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7.xml" ContentType="application/vnd.openxmlformats-officedocument.drawingml.chart+xml"/>
  <Override PartName="/ppt/diagrams/layout3.xml" ContentType="application/vnd.openxmlformats-officedocument.drawingml.diagramLayout+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diagrams/layout2.xml" ContentType="application/vnd.openxmlformats-officedocument.drawingml.diagramLayout+xml"/>
  <Override PartName="/ppt/charts/chart10.xml" ContentType="application/vnd.openxmlformats-officedocument.drawingml.chart+xml"/>
  <Override PartName="/ppt/charts/chart4.xml" ContentType="application/vnd.openxmlformats-officedocument.drawingml.chart+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charts/chart2.xml" ContentType="application/vnd.openxmlformats-officedocument.drawingml.char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257" r:id="rId3"/>
    <p:sldId id="258" r:id="rId4"/>
    <p:sldId id="259" r:id="rId5"/>
    <p:sldId id="264" r:id="rId6"/>
    <p:sldId id="260" r:id="rId7"/>
    <p:sldId id="263" r:id="rId8"/>
    <p:sldId id="261" r:id="rId9"/>
    <p:sldId id="262" r:id="rId10"/>
    <p:sldId id="265" r:id="rId11"/>
    <p:sldId id="266" r:id="rId12"/>
    <p:sldId id="267" r:id="rId13"/>
    <p:sldId id="271" r:id="rId14"/>
    <p:sldId id="272" r:id="rId15"/>
    <p:sldId id="268" r:id="rId16"/>
    <p:sldId id="273" r:id="rId17"/>
    <p:sldId id="280" r:id="rId18"/>
    <p:sldId id="281" r:id="rId19"/>
    <p:sldId id="274" r:id="rId20"/>
    <p:sldId id="269" r:id="rId21"/>
    <p:sldId id="275" r:id="rId22"/>
    <p:sldId id="276" r:id="rId23"/>
    <p:sldId id="278" r:id="rId24"/>
    <p:sldId id="277" r:id="rId25"/>
    <p:sldId id="282" r:id="rId26"/>
    <p:sldId id="284" r:id="rId27"/>
    <p:sldId id="283" r:id="rId28"/>
    <p:sldId id="285" r:id="rId29"/>
    <p:sldId id="299" r:id="rId30"/>
    <p:sldId id="300" r:id="rId31"/>
    <p:sldId id="301" r:id="rId32"/>
    <p:sldId id="286" r:id="rId33"/>
    <p:sldId id="289" r:id="rId34"/>
    <p:sldId id="292" r:id="rId35"/>
    <p:sldId id="287" r:id="rId36"/>
    <p:sldId id="288" r:id="rId37"/>
    <p:sldId id="290" r:id="rId38"/>
    <p:sldId id="291" r:id="rId39"/>
    <p:sldId id="293" r:id="rId40"/>
    <p:sldId id="294" r:id="rId41"/>
    <p:sldId id="295" r:id="rId42"/>
    <p:sldId id="296" r:id="rId43"/>
    <p:sldId id="297" r:id="rId44"/>
    <p:sldId id="298" r:id="rId45"/>
    <p:sldId id="303" r:id="rId46"/>
    <p:sldId id="304" r:id="rId47"/>
    <p:sldId id="308" r:id="rId48"/>
    <p:sldId id="306" r:id="rId49"/>
    <p:sldId id="309" r:id="rId50"/>
    <p:sldId id="307" r:id="rId51"/>
    <p:sldId id="310" r:id="rId52"/>
    <p:sldId id="311" r:id="rId53"/>
    <p:sldId id="313" r:id="rId54"/>
    <p:sldId id="312" r:id="rId55"/>
    <p:sldId id="302" r:id="rId5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504D"/>
    <a:srgbClr val="F47264"/>
    <a:srgbClr val="028482"/>
    <a:srgbClr val="23C7E3"/>
    <a:srgbClr val="388E8E"/>
    <a:srgbClr val="AD3E48"/>
    <a:srgbClr val="1F1F1F"/>
    <a:srgbClr val="373737"/>
    <a:srgbClr val="FF9900"/>
    <a:srgbClr val="CDCDB4"/>
  </p:clrMru>
</p:presentationPr>
</file>

<file path=ppt/tableStyles.xml><?xml version="1.0" encoding="utf-8"?>
<a:tblStyleLst xmlns:a="http://schemas.openxmlformats.org/drawingml/2006/main" def="{5C22544A-7EE6-4342-B048-85BDC9FD1C3A}">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8764" autoAdjust="0"/>
  </p:normalViewPr>
  <p:slideViewPr>
    <p:cSldViewPr>
      <p:cViewPr>
        <p:scale>
          <a:sx n="90" d="100"/>
          <a:sy n="90" d="100"/>
        </p:scale>
        <p:origin x="-696" y="-138"/>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Office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Office_Excel_Worksheet1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doughnutChart>
        <c:varyColors val="1"/>
        <c:ser>
          <c:idx val="0"/>
          <c:order val="0"/>
          <c:tx>
            <c:strRef>
              <c:f>Sheet1!$B$1</c:f>
              <c:strCache>
                <c:ptCount val="1"/>
                <c:pt idx="0">
                  <c:v>Column1</c:v>
                </c:pt>
              </c:strCache>
            </c:strRef>
          </c:tx>
          <c:dPt>
            <c:idx val="0"/>
            <c:spPr>
              <a:solidFill>
                <a:schemeClr val="accent2"/>
              </a:solidFill>
            </c:spPr>
          </c:dPt>
          <c:dPt>
            <c:idx val="1"/>
            <c:spPr>
              <a:pattFill prst="dkDnDiag">
                <a:fgClr>
                  <a:schemeClr val="bg1">
                    <a:lumMod val="85000"/>
                  </a:schemeClr>
                </a:fgClr>
                <a:bgClr>
                  <a:schemeClr val="bg2"/>
                </a:bgClr>
              </a:pattFill>
            </c:spPr>
          </c:dPt>
          <c:cat>
            <c:numRef>
              <c:f>Sheet1!$A$2:$A$3</c:f>
              <c:numCache>
                <c:formatCode>General</c:formatCode>
                <c:ptCount val="2"/>
              </c:numCache>
            </c:numRef>
          </c:cat>
          <c:val>
            <c:numRef>
              <c:f>Sheet1!$B$2:$B$3</c:f>
              <c:numCache>
                <c:formatCode>General</c:formatCode>
                <c:ptCount val="2"/>
                <c:pt idx="0">
                  <c:v>73</c:v>
                </c:pt>
                <c:pt idx="1">
                  <c:v>27</c:v>
                </c:pt>
              </c:numCache>
            </c:numRef>
          </c:val>
        </c:ser>
        <c:firstSliceAng val="0"/>
        <c:holeSize val="82"/>
      </c:doughnutChart>
    </c:plotArea>
    <c:plotVisOnly val="1"/>
    <c:dispBlanksAs val="zero"/>
  </c:chart>
  <c:txPr>
    <a:bodyPr/>
    <a:lstStyle/>
    <a:p>
      <a:pPr>
        <a:defRPr sz="1800"/>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style val="8"/>
  <c:chart>
    <c:title>
      <c:tx>
        <c:rich>
          <a:bodyPr/>
          <a:lstStyle/>
          <a:p>
            <a:pPr>
              <a:defRPr sz="1200">
                <a:solidFill>
                  <a:schemeClr val="bg1">
                    <a:lumMod val="50000"/>
                  </a:schemeClr>
                </a:solidFill>
              </a:defRPr>
            </a:pPr>
            <a:r>
              <a:rPr lang="id-ID" sz="1200">
                <a:solidFill>
                  <a:schemeClr val="bg1">
                    <a:lumMod val="50000"/>
                  </a:schemeClr>
                </a:solidFill>
              </a:rPr>
              <a:t>Achievement</a:t>
            </a:r>
            <a:endParaRPr lang="en-US" sz="1200">
              <a:solidFill>
                <a:schemeClr val="bg1">
                  <a:lumMod val="50000"/>
                </a:schemeClr>
              </a:solidFill>
            </a:endParaRPr>
          </a:p>
        </c:rich>
      </c:tx>
    </c:title>
    <c:plotArea>
      <c:layout/>
      <c:lineChart>
        <c:grouping val="stacked"/>
        <c:ser>
          <c:idx val="0"/>
          <c:order val="0"/>
          <c:tx>
            <c:strRef>
              <c:f>Sheet1!$B$1</c:f>
              <c:strCache>
                <c:ptCount val="1"/>
                <c:pt idx="0">
                  <c:v>2015</c:v>
                </c:pt>
              </c:strCache>
            </c:strRef>
          </c:tx>
          <c:spPr>
            <a:ln>
              <a:solidFill>
                <a:schemeClr val="accent2">
                  <a:lumMod val="75000"/>
                </a:schemeClr>
              </a:solidFill>
            </a:ln>
          </c:spPr>
          <c:marker>
            <c:spPr>
              <a:solidFill>
                <a:schemeClr val="accent2">
                  <a:lumMod val="75000"/>
                </a:schemeClr>
              </a:solidFill>
              <a:ln>
                <a:noFill/>
              </a:ln>
            </c:spPr>
          </c:marker>
          <c:dLbls>
            <c:txPr>
              <a:bodyPr/>
              <a:lstStyle/>
              <a:p>
                <a:pPr>
                  <a:defRPr>
                    <a:solidFill>
                      <a:schemeClr val="bg1">
                        <a:lumMod val="95000"/>
                      </a:schemeClr>
                    </a:solidFill>
                  </a:defRPr>
                </a:pPr>
                <a:endParaRPr lang="en-US"/>
              </a:p>
            </c:txPr>
            <c:showVal val="1"/>
          </c:dLbls>
          <c:cat>
            <c:strRef>
              <c:f>Sheet1!$A$2:$A$11</c:f>
              <c:strCache>
                <c:ptCount val="10"/>
                <c:pt idx="0">
                  <c:v>Sales I</c:v>
                </c:pt>
                <c:pt idx="1">
                  <c:v>Sales II</c:v>
                </c:pt>
                <c:pt idx="2">
                  <c:v>Sales III</c:v>
                </c:pt>
                <c:pt idx="3">
                  <c:v>Sales IV</c:v>
                </c:pt>
                <c:pt idx="4">
                  <c:v>Sales V</c:v>
                </c:pt>
                <c:pt idx="5">
                  <c:v>Sales VI</c:v>
                </c:pt>
                <c:pt idx="6">
                  <c:v>Sales VII</c:v>
                </c:pt>
                <c:pt idx="7">
                  <c:v>Sales VIII</c:v>
                </c:pt>
                <c:pt idx="8">
                  <c:v>Sales IX</c:v>
                </c:pt>
                <c:pt idx="9">
                  <c:v>Sales X</c:v>
                </c:pt>
              </c:strCache>
            </c:strRef>
          </c:cat>
          <c:val>
            <c:numRef>
              <c:f>Sheet1!$B$2:$B$11</c:f>
              <c:numCache>
                <c:formatCode>General</c:formatCode>
                <c:ptCount val="10"/>
                <c:pt idx="0">
                  <c:v>32</c:v>
                </c:pt>
                <c:pt idx="1">
                  <c:v>32</c:v>
                </c:pt>
                <c:pt idx="2">
                  <c:v>28</c:v>
                </c:pt>
                <c:pt idx="3">
                  <c:v>12</c:v>
                </c:pt>
                <c:pt idx="4">
                  <c:v>15</c:v>
                </c:pt>
                <c:pt idx="5">
                  <c:v>32</c:v>
                </c:pt>
                <c:pt idx="6">
                  <c:v>32</c:v>
                </c:pt>
                <c:pt idx="7">
                  <c:v>28</c:v>
                </c:pt>
                <c:pt idx="8">
                  <c:v>12</c:v>
                </c:pt>
                <c:pt idx="9">
                  <c:v>15</c:v>
                </c:pt>
              </c:numCache>
            </c:numRef>
          </c:val>
        </c:ser>
        <c:ser>
          <c:idx val="1"/>
          <c:order val="1"/>
          <c:tx>
            <c:strRef>
              <c:f>Sheet1!$C$1</c:f>
              <c:strCache>
                <c:ptCount val="1"/>
                <c:pt idx="0">
                  <c:v>2020</c:v>
                </c:pt>
              </c:strCache>
            </c:strRef>
          </c:tx>
          <c:spPr>
            <a:ln>
              <a:solidFill>
                <a:srgbClr val="028482"/>
              </a:solidFill>
            </a:ln>
          </c:spPr>
          <c:marker>
            <c:spPr>
              <a:solidFill>
                <a:srgbClr val="028482"/>
              </a:solidFill>
              <a:ln>
                <a:noFill/>
              </a:ln>
            </c:spPr>
          </c:marker>
          <c:dLbls>
            <c:spPr>
              <a:ln>
                <a:noFill/>
              </a:ln>
            </c:spPr>
            <c:txPr>
              <a:bodyPr/>
              <a:lstStyle/>
              <a:p>
                <a:pPr>
                  <a:defRPr>
                    <a:solidFill>
                      <a:schemeClr val="bg1">
                        <a:lumMod val="95000"/>
                      </a:schemeClr>
                    </a:solidFill>
                  </a:defRPr>
                </a:pPr>
                <a:endParaRPr lang="en-US"/>
              </a:p>
            </c:txPr>
            <c:showVal val="1"/>
          </c:dLbls>
          <c:cat>
            <c:strRef>
              <c:f>Sheet1!$A$2:$A$11</c:f>
              <c:strCache>
                <c:ptCount val="10"/>
                <c:pt idx="0">
                  <c:v>Sales I</c:v>
                </c:pt>
                <c:pt idx="1">
                  <c:v>Sales II</c:v>
                </c:pt>
                <c:pt idx="2">
                  <c:v>Sales III</c:v>
                </c:pt>
                <c:pt idx="3">
                  <c:v>Sales IV</c:v>
                </c:pt>
                <c:pt idx="4">
                  <c:v>Sales V</c:v>
                </c:pt>
                <c:pt idx="5">
                  <c:v>Sales VI</c:v>
                </c:pt>
                <c:pt idx="6">
                  <c:v>Sales VII</c:v>
                </c:pt>
                <c:pt idx="7">
                  <c:v>Sales VIII</c:v>
                </c:pt>
                <c:pt idx="8">
                  <c:v>Sales IX</c:v>
                </c:pt>
                <c:pt idx="9">
                  <c:v>Sales X</c:v>
                </c:pt>
              </c:strCache>
            </c:strRef>
          </c:cat>
          <c:val>
            <c:numRef>
              <c:f>Sheet1!$C$2:$C$11</c:f>
              <c:numCache>
                <c:formatCode>General</c:formatCode>
                <c:ptCount val="10"/>
                <c:pt idx="0">
                  <c:v>25</c:v>
                </c:pt>
                <c:pt idx="1">
                  <c:v>35</c:v>
                </c:pt>
                <c:pt idx="2">
                  <c:v>20</c:v>
                </c:pt>
                <c:pt idx="3">
                  <c:v>30</c:v>
                </c:pt>
                <c:pt idx="4">
                  <c:v>26</c:v>
                </c:pt>
                <c:pt idx="5">
                  <c:v>25</c:v>
                </c:pt>
                <c:pt idx="6">
                  <c:v>35</c:v>
                </c:pt>
                <c:pt idx="7">
                  <c:v>20</c:v>
                </c:pt>
                <c:pt idx="8">
                  <c:v>30</c:v>
                </c:pt>
                <c:pt idx="9">
                  <c:v>26</c:v>
                </c:pt>
              </c:numCache>
            </c:numRef>
          </c:val>
        </c:ser>
        <c:ser>
          <c:idx val="2"/>
          <c:order val="2"/>
          <c:tx>
            <c:strRef>
              <c:f>Sheet1!$D$1</c:f>
              <c:strCache>
                <c:ptCount val="1"/>
                <c:pt idx="0">
                  <c:v>2030</c:v>
                </c:pt>
              </c:strCache>
            </c:strRef>
          </c:tx>
          <c:spPr>
            <a:ln>
              <a:solidFill>
                <a:schemeClr val="tx2">
                  <a:lumMod val="60000"/>
                  <a:lumOff val="40000"/>
                </a:schemeClr>
              </a:solidFill>
            </a:ln>
          </c:spPr>
          <c:marker>
            <c:spPr>
              <a:solidFill>
                <a:schemeClr val="accent1">
                  <a:lumMod val="60000"/>
                  <a:lumOff val="40000"/>
                </a:schemeClr>
              </a:solidFill>
              <a:ln>
                <a:noFill/>
              </a:ln>
            </c:spPr>
          </c:marker>
          <c:dLbls>
            <c:txPr>
              <a:bodyPr/>
              <a:lstStyle/>
              <a:p>
                <a:pPr>
                  <a:defRPr>
                    <a:solidFill>
                      <a:schemeClr val="bg1">
                        <a:lumMod val="95000"/>
                      </a:schemeClr>
                    </a:solidFill>
                  </a:defRPr>
                </a:pPr>
                <a:endParaRPr lang="en-US"/>
              </a:p>
            </c:txPr>
            <c:showVal val="1"/>
          </c:dLbls>
          <c:cat>
            <c:strRef>
              <c:f>Sheet1!$A$2:$A$11</c:f>
              <c:strCache>
                <c:ptCount val="10"/>
                <c:pt idx="0">
                  <c:v>Sales I</c:v>
                </c:pt>
                <c:pt idx="1">
                  <c:v>Sales II</c:v>
                </c:pt>
                <c:pt idx="2">
                  <c:v>Sales III</c:v>
                </c:pt>
                <c:pt idx="3">
                  <c:v>Sales IV</c:v>
                </c:pt>
                <c:pt idx="4">
                  <c:v>Sales V</c:v>
                </c:pt>
                <c:pt idx="5">
                  <c:v>Sales VI</c:v>
                </c:pt>
                <c:pt idx="6">
                  <c:v>Sales VII</c:v>
                </c:pt>
                <c:pt idx="7">
                  <c:v>Sales VIII</c:v>
                </c:pt>
                <c:pt idx="8">
                  <c:v>Sales IX</c:v>
                </c:pt>
                <c:pt idx="9">
                  <c:v>Sales X</c:v>
                </c:pt>
              </c:strCache>
            </c:strRef>
          </c:cat>
          <c:val>
            <c:numRef>
              <c:f>Sheet1!$D$2:$D$11</c:f>
              <c:numCache>
                <c:formatCode>General</c:formatCode>
                <c:ptCount val="10"/>
                <c:pt idx="0">
                  <c:v>12</c:v>
                </c:pt>
                <c:pt idx="1">
                  <c:v>12</c:v>
                </c:pt>
                <c:pt idx="2">
                  <c:v>12</c:v>
                </c:pt>
                <c:pt idx="3">
                  <c:v>21</c:v>
                </c:pt>
                <c:pt idx="4">
                  <c:v>28</c:v>
                </c:pt>
                <c:pt idx="5">
                  <c:v>12</c:v>
                </c:pt>
                <c:pt idx="6">
                  <c:v>12</c:v>
                </c:pt>
                <c:pt idx="7">
                  <c:v>12</c:v>
                </c:pt>
                <c:pt idx="8">
                  <c:v>21</c:v>
                </c:pt>
                <c:pt idx="9">
                  <c:v>28</c:v>
                </c:pt>
              </c:numCache>
            </c:numRef>
          </c:val>
        </c:ser>
        <c:marker val="1"/>
        <c:axId val="173622016"/>
        <c:axId val="173623552"/>
      </c:lineChart>
      <c:catAx>
        <c:axId val="173622016"/>
        <c:scaling>
          <c:orientation val="minMax"/>
        </c:scaling>
        <c:axPos val="b"/>
        <c:majorTickMark val="none"/>
        <c:tickLblPos val="nextTo"/>
        <c:txPr>
          <a:bodyPr/>
          <a:lstStyle/>
          <a:p>
            <a:pPr>
              <a:defRPr>
                <a:solidFill>
                  <a:schemeClr val="bg1">
                    <a:lumMod val="65000"/>
                  </a:schemeClr>
                </a:solidFill>
              </a:defRPr>
            </a:pPr>
            <a:endParaRPr lang="en-US"/>
          </a:p>
        </c:txPr>
        <c:crossAx val="173623552"/>
        <c:crosses val="autoZero"/>
        <c:auto val="1"/>
        <c:lblAlgn val="ctr"/>
        <c:lblOffset val="100"/>
      </c:catAx>
      <c:valAx>
        <c:axId val="173623552"/>
        <c:scaling>
          <c:orientation val="minMax"/>
        </c:scaling>
        <c:axPos val="l"/>
        <c:majorGridlines>
          <c:spPr>
            <a:ln>
              <a:noFill/>
            </a:ln>
          </c:spPr>
        </c:majorGridlines>
        <c:numFmt formatCode="General" sourceLinked="0"/>
        <c:majorTickMark val="none"/>
        <c:tickLblPos val="nextTo"/>
        <c:spPr>
          <a:ln w="9525">
            <a:noFill/>
          </a:ln>
        </c:spPr>
        <c:txPr>
          <a:bodyPr/>
          <a:lstStyle/>
          <a:p>
            <a:pPr>
              <a:defRPr>
                <a:solidFill>
                  <a:schemeClr val="bg1">
                    <a:lumMod val="65000"/>
                  </a:schemeClr>
                </a:solidFill>
              </a:defRPr>
            </a:pPr>
            <a:endParaRPr lang="en-US"/>
          </a:p>
        </c:txPr>
        <c:crossAx val="173622016"/>
        <c:crosses val="autoZero"/>
        <c:crossBetween val="between"/>
      </c:valAx>
      <c:spPr>
        <a:noFill/>
        <a:ln w="9525">
          <a:solidFill>
            <a:srgbClr val="CDCDB4"/>
          </a:solidFill>
        </a:ln>
      </c:spPr>
    </c:plotArea>
    <c:legend>
      <c:legendPos val="t"/>
      <c:txPr>
        <a:bodyPr/>
        <a:lstStyle/>
        <a:p>
          <a:pPr>
            <a:defRPr>
              <a:solidFill>
                <a:schemeClr val="bg1">
                  <a:lumMod val="50000"/>
                </a:schemeClr>
              </a:solidFill>
            </a:defRPr>
          </a:pPr>
          <a:endParaRPr lang="en-US"/>
        </a:p>
      </c:txPr>
    </c:legend>
    <c:plotVisOnly val="1"/>
  </c:chart>
  <c:txPr>
    <a:bodyPr/>
    <a:lstStyle/>
    <a:p>
      <a:pPr>
        <a:defRPr sz="900"/>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7484662576687116E-2"/>
          <c:y val="2.6378896882494011E-2"/>
          <c:w val="0.8936605316973415"/>
          <c:h val="0.8441247002398099"/>
        </c:manualLayout>
      </c:layout>
      <c:barChart>
        <c:barDir val="bar"/>
        <c:grouping val="clustered"/>
        <c:ser>
          <c:idx val="0"/>
          <c:order val="0"/>
          <c:tx>
            <c:strRef>
              <c:f>Sheet1!$B$1</c:f>
              <c:strCache>
                <c:ptCount val="1"/>
              </c:strCache>
            </c:strRef>
          </c:tx>
          <c:spPr>
            <a:solidFill>
              <a:schemeClr val="accent2">
                <a:lumMod val="75000"/>
              </a:schemeClr>
            </a:solidFill>
            <a:ln w="11188">
              <a:solidFill>
                <a:schemeClr val="tx1"/>
              </a:solidFill>
              <a:prstDash val="solid"/>
            </a:ln>
          </c:spPr>
          <c:dPt>
            <c:idx val="0"/>
            <c:spPr>
              <a:solidFill>
                <a:schemeClr val="accent2">
                  <a:lumMod val="75000"/>
                </a:schemeClr>
              </a:solidFill>
              <a:ln w="22376">
                <a:noFill/>
              </a:ln>
            </c:spPr>
          </c:dPt>
          <c:dPt>
            <c:idx val="1"/>
            <c:spPr>
              <a:solidFill>
                <a:schemeClr val="accent2">
                  <a:lumMod val="75000"/>
                </a:schemeClr>
              </a:solidFill>
              <a:ln w="22376">
                <a:noFill/>
              </a:ln>
            </c:spPr>
          </c:dPt>
          <c:dPt>
            <c:idx val="2"/>
            <c:spPr>
              <a:solidFill>
                <a:schemeClr val="accent2">
                  <a:lumMod val="75000"/>
                </a:schemeClr>
              </a:solidFill>
              <a:ln w="22376">
                <a:noFill/>
              </a:ln>
            </c:spPr>
          </c:dPt>
          <c:dPt>
            <c:idx val="3"/>
            <c:spPr>
              <a:solidFill>
                <a:schemeClr val="accent2">
                  <a:lumMod val="75000"/>
                </a:schemeClr>
              </a:solidFill>
              <a:ln w="22376">
                <a:noFill/>
              </a:ln>
            </c:spPr>
          </c:dPt>
          <c:dPt>
            <c:idx val="4"/>
            <c:spPr>
              <a:solidFill>
                <a:schemeClr val="accent2">
                  <a:lumMod val="75000"/>
                </a:schemeClr>
              </a:solidFill>
              <a:ln w="22376">
                <a:noFill/>
              </a:ln>
            </c:spPr>
          </c:dPt>
          <c:dLbls>
            <c:dLbl>
              <c:idx val="0"/>
              <c:layout>
                <c:manualLayout>
                  <c:x val="-0.13870157589707224"/>
                  <c:y val="-1.1194891602770521E-2"/>
                </c:manualLayout>
              </c:layout>
              <c:tx>
                <c:rich>
                  <a:bodyPr/>
                  <a:lstStyle/>
                  <a:p>
                    <a:pPr>
                      <a:defRPr>
                        <a:solidFill>
                          <a:schemeClr val="bg1"/>
                        </a:solidFill>
                      </a:defRPr>
                    </a:pPr>
                    <a:r>
                      <a:rPr lang="en-US">
                        <a:solidFill>
                          <a:schemeClr val="bg1"/>
                        </a:solidFill>
                      </a:rPr>
                      <a:t>430%</a:t>
                    </a:r>
                  </a:p>
                </c:rich>
              </c:tx>
              <c:spPr>
                <a:noFill/>
                <a:ln w="22376">
                  <a:noFill/>
                </a:ln>
              </c:spPr>
              <c:dLblPos val="outEnd"/>
            </c:dLbl>
            <c:dLbl>
              <c:idx val="1"/>
              <c:layout>
                <c:manualLayout>
                  <c:x val="-0.13382753333341715"/>
                  <c:y val="-1.0235537712291479E-2"/>
                </c:manualLayout>
              </c:layout>
              <c:tx>
                <c:rich>
                  <a:bodyPr/>
                  <a:lstStyle/>
                  <a:p>
                    <a:pPr>
                      <a:defRPr>
                        <a:solidFill>
                          <a:schemeClr val="bg1"/>
                        </a:solidFill>
                      </a:defRPr>
                    </a:pPr>
                    <a:r>
                      <a:rPr lang="en-US">
                        <a:solidFill>
                          <a:schemeClr val="bg1"/>
                        </a:solidFill>
                      </a:rPr>
                      <a:t>240%</a:t>
                    </a:r>
                  </a:p>
                </c:rich>
              </c:tx>
              <c:spPr>
                <a:noFill/>
                <a:ln w="22376">
                  <a:noFill/>
                </a:ln>
              </c:spPr>
              <c:dLblPos val="outEnd"/>
            </c:dLbl>
            <c:dLbl>
              <c:idx val="2"/>
              <c:layout>
                <c:manualLayout>
                  <c:x val="-0.1356000144178347"/>
                  <c:y val="-9.2761838218127328E-3"/>
                </c:manualLayout>
              </c:layout>
              <c:tx>
                <c:rich>
                  <a:bodyPr/>
                  <a:lstStyle/>
                  <a:p>
                    <a:pPr>
                      <a:defRPr>
                        <a:solidFill>
                          <a:schemeClr val="bg1"/>
                        </a:solidFill>
                      </a:defRPr>
                    </a:pPr>
                    <a:r>
                      <a:rPr lang="en-US">
                        <a:solidFill>
                          <a:schemeClr val="bg1"/>
                        </a:solidFill>
                      </a:rPr>
                      <a:t>200%</a:t>
                    </a:r>
                  </a:p>
                </c:rich>
              </c:tx>
              <c:spPr>
                <a:noFill/>
                <a:ln w="22376">
                  <a:noFill/>
                </a:ln>
              </c:spPr>
              <c:dLblPos val="outEnd"/>
            </c:dLbl>
            <c:dLbl>
              <c:idx val="3"/>
              <c:layout>
                <c:manualLayout>
                  <c:x val="-0.13662249188004524"/>
                  <c:y val="-1.0715190562848399E-2"/>
                </c:manualLayout>
              </c:layout>
              <c:tx>
                <c:rich>
                  <a:bodyPr/>
                  <a:lstStyle/>
                  <a:p>
                    <a:pPr>
                      <a:defRPr>
                        <a:solidFill>
                          <a:schemeClr val="bg1"/>
                        </a:solidFill>
                      </a:defRPr>
                    </a:pPr>
                    <a:r>
                      <a:rPr lang="en-US">
                        <a:solidFill>
                          <a:schemeClr val="bg1"/>
                        </a:solidFill>
                      </a:rPr>
                      <a:t>500%</a:t>
                    </a:r>
                  </a:p>
                </c:rich>
              </c:tx>
              <c:spPr>
                <a:noFill/>
                <a:ln w="22376">
                  <a:noFill/>
                </a:ln>
              </c:spPr>
              <c:dLblPos val="outEnd"/>
            </c:dLbl>
            <c:dLbl>
              <c:idx val="4"/>
              <c:layout>
                <c:manualLayout>
                  <c:x val="-0.13727000238178236"/>
                  <c:y val="-1.2153918207141618E-2"/>
                </c:manualLayout>
              </c:layout>
              <c:tx>
                <c:rich>
                  <a:bodyPr/>
                  <a:lstStyle/>
                  <a:p>
                    <a:pPr>
                      <a:defRPr>
                        <a:solidFill>
                          <a:schemeClr val="bg1"/>
                        </a:solidFill>
                      </a:defRPr>
                    </a:pPr>
                    <a:r>
                      <a:rPr lang="en-US">
                        <a:solidFill>
                          <a:schemeClr val="bg1"/>
                        </a:solidFill>
                      </a:rPr>
                      <a:t>370%</a:t>
                    </a:r>
                  </a:p>
                </c:rich>
              </c:tx>
              <c:spPr>
                <a:noFill/>
                <a:ln w="22376">
                  <a:noFill/>
                </a:ln>
              </c:spPr>
              <c:dLblPos val="outEnd"/>
            </c:dLbl>
            <c:numFmt formatCode="0%" sourceLinked="0"/>
            <c:spPr>
              <a:noFill/>
              <a:ln w="22376">
                <a:noFill/>
              </a:ln>
            </c:spPr>
            <c:txPr>
              <a:bodyPr/>
              <a:lstStyle/>
              <a:p>
                <a:pPr>
                  <a:defRPr>
                    <a:solidFill>
                      <a:schemeClr val="bg1"/>
                    </a:solidFill>
                  </a:defRPr>
                </a:pPr>
                <a:endParaRPr lang="en-US"/>
              </a:p>
            </c:txPr>
            <c:showVal val="1"/>
          </c:dLbls>
          <c:cat>
            <c:numRef>
              <c:f>Sheet1!$A$2:$A$6</c:f>
              <c:numCache>
                <c:formatCode>General</c:formatCode>
                <c:ptCount val="5"/>
              </c:numCache>
            </c:numRef>
          </c:cat>
          <c:val>
            <c:numRef>
              <c:f>Sheet1!$B$2:$B$6</c:f>
              <c:numCache>
                <c:formatCode>General</c:formatCode>
                <c:ptCount val="5"/>
                <c:pt idx="0">
                  <c:v>430</c:v>
                </c:pt>
                <c:pt idx="1">
                  <c:v>240</c:v>
                </c:pt>
                <c:pt idx="2">
                  <c:v>200</c:v>
                </c:pt>
                <c:pt idx="3">
                  <c:v>500</c:v>
                </c:pt>
                <c:pt idx="4">
                  <c:v>370</c:v>
                </c:pt>
              </c:numCache>
            </c:numRef>
          </c:val>
        </c:ser>
        <c:gapWidth val="60"/>
        <c:axId val="177874048"/>
        <c:axId val="177875584"/>
      </c:barChart>
      <c:catAx>
        <c:axId val="177874048"/>
        <c:scaling>
          <c:orientation val="minMax"/>
        </c:scaling>
        <c:delete val="1"/>
        <c:axPos val="l"/>
        <c:numFmt formatCode="General" sourceLinked="1"/>
        <c:tickLblPos val="none"/>
        <c:crossAx val="177875584"/>
        <c:crosses val="autoZero"/>
        <c:auto val="1"/>
        <c:lblAlgn val="ctr"/>
        <c:lblOffset val="100"/>
        <c:tickLblSkip val="1"/>
        <c:tickMarkSkip val="1"/>
      </c:catAx>
      <c:valAx>
        <c:axId val="177875584"/>
        <c:scaling>
          <c:orientation val="minMax"/>
        </c:scaling>
        <c:axPos val="b"/>
        <c:majorGridlines>
          <c:spPr>
            <a:ln w="11188">
              <a:solidFill>
                <a:schemeClr val="bg1">
                  <a:lumMod val="75000"/>
                </a:schemeClr>
              </a:solidFill>
              <a:prstDash val="solid"/>
            </a:ln>
          </c:spPr>
        </c:majorGridlines>
        <c:minorGridlines>
          <c:spPr>
            <a:ln w="2797">
              <a:solidFill>
                <a:schemeClr val="tx1">
                  <a:lumMod val="75000"/>
                  <a:lumOff val="25000"/>
                </a:schemeClr>
              </a:solidFill>
              <a:prstDash val="sysDash"/>
            </a:ln>
          </c:spPr>
        </c:minorGridlines>
        <c:numFmt formatCode="General" sourceLinked="1"/>
        <c:tickLblPos val="nextTo"/>
        <c:spPr>
          <a:ln w="2797">
            <a:solidFill>
              <a:schemeClr val="tx1"/>
            </a:solidFill>
            <a:prstDash val="solid"/>
          </a:ln>
        </c:spPr>
        <c:txPr>
          <a:bodyPr rot="0" vert="horz"/>
          <a:lstStyle/>
          <a:p>
            <a:pPr>
              <a:defRPr sz="900">
                <a:solidFill>
                  <a:schemeClr val="bg1">
                    <a:lumMod val="65000"/>
                  </a:schemeClr>
                </a:solidFill>
                <a:latin typeface="+mn-lt"/>
              </a:defRPr>
            </a:pPr>
            <a:endParaRPr lang="en-US"/>
          </a:p>
        </c:txPr>
        <c:crossAx val="177874048"/>
        <c:crosses val="autoZero"/>
        <c:crossBetween val="between"/>
      </c:valAx>
      <c:spPr>
        <a:noFill/>
        <a:ln w="11188">
          <a:solidFill>
            <a:schemeClr val="bg1">
              <a:lumMod val="75000"/>
            </a:schemeClr>
          </a:solidFill>
          <a:prstDash val="solid"/>
        </a:ln>
      </c:spPr>
    </c:plotArea>
    <c:plotVisOnly val="1"/>
    <c:dispBlanksAs val="gap"/>
  </c:chart>
  <c:spPr>
    <a:noFill/>
    <a:ln>
      <a:noFill/>
    </a:ln>
  </c:spPr>
  <c:txPr>
    <a:bodyPr/>
    <a:lstStyle/>
    <a:p>
      <a:pPr>
        <a:defRPr sz="1233" b="1" i="0" u="none" strike="noStrike" baseline="0">
          <a:solidFill>
            <a:schemeClr val="tx1"/>
          </a:solidFill>
          <a:latin typeface="+mn-lt"/>
          <a:ea typeface="Arial"/>
          <a:cs typeface="Arial"/>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doughnutChart>
        <c:varyColors val="1"/>
        <c:ser>
          <c:idx val="0"/>
          <c:order val="0"/>
          <c:tx>
            <c:strRef>
              <c:f>Sheet1!$B$1</c:f>
              <c:strCache>
                <c:ptCount val="1"/>
                <c:pt idx="0">
                  <c:v>Column1</c:v>
                </c:pt>
              </c:strCache>
            </c:strRef>
          </c:tx>
          <c:dPt>
            <c:idx val="0"/>
            <c:spPr>
              <a:solidFill>
                <a:schemeClr val="accent2"/>
              </a:solidFill>
            </c:spPr>
          </c:dPt>
          <c:dPt>
            <c:idx val="1"/>
            <c:spPr>
              <a:pattFill prst="dkDnDiag">
                <a:fgClr>
                  <a:schemeClr val="bg1">
                    <a:lumMod val="85000"/>
                  </a:schemeClr>
                </a:fgClr>
                <a:bgClr>
                  <a:schemeClr val="bg2"/>
                </a:bgClr>
              </a:pattFill>
            </c:spPr>
          </c:dPt>
          <c:cat>
            <c:numRef>
              <c:f>Sheet1!$A$2:$A$3</c:f>
              <c:numCache>
                <c:formatCode>General</c:formatCode>
                <c:ptCount val="2"/>
              </c:numCache>
            </c:numRef>
          </c:cat>
          <c:val>
            <c:numRef>
              <c:f>Sheet1!$B$2:$B$3</c:f>
              <c:numCache>
                <c:formatCode>General</c:formatCode>
                <c:ptCount val="2"/>
                <c:pt idx="0">
                  <c:v>95</c:v>
                </c:pt>
                <c:pt idx="1">
                  <c:v>5</c:v>
                </c:pt>
              </c:numCache>
            </c:numRef>
          </c:val>
        </c:ser>
        <c:firstSliceAng val="0"/>
        <c:holeSize val="82"/>
      </c:doughnutChart>
    </c:plotArea>
    <c:plotVisOnly val="1"/>
    <c:dispBlanksAs val="zero"/>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doughnutChart>
        <c:varyColors val="1"/>
        <c:ser>
          <c:idx val="0"/>
          <c:order val="0"/>
          <c:tx>
            <c:strRef>
              <c:f>Sheet1!$B$1</c:f>
              <c:strCache>
                <c:ptCount val="1"/>
                <c:pt idx="0">
                  <c:v>Column1</c:v>
                </c:pt>
              </c:strCache>
            </c:strRef>
          </c:tx>
          <c:dPt>
            <c:idx val="0"/>
            <c:spPr>
              <a:solidFill>
                <a:schemeClr val="accent2"/>
              </a:solidFill>
            </c:spPr>
          </c:dPt>
          <c:dPt>
            <c:idx val="1"/>
            <c:spPr>
              <a:pattFill prst="dkDnDiag">
                <a:fgClr>
                  <a:schemeClr val="bg1">
                    <a:lumMod val="85000"/>
                  </a:schemeClr>
                </a:fgClr>
                <a:bgClr>
                  <a:schemeClr val="bg2"/>
                </a:bgClr>
              </a:pattFill>
            </c:spPr>
          </c:dPt>
          <c:cat>
            <c:numRef>
              <c:f>Sheet1!$A$2:$A$3</c:f>
              <c:numCache>
                <c:formatCode>General</c:formatCode>
                <c:ptCount val="2"/>
              </c:numCache>
            </c:numRef>
          </c:cat>
          <c:val>
            <c:numRef>
              <c:f>Sheet1!$B$2:$B$3</c:f>
              <c:numCache>
                <c:formatCode>General</c:formatCode>
                <c:ptCount val="2"/>
                <c:pt idx="0">
                  <c:v>90</c:v>
                </c:pt>
                <c:pt idx="1">
                  <c:v>10</c:v>
                </c:pt>
              </c:numCache>
            </c:numRef>
          </c:val>
        </c:ser>
        <c:firstSliceAng val="0"/>
        <c:holeSize val="82"/>
      </c:doughnutChart>
    </c:plotArea>
    <c:plotVisOnly val="1"/>
    <c:dispBlanksAs val="zero"/>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doughnutChart>
        <c:varyColors val="1"/>
        <c:ser>
          <c:idx val="0"/>
          <c:order val="0"/>
          <c:tx>
            <c:strRef>
              <c:f>Sheet1!$B$1</c:f>
              <c:strCache>
                <c:ptCount val="1"/>
                <c:pt idx="0">
                  <c:v>Column1</c:v>
                </c:pt>
              </c:strCache>
            </c:strRef>
          </c:tx>
          <c:dPt>
            <c:idx val="0"/>
            <c:spPr>
              <a:solidFill>
                <a:schemeClr val="accent2"/>
              </a:solidFill>
            </c:spPr>
          </c:dPt>
          <c:dPt>
            <c:idx val="1"/>
            <c:spPr>
              <a:pattFill prst="dkDnDiag">
                <a:fgClr>
                  <a:schemeClr val="bg1">
                    <a:lumMod val="85000"/>
                  </a:schemeClr>
                </a:fgClr>
                <a:bgClr>
                  <a:schemeClr val="bg2"/>
                </a:bgClr>
              </a:pattFill>
            </c:spPr>
          </c:dPt>
          <c:cat>
            <c:numRef>
              <c:f>Sheet1!$A$2:$A$3</c:f>
              <c:numCache>
                <c:formatCode>General</c:formatCode>
                <c:ptCount val="2"/>
              </c:numCache>
            </c:numRef>
          </c:cat>
          <c:val>
            <c:numRef>
              <c:f>Sheet1!$B$2:$B$3</c:f>
              <c:numCache>
                <c:formatCode>General</c:formatCode>
                <c:ptCount val="2"/>
                <c:pt idx="0">
                  <c:v>95</c:v>
                </c:pt>
                <c:pt idx="1">
                  <c:v>5</c:v>
                </c:pt>
              </c:numCache>
            </c:numRef>
          </c:val>
        </c:ser>
        <c:firstSliceAng val="0"/>
        <c:holeSize val="82"/>
      </c:doughnutChart>
    </c:plotArea>
    <c:plotVisOnly val="1"/>
    <c:dispBlanksAs val="zero"/>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varyColors val="1"/>
        <c:ser>
          <c:idx val="0"/>
          <c:order val="0"/>
          <c:tx>
            <c:strRef>
              <c:f>Sheet1!$B$1</c:f>
              <c:strCache>
                <c:ptCount val="1"/>
                <c:pt idx="0">
                  <c:v>Column1</c:v>
                </c:pt>
              </c:strCache>
            </c:strRef>
          </c:tx>
          <c:dPt>
            <c:idx val="0"/>
            <c:spPr>
              <a:solidFill>
                <a:schemeClr val="bg1">
                  <a:lumMod val="85000"/>
                </a:schemeClr>
              </a:solidFill>
            </c:spPr>
          </c:dPt>
          <c:dPt>
            <c:idx val="1"/>
            <c:spPr>
              <a:solidFill>
                <a:schemeClr val="accent2">
                  <a:lumMod val="60000"/>
                  <a:lumOff val="40000"/>
                </a:schemeClr>
              </a:solidFill>
              <a:ln w="76200">
                <a:solidFill>
                  <a:schemeClr val="accent2">
                    <a:lumMod val="60000"/>
                    <a:lumOff val="40000"/>
                  </a:schemeClr>
                </a:solidFill>
              </a:ln>
            </c:spPr>
          </c:dPt>
          <c:cat>
            <c:numRef>
              <c:f>Sheet1!$A$2:$A$3</c:f>
              <c:numCache>
                <c:formatCode>General</c:formatCode>
                <c:ptCount val="2"/>
              </c:numCache>
            </c:numRef>
          </c:cat>
          <c:val>
            <c:numRef>
              <c:f>Sheet1!$B$2:$B$3</c:f>
              <c:numCache>
                <c:formatCode>General</c:formatCode>
                <c:ptCount val="2"/>
                <c:pt idx="0">
                  <c:v>27</c:v>
                </c:pt>
                <c:pt idx="1">
                  <c:v>73</c:v>
                </c:pt>
              </c:numCache>
            </c:numRef>
          </c:val>
        </c:ser>
        <c:firstSliceAng val="0"/>
      </c:pieChart>
      <c:spPr>
        <a:noFill/>
        <a:ln w="25400">
          <a:noFill/>
        </a:ln>
      </c:spPr>
    </c:plotArea>
    <c:plotVisOnly val="1"/>
    <c:dispBlanksAs val="zero"/>
  </c:chart>
  <c:spPr>
    <a:effectLst>
      <a:outerShdw blurRad="76200" dir="18900000" sy="23000" kx="-1200000" algn="bl" rotWithShape="0">
        <a:prstClr val="black">
          <a:alpha val="20000"/>
        </a:prstClr>
      </a:outerShdw>
    </a:effectLst>
  </c:spPr>
  <c:txPr>
    <a:bodyPr/>
    <a:lstStyle/>
    <a:p>
      <a:pPr>
        <a:defRPr sz="18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varyColors val="1"/>
        <c:ser>
          <c:idx val="0"/>
          <c:order val="0"/>
          <c:tx>
            <c:strRef>
              <c:f>Sheet1!$B$1</c:f>
              <c:strCache>
                <c:ptCount val="1"/>
                <c:pt idx="0">
                  <c:v>Column1</c:v>
                </c:pt>
              </c:strCache>
            </c:strRef>
          </c:tx>
          <c:dPt>
            <c:idx val="0"/>
            <c:spPr>
              <a:solidFill>
                <a:prstClr val="white">
                  <a:lumMod val="85000"/>
                </a:prstClr>
              </a:solidFill>
            </c:spPr>
          </c:dPt>
          <c:dPt>
            <c:idx val="1"/>
            <c:spPr>
              <a:solidFill>
                <a:schemeClr val="accent2">
                  <a:lumMod val="60000"/>
                  <a:lumOff val="40000"/>
                </a:schemeClr>
              </a:solidFill>
              <a:ln w="76200">
                <a:solidFill>
                  <a:schemeClr val="accent2">
                    <a:lumMod val="60000"/>
                    <a:lumOff val="40000"/>
                  </a:schemeClr>
                </a:solidFill>
              </a:ln>
            </c:spPr>
          </c:dPt>
          <c:cat>
            <c:numRef>
              <c:f>Sheet1!$A$2:$A$3</c:f>
              <c:numCache>
                <c:formatCode>General</c:formatCode>
                <c:ptCount val="2"/>
              </c:numCache>
            </c:numRef>
          </c:cat>
          <c:val>
            <c:numRef>
              <c:f>Sheet1!$B$2:$B$3</c:f>
              <c:numCache>
                <c:formatCode>General</c:formatCode>
                <c:ptCount val="2"/>
                <c:pt idx="0">
                  <c:v>40</c:v>
                </c:pt>
                <c:pt idx="1">
                  <c:v>60</c:v>
                </c:pt>
              </c:numCache>
            </c:numRef>
          </c:val>
        </c:ser>
        <c:firstSliceAng val="0"/>
      </c:pieChart>
    </c:plotArea>
    <c:plotVisOnly val="1"/>
    <c:dispBlanksAs val="zero"/>
  </c:chart>
  <c:txPr>
    <a:bodyPr/>
    <a:lstStyle/>
    <a:p>
      <a:pPr>
        <a:defRPr sz="180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varyColors val="1"/>
        <c:ser>
          <c:idx val="0"/>
          <c:order val="0"/>
          <c:tx>
            <c:strRef>
              <c:f>Sheet1!$B$1</c:f>
              <c:strCache>
                <c:ptCount val="1"/>
                <c:pt idx="0">
                  <c:v>Column1</c:v>
                </c:pt>
              </c:strCache>
            </c:strRef>
          </c:tx>
          <c:dPt>
            <c:idx val="0"/>
            <c:spPr>
              <a:solidFill>
                <a:schemeClr val="bg1">
                  <a:lumMod val="85000"/>
                </a:schemeClr>
              </a:solidFill>
            </c:spPr>
          </c:dPt>
          <c:dPt>
            <c:idx val="1"/>
            <c:spPr>
              <a:solidFill>
                <a:schemeClr val="accent2">
                  <a:lumMod val="60000"/>
                  <a:lumOff val="40000"/>
                </a:schemeClr>
              </a:solidFill>
              <a:ln w="76200">
                <a:solidFill>
                  <a:schemeClr val="accent2">
                    <a:lumMod val="60000"/>
                    <a:lumOff val="40000"/>
                  </a:schemeClr>
                </a:solidFill>
              </a:ln>
            </c:spPr>
          </c:dPt>
          <c:cat>
            <c:numRef>
              <c:f>Sheet1!$A$2:$A$3</c:f>
              <c:numCache>
                <c:formatCode>General</c:formatCode>
                <c:ptCount val="2"/>
              </c:numCache>
            </c:numRef>
          </c:cat>
          <c:val>
            <c:numRef>
              <c:f>Sheet1!$B$2:$B$3</c:f>
              <c:numCache>
                <c:formatCode>General</c:formatCode>
                <c:ptCount val="2"/>
                <c:pt idx="0">
                  <c:v>30</c:v>
                </c:pt>
                <c:pt idx="1">
                  <c:v>70</c:v>
                </c:pt>
              </c:numCache>
            </c:numRef>
          </c:val>
        </c:ser>
        <c:firstSliceAng val="0"/>
      </c:pieChart>
    </c:plotArea>
    <c:plotVisOnly val="1"/>
    <c:dispBlanksAs val="zero"/>
  </c:chart>
  <c:txPr>
    <a:bodyPr/>
    <a:lstStyle/>
    <a:p>
      <a:pPr>
        <a:defRPr sz="1800"/>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plotArea>
      <c:layout/>
      <c:areaChart>
        <c:grouping val="standard"/>
        <c:ser>
          <c:idx val="0"/>
          <c:order val="0"/>
          <c:tx>
            <c:strRef>
              <c:f>Sheet1!$B$1</c:f>
              <c:strCache>
                <c:ptCount val="1"/>
                <c:pt idx="0">
                  <c:v>Series 1</c:v>
                </c:pt>
              </c:strCache>
            </c:strRef>
          </c:tx>
          <c:spPr>
            <a:solidFill>
              <a:schemeClr val="accent4">
                <a:lumMod val="60000"/>
                <a:lumOff val="40000"/>
              </a:schemeClr>
            </a:solidFill>
          </c:spPr>
          <c:cat>
            <c:strRef>
              <c:f>Sheet1!$A$2:$A$11</c:f>
              <c:strCache>
                <c:ptCount val="10"/>
                <c:pt idx="0">
                  <c:v>Sales I</c:v>
                </c:pt>
                <c:pt idx="1">
                  <c:v>Sales II</c:v>
                </c:pt>
                <c:pt idx="2">
                  <c:v>Sales III</c:v>
                </c:pt>
                <c:pt idx="3">
                  <c:v>Sales IV</c:v>
                </c:pt>
                <c:pt idx="4">
                  <c:v>Sales V</c:v>
                </c:pt>
                <c:pt idx="5">
                  <c:v>Sales VI</c:v>
                </c:pt>
                <c:pt idx="6">
                  <c:v>Sales VII</c:v>
                </c:pt>
                <c:pt idx="7">
                  <c:v>Sales VIII</c:v>
                </c:pt>
                <c:pt idx="8">
                  <c:v>Sales IX</c:v>
                </c:pt>
                <c:pt idx="9">
                  <c:v>Sales X</c:v>
                </c:pt>
              </c:strCache>
            </c:strRef>
          </c:cat>
          <c:val>
            <c:numRef>
              <c:f>Sheet1!$B$2:$B$11</c:f>
              <c:numCache>
                <c:formatCode>General</c:formatCode>
                <c:ptCount val="10"/>
                <c:pt idx="0">
                  <c:v>32</c:v>
                </c:pt>
                <c:pt idx="1">
                  <c:v>32</c:v>
                </c:pt>
                <c:pt idx="2">
                  <c:v>28</c:v>
                </c:pt>
                <c:pt idx="3">
                  <c:v>12</c:v>
                </c:pt>
                <c:pt idx="4">
                  <c:v>15</c:v>
                </c:pt>
                <c:pt idx="5">
                  <c:v>32</c:v>
                </c:pt>
                <c:pt idx="6">
                  <c:v>32</c:v>
                </c:pt>
                <c:pt idx="7">
                  <c:v>28</c:v>
                </c:pt>
                <c:pt idx="8">
                  <c:v>12</c:v>
                </c:pt>
                <c:pt idx="9">
                  <c:v>15</c:v>
                </c:pt>
              </c:numCache>
            </c:numRef>
          </c:val>
        </c:ser>
        <c:ser>
          <c:idx val="1"/>
          <c:order val="1"/>
          <c:tx>
            <c:strRef>
              <c:f>Sheet1!$C$1</c:f>
              <c:strCache>
                <c:ptCount val="1"/>
                <c:pt idx="0">
                  <c:v>Series 12</c:v>
                </c:pt>
              </c:strCache>
            </c:strRef>
          </c:tx>
          <c:spPr>
            <a:solidFill>
              <a:srgbClr val="028482"/>
            </a:solidFill>
          </c:spPr>
          <c:cat>
            <c:strRef>
              <c:f>Sheet1!$A$2:$A$11</c:f>
              <c:strCache>
                <c:ptCount val="10"/>
                <c:pt idx="0">
                  <c:v>Sales I</c:v>
                </c:pt>
                <c:pt idx="1">
                  <c:v>Sales II</c:v>
                </c:pt>
                <c:pt idx="2">
                  <c:v>Sales III</c:v>
                </c:pt>
                <c:pt idx="3">
                  <c:v>Sales IV</c:v>
                </c:pt>
                <c:pt idx="4">
                  <c:v>Sales V</c:v>
                </c:pt>
                <c:pt idx="5">
                  <c:v>Sales VI</c:v>
                </c:pt>
                <c:pt idx="6">
                  <c:v>Sales VII</c:v>
                </c:pt>
                <c:pt idx="7">
                  <c:v>Sales VIII</c:v>
                </c:pt>
                <c:pt idx="8">
                  <c:v>Sales IX</c:v>
                </c:pt>
                <c:pt idx="9">
                  <c:v>Sales X</c:v>
                </c:pt>
              </c:strCache>
            </c:strRef>
          </c:cat>
          <c:val>
            <c:numRef>
              <c:f>Sheet1!$C$2:$C$11</c:f>
              <c:numCache>
                <c:formatCode>General</c:formatCode>
                <c:ptCount val="10"/>
                <c:pt idx="0">
                  <c:v>25</c:v>
                </c:pt>
                <c:pt idx="1">
                  <c:v>35</c:v>
                </c:pt>
                <c:pt idx="2">
                  <c:v>20</c:v>
                </c:pt>
                <c:pt idx="3">
                  <c:v>30</c:v>
                </c:pt>
                <c:pt idx="4">
                  <c:v>26</c:v>
                </c:pt>
                <c:pt idx="5">
                  <c:v>25</c:v>
                </c:pt>
                <c:pt idx="6">
                  <c:v>35</c:v>
                </c:pt>
                <c:pt idx="7">
                  <c:v>20</c:v>
                </c:pt>
                <c:pt idx="8">
                  <c:v>30</c:v>
                </c:pt>
                <c:pt idx="9">
                  <c:v>26</c:v>
                </c:pt>
              </c:numCache>
            </c:numRef>
          </c:val>
        </c:ser>
        <c:ser>
          <c:idx val="2"/>
          <c:order val="2"/>
          <c:tx>
            <c:strRef>
              <c:f>Sheet1!#REF!</c:f>
              <c:strCache>
                <c:ptCount val="1"/>
                <c:pt idx="0">
                  <c:v>#REF!</c:v>
                </c:pt>
              </c:strCache>
            </c:strRef>
          </c:tx>
          <c:spPr>
            <a:ln w="25400">
              <a:noFill/>
            </a:ln>
          </c:spPr>
          <c:cat>
            <c:strRef>
              <c:f>Sheet1!$A$2:$A$11</c:f>
              <c:strCache>
                <c:ptCount val="10"/>
                <c:pt idx="0">
                  <c:v>Sales I</c:v>
                </c:pt>
                <c:pt idx="1">
                  <c:v>Sales II</c:v>
                </c:pt>
                <c:pt idx="2">
                  <c:v>Sales III</c:v>
                </c:pt>
                <c:pt idx="3">
                  <c:v>Sales IV</c:v>
                </c:pt>
                <c:pt idx="4">
                  <c:v>Sales V</c:v>
                </c:pt>
                <c:pt idx="5">
                  <c:v>Sales VI</c:v>
                </c:pt>
                <c:pt idx="6">
                  <c:v>Sales VII</c:v>
                </c:pt>
                <c:pt idx="7">
                  <c:v>Sales VIII</c:v>
                </c:pt>
                <c:pt idx="8">
                  <c:v>Sales IX</c:v>
                </c:pt>
                <c:pt idx="9">
                  <c:v>Sales X</c:v>
                </c:pt>
              </c:strCache>
            </c:strRef>
          </c:cat>
          <c:val>
            <c:numRef>
              <c:f>Sheet1!#REF!</c:f>
              <c:numCache>
                <c:formatCode>General</c:formatCode>
                <c:ptCount val="1"/>
                <c:pt idx="0">
                  <c:v>1</c:v>
                </c:pt>
              </c:numCache>
            </c:numRef>
          </c:val>
        </c:ser>
        <c:ser>
          <c:idx val="3"/>
          <c:order val="3"/>
          <c:tx>
            <c:strRef>
              <c:f>Sheet1!$D$1</c:f>
              <c:strCache>
                <c:ptCount val="1"/>
                <c:pt idx="0">
                  <c:v>Series 2</c:v>
                </c:pt>
              </c:strCache>
            </c:strRef>
          </c:tx>
          <c:spPr>
            <a:solidFill>
              <a:schemeClr val="tx2">
                <a:lumMod val="60000"/>
                <a:lumOff val="40000"/>
              </a:schemeClr>
            </a:solidFill>
          </c:spPr>
          <c:cat>
            <c:strRef>
              <c:f>Sheet1!$A$2:$A$11</c:f>
              <c:strCache>
                <c:ptCount val="10"/>
                <c:pt idx="0">
                  <c:v>Sales I</c:v>
                </c:pt>
                <c:pt idx="1">
                  <c:v>Sales II</c:v>
                </c:pt>
                <c:pt idx="2">
                  <c:v>Sales III</c:v>
                </c:pt>
                <c:pt idx="3">
                  <c:v>Sales IV</c:v>
                </c:pt>
                <c:pt idx="4">
                  <c:v>Sales V</c:v>
                </c:pt>
                <c:pt idx="5">
                  <c:v>Sales VI</c:v>
                </c:pt>
                <c:pt idx="6">
                  <c:v>Sales VII</c:v>
                </c:pt>
                <c:pt idx="7">
                  <c:v>Sales VIII</c:v>
                </c:pt>
                <c:pt idx="8">
                  <c:v>Sales IX</c:v>
                </c:pt>
                <c:pt idx="9">
                  <c:v>Sales X</c:v>
                </c:pt>
              </c:strCache>
            </c:strRef>
          </c:cat>
          <c:val>
            <c:numRef>
              <c:f>Sheet1!$D$2:$D$11</c:f>
              <c:numCache>
                <c:formatCode>General</c:formatCode>
                <c:ptCount val="10"/>
                <c:pt idx="0">
                  <c:v>12</c:v>
                </c:pt>
                <c:pt idx="1">
                  <c:v>12</c:v>
                </c:pt>
                <c:pt idx="2">
                  <c:v>12</c:v>
                </c:pt>
                <c:pt idx="3">
                  <c:v>21</c:v>
                </c:pt>
                <c:pt idx="4">
                  <c:v>28</c:v>
                </c:pt>
                <c:pt idx="5">
                  <c:v>12</c:v>
                </c:pt>
                <c:pt idx="6">
                  <c:v>12</c:v>
                </c:pt>
                <c:pt idx="7">
                  <c:v>12</c:v>
                </c:pt>
                <c:pt idx="8">
                  <c:v>21</c:v>
                </c:pt>
                <c:pt idx="9">
                  <c:v>28</c:v>
                </c:pt>
              </c:numCache>
            </c:numRef>
          </c:val>
        </c:ser>
        <c:ser>
          <c:idx val="4"/>
          <c:order val="4"/>
          <c:tx>
            <c:strRef>
              <c:f>Sheet1!#REF!</c:f>
              <c:strCache>
                <c:ptCount val="1"/>
                <c:pt idx="0">
                  <c:v>#REF!</c:v>
                </c:pt>
              </c:strCache>
            </c:strRef>
          </c:tx>
          <c:spPr>
            <a:ln w="25400">
              <a:noFill/>
            </a:ln>
          </c:spPr>
          <c:cat>
            <c:strRef>
              <c:f>Sheet1!$A$2:$A$11</c:f>
              <c:strCache>
                <c:ptCount val="10"/>
                <c:pt idx="0">
                  <c:v>Sales I</c:v>
                </c:pt>
                <c:pt idx="1">
                  <c:v>Sales II</c:v>
                </c:pt>
                <c:pt idx="2">
                  <c:v>Sales III</c:v>
                </c:pt>
                <c:pt idx="3">
                  <c:v>Sales IV</c:v>
                </c:pt>
                <c:pt idx="4">
                  <c:v>Sales V</c:v>
                </c:pt>
                <c:pt idx="5">
                  <c:v>Sales VI</c:v>
                </c:pt>
                <c:pt idx="6">
                  <c:v>Sales VII</c:v>
                </c:pt>
                <c:pt idx="7">
                  <c:v>Sales VIII</c:v>
                </c:pt>
                <c:pt idx="8">
                  <c:v>Sales IX</c:v>
                </c:pt>
                <c:pt idx="9">
                  <c:v>Sales X</c:v>
                </c:pt>
              </c:strCache>
            </c:strRef>
          </c:cat>
          <c:val>
            <c:numRef>
              <c:f>Sheet1!#REF!</c:f>
              <c:numCache>
                <c:formatCode>General</c:formatCode>
                <c:ptCount val="1"/>
                <c:pt idx="0">
                  <c:v>1</c:v>
                </c:pt>
              </c:numCache>
            </c:numRef>
          </c:val>
        </c:ser>
        <c:axId val="173252992"/>
        <c:axId val="173254528"/>
      </c:areaChart>
      <c:catAx>
        <c:axId val="173252992"/>
        <c:scaling>
          <c:orientation val="minMax"/>
        </c:scaling>
        <c:axPos val="b"/>
        <c:numFmt formatCode="m/d/yyyy" sourceLinked="1"/>
        <c:tickLblPos val="nextTo"/>
        <c:txPr>
          <a:bodyPr/>
          <a:lstStyle/>
          <a:p>
            <a:pPr>
              <a:defRPr>
                <a:solidFill>
                  <a:schemeClr val="bg1">
                    <a:lumMod val="65000"/>
                  </a:schemeClr>
                </a:solidFill>
              </a:defRPr>
            </a:pPr>
            <a:endParaRPr lang="en-US"/>
          </a:p>
        </c:txPr>
        <c:crossAx val="173254528"/>
        <c:crosses val="autoZero"/>
        <c:auto val="1"/>
        <c:lblAlgn val="ctr"/>
        <c:lblOffset val="100"/>
      </c:catAx>
      <c:valAx>
        <c:axId val="173254528"/>
        <c:scaling>
          <c:orientation val="minMax"/>
        </c:scaling>
        <c:axPos val="l"/>
        <c:majorGridlines>
          <c:spPr>
            <a:ln>
              <a:solidFill>
                <a:schemeClr val="bg1">
                  <a:lumMod val="50000"/>
                  <a:alpha val="5000"/>
                </a:schemeClr>
              </a:solidFill>
            </a:ln>
          </c:spPr>
        </c:majorGridlines>
        <c:numFmt formatCode="General" sourceLinked="1"/>
        <c:tickLblPos val="nextTo"/>
        <c:txPr>
          <a:bodyPr/>
          <a:lstStyle/>
          <a:p>
            <a:pPr>
              <a:defRPr sz="600">
                <a:solidFill>
                  <a:schemeClr val="bg1">
                    <a:lumMod val="65000"/>
                  </a:schemeClr>
                </a:solidFill>
              </a:defRPr>
            </a:pPr>
            <a:endParaRPr lang="en-US"/>
          </a:p>
        </c:txPr>
        <c:crossAx val="173252992"/>
        <c:crosses val="autoZero"/>
        <c:crossBetween val="midCat"/>
      </c:valAx>
      <c:spPr>
        <a:noFill/>
        <a:ln>
          <a:noFill/>
        </a:ln>
      </c:spPr>
    </c:plotArea>
    <c:plotVisOnly val="1"/>
    <c:dispBlanksAs val="zero"/>
  </c:chart>
  <c:txPr>
    <a:bodyPr/>
    <a:lstStyle/>
    <a:p>
      <a:pPr>
        <a:defRPr sz="800"/>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style val="8"/>
  <c:chart>
    <c:plotArea>
      <c:layout/>
      <c:barChart>
        <c:barDir val="col"/>
        <c:grouping val="clustered"/>
        <c:ser>
          <c:idx val="0"/>
          <c:order val="0"/>
          <c:tx>
            <c:strRef>
              <c:f>Sheet1!$B$1</c:f>
              <c:strCache>
                <c:ptCount val="1"/>
                <c:pt idx="0">
                  <c:v>Series 1</c:v>
                </c:pt>
              </c:strCache>
            </c:strRef>
          </c:tx>
          <c:spPr>
            <a:solidFill>
              <a:schemeClr val="accent2">
                <a:lumMod val="75000"/>
              </a:schemeClr>
            </a:solidFill>
          </c:spPr>
          <c:cat>
            <c:strRef>
              <c:f>Sheet1!$A$2:$A$11</c:f>
              <c:strCache>
                <c:ptCount val="10"/>
                <c:pt idx="0">
                  <c:v>Sales I</c:v>
                </c:pt>
                <c:pt idx="1">
                  <c:v>Sales II</c:v>
                </c:pt>
                <c:pt idx="2">
                  <c:v>Sales III</c:v>
                </c:pt>
                <c:pt idx="3">
                  <c:v>Sales IV</c:v>
                </c:pt>
                <c:pt idx="4">
                  <c:v>Sales V</c:v>
                </c:pt>
                <c:pt idx="5">
                  <c:v>Sales VI</c:v>
                </c:pt>
                <c:pt idx="6">
                  <c:v>Sales VII</c:v>
                </c:pt>
                <c:pt idx="7">
                  <c:v>Sales VIII</c:v>
                </c:pt>
                <c:pt idx="8">
                  <c:v>Sales IX</c:v>
                </c:pt>
                <c:pt idx="9">
                  <c:v>Sales X</c:v>
                </c:pt>
              </c:strCache>
            </c:strRef>
          </c:cat>
          <c:val>
            <c:numRef>
              <c:f>Sheet1!$B$2:$B$11</c:f>
              <c:numCache>
                <c:formatCode>General</c:formatCode>
                <c:ptCount val="10"/>
                <c:pt idx="0">
                  <c:v>32</c:v>
                </c:pt>
                <c:pt idx="1">
                  <c:v>32</c:v>
                </c:pt>
                <c:pt idx="2">
                  <c:v>28</c:v>
                </c:pt>
                <c:pt idx="3">
                  <c:v>12</c:v>
                </c:pt>
                <c:pt idx="4">
                  <c:v>15</c:v>
                </c:pt>
                <c:pt idx="5">
                  <c:v>32</c:v>
                </c:pt>
                <c:pt idx="6">
                  <c:v>32</c:v>
                </c:pt>
                <c:pt idx="7">
                  <c:v>28</c:v>
                </c:pt>
                <c:pt idx="8">
                  <c:v>12</c:v>
                </c:pt>
                <c:pt idx="9">
                  <c:v>15</c:v>
                </c:pt>
              </c:numCache>
            </c:numRef>
          </c:val>
        </c:ser>
        <c:ser>
          <c:idx val="1"/>
          <c:order val="1"/>
          <c:tx>
            <c:strRef>
              <c:f>Sheet1!$C$1</c:f>
              <c:strCache>
                <c:ptCount val="1"/>
                <c:pt idx="0">
                  <c:v>Series 2</c:v>
                </c:pt>
              </c:strCache>
            </c:strRef>
          </c:tx>
          <c:spPr>
            <a:solidFill>
              <a:srgbClr val="028482"/>
            </a:solidFill>
          </c:spPr>
          <c:cat>
            <c:strRef>
              <c:f>Sheet1!$A$2:$A$11</c:f>
              <c:strCache>
                <c:ptCount val="10"/>
                <c:pt idx="0">
                  <c:v>Sales I</c:v>
                </c:pt>
                <c:pt idx="1">
                  <c:v>Sales II</c:v>
                </c:pt>
                <c:pt idx="2">
                  <c:v>Sales III</c:v>
                </c:pt>
                <c:pt idx="3">
                  <c:v>Sales IV</c:v>
                </c:pt>
                <c:pt idx="4">
                  <c:v>Sales V</c:v>
                </c:pt>
                <c:pt idx="5">
                  <c:v>Sales VI</c:v>
                </c:pt>
                <c:pt idx="6">
                  <c:v>Sales VII</c:v>
                </c:pt>
                <c:pt idx="7">
                  <c:v>Sales VIII</c:v>
                </c:pt>
                <c:pt idx="8">
                  <c:v>Sales IX</c:v>
                </c:pt>
                <c:pt idx="9">
                  <c:v>Sales X</c:v>
                </c:pt>
              </c:strCache>
            </c:strRef>
          </c:cat>
          <c:val>
            <c:numRef>
              <c:f>Sheet1!$C$2:$C$11</c:f>
              <c:numCache>
                <c:formatCode>General</c:formatCode>
                <c:ptCount val="10"/>
                <c:pt idx="0">
                  <c:v>25</c:v>
                </c:pt>
                <c:pt idx="1">
                  <c:v>35</c:v>
                </c:pt>
                <c:pt idx="2">
                  <c:v>20</c:v>
                </c:pt>
                <c:pt idx="3">
                  <c:v>30</c:v>
                </c:pt>
                <c:pt idx="4">
                  <c:v>26</c:v>
                </c:pt>
                <c:pt idx="5">
                  <c:v>25</c:v>
                </c:pt>
                <c:pt idx="6">
                  <c:v>35</c:v>
                </c:pt>
                <c:pt idx="7">
                  <c:v>20</c:v>
                </c:pt>
                <c:pt idx="8">
                  <c:v>30</c:v>
                </c:pt>
                <c:pt idx="9">
                  <c:v>26</c:v>
                </c:pt>
              </c:numCache>
            </c:numRef>
          </c:val>
        </c:ser>
        <c:ser>
          <c:idx val="2"/>
          <c:order val="2"/>
          <c:tx>
            <c:strRef>
              <c:f>Sheet1!$D$1</c:f>
              <c:strCache>
                <c:ptCount val="1"/>
                <c:pt idx="0">
                  <c:v>Series 3</c:v>
                </c:pt>
              </c:strCache>
            </c:strRef>
          </c:tx>
          <c:spPr>
            <a:solidFill>
              <a:schemeClr val="accent1">
                <a:lumMod val="60000"/>
                <a:lumOff val="40000"/>
              </a:schemeClr>
            </a:solidFill>
          </c:spPr>
          <c:cat>
            <c:strRef>
              <c:f>Sheet1!$A$2:$A$11</c:f>
              <c:strCache>
                <c:ptCount val="10"/>
                <c:pt idx="0">
                  <c:v>Sales I</c:v>
                </c:pt>
                <c:pt idx="1">
                  <c:v>Sales II</c:v>
                </c:pt>
                <c:pt idx="2">
                  <c:v>Sales III</c:v>
                </c:pt>
                <c:pt idx="3">
                  <c:v>Sales IV</c:v>
                </c:pt>
                <c:pt idx="4">
                  <c:v>Sales V</c:v>
                </c:pt>
                <c:pt idx="5">
                  <c:v>Sales VI</c:v>
                </c:pt>
                <c:pt idx="6">
                  <c:v>Sales VII</c:v>
                </c:pt>
                <c:pt idx="7">
                  <c:v>Sales VIII</c:v>
                </c:pt>
                <c:pt idx="8">
                  <c:v>Sales IX</c:v>
                </c:pt>
                <c:pt idx="9">
                  <c:v>Sales X</c:v>
                </c:pt>
              </c:strCache>
            </c:strRef>
          </c:cat>
          <c:val>
            <c:numRef>
              <c:f>Sheet1!$D$2:$D$11</c:f>
              <c:numCache>
                <c:formatCode>General</c:formatCode>
                <c:ptCount val="10"/>
                <c:pt idx="0">
                  <c:v>12</c:v>
                </c:pt>
                <c:pt idx="1">
                  <c:v>12</c:v>
                </c:pt>
                <c:pt idx="2">
                  <c:v>12</c:v>
                </c:pt>
                <c:pt idx="3">
                  <c:v>21</c:v>
                </c:pt>
                <c:pt idx="4">
                  <c:v>28</c:v>
                </c:pt>
                <c:pt idx="5">
                  <c:v>12</c:v>
                </c:pt>
                <c:pt idx="6">
                  <c:v>12</c:v>
                </c:pt>
                <c:pt idx="7">
                  <c:v>12</c:v>
                </c:pt>
                <c:pt idx="8">
                  <c:v>21</c:v>
                </c:pt>
                <c:pt idx="9">
                  <c:v>28</c:v>
                </c:pt>
              </c:numCache>
            </c:numRef>
          </c:val>
        </c:ser>
        <c:axId val="173428736"/>
        <c:axId val="173430272"/>
      </c:barChart>
      <c:catAx>
        <c:axId val="173428736"/>
        <c:scaling>
          <c:orientation val="minMax"/>
        </c:scaling>
        <c:axPos val="b"/>
        <c:tickLblPos val="nextTo"/>
        <c:txPr>
          <a:bodyPr/>
          <a:lstStyle/>
          <a:p>
            <a:pPr>
              <a:defRPr sz="900">
                <a:solidFill>
                  <a:schemeClr val="bg1">
                    <a:lumMod val="65000"/>
                  </a:schemeClr>
                </a:solidFill>
              </a:defRPr>
            </a:pPr>
            <a:endParaRPr lang="en-US"/>
          </a:p>
        </c:txPr>
        <c:crossAx val="173430272"/>
        <c:crosses val="autoZero"/>
        <c:auto val="1"/>
        <c:lblAlgn val="ctr"/>
        <c:lblOffset val="100"/>
      </c:catAx>
      <c:valAx>
        <c:axId val="173430272"/>
        <c:scaling>
          <c:orientation val="minMax"/>
        </c:scaling>
        <c:axPos val="l"/>
        <c:majorGridlines>
          <c:spPr>
            <a:ln>
              <a:noFill/>
            </a:ln>
          </c:spPr>
        </c:majorGridlines>
        <c:numFmt formatCode="General" sourceLinked="0"/>
        <c:tickLblPos val="nextTo"/>
        <c:txPr>
          <a:bodyPr/>
          <a:lstStyle/>
          <a:p>
            <a:pPr>
              <a:defRPr sz="800">
                <a:solidFill>
                  <a:schemeClr val="bg1">
                    <a:lumMod val="65000"/>
                  </a:schemeClr>
                </a:solidFill>
              </a:defRPr>
            </a:pPr>
            <a:endParaRPr lang="en-US"/>
          </a:p>
        </c:txPr>
        <c:crossAx val="173428736"/>
        <c:crosses val="autoZero"/>
        <c:crossBetween val="between"/>
      </c:valAx>
      <c:spPr>
        <a:noFill/>
        <a:ln w="25400">
          <a:noFill/>
        </a:ln>
      </c:spPr>
    </c:plotArea>
    <c:plotVisOnly val="1"/>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8F22D4-D8E4-4A00-B449-EFF52EF4395B}" type="doc">
      <dgm:prSet loTypeId="urn:microsoft.com/office/officeart/2005/8/layout/gear1" loCatId="process" qsTypeId="urn:microsoft.com/office/officeart/2005/8/quickstyle/simple1" qsCatId="simple" csTypeId="urn:microsoft.com/office/officeart/2005/8/colors/accent1_2" csCatId="accent1" phldr="1"/>
      <dgm:spPr/>
    </dgm:pt>
    <dgm:pt modelId="{3E3FA2BC-7EE3-473E-8136-15872D686E87}">
      <dgm:prSet phldrT="[Text]"/>
      <dgm:spPr/>
      <dgm:t>
        <a:bodyPr/>
        <a:lstStyle/>
        <a:p>
          <a:endParaRPr lang="en-US" dirty="0"/>
        </a:p>
      </dgm:t>
    </dgm:pt>
    <dgm:pt modelId="{08FFA6B7-4814-43E8-9778-021737F47368}" type="parTrans" cxnId="{35394C67-2C00-4F17-828E-55967C498412}">
      <dgm:prSet/>
      <dgm:spPr/>
      <dgm:t>
        <a:bodyPr/>
        <a:lstStyle/>
        <a:p>
          <a:endParaRPr lang="en-US"/>
        </a:p>
      </dgm:t>
    </dgm:pt>
    <dgm:pt modelId="{D0A95CFE-F9F7-4CDA-9CA1-8BB4D0F3CEDF}" type="sibTrans" cxnId="{35394C67-2C00-4F17-828E-55967C498412}">
      <dgm:prSet/>
      <dgm:spPr/>
      <dgm:t>
        <a:bodyPr/>
        <a:lstStyle/>
        <a:p>
          <a:endParaRPr lang="en-US"/>
        </a:p>
      </dgm:t>
    </dgm:pt>
    <dgm:pt modelId="{09428878-7F6B-4294-8961-12EE1D881E94}">
      <dgm:prSet phldrT="[Text]"/>
      <dgm:spPr>
        <a:solidFill>
          <a:srgbClr val="FFC000"/>
        </a:solidFill>
      </dgm:spPr>
      <dgm:t>
        <a:bodyPr/>
        <a:lstStyle/>
        <a:p>
          <a:endParaRPr lang="en-US" dirty="0"/>
        </a:p>
      </dgm:t>
    </dgm:pt>
    <dgm:pt modelId="{9C5D34CC-2AC8-4F00-BDFC-C7C858765698}" type="parTrans" cxnId="{F312AD5C-D648-4EB2-9FC0-DAC228890D06}">
      <dgm:prSet/>
      <dgm:spPr/>
      <dgm:t>
        <a:bodyPr/>
        <a:lstStyle/>
        <a:p>
          <a:endParaRPr lang="en-US"/>
        </a:p>
      </dgm:t>
    </dgm:pt>
    <dgm:pt modelId="{93596D72-8AEE-487B-A602-136A5D90F901}" type="sibTrans" cxnId="{F312AD5C-D648-4EB2-9FC0-DAC228890D06}">
      <dgm:prSet/>
      <dgm:spPr>
        <a:solidFill>
          <a:srgbClr val="FFC000"/>
        </a:solidFill>
      </dgm:spPr>
      <dgm:t>
        <a:bodyPr/>
        <a:lstStyle/>
        <a:p>
          <a:endParaRPr lang="en-US"/>
        </a:p>
      </dgm:t>
    </dgm:pt>
    <dgm:pt modelId="{0879FA34-3178-4ECF-A103-950CD56D0AA8}">
      <dgm:prSet/>
      <dgm:spPr>
        <a:solidFill>
          <a:schemeClr val="accent3"/>
        </a:solidFill>
      </dgm:spPr>
      <dgm:t>
        <a:bodyPr/>
        <a:lstStyle/>
        <a:p>
          <a:endParaRPr lang="en-US"/>
        </a:p>
      </dgm:t>
    </dgm:pt>
    <dgm:pt modelId="{5EECBBAC-2A79-431A-9502-34B5F236E130}" type="parTrans" cxnId="{BA56474C-32C5-45AB-A220-C05CFC2B8098}">
      <dgm:prSet/>
      <dgm:spPr/>
      <dgm:t>
        <a:bodyPr/>
        <a:lstStyle/>
        <a:p>
          <a:endParaRPr lang="en-US"/>
        </a:p>
      </dgm:t>
    </dgm:pt>
    <dgm:pt modelId="{1812084A-AAC6-451F-BE1E-4CE383A820A6}" type="sibTrans" cxnId="{BA56474C-32C5-45AB-A220-C05CFC2B8098}">
      <dgm:prSet/>
      <dgm:spPr>
        <a:solidFill>
          <a:schemeClr val="accent3"/>
        </a:solidFill>
      </dgm:spPr>
      <dgm:t>
        <a:bodyPr/>
        <a:lstStyle/>
        <a:p>
          <a:endParaRPr lang="en-US"/>
        </a:p>
      </dgm:t>
    </dgm:pt>
    <dgm:pt modelId="{D9E79CDF-42CC-4199-923E-A490D5BB807C}">
      <dgm:prSet/>
      <dgm:spPr/>
      <dgm:t>
        <a:bodyPr/>
        <a:lstStyle/>
        <a:p>
          <a:endParaRPr lang="en-US"/>
        </a:p>
      </dgm:t>
    </dgm:pt>
    <dgm:pt modelId="{A8C2073C-8932-4C6F-8A80-2B01E4C2D87B}" type="parTrans" cxnId="{3A8C4751-077A-4358-BC5E-31010A431D2A}">
      <dgm:prSet/>
      <dgm:spPr/>
      <dgm:t>
        <a:bodyPr/>
        <a:lstStyle/>
        <a:p>
          <a:endParaRPr lang="en-US"/>
        </a:p>
      </dgm:t>
    </dgm:pt>
    <dgm:pt modelId="{C3A8CE35-53C7-48C2-94C8-8B95B06FE186}" type="sibTrans" cxnId="{3A8C4751-077A-4358-BC5E-31010A431D2A}">
      <dgm:prSet/>
      <dgm:spPr/>
      <dgm:t>
        <a:bodyPr/>
        <a:lstStyle/>
        <a:p>
          <a:endParaRPr lang="en-US"/>
        </a:p>
      </dgm:t>
    </dgm:pt>
    <dgm:pt modelId="{8C8B4460-2380-4C36-9421-85698849E6A9}" type="pres">
      <dgm:prSet presAssocID="{738F22D4-D8E4-4A00-B449-EFF52EF4395B}" presName="composite" presStyleCnt="0">
        <dgm:presLayoutVars>
          <dgm:chMax val="3"/>
          <dgm:animLvl val="lvl"/>
          <dgm:resizeHandles val="exact"/>
        </dgm:presLayoutVars>
      </dgm:prSet>
      <dgm:spPr/>
    </dgm:pt>
    <dgm:pt modelId="{3C6E4C14-FAC9-4C64-9F44-50A9C60C1F00}" type="pres">
      <dgm:prSet presAssocID="{D9E79CDF-42CC-4199-923E-A490D5BB807C}" presName="gear1" presStyleLbl="node1" presStyleIdx="0" presStyleCnt="3">
        <dgm:presLayoutVars>
          <dgm:chMax val="1"/>
          <dgm:bulletEnabled val="1"/>
        </dgm:presLayoutVars>
      </dgm:prSet>
      <dgm:spPr/>
      <dgm:t>
        <a:bodyPr/>
        <a:lstStyle/>
        <a:p>
          <a:endParaRPr lang="en-US"/>
        </a:p>
      </dgm:t>
    </dgm:pt>
    <dgm:pt modelId="{1EE38E3F-7959-49BE-BE96-38C76A8194D8}" type="pres">
      <dgm:prSet presAssocID="{D9E79CDF-42CC-4199-923E-A490D5BB807C}" presName="gear1srcNode" presStyleLbl="node1" presStyleIdx="0" presStyleCnt="3"/>
      <dgm:spPr/>
      <dgm:t>
        <a:bodyPr/>
        <a:lstStyle/>
        <a:p>
          <a:endParaRPr lang="en-US"/>
        </a:p>
      </dgm:t>
    </dgm:pt>
    <dgm:pt modelId="{0EEABA10-AFE7-4C6D-B41E-F5739DCF7458}" type="pres">
      <dgm:prSet presAssocID="{D9E79CDF-42CC-4199-923E-A490D5BB807C}" presName="gear1dstNode" presStyleLbl="node1" presStyleIdx="0" presStyleCnt="3"/>
      <dgm:spPr/>
      <dgm:t>
        <a:bodyPr/>
        <a:lstStyle/>
        <a:p>
          <a:endParaRPr lang="en-US"/>
        </a:p>
      </dgm:t>
    </dgm:pt>
    <dgm:pt modelId="{C6EDE59B-608F-4107-82B9-6EB55608BC80}" type="pres">
      <dgm:prSet presAssocID="{0879FA34-3178-4ECF-A103-950CD56D0AA8}" presName="gear2" presStyleLbl="node1" presStyleIdx="1" presStyleCnt="3">
        <dgm:presLayoutVars>
          <dgm:chMax val="1"/>
          <dgm:bulletEnabled val="1"/>
        </dgm:presLayoutVars>
      </dgm:prSet>
      <dgm:spPr/>
      <dgm:t>
        <a:bodyPr/>
        <a:lstStyle/>
        <a:p>
          <a:endParaRPr lang="en-US"/>
        </a:p>
      </dgm:t>
    </dgm:pt>
    <dgm:pt modelId="{0BAD8A33-7412-4B3C-857A-9DFC146431CC}" type="pres">
      <dgm:prSet presAssocID="{0879FA34-3178-4ECF-A103-950CD56D0AA8}" presName="gear2srcNode" presStyleLbl="node1" presStyleIdx="1" presStyleCnt="3"/>
      <dgm:spPr/>
      <dgm:t>
        <a:bodyPr/>
        <a:lstStyle/>
        <a:p>
          <a:endParaRPr lang="en-US"/>
        </a:p>
      </dgm:t>
    </dgm:pt>
    <dgm:pt modelId="{059A6992-35BD-4F40-BE64-F6D56AD35778}" type="pres">
      <dgm:prSet presAssocID="{0879FA34-3178-4ECF-A103-950CD56D0AA8}" presName="gear2dstNode" presStyleLbl="node1" presStyleIdx="1" presStyleCnt="3"/>
      <dgm:spPr/>
      <dgm:t>
        <a:bodyPr/>
        <a:lstStyle/>
        <a:p>
          <a:endParaRPr lang="en-US"/>
        </a:p>
      </dgm:t>
    </dgm:pt>
    <dgm:pt modelId="{4F3DB343-50DF-4739-8C0D-D0FE481E2F8D}" type="pres">
      <dgm:prSet presAssocID="{09428878-7F6B-4294-8961-12EE1D881E94}" presName="gear3" presStyleLbl="node1" presStyleIdx="2" presStyleCnt="3"/>
      <dgm:spPr/>
      <dgm:t>
        <a:bodyPr/>
        <a:lstStyle/>
        <a:p>
          <a:endParaRPr lang="en-US"/>
        </a:p>
      </dgm:t>
    </dgm:pt>
    <dgm:pt modelId="{8856F7A7-DEED-476A-B120-77FEA5B71A8F}" type="pres">
      <dgm:prSet presAssocID="{09428878-7F6B-4294-8961-12EE1D881E94}" presName="gear3tx" presStyleLbl="node1" presStyleIdx="2" presStyleCnt="3">
        <dgm:presLayoutVars>
          <dgm:chMax val="1"/>
          <dgm:bulletEnabled val="1"/>
        </dgm:presLayoutVars>
      </dgm:prSet>
      <dgm:spPr/>
      <dgm:t>
        <a:bodyPr/>
        <a:lstStyle/>
        <a:p>
          <a:endParaRPr lang="en-US"/>
        </a:p>
      </dgm:t>
    </dgm:pt>
    <dgm:pt modelId="{CFEFE138-3113-4F38-A3C2-62691BD98AA7}" type="pres">
      <dgm:prSet presAssocID="{09428878-7F6B-4294-8961-12EE1D881E94}" presName="gear3srcNode" presStyleLbl="node1" presStyleIdx="2" presStyleCnt="3"/>
      <dgm:spPr/>
      <dgm:t>
        <a:bodyPr/>
        <a:lstStyle/>
        <a:p>
          <a:endParaRPr lang="en-US"/>
        </a:p>
      </dgm:t>
    </dgm:pt>
    <dgm:pt modelId="{A98393DF-2C62-4685-B264-BBCC0035BB22}" type="pres">
      <dgm:prSet presAssocID="{09428878-7F6B-4294-8961-12EE1D881E94}" presName="gear3dstNode" presStyleLbl="node1" presStyleIdx="2" presStyleCnt="3"/>
      <dgm:spPr/>
      <dgm:t>
        <a:bodyPr/>
        <a:lstStyle/>
        <a:p>
          <a:endParaRPr lang="en-US"/>
        </a:p>
      </dgm:t>
    </dgm:pt>
    <dgm:pt modelId="{DB2C02F7-69A9-4FFF-9077-E87C7B8B1DA6}" type="pres">
      <dgm:prSet presAssocID="{C3A8CE35-53C7-48C2-94C8-8B95B06FE186}" presName="connector1" presStyleLbl="sibTrans2D1" presStyleIdx="0" presStyleCnt="3"/>
      <dgm:spPr/>
      <dgm:t>
        <a:bodyPr/>
        <a:lstStyle/>
        <a:p>
          <a:endParaRPr lang="en-US"/>
        </a:p>
      </dgm:t>
    </dgm:pt>
    <dgm:pt modelId="{DD96B6A1-F64A-4895-B5B0-59F0CBF0B4DD}" type="pres">
      <dgm:prSet presAssocID="{1812084A-AAC6-451F-BE1E-4CE383A820A6}" presName="connector2" presStyleLbl="sibTrans2D1" presStyleIdx="1" presStyleCnt="3"/>
      <dgm:spPr/>
      <dgm:t>
        <a:bodyPr/>
        <a:lstStyle/>
        <a:p>
          <a:endParaRPr lang="en-US"/>
        </a:p>
      </dgm:t>
    </dgm:pt>
    <dgm:pt modelId="{745E1F37-AC11-48A5-82DE-BEB4661B8A54}" type="pres">
      <dgm:prSet presAssocID="{93596D72-8AEE-487B-A602-136A5D90F901}" presName="connector3" presStyleLbl="sibTrans2D1" presStyleIdx="2" presStyleCnt="3"/>
      <dgm:spPr/>
      <dgm:t>
        <a:bodyPr/>
        <a:lstStyle/>
        <a:p>
          <a:endParaRPr lang="en-US"/>
        </a:p>
      </dgm:t>
    </dgm:pt>
  </dgm:ptLst>
  <dgm:cxnLst>
    <dgm:cxn modelId="{2943808E-E5F0-42BD-9813-42B0F59C8255}" type="presOf" srcId="{93596D72-8AEE-487B-A602-136A5D90F901}" destId="{745E1F37-AC11-48A5-82DE-BEB4661B8A54}" srcOrd="0" destOrd="0" presId="urn:microsoft.com/office/officeart/2005/8/layout/gear1"/>
    <dgm:cxn modelId="{8888CD38-CC5B-4D99-96C8-45E4361D18BA}" type="presOf" srcId="{1812084A-AAC6-451F-BE1E-4CE383A820A6}" destId="{DD96B6A1-F64A-4895-B5B0-59F0CBF0B4DD}" srcOrd="0" destOrd="0" presId="urn:microsoft.com/office/officeart/2005/8/layout/gear1"/>
    <dgm:cxn modelId="{6D296F40-BE84-4A50-9FB1-52321DA5EF2C}" type="presOf" srcId="{D9E79CDF-42CC-4199-923E-A490D5BB807C}" destId="{1EE38E3F-7959-49BE-BE96-38C76A8194D8}" srcOrd="1" destOrd="0" presId="urn:microsoft.com/office/officeart/2005/8/layout/gear1"/>
    <dgm:cxn modelId="{F312AD5C-D648-4EB2-9FC0-DAC228890D06}" srcId="{738F22D4-D8E4-4A00-B449-EFF52EF4395B}" destId="{09428878-7F6B-4294-8961-12EE1D881E94}" srcOrd="2" destOrd="0" parTransId="{9C5D34CC-2AC8-4F00-BDFC-C7C858765698}" sibTransId="{93596D72-8AEE-487B-A602-136A5D90F901}"/>
    <dgm:cxn modelId="{67890E3B-72F6-4735-9044-A534BDB81142}" type="presOf" srcId="{0879FA34-3178-4ECF-A103-950CD56D0AA8}" destId="{0BAD8A33-7412-4B3C-857A-9DFC146431CC}" srcOrd="1" destOrd="0" presId="urn:microsoft.com/office/officeart/2005/8/layout/gear1"/>
    <dgm:cxn modelId="{AC4D9791-40DF-470A-BD89-F5204CDEF8F3}" type="presOf" srcId="{0879FA34-3178-4ECF-A103-950CD56D0AA8}" destId="{C6EDE59B-608F-4107-82B9-6EB55608BC80}" srcOrd="0" destOrd="0" presId="urn:microsoft.com/office/officeart/2005/8/layout/gear1"/>
    <dgm:cxn modelId="{831B01F9-8A13-4299-B842-AE3E43613F16}" type="presOf" srcId="{09428878-7F6B-4294-8961-12EE1D881E94}" destId="{CFEFE138-3113-4F38-A3C2-62691BD98AA7}" srcOrd="2" destOrd="0" presId="urn:microsoft.com/office/officeart/2005/8/layout/gear1"/>
    <dgm:cxn modelId="{C6A2758C-5227-4F53-ABF0-9E70CF5EF6CD}" type="presOf" srcId="{738F22D4-D8E4-4A00-B449-EFF52EF4395B}" destId="{8C8B4460-2380-4C36-9421-85698849E6A9}" srcOrd="0" destOrd="0" presId="urn:microsoft.com/office/officeart/2005/8/layout/gear1"/>
    <dgm:cxn modelId="{3A8C4751-077A-4358-BC5E-31010A431D2A}" srcId="{738F22D4-D8E4-4A00-B449-EFF52EF4395B}" destId="{D9E79CDF-42CC-4199-923E-A490D5BB807C}" srcOrd="0" destOrd="0" parTransId="{A8C2073C-8932-4C6F-8A80-2B01E4C2D87B}" sibTransId="{C3A8CE35-53C7-48C2-94C8-8B95B06FE186}"/>
    <dgm:cxn modelId="{BA56474C-32C5-45AB-A220-C05CFC2B8098}" srcId="{738F22D4-D8E4-4A00-B449-EFF52EF4395B}" destId="{0879FA34-3178-4ECF-A103-950CD56D0AA8}" srcOrd="1" destOrd="0" parTransId="{5EECBBAC-2A79-431A-9502-34B5F236E130}" sibTransId="{1812084A-AAC6-451F-BE1E-4CE383A820A6}"/>
    <dgm:cxn modelId="{48D5AE66-EADD-4992-81F3-A50893FAB069}" type="presOf" srcId="{09428878-7F6B-4294-8961-12EE1D881E94}" destId="{8856F7A7-DEED-476A-B120-77FEA5B71A8F}" srcOrd="1" destOrd="0" presId="urn:microsoft.com/office/officeart/2005/8/layout/gear1"/>
    <dgm:cxn modelId="{C4B805AA-F370-4B4D-9661-E4D927128EAA}" type="presOf" srcId="{C3A8CE35-53C7-48C2-94C8-8B95B06FE186}" destId="{DB2C02F7-69A9-4FFF-9077-E87C7B8B1DA6}" srcOrd="0" destOrd="0" presId="urn:microsoft.com/office/officeart/2005/8/layout/gear1"/>
    <dgm:cxn modelId="{93287CE4-0AE0-48C0-AD5E-B1EE7FEE4503}" type="presOf" srcId="{D9E79CDF-42CC-4199-923E-A490D5BB807C}" destId="{0EEABA10-AFE7-4C6D-B41E-F5739DCF7458}" srcOrd="2" destOrd="0" presId="urn:microsoft.com/office/officeart/2005/8/layout/gear1"/>
    <dgm:cxn modelId="{35394C67-2C00-4F17-828E-55967C498412}" srcId="{738F22D4-D8E4-4A00-B449-EFF52EF4395B}" destId="{3E3FA2BC-7EE3-473E-8136-15872D686E87}" srcOrd="3" destOrd="0" parTransId="{08FFA6B7-4814-43E8-9778-021737F47368}" sibTransId="{D0A95CFE-F9F7-4CDA-9CA1-8BB4D0F3CEDF}"/>
    <dgm:cxn modelId="{F72B2351-9FF5-4860-B3A3-8053FADDD9ED}" type="presOf" srcId="{D9E79CDF-42CC-4199-923E-A490D5BB807C}" destId="{3C6E4C14-FAC9-4C64-9F44-50A9C60C1F00}" srcOrd="0" destOrd="0" presId="urn:microsoft.com/office/officeart/2005/8/layout/gear1"/>
    <dgm:cxn modelId="{FDB93D00-4F60-4D92-ACD0-2524B5898484}" type="presOf" srcId="{09428878-7F6B-4294-8961-12EE1D881E94}" destId="{4F3DB343-50DF-4739-8C0D-D0FE481E2F8D}" srcOrd="0" destOrd="0" presId="urn:microsoft.com/office/officeart/2005/8/layout/gear1"/>
    <dgm:cxn modelId="{59E06AA1-E83D-434E-B6C5-C0F4B5D38C2C}" type="presOf" srcId="{0879FA34-3178-4ECF-A103-950CD56D0AA8}" destId="{059A6992-35BD-4F40-BE64-F6D56AD35778}" srcOrd="2" destOrd="0" presId="urn:microsoft.com/office/officeart/2005/8/layout/gear1"/>
    <dgm:cxn modelId="{640E84BD-933A-441D-B1CF-6498EBA0405E}" type="presOf" srcId="{09428878-7F6B-4294-8961-12EE1D881E94}" destId="{A98393DF-2C62-4685-B264-BBCC0035BB22}" srcOrd="3" destOrd="0" presId="urn:microsoft.com/office/officeart/2005/8/layout/gear1"/>
    <dgm:cxn modelId="{F84D2365-1A65-4CA7-A162-7D88C51C02C4}" type="presParOf" srcId="{8C8B4460-2380-4C36-9421-85698849E6A9}" destId="{3C6E4C14-FAC9-4C64-9F44-50A9C60C1F00}" srcOrd="0" destOrd="0" presId="urn:microsoft.com/office/officeart/2005/8/layout/gear1"/>
    <dgm:cxn modelId="{C65DCEDF-A65E-4474-986E-320474904C21}" type="presParOf" srcId="{8C8B4460-2380-4C36-9421-85698849E6A9}" destId="{1EE38E3F-7959-49BE-BE96-38C76A8194D8}" srcOrd="1" destOrd="0" presId="urn:microsoft.com/office/officeart/2005/8/layout/gear1"/>
    <dgm:cxn modelId="{57F77DDB-D564-444E-AD7D-0220A69047EC}" type="presParOf" srcId="{8C8B4460-2380-4C36-9421-85698849E6A9}" destId="{0EEABA10-AFE7-4C6D-B41E-F5739DCF7458}" srcOrd="2" destOrd="0" presId="urn:microsoft.com/office/officeart/2005/8/layout/gear1"/>
    <dgm:cxn modelId="{5F9674A0-1DE9-433A-AD4D-F73BBFA823B6}" type="presParOf" srcId="{8C8B4460-2380-4C36-9421-85698849E6A9}" destId="{C6EDE59B-608F-4107-82B9-6EB55608BC80}" srcOrd="3" destOrd="0" presId="urn:microsoft.com/office/officeart/2005/8/layout/gear1"/>
    <dgm:cxn modelId="{6542FDF1-EC92-4A02-8D95-0C401BB08565}" type="presParOf" srcId="{8C8B4460-2380-4C36-9421-85698849E6A9}" destId="{0BAD8A33-7412-4B3C-857A-9DFC146431CC}" srcOrd="4" destOrd="0" presId="urn:microsoft.com/office/officeart/2005/8/layout/gear1"/>
    <dgm:cxn modelId="{24B6A108-1B44-4BAE-9619-3D3139C3395A}" type="presParOf" srcId="{8C8B4460-2380-4C36-9421-85698849E6A9}" destId="{059A6992-35BD-4F40-BE64-F6D56AD35778}" srcOrd="5" destOrd="0" presId="urn:microsoft.com/office/officeart/2005/8/layout/gear1"/>
    <dgm:cxn modelId="{068DFF64-36EE-4279-974D-4E7AB03493DC}" type="presParOf" srcId="{8C8B4460-2380-4C36-9421-85698849E6A9}" destId="{4F3DB343-50DF-4739-8C0D-D0FE481E2F8D}" srcOrd="6" destOrd="0" presId="urn:microsoft.com/office/officeart/2005/8/layout/gear1"/>
    <dgm:cxn modelId="{59764111-C0DA-40AA-B76A-5E77E1FBDDCB}" type="presParOf" srcId="{8C8B4460-2380-4C36-9421-85698849E6A9}" destId="{8856F7A7-DEED-476A-B120-77FEA5B71A8F}" srcOrd="7" destOrd="0" presId="urn:microsoft.com/office/officeart/2005/8/layout/gear1"/>
    <dgm:cxn modelId="{BD97ED31-52C0-4204-B338-4C39D9EC6530}" type="presParOf" srcId="{8C8B4460-2380-4C36-9421-85698849E6A9}" destId="{CFEFE138-3113-4F38-A3C2-62691BD98AA7}" srcOrd="8" destOrd="0" presId="urn:microsoft.com/office/officeart/2005/8/layout/gear1"/>
    <dgm:cxn modelId="{D85DE618-CEE7-4853-B4E8-39F03A73B2ED}" type="presParOf" srcId="{8C8B4460-2380-4C36-9421-85698849E6A9}" destId="{A98393DF-2C62-4685-B264-BBCC0035BB22}" srcOrd="9" destOrd="0" presId="urn:microsoft.com/office/officeart/2005/8/layout/gear1"/>
    <dgm:cxn modelId="{00FE4B87-D577-4C65-952F-95C4E667A05F}" type="presParOf" srcId="{8C8B4460-2380-4C36-9421-85698849E6A9}" destId="{DB2C02F7-69A9-4FFF-9077-E87C7B8B1DA6}" srcOrd="10" destOrd="0" presId="urn:microsoft.com/office/officeart/2005/8/layout/gear1"/>
    <dgm:cxn modelId="{69689A0F-DEF6-4428-B3E3-0389C9B7D988}" type="presParOf" srcId="{8C8B4460-2380-4C36-9421-85698849E6A9}" destId="{DD96B6A1-F64A-4895-B5B0-59F0CBF0B4DD}" srcOrd="11" destOrd="0" presId="urn:microsoft.com/office/officeart/2005/8/layout/gear1"/>
    <dgm:cxn modelId="{95D86014-9BC7-4072-9EE1-33071C5CC3AA}" type="presParOf" srcId="{8C8B4460-2380-4C36-9421-85698849E6A9}" destId="{745E1F37-AC11-48A5-82DE-BEB4661B8A54}" srcOrd="12" destOrd="0" presId="urn:microsoft.com/office/officeart/2005/8/layout/gear1"/>
  </dgm:cxnLst>
  <dgm:bg>
    <a:noFill/>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AF6CB2-41F2-4C4B-8915-C75F2C9C0CDB}"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052D8239-9B64-4772-9B6F-3732CA1B03D9}">
      <dgm:prSet/>
      <dgm:spPr>
        <a:solidFill>
          <a:schemeClr val="accent2">
            <a:lumMod val="60000"/>
            <a:lumOff val="40000"/>
          </a:schemeClr>
        </a:solidFill>
      </dgm:spPr>
      <dgm:t>
        <a:bodyPr/>
        <a:lstStyle/>
        <a:p>
          <a:endParaRPr lang="en-US"/>
        </a:p>
      </dgm:t>
    </dgm:pt>
    <dgm:pt modelId="{C6F4E458-D1AD-40FF-A7CC-558364968401}" type="parTrans" cxnId="{C7C29C0C-6CD4-4DA9-A68F-A8C464E8F903}">
      <dgm:prSet/>
      <dgm:spPr/>
      <dgm:t>
        <a:bodyPr/>
        <a:lstStyle/>
        <a:p>
          <a:endParaRPr lang="en-US"/>
        </a:p>
      </dgm:t>
    </dgm:pt>
    <dgm:pt modelId="{27111143-BEAB-4643-8BAA-A6AF307C5915}" type="sibTrans" cxnId="{C7C29C0C-6CD4-4DA9-A68F-A8C464E8F903}">
      <dgm:prSet/>
      <dgm:spPr>
        <a:solidFill>
          <a:schemeClr val="accent2">
            <a:lumMod val="60000"/>
            <a:lumOff val="40000"/>
          </a:schemeClr>
        </a:solidFill>
      </dgm:spPr>
      <dgm:t>
        <a:bodyPr/>
        <a:lstStyle/>
        <a:p>
          <a:endParaRPr lang="en-US"/>
        </a:p>
      </dgm:t>
    </dgm:pt>
    <dgm:pt modelId="{FA529D35-F1D8-4FF9-B725-C265BBF13231}">
      <dgm:prSet/>
      <dgm:spPr>
        <a:solidFill>
          <a:schemeClr val="accent2">
            <a:lumMod val="60000"/>
            <a:lumOff val="40000"/>
          </a:schemeClr>
        </a:solidFill>
      </dgm:spPr>
      <dgm:t>
        <a:bodyPr/>
        <a:lstStyle/>
        <a:p>
          <a:endParaRPr lang="en-US"/>
        </a:p>
      </dgm:t>
    </dgm:pt>
    <dgm:pt modelId="{5436E99F-F642-4975-B7B2-1005CD6547CD}" type="parTrans" cxnId="{1B1918B5-FF42-4C9E-855A-AB12AA2E591B}">
      <dgm:prSet/>
      <dgm:spPr/>
      <dgm:t>
        <a:bodyPr/>
        <a:lstStyle/>
        <a:p>
          <a:endParaRPr lang="en-US"/>
        </a:p>
      </dgm:t>
    </dgm:pt>
    <dgm:pt modelId="{73A0A998-7E62-4F9A-A9C0-A291CF078C09}" type="sibTrans" cxnId="{1B1918B5-FF42-4C9E-855A-AB12AA2E591B}">
      <dgm:prSet/>
      <dgm:spPr>
        <a:solidFill>
          <a:schemeClr val="accent2">
            <a:lumMod val="60000"/>
            <a:lumOff val="40000"/>
          </a:schemeClr>
        </a:solidFill>
      </dgm:spPr>
      <dgm:t>
        <a:bodyPr/>
        <a:lstStyle/>
        <a:p>
          <a:endParaRPr lang="en-US"/>
        </a:p>
      </dgm:t>
    </dgm:pt>
    <dgm:pt modelId="{A3FD17B7-5BF9-4603-ADF3-3813E209AE68}">
      <dgm:prSet/>
      <dgm:spPr>
        <a:solidFill>
          <a:schemeClr val="accent2">
            <a:lumMod val="60000"/>
            <a:lumOff val="40000"/>
          </a:schemeClr>
        </a:solidFill>
      </dgm:spPr>
      <dgm:t>
        <a:bodyPr/>
        <a:lstStyle/>
        <a:p>
          <a:endParaRPr lang="en-US"/>
        </a:p>
      </dgm:t>
    </dgm:pt>
    <dgm:pt modelId="{C8E5C988-145D-4696-81B2-219E9E0CD7A9}" type="parTrans" cxnId="{5C41DF86-DD25-40FE-B9DA-4AF386E770C9}">
      <dgm:prSet/>
      <dgm:spPr/>
      <dgm:t>
        <a:bodyPr/>
        <a:lstStyle/>
        <a:p>
          <a:endParaRPr lang="en-US"/>
        </a:p>
      </dgm:t>
    </dgm:pt>
    <dgm:pt modelId="{C7493CE6-0C0D-461E-8C03-470EEA2867A1}" type="sibTrans" cxnId="{5C41DF86-DD25-40FE-B9DA-4AF386E770C9}">
      <dgm:prSet/>
      <dgm:spPr>
        <a:solidFill>
          <a:schemeClr val="accent2">
            <a:lumMod val="60000"/>
            <a:lumOff val="40000"/>
          </a:schemeClr>
        </a:solidFill>
      </dgm:spPr>
      <dgm:t>
        <a:bodyPr/>
        <a:lstStyle/>
        <a:p>
          <a:endParaRPr lang="en-US"/>
        </a:p>
      </dgm:t>
    </dgm:pt>
    <dgm:pt modelId="{D3F9C27F-7099-4D20-B917-2CBB32F3B341}">
      <dgm:prSet/>
      <dgm:spPr>
        <a:solidFill>
          <a:schemeClr val="accent2">
            <a:lumMod val="60000"/>
            <a:lumOff val="40000"/>
          </a:schemeClr>
        </a:solidFill>
      </dgm:spPr>
      <dgm:t>
        <a:bodyPr/>
        <a:lstStyle/>
        <a:p>
          <a:endParaRPr lang="en-US"/>
        </a:p>
      </dgm:t>
    </dgm:pt>
    <dgm:pt modelId="{B3DD242A-1CF0-4351-A8FA-95D9CF3CB70C}" type="parTrans" cxnId="{FD95C4A9-1D06-4BBE-9637-B2628BC0E369}">
      <dgm:prSet/>
      <dgm:spPr/>
      <dgm:t>
        <a:bodyPr/>
        <a:lstStyle/>
        <a:p>
          <a:endParaRPr lang="en-US"/>
        </a:p>
      </dgm:t>
    </dgm:pt>
    <dgm:pt modelId="{F07DDCA5-DCA0-4EBD-99AD-AE06F6E9F682}" type="sibTrans" cxnId="{FD95C4A9-1D06-4BBE-9637-B2628BC0E369}">
      <dgm:prSet/>
      <dgm:spPr>
        <a:solidFill>
          <a:schemeClr val="accent2">
            <a:lumMod val="60000"/>
            <a:lumOff val="40000"/>
          </a:schemeClr>
        </a:solidFill>
      </dgm:spPr>
      <dgm:t>
        <a:bodyPr/>
        <a:lstStyle/>
        <a:p>
          <a:endParaRPr lang="en-US"/>
        </a:p>
      </dgm:t>
    </dgm:pt>
    <dgm:pt modelId="{B6AB4D18-F3A5-4B7A-BC1D-5B86A8CEF993}">
      <dgm:prSet phldrT="[Text]"/>
      <dgm:spPr>
        <a:solidFill>
          <a:schemeClr val="accent2">
            <a:lumMod val="75000"/>
          </a:schemeClr>
        </a:solidFill>
      </dgm:spPr>
      <dgm:t>
        <a:bodyPr/>
        <a:lstStyle/>
        <a:p>
          <a:endParaRPr lang="en-US" dirty="0"/>
        </a:p>
      </dgm:t>
    </dgm:pt>
    <dgm:pt modelId="{55F79216-1B5E-46BF-917D-38FF85274EFA}" type="sibTrans" cxnId="{4D003820-88F4-4EEB-9E4E-E3CF950C6BD5}">
      <dgm:prSet/>
      <dgm:spPr/>
      <dgm:t>
        <a:bodyPr/>
        <a:lstStyle/>
        <a:p>
          <a:endParaRPr lang="en-US"/>
        </a:p>
      </dgm:t>
    </dgm:pt>
    <dgm:pt modelId="{BB5F9F7B-60D0-43A0-89F6-2FC9D3A5153D}" type="parTrans" cxnId="{4D003820-88F4-4EEB-9E4E-E3CF950C6BD5}">
      <dgm:prSet/>
      <dgm:spPr/>
      <dgm:t>
        <a:bodyPr/>
        <a:lstStyle/>
        <a:p>
          <a:endParaRPr lang="en-US"/>
        </a:p>
      </dgm:t>
    </dgm:pt>
    <dgm:pt modelId="{3FA401A8-A19C-4263-87F5-ACE980DB036F}" type="pres">
      <dgm:prSet presAssocID="{66AF6CB2-41F2-4C4B-8915-C75F2C9C0CDB}" presName="Name0" presStyleCnt="0">
        <dgm:presLayoutVars>
          <dgm:chMax val="1"/>
          <dgm:dir/>
          <dgm:animLvl val="ctr"/>
          <dgm:resizeHandles val="exact"/>
        </dgm:presLayoutVars>
      </dgm:prSet>
      <dgm:spPr/>
      <dgm:t>
        <a:bodyPr/>
        <a:lstStyle/>
        <a:p>
          <a:endParaRPr lang="en-US"/>
        </a:p>
      </dgm:t>
    </dgm:pt>
    <dgm:pt modelId="{F3DC054D-DAEC-44EA-98F4-B5C10E422822}" type="pres">
      <dgm:prSet presAssocID="{B6AB4D18-F3A5-4B7A-BC1D-5B86A8CEF993}" presName="centerShape" presStyleLbl="node0" presStyleIdx="0" presStyleCnt="1"/>
      <dgm:spPr/>
      <dgm:t>
        <a:bodyPr/>
        <a:lstStyle/>
        <a:p>
          <a:endParaRPr lang="en-US"/>
        </a:p>
      </dgm:t>
    </dgm:pt>
    <dgm:pt modelId="{D6A8D1A4-6AEC-4115-94FA-280C0606ECD8}" type="pres">
      <dgm:prSet presAssocID="{052D8239-9B64-4772-9B6F-3732CA1B03D9}" presName="node" presStyleLbl="node1" presStyleIdx="0" presStyleCnt="4">
        <dgm:presLayoutVars>
          <dgm:bulletEnabled val="1"/>
        </dgm:presLayoutVars>
      </dgm:prSet>
      <dgm:spPr/>
      <dgm:t>
        <a:bodyPr/>
        <a:lstStyle/>
        <a:p>
          <a:endParaRPr lang="en-US"/>
        </a:p>
      </dgm:t>
    </dgm:pt>
    <dgm:pt modelId="{EC4718A2-BE82-4709-B1D4-75F18693D572}" type="pres">
      <dgm:prSet presAssocID="{052D8239-9B64-4772-9B6F-3732CA1B03D9}" presName="dummy" presStyleCnt="0"/>
      <dgm:spPr/>
    </dgm:pt>
    <dgm:pt modelId="{45708AF6-E353-4ABC-AC51-6175CAFDFDDF}" type="pres">
      <dgm:prSet presAssocID="{27111143-BEAB-4643-8BAA-A6AF307C5915}" presName="sibTrans" presStyleLbl="sibTrans2D1" presStyleIdx="0" presStyleCnt="4"/>
      <dgm:spPr/>
      <dgm:t>
        <a:bodyPr/>
        <a:lstStyle/>
        <a:p>
          <a:endParaRPr lang="en-US"/>
        </a:p>
      </dgm:t>
    </dgm:pt>
    <dgm:pt modelId="{AD9364AA-C618-4228-864F-CAF3973B9D0B}" type="pres">
      <dgm:prSet presAssocID="{FA529D35-F1D8-4FF9-B725-C265BBF13231}" presName="node" presStyleLbl="node1" presStyleIdx="1" presStyleCnt="4">
        <dgm:presLayoutVars>
          <dgm:bulletEnabled val="1"/>
        </dgm:presLayoutVars>
      </dgm:prSet>
      <dgm:spPr/>
      <dgm:t>
        <a:bodyPr/>
        <a:lstStyle/>
        <a:p>
          <a:endParaRPr lang="en-US"/>
        </a:p>
      </dgm:t>
    </dgm:pt>
    <dgm:pt modelId="{54D87930-DE43-4C06-9198-5EB5B2EC1A8E}" type="pres">
      <dgm:prSet presAssocID="{FA529D35-F1D8-4FF9-B725-C265BBF13231}" presName="dummy" presStyleCnt="0"/>
      <dgm:spPr/>
    </dgm:pt>
    <dgm:pt modelId="{F04BB536-D2F5-4CF4-9627-C6462F7BD7B6}" type="pres">
      <dgm:prSet presAssocID="{73A0A998-7E62-4F9A-A9C0-A291CF078C09}" presName="sibTrans" presStyleLbl="sibTrans2D1" presStyleIdx="1" presStyleCnt="4"/>
      <dgm:spPr/>
      <dgm:t>
        <a:bodyPr/>
        <a:lstStyle/>
        <a:p>
          <a:endParaRPr lang="en-US"/>
        </a:p>
      </dgm:t>
    </dgm:pt>
    <dgm:pt modelId="{48A1C1F3-F5D8-437D-80F8-E4B787FAAE09}" type="pres">
      <dgm:prSet presAssocID="{A3FD17B7-5BF9-4603-ADF3-3813E209AE68}" presName="node" presStyleLbl="node1" presStyleIdx="2" presStyleCnt="4">
        <dgm:presLayoutVars>
          <dgm:bulletEnabled val="1"/>
        </dgm:presLayoutVars>
      </dgm:prSet>
      <dgm:spPr/>
      <dgm:t>
        <a:bodyPr/>
        <a:lstStyle/>
        <a:p>
          <a:endParaRPr lang="en-US"/>
        </a:p>
      </dgm:t>
    </dgm:pt>
    <dgm:pt modelId="{0E4A81FB-02E0-4DD9-8859-167A600F2B4C}" type="pres">
      <dgm:prSet presAssocID="{A3FD17B7-5BF9-4603-ADF3-3813E209AE68}" presName="dummy" presStyleCnt="0"/>
      <dgm:spPr/>
    </dgm:pt>
    <dgm:pt modelId="{F1DB86DD-B288-4FA1-9B06-56307E0B1711}" type="pres">
      <dgm:prSet presAssocID="{C7493CE6-0C0D-461E-8C03-470EEA2867A1}" presName="sibTrans" presStyleLbl="sibTrans2D1" presStyleIdx="2" presStyleCnt="4"/>
      <dgm:spPr/>
      <dgm:t>
        <a:bodyPr/>
        <a:lstStyle/>
        <a:p>
          <a:endParaRPr lang="en-US"/>
        </a:p>
      </dgm:t>
    </dgm:pt>
    <dgm:pt modelId="{4C491EE1-4A6C-4FE9-BB6D-61676053D44E}" type="pres">
      <dgm:prSet presAssocID="{D3F9C27F-7099-4D20-B917-2CBB32F3B341}" presName="node" presStyleLbl="node1" presStyleIdx="3" presStyleCnt="4">
        <dgm:presLayoutVars>
          <dgm:bulletEnabled val="1"/>
        </dgm:presLayoutVars>
      </dgm:prSet>
      <dgm:spPr/>
      <dgm:t>
        <a:bodyPr/>
        <a:lstStyle/>
        <a:p>
          <a:endParaRPr lang="en-US"/>
        </a:p>
      </dgm:t>
    </dgm:pt>
    <dgm:pt modelId="{58EAC14E-AA14-437B-8D25-DF9193E9A01A}" type="pres">
      <dgm:prSet presAssocID="{D3F9C27F-7099-4D20-B917-2CBB32F3B341}" presName="dummy" presStyleCnt="0"/>
      <dgm:spPr/>
    </dgm:pt>
    <dgm:pt modelId="{B3A76D89-73DC-4B3A-B3B5-6B9B8E82268C}" type="pres">
      <dgm:prSet presAssocID="{F07DDCA5-DCA0-4EBD-99AD-AE06F6E9F682}" presName="sibTrans" presStyleLbl="sibTrans2D1" presStyleIdx="3" presStyleCnt="4"/>
      <dgm:spPr/>
      <dgm:t>
        <a:bodyPr/>
        <a:lstStyle/>
        <a:p>
          <a:endParaRPr lang="en-US"/>
        </a:p>
      </dgm:t>
    </dgm:pt>
  </dgm:ptLst>
  <dgm:cxnLst>
    <dgm:cxn modelId="{0381EA96-0D7B-4656-8574-C50F6997B22B}" type="presOf" srcId="{052D8239-9B64-4772-9B6F-3732CA1B03D9}" destId="{D6A8D1A4-6AEC-4115-94FA-280C0606ECD8}" srcOrd="0" destOrd="0" presId="urn:microsoft.com/office/officeart/2005/8/layout/radial6"/>
    <dgm:cxn modelId="{F5577DFF-9D35-4A29-BD52-69CE7B45CAA0}" type="presOf" srcId="{D3F9C27F-7099-4D20-B917-2CBB32F3B341}" destId="{4C491EE1-4A6C-4FE9-BB6D-61676053D44E}" srcOrd="0" destOrd="0" presId="urn:microsoft.com/office/officeart/2005/8/layout/radial6"/>
    <dgm:cxn modelId="{4D003820-88F4-4EEB-9E4E-E3CF950C6BD5}" srcId="{66AF6CB2-41F2-4C4B-8915-C75F2C9C0CDB}" destId="{B6AB4D18-F3A5-4B7A-BC1D-5B86A8CEF993}" srcOrd="0" destOrd="0" parTransId="{BB5F9F7B-60D0-43A0-89F6-2FC9D3A5153D}" sibTransId="{55F79216-1B5E-46BF-917D-38FF85274EFA}"/>
    <dgm:cxn modelId="{FE977316-0975-43D6-9D69-172A5370E422}" type="presOf" srcId="{B6AB4D18-F3A5-4B7A-BC1D-5B86A8CEF993}" destId="{F3DC054D-DAEC-44EA-98F4-B5C10E422822}" srcOrd="0" destOrd="0" presId="urn:microsoft.com/office/officeart/2005/8/layout/radial6"/>
    <dgm:cxn modelId="{FD95C4A9-1D06-4BBE-9637-B2628BC0E369}" srcId="{B6AB4D18-F3A5-4B7A-BC1D-5B86A8CEF993}" destId="{D3F9C27F-7099-4D20-B917-2CBB32F3B341}" srcOrd="3" destOrd="0" parTransId="{B3DD242A-1CF0-4351-A8FA-95D9CF3CB70C}" sibTransId="{F07DDCA5-DCA0-4EBD-99AD-AE06F6E9F682}"/>
    <dgm:cxn modelId="{C3523507-7E35-4237-BB20-3444C8E77566}" type="presOf" srcId="{F07DDCA5-DCA0-4EBD-99AD-AE06F6E9F682}" destId="{B3A76D89-73DC-4B3A-B3B5-6B9B8E82268C}" srcOrd="0" destOrd="0" presId="urn:microsoft.com/office/officeart/2005/8/layout/radial6"/>
    <dgm:cxn modelId="{636F349E-8BA7-4053-AF69-8DF5A3962415}" type="presOf" srcId="{A3FD17B7-5BF9-4603-ADF3-3813E209AE68}" destId="{48A1C1F3-F5D8-437D-80F8-E4B787FAAE09}" srcOrd="0" destOrd="0" presId="urn:microsoft.com/office/officeart/2005/8/layout/radial6"/>
    <dgm:cxn modelId="{5C41DF86-DD25-40FE-B9DA-4AF386E770C9}" srcId="{B6AB4D18-F3A5-4B7A-BC1D-5B86A8CEF993}" destId="{A3FD17B7-5BF9-4603-ADF3-3813E209AE68}" srcOrd="2" destOrd="0" parTransId="{C8E5C988-145D-4696-81B2-219E9E0CD7A9}" sibTransId="{C7493CE6-0C0D-461E-8C03-470EEA2867A1}"/>
    <dgm:cxn modelId="{C7C29C0C-6CD4-4DA9-A68F-A8C464E8F903}" srcId="{B6AB4D18-F3A5-4B7A-BC1D-5B86A8CEF993}" destId="{052D8239-9B64-4772-9B6F-3732CA1B03D9}" srcOrd="0" destOrd="0" parTransId="{C6F4E458-D1AD-40FF-A7CC-558364968401}" sibTransId="{27111143-BEAB-4643-8BAA-A6AF307C5915}"/>
    <dgm:cxn modelId="{6F2AF6DE-280D-44C3-9A97-296AD3B124BE}" type="presOf" srcId="{73A0A998-7E62-4F9A-A9C0-A291CF078C09}" destId="{F04BB536-D2F5-4CF4-9627-C6462F7BD7B6}" srcOrd="0" destOrd="0" presId="urn:microsoft.com/office/officeart/2005/8/layout/radial6"/>
    <dgm:cxn modelId="{1B1918B5-FF42-4C9E-855A-AB12AA2E591B}" srcId="{B6AB4D18-F3A5-4B7A-BC1D-5B86A8CEF993}" destId="{FA529D35-F1D8-4FF9-B725-C265BBF13231}" srcOrd="1" destOrd="0" parTransId="{5436E99F-F642-4975-B7B2-1005CD6547CD}" sibTransId="{73A0A998-7E62-4F9A-A9C0-A291CF078C09}"/>
    <dgm:cxn modelId="{C46065CA-2735-48B2-B761-BD240E3CFF15}" type="presOf" srcId="{27111143-BEAB-4643-8BAA-A6AF307C5915}" destId="{45708AF6-E353-4ABC-AC51-6175CAFDFDDF}" srcOrd="0" destOrd="0" presId="urn:microsoft.com/office/officeart/2005/8/layout/radial6"/>
    <dgm:cxn modelId="{EA8E405D-0FF8-47BE-8EF9-C9E9CC260D8B}" type="presOf" srcId="{C7493CE6-0C0D-461E-8C03-470EEA2867A1}" destId="{F1DB86DD-B288-4FA1-9B06-56307E0B1711}" srcOrd="0" destOrd="0" presId="urn:microsoft.com/office/officeart/2005/8/layout/radial6"/>
    <dgm:cxn modelId="{45B98F86-140E-458A-A4E7-DDD2954E7947}" type="presOf" srcId="{66AF6CB2-41F2-4C4B-8915-C75F2C9C0CDB}" destId="{3FA401A8-A19C-4263-87F5-ACE980DB036F}" srcOrd="0" destOrd="0" presId="urn:microsoft.com/office/officeart/2005/8/layout/radial6"/>
    <dgm:cxn modelId="{8C6AF6B8-BB21-4229-972F-0D1D78BE27A4}" type="presOf" srcId="{FA529D35-F1D8-4FF9-B725-C265BBF13231}" destId="{AD9364AA-C618-4228-864F-CAF3973B9D0B}" srcOrd="0" destOrd="0" presId="urn:microsoft.com/office/officeart/2005/8/layout/radial6"/>
    <dgm:cxn modelId="{55E9B05C-33D1-4299-B2DC-79C479A3169B}" type="presParOf" srcId="{3FA401A8-A19C-4263-87F5-ACE980DB036F}" destId="{F3DC054D-DAEC-44EA-98F4-B5C10E422822}" srcOrd="0" destOrd="0" presId="urn:microsoft.com/office/officeart/2005/8/layout/radial6"/>
    <dgm:cxn modelId="{32048C49-6A14-4066-B8DE-9411A133E155}" type="presParOf" srcId="{3FA401A8-A19C-4263-87F5-ACE980DB036F}" destId="{D6A8D1A4-6AEC-4115-94FA-280C0606ECD8}" srcOrd="1" destOrd="0" presId="urn:microsoft.com/office/officeart/2005/8/layout/radial6"/>
    <dgm:cxn modelId="{12CF275D-C829-42C5-8A1B-654011A42226}" type="presParOf" srcId="{3FA401A8-A19C-4263-87F5-ACE980DB036F}" destId="{EC4718A2-BE82-4709-B1D4-75F18693D572}" srcOrd="2" destOrd="0" presId="urn:microsoft.com/office/officeart/2005/8/layout/radial6"/>
    <dgm:cxn modelId="{23872C57-604C-4317-9FFB-B4BE77477E96}" type="presParOf" srcId="{3FA401A8-A19C-4263-87F5-ACE980DB036F}" destId="{45708AF6-E353-4ABC-AC51-6175CAFDFDDF}" srcOrd="3" destOrd="0" presId="urn:microsoft.com/office/officeart/2005/8/layout/radial6"/>
    <dgm:cxn modelId="{7D3C98C0-81DF-4759-9B1D-233894D8AB3B}" type="presParOf" srcId="{3FA401A8-A19C-4263-87F5-ACE980DB036F}" destId="{AD9364AA-C618-4228-864F-CAF3973B9D0B}" srcOrd="4" destOrd="0" presId="urn:microsoft.com/office/officeart/2005/8/layout/radial6"/>
    <dgm:cxn modelId="{C99ECEEC-CDC7-40E6-AF1D-E0D83177028B}" type="presParOf" srcId="{3FA401A8-A19C-4263-87F5-ACE980DB036F}" destId="{54D87930-DE43-4C06-9198-5EB5B2EC1A8E}" srcOrd="5" destOrd="0" presId="urn:microsoft.com/office/officeart/2005/8/layout/radial6"/>
    <dgm:cxn modelId="{0D1664DD-9638-4A20-9C57-A9BB25D6C05B}" type="presParOf" srcId="{3FA401A8-A19C-4263-87F5-ACE980DB036F}" destId="{F04BB536-D2F5-4CF4-9627-C6462F7BD7B6}" srcOrd="6" destOrd="0" presId="urn:microsoft.com/office/officeart/2005/8/layout/radial6"/>
    <dgm:cxn modelId="{F59DEAD9-66A6-4F8A-8969-53B3BDEDB274}" type="presParOf" srcId="{3FA401A8-A19C-4263-87F5-ACE980DB036F}" destId="{48A1C1F3-F5D8-437D-80F8-E4B787FAAE09}" srcOrd="7" destOrd="0" presId="urn:microsoft.com/office/officeart/2005/8/layout/radial6"/>
    <dgm:cxn modelId="{A11820CF-BD2F-453C-9AD9-65EE3047AD4E}" type="presParOf" srcId="{3FA401A8-A19C-4263-87F5-ACE980DB036F}" destId="{0E4A81FB-02E0-4DD9-8859-167A600F2B4C}" srcOrd="8" destOrd="0" presId="urn:microsoft.com/office/officeart/2005/8/layout/radial6"/>
    <dgm:cxn modelId="{5511C517-BB44-4FDF-927F-37E2B9ADFB22}" type="presParOf" srcId="{3FA401A8-A19C-4263-87F5-ACE980DB036F}" destId="{F1DB86DD-B288-4FA1-9B06-56307E0B1711}" srcOrd="9" destOrd="0" presId="urn:microsoft.com/office/officeart/2005/8/layout/radial6"/>
    <dgm:cxn modelId="{CDBA66D0-567D-4B61-9D3A-0B319BB4072D}" type="presParOf" srcId="{3FA401A8-A19C-4263-87F5-ACE980DB036F}" destId="{4C491EE1-4A6C-4FE9-BB6D-61676053D44E}" srcOrd="10" destOrd="0" presId="urn:microsoft.com/office/officeart/2005/8/layout/radial6"/>
    <dgm:cxn modelId="{0E8CE29A-1CF7-4B28-8F7A-FABEA84DC1C1}" type="presParOf" srcId="{3FA401A8-A19C-4263-87F5-ACE980DB036F}" destId="{58EAC14E-AA14-437B-8D25-DF9193E9A01A}" srcOrd="11" destOrd="0" presId="urn:microsoft.com/office/officeart/2005/8/layout/radial6"/>
    <dgm:cxn modelId="{FEE0A089-8C5A-46D3-AA12-95AD7EF88526}" type="presParOf" srcId="{3FA401A8-A19C-4263-87F5-ACE980DB036F}" destId="{B3A76D89-73DC-4B3A-B3B5-6B9B8E82268C}" srcOrd="12" destOrd="0" presId="urn:microsoft.com/office/officeart/2005/8/layout/radial6"/>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8FC313-BC51-4D39-8F45-987492732B71}" type="doc">
      <dgm:prSet loTypeId="urn:microsoft.com/office/officeart/2005/8/layout/equation1" loCatId="process" qsTypeId="urn:microsoft.com/office/officeart/2005/8/quickstyle/simple1" qsCatId="simple" csTypeId="urn:microsoft.com/office/officeart/2005/8/colors/accent1_2" csCatId="accent1" phldr="1"/>
      <dgm:spPr/>
    </dgm:pt>
    <dgm:pt modelId="{DF6581F4-196E-45E5-A8C6-CB54B7C74306}">
      <dgm:prSet phldrT="[Text]"/>
      <dgm:spPr>
        <a:noFill/>
        <a:ln w="57150">
          <a:solidFill>
            <a:schemeClr val="accent2">
              <a:lumMod val="75000"/>
            </a:schemeClr>
          </a:solidFill>
        </a:ln>
      </dgm:spPr>
      <dgm:t>
        <a:bodyPr/>
        <a:lstStyle/>
        <a:p>
          <a:r>
            <a:rPr lang="en-US" i="0" dirty="0" smtClean="0">
              <a:solidFill>
                <a:srgbClr val="C0504D"/>
              </a:solidFill>
              <a:latin typeface="FontAwesome" pitchFamily="2" charset="0"/>
            </a:rPr>
            <a:t></a:t>
          </a:r>
          <a:endParaRPr lang="en-US" i="0" dirty="0">
            <a:solidFill>
              <a:srgbClr val="C0504D"/>
            </a:solidFill>
            <a:latin typeface="FontAwesome" pitchFamily="2" charset="0"/>
          </a:endParaRPr>
        </a:p>
      </dgm:t>
    </dgm:pt>
    <dgm:pt modelId="{C77F4026-D854-45D3-B3E1-FE4CF1EBC931}" type="parTrans" cxnId="{3E2E303A-107E-4E73-9CA1-F2C19B80FF35}">
      <dgm:prSet/>
      <dgm:spPr/>
      <dgm:t>
        <a:bodyPr/>
        <a:lstStyle/>
        <a:p>
          <a:endParaRPr lang="en-US"/>
        </a:p>
      </dgm:t>
    </dgm:pt>
    <dgm:pt modelId="{335A3AFE-F14B-4DE4-A926-DF29816CFDFD}" type="sibTrans" cxnId="{3E2E303A-107E-4E73-9CA1-F2C19B80FF35}">
      <dgm:prSet/>
      <dgm:spPr>
        <a:solidFill>
          <a:schemeClr val="accent2">
            <a:lumMod val="75000"/>
          </a:schemeClr>
        </a:solidFill>
        <a:ln>
          <a:solidFill>
            <a:schemeClr val="accent2">
              <a:lumMod val="75000"/>
            </a:schemeClr>
          </a:solidFill>
        </a:ln>
      </dgm:spPr>
      <dgm:t>
        <a:bodyPr/>
        <a:lstStyle/>
        <a:p>
          <a:endParaRPr lang="en-US"/>
        </a:p>
      </dgm:t>
    </dgm:pt>
    <dgm:pt modelId="{E1CA0AE7-7D45-415E-9EF3-899792B3DFAF}">
      <dgm:prSet phldrT="[Text]"/>
      <dgm:spPr>
        <a:noFill/>
        <a:ln w="57150">
          <a:solidFill>
            <a:schemeClr val="accent2">
              <a:lumMod val="75000"/>
            </a:schemeClr>
          </a:solidFill>
        </a:ln>
      </dgm:spPr>
      <dgm:t>
        <a:bodyPr/>
        <a:lstStyle/>
        <a:p>
          <a:r>
            <a:rPr lang="en-US" i="0" dirty="0" smtClean="0">
              <a:solidFill>
                <a:srgbClr val="C0504D"/>
              </a:solidFill>
              <a:latin typeface="FontAwesome" pitchFamily="2" charset="0"/>
            </a:rPr>
            <a:t></a:t>
          </a:r>
          <a:endParaRPr lang="en-US" i="0" dirty="0">
            <a:solidFill>
              <a:srgbClr val="C0504D"/>
            </a:solidFill>
            <a:latin typeface="FontAwesome" pitchFamily="2" charset="0"/>
          </a:endParaRPr>
        </a:p>
      </dgm:t>
    </dgm:pt>
    <dgm:pt modelId="{4280B325-BF92-4190-8431-B886801BC043}" type="parTrans" cxnId="{40E730A2-FA8B-4462-BB4A-940941B70BCA}">
      <dgm:prSet/>
      <dgm:spPr/>
      <dgm:t>
        <a:bodyPr/>
        <a:lstStyle/>
        <a:p>
          <a:endParaRPr lang="en-US"/>
        </a:p>
      </dgm:t>
    </dgm:pt>
    <dgm:pt modelId="{83010CDB-0144-4608-8941-6BC27735475F}" type="sibTrans" cxnId="{40E730A2-FA8B-4462-BB4A-940941B70BCA}">
      <dgm:prSet/>
      <dgm:spPr>
        <a:solidFill>
          <a:schemeClr val="accent2">
            <a:lumMod val="75000"/>
          </a:schemeClr>
        </a:solidFill>
        <a:ln>
          <a:solidFill>
            <a:schemeClr val="accent2">
              <a:lumMod val="75000"/>
            </a:schemeClr>
          </a:solidFill>
        </a:ln>
      </dgm:spPr>
      <dgm:t>
        <a:bodyPr/>
        <a:lstStyle/>
        <a:p>
          <a:endParaRPr lang="en-US"/>
        </a:p>
      </dgm:t>
    </dgm:pt>
    <dgm:pt modelId="{F6B93C94-ECAC-4BCA-9DF1-E6D39F462605}">
      <dgm:prSet phldrT="[Text]"/>
      <dgm:spPr>
        <a:noFill/>
        <a:ln w="57150">
          <a:solidFill>
            <a:schemeClr val="accent2">
              <a:lumMod val="75000"/>
            </a:schemeClr>
          </a:solidFill>
        </a:ln>
      </dgm:spPr>
      <dgm:t>
        <a:bodyPr/>
        <a:lstStyle/>
        <a:p>
          <a:r>
            <a:rPr lang="en-US" i="0" dirty="0" smtClean="0">
              <a:solidFill>
                <a:srgbClr val="C0504D"/>
              </a:solidFill>
              <a:latin typeface="FontAwesome" pitchFamily="2" charset="0"/>
            </a:rPr>
            <a:t></a:t>
          </a:r>
          <a:endParaRPr lang="en-US" i="0" dirty="0">
            <a:solidFill>
              <a:srgbClr val="C0504D"/>
            </a:solidFill>
            <a:latin typeface="FontAwesome" pitchFamily="2" charset="0"/>
          </a:endParaRPr>
        </a:p>
      </dgm:t>
    </dgm:pt>
    <dgm:pt modelId="{1AE3BC2C-323E-4A6D-8170-F77B441AC810}" type="parTrans" cxnId="{B816EF4A-9C0A-4C7E-B898-7300DF14E976}">
      <dgm:prSet/>
      <dgm:spPr/>
      <dgm:t>
        <a:bodyPr/>
        <a:lstStyle/>
        <a:p>
          <a:endParaRPr lang="en-US"/>
        </a:p>
      </dgm:t>
    </dgm:pt>
    <dgm:pt modelId="{C3867CE3-0C99-43C5-88B6-A069BA8C8BAD}" type="sibTrans" cxnId="{B816EF4A-9C0A-4C7E-B898-7300DF14E976}">
      <dgm:prSet/>
      <dgm:spPr/>
      <dgm:t>
        <a:bodyPr/>
        <a:lstStyle/>
        <a:p>
          <a:endParaRPr lang="en-US"/>
        </a:p>
      </dgm:t>
    </dgm:pt>
    <dgm:pt modelId="{D275D37B-3BBB-46A0-AC54-C800C94B3774}" type="pres">
      <dgm:prSet presAssocID="{A48FC313-BC51-4D39-8F45-987492732B71}" presName="linearFlow" presStyleCnt="0">
        <dgm:presLayoutVars>
          <dgm:dir/>
          <dgm:resizeHandles val="exact"/>
        </dgm:presLayoutVars>
      </dgm:prSet>
      <dgm:spPr/>
    </dgm:pt>
    <dgm:pt modelId="{08CD7A9C-5E2E-4501-91F3-83A2BA7632F3}" type="pres">
      <dgm:prSet presAssocID="{DF6581F4-196E-45E5-A8C6-CB54B7C74306}" presName="node" presStyleLbl="node1" presStyleIdx="0" presStyleCnt="3">
        <dgm:presLayoutVars>
          <dgm:bulletEnabled val="1"/>
        </dgm:presLayoutVars>
      </dgm:prSet>
      <dgm:spPr/>
      <dgm:t>
        <a:bodyPr/>
        <a:lstStyle/>
        <a:p>
          <a:endParaRPr lang="en-US"/>
        </a:p>
      </dgm:t>
    </dgm:pt>
    <dgm:pt modelId="{EAE72720-5435-4C66-AE76-27EBB81B29D6}" type="pres">
      <dgm:prSet presAssocID="{335A3AFE-F14B-4DE4-A926-DF29816CFDFD}" presName="spacerL" presStyleCnt="0"/>
      <dgm:spPr/>
    </dgm:pt>
    <dgm:pt modelId="{D08079F5-329A-4B09-9D58-EEB70F4C2A17}" type="pres">
      <dgm:prSet presAssocID="{335A3AFE-F14B-4DE4-A926-DF29816CFDFD}" presName="sibTrans" presStyleLbl="sibTrans2D1" presStyleIdx="0" presStyleCnt="2"/>
      <dgm:spPr/>
      <dgm:t>
        <a:bodyPr/>
        <a:lstStyle/>
        <a:p>
          <a:endParaRPr lang="en-US"/>
        </a:p>
      </dgm:t>
    </dgm:pt>
    <dgm:pt modelId="{470D02CF-A981-4407-868F-7B22FF2CF2A7}" type="pres">
      <dgm:prSet presAssocID="{335A3AFE-F14B-4DE4-A926-DF29816CFDFD}" presName="spacerR" presStyleCnt="0"/>
      <dgm:spPr/>
    </dgm:pt>
    <dgm:pt modelId="{0E9C6BAC-59E5-4957-8CCF-FA4005EEC72B}" type="pres">
      <dgm:prSet presAssocID="{E1CA0AE7-7D45-415E-9EF3-899792B3DFAF}" presName="node" presStyleLbl="node1" presStyleIdx="1" presStyleCnt="3" custLinFactNeighborY="1360">
        <dgm:presLayoutVars>
          <dgm:bulletEnabled val="1"/>
        </dgm:presLayoutVars>
      </dgm:prSet>
      <dgm:spPr/>
      <dgm:t>
        <a:bodyPr/>
        <a:lstStyle/>
        <a:p>
          <a:endParaRPr lang="en-US"/>
        </a:p>
      </dgm:t>
    </dgm:pt>
    <dgm:pt modelId="{161D3849-3FA3-4DAF-8279-1845479C3E47}" type="pres">
      <dgm:prSet presAssocID="{83010CDB-0144-4608-8941-6BC27735475F}" presName="spacerL" presStyleCnt="0"/>
      <dgm:spPr/>
    </dgm:pt>
    <dgm:pt modelId="{AE0879E3-3102-4152-BCF2-B7FB5D84C5A3}" type="pres">
      <dgm:prSet presAssocID="{83010CDB-0144-4608-8941-6BC27735475F}" presName="sibTrans" presStyleLbl="sibTrans2D1" presStyleIdx="1" presStyleCnt="2"/>
      <dgm:spPr/>
      <dgm:t>
        <a:bodyPr/>
        <a:lstStyle/>
        <a:p>
          <a:endParaRPr lang="en-US"/>
        </a:p>
      </dgm:t>
    </dgm:pt>
    <dgm:pt modelId="{852667B1-6080-42B5-94B3-5D5441C4E1A6}" type="pres">
      <dgm:prSet presAssocID="{83010CDB-0144-4608-8941-6BC27735475F}" presName="spacerR" presStyleCnt="0"/>
      <dgm:spPr/>
    </dgm:pt>
    <dgm:pt modelId="{7804AD0B-0CF8-4367-97C3-478C62C307D4}" type="pres">
      <dgm:prSet presAssocID="{F6B93C94-ECAC-4BCA-9DF1-E6D39F462605}" presName="node" presStyleLbl="node1" presStyleIdx="2" presStyleCnt="3">
        <dgm:presLayoutVars>
          <dgm:bulletEnabled val="1"/>
        </dgm:presLayoutVars>
      </dgm:prSet>
      <dgm:spPr/>
      <dgm:t>
        <a:bodyPr/>
        <a:lstStyle/>
        <a:p>
          <a:endParaRPr lang="en-US"/>
        </a:p>
      </dgm:t>
    </dgm:pt>
  </dgm:ptLst>
  <dgm:cxnLst>
    <dgm:cxn modelId="{B816EF4A-9C0A-4C7E-B898-7300DF14E976}" srcId="{A48FC313-BC51-4D39-8F45-987492732B71}" destId="{F6B93C94-ECAC-4BCA-9DF1-E6D39F462605}" srcOrd="2" destOrd="0" parTransId="{1AE3BC2C-323E-4A6D-8170-F77B441AC810}" sibTransId="{C3867CE3-0C99-43C5-88B6-A069BA8C8BAD}"/>
    <dgm:cxn modelId="{C830C856-46F6-4038-BBD9-963409D57E4D}" type="presOf" srcId="{E1CA0AE7-7D45-415E-9EF3-899792B3DFAF}" destId="{0E9C6BAC-59E5-4957-8CCF-FA4005EEC72B}" srcOrd="0" destOrd="0" presId="urn:microsoft.com/office/officeart/2005/8/layout/equation1"/>
    <dgm:cxn modelId="{599E75E4-0A05-4DD9-8950-61D7AA59D64F}" type="presOf" srcId="{83010CDB-0144-4608-8941-6BC27735475F}" destId="{AE0879E3-3102-4152-BCF2-B7FB5D84C5A3}" srcOrd="0" destOrd="0" presId="urn:microsoft.com/office/officeart/2005/8/layout/equation1"/>
    <dgm:cxn modelId="{7570F4F1-0188-4942-A687-9B738539D853}" type="presOf" srcId="{F6B93C94-ECAC-4BCA-9DF1-E6D39F462605}" destId="{7804AD0B-0CF8-4367-97C3-478C62C307D4}" srcOrd="0" destOrd="0" presId="urn:microsoft.com/office/officeart/2005/8/layout/equation1"/>
    <dgm:cxn modelId="{3E2E303A-107E-4E73-9CA1-F2C19B80FF35}" srcId="{A48FC313-BC51-4D39-8F45-987492732B71}" destId="{DF6581F4-196E-45E5-A8C6-CB54B7C74306}" srcOrd="0" destOrd="0" parTransId="{C77F4026-D854-45D3-B3E1-FE4CF1EBC931}" sibTransId="{335A3AFE-F14B-4DE4-A926-DF29816CFDFD}"/>
    <dgm:cxn modelId="{82B1B619-4B4F-4E9A-BD1F-70452FAFBBDF}" type="presOf" srcId="{335A3AFE-F14B-4DE4-A926-DF29816CFDFD}" destId="{D08079F5-329A-4B09-9D58-EEB70F4C2A17}" srcOrd="0" destOrd="0" presId="urn:microsoft.com/office/officeart/2005/8/layout/equation1"/>
    <dgm:cxn modelId="{40E730A2-FA8B-4462-BB4A-940941B70BCA}" srcId="{A48FC313-BC51-4D39-8F45-987492732B71}" destId="{E1CA0AE7-7D45-415E-9EF3-899792B3DFAF}" srcOrd="1" destOrd="0" parTransId="{4280B325-BF92-4190-8431-B886801BC043}" sibTransId="{83010CDB-0144-4608-8941-6BC27735475F}"/>
    <dgm:cxn modelId="{DFDD6B82-997D-46D4-87FD-6C5B8AB6B7D4}" type="presOf" srcId="{DF6581F4-196E-45E5-A8C6-CB54B7C74306}" destId="{08CD7A9C-5E2E-4501-91F3-83A2BA7632F3}" srcOrd="0" destOrd="0" presId="urn:microsoft.com/office/officeart/2005/8/layout/equation1"/>
    <dgm:cxn modelId="{FC3AF43B-1169-471F-8661-FC3A545915B0}" type="presOf" srcId="{A48FC313-BC51-4D39-8F45-987492732B71}" destId="{D275D37B-3BBB-46A0-AC54-C800C94B3774}" srcOrd="0" destOrd="0" presId="urn:microsoft.com/office/officeart/2005/8/layout/equation1"/>
    <dgm:cxn modelId="{8E9F9489-D498-4DE2-9E94-8975B1265D8F}" type="presParOf" srcId="{D275D37B-3BBB-46A0-AC54-C800C94B3774}" destId="{08CD7A9C-5E2E-4501-91F3-83A2BA7632F3}" srcOrd="0" destOrd="0" presId="urn:microsoft.com/office/officeart/2005/8/layout/equation1"/>
    <dgm:cxn modelId="{1A927A4D-F727-49AB-A9C9-7B80802D1BBB}" type="presParOf" srcId="{D275D37B-3BBB-46A0-AC54-C800C94B3774}" destId="{EAE72720-5435-4C66-AE76-27EBB81B29D6}" srcOrd="1" destOrd="0" presId="urn:microsoft.com/office/officeart/2005/8/layout/equation1"/>
    <dgm:cxn modelId="{F589ADC4-C08A-4ADE-9FE7-6D5CEB354580}" type="presParOf" srcId="{D275D37B-3BBB-46A0-AC54-C800C94B3774}" destId="{D08079F5-329A-4B09-9D58-EEB70F4C2A17}" srcOrd="2" destOrd="0" presId="urn:microsoft.com/office/officeart/2005/8/layout/equation1"/>
    <dgm:cxn modelId="{C17FA9ED-877F-4497-9E29-03058C65D05E}" type="presParOf" srcId="{D275D37B-3BBB-46A0-AC54-C800C94B3774}" destId="{470D02CF-A981-4407-868F-7B22FF2CF2A7}" srcOrd="3" destOrd="0" presId="urn:microsoft.com/office/officeart/2005/8/layout/equation1"/>
    <dgm:cxn modelId="{9B8BE976-4D29-4037-8DFC-E4C03F51E6C6}" type="presParOf" srcId="{D275D37B-3BBB-46A0-AC54-C800C94B3774}" destId="{0E9C6BAC-59E5-4957-8CCF-FA4005EEC72B}" srcOrd="4" destOrd="0" presId="urn:microsoft.com/office/officeart/2005/8/layout/equation1"/>
    <dgm:cxn modelId="{129F1F29-C6E9-46DD-A387-CCB15A86FF47}" type="presParOf" srcId="{D275D37B-3BBB-46A0-AC54-C800C94B3774}" destId="{161D3849-3FA3-4DAF-8279-1845479C3E47}" srcOrd="5" destOrd="0" presId="urn:microsoft.com/office/officeart/2005/8/layout/equation1"/>
    <dgm:cxn modelId="{4373F3CA-A536-4616-9A15-298CB7412B23}" type="presParOf" srcId="{D275D37B-3BBB-46A0-AC54-C800C94B3774}" destId="{AE0879E3-3102-4152-BCF2-B7FB5D84C5A3}" srcOrd="6" destOrd="0" presId="urn:microsoft.com/office/officeart/2005/8/layout/equation1"/>
    <dgm:cxn modelId="{942CAB03-CCCE-4B87-93F9-3DF1A2AAC189}" type="presParOf" srcId="{D275D37B-3BBB-46A0-AC54-C800C94B3774}" destId="{852667B1-6080-42B5-94B3-5D5441C4E1A6}" srcOrd="7" destOrd="0" presId="urn:microsoft.com/office/officeart/2005/8/layout/equation1"/>
    <dgm:cxn modelId="{2A1E8F4A-0A5B-49C3-9875-7654E6403E49}" type="presParOf" srcId="{D275D37B-3BBB-46A0-AC54-C800C94B3774}" destId="{7804AD0B-0CF8-4367-97C3-478C62C307D4}" srcOrd="8" destOrd="0" presId="urn:microsoft.com/office/officeart/2005/8/layout/equati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20975D-4CDB-4B91-A88F-DEC9719E4EA9}" type="datetimeFigureOut">
              <a:rPr lang="en-US" smtClean="0"/>
              <a:pPr/>
              <a:t>9/1/2014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512AD8-5607-4CE5-AAED-A3A4E41B507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d-ID" dirty="0" smtClean="0"/>
              <a:t>Fontawesome for Powerpoint</a:t>
            </a:r>
            <a:r>
              <a:rPr lang="id-ID" baseline="0" dirty="0" smtClean="0"/>
              <a:t> :</a:t>
            </a:r>
          </a:p>
          <a:p>
            <a:r>
              <a:rPr lang="en-US" dirty="0" smtClean="0"/>
              <a:t>http://fortawesome.github.io/Font-Awesome/cheatsheet/</a:t>
            </a:r>
            <a:endParaRPr lang="en-US" dirty="0"/>
          </a:p>
        </p:txBody>
      </p:sp>
      <p:sp>
        <p:nvSpPr>
          <p:cNvPr id="4" name="Slide Number Placeholder 3"/>
          <p:cNvSpPr>
            <a:spLocks noGrp="1"/>
          </p:cNvSpPr>
          <p:nvPr>
            <p:ph type="sldNum" sz="quarter" idx="10"/>
          </p:nvPr>
        </p:nvSpPr>
        <p:spPr/>
        <p:txBody>
          <a:bodyPr/>
          <a:lstStyle/>
          <a:p>
            <a:fld id="{35512AD8-5607-4CE5-AAED-A3A4E41B5076}"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14F7F8-2267-4618-B165-8443CE03F0FA}" type="datetimeFigureOut">
              <a:rPr lang="en-US" smtClean="0"/>
              <a:pPr/>
              <a:t>9/1/2014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7F2B22-AC27-44D3-BDC9-78D123C7E2E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14F7F8-2267-4618-B165-8443CE03F0FA}" type="datetimeFigureOut">
              <a:rPr lang="en-US" smtClean="0"/>
              <a:pPr/>
              <a:t>9/1/2014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7F2B22-AC27-44D3-BDC9-78D123C7E2E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14F7F8-2267-4618-B165-8443CE03F0FA}" type="datetimeFigureOut">
              <a:rPr lang="en-US" smtClean="0"/>
              <a:pPr/>
              <a:t>9/1/2014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7F2B22-AC27-44D3-BDC9-78D123C7E2E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14F7F8-2267-4618-B165-8443CE03F0FA}" type="datetimeFigureOut">
              <a:rPr lang="en-US" smtClean="0"/>
              <a:pPr/>
              <a:t>9/1/2014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7F2B22-AC27-44D3-BDC9-78D123C7E2E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14F7F8-2267-4618-B165-8443CE03F0FA}" type="datetimeFigureOut">
              <a:rPr lang="en-US" smtClean="0"/>
              <a:pPr/>
              <a:t>9/1/2014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7F2B22-AC27-44D3-BDC9-78D123C7E2E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14F7F8-2267-4618-B165-8443CE03F0FA}" type="datetimeFigureOut">
              <a:rPr lang="en-US" smtClean="0"/>
              <a:pPr/>
              <a:t>9/1/2014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7F2B22-AC27-44D3-BDC9-78D123C7E2E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14F7F8-2267-4618-B165-8443CE03F0FA}" type="datetimeFigureOut">
              <a:rPr lang="en-US" smtClean="0"/>
              <a:pPr/>
              <a:t>9/1/2014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7F2B22-AC27-44D3-BDC9-78D123C7E2E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14F7F8-2267-4618-B165-8443CE03F0FA}" type="datetimeFigureOut">
              <a:rPr lang="en-US" smtClean="0"/>
              <a:pPr/>
              <a:t>9/1/2014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7F2B22-AC27-44D3-BDC9-78D123C7E2E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14F7F8-2267-4618-B165-8443CE03F0FA}" type="datetimeFigureOut">
              <a:rPr lang="en-US" smtClean="0"/>
              <a:pPr/>
              <a:t>9/1/2014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7F2B22-AC27-44D3-BDC9-78D123C7E2E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14F7F8-2267-4618-B165-8443CE03F0FA}" type="datetimeFigureOut">
              <a:rPr lang="en-US" smtClean="0"/>
              <a:pPr/>
              <a:t>9/1/2014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7F2B22-AC27-44D3-BDC9-78D123C7E2E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14F7F8-2267-4618-B165-8443CE03F0FA}" type="datetimeFigureOut">
              <a:rPr lang="en-US" smtClean="0"/>
              <a:pPr/>
              <a:t>9/1/2014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7F2B22-AC27-44D3-BDC9-78D123C7E2E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F14F7F8-2267-4618-B165-8443CE03F0FA}" type="datetimeFigureOut">
              <a:rPr lang="en-US" smtClean="0"/>
              <a:pPr/>
              <a:t>9/1/2014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07F2B22-AC27-44D3-BDC9-78D123C7E2E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4.jpeg"/><Relationship Id="rId4" Type="http://schemas.openxmlformats.org/officeDocument/2006/relationships/image" Target="../media/image9.jpeg"/><Relationship Id="rId9"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chart" Target="../charts/chart7.xml"/><Relationship Id="rId4" Type="http://schemas.openxmlformats.org/officeDocument/2006/relationships/chart" Target="../charts/chart6.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chart" Target="../charts/chart1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5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7.jpeg"/><Relationship Id="rId7" Type="http://schemas.openxmlformats.org/officeDocument/2006/relationships/chart" Target="../charts/chart4.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sp>
        <p:nvSpPr>
          <p:cNvPr id="12" name="Subtitle 2"/>
          <p:cNvSpPr>
            <a:spLocks noGrp="1"/>
          </p:cNvSpPr>
          <p:nvPr>
            <p:ph type="subTitle" idx="1"/>
          </p:nvPr>
        </p:nvSpPr>
        <p:spPr>
          <a:xfrm>
            <a:off x="762000" y="3640233"/>
            <a:ext cx="3505200" cy="338554"/>
          </a:xfrm>
        </p:spPr>
        <p:txBody>
          <a:bodyPr wrap="square">
            <a:spAutoFit/>
          </a:bodyPr>
          <a:lstStyle/>
          <a:p>
            <a:pPr algn="l"/>
            <a:r>
              <a:rPr lang="en-US" sz="1600" dirty="0" smtClean="0">
                <a:solidFill>
                  <a:schemeClr val="bg1">
                    <a:lumMod val="75000"/>
                  </a:schemeClr>
                </a:solidFill>
              </a:rPr>
              <a:t>Multipurpose PowerPoint Template</a:t>
            </a:r>
            <a:endParaRPr lang="en-US" sz="1600" dirty="0">
              <a:solidFill>
                <a:schemeClr val="bg1">
                  <a:lumMod val="75000"/>
                </a:schemeClr>
              </a:solidFill>
            </a:endParaRPr>
          </a:p>
        </p:txBody>
      </p:sp>
      <p:sp>
        <p:nvSpPr>
          <p:cNvPr id="18" name="TextBox 17"/>
          <p:cNvSpPr txBox="1"/>
          <p:nvPr/>
        </p:nvSpPr>
        <p:spPr>
          <a:xfrm>
            <a:off x="762000" y="3151090"/>
            <a:ext cx="2057400" cy="584775"/>
          </a:xfrm>
          <a:prstGeom prst="rect">
            <a:avLst/>
          </a:prstGeom>
          <a:noFill/>
        </p:spPr>
        <p:txBody>
          <a:bodyPr wrap="square" rtlCol="0">
            <a:spAutoFit/>
          </a:bodyPr>
          <a:lstStyle/>
          <a:p>
            <a:r>
              <a:rPr lang="id-ID" sz="3200" b="1" dirty="0" smtClean="0">
                <a:solidFill>
                  <a:srgbClr val="C0504D"/>
                </a:solidFill>
                <a:latin typeface="+mj-lt"/>
              </a:rPr>
              <a:t>MAXIMUS</a:t>
            </a:r>
            <a:endParaRPr lang="en-US" sz="3200" b="1" dirty="0">
              <a:solidFill>
                <a:srgbClr val="C0504D"/>
              </a:solidFill>
              <a:latin typeface="+mj-lt"/>
            </a:endParaRPr>
          </a:p>
        </p:txBody>
      </p:sp>
      <p:pic>
        <p:nvPicPr>
          <p:cNvPr id="41" name="Picture 40" descr="Color_16x9.png"/>
          <p:cNvPicPr>
            <a:picLocks noChangeAspect="1"/>
          </p:cNvPicPr>
          <p:nvPr/>
        </p:nvPicPr>
        <p:blipFill>
          <a:blip r:embed="rId3" cstate="print"/>
          <a:stretch>
            <a:fillRect/>
          </a:stretch>
        </p:blipFill>
        <p:spPr>
          <a:xfrm>
            <a:off x="885339" y="3644440"/>
            <a:ext cx="2194560" cy="17145"/>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anim calcmode="lin" valueType="num">
                                      <p:cBhvr>
                                        <p:cTn id="8" dur="2000" fill="hold"/>
                                        <p:tgtEl>
                                          <p:spTgt spid="18"/>
                                        </p:tgtEl>
                                        <p:attrNameLst>
                                          <p:attrName>ppt_w</p:attrName>
                                        </p:attrNameLst>
                                      </p:cBhvr>
                                      <p:tavLst>
                                        <p:tav tm="0" fmla="#ppt_w*sin(2.5*pi*$)">
                                          <p:val>
                                            <p:fltVal val="0"/>
                                          </p:val>
                                        </p:tav>
                                        <p:tav tm="100000">
                                          <p:val>
                                            <p:fltVal val="1"/>
                                          </p:val>
                                        </p:tav>
                                      </p:tavLst>
                                    </p:anim>
                                    <p:anim calcmode="lin" valueType="num">
                                      <p:cBhvr>
                                        <p:cTn id="9" dur="2000" fill="hold"/>
                                        <p:tgtEl>
                                          <p:spTgt spid="18"/>
                                        </p:tgtEl>
                                        <p:attrNameLst>
                                          <p:attrName>ppt_h</p:attrName>
                                        </p:attrNameLst>
                                      </p:cBhvr>
                                      <p:tavLst>
                                        <p:tav tm="0">
                                          <p:val>
                                            <p:strVal val="#ppt_h"/>
                                          </p:val>
                                        </p:tav>
                                        <p:tav tm="100000">
                                          <p:val>
                                            <p:strVal val="#ppt_h"/>
                                          </p:val>
                                        </p:tav>
                                      </p:tavLst>
                                    </p:anim>
                                  </p:childTnLst>
                                </p:cTn>
                              </p:par>
                              <p:par>
                                <p:cTn id="10" presetID="22" presetClass="entr" presetSubtype="8" fill="hold" grpId="0" nodeType="withEffect">
                                  <p:stCondLst>
                                    <p:cond delay="320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left)">
                                      <p:cBhvr>
                                        <p:cTn id="1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3" name="Group 7"/>
          <p:cNvGrpSpPr/>
          <p:nvPr/>
        </p:nvGrpSpPr>
        <p:grpSpPr>
          <a:xfrm>
            <a:off x="8280400" y="514350"/>
            <a:ext cx="330200" cy="330200"/>
            <a:chOff x="8458200" y="361950"/>
            <a:chExt cx="406400" cy="406400"/>
          </a:xfrm>
        </p:grpSpPr>
        <p:sp>
          <p:nvSpPr>
            <p:cNvPr id="10" name="Oval 216"/>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1" name="Oval 217"/>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10</a:t>
              </a:r>
              <a:endParaRPr lang="en-US" sz="1200" dirty="0">
                <a:solidFill>
                  <a:schemeClr val="tx1">
                    <a:lumMod val="50000"/>
                    <a:lumOff val="50000"/>
                  </a:schemeClr>
                </a:solidFill>
              </a:endParaRPr>
            </a:p>
          </p:txBody>
        </p:sp>
      </p:grpSp>
      <p:sp>
        <p:nvSpPr>
          <p:cNvPr id="64" name="Inhaltsplatzhalter 3"/>
          <p:cNvSpPr txBox="1">
            <a:spLocks/>
          </p:cNvSpPr>
          <p:nvPr/>
        </p:nvSpPr>
        <p:spPr>
          <a:xfrm>
            <a:off x="611188" y="1276350"/>
            <a:ext cx="7923212" cy="2995612"/>
          </a:xfrm>
          <a:prstGeom prst="rect">
            <a:avLst/>
          </a:prstGeom>
        </p:spPr>
        <p:txBody>
          <a:bodyPr vert="horz" lIns="91440" tIns="45720" rIns="91440" bIns="45720" rtlCol="0">
            <a:normAutofit lnSpcReduction="10000"/>
          </a:bodyPr>
          <a:lstStyle/>
          <a:p>
            <a:pPr marL="0" marR="0" lvl="0" indent="-179388" algn="just" defTabSz="914400" rtl="0" eaLnBrk="1" fontAlgn="auto" latinLnBrk="0" hangingPunct="1">
              <a:lnSpc>
                <a:spcPct val="100000"/>
              </a:lnSpc>
              <a:spcBef>
                <a:spcPct val="20000"/>
              </a:spcBef>
              <a:spcAft>
                <a:spcPts val="0"/>
              </a:spcAft>
              <a:buClrTx/>
              <a:buSzTx/>
              <a:buFont typeface="Arial" charset="0"/>
              <a:buNone/>
              <a:tabLst/>
              <a:defRPr/>
            </a:pPr>
            <a:r>
              <a:rPr kumimoji="0" lang="en-US" sz="1100" b="1" i="0" u="none" strike="noStrike" kern="1200" cap="none" spc="0" normalizeH="0" baseline="0" noProof="0" dirty="0" err="1" smtClean="0">
                <a:ln>
                  <a:noFill/>
                </a:ln>
                <a:solidFill>
                  <a:schemeClr val="tx1">
                    <a:tint val="75000"/>
                  </a:schemeClr>
                </a:solidFill>
                <a:effectLst/>
                <a:uLnTx/>
                <a:uFillTx/>
                <a:latin typeface="+mn-lt"/>
                <a:ea typeface="+mn-ea"/>
                <a:cs typeface="+mn-cs"/>
              </a:rPr>
              <a:t>Lorem</a:t>
            </a:r>
            <a:r>
              <a:rPr kumimoji="0" lang="en-US" sz="1100" b="1"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1" i="0" u="none" strike="noStrike" kern="1200" cap="none" spc="0" normalizeH="0" baseline="0" noProof="0" dirty="0" err="1" smtClean="0">
                <a:ln>
                  <a:noFill/>
                </a:ln>
                <a:solidFill>
                  <a:schemeClr val="tx1">
                    <a:tint val="75000"/>
                  </a:schemeClr>
                </a:solidFill>
                <a:effectLst/>
                <a:uLnTx/>
                <a:uFillTx/>
                <a:latin typeface="+mn-lt"/>
                <a:ea typeface="+mn-ea"/>
                <a:cs typeface="+mn-cs"/>
              </a:rPr>
              <a:t>ipsum</a:t>
            </a:r>
            <a:r>
              <a:rPr kumimoji="0" lang="en-US" sz="1100" b="1" i="0" u="none" strike="noStrike" kern="1200" cap="none" spc="0" normalizeH="0" baseline="0" noProof="0" dirty="0" smtClean="0">
                <a:ln>
                  <a:noFill/>
                </a:ln>
                <a:solidFill>
                  <a:schemeClr val="tx1">
                    <a:tint val="75000"/>
                  </a:schemeClr>
                </a:solidFill>
                <a:effectLst/>
                <a:uLnTx/>
                <a:uFillTx/>
                <a:latin typeface="+mn-lt"/>
                <a:ea typeface="+mn-ea"/>
                <a:cs typeface="+mn-cs"/>
              </a:rPr>
              <a:t> dolor sit </a:t>
            </a:r>
            <a:r>
              <a:rPr kumimoji="0" lang="en-US" sz="1100" b="1" i="0" u="none" strike="noStrike" kern="1200" cap="none" spc="0" normalizeH="0" baseline="0" noProof="0" dirty="0" err="1" smtClean="0">
                <a:ln>
                  <a:noFill/>
                </a:ln>
                <a:solidFill>
                  <a:schemeClr val="tx1">
                    <a:tint val="75000"/>
                  </a:schemeClr>
                </a:solidFill>
                <a:effectLst/>
                <a:uLnTx/>
                <a:uFillTx/>
                <a:latin typeface="+mn-lt"/>
                <a:ea typeface="+mn-ea"/>
                <a:cs typeface="+mn-cs"/>
              </a:rPr>
              <a:t>amet</a:t>
            </a:r>
            <a:r>
              <a:rPr kumimoji="0" lang="en-US" sz="1100" b="1" i="0" u="none" strike="noStrike" kern="1200" cap="none" spc="0" normalizeH="0" baseline="0" noProof="0" dirty="0" smtClean="0">
                <a:ln>
                  <a:noFill/>
                </a:ln>
                <a:solidFill>
                  <a:schemeClr val="tx1">
                    <a:tint val="75000"/>
                  </a:schemeClr>
                </a:solidFill>
                <a:effectLst/>
                <a:uLnTx/>
                <a:uFillTx/>
                <a:latin typeface="+mn-lt"/>
                <a:ea typeface="+mn-ea"/>
                <a:cs typeface="+mn-cs"/>
              </a:rPr>
              <a:t> </a:t>
            </a:r>
          </a:p>
          <a:p>
            <a:pPr marL="0" marR="0" lvl="0" indent="-179388" algn="just" defTabSz="914400" rtl="0" eaLnBrk="1" fontAlgn="auto" latinLnBrk="0" hangingPunct="1">
              <a:lnSpc>
                <a:spcPct val="100000"/>
              </a:lnSpc>
              <a:spcBef>
                <a:spcPct val="20000"/>
              </a:spcBef>
              <a:spcAft>
                <a:spcPts val="0"/>
              </a:spcAft>
              <a:buClrTx/>
              <a:buSzTx/>
              <a:buFont typeface="Arial" charset="0"/>
              <a:buNone/>
              <a:tabLst/>
              <a:defRPr/>
            </a:pPr>
            <a:endPar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179388" algn="just" defTabSz="914400" rtl="0" eaLnBrk="1" fontAlgn="auto" latinLnBrk="0" hangingPunct="1">
              <a:lnSpc>
                <a:spcPct val="110000"/>
              </a:lnSpc>
              <a:spcBef>
                <a:spcPct val="20000"/>
              </a:spcBef>
              <a:spcAft>
                <a:spcPts val="0"/>
              </a:spcAft>
              <a:buClrTx/>
              <a:buSzTx/>
              <a:tabLst/>
              <a:defRPr/>
            </a:pP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consetetur</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sadipscing</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elitr</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sed</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diam</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nonumy</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eirmod</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tempor</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invidunt</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ut</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labore</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et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dolore</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magna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aliquyam</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erat</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sed</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diam</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voluptua</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Stet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clita</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kasd</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gubergren</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no sea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takimata</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sanctus</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est</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Lorem</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ipsum</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dolor sit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amet</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Lorem</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ipsum</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dolor sit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amet</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consetetur</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sadipscing</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elitr</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sed</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diam</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nonumy</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eirmod</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tempor</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invidunt</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ut</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labore</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et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dolore</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dolores</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et ea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rebum</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Stet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clita</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kasd</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gubergren</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no sea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takimata</a:t>
            </a:r>
            <a:r>
              <a:rPr kumimoji="0" lang="id-ID"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lang="en-US" sz="1100" dirty="0" err="1" smtClean="0">
                <a:solidFill>
                  <a:schemeClr val="tx1">
                    <a:tint val="75000"/>
                  </a:schemeClr>
                </a:solidFill>
              </a:rPr>
              <a:t>consetetur</a:t>
            </a:r>
            <a:r>
              <a:rPr lang="en-US" sz="1100" dirty="0" smtClean="0">
                <a:solidFill>
                  <a:schemeClr val="tx1">
                    <a:tint val="75000"/>
                  </a:schemeClr>
                </a:solidFill>
              </a:rPr>
              <a:t> </a:t>
            </a:r>
            <a:r>
              <a:rPr lang="en-US" sz="1100" dirty="0" err="1" smtClean="0">
                <a:solidFill>
                  <a:schemeClr val="tx1">
                    <a:tint val="75000"/>
                  </a:schemeClr>
                </a:solidFill>
              </a:rPr>
              <a:t>sadipscing</a:t>
            </a:r>
            <a:r>
              <a:rPr lang="en-US" sz="1100" dirty="0" smtClean="0">
                <a:solidFill>
                  <a:schemeClr val="tx1">
                    <a:tint val="75000"/>
                  </a:schemeClr>
                </a:solidFill>
              </a:rPr>
              <a:t> </a:t>
            </a:r>
            <a:r>
              <a:rPr lang="en-US" sz="1100" dirty="0" err="1" smtClean="0">
                <a:solidFill>
                  <a:schemeClr val="tx1">
                    <a:tint val="75000"/>
                  </a:schemeClr>
                </a:solidFill>
              </a:rPr>
              <a:t>elitr</a:t>
            </a:r>
            <a:r>
              <a:rPr lang="en-US" sz="1100" dirty="0" smtClean="0">
                <a:solidFill>
                  <a:schemeClr val="tx1">
                    <a:tint val="75000"/>
                  </a:schemeClr>
                </a:solidFill>
              </a:rPr>
              <a:t>, </a:t>
            </a:r>
            <a:r>
              <a:rPr lang="en-US" sz="1100" dirty="0" err="1" smtClean="0">
                <a:solidFill>
                  <a:schemeClr val="tx1">
                    <a:tint val="75000"/>
                  </a:schemeClr>
                </a:solidFill>
              </a:rPr>
              <a:t>sed</a:t>
            </a:r>
            <a:r>
              <a:rPr lang="en-US" sz="1100" dirty="0" smtClean="0">
                <a:solidFill>
                  <a:schemeClr val="tx1">
                    <a:tint val="75000"/>
                  </a:schemeClr>
                </a:solidFill>
              </a:rPr>
              <a:t> </a:t>
            </a:r>
            <a:r>
              <a:rPr lang="en-US" sz="1100" dirty="0" err="1" smtClean="0">
                <a:solidFill>
                  <a:schemeClr val="tx1">
                    <a:tint val="75000"/>
                  </a:schemeClr>
                </a:solidFill>
              </a:rPr>
              <a:t>diam</a:t>
            </a:r>
            <a:r>
              <a:rPr lang="en-US" sz="1100" dirty="0" smtClean="0">
                <a:solidFill>
                  <a:schemeClr val="tx1">
                    <a:tint val="75000"/>
                  </a:schemeClr>
                </a:solidFill>
              </a:rPr>
              <a:t> </a:t>
            </a:r>
            <a:r>
              <a:rPr lang="en-US" sz="1100" dirty="0" err="1" smtClean="0">
                <a:solidFill>
                  <a:schemeClr val="tx1">
                    <a:tint val="75000"/>
                  </a:schemeClr>
                </a:solidFill>
              </a:rPr>
              <a:t>nonumy</a:t>
            </a:r>
            <a:r>
              <a:rPr lang="en-US" sz="1100" dirty="0" smtClean="0">
                <a:solidFill>
                  <a:schemeClr val="tx1">
                    <a:tint val="75000"/>
                  </a:schemeClr>
                </a:solidFill>
              </a:rPr>
              <a:t> </a:t>
            </a:r>
            <a:r>
              <a:rPr lang="en-US" sz="1100" dirty="0" err="1" smtClean="0">
                <a:solidFill>
                  <a:schemeClr val="tx1">
                    <a:tint val="75000"/>
                  </a:schemeClr>
                </a:solidFill>
              </a:rPr>
              <a:t>eirmod</a:t>
            </a:r>
            <a:r>
              <a:rPr lang="en-US" sz="1100" dirty="0" smtClean="0">
                <a:solidFill>
                  <a:schemeClr val="tx1">
                    <a:tint val="75000"/>
                  </a:schemeClr>
                </a:solidFill>
              </a:rPr>
              <a:t> </a:t>
            </a:r>
            <a:r>
              <a:rPr lang="en-US" sz="1100" dirty="0" err="1" smtClean="0">
                <a:solidFill>
                  <a:schemeClr val="tx1">
                    <a:tint val="75000"/>
                  </a:schemeClr>
                </a:solidFill>
              </a:rPr>
              <a:t>tempor</a:t>
            </a:r>
            <a:r>
              <a:rPr lang="en-US" sz="1100" dirty="0" smtClean="0">
                <a:solidFill>
                  <a:schemeClr val="tx1">
                    <a:tint val="75000"/>
                  </a:schemeClr>
                </a:solidFill>
              </a:rPr>
              <a:t> </a:t>
            </a:r>
            <a:r>
              <a:rPr lang="en-US" sz="1100" dirty="0" err="1" smtClean="0">
                <a:solidFill>
                  <a:schemeClr val="tx1">
                    <a:tint val="75000"/>
                  </a:schemeClr>
                </a:solidFill>
              </a:rPr>
              <a:t>invidunt</a:t>
            </a:r>
            <a:r>
              <a:rPr lang="en-US" sz="1100" dirty="0" smtClean="0">
                <a:solidFill>
                  <a:schemeClr val="tx1">
                    <a:tint val="75000"/>
                  </a:schemeClr>
                </a:solidFill>
              </a:rPr>
              <a:t> </a:t>
            </a:r>
            <a:r>
              <a:rPr lang="en-US" sz="1100" dirty="0" err="1" smtClean="0">
                <a:solidFill>
                  <a:schemeClr val="tx1">
                    <a:tint val="75000"/>
                  </a:schemeClr>
                </a:solidFill>
              </a:rPr>
              <a:t>ut</a:t>
            </a:r>
            <a:r>
              <a:rPr lang="en-US" sz="1100" dirty="0" smtClean="0">
                <a:solidFill>
                  <a:schemeClr val="tx1">
                    <a:tint val="75000"/>
                  </a:schemeClr>
                </a:solidFill>
              </a:rPr>
              <a:t> </a:t>
            </a:r>
            <a:r>
              <a:rPr lang="en-US" sz="1100" dirty="0" err="1" smtClean="0">
                <a:solidFill>
                  <a:schemeClr val="tx1">
                    <a:tint val="75000"/>
                  </a:schemeClr>
                </a:solidFill>
              </a:rPr>
              <a:t>labore</a:t>
            </a:r>
            <a:r>
              <a:rPr lang="en-US" sz="1100" dirty="0" smtClean="0">
                <a:solidFill>
                  <a:schemeClr val="tx1">
                    <a:tint val="75000"/>
                  </a:schemeClr>
                </a:solidFill>
              </a:rPr>
              <a:t> et </a:t>
            </a:r>
            <a:r>
              <a:rPr lang="en-US" sz="1100" dirty="0" err="1" smtClean="0">
                <a:solidFill>
                  <a:schemeClr val="tx1">
                    <a:tint val="75000"/>
                  </a:schemeClr>
                </a:solidFill>
              </a:rPr>
              <a:t>dolore</a:t>
            </a:r>
            <a:r>
              <a:rPr lang="en-US" sz="1100" dirty="0" smtClean="0">
                <a:solidFill>
                  <a:schemeClr val="tx1">
                    <a:tint val="75000"/>
                  </a:schemeClr>
                </a:solidFill>
              </a:rPr>
              <a:t> magna </a:t>
            </a:r>
            <a:r>
              <a:rPr lang="en-US" sz="1100" dirty="0" err="1" smtClean="0">
                <a:solidFill>
                  <a:schemeClr val="tx1">
                    <a:tint val="75000"/>
                  </a:schemeClr>
                </a:solidFill>
              </a:rPr>
              <a:t>aliquyam</a:t>
            </a:r>
            <a:r>
              <a:rPr lang="en-US" sz="1100" dirty="0" smtClean="0">
                <a:solidFill>
                  <a:schemeClr val="tx1">
                    <a:tint val="75000"/>
                  </a:schemeClr>
                </a:solidFill>
              </a:rPr>
              <a:t> </a:t>
            </a:r>
            <a:r>
              <a:rPr lang="en-US" sz="1100" dirty="0" err="1" smtClean="0">
                <a:solidFill>
                  <a:schemeClr val="tx1">
                    <a:tint val="75000"/>
                  </a:schemeClr>
                </a:solidFill>
              </a:rPr>
              <a:t>erat</a:t>
            </a:r>
            <a:r>
              <a:rPr lang="en-US" sz="1100" dirty="0" smtClean="0">
                <a:solidFill>
                  <a:schemeClr val="tx1">
                    <a:tint val="75000"/>
                  </a:schemeClr>
                </a:solidFill>
              </a:rPr>
              <a:t>, </a:t>
            </a:r>
            <a:r>
              <a:rPr lang="en-US" sz="1100" dirty="0" err="1" smtClean="0">
                <a:solidFill>
                  <a:schemeClr val="tx1">
                    <a:tint val="75000"/>
                  </a:schemeClr>
                </a:solidFill>
              </a:rPr>
              <a:t>sed</a:t>
            </a:r>
            <a:r>
              <a:rPr lang="en-US" sz="1100" dirty="0" smtClean="0">
                <a:solidFill>
                  <a:schemeClr val="tx1">
                    <a:tint val="75000"/>
                  </a:schemeClr>
                </a:solidFill>
              </a:rPr>
              <a:t> </a:t>
            </a:r>
            <a:r>
              <a:rPr lang="en-US" sz="1100" dirty="0" err="1" smtClean="0">
                <a:solidFill>
                  <a:schemeClr val="tx1">
                    <a:tint val="75000"/>
                  </a:schemeClr>
                </a:solidFill>
              </a:rPr>
              <a:t>diam</a:t>
            </a:r>
            <a:r>
              <a:rPr lang="en-US" sz="1100" dirty="0" smtClean="0">
                <a:solidFill>
                  <a:schemeClr val="tx1">
                    <a:tint val="75000"/>
                  </a:schemeClr>
                </a:solidFill>
              </a:rPr>
              <a:t> </a:t>
            </a:r>
            <a:r>
              <a:rPr lang="en-US" sz="1100" dirty="0" err="1" smtClean="0">
                <a:solidFill>
                  <a:schemeClr val="tx1">
                    <a:tint val="75000"/>
                  </a:schemeClr>
                </a:solidFill>
              </a:rPr>
              <a:t>voluptua</a:t>
            </a:r>
            <a:r>
              <a:rPr lang="en-US" sz="1100" dirty="0" smtClean="0">
                <a:solidFill>
                  <a:schemeClr val="tx1">
                    <a:tint val="75000"/>
                  </a:schemeClr>
                </a:solidFill>
              </a:rPr>
              <a:t>. </a:t>
            </a:r>
            <a:endParaRPr lang="id-ID" sz="1100" dirty="0" smtClean="0">
              <a:solidFill>
                <a:schemeClr val="tx1">
                  <a:tint val="75000"/>
                </a:schemeClr>
              </a:solidFill>
            </a:endParaRPr>
          </a:p>
          <a:p>
            <a:pPr lvl="0" indent="-179388" algn="just">
              <a:lnSpc>
                <a:spcPct val="110000"/>
              </a:lnSpc>
              <a:spcBef>
                <a:spcPct val="20000"/>
              </a:spcBef>
              <a:defRPr/>
            </a:pPr>
            <a:endParaRPr lang="en-US" sz="1100" dirty="0" smtClean="0">
              <a:solidFill>
                <a:schemeClr val="tx1">
                  <a:tint val="75000"/>
                </a:schemeClr>
              </a:solidFill>
            </a:endParaRPr>
          </a:p>
          <a:p>
            <a:pPr lvl="0" indent="-179388" algn="just">
              <a:lnSpc>
                <a:spcPct val="110000"/>
              </a:lnSpc>
              <a:spcBef>
                <a:spcPct val="20000"/>
              </a:spcBef>
              <a:defRPr/>
            </a:pPr>
            <a:r>
              <a:rPr lang="en-US" sz="1100" dirty="0" smtClean="0">
                <a:solidFill>
                  <a:schemeClr val="tx1">
                    <a:tint val="75000"/>
                  </a:schemeClr>
                </a:solidFill>
              </a:rPr>
              <a:t>Stet </a:t>
            </a:r>
            <a:r>
              <a:rPr lang="en-US" sz="1100" dirty="0" err="1" smtClean="0">
                <a:solidFill>
                  <a:schemeClr val="tx1">
                    <a:tint val="75000"/>
                  </a:schemeClr>
                </a:solidFill>
              </a:rPr>
              <a:t>clita</a:t>
            </a:r>
            <a:r>
              <a:rPr lang="en-US" sz="1100" dirty="0" smtClean="0">
                <a:solidFill>
                  <a:schemeClr val="tx1">
                    <a:tint val="75000"/>
                  </a:schemeClr>
                </a:solidFill>
              </a:rPr>
              <a:t> </a:t>
            </a:r>
            <a:r>
              <a:rPr lang="en-US" sz="1100" dirty="0" err="1" smtClean="0">
                <a:solidFill>
                  <a:schemeClr val="tx1">
                    <a:tint val="75000"/>
                  </a:schemeClr>
                </a:solidFill>
              </a:rPr>
              <a:t>kasd</a:t>
            </a:r>
            <a:r>
              <a:rPr lang="en-US" sz="1100" dirty="0" smtClean="0">
                <a:solidFill>
                  <a:schemeClr val="tx1">
                    <a:tint val="75000"/>
                  </a:schemeClr>
                </a:solidFill>
              </a:rPr>
              <a:t> </a:t>
            </a:r>
            <a:r>
              <a:rPr lang="en-US" sz="1100" dirty="0" err="1" smtClean="0">
                <a:solidFill>
                  <a:schemeClr val="tx1">
                    <a:tint val="75000"/>
                  </a:schemeClr>
                </a:solidFill>
              </a:rPr>
              <a:t>gubergren</a:t>
            </a:r>
            <a:r>
              <a:rPr lang="en-US" sz="1100" dirty="0" smtClean="0">
                <a:solidFill>
                  <a:schemeClr val="tx1">
                    <a:tint val="75000"/>
                  </a:schemeClr>
                </a:solidFill>
              </a:rPr>
              <a:t>, no sea </a:t>
            </a:r>
            <a:r>
              <a:rPr lang="en-US" sz="1100" dirty="0" err="1" smtClean="0">
                <a:solidFill>
                  <a:schemeClr val="tx1">
                    <a:tint val="75000"/>
                  </a:schemeClr>
                </a:solidFill>
              </a:rPr>
              <a:t>takimata</a:t>
            </a:r>
            <a:r>
              <a:rPr lang="en-US" sz="1100" dirty="0" smtClean="0">
                <a:solidFill>
                  <a:schemeClr val="tx1">
                    <a:tint val="75000"/>
                  </a:schemeClr>
                </a:solidFill>
              </a:rPr>
              <a:t> </a:t>
            </a:r>
            <a:r>
              <a:rPr lang="en-US" sz="1100" dirty="0" err="1" smtClean="0">
                <a:solidFill>
                  <a:schemeClr val="tx1">
                    <a:tint val="75000"/>
                  </a:schemeClr>
                </a:solidFill>
              </a:rPr>
              <a:t>sanctus</a:t>
            </a:r>
            <a:r>
              <a:rPr lang="en-US" sz="1100" dirty="0" smtClean="0">
                <a:solidFill>
                  <a:schemeClr val="tx1">
                    <a:tint val="75000"/>
                  </a:schemeClr>
                </a:solidFill>
              </a:rPr>
              <a:t> </a:t>
            </a:r>
            <a:r>
              <a:rPr lang="en-US" sz="1100" dirty="0" err="1" smtClean="0">
                <a:solidFill>
                  <a:schemeClr val="tx1">
                    <a:tint val="75000"/>
                  </a:schemeClr>
                </a:solidFill>
              </a:rPr>
              <a:t>est</a:t>
            </a:r>
            <a:r>
              <a:rPr lang="en-US" sz="1100" dirty="0" smtClean="0">
                <a:solidFill>
                  <a:schemeClr val="tx1">
                    <a:tint val="75000"/>
                  </a:schemeClr>
                </a:solidFill>
              </a:rPr>
              <a:t> </a:t>
            </a:r>
            <a:r>
              <a:rPr lang="en-US" sz="1100" dirty="0" err="1" smtClean="0">
                <a:solidFill>
                  <a:schemeClr val="tx1">
                    <a:tint val="75000"/>
                  </a:schemeClr>
                </a:solidFill>
              </a:rPr>
              <a:t>Lorem</a:t>
            </a:r>
            <a:r>
              <a:rPr lang="en-US" sz="1100" dirty="0" smtClean="0">
                <a:solidFill>
                  <a:schemeClr val="tx1">
                    <a:tint val="75000"/>
                  </a:schemeClr>
                </a:solidFill>
              </a:rPr>
              <a:t> </a:t>
            </a:r>
            <a:r>
              <a:rPr lang="en-US" sz="1100" dirty="0" err="1" smtClean="0">
                <a:solidFill>
                  <a:schemeClr val="tx1">
                    <a:tint val="75000"/>
                  </a:schemeClr>
                </a:solidFill>
              </a:rPr>
              <a:t>ipsum</a:t>
            </a:r>
            <a:r>
              <a:rPr lang="en-US" sz="1100" dirty="0" smtClean="0">
                <a:solidFill>
                  <a:schemeClr val="tx1">
                    <a:tint val="75000"/>
                  </a:schemeClr>
                </a:solidFill>
              </a:rPr>
              <a:t> dolor sit </a:t>
            </a:r>
            <a:r>
              <a:rPr lang="en-US" sz="1100" dirty="0" err="1" smtClean="0">
                <a:solidFill>
                  <a:schemeClr val="tx1">
                    <a:tint val="75000"/>
                  </a:schemeClr>
                </a:solidFill>
              </a:rPr>
              <a:t>amet</a:t>
            </a:r>
            <a:r>
              <a:rPr lang="en-US" sz="1100" dirty="0" smtClean="0">
                <a:solidFill>
                  <a:schemeClr val="tx1">
                    <a:tint val="75000"/>
                  </a:schemeClr>
                </a:solidFill>
              </a:rPr>
              <a:t>. </a:t>
            </a:r>
            <a:r>
              <a:rPr lang="en-US" sz="1100" dirty="0" err="1" smtClean="0">
                <a:solidFill>
                  <a:schemeClr val="tx1">
                    <a:tint val="75000"/>
                  </a:schemeClr>
                </a:solidFill>
              </a:rPr>
              <a:t>Lorem</a:t>
            </a:r>
            <a:r>
              <a:rPr lang="en-US" sz="1100" dirty="0" smtClean="0">
                <a:solidFill>
                  <a:schemeClr val="tx1">
                    <a:tint val="75000"/>
                  </a:schemeClr>
                </a:solidFill>
              </a:rPr>
              <a:t> </a:t>
            </a:r>
            <a:r>
              <a:rPr lang="en-US" sz="1100" dirty="0" err="1" smtClean="0">
                <a:solidFill>
                  <a:schemeClr val="tx1">
                    <a:tint val="75000"/>
                  </a:schemeClr>
                </a:solidFill>
              </a:rPr>
              <a:t>ipsum</a:t>
            </a:r>
            <a:r>
              <a:rPr lang="en-US" sz="1100" dirty="0" smtClean="0">
                <a:solidFill>
                  <a:schemeClr val="tx1">
                    <a:tint val="75000"/>
                  </a:schemeClr>
                </a:solidFill>
              </a:rPr>
              <a:t> dolor sit </a:t>
            </a:r>
            <a:r>
              <a:rPr lang="en-US" sz="1100" dirty="0" err="1" smtClean="0">
                <a:solidFill>
                  <a:schemeClr val="tx1">
                    <a:tint val="75000"/>
                  </a:schemeClr>
                </a:solidFill>
              </a:rPr>
              <a:t>amet</a:t>
            </a:r>
            <a:r>
              <a:rPr lang="en-US" sz="1100" dirty="0" smtClean="0">
                <a:solidFill>
                  <a:schemeClr val="tx1">
                    <a:tint val="75000"/>
                  </a:schemeClr>
                </a:solidFill>
              </a:rPr>
              <a:t>, </a:t>
            </a:r>
            <a:r>
              <a:rPr lang="en-US" sz="1100" dirty="0" err="1" smtClean="0">
                <a:solidFill>
                  <a:schemeClr val="tx1">
                    <a:tint val="75000"/>
                  </a:schemeClr>
                </a:solidFill>
              </a:rPr>
              <a:t>consetetur</a:t>
            </a:r>
            <a:r>
              <a:rPr lang="en-US" sz="1100" dirty="0" smtClean="0">
                <a:solidFill>
                  <a:schemeClr val="tx1">
                    <a:tint val="75000"/>
                  </a:schemeClr>
                </a:solidFill>
              </a:rPr>
              <a:t> </a:t>
            </a:r>
            <a:r>
              <a:rPr lang="en-US" sz="1100" dirty="0" err="1" smtClean="0">
                <a:solidFill>
                  <a:schemeClr val="tx1">
                    <a:tint val="75000"/>
                  </a:schemeClr>
                </a:solidFill>
              </a:rPr>
              <a:t>sadipscing</a:t>
            </a:r>
            <a:r>
              <a:rPr lang="en-US" sz="1100" dirty="0" smtClean="0">
                <a:solidFill>
                  <a:schemeClr val="tx1">
                    <a:tint val="75000"/>
                  </a:schemeClr>
                </a:solidFill>
              </a:rPr>
              <a:t> </a:t>
            </a:r>
            <a:r>
              <a:rPr lang="en-US" sz="1100" dirty="0" err="1" smtClean="0">
                <a:solidFill>
                  <a:schemeClr val="tx1">
                    <a:tint val="75000"/>
                  </a:schemeClr>
                </a:solidFill>
              </a:rPr>
              <a:t>elitr</a:t>
            </a:r>
            <a:r>
              <a:rPr lang="en-US" sz="1100" dirty="0" smtClean="0">
                <a:solidFill>
                  <a:schemeClr val="tx1">
                    <a:tint val="75000"/>
                  </a:schemeClr>
                </a:solidFill>
              </a:rPr>
              <a:t>, </a:t>
            </a:r>
            <a:r>
              <a:rPr lang="en-US" sz="1100" dirty="0" err="1" smtClean="0">
                <a:solidFill>
                  <a:schemeClr val="tx1">
                    <a:tint val="75000"/>
                  </a:schemeClr>
                </a:solidFill>
              </a:rPr>
              <a:t>sed</a:t>
            </a:r>
            <a:r>
              <a:rPr lang="en-US" sz="1100" dirty="0" smtClean="0">
                <a:solidFill>
                  <a:schemeClr val="tx1">
                    <a:tint val="75000"/>
                  </a:schemeClr>
                </a:solidFill>
              </a:rPr>
              <a:t> </a:t>
            </a:r>
            <a:r>
              <a:rPr lang="en-US" sz="1100" dirty="0" err="1" smtClean="0">
                <a:solidFill>
                  <a:schemeClr val="tx1">
                    <a:tint val="75000"/>
                  </a:schemeClr>
                </a:solidFill>
              </a:rPr>
              <a:t>diam</a:t>
            </a:r>
            <a:r>
              <a:rPr lang="en-US" sz="1100" dirty="0" smtClean="0">
                <a:solidFill>
                  <a:schemeClr val="tx1">
                    <a:tint val="75000"/>
                  </a:schemeClr>
                </a:solidFill>
              </a:rPr>
              <a:t> </a:t>
            </a:r>
            <a:r>
              <a:rPr lang="en-US" sz="1100" dirty="0" err="1" smtClean="0">
                <a:solidFill>
                  <a:schemeClr val="tx1">
                    <a:tint val="75000"/>
                  </a:schemeClr>
                </a:solidFill>
              </a:rPr>
              <a:t>nonumy</a:t>
            </a:r>
            <a:r>
              <a:rPr lang="en-US" sz="1100" dirty="0" smtClean="0">
                <a:solidFill>
                  <a:schemeClr val="tx1">
                    <a:tint val="75000"/>
                  </a:schemeClr>
                </a:solidFill>
              </a:rPr>
              <a:t> </a:t>
            </a:r>
            <a:r>
              <a:rPr lang="en-US" sz="1100" dirty="0" err="1" smtClean="0">
                <a:solidFill>
                  <a:schemeClr val="tx1">
                    <a:tint val="75000"/>
                  </a:schemeClr>
                </a:solidFill>
              </a:rPr>
              <a:t>eirmod</a:t>
            </a:r>
            <a:r>
              <a:rPr lang="en-US" sz="1100" dirty="0" smtClean="0">
                <a:solidFill>
                  <a:schemeClr val="tx1">
                    <a:tint val="75000"/>
                  </a:schemeClr>
                </a:solidFill>
              </a:rPr>
              <a:t> </a:t>
            </a:r>
            <a:r>
              <a:rPr lang="en-US" sz="1100" dirty="0" err="1" smtClean="0">
                <a:solidFill>
                  <a:schemeClr val="tx1">
                    <a:tint val="75000"/>
                  </a:schemeClr>
                </a:solidFill>
              </a:rPr>
              <a:t>tempor</a:t>
            </a:r>
            <a:r>
              <a:rPr lang="en-US" sz="1100" dirty="0" smtClean="0">
                <a:solidFill>
                  <a:schemeClr val="tx1">
                    <a:tint val="75000"/>
                  </a:schemeClr>
                </a:solidFill>
              </a:rPr>
              <a:t> </a:t>
            </a:r>
            <a:r>
              <a:rPr lang="en-US" sz="1100" dirty="0" err="1" smtClean="0">
                <a:solidFill>
                  <a:schemeClr val="tx1">
                    <a:tint val="75000"/>
                  </a:schemeClr>
                </a:solidFill>
              </a:rPr>
              <a:t>invidunt</a:t>
            </a:r>
            <a:r>
              <a:rPr lang="en-US" sz="1100" dirty="0" smtClean="0">
                <a:solidFill>
                  <a:schemeClr val="tx1">
                    <a:tint val="75000"/>
                  </a:schemeClr>
                </a:solidFill>
              </a:rPr>
              <a:t> </a:t>
            </a:r>
            <a:r>
              <a:rPr lang="en-US" sz="1100" dirty="0" err="1" smtClean="0">
                <a:solidFill>
                  <a:schemeClr val="tx1">
                    <a:tint val="75000"/>
                  </a:schemeClr>
                </a:solidFill>
              </a:rPr>
              <a:t>ut</a:t>
            </a:r>
            <a:r>
              <a:rPr lang="en-US" sz="1100" dirty="0" smtClean="0">
                <a:solidFill>
                  <a:schemeClr val="tx1">
                    <a:tint val="75000"/>
                  </a:schemeClr>
                </a:solidFill>
              </a:rPr>
              <a:t> </a:t>
            </a:r>
            <a:r>
              <a:rPr lang="en-US" sz="1100" dirty="0" err="1" smtClean="0">
                <a:solidFill>
                  <a:schemeClr val="tx1">
                    <a:tint val="75000"/>
                  </a:schemeClr>
                </a:solidFill>
              </a:rPr>
              <a:t>labore</a:t>
            </a:r>
            <a:r>
              <a:rPr lang="en-US" sz="1100" dirty="0" smtClean="0">
                <a:solidFill>
                  <a:schemeClr val="tx1">
                    <a:tint val="75000"/>
                  </a:schemeClr>
                </a:solidFill>
              </a:rPr>
              <a:t> et </a:t>
            </a:r>
            <a:r>
              <a:rPr lang="en-US" sz="1100" dirty="0" err="1" smtClean="0">
                <a:solidFill>
                  <a:schemeClr val="tx1">
                    <a:tint val="75000"/>
                  </a:schemeClr>
                </a:solidFill>
              </a:rPr>
              <a:t>dolore</a:t>
            </a:r>
            <a:r>
              <a:rPr lang="en-US" sz="1100" dirty="0" smtClean="0">
                <a:solidFill>
                  <a:schemeClr val="tx1">
                    <a:tint val="75000"/>
                  </a:schemeClr>
                </a:solidFill>
              </a:rPr>
              <a:t> </a:t>
            </a:r>
            <a:r>
              <a:rPr lang="en-US" sz="1100" dirty="0" err="1" smtClean="0">
                <a:solidFill>
                  <a:schemeClr val="tx1">
                    <a:tint val="75000"/>
                  </a:schemeClr>
                </a:solidFill>
              </a:rPr>
              <a:t>dolores</a:t>
            </a:r>
            <a:r>
              <a:rPr lang="en-US" sz="1100" dirty="0" smtClean="0">
                <a:solidFill>
                  <a:schemeClr val="tx1">
                    <a:tint val="75000"/>
                  </a:schemeClr>
                </a:solidFill>
              </a:rPr>
              <a:t> et ea </a:t>
            </a:r>
            <a:r>
              <a:rPr lang="en-US" sz="1100" dirty="0" err="1" smtClean="0">
                <a:solidFill>
                  <a:schemeClr val="tx1">
                    <a:tint val="75000"/>
                  </a:schemeClr>
                </a:solidFill>
              </a:rPr>
              <a:t>rebum</a:t>
            </a:r>
            <a:r>
              <a:rPr lang="en-US" sz="1100" dirty="0" smtClean="0">
                <a:solidFill>
                  <a:schemeClr val="tx1">
                    <a:tint val="75000"/>
                  </a:schemeClr>
                </a:solidFill>
              </a:rPr>
              <a:t>. Stet </a:t>
            </a:r>
            <a:r>
              <a:rPr lang="en-US" sz="1100" dirty="0" err="1" smtClean="0">
                <a:solidFill>
                  <a:schemeClr val="tx1">
                    <a:tint val="75000"/>
                  </a:schemeClr>
                </a:solidFill>
              </a:rPr>
              <a:t>clita</a:t>
            </a:r>
            <a:r>
              <a:rPr lang="en-US" sz="1100" dirty="0" smtClean="0">
                <a:solidFill>
                  <a:schemeClr val="tx1">
                    <a:tint val="75000"/>
                  </a:schemeClr>
                </a:solidFill>
              </a:rPr>
              <a:t> </a:t>
            </a:r>
            <a:r>
              <a:rPr lang="en-US" sz="1100" dirty="0" err="1" smtClean="0">
                <a:solidFill>
                  <a:schemeClr val="tx1">
                    <a:tint val="75000"/>
                  </a:schemeClr>
                </a:solidFill>
              </a:rPr>
              <a:t>kasd</a:t>
            </a:r>
            <a:r>
              <a:rPr lang="en-US" sz="1100" dirty="0" smtClean="0">
                <a:solidFill>
                  <a:schemeClr val="tx1">
                    <a:tint val="75000"/>
                  </a:schemeClr>
                </a:solidFill>
              </a:rPr>
              <a:t> </a:t>
            </a:r>
            <a:r>
              <a:rPr lang="en-US" sz="1100" dirty="0" err="1" smtClean="0">
                <a:solidFill>
                  <a:schemeClr val="tx1">
                    <a:tint val="75000"/>
                  </a:schemeClr>
                </a:solidFill>
              </a:rPr>
              <a:t>gubergren</a:t>
            </a:r>
            <a:r>
              <a:rPr lang="en-US" sz="1100" dirty="0" smtClean="0">
                <a:solidFill>
                  <a:schemeClr val="tx1">
                    <a:tint val="75000"/>
                  </a:schemeClr>
                </a:solidFill>
              </a:rPr>
              <a:t>, no sea </a:t>
            </a:r>
            <a:r>
              <a:rPr lang="en-US" sz="1100" dirty="0" err="1" smtClean="0">
                <a:solidFill>
                  <a:schemeClr val="tx1">
                    <a:tint val="75000"/>
                  </a:schemeClr>
                </a:solidFill>
              </a:rPr>
              <a:t>takimata</a:t>
            </a:r>
            <a:r>
              <a:rPr lang="id-ID" sz="1100" dirty="0" smtClean="0">
                <a:solidFill>
                  <a:schemeClr val="tx1">
                    <a:tint val="75000"/>
                  </a:schemeClr>
                </a:solidFill>
              </a:rPr>
              <a:t>. </a:t>
            </a:r>
            <a:r>
              <a:rPr lang="en-US" sz="1100" dirty="0" err="1" smtClean="0">
                <a:solidFill>
                  <a:schemeClr val="tx1">
                    <a:tint val="75000"/>
                  </a:schemeClr>
                </a:solidFill>
              </a:rPr>
              <a:t>consetetur</a:t>
            </a:r>
            <a:r>
              <a:rPr lang="en-US" sz="1100" dirty="0" smtClean="0">
                <a:solidFill>
                  <a:schemeClr val="tx1">
                    <a:tint val="75000"/>
                  </a:schemeClr>
                </a:solidFill>
              </a:rPr>
              <a:t> </a:t>
            </a:r>
            <a:r>
              <a:rPr lang="en-US" sz="1100" dirty="0" err="1" smtClean="0">
                <a:solidFill>
                  <a:schemeClr val="tx1">
                    <a:tint val="75000"/>
                  </a:schemeClr>
                </a:solidFill>
              </a:rPr>
              <a:t>sadipscing</a:t>
            </a:r>
            <a:r>
              <a:rPr lang="en-US" sz="1100" dirty="0" smtClean="0">
                <a:solidFill>
                  <a:schemeClr val="tx1">
                    <a:tint val="75000"/>
                  </a:schemeClr>
                </a:solidFill>
              </a:rPr>
              <a:t> </a:t>
            </a:r>
            <a:r>
              <a:rPr lang="en-US" sz="1100" dirty="0" err="1" smtClean="0">
                <a:solidFill>
                  <a:schemeClr val="tx1">
                    <a:tint val="75000"/>
                  </a:schemeClr>
                </a:solidFill>
              </a:rPr>
              <a:t>elitr</a:t>
            </a:r>
            <a:r>
              <a:rPr lang="en-US" sz="1100" dirty="0" smtClean="0">
                <a:solidFill>
                  <a:schemeClr val="tx1">
                    <a:tint val="75000"/>
                  </a:schemeClr>
                </a:solidFill>
              </a:rPr>
              <a:t>, </a:t>
            </a:r>
            <a:r>
              <a:rPr lang="en-US" sz="1100" dirty="0" err="1" smtClean="0">
                <a:solidFill>
                  <a:schemeClr val="tx1">
                    <a:tint val="75000"/>
                  </a:schemeClr>
                </a:solidFill>
              </a:rPr>
              <a:t>sed</a:t>
            </a:r>
            <a:r>
              <a:rPr lang="en-US" sz="1100" dirty="0" smtClean="0">
                <a:solidFill>
                  <a:schemeClr val="tx1">
                    <a:tint val="75000"/>
                  </a:schemeClr>
                </a:solidFill>
              </a:rPr>
              <a:t> </a:t>
            </a:r>
            <a:r>
              <a:rPr lang="en-US" sz="1100" dirty="0" err="1" smtClean="0">
                <a:solidFill>
                  <a:schemeClr val="tx1">
                    <a:tint val="75000"/>
                  </a:schemeClr>
                </a:solidFill>
              </a:rPr>
              <a:t>diam</a:t>
            </a:r>
            <a:r>
              <a:rPr lang="en-US" sz="1100" dirty="0" smtClean="0">
                <a:solidFill>
                  <a:schemeClr val="tx1">
                    <a:tint val="75000"/>
                  </a:schemeClr>
                </a:solidFill>
              </a:rPr>
              <a:t> </a:t>
            </a:r>
            <a:r>
              <a:rPr lang="en-US" sz="1100" dirty="0" err="1" smtClean="0">
                <a:solidFill>
                  <a:schemeClr val="tx1">
                    <a:tint val="75000"/>
                  </a:schemeClr>
                </a:solidFill>
              </a:rPr>
              <a:t>nonumy</a:t>
            </a:r>
            <a:r>
              <a:rPr lang="en-US" sz="1100" dirty="0" smtClean="0">
                <a:solidFill>
                  <a:schemeClr val="tx1">
                    <a:tint val="75000"/>
                  </a:schemeClr>
                </a:solidFill>
              </a:rPr>
              <a:t> </a:t>
            </a:r>
            <a:r>
              <a:rPr lang="en-US" sz="1100" dirty="0" err="1" smtClean="0">
                <a:solidFill>
                  <a:schemeClr val="tx1">
                    <a:tint val="75000"/>
                  </a:schemeClr>
                </a:solidFill>
              </a:rPr>
              <a:t>eirmod</a:t>
            </a:r>
            <a:r>
              <a:rPr lang="en-US" sz="1100" dirty="0" smtClean="0">
                <a:solidFill>
                  <a:schemeClr val="tx1">
                    <a:tint val="75000"/>
                  </a:schemeClr>
                </a:solidFill>
              </a:rPr>
              <a:t> </a:t>
            </a:r>
            <a:r>
              <a:rPr lang="en-US" sz="1100" dirty="0" err="1" smtClean="0">
                <a:solidFill>
                  <a:schemeClr val="tx1">
                    <a:tint val="75000"/>
                  </a:schemeClr>
                </a:solidFill>
              </a:rPr>
              <a:t>tempor</a:t>
            </a:r>
            <a:r>
              <a:rPr lang="en-US" sz="1100" dirty="0" smtClean="0">
                <a:solidFill>
                  <a:schemeClr val="tx1">
                    <a:tint val="75000"/>
                  </a:schemeClr>
                </a:solidFill>
              </a:rPr>
              <a:t> </a:t>
            </a:r>
            <a:r>
              <a:rPr lang="en-US" sz="1100" dirty="0" err="1" smtClean="0">
                <a:solidFill>
                  <a:schemeClr val="tx1">
                    <a:tint val="75000"/>
                  </a:schemeClr>
                </a:solidFill>
              </a:rPr>
              <a:t>invidunt</a:t>
            </a:r>
            <a:r>
              <a:rPr lang="en-US" sz="1100" dirty="0" smtClean="0">
                <a:solidFill>
                  <a:schemeClr val="tx1">
                    <a:tint val="75000"/>
                  </a:schemeClr>
                </a:solidFill>
              </a:rPr>
              <a:t> </a:t>
            </a:r>
            <a:r>
              <a:rPr lang="en-US" sz="1100" dirty="0" err="1" smtClean="0">
                <a:solidFill>
                  <a:schemeClr val="tx1">
                    <a:tint val="75000"/>
                  </a:schemeClr>
                </a:solidFill>
              </a:rPr>
              <a:t>ut</a:t>
            </a:r>
            <a:r>
              <a:rPr lang="en-US" sz="1100" dirty="0" smtClean="0">
                <a:solidFill>
                  <a:schemeClr val="tx1">
                    <a:tint val="75000"/>
                  </a:schemeClr>
                </a:solidFill>
              </a:rPr>
              <a:t> </a:t>
            </a:r>
            <a:r>
              <a:rPr lang="en-US" sz="1100" dirty="0" err="1" smtClean="0">
                <a:solidFill>
                  <a:schemeClr val="tx1">
                    <a:tint val="75000"/>
                  </a:schemeClr>
                </a:solidFill>
              </a:rPr>
              <a:t>labore</a:t>
            </a:r>
            <a:r>
              <a:rPr lang="en-US" sz="1100" dirty="0" smtClean="0">
                <a:solidFill>
                  <a:schemeClr val="tx1">
                    <a:tint val="75000"/>
                  </a:schemeClr>
                </a:solidFill>
              </a:rPr>
              <a:t> et </a:t>
            </a:r>
            <a:r>
              <a:rPr lang="en-US" sz="1100" dirty="0" err="1" smtClean="0">
                <a:solidFill>
                  <a:schemeClr val="tx1">
                    <a:tint val="75000"/>
                  </a:schemeClr>
                </a:solidFill>
              </a:rPr>
              <a:t>dolore</a:t>
            </a:r>
            <a:r>
              <a:rPr lang="en-US" sz="1100" dirty="0" smtClean="0">
                <a:solidFill>
                  <a:schemeClr val="tx1">
                    <a:tint val="75000"/>
                  </a:schemeClr>
                </a:solidFill>
              </a:rPr>
              <a:t> magna </a:t>
            </a:r>
            <a:r>
              <a:rPr lang="en-US" sz="1100" dirty="0" err="1" smtClean="0">
                <a:solidFill>
                  <a:schemeClr val="tx1">
                    <a:tint val="75000"/>
                  </a:schemeClr>
                </a:solidFill>
              </a:rPr>
              <a:t>aliquyam</a:t>
            </a:r>
            <a:r>
              <a:rPr lang="en-US" sz="1100" dirty="0" smtClean="0">
                <a:solidFill>
                  <a:schemeClr val="tx1">
                    <a:tint val="75000"/>
                  </a:schemeClr>
                </a:solidFill>
              </a:rPr>
              <a:t> </a:t>
            </a:r>
            <a:r>
              <a:rPr lang="en-US" sz="1100" dirty="0" err="1" smtClean="0">
                <a:solidFill>
                  <a:schemeClr val="tx1">
                    <a:tint val="75000"/>
                  </a:schemeClr>
                </a:solidFill>
              </a:rPr>
              <a:t>erat</a:t>
            </a:r>
            <a:r>
              <a:rPr lang="en-US" sz="1100" dirty="0" smtClean="0">
                <a:solidFill>
                  <a:schemeClr val="tx1">
                    <a:tint val="75000"/>
                  </a:schemeClr>
                </a:solidFill>
              </a:rPr>
              <a:t>, </a:t>
            </a:r>
            <a:r>
              <a:rPr lang="en-US" sz="1100" dirty="0" err="1" smtClean="0">
                <a:solidFill>
                  <a:schemeClr val="tx1">
                    <a:tint val="75000"/>
                  </a:schemeClr>
                </a:solidFill>
              </a:rPr>
              <a:t>sed</a:t>
            </a:r>
            <a:r>
              <a:rPr lang="en-US" sz="1100" dirty="0" smtClean="0">
                <a:solidFill>
                  <a:schemeClr val="tx1">
                    <a:tint val="75000"/>
                  </a:schemeClr>
                </a:solidFill>
              </a:rPr>
              <a:t> </a:t>
            </a:r>
            <a:r>
              <a:rPr lang="en-US" sz="1100" dirty="0" err="1" smtClean="0">
                <a:solidFill>
                  <a:schemeClr val="tx1">
                    <a:tint val="75000"/>
                  </a:schemeClr>
                </a:solidFill>
              </a:rPr>
              <a:t>diam</a:t>
            </a:r>
            <a:r>
              <a:rPr lang="en-US" sz="1100" dirty="0" smtClean="0">
                <a:solidFill>
                  <a:schemeClr val="tx1">
                    <a:tint val="75000"/>
                  </a:schemeClr>
                </a:solidFill>
              </a:rPr>
              <a:t> </a:t>
            </a:r>
            <a:r>
              <a:rPr lang="en-US" sz="1100" dirty="0" err="1" smtClean="0">
                <a:solidFill>
                  <a:schemeClr val="tx1">
                    <a:tint val="75000"/>
                  </a:schemeClr>
                </a:solidFill>
              </a:rPr>
              <a:t>voluptua</a:t>
            </a:r>
            <a:r>
              <a:rPr lang="en-US" sz="1100" dirty="0" smtClean="0">
                <a:solidFill>
                  <a:schemeClr val="tx1">
                    <a:tint val="75000"/>
                  </a:schemeClr>
                </a:solidFill>
              </a:rPr>
              <a:t>. </a:t>
            </a:r>
          </a:p>
          <a:p>
            <a:pPr lvl="0" indent="-179388" algn="just">
              <a:lnSpc>
                <a:spcPct val="110000"/>
              </a:lnSpc>
              <a:spcBef>
                <a:spcPct val="20000"/>
              </a:spcBef>
              <a:defRPr/>
            </a:pPr>
            <a:r>
              <a:rPr lang="en-US" sz="1100" dirty="0" smtClean="0">
                <a:solidFill>
                  <a:schemeClr val="tx1">
                    <a:tint val="75000"/>
                  </a:schemeClr>
                </a:solidFill>
              </a:rPr>
              <a:t>Stet </a:t>
            </a:r>
            <a:r>
              <a:rPr lang="en-US" sz="1100" dirty="0" err="1" smtClean="0">
                <a:solidFill>
                  <a:schemeClr val="tx1">
                    <a:tint val="75000"/>
                  </a:schemeClr>
                </a:solidFill>
              </a:rPr>
              <a:t>clita</a:t>
            </a:r>
            <a:r>
              <a:rPr lang="en-US" sz="1100" dirty="0" smtClean="0">
                <a:solidFill>
                  <a:schemeClr val="tx1">
                    <a:tint val="75000"/>
                  </a:schemeClr>
                </a:solidFill>
              </a:rPr>
              <a:t> </a:t>
            </a:r>
            <a:r>
              <a:rPr lang="en-US" sz="1100" dirty="0" err="1" smtClean="0">
                <a:solidFill>
                  <a:schemeClr val="tx1">
                    <a:tint val="75000"/>
                  </a:schemeClr>
                </a:solidFill>
              </a:rPr>
              <a:t>kasd</a:t>
            </a:r>
            <a:r>
              <a:rPr lang="en-US" sz="1100" dirty="0" smtClean="0">
                <a:solidFill>
                  <a:schemeClr val="tx1">
                    <a:tint val="75000"/>
                  </a:schemeClr>
                </a:solidFill>
              </a:rPr>
              <a:t> </a:t>
            </a:r>
            <a:r>
              <a:rPr lang="en-US" sz="1100" dirty="0" err="1" smtClean="0">
                <a:solidFill>
                  <a:schemeClr val="tx1">
                    <a:tint val="75000"/>
                  </a:schemeClr>
                </a:solidFill>
              </a:rPr>
              <a:t>gubergren</a:t>
            </a:r>
            <a:r>
              <a:rPr lang="en-US" sz="1100" dirty="0" smtClean="0">
                <a:solidFill>
                  <a:schemeClr val="tx1">
                    <a:tint val="75000"/>
                  </a:schemeClr>
                </a:solidFill>
              </a:rPr>
              <a:t>, no sea </a:t>
            </a:r>
            <a:r>
              <a:rPr lang="en-US" sz="1100" dirty="0" err="1" smtClean="0">
                <a:solidFill>
                  <a:schemeClr val="tx1">
                    <a:tint val="75000"/>
                  </a:schemeClr>
                </a:solidFill>
              </a:rPr>
              <a:t>takimata</a:t>
            </a:r>
            <a:r>
              <a:rPr lang="en-US" sz="1100" dirty="0" smtClean="0">
                <a:solidFill>
                  <a:schemeClr val="tx1">
                    <a:tint val="75000"/>
                  </a:schemeClr>
                </a:solidFill>
              </a:rPr>
              <a:t> </a:t>
            </a:r>
            <a:r>
              <a:rPr lang="en-US" sz="1100" dirty="0" err="1" smtClean="0">
                <a:solidFill>
                  <a:schemeClr val="tx1">
                    <a:tint val="75000"/>
                  </a:schemeClr>
                </a:solidFill>
              </a:rPr>
              <a:t>sanctus</a:t>
            </a:r>
            <a:r>
              <a:rPr lang="en-US" sz="1100" dirty="0" smtClean="0">
                <a:solidFill>
                  <a:schemeClr val="tx1">
                    <a:tint val="75000"/>
                  </a:schemeClr>
                </a:solidFill>
              </a:rPr>
              <a:t> </a:t>
            </a:r>
            <a:r>
              <a:rPr lang="en-US" sz="1100" dirty="0" err="1" smtClean="0">
                <a:solidFill>
                  <a:schemeClr val="tx1">
                    <a:tint val="75000"/>
                  </a:schemeClr>
                </a:solidFill>
              </a:rPr>
              <a:t>est</a:t>
            </a:r>
            <a:r>
              <a:rPr lang="en-US" sz="1100" dirty="0" smtClean="0">
                <a:solidFill>
                  <a:schemeClr val="tx1">
                    <a:tint val="75000"/>
                  </a:schemeClr>
                </a:solidFill>
              </a:rPr>
              <a:t> </a:t>
            </a:r>
            <a:r>
              <a:rPr lang="en-US" sz="1100" dirty="0" err="1" smtClean="0">
                <a:solidFill>
                  <a:schemeClr val="tx1">
                    <a:tint val="75000"/>
                  </a:schemeClr>
                </a:solidFill>
              </a:rPr>
              <a:t>Lorem</a:t>
            </a:r>
            <a:r>
              <a:rPr lang="en-US" sz="1100" dirty="0" smtClean="0">
                <a:solidFill>
                  <a:schemeClr val="tx1">
                    <a:tint val="75000"/>
                  </a:schemeClr>
                </a:solidFill>
              </a:rPr>
              <a:t> </a:t>
            </a:r>
            <a:r>
              <a:rPr lang="en-US" sz="1100" dirty="0" err="1" smtClean="0">
                <a:solidFill>
                  <a:schemeClr val="tx1">
                    <a:tint val="75000"/>
                  </a:schemeClr>
                </a:solidFill>
              </a:rPr>
              <a:t>ipsum</a:t>
            </a:r>
            <a:r>
              <a:rPr lang="en-US" sz="1100" dirty="0" smtClean="0">
                <a:solidFill>
                  <a:schemeClr val="tx1">
                    <a:tint val="75000"/>
                  </a:schemeClr>
                </a:solidFill>
              </a:rPr>
              <a:t> dolor sit </a:t>
            </a:r>
            <a:r>
              <a:rPr lang="en-US" sz="1100" dirty="0" err="1" smtClean="0">
                <a:solidFill>
                  <a:schemeClr val="tx1">
                    <a:tint val="75000"/>
                  </a:schemeClr>
                </a:solidFill>
              </a:rPr>
              <a:t>amet</a:t>
            </a:r>
            <a:r>
              <a:rPr lang="en-US" sz="1100" dirty="0" smtClean="0">
                <a:solidFill>
                  <a:schemeClr val="tx1">
                    <a:tint val="75000"/>
                  </a:schemeClr>
                </a:solidFill>
              </a:rPr>
              <a:t>. </a:t>
            </a:r>
            <a:r>
              <a:rPr lang="en-US" sz="1100" dirty="0" err="1" smtClean="0">
                <a:solidFill>
                  <a:schemeClr val="tx1">
                    <a:tint val="75000"/>
                  </a:schemeClr>
                </a:solidFill>
              </a:rPr>
              <a:t>Lorem</a:t>
            </a:r>
            <a:r>
              <a:rPr lang="en-US" sz="1100" dirty="0" smtClean="0">
                <a:solidFill>
                  <a:schemeClr val="tx1">
                    <a:tint val="75000"/>
                  </a:schemeClr>
                </a:solidFill>
              </a:rPr>
              <a:t> </a:t>
            </a:r>
            <a:r>
              <a:rPr lang="en-US" sz="1100" dirty="0" err="1" smtClean="0">
                <a:solidFill>
                  <a:schemeClr val="tx1">
                    <a:tint val="75000"/>
                  </a:schemeClr>
                </a:solidFill>
              </a:rPr>
              <a:t>ipsum</a:t>
            </a:r>
            <a:r>
              <a:rPr lang="en-US" sz="1100" dirty="0" smtClean="0">
                <a:solidFill>
                  <a:schemeClr val="tx1">
                    <a:tint val="75000"/>
                  </a:schemeClr>
                </a:solidFill>
              </a:rPr>
              <a:t> dolor sit </a:t>
            </a:r>
            <a:r>
              <a:rPr lang="en-US" sz="1100" dirty="0" err="1" smtClean="0">
                <a:solidFill>
                  <a:schemeClr val="tx1">
                    <a:tint val="75000"/>
                  </a:schemeClr>
                </a:solidFill>
              </a:rPr>
              <a:t>amet</a:t>
            </a:r>
            <a:r>
              <a:rPr lang="en-US" sz="1100" dirty="0" smtClean="0">
                <a:solidFill>
                  <a:schemeClr val="tx1">
                    <a:tint val="75000"/>
                  </a:schemeClr>
                </a:solidFill>
              </a:rPr>
              <a:t>, </a:t>
            </a:r>
            <a:r>
              <a:rPr lang="en-US" sz="1100" dirty="0" err="1" smtClean="0">
                <a:solidFill>
                  <a:schemeClr val="tx1">
                    <a:tint val="75000"/>
                  </a:schemeClr>
                </a:solidFill>
              </a:rPr>
              <a:t>consetetur</a:t>
            </a:r>
            <a:r>
              <a:rPr lang="en-US" sz="1100" dirty="0" smtClean="0">
                <a:solidFill>
                  <a:schemeClr val="tx1">
                    <a:tint val="75000"/>
                  </a:schemeClr>
                </a:solidFill>
              </a:rPr>
              <a:t> </a:t>
            </a:r>
            <a:r>
              <a:rPr lang="en-US" sz="1100" dirty="0" err="1" smtClean="0">
                <a:solidFill>
                  <a:schemeClr val="tx1">
                    <a:tint val="75000"/>
                  </a:schemeClr>
                </a:solidFill>
              </a:rPr>
              <a:t>sadipscing</a:t>
            </a:r>
            <a:r>
              <a:rPr lang="en-US" sz="1100" dirty="0" smtClean="0">
                <a:solidFill>
                  <a:schemeClr val="tx1">
                    <a:tint val="75000"/>
                  </a:schemeClr>
                </a:solidFill>
              </a:rPr>
              <a:t> </a:t>
            </a:r>
            <a:r>
              <a:rPr lang="en-US" sz="1100" dirty="0" err="1" smtClean="0">
                <a:solidFill>
                  <a:schemeClr val="tx1">
                    <a:tint val="75000"/>
                  </a:schemeClr>
                </a:solidFill>
              </a:rPr>
              <a:t>elitr</a:t>
            </a:r>
            <a:r>
              <a:rPr lang="en-US" sz="1100" dirty="0" smtClean="0">
                <a:solidFill>
                  <a:schemeClr val="tx1">
                    <a:tint val="75000"/>
                  </a:schemeClr>
                </a:solidFill>
              </a:rPr>
              <a:t>, </a:t>
            </a:r>
            <a:r>
              <a:rPr lang="en-US" sz="1100" dirty="0" err="1" smtClean="0">
                <a:solidFill>
                  <a:schemeClr val="tx1">
                    <a:tint val="75000"/>
                  </a:schemeClr>
                </a:solidFill>
              </a:rPr>
              <a:t>sed</a:t>
            </a:r>
            <a:r>
              <a:rPr lang="en-US" sz="1100" dirty="0" smtClean="0">
                <a:solidFill>
                  <a:schemeClr val="tx1">
                    <a:tint val="75000"/>
                  </a:schemeClr>
                </a:solidFill>
              </a:rPr>
              <a:t> </a:t>
            </a:r>
            <a:r>
              <a:rPr lang="en-US" sz="1100" dirty="0" err="1" smtClean="0">
                <a:solidFill>
                  <a:schemeClr val="tx1">
                    <a:tint val="75000"/>
                  </a:schemeClr>
                </a:solidFill>
              </a:rPr>
              <a:t>diam</a:t>
            </a:r>
            <a:r>
              <a:rPr lang="en-US" sz="1100" dirty="0" smtClean="0">
                <a:solidFill>
                  <a:schemeClr val="tx1">
                    <a:tint val="75000"/>
                  </a:schemeClr>
                </a:solidFill>
              </a:rPr>
              <a:t> </a:t>
            </a:r>
            <a:r>
              <a:rPr lang="en-US" sz="1100" dirty="0" err="1" smtClean="0">
                <a:solidFill>
                  <a:schemeClr val="tx1">
                    <a:tint val="75000"/>
                  </a:schemeClr>
                </a:solidFill>
              </a:rPr>
              <a:t>nonumy</a:t>
            </a:r>
            <a:r>
              <a:rPr lang="en-US" sz="1100" dirty="0" smtClean="0">
                <a:solidFill>
                  <a:schemeClr val="tx1">
                    <a:tint val="75000"/>
                  </a:schemeClr>
                </a:solidFill>
              </a:rPr>
              <a:t> </a:t>
            </a:r>
            <a:r>
              <a:rPr lang="en-US" sz="1100" dirty="0" err="1" smtClean="0">
                <a:solidFill>
                  <a:schemeClr val="tx1">
                    <a:tint val="75000"/>
                  </a:schemeClr>
                </a:solidFill>
              </a:rPr>
              <a:t>eirmod</a:t>
            </a:r>
            <a:r>
              <a:rPr lang="en-US" sz="1100" dirty="0" smtClean="0">
                <a:solidFill>
                  <a:schemeClr val="tx1">
                    <a:tint val="75000"/>
                  </a:schemeClr>
                </a:solidFill>
              </a:rPr>
              <a:t> </a:t>
            </a:r>
            <a:r>
              <a:rPr lang="en-US" sz="1100" dirty="0" err="1" smtClean="0">
                <a:solidFill>
                  <a:schemeClr val="tx1">
                    <a:tint val="75000"/>
                  </a:schemeClr>
                </a:solidFill>
              </a:rPr>
              <a:t>tempor</a:t>
            </a:r>
            <a:r>
              <a:rPr lang="en-US" sz="1100" dirty="0" smtClean="0">
                <a:solidFill>
                  <a:schemeClr val="tx1">
                    <a:tint val="75000"/>
                  </a:schemeClr>
                </a:solidFill>
              </a:rPr>
              <a:t> </a:t>
            </a:r>
            <a:r>
              <a:rPr lang="en-US" sz="1100" dirty="0" err="1" smtClean="0">
                <a:solidFill>
                  <a:schemeClr val="tx1">
                    <a:tint val="75000"/>
                  </a:schemeClr>
                </a:solidFill>
              </a:rPr>
              <a:t>invidunt</a:t>
            </a:r>
            <a:r>
              <a:rPr lang="en-US" sz="1100" dirty="0" smtClean="0">
                <a:solidFill>
                  <a:schemeClr val="tx1">
                    <a:tint val="75000"/>
                  </a:schemeClr>
                </a:solidFill>
              </a:rPr>
              <a:t> </a:t>
            </a:r>
            <a:r>
              <a:rPr lang="en-US" sz="1100" dirty="0" err="1" smtClean="0">
                <a:solidFill>
                  <a:schemeClr val="tx1">
                    <a:tint val="75000"/>
                  </a:schemeClr>
                </a:solidFill>
              </a:rPr>
              <a:t>ut</a:t>
            </a:r>
            <a:r>
              <a:rPr lang="en-US" sz="1100" dirty="0" smtClean="0">
                <a:solidFill>
                  <a:schemeClr val="tx1">
                    <a:tint val="75000"/>
                  </a:schemeClr>
                </a:solidFill>
              </a:rPr>
              <a:t> </a:t>
            </a:r>
            <a:r>
              <a:rPr lang="en-US" sz="1100" dirty="0" err="1" smtClean="0">
                <a:solidFill>
                  <a:schemeClr val="tx1">
                    <a:tint val="75000"/>
                  </a:schemeClr>
                </a:solidFill>
              </a:rPr>
              <a:t>labore</a:t>
            </a:r>
            <a:r>
              <a:rPr lang="en-US" sz="1100" dirty="0" smtClean="0">
                <a:solidFill>
                  <a:schemeClr val="tx1">
                    <a:tint val="75000"/>
                  </a:schemeClr>
                </a:solidFill>
              </a:rPr>
              <a:t> et </a:t>
            </a:r>
            <a:r>
              <a:rPr lang="en-US" sz="1100" dirty="0" err="1" smtClean="0">
                <a:solidFill>
                  <a:schemeClr val="tx1">
                    <a:tint val="75000"/>
                  </a:schemeClr>
                </a:solidFill>
              </a:rPr>
              <a:t>dolore</a:t>
            </a:r>
            <a:r>
              <a:rPr lang="en-US" sz="1100" dirty="0" smtClean="0">
                <a:solidFill>
                  <a:schemeClr val="tx1">
                    <a:tint val="75000"/>
                  </a:schemeClr>
                </a:solidFill>
              </a:rPr>
              <a:t> </a:t>
            </a:r>
            <a:r>
              <a:rPr lang="en-US" sz="1100" dirty="0" err="1" smtClean="0">
                <a:solidFill>
                  <a:schemeClr val="tx1">
                    <a:tint val="75000"/>
                  </a:schemeClr>
                </a:solidFill>
              </a:rPr>
              <a:t>dolores</a:t>
            </a:r>
            <a:r>
              <a:rPr lang="en-US" sz="1100" dirty="0" smtClean="0">
                <a:solidFill>
                  <a:schemeClr val="tx1">
                    <a:tint val="75000"/>
                  </a:schemeClr>
                </a:solidFill>
              </a:rPr>
              <a:t> et ea </a:t>
            </a:r>
            <a:r>
              <a:rPr lang="en-US" sz="1100" dirty="0" err="1" smtClean="0">
                <a:solidFill>
                  <a:schemeClr val="tx1">
                    <a:tint val="75000"/>
                  </a:schemeClr>
                </a:solidFill>
              </a:rPr>
              <a:t>rebum</a:t>
            </a:r>
            <a:r>
              <a:rPr lang="en-US" sz="1100" dirty="0" smtClean="0">
                <a:solidFill>
                  <a:schemeClr val="tx1">
                    <a:tint val="75000"/>
                  </a:schemeClr>
                </a:solidFill>
              </a:rPr>
              <a:t>. Stet </a:t>
            </a:r>
            <a:r>
              <a:rPr lang="en-US" sz="1100" dirty="0" err="1" smtClean="0">
                <a:solidFill>
                  <a:schemeClr val="tx1">
                    <a:tint val="75000"/>
                  </a:schemeClr>
                </a:solidFill>
              </a:rPr>
              <a:t>clita</a:t>
            </a:r>
            <a:r>
              <a:rPr lang="en-US" sz="1100" dirty="0" smtClean="0">
                <a:solidFill>
                  <a:schemeClr val="tx1">
                    <a:tint val="75000"/>
                  </a:schemeClr>
                </a:solidFill>
              </a:rPr>
              <a:t> </a:t>
            </a:r>
            <a:r>
              <a:rPr lang="en-US" sz="1100" dirty="0" err="1" smtClean="0">
                <a:solidFill>
                  <a:schemeClr val="tx1">
                    <a:tint val="75000"/>
                  </a:schemeClr>
                </a:solidFill>
              </a:rPr>
              <a:t>kasd</a:t>
            </a:r>
            <a:r>
              <a:rPr lang="en-US" sz="1100" dirty="0" smtClean="0">
                <a:solidFill>
                  <a:schemeClr val="tx1">
                    <a:tint val="75000"/>
                  </a:schemeClr>
                </a:solidFill>
              </a:rPr>
              <a:t> </a:t>
            </a:r>
            <a:r>
              <a:rPr lang="en-US" sz="1100" dirty="0" err="1" smtClean="0">
                <a:solidFill>
                  <a:schemeClr val="tx1">
                    <a:tint val="75000"/>
                  </a:schemeClr>
                </a:solidFill>
              </a:rPr>
              <a:t>gubergren</a:t>
            </a:r>
            <a:r>
              <a:rPr lang="en-US" sz="1100" dirty="0" smtClean="0">
                <a:solidFill>
                  <a:schemeClr val="tx1">
                    <a:tint val="75000"/>
                  </a:schemeClr>
                </a:solidFill>
              </a:rPr>
              <a:t>, no sea </a:t>
            </a:r>
            <a:r>
              <a:rPr lang="en-US" sz="1100" dirty="0" err="1" smtClean="0">
                <a:solidFill>
                  <a:schemeClr val="tx1">
                    <a:tint val="75000"/>
                  </a:schemeClr>
                </a:solidFill>
              </a:rPr>
              <a:t>takimata</a:t>
            </a:r>
            <a:r>
              <a:rPr lang="id-ID" sz="1100" dirty="0" smtClean="0">
                <a:solidFill>
                  <a:schemeClr val="tx1">
                    <a:tint val="75000"/>
                  </a:schemeClr>
                </a:solidFill>
              </a:rPr>
              <a:t>. </a:t>
            </a:r>
            <a:r>
              <a:rPr lang="en-US" sz="1100" dirty="0" err="1" smtClean="0">
                <a:solidFill>
                  <a:schemeClr val="tx1">
                    <a:tint val="75000"/>
                  </a:schemeClr>
                </a:solidFill>
              </a:rPr>
              <a:t>consetetur</a:t>
            </a:r>
            <a:r>
              <a:rPr lang="en-US" sz="1100" dirty="0" smtClean="0">
                <a:solidFill>
                  <a:schemeClr val="tx1">
                    <a:tint val="75000"/>
                  </a:schemeClr>
                </a:solidFill>
              </a:rPr>
              <a:t> </a:t>
            </a:r>
            <a:r>
              <a:rPr lang="en-US" sz="1100" dirty="0" err="1" smtClean="0">
                <a:solidFill>
                  <a:schemeClr val="tx1">
                    <a:tint val="75000"/>
                  </a:schemeClr>
                </a:solidFill>
              </a:rPr>
              <a:t>sadipscing</a:t>
            </a:r>
            <a:r>
              <a:rPr lang="en-US" sz="1100" dirty="0" smtClean="0">
                <a:solidFill>
                  <a:schemeClr val="tx1">
                    <a:tint val="75000"/>
                  </a:schemeClr>
                </a:solidFill>
              </a:rPr>
              <a:t> </a:t>
            </a:r>
            <a:r>
              <a:rPr lang="en-US" sz="1100" dirty="0" err="1" smtClean="0">
                <a:solidFill>
                  <a:schemeClr val="tx1">
                    <a:tint val="75000"/>
                  </a:schemeClr>
                </a:solidFill>
              </a:rPr>
              <a:t>elitr</a:t>
            </a:r>
            <a:r>
              <a:rPr lang="en-US" sz="1100" dirty="0" smtClean="0">
                <a:solidFill>
                  <a:schemeClr val="tx1">
                    <a:tint val="75000"/>
                  </a:schemeClr>
                </a:solidFill>
              </a:rPr>
              <a:t>, </a:t>
            </a:r>
            <a:r>
              <a:rPr lang="en-US" sz="1100" dirty="0" err="1" smtClean="0">
                <a:solidFill>
                  <a:schemeClr val="tx1">
                    <a:tint val="75000"/>
                  </a:schemeClr>
                </a:solidFill>
              </a:rPr>
              <a:t>sed</a:t>
            </a:r>
            <a:r>
              <a:rPr lang="en-US" sz="1100" dirty="0" smtClean="0">
                <a:solidFill>
                  <a:schemeClr val="tx1">
                    <a:tint val="75000"/>
                  </a:schemeClr>
                </a:solidFill>
              </a:rPr>
              <a:t> </a:t>
            </a:r>
            <a:r>
              <a:rPr lang="en-US" sz="1100" dirty="0" err="1" smtClean="0">
                <a:solidFill>
                  <a:schemeClr val="tx1">
                    <a:tint val="75000"/>
                  </a:schemeClr>
                </a:solidFill>
              </a:rPr>
              <a:t>diam</a:t>
            </a:r>
            <a:r>
              <a:rPr lang="en-US" sz="1100" dirty="0" smtClean="0">
                <a:solidFill>
                  <a:schemeClr val="tx1">
                    <a:tint val="75000"/>
                  </a:schemeClr>
                </a:solidFill>
              </a:rPr>
              <a:t> </a:t>
            </a:r>
            <a:r>
              <a:rPr lang="en-US" sz="1100" dirty="0" err="1" smtClean="0">
                <a:solidFill>
                  <a:schemeClr val="tx1">
                    <a:tint val="75000"/>
                  </a:schemeClr>
                </a:solidFill>
              </a:rPr>
              <a:t>nonumy</a:t>
            </a:r>
            <a:r>
              <a:rPr lang="en-US" sz="1100" dirty="0" smtClean="0">
                <a:solidFill>
                  <a:schemeClr val="tx1">
                    <a:tint val="75000"/>
                  </a:schemeClr>
                </a:solidFill>
              </a:rPr>
              <a:t> </a:t>
            </a:r>
            <a:r>
              <a:rPr lang="en-US" sz="1100" dirty="0" err="1" smtClean="0">
                <a:solidFill>
                  <a:schemeClr val="tx1">
                    <a:tint val="75000"/>
                  </a:schemeClr>
                </a:solidFill>
              </a:rPr>
              <a:t>eirmod</a:t>
            </a:r>
            <a:r>
              <a:rPr lang="en-US" sz="1100" dirty="0" smtClean="0">
                <a:solidFill>
                  <a:schemeClr val="tx1">
                    <a:tint val="75000"/>
                  </a:schemeClr>
                </a:solidFill>
              </a:rPr>
              <a:t> </a:t>
            </a:r>
            <a:r>
              <a:rPr lang="en-US" sz="1100" dirty="0" err="1" smtClean="0">
                <a:solidFill>
                  <a:schemeClr val="tx1">
                    <a:tint val="75000"/>
                  </a:schemeClr>
                </a:solidFill>
              </a:rPr>
              <a:t>tempor</a:t>
            </a:r>
            <a:r>
              <a:rPr lang="en-US" sz="1100" dirty="0" smtClean="0">
                <a:solidFill>
                  <a:schemeClr val="tx1">
                    <a:tint val="75000"/>
                  </a:schemeClr>
                </a:solidFill>
              </a:rPr>
              <a:t> </a:t>
            </a:r>
            <a:r>
              <a:rPr lang="en-US" sz="1100" dirty="0" err="1" smtClean="0">
                <a:solidFill>
                  <a:schemeClr val="tx1">
                    <a:tint val="75000"/>
                  </a:schemeClr>
                </a:solidFill>
              </a:rPr>
              <a:t>invidunt</a:t>
            </a:r>
            <a:r>
              <a:rPr lang="en-US" sz="1100" dirty="0" smtClean="0">
                <a:solidFill>
                  <a:schemeClr val="tx1">
                    <a:tint val="75000"/>
                  </a:schemeClr>
                </a:solidFill>
              </a:rPr>
              <a:t> </a:t>
            </a:r>
            <a:r>
              <a:rPr lang="en-US" sz="1100" dirty="0" err="1" smtClean="0">
                <a:solidFill>
                  <a:schemeClr val="tx1">
                    <a:tint val="75000"/>
                  </a:schemeClr>
                </a:solidFill>
              </a:rPr>
              <a:t>ut</a:t>
            </a:r>
            <a:r>
              <a:rPr lang="en-US" sz="1100" dirty="0" smtClean="0">
                <a:solidFill>
                  <a:schemeClr val="tx1">
                    <a:tint val="75000"/>
                  </a:schemeClr>
                </a:solidFill>
              </a:rPr>
              <a:t> </a:t>
            </a:r>
            <a:r>
              <a:rPr lang="en-US" sz="1100" dirty="0" err="1" smtClean="0">
                <a:solidFill>
                  <a:schemeClr val="tx1">
                    <a:tint val="75000"/>
                  </a:schemeClr>
                </a:solidFill>
              </a:rPr>
              <a:t>labore</a:t>
            </a:r>
            <a:r>
              <a:rPr lang="en-US" sz="1100" dirty="0" smtClean="0">
                <a:solidFill>
                  <a:schemeClr val="tx1">
                    <a:tint val="75000"/>
                  </a:schemeClr>
                </a:solidFill>
              </a:rPr>
              <a:t> et </a:t>
            </a:r>
            <a:r>
              <a:rPr lang="en-US" sz="1100" dirty="0" err="1" smtClean="0">
                <a:solidFill>
                  <a:schemeClr val="tx1">
                    <a:tint val="75000"/>
                  </a:schemeClr>
                </a:solidFill>
              </a:rPr>
              <a:t>dolore</a:t>
            </a:r>
            <a:r>
              <a:rPr lang="en-US" sz="1100" dirty="0" smtClean="0">
                <a:solidFill>
                  <a:schemeClr val="tx1">
                    <a:tint val="75000"/>
                  </a:schemeClr>
                </a:solidFill>
              </a:rPr>
              <a:t> magna </a:t>
            </a:r>
            <a:r>
              <a:rPr lang="en-US" sz="1100" dirty="0" err="1" smtClean="0">
                <a:solidFill>
                  <a:schemeClr val="tx1">
                    <a:tint val="75000"/>
                  </a:schemeClr>
                </a:solidFill>
              </a:rPr>
              <a:t>aliquyam</a:t>
            </a:r>
            <a:r>
              <a:rPr lang="en-US" sz="1100" dirty="0" smtClean="0">
                <a:solidFill>
                  <a:schemeClr val="tx1">
                    <a:tint val="75000"/>
                  </a:schemeClr>
                </a:solidFill>
              </a:rPr>
              <a:t> </a:t>
            </a:r>
            <a:r>
              <a:rPr lang="en-US" sz="1100" dirty="0" err="1" smtClean="0">
                <a:solidFill>
                  <a:schemeClr val="tx1">
                    <a:tint val="75000"/>
                  </a:schemeClr>
                </a:solidFill>
              </a:rPr>
              <a:t>erat</a:t>
            </a:r>
            <a:r>
              <a:rPr lang="en-US" sz="1100" dirty="0" smtClean="0">
                <a:solidFill>
                  <a:schemeClr val="tx1">
                    <a:tint val="75000"/>
                  </a:schemeClr>
                </a:solidFill>
              </a:rPr>
              <a:t>, </a:t>
            </a:r>
            <a:r>
              <a:rPr lang="en-US" sz="1100" dirty="0" err="1" smtClean="0">
                <a:solidFill>
                  <a:schemeClr val="tx1">
                    <a:tint val="75000"/>
                  </a:schemeClr>
                </a:solidFill>
              </a:rPr>
              <a:t>sed</a:t>
            </a:r>
            <a:r>
              <a:rPr lang="en-US" sz="1100" dirty="0" smtClean="0">
                <a:solidFill>
                  <a:schemeClr val="tx1">
                    <a:tint val="75000"/>
                  </a:schemeClr>
                </a:solidFill>
              </a:rPr>
              <a:t> </a:t>
            </a:r>
            <a:r>
              <a:rPr lang="en-US" sz="1100" dirty="0" err="1" smtClean="0">
                <a:solidFill>
                  <a:schemeClr val="tx1">
                    <a:tint val="75000"/>
                  </a:schemeClr>
                </a:solidFill>
              </a:rPr>
              <a:t>diam</a:t>
            </a:r>
            <a:r>
              <a:rPr lang="en-US" sz="1100" dirty="0" smtClean="0">
                <a:solidFill>
                  <a:schemeClr val="tx1">
                    <a:tint val="75000"/>
                  </a:schemeClr>
                </a:solidFill>
              </a:rPr>
              <a:t> </a:t>
            </a:r>
            <a:r>
              <a:rPr lang="en-US" sz="1100" dirty="0" err="1" smtClean="0">
                <a:solidFill>
                  <a:schemeClr val="tx1">
                    <a:tint val="75000"/>
                  </a:schemeClr>
                </a:solidFill>
              </a:rPr>
              <a:t>voluptua</a:t>
            </a:r>
            <a:r>
              <a:rPr lang="en-US" sz="1100" dirty="0" smtClean="0">
                <a:solidFill>
                  <a:schemeClr val="tx1">
                    <a:tint val="75000"/>
                  </a:schemeClr>
                </a:solidFill>
              </a:rPr>
              <a:t>. </a:t>
            </a:r>
            <a:endParaRPr lang="id-ID" sz="1100" dirty="0" smtClean="0">
              <a:solidFill>
                <a:schemeClr val="tx1">
                  <a:tint val="75000"/>
                </a:schemeClr>
              </a:solidFill>
            </a:endParaRPr>
          </a:p>
          <a:p>
            <a:pPr lvl="0" indent="-179388" algn="just">
              <a:lnSpc>
                <a:spcPct val="110000"/>
              </a:lnSpc>
              <a:spcBef>
                <a:spcPct val="20000"/>
              </a:spcBef>
              <a:defRPr/>
            </a:pPr>
            <a:endParaRPr lang="en-US" sz="1100" dirty="0" smtClean="0">
              <a:solidFill>
                <a:schemeClr val="tx1">
                  <a:tint val="75000"/>
                </a:schemeClr>
              </a:solidFill>
            </a:endParaRPr>
          </a:p>
          <a:p>
            <a:pPr lvl="0" indent="-179388" algn="just">
              <a:lnSpc>
                <a:spcPct val="110000"/>
              </a:lnSpc>
              <a:spcBef>
                <a:spcPct val="20000"/>
              </a:spcBef>
              <a:defRPr/>
            </a:pPr>
            <a:r>
              <a:rPr lang="en-US" sz="1100" dirty="0" smtClean="0">
                <a:solidFill>
                  <a:schemeClr val="tx1">
                    <a:tint val="75000"/>
                  </a:schemeClr>
                </a:solidFill>
              </a:rPr>
              <a:t>Stet </a:t>
            </a:r>
            <a:r>
              <a:rPr lang="en-US" sz="1100" dirty="0" err="1" smtClean="0">
                <a:solidFill>
                  <a:schemeClr val="tx1">
                    <a:tint val="75000"/>
                  </a:schemeClr>
                </a:solidFill>
              </a:rPr>
              <a:t>clita</a:t>
            </a:r>
            <a:r>
              <a:rPr lang="en-US" sz="1100" dirty="0" smtClean="0">
                <a:solidFill>
                  <a:schemeClr val="tx1">
                    <a:tint val="75000"/>
                  </a:schemeClr>
                </a:solidFill>
              </a:rPr>
              <a:t> </a:t>
            </a:r>
            <a:r>
              <a:rPr lang="en-US" sz="1100" dirty="0" err="1" smtClean="0">
                <a:solidFill>
                  <a:schemeClr val="tx1">
                    <a:tint val="75000"/>
                  </a:schemeClr>
                </a:solidFill>
              </a:rPr>
              <a:t>kasd</a:t>
            </a:r>
            <a:r>
              <a:rPr lang="en-US" sz="1100" dirty="0" smtClean="0">
                <a:solidFill>
                  <a:schemeClr val="tx1">
                    <a:tint val="75000"/>
                  </a:schemeClr>
                </a:solidFill>
              </a:rPr>
              <a:t> </a:t>
            </a:r>
            <a:r>
              <a:rPr lang="en-US" sz="1100" dirty="0" err="1" smtClean="0">
                <a:solidFill>
                  <a:schemeClr val="tx1">
                    <a:tint val="75000"/>
                  </a:schemeClr>
                </a:solidFill>
              </a:rPr>
              <a:t>gubergren</a:t>
            </a:r>
            <a:r>
              <a:rPr lang="en-US" sz="1100" dirty="0" smtClean="0">
                <a:solidFill>
                  <a:schemeClr val="tx1">
                    <a:tint val="75000"/>
                  </a:schemeClr>
                </a:solidFill>
              </a:rPr>
              <a:t>, no sea </a:t>
            </a:r>
            <a:r>
              <a:rPr lang="en-US" sz="1100" dirty="0" err="1" smtClean="0">
                <a:solidFill>
                  <a:schemeClr val="tx1">
                    <a:tint val="75000"/>
                  </a:schemeClr>
                </a:solidFill>
              </a:rPr>
              <a:t>takimata</a:t>
            </a:r>
            <a:r>
              <a:rPr lang="en-US" sz="1100" dirty="0" smtClean="0">
                <a:solidFill>
                  <a:schemeClr val="tx1">
                    <a:tint val="75000"/>
                  </a:schemeClr>
                </a:solidFill>
              </a:rPr>
              <a:t> </a:t>
            </a:r>
            <a:r>
              <a:rPr lang="en-US" sz="1100" dirty="0" err="1" smtClean="0">
                <a:solidFill>
                  <a:schemeClr val="tx1">
                    <a:tint val="75000"/>
                  </a:schemeClr>
                </a:solidFill>
              </a:rPr>
              <a:t>sanctus</a:t>
            </a:r>
            <a:r>
              <a:rPr lang="en-US" sz="1100" dirty="0" smtClean="0">
                <a:solidFill>
                  <a:schemeClr val="tx1">
                    <a:tint val="75000"/>
                  </a:schemeClr>
                </a:solidFill>
              </a:rPr>
              <a:t> </a:t>
            </a:r>
            <a:r>
              <a:rPr lang="en-US" sz="1100" dirty="0" err="1" smtClean="0">
                <a:solidFill>
                  <a:schemeClr val="tx1">
                    <a:tint val="75000"/>
                  </a:schemeClr>
                </a:solidFill>
              </a:rPr>
              <a:t>est</a:t>
            </a:r>
            <a:r>
              <a:rPr lang="en-US" sz="1100" dirty="0" smtClean="0">
                <a:solidFill>
                  <a:schemeClr val="tx1">
                    <a:tint val="75000"/>
                  </a:schemeClr>
                </a:solidFill>
              </a:rPr>
              <a:t> </a:t>
            </a:r>
            <a:r>
              <a:rPr lang="en-US" sz="1100" dirty="0" err="1" smtClean="0">
                <a:solidFill>
                  <a:schemeClr val="tx1">
                    <a:tint val="75000"/>
                  </a:schemeClr>
                </a:solidFill>
              </a:rPr>
              <a:t>Lorem</a:t>
            </a:r>
            <a:r>
              <a:rPr lang="en-US" sz="1100" dirty="0" smtClean="0">
                <a:solidFill>
                  <a:schemeClr val="tx1">
                    <a:tint val="75000"/>
                  </a:schemeClr>
                </a:solidFill>
              </a:rPr>
              <a:t> </a:t>
            </a:r>
            <a:r>
              <a:rPr lang="en-US" sz="1100" dirty="0" err="1" smtClean="0">
                <a:solidFill>
                  <a:schemeClr val="tx1">
                    <a:tint val="75000"/>
                  </a:schemeClr>
                </a:solidFill>
              </a:rPr>
              <a:t>ipsum</a:t>
            </a:r>
            <a:r>
              <a:rPr lang="en-US" sz="1100" dirty="0" smtClean="0">
                <a:solidFill>
                  <a:schemeClr val="tx1">
                    <a:tint val="75000"/>
                  </a:schemeClr>
                </a:solidFill>
              </a:rPr>
              <a:t> dolor sit </a:t>
            </a:r>
            <a:r>
              <a:rPr lang="en-US" sz="1100" dirty="0" err="1" smtClean="0">
                <a:solidFill>
                  <a:schemeClr val="tx1">
                    <a:tint val="75000"/>
                  </a:schemeClr>
                </a:solidFill>
              </a:rPr>
              <a:t>amet</a:t>
            </a:r>
            <a:r>
              <a:rPr lang="en-US" sz="1100" dirty="0" smtClean="0">
                <a:solidFill>
                  <a:schemeClr val="tx1">
                    <a:tint val="75000"/>
                  </a:schemeClr>
                </a:solidFill>
              </a:rPr>
              <a:t>. </a:t>
            </a:r>
            <a:r>
              <a:rPr lang="en-US" sz="1100" dirty="0" err="1" smtClean="0">
                <a:solidFill>
                  <a:schemeClr val="tx1">
                    <a:tint val="75000"/>
                  </a:schemeClr>
                </a:solidFill>
              </a:rPr>
              <a:t>Lorem</a:t>
            </a:r>
            <a:r>
              <a:rPr lang="en-US" sz="1100" dirty="0" smtClean="0">
                <a:solidFill>
                  <a:schemeClr val="tx1">
                    <a:tint val="75000"/>
                  </a:schemeClr>
                </a:solidFill>
              </a:rPr>
              <a:t> </a:t>
            </a:r>
            <a:r>
              <a:rPr lang="en-US" sz="1100" dirty="0" err="1" smtClean="0">
                <a:solidFill>
                  <a:schemeClr val="tx1">
                    <a:tint val="75000"/>
                  </a:schemeClr>
                </a:solidFill>
              </a:rPr>
              <a:t>ipsum</a:t>
            </a:r>
            <a:r>
              <a:rPr lang="en-US" sz="1100" dirty="0" smtClean="0">
                <a:solidFill>
                  <a:schemeClr val="tx1">
                    <a:tint val="75000"/>
                  </a:schemeClr>
                </a:solidFill>
              </a:rPr>
              <a:t> dolor sit </a:t>
            </a:r>
            <a:r>
              <a:rPr lang="en-US" sz="1100" dirty="0" err="1" smtClean="0">
                <a:solidFill>
                  <a:schemeClr val="tx1">
                    <a:tint val="75000"/>
                  </a:schemeClr>
                </a:solidFill>
              </a:rPr>
              <a:t>amet</a:t>
            </a:r>
            <a:r>
              <a:rPr lang="en-US" sz="1100" dirty="0" smtClean="0">
                <a:solidFill>
                  <a:schemeClr val="tx1">
                    <a:tint val="75000"/>
                  </a:schemeClr>
                </a:solidFill>
              </a:rPr>
              <a:t>, </a:t>
            </a:r>
            <a:r>
              <a:rPr lang="en-US" sz="1100" dirty="0" err="1" smtClean="0">
                <a:solidFill>
                  <a:schemeClr val="tx1">
                    <a:tint val="75000"/>
                  </a:schemeClr>
                </a:solidFill>
              </a:rPr>
              <a:t>consetetur</a:t>
            </a:r>
            <a:r>
              <a:rPr lang="en-US" sz="1100" dirty="0" smtClean="0">
                <a:solidFill>
                  <a:schemeClr val="tx1">
                    <a:tint val="75000"/>
                  </a:schemeClr>
                </a:solidFill>
              </a:rPr>
              <a:t> </a:t>
            </a:r>
            <a:r>
              <a:rPr lang="en-US" sz="1100" dirty="0" err="1" smtClean="0">
                <a:solidFill>
                  <a:schemeClr val="tx1">
                    <a:tint val="75000"/>
                  </a:schemeClr>
                </a:solidFill>
              </a:rPr>
              <a:t>sadipscing</a:t>
            </a:r>
            <a:r>
              <a:rPr lang="en-US" sz="1100" dirty="0" smtClean="0">
                <a:solidFill>
                  <a:schemeClr val="tx1">
                    <a:tint val="75000"/>
                  </a:schemeClr>
                </a:solidFill>
              </a:rPr>
              <a:t> </a:t>
            </a:r>
            <a:r>
              <a:rPr lang="en-US" sz="1100" dirty="0" err="1" smtClean="0">
                <a:solidFill>
                  <a:schemeClr val="tx1">
                    <a:tint val="75000"/>
                  </a:schemeClr>
                </a:solidFill>
              </a:rPr>
              <a:t>elitr</a:t>
            </a:r>
            <a:r>
              <a:rPr lang="en-US" sz="1100" dirty="0" smtClean="0">
                <a:solidFill>
                  <a:schemeClr val="tx1">
                    <a:tint val="75000"/>
                  </a:schemeClr>
                </a:solidFill>
              </a:rPr>
              <a:t>, </a:t>
            </a:r>
            <a:r>
              <a:rPr lang="en-US" sz="1100" dirty="0" err="1" smtClean="0">
                <a:solidFill>
                  <a:schemeClr val="tx1">
                    <a:tint val="75000"/>
                  </a:schemeClr>
                </a:solidFill>
              </a:rPr>
              <a:t>sed</a:t>
            </a:r>
            <a:r>
              <a:rPr lang="en-US" sz="1100" dirty="0" smtClean="0">
                <a:solidFill>
                  <a:schemeClr val="tx1">
                    <a:tint val="75000"/>
                  </a:schemeClr>
                </a:solidFill>
              </a:rPr>
              <a:t> </a:t>
            </a:r>
            <a:r>
              <a:rPr lang="en-US" sz="1100" dirty="0" err="1" smtClean="0">
                <a:solidFill>
                  <a:schemeClr val="tx1">
                    <a:tint val="75000"/>
                  </a:schemeClr>
                </a:solidFill>
              </a:rPr>
              <a:t>diam</a:t>
            </a:r>
            <a:r>
              <a:rPr lang="en-US" sz="1100" dirty="0" smtClean="0">
                <a:solidFill>
                  <a:schemeClr val="tx1">
                    <a:tint val="75000"/>
                  </a:schemeClr>
                </a:solidFill>
              </a:rPr>
              <a:t> </a:t>
            </a:r>
            <a:r>
              <a:rPr lang="en-US" sz="1100" dirty="0" err="1" smtClean="0">
                <a:solidFill>
                  <a:schemeClr val="tx1">
                    <a:tint val="75000"/>
                  </a:schemeClr>
                </a:solidFill>
              </a:rPr>
              <a:t>nonumy</a:t>
            </a:r>
            <a:r>
              <a:rPr lang="en-US" sz="1100" dirty="0" smtClean="0">
                <a:solidFill>
                  <a:schemeClr val="tx1">
                    <a:tint val="75000"/>
                  </a:schemeClr>
                </a:solidFill>
              </a:rPr>
              <a:t> </a:t>
            </a:r>
            <a:r>
              <a:rPr lang="en-US" sz="1100" dirty="0" err="1" smtClean="0">
                <a:solidFill>
                  <a:schemeClr val="tx1">
                    <a:tint val="75000"/>
                  </a:schemeClr>
                </a:solidFill>
              </a:rPr>
              <a:t>eirmod</a:t>
            </a:r>
            <a:r>
              <a:rPr lang="en-US" sz="1100" dirty="0" smtClean="0">
                <a:solidFill>
                  <a:schemeClr val="tx1">
                    <a:tint val="75000"/>
                  </a:schemeClr>
                </a:solidFill>
              </a:rPr>
              <a:t> </a:t>
            </a:r>
            <a:r>
              <a:rPr lang="en-US" sz="1100" dirty="0" err="1" smtClean="0">
                <a:solidFill>
                  <a:schemeClr val="tx1">
                    <a:tint val="75000"/>
                  </a:schemeClr>
                </a:solidFill>
              </a:rPr>
              <a:t>tempor</a:t>
            </a:r>
            <a:r>
              <a:rPr lang="en-US" sz="1100" dirty="0" smtClean="0">
                <a:solidFill>
                  <a:schemeClr val="tx1">
                    <a:tint val="75000"/>
                  </a:schemeClr>
                </a:solidFill>
              </a:rPr>
              <a:t> </a:t>
            </a:r>
            <a:r>
              <a:rPr lang="en-US" sz="1100" dirty="0" err="1" smtClean="0">
                <a:solidFill>
                  <a:schemeClr val="tx1">
                    <a:tint val="75000"/>
                  </a:schemeClr>
                </a:solidFill>
              </a:rPr>
              <a:t>invidunt</a:t>
            </a:r>
            <a:r>
              <a:rPr lang="en-US" sz="1100" dirty="0" smtClean="0">
                <a:solidFill>
                  <a:schemeClr val="tx1">
                    <a:tint val="75000"/>
                  </a:schemeClr>
                </a:solidFill>
              </a:rPr>
              <a:t> </a:t>
            </a:r>
            <a:r>
              <a:rPr lang="en-US" sz="1100" dirty="0" err="1" smtClean="0">
                <a:solidFill>
                  <a:schemeClr val="tx1">
                    <a:tint val="75000"/>
                  </a:schemeClr>
                </a:solidFill>
              </a:rPr>
              <a:t>ut</a:t>
            </a:r>
            <a:r>
              <a:rPr lang="en-US" sz="1100" dirty="0" smtClean="0">
                <a:solidFill>
                  <a:schemeClr val="tx1">
                    <a:tint val="75000"/>
                  </a:schemeClr>
                </a:solidFill>
              </a:rPr>
              <a:t> </a:t>
            </a:r>
            <a:r>
              <a:rPr lang="en-US" sz="1100" dirty="0" err="1" smtClean="0">
                <a:solidFill>
                  <a:schemeClr val="tx1">
                    <a:tint val="75000"/>
                  </a:schemeClr>
                </a:solidFill>
              </a:rPr>
              <a:t>labore</a:t>
            </a:r>
            <a:r>
              <a:rPr lang="en-US" sz="1100" dirty="0" smtClean="0">
                <a:solidFill>
                  <a:schemeClr val="tx1">
                    <a:tint val="75000"/>
                  </a:schemeClr>
                </a:solidFill>
              </a:rPr>
              <a:t> et </a:t>
            </a:r>
            <a:r>
              <a:rPr lang="en-US" sz="1100" dirty="0" err="1" smtClean="0">
                <a:solidFill>
                  <a:schemeClr val="tx1">
                    <a:tint val="75000"/>
                  </a:schemeClr>
                </a:solidFill>
              </a:rPr>
              <a:t>dolore</a:t>
            </a:r>
            <a:r>
              <a:rPr lang="en-US" sz="1100" dirty="0" smtClean="0">
                <a:solidFill>
                  <a:schemeClr val="tx1">
                    <a:tint val="75000"/>
                  </a:schemeClr>
                </a:solidFill>
              </a:rPr>
              <a:t> </a:t>
            </a:r>
            <a:r>
              <a:rPr lang="en-US" sz="1100" dirty="0" err="1" smtClean="0">
                <a:solidFill>
                  <a:schemeClr val="tx1">
                    <a:tint val="75000"/>
                  </a:schemeClr>
                </a:solidFill>
              </a:rPr>
              <a:t>dolores</a:t>
            </a:r>
            <a:r>
              <a:rPr lang="en-US" sz="1100" dirty="0" smtClean="0">
                <a:solidFill>
                  <a:schemeClr val="tx1">
                    <a:tint val="75000"/>
                  </a:schemeClr>
                </a:solidFill>
              </a:rPr>
              <a:t> et ea </a:t>
            </a:r>
            <a:r>
              <a:rPr lang="en-US" sz="1100" dirty="0" err="1" smtClean="0">
                <a:solidFill>
                  <a:schemeClr val="tx1">
                    <a:tint val="75000"/>
                  </a:schemeClr>
                </a:solidFill>
              </a:rPr>
              <a:t>rebum</a:t>
            </a:r>
            <a:r>
              <a:rPr lang="en-US" sz="1100" dirty="0" smtClean="0">
                <a:solidFill>
                  <a:schemeClr val="tx1">
                    <a:tint val="75000"/>
                  </a:schemeClr>
                </a:solidFill>
              </a:rPr>
              <a:t>. Stet </a:t>
            </a:r>
            <a:r>
              <a:rPr lang="en-US" sz="1100" dirty="0" err="1" smtClean="0">
                <a:solidFill>
                  <a:schemeClr val="tx1">
                    <a:tint val="75000"/>
                  </a:schemeClr>
                </a:solidFill>
              </a:rPr>
              <a:t>clita</a:t>
            </a:r>
            <a:r>
              <a:rPr lang="en-US" sz="1100" dirty="0" smtClean="0">
                <a:solidFill>
                  <a:schemeClr val="tx1">
                    <a:tint val="75000"/>
                  </a:schemeClr>
                </a:solidFill>
              </a:rPr>
              <a:t> </a:t>
            </a:r>
            <a:r>
              <a:rPr lang="en-US" sz="1100" dirty="0" err="1" smtClean="0">
                <a:solidFill>
                  <a:schemeClr val="tx1">
                    <a:tint val="75000"/>
                  </a:schemeClr>
                </a:solidFill>
              </a:rPr>
              <a:t>kasd</a:t>
            </a:r>
            <a:r>
              <a:rPr lang="en-US" sz="1100" dirty="0" smtClean="0">
                <a:solidFill>
                  <a:schemeClr val="tx1">
                    <a:tint val="75000"/>
                  </a:schemeClr>
                </a:solidFill>
              </a:rPr>
              <a:t> </a:t>
            </a:r>
            <a:r>
              <a:rPr lang="en-US" sz="1100" dirty="0" err="1" smtClean="0">
                <a:solidFill>
                  <a:schemeClr val="tx1">
                    <a:tint val="75000"/>
                  </a:schemeClr>
                </a:solidFill>
              </a:rPr>
              <a:t>gubergren</a:t>
            </a:r>
            <a:r>
              <a:rPr lang="en-US" sz="1100" dirty="0" smtClean="0">
                <a:solidFill>
                  <a:schemeClr val="tx1">
                    <a:tint val="75000"/>
                  </a:schemeClr>
                </a:solidFill>
              </a:rPr>
              <a:t>, no sea </a:t>
            </a:r>
            <a:r>
              <a:rPr lang="en-US" sz="1100" dirty="0" err="1" smtClean="0">
                <a:solidFill>
                  <a:schemeClr val="tx1">
                    <a:tint val="75000"/>
                  </a:schemeClr>
                </a:solidFill>
              </a:rPr>
              <a:t>takimata</a:t>
            </a:r>
            <a:endParaRPr lang="en-US" sz="3200" dirty="0" smtClean="0">
              <a:solidFill>
                <a:schemeClr val="tx1">
                  <a:tint val="75000"/>
                </a:schemeClr>
              </a:solidFill>
            </a:endParaRPr>
          </a:p>
          <a:p>
            <a:pPr lvl="0" indent="-179388" algn="just">
              <a:spcBef>
                <a:spcPct val="20000"/>
              </a:spcBef>
              <a:defRPr/>
            </a:pPr>
            <a:endParaRPr lang="id-ID" sz="1100" dirty="0" smtClean="0">
              <a:solidFill>
                <a:schemeClr val="tx1">
                  <a:tint val="75000"/>
                </a:schemeClr>
              </a:solidFill>
            </a:endParaRPr>
          </a:p>
          <a:p>
            <a:pPr lvl="0" indent="-179388" algn="just">
              <a:spcBef>
                <a:spcPct val="20000"/>
              </a:spcBef>
              <a:defRPr/>
            </a:pPr>
            <a:endParaRPr lang="en-US" sz="3200" dirty="0" smtClean="0">
              <a:solidFill>
                <a:schemeClr val="tx1">
                  <a:tint val="75000"/>
                </a:schemeClr>
              </a:solidFill>
            </a:endParaRPr>
          </a:p>
          <a:p>
            <a:pPr lvl="0" indent="-179388" algn="just">
              <a:spcBef>
                <a:spcPct val="20000"/>
              </a:spcBef>
              <a:defRPr/>
            </a:pPr>
            <a:endParaRPr lang="en-US" sz="3200" dirty="0" smtClean="0">
              <a:solidFill>
                <a:schemeClr val="tx1">
                  <a:tint val="75000"/>
                </a:schemeClr>
              </a:solidFill>
            </a:endParaRPr>
          </a:p>
          <a:p>
            <a:pPr marL="0" marR="0" lvl="0" indent="-179388" algn="just" defTabSz="914400" rtl="0" eaLnBrk="1" fontAlgn="auto" latinLnBrk="0" hangingPunct="1">
              <a:lnSpc>
                <a:spcPct val="100000"/>
              </a:lnSpc>
              <a:spcBef>
                <a:spcPct val="20000"/>
              </a:spcBef>
              <a:spcAft>
                <a:spcPts val="0"/>
              </a:spcAft>
              <a:buClrTx/>
              <a:buSzTx/>
              <a:buFont typeface="Arial"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12" name="Title 13"/>
          <p:cNvSpPr txBox="1">
            <a:spLocks/>
          </p:cNvSpPr>
          <p:nvPr/>
        </p:nvSpPr>
        <p:spPr>
          <a:xfrm>
            <a:off x="590129"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d-ID" sz="2800" dirty="0" smtClean="0">
                <a:solidFill>
                  <a:srgbClr val="C0504D"/>
                </a:solidFill>
                <a:ea typeface="+mj-ea"/>
                <a:cs typeface="+mj-cs"/>
              </a:rPr>
              <a:t>Width Column</a:t>
            </a:r>
            <a:endParaRPr kumimoji="0" lang="en-US" sz="2800" i="0" u="none" strike="noStrike" kern="1200" cap="none" spc="0" normalizeH="0" baseline="0" noProof="0" dirty="0">
              <a:ln>
                <a:noFill/>
              </a:ln>
              <a:solidFill>
                <a:srgbClr val="C0504D"/>
              </a:solidFill>
              <a:effectLst/>
              <a:uLnTx/>
              <a:uFillTx/>
              <a:ea typeface="+mj-ea"/>
              <a:cs typeface="+mj-cs"/>
            </a:endParaRPr>
          </a:p>
        </p:txBody>
      </p:sp>
      <p:pic>
        <p:nvPicPr>
          <p:cNvPr id="13" name="Picture 12" descr="Color_16x9.png"/>
          <p:cNvPicPr>
            <a:picLocks noChangeAspect="1"/>
          </p:cNvPicPr>
          <p:nvPr/>
        </p:nvPicPr>
        <p:blipFill>
          <a:blip r:embed="rId3" cstate="print"/>
          <a:stretch>
            <a:fillRect/>
          </a:stretch>
        </p:blipFill>
        <p:spPr>
          <a:xfrm>
            <a:off x="3441428" y="755352"/>
            <a:ext cx="2194560" cy="17145"/>
          </a:xfrm>
          <a:prstGeom prst="rect">
            <a:avLst/>
          </a:prstGeom>
        </p:spPr>
      </p:pic>
      <p:sp>
        <p:nvSpPr>
          <p:cNvPr id="15" name="Subtitle 2"/>
          <p:cNvSpPr>
            <a:spLocks noGrp="1"/>
          </p:cNvSpPr>
          <p:nvPr>
            <p:ph type="subTitle" idx="1"/>
          </p:nvPr>
        </p:nvSpPr>
        <p:spPr>
          <a:xfrm>
            <a:off x="558230" y="760118"/>
            <a:ext cx="7899970" cy="276999"/>
          </a:xfrm>
        </p:spPr>
        <p:txBody>
          <a:bodyPr wrap="square">
            <a:spAutoFit/>
          </a:bodyPr>
          <a:lstStyle/>
          <a:p>
            <a:r>
              <a:rPr lang="id-ID" sz="1200" b="1" dirty="0" smtClean="0">
                <a:solidFill>
                  <a:srgbClr val="C0504D"/>
                </a:solidFill>
              </a:rPr>
              <a:t>We</a:t>
            </a:r>
            <a:r>
              <a:rPr lang="id-ID" sz="1200" dirty="0" smtClean="0">
                <a:solidFill>
                  <a:srgbClr val="C0504D"/>
                </a:solidFill>
              </a:rPr>
              <a:t> promise to make your </a:t>
            </a:r>
            <a:r>
              <a:rPr lang="id-ID" sz="1200" b="1" dirty="0" smtClean="0">
                <a:solidFill>
                  <a:srgbClr val="C0504D"/>
                </a:solidFill>
              </a:rPr>
              <a:t>life success</a:t>
            </a:r>
            <a:endParaRPr lang="en-US" sz="1200" b="1" dirty="0">
              <a:solidFill>
                <a:srgbClr val="C0504D"/>
              </a:solidFill>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22" presetClass="entr" presetSubtype="8" fill="hold" grpId="0" nodeType="withEffect">
                                  <p:stCondLst>
                                    <p:cond delay="600"/>
                                  </p:stCondLst>
                                  <p:childTnLst>
                                    <p:set>
                                      <p:cBhvr>
                                        <p:cTn id="9" dur="1" fill="hold">
                                          <p:stCondLst>
                                            <p:cond delay="0"/>
                                          </p:stCondLst>
                                        </p:cTn>
                                        <p:tgtEl>
                                          <p:spTgt spid="15">
                                            <p:txEl>
                                              <p:pRg st="0" end="0"/>
                                            </p:txEl>
                                          </p:spTgt>
                                        </p:tgtEl>
                                        <p:attrNameLst>
                                          <p:attrName>style.visibility</p:attrName>
                                        </p:attrNameLst>
                                      </p:cBhvr>
                                      <p:to>
                                        <p:strVal val="visible"/>
                                      </p:to>
                                    </p:set>
                                    <p:animEffect transition="in" filter="wipe(left)">
                                      <p:cBhvr>
                                        <p:cTn id="10" dur="500"/>
                                        <p:tgtEl>
                                          <p:spTgt spid="15">
                                            <p:txEl>
                                              <p:pRg st="0" end="0"/>
                                            </p:txEl>
                                          </p:spTgt>
                                        </p:tgtEl>
                                      </p:cBhvr>
                                    </p:animEffect>
                                  </p:childTnLst>
                                </p:cTn>
                              </p:par>
                              <p:par>
                                <p:cTn id="11" presetID="52" presetClass="entr" presetSubtype="0" fill="hold" grpId="0" nodeType="withEffect">
                                  <p:stCondLst>
                                    <p:cond delay="1100"/>
                                  </p:stCondLst>
                                  <p:childTnLst>
                                    <p:set>
                                      <p:cBhvr>
                                        <p:cTn id="12" dur="1" fill="hold">
                                          <p:stCondLst>
                                            <p:cond delay="0"/>
                                          </p:stCondLst>
                                        </p:cTn>
                                        <p:tgtEl>
                                          <p:spTgt spid="64"/>
                                        </p:tgtEl>
                                        <p:attrNameLst>
                                          <p:attrName>style.visibility</p:attrName>
                                        </p:attrNameLst>
                                      </p:cBhvr>
                                      <p:to>
                                        <p:strVal val="visible"/>
                                      </p:to>
                                    </p:set>
                                    <p:animScale>
                                      <p:cBhvr>
                                        <p:cTn id="13" dur="1000" decel="50000" fill="hold">
                                          <p:stCondLst>
                                            <p:cond delay="0"/>
                                          </p:stCondLst>
                                        </p:cTn>
                                        <p:tgtEl>
                                          <p:spTgt spid="6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64"/>
                                        </p:tgtEl>
                                        <p:attrNameLst>
                                          <p:attrName>ppt_x</p:attrName>
                                          <p:attrName>ppt_y</p:attrName>
                                        </p:attrNameLst>
                                      </p:cBhvr>
                                    </p:animMotion>
                                    <p:animEffect transition="in" filter="fade">
                                      <p:cBhvr>
                                        <p:cTn id="15"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12" grpId="0"/>
      <p:bldP spid="1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3" name="Group 7"/>
          <p:cNvGrpSpPr/>
          <p:nvPr/>
        </p:nvGrpSpPr>
        <p:grpSpPr>
          <a:xfrm>
            <a:off x="8280400" y="514350"/>
            <a:ext cx="330200" cy="330200"/>
            <a:chOff x="8458200" y="361950"/>
            <a:chExt cx="406400" cy="406400"/>
          </a:xfrm>
        </p:grpSpPr>
        <p:sp>
          <p:nvSpPr>
            <p:cNvPr id="10" name="Oval 216"/>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1" name="Oval 217"/>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11</a:t>
              </a:r>
              <a:endParaRPr lang="en-US" sz="1200" dirty="0">
                <a:solidFill>
                  <a:schemeClr val="tx1">
                    <a:lumMod val="50000"/>
                    <a:lumOff val="50000"/>
                  </a:schemeClr>
                </a:solidFill>
              </a:endParaRPr>
            </a:p>
          </p:txBody>
        </p:sp>
      </p:grpSp>
      <p:sp>
        <p:nvSpPr>
          <p:cNvPr id="64" name="Inhaltsplatzhalter 3"/>
          <p:cNvSpPr txBox="1">
            <a:spLocks/>
          </p:cNvSpPr>
          <p:nvPr/>
        </p:nvSpPr>
        <p:spPr>
          <a:xfrm>
            <a:off x="611188" y="1276350"/>
            <a:ext cx="7923212" cy="3429000"/>
          </a:xfrm>
          <a:prstGeom prst="rect">
            <a:avLst/>
          </a:prstGeom>
        </p:spPr>
        <p:txBody>
          <a:bodyPr vert="horz" lIns="91440" tIns="45720" rIns="91440" bIns="45720" numCol="2" spcCol="274320" rtlCol="0">
            <a:noAutofit/>
          </a:bodyPr>
          <a:lstStyle/>
          <a:p>
            <a:pPr marL="0" marR="0" lvl="0" indent="-179388" algn="just" defTabSz="914400" rtl="0" eaLnBrk="1" fontAlgn="auto" latinLnBrk="0" hangingPunct="1">
              <a:spcBef>
                <a:spcPct val="20000"/>
              </a:spcBef>
              <a:spcAft>
                <a:spcPts val="0"/>
              </a:spcAft>
              <a:buClrTx/>
              <a:buSzTx/>
              <a:tabLst/>
              <a:defRPr/>
            </a:pP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consetetur</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sadipscing</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elitr</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sed</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diam</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nonumy</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eirmod</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tempor</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invidunt</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ut</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labore</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et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dolore</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magna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aliquyam</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erat</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sed</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diam</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voluptua</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Stet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clita</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kasd</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gubergren</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no sea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takimata</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sanctus</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est</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Lorem</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ipsum</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dolor sit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amet</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Lorem</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ipsum</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dolor sit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amet</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consetetur</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sadipscing</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elitr</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sed</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diam</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nonumy</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eirmod</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tempor</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invidunt</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ut</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labore</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et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dolore</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dolores</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et ea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rebum</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Stet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clita</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kasd</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gubergren</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no sea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takimata</a:t>
            </a:r>
            <a:r>
              <a:rPr kumimoji="0" lang="id-ID"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lang="en-US" sz="1100" dirty="0" err="1" smtClean="0">
                <a:solidFill>
                  <a:schemeClr val="tx1">
                    <a:tint val="75000"/>
                  </a:schemeClr>
                </a:solidFill>
              </a:rPr>
              <a:t>consetetur</a:t>
            </a:r>
            <a:r>
              <a:rPr lang="en-US" sz="1100" dirty="0" smtClean="0">
                <a:solidFill>
                  <a:schemeClr val="tx1">
                    <a:tint val="75000"/>
                  </a:schemeClr>
                </a:solidFill>
              </a:rPr>
              <a:t> </a:t>
            </a:r>
            <a:r>
              <a:rPr lang="en-US" sz="1100" dirty="0" err="1" smtClean="0">
                <a:solidFill>
                  <a:schemeClr val="tx1">
                    <a:tint val="75000"/>
                  </a:schemeClr>
                </a:solidFill>
              </a:rPr>
              <a:t>sadipscing</a:t>
            </a:r>
            <a:r>
              <a:rPr lang="en-US" sz="1100" dirty="0" smtClean="0">
                <a:solidFill>
                  <a:schemeClr val="tx1">
                    <a:tint val="75000"/>
                  </a:schemeClr>
                </a:solidFill>
              </a:rPr>
              <a:t> </a:t>
            </a:r>
            <a:r>
              <a:rPr lang="en-US" sz="1100" dirty="0" err="1" smtClean="0">
                <a:solidFill>
                  <a:schemeClr val="tx1">
                    <a:tint val="75000"/>
                  </a:schemeClr>
                </a:solidFill>
              </a:rPr>
              <a:t>elitr</a:t>
            </a:r>
            <a:r>
              <a:rPr lang="en-US" sz="1100" dirty="0" smtClean="0">
                <a:solidFill>
                  <a:schemeClr val="tx1">
                    <a:tint val="75000"/>
                  </a:schemeClr>
                </a:solidFill>
              </a:rPr>
              <a:t>, </a:t>
            </a:r>
            <a:r>
              <a:rPr lang="en-US" sz="1100" dirty="0" err="1" smtClean="0">
                <a:solidFill>
                  <a:schemeClr val="tx1">
                    <a:tint val="75000"/>
                  </a:schemeClr>
                </a:solidFill>
              </a:rPr>
              <a:t>sed</a:t>
            </a:r>
            <a:r>
              <a:rPr lang="en-US" sz="1100" dirty="0" smtClean="0">
                <a:solidFill>
                  <a:schemeClr val="tx1">
                    <a:tint val="75000"/>
                  </a:schemeClr>
                </a:solidFill>
              </a:rPr>
              <a:t> </a:t>
            </a:r>
            <a:r>
              <a:rPr lang="en-US" sz="1100" dirty="0" err="1" smtClean="0">
                <a:solidFill>
                  <a:schemeClr val="tx1">
                    <a:tint val="75000"/>
                  </a:schemeClr>
                </a:solidFill>
              </a:rPr>
              <a:t>diam</a:t>
            </a:r>
            <a:r>
              <a:rPr lang="en-US" sz="1100" dirty="0" smtClean="0">
                <a:solidFill>
                  <a:schemeClr val="tx1">
                    <a:tint val="75000"/>
                  </a:schemeClr>
                </a:solidFill>
              </a:rPr>
              <a:t> </a:t>
            </a:r>
            <a:r>
              <a:rPr lang="en-US" sz="1100" dirty="0" err="1" smtClean="0">
                <a:solidFill>
                  <a:schemeClr val="tx1">
                    <a:tint val="75000"/>
                  </a:schemeClr>
                </a:solidFill>
              </a:rPr>
              <a:t>nonumy</a:t>
            </a:r>
            <a:r>
              <a:rPr lang="en-US" sz="1100" dirty="0" smtClean="0">
                <a:solidFill>
                  <a:schemeClr val="tx1">
                    <a:tint val="75000"/>
                  </a:schemeClr>
                </a:solidFill>
              </a:rPr>
              <a:t> </a:t>
            </a:r>
            <a:r>
              <a:rPr lang="en-US" sz="1100" dirty="0" err="1" smtClean="0">
                <a:solidFill>
                  <a:schemeClr val="tx1">
                    <a:tint val="75000"/>
                  </a:schemeClr>
                </a:solidFill>
              </a:rPr>
              <a:t>eirmod</a:t>
            </a:r>
            <a:r>
              <a:rPr lang="en-US" sz="1100" dirty="0" smtClean="0">
                <a:solidFill>
                  <a:schemeClr val="tx1">
                    <a:tint val="75000"/>
                  </a:schemeClr>
                </a:solidFill>
              </a:rPr>
              <a:t> </a:t>
            </a:r>
            <a:r>
              <a:rPr lang="en-US" sz="1100" dirty="0" err="1" smtClean="0">
                <a:solidFill>
                  <a:schemeClr val="tx1">
                    <a:tint val="75000"/>
                  </a:schemeClr>
                </a:solidFill>
              </a:rPr>
              <a:t>tempor</a:t>
            </a:r>
            <a:r>
              <a:rPr lang="en-US" sz="1100" dirty="0" smtClean="0">
                <a:solidFill>
                  <a:schemeClr val="tx1">
                    <a:tint val="75000"/>
                  </a:schemeClr>
                </a:solidFill>
              </a:rPr>
              <a:t> </a:t>
            </a:r>
            <a:r>
              <a:rPr lang="en-US" sz="1100" dirty="0" err="1" smtClean="0">
                <a:solidFill>
                  <a:schemeClr val="tx1">
                    <a:tint val="75000"/>
                  </a:schemeClr>
                </a:solidFill>
              </a:rPr>
              <a:t>invidunt</a:t>
            </a:r>
            <a:r>
              <a:rPr lang="en-US" sz="1100" dirty="0" smtClean="0">
                <a:solidFill>
                  <a:schemeClr val="tx1">
                    <a:tint val="75000"/>
                  </a:schemeClr>
                </a:solidFill>
              </a:rPr>
              <a:t> </a:t>
            </a:r>
            <a:r>
              <a:rPr lang="en-US" sz="1100" dirty="0" err="1" smtClean="0">
                <a:solidFill>
                  <a:schemeClr val="tx1">
                    <a:tint val="75000"/>
                  </a:schemeClr>
                </a:solidFill>
              </a:rPr>
              <a:t>ut</a:t>
            </a:r>
            <a:r>
              <a:rPr lang="en-US" sz="1100" dirty="0" smtClean="0">
                <a:solidFill>
                  <a:schemeClr val="tx1">
                    <a:tint val="75000"/>
                  </a:schemeClr>
                </a:solidFill>
              </a:rPr>
              <a:t> </a:t>
            </a:r>
            <a:r>
              <a:rPr lang="en-US" sz="1100" dirty="0" err="1" smtClean="0">
                <a:solidFill>
                  <a:schemeClr val="tx1">
                    <a:tint val="75000"/>
                  </a:schemeClr>
                </a:solidFill>
              </a:rPr>
              <a:t>labore</a:t>
            </a:r>
            <a:r>
              <a:rPr lang="en-US" sz="1100" dirty="0" smtClean="0">
                <a:solidFill>
                  <a:schemeClr val="tx1">
                    <a:tint val="75000"/>
                  </a:schemeClr>
                </a:solidFill>
              </a:rPr>
              <a:t> et </a:t>
            </a:r>
            <a:r>
              <a:rPr lang="en-US" sz="1100" dirty="0" err="1" smtClean="0">
                <a:solidFill>
                  <a:schemeClr val="tx1">
                    <a:tint val="75000"/>
                  </a:schemeClr>
                </a:solidFill>
              </a:rPr>
              <a:t>dolore</a:t>
            </a:r>
            <a:r>
              <a:rPr lang="en-US" sz="1100" dirty="0" smtClean="0">
                <a:solidFill>
                  <a:schemeClr val="tx1">
                    <a:tint val="75000"/>
                  </a:schemeClr>
                </a:solidFill>
              </a:rPr>
              <a:t> magna </a:t>
            </a:r>
            <a:r>
              <a:rPr lang="en-US" sz="1100" dirty="0" err="1" smtClean="0">
                <a:solidFill>
                  <a:schemeClr val="tx1">
                    <a:tint val="75000"/>
                  </a:schemeClr>
                </a:solidFill>
              </a:rPr>
              <a:t>aliquyam</a:t>
            </a:r>
            <a:r>
              <a:rPr lang="en-US" sz="1100" dirty="0" smtClean="0">
                <a:solidFill>
                  <a:schemeClr val="tx1">
                    <a:tint val="75000"/>
                  </a:schemeClr>
                </a:solidFill>
              </a:rPr>
              <a:t> </a:t>
            </a:r>
            <a:r>
              <a:rPr lang="en-US" sz="1100" dirty="0" err="1" smtClean="0">
                <a:solidFill>
                  <a:schemeClr val="tx1">
                    <a:tint val="75000"/>
                  </a:schemeClr>
                </a:solidFill>
              </a:rPr>
              <a:t>erat</a:t>
            </a:r>
            <a:r>
              <a:rPr lang="en-US" sz="1100" dirty="0" smtClean="0">
                <a:solidFill>
                  <a:schemeClr val="tx1">
                    <a:tint val="75000"/>
                  </a:schemeClr>
                </a:solidFill>
              </a:rPr>
              <a:t>, </a:t>
            </a:r>
            <a:r>
              <a:rPr lang="en-US" sz="1100" dirty="0" err="1" smtClean="0">
                <a:solidFill>
                  <a:schemeClr val="tx1">
                    <a:tint val="75000"/>
                  </a:schemeClr>
                </a:solidFill>
              </a:rPr>
              <a:t>sed</a:t>
            </a:r>
            <a:r>
              <a:rPr lang="en-US" sz="1100" dirty="0" smtClean="0">
                <a:solidFill>
                  <a:schemeClr val="tx1">
                    <a:tint val="75000"/>
                  </a:schemeClr>
                </a:solidFill>
              </a:rPr>
              <a:t> </a:t>
            </a:r>
            <a:r>
              <a:rPr lang="en-US" sz="1100" dirty="0" err="1" smtClean="0">
                <a:solidFill>
                  <a:schemeClr val="tx1">
                    <a:tint val="75000"/>
                  </a:schemeClr>
                </a:solidFill>
              </a:rPr>
              <a:t>diam</a:t>
            </a:r>
            <a:r>
              <a:rPr lang="en-US" sz="1100" dirty="0" smtClean="0">
                <a:solidFill>
                  <a:schemeClr val="tx1">
                    <a:tint val="75000"/>
                  </a:schemeClr>
                </a:solidFill>
              </a:rPr>
              <a:t> </a:t>
            </a:r>
            <a:r>
              <a:rPr lang="en-US" sz="1100" dirty="0" err="1" smtClean="0">
                <a:solidFill>
                  <a:schemeClr val="tx1">
                    <a:tint val="75000"/>
                  </a:schemeClr>
                </a:solidFill>
              </a:rPr>
              <a:t>voluptua</a:t>
            </a:r>
            <a:r>
              <a:rPr lang="en-US" sz="1100" dirty="0" smtClean="0">
                <a:solidFill>
                  <a:schemeClr val="tx1">
                    <a:tint val="75000"/>
                  </a:schemeClr>
                </a:solidFill>
              </a:rPr>
              <a:t>. </a:t>
            </a:r>
            <a:endParaRPr lang="id-ID" sz="1100" dirty="0" smtClean="0">
              <a:solidFill>
                <a:schemeClr val="tx1">
                  <a:tint val="75000"/>
                </a:schemeClr>
              </a:solidFill>
            </a:endParaRPr>
          </a:p>
          <a:p>
            <a:pPr lvl="0" indent="-179388" algn="just">
              <a:spcBef>
                <a:spcPct val="20000"/>
              </a:spcBef>
              <a:defRPr/>
            </a:pPr>
            <a:endParaRPr lang="en-US" sz="1100" dirty="0" smtClean="0">
              <a:solidFill>
                <a:schemeClr val="tx1">
                  <a:tint val="75000"/>
                </a:schemeClr>
              </a:solidFill>
            </a:endParaRPr>
          </a:p>
          <a:p>
            <a:pPr lvl="0" indent="-179388" algn="just">
              <a:spcBef>
                <a:spcPct val="20000"/>
              </a:spcBef>
              <a:defRPr/>
            </a:pPr>
            <a:r>
              <a:rPr lang="en-US" sz="1100" dirty="0" smtClean="0">
                <a:solidFill>
                  <a:schemeClr val="tx1">
                    <a:tint val="75000"/>
                  </a:schemeClr>
                </a:solidFill>
              </a:rPr>
              <a:t>Stet </a:t>
            </a:r>
            <a:r>
              <a:rPr lang="en-US" sz="1100" dirty="0" err="1" smtClean="0">
                <a:solidFill>
                  <a:schemeClr val="tx1">
                    <a:tint val="75000"/>
                  </a:schemeClr>
                </a:solidFill>
              </a:rPr>
              <a:t>clita</a:t>
            </a:r>
            <a:r>
              <a:rPr lang="en-US" sz="1100" dirty="0" smtClean="0">
                <a:solidFill>
                  <a:schemeClr val="tx1">
                    <a:tint val="75000"/>
                  </a:schemeClr>
                </a:solidFill>
              </a:rPr>
              <a:t> </a:t>
            </a:r>
            <a:r>
              <a:rPr lang="en-US" sz="1100" dirty="0" err="1" smtClean="0">
                <a:solidFill>
                  <a:schemeClr val="tx1">
                    <a:tint val="75000"/>
                  </a:schemeClr>
                </a:solidFill>
              </a:rPr>
              <a:t>kasd</a:t>
            </a:r>
            <a:r>
              <a:rPr lang="en-US" sz="1100" dirty="0" smtClean="0">
                <a:solidFill>
                  <a:schemeClr val="tx1">
                    <a:tint val="75000"/>
                  </a:schemeClr>
                </a:solidFill>
              </a:rPr>
              <a:t> </a:t>
            </a:r>
            <a:r>
              <a:rPr lang="en-US" sz="1100" dirty="0" err="1" smtClean="0">
                <a:solidFill>
                  <a:schemeClr val="tx1">
                    <a:tint val="75000"/>
                  </a:schemeClr>
                </a:solidFill>
              </a:rPr>
              <a:t>gubergren</a:t>
            </a:r>
            <a:r>
              <a:rPr lang="en-US" sz="1100" dirty="0" smtClean="0">
                <a:solidFill>
                  <a:schemeClr val="tx1">
                    <a:tint val="75000"/>
                  </a:schemeClr>
                </a:solidFill>
              </a:rPr>
              <a:t>, no sea </a:t>
            </a:r>
            <a:r>
              <a:rPr lang="en-US" sz="1100" dirty="0" err="1" smtClean="0">
                <a:solidFill>
                  <a:schemeClr val="tx1">
                    <a:tint val="75000"/>
                  </a:schemeClr>
                </a:solidFill>
              </a:rPr>
              <a:t>takimata</a:t>
            </a:r>
            <a:r>
              <a:rPr lang="en-US" sz="1100" dirty="0" smtClean="0">
                <a:solidFill>
                  <a:schemeClr val="tx1">
                    <a:tint val="75000"/>
                  </a:schemeClr>
                </a:solidFill>
              </a:rPr>
              <a:t> </a:t>
            </a:r>
            <a:r>
              <a:rPr lang="en-US" sz="1100" dirty="0" err="1" smtClean="0">
                <a:solidFill>
                  <a:schemeClr val="tx1">
                    <a:tint val="75000"/>
                  </a:schemeClr>
                </a:solidFill>
              </a:rPr>
              <a:t>sanctus</a:t>
            </a:r>
            <a:r>
              <a:rPr lang="en-US" sz="1100" dirty="0" smtClean="0">
                <a:solidFill>
                  <a:schemeClr val="tx1">
                    <a:tint val="75000"/>
                  </a:schemeClr>
                </a:solidFill>
              </a:rPr>
              <a:t> </a:t>
            </a:r>
            <a:r>
              <a:rPr lang="en-US" sz="1100" dirty="0" err="1" smtClean="0">
                <a:solidFill>
                  <a:schemeClr val="tx1">
                    <a:tint val="75000"/>
                  </a:schemeClr>
                </a:solidFill>
              </a:rPr>
              <a:t>est</a:t>
            </a:r>
            <a:r>
              <a:rPr lang="en-US" sz="1100" dirty="0" smtClean="0">
                <a:solidFill>
                  <a:schemeClr val="tx1">
                    <a:tint val="75000"/>
                  </a:schemeClr>
                </a:solidFill>
              </a:rPr>
              <a:t> </a:t>
            </a:r>
            <a:r>
              <a:rPr lang="en-US" sz="1100" dirty="0" err="1" smtClean="0">
                <a:solidFill>
                  <a:schemeClr val="tx1">
                    <a:tint val="75000"/>
                  </a:schemeClr>
                </a:solidFill>
              </a:rPr>
              <a:t>Lorem</a:t>
            </a:r>
            <a:r>
              <a:rPr lang="en-US" sz="1100" dirty="0" smtClean="0">
                <a:solidFill>
                  <a:schemeClr val="tx1">
                    <a:tint val="75000"/>
                  </a:schemeClr>
                </a:solidFill>
              </a:rPr>
              <a:t> </a:t>
            </a:r>
            <a:r>
              <a:rPr lang="en-US" sz="1100" dirty="0" err="1" smtClean="0">
                <a:solidFill>
                  <a:schemeClr val="tx1">
                    <a:tint val="75000"/>
                  </a:schemeClr>
                </a:solidFill>
              </a:rPr>
              <a:t>ipsum</a:t>
            </a:r>
            <a:r>
              <a:rPr lang="en-US" sz="1100" dirty="0" smtClean="0">
                <a:solidFill>
                  <a:schemeClr val="tx1">
                    <a:tint val="75000"/>
                  </a:schemeClr>
                </a:solidFill>
              </a:rPr>
              <a:t> dolor sit </a:t>
            </a:r>
            <a:r>
              <a:rPr lang="en-US" sz="1100" dirty="0" err="1" smtClean="0">
                <a:solidFill>
                  <a:schemeClr val="tx1">
                    <a:tint val="75000"/>
                  </a:schemeClr>
                </a:solidFill>
              </a:rPr>
              <a:t>amet</a:t>
            </a:r>
            <a:r>
              <a:rPr lang="en-US" sz="1100" dirty="0" smtClean="0">
                <a:solidFill>
                  <a:schemeClr val="tx1">
                    <a:tint val="75000"/>
                  </a:schemeClr>
                </a:solidFill>
              </a:rPr>
              <a:t>. </a:t>
            </a:r>
            <a:r>
              <a:rPr lang="en-US" sz="1100" dirty="0" err="1" smtClean="0">
                <a:solidFill>
                  <a:schemeClr val="tx1">
                    <a:tint val="75000"/>
                  </a:schemeClr>
                </a:solidFill>
              </a:rPr>
              <a:t>Lorem</a:t>
            </a:r>
            <a:r>
              <a:rPr lang="en-US" sz="1100" dirty="0" smtClean="0">
                <a:solidFill>
                  <a:schemeClr val="tx1">
                    <a:tint val="75000"/>
                  </a:schemeClr>
                </a:solidFill>
              </a:rPr>
              <a:t> </a:t>
            </a:r>
            <a:r>
              <a:rPr lang="en-US" sz="1100" dirty="0" err="1" smtClean="0">
                <a:solidFill>
                  <a:schemeClr val="tx1">
                    <a:tint val="75000"/>
                  </a:schemeClr>
                </a:solidFill>
              </a:rPr>
              <a:t>ipsum</a:t>
            </a:r>
            <a:r>
              <a:rPr lang="en-US" sz="1100" dirty="0" smtClean="0">
                <a:solidFill>
                  <a:schemeClr val="tx1">
                    <a:tint val="75000"/>
                  </a:schemeClr>
                </a:solidFill>
              </a:rPr>
              <a:t> dolor sit </a:t>
            </a:r>
            <a:r>
              <a:rPr lang="en-US" sz="1100" dirty="0" err="1" smtClean="0">
                <a:solidFill>
                  <a:schemeClr val="tx1">
                    <a:tint val="75000"/>
                  </a:schemeClr>
                </a:solidFill>
              </a:rPr>
              <a:t>amet</a:t>
            </a:r>
            <a:r>
              <a:rPr lang="en-US" sz="1100" dirty="0" smtClean="0">
                <a:solidFill>
                  <a:schemeClr val="tx1">
                    <a:tint val="75000"/>
                  </a:schemeClr>
                </a:solidFill>
              </a:rPr>
              <a:t>, </a:t>
            </a:r>
            <a:r>
              <a:rPr lang="en-US" sz="1100" dirty="0" err="1" smtClean="0">
                <a:solidFill>
                  <a:schemeClr val="tx1">
                    <a:tint val="75000"/>
                  </a:schemeClr>
                </a:solidFill>
              </a:rPr>
              <a:t>consetetur</a:t>
            </a:r>
            <a:r>
              <a:rPr lang="en-US" sz="1100" dirty="0" smtClean="0">
                <a:solidFill>
                  <a:schemeClr val="tx1">
                    <a:tint val="75000"/>
                  </a:schemeClr>
                </a:solidFill>
              </a:rPr>
              <a:t> </a:t>
            </a:r>
            <a:r>
              <a:rPr lang="en-US" sz="1100" dirty="0" err="1" smtClean="0">
                <a:solidFill>
                  <a:schemeClr val="tx1">
                    <a:tint val="75000"/>
                  </a:schemeClr>
                </a:solidFill>
              </a:rPr>
              <a:t>sadipscing</a:t>
            </a:r>
            <a:r>
              <a:rPr lang="en-US" sz="1100" dirty="0" smtClean="0">
                <a:solidFill>
                  <a:schemeClr val="tx1">
                    <a:tint val="75000"/>
                  </a:schemeClr>
                </a:solidFill>
              </a:rPr>
              <a:t> </a:t>
            </a:r>
            <a:r>
              <a:rPr lang="en-US" sz="1100" dirty="0" err="1" smtClean="0">
                <a:solidFill>
                  <a:schemeClr val="tx1">
                    <a:tint val="75000"/>
                  </a:schemeClr>
                </a:solidFill>
              </a:rPr>
              <a:t>elitr</a:t>
            </a:r>
            <a:r>
              <a:rPr lang="en-US" sz="1100" dirty="0" smtClean="0">
                <a:solidFill>
                  <a:schemeClr val="tx1">
                    <a:tint val="75000"/>
                  </a:schemeClr>
                </a:solidFill>
              </a:rPr>
              <a:t>, </a:t>
            </a:r>
            <a:r>
              <a:rPr lang="en-US" sz="1100" dirty="0" err="1" smtClean="0">
                <a:solidFill>
                  <a:schemeClr val="tx1">
                    <a:tint val="75000"/>
                  </a:schemeClr>
                </a:solidFill>
              </a:rPr>
              <a:t>sed</a:t>
            </a:r>
            <a:r>
              <a:rPr lang="en-US" sz="1100" dirty="0" smtClean="0">
                <a:solidFill>
                  <a:schemeClr val="tx1">
                    <a:tint val="75000"/>
                  </a:schemeClr>
                </a:solidFill>
              </a:rPr>
              <a:t> </a:t>
            </a:r>
            <a:r>
              <a:rPr lang="en-US" sz="1100" dirty="0" err="1" smtClean="0">
                <a:solidFill>
                  <a:schemeClr val="tx1">
                    <a:tint val="75000"/>
                  </a:schemeClr>
                </a:solidFill>
              </a:rPr>
              <a:t>diam</a:t>
            </a:r>
            <a:r>
              <a:rPr lang="en-US" sz="1100" dirty="0" smtClean="0">
                <a:solidFill>
                  <a:schemeClr val="tx1">
                    <a:tint val="75000"/>
                  </a:schemeClr>
                </a:solidFill>
              </a:rPr>
              <a:t> </a:t>
            </a:r>
            <a:r>
              <a:rPr lang="en-US" sz="1100" dirty="0" err="1" smtClean="0">
                <a:solidFill>
                  <a:schemeClr val="tx1">
                    <a:tint val="75000"/>
                  </a:schemeClr>
                </a:solidFill>
              </a:rPr>
              <a:t>nonumy</a:t>
            </a:r>
            <a:r>
              <a:rPr lang="en-US" sz="1100" dirty="0" smtClean="0">
                <a:solidFill>
                  <a:schemeClr val="tx1">
                    <a:tint val="75000"/>
                  </a:schemeClr>
                </a:solidFill>
              </a:rPr>
              <a:t> </a:t>
            </a:r>
            <a:r>
              <a:rPr lang="en-US" sz="1100" dirty="0" err="1" smtClean="0">
                <a:solidFill>
                  <a:schemeClr val="tx1">
                    <a:tint val="75000"/>
                  </a:schemeClr>
                </a:solidFill>
              </a:rPr>
              <a:t>eirmod</a:t>
            </a:r>
            <a:r>
              <a:rPr lang="en-US" sz="1100" dirty="0" smtClean="0">
                <a:solidFill>
                  <a:schemeClr val="tx1">
                    <a:tint val="75000"/>
                  </a:schemeClr>
                </a:solidFill>
              </a:rPr>
              <a:t> </a:t>
            </a:r>
            <a:r>
              <a:rPr lang="en-US" sz="1100" dirty="0" err="1" smtClean="0">
                <a:solidFill>
                  <a:schemeClr val="tx1">
                    <a:tint val="75000"/>
                  </a:schemeClr>
                </a:solidFill>
              </a:rPr>
              <a:t>tempor</a:t>
            </a:r>
            <a:r>
              <a:rPr lang="en-US" sz="1100" dirty="0" smtClean="0">
                <a:solidFill>
                  <a:schemeClr val="tx1">
                    <a:tint val="75000"/>
                  </a:schemeClr>
                </a:solidFill>
              </a:rPr>
              <a:t> </a:t>
            </a:r>
            <a:r>
              <a:rPr lang="en-US" sz="1100" dirty="0" err="1" smtClean="0">
                <a:solidFill>
                  <a:schemeClr val="tx1">
                    <a:tint val="75000"/>
                  </a:schemeClr>
                </a:solidFill>
              </a:rPr>
              <a:t>invidunt</a:t>
            </a:r>
            <a:r>
              <a:rPr lang="en-US" sz="1100" dirty="0" smtClean="0">
                <a:solidFill>
                  <a:schemeClr val="tx1">
                    <a:tint val="75000"/>
                  </a:schemeClr>
                </a:solidFill>
              </a:rPr>
              <a:t> </a:t>
            </a:r>
            <a:r>
              <a:rPr lang="en-US" sz="1100" dirty="0" err="1" smtClean="0">
                <a:solidFill>
                  <a:schemeClr val="tx1">
                    <a:tint val="75000"/>
                  </a:schemeClr>
                </a:solidFill>
              </a:rPr>
              <a:t>ut</a:t>
            </a:r>
            <a:r>
              <a:rPr lang="en-US" sz="1100" dirty="0" smtClean="0">
                <a:solidFill>
                  <a:schemeClr val="tx1">
                    <a:tint val="75000"/>
                  </a:schemeClr>
                </a:solidFill>
              </a:rPr>
              <a:t> </a:t>
            </a:r>
            <a:r>
              <a:rPr lang="en-US" sz="1100" dirty="0" err="1" smtClean="0">
                <a:solidFill>
                  <a:schemeClr val="tx1">
                    <a:tint val="75000"/>
                  </a:schemeClr>
                </a:solidFill>
              </a:rPr>
              <a:t>labore</a:t>
            </a:r>
            <a:r>
              <a:rPr lang="en-US" sz="1100" dirty="0" smtClean="0">
                <a:solidFill>
                  <a:schemeClr val="tx1">
                    <a:tint val="75000"/>
                  </a:schemeClr>
                </a:solidFill>
              </a:rPr>
              <a:t> et </a:t>
            </a:r>
            <a:r>
              <a:rPr lang="en-US" sz="1100" dirty="0" err="1" smtClean="0">
                <a:solidFill>
                  <a:schemeClr val="tx1">
                    <a:tint val="75000"/>
                  </a:schemeClr>
                </a:solidFill>
              </a:rPr>
              <a:t>dolore</a:t>
            </a:r>
            <a:r>
              <a:rPr lang="en-US" sz="1100" dirty="0" smtClean="0">
                <a:solidFill>
                  <a:schemeClr val="tx1">
                    <a:tint val="75000"/>
                  </a:schemeClr>
                </a:solidFill>
              </a:rPr>
              <a:t> </a:t>
            </a:r>
            <a:r>
              <a:rPr lang="en-US" sz="1100" dirty="0" err="1" smtClean="0">
                <a:solidFill>
                  <a:schemeClr val="tx1">
                    <a:tint val="75000"/>
                  </a:schemeClr>
                </a:solidFill>
              </a:rPr>
              <a:t>dolores</a:t>
            </a:r>
            <a:r>
              <a:rPr lang="en-US" sz="1100" dirty="0" smtClean="0">
                <a:solidFill>
                  <a:schemeClr val="tx1">
                    <a:tint val="75000"/>
                  </a:schemeClr>
                </a:solidFill>
              </a:rPr>
              <a:t> et ea </a:t>
            </a:r>
            <a:r>
              <a:rPr lang="en-US" sz="1100" dirty="0" err="1" smtClean="0">
                <a:solidFill>
                  <a:schemeClr val="tx1">
                    <a:tint val="75000"/>
                  </a:schemeClr>
                </a:solidFill>
              </a:rPr>
              <a:t>rebum</a:t>
            </a:r>
            <a:r>
              <a:rPr lang="en-US" sz="1100" dirty="0" smtClean="0">
                <a:solidFill>
                  <a:schemeClr val="tx1">
                    <a:tint val="75000"/>
                  </a:schemeClr>
                </a:solidFill>
              </a:rPr>
              <a:t>. Stet </a:t>
            </a:r>
            <a:r>
              <a:rPr lang="en-US" sz="1100" dirty="0" err="1" smtClean="0">
                <a:solidFill>
                  <a:schemeClr val="tx1">
                    <a:tint val="75000"/>
                  </a:schemeClr>
                </a:solidFill>
              </a:rPr>
              <a:t>clita</a:t>
            </a:r>
            <a:r>
              <a:rPr lang="en-US" sz="1100" dirty="0" smtClean="0">
                <a:solidFill>
                  <a:schemeClr val="tx1">
                    <a:tint val="75000"/>
                  </a:schemeClr>
                </a:solidFill>
              </a:rPr>
              <a:t> </a:t>
            </a:r>
            <a:r>
              <a:rPr lang="en-US" sz="1100" dirty="0" err="1" smtClean="0">
                <a:solidFill>
                  <a:schemeClr val="tx1">
                    <a:tint val="75000"/>
                  </a:schemeClr>
                </a:solidFill>
              </a:rPr>
              <a:t>kasd</a:t>
            </a:r>
            <a:r>
              <a:rPr lang="en-US" sz="1100" dirty="0" smtClean="0">
                <a:solidFill>
                  <a:schemeClr val="tx1">
                    <a:tint val="75000"/>
                  </a:schemeClr>
                </a:solidFill>
              </a:rPr>
              <a:t> </a:t>
            </a:r>
            <a:r>
              <a:rPr lang="en-US" sz="1100" dirty="0" err="1" smtClean="0">
                <a:solidFill>
                  <a:schemeClr val="tx1">
                    <a:tint val="75000"/>
                  </a:schemeClr>
                </a:solidFill>
              </a:rPr>
              <a:t>gubergren</a:t>
            </a:r>
            <a:r>
              <a:rPr lang="en-US" sz="1100" dirty="0" smtClean="0">
                <a:solidFill>
                  <a:schemeClr val="tx1">
                    <a:tint val="75000"/>
                  </a:schemeClr>
                </a:solidFill>
              </a:rPr>
              <a:t>, no sea </a:t>
            </a:r>
            <a:r>
              <a:rPr lang="en-US" sz="1100" dirty="0" err="1" smtClean="0">
                <a:solidFill>
                  <a:schemeClr val="tx1">
                    <a:tint val="75000"/>
                  </a:schemeClr>
                </a:solidFill>
              </a:rPr>
              <a:t>takimata</a:t>
            </a:r>
            <a:r>
              <a:rPr lang="id-ID" sz="1100" dirty="0" smtClean="0">
                <a:solidFill>
                  <a:schemeClr val="tx1">
                    <a:tint val="75000"/>
                  </a:schemeClr>
                </a:solidFill>
              </a:rPr>
              <a:t>. </a:t>
            </a:r>
            <a:r>
              <a:rPr lang="en-US" sz="1100" dirty="0" err="1" smtClean="0">
                <a:solidFill>
                  <a:schemeClr val="tx1">
                    <a:tint val="75000"/>
                  </a:schemeClr>
                </a:solidFill>
              </a:rPr>
              <a:t>consetetur</a:t>
            </a:r>
            <a:r>
              <a:rPr lang="en-US" sz="1100" dirty="0" smtClean="0">
                <a:solidFill>
                  <a:schemeClr val="tx1">
                    <a:tint val="75000"/>
                  </a:schemeClr>
                </a:solidFill>
              </a:rPr>
              <a:t> </a:t>
            </a:r>
            <a:r>
              <a:rPr lang="en-US" sz="1100" dirty="0" err="1" smtClean="0">
                <a:solidFill>
                  <a:schemeClr val="tx1">
                    <a:tint val="75000"/>
                  </a:schemeClr>
                </a:solidFill>
              </a:rPr>
              <a:t>sadipscing</a:t>
            </a:r>
            <a:r>
              <a:rPr lang="en-US" sz="1100" dirty="0" smtClean="0">
                <a:solidFill>
                  <a:schemeClr val="tx1">
                    <a:tint val="75000"/>
                  </a:schemeClr>
                </a:solidFill>
              </a:rPr>
              <a:t> </a:t>
            </a:r>
            <a:r>
              <a:rPr lang="en-US" sz="1100" dirty="0" err="1" smtClean="0">
                <a:solidFill>
                  <a:schemeClr val="tx1">
                    <a:tint val="75000"/>
                  </a:schemeClr>
                </a:solidFill>
              </a:rPr>
              <a:t>elitr</a:t>
            </a:r>
            <a:r>
              <a:rPr lang="en-US" sz="1100" dirty="0" smtClean="0">
                <a:solidFill>
                  <a:schemeClr val="tx1">
                    <a:tint val="75000"/>
                  </a:schemeClr>
                </a:solidFill>
              </a:rPr>
              <a:t>, </a:t>
            </a:r>
            <a:r>
              <a:rPr lang="en-US" sz="1100" dirty="0" err="1" smtClean="0">
                <a:solidFill>
                  <a:schemeClr val="tx1">
                    <a:tint val="75000"/>
                  </a:schemeClr>
                </a:solidFill>
              </a:rPr>
              <a:t>sed</a:t>
            </a:r>
            <a:r>
              <a:rPr lang="en-US" sz="1100" dirty="0" smtClean="0">
                <a:solidFill>
                  <a:schemeClr val="tx1">
                    <a:tint val="75000"/>
                  </a:schemeClr>
                </a:solidFill>
              </a:rPr>
              <a:t> </a:t>
            </a:r>
            <a:r>
              <a:rPr lang="en-US" sz="1100" dirty="0" err="1" smtClean="0">
                <a:solidFill>
                  <a:schemeClr val="tx1">
                    <a:tint val="75000"/>
                  </a:schemeClr>
                </a:solidFill>
              </a:rPr>
              <a:t>diam</a:t>
            </a:r>
            <a:r>
              <a:rPr lang="en-US" sz="1100" dirty="0" smtClean="0">
                <a:solidFill>
                  <a:schemeClr val="tx1">
                    <a:tint val="75000"/>
                  </a:schemeClr>
                </a:solidFill>
              </a:rPr>
              <a:t> </a:t>
            </a:r>
            <a:r>
              <a:rPr lang="en-US" sz="1100" dirty="0" err="1" smtClean="0">
                <a:solidFill>
                  <a:schemeClr val="tx1">
                    <a:tint val="75000"/>
                  </a:schemeClr>
                </a:solidFill>
              </a:rPr>
              <a:t>nonumy</a:t>
            </a:r>
            <a:r>
              <a:rPr lang="en-US" sz="1100" dirty="0" smtClean="0">
                <a:solidFill>
                  <a:schemeClr val="tx1">
                    <a:tint val="75000"/>
                  </a:schemeClr>
                </a:solidFill>
              </a:rPr>
              <a:t> </a:t>
            </a:r>
            <a:r>
              <a:rPr lang="en-US" sz="1100" dirty="0" err="1" smtClean="0">
                <a:solidFill>
                  <a:schemeClr val="tx1">
                    <a:tint val="75000"/>
                  </a:schemeClr>
                </a:solidFill>
              </a:rPr>
              <a:t>eirmod</a:t>
            </a:r>
            <a:r>
              <a:rPr lang="en-US" sz="1100" dirty="0" smtClean="0">
                <a:solidFill>
                  <a:schemeClr val="tx1">
                    <a:tint val="75000"/>
                  </a:schemeClr>
                </a:solidFill>
              </a:rPr>
              <a:t> </a:t>
            </a:r>
            <a:r>
              <a:rPr lang="en-US" sz="1100" dirty="0" err="1" smtClean="0">
                <a:solidFill>
                  <a:schemeClr val="tx1">
                    <a:tint val="75000"/>
                  </a:schemeClr>
                </a:solidFill>
              </a:rPr>
              <a:t>tempor</a:t>
            </a:r>
            <a:r>
              <a:rPr lang="en-US" sz="1100" dirty="0" smtClean="0">
                <a:solidFill>
                  <a:schemeClr val="tx1">
                    <a:tint val="75000"/>
                  </a:schemeClr>
                </a:solidFill>
              </a:rPr>
              <a:t> </a:t>
            </a:r>
            <a:r>
              <a:rPr lang="en-US" sz="1100" dirty="0" err="1" smtClean="0">
                <a:solidFill>
                  <a:schemeClr val="tx1">
                    <a:tint val="75000"/>
                  </a:schemeClr>
                </a:solidFill>
              </a:rPr>
              <a:t>invidunt</a:t>
            </a:r>
            <a:r>
              <a:rPr lang="en-US" sz="1100" dirty="0" smtClean="0">
                <a:solidFill>
                  <a:schemeClr val="tx1">
                    <a:tint val="75000"/>
                  </a:schemeClr>
                </a:solidFill>
              </a:rPr>
              <a:t> </a:t>
            </a:r>
            <a:r>
              <a:rPr lang="en-US" sz="1100" dirty="0" err="1" smtClean="0">
                <a:solidFill>
                  <a:schemeClr val="tx1">
                    <a:tint val="75000"/>
                  </a:schemeClr>
                </a:solidFill>
              </a:rPr>
              <a:t>ut</a:t>
            </a:r>
            <a:r>
              <a:rPr lang="en-US" sz="1100" dirty="0" smtClean="0">
                <a:solidFill>
                  <a:schemeClr val="tx1">
                    <a:tint val="75000"/>
                  </a:schemeClr>
                </a:solidFill>
              </a:rPr>
              <a:t> </a:t>
            </a:r>
            <a:r>
              <a:rPr lang="en-US" sz="1100" dirty="0" err="1" smtClean="0">
                <a:solidFill>
                  <a:schemeClr val="tx1">
                    <a:tint val="75000"/>
                  </a:schemeClr>
                </a:solidFill>
              </a:rPr>
              <a:t>labore</a:t>
            </a:r>
            <a:r>
              <a:rPr lang="en-US" sz="1100" dirty="0" smtClean="0">
                <a:solidFill>
                  <a:schemeClr val="tx1">
                    <a:tint val="75000"/>
                  </a:schemeClr>
                </a:solidFill>
              </a:rPr>
              <a:t> et </a:t>
            </a:r>
            <a:r>
              <a:rPr lang="en-US" sz="1100" dirty="0" err="1" smtClean="0">
                <a:solidFill>
                  <a:schemeClr val="tx1">
                    <a:tint val="75000"/>
                  </a:schemeClr>
                </a:solidFill>
              </a:rPr>
              <a:t>dolore</a:t>
            </a:r>
            <a:r>
              <a:rPr lang="en-US" sz="1100" dirty="0" smtClean="0">
                <a:solidFill>
                  <a:schemeClr val="tx1">
                    <a:tint val="75000"/>
                  </a:schemeClr>
                </a:solidFill>
              </a:rPr>
              <a:t> magna </a:t>
            </a:r>
            <a:r>
              <a:rPr lang="en-US" sz="1100" dirty="0" err="1" smtClean="0">
                <a:solidFill>
                  <a:schemeClr val="tx1">
                    <a:tint val="75000"/>
                  </a:schemeClr>
                </a:solidFill>
              </a:rPr>
              <a:t>aliquyam</a:t>
            </a:r>
            <a:r>
              <a:rPr lang="en-US" sz="1100" dirty="0" smtClean="0">
                <a:solidFill>
                  <a:schemeClr val="tx1">
                    <a:tint val="75000"/>
                  </a:schemeClr>
                </a:solidFill>
              </a:rPr>
              <a:t> </a:t>
            </a:r>
            <a:r>
              <a:rPr lang="en-US" sz="1100" dirty="0" err="1" smtClean="0">
                <a:solidFill>
                  <a:schemeClr val="tx1">
                    <a:tint val="75000"/>
                  </a:schemeClr>
                </a:solidFill>
              </a:rPr>
              <a:t>erat</a:t>
            </a:r>
            <a:r>
              <a:rPr lang="en-US" sz="1100" dirty="0" smtClean="0">
                <a:solidFill>
                  <a:schemeClr val="tx1">
                    <a:tint val="75000"/>
                  </a:schemeClr>
                </a:solidFill>
              </a:rPr>
              <a:t>, </a:t>
            </a:r>
            <a:r>
              <a:rPr lang="en-US" sz="1100" dirty="0" err="1" smtClean="0">
                <a:solidFill>
                  <a:schemeClr val="tx1">
                    <a:tint val="75000"/>
                  </a:schemeClr>
                </a:solidFill>
              </a:rPr>
              <a:t>sed</a:t>
            </a:r>
            <a:r>
              <a:rPr lang="en-US" sz="1100" dirty="0" smtClean="0">
                <a:solidFill>
                  <a:schemeClr val="tx1">
                    <a:tint val="75000"/>
                  </a:schemeClr>
                </a:solidFill>
              </a:rPr>
              <a:t> </a:t>
            </a:r>
            <a:r>
              <a:rPr lang="en-US" sz="1100" dirty="0" err="1" smtClean="0">
                <a:solidFill>
                  <a:schemeClr val="tx1">
                    <a:tint val="75000"/>
                  </a:schemeClr>
                </a:solidFill>
              </a:rPr>
              <a:t>diam</a:t>
            </a:r>
            <a:r>
              <a:rPr lang="en-US" sz="1100" dirty="0" smtClean="0">
                <a:solidFill>
                  <a:schemeClr val="tx1">
                    <a:tint val="75000"/>
                  </a:schemeClr>
                </a:solidFill>
              </a:rPr>
              <a:t> </a:t>
            </a:r>
            <a:r>
              <a:rPr lang="en-US" sz="1100" dirty="0" err="1" smtClean="0">
                <a:solidFill>
                  <a:schemeClr val="tx1">
                    <a:tint val="75000"/>
                  </a:schemeClr>
                </a:solidFill>
              </a:rPr>
              <a:t>voluptua</a:t>
            </a:r>
            <a:r>
              <a:rPr lang="en-US" sz="1100" dirty="0" smtClean="0">
                <a:solidFill>
                  <a:schemeClr val="tx1">
                    <a:tint val="75000"/>
                  </a:schemeClr>
                </a:solidFill>
              </a:rPr>
              <a:t>. et </a:t>
            </a:r>
            <a:r>
              <a:rPr lang="en-US" sz="1100" dirty="0" err="1" smtClean="0">
                <a:solidFill>
                  <a:schemeClr val="tx1">
                    <a:tint val="75000"/>
                  </a:schemeClr>
                </a:solidFill>
              </a:rPr>
              <a:t>clita</a:t>
            </a:r>
            <a:r>
              <a:rPr lang="en-US" sz="1100" dirty="0" smtClean="0">
                <a:solidFill>
                  <a:schemeClr val="tx1">
                    <a:tint val="75000"/>
                  </a:schemeClr>
                </a:solidFill>
              </a:rPr>
              <a:t> </a:t>
            </a:r>
            <a:r>
              <a:rPr lang="en-US" sz="1100" dirty="0" err="1" smtClean="0">
                <a:solidFill>
                  <a:schemeClr val="tx1">
                    <a:tint val="75000"/>
                  </a:schemeClr>
                </a:solidFill>
              </a:rPr>
              <a:t>kasd</a:t>
            </a:r>
            <a:r>
              <a:rPr lang="en-US" sz="1100" dirty="0" smtClean="0">
                <a:solidFill>
                  <a:schemeClr val="tx1">
                    <a:tint val="75000"/>
                  </a:schemeClr>
                </a:solidFill>
              </a:rPr>
              <a:t> </a:t>
            </a:r>
            <a:r>
              <a:rPr lang="en-US" sz="1100" dirty="0" err="1" smtClean="0">
                <a:solidFill>
                  <a:schemeClr val="tx1">
                    <a:tint val="75000"/>
                  </a:schemeClr>
                </a:solidFill>
              </a:rPr>
              <a:t>gubergren</a:t>
            </a:r>
            <a:r>
              <a:rPr lang="en-US" sz="1100" dirty="0" smtClean="0">
                <a:solidFill>
                  <a:schemeClr val="tx1">
                    <a:tint val="75000"/>
                  </a:schemeClr>
                </a:solidFill>
              </a:rPr>
              <a:t>, no sea </a:t>
            </a:r>
            <a:r>
              <a:rPr lang="en-US" sz="1100" dirty="0" err="1" smtClean="0">
                <a:solidFill>
                  <a:schemeClr val="tx1">
                    <a:tint val="75000"/>
                  </a:schemeClr>
                </a:solidFill>
              </a:rPr>
              <a:t>takimata</a:t>
            </a:r>
            <a:r>
              <a:rPr lang="en-US" sz="1100" dirty="0" smtClean="0">
                <a:solidFill>
                  <a:schemeClr val="tx1">
                    <a:tint val="75000"/>
                  </a:schemeClr>
                </a:solidFill>
              </a:rPr>
              <a:t> </a:t>
            </a:r>
            <a:r>
              <a:rPr lang="en-US" sz="1100" dirty="0" err="1" smtClean="0">
                <a:solidFill>
                  <a:schemeClr val="tx1">
                    <a:tint val="75000"/>
                  </a:schemeClr>
                </a:solidFill>
              </a:rPr>
              <a:t>sanctus</a:t>
            </a:r>
            <a:r>
              <a:rPr lang="en-US" sz="1100" dirty="0" smtClean="0">
                <a:solidFill>
                  <a:schemeClr val="tx1">
                    <a:tint val="75000"/>
                  </a:schemeClr>
                </a:solidFill>
              </a:rPr>
              <a:t> </a:t>
            </a:r>
            <a:r>
              <a:rPr lang="en-US" sz="1100" dirty="0" err="1" smtClean="0">
                <a:solidFill>
                  <a:schemeClr val="tx1">
                    <a:tint val="75000"/>
                  </a:schemeClr>
                </a:solidFill>
              </a:rPr>
              <a:t>est</a:t>
            </a:r>
            <a:r>
              <a:rPr lang="en-US" sz="1100" dirty="0" smtClean="0">
                <a:solidFill>
                  <a:schemeClr val="tx1">
                    <a:tint val="75000"/>
                  </a:schemeClr>
                </a:solidFill>
              </a:rPr>
              <a:t> </a:t>
            </a:r>
            <a:r>
              <a:rPr lang="en-US" sz="1100" dirty="0" err="1" smtClean="0">
                <a:solidFill>
                  <a:schemeClr val="tx1">
                    <a:tint val="75000"/>
                  </a:schemeClr>
                </a:solidFill>
              </a:rPr>
              <a:t>Lorem</a:t>
            </a:r>
            <a:r>
              <a:rPr lang="en-US" sz="1100" dirty="0" smtClean="0">
                <a:solidFill>
                  <a:schemeClr val="tx1">
                    <a:tint val="75000"/>
                  </a:schemeClr>
                </a:solidFill>
              </a:rPr>
              <a:t> </a:t>
            </a:r>
            <a:r>
              <a:rPr lang="en-US" sz="1100" dirty="0" err="1" smtClean="0">
                <a:solidFill>
                  <a:schemeClr val="tx1">
                    <a:tint val="75000"/>
                  </a:schemeClr>
                </a:solidFill>
              </a:rPr>
              <a:t>ipsum</a:t>
            </a:r>
            <a:r>
              <a:rPr lang="en-US" sz="1100" dirty="0" smtClean="0">
                <a:solidFill>
                  <a:schemeClr val="tx1">
                    <a:tint val="75000"/>
                  </a:schemeClr>
                </a:solidFill>
              </a:rPr>
              <a:t> dolor sit </a:t>
            </a:r>
            <a:r>
              <a:rPr lang="en-US" sz="1100" dirty="0" err="1" smtClean="0">
                <a:solidFill>
                  <a:schemeClr val="tx1">
                    <a:tint val="75000"/>
                  </a:schemeClr>
                </a:solidFill>
              </a:rPr>
              <a:t>amet</a:t>
            </a:r>
            <a:r>
              <a:rPr lang="en-US" sz="1100" dirty="0" smtClean="0">
                <a:solidFill>
                  <a:schemeClr val="tx1">
                    <a:tint val="75000"/>
                  </a:schemeClr>
                </a:solidFill>
              </a:rPr>
              <a:t>. </a:t>
            </a:r>
            <a:r>
              <a:rPr lang="en-US" sz="1100" dirty="0" err="1" smtClean="0">
                <a:solidFill>
                  <a:schemeClr val="tx1">
                    <a:tint val="75000"/>
                  </a:schemeClr>
                </a:solidFill>
              </a:rPr>
              <a:t>Lorem</a:t>
            </a:r>
            <a:r>
              <a:rPr lang="en-US" sz="1100" dirty="0" smtClean="0">
                <a:solidFill>
                  <a:schemeClr val="tx1">
                    <a:tint val="75000"/>
                  </a:schemeClr>
                </a:solidFill>
              </a:rPr>
              <a:t> </a:t>
            </a:r>
            <a:r>
              <a:rPr lang="en-US" sz="1100" dirty="0" err="1" smtClean="0">
                <a:solidFill>
                  <a:schemeClr val="tx1">
                    <a:tint val="75000"/>
                  </a:schemeClr>
                </a:solidFill>
              </a:rPr>
              <a:t>ipsum</a:t>
            </a:r>
            <a:r>
              <a:rPr lang="en-US" sz="1100" dirty="0" smtClean="0">
                <a:solidFill>
                  <a:schemeClr val="tx1">
                    <a:tint val="75000"/>
                  </a:schemeClr>
                </a:solidFill>
              </a:rPr>
              <a:t> dolor sit </a:t>
            </a:r>
            <a:r>
              <a:rPr lang="en-US" sz="1100" dirty="0" err="1" smtClean="0">
                <a:solidFill>
                  <a:schemeClr val="tx1">
                    <a:tint val="75000"/>
                  </a:schemeClr>
                </a:solidFill>
              </a:rPr>
              <a:t>amet</a:t>
            </a:r>
            <a:r>
              <a:rPr lang="en-US" sz="1100" dirty="0" smtClean="0">
                <a:solidFill>
                  <a:schemeClr val="tx1">
                    <a:tint val="75000"/>
                  </a:schemeClr>
                </a:solidFill>
              </a:rPr>
              <a:t>, </a:t>
            </a:r>
            <a:r>
              <a:rPr lang="en-US" sz="1100" dirty="0" err="1" smtClean="0">
                <a:solidFill>
                  <a:schemeClr val="tx1">
                    <a:tint val="75000"/>
                  </a:schemeClr>
                </a:solidFill>
              </a:rPr>
              <a:t>consetetur</a:t>
            </a:r>
            <a:r>
              <a:rPr lang="en-US" sz="1100" dirty="0" smtClean="0">
                <a:solidFill>
                  <a:schemeClr val="tx1">
                    <a:tint val="75000"/>
                  </a:schemeClr>
                </a:solidFill>
              </a:rPr>
              <a:t> </a:t>
            </a:r>
            <a:r>
              <a:rPr lang="en-US" sz="1100" dirty="0" err="1" smtClean="0">
                <a:solidFill>
                  <a:schemeClr val="tx1">
                    <a:tint val="75000"/>
                  </a:schemeClr>
                </a:solidFill>
              </a:rPr>
              <a:t>sadipscing</a:t>
            </a:r>
            <a:r>
              <a:rPr lang="en-US" sz="1100" dirty="0" smtClean="0">
                <a:solidFill>
                  <a:schemeClr val="tx1">
                    <a:tint val="75000"/>
                  </a:schemeClr>
                </a:solidFill>
              </a:rPr>
              <a:t> </a:t>
            </a:r>
            <a:r>
              <a:rPr lang="en-US" sz="1100" dirty="0" err="1" smtClean="0">
                <a:solidFill>
                  <a:schemeClr val="tx1">
                    <a:tint val="75000"/>
                  </a:schemeClr>
                </a:solidFill>
              </a:rPr>
              <a:t>elitr</a:t>
            </a:r>
            <a:r>
              <a:rPr lang="en-US" sz="1100" dirty="0" smtClean="0">
                <a:solidFill>
                  <a:schemeClr val="tx1">
                    <a:tint val="75000"/>
                  </a:schemeClr>
                </a:solidFill>
              </a:rPr>
              <a:t>, </a:t>
            </a:r>
            <a:r>
              <a:rPr lang="en-US" sz="1100" dirty="0" err="1" smtClean="0">
                <a:solidFill>
                  <a:schemeClr val="tx1">
                    <a:tint val="75000"/>
                  </a:schemeClr>
                </a:solidFill>
              </a:rPr>
              <a:t>sed</a:t>
            </a:r>
            <a:r>
              <a:rPr lang="en-US" sz="1100" dirty="0" smtClean="0">
                <a:solidFill>
                  <a:schemeClr val="tx1">
                    <a:tint val="75000"/>
                  </a:schemeClr>
                </a:solidFill>
              </a:rPr>
              <a:t> </a:t>
            </a:r>
            <a:r>
              <a:rPr lang="en-US" sz="1100" dirty="0" err="1" smtClean="0">
                <a:solidFill>
                  <a:schemeClr val="tx1">
                    <a:tint val="75000"/>
                  </a:schemeClr>
                </a:solidFill>
              </a:rPr>
              <a:t>diam</a:t>
            </a:r>
            <a:r>
              <a:rPr lang="en-US" sz="1100" dirty="0" smtClean="0">
                <a:solidFill>
                  <a:schemeClr val="tx1">
                    <a:tint val="75000"/>
                  </a:schemeClr>
                </a:solidFill>
              </a:rPr>
              <a:t> </a:t>
            </a:r>
            <a:r>
              <a:rPr lang="en-US" sz="1100" dirty="0" err="1" smtClean="0">
                <a:solidFill>
                  <a:schemeClr val="tx1">
                    <a:tint val="75000"/>
                  </a:schemeClr>
                </a:solidFill>
              </a:rPr>
              <a:t>nonumy</a:t>
            </a:r>
            <a:r>
              <a:rPr lang="en-US" sz="1100" dirty="0" smtClean="0">
                <a:solidFill>
                  <a:schemeClr val="tx1">
                    <a:tint val="75000"/>
                  </a:schemeClr>
                </a:solidFill>
              </a:rPr>
              <a:t> </a:t>
            </a:r>
            <a:r>
              <a:rPr lang="en-US" sz="1100" dirty="0" err="1" smtClean="0">
                <a:solidFill>
                  <a:schemeClr val="tx1">
                    <a:tint val="75000"/>
                  </a:schemeClr>
                </a:solidFill>
              </a:rPr>
              <a:t>eirmod</a:t>
            </a:r>
            <a:r>
              <a:rPr lang="en-US" sz="1100" dirty="0" smtClean="0">
                <a:solidFill>
                  <a:schemeClr val="tx1">
                    <a:tint val="75000"/>
                  </a:schemeClr>
                </a:solidFill>
              </a:rPr>
              <a:t> </a:t>
            </a:r>
            <a:r>
              <a:rPr lang="en-US" sz="1100" dirty="0" err="1" smtClean="0">
                <a:solidFill>
                  <a:schemeClr val="tx1">
                    <a:tint val="75000"/>
                  </a:schemeClr>
                </a:solidFill>
              </a:rPr>
              <a:t>tempor</a:t>
            </a:r>
            <a:r>
              <a:rPr lang="en-US" sz="1100" dirty="0" smtClean="0">
                <a:solidFill>
                  <a:schemeClr val="tx1">
                    <a:tint val="75000"/>
                  </a:schemeClr>
                </a:solidFill>
              </a:rPr>
              <a:t> </a:t>
            </a:r>
            <a:r>
              <a:rPr lang="en-US" sz="1100" dirty="0" err="1" smtClean="0">
                <a:solidFill>
                  <a:schemeClr val="tx1">
                    <a:tint val="75000"/>
                  </a:schemeClr>
                </a:solidFill>
              </a:rPr>
              <a:t>invidunt</a:t>
            </a:r>
            <a:r>
              <a:rPr lang="en-US" sz="1100" dirty="0" smtClean="0">
                <a:solidFill>
                  <a:schemeClr val="tx1">
                    <a:tint val="75000"/>
                  </a:schemeClr>
                </a:solidFill>
              </a:rPr>
              <a:t> </a:t>
            </a:r>
            <a:r>
              <a:rPr lang="en-US" sz="1100" dirty="0" err="1" smtClean="0">
                <a:solidFill>
                  <a:schemeClr val="tx1">
                    <a:tint val="75000"/>
                  </a:schemeClr>
                </a:solidFill>
              </a:rPr>
              <a:t>ut</a:t>
            </a:r>
            <a:r>
              <a:rPr lang="en-US" sz="1100" dirty="0" smtClean="0">
                <a:solidFill>
                  <a:schemeClr val="tx1">
                    <a:tint val="75000"/>
                  </a:schemeClr>
                </a:solidFill>
              </a:rPr>
              <a:t> </a:t>
            </a:r>
            <a:r>
              <a:rPr lang="en-US" sz="1100" dirty="0" err="1" smtClean="0">
                <a:solidFill>
                  <a:schemeClr val="tx1">
                    <a:tint val="75000"/>
                  </a:schemeClr>
                </a:solidFill>
              </a:rPr>
              <a:t>labore</a:t>
            </a:r>
            <a:r>
              <a:rPr lang="en-US" sz="1100" dirty="0" smtClean="0">
                <a:solidFill>
                  <a:schemeClr val="tx1">
                    <a:tint val="75000"/>
                  </a:schemeClr>
                </a:solidFill>
              </a:rPr>
              <a:t> et </a:t>
            </a:r>
            <a:r>
              <a:rPr lang="en-US" sz="1100" dirty="0" err="1" smtClean="0">
                <a:solidFill>
                  <a:schemeClr val="tx1">
                    <a:tint val="75000"/>
                  </a:schemeClr>
                </a:solidFill>
              </a:rPr>
              <a:t>dolore</a:t>
            </a:r>
            <a:r>
              <a:rPr lang="en-US" sz="1100" dirty="0" smtClean="0">
                <a:solidFill>
                  <a:schemeClr val="tx1">
                    <a:tint val="75000"/>
                  </a:schemeClr>
                </a:solidFill>
              </a:rPr>
              <a:t> </a:t>
            </a:r>
            <a:r>
              <a:rPr lang="en-US" sz="1100" dirty="0" err="1" smtClean="0">
                <a:solidFill>
                  <a:schemeClr val="tx1">
                    <a:tint val="75000"/>
                  </a:schemeClr>
                </a:solidFill>
              </a:rPr>
              <a:t>dolores</a:t>
            </a:r>
            <a:r>
              <a:rPr lang="en-US" sz="1100" dirty="0" smtClean="0">
                <a:solidFill>
                  <a:schemeClr val="tx1">
                    <a:tint val="75000"/>
                  </a:schemeClr>
                </a:solidFill>
              </a:rPr>
              <a:t> et ea </a:t>
            </a:r>
            <a:r>
              <a:rPr lang="en-US" sz="1100" dirty="0" err="1" smtClean="0">
                <a:solidFill>
                  <a:schemeClr val="tx1">
                    <a:tint val="75000"/>
                  </a:schemeClr>
                </a:solidFill>
              </a:rPr>
              <a:t>rebum</a:t>
            </a:r>
            <a:r>
              <a:rPr lang="en-US" sz="1100" dirty="0" smtClean="0">
                <a:solidFill>
                  <a:schemeClr val="tx1">
                    <a:tint val="75000"/>
                  </a:schemeClr>
                </a:solidFill>
              </a:rPr>
              <a:t>. Stet </a:t>
            </a:r>
            <a:r>
              <a:rPr lang="en-US" sz="1100" dirty="0" err="1" smtClean="0">
                <a:solidFill>
                  <a:schemeClr val="tx1">
                    <a:tint val="75000"/>
                  </a:schemeClr>
                </a:solidFill>
              </a:rPr>
              <a:t>clita</a:t>
            </a:r>
            <a:r>
              <a:rPr lang="en-US" sz="1100" dirty="0" smtClean="0">
                <a:solidFill>
                  <a:schemeClr val="tx1">
                    <a:tint val="75000"/>
                  </a:schemeClr>
                </a:solidFill>
              </a:rPr>
              <a:t> </a:t>
            </a:r>
            <a:r>
              <a:rPr lang="en-US" sz="1100" dirty="0" err="1" smtClean="0">
                <a:solidFill>
                  <a:schemeClr val="tx1">
                    <a:tint val="75000"/>
                  </a:schemeClr>
                </a:solidFill>
              </a:rPr>
              <a:t>kasd</a:t>
            </a:r>
            <a:r>
              <a:rPr lang="en-US" sz="1100" dirty="0" smtClean="0">
                <a:solidFill>
                  <a:schemeClr val="tx1">
                    <a:tint val="75000"/>
                  </a:schemeClr>
                </a:solidFill>
              </a:rPr>
              <a:t> </a:t>
            </a:r>
            <a:r>
              <a:rPr lang="en-US" sz="1100" dirty="0" err="1" smtClean="0">
                <a:solidFill>
                  <a:schemeClr val="tx1">
                    <a:tint val="75000"/>
                  </a:schemeClr>
                </a:solidFill>
              </a:rPr>
              <a:t>gubergren</a:t>
            </a:r>
            <a:r>
              <a:rPr lang="en-US" sz="1100" dirty="0" smtClean="0">
                <a:solidFill>
                  <a:schemeClr val="tx1">
                    <a:tint val="75000"/>
                  </a:schemeClr>
                </a:solidFill>
              </a:rPr>
              <a:t>, no sea </a:t>
            </a:r>
            <a:r>
              <a:rPr lang="en-US" sz="1100" dirty="0" err="1" smtClean="0">
                <a:solidFill>
                  <a:schemeClr val="tx1">
                    <a:tint val="75000"/>
                  </a:schemeClr>
                </a:solidFill>
              </a:rPr>
              <a:t>takimata</a:t>
            </a:r>
            <a:r>
              <a:rPr lang="id-ID" sz="1100" dirty="0" smtClean="0">
                <a:solidFill>
                  <a:schemeClr val="tx1">
                    <a:tint val="75000"/>
                  </a:schemeClr>
                </a:solidFill>
              </a:rPr>
              <a:t>. </a:t>
            </a:r>
            <a:r>
              <a:rPr lang="en-US" sz="1100" dirty="0" err="1" smtClean="0">
                <a:solidFill>
                  <a:schemeClr val="tx1">
                    <a:tint val="75000"/>
                  </a:schemeClr>
                </a:solidFill>
              </a:rPr>
              <a:t>consetetur</a:t>
            </a:r>
            <a:r>
              <a:rPr lang="en-US" sz="1100" dirty="0" smtClean="0">
                <a:solidFill>
                  <a:schemeClr val="tx1">
                    <a:tint val="75000"/>
                  </a:schemeClr>
                </a:solidFill>
              </a:rPr>
              <a:t> </a:t>
            </a:r>
            <a:r>
              <a:rPr lang="en-US" sz="1100" dirty="0" err="1" smtClean="0">
                <a:solidFill>
                  <a:schemeClr val="tx1">
                    <a:tint val="75000"/>
                  </a:schemeClr>
                </a:solidFill>
              </a:rPr>
              <a:t>sadipscing</a:t>
            </a:r>
            <a:r>
              <a:rPr lang="en-US" sz="1100" dirty="0" smtClean="0">
                <a:solidFill>
                  <a:schemeClr val="tx1">
                    <a:tint val="75000"/>
                  </a:schemeClr>
                </a:solidFill>
              </a:rPr>
              <a:t> </a:t>
            </a:r>
            <a:r>
              <a:rPr lang="en-US" sz="1100" dirty="0" err="1" smtClean="0">
                <a:solidFill>
                  <a:schemeClr val="tx1">
                    <a:tint val="75000"/>
                  </a:schemeClr>
                </a:solidFill>
              </a:rPr>
              <a:t>elitr</a:t>
            </a:r>
            <a:r>
              <a:rPr lang="en-US" sz="1100" dirty="0" smtClean="0">
                <a:solidFill>
                  <a:schemeClr val="tx1">
                    <a:tint val="75000"/>
                  </a:schemeClr>
                </a:solidFill>
              </a:rPr>
              <a:t>, </a:t>
            </a:r>
            <a:r>
              <a:rPr lang="en-US" sz="1100" dirty="0" err="1" smtClean="0">
                <a:solidFill>
                  <a:schemeClr val="tx1">
                    <a:tint val="75000"/>
                  </a:schemeClr>
                </a:solidFill>
              </a:rPr>
              <a:t>sed</a:t>
            </a:r>
            <a:r>
              <a:rPr lang="en-US" sz="1100" dirty="0" smtClean="0">
                <a:solidFill>
                  <a:schemeClr val="tx1">
                    <a:tint val="75000"/>
                  </a:schemeClr>
                </a:solidFill>
              </a:rPr>
              <a:t> </a:t>
            </a:r>
            <a:r>
              <a:rPr lang="en-US" sz="1100" dirty="0" err="1" smtClean="0">
                <a:solidFill>
                  <a:schemeClr val="tx1">
                    <a:tint val="75000"/>
                  </a:schemeClr>
                </a:solidFill>
              </a:rPr>
              <a:t>diam</a:t>
            </a:r>
            <a:r>
              <a:rPr lang="en-US" sz="1100" dirty="0" smtClean="0">
                <a:solidFill>
                  <a:schemeClr val="tx1">
                    <a:tint val="75000"/>
                  </a:schemeClr>
                </a:solidFill>
              </a:rPr>
              <a:t> </a:t>
            </a:r>
            <a:r>
              <a:rPr lang="en-US" sz="1100" dirty="0" err="1" smtClean="0">
                <a:solidFill>
                  <a:schemeClr val="tx1">
                    <a:tint val="75000"/>
                  </a:schemeClr>
                </a:solidFill>
              </a:rPr>
              <a:t>nonumy</a:t>
            </a:r>
            <a:r>
              <a:rPr lang="en-US" sz="1100" dirty="0" smtClean="0">
                <a:solidFill>
                  <a:schemeClr val="tx1">
                    <a:tint val="75000"/>
                  </a:schemeClr>
                </a:solidFill>
              </a:rPr>
              <a:t> </a:t>
            </a:r>
            <a:r>
              <a:rPr lang="en-US" sz="1100" dirty="0" err="1" smtClean="0">
                <a:solidFill>
                  <a:schemeClr val="tx1">
                    <a:tint val="75000"/>
                  </a:schemeClr>
                </a:solidFill>
              </a:rPr>
              <a:t>eirmod</a:t>
            </a:r>
            <a:r>
              <a:rPr lang="en-US" sz="1100" dirty="0" smtClean="0">
                <a:solidFill>
                  <a:schemeClr val="tx1">
                    <a:tint val="75000"/>
                  </a:schemeClr>
                </a:solidFill>
              </a:rPr>
              <a:t> </a:t>
            </a:r>
            <a:r>
              <a:rPr lang="en-US" sz="1100" dirty="0" err="1" smtClean="0">
                <a:solidFill>
                  <a:schemeClr val="tx1">
                    <a:tint val="75000"/>
                  </a:schemeClr>
                </a:solidFill>
              </a:rPr>
              <a:t>tempor</a:t>
            </a:r>
            <a:r>
              <a:rPr lang="en-US" sz="1100" dirty="0" smtClean="0">
                <a:solidFill>
                  <a:schemeClr val="tx1">
                    <a:tint val="75000"/>
                  </a:schemeClr>
                </a:solidFill>
              </a:rPr>
              <a:t> </a:t>
            </a:r>
            <a:r>
              <a:rPr lang="en-US" sz="1100" dirty="0" err="1" smtClean="0">
                <a:solidFill>
                  <a:schemeClr val="tx1">
                    <a:tint val="75000"/>
                  </a:schemeClr>
                </a:solidFill>
              </a:rPr>
              <a:t>invidunt</a:t>
            </a:r>
            <a:r>
              <a:rPr lang="en-US" sz="1100" dirty="0" smtClean="0">
                <a:solidFill>
                  <a:schemeClr val="tx1">
                    <a:tint val="75000"/>
                  </a:schemeClr>
                </a:solidFill>
              </a:rPr>
              <a:t> </a:t>
            </a:r>
            <a:r>
              <a:rPr lang="en-US" sz="1100" dirty="0" err="1" smtClean="0">
                <a:solidFill>
                  <a:schemeClr val="tx1">
                    <a:tint val="75000"/>
                  </a:schemeClr>
                </a:solidFill>
              </a:rPr>
              <a:t>ut</a:t>
            </a:r>
            <a:r>
              <a:rPr lang="en-US" sz="1100" dirty="0" smtClean="0">
                <a:solidFill>
                  <a:schemeClr val="tx1">
                    <a:tint val="75000"/>
                  </a:schemeClr>
                </a:solidFill>
              </a:rPr>
              <a:t> </a:t>
            </a:r>
            <a:r>
              <a:rPr lang="en-US" sz="1100" dirty="0" err="1" smtClean="0">
                <a:solidFill>
                  <a:schemeClr val="tx1">
                    <a:tint val="75000"/>
                  </a:schemeClr>
                </a:solidFill>
              </a:rPr>
              <a:t>labore</a:t>
            </a:r>
            <a:r>
              <a:rPr lang="en-US" sz="1100" dirty="0" smtClean="0">
                <a:solidFill>
                  <a:schemeClr val="tx1">
                    <a:tint val="75000"/>
                  </a:schemeClr>
                </a:solidFill>
              </a:rPr>
              <a:t> et </a:t>
            </a:r>
            <a:r>
              <a:rPr lang="en-US" sz="1100" dirty="0" err="1" smtClean="0">
                <a:solidFill>
                  <a:schemeClr val="tx1">
                    <a:tint val="75000"/>
                  </a:schemeClr>
                </a:solidFill>
              </a:rPr>
              <a:t>dolore</a:t>
            </a:r>
            <a:r>
              <a:rPr lang="en-US" sz="1100" dirty="0" smtClean="0">
                <a:solidFill>
                  <a:schemeClr val="tx1">
                    <a:tint val="75000"/>
                  </a:schemeClr>
                </a:solidFill>
              </a:rPr>
              <a:t> magna </a:t>
            </a:r>
            <a:r>
              <a:rPr lang="en-US" sz="1100" dirty="0" err="1" smtClean="0">
                <a:solidFill>
                  <a:schemeClr val="tx1">
                    <a:tint val="75000"/>
                  </a:schemeClr>
                </a:solidFill>
              </a:rPr>
              <a:t>aliquyam</a:t>
            </a:r>
            <a:r>
              <a:rPr lang="en-US" sz="1100" dirty="0" smtClean="0">
                <a:solidFill>
                  <a:schemeClr val="tx1">
                    <a:tint val="75000"/>
                  </a:schemeClr>
                </a:solidFill>
              </a:rPr>
              <a:t> </a:t>
            </a:r>
            <a:r>
              <a:rPr lang="en-US" sz="1100" dirty="0" err="1" smtClean="0">
                <a:solidFill>
                  <a:schemeClr val="tx1">
                    <a:tint val="75000"/>
                  </a:schemeClr>
                </a:solidFill>
              </a:rPr>
              <a:t>erat</a:t>
            </a:r>
            <a:r>
              <a:rPr lang="en-US" sz="1100" dirty="0" smtClean="0">
                <a:solidFill>
                  <a:schemeClr val="tx1">
                    <a:tint val="75000"/>
                  </a:schemeClr>
                </a:solidFill>
              </a:rPr>
              <a:t>, </a:t>
            </a:r>
            <a:r>
              <a:rPr lang="en-US" sz="1100" dirty="0" err="1" smtClean="0">
                <a:solidFill>
                  <a:schemeClr val="tx1">
                    <a:tint val="75000"/>
                  </a:schemeClr>
                </a:solidFill>
              </a:rPr>
              <a:t>sed</a:t>
            </a:r>
            <a:r>
              <a:rPr lang="en-US" sz="1100" dirty="0" smtClean="0">
                <a:solidFill>
                  <a:schemeClr val="tx1">
                    <a:tint val="75000"/>
                  </a:schemeClr>
                </a:solidFill>
              </a:rPr>
              <a:t> </a:t>
            </a:r>
            <a:r>
              <a:rPr lang="en-US" sz="1100" dirty="0" err="1" smtClean="0">
                <a:solidFill>
                  <a:schemeClr val="tx1">
                    <a:tint val="75000"/>
                  </a:schemeClr>
                </a:solidFill>
              </a:rPr>
              <a:t>diam</a:t>
            </a:r>
            <a:r>
              <a:rPr lang="en-US" sz="1100" dirty="0" smtClean="0">
                <a:solidFill>
                  <a:schemeClr val="tx1">
                    <a:tint val="75000"/>
                  </a:schemeClr>
                </a:solidFill>
              </a:rPr>
              <a:t> </a:t>
            </a:r>
            <a:r>
              <a:rPr lang="en-US" sz="1100" dirty="0" err="1" smtClean="0">
                <a:solidFill>
                  <a:schemeClr val="tx1">
                    <a:tint val="75000"/>
                  </a:schemeClr>
                </a:solidFill>
              </a:rPr>
              <a:t>voluptua</a:t>
            </a:r>
            <a:r>
              <a:rPr lang="en-US" sz="1100" dirty="0" smtClean="0">
                <a:solidFill>
                  <a:schemeClr val="tx1">
                    <a:tint val="75000"/>
                  </a:schemeClr>
                </a:solidFill>
              </a:rPr>
              <a:t>. </a:t>
            </a:r>
            <a:endParaRPr lang="id-ID" sz="1100" dirty="0" smtClean="0">
              <a:solidFill>
                <a:schemeClr val="tx1">
                  <a:tint val="75000"/>
                </a:schemeClr>
              </a:solidFill>
            </a:endParaRPr>
          </a:p>
          <a:p>
            <a:pPr lvl="0" indent="-179388" algn="just">
              <a:spcBef>
                <a:spcPct val="20000"/>
              </a:spcBef>
              <a:defRPr/>
            </a:pPr>
            <a:endParaRPr lang="en-US" sz="1100" dirty="0" smtClean="0">
              <a:solidFill>
                <a:schemeClr val="tx1">
                  <a:tint val="75000"/>
                </a:schemeClr>
              </a:solidFill>
            </a:endParaRPr>
          </a:p>
          <a:p>
            <a:pPr lvl="0" indent="-179388" algn="just">
              <a:spcBef>
                <a:spcPct val="20000"/>
              </a:spcBef>
              <a:defRPr/>
            </a:pPr>
            <a:r>
              <a:rPr lang="en-US" sz="1100" dirty="0" smtClean="0">
                <a:solidFill>
                  <a:schemeClr val="tx1">
                    <a:tint val="75000"/>
                  </a:schemeClr>
                </a:solidFill>
              </a:rPr>
              <a:t>Stet </a:t>
            </a:r>
            <a:r>
              <a:rPr lang="en-US" sz="1100" dirty="0" err="1" smtClean="0">
                <a:solidFill>
                  <a:schemeClr val="tx1">
                    <a:tint val="75000"/>
                  </a:schemeClr>
                </a:solidFill>
              </a:rPr>
              <a:t>clita</a:t>
            </a:r>
            <a:r>
              <a:rPr lang="en-US" sz="1100" dirty="0" smtClean="0">
                <a:solidFill>
                  <a:schemeClr val="tx1">
                    <a:tint val="75000"/>
                  </a:schemeClr>
                </a:solidFill>
              </a:rPr>
              <a:t> </a:t>
            </a:r>
            <a:r>
              <a:rPr lang="en-US" sz="1100" dirty="0" err="1" smtClean="0">
                <a:solidFill>
                  <a:schemeClr val="tx1">
                    <a:tint val="75000"/>
                  </a:schemeClr>
                </a:solidFill>
              </a:rPr>
              <a:t>kasd</a:t>
            </a:r>
            <a:r>
              <a:rPr lang="en-US" sz="1100" dirty="0" smtClean="0">
                <a:solidFill>
                  <a:schemeClr val="tx1">
                    <a:tint val="75000"/>
                  </a:schemeClr>
                </a:solidFill>
              </a:rPr>
              <a:t> </a:t>
            </a:r>
            <a:r>
              <a:rPr lang="en-US" sz="1100" dirty="0" err="1" smtClean="0">
                <a:solidFill>
                  <a:schemeClr val="tx1">
                    <a:tint val="75000"/>
                  </a:schemeClr>
                </a:solidFill>
              </a:rPr>
              <a:t>gubergren</a:t>
            </a:r>
            <a:r>
              <a:rPr lang="en-US" sz="1100" dirty="0" smtClean="0">
                <a:solidFill>
                  <a:schemeClr val="tx1">
                    <a:tint val="75000"/>
                  </a:schemeClr>
                </a:solidFill>
              </a:rPr>
              <a:t>, no sea </a:t>
            </a:r>
            <a:r>
              <a:rPr lang="en-US" sz="1100" dirty="0" err="1" smtClean="0">
                <a:solidFill>
                  <a:schemeClr val="tx1">
                    <a:tint val="75000"/>
                  </a:schemeClr>
                </a:solidFill>
              </a:rPr>
              <a:t>takimata</a:t>
            </a:r>
            <a:r>
              <a:rPr lang="en-US" sz="1100" dirty="0" smtClean="0">
                <a:solidFill>
                  <a:schemeClr val="tx1">
                    <a:tint val="75000"/>
                  </a:schemeClr>
                </a:solidFill>
              </a:rPr>
              <a:t> </a:t>
            </a:r>
            <a:r>
              <a:rPr lang="en-US" sz="1100" dirty="0" err="1" smtClean="0">
                <a:solidFill>
                  <a:schemeClr val="tx1">
                    <a:tint val="75000"/>
                  </a:schemeClr>
                </a:solidFill>
              </a:rPr>
              <a:t>sanctus</a:t>
            </a:r>
            <a:r>
              <a:rPr lang="en-US" sz="1100" dirty="0" smtClean="0">
                <a:solidFill>
                  <a:schemeClr val="tx1">
                    <a:tint val="75000"/>
                  </a:schemeClr>
                </a:solidFill>
              </a:rPr>
              <a:t> </a:t>
            </a:r>
            <a:r>
              <a:rPr lang="en-US" sz="1100" dirty="0" err="1" smtClean="0">
                <a:solidFill>
                  <a:schemeClr val="tx1">
                    <a:tint val="75000"/>
                  </a:schemeClr>
                </a:solidFill>
              </a:rPr>
              <a:t>est</a:t>
            </a:r>
            <a:r>
              <a:rPr lang="en-US" sz="1100" dirty="0" smtClean="0">
                <a:solidFill>
                  <a:schemeClr val="tx1">
                    <a:tint val="75000"/>
                  </a:schemeClr>
                </a:solidFill>
              </a:rPr>
              <a:t> </a:t>
            </a:r>
            <a:r>
              <a:rPr lang="en-US" sz="1100" dirty="0" err="1" smtClean="0">
                <a:solidFill>
                  <a:schemeClr val="tx1">
                    <a:tint val="75000"/>
                  </a:schemeClr>
                </a:solidFill>
              </a:rPr>
              <a:t>Lorem</a:t>
            </a:r>
            <a:r>
              <a:rPr lang="en-US" sz="1100" dirty="0" smtClean="0">
                <a:solidFill>
                  <a:schemeClr val="tx1">
                    <a:tint val="75000"/>
                  </a:schemeClr>
                </a:solidFill>
              </a:rPr>
              <a:t> </a:t>
            </a:r>
            <a:r>
              <a:rPr lang="en-US" sz="1100" dirty="0" err="1" smtClean="0">
                <a:solidFill>
                  <a:schemeClr val="tx1">
                    <a:tint val="75000"/>
                  </a:schemeClr>
                </a:solidFill>
              </a:rPr>
              <a:t>ipsum</a:t>
            </a:r>
            <a:r>
              <a:rPr lang="en-US" sz="1100" dirty="0" smtClean="0">
                <a:solidFill>
                  <a:schemeClr val="tx1">
                    <a:tint val="75000"/>
                  </a:schemeClr>
                </a:solidFill>
              </a:rPr>
              <a:t> dolor sit </a:t>
            </a:r>
            <a:r>
              <a:rPr lang="en-US" sz="1100" dirty="0" err="1" smtClean="0">
                <a:solidFill>
                  <a:schemeClr val="tx1">
                    <a:tint val="75000"/>
                  </a:schemeClr>
                </a:solidFill>
              </a:rPr>
              <a:t>amet</a:t>
            </a:r>
            <a:r>
              <a:rPr lang="en-US" sz="1100" dirty="0" smtClean="0">
                <a:solidFill>
                  <a:schemeClr val="tx1">
                    <a:tint val="75000"/>
                  </a:schemeClr>
                </a:solidFill>
              </a:rPr>
              <a:t>. </a:t>
            </a:r>
            <a:r>
              <a:rPr lang="en-US" sz="1100" dirty="0" err="1" smtClean="0">
                <a:solidFill>
                  <a:schemeClr val="tx1">
                    <a:tint val="75000"/>
                  </a:schemeClr>
                </a:solidFill>
              </a:rPr>
              <a:t>Lorem</a:t>
            </a:r>
            <a:r>
              <a:rPr lang="en-US" sz="1100" dirty="0" smtClean="0">
                <a:solidFill>
                  <a:schemeClr val="tx1">
                    <a:tint val="75000"/>
                  </a:schemeClr>
                </a:solidFill>
              </a:rPr>
              <a:t> </a:t>
            </a:r>
            <a:r>
              <a:rPr lang="en-US" sz="1100" dirty="0" err="1" smtClean="0">
                <a:solidFill>
                  <a:schemeClr val="tx1">
                    <a:tint val="75000"/>
                  </a:schemeClr>
                </a:solidFill>
              </a:rPr>
              <a:t>ipsum</a:t>
            </a:r>
            <a:r>
              <a:rPr lang="en-US" sz="1100" dirty="0" smtClean="0">
                <a:solidFill>
                  <a:schemeClr val="tx1">
                    <a:tint val="75000"/>
                  </a:schemeClr>
                </a:solidFill>
              </a:rPr>
              <a:t> dolor sit </a:t>
            </a:r>
            <a:r>
              <a:rPr lang="en-US" sz="1100" dirty="0" err="1" smtClean="0">
                <a:solidFill>
                  <a:schemeClr val="tx1">
                    <a:tint val="75000"/>
                  </a:schemeClr>
                </a:solidFill>
              </a:rPr>
              <a:t>amet</a:t>
            </a:r>
            <a:r>
              <a:rPr lang="en-US" sz="1100" dirty="0" smtClean="0">
                <a:solidFill>
                  <a:schemeClr val="tx1">
                    <a:tint val="75000"/>
                  </a:schemeClr>
                </a:solidFill>
              </a:rPr>
              <a:t>, </a:t>
            </a:r>
            <a:r>
              <a:rPr lang="en-US" sz="1100" dirty="0" err="1" smtClean="0">
                <a:solidFill>
                  <a:schemeClr val="tx1">
                    <a:tint val="75000"/>
                  </a:schemeClr>
                </a:solidFill>
              </a:rPr>
              <a:t>consetetur</a:t>
            </a:r>
            <a:r>
              <a:rPr lang="en-US" sz="1100" dirty="0" smtClean="0">
                <a:solidFill>
                  <a:schemeClr val="tx1">
                    <a:tint val="75000"/>
                  </a:schemeClr>
                </a:solidFill>
              </a:rPr>
              <a:t> </a:t>
            </a:r>
            <a:r>
              <a:rPr lang="en-US" sz="1100" dirty="0" err="1" smtClean="0">
                <a:solidFill>
                  <a:schemeClr val="tx1">
                    <a:tint val="75000"/>
                  </a:schemeClr>
                </a:solidFill>
              </a:rPr>
              <a:t>sadipscing</a:t>
            </a:r>
            <a:r>
              <a:rPr lang="en-US" sz="1100" dirty="0" smtClean="0">
                <a:solidFill>
                  <a:schemeClr val="tx1">
                    <a:tint val="75000"/>
                  </a:schemeClr>
                </a:solidFill>
              </a:rPr>
              <a:t> </a:t>
            </a:r>
            <a:r>
              <a:rPr lang="en-US" sz="1100" dirty="0" err="1" smtClean="0">
                <a:solidFill>
                  <a:schemeClr val="tx1">
                    <a:tint val="75000"/>
                  </a:schemeClr>
                </a:solidFill>
              </a:rPr>
              <a:t>elitr</a:t>
            </a:r>
            <a:r>
              <a:rPr lang="en-US" sz="1100" dirty="0" smtClean="0">
                <a:solidFill>
                  <a:schemeClr val="tx1">
                    <a:tint val="75000"/>
                  </a:schemeClr>
                </a:solidFill>
              </a:rPr>
              <a:t>, </a:t>
            </a:r>
            <a:r>
              <a:rPr lang="en-US" sz="1100" dirty="0" err="1" smtClean="0">
                <a:solidFill>
                  <a:schemeClr val="tx1">
                    <a:tint val="75000"/>
                  </a:schemeClr>
                </a:solidFill>
              </a:rPr>
              <a:t>sed</a:t>
            </a:r>
            <a:r>
              <a:rPr lang="en-US" sz="1100" dirty="0" smtClean="0">
                <a:solidFill>
                  <a:schemeClr val="tx1">
                    <a:tint val="75000"/>
                  </a:schemeClr>
                </a:solidFill>
              </a:rPr>
              <a:t> </a:t>
            </a:r>
            <a:r>
              <a:rPr lang="en-US" sz="1100" dirty="0" err="1" smtClean="0">
                <a:solidFill>
                  <a:schemeClr val="tx1">
                    <a:tint val="75000"/>
                  </a:schemeClr>
                </a:solidFill>
              </a:rPr>
              <a:t>diam</a:t>
            </a:r>
            <a:r>
              <a:rPr lang="en-US" sz="1100" dirty="0" smtClean="0">
                <a:solidFill>
                  <a:schemeClr val="tx1">
                    <a:tint val="75000"/>
                  </a:schemeClr>
                </a:solidFill>
              </a:rPr>
              <a:t> </a:t>
            </a:r>
            <a:r>
              <a:rPr lang="en-US" sz="1100" dirty="0" err="1" smtClean="0">
                <a:solidFill>
                  <a:schemeClr val="tx1">
                    <a:tint val="75000"/>
                  </a:schemeClr>
                </a:solidFill>
              </a:rPr>
              <a:t>nonumy</a:t>
            </a:r>
            <a:r>
              <a:rPr lang="en-US" sz="1100" dirty="0" smtClean="0">
                <a:solidFill>
                  <a:schemeClr val="tx1">
                    <a:tint val="75000"/>
                  </a:schemeClr>
                </a:solidFill>
              </a:rPr>
              <a:t> </a:t>
            </a:r>
            <a:r>
              <a:rPr lang="en-US" sz="1100" dirty="0" err="1" smtClean="0">
                <a:solidFill>
                  <a:schemeClr val="tx1">
                    <a:tint val="75000"/>
                  </a:schemeClr>
                </a:solidFill>
              </a:rPr>
              <a:t>eirmod</a:t>
            </a:r>
            <a:r>
              <a:rPr lang="en-US" sz="1100" dirty="0" smtClean="0">
                <a:solidFill>
                  <a:schemeClr val="tx1">
                    <a:tint val="75000"/>
                  </a:schemeClr>
                </a:solidFill>
              </a:rPr>
              <a:t> </a:t>
            </a:r>
            <a:r>
              <a:rPr lang="en-US" sz="1100" dirty="0" err="1" smtClean="0">
                <a:solidFill>
                  <a:schemeClr val="tx1">
                    <a:tint val="75000"/>
                  </a:schemeClr>
                </a:solidFill>
              </a:rPr>
              <a:t>tempor</a:t>
            </a:r>
            <a:r>
              <a:rPr lang="en-US" sz="1100" dirty="0" smtClean="0">
                <a:solidFill>
                  <a:schemeClr val="tx1">
                    <a:tint val="75000"/>
                  </a:schemeClr>
                </a:solidFill>
              </a:rPr>
              <a:t> </a:t>
            </a:r>
            <a:r>
              <a:rPr lang="en-US" sz="1100" dirty="0" err="1" smtClean="0">
                <a:solidFill>
                  <a:schemeClr val="tx1">
                    <a:tint val="75000"/>
                  </a:schemeClr>
                </a:solidFill>
              </a:rPr>
              <a:t>invidunt</a:t>
            </a:r>
            <a:r>
              <a:rPr lang="en-US" sz="1100" dirty="0" smtClean="0">
                <a:solidFill>
                  <a:schemeClr val="tx1">
                    <a:tint val="75000"/>
                  </a:schemeClr>
                </a:solidFill>
              </a:rPr>
              <a:t> </a:t>
            </a:r>
            <a:r>
              <a:rPr lang="en-US" sz="1100" dirty="0" err="1" smtClean="0">
                <a:solidFill>
                  <a:schemeClr val="tx1">
                    <a:tint val="75000"/>
                  </a:schemeClr>
                </a:solidFill>
              </a:rPr>
              <a:t>ut</a:t>
            </a:r>
            <a:r>
              <a:rPr lang="en-US" sz="1100" dirty="0" smtClean="0">
                <a:solidFill>
                  <a:schemeClr val="tx1">
                    <a:tint val="75000"/>
                  </a:schemeClr>
                </a:solidFill>
              </a:rPr>
              <a:t> </a:t>
            </a:r>
            <a:r>
              <a:rPr lang="en-US" sz="1100" dirty="0" err="1" smtClean="0">
                <a:solidFill>
                  <a:schemeClr val="tx1">
                    <a:tint val="75000"/>
                  </a:schemeClr>
                </a:solidFill>
              </a:rPr>
              <a:t>labore</a:t>
            </a:r>
            <a:r>
              <a:rPr lang="en-US" sz="1100" dirty="0" smtClean="0">
                <a:solidFill>
                  <a:schemeClr val="tx1">
                    <a:tint val="75000"/>
                  </a:schemeClr>
                </a:solidFill>
              </a:rPr>
              <a:t> et </a:t>
            </a:r>
            <a:r>
              <a:rPr lang="en-US" sz="1100" dirty="0" err="1" smtClean="0">
                <a:solidFill>
                  <a:schemeClr val="tx1">
                    <a:tint val="75000"/>
                  </a:schemeClr>
                </a:solidFill>
              </a:rPr>
              <a:t>dolore</a:t>
            </a:r>
            <a:r>
              <a:rPr lang="en-US" sz="1100" dirty="0" smtClean="0">
                <a:solidFill>
                  <a:schemeClr val="tx1">
                    <a:tint val="75000"/>
                  </a:schemeClr>
                </a:solidFill>
              </a:rPr>
              <a:t> </a:t>
            </a:r>
            <a:r>
              <a:rPr lang="en-US" sz="1100" dirty="0" err="1" smtClean="0">
                <a:solidFill>
                  <a:schemeClr val="tx1">
                    <a:tint val="75000"/>
                  </a:schemeClr>
                </a:solidFill>
              </a:rPr>
              <a:t>dolores</a:t>
            </a:r>
            <a:r>
              <a:rPr lang="en-US" sz="1100" dirty="0" smtClean="0">
                <a:solidFill>
                  <a:schemeClr val="tx1">
                    <a:tint val="75000"/>
                  </a:schemeClr>
                </a:solidFill>
              </a:rPr>
              <a:t> et ea </a:t>
            </a:r>
            <a:r>
              <a:rPr lang="en-US" sz="1100" dirty="0" err="1" smtClean="0">
                <a:solidFill>
                  <a:schemeClr val="tx1">
                    <a:tint val="75000"/>
                  </a:schemeClr>
                </a:solidFill>
              </a:rPr>
              <a:t>rebum</a:t>
            </a:r>
            <a:r>
              <a:rPr lang="en-US" sz="1100" dirty="0" smtClean="0">
                <a:solidFill>
                  <a:schemeClr val="tx1">
                    <a:tint val="75000"/>
                  </a:schemeClr>
                </a:solidFill>
              </a:rPr>
              <a:t>. Stet </a:t>
            </a:r>
            <a:r>
              <a:rPr lang="en-US" sz="1100" dirty="0" err="1" smtClean="0">
                <a:solidFill>
                  <a:schemeClr val="tx1">
                    <a:tint val="75000"/>
                  </a:schemeClr>
                </a:solidFill>
              </a:rPr>
              <a:t>clita</a:t>
            </a:r>
            <a:r>
              <a:rPr lang="en-US" sz="1100" dirty="0" smtClean="0">
                <a:solidFill>
                  <a:schemeClr val="tx1">
                    <a:tint val="75000"/>
                  </a:schemeClr>
                </a:solidFill>
              </a:rPr>
              <a:t> </a:t>
            </a:r>
            <a:r>
              <a:rPr lang="en-US" sz="1100" dirty="0" err="1" smtClean="0">
                <a:solidFill>
                  <a:schemeClr val="tx1">
                    <a:tint val="75000"/>
                  </a:schemeClr>
                </a:solidFill>
              </a:rPr>
              <a:t>kasd</a:t>
            </a:r>
            <a:r>
              <a:rPr lang="en-US" sz="1100" dirty="0" smtClean="0">
                <a:solidFill>
                  <a:schemeClr val="tx1">
                    <a:tint val="75000"/>
                  </a:schemeClr>
                </a:solidFill>
              </a:rPr>
              <a:t> </a:t>
            </a:r>
            <a:r>
              <a:rPr lang="en-US" sz="1100" dirty="0" err="1" smtClean="0">
                <a:solidFill>
                  <a:schemeClr val="tx1">
                    <a:tint val="75000"/>
                  </a:schemeClr>
                </a:solidFill>
              </a:rPr>
              <a:t>gubergren</a:t>
            </a:r>
            <a:r>
              <a:rPr lang="en-US" sz="1100" dirty="0" smtClean="0">
                <a:solidFill>
                  <a:schemeClr val="tx1">
                    <a:tint val="75000"/>
                  </a:schemeClr>
                </a:solidFill>
              </a:rPr>
              <a:t>, no sea </a:t>
            </a:r>
            <a:r>
              <a:rPr lang="en-US" sz="1100" dirty="0" err="1" smtClean="0">
                <a:solidFill>
                  <a:schemeClr val="tx1">
                    <a:tint val="75000"/>
                  </a:schemeClr>
                </a:solidFill>
              </a:rPr>
              <a:t>takimata</a:t>
            </a:r>
            <a:r>
              <a:rPr lang="id-ID" sz="1100" dirty="0" smtClean="0">
                <a:solidFill>
                  <a:schemeClr val="tx1">
                    <a:tint val="75000"/>
                  </a:schemeClr>
                </a:solidFill>
              </a:rPr>
              <a:t>. </a:t>
            </a:r>
            <a:r>
              <a:rPr lang="en-US" sz="1100" dirty="0" smtClean="0">
                <a:solidFill>
                  <a:schemeClr val="tx1">
                    <a:tint val="75000"/>
                  </a:schemeClr>
                </a:solidFill>
              </a:rPr>
              <a:t>Stet </a:t>
            </a:r>
            <a:r>
              <a:rPr lang="en-US" sz="1100" dirty="0" err="1" smtClean="0">
                <a:solidFill>
                  <a:schemeClr val="tx1">
                    <a:tint val="75000"/>
                  </a:schemeClr>
                </a:solidFill>
              </a:rPr>
              <a:t>clita</a:t>
            </a:r>
            <a:r>
              <a:rPr lang="en-US" sz="1100" dirty="0" smtClean="0">
                <a:solidFill>
                  <a:schemeClr val="tx1">
                    <a:tint val="75000"/>
                  </a:schemeClr>
                </a:solidFill>
              </a:rPr>
              <a:t> </a:t>
            </a:r>
            <a:r>
              <a:rPr lang="en-US" sz="1100" dirty="0" err="1" smtClean="0">
                <a:solidFill>
                  <a:schemeClr val="tx1">
                    <a:tint val="75000"/>
                  </a:schemeClr>
                </a:solidFill>
              </a:rPr>
              <a:t>kasd</a:t>
            </a:r>
            <a:r>
              <a:rPr lang="en-US" sz="1100" dirty="0" smtClean="0">
                <a:solidFill>
                  <a:schemeClr val="tx1">
                    <a:tint val="75000"/>
                  </a:schemeClr>
                </a:solidFill>
              </a:rPr>
              <a:t> </a:t>
            </a:r>
            <a:r>
              <a:rPr lang="en-US" sz="1100" dirty="0" err="1" smtClean="0">
                <a:solidFill>
                  <a:schemeClr val="tx1">
                    <a:tint val="75000"/>
                  </a:schemeClr>
                </a:solidFill>
              </a:rPr>
              <a:t>gubergren</a:t>
            </a:r>
            <a:r>
              <a:rPr lang="en-US" sz="1100" dirty="0" smtClean="0">
                <a:solidFill>
                  <a:schemeClr val="tx1">
                    <a:tint val="75000"/>
                  </a:schemeClr>
                </a:solidFill>
              </a:rPr>
              <a:t>, no sea </a:t>
            </a:r>
            <a:r>
              <a:rPr lang="en-US" sz="1100" dirty="0" err="1" smtClean="0">
                <a:solidFill>
                  <a:schemeClr val="tx1">
                    <a:tint val="75000"/>
                  </a:schemeClr>
                </a:solidFill>
              </a:rPr>
              <a:t>takimata</a:t>
            </a:r>
            <a:r>
              <a:rPr lang="en-US" sz="1100" dirty="0" smtClean="0">
                <a:solidFill>
                  <a:schemeClr val="tx1">
                    <a:tint val="75000"/>
                  </a:schemeClr>
                </a:solidFill>
              </a:rPr>
              <a:t> </a:t>
            </a:r>
            <a:r>
              <a:rPr lang="en-US" sz="1100" dirty="0" err="1" smtClean="0">
                <a:solidFill>
                  <a:schemeClr val="tx1">
                    <a:tint val="75000"/>
                  </a:schemeClr>
                </a:solidFill>
              </a:rPr>
              <a:t>sanctus</a:t>
            </a:r>
            <a:r>
              <a:rPr lang="en-US" sz="1100" dirty="0" smtClean="0">
                <a:solidFill>
                  <a:schemeClr val="tx1">
                    <a:tint val="75000"/>
                  </a:schemeClr>
                </a:solidFill>
              </a:rPr>
              <a:t> </a:t>
            </a:r>
            <a:r>
              <a:rPr lang="en-US" sz="1100" dirty="0" err="1" smtClean="0">
                <a:solidFill>
                  <a:schemeClr val="tx1">
                    <a:tint val="75000"/>
                  </a:schemeClr>
                </a:solidFill>
              </a:rPr>
              <a:t>est</a:t>
            </a:r>
            <a:r>
              <a:rPr lang="en-US" sz="1100" dirty="0" smtClean="0">
                <a:solidFill>
                  <a:schemeClr val="tx1">
                    <a:tint val="75000"/>
                  </a:schemeClr>
                </a:solidFill>
              </a:rPr>
              <a:t> </a:t>
            </a:r>
            <a:r>
              <a:rPr lang="en-US" sz="1100" dirty="0" err="1" smtClean="0">
                <a:solidFill>
                  <a:schemeClr val="tx1">
                    <a:tint val="75000"/>
                  </a:schemeClr>
                </a:solidFill>
              </a:rPr>
              <a:t>Lorem</a:t>
            </a:r>
            <a:r>
              <a:rPr lang="en-US" sz="1100" dirty="0" smtClean="0">
                <a:solidFill>
                  <a:schemeClr val="tx1">
                    <a:tint val="75000"/>
                  </a:schemeClr>
                </a:solidFill>
              </a:rPr>
              <a:t> </a:t>
            </a:r>
            <a:r>
              <a:rPr lang="en-US" sz="1100" dirty="0" err="1" smtClean="0">
                <a:solidFill>
                  <a:schemeClr val="tx1">
                    <a:tint val="75000"/>
                  </a:schemeClr>
                </a:solidFill>
              </a:rPr>
              <a:t>ipsum</a:t>
            </a:r>
            <a:r>
              <a:rPr lang="en-US" sz="1100" dirty="0" smtClean="0">
                <a:solidFill>
                  <a:schemeClr val="tx1">
                    <a:tint val="75000"/>
                  </a:schemeClr>
                </a:solidFill>
              </a:rPr>
              <a:t> dolor sit </a:t>
            </a:r>
            <a:r>
              <a:rPr lang="en-US" sz="1100" dirty="0" err="1" smtClean="0">
                <a:solidFill>
                  <a:schemeClr val="tx1">
                    <a:tint val="75000"/>
                  </a:schemeClr>
                </a:solidFill>
              </a:rPr>
              <a:t>amet</a:t>
            </a:r>
            <a:r>
              <a:rPr lang="en-US" sz="1100" dirty="0" smtClean="0">
                <a:solidFill>
                  <a:schemeClr val="tx1">
                    <a:tint val="75000"/>
                  </a:schemeClr>
                </a:solidFill>
              </a:rPr>
              <a:t>. </a:t>
            </a:r>
            <a:r>
              <a:rPr lang="en-US" sz="1100" dirty="0" err="1" smtClean="0">
                <a:solidFill>
                  <a:schemeClr val="tx1">
                    <a:tint val="75000"/>
                  </a:schemeClr>
                </a:solidFill>
              </a:rPr>
              <a:t>Lorem</a:t>
            </a:r>
            <a:r>
              <a:rPr lang="en-US" sz="1100" dirty="0" smtClean="0">
                <a:solidFill>
                  <a:schemeClr val="tx1">
                    <a:tint val="75000"/>
                  </a:schemeClr>
                </a:solidFill>
              </a:rPr>
              <a:t> </a:t>
            </a:r>
            <a:r>
              <a:rPr lang="en-US" sz="1100" dirty="0" err="1" smtClean="0">
                <a:solidFill>
                  <a:schemeClr val="tx1">
                    <a:tint val="75000"/>
                  </a:schemeClr>
                </a:solidFill>
              </a:rPr>
              <a:t>ipsum</a:t>
            </a:r>
            <a:r>
              <a:rPr lang="en-US" sz="1100" dirty="0" smtClean="0">
                <a:solidFill>
                  <a:schemeClr val="tx1">
                    <a:tint val="75000"/>
                  </a:schemeClr>
                </a:solidFill>
              </a:rPr>
              <a:t> dolor sit </a:t>
            </a:r>
            <a:r>
              <a:rPr lang="en-US" sz="1100" dirty="0" err="1" smtClean="0">
                <a:solidFill>
                  <a:schemeClr val="tx1">
                    <a:tint val="75000"/>
                  </a:schemeClr>
                </a:solidFill>
              </a:rPr>
              <a:t>amet</a:t>
            </a:r>
            <a:r>
              <a:rPr lang="en-US" sz="1100" dirty="0" smtClean="0">
                <a:solidFill>
                  <a:schemeClr val="tx1">
                    <a:tint val="75000"/>
                  </a:schemeClr>
                </a:solidFill>
              </a:rPr>
              <a:t>, </a:t>
            </a:r>
            <a:r>
              <a:rPr lang="en-US" sz="1100" dirty="0" err="1" smtClean="0">
                <a:solidFill>
                  <a:schemeClr val="tx1">
                    <a:tint val="75000"/>
                  </a:schemeClr>
                </a:solidFill>
              </a:rPr>
              <a:t>consetetur</a:t>
            </a:r>
            <a:r>
              <a:rPr lang="en-US" sz="1100" dirty="0" smtClean="0">
                <a:solidFill>
                  <a:schemeClr val="tx1">
                    <a:tint val="75000"/>
                  </a:schemeClr>
                </a:solidFill>
              </a:rPr>
              <a:t> </a:t>
            </a:r>
            <a:r>
              <a:rPr lang="en-US" sz="1100" dirty="0" err="1" smtClean="0">
                <a:solidFill>
                  <a:schemeClr val="tx1">
                    <a:tint val="75000"/>
                  </a:schemeClr>
                </a:solidFill>
              </a:rPr>
              <a:t>sadipscing</a:t>
            </a:r>
            <a:r>
              <a:rPr lang="en-US" sz="1100" dirty="0" smtClean="0">
                <a:solidFill>
                  <a:schemeClr val="tx1">
                    <a:tint val="75000"/>
                  </a:schemeClr>
                </a:solidFill>
              </a:rPr>
              <a:t> </a:t>
            </a:r>
            <a:r>
              <a:rPr lang="en-US" sz="1100" dirty="0" err="1" smtClean="0">
                <a:solidFill>
                  <a:schemeClr val="tx1">
                    <a:tint val="75000"/>
                  </a:schemeClr>
                </a:solidFill>
              </a:rPr>
              <a:t>elitr</a:t>
            </a:r>
            <a:r>
              <a:rPr lang="en-US" sz="1100" dirty="0" smtClean="0">
                <a:solidFill>
                  <a:schemeClr val="tx1">
                    <a:tint val="75000"/>
                  </a:schemeClr>
                </a:solidFill>
              </a:rPr>
              <a:t>, </a:t>
            </a:r>
            <a:r>
              <a:rPr lang="en-US" sz="1100" dirty="0" err="1" smtClean="0">
                <a:solidFill>
                  <a:schemeClr val="tx1">
                    <a:tint val="75000"/>
                  </a:schemeClr>
                </a:solidFill>
              </a:rPr>
              <a:t>sed</a:t>
            </a:r>
            <a:r>
              <a:rPr lang="en-US" sz="1100" dirty="0" smtClean="0">
                <a:solidFill>
                  <a:schemeClr val="tx1">
                    <a:tint val="75000"/>
                  </a:schemeClr>
                </a:solidFill>
              </a:rPr>
              <a:t> </a:t>
            </a:r>
            <a:r>
              <a:rPr lang="en-US" sz="1100" dirty="0" err="1" smtClean="0">
                <a:solidFill>
                  <a:schemeClr val="tx1">
                    <a:tint val="75000"/>
                  </a:schemeClr>
                </a:solidFill>
              </a:rPr>
              <a:t>diam</a:t>
            </a:r>
            <a:r>
              <a:rPr lang="en-US" sz="1100" dirty="0" smtClean="0">
                <a:solidFill>
                  <a:schemeClr val="tx1">
                    <a:tint val="75000"/>
                  </a:schemeClr>
                </a:solidFill>
              </a:rPr>
              <a:t> </a:t>
            </a:r>
            <a:r>
              <a:rPr lang="en-US" sz="1100" dirty="0" err="1" smtClean="0">
                <a:solidFill>
                  <a:schemeClr val="tx1">
                    <a:tint val="75000"/>
                  </a:schemeClr>
                </a:solidFill>
              </a:rPr>
              <a:t>nonumy</a:t>
            </a:r>
            <a:r>
              <a:rPr lang="en-US" sz="1100" dirty="0" smtClean="0">
                <a:solidFill>
                  <a:schemeClr val="tx1">
                    <a:tint val="75000"/>
                  </a:schemeClr>
                </a:solidFill>
              </a:rPr>
              <a:t> </a:t>
            </a:r>
            <a:r>
              <a:rPr lang="en-US" sz="1100" dirty="0" err="1" smtClean="0">
                <a:solidFill>
                  <a:schemeClr val="tx1">
                    <a:tint val="75000"/>
                  </a:schemeClr>
                </a:solidFill>
              </a:rPr>
              <a:t>eirmod</a:t>
            </a:r>
            <a:r>
              <a:rPr lang="en-US" sz="1100" dirty="0" smtClean="0">
                <a:solidFill>
                  <a:schemeClr val="tx1">
                    <a:tint val="75000"/>
                  </a:schemeClr>
                </a:solidFill>
              </a:rPr>
              <a:t> </a:t>
            </a:r>
            <a:r>
              <a:rPr lang="en-US" sz="1100" dirty="0" err="1" smtClean="0">
                <a:solidFill>
                  <a:schemeClr val="tx1">
                    <a:tint val="75000"/>
                  </a:schemeClr>
                </a:solidFill>
              </a:rPr>
              <a:t>tempor</a:t>
            </a:r>
            <a:r>
              <a:rPr lang="en-US" sz="1100" dirty="0" smtClean="0">
                <a:solidFill>
                  <a:schemeClr val="tx1">
                    <a:tint val="75000"/>
                  </a:schemeClr>
                </a:solidFill>
              </a:rPr>
              <a:t> </a:t>
            </a:r>
            <a:r>
              <a:rPr lang="en-US" sz="1100" dirty="0" err="1" smtClean="0">
                <a:solidFill>
                  <a:schemeClr val="tx1">
                    <a:tint val="75000"/>
                  </a:schemeClr>
                </a:solidFill>
              </a:rPr>
              <a:t>invidunt</a:t>
            </a:r>
            <a:r>
              <a:rPr lang="en-US" sz="1100" dirty="0" smtClean="0">
                <a:solidFill>
                  <a:schemeClr val="tx1">
                    <a:tint val="75000"/>
                  </a:schemeClr>
                </a:solidFill>
              </a:rPr>
              <a:t> </a:t>
            </a:r>
            <a:r>
              <a:rPr lang="en-US" sz="1100" dirty="0" err="1" smtClean="0">
                <a:solidFill>
                  <a:schemeClr val="tx1">
                    <a:tint val="75000"/>
                  </a:schemeClr>
                </a:solidFill>
              </a:rPr>
              <a:t>ut</a:t>
            </a:r>
            <a:r>
              <a:rPr lang="en-US" sz="1100" dirty="0" smtClean="0">
                <a:solidFill>
                  <a:schemeClr val="tx1">
                    <a:tint val="75000"/>
                  </a:schemeClr>
                </a:solidFill>
              </a:rPr>
              <a:t> </a:t>
            </a:r>
            <a:r>
              <a:rPr lang="en-US" sz="1100" dirty="0" err="1" smtClean="0">
                <a:solidFill>
                  <a:schemeClr val="tx1">
                    <a:tint val="75000"/>
                  </a:schemeClr>
                </a:solidFill>
              </a:rPr>
              <a:t>labore</a:t>
            </a:r>
            <a:r>
              <a:rPr lang="en-US" sz="1100" dirty="0" smtClean="0">
                <a:solidFill>
                  <a:schemeClr val="tx1">
                    <a:tint val="75000"/>
                  </a:schemeClr>
                </a:solidFill>
              </a:rPr>
              <a:t> et </a:t>
            </a:r>
            <a:r>
              <a:rPr lang="en-US" sz="1100" dirty="0" err="1" smtClean="0">
                <a:solidFill>
                  <a:schemeClr val="tx1">
                    <a:tint val="75000"/>
                  </a:schemeClr>
                </a:solidFill>
              </a:rPr>
              <a:t>dolore</a:t>
            </a:r>
            <a:r>
              <a:rPr lang="en-US" sz="1100" dirty="0" smtClean="0">
                <a:solidFill>
                  <a:schemeClr val="tx1">
                    <a:tint val="75000"/>
                  </a:schemeClr>
                </a:solidFill>
              </a:rPr>
              <a:t> </a:t>
            </a:r>
            <a:r>
              <a:rPr lang="en-US" sz="1100" dirty="0" err="1" smtClean="0">
                <a:solidFill>
                  <a:schemeClr val="tx1">
                    <a:tint val="75000"/>
                  </a:schemeClr>
                </a:solidFill>
              </a:rPr>
              <a:t>dolores</a:t>
            </a:r>
            <a:r>
              <a:rPr lang="en-US" sz="1100" dirty="0" smtClean="0">
                <a:solidFill>
                  <a:schemeClr val="tx1">
                    <a:tint val="75000"/>
                  </a:schemeClr>
                </a:solidFill>
              </a:rPr>
              <a:t> et ea </a:t>
            </a:r>
            <a:r>
              <a:rPr lang="en-US" sz="1100" dirty="0" err="1" smtClean="0">
                <a:solidFill>
                  <a:schemeClr val="tx1">
                    <a:tint val="75000"/>
                  </a:schemeClr>
                </a:solidFill>
              </a:rPr>
              <a:t>rebum</a:t>
            </a:r>
            <a:r>
              <a:rPr lang="en-US" sz="1100" dirty="0" smtClean="0">
                <a:solidFill>
                  <a:schemeClr val="tx1">
                    <a:tint val="75000"/>
                  </a:schemeClr>
                </a:solidFill>
              </a:rPr>
              <a:t>. Stet </a:t>
            </a:r>
            <a:r>
              <a:rPr lang="en-US" sz="1100" dirty="0" err="1" smtClean="0">
                <a:solidFill>
                  <a:schemeClr val="tx1">
                    <a:tint val="75000"/>
                  </a:schemeClr>
                </a:solidFill>
              </a:rPr>
              <a:t>clita</a:t>
            </a:r>
            <a:r>
              <a:rPr lang="en-US" sz="1100" dirty="0" smtClean="0">
                <a:solidFill>
                  <a:schemeClr val="tx1">
                    <a:tint val="75000"/>
                  </a:schemeClr>
                </a:solidFill>
              </a:rPr>
              <a:t> </a:t>
            </a:r>
            <a:r>
              <a:rPr lang="en-US" sz="1100" dirty="0" err="1" smtClean="0">
                <a:solidFill>
                  <a:schemeClr val="tx1">
                    <a:tint val="75000"/>
                  </a:schemeClr>
                </a:solidFill>
              </a:rPr>
              <a:t>kasd</a:t>
            </a:r>
            <a:r>
              <a:rPr lang="en-US" sz="1100" dirty="0" smtClean="0">
                <a:solidFill>
                  <a:schemeClr val="tx1">
                    <a:tint val="75000"/>
                  </a:schemeClr>
                </a:solidFill>
              </a:rPr>
              <a:t> </a:t>
            </a:r>
            <a:r>
              <a:rPr lang="en-US" sz="1100" dirty="0" err="1" smtClean="0">
                <a:solidFill>
                  <a:schemeClr val="tx1">
                    <a:tint val="75000"/>
                  </a:schemeClr>
                </a:solidFill>
              </a:rPr>
              <a:t>gubergren</a:t>
            </a:r>
            <a:r>
              <a:rPr lang="en-US" sz="1100" dirty="0" smtClean="0">
                <a:solidFill>
                  <a:schemeClr val="tx1">
                    <a:tint val="75000"/>
                  </a:schemeClr>
                </a:solidFill>
              </a:rPr>
              <a:t>, no sea </a:t>
            </a:r>
            <a:r>
              <a:rPr lang="en-US" sz="1100" dirty="0" err="1" smtClean="0">
                <a:solidFill>
                  <a:schemeClr val="tx1">
                    <a:tint val="75000"/>
                  </a:schemeClr>
                </a:solidFill>
              </a:rPr>
              <a:t>takimata</a:t>
            </a:r>
            <a:r>
              <a:rPr lang="id-ID" sz="1100" dirty="0" smtClean="0">
                <a:solidFill>
                  <a:schemeClr val="tx1">
                    <a:tint val="75000"/>
                  </a:schemeClr>
                </a:solidFill>
              </a:rPr>
              <a:t>. </a:t>
            </a:r>
            <a:r>
              <a:rPr lang="en-US" sz="1100" dirty="0" err="1" smtClean="0">
                <a:solidFill>
                  <a:schemeClr val="tx1">
                    <a:tint val="75000"/>
                  </a:schemeClr>
                </a:solidFill>
              </a:rPr>
              <a:t>consetetur</a:t>
            </a:r>
            <a:r>
              <a:rPr lang="en-US" sz="1100" dirty="0" smtClean="0">
                <a:solidFill>
                  <a:schemeClr val="tx1">
                    <a:tint val="75000"/>
                  </a:schemeClr>
                </a:solidFill>
              </a:rPr>
              <a:t> </a:t>
            </a:r>
            <a:r>
              <a:rPr lang="en-US" sz="1100" dirty="0" err="1" smtClean="0">
                <a:solidFill>
                  <a:schemeClr val="tx1">
                    <a:tint val="75000"/>
                  </a:schemeClr>
                </a:solidFill>
              </a:rPr>
              <a:t>sadipscing</a:t>
            </a:r>
            <a:r>
              <a:rPr lang="en-US" sz="1100" dirty="0" smtClean="0">
                <a:solidFill>
                  <a:schemeClr val="tx1">
                    <a:tint val="75000"/>
                  </a:schemeClr>
                </a:solidFill>
              </a:rPr>
              <a:t> </a:t>
            </a:r>
            <a:r>
              <a:rPr lang="en-US" sz="1100" dirty="0" err="1" smtClean="0">
                <a:solidFill>
                  <a:schemeClr val="tx1">
                    <a:tint val="75000"/>
                  </a:schemeClr>
                </a:solidFill>
              </a:rPr>
              <a:t>elitr</a:t>
            </a:r>
            <a:r>
              <a:rPr lang="en-US" sz="1100" dirty="0" smtClean="0">
                <a:solidFill>
                  <a:schemeClr val="tx1">
                    <a:tint val="75000"/>
                  </a:schemeClr>
                </a:solidFill>
              </a:rPr>
              <a:t>, </a:t>
            </a:r>
            <a:r>
              <a:rPr lang="en-US" sz="1100" dirty="0" err="1" smtClean="0">
                <a:solidFill>
                  <a:schemeClr val="tx1">
                    <a:tint val="75000"/>
                  </a:schemeClr>
                </a:solidFill>
              </a:rPr>
              <a:t>sed</a:t>
            </a:r>
            <a:r>
              <a:rPr lang="en-US" sz="1100" dirty="0" smtClean="0">
                <a:solidFill>
                  <a:schemeClr val="tx1">
                    <a:tint val="75000"/>
                  </a:schemeClr>
                </a:solidFill>
              </a:rPr>
              <a:t> </a:t>
            </a:r>
            <a:r>
              <a:rPr lang="en-US" sz="1100" dirty="0" err="1" smtClean="0">
                <a:solidFill>
                  <a:schemeClr val="tx1">
                    <a:tint val="75000"/>
                  </a:schemeClr>
                </a:solidFill>
              </a:rPr>
              <a:t>diam</a:t>
            </a:r>
            <a:r>
              <a:rPr lang="en-US" sz="1100" dirty="0" smtClean="0">
                <a:solidFill>
                  <a:schemeClr val="tx1">
                    <a:tint val="75000"/>
                  </a:schemeClr>
                </a:solidFill>
              </a:rPr>
              <a:t> </a:t>
            </a:r>
            <a:r>
              <a:rPr lang="en-US" sz="1100" dirty="0" err="1" smtClean="0">
                <a:solidFill>
                  <a:schemeClr val="tx1">
                    <a:tint val="75000"/>
                  </a:schemeClr>
                </a:solidFill>
              </a:rPr>
              <a:t>nonumy</a:t>
            </a:r>
            <a:r>
              <a:rPr lang="en-US" sz="1100" dirty="0" smtClean="0">
                <a:solidFill>
                  <a:schemeClr val="tx1">
                    <a:tint val="75000"/>
                  </a:schemeClr>
                </a:solidFill>
              </a:rPr>
              <a:t> </a:t>
            </a:r>
            <a:r>
              <a:rPr lang="en-US" sz="1100" dirty="0" err="1" smtClean="0">
                <a:solidFill>
                  <a:schemeClr val="tx1">
                    <a:tint val="75000"/>
                  </a:schemeClr>
                </a:solidFill>
              </a:rPr>
              <a:t>eirmod</a:t>
            </a:r>
            <a:r>
              <a:rPr lang="en-US" sz="1100" dirty="0" smtClean="0">
                <a:solidFill>
                  <a:schemeClr val="tx1">
                    <a:tint val="75000"/>
                  </a:schemeClr>
                </a:solidFill>
              </a:rPr>
              <a:t> </a:t>
            </a:r>
            <a:r>
              <a:rPr lang="en-US" sz="1100" dirty="0" err="1" smtClean="0">
                <a:solidFill>
                  <a:schemeClr val="tx1">
                    <a:tint val="75000"/>
                  </a:schemeClr>
                </a:solidFill>
              </a:rPr>
              <a:t>tempor</a:t>
            </a:r>
            <a:r>
              <a:rPr lang="en-US" sz="1100" dirty="0" smtClean="0">
                <a:solidFill>
                  <a:schemeClr val="tx1">
                    <a:tint val="75000"/>
                  </a:schemeClr>
                </a:solidFill>
              </a:rPr>
              <a:t> </a:t>
            </a:r>
            <a:r>
              <a:rPr lang="en-US" sz="1100" dirty="0" err="1" smtClean="0">
                <a:solidFill>
                  <a:schemeClr val="tx1">
                    <a:tint val="75000"/>
                  </a:schemeClr>
                </a:solidFill>
              </a:rPr>
              <a:t>invidunt</a:t>
            </a:r>
            <a:r>
              <a:rPr lang="en-US" sz="1100" dirty="0" smtClean="0">
                <a:solidFill>
                  <a:schemeClr val="tx1">
                    <a:tint val="75000"/>
                  </a:schemeClr>
                </a:solidFill>
              </a:rPr>
              <a:t> </a:t>
            </a:r>
            <a:r>
              <a:rPr lang="en-US" sz="1100" dirty="0" err="1" smtClean="0">
                <a:solidFill>
                  <a:schemeClr val="tx1">
                    <a:tint val="75000"/>
                  </a:schemeClr>
                </a:solidFill>
              </a:rPr>
              <a:t>ut</a:t>
            </a:r>
            <a:r>
              <a:rPr lang="en-US" sz="1100" dirty="0" smtClean="0">
                <a:solidFill>
                  <a:schemeClr val="tx1">
                    <a:tint val="75000"/>
                  </a:schemeClr>
                </a:solidFill>
              </a:rPr>
              <a:t> </a:t>
            </a:r>
            <a:r>
              <a:rPr lang="en-US" sz="1100" dirty="0" err="1" smtClean="0">
                <a:solidFill>
                  <a:schemeClr val="tx1">
                    <a:tint val="75000"/>
                  </a:schemeClr>
                </a:solidFill>
              </a:rPr>
              <a:t>labore</a:t>
            </a:r>
            <a:r>
              <a:rPr lang="en-US" sz="1100" dirty="0" smtClean="0">
                <a:solidFill>
                  <a:schemeClr val="tx1">
                    <a:tint val="75000"/>
                  </a:schemeClr>
                </a:solidFill>
              </a:rPr>
              <a:t> et </a:t>
            </a:r>
            <a:r>
              <a:rPr lang="en-US" sz="1100" dirty="0" err="1" smtClean="0">
                <a:solidFill>
                  <a:schemeClr val="tx1">
                    <a:tint val="75000"/>
                  </a:schemeClr>
                </a:solidFill>
              </a:rPr>
              <a:t>dolore</a:t>
            </a:r>
            <a:r>
              <a:rPr lang="en-US" sz="1100" dirty="0" smtClean="0">
                <a:solidFill>
                  <a:schemeClr val="tx1">
                    <a:tint val="75000"/>
                  </a:schemeClr>
                </a:solidFill>
              </a:rPr>
              <a:t> magna </a:t>
            </a:r>
            <a:r>
              <a:rPr lang="en-US" sz="1100" dirty="0" err="1" smtClean="0">
                <a:solidFill>
                  <a:schemeClr val="tx1">
                    <a:tint val="75000"/>
                  </a:schemeClr>
                </a:solidFill>
              </a:rPr>
              <a:t>aliquyam</a:t>
            </a:r>
            <a:r>
              <a:rPr lang="en-US" sz="1100" dirty="0" smtClean="0">
                <a:solidFill>
                  <a:schemeClr val="tx1">
                    <a:tint val="75000"/>
                  </a:schemeClr>
                </a:solidFill>
              </a:rPr>
              <a:t> </a:t>
            </a:r>
            <a:r>
              <a:rPr lang="en-US" sz="1100" dirty="0" err="1" smtClean="0">
                <a:solidFill>
                  <a:schemeClr val="tx1">
                    <a:tint val="75000"/>
                  </a:schemeClr>
                </a:solidFill>
              </a:rPr>
              <a:t>erat</a:t>
            </a:r>
            <a:r>
              <a:rPr lang="en-US" sz="1100" dirty="0" smtClean="0">
                <a:solidFill>
                  <a:schemeClr val="tx1">
                    <a:tint val="75000"/>
                  </a:schemeClr>
                </a:solidFill>
              </a:rPr>
              <a:t>, </a:t>
            </a:r>
            <a:r>
              <a:rPr lang="en-US" sz="1100" dirty="0" err="1" smtClean="0">
                <a:solidFill>
                  <a:schemeClr val="tx1">
                    <a:tint val="75000"/>
                  </a:schemeClr>
                </a:solidFill>
              </a:rPr>
              <a:t>sed</a:t>
            </a:r>
            <a:r>
              <a:rPr lang="en-US" sz="1100" dirty="0" smtClean="0">
                <a:solidFill>
                  <a:schemeClr val="tx1">
                    <a:tint val="75000"/>
                  </a:schemeClr>
                </a:solidFill>
              </a:rPr>
              <a:t> </a:t>
            </a:r>
            <a:r>
              <a:rPr lang="en-US" sz="1100" dirty="0" err="1" smtClean="0">
                <a:solidFill>
                  <a:schemeClr val="tx1">
                    <a:tint val="75000"/>
                  </a:schemeClr>
                </a:solidFill>
              </a:rPr>
              <a:t>diam</a:t>
            </a:r>
            <a:r>
              <a:rPr lang="en-US" sz="1100" dirty="0" smtClean="0">
                <a:solidFill>
                  <a:schemeClr val="tx1">
                    <a:tint val="75000"/>
                  </a:schemeClr>
                </a:solidFill>
              </a:rPr>
              <a:t> </a:t>
            </a:r>
            <a:r>
              <a:rPr lang="en-US" sz="1100" dirty="0" err="1" smtClean="0">
                <a:solidFill>
                  <a:schemeClr val="tx1">
                    <a:tint val="75000"/>
                  </a:schemeClr>
                </a:solidFill>
              </a:rPr>
              <a:t>voluptua</a:t>
            </a:r>
            <a:endParaRPr lang="id-ID" sz="1100" dirty="0" smtClean="0">
              <a:solidFill>
                <a:schemeClr val="tx1">
                  <a:tint val="75000"/>
                </a:schemeClr>
              </a:solidFill>
            </a:endParaRPr>
          </a:p>
        </p:txBody>
      </p:sp>
      <p:sp>
        <p:nvSpPr>
          <p:cNvPr id="12" name="Title 13"/>
          <p:cNvSpPr txBox="1">
            <a:spLocks/>
          </p:cNvSpPr>
          <p:nvPr/>
        </p:nvSpPr>
        <p:spPr>
          <a:xfrm>
            <a:off x="590129"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rgbClr val="C0504D"/>
                </a:solidFill>
                <a:effectLst/>
                <a:uLnTx/>
                <a:uFillTx/>
                <a:ea typeface="+mj-ea"/>
                <a:cs typeface="+mj-cs"/>
              </a:rPr>
              <a:t>Two Column</a:t>
            </a:r>
            <a:endParaRPr kumimoji="0" lang="en-US" sz="2800" i="0" u="none" strike="noStrike" kern="1200" cap="none" spc="0" normalizeH="0" baseline="0" noProof="0" dirty="0">
              <a:ln>
                <a:noFill/>
              </a:ln>
              <a:solidFill>
                <a:srgbClr val="C0504D"/>
              </a:solidFill>
              <a:effectLst/>
              <a:uLnTx/>
              <a:uFillTx/>
              <a:ea typeface="+mj-ea"/>
              <a:cs typeface="+mj-cs"/>
            </a:endParaRPr>
          </a:p>
        </p:txBody>
      </p:sp>
      <p:pic>
        <p:nvPicPr>
          <p:cNvPr id="13" name="Picture 12" descr="Color_16x9.png"/>
          <p:cNvPicPr>
            <a:picLocks noChangeAspect="1"/>
          </p:cNvPicPr>
          <p:nvPr/>
        </p:nvPicPr>
        <p:blipFill>
          <a:blip r:embed="rId3" cstate="print"/>
          <a:stretch>
            <a:fillRect/>
          </a:stretch>
        </p:blipFill>
        <p:spPr>
          <a:xfrm>
            <a:off x="3441428" y="755352"/>
            <a:ext cx="2194560" cy="17145"/>
          </a:xfrm>
          <a:prstGeom prst="rect">
            <a:avLst/>
          </a:prstGeom>
        </p:spPr>
      </p:pic>
      <p:sp>
        <p:nvSpPr>
          <p:cNvPr id="15" name="Subtitle 2"/>
          <p:cNvSpPr>
            <a:spLocks noGrp="1"/>
          </p:cNvSpPr>
          <p:nvPr>
            <p:ph type="subTitle" idx="1"/>
          </p:nvPr>
        </p:nvSpPr>
        <p:spPr>
          <a:xfrm>
            <a:off x="558230" y="760118"/>
            <a:ext cx="7899970" cy="276999"/>
          </a:xfrm>
        </p:spPr>
        <p:txBody>
          <a:bodyPr wrap="square">
            <a:spAutoFit/>
          </a:bodyPr>
          <a:lstStyle/>
          <a:p>
            <a:r>
              <a:rPr lang="id-ID" sz="1200" b="1" dirty="0" smtClean="0">
                <a:solidFill>
                  <a:srgbClr val="C0504D"/>
                </a:solidFill>
              </a:rPr>
              <a:t>We</a:t>
            </a:r>
            <a:r>
              <a:rPr lang="id-ID" sz="1200" dirty="0" smtClean="0">
                <a:solidFill>
                  <a:srgbClr val="C0504D"/>
                </a:solidFill>
              </a:rPr>
              <a:t> promise to make your </a:t>
            </a:r>
            <a:r>
              <a:rPr lang="id-ID" sz="1200" b="1" dirty="0" smtClean="0">
                <a:solidFill>
                  <a:srgbClr val="C0504D"/>
                </a:solidFill>
              </a:rPr>
              <a:t>life success</a:t>
            </a:r>
            <a:endParaRPr lang="en-US" sz="1200" b="1" dirty="0">
              <a:solidFill>
                <a:srgbClr val="C0504D"/>
              </a:solidFill>
            </a:endParaRPr>
          </a:p>
        </p:txBody>
      </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15">
                                            <p:txEl>
                                              <p:pRg st="0" end="0"/>
                                            </p:txEl>
                                          </p:spTgt>
                                        </p:tgtEl>
                                        <p:attrNameLst>
                                          <p:attrName>style.visibility</p:attrName>
                                        </p:attrNameLst>
                                      </p:cBhvr>
                                      <p:to>
                                        <p:strVal val="visible"/>
                                      </p:to>
                                    </p:set>
                                    <p:animEffect transition="in" filter="wipe(left)">
                                      <p:cBhvr>
                                        <p:cTn id="10" dur="800"/>
                                        <p:tgtEl>
                                          <p:spTgt spid="15">
                                            <p:txEl>
                                              <p:pRg st="0" end="0"/>
                                            </p:txEl>
                                          </p:spTgt>
                                        </p:tgtEl>
                                      </p:cBhvr>
                                    </p:animEffect>
                                  </p:childTnLst>
                                </p:cTn>
                              </p:par>
                              <p:par>
                                <p:cTn id="11" presetID="34" presetClass="entr" presetSubtype="0" fill="hold" grpId="0" nodeType="withEffect">
                                  <p:stCondLst>
                                    <p:cond delay="1400"/>
                                  </p:stCondLst>
                                  <p:childTnLst>
                                    <p:set>
                                      <p:cBhvr>
                                        <p:cTn id="12" dur="1" fill="hold">
                                          <p:stCondLst>
                                            <p:cond delay="0"/>
                                          </p:stCondLst>
                                        </p:cTn>
                                        <p:tgtEl>
                                          <p:spTgt spid="64"/>
                                        </p:tgtEl>
                                        <p:attrNameLst>
                                          <p:attrName>style.visibility</p:attrName>
                                        </p:attrNameLst>
                                      </p:cBhvr>
                                      <p:to>
                                        <p:strVal val="visible"/>
                                      </p:to>
                                    </p:set>
                                    <p:anim from="(-#ppt_w/2)" to="(#ppt_x)" calcmode="lin" valueType="num">
                                      <p:cBhvr>
                                        <p:cTn id="13" dur="600" fill="hold">
                                          <p:stCondLst>
                                            <p:cond delay="0"/>
                                          </p:stCondLst>
                                        </p:cTn>
                                        <p:tgtEl>
                                          <p:spTgt spid="64"/>
                                        </p:tgtEl>
                                        <p:attrNameLst>
                                          <p:attrName>ppt_x</p:attrName>
                                        </p:attrNameLst>
                                      </p:cBhvr>
                                    </p:anim>
                                    <p:anim from="0" to="-1.0" calcmode="lin" valueType="num">
                                      <p:cBhvr>
                                        <p:cTn id="14" dur="200" decel="50000" autoRev="1" fill="hold">
                                          <p:stCondLst>
                                            <p:cond delay="600"/>
                                          </p:stCondLst>
                                        </p:cTn>
                                        <p:tgtEl>
                                          <p:spTgt spid="64"/>
                                        </p:tgtEl>
                                        <p:attrNameLst>
                                          <p:attrName>xshear</p:attrName>
                                        </p:attrNameLst>
                                      </p:cBhvr>
                                    </p:anim>
                                    <p:animScale>
                                      <p:cBhvr>
                                        <p:cTn id="15" dur="200" decel="100000" autoRev="1" fill="hold">
                                          <p:stCondLst>
                                            <p:cond delay="600"/>
                                          </p:stCondLst>
                                        </p:cTn>
                                        <p:tgtEl>
                                          <p:spTgt spid="64"/>
                                        </p:tgtEl>
                                      </p:cBhvr>
                                      <p:from x="100000" y="100000"/>
                                      <p:to x="80000" y="100000"/>
                                    </p:animScale>
                                    <p:anim by="(#ppt_h/3+#ppt_w*0.1)" calcmode="lin" valueType="num">
                                      <p:cBhvr additive="sum">
                                        <p:cTn id="16" dur="200" decel="100000" autoRev="1" fill="hold">
                                          <p:stCondLst>
                                            <p:cond delay="600"/>
                                          </p:stCondLst>
                                        </p:cTn>
                                        <p:tgtEl>
                                          <p:spTgt spid="6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12" grpId="0"/>
      <p:bldP spid="1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3" name="Group 7"/>
          <p:cNvGrpSpPr/>
          <p:nvPr/>
        </p:nvGrpSpPr>
        <p:grpSpPr>
          <a:xfrm>
            <a:off x="8280400" y="514350"/>
            <a:ext cx="330200" cy="330200"/>
            <a:chOff x="8458200" y="361950"/>
            <a:chExt cx="406400" cy="406400"/>
          </a:xfrm>
        </p:grpSpPr>
        <p:sp>
          <p:nvSpPr>
            <p:cNvPr id="10" name="Oval 216"/>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1" name="Oval 217"/>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12</a:t>
              </a:r>
              <a:endParaRPr lang="en-US" sz="1200" dirty="0">
                <a:solidFill>
                  <a:schemeClr val="tx1">
                    <a:lumMod val="50000"/>
                    <a:lumOff val="50000"/>
                  </a:schemeClr>
                </a:solidFill>
              </a:endParaRPr>
            </a:p>
          </p:txBody>
        </p:sp>
      </p:grpSp>
      <p:sp>
        <p:nvSpPr>
          <p:cNvPr id="54" name="Content Placeholder 2"/>
          <p:cNvSpPr txBox="1">
            <a:spLocks/>
          </p:cNvSpPr>
          <p:nvPr/>
        </p:nvSpPr>
        <p:spPr>
          <a:xfrm>
            <a:off x="533400" y="4523450"/>
            <a:ext cx="7992888" cy="4105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100" dirty="0" smtClean="0"/>
              <a:t>Lorem ipsum dolor sit amet, </a:t>
            </a:r>
            <a:r>
              <a:rPr lang="en-US" sz="1100" b="1" dirty="0" smtClean="0"/>
              <a:t>consectetur adipiscing elit</a:t>
            </a:r>
            <a:r>
              <a:rPr lang="en-US" sz="1100" dirty="0" smtClean="0"/>
              <a:t>. Curabitur elementum posuere pretium. Quisque nibh dolor, dignissim ac dignissim ut, luctus ac urna. Aliquam aliquet non massa quis tincidunt. </a:t>
            </a:r>
            <a:endParaRPr lang="en-US" sz="1100" dirty="0"/>
          </a:p>
        </p:txBody>
      </p:sp>
      <p:sp>
        <p:nvSpPr>
          <p:cNvPr id="33" name="Title 13"/>
          <p:cNvSpPr txBox="1">
            <a:spLocks/>
          </p:cNvSpPr>
          <p:nvPr/>
        </p:nvSpPr>
        <p:spPr>
          <a:xfrm>
            <a:off x="590129"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rgbClr val="C0504D"/>
                </a:solidFill>
                <a:effectLst/>
                <a:uLnTx/>
                <a:uFillTx/>
                <a:ea typeface="+mj-ea"/>
                <a:cs typeface="+mj-cs"/>
              </a:rPr>
              <a:t>Our Clients</a:t>
            </a:r>
            <a:endParaRPr kumimoji="0" lang="en-US" sz="2800" i="0" u="none" strike="noStrike" kern="1200" cap="none" spc="0" normalizeH="0" baseline="0" noProof="0" dirty="0">
              <a:ln>
                <a:noFill/>
              </a:ln>
              <a:solidFill>
                <a:srgbClr val="C0504D"/>
              </a:solidFill>
              <a:effectLst/>
              <a:uLnTx/>
              <a:uFillTx/>
              <a:ea typeface="+mj-ea"/>
              <a:cs typeface="+mj-cs"/>
            </a:endParaRPr>
          </a:p>
        </p:txBody>
      </p:sp>
      <p:pic>
        <p:nvPicPr>
          <p:cNvPr id="35" name="Picture 34" descr="Color_16x9.png"/>
          <p:cNvPicPr>
            <a:picLocks noChangeAspect="1"/>
          </p:cNvPicPr>
          <p:nvPr/>
        </p:nvPicPr>
        <p:blipFill>
          <a:blip r:embed="rId3" cstate="print"/>
          <a:stretch>
            <a:fillRect/>
          </a:stretch>
        </p:blipFill>
        <p:spPr>
          <a:xfrm>
            <a:off x="3441428" y="755352"/>
            <a:ext cx="2194560" cy="17145"/>
          </a:xfrm>
          <a:prstGeom prst="rect">
            <a:avLst/>
          </a:prstGeom>
        </p:spPr>
      </p:pic>
      <p:sp>
        <p:nvSpPr>
          <p:cNvPr id="37" name="Subtitle 2"/>
          <p:cNvSpPr>
            <a:spLocks noGrp="1"/>
          </p:cNvSpPr>
          <p:nvPr>
            <p:ph type="subTitle" idx="1"/>
          </p:nvPr>
        </p:nvSpPr>
        <p:spPr>
          <a:xfrm>
            <a:off x="558230" y="760118"/>
            <a:ext cx="7899970" cy="276999"/>
          </a:xfrm>
        </p:spPr>
        <p:txBody>
          <a:bodyPr wrap="square">
            <a:spAutoFit/>
          </a:bodyPr>
          <a:lstStyle/>
          <a:p>
            <a:r>
              <a:rPr lang="id-ID" sz="1200" b="1" dirty="0" smtClean="0">
                <a:solidFill>
                  <a:srgbClr val="C0504D"/>
                </a:solidFill>
              </a:rPr>
              <a:t>We</a:t>
            </a:r>
            <a:r>
              <a:rPr lang="id-ID" sz="1200" dirty="0" smtClean="0">
                <a:solidFill>
                  <a:srgbClr val="C0504D"/>
                </a:solidFill>
              </a:rPr>
              <a:t> promise to make your </a:t>
            </a:r>
            <a:r>
              <a:rPr lang="id-ID" sz="1200" b="1" dirty="0" smtClean="0">
                <a:solidFill>
                  <a:srgbClr val="C0504D"/>
                </a:solidFill>
              </a:rPr>
              <a:t>life success</a:t>
            </a:r>
            <a:endParaRPr lang="en-US" sz="1200" b="1" dirty="0">
              <a:solidFill>
                <a:srgbClr val="C0504D"/>
              </a:solidFill>
            </a:endParaRPr>
          </a:p>
        </p:txBody>
      </p:sp>
      <p:grpSp>
        <p:nvGrpSpPr>
          <p:cNvPr id="39" name="Group 38"/>
          <p:cNvGrpSpPr/>
          <p:nvPr/>
        </p:nvGrpSpPr>
        <p:grpSpPr>
          <a:xfrm>
            <a:off x="2209980" y="1201817"/>
            <a:ext cx="4204069" cy="3198733"/>
            <a:chOff x="1809020" y="1109663"/>
            <a:chExt cx="4425336" cy="3367087"/>
          </a:xfrm>
          <a:solidFill>
            <a:schemeClr val="accent1"/>
          </a:solidFill>
        </p:grpSpPr>
        <p:pic>
          <p:nvPicPr>
            <p:cNvPr id="40" name="Picture 39" descr="6.jpg"/>
            <p:cNvPicPr>
              <a:picLocks noChangeAspect="1"/>
            </p:cNvPicPr>
            <p:nvPr/>
          </p:nvPicPr>
          <p:blipFill>
            <a:blip r:embed="rId4" cstate="print"/>
            <a:stretch>
              <a:fillRect/>
            </a:stretch>
          </p:blipFill>
          <p:spPr>
            <a:xfrm>
              <a:off x="1809020" y="2266950"/>
              <a:ext cx="1067287" cy="1095375"/>
            </a:xfrm>
            <a:prstGeom prst="hexagon">
              <a:avLst/>
            </a:prstGeom>
            <a:blipFill>
              <a:blip r:embed="rId5" cstate="print"/>
              <a:tile tx="0" ty="0" sx="100000" sy="100000" flip="none" algn="tl"/>
            </a:blipFill>
          </p:spPr>
        </p:pic>
        <p:pic>
          <p:nvPicPr>
            <p:cNvPr id="41" name="Picture 40" descr="6.jpg"/>
            <p:cNvPicPr>
              <a:picLocks noChangeAspect="1"/>
            </p:cNvPicPr>
            <p:nvPr/>
          </p:nvPicPr>
          <p:blipFill>
            <a:blip r:embed="rId4" cstate="print"/>
            <a:stretch>
              <a:fillRect/>
            </a:stretch>
          </p:blipFill>
          <p:spPr>
            <a:xfrm>
              <a:off x="2685319" y="1704976"/>
              <a:ext cx="1067287" cy="1095375"/>
            </a:xfrm>
            <a:prstGeom prst="hexagon">
              <a:avLst/>
            </a:prstGeom>
            <a:grpFill/>
          </p:spPr>
        </p:pic>
        <p:pic>
          <p:nvPicPr>
            <p:cNvPr id="42" name="Picture 41" descr="6.jpg"/>
            <p:cNvPicPr>
              <a:picLocks noChangeAspect="1"/>
            </p:cNvPicPr>
            <p:nvPr/>
          </p:nvPicPr>
          <p:blipFill>
            <a:blip r:embed="rId4" cstate="print"/>
            <a:stretch>
              <a:fillRect/>
            </a:stretch>
          </p:blipFill>
          <p:spPr>
            <a:xfrm>
              <a:off x="2685319" y="2819401"/>
              <a:ext cx="1067287" cy="1095375"/>
            </a:xfrm>
            <a:prstGeom prst="hexagon">
              <a:avLst/>
            </a:prstGeom>
            <a:grpFill/>
          </p:spPr>
        </p:pic>
        <p:pic>
          <p:nvPicPr>
            <p:cNvPr id="43" name="Picture 42" descr="6.jpg"/>
            <p:cNvPicPr>
              <a:picLocks noChangeAspect="1"/>
            </p:cNvPicPr>
            <p:nvPr/>
          </p:nvPicPr>
          <p:blipFill>
            <a:blip r:embed="rId4" cstate="print"/>
            <a:stretch>
              <a:fillRect/>
            </a:stretch>
          </p:blipFill>
          <p:spPr>
            <a:xfrm>
              <a:off x="3518757" y="2257426"/>
              <a:ext cx="1067287" cy="1095375"/>
            </a:xfrm>
            <a:prstGeom prst="hexagon">
              <a:avLst/>
            </a:prstGeom>
            <a:grpFill/>
          </p:spPr>
        </p:pic>
        <p:pic>
          <p:nvPicPr>
            <p:cNvPr id="45" name="Picture 44" descr="6.jpg"/>
            <p:cNvPicPr>
              <a:picLocks noChangeAspect="1"/>
            </p:cNvPicPr>
            <p:nvPr/>
          </p:nvPicPr>
          <p:blipFill>
            <a:blip r:embed="rId4" cstate="print"/>
            <a:stretch>
              <a:fillRect/>
            </a:stretch>
          </p:blipFill>
          <p:spPr>
            <a:xfrm>
              <a:off x="3523765" y="3381376"/>
              <a:ext cx="1067286" cy="1095374"/>
            </a:xfrm>
            <a:prstGeom prst="hexagon">
              <a:avLst/>
            </a:prstGeom>
            <a:grpFill/>
          </p:spPr>
        </p:pic>
        <p:pic>
          <p:nvPicPr>
            <p:cNvPr id="46" name="Picture 45" descr="6.jpg"/>
            <p:cNvPicPr>
              <a:picLocks noChangeAspect="1"/>
            </p:cNvPicPr>
            <p:nvPr/>
          </p:nvPicPr>
          <p:blipFill>
            <a:blip r:embed="rId4" cstate="print"/>
            <a:stretch>
              <a:fillRect/>
            </a:stretch>
          </p:blipFill>
          <p:spPr>
            <a:xfrm>
              <a:off x="4342914" y="2809876"/>
              <a:ext cx="1067286" cy="1095374"/>
            </a:xfrm>
            <a:prstGeom prst="hexagon">
              <a:avLst/>
            </a:prstGeom>
            <a:grpFill/>
          </p:spPr>
        </p:pic>
        <p:pic>
          <p:nvPicPr>
            <p:cNvPr id="47" name="Picture 46" descr="6.jpg"/>
            <p:cNvPicPr>
              <a:picLocks noChangeAspect="1"/>
            </p:cNvPicPr>
            <p:nvPr/>
          </p:nvPicPr>
          <p:blipFill>
            <a:blip r:embed="rId4" cstate="print"/>
            <a:stretch>
              <a:fillRect/>
            </a:stretch>
          </p:blipFill>
          <p:spPr>
            <a:xfrm>
              <a:off x="3505201" y="1133475"/>
              <a:ext cx="1067286" cy="1095374"/>
            </a:xfrm>
            <a:prstGeom prst="hexagon">
              <a:avLst/>
            </a:prstGeom>
            <a:grpFill/>
            <a:ln>
              <a:solidFill>
                <a:schemeClr val="bg1">
                  <a:lumMod val="75000"/>
                </a:schemeClr>
              </a:solidFill>
            </a:ln>
          </p:spPr>
        </p:pic>
        <p:pic>
          <p:nvPicPr>
            <p:cNvPr id="49" name="Picture 48" descr="6.jpg"/>
            <p:cNvPicPr>
              <a:picLocks noChangeAspect="1"/>
            </p:cNvPicPr>
            <p:nvPr/>
          </p:nvPicPr>
          <p:blipFill>
            <a:blip r:embed="rId4" cstate="print"/>
            <a:stretch>
              <a:fillRect/>
            </a:stretch>
          </p:blipFill>
          <p:spPr>
            <a:xfrm>
              <a:off x="4347559" y="1699968"/>
              <a:ext cx="1039920" cy="1067287"/>
            </a:xfrm>
            <a:prstGeom prst="hexagon">
              <a:avLst/>
            </a:prstGeom>
            <a:grpFill/>
          </p:spPr>
        </p:pic>
        <p:pic>
          <p:nvPicPr>
            <p:cNvPr id="50" name="Picture 49" descr="6.jpg"/>
            <p:cNvPicPr>
              <a:picLocks noChangeAspect="1"/>
            </p:cNvPicPr>
            <p:nvPr/>
          </p:nvPicPr>
          <p:blipFill>
            <a:blip r:embed="rId4" cstate="print"/>
            <a:stretch>
              <a:fillRect/>
            </a:stretch>
          </p:blipFill>
          <p:spPr>
            <a:xfrm>
              <a:off x="5167069" y="2228850"/>
              <a:ext cx="1067287" cy="1095375"/>
            </a:xfrm>
            <a:prstGeom prst="hexagon">
              <a:avLst/>
            </a:prstGeom>
            <a:grpFill/>
          </p:spPr>
        </p:pic>
        <p:grpSp>
          <p:nvGrpSpPr>
            <p:cNvPr id="51" name="Group 43"/>
            <p:cNvGrpSpPr/>
            <p:nvPr/>
          </p:nvGrpSpPr>
          <p:grpSpPr>
            <a:xfrm>
              <a:off x="2066925" y="3409950"/>
              <a:ext cx="819149" cy="533400"/>
              <a:chOff x="2076450" y="3400425"/>
              <a:chExt cx="819149" cy="533400"/>
            </a:xfrm>
            <a:grpFill/>
          </p:grpSpPr>
          <p:cxnSp>
            <p:nvCxnSpPr>
              <p:cNvPr id="58" name="Straight Connector 57"/>
              <p:cNvCxnSpPr/>
              <p:nvPr/>
            </p:nvCxnSpPr>
            <p:spPr>
              <a:xfrm>
                <a:off x="2076450" y="3400425"/>
                <a:ext cx="533400" cy="1588"/>
              </a:xfrm>
              <a:prstGeom prst="line">
                <a:avLst/>
              </a:prstGeom>
              <a:grpFill/>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flipH="1">
                <a:off x="2490787" y="3529012"/>
                <a:ext cx="533400" cy="276225"/>
              </a:xfrm>
              <a:prstGeom prst="line">
                <a:avLst/>
              </a:prstGeom>
              <a:grpFill/>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55" name="Group 52"/>
            <p:cNvGrpSpPr/>
            <p:nvPr/>
          </p:nvGrpSpPr>
          <p:grpSpPr>
            <a:xfrm>
              <a:off x="4343401" y="1109663"/>
              <a:ext cx="723899" cy="547687"/>
              <a:chOff x="4343401" y="895350"/>
              <a:chExt cx="723899" cy="547687"/>
            </a:xfrm>
            <a:grpFill/>
          </p:grpSpPr>
          <p:cxnSp>
            <p:nvCxnSpPr>
              <p:cNvPr id="56" name="Straight Connector 55"/>
              <p:cNvCxnSpPr/>
              <p:nvPr/>
            </p:nvCxnSpPr>
            <p:spPr>
              <a:xfrm>
                <a:off x="4610100" y="1428750"/>
                <a:ext cx="457200" cy="1588"/>
              </a:xfrm>
              <a:prstGeom prst="line">
                <a:avLst/>
              </a:prstGeom>
              <a:grpFill/>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6200000" flipH="1">
                <a:off x="4202968" y="1035783"/>
                <a:ext cx="547687" cy="266822"/>
              </a:xfrm>
              <a:prstGeom prst="line">
                <a:avLst/>
              </a:prstGeom>
              <a:grpFill/>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37">
                                            <p:txEl>
                                              <p:pRg st="0" end="0"/>
                                            </p:txEl>
                                          </p:spTgt>
                                        </p:tgtEl>
                                        <p:attrNameLst>
                                          <p:attrName>style.visibility</p:attrName>
                                        </p:attrNameLst>
                                      </p:cBhvr>
                                      <p:to>
                                        <p:strVal val="visible"/>
                                      </p:to>
                                    </p:set>
                                    <p:animEffect transition="in" filter="wipe(left)">
                                      <p:cBhvr>
                                        <p:cTn id="10" dur="500"/>
                                        <p:tgtEl>
                                          <p:spTgt spid="37">
                                            <p:txEl>
                                              <p:pRg st="0" end="0"/>
                                            </p:txEl>
                                          </p:spTgt>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fade">
                                      <p:cBhvr>
                                        <p:cTn id="14" dur="500"/>
                                        <p:tgtEl>
                                          <p:spTgt spid="54"/>
                                        </p:tgtEl>
                                      </p:cBhvr>
                                    </p:animEffect>
                                  </p:childTnLst>
                                </p:cTn>
                              </p:par>
                              <p:par>
                                <p:cTn id="15" presetID="15" presetClass="entr" presetSubtype="0" fill="hold" nodeType="withEffect">
                                  <p:stCondLst>
                                    <p:cond delay="800"/>
                                  </p:stCondLst>
                                  <p:childTnLst>
                                    <p:set>
                                      <p:cBhvr>
                                        <p:cTn id="16" dur="1" fill="hold">
                                          <p:stCondLst>
                                            <p:cond delay="0"/>
                                          </p:stCondLst>
                                        </p:cTn>
                                        <p:tgtEl>
                                          <p:spTgt spid="39"/>
                                        </p:tgtEl>
                                        <p:attrNameLst>
                                          <p:attrName>style.visibility</p:attrName>
                                        </p:attrNameLst>
                                      </p:cBhvr>
                                      <p:to>
                                        <p:strVal val="visible"/>
                                      </p:to>
                                    </p:set>
                                    <p:anim calcmode="lin" valueType="num">
                                      <p:cBhvr>
                                        <p:cTn id="17" dur="1000" fill="hold"/>
                                        <p:tgtEl>
                                          <p:spTgt spid="39"/>
                                        </p:tgtEl>
                                        <p:attrNameLst>
                                          <p:attrName>ppt_w</p:attrName>
                                        </p:attrNameLst>
                                      </p:cBhvr>
                                      <p:tavLst>
                                        <p:tav tm="0">
                                          <p:val>
                                            <p:fltVal val="0"/>
                                          </p:val>
                                        </p:tav>
                                        <p:tav tm="100000">
                                          <p:val>
                                            <p:strVal val="#ppt_w"/>
                                          </p:val>
                                        </p:tav>
                                      </p:tavLst>
                                    </p:anim>
                                    <p:anim calcmode="lin" valueType="num">
                                      <p:cBhvr>
                                        <p:cTn id="18" dur="1000" fill="hold"/>
                                        <p:tgtEl>
                                          <p:spTgt spid="39"/>
                                        </p:tgtEl>
                                        <p:attrNameLst>
                                          <p:attrName>ppt_h</p:attrName>
                                        </p:attrNameLst>
                                      </p:cBhvr>
                                      <p:tavLst>
                                        <p:tav tm="0">
                                          <p:val>
                                            <p:fltVal val="0"/>
                                          </p:val>
                                        </p:tav>
                                        <p:tav tm="100000">
                                          <p:val>
                                            <p:strVal val="#ppt_h"/>
                                          </p:val>
                                        </p:tav>
                                      </p:tavLst>
                                    </p:anim>
                                    <p:anim calcmode="lin" valueType="num">
                                      <p:cBhvr>
                                        <p:cTn id="19" dur="1000" fill="hold"/>
                                        <p:tgtEl>
                                          <p:spTgt spid="39"/>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3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33" grpId="0"/>
      <p:bldP spid="3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3" name="Group 7"/>
          <p:cNvGrpSpPr/>
          <p:nvPr/>
        </p:nvGrpSpPr>
        <p:grpSpPr>
          <a:xfrm>
            <a:off x="8280400" y="514350"/>
            <a:ext cx="330200" cy="330200"/>
            <a:chOff x="8458200" y="361950"/>
            <a:chExt cx="406400" cy="406400"/>
          </a:xfrm>
        </p:grpSpPr>
        <p:sp>
          <p:nvSpPr>
            <p:cNvPr id="10" name="Oval 216"/>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1" name="Oval 217"/>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13</a:t>
              </a:r>
              <a:endParaRPr lang="en-US" sz="1200" dirty="0">
                <a:solidFill>
                  <a:schemeClr val="tx1">
                    <a:lumMod val="50000"/>
                    <a:lumOff val="50000"/>
                  </a:schemeClr>
                </a:solidFill>
              </a:endParaRPr>
            </a:p>
          </p:txBody>
        </p:sp>
      </p:grpSp>
      <p:sp>
        <p:nvSpPr>
          <p:cNvPr id="54" name="Content Placeholder 2"/>
          <p:cNvSpPr txBox="1">
            <a:spLocks/>
          </p:cNvSpPr>
          <p:nvPr/>
        </p:nvSpPr>
        <p:spPr>
          <a:xfrm>
            <a:off x="533400" y="4294851"/>
            <a:ext cx="7992888" cy="4105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t>Lorem ipsum dolor sit amet, </a:t>
            </a:r>
            <a:r>
              <a:rPr lang="en-US" sz="900" b="1" dirty="0" smtClean="0"/>
              <a:t>consectetur adipiscing elit</a:t>
            </a:r>
            <a:r>
              <a:rPr lang="en-US" sz="900" dirty="0" smtClean="0"/>
              <a:t>. Curabitur elementum posuere pretium. Quisque nibh dolor, dignissim ac dignissim ut, luctus ac urna. Aliquam aliquet non massa quis tincidunt. </a:t>
            </a:r>
            <a:r>
              <a:rPr lang="en-US" sz="900" b="1" dirty="0" smtClean="0">
                <a:solidFill>
                  <a:srgbClr val="C0504D"/>
                </a:solidFill>
              </a:rPr>
              <a:t>Mauris ullamcorper</a:t>
            </a:r>
            <a:r>
              <a:rPr lang="en-US" sz="900" dirty="0" smtClean="0">
                <a:solidFill>
                  <a:srgbClr val="C0504D"/>
                </a:solidFill>
              </a:rPr>
              <a:t> </a:t>
            </a:r>
            <a:r>
              <a:rPr lang="en-US" sz="900" dirty="0" smtClean="0"/>
              <a:t>justo tristique dui posuere tincidunt. In nec lacus laoreet orci varius imperdiet sit amet in augue. </a:t>
            </a:r>
            <a:endParaRPr lang="en-US" sz="900" dirty="0"/>
          </a:p>
        </p:txBody>
      </p:sp>
      <p:sp>
        <p:nvSpPr>
          <p:cNvPr id="33" name="Subtitle 2"/>
          <p:cNvSpPr>
            <a:spLocks noGrp="1"/>
          </p:cNvSpPr>
          <p:nvPr>
            <p:ph type="subTitle" idx="1"/>
          </p:nvPr>
        </p:nvSpPr>
        <p:spPr>
          <a:xfrm>
            <a:off x="533400" y="4019550"/>
            <a:ext cx="3175570" cy="307777"/>
          </a:xfrm>
        </p:spPr>
        <p:txBody>
          <a:bodyPr wrap="square">
            <a:spAutoFit/>
          </a:bodyPr>
          <a:lstStyle/>
          <a:p>
            <a:pPr algn="l"/>
            <a:r>
              <a:rPr lang="id-ID" sz="1400" dirty="0" smtClean="0">
                <a:solidFill>
                  <a:schemeClr val="bg1">
                    <a:lumMod val="65000"/>
                  </a:schemeClr>
                </a:solidFill>
              </a:rPr>
              <a:t>Our clients </a:t>
            </a:r>
            <a:r>
              <a:rPr lang="id-ID" sz="1400" b="1" i="1" dirty="0" smtClean="0">
                <a:solidFill>
                  <a:srgbClr val="C0504D"/>
                </a:solidFill>
              </a:rPr>
              <a:t>testimonial</a:t>
            </a:r>
            <a:endParaRPr lang="en-US" sz="1400" b="1" i="1" dirty="0">
              <a:solidFill>
                <a:srgbClr val="C0504D"/>
              </a:solidFill>
            </a:endParaRPr>
          </a:p>
        </p:txBody>
      </p:sp>
      <p:sp>
        <p:nvSpPr>
          <p:cNvPr id="37" name="Rectangle 36"/>
          <p:cNvSpPr/>
          <p:nvPr/>
        </p:nvSpPr>
        <p:spPr>
          <a:xfrm>
            <a:off x="3095625" y="1518907"/>
            <a:ext cx="2743200" cy="220980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3267075" y="1833232"/>
            <a:ext cx="423514" cy="400110"/>
          </a:xfrm>
          <a:prstGeom prst="rect">
            <a:avLst/>
          </a:prstGeom>
        </p:spPr>
        <p:txBody>
          <a:bodyPr wrap="none">
            <a:spAutoFit/>
          </a:bodyPr>
          <a:lstStyle/>
          <a:p>
            <a:r>
              <a:rPr lang="en-US" sz="2000" dirty="0" smtClean="0">
                <a:solidFill>
                  <a:schemeClr val="bg1">
                    <a:lumMod val="75000"/>
                  </a:schemeClr>
                </a:solidFill>
                <a:latin typeface="FontAwesome" pitchFamily="2" charset="0"/>
              </a:rPr>
              <a:t></a:t>
            </a:r>
            <a:endParaRPr lang="en-US" sz="2000" dirty="0">
              <a:solidFill>
                <a:schemeClr val="bg1">
                  <a:lumMod val="75000"/>
                </a:schemeClr>
              </a:solidFill>
              <a:latin typeface="FontAwesome" pitchFamily="2" charset="0"/>
            </a:endParaRPr>
          </a:p>
        </p:txBody>
      </p:sp>
      <p:sp>
        <p:nvSpPr>
          <p:cNvPr id="40" name="Content Placeholder 2"/>
          <p:cNvSpPr txBox="1">
            <a:spLocks/>
          </p:cNvSpPr>
          <p:nvPr/>
        </p:nvSpPr>
        <p:spPr>
          <a:xfrm>
            <a:off x="3457575" y="2014207"/>
            <a:ext cx="2057400" cy="14954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800" dirty="0" err="1" smtClean="0">
                <a:latin typeface="Bebas Neue" pitchFamily="34" charset="0"/>
              </a:rPr>
              <a:t>Lorem</a:t>
            </a:r>
            <a:r>
              <a:rPr lang="en-US" sz="1800" dirty="0" smtClean="0">
                <a:latin typeface="Bebas Neue" pitchFamily="34" charset="0"/>
              </a:rPr>
              <a:t> ipsum dolor sit amet, consectetur adipiscing elit. Curabitur elementum posuere pretium. </a:t>
            </a:r>
            <a:endParaRPr lang="en-US" sz="1800" dirty="0">
              <a:latin typeface="Bebas Neue" pitchFamily="34" charset="0"/>
            </a:endParaRPr>
          </a:p>
        </p:txBody>
      </p:sp>
      <p:sp>
        <p:nvSpPr>
          <p:cNvPr id="41" name="Rectangle 40"/>
          <p:cNvSpPr/>
          <p:nvPr/>
        </p:nvSpPr>
        <p:spPr>
          <a:xfrm>
            <a:off x="5095875" y="3157207"/>
            <a:ext cx="423514" cy="400110"/>
          </a:xfrm>
          <a:prstGeom prst="rect">
            <a:avLst/>
          </a:prstGeom>
        </p:spPr>
        <p:txBody>
          <a:bodyPr wrap="none">
            <a:spAutoFit/>
          </a:bodyPr>
          <a:lstStyle/>
          <a:p>
            <a:r>
              <a:rPr lang="en-US" sz="2000" dirty="0" smtClean="0">
                <a:solidFill>
                  <a:schemeClr val="bg1">
                    <a:lumMod val="75000"/>
                  </a:schemeClr>
                </a:solidFill>
                <a:latin typeface="FontAwesome" pitchFamily="2" charset="0"/>
              </a:rPr>
              <a:t></a:t>
            </a:r>
            <a:endParaRPr lang="en-US" sz="2000" dirty="0">
              <a:solidFill>
                <a:schemeClr val="bg1">
                  <a:lumMod val="75000"/>
                </a:schemeClr>
              </a:solidFill>
              <a:latin typeface="FontAwesome" pitchFamily="2" charset="0"/>
            </a:endParaRPr>
          </a:p>
        </p:txBody>
      </p:sp>
      <p:sp>
        <p:nvSpPr>
          <p:cNvPr id="43" name="Arc 42"/>
          <p:cNvSpPr/>
          <p:nvPr/>
        </p:nvSpPr>
        <p:spPr>
          <a:xfrm flipH="1">
            <a:off x="4800600" y="1858313"/>
            <a:ext cx="3046839" cy="942037"/>
          </a:xfrm>
          <a:prstGeom prst="arc">
            <a:avLst>
              <a:gd name="adj1" fmla="val 15373857"/>
              <a:gd name="adj2" fmla="val 20040918"/>
            </a:avLst>
          </a:prstGeom>
          <a:ln w="12700">
            <a:solidFill>
              <a:schemeClr val="bg1">
                <a:lumMod val="50000"/>
              </a:schemeClr>
            </a:solidFill>
            <a:prstDash val="sysDot"/>
            <a:headEnd type="oval" w="sm" len="sm"/>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bg-BG"/>
          </a:p>
        </p:txBody>
      </p:sp>
      <p:sp>
        <p:nvSpPr>
          <p:cNvPr id="44" name="Arc 43"/>
          <p:cNvSpPr/>
          <p:nvPr/>
        </p:nvSpPr>
        <p:spPr>
          <a:xfrm rot="152113" flipH="1">
            <a:off x="1364800" y="1737957"/>
            <a:ext cx="3034931" cy="965501"/>
          </a:xfrm>
          <a:prstGeom prst="arc">
            <a:avLst>
              <a:gd name="adj1" fmla="val 13437544"/>
              <a:gd name="adj2" fmla="val 19502903"/>
            </a:avLst>
          </a:prstGeom>
          <a:ln w="12700">
            <a:solidFill>
              <a:schemeClr val="bg1">
                <a:lumMod val="50000"/>
              </a:schemeClr>
            </a:solidFill>
            <a:prstDash val="sysDot"/>
            <a:headEnd type="oval" w="med" len="med"/>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bg-BG"/>
          </a:p>
        </p:txBody>
      </p:sp>
      <p:sp>
        <p:nvSpPr>
          <p:cNvPr id="46" name="Arc 45"/>
          <p:cNvSpPr/>
          <p:nvPr/>
        </p:nvSpPr>
        <p:spPr>
          <a:xfrm rot="-11520000" flipH="1">
            <a:off x="1029234" y="2281057"/>
            <a:ext cx="3034931" cy="965501"/>
          </a:xfrm>
          <a:prstGeom prst="arc">
            <a:avLst>
              <a:gd name="adj1" fmla="val 14050812"/>
              <a:gd name="adj2" fmla="val 19502903"/>
            </a:avLst>
          </a:prstGeom>
          <a:ln w="12700">
            <a:solidFill>
              <a:schemeClr val="bg1">
                <a:lumMod val="50000"/>
              </a:schemeClr>
            </a:solidFill>
            <a:prstDash val="sysDot"/>
            <a:headEnd type="oval" w="med" len="med"/>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bg-BG"/>
          </a:p>
        </p:txBody>
      </p:sp>
      <p:sp>
        <p:nvSpPr>
          <p:cNvPr id="49" name="Arc 48"/>
          <p:cNvSpPr/>
          <p:nvPr/>
        </p:nvSpPr>
        <p:spPr>
          <a:xfrm rot="-10440000" flipH="1">
            <a:off x="4509373" y="2208281"/>
            <a:ext cx="3034931" cy="965501"/>
          </a:xfrm>
          <a:prstGeom prst="arc">
            <a:avLst>
              <a:gd name="adj1" fmla="val 14050812"/>
              <a:gd name="adj2" fmla="val 19195413"/>
            </a:avLst>
          </a:prstGeom>
          <a:ln w="12700">
            <a:solidFill>
              <a:schemeClr val="bg1">
                <a:lumMod val="50000"/>
              </a:schemeClr>
            </a:solidFill>
            <a:prstDash val="sysDot"/>
            <a:headEnd type="oval" w="med" len="med"/>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bg-BG" dirty="0"/>
          </a:p>
        </p:txBody>
      </p:sp>
      <p:sp>
        <p:nvSpPr>
          <p:cNvPr id="26" name="Title 13"/>
          <p:cNvSpPr txBox="1">
            <a:spLocks/>
          </p:cNvSpPr>
          <p:nvPr/>
        </p:nvSpPr>
        <p:spPr>
          <a:xfrm>
            <a:off x="590129"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rgbClr val="C0504D"/>
                </a:solidFill>
                <a:effectLst/>
                <a:uLnTx/>
                <a:uFillTx/>
                <a:ea typeface="+mj-ea"/>
                <a:cs typeface="+mj-cs"/>
              </a:rPr>
              <a:t>Testimonial</a:t>
            </a:r>
            <a:endParaRPr kumimoji="0" lang="en-US" sz="2800" i="0" u="none" strike="noStrike" kern="1200" cap="none" spc="0" normalizeH="0" baseline="0" noProof="0" dirty="0">
              <a:ln>
                <a:noFill/>
              </a:ln>
              <a:solidFill>
                <a:srgbClr val="C0504D"/>
              </a:solidFill>
              <a:effectLst/>
              <a:uLnTx/>
              <a:uFillTx/>
              <a:ea typeface="+mj-ea"/>
              <a:cs typeface="+mj-cs"/>
            </a:endParaRPr>
          </a:p>
        </p:txBody>
      </p:sp>
      <p:pic>
        <p:nvPicPr>
          <p:cNvPr id="27" name="Picture 26" descr="Color_16x9.png"/>
          <p:cNvPicPr>
            <a:picLocks noChangeAspect="1"/>
          </p:cNvPicPr>
          <p:nvPr/>
        </p:nvPicPr>
        <p:blipFill>
          <a:blip r:embed="rId3" cstate="print"/>
          <a:stretch>
            <a:fillRect/>
          </a:stretch>
        </p:blipFill>
        <p:spPr>
          <a:xfrm>
            <a:off x="3441428" y="755352"/>
            <a:ext cx="2194560" cy="17145"/>
          </a:xfrm>
          <a:prstGeom prst="rect">
            <a:avLst/>
          </a:prstGeom>
        </p:spPr>
      </p:pic>
      <p:sp>
        <p:nvSpPr>
          <p:cNvPr id="28" name="Subtitle 2"/>
          <p:cNvSpPr txBox="1">
            <a:spLocks/>
          </p:cNvSpPr>
          <p:nvPr/>
        </p:nvSpPr>
        <p:spPr>
          <a:xfrm>
            <a:off x="558230" y="760118"/>
            <a:ext cx="7899970" cy="276999"/>
          </a:xfrm>
          <a:prstGeom prst="rect">
            <a:avLst/>
          </a:prstGeom>
        </p:spPr>
        <p:txBody>
          <a:bodyPr vert="horz" wrap="square" lIns="91440" tIns="45720" rIns="91440" bIns="45720" rtlCol="0">
            <a:sp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id-ID" sz="1200" b="1" i="0" u="none" strike="noStrike" kern="1200" cap="none" spc="0" normalizeH="0" baseline="0" noProof="0" dirty="0" smtClean="0">
                <a:ln>
                  <a:noFill/>
                </a:ln>
                <a:solidFill>
                  <a:srgbClr val="C0504D"/>
                </a:solidFill>
                <a:effectLst/>
                <a:uLnTx/>
                <a:uFillTx/>
                <a:latin typeface="+mn-lt"/>
                <a:ea typeface="+mn-ea"/>
                <a:cs typeface="+mn-cs"/>
              </a:rPr>
              <a:t>We</a:t>
            </a:r>
            <a:r>
              <a:rPr kumimoji="0" lang="id-ID" sz="1200" b="0" i="0" u="none" strike="noStrike" kern="1200" cap="none" spc="0" normalizeH="0" baseline="0" noProof="0" dirty="0" smtClean="0">
                <a:ln>
                  <a:noFill/>
                </a:ln>
                <a:solidFill>
                  <a:srgbClr val="C0504D"/>
                </a:solidFill>
                <a:effectLst/>
                <a:uLnTx/>
                <a:uFillTx/>
                <a:latin typeface="+mn-lt"/>
                <a:ea typeface="+mn-ea"/>
                <a:cs typeface="+mn-cs"/>
              </a:rPr>
              <a:t> promise to make your </a:t>
            </a:r>
            <a:r>
              <a:rPr kumimoji="0" lang="id-ID" sz="1200" b="1" i="0" u="none" strike="noStrike" kern="1200" cap="none" spc="0" normalizeH="0" baseline="0" noProof="0" dirty="0" smtClean="0">
                <a:ln>
                  <a:noFill/>
                </a:ln>
                <a:solidFill>
                  <a:srgbClr val="C0504D"/>
                </a:solidFill>
                <a:effectLst/>
                <a:uLnTx/>
                <a:uFillTx/>
                <a:latin typeface="+mn-lt"/>
                <a:ea typeface="+mn-ea"/>
                <a:cs typeface="+mn-cs"/>
              </a:rPr>
              <a:t>life success</a:t>
            </a:r>
            <a:endParaRPr kumimoji="0" lang="en-US" sz="1200" b="1" i="0" u="none" strike="noStrike" kern="1200" cap="none" spc="0" normalizeH="0" baseline="0" noProof="0" dirty="0">
              <a:ln>
                <a:noFill/>
              </a:ln>
              <a:solidFill>
                <a:srgbClr val="C0504D"/>
              </a:solidFill>
              <a:effectLst/>
              <a:uLnTx/>
              <a:uFillTx/>
              <a:latin typeface="+mn-lt"/>
              <a:ea typeface="+mn-ea"/>
              <a:cs typeface="+mn-cs"/>
            </a:endParaRPr>
          </a:p>
        </p:txBody>
      </p:sp>
      <p:pic>
        <p:nvPicPr>
          <p:cNvPr id="23" name="Picture 22" descr="6.jpg"/>
          <p:cNvPicPr>
            <a:picLocks noChangeAspect="1"/>
          </p:cNvPicPr>
          <p:nvPr/>
        </p:nvPicPr>
        <p:blipFill>
          <a:blip r:embed="rId4" cstate="print"/>
          <a:stretch>
            <a:fillRect/>
          </a:stretch>
        </p:blipFill>
        <p:spPr>
          <a:xfrm>
            <a:off x="6614868" y="1366507"/>
            <a:ext cx="1067288" cy="1095375"/>
          </a:xfrm>
          <a:prstGeom prst="ellipse">
            <a:avLst/>
          </a:prstGeom>
          <a:ln>
            <a:solidFill>
              <a:schemeClr val="bg1">
                <a:lumMod val="75000"/>
              </a:schemeClr>
            </a:solidFill>
          </a:ln>
        </p:spPr>
      </p:pic>
      <p:pic>
        <p:nvPicPr>
          <p:cNvPr id="24" name="Picture 23" descr="6.jpg"/>
          <p:cNvPicPr>
            <a:picLocks noChangeAspect="1"/>
          </p:cNvPicPr>
          <p:nvPr/>
        </p:nvPicPr>
        <p:blipFill>
          <a:blip r:embed="rId4" cstate="print"/>
          <a:stretch>
            <a:fillRect/>
          </a:stretch>
        </p:blipFill>
        <p:spPr>
          <a:xfrm>
            <a:off x="1051908" y="1442707"/>
            <a:ext cx="1039920" cy="1067287"/>
          </a:xfrm>
          <a:prstGeom prst="ellipse">
            <a:avLst/>
          </a:prstGeom>
          <a:ln>
            <a:solidFill>
              <a:schemeClr val="bg1">
                <a:lumMod val="75000"/>
              </a:schemeClr>
            </a:solidFill>
          </a:ln>
        </p:spPr>
      </p:pic>
      <p:pic>
        <p:nvPicPr>
          <p:cNvPr id="25" name="Picture 24" descr="6.jpg"/>
          <p:cNvPicPr>
            <a:picLocks noChangeAspect="1"/>
          </p:cNvPicPr>
          <p:nvPr/>
        </p:nvPicPr>
        <p:blipFill>
          <a:blip r:embed="rId4" cstate="print"/>
          <a:stretch>
            <a:fillRect/>
          </a:stretch>
        </p:blipFill>
        <p:spPr>
          <a:xfrm>
            <a:off x="1052268" y="2695575"/>
            <a:ext cx="1067288" cy="1095375"/>
          </a:xfrm>
          <a:prstGeom prst="ellipse">
            <a:avLst/>
          </a:prstGeom>
          <a:ln>
            <a:solidFill>
              <a:schemeClr val="bg1">
                <a:lumMod val="75000"/>
              </a:schemeClr>
            </a:solidFill>
          </a:ln>
        </p:spPr>
      </p:pic>
      <p:pic>
        <p:nvPicPr>
          <p:cNvPr id="29" name="Picture 28" descr="6.jpg"/>
          <p:cNvPicPr>
            <a:picLocks noChangeAspect="1"/>
          </p:cNvPicPr>
          <p:nvPr/>
        </p:nvPicPr>
        <p:blipFill>
          <a:blip r:embed="rId4" cstate="print"/>
          <a:stretch>
            <a:fillRect/>
          </a:stretch>
        </p:blipFill>
        <p:spPr>
          <a:xfrm>
            <a:off x="6600825" y="2690482"/>
            <a:ext cx="1067288" cy="1095374"/>
          </a:xfrm>
          <a:prstGeom prst="ellipse">
            <a:avLst/>
          </a:prstGeom>
          <a:ln>
            <a:solidFill>
              <a:schemeClr val="bg1">
                <a:lumMod val="75000"/>
              </a:schemeClr>
            </a:solidFill>
          </a:ln>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28">
                                            <p:txEl>
                                              <p:pRg st="0" end="0"/>
                                            </p:txEl>
                                          </p:spTgt>
                                        </p:tgtEl>
                                        <p:attrNameLst>
                                          <p:attrName>style.visibility</p:attrName>
                                        </p:attrNameLst>
                                      </p:cBhvr>
                                      <p:to>
                                        <p:strVal val="visible"/>
                                      </p:to>
                                    </p:set>
                                    <p:animEffect transition="in" filter="wipe(left)">
                                      <p:cBhvr>
                                        <p:cTn id="10" dur="500"/>
                                        <p:tgtEl>
                                          <p:spTgt spid="28">
                                            <p:txEl>
                                              <p:pRg st="0" end="0"/>
                                            </p:txEl>
                                          </p:spTgt>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fade">
                                      <p:cBhvr>
                                        <p:cTn id="14" dur="500"/>
                                        <p:tgtEl>
                                          <p:spTgt spid="54"/>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3">
                                            <p:txEl>
                                              <p:pRg st="0" end="0"/>
                                            </p:txEl>
                                          </p:spTgt>
                                        </p:tgtEl>
                                        <p:attrNameLst>
                                          <p:attrName>style.visibility</p:attrName>
                                        </p:attrNameLst>
                                      </p:cBhvr>
                                      <p:to>
                                        <p:strVal val="visible"/>
                                      </p:to>
                                    </p:set>
                                    <p:animEffect transition="in" filter="wipe(left)">
                                      <p:cBhvr>
                                        <p:cTn id="17" dur="500"/>
                                        <p:tgtEl>
                                          <p:spTgt spid="33">
                                            <p:txEl>
                                              <p:pRg st="0" end="0"/>
                                            </p:txEl>
                                          </p:spTgt>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500"/>
                                        <p:tgtEl>
                                          <p:spTgt spid="40"/>
                                        </p:tgtEl>
                                      </p:cBhvr>
                                    </p:animEffect>
                                  </p:childTnLst>
                                </p:cTn>
                              </p:par>
                              <p:par>
                                <p:cTn id="22" presetID="3" presetClass="entr" presetSubtype="10"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blinds(horizontal)">
                                      <p:cBhvr>
                                        <p:cTn id="24" dur="500"/>
                                        <p:tgtEl>
                                          <p:spTgt spid="24"/>
                                        </p:tgtEl>
                                      </p:cBhvr>
                                    </p:animEffect>
                                  </p:childTnLst>
                                </p:cTn>
                              </p:par>
                              <p:par>
                                <p:cTn id="25" presetID="26" presetClass="entr" presetSubtype="0" fill="hold" nodeType="withEffect">
                                  <p:stCondLst>
                                    <p:cond delay="60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290">
                                          <p:stCondLst>
                                            <p:cond delay="0"/>
                                          </p:stCondLst>
                                        </p:cTn>
                                        <p:tgtEl>
                                          <p:spTgt spid="25"/>
                                        </p:tgtEl>
                                      </p:cBhvr>
                                    </p:animEffect>
                                    <p:anim calcmode="lin" valueType="num">
                                      <p:cBhvr>
                                        <p:cTn id="28" dur="911"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29" dur="332"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30" dur="332" tmFilter="0, 0; 0.125,0.2665; 0.25,0.4; 0.375,0.465; 0.5,0.5;  0.625,0.535; 0.75,0.6; 0.875,0.7335; 1,1">
                                          <p:stCondLst>
                                            <p:cond delay="332"/>
                                          </p:stCondLst>
                                        </p:cTn>
                                        <p:tgtEl>
                                          <p:spTgt spid="25"/>
                                        </p:tgtEl>
                                        <p:attrNameLst>
                                          <p:attrName>ppt_y</p:attrName>
                                        </p:attrNameLst>
                                      </p:cBhvr>
                                      <p:tavLst>
                                        <p:tav tm="0" fmla="#ppt_y-sin(pi*$)/9">
                                          <p:val>
                                            <p:fltVal val="0"/>
                                          </p:val>
                                        </p:tav>
                                        <p:tav tm="100000">
                                          <p:val>
                                            <p:fltVal val="1"/>
                                          </p:val>
                                        </p:tav>
                                      </p:tavLst>
                                    </p:anim>
                                    <p:anim calcmode="lin" valueType="num">
                                      <p:cBhvr>
                                        <p:cTn id="31" dur="166" tmFilter="0, 0; 0.125,0.2665; 0.25,0.4; 0.375,0.465; 0.5,0.5;  0.625,0.535; 0.75,0.6; 0.875,0.7335; 1,1">
                                          <p:stCondLst>
                                            <p:cond delay="662"/>
                                          </p:stCondLst>
                                        </p:cTn>
                                        <p:tgtEl>
                                          <p:spTgt spid="25"/>
                                        </p:tgtEl>
                                        <p:attrNameLst>
                                          <p:attrName>ppt_y</p:attrName>
                                        </p:attrNameLst>
                                      </p:cBhvr>
                                      <p:tavLst>
                                        <p:tav tm="0" fmla="#ppt_y-sin(pi*$)/27">
                                          <p:val>
                                            <p:fltVal val="0"/>
                                          </p:val>
                                        </p:tav>
                                        <p:tav tm="100000">
                                          <p:val>
                                            <p:fltVal val="1"/>
                                          </p:val>
                                        </p:tav>
                                      </p:tavLst>
                                    </p:anim>
                                    <p:anim calcmode="lin" valueType="num">
                                      <p:cBhvr>
                                        <p:cTn id="32" dur="82" tmFilter="0, 0; 0.125,0.2665; 0.25,0.4; 0.375,0.465; 0.5,0.5;  0.625,0.535; 0.75,0.6; 0.875,0.7335; 1,1">
                                          <p:stCondLst>
                                            <p:cond delay="828"/>
                                          </p:stCondLst>
                                        </p:cTn>
                                        <p:tgtEl>
                                          <p:spTgt spid="25"/>
                                        </p:tgtEl>
                                        <p:attrNameLst>
                                          <p:attrName>ppt_y</p:attrName>
                                        </p:attrNameLst>
                                      </p:cBhvr>
                                      <p:tavLst>
                                        <p:tav tm="0" fmla="#ppt_y-sin(pi*$)/81">
                                          <p:val>
                                            <p:fltVal val="0"/>
                                          </p:val>
                                        </p:tav>
                                        <p:tav tm="100000">
                                          <p:val>
                                            <p:fltVal val="1"/>
                                          </p:val>
                                        </p:tav>
                                      </p:tavLst>
                                    </p:anim>
                                    <p:animScale>
                                      <p:cBhvr>
                                        <p:cTn id="33" dur="13">
                                          <p:stCondLst>
                                            <p:cond delay="325"/>
                                          </p:stCondLst>
                                        </p:cTn>
                                        <p:tgtEl>
                                          <p:spTgt spid="25"/>
                                        </p:tgtEl>
                                      </p:cBhvr>
                                      <p:to x="100000" y="60000"/>
                                    </p:animScale>
                                    <p:animScale>
                                      <p:cBhvr>
                                        <p:cTn id="34" dur="83" decel="50000">
                                          <p:stCondLst>
                                            <p:cond delay="338"/>
                                          </p:stCondLst>
                                        </p:cTn>
                                        <p:tgtEl>
                                          <p:spTgt spid="25"/>
                                        </p:tgtEl>
                                      </p:cBhvr>
                                      <p:to x="100000" y="100000"/>
                                    </p:animScale>
                                    <p:animScale>
                                      <p:cBhvr>
                                        <p:cTn id="35" dur="13">
                                          <p:stCondLst>
                                            <p:cond delay="656"/>
                                          </p:stCondLst>
                                        </p:cTn>
                                        <p:tgtEl>
                                          <p:spTgt spid="25"/>
                                        </p:tgtEl>
                                      </p:cBhvr>
                                      <p:to x="100000" y="80000"/>
                                    </p:animScale>
                                    <p:animScale>
                                      <p:cBhvr>
                                        <p:cTn id="36" dur="83" decel="50000">
                                          <p:stCondLst>
                                            <p:cond delay="669"/>
                                          </p:stCondLst>
                                        </p:cTn>
                                        <p:tgtEl>
                                          <p:spTgt spid="25"/>
                                        </p:tgtEl>
                                      </p:cBhvr>
                                      <p:to x="100000" y="100000"/>
                                    </p:animScale>
                                    <p:animScale>
                                      <p:cBhvr>
                                        <p:cTn id="37" dur="13">
                                          <p:stCondLst>
                                            <p:cond delay="821"/>
                                          </p:stCondLst>
                                        </p:cTn>
                                        <p:tgtEl>
                                          <p:spTgt spid="25"/>
                                        </p:tgtEl>
                                      </p:cBhvr>
                                      <p:to x="100000" y="90000"/>
                                    </p:animScale>
                                    <p:animScale>
                                      <p:cBhvr>
                                        <p:cTn id="38" dur="83" decel="50000">
                                          <p:stCondLst>
                                            <p:cond delay="834"/>
                                          </p:stCondLst>
                                        </p:cTn>
                                        <p:tgtEl>
                                          <p:spTgt spid="25"/>
                                        </p:tgtEl>
                                      </p:cBhvr>
                                      <p:to x="100000" y="100000"/>
                                    </p:animScale>
                                    <p:animScale>
                                      <p:cBhvr>
                                        <p:cTn id="39" dur="13">
                                          <p:stCondLst>
                                            <p:cond delay="904"/>
                                          </p:stCondLst>
                                        </p:cTn>
                                        <p:tgtEl>
                                          <p:spTgt spid="25"/>
                                        </p:tgtEl>
                                      </p:cBhvr>
                                      <p:to x="100000" y="95000"/>
                                    </p:animScale>
                                    <p:animScale>
                                      <p:cBhvr>
                                        <p:cTn id="40" dur="83" decel="50000">
                                          <p:stCondLst>
                                            <p:cond delay="917"/>
                                          </p:stCondLst>
                                        </p:cTn>
                                        <p:tgtEl>
                                          <p:spTgt spid="25"/>
                                        </p:tgtEl>
                                      </p:cBhvr>
                                      <p:to x="100000" y="100000"/>
                                    </p:animScale>
                                  </p:childTnLst>
                                </p:cTn>
                              </p:par>
                              <p:par>
                                <p:cTn id="41" presetID="54" presetClass="entr" presetSubtype="0" accel="100000" fill="hold" nodeType="withEffect">
                                  <p:stCondLst>
                                    <p:cond delay="150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strVal val="#ppt_w*0.05"/>
                                          </p:val>
                                        </p:tav>
                                        <p:tav tm="100000">
                                          <p:val>
                                            <p:strVal val="#ppt_w"/>
                                          </p:val>
                                        </p:tav>
                                      </p:tavLst>
                                    </p:anim>
                                    <p:anim calcmode="lin" valueType="num">
                                      <p:cBhvr>
                                        <p:cTn id="44" dur="500" fill="hold"/>
                                        <p:tgtEl>
                                          <p:spTgt spid="23"/>
                                        </p:tgtEl>
                                        <p:attrNameLst>
                                          <p:attrName>ppt_h</p:attrName>
                                        </p:attrNameLst>
                                      </p:cBhvr>
                                      <p:tavLst>
                                        <p:tav tm="0">
                                          <p:val>
                                            <p:strVal val="#ppt_h"/>
                                          </p:val>
                                        </p:tav>
                                        <p:tav tm="100000">
                                          <p:val>
                                            <p:strVal val="#ppt_h"/>
                                          </p:val>
                                        </p:tav>
                                      </p:tavLst>
                                    </p:anim>
                                    <p:anim calcmode="lin" valueType="num">
                                      <p:cBhvr>
                                        <p:cTn id="45" dur="500" fill="hold"/>
                                        <p:tgtEl>
                                          <p:spTgt spid="23"/>
                                        </p:tgtEl>
                                        <p:attrNameLst>
                                          <p:attrName>ppt_x</p:attrName>
                                        </p:attrNameLst>
                                      </p:cBhvr>
                                      <p:tavLst>
                                        <p:tav tm="0">
                                          <p:val>
                                            <p:strVal val="#ppt_x-.2"/>
                                          </p:val>
                                        </p:tav>
                                        <p:tav tm="100000">
                                          <p:val>
                                            <p:strVal val="#ppt_x"/>
                                          </p:val>
                                        </p:tav>
                                      </p:tavLst>
                                    </p:anim>
                                    <p:anim calcmode="lin" valueType="num">
                                      <p:cBhvr>
                                        <p:cTn id="46" dur="500" fill="hold"/>
                                        <p:tgtEl>
                                          <p:spTgt spid="23"/>
                                        </p:tgtEl>
                                        <p:attrNameLst>
                                          <p:attrName>ppt_y</p:attrName>
                                        </p:attrNameLst>
                                      </p:cBhvr>
                                      <p:tavLst>
                                        <p:tav tm="0">
                                          <p:val>
                                            <p:strVal val="#ppt_y"/>
                                          </p:val>
                                        </p:tav>
                                        <p:tav tm="100000">
                                          <p:val>
                                            <p:strVal val="#ppt_y"/>
                                          </p:val>
                                        </p:tav>
                                      </p:tavLst>
                                    </p:anim>
                                    <p:animEffect transition="in" filter="fade">
                                      <p:cBhvr>
                                        <p:cTn id="47" dur="500"/>
                                        <p:tgtEl>
                                          <p:spTgt spid="23"/>
                                        </p:tgtEl>
                                      </p:cBhvr>
                                    </p:animEffect>
                                  </p:childTnLst>
                                </p:cTn>
                              </p:par>
                              <p:par>
                                <p:cTn id="48" presetID="34" presetClass="entr" presetSubtype="0" fill="hold" nodeType="withEffect">
                                  <p:stCondLst>
                                    <p:cond delay="2000"/>
                                  </p:stCondLst>
                                  <p:childTnLst>
                                    <p:set>
                                      <p:cBhvr>
                                        <p:cTn id="49" dur="1" fill="hold">
                                          <p:stCondLst>
                                            <p:cond delay="0"/>
                                          </p:stCondLst>
                                        </p:cTn>
                                        <p:tgtEl>
                                          <p:spTgt spid="29"/>
                                        </p:tgtEl>
                                        <p:attrNameLst>
                                          <p:attrName>style.visibility</p:attrName>
                                        </p:attrNameLst>
                                      </p:cBhvr>
                                      <p:to>
                                        <p:strVal val="visible"/>
                                      </p:to>
                                    </p:set>
                                    <p:anim from="(-#ppt_w/2)" to="(#ppt_x)" calcmode="lin" valueType="num">
                                      <p:cBhvr>
                                        <p:cTn id="50" dur="600" fill="hold">
                                          <p:stCondLst>
                                            <p:cond delay="0"/>
                                          </p:stCondLst>
                                        </p:cTn>
                                        <p:tgtEl>
                                          <p:spTgt spid="29"/>
                                        </p:tgtEl>
                                        <p:attrNameLst>
                                          <p:attrName>ppt_x</p:attrName>
                                        </p:attrNameLst>
                                      </p:cBhvr>
                                    </p:anim>
                                    <p:anim from="0" to="-1.0" calcmode="lin" valueType="num">
                                      <p:cBhvr>
                                        <p:cTn id="51" dur="200" decel="50000" autoRev="1" fill="hold">
                                          <p:stCondLst>
                                            <p:cond delay="600"/>
                                          </p:stCondLst>
                                        </p:cTn>
                                        <p:tgtEl>
                                          <p:spTgt spid="29"/>
                                        </p:tgtEl>
                                        <p:attrNameLst>
                                          <p:attrName>xshear</p:attrName>
                                        </p:attrNameLst>
                                      </p:cBhvr>
                                    </p:anim>
                                    <p:animScale>
                                      <p:cBhvr>
                                        <p:cTn id="52" dur="200" decel="100000" autoRev="1" fill="hold">
                                          <p:stCondLst>
                                            <p:cond delay="600"/>
                                          </p:stCondLst>
                                        </p:cTn>
                                        <p:tgtEl>
                                          <p:spTgt spid="29"/>
                                        </p:tgtEl>
                                      </p:cBhvr>
                                      <p:from x="100000" y="100000"/>
                                      <p:to x="80000" y="100000"/>
                                    </p:animScale>
                                    <p:anim by="(#ppt_h/3+#ppt_w*0.1)" calcmode="lin" valueType="num">
                                      <p:cBhvr additive="sum">
                                        <p:cTn id="53" dur="200" decel="100000" autoRev="1" fill="hold">
                                          <p:stCondLst>
                                            <p:cond delay="600"/>
                                          </p:stCondLst>
                                        </p:cTn>
                                        <p:tgtEl>
                                          <p:spTgt spid="29"/>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33" grpId="0" build="p"/>
      <p:bldP spid="40" grpId="0"/>
      <p:bldP spid="26" grpId="0"/>
      <p:bldP spid="2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3" name="Group 7"/>
          <p:cNvGrpSpPr/>
          <p:nvPr/>
        </p:nvGrpSpPr>
        <p:grpSpPr>
          <a:xfrm>
            <a:off x="8280400" y="514350"/>
            <a:ext cx="330200" cy="330200"/>
            <a:chOff x="8458200" y="361950"/>
            <a:chExt cx="406400" cy="406400"/>
          </a:xfrm>
        </p:grpSpPr>
        <p:sp>
          <p:nvSpPr>
            <p:cNvPr id="10" name="Oval 216"/>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1" name="Oval 217"/>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14</a:t>
              </a:r>
              <a:endParaRPr lang="en-US" sz="1200" dirty="0">
                <a:solidFill>
                  <a:schemeClr val="tx1">
                    <a:lumMod val="50000"/>
                    <a:lumOff val="50000"/>
                  </a:schemeClr>
                </a:solidFill>
              </a:endParaRPr>
            </a:p>
          </p:txBody>
        </p:sp>
      </p:grpSp>
      <p:grpSp>
        <p:nvGrpSpPr>
          <p:cNvPr id="90" name="Group 89"/>
          <p:cNvGrpSpPr/>
          <p:nvPr/>
        </p:nvGrpSpPr>
        <p:grpSpPr>
          <a:xfrm>
            <a:off x="781584" y="2790825"/>
            <a:ext cx="2181490" cy="1481644"/>
            <a:chOff x="781584" y="2790825"/>
            <a:chExt cx="2181490" cy="1481644"/>
          </a:xfrm>
        </p:grpSpPr>
        <p:grpSp>
          <p:nvGrpSpPr>
            <p:cNvPr id="27" name="Group 26"/>
            <p:cNvGrpSpPr/>
            <p:nvPr/>
          </p:nvGrpSpPr>
          <p:grpSpPr>
            <a:xfrm>
              <a:off x="1143000" y="2790825"/>
              <a:ext cx="1480516" cy="581438"/>
              <a:chOff x="2971800" y="2778305"/>
              <a:chExt cx="1480516" cy="581438"/>
            </a:xfrm>
          </p:grpSpPr>
          <p:sp>
            <p:nvSpPr>
              <p:cNvPr id="28" name="Content Placeholder 2"/>
              <p:cNvSpPr txBox="1">
                <a:spLocks/>
              </p:cNvSpPr>
              <p:nvPr/>
            </p:nvSpPr>
            <p:spPr>
              <a:xfrm>
                <a:off x="3048000" y="2778305"/>
                <a:ext cx="1368815" cy="4586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800" dirty="0" smtClean="0">
                    <a:solidFill>
                      <a:srgbClr val="C0504D"/>
                    </a:solidFill>
                    <a:latin typeface="+mj-lt"/>
                  </a:rPr>
                  <a:t>John </a:t>
                </a:r>
                <a:r>
                  <a:rPr lang="en-US" sz="1800" dirty="0" smtClean="0">
                    <a:solidFill>
                      <a:srgbClr val="C0504D"/>
                    </a:solidFill>
                    <a:latin typeface="+mj-lt"/>
                  </a:rPr>
                  <a:t> </a:t>
                </a:r>
                <a:r>
                  <a:rPr lang="id-ID" sz="1800" dirty="0" smtClean="0">
                    <a:solidFill>
                      <a:srgbClr val="C0504D"/>
                    </a:solidFill>
                    <a:latin typeface="+mj-lt"/>
                  </a:rPr>
                  <a:t>Doe</a:t>
                </a:r>
                <a:endParaRPr lang="en-US" sz="1800" dirty="0">
                  <a:solidFill>
                    <a:srgbClr val="C0504D"/>
                  </a:solidFill>
                  <a:latin typeface="+mj-lt"/>
                </a:endParaRPr>
              </a:p>
            </p:txBody>
          </p:sp>
          <p:sp>
            <p:nvSpPr>
              <p:cNvPr id="29" name="Content Placeholder 2"/>
              <p:cNvSpPr txBox="1">
                <a:spLocks/>
              </p:cNvSpPr>
              <p:nvPr/>
            </p:nvSpPr>
            <p:spPr>
              <a:xfrm>
                <a:off x="2971800" y="3028950"/>
                <a:ext cx="1480516" cy="33079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100" dirty="0" smtClean="0">
                    <a:solidFill>
                      <a:schemeClr val="bg1">
                        <a:lumMod val="50000"/>
                      </a:schemeClr>
                    </a:solidFill>
                  </a:rPr>
                  <a:t>ABCD Net</a:t>
                </a:r>
                <a:endParaRPr lang="en-US" sz="1100" dirty="0">
                  <a:solidFill>
                    <a:schemeClr val="bg1">
                      <a:lumMod val="50000"/>
                    </a:schemeClr>
                  </a:solidFill>
                </a:endParaRPr>
              </a:p>
            </p:txBody>
          </p:sp>
        </p:grpSp>
        <p:grpSp>
          <p:nvGrpSpPr>
            <p:cNvPr id="30" name="Group 29"/>
            <p:cNvGrpSpPr/>
            <p:nvPr/>
          </p:nvGrpSpPr>
          <p:grpSpPr>
            <a:xfrm>
              <a:off x="781584" y="3333750"/>
              <a:ext cx="2181490" cy="938719"/>
              <a:chOff x="1189632" y="3217207"/>
              <a:chExt cx="2181490" cy="938719"/>
            </a:xfrm>
          </p:grpSpPr>
          <p:sp>
            <p:nvSpPr>
              <p:cNvPr id="31" name="Rectangle 30"/>
              <p:cNvSpPr/>
              <p:nvPr/>
            </p:nvSpPr>
            <p:spPr>
              <a:xfrm>
                <a:off x="1189632" y="3217207"/>
                <a:ext cx="1111202" cy="938719"/>
              </a:xfrm>
              <a:prstGeom prst="rect">
                <a:avLst/>
              </a:prstGeom>
            </p:spPr>
            <p:txBody>
              <a:bodyPr wrap="none">
                <a:spAutoFit/>
              </a:bodyPr>
              <a:lstStyle/>
              <a:p>
                <a:pPr algn="r"/>
                <a:r>
                  <a:rPr lang="id-ID" sz="1100" dirty="0" smtClean="0">
                    <a:solidFill>
                      <a:schemeClr val="bg1">
                        <a:lumMod val="75000"/>
                      </a:schemeClr>
                    </a:solidFill>
                  </a:rPr>
                  <a:t>Database</a:t>
                </a:r>
                <a:r>
                  <a:rPr lang="en-US" sz="1100" dirty="0" smtClean="0">
                    <a:solidFill>
                      <a:schemeClr val="bg1">
                        <a:lumMod val="75000"/>
                      </a:schemeClr>
                    </a:solidFill>
                  </a:rPr>
                  <a:t>:</a:t>
                </a:r>
              </a:p>
              <a:p>
                <a:pPr algn="r"/>
                <a:r>
                  <a:rPr lang="id-ID" sz="1100" dirty="0" smtClean="0">
                    <a:solidFill>
                      <a:schemeClr val="bg1">
                        <a:lumMod val="75000"/>
                      </a:schemeClr>
                    </a:solidFill>
                  </a:rPr>
                  <a:t>Website</a:t>
                </a:r>
                <a:r>
                  <a:rPr lang="en-US" sz="1100" dirty="0" smtClean="0">
                    <a:solidFill>
                      <a:schemeClr val="bg1">
                        <a:lumMod val="75000"/>
                      </a:schemeClr>
                    </a:solidFill>
                  </a:rPr>
                  <a:t>:</a:t>
                </a:r>
              </a:p>
              <a:p>
                <a:pPr algn="r"/>
                <a:r>
                  <a:rPr lang="en-US" sz="1100" dirty="0" smtClean="0">
                    <a:solidFill>
                      <a:schemeClr val="bg1">
                        <a:lumMod val="75000"/>
                      </a:schemeClr>
                    </a:solidFill>
                  </a:rPr>
                  <a:t>Design:</a:t>
                </a:r>
              </a:p>
              <a:p>
                <a:pPr algn="r"/>
                <a:r>
                  <a:rPr lang="id-ID" sz="1100" dirty="0" smtClean="0">
                    <a:solidFill>
                      <a:schemeClr val="bg1">
                        <a:lumMod val="75000"/>
                      </a:schemeClr>
                    </a:solidFill>
                  </a:rPr>
                  <a:t>Networking</a:t>
                </a:r>
                <a:r>
                  <a:rPr lang="en-US" sz="1100" dirty="0" smtClean="0">
                    <a:solidFill>
                      <a:schemeClr val="bg1">
                        <a:lumMod val="75000"/>
                      </a:schemeClr>
                    </a:solidFill>
                  </a:rPr>
                  <a:t>:</a:t>
                </a:r>
              </a:p>
              <a:p>
                <a:pPr algn="r"/>
                <a:r>
                  <a:rPr lang="id-ID" sz="1100" dirty="0" smtClean="0">
                    <a:solidFill>
                      <a:schemeClr val="bg1">
                        <a:lumMod val="75000"/>
                      </a:schemeClr>
                    </a:solidFill>
                  </a:rPr>
                  <a:t>Bootstrap Code</a:t>
                </a:r>
                <a:r>
                  <a:rPr lang="en-US" sz="1100" dirty="0" smtClean="0">
                    <a:solidFill>
                      <a:schemeClr val="bg1">
                        <a:lumMod val="75000"/>
                      </a:schemeClr>
                    </a:solidFill>
                  </a:rPr>
                  <a:t>:</a:t>
                </a:r>
                <a:endParaRPr lang="bg-BG" sz="1100" dirty="0">
                  <a:solidFill>
                    <a:schemeClr val="bg1">
                      <a:lumMod val="75000"/>
                    </a:schemeClr>
                  </a:solidFill>
                </a:endParaRPr>
              </a:p>
            </p:txBody>
          </p:sp>
          <p:sp>
            <p:nvSpPr>
              <p:cNvPr id="32" name="Rounded Rectangle 31"/>
              <p:cNvSpPr/>
              <p:nvPr/>
            </p:nvSpPr>
            <p:spPr>
              <a:xfrm>
                <a:off x="2257279" y="3324256"/>
                <a:ext cx="1113843" cy="7200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4" name="Rectangle 33"/>
              <p:cNvSpPr/>
              <p:nvPr/>
            </p:nvSpPr>
            <p:spPr>
              <a:xfrm>
                <a:off x="2257279" y="3324256"/>
                <a:ext cx="556921" cy="7200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5" name="Rounded Rectangle 34"/>
              <p:cNvSpPr/>
              <p:nvPr/>
            </p:nvSpPr>
            <p:spPr>
              <a:xfrm>
                <a:off x="2257279" y="3490581"/>
                <a:ext cx="1113843" cy="7200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6" name="Rectangle 35"/>
              <p:cNvSpPr/>
              <p:nvPr/>
            </p:nvSpPr>
            <p:spPr>
              <a:xfrm>
                <a:off x="2257280" y="3490581"/>
                <a:ext cx="341066" cy="720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8" name="Rounded Rectangle 37"/>
              <p:cNvSpPr/>
              <p:nvPr/>
            </p:nvSpPr>
            <p:spPr>
              <a:xfrm>
                <a:off x="2257279" y="3656905"/>
                <a:ext cx="1113843" cy="7200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48" name="Rectangle 47"/>
              <p:cNvSpPr/>
              <p:nvPr/>
            </p:nvSpPr>
            <p:spPr>
              <a:xfrm>
                <a:off x="2257279" y="3656905"/>
                <a:ext cx="877248" cy="7200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1" name="Rounded Rectangle 50"/>
              <p:cNvSpPr/>
              <p:nvPr/>
            </p:nvSpPr>
            <p:spPr>
              <a:xfrm>
                <a:off x="2257279" y="3823229"/>
                <a:ext cx="1113843" cy="7200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2" name="Rectangle 51"/>
              <p:cNvSpPr/>
              <p:nvPr/>
            </p:nvSpPr>
            <p:spPr>
              <a:xfrm>
                <a:off x="2257279" y="3823229"/>
                <a:ext cx="702704" cy="7200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3" name="Rounded Rectangle 52"/>
              <p:cNvSpPr/>
              <p:nvPr/>
            </p:nvSpPr>
            <p:spPr>
              <a:xfrm>
                <a:off x="2257279" y="3989554"/>
                <a:ext cx="1113843" cy="7200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5" name="Rectangle 54"/>
              <p:cNvSpPr/>
              <p:nvPr/>
            </p:nvSpPr>
            <p:spPr>
              <a:xfrm>
                <a:off x="2257280" y="3989554"/>
                <a:ext cx="438624" cy="72008"/>
              </a:xfrm>
              <a:prstGeom prst="rect">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cxnSp>
        <p:nvCxnSpPr>
          <p:cNvPr id="56" name="Straight Connector 55"/>
          <p:cNvCxnSpPr/>
          <p:nvPr/>
        </p:nvCxnSpPr>
        <p:spPr>
          <a:xfrm rot="5400000">
            <a:off x="1715294" y="2913856"/>
            <a:ext cx="2971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91" name="Group 90"/>
          <p:cNvGrpSpPr/>
          <p:nvPr/>
        </p:nvGrpSpPr>
        <p:grpSpPr>
          <a:xfrm>
            <a:off x="3381110" y="2771775"/>
            <a:ext cx="2181490" cy="1500694"/>
            <a:chOff x="3381110" y="2771775"/>
            <a:chExt cx="2181490" cy="1500694"/>
          </a:xfrm>
        </p:grpSpPr>
        <p:grpSp>
          <p:nvGrpSpPr>
            <p:cNvPr id="58" name="Group 57"/>
            <p:cNvGrpSpPr/>
            <p:nvPr/>
          </p:nvGrpSpPr>
          <p:grpSpPr>
            <a:xfrm>
              <a:off x="3742526" y="2771775"/>
              <a:ext cx="1480516" cy="581438"/>
              <a:chOff x="2971800" y="2778305"/>
              <a:chExt cx="1480516" cy="581438"/>
            </a:xfrm>
          </p:grpSpPr>
          <p:sp>
            <p:nvSpPr>
              <p:cNvPr id="59" name="Content Placeholder 2"/>
              <p:cNvSpPr txBox="1">
                <a:spLocks/>
              </p:cNvSpPr>
              <p:nvPr/>
            </p:nvSpPr>
            <p:spPr>
              <a:xfrm>
                <a:off x="3048000" y="2778305"/>
                <a:ext cx="1368815" cy="4586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800" dirty="0" smtClean="0">
                    <a:solidFill>
                      <a:srgbClr val="C0504D"/>
                    </a:solidFill>
                    <a:latin typeface="+mj-lt"/>
                  </a:rPr>
                  <a:t>John </a:t>
                </a:r>
                <a:r>
                  <a:rPr lang="en-US" sz="1800" dirty="0" smtClean="0">
                    <a:solidFill>
                      <a:srgbClr val="C0504D"/>
                    </a:solidFill>
                    <a:latin typeface="+mj-lt"/>
                  </a:rPr>
                  <a:t> </a:t>
                </a:r>
                <a:r>
                  <a:rPr lang="id-ID" sz="1800" dirty="0" smtClean="0">
                    <a:solidFill>
                      <a:srgbClr val="C0504D"/>
                    </a:solidFill>
                    <a:latin typeface="+mj-lt"/>
                  </a:rPr>
                  <a:t>Doe</a:t>
                </a:r>
                <a:endParaRPr lang="en-US" sz="1800" dirty="0">
                  <a:solidFill>
                    <a:srgbClr val="C0504D"/>
                  </a:solidFill>
                  <a:latin typeface="+mj-lt"/>
                </a:endParaRPr>
              </a:p>
            </p:txBody>
          </p:sp>
          <p:sp>
            <p:nvSpPr>
              <p:cNvPr id="60" name="Content Placeholder 2"/>
              <p:cNvSpPr txBox="1">
                <a:spLocks/>
              </p:cNvSpPr>
              <p:nvPr/>
            </p:nvSpPr>
            <p:spPr>
              <a:xfrm>
                <a:off x="2971800" y="3028950"/>
                <a:ext cx="1480516" cy="33079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100" dirty="0" smtClean="0">
                    <a:solidFill>
                      <a:schemeClr val="bg1">
                        <a:lumMod val="50000"/>
                      </a:schemeClr>
                    </a:solidFill>
                  </a:rPr>
                  <a:t>ABCD Net</a:t>
                </a:r>
                <a:endParaRPr lang="en-US" sz="1100" dirty="0">
                  <a:solidFill>
                    <a:schemeClr val="bg1">
                      <a:lumMod val="50000"/>
                    </a:schemeClr>
                  </a:solidFill>
                </a:endParaRPr>
              </a:p>
            </p:txBody>
          </p:sp>
        </p:grpSp>
        <p:grpSp>
          <p:nvGrpSpPr>
            <p:cNvPr id="61" name="Group 60"/>
            <p:cNvGrpSpPr/>
            <p:nvPr/>
          </p:nvGrpSpPr>
          <p:grpSpPr>
            <a:xfrm>
              <a:off x="3381110" y="3333750"/>
              <a:ext cx="2181490" cy="938719"/>
              <a:chOff x="1189632" y="3217207"/>
              <a:chExt cx="2181490" cy="938719"/>
            </a:xfrm>
          </p:grpSpPr>
          <p:sp>
            <p:nvSpPr>
              <p:cNvPr id="62" name="Rectangle 61"/>
              <p:cNvSpPr/>
              <p:nvPr/>
            </p:nvSpPr>
            <p:spPr>
              <a:xfrm>
                <a:off x="1189632" y="3217207"/>
                <a:ext cx="1111202" cy="938719"/>
              </a:xfrm>
              <a:prstGeom prst="rect">
                <a:avLst/>
              </a:prstGeom>
            </p:spPr>
            <p:txBody>
              <a:bodyPr wrap="none">
                <a:spAutoFit/>
              </a:bodyPr>
              <a:lstStyle/>
              <a:p>
                <a:pPr algn="r"/>
                <a:r>
                  <a:rPr lang="id-ID" sz="1100" dirty="0" smtClean="0">
                    <a:solidFill>
                      <a:schemeClr val="bg1">
                        <a:lumMod val="75000"/>
                      </a:schemeClr>
                    </a:solidFill>
                  </a:rPr>
                  <a:t>Database</a:t>
                </a:r>
                <a:r>
                  <a:rPr lang="en-US" sz="1100" dirty="0" smtClean="0">
                    <a:solidFill>
                      <a:schemeClr val="bg1">
                        <a:lumMod val="75000"/>
                      </a:schemeClr>
                    </a:solidFill>
                  </a:rPr>
                  <a:t>:</a:t>
                </a:r>
              </a:p>
              <a:p>
                <a:pPr algn="r"/>
                <a:r>
                  <a:rPr lang="id-ID" sz="1100" dirty="0" smtClean="0">
                    <a:solidFill>
                      <a:schemeClr val="bg1">
                        <a:lumMod val="75000"/>
                      </a:schemeClr>
                    </a:solidFill>
                  </a:rPr>
                  <a:t>Website</a:t>
                </a:r>
                <a:r>
                  <a:rPr lang="en-US" sz="1100" dirty="0" smtClean="0">
                    <a:solidFill>
                      <a:schemeClr val="bg1">
                        <a:lumMod val="75000"/>
                      </a:schemeClr>
                    </a:solidFill>
                  </a:rPr>
                  <a:t>:</a:t>
                </a:r>
              </a:p>
              <a:p>
                <a:pPr algn="r"/>
                <a:r>
                  <a:rPr lang="en-US" sz="1100" dirty="0" smtClean="0">
                    <a:solidFill>
                      <a:schemeClr val="bg1">
                        <a:lumMod val="75000"/>
                      </a:schemeClr>
                    </a:solidFill>
                  </a:rPr>
                  <a:t>Design:</a:t>
                </a:r>
              </a:p>
              <a:p>
                <a:pPr algn="r"/>
                <a:r>
                  <a:rPr lang="id-ID" sz="1100" dirty="0" smtClean="0">
                    <a:solidFill>
                      <a:schemeClr val="bg1">
                        <a:lumMod val="75000"/>
                      </a:schemeClr>
                    </a:solidFill>
                  </a:rPr>
                  <a:t>Networking</a:t>
                </a:r>
                <a:r>
                  <a:rPr lang="en-US" sz="1100" dirty="0" smtClean="0">
                    <a:solidFill>
                      <a:schemeClr val="bg1">
                        <a:lumMod val="75000"/>
                      </a:schemeClr>
                    </a:solidFill>
                  </a:rPr>
                  <a:t>:</a:t>
                </a:r>
              </a:p>
              <a:p>
                <a:pPr algn="r"/>
                <a:r>
                  <a:rPr lang="id-ID" sz="1100" dirty="0" smtClean="0">
                    <a:solidFill>
                      <a:schemeClr val="bg1">
                        <a:lumMod val="75000"/>
                      </a:schemeClr>
                    </a:solidFill>
                  </a:rPr>
                  <a:t>Bootstrap Code</a:t>
                </a:r>
                <a:r>
                  <a:rPr lang="en-US" sz="1100" dirty="0" smtClean="0">
                    <a:solidFill>
                      <a:schemeClr val="bg1">
                        <a:lumMod val="75000"/>
                      </a:schemeClr>
                    </a:solidFill>
                  </a:rPr>
                  <a:t>:</a:t>
                </a:r>
                <a:endParaRPr lang="bg-BG" sz="1100" dirty="0">
                  <a:solidFill>
                    <a:schemeClr val="bg1">
                      <a:lumMod val="75000"/>
                    </a:schemeClr>
                  </a:solidFill>
                </a:endParaRPr>
              </a:p>
            </p:txBody>
          </p:sp>
          <p:sp>
            <p:nvSpPr>
              <p:cNvPr id="63" name="Rounded Rectangle 62"/>
              <p:cNvSpPr/>
              <p:nvPr/>
            </p:nvSpPr>
            <p:spPr>
              <a:xfrm>
                <a:off x="2257279" y="3324256"/>
                <a:ext cx="1113843" cy="7200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64" name="Rectangle 63"/>
              <p:cNvSpPr/>
              <p:nvPr/>
            </p:nvSpPr>
            <p:spPr>
              <a:xfrm>
                <a:off x="2257279" y="3324256"/>
                <a:ext cx="556921" cy="7200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65" name="Rounded Rectangle 64"/>
              <p:cNvSpPr/>
              <p:nvPr/>
            </p:nvSpPr>
            <p:spPr>
              <a:xfrm>
                <a:off x="2257279" y="3490581"/>
                <a:ext cx="1113843" cy="7200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66" name="Rectangle 65"/>
              <p:cNvSpPr/>
              <p:nvPr/>
            </p:nvSpPr>
            <p:spPr>
              <a:xfrm>
                <a:off x="2257280" y="3490581"/>
                <a:ext cx="341066" cy="720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67" name="Rounded Rectangle 66"/>
              <p:cNvSpPr/>
              <p:nvPr/>
            </p:nvSpPr>
            <p:spPr>
              <a:xfrm>
                <a:off x="2257279" y="3656905"/>
                <a:ext cx="1113843" cy="7200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68" name="Rectangle 67"/>
              <p:cNvSpPr/>
              <p:nvPr/>
            </p:nvSpPr>
            <p:spPr>
              <a:xfrm>
                <a:off x="2257279" y="3656905"/>
                <a:ext cx="877248" cy="7200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69" name="Rounded Rectangle 68"/>
              <p:cNvSpPr/>
              <p:nvPr/>
            </p:nvSpPr>
            <p:spPr>
              <a:xfrm>
                <a:off x="2257279" y="3823229"/>
                <a:ext cx="1113843" cy="7200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70" name="Rectangle 69"/>
              <p:cNvSpPr/>
              <p:nvPr/>
            </p:nvSpPr>
            <p:spPr>
              <a:xfrm>
                <a:off x="2257279" y="3823229"/>
                <a:ext cx="702704" cy="72008"/>
              </a:xfrm>
              <a:prstGeom prst="rect">
                <a:avLst/>
              </a:prstGeom>
              <a:solidFill>
                <a:srgbClr val="0284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71" name="Rounded Rectangle 70"/>
              <p:cNvSpPr/>
              <p:nvPr/>
            </p:nvSpPr>
            <p:spPr>
              <a:xfrm>
                <a:off x="2257279" y="3989554"/>
                <a:ext cx="1113843" cy="7200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72" name="Rectangle 71"/>
              <p:cNvSpPr/>
              <p:nvPr/>
            </p:nvSpPr>
            <p:spPr>
              <a:xfrm>
                <a:off x="2257280" y="3989554"/>
                <a:ext cx="438624" cy="72008"/>
              </a:xfrm>
              <a:prstGeom prst="rect">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grpSp>
        <p:nvGrpSpPr>
          <p:cNvPr id="92" name="Group 91"/>
          <p:cNvGrpSpPr/>
          <p:nvPr/>
        </p:nvGrpSpPr>
        <p:grpSpPr>
          <a:xfrm>
            <a:off x="5895710" y="2762250"/>
            <a:ext cx="2181490" cy="1510219"/>
            <a:chOff x="5895710" y="2762250"/>
            <a:chExt cx="2181490" cy="1510219"/>
          </a:xfrm>
        </p:grpSpPr>
        <p:grpSp>
          <p:nvGrpSpPr>
            <p:cNvPr id="74" name="Group 73"/>
            <p:cNvGrpSpPr/>
            <p:nvPr/>
          </p:nvGrpSpPr>
          <p:grpSpPr>
            <a:xfrm>
              <a:off x="6257126" y="2762250"/>
              <a:ext cx="1480516" cy="581438"/>
              <a:chOff x="2971800" y="2778305"/>
              <a:chExt cx="1480516" cy="581438"/>
            </a:xfrm>
          </p:grpSpPr>
          <p:sp>
            <p:nvSpPr>
              <p:cNvPr id="75" name="Content Placeholder 2"/>
              <p:cNvSpPr txBox="1">
                <a:spLocks/>
              </p:cNvSpPr>
              <p:nvPr/>
            </p:nvSpPr>
            <p:spPr>
              <a:xfrm>
                <a:off x="3048000" y="2778305"/>
                <a:ext cx="1368815" cy="4586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800" dirty="0" smtClean="0">
                    <a:solidFill>
                      <a:srgbClr val="C0504D"/>
                    </a:solidFill>
                    <a:latin typeface="+mj-lt"/>
                  </a:rPr>
                  <a:t>John </a:t>
                </a:r>
                <a:r>
                  <a:rPr lang="en-US" sz="1800" dirty="0" smtClean="0">
                    <a:solidFill>
                      <a:srgbClr val="C0504D"/>
                    </a:solidFill>
                    <a:latin typeface="+mj-lt"/>
                  </a:rPr>
                  <a:t> </a:t>
                </a:r>
                <a:r>
                  <a:rPr lang="id-ID" sz="1800" dirty="0" smtClean="0">
                    <a:solidFill>
                      <a:srgbClr val="C0504D"/>
                    </a:solidFill>
                    <a:latin typeface="+mj-lt"/>
                  </a:rPr>
                  <a:t>Doe</a:t>
                </a:r>
                <a:endParaRPr lang="en-US" sz="1800" dirty="0">
                  <a:solidFill>
                    <a:srgbClr val="C0504D"/>
                  </a:solidFill>
                  <a:latin typeface="+mj-lt"/>
                </a:endParaRPr>
              </a:p>
            </p:txBody>
          </p:sp>
          <p:sp>
            <p:nvSpPr>
              <p:cNvPr id="76" name="Content Placeholder 2"/>
              <p:cNvSpPr txBox="1">
                <a:spLocks/>
              </p:cNvSpPr>
              <p:nvPr/>
            </p:nvSpPr>
            <p:spPr>
              <a:xfrm>
                <a:off x="2971800" y="3028950"/>
                <a:ext cx="1480516" cy="33079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100" dirty="0" smtClean="0">
                    <a:solidFill>
                      <a:schemeClr val="bg1">
                        <a:lumMod val="50000"/>
                      </a:schemeClr>
                    </a:solidFill>
                  </a:rPr>
                  <a:t>ABCD Net</a:t>
                </a:r>
                <a:endParaRPr lang="en-US" sz="1100" dirty="0">
                  <a:solidFill>
                    <a:schemeClr val="bg1">
                      <a:lumMod val="50000"/>
                    </a:schemeClr>
                  </a:solidFill>
                </a:endParaRPr>
              </a:p>
            </p:txBody>
          </p:sp>
        </p:grpSp>
        <p:grpSp>
          <p:nvGrpSpPr>
            <p:cNvPr id="77" name="Group 76"/>
            <p:cNvGrpSpPr/>
            <p:nvPr/>
          </p:nvGrpSpPr>
          <p:grpSpPr>
            <a:xfrm>
              <a:off x="5895710" y="3333750"/>
              <a:ext cx="2181490" cy="938719"/>
              <a:chOff x="1189632" y="3217207"/>
              <a:chExt cx="2181490" cy="938719"/>
            </a:xfrm>
          </p:grpSpPr>
          <p:sp>
            <p:nvSpPr>
              <p:cNvPr id="78" name="Rectangle 77"/>
              <p:cNvSpPr/>
              <p:nvPr/>
            </p:nvSpPr>
            <p:spPr>
              <a:xfrm>
                <a:off x="1189632" y="3217207"/>
                <a:ext cx="1111202" cy="938719"/>
              </a:xfrm>
              <a:prstGeom prst="rect">
                <a:avLst/>
              </a:prstGeom>
            </p:spPr>
            <p:txBody>
              <a:bodyPr wrap="none">
                <a:spAutoFit/>
              </a:bodyPr>
              <a:lstStyle/>
              <a:p>
                <a:pPr algn="r"/>
                <a:r>
                  <a:rPr lang="id-ID" sz="1100" dirty="0" smtClean="0">
                    <a:solidFill>
                      <a:schemeClr val="bg1">
                        <a:lumMod val="75000"/>
                      </a:schemeClr>
                    </a:solidFill>
                  </a:rPr>
                  <a:t>Database</a:t>
                </a:r>
                <a:r>
                  <a:rPr lang="en-US" sz="1100" dirty="0" smtClean="0">
                    <a:solidFill>
                      <a:schemeClr val="bg1">
                        <a:lumMod val="75000"/>
                      </a:schemeClr>
                    </a:solidFill>
                  </a:rPr>
                  <a:t>:</a:t>
                </a:r>
              </a:p>
              <a:p>
                <a:pPr algn="r"/>
                <a:r>
                  <a:rPr lang="id-ID" sz="1100" dirty="0" smtClean="0">
                    <a:solidFill>
                      <a:schemeClr val="bg1">
                        <a:lumMod val="75000"/>
                      </a:schemeClr>
                    </a:solidFill>
                  </a:rPr>
                  <a:t>Website</a:t>
                </a:r>
                <a:r>
                  <a:rPr lang="en-US" sz="1100" dirty="0" smtClean="0">
                    <a:solidFill>
                      <a:schemeClr val="bg1">
                        <a:lumMod val="75000"/>
                      </a:schemeClr>
                    </a:solidFill>
                  </a:rPr>
                  <a:t>:</a:t>
                </a:r>
              </a:p>
              <a:p>
                <a:pPr algn="r"/>
                <a:r>
                  <a:rPr lang="en-US" sz="1100" dirty="0" smtClean="0">
                    <a:solidFill>
                      <a:schemeClr val="bg1">
                        <a:lumMod val="75000"/>
                      </a:schemeClr>
                    </a:solidFill>
                  </a:rPr>
                  <a:t>Design:</a:t>
                </a:r>
              </a:p>
              <a:p>
                <a:pPr algn="r"/>
                <a:r>
                  <a:rPr lang="id-ID" sz="1100" dirty="0" smtClean="0">
                    <a:solidFill>
                      <a:schemeClr val="bg1">
                        <a:lumMod val="75000"/>
                      </a:schemeClr>
                    </a:solidFill>
                  </a:rPr>
                  <a:t>Networking</a:t>
                </a:r>
                <a:r>
                  <a:rPr lang="en-US" sz="1100" dirty="0" smtClean="0">
                    <a:solidFill>
                      <a:schemeClr val="bg1">
                        <a:lumMod val="75000"/>
                      </a:schemeClr>
                    </a:solidFill>
                  </a:rPr>
                  <a:t>:</a:t>
                </a:r>
              </a:p>
              <a:p>
                <a:pPr algn="r"/>
                <a:r>
                  <a:rPr lang="id-ID" sz="1100" dirty="0" smtClean="0">
                    <a:solidFill>
                      <a:schemeClr val="bg1">
                        <a:lumMod val="75000"/>
                      </a:schemeClr>
                    </a:solidFill>
                  </a:rPr>
                  <a:t>Bootstrap Code</a:t>
                </a:r>
                <a:r>
                  <a:rPr lang="en-US" sz="1100" dirty="0" smtClean="0">
                    <a:solidFill>
                      <a:schemeClr val="bg1">
                        <a:lumMod val="75000"/>
                      </a:schemeClr>
                    </a:solidFill>
                  </a:rPr>
                  <a:t>:</a:t>
                </a:r>
                <a:endParaRPr lang="bg-BG" sz="1100" dirty="0">
                  <a:solidFill>
                    <a:schemeClr val="bg1">
                      <a:lumMod val="75000"/>
                    </a:schemeClr>
                  </a:solidFill>
                </a:endParaRPr>
              </a:p>
            </p:txBody>
          </p:sp>
          <p:sp>
            <p:nvSpPr>
              <p:cNvPr id="79" name="Rounded Rectangle 78"/>
              <p:cNvSpPr/>
              <p:nvPr/>
            </p:nvSpPr>
            <p:spPr>
              <a:xfrm>
                <a:off x="2257279" y="3324256"/>
                <a:ext cx="1113843" cy="7200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80" name="Rectangle 79"/>
              <p:cNvSpPr/>
              <p:nvPr/>
            </p:nvSpPr>
            <p:spPr>
              <a:xfrm>
                <a:off x="2257279" y="3324256"/>
                <a:ext cx="556921" cy="7200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81" name="Rounded Rectangle 80"/>
              <p:cNvSpPr/>
              <p:nvPr/>
            </p:nvSpPr>
            <p:spPr>
              <a:xfrm>
                <a:off x="2257279" y="3490581"/>
                <a:ext cx="1113843" cy="7200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82" name="Rectangle 81"/>
              <p:cNvSpPr/>
              <p:nvPr/>
            </p:nvSpPr>
            <p:spPr>
              <a:xfrm>
                <a:off x="2257280" y="3490581"/>
                <a:ext cx="341066" cy="720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83" name="Rounded Rectangle 82"/>
              <p:cNvSpPr/>
              <p:nvPr/>
            </p:nvSpPr>
            <p:spPr>
              <a:xfrm>
                <a:off x="2257279" y="3656905"/>
                <a:ext cx="1113843" cy="7200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84" name="Rectangle 83"/>
              <p:cNvSpPr/>
              <p:nvPr/>
            </p:nvSpPr>
            <p:spPr>
              <a:xfrm>
                <a:off x="2257279" y="3656905"/>
                <a:ext cx="877248" cy="7200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85" name="Rounded Rectangle 84"/>
              <p:cNvSpPr/>
              <p:nvPr/>
            </p:nvSpPr>
            <p:spPr>
              <a:xfrm>
                <a:off x="2257279" y="3823229"/>
                <a:ext cx="1113843" cy="7200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86" name="Rectangle 85"/>
              <p:cNvSpPr/>
              <p:nvPr/>
            </p:nvSpPr>
            <p:spPr>
              <a:xfrm>
                <a:off x="2257279" y="3823229"/>
                <a:ext cx="702704" cy="72008"/>
              </a:xfrm>
              <a:prstGeom prst="rect">
                <a:avLst/>
              </a:prstGeom>
              <a:solidFill>
                <a:srgbClr val="0284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87" name="Rounded Rectangle 86"/>
              <p:cNvSpPr/>
              <p:nvPr/>
            </p:nvSpPr>
            <p:spPr>
              <a:xfrm>
                <a:off x="2257279" y="3989554"/>
                <a:ext cx="1113843" cy="7200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88" name="Rectangle 87"/>
              <p:cNvSpPr/>
              <p:nvPr/>
            </p:nvSpPr>
            <p:spPr>
              <a:xfrm>
                <a:off x="2257280" y="3989554"/>
                <a:ext cx="438624" cy="72008"/>
              </a:xfrm>
              <a:prstGeom prst="rect">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cxnSp>
        <p:nvCxnSpPr>
          <p:cNvPr id="89" name="Straight Connector 88"/>
          <p:cNvCxnSpPr/>
          <p:nvPr/>
        </p:nvCxnSpPr>
        <p:spPr>
          <a:xfrm rot="5400000">
            <a:off x="4380706" y="2913856"/>
            <a:ext cx="2971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3" name="Title 13"/>
          <p:cNvSpPr txBox="1">
            <a:spLocks/>
          </p:cNvSpPr>
          <p:nvPr/>
        </p:nvSpPr>
        <p:spPr>
          <a:xfrm>
            <a:off x="590129" y="319418"/>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rgbClr val="C0504D"/>
                </a:solidFill>
                <a:effectLst/>
                <a:uLnTx/>
                <a:uFillTx/>
                <a:ea typeface="+mj-ea"/>
                <a:cs typeface="+mj-cs"/>
              </a:rPr>
              <a:t>In Progress</a:t>
            </a:r>
            <a:endParaRPr kumimoji="0" lang="en-US" sz="2800" i="0" u="none" strike="noStrike" kern="1200" cap="none" spc="0" normalizeH="0" baseline="0" noProof="0" dirty="0">
              <a:ln>
                <a:noFill/>
              </a:ln>
              <a:solidFill>
                <a:srgbClr val="C0504D"/>
              </a:solidFill>
              <a:effectLst/>
              <a:uLnTx/>
              <a:uFillTx/>
              <a:ea typeface="+mj-ea"/>
              <a:cs typeface="+mj-cs"/>
            </a:endParaRPr>
          </a:p>
        </p:txBody>
      </p:sp>
      <p:pic>
        <p:nvPicPr>
          <p:cNvPr id="94" name="Picture 93" descr="Color_16x9.png"/>
          <p:cNvPicPr>
            <a:picLocks noChangeAspect="1"/>
          </p:cNvPicPr>
          <p:nvPr/>
        </p:nvPicPr>
        <p:blipFill>
          <a:blip r:embed="rId3" cstate="print"/>
          <a:stretch>
            <a:fillRect/>
          </a:stretch>
        </p:blipFill>
        <p:spPr>
          <a:xfrm>
            <a:off x="3441428" y="755352"/>
            <a:ext cx="2194560" cy="17145"/>
          </a:xfrm>
          <a:prstGeom prst="rect">
            <a:avLst/>
          </a:prstGeom>
        </p:spPr>
      </p:pic>
      <p:sp>
        <p:nvSpPr>
          <p:cNvPr id="95" name="Subtitle 2"/>
          <p:cNvSpPr>
            <a:spLocks noGrp="1"/>
          </p:cNvSpPr>
          <p:nvPr>
            <p:ph type="subTitle" idx="1"/>
          </p:nvPr>
        </p:nvSpPr>
        <p:spPr>
          <a:xfrm>
            <a:off x="558230" y="760118"/>
            <a:ext cx="7899970" cy="276999"/>
          </a:xfrm>
        </p:spPr>
        <p:txBody>
          <a:bodyPr wrap="square">
            <a:spAutoFit/>
          </a:bodyPr>
          <a:lstStyle/>
          <a:p>
            <a:r>
              <a:rPr lang="id-ID" sz="1200" b="1" dirty="0" smtClean="0">
                <a:solidFill>
                  <a:srgbClr val="C0504D"/>
                </a:solidFill>
              </a:rPr>
              <a:t>We</a:t>
            </a:r>
            <a:r>
              <a:rPr lang="id-ID" sz="1200" dirty="0" smtClean="0">
                <a:solidFill>
                  <a:srgbClr val="C0504D"/>
                </a:solidFill>
              </a:rPr>
              <a:t> promise to make your </a:t>
            </a:r>
            <a:r>
              <a:rPr lang="id-ID" sz="1200" b="1" dirty="0" smtClean="0">
                <a:solidFill>
                  <a:srgbClr val="C0504D"/>
                </a:solidFill>
              </a:rPr>
              <a:t>life success</a:t>
            </a:r>
            <a:endParaRPr lang="en-US" sz="1200" b="1" dirty="0">
              <a:solidFill>
                <a:srgbClr val="C0504D"/>
              </a:solidFill>
            </a:endParaRPr>
          </a:p>
        </p:txBody>
      </p:sp>
      <p:pic>
        <p:nvPicPr>
          <p:cNvPr id="96" name="Picture 95" descr="6.jpg"/>
          <p:cNvPicPr>
            <a:picLocks noChangeAspect="1"/>
          </p:cNvPicPr>
          <p:nvPr/>
        </p:nvPicPr>
        <p:blipFill>
          <a:blip r:embed="rId4" cstate="print"/>
          <a:stretch>
            <a:fillRect/>
          </a:stretch>
        </p:blipFill>
        <p:spPr>
          <a:xfrm>
            <a:off x="1385643" y="1657350"/>
            <a:ext cx="1067288" cy="1095375"/>
          </a:xfrm>
          <a:prstGeom prst="ellipse">
            <a:avLst/>
          </a:prstGeom>
          <a:ln>
            <a:solidFill>
              <a:schemeClr val="bg1">
                <a:lumMod val="75000"/>
              </a:schemeClr>
            </a:solidFill>
          </a:ln>
        </p:spPr>
      </p:pic>
      <p:pic>
        <p:nvPicPr>
          <p:cNvPr id="97" name="Picture 96" descr="6.jpg"/>
          <p:cNvPicPr>
            <a:picLocks noChangeAspect="1"/>
          </p:cNvPicPr>
          <p:nvPr/>
        </p:nvPicPr>
        <p:blipFill>
          <a:blip r:embed="rId4" cstate="print"/>
          <a:stretch>
            <a:fillRect/>
          </a:stretch>
        </p:blipFill>
        <p:spPr>
          <a:xfrm>
            <a:off x="3985169" y="1657350"/>
            <a:ext cx="1067288" cy="1095375"/>
          </a:xfrm>
          <a:prstGeom prst="ellipse">
            <a:avLst/>
          </a:prstGeom>
          <a:ln>
            <a:solidFill>
              <a:schemeClr val="bg1">
                <a:lumMod val="75000"/>
              </a:schemeClr>
            </a:solidFill>
          </a:ln>
        </p:spPr>
      </p:pic>
      <p:pic>
        <p:nvPicPr>
          <p:cNvPr id="98" name="Picture 97" descr="6.jpg"/>
          <p:cNvPicPr>
            <a:picLocks noChangeAspect="1"/>
          </p:cNvPicPr>
          <p:nvPr/>
        </p:nvPicPr>
        <p:blipFill>
          <a:blip r:embed="rId4" cstate="print"/>
          <a:stretch>
            <a:fillRect/>
          </a:stretch>
        </p:blipFill>
        <p:spPr>
          <a:xfrm>
            <a:off x="6629400" y="1504950"/>
            <a:ext cx="1067288" cy="1095374"/>
          </a:xfrm>
          <a:prstGeom prst="ellipse">
            <a:avLst/>
          </a:prstGeom>
          <a:ln>
            <a:solidFill>
              <a:schemeClr val="bg1">
                <a:lumMod val="75000"/>
              </a:schemeClr>
            </a:solidFill>
          </a:ln>
        </p:spPr>
      </p:pic>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500"/>
                                        <p:tgtEl>
                                          <p:spTgt spid="93"/>
                                        </p:tgtEl>
                                      </p:cBhvr>
                                    </p:animEffect>
                                  </p:childTnLst>
                                </p:cTn>
                              </p:par>
                              <p:par>
                                <p:cTn id="8" presetID="22" presetClass="entr" presetSubtype="8" fill="hold" grpId="0" nodeType="withEffect">
                                  <p:stCondLst>
                                    <p:cond delay="600"/>
                                  </p:stCondLst>
                                  <p:childTnLst>
                                    <p:set>
                                      <p:cBhvr>
                                        <p:cTn id="9" dur="1" fill="hold">
                                          <p:stCondLst>
                                            <p:cond delay="0"/>
                                          </p:stCondLst>
                                        </p:cTn>
                                        <p:tgtEl>
                                          <p:spTgt spid="95">
                                            <p:txEl>
                                              <p:pRg st="0" end="0"/>
                                            </p:txEl>
                                          </p:spTgt>
                                        </p:tgtEl>
                                        <p:attrNameLst>
                                          <p:attrName>style.visibility</p:attrName>
                                        </p:attrNameLst>
                                      </p:cBhvr>
                                      <p:to>
                                        <p:strVal val="visible"/>
                                      </p:to>
                                    </p:set>
                                    <p:animEffect transition="in" filter="wipe(left)">
                                      <p:cBhvr>
                                        <p:cTn id="10" dur="500"/>
                                        <p:tgtEl>
                                          <p:spTgt spid="95">
                                            <p:txEl>
                                              <p:pRg st="0" end="0"/>
                                            </p:txEl>
                                          </p:spTgt>
                                        </p:tgtEl>
                                      </p:cBhvr>
                                    </p:animEffect>
                                  </p:childTnLst>
                                </p:cTn>
                              </p:par>
                              <p:par>
                                <p:cTn id="11" presetID="3" presetClass="entr" presetSubtype="10" fill="hold" nodeType="withEffect">
                                  <p:stCondLst>
                                    <p:cond delay="1500"/>
                                  </p:stCondLst>
                                  <p:childTnLst>
                                    <p:set>
                                      <p:cBhvr>
                                        <p:cTn id="12" dur="1" fill="hold">
                                          <p:stCondLst>
                                            <p:cond delay="0"/>
                                          </p:stCondLst>
                                        </p:cTn>
                                        <p:tgtEl>
                                          <p:spTgt spid="90"/>
                                        </p:tgtEl>
                                        <p:attrNameLst>
                                          <p:attrName>style.visibility</p:attrName>
                                        </p:attrNameLst>
                                      </p:cBhvr>
                                      <p:to>
                                        <p:strVal val="visible"/>
                                      </p:to>
                                    </p:set>
                                    <p:animEffect transition="in" filter="blinds(horizontal)">
                                      <p:cBhvr>
                                        <p:cTn id="13" dur="500"/>
                                        <p:tgtEl>
                                          <p:spTgt spid="90"/>
                                        </p:tgtEl>
                                      </p:cBhvr>
                                    </p:animEffect>
                                  </p:childTnLst>
                                </p:cTn>
                              </p:par>
                              <p:par>
                                <p:cTn id="14" presetID="54" presetClass="entr" presetSubtype="0" accel="100000" fill="hold" nodeType="withEffect">
                                  <p:stCondLst>
                                    <p:cond delay="3000"/>
                                  </p:stCondLst>
                                  <p:childTnLst>
                                    <p:set>
                                      <p:cBhvr>
                                        <p:cTn id="15" dur="1" fill="hold">
                                          <p:stCondLst>
                                            <p:cond delay="0"/>
                                          </p:stCondLst>
                                        </p:cTn>
                                        <p:tgtEl>
                                          <p:spTgt spid="91"/>
                                        </p:tgtEl>
                                        <p:attrNameLst>
                                          <p:attrName>style.visibility</p:attrName>
                                        </p:attrNameLst>
                                      </p:cBhvr>
                                      <p:to>
                                        <p:strVal val="visible"/>
                                      </p:to>
                                    </p:set>
                                    <p:anim calcmode="lin" valueType="num">
                                      <p:cBhvr>
                                        <p:cTn id="16" dur="500" fill="hold"/>
                                        <p:tgtEl>
                                          <p:spTgt spid="91"/>
                                        </p:tgtEl>
                                        <p:attrNameLst>
                                          <p:attrName>ppt_w</p:attrName>
                                        </p:attrNameLst>
                                      </p:cBhvr>
                                      <p:tavLst>
                                        <p:tav tm="0">
                                          <p:val>
                                            <p:strVal val="#ppt_w*0.05"/>
                                          </p:val>
                                        </p:tav>
                                        <p:tav tm="100000">
                                          <p:val>
                                            <p:strVal val="#ppt_w"/>
                                          </p:val>
                                        </p:tav>
                                      </p:tavLst>
                                    </p:anim>
                                    <p:anim calcmode="lin" valueType="num">
                                      <p:cBhvr>
                                        <p:cTn id="17" dur="500" fill="hold"/>
                                        <p:tgtEl>
                                          <p:spTgt spid="91"/>
                                        </p:tgtEl>
                                        <p:attrNameLst>
                                          <p:attrName>ppt_h</p:attrName>
                                        </p:attrNameLst>
                                      </p:cBhvr>
                                      <p:tavLst>
                                        <p:tav tm="0">
                                          <p:val>
                                            <p:strVal val="#ppt_h"/>
                                          </p:val>
                                        </p:tav>
                                        <p:tav tm="100000">
                                          <p:val>
                                            <p:strVal val="#ppt_h"/>
                                          </p:val>
                                        </p:tav>
                                      </p:tavLst>
                                    </p:anim>
                                    <p:anim calcmode="lin" valueType="num">
                                      <p:cBhvr>
                                        <p:cTn id="18" dur="500" fill="hold"/>
                                        <p:tgtEl>
                                          <p:spTgt spid="91"/>
                                        </p:tgtEl>
                                        <p:attrNameLst>
                                          <p:attrName>ppt_x</p:attrName>
                                        </p:attrNameLst>
                                      </p:cBhvr>
                                      <p:tavLst>
                                        <p:tav tm="0">
                                          <p:val>
                                            <p:strVal val="#ppt_x-.2"/>
                                          </p:val>
                                        </p:tav>
                                        <p:tav tm="100000">
                                          <p:val>
                                            <p:strVal val="#ppt_x"/>
                                          </p:val>
                                        </p:tav>
                                      </p:tavLst>
                                    </p:anim>
                                    <p:anim calcmode="lin" valueType="num">
                                      <p:cBhvr>
                                        <p:cTn id="19" dur="500" fill="hold"/>
                                        <p:tgtEl>
                                          <p:spTgt spid="91"/>
                                        </p:tgtEl>
                                        <p:attrNameLst>
                                          <p:attrName>ppt_y</p:attrName>
                                        </p:attrNameLst>
                                      </p:cBhvr>
                                      <p:tavLst>
                                        <p:tav tm="0">
                                          <p:val>
                                            <p:strVal val="#ppt_y"/>
                                          </p:val>
                                        </p:tav>
                                        <p:tav tm="100000">
                                          <p:val>
                                            <p:strVal val="#ppt_y"/>
                                          </p:val>
                                        </p:tav>
                                      </p:tavLst>
                                    </p:anim>
                                    <p:animEffect transition="in" filter="fade">
                                      <p:cBhvr>
                                        <p:cTn id="20" dur="500"/>
                                        <p:tgtEl>
                                          <p:spTgt spid="91"/>
                                        </p:tgtEl>
                                      </p:cBhvr>
                                    </p:animEffect>
                                  </p:childTnLst>
                                </p:cTn>
                              </p:par>
                              <p:par>
                                <p:cTn id="21" presetID="47" presetClass="entr" presetSubtype="0" fill="hold" nodeType="withEffect">
                                  <p:stCondLst>
                                    <p:cond delay="4700"/>
                                  </p:stCondLst>
                                  <p:childTnLst>
                                    <p:set>
                                      <p:cBhvr>
                                        <p:cTn id="22" dur="1" fill="hold">
                                          <p:stCondLst>
                                            <p:cond delay="0"/>
                                          </p:stCondLst>
                                        </p:cTn>
                                        <p:tgtEl>
                                          <p:spTgt spid="92"/>
                                        </p:tgtEl>
                                        <p:attrNameLst>
                                          <p:attrName>style.visibility</p:attrName>
                                        </p:attrNameLst>
                                      </p:cBhvr>
                                      <p:to>
                                        <p:strVal val="visible"/>
                                      </p:to>
                                    </p:set>
                                    <p:animEffect transition="in" filter="fade">
                                      <p:cBhvr>
                                        <p:cTn id="23" dur="1000"/>
                                        <p:tgtEl>
                                          <p:spTgt spid="92"/>
                                        </p:tgtEl>
                                      </p:cBhvr>
                                    </p:animEffect>
                                    <p:anim calcmode="lin" valueType="num">
                                      <p:cBhvr>
                                        <p:cTn id="24" dur="1000" fill="hold"/>
                                        <p:tgtEl>
                                          <p:spTgt spid="92"/>
                                        </p:tgtEl>
                                        <p:attrNameLst>
                                          <p:attrName>ppt_x</p:attrName>
                                        </p:attrNameLst>
                                      </p:cBhvr>
                                      <p:tavLst>
                                        <p:tav tm="0">
                                          <p:val>
                                            <p:strVal val="#ppt_x"/>
                                          </p:val>
                                        </p:tav>
                                        <p:tav tm="100000">
                                          <p:val>
                                            <p:strVal val="#ppt_x"/>
                                          </p:val>
                                        </p:tav>
                                      </p:tavLst>
                                    </p:anim>
                                    <p:anim calcmode="lin" valueType="num">
                                      <p:cBhvr>
                                        <p:cTn id="25" dur="1000" fill="hold"/>
                                        <p:tgtEl>
                                          <p:spTgt spid="92"/>
                                        </p:tgtEl>
                                        <p:attrNameLst>
                                          <p:attrName>ppt_y</p:attrName>
                                        </p:attrNameLst>
                                      </p:cBhvr>
                                      <p:tavLst>
                                        <p:tav tm="0">
                                          <p:val>
                                            <p:strVal val="#ppt_y-.1"/>
                                          </p:val>
                                        </p:tav>
                                        <p:tav tm="100000">
                                          <p:val>
                                            <p:strVal val="#ppt_y"/>
                                          </p:val>
                                        </p:tav>
                                      </p:tavLst>
                                    </p:anim>
                                  </p:childTnLst>
                                </p:cTn>
                              </p:par>
                              <p:par>
                                <p:cTn id="26" presetID="49" presetClass="entr" presetSubtype="0" decel="100000" fill="hold" nodeType="withEffect">
                                  <p:stCondLst>
                                    <p:cond delay="1000"/>
                                  </p:stCondLst>
                                  <p:childTnLst>
                                    <p:set>
                                      <p:cBhvr>
                                        <p:cTn id="27" dur="1" fill="hold">
                                          <p:stCondLst>
                                            <p:cond delay="0"/>
                                          </p:stCondLst>
                                        </p:cTn>
                                        <p:tgtEl>
                                          <p:spTgt spid="96"/>
                                        </p:tgtEl>
                                        <p:attrNameLst>
                                          <p:attrName>style.visibility</p:attrName>
                                        </p:attrNameLst>
                                      </p:cBhvr>
                                      <p:to>
                                        <p:strVal val="visible"/>
                                      </p:to>
                                    </p:set>
                                    <p:anim calcmode="lin" valueType="num">
                                      <p:cBhvr>
                                        <p:cTn id="28" dur="500" fill="hold"/>
                                        <p:tgtEl>
                                          <p:spTgt spid="96"/>
                                        </p:tgtEl>
                                        <p:attrNameLst>
                                          <p:attrName>ppt_w</p:attrName>
                                        </p:attrNameLst>
                                      </p:cBhvr>
                                      <p:tavLst>
                                        <p:tav tm="0">
                                          <p:val>
                                            <p:fltVal val="0"/>
                                          </p:val>
                                        </p:tav>
                                        <p:tav tm="100000">
                                          <p:val>
                                            <p:strVal val="#ppt_w"/>
                                          </p:val>
                                        </p:tav>
                                      </p:tavLst>
                                    </p:anim>
                                    <p:anim calcmode="lin" valueType="num">
                                      <p:cBhvr>
                                        <p:cTn id="29" dur="500" fill="hold"/>
                                        <p:tgtEl>
                                          <p:spTgt spid="96"/>
                                        </p:tgtEl>
                                        <p:attrNameLst>
                                          <p:attrName>ppt_h</p:attrName>
                                        </p:attrNameLst>
                                      </p:cBhvr>
                                      <p:tavLst>
                                        <p:tav tm="0">
                                          <p:val>
                                            <p:fltVal val="0"/>
                                          </p:val>
                                        </p:tav>
                                        <p:tav tm="100000">
                                          <p:val>
                                            <p:strVal val="#ppt_h"/>
                                          </p:val>
                                        </p:tav>
                                      </p:tavLst>
                                    </p:anim>
                                    <p:anim calcmode="lin" valueType="num">
                                      <p:cBhvr>
                                        <p:cTn id="30" dur="500" fill="hold"/>
                                        <p:tgtEl>
                                          <p:spTgt spid="96"/>
                                        </p:tgtEl>
                                        <p:attrNameLst>
                                          <p:attrName>style.rotation</p:attrName>
                                        </p:attrNameLst>
                                      </p:cBhvr>
                                      <p:tavLst>
                                        <p:tav tm="0">
                                          <p:val>
                                            <p:fltVal val="360"/>
                                          </p:val>
                                        </p:tav>
                                        <p:tav tm="100000">
                                          <p:val>
                                            <p:fltVal val="0"/>
                                          </p:val>
                                        </p:tav>
                                      </p:tavLst>
                                    </p:anim>
                                    <p:animEffect transition="in" filter="fade">
                                      <p:cBhvr>
                                        <p:cTn id="31" dur="500"/>
                                        <p:tgtEl>
                                          <p:spTgt spid="96"/>
                                        </p:tgtEl>
                                      </p:cBhvr>
                                    </p:animEffect>
                                  </p:childTnLst>
                                </p:cTn>
                              </p:par>
                              <p:par>
                                <p:cTn id="32" presetID="31" presetClass="entr" presetSubtype="0" fill="hold" nodeType="withEffect">
                                  <p:stCondLst>
                                    <p:cond delay="2000"/>
                                  </p:stCondLst>
                                  <p:iterate type="lt">
                                    <p:tmPct val="5000"/>
                                  </p:iterate>
                                  <p:childTnLst>
                                    <p:set>
                                      <p:cBhvr>
                                        <p:cTn id="33" dur="1" fill="hold">
                                          <p:stCondLst>
                                            <p:cond delay="0"/>
                                          </p:stCondLst>
                                        </p:cTn>
                                        <p:tgtEl>
                                          <p:spTgt spid="97"/>
                                        </p:tgtEl>
                                        <p:attrNameLst>
                                          <p:attrName>style.visibility</p:attrName>
                                        </p:attrNameLst>
                                      </p:cBhvr>
                                      <p:to>
                                        <p:strVal val="visible"/>
                                      </p:to>
                                    </p:set>
                                    <p:anim calcmode="lin" valueType="num">
                                      <p:cBhvr>
                                        <p:cTn id="34" dur="1000" fill="hold"/>
                                        <p:tgtEl>
                                          <p:spTgt spid="97"/>
                                        </p:tgtEl>
                                        <p:attrNameLst>
                                          <p:attrName>ppt_w</p:attrName>
                                        </p:attrNameLst>
                                      </p:cBhvr>
                                      <p:tavLst>
                                        <p:tav tm="0">
                                          <p:val>
                                            <p:fltVal val="0"/>
                                          </p:val>
                                        </p:tav>
                                        <p:tav tm="100000">
                                          <p:val>
                                            <p:strVal val="#ppt_w"/>
                                          </p:val>
                                        </p:tav>
                                      </p:tavLst>
                                    </p:anim>
                                    <p:anim calcmode="lin" valueType="num">
                                      <p:cBhvr>
                                        <p:cTn id="35" dur="1000" fill="hold"/>
                                        <p:tgtEl>
                                          <p:spTgt spid="97"/>
                                        </p:tgtEl>
                                        <p:attrNameLst>
                                          <p:attrName>ppt_h</p:attrName>
                                        </p:attrNameLst>
                                      </p:cBhvr>
                                      <p:tavLst>
                                        <p:tav tm="0">
                                          <p:val>
                                            <p:fltVal val="0"/>
                                          </p:val>
                                        </p:tav>
                                        <p:tav tm="100000">
                                          <p:val>
                                            <p:strVal val="#ppt_h"/>
                                          </p:val>
                                        </p:tav>
                                      </p:tavLst>
                                    </p:anim>
                                    <p:anim calcmode="lin" valueType="num">
                                      <p:cBhvr>
                                        <p:cTn id="36" dur="1000" fill="hold"/>
                                        <p:tgtEl>
                                          <p:spTgt spid="97"/>
                                        </p:tgtEl>
                                        <p:attrNameLst>
                                          <p:attrName>style.rotation</p:attrName>
                                        </p:attrNameLst>
                                      </p:cBhvr>
                                      <p:tavLst>
                                        <p:tav tm="0">
                                          <p:val>
                                            <p:fltVal val="90"/>
                                          </p:val>
                                        </p:tav>
                                        <p:tav tm="100000">
                                          <p:val>
                                            <p:fltVal val="0"/>
                                          </p:val>
                                        </p:tav>
                                      </p:tavLst>
                                    </p:anim>
                                    <p:animEffect transition="in" filter="fade">
                                      <p:cBhvr>
                                        <p:cTn id="37" dur="1000"/>
                                        <p:tgtEl>
                                          <p:spTgt spid="97"/>
                                        </p:tgtEl>
                                      </p:cBhvr>
                                    </p:animEffect>
                                  </p:childTnLst>
                                </p:cTn>
                              </p:par>
                              <p:par>
                                <p:cTn id="38" presetID="43" presetClass="entr" presetSubtype="0" fill="hold" nodeType="withEffect">
                                  <p:stCondLst>
                                    <p:cond delay="3600"/>
                                  </p:stCondLst>
                                  <p:childTnLst>
                                    <p:set>
                                      <p:cBhvr>
                                        <p:cTn id="39" dur="1" fill="hold">
                                          <p:stCondLst>
                                            <p:cond delay="0"/>
                                          </p:stCondLst>
                                        </p:cTn>
                                        <p:tgtEl>
                                          <p:spTgt spid="98"/>
                                        </p:tgtEl>
                                        <p:attrNameLst>
                                          <p:attrName>style.visibility</p:attrName>
                                        </p:attrNameLst>
                                      </p:cBhvr>
                                      <p:to>
                                        <p:strVal val="visible"/>
                                      </p:to>
                                    </p:set>
                                    <p:animEffect transition="in" filter="fade">
                                      <p:cBhvr>
                                        <p:cTn id="40" dur="100"/>
                                        <p:tgtEl>
                                          <p:spTgt spid="98"/>
                                        </p:tgtEl>
                                      </p:cBhvr>
                                    </p:animEffect>
                                    <p:anim calcmode="lin" valueType="num">
                                      <p:cBhvr>
                                        <p:cTn id="41" dur="400" fill="hold"/>
                                        <p:tgtEl>
                                          <p:spTgt spid="98"/>
                                        </p:tgtEl>
                                        <p:attrNameLst>
                                          <p:attrName>ppt_x</p:attrName>
                                        </p:attrNameLst>
                                      </p:cBhvr>
                                      <p:tavLst>
                                        <p:tav tm="0">
                                          <p:val>
                                            <p:strVal val="#ppt_x"/>
                                          </p:val>
                                        </p:tav>
                                        <p:tav tm="100000">
                                          <p:val>
                                            <p:strVal val="#ppt_x"/>
                                          </p:val>
                                        </p:tav>
                                      </p:tavLst>
                                    </p:anim>
                                    <p:anim calcmode="lin" valueType="num">
                                      <p:cBhvr>
                                        <p:cTn id="42" dur="400" fill="hold"/>
                                        <p:tgtEl>
                                          <p:spTgt spid="98"/>
                                        </p:tgtEl>
                                        <p:attrNameLst>
                                          <p:attrName>ppt_y</p:attrName>
                                        </p:attrNameLst>
                                      </p:cBhvr>
                                      <p:tavLst>
                                        <p:tav tm="0">
                                          <p:val>
                                            <p:strVal val="#ppt_y+0.31"/>
                                          </p:val>
                                        </p:tav>
                                        <p:tav tm="100000">
                                          <p:val>
                                            <p:strVal val="#ppt_y+0.31"/>
                                          </p:val>
                                        </p:tav>
                                      </p:tavLst>
                                    </p:anim>
                                    <p:anim calcmode="lin" valueType="num">
                                      <p:cBhvr>
                                        <p:cTn id="43" dur="600" decel="50000" fill="hold">
                                          <p:stCondLst>
                                            <p:cond delay="400"/>
                                          </p:stCondLst>
                                        </p:cTn>
                                        <p:tgtEl>
                                          <p:spTgt spid="9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4" dur="600" decel="50000" fill="hold">
                                          <p:stCondLst>
                                            <p:cond delay="400"/>
                                          </p:stCondLst>
                                        </p:cTn>
                                        <p:tgtEl>
                                          <p:spTgt spid="9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3" cstate="print"/>
          <a:stretch>
            <a:fillRect/>
          </a:stretch>
        </p:blipFill>
        <p:spPr>
          <a:xfrm>
            <a:off x="0" y="5072063"/>
            <a:ext cx="9144000" cy="71437"/>
          </a:xfrm>
          <a:prstGeom prst="rect">
            <a:avLst/>
          </a:prstGeom>
        </p:spPr>
      </p:pic>
      <p:grpSp>
        <p:nvGrpSpPr>
          <p:cNvPr id="3" name="Group 7"/>
          <p:cNvGrpSpPr/>
          <p:nvPr/>
        </p:nvGrpSpPr>
        <p:grpSpPr>
          <a:xfrm>
            <a:off x="8280400" y="514350"/>
            <a:ext cx="330200" cy="330200"/>
            <a:chOff x="8458200" y="361950"/>
            <a:chExt cx="406400" cy="406400"/>
          </a:xfrm>
        </p:grpSpPr>
        <p:sp>
          <p:nvSpPr>
            <p:cNvPr id="10" name="Oval 216"/>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1" name="Oval 217"/>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15</a:t>
              </a:r>
              <a:endParaRPr lang="en-US" sz="1200" dirty="0">
                <a:solidFill>
                  <a:schemeClr val="tx1">
                    <a:lumMod val="50000"/>
                    <a:lumOff val="50000"/>
                  </a:schemeClr>
                </a:solidFill>
              </a:endParaRPr>
            </a:p>
          </p:txBody>
        </p:sp>
      </p:grpSp>
      <p:grpSp>
        <p:nvGrpSpPr>
          <p:cNvPr id="169" name="Group 168"/>
          <p:cNvGrpSpPr/>
          <p:nvPr/>
        </p:nvGrpSpPr>
        <p:grpSpPr>
          <a:xfrm>
            <a:off x="885825" y="1428750"/>
            <a:ext cx="2135305" cy="3049705"/>
            <a:chOff x="885825" y="1428750"/>
            <a:chExt cx="2135305" cy="3049705"/>
          </a:xfrm>
        </p:grpSpPr>
        <p:sp>
          <p:nvSpPr>
            <p:cNvPr id="19" name="Oval 18"/>
            <p:cNvSpPr/>
            <p:nvPr/>
          </p:nvSpPr>
          <p:spPr>
            <a:xfrm>
              <a:off x="885825" y="1457325"/>
              <a:ext cx="582730" cy="582730"/>
            </a:xfrm>
            <a:prstGeom prst="ellipse">
              <a:avLst/>
            </a:prstGeom>
            <a:solidFill>
              <a:srgbClr val="2C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914400" y="1504950"/>
              <a:ext cx="514885" cy="461665"/>
            </a:xfrm>
            <a:prstGeom prst="rect">
              <a:avLst/>
            </a:prstGeom>
          </p:spPr>
          <p:txBody>
            <a:bodyPr wrap="none">
              <a:spAutoFit/>
            </a:bodyPr>
            <a:lstStyle/>
            <a:p>
              <a:r>
                <a:rPr lang="en-US" sz="2400" dirty="0" smtClean="0">
                  <a:solidFill>
                    <a:schemeClr val="bg1"/>
                  </a:solidFill>
                  <a:latin typeface="FontAwesome" pitchFamily="2" charset="0"/>
                </a:rPr>
                <a:t></a:t>
              </a:r>
              <a:endParaRPr lang="en-US" sz="2400" dirty="0">
                <a:solidFill>
                  <a:schemeClr val="bg1"/>
                </a:solidFill>
                <a:latin typeface="FontAwesome" pitchFamily="2" charset="0"/>
              </a:endParaRPr>
            </a:p>
          </p:txBody>
        </p:sp>
        <p:sp>
          <p:nvSpPr>
            <p:cNvPr id="22" name="Oval 21"/>
            <p:cNvSpPr/>
            <p:nvPr/>
          </p:nvSpPr>
          <p:spPr>
            <a:xfrm>
              <a:off x="885825" y="2295525"/>
              <a:ext cx="582730" cy="582730"/>
            </a:xfrm>
            <a:prstGeom prst="ellipse">
              <a:avLst/>
            </a:prstGeom>
            <a:solidFill>
              <a:srgbClr val="2C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1019175" y="2352675"/>
              <a:ext cx="360996"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24" name="Oval 23"/>
            <p:cNvSpPr/>
            <p:nvPr/>
          </p:nvSpPr>
          <p:spPr>
            <a:xfrm>
              <a:off x="885825" y="3160595"/>
              <a:ext cx="582730" cy="582730"/>
            </a:xfrm>
            <a:prstGeom prst="ellipse">
              <a:avLst/>
            </a:prstGeom>
            <a:solidFill>
              <a:srgbClr val="2C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923925" y="3217745"/>
              <a:ext cx="514885"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26" name="Oval 25"/>
            <p:cNvSpPr/>
            <p:nvPr/>
          </p:nvSpPr>
          <p:spPr>
            <a:xfrm>
              <a:off x="885825" y="3895725"/>
              <a:ext cx="582730" cy="582730"/>
            </a:xfrm>
            <a:prstGeom prst="ellipse">
              <a:avLst/>
            </a:prstGeom>
            <a:solidFill>
              <a:srgbClr val="2C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962025" y="3943350"/>
              <a:ext cx="449162"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28" name="Oval 27"/>
            <p:cNvSpPr/>
            <p:nvPr/>
          </p:nvSpPr>
          <p:spPr>
            <a:xfrm>
              <a:off x="1676400" y="1428750"/>
              <a:ext cx="582730" cy="582730"/>
            </a:xfrm>
            <a:prstGeom prst="ellipse">
              <a:avLst/>
            </a:prstGeom>
            <a:solidFill>
              <a:srgbClr val="2C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1733550" y="1457325"/>
              <a:ext cx="470000"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30" name="Oval 29"/>
            <p:cNvSpPr/>
            <p:nvPr/>
          </p:nvSpPr>
          <p:spPr>
            <a:xfrm>
              <a:off x="1676400" y="2266950"/>
              <a:ext cx="582730" cy="582730"/>
            </a:xfrm>
            <a:prstGeom prst="ellipse">
              <a:avLst/>
            </a:prstGeom>
            <a:solidFill>
              <a:srgbClr val="2C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1724025" y="2324100"/>
              <a:ext cx="492443"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32" name="Oval 31"/>
            <p:cNvSpPr/>
            <p:nvPr/>
          </p:nvSpPr>
          <p:spPr>
            <a:xfrm>
              <a:off x="1676400" y="3132020"/>
              <a:ext cx="582730" cy="582730"/>
            </a:xfrm>
            <a:prstGeom prst="ellipse">
              <a:avLst/>
            </a:prstGeom>
            <a:solidFill>
              <a:srgbClr val="2C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1733550" y="3170120"/>
              <a:ext cx="470000"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34" name="Oval 33"/>
            <p:cNvSpPr/>
            <p:nvPr/>
          </p:nvSpPr>
          <p:spPr>
            <a:xfrm>
              <a:off x="1676400" y="3867150"/>
              <a:ext cx="582730" cy="582730"/>
            </a:xfrm>
            <a:prstGeom prst="ellipse">
              <a:avLst/>
            </a:prstGeom>
            <a:solidFill>
              <a:srgbClr val="2C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1724025" y="3905250"/>
              <a:ext cx="514885"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36" name="Oval 35"/>
            <p:cNvSpPr/>
            <p:nvPr/>
          </p:nvSpPr>
          <p:spPr>
            <a:xfrm>
              <a:off x="2438400" y="1428750"/>
              <a:ext cx="582730" cy="582730"/>
            </a:xfrm>
            <a:prstGeom prst="ellipse">
              <a:avLst/>
            </a:prstGeom>
            <a:solidFill>
              <a:srgbClr val="2C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2514600" y="1476375"/>
              <a:ext cx="426720"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38" name="Oval 37"/>
            <p:cNvSpPr/>
            <p:nvPr/>
          </p:nvSpPr>
          <p:spPr>
            <a:xfrm>
              <a:off x="2438400" y="2266950"/>
              <a:ext cx="582730" cy="582730"/>
            </a:xfrm>
            <a:prstGeom prst="ellipse">
              <a:avLst/>
            </a:prstGeom>
            <a:solidFill>
              <a:srgbClr val="2C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2505075" y="2295525"/>
              <a:ext cx="426720"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40" name="Oval 39"/>
            <p:cNvSpPr/>
            <p:nvPr/>
          </p:nvSpPr>
          <p:spPr>
            <a:xfrm>
              <a:off x="2438400" y="3132020"/>
              <a:ext cx="582730" cy="582730"/>
            </a:xfrm>
            <a:prstGeom prst="ellipse">
              <a:avLst/>
            </a:prstGeom>
            <a:solidFill>
              <a:srgbClr val="2C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p:cNvSpPr/>
            <p:nvPr/>
          </p:nvSpPr>
          <p:spPr>
            <a:xfrm>
              <a:off x="2533650" y="3179645"/>
              <a:ext cx="360996"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42" name="Oval 41"/>
            <p:cNvSpPr/>
            <p:nvPr/>
          </p:nvSpPr>
          <p:spPr>
            <a:xfrm>
              <a:off x="2438400" y="3867150"/>
              <a:ext cx="582730" cy="582730"/>
            </a:xfrm>
            <a:prstGeom prst="ellipse">
              <a:avLst/>
            </a:prstGeom>
            <a:solidFill>
              <a:srgbClr val="2C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2486025" y="3905250"/>
              <a:ext cx="492443"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grpSp>
      <p:sp>
        <p:nvSpPr>
          <p:cNvPr id="53" name="Title 13"/>
          <p:cNvSpPr txBox="1">
            <a:spLocks/>
          </p:cNvSpPr>
          <p:nvPr/>
        </p:nvSpPr>
        <p:spPr>
          <a:xfrm>
            <a:off x="590129"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rgbClr val="C0504D"/>
                </a:solidFill>
                <a:effectLst/>
                <a:uLnTx/>
                <a:uFillTx/>
                <a:ea typeface="+mj-ea"/>
                <a:cs typeface="+mj-cs"/>
              </a:rPr>
              <a:t>Work with Icon</a:t>
            </a:r>
            <a:endParaRPr kumimoji="0" lang="en-US" sz="2800" i="0" u="none" strike="noStrike" kern="1200" cap="none" spc="0" normalizeH="0" baseline="0" noProof="0" dirty="0">
              <a:ln>
                <a:noFill/>
              </a:ln>
              <a:solidFill>
                <a:srgbClr val="C0504D"/>
              </a:solidFill>
              <a:effectLst/>
              <a:uLnTx/>
              <a:uFillTx/>
              <a:ea typeface="+mj-ea"/>
              <a:cs typeface="+mj-cs"/>
            </a:endParaRPr>
          </a:p>
        </p:txBody>
      </p:sp>
      <p:pic>
        <p:nvPicPr>
          <p:cNvPr id="56" name="Picture 55" descr="Color_16x9.png"/>
          <p:cNvPicPr>
            <a:picLocks noChangeAspect="1"/>
          </p:cNvPicPr>
          <p:nvPr/>
        </p:nvPicPr>
        <p:blipFill>
          <a:blip r:embed="rId4" cstate="print"/>
          <a:stretch>
            <a:fillRect/>
          </a:stretch>
        </p:blipFill>
        <p:spPr>
          <a:xfrm>
            <a:off x="3441428" y="755352"/>
            <a:ext cx="2194560" cy="17145"/>
          </a:xfrm>
          <a:prstGeom prst="rect">
            <a:avLst/>
          </a:prstGeom>
        </p:spPr>
      </p:pic>
      <p:sp>
        <p:nvSpPr>
          <p:cNvPr id="57" name="Subtitle 2"/>
          <p:cNvSpPr>
            <a:spLocks noGrp="1"/>
          </p:cNvSpPr>
          <p:nvPr>
            <p:ph type="subTitle" idx="1"/>
          </p:nvPr>
        </p:nvSpPr>
        <p:spPr>
          <a:xfrm>
            <a:off x="558230" y="760118"/>
            <a:ext cx="7899970" cy="276999"/>
          </a:xfrm>
        </p:spPr>
        <p:txBody>
          <a:bodyPr wrap="square">
            <a:spAutoFit/>
          </a:bodyPr>
          <a:lstStyle/>
          <a:p>
            <a:r>
              <a:rPr lang="id-ID" sz="1200" b="1" dirty="0" smtClean="0">
                <a:solidFill>
                  <a:srgbClr val="C0504D"/>
                </a:solidFill>
              </a:rPr>
              <a:t>400+ Icons Icluded – Fontawesome – Shadow Icons – Creative Icons</a:t>
            </a:r>
            <a:endParaRPr lang="en-US" sz="1200" b="1" dirty="0">
              <a:solidFill>
                <a:srgbClr val="C0504D"/>
              </a:solidFill>
            </a:endParaRPr>
          </a:p>
        </p:txBody>
      </p:sp>
      <p:cxnSp>
        <p:nvCxnSpPr>
          <p:cNvPr id="54" name="Straight Connector 53"/>
          <p:cNvCxnSpPr/>
          <p:nvPr/>
        </p:nvCxnSpPr>
        <p:spPr>
          <a:xfrm rot="5400000">
            <a:off x="1878327" y="2969584"/>
            <a:ext cx="29718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70" name="Group 169"/>
          <p:cNvGrpSpPr/>
          <p:nvPr/>
        </p:nvGrpSpPr>
        <p:grpSpPr>
          <a:xfrm>
            <a:off x="3581400" y="1428750"/>
            <a:ext cx="2120900" cy="2960687"/>
            <a:chOff x="3581400" y="1428750"/>
            <a:chExt cx="2120900" cy="2960687"/>
          </a:xfrm>
        </p:grpSpPr>
        <p:grpSp>
          <p:nvGrpSpPr>
            <p:cNvPr id="55" name="Group 54"/>
            <p:cNvGrpSpPr/>
            <p:nvPr/>
          </p:nvGrpSpPr>
          <p:grpSpPr>
            <a:xfrm>
              <a:off x="3581400" y="1428750"/>
              <a:ext cx="519113" cy="520701"/>
              <a:chOff x="4229100" y="1752600"/>
              <a:chExt cx="519113" cy="520701"/>
            </a:xfrm>
          </p:grpSpPr>
          <p:sp>
            <p:nvSpPr>
              <p:cNvPr id="58" name="Oval 18"/>
              <p:cNvSpPr>
                <a:spLocks noChangeArrowheads="1"/>
              </p:cNvSpPr>
              <p:nvPr/>
            </p:nvSpPr>
            <p:spPr bwMode="auto">
              <a:xfrm>
                <a:off x="4229100" y="1752600"/>
                <a:ext cx="519113" cy="520700"/>
              </a:xfrm>
              <a:prstGeom prst="ellipse">
                <a:avLst/>
              </a:pr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19"/>
              <p:cNvSpPr>
                <a:spLocks/>
              </p:cNvSpPr>
              <p:nvPr/>
            </p:nvSpPr>
            <p:spPr bwMode="auto">
              <a:xfrm>
                <a:off x="4330700" y="1836738"/>
                <a:ext cx="417513" cy="436563"/>
              </a:xfrm>
              <a:custGeom>
                <a:avLst/>
                <a:gdLst/>
                <a:ahLst/>
                <a:cxnLst>
                  <a:cxn ang="0">
                    <a:pos x="233" y="103"/>
                  </a:cxn>
                  <a:cxn ang="0">
                    <a:pos x="171" y="36"/>
                  </a:cxn>
                  <a:cxn ang="0">
                    <a:pos x="139" y="33"/>
                  </a:cxn>
                  <a:cxn ang="0">
                    <a:pos x="109" y="0"/>
                  </a:cxn>
                  <a:cxn ang="0">
                    <a:pos x="70" y="3"/>
                  </a:cxn>
                  <a:cxn ang="0">
                    <a:pos x="56" y="24"/>
                  </a:cxn>
                  <a:cxn ang="0">
                    <a:pos x="16" y="28"/>
                  </a:cxn>
                  <a:cxn ang="0">
                    <a:pos x="3" y="50"/>
                  </a:cxn>
                  <a:cxn ang="0">
                    <a:pos x="9" y="96"/>
                  </a:cxn>
                  <a:cxn ang="0">
                    <a:pos x="0" y="131"/>
                  </a:cxn>
                  <a:cxn ang="0">
                    <a:pos x="1" y="159"/>
                  </a:cxn>
                  <a:cxn ang="0">
                    <a:pos x="79" y="244"/>
                  </a:cxn>
                  <a:cxn ang="0">
                    <a:pos x="88" y="244"/>
                  </a:cxn>
                  <a:cxn ang="0">
                    <a:pos x="233" y="103"/>
                  </a:cxn>
                </a:cxnLst>
                <a:rect l="0" t="0" r="r" b="b"/>
                <a:pathLst>
                  <a:path w="233" h="244">
                    <a:moveTo>
                      <a:pt x="233" y="103"/>
                    </a:moveTo>
                    <a:cubicBezTo>
                      <a:pt x="171" y="36"/>
                      <a:pt x="171" y="36"/>
                      <a:pt x="171" y="36"/>
                    </a:cubicBezTo>
                    <a:cubicBezTo>
                      <a:pt x="139" y="33"/>
                      <a:pt x="139" y="33"/>
                      <a:pt x="139" y="33"/>
                    </a:cubicBezTo>
                    <a:cubicBezTo>
                      <a:pt x="109" y="0"/>
                      <a:pt x="109" y="0"/>
                      <a:pt x="109" y="0"/>
                    </a:cubicBezTo>
                    <a:cubicBezTo>
                      <a:pt x="70" y="3"/>
                      <a:pt x="70" y="3"/>
                      <a:pt x="70" y="3"/>
                    </a:cubicBezTo>
                    <a:cubicBezTo>
                      <a:pt x="56" y="24"/>
                      <a:pt x="56" y="24"/>
                      <a:pt x="56" y="24"/>
                    </a:cubicBezTo>
                    <a:cubicBezTo>
                      <a:pt x="16" y="28"/>
                      <a:pt x="16" y="28"/>
                      <a:pt x="16" y="28"/>
                    </a:cubicBezTo>
                    <a:cubicBezTo>
                      <a:pt x="3" y="50"/>
                      <a:pt x="3" y="50"/>
                      <a:pt x="3" y="50"/>
                    </a:cubicBezTo>
                    <a:cubicBezTo>
                      <a:pt x="9" y="96"/>
                      <a:pt x="9" y="96"/>
                      <a:pt x="9" y="96"/>
                    </a:cubicBezTo>
                    <a:cubicBezTo>
                      <a:pt x="0" y="131"/>
                      <a:pt x="0" y="131"/>
                      <a:pt x="0" y="131"/>
                    </a:cubicBezTo>
                    <a:cubicBezTo>
                      <a:pt x="1" y="159"/>
                      <a:pt x="1" y="159"/>
                      <a:pt x="1" y="159"/>
                    </a:cubicBezTo>
                    <a:cubicBezTo>
                      <a:pt x="79" y="244"/>
                      <a:pt x="79" y="244"/>
                      <a:pt x="79" y="244"/>
                    </a:cubicBezTo>
                    <a:cubicBezTo>
                      <a:pt x="82" y="244"/>
                      <a:pt x="85" y="244"/>
                      <a:pt x="88" y="244"/>
                    </a:cubicBezTo>
                    <a:cubicBezTo>
                      <a:pt x="167" y="244"/>
                      <a:pt x="230" y="181"/>
                      <a:pt x="233" y="103"/>
                    </a:cubicBezTo>
                    <a:close/>
                  </a:path>
                </a:pathLst>
              </a:custGeom>
              <a:solidFill>
                <a:schemeClr val="accent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20"/>
              <p:cNvSpPr>
                <a:spLocks noEditPoints="1"/>
              </p:cNvSpPr>
              <p:nvPr/>
            </p:nvSpPr>
            <p:spPr bwMode="auto">
              <a:xfrm>
                <a:off x="4313237" y="1824037"/>
                <a:ext cx="352425" cy="379413"/>
              </a:xfrm>
              <a:custGeom>
                <a:avLst/>
                <a:gdLst/>
                <a:ahLst/>
                <a:cxnLst>
                  <a:cxn ang="0">
                    <a:pos x="187" y="48"/>
                  </a:cxn>
                  <a:cxn ang="0">
                    <a:pos x="139" y="30"/>
                  </a:cxn>
                  <a:cxn ang="0">
                    <a:pos x="59" y="26"/>
                  </a:cxn>
                  <a:cxn ang="0">
                    <a:pos x="14" y="40"/>
                  </a:cxn>
                  <a:cxn ang="0">
                    <a:pos x="19" y="102"/>
                  </a:cxn>
                  <a:cxn ang="0">
                    <a:pos x="9" y="164"/>
                  </a:cxn>
                  <a:cxn ang="0">
                    <a:pos x="57" y="181"/>
                  </a:cxn>
                  <a:cxn ang="0">
                    <a:pos x="137" y="185"/>
                  </a:cxn>
                  <a:cxn ang="0">
                    <a:pos x="182" y="171"/>
                  </a:cxn>
                  <a:cxn ang="0">
                    <a:pos x="177" y="109"/>
                  </a:cxn>
                  <a:cxn ang="0">
                    <a:pos x="180" y="52"/>
                  </a:cxn>
                  <a:cxn ang="0">
                    <a:pos x="154" y="78"/>
                  </a:cxn>
                  <a:cxn ang="0">
                    <a:pos x="146" y="38"/>
                  </a:cxn>
                  <a:cxn ang="0">
                    <a:pos x="96" y="163"/>
                  </a:cxn>
                  <a:cxn ang="0">
                    <a:pos x="49" y="129"/>
                  </a:cxn>
                  <a:cxn ang="0">
                    <a:pos x="50" y="79"/>
                  </a:cxn>
                  <a:cxn ang="0">
                    <a:pos x="100" y="48"/>
                  </a:cxn>
                  <a:cxn ang="0">
                    <a:pos x="147" y="82"/>
                  </a:cxn>
                  <a:cxn ang="0">
                    <a:pos x="146" y="132"/>
                  </a:cxn>
                  <a:cxn ang="0">
                    <a:pos x="144" y="144"/>
                  </a:cxn>
                  <a:cxn ang="0">
                    <a:pos x="105" y="168"/>
                  </a:cxn>
                  <a:cxn ang="0">
                    <a:pos x="144" y="144"/>
                  </a:cxn>
                  <a:cxn ang="0">
                    <a:pos x="61" y="173"/>
                  </a:cxn>
                  <a:cxn ang="0">
                    <a:pos x="62" y="151"/>
                  </a:cxn>
                  <a:cxn ang="0">
                    <a:pos x="40" y="120"/>
                  </a:cxn>
                  <a:cxn ang="0">
                    <a:pos x="41" y="88"/>
                  </a:cxn>
                  <a:cxn ang="0">
                    <a:pos x="40" y="120"/>
                  </a:cxn>
                  <a:cxn ang="0">
                    <a:pos x="63" y="35"/>
                  </a:cxn>
                  <a:cxn ang="0">
                    <a:pos x="66" y="57"/>
                  </a:cxn>
                  <a:cxn ang="0">
                    <a:pos x="110" y="44"/>
                  </a:cxn>
                  <a:cxn ang="0">
                    <a:pos x="144" y="69"/>
                  </a:cxn>
                  <a:cxn ang="0">
                    <a:pos x="110" y="44"/>
                  </a:cxn>
                  <a:cxn ang="0">
                    <a:pos x="168" y="109"/>
                  </a:cxn>
                  <a:cxn ang="0">
                    <a:pos x="156" y="106"/>
                  </a:cxn>
                  <a:cxn ang="0">
                    <a:pos x="98" y="7"/>
                  </a:cxn>
                  <a:cxn ang="0">
                    <a:pos x="101" y="39"/>
                  </a:cxn>
                  <a:cxn ang="0">
                    <a:pos x="98" y="7"/>
                  </a:cxn>
                  <a:cxn ang="0">
                    <a:pos x="20" y="45"/>
                  </a:cxn>
                  <a:cxn ang="0">
                    <a:pos x="55" y="34"/>
                  </a:cxn>
                  <a:cxn ang="0">
                    <a:pos x="24" y="95"/>
                  </a:cxn>
                  <a:cxn ang="0">
                    <a:pos x="50" y="174"/>
                  </a:cxn>
                  <a:cxn ang="0">
                    <a:pos x="20" y="115"/>
                  </a:cxn>
                  <a:cxn ang="0">
                    <a:pos x="42" y="133"/>
                  </a:cxn>
                  <a:cxn ang="0">
                    <a:pos x="50" y="174"/>
                  </a:cxn>
                  <a:cxn ang="0">
                    <a:pos x="65" y="180"/>
                  </a:cxn>
                  <a:cxn ang="0">
                    <a:pos x="128" y="184"/>
                  </a:cxn>
                  <a:cxn ang="0">
                    <a:pos x="176" y="166"/>
                  </a:cxn>
                  <a:cxn ang="0">
                    <a:pos x="141" y="178"/>
                  </a:cxn>
                  <a:cxn ang="0">
                    <a:pos x="172" y="116"/>
                  </a:cxn>
                  <a:cxn ang="0">
                    <a:pos x="176" y="166"/>
                  </a:cxn>
                </a:cxnLst>
                <a:rect l="0" t="0" r="r" b="b"/>
                <a:pathLst>
                  <a:path w="197" h="212">
                    <a:moveTo>
                      <a:pt x="177" y="109"/>
                    </a:moveTo>
                    <a:cubicBezTo>
                      <a:pt x="193" y="87"/>
                      <a:pt x="197" y="64"/>
                      <a:pt x="187" y="48"/>
                    </a:cubicBezTo>
                    <a:cubicBezTo>
                      <a:pt x="179" y="36"/>
                      <a:pt x="165" y="30"/>
                      <a:pt x="146" y="30"/>
                    </a:cubicBezTo>
                    <a:cubicBezTo>
                      <a:pt x="144" y="30"/>
                      <a:pt x="141" y="30"/>
                      <a:pt x="139" y="30"/>
                    </a:cubicBezTo>
                    <a:cubicBezTo>
                      <a:pt x="129" y="11"/>
                      <a:pt x="114" y="0"/>
                      <a:pt x="98" y="0"/>
                    </a:cubicBezTo>
                    <a:cubicBezTo>
                      <a:pt x="83" y="0"/>
                      <a:pt x="69" y="10"/>
                      <a:pt x="59" y="26"/>
                    </a:cubicBezTo>
                    <a:cubicBezTo>
                      <a:pt x="56" y="26"/>
                      <a:pt x="53" y="26"/>
                      <a:pt x="50" y="26"/>
                    </a:cubicBezTo>
                    <a:cubicBezTo>
                      <a:pt x="34" y="26"/>
                      <a:pt x="22" y="31"/>
                      <a:pt x="14" y="40"/>
                    </a:cubicBezTo>
                    <a:cubicBezTo>
                      <a:pt x="4" y="53"/>
                      <a:pt x="4" y="72"/>
                      <a:pt x="14" y="93"/>
                    </a:cubicBezTo>
                    <a:cubicBezTo>
                      <a:pt x="15" y="96"/>
                      <a:pt x="17" y="99"/>
                      <a:pt x="19" y="102"/>
                    </a:cubicBezTo>
                    <a:cubicBezTo>
                      <a:pt x="17" y="105"/>
                      <a:pt x="15" y="108"/>
                      <a:pt x="13" y="111"/>
                    </a:cubicBezTo>
                    <a:cubicBezTo>
                      <a:pt x="2" y="132"/>
                      <a:pt x="0" y="150"/>
                      <a:pt x="9" y="164"/>
                    </a:cubicBezTo>
                    <a:cubicBezTo>
                      <a:pt x="16" y="175"/>
                      <a:pt x="31" y="181"/>
                      <a:pt x="50" y="181"/>
                    </a:cubicBezTo>
                    <a:cubicBezTo>
                      <a:pt x="52" y="181"/>
                      <a:pt x="55" y="181"/>
                      <a:pt x="57" y="181"/>
                    </a:cubicBezTo>
                    <a:cubicBezTo>
                      <a:pt x="67" y="200"/>
                      <a:pt x="82" y="212"/>
                      <a:pt x="98" y="212"/>
                    </a:cubicBezTo>
                    <a:cubicBezTo>
                      <a:pt x="113" y="212"/>
                      <a:pt x="127" y="202"/>
                      <a:pt x="137" y="185"/>
                    </a:cubicBezTo>
                    <a:cubicBezTo>
                      <a:pt x="140" y="185"/>
                      <a:pt x="143" y="186"/>
                      <a:pt x="146" y="186"/>
                    </a:cubicBezTo>
                    <a:cubicBezTo>
                      <a:pt x="162" y="186"/>
                      <a:pt x="174" y="180"/>
                      <a:pt x="182" y="171"/>
                    </a:cubicBezTo>
                    <a:cubicBezTo>
                      <a:pt x="191" y="158"/>
                      <a:pt x="192" y="140"/>
                      <a:pt x="182" y="118"/>
                    </a:cubicBezTo>
                    <a:cubicBezTo>
                      <a:pt x="181" y="115"/>
                      <a:pt x="179" y="112"/>
                      <a:pt x="177" y="109"/>
                    </a:cubicBezTo>
                    <a:close/>
                    <a:moveTo>
                      <a:pt x="146" y="38"/>
                    </a:moveTo>
                    <a:cubicBezTo>
                      <a:pt x="162" y="38"/>
                      <a:pt x="174" y="43"/>
                      <a:pt x="180" y="52"/>
                    </a:cubicBezTo>
                    <a:cubicBezTo>
                      <a:pt x="189" y="65"/>
                      <a:pt x="185" y="83"/>
                      <a:pt x="173" y="102"/>
                    </a:cubicBezTo>
                    <a:cubicBezTo>
                      <a:pt x="168" y="94"/>
                      <a:pt x="161" y="86"/>
                      <a:pt x="154" y="78"/>
                    </a:cubicBezTo>
                    <a:cubicBezTo>
                      <a:pt x="152" y="63"/>
                      <a:pt x="148" y="49"/>
                      <a:pt x="143" y="38"/>
                    </a:cubicBezTo>
                    <a:cubicBezTo>
                      <a:pt x="144" y="38"/>
                      <a:pt x="145" y="38"/>
                      <a:pt x="146" y="38"/>
                    </a:cubicBezTo>
                    <a:close/>
                    <a:moveTo>
                      <a:pt x="125" y="148"/>
                    </a:moveTo>
                    <a:cubicBezTo>
                      <a:pt x="116" y="154"/>
                      <a:pt x="105" y="159"/>
                      <a:pt x="96" y="163"/>
                    </a:cubicBezTo>
                    <a:cubicBezTo>
                      <a:pt x="86" y="158"/>
                      <a:pt x="76" y="152"/>
                      <a:pt x="67" y="145"/>
                    </a:cubicBezTo>
                    <a:cubicBezTo>
                      <a:pt x="61" y="140"/>
                      <a:pt x="55" y="135"/>
                      <a:pt x="49" y="129"/>
                    </a:cubicBezTo>
                    <a:cubicBezTo>
                      <a:pt x="48" y="122"/>
                      <a:pt x="48" y="114"/>
                      <a:pt x="48" y="106"/>
                    </a:cubicBezTo>
                    <a:cubicBezTo>
                      <a:pt x="48" y="97"/>
                      <a:pt x="48" y="88"/>
                      <a:pt x="50" y="79"/>
                    </a:cubicBezTo>
                    <a:cubicBezTo>
                      <a:pt x="56" y="74"/>
                      <a:pt x="63" y="69"/>
                      <a:pt x="71" y="64"/>
                    </a:cubicBezTo>
                    <a:cubicBezTo>
                      <a:pt x="80" y="57"/>
                      <a:pt x="90" y="52"/>
                      <a:pt x="100" y="48"/>
                    </a:cubicBezTo>
                    <a:cubicBezTo>
                      <a:pt x="110" y="53"/>
                      <a:pt x="120" y="59"/>
                      <a:pt x="129" y="66"/>
                    </a:cubicBezTo>
                    <a:cubicBezTo>
                      <a:pt x="135" y="71"/>
                      <a:pt x="141" y="76"/>
                      <a:pt x="147" y="82"/>
                    </a:cubicBezTo>
                    <a:cubicBezTo>
                      <a:pt x="148" y="90"/>
                      <a:pt x="148" y="97"/>
                      <a:pt x="148" y="106"/>
                    </a:cubicBezTo>
                    <a:cubicBezTo>
                      <a:pt x="148" y="115"/>
                      <a:pt x="147" y="124"/>
                      <a:pt x="146" y="132"/>
                    </a:cubicBezTo>
                    <a:cubicBezTo>
                      <a:pt x="140" y="137"/>
                      <a:pt x="133" y="143"/>
                      <a:pt x="125" y="148"/>
                    </a:cubicBezTo>
                    <a:close/>
                    <a:moveTo>
                      <a:pt x="144" y="144"/>
                    </a:moveTo>
                    <a:cubicBezTo>
                      <a:pt x="142" y="156"/>
                      <a:pt x="138" y="167"/>
                      <a:pt x="133" y="177"/>
                    </a:cubicBezTo>
                    <a:cubicBezTo>
                      <a:pt x="124" y="175"/>
                      <a:pt x="114" y="172"/>
                      <a:pt x="105" y="168"/>
                    </a:cubicBezTo>
                    <a:cubicBezTo>
                      <a:pt x="113" y="164"/>
                      <a:pt x="121" y="160"/>
                      <a:pt x="130" y="154"/>
                    </a:cubicBezTo>
                    <a:cubicBezTo>
                      <a:pt x="135" y="151"/>
                      <a:pt x="140" y="147"/>
                      <a:pt x="144" y="144"/>
                    </a:cubicBezTo>
                    <a:close/>
                    <a:moveTo>
                      <a:pt x="86" y="167"/>
                    </a:moveTo>
                    <a:cubicBezTo>
                      <a:pt x="77" y="170"/>
                      <a:pt x="69" y="172"/>
                      <a:pt x="61" y="173"/>
                    </a:cubicBezTo>
                    <a:cubicBezTo>
                      <a:pt x="57" y="164"/>
                      <a:pt x="54" y="154"/>
                      <a:pt x="51" y="142"/>
                    </a:cubicBezTo>
                    <a:cubicBezTo>
                      <a:pt x="55" y="145"/>
                      <a:pt x="59" y="148"/>
                      <a:pt x="62" y="151"/>
                    </a:cubicBezTo>
                    <a:cubicBezTo>
                      <a:pt x="70" y="157"/>
                      <a:pt x="78" y="163"/>
                      <a:pt x="86" y="167"/>
                    </a:cubicBezTo>
                    <a:close/>
                    <a:moveTo>
                      <a:pt x="40" y="120"/>
                    </a:moveTo>
                    <a:cubicBezTo>
                      <a:pt x="36" y="114"/>
                      <a:pt x="32" y="108"/>
                      <a:pt x="28" y="103"/>
                    </a:cubicBezTo>
                    <a:cubicBezTo>
                      <a:pt x="32" y="98"/>
                      <a:pt x="36" y="93"/>
                      <a:pt x="41" y="88"/>
                    </a:cubicBezTo>
                    <a:cubicBezTo>
                      <a:pt x="40" y="94"/>
                      <a:pt x="40" y="100"/>
                      <a:pt x="40" y="106"/>
                    </a:cubicBezTo>
                    <a:cubicBezTo>
                      <a:pt x="40" y="110"/>
                      <a:pt x="40" y="115"/>
                      <a:pt x="40" y="120"/>
                    </a:cubicBezTo>
                    <a:close/>
                    <a:moveTo>
                      <a:pt x="52" y="68"/>
                    </a:moveTo>
                    <a:cubicBezTo>
                      <a:pt x="54" y="55"/>
                      <a:pt x="58" y="44"/>
                      <a:pt x="63" y="35"/>
                    </a:cubicBezTo>
                    <a:cubicBezTo>
                      <a:pt x="72" y="36"/>
                      <a:pt x="82" y="39"/>
                      <a:pt x="91" y="43"/>
                    </a:cubicBezTo>
                    <a:cubicBezTo>
                      <a:pt x="83" y="47"/>
                      <a:pt x="74" y="52"/>
                      <a:pt x="66" y="57"/>
                    </a:cubicBezTo>
                    <a:cubicBezTo>
                      <a:pt x="61" y="60"/>
                      <a:pt x="56" y="64"/>
                      <a:pt x="52" y="68"/>
                    </a:cubicBezTo>
                    <a:close/>
                    <a:moveTo>
                      <a:pt x="110" y="44"/>
                    </a:moveTo>
                    <a:cubicBezTo>
                      <a:pt x="118" y="41"/>
                      <a:pt x="127" y="39"/>
                      <a:pt x="135" y="38"/>
                    </a:cubicBezTo>
                    <a:cubicBezTo>
                      <a:pt x="139" y="47"/>
                      <a:pt x="142" y="58"/>
                      <a:pt x="144" y="69"/>
                    </a:cubicBezTo>
                    <a:cubicBezTo>
                      <a:pt x="141" y="66"/>
                      <a:pt x="137" y="63"/>
                      <a:pt x="134" y="60"/>
                    </a:cubicBezTo>
                    <a:cubicBezTo>
                      <a:pt x="126" y="54"/>
                      <a:pt x="118" y="49"/>
                      <a:pt x="110" y="44"/>
                    </a:cubicBezTo>
                    <a:close/>
                    <a:moveTo>
                      <a:pt x="155" y="91"/>
                    </a:moveTo>
                    <a:cubicBezTo>
                      <a:pt x="160" y="97"/>
                      <a:pt x="164" y="103"/>
                      <a:pt x="168" y="109"/>
                    </a:cubicBezTo>
                    <a:cubicBezTo>
                      <a:pt x="164" y="114"/>
                      <a:pt x="160" y="119"/>
                      <a:pt x="155" y="124"/>
                    </a:cubicBezTo>
                    <a:cubicBezTo>
                      <a:pt x="156" y="118"/>
                      <a:pt x="156" y="112"/>
                      <a:pt x="156" y="106"/>
                    </a:cubicBezTo>
                    <a:cubicBezTo>
                      <a:pt x="156" y="101"/>
                      <a:pt x="156" y="96"/>
                      <a:pt x="155" y="91"/>
                    </a:cubicBezTo>
                    <a:close/>
                    <a:moveTo>
                      <a:pt x="98" y="7"/>
                    </a:moveTo>
                    <a:cubicBezTo>
                      <a:pt x="110" y="7"/>
                      <a:pt x="122" y="16"/>
                      <a:pt x="131" y="31"/>
                    </a:cubicBezTo>
                    <a:cubicBezTo>
                      <a:pt x="121" y="33"/>
                      <a:pt x="111" y="35"/>
                      <a:pt x="101" y="39"/>
                    </a:cubicBezTo>
                    <a:cubicBezTo>
                      <a:pt x="89" y="34"/>
                      <a:pt x="78" y="30"/>
                      <a:pt x="67" y="28"/>
                    </a:cubicBezTo>
                    <a:cubicBezTo>
                      <a:pt x="76" y="15"/>
                      <a:pt x="86" y="7"/>
                      <a:pt x="98" y="7"/>
                    </a:cubicBezTo>
                    <a:close/>
                    <a:moveTo>
                      <a:pt x="21" y="90"/>
                    </a:moveTo>
                    <a:cubicBezTo>
                      <a:pt x="13" y="71"/>
                      <a:pt x="12" y="55"/>
                      <a:pt x="20" y="45"/>
                    </a:cubicBezTo>
                    <a:cubicBezTo>
                      <a:pt x="26" y="38"/>
                      <a:pt x="36" y="34"/>
                      <a:pt x="50" y="34"/>
                    </a:cubicBezTo>
                    <a:cubicBezTo>
                      <a:pt x="51" y="34"/>
                      <a:pt x="53" y="34"/>
                      <a:pt x="55" y="34"/>
                    </a:cubicBezTo>
                    <a:cubicBezTo>
                      <a:pt x="49" y="46"/>
                      <a:pt x="45" y="60"/>
                      <a:pt x="42" y="76"/>
                    </a:cubicBezTo>
                    <a:cubicBezTo>
                      <a:pt x="35" y="82"/>
                      <a:pt x="29" y="88"/>
                      <a:pt x="24" y="95"/>
                    </a:cubicBezTo>
                    <a:cubicBezTo>
                      <a:pt x="23" y="93"/>
                      <a:pt x="22" y="92"/>
                      <a:pt x="21" y="90"/>
                    </a:cubicBezTo>
                    <a:close/>
                    <a:moveTo>
                      <a:pt x="50" y="174"/>
                    </a:moveTo>
                    <a:cubicBezTo>
                      <a:pt x="34" y="174"/>
                      <a:pt x="22" y="169"/>
                      <a:pt x="16" y="159"/>
                    </a:cubicBezTo>
                    <a:cubicBezTo>
                      <a:pt x="8" y="148"/>
                      <a:pt x="10" y="133"/>
                      <a:pt x="20" y="115"/>
                    </a:cubicBezTo>
                    <a:cubicBezTo>
                      <a:pt x="21" y="113"/>
                      <a:pt x="22" y="111"/>
                      <a:pt x="23" y="110"/>
                    </a:cubicBezTo>
                    <a:cubicBezTo>
                      <a:pt x="28" y="118"/>
                      <a:pt x="35" y="125"/>
                      <a:pt x="42" y="133"/>
                    </a:cubicBezTo>
                    <a:cubicBezTo>
                      <a:pt x="44" y="148"/>
                      <a:pt x="48" y="162"/>
                      <a:pt x="53" y="174"/>
                    </a:cubicBezTo>
                    <a:cubicBezTo>
                      <a:pt x="52" y="174"/>
                      <a:pt x="51" y="174"/>
                      <a:pt x="50" y="174"/>
                    </a:cubicBezTo>
                    <a:close/>
                    <a:moveTo>
                      <a:pt x="98" y="204"/>
                    </a:moveTo>
                    <a:cubicBezTo>
                      <a:pt x="85" y="204"/>
                      <a:pt x="74" y="195"/>
                      <a:pt x="65" y="180"/>
                    </a:cubicBezTo>
                    <a:cubicBezTo>
                      <a:pt x="75" y="179"/>
                      <a:pt x="85" y="176"/>
                      <a:pt x="95" y="172"/>
                    </a:cubicBezTo>
                    <a:cubicBezTo>
                      <a:pt x="106" y="178"/>
                      <a:pt x="118" y="181"/>
                      <a:pt x="128" y="184"/>
                    </a:cubicBezTo>
                    <a:cubicBezTo>
                      <a:pt x="120" y="196"/>
                      <a:pt x="109" y="204"/>
                      <a:pt x="98" y="204"/>
                    </a:cubicBezTo>
                    <a:close/>
                    <a:moveTo>
                      <a:pt x="176" y="166"/>
                    </a:moveTo>
                    <a:cubicBezTo>
                      <a:pt x="170" y="174"/>
                      <a:pt x="159" y="178"/>
                      <a:pt x="146" y="178"/>
                    </a:cubicBezTo>
                    <a:cubicBezTo>
                      <a:pt x="144" y="178"/>
                      <a:pt x="143" y="178"/>
                      <a:pt x="141" y="178"/>
                    </a:cubicBezTo>
                    <a:cubicBezTo>
                      <a:pt x="147" y="166"/>
                      <a:pt x="151" y="152"/>
                      <a:pt x="154" y="136"/>
                    </a:cubicBezTo>
                    <a:cubicBezTo>
                      <a:pt x="161" y="129"/>
                      <a:pt x="167" y="123"/>
                      <a:pt x="172" y="116"/>
                    </a:cubicBezTo>
                    <a:cubicBezTo>
                      <a:pt x="173" y="118"/>
                      <a:pt x="174" y="120"/>
                      <a:pt x="175" y="122"/>
                    </a:cubicBezTo>
                    <a:cubicBezTo>
                      <a:pt x="183" y="140"/>
                      <a:pt x="183" y="156"/>
                      <a:pt x="176" y="166"/>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Oval 21"/>
              <p:cNvSpPr>
                <a:spLocks noChangeArrowheads="1"/>
              </p:cNvSpPr>
              <p:nvPr/>
            </p:nvSpPr>
            <p:spPr bwMode="auto">
              <a:xfrm>
                <a:off x="4459287" y="1984375"/>
                <a:ext cx="57150" cy="58738"/>
              </a:xfrm>
              <a:prstGeom prst="ellipse">
                <a:avLst/>
              </a:prstGeom>
              <a:solidFill>
                <a:srgbClr val="F1F1F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2" name="Group 61"/>
            <p:cNvGrpSpPr/>
            <p:nvPr/>
          </p:nvGrpSpPr>
          <p:grpSpPr>
            <a:xfrm>
              <a:off x="3581400" y="3105150"/>
              <a:ext cx="520700" cy="520700"/>
              <a:chOff x="4811712" y="1752600"/>
              <a:chExt cx="520700" cy="520700"/>
            </a:xfrm>
          </p:grpSpPr>
          <p:sp>
            <p:nvSpPr>
              <p:cNvPr id="63" name="Oval 22"/>
              <p:cNvSpPr>
                <a:spLocks noChangeArrowheads="1"/>
              </p:cNvSpPr>
              <p:nvPr/>
            </p:nvSpPr>
            <p:spPr bwMode="auto">
              <a:xfrm>
                <a:off x="4811712" y="1752600"/>
                <a:ext cx="520700" cy="520700"/>
              </a:xfrm>
              <a:prstGeom prst="ellipse">
                <a:avLst/>
              </a:pr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23"/>
              <p:cNvSpPr>
                <a:spLocks/>
              </p:cNvSpPr>
              <p:nvPr/>
            </p:nvSpPr>
            <p:spPr bwMode="auto">
              <a:xfrm>
                <a:off x="4949825" y="1817687"/>
                <a:ext cx="381000" cy="455613"/>
              </a:xfrm>
              <a:custGeom>
                <a:avLst/>
                <a:gdLst/>
                <a:ahLst/>
                <a:cxnLst>
                  <a:cxn ang="0">
                    <a:pos x="213" y="124"/>
                  </a:cxn>
                  <a:cxn ang="0">
                    <a:pos x="99" y="0"/>
                  </a:cxn>
                  <a:cxn ang="0">
                    <a:pos x="44" y="7"/>
                  </a:cxn>
                  <a:cxn ang="0">
                    <a:pos x="44" y="74"/>
                  </a:cxn>
                  <a:cxn ang="0">
                    <a:pos x="13" y="95"/>
                  </a:cxn>
                  <a:cxn ang="0">
                    <a:pos x="0" y="130"/>
                  </a:cxn>
                  <a:cxn ang="0">
                    <a:pos x="13" y="181"/>
                  </a:cxn>
                  <a:cxn ang="0">
                    <a:pos x="82" y="255"/>
                  </a:cxn>
                  <a:cxn ang="0">
                    <a:pos x="213" y="124"/>
                  </a:cxn>
                </a:cxnLst>
                <a:rect l="0" t="0" r="r" b="b"/>
                <a:pathLst>
                  <a:path w="213" h="255">
                    <a:moveTo>
                      <a:pt x="213" y="124"/>
                    </a:moveTo>
                    <a:cubicBezTo>
                      <a:pt x="99" y="0"/>
                      <a:pt x="99" y="0"/>
                      <a:pt x="99" y="0"/>
                    </a:cubicBezTo>
                    <a:cubicBezTo>
                      <a:pt x="44" y="7"/>
                      <a:pt x="44" y="7"/>
                      <a:pt x="44" y="7"/>
                    </a:cubicBezTo>
                    <a:cubicBezTo>
                      <a:pt x="44" y="74"/>
                      <a:pt x="44" y="74"/>
                      <a:pt x="44" y="74"/>
                    </a:cubicBezTo>
                    <a:cubicBezTo>
                      <a:pt x="13" y="95"/>
                      <a:pt x="13" y="95"/>
                      <a:pt x="13" y="95"/>
                    </a:cubicBezTo>
                    <a:cubicBezTo>
                      <a:pt x="0" y="130"/>
                      <a:pt x="0" y="130"/>
                      <a:pt x="0" y="130"/>
                    </a:cubicBezTo>
                    <a:cubicBezTo>
                      <a:pt x="13" y="181"/>
                      <a:pt x="13" y="181"/>
                      <a:pt x="13" y="181"/>
                    </a:cubicBezTo>
                    <a:cubicBezTo>
                      <a:pt x="82" y="255"/>
                      <a:pt x="82" y="255"/>
                      <a:pt x="82" y="255"/>
                    </a:cubicBezTo>
                    <a:cubicBezTo>
                      <a:pt x="151" y="249"/>
                      <a:pt x="207" y="193"/>
                      <a:pt x="213" y="124"/>
                    </a:cubicBezTo>
                    <a:close/>
                  </a:path>
                </a:pathLst>
              </a:custGeom>
              <a:solidFill>
                <a:schemeClr val="accent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24"/>
              <p:cNvSpPr>
                <a:spLocks noEditPoints="1"/>
              </p:cNvSpPr>
              <p:nvPr/>
            </p:nvSpPr>
            <p:spPr bwMode="auto">
              <a:xfrm>
                <a:off x="4943475" y="1817687"/>
                <a:ext cx="258763" cy="366713"/>
              </a:xfrm>
              <a:custGeom>
                <a:avLst/>
                <a:gdLst/>
                <a:ahLst/>
                <a:cxnLst>
                  <a:cxn ang="0">
                    <a:pos x="72" y="205"/>
                  </a:cxn>
                  <a:cxn ang="0">
                    <a:pos x="0" y="135"/>
                  </a:cxn>
                  <a:cxn ang="0">
                    <a:pos x="41" y="72"/>
                  </a:cxn>
                  <a:cxn ang="0">
                    <a:pos x="41" y="0"/>
                  </a:cxn>
                  <a:cxn ang="0">
                    <a:pos x="103" y="0"/>
                  </a:cxn>
                  <a:cxn ang="0">
                    <a:pos x="103" y="72"/>
                  </a:cxn>
                  <a:cxn ang="0">
                    <a:pos x="145" y="135"/>
                  </a:cxn>
                  <a:cxn ang="0">
                    <a:pos x="72" y="205"/>
                  </a:cxn>
                  <a:cxn ang="0">
                    <a:pos x="50" y="9"/>
                  </a:cxn>
                  <a:cxn ang="0">
                    <a:pos x="50" y="78"/>
                  </a:cxn>
                  <a:cxn ang="0">
                    <a:pos x="47" y="79"/>
                  </a:cxn>
                  <a:cxn ang="0">
                    <a:pos x="9" y="135"/>
                  </a:cxn>
                  <a:cxn ang="0">
                    <a:pos x="72" y="196"/>
                  </a:cxn>
                  <a:cxn ang="0">
                    <a:pos x="136" y="135"/>
                  </a:cxn>
                  <a:cxn ang="0">
                    <a:pos x="97" y="79"/>
                  </a:cxn>
                  <a:cxn ang="0">
                    <a:pos x="95" y="78"/>
                  </a:cxn>
                  <a:cxn ang="0">
                    <a:pos x="95" y="9"/>
                  </a:cxn>
                  <a:cxn ang="0">
                    <a:pos x="50" y="9"/>
                  </a:cxn>
                </a:cxnLst>
                <a:rect l="0" t="0" r="r" b="b"/>
                <a:pathLst>
                  <a:path w="145" h="205">
                    <a:moveTo>
                      <a:pt x="72" y="205"/>
                    </a:moveTo>
                    <a:cubicBezTo>
                      <a:pt x="32" y="205"/>
                      <a:pt x="0" y="174"/>
                      <a:pt x="0" y="135"/>
                    </a:cubicBezTo>
                    <a:cubicBezTo>
                      <a:pt x="0" y="108"/>
                      <a:pt x="16" y="84"/>
                      <a:pt x="41" y="72"/>
                    </a:cubicBezTo>
                    <a:cubicBezTo>
                      <a:pt x="41" y="0"/>
                      <a:pt x="41" y="0"/>
                      <a:pt x="41" y="0"/>
                    </a:cubicBezTo>
                    <a:cubicBezTo>
                      <a:pt x="103" y="0"/>
                      <a:pt x="103" y="0"/>
                      <a:pt x="103" y="0"/>
                    </a:cubicBezTo>
                    <a:cubicBezTo>
                      <a:pt x="103" y="72"/>
                      <a:pt x="103" y="72"/>
                      <a:pt x="103" y="72"/>
                    </a:cubicBezTo>
                    <a:cubicBezTo>
                      <a:pt x="128" y="84"/>
                      <a:pt x="145" y="108"/>
                      <a:pt x="145" y="135"/>
                    </a:cubicBezTo>
                    <a:cubicBezTo>
                      <a:pt x="145" y="174"/>
                      <a:pt x="112" y="205"/>
                      <a:pt x="72" y="205"/>
                    </a:cubicBezTo>
                    <a:close/>
                    <a:moveTo>
                      <a:pt x="50" y="9"/>
                    </a:moveTo>
                    <a:cubicBezTo>
                      <a:pt x="50" y="78"/>
                      <a:pt x="50" y="78"/>
                      <a:pt x="50" y="78"/>
                    </a:cubicBezTo>
                    <a:cubicBezTo>
                      <a:pt x="47" y="79"/>
                      <a:pt x="47" y="79"/>
                      <a:pt x="47" y="79"/>
                    </a:cubicBezTo>
                    <a:cubicBezTo>
                      <a:pt x="24" y="88"/>
                      <a:pt x="9" y="111"/>
                      <a:pt x="9" y="135"/>
                    </a:cubicBezTo>
                    <a:cubicBezTo>
                      <a:pt x="9" y="169"/>
                      <a:pt x="37" y="196"/>
                      <a:pt x="72" y="196"/>
                    </a:cubicBezTo>
                    <a:cubicBezTo>
                      <a:pt x="107" y="196"/>
                      <a:pt x="136" y="169"/>
                      <a:pt x="136" y="135"/>
                    </a:cubicBezTo>
                    <a:cubicBezTo>
                      <a:pt x="136" y="111"/>
                      <a:pt x="121" y="88"/>
                      <a:pt x="97" y="79"/>
                    </a:cubicBezTo>
                    <a:cubicBezTo>
                      <a:pt x="95" y="78"/>
                      <a:pt x="95" y="78"/>
                      <a:pt x="95" y="78"/>
                    </a:cubicBezTo>
                    <a:cubicBezTo>
                      <a:pt x="95" y="9"/>
                      <a:pt x="95" y="9"/>
                      <a:pt x="95" y="9"/>
                    </a:cubicBezTo>
                    <a:lnTo>
                      <a:pt x="50" y="9"/>
                    </a:ln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25"/>
              <p:cNvSpPr>
                <a:spLocks/>
              </p:cNvSpPr>
              <p:nvPr/>
            </p:nvSpPr>
            <p:spPr bwMode="auto">
              <a:xfrm>
                <a:off x="5113337" y="1985963"/>
                <a:ext cx="101600" cy="157163"/>
              </a:xfrm>
              <a:custGeom>
                <a:avLst/>
                <a:gdLst/>
                <a:ahLst/>
                <a:cxnLst>
                  <a:cxn ang="0">
                    <a:pos x="19" y="0"/>
                  </a:cxn>
                  <a:cxn ang="0">
                    <a:pos x="10" y="88"/>
                  </a:cxn>
                  <a:cxn ang="0">
                    <a:pos x="0" y="85"/>
                  </a:cxn>
                  <a:cxn ang="0">
                    <a:pos x="19" y="0"/>
                  </a:cxn>
                </a:cxnLst>
                <a:rect l="0" t="0" r="r" b="b"/>
                <a:pathLst>
                  <a:path w="57" h="88">
                    <a:moveTo>
                      <a:pt x="19" y="0"/>
                    </a:moveTo>
                    <a:cubicBezTo>
                      <a:pt x="46" y="30"/>
                      <a:pt x="43" y="62"/>
                      <a:pt x="10" y="88"/>
                    </a:cubicBezTo>
                    <a:cubicBezTo>
                      <a:pt x="6" y="87"/>
                      <a:pt x="3" y="86"/>
                      <a:pt x="0" y="85"/>
                    </a:cubicBezTo>
                    <a:cubicBezTo>
                      <a:pt x="57" y="51"/>
                      <a:pt x="16" y="0"/>
                      <a:pt x="19" y="0"/>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7" name="Group 66"/>
            <p:cNvGrpSpPr/>
            <p:nvPr/>
          </p:nvGrpSpPr>
          <p:grpSpPr>
            <a:xfrm>
              <a:off x="3581400" y="2266950"/>
              <a:ext cx="520700" cy="520700"/>
              <a:chOff x="5427662" y="1752600"/>
              <a:chExt cx="520700" cy="520700"/>
            </a:xfrm>
          </p:grpSpPr>
          <p:sp>
            <p:nvSpPr>
              <p:cNvPr id="68" name="Oval 26"/>
              <p:cNvSpPr>
                <a:spLocks noChangeArrowheads="1"/>
              </p:cNvSpPr>
              <p:nvPr/>
            </p:nvSpPr>
            <p:spPr bwMode="auto">
              <a:xfrm>
                <a:off x="5427662" y="1752600"/>
                <a:ext cx="520700" cy="520700"/>
              </a:xfrm>
              <a:prstGeom prst="ellipse">
                <a:avLst/>
              </a:pr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69" name="Group 794"/>
              <p:cNvGrpSpPr/>
              <p:nvPr/>
            </p:nvGrpSpPr>
            <p:grpSpPr>
              <a:xfrm>
                <a:off x="5513387" y="1828800"/>
                <a:ext cx="414338" cy="430213"/>
                <a:chOff x="5513387" y="1828800"/>
                <a:chExt cx="414338" cy="430213"/>
              </a:xfrm>
            </p:grpSpPr>
            <p:sp>
              <p:nvSpPr>
                <p:cNvPr id="70" name="Freeform 27"/>
                <p:cNvSpPr>
                  <a:spLocks/>
                </p:cNvSpPr>
                <p:nvPr/>
              </p:nvSpPr>
              <p:spPr bwMode="auto">
                <a:xfrm>
                  <a:off x="5532437" y="1849438"/>
                  <a:ext cx="395288" cy="409575"/>
                </a:xfrm>
                <a:custGeom>
                  <a:avLst/>
                  <a:gdLst/>
                  <a:ahLst/>
                  <a:cxnLst>
                    <a:cxn ang="0">
                      <a:pos x="221" y="153"/>
                    </a:cxn>
                    <a:cxn ang="0">
                      <a:pos x="87" y="7"/>
                    </a:cxn>
                    <a:cxn ang="0">
                      <a:pos x="48" y="0"/>
                    </a:cxn>
                    <a:cxn ang="0">
                      <a:pos x="15" y="11"/>
                    </a:cxn>
                    <a:cxn ang="0">
                      <a:pos x="0" y="41"/>
                    </a:cxn>
                    <a:cxn ang="0">
                      <a:pos x="6" y="81"/>
                    </a:cxn>
                    <a:cxn ang="0">
                      <a:pos x="141" y="229"/>
                    </a:cxn>
                    <a:cxn ang="0">
                      <a:pos x="221" y="153"/>
                    </a:cxn>
                  </a:cxnLst>
                  <a:rect l="0" t="0" r="r" b="b"/>
                  <a:pathLst>
                    <a:path w="221" h="229">
                      <a:moveTo>
                        <a:pt x="221" y="153"/>
                      </a:moveTo>
                      <a:cubicBezTo>
                        <a:pt x="87" y="7"/>
                        <a:pt x="87" y="7"/>
                        <a:pt x="87" y="7"/>
                      </a:cubicBezTo>
                      <a:cubicBezTo>
                        <a:pt x="48" y="0"/>
                        <a:pt x="48" y="0"/>
                        <a:pt x="48" y="0"/>
                      </a:cubicBezTo>
                      <a:cubicBezTo>
                        <a:pt x="15" y="11"/>
                        <a:pt x="15" y="11"/>
                        <a:pt x="15" y="11"/>
                      </a:cubicBezTo>
                      <a:cubicBezTo>
                        <a:pt x="0" y="41"/>
                        <a:pt x="0" y="41"/>
                        <a:pt x="0" y="41"/>
                      </a:cubicBezTo>
                      <a:cubicBezTo>
                        <a:pt x="6" y="81"/>
                        <a:pt x="6" y="81"/>
                        <a:pt x="6" y="81"/>
                      </a:cubicBezTo>
                      <a:cubicBezTo>
                        <a:pt x="141" y="229"/>
                        <a:pt x="141" y="229"/>
                        <a:pt x="141" y="229"/>
                      </a:cubicBezTo>
                      <a:cubicBezTo>
                        <a:pt x="177" y="215"/>
                        <a:pt x="205" y="188"/>
                        <a:pt x="221" y="153"/>
                      </a:cubicBezTo>
                      <a:close/>
                    </a:path>
                  </a:pathLst>
                </a:custGeom>
                <a:solidFill>
                  <a:schemeClr val="accent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28"/>
                <p:cNvSpPr>
                  <a:spLocks/>
                </p:cNvSpPr>
                <p:nvPr/>
              </p:nvSpPr>
              <p:spPr bwMode="auto">
                <a:xfrm>
                  <a:off x="5546725" y="1860550"/>
                  <a:ext cx="71438" cy="103188"/>
                </a:xfrm>
                <a:custGeom>
                  <a:avLst/>
                  <a:gdLst/>
                  <a:ahLst/>
                  <a:cxnLst>
                    <a:cxn ang="0">
                      <a:pos x="40" y="3"/>
                    </a:cxn>
                    <a:cxn ang="0">
                      <a:pos x="3" y="31"/>
                    </a:cxn>
                    <a:cxn ang="0">
                      <a:pos x="2" y="34"/>
                    </a:cxn>
                    <a:cxn ang="0">
                      <a:pos x="5" y="58"/>
                    </a:cxn>
                    <a:cxn ang="0">
                      <a:pos x="6" y="38"/>
                    </a:cxn>
                    <a:cxn ang="0">
                      <a:pos x="40" y="3"/>
                    </a:cxn>
                  </a:cxnLst>
                  <a:rect l="0" t="0" r="r" b="b"/>
                  <a:pathLst>
                    <a:path w="40" h="58">
                      <a:moveTo>
                        <a:pt x="40" y="3"/>
                      </a:moveTo>
                      <a:cubicBezTo>
                        <a:pt x="24" y="0"/>
                        <a:pt x="7" y="12"/>
                        <a:pt x="3" y="31"/>
                      </a:cubicBezTo>
                      <a:cubicBezTo>
                        <a:pt x="2" y="32"/>
                        <a:pt x="2" y="33"/>
                        <a:pt x="2" y="34"/>
                      </a:cubicBezTo>
                      <a:cubicBezTo>
                        <a:pt x="0" y="43"/>
                        <a:pt x="2" y="51"/>
                        <a:pt x="5" y="58"/>
                      </a:cubicBezTo>
                      <a:cubicBezTo>
                        <a:pt x="4" y="52"/>
                        <a:pt x="5" y="45"/>
                        <a:pt x="6" y="38"/>
                      </a:cubicBezTo>
                      <a:cubicBezTo>
                        <a:pt x="11" y="19"/>
                        <a:pt x="25" y="6"/>
                        <a:pt x="40" y="3"/>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29"/>
                <p:cNvSpPr>
                  <a:spLocks noEditPoints="1"/>
                </p:cNvSpPr>
                <p:nvPr/>
              </p:nvSpPr>
              <p:spPr bwMode="auto">
                <a:xfrm>
                  <a:off x="5513387" y="1828800"/>
                  <a:ext cx="342900" cy="355600"/>
                </a:xfrm>
                <a:custGeom>
                  <a:avLst/>
                  <a:gdLst/>
                  <a:ahLst/>
                  <a:cxnLst>
                    <a:cxn ang="0">
                      <a:pos x="185" y="169"/>
                    </a:cxn>
                    <a:cxn ang="0">
                      <a:pos x="127" y="107"/>
                    </a:cxn>
                    <a:cxn ang="0">
                      <a:pos x="107" y="103"/>
                    </a:cxn>
                    <a:cxn ang="0">
                      <a:pos x="100" y="95"/>
                    </a:cxn>
                    <a:cxn ang="0">
                      <a:pos x="99" y="23"/>
                    </a:cxn>
                    <a:cxn ang="0">
                      <a:pos x="23" y="20"/>
                    </a:cxn>
                    <a:cxn ang="0">
                      <a:pos x="20" y="97"/>
                    </a:cxn>
                    <a:cxn ang="0">
                      <a:pos x="92" y="103"/>
                    </a:cxn>
                    <a:cxn ang="0">
                      <a:pos x="99" y="110"/>
                    </a:cxn>
                    <a:cxn ang="0">
                      <a:pos x="102" y="130"/>
                    </a:cxn>
                    <a:cxn ang="0">
                      <a:pos x="159" y="192"/>
                    </a:cxn>
                    <a:cxn ang="0">
                      <a:pos x="184" y="193"/>
                    </a:cxn>
                    <a:cxn ang="0">
                      <a:pos x="185" y="169"/>
                    </a:cxn>
                    <a:cxn ang="0">
                      <a:pos x="27" y="90"/>
                    </a:cxn>
                    <a:cxn ang="0">
                      <a:pos x="29" y="28"/>
                    </a:cxn>
                    <a:cxn ang="0">
                      <a:pos x="92" y="30"/>
                    </a:cxn>
                    <a:cxn ang="0">
                      <a:pos x="90" y="92"/>
                    </a:cxn>
                    <a:cxn ang="0">
                      <a:pos x="27" y="90"/>
                    </a:cxn>
                  </a:cxnLst>
                  <a:rect l="0" t="0" r="r" b="b"/>
                  <a:pathLst>
                    <a:path w="191" h="199">
                      <a:moveTo>
                        <a:pt x="185" y="169"/>
                      </a:moveTo>
                      <a:cubicBezTo>
                        <a:pt x="127" y="107"/>
                        <a:pt x="127" y="107"/>
                        <a:pt x="127" y="107"/>
                      </a:cubicBezTo>
                      <a:cubicBezTo>
                        <a:pt x="125" y="105"/>
                        <a:pt x="115" y="101"/>
                        <a:pt x="107" y="103"/>
                      </a:cubicBezTo>
                      <a:cubicBezTo>
                        <a:pt x="100" y="95"/>
                        <a:pt x="100" y="95"/>
                        <a:pt x="100" y="95"/>
                      </a:cubicBezTo>
                      <a:cubicBezTo>
                        <a:pt x="118" y="75"/>
                        <a:pt x="118" y="43"/>
                        <a:pt x="99" y="23"/>
                      </a:cubicBezTo>
                      <a:cubicBezTo>
                        <a:pt x="79" y="1"/>
                        <a:pt x="44" y="0"/>
                        <a:pt x="23" y="20"/>
                      </a:cubicBezTo>
                      <a:cubicBezTo>
                        <a:pt x="1" y="41"/>
                        <a:pt x="0" y="75"/>
                        <a:pt x="20" y="97"/>
                      </a:cubicBezTo>
                      <a:cubicBezTo>
                        <a:pt x="39" y="117"/>
                        <a:pt x="70" y="119"/>
                        <a:pt x="92" y="103"/>
                      </a:cubicBezTo>
                      <a:cubicBezTo>
                        <a:pt x="99" y="110"/>
                        <a:pt x="99" y="110"/>
                        <a:pt x="99" y="110"/>
                      </a:cubicBezTo>
                      <a:cubicBezTo>
                        <a:pt x="96" y="118"/>
                        <a:pt x="99" y="128"/>
                        <a:pt x="102" y="130"/>
                      </a:cubicBezTo>
                      <a:cubicBezTo>
                        <a:pt x="159" y="192"/>
                        <a:pt x="159" y="192"/>
                        <a:pt x="159" y="192"/>
                      </a:cubicBezTo>
                      <a:cubicBezTo>
                        <a:pt x="166" y="199"/>
                        <a:pt x="177" y="199"/>
                        <a:pt x="184" y="193"/>
                      </a:cubicBezTo>
                      <a:cubicBezTo>
                        <a:pt x="191" y="186"/>
                        <a:pt x="191" y="176"/>
                        <a:pt x="185" y="169"/>
                      </a:cubicBezTo>
                      <a:close/>
                      <a:moveTo>
                        <a:pt x="27" y="90"/>
                      </a:moveTo>
                      <a:cubicBezTo>
                        <a:pt x="11" y="72"/>
                        <a:pt x="12" y="44"/>
                        <a:pt x="29" y="28"/>
                      </a:cubicBezTo>
                      <a:cubicBezTo>
                        <a:pt x="47" y="11"/>
                        <a:pt x="75" y="12"/>
                        <a:pt x="92" y="30"/>
                      </a:cubicBezTo>
                      <a:cubicBezTo>
                        <a:pt x="108" y="48"/>
                        <a:pt x="107" y="75"/>
                        <a:pt x="90" y="92"/>
                      </a:cubicBezTo>
                      <a:cubicBezTo>
                        <a:pt x="72" y="109"/>
                        <a:pt x="44" y="108"/>
                        <a:pt x="27" y="90"/>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73" name="Group 72"/>
            <p:cNvGrpSpPr/>
            <p:nvPr/>
          </p:nvGrpSpPr>
          <p:grpSpPr>
            <a:xfrm>
              <a:off x="3581400" y="3867150"/>
              <a:ext cx="520700" cy="520700"/>
              <a:chOff x="6034087" y="1752600"/>
              <a:chExt cx="520700" cy="520700"/>
            </a:xfrm>
          </p:grpSpPr>
          <p:sp>
            <p:nvSpPr>
              <p:cNvPr id="74" name="Oval 30"/>
              <p:cNvSpPr>
                <a:spLocks noChangeArrowheads="1"/>
              </p:cNvSpPr>
              <p:nvPr/>
            </p:nvSpPr>
            <p:spPr bwMode="auto">
              <a:xfrm>
                <a:off x="6034087" y="1752600"/>
                <a:ext cx="520700" cy="520700"/>
              </a:xfrm>
              <a:prstGeom prst="ellipse">
                <a:avLst/>
              </a:pr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31"/>
              <p:cNvSpPr>
                <a:spLocks/>
              </p:cNvSpPr>
              <p:nvPr/>
            </p:nvSpPr>
            <p:spPr bwMode="auto">
              <a:xfrm>
                <a:off x="6156325" y="1863725"/>
                <a:ext cx="396875" cy="409575"/>
              </a:xfrm>
              <a:custGeom>
                <a:avLst/>
                <a:gdLst/>
                <a:ahLst/>
                <a:cxnLst>
                  <a:cxn ang="0">
                    <a:pos x="222" y="83"/>
                  </a:cxn>
                  <a:cxn ang="0">
                    <a:pos x="221" y="67"/>
                  </a:cxn>
                  <a:cxn ang="0">
                    <a:pos x="158" y="0"/>
                  </a:cxn>
                  <a:cxn ang="0">
                    <a:pos x="155" y="3"/>
                  </a:cxn>
                  <a:cxn ang="0">
                    <a:pos x="95" y="4"/>
                  </a:cxn>
                  <a:cxn ang="0">
                    <a:pos x="1" y="10"/>
                  </a:cxn>
                  <a:cxn ang="0">
                    <a:pos x="0" y="107"/>
                  </a:cxn>
                  <a:cxn ang="0">
                    <a:pos x="42" y="153"/>
                  </a:cxn>
                  <a:cxn ang="0">
                    <a:pos x="27" y="194"/>
                  </a:cxn>
                  <a:cxn ang="0">
                    <a:pos x="58" y="227"/>
                  </a:cxn>
                  <a:cxn ang="0">
                    <a:pos x="77" y="229"/>
                  </a:cxn>
                  <a:cxn ang="0">
                    <a:pos x="222" y="83"/>
                  </a:cxn>
                </a:cxnLst>
                <a:rect l="0" t="0" r="r" b="b"/>
                <a:pathLst>
                  <a:path w="222" h="229">
                    <a:moveTo>
                      <a:pt x="222" y="83"/>
                    </a:moveTo>
                    <a:cubicBezTo>
                      <a:pt x="222" y="78"/>
                      <a:pt x="222" y="72"/>
                      <a:pt x="221" y="67"/>
                    </a:cubicBezTo>
                    <a:cubicBezTo>
                      <a:pt x="158" y="0"/>
                      <a:pt x="158" y="0"/>
                      <a:pt x="158" y="0"/>
                    </a:cubicBezTo>
                    <a:cubicBezTo>
                      <a:pt x="155" y="3"/>
                      <a:pt x="155" y="3"/>
                      <a:pt x="155" y="3"/>
                    </a:cubicBezTo>
                    <a:cubicBezTo>
                      <a:pt x="95" y="4"/>
                      <a:pt x="95" y="4"/>
                      <a:pt x="95" y="4"/>
                    </a:cubicBezTo>
                    <a:cubicBezTo>
                      <a:pt x="1" y="10"/>
                      <a:pt x="1" y="10"/>
                      <a:pt x="1" y="10"/>
                    </a:cubicBezTo>
                    <a:cubicBezTo>
                      <a:pt x="0" y="107"/>
                      <a:pt x="0" y="107"/>
                      <a:pt x="0" y="107"/>
                    </a:cubicBezTo>
                    <a:cubicBezTo>
                      <a:pt x="42" y="153"/>
                      <a:pt x="42" y="153"/>
                      <a:pt x="42" y="153"/>
                    </a:cubicBezTo>
                    <a:cubicBezTo>
                      <a:pt x="27" y="194"/>
                      <a:pt x="27" y="194"/>
                      <a:pt x="27" y="194"/>
                    </a:cubicBezTo>
                    <a:cubicBezTo>
                      <a:pt x="58" y="227"/>
                      <a:pt x="58" y="227"/>
                      <a:pt x="58" y="227"/>
                    </a:cubicBezTo>
                    <a:cubicBezTo>
                      <a:pt x="65" y="228"/>
                      <a:pt x="71" y="229"/>
                      <a:pt x="77" y="229"/>
                    </a:cubicBezTo>
                    <a:cubicBezTo>
                      <a:pt x="157" y="229"/>
                      <a:pt x="222" y="164"/>
                      <a:pt x="222" y="83"/>
                    </a:cubicBezTo>
                    <a:close/>
                  </a:path>
                </a:pathLst>
              </a:custGeom>
              <a:solidFill>
                <a:schemeClr val="accent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32"/>
              <p:cNvSpPr>
                <a:spLocks/>
              </p:cNvSpPr>
              <p:nvPr/>
            </p:nvSpPr>
            <p:spPr bwMode="auto">
              <a:xfrm>
                <a:off x="6235700" y="1933575"/>
                <a:ext cx="22225" cy="42863"/>
              </a:xfrm>
              <a:custGeom>
                <a:avLst/>
                <a:gdLst/>
                <a:ahLst/>
                <a:cxnLst>
                  <a:cxn ang="0">
                    <a:pos x="13" y="6"/>
                  </a:cxn>
                  <a:cxn ang="0">
                    <a:pos x="12" y="1"/>
                  </a:cxn>
                  <a:cxn ang="0">
                    <a:pos x="6" y="0"/>
                  </a:cxn>
                  <a:cxn ang="0">
                    <a:pos x="3" y="0"/>
                  </a:cxn>
                  <a:cxn ang="0">
                    <a:pos x="1" y="2"/>
                  </a:cxn>
                  <a:cxn ang="0">
                    <a:pos x="0" y="4"/>
                  </a:cxn>
                  <a:cxn ang="0">
                    <a:pos x="0" y="7"/>
                  </a:cxn>
                  <a:cxn ang="0">
                    <a:pos x="0" y="8"/>
                  </a:cxn>
                  <a:cxn ang="0">
                    <a:pos x="5" y="8"/>
                  </a:cxn>
                  <a:cxn ang="0">
                    <a:pos x="5" y="6"/>
                  </a:cxn>
                  <a:cxn ang="0">
                    <a:pos x="6" y="4"/>
                  </a:cxn>
                  <a:cxn ang="0">
                    <a:pos x="7" y="3"/>
                  </a:cxn>
                  <a:cxn ang="0">
                    <a:pos x="8" y="4"/>
                  </a:cxn>
                  <a:cxn ang="0">
                    <a:pos x="8" y="5"/>
                  </a:cxn>
                  <a:cxn ang="0">
                    <a:pos x="7" y="9"/>
                  </a:cxn>
                  <a:cxn ang="0">
                    <a:pos x="0" y="20"/>
                  </a:cxn>
                  <a:cxn ang="0">
                    <a:pos x="0" y="24"/>
                  </a:cxn>
                  <a:cxn ang="0">
                    <a:pos x="13" y="24"/>
                  </a:cxn>
                  <a:cxn ang="0">
                    <a:pos x="13" y="20"/>
                  </a:cxn>
                  <a:cxn ang="0">
                    <a:pos x="6" y="20"/>
                  </a:cxn>
                  <a:cxn ang="0">
                    <a:pos x="12" y="10"/>
                  </a:cxn>
                  <a:cxn ang="0">
                    <a:pos x="13" y="6"/>
                  </a:cxn>
                </a:cxnLst>
                <a:rect l="0" t="0" r="r" b="b"/>
                <a:pathLst>
                  <a:path w="13" h="24">
                    <a:moveTo>
                      <a:pt x="13" y="6"/>
                    </a:moveTo>
                    <a:cubicBezTo>
                      <a:pt x="13" y="4"/>
                      <a:pt x="13" y="3"/>
                      <a:pt x="12" y="1"/>
                    </a:cubicBezTo>
                    <a:cubicBezTo>
                      <a:pt x="10" y="0"/>
                      <a:pt x="9" y="0"/>
                      <a:pt x="6" y="0"/>
                    </a:cubicBezTo>
                    <a:cubicBezTo>
                      <a:pt x="5" y="0"/>
                      <a:pt x="4" y="0"/>
                      <a:pt x="3" y="0"/>
                    </a:cubicBezTo>
                    <a:cubicBezTo>
                      <a:pt x="2" y="1"/>
                      <a:pt x="2" y="1"/>
                      <a:pt x="1" y="2"/>
                    </a:cubicBezTo>
                    <a:cubicBezTo>
                      <a:pt x="1" y="3"/>
                      <a:pt x="0" y="3"/>
                      <a:pt x="0" y="4"/>
                    </a:cubicBezTo>
                    <a:cubicBezTo>
                      <a:pt x="0" y="5"/>
                      <a:pt x="0" y="6"/>
                      <a:pt x="0" y="7"/>
                    </a:cubicBezTo>
                    <a:cubicBezTo>
                      <a:pt x="0" y="8"/>
                      <a:pt x="0" y="8"/>
                      <a:pt x="0" y="8"/>
                    </a:cubicBezTo>
                    <a:cubicBezTo>
                      <a:pt x="5" y="8"/>
                      <a:pt x="5" y="8"/>
                      <a:pt x="5" y="8"/>
                    </a:cubicBezTo>
                    <a:cubicBezTo>
                      <a:pt x="5" y="6"/>
                      <a:pt x="5" y="6"/>
                      <a:pt x="5" y="6"/>
                    </a:cubicBezTo>
                    <a:cubicBezTo>
                      <a:pt x="5" y="5"/>
                      <a:pt x="5" y="4"/>
                      <a:pt x="6" y="4"/>
                    </a:cubicBezTo>
                    <a:cubicBezTo>
                      <a:pt x="6" y="4"/>
                      <a:pt x="6" y="3"/>
                      <a:pt x="7" y="3"/>
                    </a:cubicBezTo>
                    <a:cubicBezTo>
                      <a:pt x="7" y="3"/>
                      <a:pt x="7" y="4"/>
                      <a:pt x="8" y="4"/>
                    </a:cubicBezTo>
                    <a:cubicBezTo>
                      <a:pt x="8" y="4"/>
                      <a:pt x="8" y="5"/>
                      <a:pt x="8" y="5"/>
                    </a:cubicBezTo>
                    <a:cubicBezTo>
                      <a:pt x="8" y="6"/>
                      <a:pt x="8" y="7"/>
                      <a:pt x="7" y="9"/>
                    </a:cubicBezTo>
                    <a:cubicBezTo>
                      <a:pt x="6" y="10"/>
                      <a:pt x="4" y="14"/>
                      <a:pt x="0" y="20"/>
                    </a:cubicBezTo>
                    <a:cubicBezTo>
                      <a:pt x="0" y="24"/>
                      <a:pt x="0" y="24"/>
                      <a:pt x="0" y="24"/>
                    </a:cubicBezTo>
                    <a:cubicBezTo>
                      <a:pt x="13" y="24"/>
                      <a:pt x="13" y="24"/>
                      <a:pt x="13" y="24"/>
                    </a:cubicBezTo>
                    <a:cubicBezTo>
                      <a:pt x="13" y="20"/>
                      <a:pt x="13" y="20"/>
                      <a:pt x="13" y="20"/>
                    </a:cubicBezTo>
                    <a:cubicBezTo>
                      <a:pt x="6" y="20"/>
                      <a:pt x="6" y="20"/>
                      <a:pt x="6" y="20"/>
                    </a:cubicBezTo>
                    <a:cubicBezTo>
                      <a:pt x="10" y="15"/>
                      <a:pt x="12" y="12"/>
                      <a:pt x="12" y="10"/>
                    </a:cubicBezTo>
                    <a:cubicBezTo>
                      <a:pt x="13" y="9"/>
                      <a:pt x="13" y="7"/>
                      <a:pt x="13" y="6"/>
                    </a:cubicBezTo>
                    <a:close/>
                  </a:path>
                </a:pathLst>
              </a:custGeom>
              <a:solidFill>
                <a:srgbClr val="EBEBE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33"/>
              <p:cNvSpPr>
                <a:spLocks/>
              </p:cNvSpPr>
              <p:nvPr/>
            </p:nvSpPr>
            <p:spPr bwMode="auto">
              <a:xfrm>
                <a:off x="6269037" y="1941513"/>
                <a:ext cx="25400" cy="34925"/>
              </a:xfrm>
              <a:custGeom>
                <a:avLst/>
                <a:gdLst/>
                <a:ahLst/>
                <a:cxnLst>
                  <a:cxn ang="0">
                    <a:pos x="13" y="0"/>
                  </a:cxn>
                  <a:cxn ang="0">
                    <a:pos x="8" y="0"/>
                  </a:cxn>
                  <a:cxn ang="0">
                    <a:pos x="7" y="7"/>
                  </a:cxn>
                  <a:cxn ang="0">
                    <a:pos x="5" y="0"/>
                  </a:cxn>
                  <a:cxn ang="0">
                    <a:pos x="0" y="0"/>
                  </a:cxn>
                  <a:cxn ang="0">
                    <a:pos x="3" y="10"/>
                  </a:cxn>
                  <a:cxn ang="0">
                    <a:pos x="0" y="20"/>
                  </a:cxn>
                  <a:cxn ang="0">
                    <a:pos x="5" y="20"/>
                  </a:cxn>
                  <a:cxn ang="0">
                    <a:pos x="7" y="13"/>
                  </a:cxn>
                  <a:cxn ang="0">
                    <a:pos x="8" y="20"/>
                  </a:cxn>
                  <a:cxn ang="0">
                    <a:pos x="14" y="20"/>
                  </a:cxn>
                  <a:cxn ang="0">
                    <a:pos x="11" y="10"/>
                  </a:cxn>
                  <a:cxn ang="0">
                    <a:pos x="13" y="0"/>
                  </a:cxn>
                </a:cxnLst>
                <a:rect l="0" t="0" r="r" b="b"/>
                <a:pathLst>
                  <a:path w="14" h="20">
                    <a:moveTo>
                      <a:pt x="13" y="0"/>
                    </a:moveTo>
                    <a:cubicBezTo>
                      <a:pt x="8" y="0"/>
                      <a:pt x="8" y="0"/>
                      <a:pt x="8" y="0"/>
                    </a:cubicBezTo>
                    <a:cubicBezTo>
                      <a:pt x="8" y="2"/>
                      <a:pt x="7" y="4"/>
                      <a:pt x="7" y="7"/>
                    </a:cubicBezTo>
                    <a:cubicBezTo>
                      <a:pt x="7" y="7"/>
                      <a:pt x="6" y="4"/>
                      <a:pt x="5" y="0"/>
                    </a:cubicBezTo>
                    <a:cubicBezTo>
                      <a:pt x="0" y="0"/>
                      <a:pt x="0" y="0"/>
                      <a:pt x="0" y="0"/>
                    </a:cubicBezTo>
                    <a:cubicBezTo>
                      <a:pt x="3" y="10"/>
                      <a:pt x="3" y="10"/>
                      <a:pt x="3" y="10"/>
                    </a:cubicBezTo>
                    <a:cubicBezTo>
                      <a:pt x="0" y="20"/>
                      <a:pt x="0" y="20"/>
                      <a:pt x="0" y="20"/>
                    </a:cubicBezTo>
                    <a:cubicBezTo>
                      <a:pt x="5" y="20"/>
                      <a:pt x="5" y="20"/>
                      <a:pt x="5" y="20"/>
                    </a:cubicBezTo>
                    <a:cubicBezTo>
                      <a:pt x="6" y="18"/>
                      <a:pt x="6" y="16"/>
                      <a:pt x="7" y="13"/>
                    </a:cubicBezTo>
                    <a:cubicBezTo>
                      <a:pt x="7" y="15"/>
                      <a:pt x="7" y="17"/>
                      <a:pt x="8" y="20"/>
                    </a:cubicBezTo>
                    <a:cubicBezTo>
                      <a:pt x="14" y="20"/>
                      <a:pt x="14" y="20"/>
                      <a:pt x="14" y="20"/>
                    </a:cubicBezTo>
                    <a:cubicBezTo>
                      <a:pt x="11" y="10"/>
                      <a:pt x="11" y="10"/>
                      <a:pt x="11" y="10"/>
                    </a:cubicBezTo>
                    <a:lnTo>
                      <a:pt x="13" y="0"/>
                    </a:lnTo>
                    <a:close/>
                  </a:path>
                </a:pathLst>
              </a:custGeom>
              <a:solidFill>
                <a:srgbClr val="EBEBE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34"/>
              <p:cNvSpPr>
                <a:spLocks/>
              </p:cNvSpPr>
              <p:nvPr/>
            </p:nvSpPr>
            <p:spPr bwMode="auto">
              <a:xfrm>
                <a:off x="6302375" y="1933575"/>
                <a:ext cx="25400" cy="42863"/>
              </a:xfrm>
              <a:custGeom>
                <a:avLst/>
                <a:gdLst/>
                <a:ahLst/>
                <a:cxnLst>
                  <a:cxn ang="0">
                    <a:pos x="14" y="6"/>
                  </a:cxn>
                  <a:cxn ang="0">
                    <a:pos x="12" y="1"/>
                  </a:cxn>
                  <a:cxn ang="0">
                    <a:pos x="7" y="0"/>
                  </a:cxn>
                  <a:cxn ang="0">
                    <a:pos x="4" y="0"/>
                  </a:cxn>
                  <a:cxn ang="0">
                    <a:pos x="2" y="2"/>
                  </a:cxn>
                  <a:cxn ang="0">
                    <a:pos x="1" y="4"/>
                  </a:cxn>
                  <a:cxn ang="0">
                    <a:pos x="0" y="7"/>
                  </a:cxn>
                  <a:cxn ang="0">
                    <a:pos x="0" y="8"/>
                  </a:cxn>
                  <a:cxn ang="0">
                    <a:pos x="6" y="8"/>
                  </a:cxn>
                  <a:cxn ang="0">
                    <a:pos x="6" y="6"/>
                  </a:cxn>
                  <a:cxn ang="0">
                    <a:pos x="6" y="4"/>
                  </a:cxn>
                  <a:cxn ang="0">
                    <a:pos x="7" y="3"/>
                  </a:cxn>
                  <a:cxn ang="0">
                    <a:pos x="8" y="4"/>
                  </a:cxn>
                  <a:cxn ang="0">
                    <a:pos x="8" y="5"/>
                  </a:cxn>
                  <a:cxn ang="0">
                    <a:pos x="7" y="9"/>
                  </a:cxn>
                  <a:cxn ang="0">
                    <a:pos x="0" y="20"/>
                  </a:cxn>
                  <a:cxn ang="0">
                    <a:pos x="0" y="24"/>
                  </a:cxn>
                  <a:cxn ang="0">
                    <a:pos x="13" y="24"/>
                  </a:cxn>
                  <a:cxn ang="0">
                    <a:pos x="13" y="20"/>
                  </a:cxn>
                  <a:cxn ang="0">
                    <a:pos x="7" y="20"/>
                  </a:cxn>
                  <a:cxn ang="0">
                    <a:pos x="13" y="10"/>
                  </a:cxn>
                  <a:cxn ang="0">
                    <a:pos x="14" y="6"/>
                  </a:cxn>
                </a:cxnLst>
                <a:rect l="0" t="0" r="r" b="b"/>
                <a:pathLst>
                  <a:path w="14" h="24">
                    <a:moveTo>
                      <a:pt x="14" y="6"/>
                    </a:moveTo>
                    <a:cubicBezTo>
                      <a:pt x="14" y="4"/>
                      <a:pt x="13" y="3"/>
                      <a:pt x="12" y="1"/>
                    </a:cubicBezTo>
                    <a:cubicBezTo>
                      <a:pt x="11" y="0"/>
                      <a:pt x="9" y="0"/>
                      <a:pt x="7" y="0"/>
                    </a:cubicBezTo>
                    <a:cubicBezTo>
                      <a:pt x="6" y="0"/>
                      <a:pt x="5" y="0"/>
                      <a:pt x="4" y="0"/>
                    </a:cubicBezTo>
                    <a:cubicBezTo>
                      <a:pt x="3" y="1"/>
                      <a:pt x="2" y="1"/>
                      <a:pt x="2" y="2"/>
                    </a:cubicBezTo>
                    <a:cubicBezTo>
                      <a:pt x="1" y="3"/>
                      <a:pt x="1" y="3"/>
                      <a:pt x="1" y="4"/>
                    </a:cubicBezTo>
                    <a:cubicBezTo>
                      <a:pt x="0" y="5"/>
                      <a:pt x="0" y="6"/>
                      <a:pt x="0" y="7"/>
                    </a:cubicBezTo>
                    <a:cubicBezTo>
                      <a:pt x="0" y="8"/>
                      <a:pt x="0" y="8"/>
                      <a:pt x="0" y="8"/>
                    </a:cubicBezTo>
                    <a:cubicBezTo>
                      <a:pt x="6" y="8"/>
                      <a:pt x="6" y="8"/>
                      <a:pt x="6" y="8"/>
                    </a:cubicBezTo>
                    <a:cubicBezTo>
                      <a:pt x="6" y="6"/>
                      <a:pt x="6" y="6"/>
                      <a:pt x="6" y="6"/>
                    </a:cubicBezTo>
                    <a:cubicBezTo>
                      <a:pt x="6" y="5"/>
                      <a:pt x="6" y="4"/>
                      <a:pt x="6" y="4"/>
                    </a:cubicBezTo>
                    <a:cubicBezTo>
                      <a:pt x="6" y="4"/>
                      <a:pt x="7" y="3"/>
                      <a:pt x="7" y="3"/>
                    </a:cubicBezTo>
                    <a:cubicBezTo>
                      <a:pt x="7" y="3"/>
                      <a:pt x="8" y="4"/>
                      <a:pt x="8" y="4"/>
                    </a:cubicBezTo>
                    <a:cubicBezTo>
                      <a:pt x="8" y="4"/>
                      <a:pt x="8" y="5"/>
                      <a:pt x="8" y="5"/>
                    </a:cubicBezTo>
                    <a:cubicBezTo>
                      <a:pt x="8" y="6"/>
                      <a:pt x="8" y="7"/>
                      <a:pt x="7" y="9"/>
                    </a:cubicBezTo>
                    <a:cubicBezTo>
                      <a:pt x="7" y="10"/>
                      <a:pt x="4" y="14"/>
                      <a:pt x="0" y="20"/>
                    </a:cubicBezTo>
                    <a:cubicBezTo>
                      <a:pt x="0" y="24"/>
                      <a:pt x="0" y="24"/>
                      <a:pt x="0" y="24"/>
                    </a:cubicBezTo>
                    <a:cubicBezTo>
                      <a:pt x="13" y="24"/>
                      <a:pt x="13" y="24"/>
                      <a:pt x="13" y="24"/>
                    </a:cubicBezTo>
                    <a:cubicBezTo>
                      <a:pt x="13" y="20"/>
                      <a:pt x="13" y="20"/>
                      <a:pt x="13" y="20"/>
                    </a:cubicBezTo>
                    <a:cubicBezTo>
                      <a:pt x="7" y="20"/>
                      <a:pt x="7" y="20"/>
                      <a:pt x="7" y="20"/>
                    </a:cubicBezTo>
                    <a:cubicBezTo>
                      <a:pt x="10" y="15"/>
                      <a:pt x="12" y="12"/>
                      <a:pt x="13" y="10"/>
                    </a:cubicBezTo>
                    <a:cubicBezTo>
                      <a:pt x="14" y="9"/>
                      <a:pt x="14" y="7"/>
                      <a:pt x="14" y="6"/>
                    </a:cubicBezTo>
                    <a:close/>
                  </a:path>
                </a:pathLst>
              </a:custGeom>
              <a:solidFill>
                <a:srgbClr val="EBEBE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Rectangle 35"/>
              <p:cNvSpPr>
                <a:spLocks noChangeArrowheads="1"/>
              </p:cNvSpPr>
              <p:nvPr/>
            </p:nvSpPr>
            <p:spPr bwMode="auto">
              <a:xfrm>
                <a:off x="6340475" y="1946275"/>
                <a:ext cx="25400" cy="7938"/>
              </a:xfrm>
              <a:prstGeom prst="rect">
                <a:avLst/>
              </a:prstGeom>
              <a:solidFill>
                <a:srgbClr val="EB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 name="Rectangle 36"/>
              <p:cNvSpPr>
                <a:spLocks noChangeArrowheads="1"/>
              </p:cNvSpPr>
              <p:nvPr/>
            </p:nvSpPr>
            <p:spPr bwMode="auto">
              <a:xfrm>
                <a:off x="6340475" y="1957388"/>
                <a:ext cx="25400" cy="6350"/>
              </a:xfrm>
              <a:prstGeom prst="rect">
                <a:avLst/>
              </a:prstGeom>
              <a:solidFill>
                <a:srgbClr val="EB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37"/>
              <p:cNvSpPr>
                <a:spLocks noEditPoints="1"/>
              </p:cNvSpPr>
              <p:nvPr/>
            </p:nvSpPr>
            <p:spPr bwMode="auto">
              <a:xfrm>
                <a:off x="6153150" y="1863725"/>
                <a:ext cx="293688" cy="352425"/>
              </a:xfrm>
              <a:custGeom>
                <a:avLst/>
                <a:gdLst/>
                <a:ahLst/>
                <a:cxnLst>
                  <a:cxn ang="0">
                    <a:pos x="158" y="0"/>
                  </a:cxn>
                  <a:cxn ang="0">
                    <a:pos x="7" y="0"/>
                  </a:cxn>
                  <a:cxn ang="0">
                    <a:pos x="0" y="8"/>
                  </a:cxn>
                  <a:cxn ang="0">
                    <a:pos x="0" y="102"/>
                  </a:cxn>
                  <a:cxn ang="0">
                    <a:pos x="7" y="110"/>
                  </a:cxn>
                  <a:cxn ang="0">
                    <a:pos x="55" y="110"/>
                  </a:cxn>
                  <a:cxn ang="0">
                    <a:pos x="29" y="189"/>
                  </a:cxn>
                  <a:cxn ang="0">
                    <a:pos x="32" y="196"/>
                  </a:cxn>
                  <a:cxn ang="0">
                    <a:pos x="32" y="196"/>
                  </a:cxn>
                  <a:cxn ang="0">
                    <a:pos x="39" y="192"/>
                  </a:cxn>
                  <a:cxn ang="0">
                    <a:pos x="46" y="170"/>
                  </a:cxn>
                  <a:cxn ang="0">
                    <a:pos x="80" y="170"/>
                  </a:cxn>
                  <a:cxn ang="0">
                    <a:pos x="80" y="190"/>
                  </a:cxn>
                  <a:cxn ang="0">
                    <a:pos x="85" y="197"/>
                  </a:cxn>
                  <a:cxn ang="0">
                    <a:pos x="85" y="197"/>
                  </a:cxn>
                  <a:cxn ang="0">
                    <a:pos x="90" y="190"/>
                  </a:cxn>
                  <a:cxn ang="0">
                    <a:pos x="90" y="170"/>
                  </a:cxn>
                  <a:cxn ang="0">
                    <a:pos x="119" y="170"/>
                  </a:cxn>
                  <a:cxn ang="0">
                    <a:pos x="126" y="192"/>
                  </a:cxn>
                  <a:cxn ang="0">
                    <a:pos x="132" y="196"/>
                  </a:cxn>
                  <a:cxn ang="0">
                    <a:pos x="133" y="196"/>
                  </a:cxn>
                  <a:cxn ang="0">
                    <a:pos x="136" y="189"/>
                  </a:cxn>
                  <a:cxn ang="0">
                    <a:pos x="111" y="110"/>
                  </a:cxn>
                  <a:cxn ang="0">
                    <a:pos x="158" y="110"/>
                  </a:cxn>
                  <a:cxn ang="0">
                    <a:pos x="164" y="102"/>
                  </a:cxn>
                  <a:cxn ang="0">
                    <a:pos x="164" y="8"/>
                  </a:cxn>
                  <a:cxn ang="0">
                    <a:pos x="158" y="0"/>
                  </a:cxn>
                  <a:cxn ang="0">
                    <a:pos x="49" y="162"/>
                  </a:cxn>
                  <a:cxn ang="0">
                    <a:pos x="66" y="110"/>
                  </a:cxn>
                  <a:cxn ang="0">
                    <a:pos x="80" y="110"/>
                  </a:cxn>
                  <a:cxn ang="0">
                    <a:pos x="80" y="162"/>
                  </a:cxn>
                  <a:cxn ang="0">
                    <a:pos x="49" y="162"/>
                  </a:cxn>
                  <a:cxn ang="0">
                    <a:pos x="116" y="162"/>
                  </a:cxn>
                  <a:cxn ang="0">
                    <a:pos x="90" y="162"/>
                  </a:cxn>
                  <a:cxn ang="0">
                    <a:pos x="90" y="110"/>
                  </a:cxn>
                  <a:cxn ang="0">
                    <a:pos x="100" y="110"/>
                  </a:cxn>
                  <a:cxn ang="0">
                    <a:pos x="116" y="162"/>
                  </a:cxn>
                  <a:cxn ang="0">
                    <a:pos x="154" y="95"/>
                  </a:cxn>
                  <a:cxn ang="0">
                    <a:pos x="148" y="101"/>
                  </a:cxn>
                  <a:cxn ang="0">
                    <a:pos x="16" y="101"/>
                  </a:cxn>
                  <a:cxn ang="0">
                    <a:pos x="11" y="95"/>
                  </a:cxn>
                  <a:cxn ang="0">
                    <a:pos x="11" y="16"/>
                  </a:cxn>
                  <a:cxn ang="0">
                    <a:pos x="16" y="9"/>
                  </a:cxn>
                  <a:cxn ang="0">
                    <a:pos x="148" y="9"/>
                  </a:cxn>
                  <a:cxn ang="0">
                    <a:pos x="154" y="16"/>
                  </a:cxn>
                  <a:cxn ang="0">
                    <a:pos x="154" y="95"/>
                  </a:cxn>
                </a:cxnLst>
                <a:rect l="0" t="0" r="r" b="b"/>
                <a:pathLst>
                  <a:path w="164" h="197">
                    <a:moveTo>
                      <a:pt x="158" y="0"/>
                    </a:moveTo>
                    <a:cubicBezTo>
                      <a:pt x="7" y="0"/>
                      <a:pt x="7" y="0"/>
                      <a:pt x="7" y="0"/>
                    </a:cubicBezTo>
                    <a:cubicBezTo>
                      <a:pt x="4" y="0"/>
                      <a:pt x="0" y="3"/>
                      <a:pt x="0" y="8"/>
                    </a:cubicBezTo>
                    <a:cubicBezTo>
                      <a:pt x="0" y="102"/>
                      <a:pt x="0" y="102"/>
                      <a:pt x="0" y="102"/>
                    </a:cubicBezTo>
                    <a:cubicBezTo>
                      <a:pt x="0" y="107"/>
                      <a:pt x="4" y="110"/>
                      <a:pt x="7" y="110"/>
                    </a:cubicBezTo>
                    <a:cubicBezTo>
                      <a:pt x="55" y="110"/>
                      <a:pt x="55" y="110"/>
                      <a:pt x="55" y="110"/>
                    </a:cubicBezTo>
                    <a:cubicBezTo>
                      <a:pt x="29" y="189"/>
                      <a:pt x="29" y="189"/>
                      <a:pt x="29" y="189"/>
                    </a:cubicBezTo>
                    <a:cubicBezTo>
                      <a:pt x="28" y="192"/>
                      <a:pt x="29" y="195"/>
                      <a:pt x="32" y="196"/>
                    </a:cubicBezTo>
                    <a:cubicBezTo>
                      <a:pt x="32" y="196"/>
                      <a:pt x="32" y="196"/>
                      <a:pt x="32" y="196"/>
                    </a:cubicBezTo>
                    <a:cubicBezTo>
                      <a:pt x="35" y="197"/>
                      <a:pt x="38" y="195"/>
                      <a:pt x="39" y="192"/>
                    </a:cubicBezTo>
                    <a:cubicBezTo>
                      <a:pt x="46" y="170"/>
                      <a:pt x="46" y="170"/>
                      <a:pt x="46" y="170"/>
                    </a:cubicBezTo>
                    <a:cubicBezTo>
                      <a:pt x="80" y="170"/>
                      <a:pt x="80" y="170"/>
                      <a:pt x="80" y="170"/>
                    </a:cubicBezTo>
                    <a:cubicBezTo>
                      <a:pt x="80" y="190"/>
                      <a:pt x="80" y="190"/>
                      <a:pt x="80" y="190"/>
                    </a:cubicBezTo>
                    <a:cubicBezTo>
                      <a:pt x="80" y="194"/>
                      <a:pt x="82" y="197"/>
                      <a:pt x="85" y="197"/>
                    </a:cubicBezTo>
                    <a:cubicBezTo>
                      <a:pt x="85" y="197"/>
                      <a:pt x="85" y="197"/>
                      <a:pt x="85" y="197"/>
                    </a:cubicBezTo>
                    <a:cubicBezTo>
                      <a:pt x="88" y="197"/>
                      <a:pt x="90" y="194"/>
                      <a:pt x="90" y="190"/>
                    </a:cubicBezTo>
                    <a:cubicBezTo>
                      <a:pt x="90" y="170"/>
                      <a:pt x="90" y="170"/>
                      <a:pt x="90" y="170"/>
                    </a:cubicBezTo>
                    <a:cubicBezTo>
                      <a:pt x="119" y="170"/>
                      <a:pt x="119" y="170"/>
                      <a:pt x="119" y="170"/>
                    </a:cubicBezTo>
                    <a:cubicBezTo>
                      <a:pt x="126" y="192"/>
                      <a:pt x="126" y="192"/>
                      <a:pt x="126" y="192"/>
                    </a:cubicBezTo>
                    <a:cubicBezTo>
                      <a:pt x="127" y="195"/>
                      <a:pt x="130" y="197"/>
                      <a:pt x="132" y="196"/>
                    </a:cubicBezTo>
                    <a:cubicBezTo>
                      <a:pt x="133" y="196"/>
                      <a:pt x="133" y="196"/>
                      <a:pt x="133" y="196"/>
                    </a:cubicBezTo>
                    <a:cubicBezTo>
                      <a:pt x="135" y="195"/>
                      <a:pt x="137" y="192"/>
                      <a:pt x="136" y="189"/>
                    </a:cubicBezTo>
                    <a:cubicBezTo>
                      <a:pt x="111" y="110"/>
                      <a:pt x="111" y="110"/>
                      <a:pt x="111" y="110"/>
                    </a:cubicBezTo>
                    <a:cubicBezTo>
                      <a:pt x="158" y="110"/>
                      <a:pt x="158" y="110"/>
                      <a:pt x="158" y="110"/>
                    </a:cubicBezTo>
                    <a:cubicBezTo>
                      <a:pt x="161" y="110"/>
                      <a:pt x="164" y="107"/>
                      <a:pt x="164" y="102"/>
                    </a:cubicBezTo>
                    <a:cubicBezTo>
                      <a:pt x="164" y="8"/>
                      <a:pt x="164" y="8"/>
                      <a:pt x="164" y="8"/>
                    </a:cubicBezTo>
                    <a:cubicBezTo>
                      <a:pt x="164" y="3"/>
                      <a:pt x="161" y="0"/>
                      <a:pt x="158" y="0"/>
                    </a:cubicBezTo>
                    <a:close/>
                    <a:moveTo>
                      <a:pt x="49" y="162"/>
                    </a:moveTo>
                    <a:cubicBezTo>
                      <a:pt x="66" y="110"/>
                      <a:pt x="66" y="110"/>
                      <a:pt x="66" y="110"/>
                    </a:cubicBezTo>
                    <a:cubicBezTo>
                      <a:pt x="80" y="110"/>
                      <a:pt x="80" y="110"/>
                      <a:pt x="80" y="110"/>
                    </a:cubicBezTo>
                    <a:cubicBezTo>
                      <a:pt x="80" y="162"/>
                      <a:pt x="80" y="162"/>
                      <a:pt x="80" y="162"/>
                    </a:cubicBezTo>
                    <a:lnTo>
                      <a:pt x="49" y="162"/>
                    </a:lnTo>
                    <a:close/>
                    <a:moveTo>
                      <a:pt x="116" y="162"/>
                    </a:moveTo>
                    <a:cubicBezTo>
                      <a:pt x="90" y="162"/>
                      <a:pt x="90" y="162"/>
                      <a:pt x="90" y="162"/>
                    </a:cubicBezTo>
                    <a:cubicBezTo>
                      <a:pt x="90" y="110"/>
                      <a:pt x="90" y="110"/>
                      <a:pt x="90" y="110"/>
                    </a:cubicBezTo>
                    <a:cubicBezTo>
                      <a:pt x="100" y="110"/>
                      <a:pt x="100" y="110"/>
                      <a:pt x="100" y="110"/>
                    </a:cubicBezTo>
                    <a:lnTo>
                      <a:pt x="116" y="162"/>
                    </a:lnTo>
                    <a:close/>
                    <a:moveTo>
                      <a:pt x="154" y="95"/>
                    </a:moveTo>
                    <a:cubicBezTo>
                      <a:pt x="154" y="98"/>
                      <a:pt x="152" y="101"/>
                      <a:pt x="148" y="101"/>
                    </a:cubicBezTo>
                    <a:cubicBezTo>
                      <a:pt x="16" y="101"/>
                      <a:pt x="16" y="101"/>
                      <a:pt x="16" y="101"/>
                    </a:cubicBezTo>
                    <a:cubicBezTo>
                      <a:pt x="13" y="101"/>
                      <a:pt x="11" y="98"/>
                      <a:pt x="11" y="95"/>
                    </a:cubicBezTo>
                    <a:cubicBezTo>
                      <a:pt x="11" y="16"/>
                      <a:pt x="11" y="16"/>
                      <a:pt x="11" y="16"/>
                    </a:cubicBezTo>
                    <a:cubicBezTo>
                      <a:pt x="11" y="12"/>
                      <a:pt x="13" y="9"/>
                      <a:pt x="16" y="9"/>
                    </a:cubicBezTo>
                    <a:cubicBezTo>
                      <a:pt x="148" y="9"/>
                      <a:pt x="148" y="9"/>
                      <a:pt x="148" y="9"/>
                    </a:cubicBezTo>
                    <a:cubicBezTo>
                      <a:pt x="152" y="9"/>
                      <a:pt x="154" y="12"/>
                      <a:pt x="154" y="16"/>
                    </a:cubicBezTo>
                    <a:lnTo>
                      <a:pt x="154" y="95"/>
                    </a:lnTo>
                    <a:close/>
                  </a:path>
                </a:pathLst>
              </a:custGeom>
              <a:solidFill>
                <a:srgbClr val="EBEBE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2" name="Group 81"/>
            <p:cNvGrpSpPr/>
            <p:nvPr/>
          </p:nvGrpSpPr>
          <p:grpSpPr>
            <a:xfrm>
              <a:off x="4343400" y="1428750"/>
              <a:ext cx="520700" cy="520700"/>
              <a:chOff x="1828800" y="1733550"/>
              <a:chExt cx="520700" cy="520700"/>
            </a:xfrm>
          </p:grpSpPr>
          <p:sp>
            <p:nvSpPr>
              <p:cNvPr id="83" name="Oval 56"/>
              <p:cNvSpPr>
                <a:spLocks noChangeArrowheads="1"/>
              </p:cNvSpPr>
              <p:nvPr/>
            </p:nvSpPr>
            <p:spPr bwMode="auto">
              <a:xfrm>
                <a:off x="1828800" y="1733550"/>
                <a:ext cx="520700" cy="520700"/>
              </a:xfrm>
              <a:prstGeom prst="ellipse">
                <a:avLst/>
              </a:pr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57"/>
              <p:cNvSpPr>
                <a:spLocks/>
              </p:cNvSpPr>
              <p:nvPr/>
            </p:nvSpPr>
            <p:spPr bwMode="auto">
              <a:xfrm>
                <a:off x="1938338" y="1858962"/>
                <a:ext cx="406400" cy="395288"/>
              </a:xfrm>
              <a:custGeom>
                <a:avLst/>
                <a:gdLst/>
                <a:ahLst/>
                <a:cxnLst>
                  <a:cxn ang="0">
                    <a:pos x="164" y="26"/>
                  </a:cxn>
                  <a:cxn ang="0">
                    <a:pos x="140" y="46"/>
                  </a:cxn>
                  <a:cxn ang="0">
                    <a:pos x="129" y="33"/>
                  </a:cxn>
                  <a:cxn ang="0">
                    <a:pos x="106" y="6"/>
                  </a:cxn>
                  <a:cxn ang="0">
                    <a:pos x="104" y="8"/>
                  </a:cxn>
                  <a:cxn ang="0">
                    <a:pos x="101" y="4"/>
                  </a:cxn>
                  <a:cxn ang="0">
                    <a:pos x="68" y="0"/>
                  </a:cxn>
                  <a:cxn ang="0">
                    <a:pos x="49" y="31"/>
                  </a:cxn>
                  <a:cxn ang="0">
                    <a:pos x="0" y="57"/>
                  </a:cxn>
                  <a:cxn ang="0">
                    <a:pos x="21" y="85"/>
                  </a:cxn>
                  <a:cxn ang="0">
                    <a:pos x="37" y="105"/>
                  </a:cxn>
                  <a:cxn ang="0">
                    <a:pos x="2" y="136"/>
                  </a:cxn>
                  <a:cxn ang="0">
                    <a:pos x="76" y="220"/>
                  </a:cxn>
                  <a:cxn ang="0">
                    <a:pos x="84" y="221"/>
                  </a:cxn>
                  <a:cxn ang="0">
                    <a:pos x="227" y="99"/>
                  </a:cxn>
                  <a:cxn ang="0">
                    <a:pos x="164" y="26"/>
                  </a:cxn>
                </a:cxnLst>
                <a:rect l="0" t="0" r="r" b="b"/>
                <a:pathLst>
                  <a:path w="227" h="221">
                    <a:moveTo>
                      <a:pt x="164" y="26"/>
                    </a:moveTo>
                    <a:cubicBezTo>
                      <a:pt x="140" y="46"/>
                      <a:pt x="140" y="46"/>
                      <a:pt x="140" y="46"/>
                    </a:cubicBezTo>
                    <a:cubicBezTo>
                      <a:pt x="129" y="33"/>
                      <a:pt x="129" y="33"/>
                      <a:pt x="129" y="33"/>
                    </a:cubicBezTo>
                    <a:cubicBezTo>
                      <a:pt x="106" y="6"/>
                      <a:pt x="106" y="6"/>
                      <a:pt x="106" y="6"/>
                    </a:cubicBezTo>
                    <a:cubicBezTo>
                      <a:pt x="104" y="8"/>
                      <a:pt x="104" y="8"/>
                      <a:pt x="104" y="8"/>
                    </a:cubicBezTo>
                    <a:cubicBezTo>
                      <a:pt x="101" y="4"/>
                      <a:pt x="101" y="4"/>
                      <a:pt x="101" y="4"/>
                    </a:cubicBezTo>
                    <a:cubicBezTo>
                      <a:pt x="68" y="0"/>
                      <a:pt x="68" y="0"/>
                      <a:pt x="68" y="0"/>
                    </a:cubicBezTo>
                    <a:cubicBezTo>
                      <a:pt x="49" y="31"/>
                      <a:pt x="49" y="31"/>
                      <a:pt x="49" y="31"/>
                    </a:cubicBezTo>
                    <a:cubicBezTo>
                      <a:pt x="0" y="57"/>
                      <a:pt x="0" y="57"/>
                      <a:pt x="0" y="57"/>
                    </a:cubicBezTo>
                    <a:cubicBezTo>
                      <a:pt x="21" y="85"/>
                      <a:pt x="21" y="85"/>
                      <a:pt x="21" y="85"/>
                    </a:cubicBezTo>
                    <a:cubicBezTo>
                      <a:pt x="37" y="105"/>
                      <a:pt x="37" y="105"/>
                      <a:pt x="37" y="105"/>
                    </a:cubicBezTo>
                    <a:cubicBezTo>
                      <a:pt x="2" y="136"/>
                      <a:pt x="2" y="136"/>
                      <a:pt x="2" y="136"/>
                    </a:cubicBezTo>
                    <a:cubicBezTo>
                      <a:pt x="76" y="220"/>
                      <a:pt x="76" y="220"/>
                      <a:pt x="76" y="220"/>
                    </a:cubicBezTo>
                    <a:cubicBezTo>
                      <a:pt x="78" y="221"/>
                      <a:pt x="81" y="221"/>
                      <a:pt x="84" y="221"/>
                    </a:cubicBezTo>
                    <a:cubicBezTo>
                      <a:pt x="156" y="221"/>
                      <a:pt x="216" y="168"/>
                      <a:pt x="227" y="99"/>
                    </a:cubicBezTo>
                    <a:lnTo>
                      <a:pt x="164" y="26"/>
                    </a:lnTo>
                    <a:close/>
                  </a:path>
                </a:pathLst>
              </a:custGeom>
              <a:solidFill>
                <a:schemeClr val="accent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58"/>
              <p:cNvSpPr>
                <a:spLocks noEditPoints="1"/>
              </p:cNvSpPr>
              <p:nvPr/>
            </p:nvSpPr>
            <p:spPr bwMode="auto">
              <a:xfrm>
                <a:off x="1936750" y="1851025"/>
                <a:ext cx="303213" cy="149225"/>
              </a:xfrm>
              <a:custGeom>
                <a:avLst/>
                <a:gdLst/>
                <a:ahLst/>
                <a:cxnLst>
                  <a:cxn ang="0">
                    <a:pos x="85" y="83"/>
                  </a:cxn>
                  <a:cxn ang="0">
                    <a:pos x="169" y="62"/>
                  </a:cxn>
                  <a:cxn ang="0">
                    <a:pos x="168" y="39"/>
                  </a:cxn>
                  <a:cxn ang="0">
                    <a:pos x="155" y="26"/>
                  </a:cxn>
                  <a:cxn ang="0">
                    <a:pos x="115" y="26"/>
                  </a:cxn>
                  <a:cxn ang="0">
                    <a:pos x="85" y="0"/>
                  </a:cxn>
                  <a:cxn ang="0">
                    <a:pos x="54" y="27"/>
                  </a:cxn>
                  <a:cxn ang="0">
                    <a:pos x="13" y="27"/>
                  </a:cxn>
                  <a:cxn ang="0">
                    <a:pos x="0" y="40"/>
                  </a:cxn>
                  <a:cxn ang="0">
                    <a:pos x="1" y="61"/>
                  </a:cxn>
                  <a:cxn ang="0">
                    <a:pos x="85" y="83"/>
                  </a:cxn>
                  <a:cxn ang="0">
                    <a:pos x="85" y="77"/>
                  </a:cxn>
                  <a:cxn ang="0">
                    <a:pos x="74" y="72"/>
                  </a:cxn>
                  <a:cxn ang="0">
                    <a:pos x="85" y="67"/>
                  </a:cxn>
                  <a:cxn ang="0">
                    <a:pos x="95" y="72"/>
                  </a:cxn>
                  <a:cxn ang="0">
                    <a:pos x="85" y="77"/>
                  </a:cxn>
                  <a:cxn ang="0">
                    <a:pos x="85" y="7"/>
                  </a:cxn>
                  <a:cxn ang="0">
                    <a:pos x="112" y="26"/>
                  </a:cxn>
                  <a:cxn ang="0">
                    <a:pos x="57" y="27"/>
                  </a:cxn>
                  <a:cxn ang="0">
                    <a:pos x="85" y="7"/>
                  </a:cxn>
                </a:cxnLst>
                <a:rect l="0" t="0" r="r" b="b"/>
                <a:pathLst>
                  <a:path w="169" h="83">
                    <a:moveTo>
                      <a:pt x="85" y="83"/>
                    </a:moveTo>
                    <a:cubicBezTo>
                      <a:pt x="119" y="83"/>
                      <a:pt x="149" y="75"/>
                      <a:pt x="169" y="62"/>
                    </a:cubicBezTo>
                    <a:cubicBezTo>
                      <a:pt x="168" y="39"/>
                      <a:pt x="168" y="39"/>
                      <a:pt x="168" y="39"/>
                    </a:cubicBezTo>
                    <a:cubicBezTo>
                      <a:pt x="168" y="32"/>
                      <a:pt x="163" y="26"/>
                      <a:pt x="155" y="26"/>
                    </a:cubicBezTo>
                    <a:cubicBezTo>
                      <a:pt x="115" y="26"/>
                      <a:pt x="115" y="26"/>
                      <a:pt x="115" y="26"/>
                    </a:cubicBezTo>
                    <a:cubicBezTo>
                      <a:pt x="113" y="11"/>
                      <a:pt x="100" y="0"/>
                      <a:pt x="85" y="0"/>
                    </a:cubicBezTo>
                    <a:cubicBezTo>
                      <a:pt x="69" y="0"/>
                      <a:pt x="56" y="11"/>
                      <a:pt x="54" y="27"/>
                    </a:cubicBezTo>
                    <a:cubicBezTo>
                      <a:pt x="13" y="27"/>
                      <a:pt x="13" y="27"/>
                      <a:pt x="13" y="27"/>
                    </a:cubicBezTo>
                    <a:cubicBezTo>
                      <a:pt x="6" y="27"/>
                      <a:pt x="0" y="33"/>
                      <a:pt x="0" y="40"/>
                    </a:cubicBezTo>
                    <a:cubicBezTo>
                      <a:pt x="1" y="61"/>
                      <a:pt x="1" y="61"/>
                      <a:pt x="1" y="61"/>
                    </a:cubicBezTo>
                    <a:cubicBezTo>
                      <a:pt x="20" y="75"/>
                      <a:pt x="51" y="83"/>
                      <a:pt x="85" y="83"/>
                    </a:cubicBezTo>
                    <a:close/>
                    <a:moveTo>
                      <a:pt x="85" y="77"/>
                    </a:moveTo>
                    <a:cubicBezTo>
                      <a:pt x="79" y="77"/>
                      <a:pt x="74" y="74"/>
                      <a:pt x="74" y="72"/>
                    </a:cubicBezTo>
                    <a:cubicBezTo>
                      <a:pt x="74" y="69"/>
                      <a:pt x="79" y="67"/>
                      <a:pt x="85" y="67"/>
                    </a:cubicBezTo>
                    <a:cubicBezTo>
                      <a:pt x="90" y="67"/>
                      <a:pt x="95" y="69"/>
                      <a:pt x="95" y="72"/>
                    </a:cubicBezTo>
                    <a:cubicBezTo>
                      <a:pt x="95" y="74"/>
                      <a:pt x="90" y="77"/>
                      <a:pt x="85" y="77"/>
                    </a:cubicBezTo>
                    <a:close/>
                    <a:moveTo>
                      <a:pt x="85" y="7"/>
                    </a:moveTo>
                    <a:cubicBezTo>
                      <a:pt x="97" y="7"/>
                      <a:pt x="108" y="15"/>
                      <a:pt x="112" y="26"/>
                    </a:cubicBezTo>
                    <a:cubicBezTo>
                      <a:pt x="57" y="27"/>
                      <a:pt x="57" y="27"/>
                      <a:pt x="57" y="27"/>
                    </a:cubicBezTo>
                    <a:cubicBezTo>
                      <a:pt x="60" y="15"/>
                      <a:pt x="71" y="7"/>
                      <a:pt x="85" y="7"/>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59"/>
              <p:cNvSpPr>
                <a:spLocks/>
              </p:cNvSpPr>
              <p:nvPr/>
            </p:nvSpPr>
            <p:spPr bwMode="auto">
              <a:xfrm>
                <a:off x="1936750" y="1971675"/>
                <a:ext cx="303213" cy="136525"/>
              </a:xfrm>
              <a:custGeom>
                <a:avLst/>
                <a:gdLst/>
                <a:ahLst/>
                <a:cxnLst>
                  <a:cxn ang="0">
                    <a:pos x="168" y="0"/>
                  </a:cxn>
                  <a:cxn ang="0">
                    <a:pos x="84" y="21"/>
                  </a:cxn>
                  <a:cxn ang="0">
                    <a:pos x="0" y="0"/>
                  </a:cxn>
                  <a:cxn ang="0">
                    <a:pos x="1" y="64"/>
                  </a:cxn>
                  <a:cxn ang="0">
                    <a:pos x="14" y="77"/>
                  </a:cxn>
                  <a:cxn ang="0">
                    <a:pos x="156" y="76"/>
                  </a:cxn>
                  <a:cxn ang="0">
                    <a:pos x="169" y="63"/>
                  </a:cxn>
                  <a:cxn ang="0">
                    <a:pos x="168" y="0"/>
                  </a:cxn>
                </a:cxnLst>
                <a:rect l="0" t="0" r="r" b="b"/>
                <a:pathLst>
                  <a:path w="169" h="77">
                    <a:moveTo>
                      <a:pt x="168" y="0"/>
                    </a:moveTo>
                    <a:cubicBezTo>
                      <a:pt x="148" y="13"/>
                      <a:pt x="118" y="21"/>
                      <a:pt x="84" y="21"/>
                    </a:cubicBezTo>
                    <a:cubicBezTo>
                      <a:pt x="51" y="21"/>
                      <a:pt x="21" y="13"/>
                      <a:pt x="0" y="0"/>
                    </a:cubicBezTo>
                    <a:cubicBezTo>
                      <a:pt x="1" y="64"/>
                      <a:pt x="1" y="64"/>
                      <a:pt x="1" y="64"/>
                    </a:cubicBezTo>
                    <a:cubicBezTo>
                      <a:pt x="1" y="72"/>
                      <a:pt x="7" y="77"/>
                      <a:pt x="14" y="77"/>
                    </a:cubicBezTo>
                    <a:cubicBezTo>
                      <a:pt x="156" y="76"/>
                      <a:pt x="156" y="76"/>
                      <a:pt x="156" y="76"/>
                    </a:cubicBezTo>
                    <a:cubicBezTo>
                      <a:pt x="163" y="76"/>
                      <a:pt x="169" y="70"/>
                      <a:pt x="169" y="63"/>
                    </a:cubicBezTo>
                    <a:lnTo>
                      <a:pt x="168" y="0"/>
                    </a:ln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7" name="Group 86"/>
            <p:cNvGrpSpPr/>
            <p:nvPr/>
          </p:nvGrpSpPr>
          <p:grpSpPr>
            <a:xfrm>
              <a:off x="4343400" y="3867150"/>
              <a:ext cx="522288" cy="520700"/>
              <a:chOff x="2438400" y="1744183"/>
              <a:chExt cx="522288" cy="520700"/>
            </a:xfrm>
          </p:grpSpPr>
          <p:sp>
            <p:nvSpPr>
              <p:cNvPr id="88" name="Oval 9"/>
              <p:cNvSpPr>
                <a:spLocks noChangeArrowheads="1"/>
              </p:cNvSpPr>
              <p:nvPr/>
            </p:nvSpPr>
            <p:spPr bwMode="auto">
              <a:xfrm>
                <a:off x="2438400" y="1744183"/>
                <a:ext cx="520700" cy="520700"/>
              </a:xfrm>
              <a:prstGeom prst="ellipse">
                <a:avLst/>
              </a:pr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10"/>
              <p:cNvSpPr>
                <a:spLocks/>
              </p:cNvSpPr>
              <p:nvPr/>
            </p:nvSpPr>
            <p:spPr bwMode="auto">
              <a:xfrm>
                <a:off x="2501900" y="1931988"/>
                <a:ext cx="458788" cy="320675"/>
              </a:xfrm>
              <a:custGeom>
                <a:avLst/>
                <a:gdLst/>
                <a:ahLst/>
                <a:cxnLst>
                  <a:cxn ang="0">
                    <a:pos x="256" y="59"/>
                  </a:cxn>
                  <a:cxn ang="0">
                    <a:pos x="215" y="16"/>
                  </a:cxn>
                  <a:cxn ang="0">
                    <a:pos x="116" y="0"/>
                  </a:cxn>
                  <a:cxn ang="0">
                    <a:pos x="36" y="6"/>
                  </a:cxn>
                  <a:cxn ang="0">
                    <a:pos x="0" y="16"/>
                  </a:cxn>
                  <a:cxn ang="0">
                    <a:pos x="60" y="80"/>
                  </a:cxn>
                  <a:cxn ang="0">
                    <a:pos x="152" y="179"/>
                  </a:cxn>
                  <a:cxn ang="0">
                    <a:pos x="256" y="59"/>
                  </a:cxn>
                </a:cxnLst>
                <a:rect l="0" t="0" r="r" b="b"/>
                <a:pathLst>
                  <a:path w="256" h="179">
                    <a:moveTo>
                      <a:pt x="256" y="59"/>
                    </a:moveTo>
                    <a:cubicBezTo>
                      <a:pt x="215" y="16"/>
                      <a:pt x="215" y="16"/>
                      <a:pt x="215" y="16"/>
                    </a:cubicBezTo>
                    <a:cubicBezTo>
                      <a:pt x="116" y="0"/>
                      <a:pt x="116" y="0"/>
                      <a:pt x="116" y="0"/>
                    </a:cubicBezTo>
                    <a:cubicBezTo>
                      <a:pt x="36" y="6"/>
                      <a:pt x="36" y="6"/>
                      <a:pt x="36" y="6"/>
                    </a:cubicBezTo>
                    <a:cubicBezTo>
                      <a:pt x="0" y="16"/>
                      <a:pt x="0" y="16"/>
                      <a:pt x="0" y="16"/>
                    </a:cubicBezTo>
                    <a:cubicBezTo>
                      <a:pt x="60" y="80"/>
                      <a:pt x="60" y="80"/>
                      <a:pt x="60" y="80"/>
                    </a:cubicBezTo>
                    <a:cubicBezTo>
                      <a:pt x="152" y="179"/>
                      <a:pt x="152" y="179"/>
                      <a:pt x="152" y="179"/>
                    </a:cubicBezTo>
                    <a:cubicBezTo>
                      <a:pt x="207" y="164"/>
                      <a:pt x="249" y="117"/>
                      <a:pt x="256" y="59"/>
                    </a:cubicBezTo>
                    <a:close/>
                  </a:path>
                </a:pathLst>
              </a:custGeom>
              <a:solidFill>
                <a:schemeClr val="accent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11"/>
              <p:cNvSpPr>
                <a:spLocks/>
              </p:cNvSpPr>
              <p:nvPr/>
            </p:nvSpPr>
            <p:spPr bwMode="auto">
              <a:xfrm>
                <a:off x="2601912" y="2003425"/>
                <a:ext cx="187325" cy="96838"/>
              </a:xfrm>
              <a:custGeom>
                <a:avLst/>
                <a:gdLst/>
                <a:ahLst/>
                <a:cxnLst>
                  <a:cxn ang="0">
                    <a:pos x="55" y="22"/>
                  </a:cxn>
                  <a:cxn ang="0">
                    <a:pos x="54" y="21"/>
                  </a:cxn>
                  <a:cxn ang="0">
                    <a:pos x="0" y="0"/>
                  </a:cxn>
                  <a:cxn ang="0">
                    <a:pos x="0" y="31"/>
                  </a:cxn>
                  <a:cxn ang="0">
                    <a:pos x="52" y="54"/>
                  </a:cxn>
                  <a:cxn ang="0">
                    <a:pos x="104" y="31"/>
                  </a:cxn>
                  <a:cxn ang="0">
                    <a:pos x="104" y="2"/>
                  </a:cxn>
                  <a:cxn ang="0">
                    <a:pos x="55" y="22"/>
                  </a:cxn>
                </a:cxnLst>
                <a:rect l="0" t="0" r="r" b="b"/>
                <a:pathLst>
                  <a:path w="104" h="54">
                    <a:moveTo>
                      <a:pt x="55" y="22"/>
                    </a:moveTo>
                    <a:cubicBezTo>
                      <a:pt x="54" y="21"/>
                      <a:pt x="54" y="21"/>
                      <a:pt x="54" y="21"/>
                    </a:cubicBezTo>
                    <a:cubicBezTo>
                      <a:pt x="0" y="0"/>
                      <a:pt x="0" y="0"/>
                      <a:pt x="0" y="0"/>
                    </a:cubicBezTo>
                    <a:cubicBezTo>
                      <a:pt x="0" y="31"/>
                      <a:pt x="0" y="31"/>
                      <a:pt x="0" y="31"/>
                    </a:cubicBezTo>
                    <a:cubicBezTo>
                      <a:pt x="0" y="44"/>
                      <a:pt x="23" y="54"/>
                      <a:pt x="52" y="54"/>
                    </a:cubicBezTo>
                    <a:cubicBezTo>
                      <a:pt x="81" y="54"/>
                      <a:pt x="104" y="44"/>
                      <a:pt x="104" y="31"/>
                    </a:cubicBezTo>
                    <a:cubicBezTo>
                      <a:pt x="104" y="2"/>
                      <a:pt x="104" y="2"/>
                      <a:pt x="104" y="2"/>
                    </a:cubicBezTo>
                    <a:lnTo>
                      <a:pt x="55" y="22"/>
                    </a:lnTo>
                    <a:close/>
                  </a:path>
                </a:pathLst>
              </a:custGeom>
              <a:solidFill>
                <a:srgbClr val="E3E3E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12"/>
              <p:cNvSpPr>
                <a:spLocks/>
              </p:cNvSpPr>
              <p:nvPr/>
            </p:nvSpPr>
            <p:spPr bwMode="auto">
              <a:xfrm>
                <a:off x="2501900" y="1876425"/>
                <a:ext cx="403225" cy="212725"/>
              </a:xfrm>
              <a:custGeom>
                <a:avLst/>
                <a:gdLst/>
                <a:ahLst/>
                <a:cxnLst>
                  <a:cxn ang="0">
                    <a:pos x="225" y="117"/>
                  </a:cxn>
                  <a:cxn ang="0">
                    <a:pos x="216" y="92"/>
                  </a:cxn>
                  <a:cxn ang="0">
                    <a:pos x="216" y="88"/>
                  </a:cxn>
                  <a:cxn ang="0">
                    <a:pos x="216" y="48"/>
                  </a:cxn>
                  <a:cxn ang="0">
                    <a:pos x="216" y="48"/>
                  </a:cxn>
                  <a:cxn ang="0">
                    <a:pos x="216" y="48"/>
                  </a:cxn>
                  <a:cxn ang="0">
                    <a:pos x="216" y="47"/>
                  </a:cxn>
                  <a:cxn ang="0">
                    <a:pos x="215" y="47"/>
                  </a:cxn>
                  <a:cxn ang="0">
                    <a:pos x="108" y="0"/>
                  </a:cxn>
                  <a:cxn ang="0">
                    <a:pos x="0" y="47"/>
                  </a:cxn>
                  <a:cxn ang="0">
                    <a:pos x="111" y="90"/>
                  </a:cxn>
                  <a:cxn ang="0">
                    <a:pos x="209" y="50"/>
                  </a:cxn>
                  <a:cxn ang="0">
                    <a:pos x="209" y="92"/>
                  </a:cxn>
                  <a:cxn ang="0">
                    <a:pos x="201" y="117"/>
                  </a:cxn>
                  <a:cxn ang="0">
                    <a:pos x="207" y="119"/>
                  </a:cxn>
                  <a:cxn ang="0">
                    <a:pos x="210" y="112"/>
                  </a:cxn>
                  <a:cxn ang="0">
                    <a:pos x="210" y="119"/>
                  </a:cxn>
                  <a:cxn ang="0">
                    <a:pos x="216" y="119"/>
                  </a:cxn>
                  <a:cxn ang="0">
                    <a:pos x="216" y="112"/>
                  </a:cxn>
                  <a:cxn ang="0">
                    <a:pos x="219" y="119"/>
                  </a:cxn>
                  <a:cxn ang="0">
                    <a:pos x="225" y="117"/>
                  </a:cxn>
                </a:cxnLst>
                <a:rect l="0" t="0" r="r" b="b"/>
                <a:pathLst>
                  <a:path w="225" h="119">
                    <a:moveTo>
                      <a:pt x="225" y="117"/>
                    </a:moveTo>
                    <a:cubicBezTo>
                      <a:pt x="216" y="92"/>
                      <a:pt x="216" y="92"/>
                      <a:pt x="216" y="92"/>
                    </a:cubicBezTo>
                    <a:cubicBezTo>
                      <a:pt x="216" y="91"/>
                      <a:pt x="216" y="89"/>
                      <a:pt x="216" y="88"/>
                    </a:cubicBezTo>
                    <a:cubicBezTo>
                      <a:pt x="216" y="48"/>
                      <a:pt x="216" y="48"/>
                      <a:pt x="216" y="48"/>
                    </a:cubicBezTo>
                    <a:cubicBezTo>
                      <a:pt x="216" y="48"/>
                      <a:pt x="216" y="48"/>
                      <a:pt x="216" y="48"/>
                    </a:cubicBezTo>
                    <a:cubicBezTo>
                      <a:pt x="216" y="48"/>
                      <a:pt x="216" y="48"/>
                      <a:pt x="216" y="48"/>
                    </a:cubicBezTo>
                    <a:cubicBezTo>
                      <a:pt x="216" y="47"/>
                      <a:pt x="216" y="47"/>
                      <a:pt x="216" y="47"/>
                    </a:cubicBezTo>
                    <a:cubicBezTo>
                      <a:pt x="215" y="47"/>
                      <a:pt x="215" y="47"/>
                      <a:pt x="215" y="47"/>
                    </a:cubicBezTo>
                    <a:cubicBezTo>
                      <a:pt x="108" y="0"/>
                      <a:pt x="108" y="0"/>
                      <a:pt x="108" y="0"/>
                    </a:cubicBezTo>
                    <a:cubicBezTo>
                      <a:pt x="0" y="47"/>
                      <a:pt x="0" y="47"/>
                      <a:pt x="0" y="47"/>
                    </a:cubicBezTo>
                    <a:cubicBezTo>
                      <a:pt x="111" y="90"/>
                      <a:pt x="111" y="90"/>
                      <a:pt x="111" y="90"/>
                    </a:cubicBezTo>
                    <a:cubicBezTo>
                      <a:pt x="209" y="50"/>
                      <a:pt x="209" y="50"/>
                      <a:pt x="209" y="50"/>
                    </a:cubicBezTo>
                    <a:cubicBezTo>
                      <a:pt x="209" y="92"/>
                      <a:pt x="209" y="92"/>
                      <a:pt x="209" y="92"/>
                    </a:cubicBezTo>
                    <a:cubicBezTo>
                      <a:pt x="201" y="117"/>
                      <a:pt x="201" y="117"/>
                      <a:pt x="201" y="117"/>
                    </a:cubicBezTo>
                    <a:cubicBezTo>
                      <a:pt x="207" y="119"/>
                      <a:pt x="207" y="119"/>
                      <a:pt x="207" y="119"/>
                    </a:cubicBezTo>
                    <a:cubicBezTo>
                      <a:pt x="210" y="112"/>
                      <a:pt x="210" y="112"/>
                      <a:pt x="210" y="112"/>
                    </a:cubicBezTo>
                    <a:cubicBezTo>
                      <a:pt x="210" y="119"/>
                      <a:pt x="210" y="119"/>
                      <a:pt x="210" y="119"/>
                    </a:cubicBezTo>
                    <a:cubicBezTo>
                      <a:pt x="216" y="119"/>
                      <a:pt x="216" y="119"/>
                      <a:pt x="216" y="119"/>
                    </a:cubicBezTo>
                    <a:cubicBezTo>
                      <a:pt x="216" y="112"/>
                      <a:pt x="216" y="112"/>
                      <a:pt x="216" y="112"/>
                    </a:cubicBezTo>
                    <a:cubicBezTo>
                      <a:pt x="219" y="119"/>
                      <a:pt x="219" y="119"/>
                      <a:pt x="219" y="119"/>
                    </a:cubicBezTo>
                    <a:lnTo>
                      <a:pt x="225" y="117"/>
                    </a:lnTo>
                    <a:close/>
                  </a:path>
                </a:pathLst>
              </a:custGeom>
              <a:solidFill>
                <a:srgbClr val="E3E3E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2" name="Group 91"/>
            <p:cNvGrpSpPr/>
            <p:nvPr/>
          </p:nvGrpSpPr>
          <p:grpSpPr>
            <a:xfrm>
              <a:off x="4343400" y="2266950"/>
              <a:ext cx="520700" cy="520700"/>
              <a:chOff x="3046412" y="1752600"/>
              <a:chExt cx="520700" cy="520700"/>
            </a:xfrm>
          </p:grpSpPr>
          <p:sp>
            <p:nvSpPr>
              <p:cNvPr id="93" name="Oval 13"/>
              <p:cNvSpPr>
                <a:spLocks noChangeArrowheads="1"/>
              </p:cNvSpPr>
              <p:nvPr/>
            </p:nvSpPr>
            <p:spPr bwMode="auto">
              <a:xfrm>
                <a:off x="3046412" y="1752600"/>
                <a:ext cx="520700" cy="520700"/>
              </a:xfrm>
              <a:prstGeom prst="ellipse">
                <a:avLst/>
              </a:pr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14"/>
              <p:cNvSpPr>
                <a:spLocks/>
              </p:cNvSpPr>
              <p:nvPr/>
            </p:nvSpPr>
            <p:spPr bwMode="auto">
              <a:xfrm>
                <a:off x="3190875" y="1847850"/>
                <a:ext cx="333375" cy="425450"/>
              </a:xfrm>
              <a:custGeom>
                <a:avLst/>
                <a:gdLst/>
                <a:ahLst/>
                <a:cxnLst>
                  <a:cxn ang="0">
                    <a:pos x="186" y="172"/>
                  </a:cxn>
                  <a:cxn ang="0">
                    <a:pos x="29" y="0"/>
                  </a:cxn>
                  <a:cxn ang="0">
                    <a:pos x="12" y="15"/>
                  </a:cxn>
                  <a:cxn ang="0">
                    <a:pos x="28" y="37"/>
                  </a:cxn>
                  <a:cxn ang="0">
                    <a:pos x="0" y="88"/>
                  </a:cxn>
                  <a:cxn ang="0">
                    <a:pos x="18" y="110"/>
                  </a:cxn>
                  <a:cxn ang="0">
                    <a:pos x="10" y="117"/>
                  </a:cxn>
                  <a:cxn ang="0">
                    <a:pos x="62" y="175"/>
                  </a:cxn>
                  <a:cxn ang="0">
                    <a:pos x="33" y="190"/>
                  </a:cxn>
                  <a:cxn ang="0">
                    <a:pos x="75" y="238"/>
                  </a:cxn>
                  <a:cxn ang="0">
                    <a:pos x="186" y="172"/>
                  </a:cxn>
                </a:cxnLst>
                <a:rect l="0" t="0" r="r" b="b"/>
                <a:pathLst>
                  <a:path w="186" h="238">
                    <a:moveTo>
                      <a:pt x="186" y="172"/>
                    </a:moveTo>
                    <a:cubicBezTo>
                      <a:pt x="29" y="0"/>
                      <a:pt x="29" y="0"/>
                      <a:pt x="29" y="0"/>
                    </a:cubicBezTo>
                    <a:cubicBezTo>
                      <a:pt x="12" y="15"/>
                      <a:pt x="12" y="15"/>
                      <a:pt x="12" y="15"/>
                    </a:cubicBezTo>
                    <a:cubicBezTo>
                      <a:pt x="28" y="37"/>
                      <a:pt x="28" y="37"/>
                      <a:pt x="28" y="37"/>
                    </a:cubicBezTo>
                    <a:cubicBezTo>
                      <a:pt x="0" y="88"/>
                      <a:pt x="0" y="88"/>
                      <a:pt x="0" y="88"/>
                    </a:cubicBezTo>
                    <a:cubicBezTo>
                      <a:pt x="18" y="110"/>
                      <a:pt x="18" y="110"/>
                      <a:pt x="18" y="110"/>
                    </a:cubicBezTo>
                    <a:cubicBezTo>
                      <a:pt x="10" y="117"/>
                      <a:pt x="10" y="117"/>
                      <a:pt x="10" y="117"/>
                    </a:cubicBezTo>
                    <a:cubicBezTo>
                      <a:pt x="62" y="175"/>
                      <a:pt x="62" y="175"/>
                      <a:pt x="62" y="175"/>
                    </a:cubicBezTo>
                    <a:cubicBezTo>
                      <a:pt x="33" y="190"/>
                      <a:pt x="33" y="190"/>
                      <a:pt x="33" y="190"/>
                    </a:cubicBezTo>
                    <a:cubicBezTo>
                      <a:pt x="75" y="238"/>
                      <a:pt x="75" y="238"/>
                      <a:pt x="75" y="238"/>
                    </a:cubicBezTo>
                    <a:cubicBezTo>
                      <a:pt x="121" y="234"/>
                      <a:pt x="162" y="209"/>
                      <a:pt x="186" y="172"/>
                    </a:cubicBezTo>
                    <a:close/>
                  </a:path>
                </a:pathLst>
              </a:custGeom>
              <a:solidFill>
                <a:schemeClr val="accent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15"/>
              <p:cNvSpPr>
                <a:spLocks/>
              </p:cNvSpPr>
              <p:nvPr/>
            </p:nvSpPr>
            <p:spPr bwMode="auto">
              <a:xfrm>
                <a:off x="3211512" y="1846263"/>
                <a:ext cx="36513" cy="28575"/>
              </a:xfrm>
              <a:custGeom>
                <a:avLst/>
                <a:gdLst/>
                <a:ahLst/>
                <a:cxnLst>
                  <a:cxn ang="0">
                    <a:pos x="23" y="3"/>
                  </a:cxn>
                  <a:cxn ang="0">
                    <a:pos x="21" y="0"/>
                  </a:cxn>
                  <a:cxn ang="0">
                    <a:pos x="0" y="15"/>
                  </a:cxn>
                  <a:cxn ang="0">
                    <a:pos x="2" y="18"/>
                  </a:cxn>
                  <a:cxn ang="0">
                    <a:pos x="23" y="3"/>
                  </a:cxn>
                </a:cxnLst>
                <a:rect l="0" t="0" r="r" b="b"/>
                <a:pathLst>
                  <a:path w="23" h="18">
                    <a:moveTo>
                      <a:pt x="23" y="3"/>
                    </a:moveTo>
                    <a:lnTo>
                      <a:pt x="21" y="0"/>
                    </a:lnTo>
                    <a:lnTo>
                      <a:pt x="0" y="15"/>
                    </a:lnTo>
                    <a:lnTo>
                      <a:pt x="2" y="18"/>
                    </a:lnTo>
                    <a:lnTo>
                      <a:pt x="23" y="3"/>
                    </a:ln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16"/>
              <p:cNvSpPr>
                <a:spLocks/>
              </p:cNvSpPr>
              <p:nvPr/>
            </p:nvSpPr>
            <p:spPr bwMode="auto">
              <a:xfrm>
                <a:off x="3319462" y="2011363"/>
                <a:ext cx="65088" cy="49213"/>
              </a:xfrm>
              <a:custGeom>
                <a:avLst/>
                <a:gdLst/>
                <a:ahLst/>
                <a:cxnLst>
                  <a:cxn ang="0">
                    <a:pos x="4" y="31"/>
                  </a:cxn>
                  <a:cxn ang="0">
                    <a:pos x="41" y="5"/>
                  </a:cxn>
                  <a:cxn ang="0">
                    <a:pos x="36" y="0"/>
                  </a:cxn>
                  <a:cxn ang="0">
                    <a:pos x="0" y="26"/>
                  </a:cxn>
                  <a:cxn ang="0">
                    <a:pos x="4" y="31"/>
                  </a:cxn>
                </a:cxnLst>
                <a:rect l="0" t="0" r="r" b="b"/>
                <a:pathLst>
                  <a:path w="41" h="31">
                    <a:moveTo>
                      <a:pt x="4" y="31"/>
                    </a:moveTo>
                    <a:lnTo>
                      <a:pt x="41" y="5"/>
                    </a:lnTo>
                    <a:lnTo>
                      <a:pt x="36" y="0"/>
                    </a:lnTo>
                    <a:lnTo>
                      <a:pt x="0" y="26"/>
                    </a:lnTo>
                    <a:lnTo>
                      <a:pt x="4" y="31"/>
                    </a:ln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17"/>
              <p:cNvSpPr>
                <a:spLocks/>
              </p:cNvSpPr>
              <p:nvPr/>
            </p:nvSpPr>
            <p:spPr bwMode="auto">
              <a:xfrm>
                <a:off x="3179762" y="1857375"/>
                <a:ext cx="242888" cy="338138"/>
              </a:xfrm>
              <a:custGeom>
                <a:avLst/>
                <a:gdLst/>
                <a:ahLst/>
                <a:cxnLst>
                  <a:cxn ang="0">
                    <a:pos x="112" y="164"/>
                  </a:cxn>
                  <a:cxn ang="0">
                    <a:pos x="93" y="164"/>
                  </a:cxn>
                  <a:cxn ang="0">
                    <a:pos x="93" y="159"/>
                  </a:cxn>
                  <a:cxn ang="0">
                    <a:pos x="94" y="157"/>
                  </a:cxn>
                  <a:cxn ang="0">
                    <a:pos x="84" y="144"/>
                  </a:cxn>
                  <a:cxn ang="0">
                    <a:pos x="84" y="139"/>
                  </a:cxn>
                  <a:cxn ang="0">
                    <a:pos x="91" y="136"/>
                  </a:cxn>
                  <a:cxn ang="0">
                    <a:pos x="92" y="136"/>
                  </a:cxn>
                  <a:cxn ang="0">
                    <a:pos x="135" y="107"/>
                  </a:cxn>
                  <a:cxn ang="0">
                    <a:pos x="130" y="100"/>
                  </a:cxn>
                  <a:cxn ang="0">
                    <a:pos x="86" y="129"/>
                  </a:cxn>
                  <a:cxn ang="0">
                    <a:pos x="87" y="129"/>
                  </a:cxn>
                  <a:cxn ang="0">
                    <a:pos x="23" y="99"/>
                  </a:cxn>
                  <a:cxn ang="0">
                    <a:pos x="36" y="35"/>
                  </a:cxn>
                  <a:cxn ang="0">
                    <a:pos x="83" y="104"/>
                  </a:cxn>
                  <a:cxn ang="0">
                    <a:pos x="104" y="89"/>
                  </a:cxn>
                  <a:cxn ang="0">
                    <a:pos x="44" y="7"/>
                  </a:cxn>
                  <a:cxn ang="0">
                    <a:pos x="41" y="9"/>
                  </a:cxn>
                  <a:cxn ang="0">
                    <a:pos x="34" y="0"/>
                  </a:cxn>
                  <a:cxn ang="0">
                    <a:pos x="23" y="8"/>
                  </a:cxn>
                  <a:cxn ang="0">
                    <a:pos x="29" y="17"/>
                  </a:cxn>
                  <a:cxn ang="0">
                    <a:pos x="26" y="19"/>
                  </a:cxn>
                  <a:cxn ang="0">
                    <a:pos x="30" y="26"/>
                  </a:cxn>
                  <a:cxn ang="0">
                    <a:pos x="12" y="104"/>
                  </a:cxn>
                  <a:cxn ang="0">
                    <a:pos x="78" y="139"/>
                  </a:cxn>
                  <a:cxn ang="0">
                    <a:pos x="78" y="144"/>
                  </a:cxn>
                  <a:cxn ang="0">
                    <a:pos x="68" y="157"/>
                  </a:cxn>
                  <a:cxn ang="0">
                    <a:pos x="68" y="164"/>
                  </a:cxn>
                  <a:cxn ang="0">
                    <a:pos x="50" y="164"/>
                  </a:cxn>
                  <a:cxn ang="0">
                    <a:pos x="38" y="177"/>
                  </a:cxn>
                  <a:cxn ang="0">
                    <a:pos x="50" y="189"/>
                  </a:cxn>
                  <a:cxn ang="0">
                    <a:pos x="112" y="189"/>
                  </a:cxn>
                  <a:cxn ang="0">
                    <a:pos x="124" y="177"/>
                  </a:cxn>
                  <a:cxn ang="0">
                    <a:pos x="112" y="164"/>
                  </a:cxn>
                </a:cxnLst>
                <a:rect l="0" t="0" r="r" b="b"/>
                <a:pathLst>
                  <a:path w="135" h="189">
                    <a:moveTo>
                      <a:pt x="112" y="164"/>
                    </a:moveTo>
                    <a:cubicBezTo>
                      <a:pt x="93" y="164"/>
                      <a:pt x="93" y="164"/>
                      <a:pt x="93" y="164"/>
                    </a:cubicBezTo>
                    <a:cubicBezTo>
                      <a:pt x="93" y="159"/>
                      <a:pt x="93" y="159"/>
                      <a:pt x="93" y="159"/>
                    </a:cubicBezTo>
                    <a:cubicBezTo>
                      <a:pt x="93" y="158"/>
                      <a:pt x="94" y="158"/>
                      <a:pt x="94" y="157"/>
                    </a:cubicBezTo>
                    <a:cubicBezTo>
                      <a:pt x="94" y="151"/>
                      <a:pt x="90" y="146"/>
                      <a:pt x="84" y="144"/>
                    </a:cubicBezTo>
                    <a:cubicBezTo>
                      <a:pt x="84" y="139"/>
                      <a:pt x="84" y="139"/>
                      <a:pt x="84" y="139"/>
                    </a:cubicBezTo>
                    <a:cubicBezTo>
                      <a:pt x="87" y="138"/>
                      <a:pt x="89" y="137"/>
                      <a:pt x="91" y="136"/>
                    </a:cubicBezTo>
                    <a:cubicBezTo>
                      <a:pt x="92" y="136"/>
                      <a:pt x="92" y="136"/>
                      <a:pt x="92" y="136"/>
                    </a:cubicBezTo>
                    <a:cubicBezTo>
                      <a:pt x="135" y="107"/>
                      <a:pt x="135" y="107"/>
                      <a:pt x="135" y="107"/>
                    </a:cubicBezTo>
                    <a:cubicBezTo>
                      <a:pt x="130" y="100"/>
                      <a:pt x="130" y="100"/>
                      <a:pt x="130" y="100"/>
                    </a:cubicBezTo>
                    <a:cubicBezTo>
                      <a:pt x="86" y="129"/>
                      <a:pt x="86" y="129"/>
                      <a:pt x="86" y="129"/>
                    </a:cubicBezTo>
                    <a:cubicBezTo>
                      <a:pt x="87" y="129"/>
                      <a:pt x="87" y="129"/>
                      <a:pt x="87" y="129"/>
                    </a:cubicBezTo>
                    <a:cubicBezTo>
                      <a:pt x="60" y="133"/>
                      <a:pt x="34" y="122"/>
                      <a:pt x="23" y="99"/>
                    </a:cubicBezTo>
                    <a:cubicBezTo>
                      <a:pt x="13" y="78"/>
                      <a:pt x="19" y="53"/>
                      <a:pt x="36" y="35"/>
                    </a:cubicBezTo>
                    <a:cubicBezTo>
                      <a:pt x="83" y="104"/>
                      <a:pt x="83" y="104"/>
                      <a:pt x="83" y="104"/>
                    </a:cubicBezTo>
                    <a:cubicBezTo>
                      <a:pt x="104" y="89"/>
                      <a:pt x="104" y="89"/>
                      <a:pt x="104" y="89"/>
                    </a:cubicBezTo>
                    <a:cubicBezTo>
                      <a:pt x="44" y="7"/>
                      <a:pt x="44" y="7"/>
                      <a:pt x="44" y="7"/>
                    </a:cubicBezTo>
                    <a:cubicBezTo>
                      <a:pt x="41" y="9"/>
                      <a:pt x="41" y="9"/>
                      <a:pt x="41" y="9"/>
                    </a:cubicBezTo>
                    <a:cubicBezTo>
                      <a:pt x="34" y="0"/>
                      <a:pt x="34" y="0"/>
                      <a:pt x="34" y="0"/>
                    </a:cubicBezTo>
                    <a:cubicBezTo>
                      <a:pt x="23" y="8"/>
                      <a:pt x="23" y="8"/>
                      <a:pt x="23" y="8"/>
                    </a:cubicBezTo>
                    <a:cubicBezTo>
                      <a:pt x="29" y="17"/>
                      <a:pt x="29" y="17"/>
                      <a:pt x="29" y="17"/>
                    </a:cubicBezTo>
                    <a:cubicBezTo>
                      <a:pt x="26" y="19"/>
                      <a:pt x="26" y="19"/>
                      <a:pt x="26" y="19"/>
                    </a:cubicBezTo>
                    <a:cubicBezTo>
                      <a:pt x="30" y="26"/>
                      <a:pt x="30" y="26"/>
                      <a:pt x="30" y="26"/>
                    </a:cubicBezTo>
                    <a:cubicBezTo>
                      <a:pt x="8" y="46"/>
                      <a:pt x="0" y="77"/>
                      <a:pt x="12" y="104"/>
                    </a:cubicBezTo>
                    <a:cubicBezTo>
                      <a:pt x="23" y="127"/>
                      <a:pt x="55" y="141"/>
                      <a:pt x="78" y="139"/>
                    </a:cubicBezTo>
                    <a:cubicBezTo>
                      <a:pt x="78" y="144"/>
                      <a:pt x="78" y="144"/>
                      <a:pt x="78" y="144"/>
                    </a:cubicBezTo>
                    <a:cubicBezTo>
                      <a:pt x="72" y="146"/>
                      <a:pt x="68" y="151"/>
                      <a:pt x="68" y="157"/>
                    </a:cubicBezTo>
                    <a:cubicBezTo>
                      <a:pt x="68" y="164"/>
                      <a:pt x="68" y="164"/>
                      <a:pt x="68" y="164"/>
                    </a:cubicBezTo>
                    <a:cubicBezTo>
                      <a:pt x="50" y="164"/>
                      <a:pt x="50" y="164"/>
                      <a:pt x="50" y="164"/>
                    </a:cubicBezTo>
                    <a:cubicBezTo>
                      <a:pt x="43" y="164"/>
                      <a:pt x="38" y="170"/>
                      <a:pt x="38" y="177"/>
                    </a:cubicBezTo>
                    <a:cubicBezTo>
                      <a:pt x="38" y="183"/>
                      <a:pt x="43" y="189"/>
                      <a:pt x="50" y="189"/>
                    </a:cubicBezTo>
                    <a:cubicBezTo>
                      <a:pt x="112" y="189"/>
                      <a:pt x="112" y="189"/>
                      <a:pt x="112" y="189"/>
                    </a:cubicBezTo>
                    <a:cubicBezTo>
                      <a:pt x="119" y="189"/>
                      <a:pt x="124" y="183"/>
                      <a:pt x="124" y="177"/>
                    </a:cubicBezTo>
                    <a:cubicBezTo>
                      <a:pt x="124" y="170"/>
                      <a:pt x="119" y="164"/>
                      <a:pt x="112" y="164"/>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p:nvGrpSpPr>
          <p:grpSpPr>
            <a:xfrm>
              <a:off x="4343400" y="3105150"/>
              <a:ext cx="530225" cy="530226"/>
              <a:chOff x="3636962" y="1733550"/>
              <a:chExt cx="530225" cy="530226"/>
            </a:xfrm>
          </p:grpSpPr>
          <p:sp>
            <p:nvSpPr>
              <p:cNvPr id="99" name="Oval 6"/>
              <p:cNvSpPr>
                <a:spLocks noChangeArrowheads="1"/>
              </p:cNvSpPr>
              <p:nvPr/>
            </p:nvSpPr>
            <p:spPr bwMode="auto">
              <a:xfrm>
                <a:off x="3636962" y="1733550"/>
                <a:ext cx="530225" cy="530225"/>
              </a:xfrm>
              <a:prstGeom prst="ellipse">
                <a:avLst/>
              </a:pr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7"/>
              <p:cNvSpPr>
                <a:spLocks/>
              </p:cNvSpPr>
              <p:nvPr/>
            </p:nvSpPr>
            <p:spPr bwMode="auto">
              <a:xfrm>
                <a:off x="3784600" y="1858963"/>
                <a:ext cx="379413" cy="404813"/>
              </a:xfrm>
              <a:custGeom>
                <a:avLst/>
                <a:gdLst/>
                <a:ahLst/>
                <a:cxnLst>
                  <a:cxn ang="0">
                    <a:pos x="212" y="95"/>
                  </a:cxn>
                  <a:cxn ang="0">
                    <a:pos x="125" y="0"/>
                  </a:cxn>
                  <a:cxn ang="0">
                    <a:pos x="79" y="3"/>
                  </a:cxn>
                  <a:cxn ang="0">
                    <a:pos x="2" y="3"/>
                  </a:cxn>
                  <a:cxn ang="0">
                    <a:pos x="4" y="85"/>
                  </a:cxn>
                  <a:cxn ang="0">
                    <a:pos x="0" y="153"/>
                  </a:cxn>
                  <a:cxn ang="0">
                    <a:pos x="66" y="226"/>
                  </a:cxn>
                  <a:cxn ang="0">
                    <a:pos x="212" y="95"/>
                  </a:cxn>
                </a:cxnLst>
                <a:rect l="0" t="0" r="r" b="b"/>
                <a:pathLst>
                  <a:path w="212" h="226">
                    <a:moveTo>
                      <a:pt x="212" y="95"/>
                    </a:moveTo>
                    <a:cubicBezTo>
                      <a:pt x="125" y="0"/>
                      <a:pt x="125" y="0"/>
                      <a:pt x="125" y="0"/>
                    </a:cubicBezTo>
                    <a:cubicBezTo>
                      <a:pt x="79" y="3"/>
                      <a:pt x="79" y="3"/>
                      <a:pt x="79" y="3"/>
                    </a:cubicBezTo>
                    <a:cubicBezTo>
                      <a:pt x="2" y="3"/>
                      <a:pt x="2" y="3"/>
                      <a:pt x="2" y="3"/>
                    </a:cubicBezTo>
                    <a:cubicBezTo>
                      <a:pt x="4" y="85"/>
                      <a:pt x="4" y="85"/>
                      <a:pt x="4" y="85"/>
                    </a:cubicBezTo>
                    <a:cubicBezTo>
                      <a:pt x="0" y="153"/>
                      <a:pt x="0" y="153"/>
                      <a:pt x="0" y="153"/>
                    </a:cubicBezTo>
                    <a:cubicBezTo>
                      <a:pt x="66" y="226"/>
                      <a:pt x="66" y="226"/>
                      <a:pt x="66" y="226"/>
                    </a:cubicBezTo>
                    <a:cubicBezTo>
                      <a:pt x="141" y="225"/>
                      <a:pt x="203" y="168"/>
                      <a:pt x="212" y="95"/>
                    </a:cubicBezTo>
                    <a:close/>
                  </a:path>
                </a:pathLst>
              </a:custGeom>
              <a:solidFill>
                <a:schemeClr val="accent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8"/>
              <p:cNvSpPr>
                <a:spLocks noEditPoints="1"/>
              </p:cNvSpPr>
              <p:nvPr/>
            </p:nvSpPr>
            <p:spPr bwMode="auto">
              <a:xfrm>
                <a:off x="3784600" y="1858963"/>
                <a:ext cx="233363" cy="280988"/>
              </a:xfrm>
              <a:custGeom>
                <a:avLst/>
                <a:gdLst/>
                <a:ahLst/>
                <a:cxnLst>
                  <a:cxn ang="0">
                    <a:pos x="7" y="2"/>
                  </a:cxn>
                  <a:cxn ang="0">
                    <a:pos x="1" y="149"/>
                  </a:cxn>
                  <a:cxn ang="0">
                    <a:pos x="122" y="155"/>
                  </a:cxn>
                  <a:cxn ang="0">
                    <a:pos x="128" y="8"/>
                  </a:cxn>
                  <a:cxn ang="0">
                    <a:pos x="27" y="133"/>
                  </a:cxn>
                  <a:cxn ang="0">
                    <a:pos x="26" y="117"/>
                  </a:cxn>
                  <a:cxn ang="0">
                    <a:pos x="27" y="133"/>
                  </a:cxn>
                  <a:cxn ang="0">
                    <a:pos x="18" y="99"/>
                  </a:cxn>
                  <a:cxn ang="0">
                    <a:pos x="34" y="99"/>
                  </a:cxn>
                  <a:cxn ang="0">
                    <a:pos x="26" y="82"/>
                  </a:cxn>
                  <a:cxn ang="0">
                    <a:pos x="26" y="65"/>
                  </a:cxn>
                  <a:cxn ang="0">
                    <a:pos x="26" y="82"/>
                  </a:cxn>
                  <a:cxn ang="0">
                    <a:pos x="44" y="125"/>
                  </a:cxn>
                  <a:cxn ang="0">
                    <a:pos x="60" y="125"/>
                  </a:cxn>
                  <a:cxn ang="0">
                    <a:pos x="52" y="107"/>
                  </a:cxn>
                  <a:cxn ang="0">
                    <a:pos x="52" y="91"/>
                  </a:cxn>
                  <a:cxn ang="0">
                    <a:pos x="52" y="107"/>
                  </a:cxn>
                  <a:cxn ang="0">
                    <a:pos x="43" y="73"/>
                  </a:cxn>
                  <a:cxn ang="0">
                    <a:pos x="60" y="73"/>
                  </a:cxn>
                  <a:cxn ang="0">
                    <a:pos x="78" y="133"/>
                  </a:cxn>
                  <a:cxn ang="0">
                    <a:pos x="78" y="116"/>
                  </a:cxn>
                  <a:cxn ang="0">
                    <a:pos x="78" y="133"/>
                  </a:cxn>
                  <a:cxn ang="0">
                    <a:pos x="69" y="99"/>
                  </a:cxn>
                  <a:cxn ang="0">
                    <a:pos x="86" y="98"/>
                  </a:cxn>
                  <a:cxn ang="0">
                    <a:pos x="78" y="81"/>
                  </a:cxn>
                  <a:cxn ang="0">
                    <a:pos x="77" y="64"/>
                  </a:cxn>
                  <a:cxn ang="0">
                    <a:pos x="78" y="81"/>
                  </a:cxn>
                  <a:cxn ang="0">
                    <a:pos x="104" y="133"/>
                  </a:cxn>
                  <a:cxn ang="0">
                    <a:pos x="95" y="99"/>
                  </a:cxn>
                  <a:cxn ang="0">
                    <a:pos x="112" y="99"/>
                  </a:cxn>
                  <a:cxn ang="0">
                    <a:pos x="95" y="73"/>
                  </a:cxn>
                  <a:cxn ang="0">
                    <a:pos x="112" y="72"/>
                  </a:cxn>
                  <a:cxn ang="0">
                    <a:pos x="95" y="73"/>
                  </a:cxn>
                  <a:cxn ang="0">
                    <a:pos x="29" y="45"/>
                  </a:cxn>
                  <a:cxn ang="0">
                    <a:pos x="28" y="16"/>
                  </a:cxn>
                  <a:cxn ang="0">
                    <a:pos x="115" y="29"/>
                  </a:cxn>
                </a:cxnLst>
                <a:rect l="0" t="0" r="r" b="b"/>
                <a:pathLst>
                  <a:path w="130" h="157">
                    <a:moveTo>
                      <a:pt x="121" y="0"/>
                    </a:moveTo>
                    <a:cubicBezTo>
                      <a:pt x="7" y="2"/>
                      <a:pt x="7" y="2"/>
                      <a:pt x="7" y="2"/>
                    </a:cubicBezTo>
                    <a:cubicBezTo>
                      <a:pt x="3" y="2"/>
                      <a:pt x="0" y="5"/>
                      <a:pt x="0" y="9"/>
                    </a:cubicBezTo>
                    <a:cubicBezTo>
                      <a:pt x="1" y="149"/>
                      <a:pt x="1" y="149"/>
                      <a:pt x="1" y="149"/>
                    </a:cubicBezTo>
                    <a:cubicBezTo>
                      <a:pt x="1" y="153"/>
                      <a:pt x="5" y="157"/>
                      <a:pt x="9" y="157"/>
                    </a:cubicBezTo>
                    <a:cubicBezTo>
                      <a:pt x="122" y="155"/>
                      <a:pt x="122" y="155"/>
                      <a:pt x="122" y="155"/>
                    </a:cubicBezTo>
                    <a:cubicBezTo>
                      <a:pt x="127" y="155"/>
                      <a:pt x="130" y="152"/>
                      <a:pt x="130" y="148"/>
                    </a:cubicBezTo>
                    <a:cubicBezTo>
                      <a:pt x="128" y="8"/>
                      <a:pt x="128" y="8"/>
                      <a:pt x="128" y="8"/>
                    </a:cubicBezTo>
                    <a:cubicBezTo>
                      <a:pt x="128" y="4"/>
                      <a:pt x="125" y="0"/>
                      <a:pt x="121" y="0"/>
                    </a:cubicBezTo>
                    <a:close/>
                    <a:moveTo>
                      <a:pt x="27" y="133"/>
                    </a:moveTo>
                    <a:cubicBezTo>
                      <a:pt x="22" y="133"/>
                      <a:pt x="18" y="130"/>
                      <a:pt x="18" y="125"/>
                    </a:cubicBezTo>
                    <a:cubicBezTo>
                      <a:pt x="18" y="120"/>
                      <a:pt x="22" y="117"/>
                      <a:pt x="26" y="117"/>
                    </a:cubicBezTo>
                    <a:cubicBezTo>
                      <a:pt x="31" y="117"/>
                      <a:pt x="35" y="120"/>
                      <a:pt x="35" y="125"/>
                    </a:cubicBezTo>
                    <a:cubicBezTo>
                      <a:pt x="35" y="129"/>
                      <a:pt x="31" y="133"/>
                      <a:pt x="27" y="133"/>
                    </a:cubicBezTo>
                    <a:close/>
                    <a:moveTo>
                      <a:pt x="26" y="107"/>
                    </a:moveTo>
                    <a:cubicBezTo>
                      <a:pt x="22" y="107"/>
                      <a:pt x="18" y="104"/>
                      <a:pt x="18" y="99"/>
                    </a:cubicBezTo>
                    <a:cubicBezTo>
                      <a:pt x="18" y="95"/>
                      <a:pt x="21" y="91"/>
                      <a:pt x="26" y="91"/>
                    </a:cubicBezTo>
                    <a:cubicBezTo>
                      <a:pt x="31" y="91"/>
                      <a:pt x="34" y="94"/>
                      <a:pt x="34" y="99"/>
                    </a:cubicBezTo>
                    <a:cubicBezTo>
                      <a:pt x="34" y="104"/>
                      <a:pt x="31" y="107"/>
                      <a:pt x="26" y="107"/>
                    </a:cubicBezTo>
                    <a:close/>
                    <a:moveTo>
                      <a:pt x="26" y="82"/>
                    </a:moveTo>
                    <a:cubicBezTo>
                      <a:pt x="21" y="82"/>
                      <a:pt x="18" y="78"/>
                      <a:pt x="18" y="73"/>
                    </a:cubicBezTo>
                    <a:cubicBezTo>
                      <a:pt x="17" y="69"/>
                      <a:pt x="21" y="65"/>
                      <a:pt x="26" y="65"/>
                    </a:cubicBezTo>
                    <a:cubicBezTo>
                      <a:pt x="30" y="65"/>
                      <a:pt x="34" y="69"/>
                      <a:pt x="34" y="73"/>
                    </a:cubicBezTo>
                    <a:cubicBezTo>
                      <a:pt x="34" y="78"/>
                      <a:pt x="30" y="82"/>
                      <a:pt x="26" y="82"/>
                    </a:cubicBezTo>
                    <a:close/>
                    <a:moveTo>
                      <a:pt x="52" y="133"/>
                    </a:moveTo>
                    <a:cubicBezTo>
                      <a:pt x="48" y="133"/>
                      <a:pt x="44" y="129"/>
                      <a:pt x="44" y="125"/>
                    </a:cubicBezTo>
                    <a:cubicBezTo>
                      <a:pt x="44" y="120"/>
                      <a:pt x="48" y="116"/>
                      <a:pt x="52" y="116"/>
                    </a:cubicBezTo>
                    <a:cubicBezTo>
                      <a:pt x="57" y="116"/>
                      <a:pt x="60" y="120"/>
                      <a:pt x="60" y="125"/>
                    </a:cubicBezTo>
                    <a:cubicBezTo>
                      <a:pt x="61" y="129"/>
                      <a:pt x="57" y="133"/>
                      <a:pt x="52" y="133"/>
                    </a:cubicBezTo>
                    <a:close/>
                    <a:moveTo>
                      <a:pt x="52" y="107"/>
                    </a:moveTo>
                    <a:cubicBezTo>
                      <a:pt x="47" y="107"/>
                      <a:pt x="44" y="103"/>
                      <a:pt x="44" y="99"/>
                    </a:cubicBezTo>
                    <a:cubicBezTo>
                      <a:pt x="44" y="94"/>
                      <a:pt x="47" y="91"/>
                      <a:pt x="52" y="91"/>
                    </a:cubicBezTo>
                    <a:cubicBezTo>
                      <a:pt x="56" y="91"/>
                      <a:pt x="60" y="94"/>
                      <a:pt x="60" y="99"/>
                    </a:cubicBezTo>
                    <a:cubicBezTo>
                      <a:pt x="60" y="103"/>
                      <a:pt x="57" y="107"/>
                      <a:pt x="52" y="107"/>
                    </a:cubicBezTo>
                    <a:close/>
                    <a:moveTo>
                      <a:pt x="52" y="81"/>
                    </a:moveTo>
                    <a:cubicBezTo>
                      <a:pt x="47" y="81"/>
                      <a:pt x="43" y="78"/>
                      <a:pt x="43" y="73"/>
                    </a:cubicBezTo>
                    <a:cubicBezTo>
                      <a:pt x="43" y="69"/>
                      <a:pt x="47" y="65"/>
                      <a:pt x="52" y="65"/>
                    </a:cubicBezTo>
                    <a:cubicBezTo>
                      <a:pt x="56" y="65"/>
                      <a:pt x="60" y="68"/>
                      <a:pt x="60" y="73"/>
                    </a:cubicBezTo>
                    <a:cubicBezTo>
                      <a:pt x="60" y="77"/>
                      <a:pt x="56" y="81"/>
                      <a:pt x="52" y="81"/>
                    </a:cubicBezTo>
                    <a:close/>
                    <a:moveTo>
                      <a:pt x="78" y="133"/>
                    </a:moveTo>
                    <a:cubicBezTo>
                      <a:pt x="74" y="133"/>
                      <a:pt x="70" y="129"/>
                      <a:pt x="70" y="124"/>
                    </a:cubicBezTo>
                    <a:cubicBezTo>
                      <a:pt x="70" y="120"/>
                      <a:pt x="73" y="116"/>
                      <a:pt x="78" y="116"/>
                    </a:cubicBezTo>
                    <a:cubicBezTo>
                      <a:pt x="83" y="116"/>
                      <a:pt x="86" y="120"/>
                      <a:pt x="86" y="124"/>
                    </a:cubicBezTo>
                    <a:cubicBezTo>
                      <a:pt x="86" y="129"/>
                      <a:pt x="83" y="133"/>
                      <a:pt x="78" y="133"/>
                    </a:cubicBezTo>
                    <a:close/>
                    <a:moveTo>
                      <a:pt x="78" y="107"/>
                    </a:moveTo>
                    <a:cubicBezTo>
                      <a:pt x="73" y="107"/>
                      <a:pt x="70" y="103"/>
                      <a:pt x="69" y="99"/>
                    </a:cubicBezTo>
                    <a:cubicBezTo>
                      <a:pt x="69" y="94"/>
                      <a:pt x="73" y="90"/>
                      <a:pt x="78" y="90"/>
                    </a:cubicBezTo>
                    <a:cubicBezTo>
                      <a:pt x="82" y="90"/>
                      <a:pt x="86" y="94"/>
                      <a:pt x="86" y="98"/>
                    </a:cubicBezTo>
                    <a:cubicBezTo>
                      <a:pt x="86" y="103"/>
                      <a:pt x="82" y="107"/>
                      <a:pt x="78" y="107"/>
                    </a:cubicBezTo>
                    <a:close/>
                    <a:moveTo>
                      <a:pt x="78" y="81"/>
                    </a:moveTo>
                    <a:cubicBezTo>
                      <a:pt x="73" y="81"/>
                      <a:pt x="69" y="77"/>
                      <a:pt x="69" y="73"/>
                    </a:cubicBezTo>
                    <a:cubicBezTo>
                      <a:pt x="69" y="68"/>
                      <a:pt x="73" y="65"/>
                      <a:pt x="77" y="64"/>
                    </a:cubicBezTo>
                    <a:cubicBezTo>
                      <a:pt x="82" y="64"/>
                      <a:pt x="86" y="68"/>
                      <a:pt x="86" y="73"/>
                    </a:cubicBezTo>
                    <a:cubicBezTo>
                      <a:pt x="86" y="77"/>
                      <a:pt x="82" y="81"/>
                      <a:pt x="78" y="81"/>
                    </a:cubicBezTo>
                    <a:close/>
                    <a:moveTo>
                      <a:pt x="113" y="124"/>
                    </a:moveTo>
                    <a:cubicBezTo>
                      <a:pt x="113" y="129"/>
                      <a:pt x="109" y="133"/>
                      <a:pt x="104" y="133"/>
                    </a:cubicBezTo>
                    <a:cubicBezTo>
                      <a:pt x="99" y="133"/>
                      <a:pt x="95" y="129"/>
                      <a:pt x="95" y="124"/>
                    </a:cubicBezTo>
                    <a:cubicBezTo>
                      <a:pt x="95" y="99"/>
                      <a:pt x="95" y="99"/>
                      <a:pt x="95" y="99"/>
                    </a:cubicBezTo>
                    <a:cubicBezTo>
                      <a:pt x="95" y="94"/>
                      <a:pt x="99" y="90"/>
                      <a:pt x="103" y="90"/>
                    </a:cubicBezTo>
                    <a:cubicBezTo>
                      <a:pt x="108" y="90"/>
                      <a:pt x="112" y="94"/>
                      <a:pt x="112" y="99"/>
                    </a:cubicBezTo>
                    <a:lnTo>
                      <a:pt x="113" y="124"/>
                    </a:lnTo>
                    <a:close/>
                    <a:moveTo>
                      <a:pt x="95" y="73"/>
                    </a:moveTo>
                    <a:cubicBezTo>
                      <a:pt x="95" y="68"/>
                      <a:pt x="99" y="64"/>
                      <a:pt x="103" y="64"/>
                    </a:cubicBezTo>
                    <a:cubicBezTo>
                      <a:pt x="108" y="64"/>
                      <a:pt x="112" y="68"/>
                      <a:pt x="112" y="72"/>
                    </a:cubicBezTo>
                    <a:cubicBezTo>
                      <a:pt x="112" y="77"/>
                      <a:pt x="108" y="81"/>
                      <a:pt x="103" y="81"/>
                    </a:cubicBezTo>
                    <a:cubicBezTo>
                      <a:pt x="99" y="81"/>
                      <a:pt x="95" y="77"/>
                      <a:pt x="95" y="73"/>
                    </a:cubicBezTo>
                    <a:close/>
                    <a:moveTo>
                      <a:pt x="100" y="44"/>
                    </a:moveTo>
                    <a:cubicBezTo>
                      <a:pt x="29" y="45"/>
                      <a:pt x="29" y="45"/>
                      <a:pt x="29" y="45"/>
                    </a:cubicBezTo>
                    <a:cubicBezTo>
                      <a:pt x="20" y="45"/>
                      <a:pt x="14" y="38"/>
                      <a:pt x="14" y="30"/>
                    </a:cubicBezTo>
                    <a:cubicBezTo>
                      <a:pt x="14" y="22"/>
                      <a:pt x="20" y="16"/>
                      <a:pt x="28" y="16"/>
                    </a:cubicBezTo>
                    <a:cubicBezTo>
                      <a:pt x="100" y="15"/>
                      <a:pt x="100" y="15"/>
                      <a:pt x="100" y="15"/>
                    </a:cubicBezTo>
                    <a:cubicBezTo>
                      <a:pt x="108" y="15"/>
                      <a:pt x="115" y="21"/>
                      <a:pt x="115" y="29"/>
                    </a:cubicBezTo>
                    <a:cubicBezTo>
                      <a:pt x="115" y="37"/>
                      <a:pt x="108" y="44"/>
                      <a:pt x="100" y="44"/>
                    </a:cubicBezTo>
                    <a:close/>
                  </a:path>
                </a:pathLst>
              </a:custGeom>
              <a:solidFill>
                <a:srgbClr val="E9E9E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2" name="Group 101"/>
            <p:cNvGrpSpPr/>
            <p:nvPr/>
          </p:nvGrpSpPr>
          <p:grpSpPr>
            <a:xfrm>
              <a:off x="5105400" y="2266950"/>
              <a:ext cx="520700" cy="520700"/>
              <a:chOff x="2590800" y="1885950"/>
              <a:chExt cx="520700" cy="520700"/>
            </a:xfrm>
          </p:grpSpPr>
          <p:sp>
            <p:nvSpPr>
              <p:cNvPr id="103" name="Oval 66"/>
              <p:cNvSpPr>
                <a:spLocks noChangeArrowheads="1"/>
              </p:cNvSpPr>
              <p:nvPr/>
            </p:nvSpPr>
            <p:spPr bwMode="auto">
              <a:xfrm>
                <a:off x="2590800" y="1885950"/>
                <a:ext cx="520700" cy="520700"/>
              </a:xfrm>
              <a:prstGeom prst="ellipse">
                <a:avLst/>
              </a:pr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67"/>
              <p:cNvSpPr>
                <a:spLocks/>
              </p:cNvSpPr>
              <p:nvPr/>
            </p:nvSpPr>
            <p:spPr bwMode="auto">
              <a:xfrm>
                <a:off x="2708275" y="1965325"/>
                <a:ext cx="396875" cy="436563"/>
              </a:xfrm>
              <a:custGeom>
                <a:avLst/>
                <a:gdLst/>
                <a:ahLst/>
                <a:cxnLst>
                  <a:cxn ang="0">
                    <a:pos x="222" y="133"/>
                  </a:cxn>
                  <a:cxn ang="0">
                    <a:pos x="152" y="55"/>
                  </a:cxn>
                  <a:cxn ang="0">
                    <a:pos x="137" y="67"/>
                  </a:cxn>
                  <a:cxn ang="0">
                    <a:pos x="96" y="21"/>
                  </a:cxn>
                  <a:cxn ang="0">
                    <a:pos x="92" y="25"/>
                  </a:cxn>
                  <a:cxn ang="0">
                    <a:pos x="71" y="1"/>
                  </a:cxn>
                  <a:cxn ang="0">
                    <a:pos x="61" y="11"/>
                  </a:cxn>
                  <a:cxn ang="0">
                    <a:pos x="51" y="0"/>
                  </a:cxn>
                  <a:cxn ang="0">
                    <a:pos x="27" y="22"/>
                  </a:cxn>
                  <a:cxn ang="0">
                    <a:pos x="98" y="102"/>
                  </a:cxn>
                  <a:cxn ang="0">
                    <a:pos x="89" y="111"/>
                  </a:cxn>
                  <a:cxn ang="0">
                    <a:pos x="35" y="50"/>
                  </a:cxn>
                  <a:cxn ang="0">
                    <a:pos x="0" y="81"/>
                  </a:cxn>
                  <a:cxn ang="0">
                    <a:pos x="54" y="142"/>
                  </a:cxn>
                  <a:cxn ang="0">
                    <a:pos x="27" y="165"/>
                  </a:cxn>
                  <a:cxn ang="0">
                    <a:pos x="98" y="244"/>
                  </a:cxn>
                  <a:cxn ang="0">
                    <a:pos x="222" y="133"/>
                  </a:cxn>
                </a:cxnLst>
                <a:rect l="0" t="0" r="r" b="b"/>
                <a:pathLst>
                  <a:path w="222" h="244">
                    <a:moveTo>
                      <a:pt x="222" y="133"/>
                    </a:moveTo>
                    <a:cubicBezTo>
                      <a:pt x="152" y="55"/>
                      <a:pt x="152" y="55"/>
                      <a:pt x="152" y="55"/>
                    </a:cubicBezTo>
                    <a:cubicBezTo>
                      <a:pt x="137" y="67"/>
                      <a:pt x="137" y="67"/>
                      <a:pt x="137" y="67"/>
                    </a:cubicBezTo>
                    <a:cubicBezTo>
                      <a:pt x="96" y="21"/>
                      <a:pt x="96" y="21"/>
                      <a:pt x="96" y="21"/>
                    </a:cubicBezTo>
                    <a:cubicBezTo>
                      <a:pt x="92" y="25"/>
                      <a:pt x="92" y="25"/>
                      <a:pt x="92" y="25"/>
                    </a:cubicBezTo>
                    <a:cubicBezTo>
                      <a:pt x="71" y="1"/>
                      <a:pt x="71" y="1"/>
                      <a:pt x="71" y="1"/>
                    </a:cubicBezTo>
                    <a:cubicBezTo>
                      <a:pt x="61" y="11"/>
                      <a:pt x="61" y="11"/>
                      <a:pt x="61" y="11"/>
                    </a:cubicBezTo>
                    <a:cubicBezTo>
                      <a:pt x="51" y="0"/>
                      <a:pt x="51" y="0"/>
                      <a:pt x="51" y="0"/>
                    </a:cubicBezTo>
                    <a:cubicBezTo>
                      <a:pt x="27" y="22"/>
                      <a:pt x="27" y="22"/>
                      <a:pt x="27" y="22"/>
                    </a:cubicBezTo>
                    <a:cubicBezTo>
                      <a:pt x="98" y="102"/>
                      <a:pt x="98" y="102"/>
                      <a:pt x="98" y="102"/>
                    </a:cubicBezTo>
                    <a:cubicBezTo>
                      <a:pt x="89" y="111"/>
                      <a:pt x="89" y="111"/>
                      <a:pt x="89" y="111"/>
                    </a:cubicBezTo>
                    <a:cubicBezTo>
                      <a:pt x="35" y="50"/>
                      <a:pt x="35" y="50"/>
                      <a:pt x="35" y="50"/>
                    </a:cubicBezTo>
                    <a:cubicBezTo>
                      <a:pt x="0" y="81"/>
                      <a:pt x="0" y="81"/>
                      <a:pt x="0" y="81"/>
                    </a:cubicBezTo>
                    <a:cubicBezTo>
                      <a:pt x="54" y="142"/>
                      <a:pt x="54" y="142"/>
                      <a:pt x="54" y="142"/>
                    </a:cubicBezTo>
                    <a:cubicBezTo>
                      <a:pt x="27" y="165"/>
                      <a:pt x="27" y="165"/>
                      <a:pt x="27" y="165"/>
                    </a:cubicBezTo>
                    <a:cubicBezTo>
                      <a:pt x="98" y="244"/>
                      <a:pt x="98" y="244"/>
                      <a:pt x="98" y="244"/>
                    </a:cubicBezTo>
                    <a:cubicBezTo>
                      <a:pt x="159" y="237"/>
                      <a:pt x="208" y="192"/>
                      <a:pt x="222" y="133"/>
                    </a:cubicBezTo>
                    <a:close/>
                  </a:path>
                </a:pathLst>
              </a:custGeom>
              <a:solidFill>
                <a:schemeClr val="accent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68"/>
              <p:cNvSpPr>
                <a:spLocks noEditPoints="1"/>
              </p:cNvSpPr>
              <p:nvPr/>
            </p:nvSpPr>
            <p:spPr bwMode="auto">
              <a:xfrm>
                <a:off x="2682875" y="1997075"/>
                <a:ext cx="333375" cy="304800"/>
              </a:xfrm>
              <a:custGeom>
                <a:avLst/>
                <a:gdLst/>
                <a:ahLst/>
                <a:cxnLst>
                  <a:cxn ang="0">
                    <a:pos x="101" y="34"/>
                  </a:cxn>
                  <a:cxn ang="0">
                    <a:pos x="113" y="5"/>
                  </a:cxn>
                  <a:cxn ang="0">
                    <a:pos x="107" y="0"/>
                  </a:cxn>
                  <a:cxn ang="0">
                    <a:pos x="94" y="34"/>
                  </a:cxn>
                  <a:cxn ang="0">
                    <a:pos x="11" y="88"/>
                  </a:cxn>
                  <a:cxn ang="0">
                    <a:pos x="98" y="171"/>
                  </a:cxn>
                  <a:cxn ang="0">
                    <a:pos x="177" y="87"/>
                  </a:cxn>
                  <a:cxn ang="0">
                    <a:pos x="101" y="34"/>
                  </a:cxn>
                  <a:cxn ang="0">
                    <a:pos x="42" y="83"/>
                  </a:cxn>
                  <a:cxn ang="0">
                    <a:pos x="29" y="75"/>
                  </a:cxn>
                  <a:cxn ang="0">
                    <a:pos x="48" y="48"/>
                  </a:cxn>
                  <a:cxn ang="0">
                    <a:pos x="60" y="58"/>
                  </a:cxn>
                  <a:cxn ang="0">
                    <a:pos x="42" y="83"/>
                  </a:cxn>
                </a:cxnLst>
                <a:rect l="0" t="0" r="r" b="b"/>
                <a:pathLst>
                  <a:path w="186" h="171">
                    <a:moveTo>
                      <a:pt x="101" y="34"/>
                    </a:moveTo>
                    <a:cubicBezTo>
                      <a:pt x="105" y="23"/>
                      <a:pt x="109" y="9"/>
                      <a:pt x="113" y="5"/>
                    </a:cubicBezTo>
                    <a:cubicBezTo>
                      <a:pt x="107" y="0"/>
                      <a:pt x="107" y="0"/>
                      <a:pt x="107" y="0"/>
                    </a:cubicBezTo>
                    <a:cubicBezTo>
                      <a:pt x="102" y="6"/>
                      <a:pt x="97" y="23"/>
                      <a:pt x="94" y="34"/>
                    </a:cubicBezTo>
                    <a:cubicBezTo>
                      <a:pt x="75" y="27"/>
                      <a:pt x="0" y="6"/>
                      <a:pt x="11" y="88"/>
                    </a:cubicBezTo>
                    <a:cubicBezTo>
                      <a:pt x="17" y="133"/>
                      <a:pt x="53" y="171"/>
                      <a:pt x="98" y="171"/>
                    </a:cubicBezTo>
                    <a:cubicBezTo>
                      <a:pt x="142" y="171"/>
                      <a:pt x="172" y="133"/>
                      <a:pt x="177" y="87"/>
                    </a:cubicBezTo>
                    <a:cubicBezTo>
                      <a:pt x="186" y="10"/>
                      <a:pt x="118" y="28"/>
                      <a:pt x="101" y="34"/>
                    </a:cubicBezTo>
                    <a:close/>
                    <a:moveTo>
                      <a:pt x="42" y="83"/>
                    </a:moveTo>
                    <a:cubicBezTo>
                      <a:pt x="29" y="75"/>
                      <a:pt x="29" y="75"/>
                      <a:pt x="29" y="75"/>
                    </a:cubicBezTo>
                    <a:cubicBezTo>
                      <a:pt x="25" y="62"/>
                      <a:pt x="48" y="48"/>
                      <a:pt x="48" y="48"/>
                    </a:cubicBezTo>
                    <a:cubicBezTo>
                      <a:pt x="60" y="58"/>
                      <a:pt x="60" y="58"/>
                      <a:pt x="60" y="58"/>
                    </a:cubicBezTo>
                    <a:cubicBezTo>
                      <a:pt x="45" y="63"/>
                      <a:pt x="42" y="83"/>
                      <a:pt x="42" y="83"/>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69"/>
              <p:cNvSpPr>
                <a:spLocks/>
              </p:cNvSpPr>
              <p:nvPr/>
            </p:nvSpPr>
            <p:spPr bwMode="auto">
              <a:xfrm>
                <a:off x="2736850" y="1931987"/>
                <a:ext cx="130175" cy="114300"/>
              </a:xfrm>
              <a:custGeom>
                <a:avLst/>
                <a:gdLst/>
                <a:ahLst/>
                <a:cxnLst>
                  <a:cxn ang="0">
                    <a:pos x="22" y="52"/>
                  </a:cxn>
                  <a:cxn ang="0">
                    <a:pos x="67" y="55"/>
                  </a:cxn>
                  <a:cxn ang="0">
                    <a:pos x="48" y="14"/>
                  </a:cxn>
                  <a:cxn ang="0">
                    <a:pos x="3" y="10"/>
                  </a:cxn>
                  <a:cxn ang="0">
                    <a:pos x="22" y="52"/>
                  </a:cxn>
                </a:cxnLst>
                <a:rect l="0" t="0" r="r" b="b"/>
                <a:pathLst>
                  <a:path w="73" h="64">
                    <a:moveTo>
                      <a:pt x="22" y="52"/>
                    </a:moveTo>
                    <a:cubicBezTo>
                      <a:pt x="37" y="62"/>
                      <a:pt x="61" y="64"/>
                      <a:pt x="67" y="55"/>
                    </a:cubicBezTo>
                    <a:cubicBezTo>
                      <a:pt x="73" y="47"/>
                      <a:pt x="69" y="28"/>
                      <a:pt x="48" y="14"/>
                    </a:cubicBezTo>
                    <a:cubicBezTo>
                      <a:pt x="27" y="0"/>
                      <a:pt x="3" y="10"/>
                      <a:pt x="3" y="10"/>
                    </a:cubicBezTo>
                    <a:cubicBezTo>
                      <a:pt x="3" y="10"/>
                      <a:pt x="0" y="37"/>
                      <a:pt x="22" y="52"/>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7" name="Group 106"/>
            <p:cNvGrpSpPr/>
            <p:nvPr/>
          </p:nvGrpSpPr>
          <p:grpSpPr>
            <a:xfrm>
              <a:off x="5105400" y="3105150"/>
              <a:ext cx="520701" cy="520700"/>
              <a:chOff x="2519362" y="2847975"/>
              <a:chExt cx="520701" cy="520700"/>
            </a:xfrm>
          </p:grpSpPr>
          <p:sp>
            <p:nvSpPr>
              <p:cNvPr id="108" name="Oval 38"/>
              <p:cNvSpPr>
                <a:spLocks noChangeArrowheads="1"/>
              </p:cNvSpPr>
              <p:nvPr/>
            </p:nvSpPr>
            <p:spPr bwMode="auto">
              <a:xfrm>
                <a:off x="2519362" y="2847975"/>
                <a:ext cx="520700" cy="520700"/>
              </a:xfrm>
              <a:prstGeom prst="ellipse">
                <a:avLst/>
              </a:pr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39"/>
              <p:cNvSpPr>
                <a:spLocks/>
              </p:cNvSpPr>
              <p:nvPr/>
            </p:nvSpPr>
            <p:spPr bwMode="auto">
              <a:xfrm>
                <a:off x="2590800" y="2876550"/>
                <a:ext cx="449263" cy="490538"/>
              </a:xfrm>
              <a:custGeom>
                <a:avLst/>
                <a:gdLst/>
                <a:ahLst/>
                <a:cxnLst>
                  <a:cxn ang="0">
                    <a:pos x="251" y="137"/>
                  </a:cxn>
                  <a:cxn ang="0">
                    <a:pos x="144" y="17"/>
                  </a:cxn>
                  <a:cxn ang="0">
                    <a:pos x="136" y="28"/>
                  </a:cxn>
                  <a:cxn ang="0">
                    <a:pos x="113" y="0"/>
                  </a:cxn>
                  <a:cxn ang="0">
                    <a:pos x="115" y="28"/>
                  </a:cxn>
                  <a:cxn ang="0">
                    <a:pos x="117" y="56"/>
                  </a:cxn>
                  <a:cxn ang="0">
                    <a:pos x="113" y="61"/>
                  </a:cxn>
                  <a:cxn ang="0">
                    <a:pos x="50" y="72"/>
                  </a:cxn>
                  <a:cxn ang="0">
                    <a:pos x="0" y="118"/>
                  </a:cxn>
                  <a:cxn ang="0">
                    <a:pos x="16" y="195"/>
                  </a:cxn>
                  <a:cxn ang="0">
                    <a:pos x="86" y="273"/>
                  </a:cxn>
                  <a:cxn ang="0">
                    <a:pos x="105" y="274"/>
                  </a:cxn>
                  <a:cxn ang="0">
                    <a:pos x="251" y="137"/>
                  </a:cxn>
                </a:cxnLst>
                <a:rect l="0" t="0" r="r" b="b"/>
                <a:pathLst>
                  <a:path w="251" h="274">
                    <a:moveTo>
                      <a:pt x="251" y="137"/>
                    </a:moveTo>
                    <a:cubicBezTo>
                      <a:pt x="144" y="17"/>
                      <a:pt x="144" y="17"/>
                      <a:pt x="144" y="17"/>
                    </a:cubicBezTo>
                    <a:cubicBezTo>
                      <a:pt x="136" y="28"/>
                      <a:pt x="136" y="28"/>
                      <a:pt x="136" y="28"/>
                    </a:cubicBezTo>
                    <a:cubicBezTo>
                      <a:pt x="113" y="0"/>
                      <a:pt x="113" y="0"/>
                      <a:pt x="113" y="0"/>
                    </a:cubicBezTo>
                    <a:cubicBezTo>
                      <a:pt x="115" y="28"/>
                      <a:pt x="115" y="28"/>
                      <a:pt x="115" y="28"/>
                    </a:cubicBezTo>
                    <a:cubicBezTo>
                      <a:pt x="117" y="56"/>
                      <a:pt x="117" y="56"/>
                      <a:pt x="117" y="56"/>
                    </a:cubicBezTo>
                    <a:cubicBezTo>
                      <a:pt x="113" y="61"/>
                      <a:pt x="113" y="61"/>
                      <a:pt x="113" y="61"/>
                    </a:cubicBezTo>
                    <a:cubicBezTo>
                      <a:pt x="50" y="72"/>
                      <a:pt x="50" y="72"/>
                      <a:pt x="50" y="72"/>
                    </a:cubicBezTo>
                    <a:cubicBezTo>
                      <a:pt x="0" y="118"/>
                      <a:pt x="0" y="118"/>
                      <a:pt x="0" y="118"/>
                    </a:cubicBezTo>
                    <a:cubicBezTo>
                      <a:pt x="16" y="195"/>
                      <a:pt x="16" y="195"/>
                      <a:pt x="16" y="195"/>
                    </a:cubicBezTo>
                    <a:cubicBezTo>
                      <a:pt x="86" y="273"/>
                      <a:pt x="86" y="273"/>
                      <a:pt x="86" y="273"/>
                    </a:cubicBezTo>
                    <a:cubicBezTo>
                      <a:pt x="92" y="274"/>
                      <a:pt x="99" y="274"/>
                      <a:pt x="105" y="274"/>
                    </a:cubicBezTo>
                    <a:cubicBezTo>
                      <a:pt x="183" y="274"/>
                      <a:pt x="247" y="213"/>
                      <a:pt x="251" y="137"/>
                    </a:cubicBezTo>
                    <a:close/>
                  </a:path>
                </a:pathLst>
              </a:custGeom>
              <a:solidFill>
                <a:schemeClr val="accent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40"/>
              <p:cNvSpPr>
                <a:spLocks/>
              </p:cNvSpPr>
              <p:nvPr/>
            </p:nvSpPr>
            <p:spPr bwMode="auto">
              <a:xfrm>
                <a:off x="2782887" y="2874962"/>
                <a:ext cx="47625" cy="242888"/>
              </a:xfrm>
              <a:custGeom>
                <a:avLst/>
                <a:gdLst/>
                <a:ahLst/>
                <a:cxnLst>
                  <a:cxn ang="0">
                    <a:pos x="25" y="111"/>
                  </a:cxn>
                  <a:cxn ang="0">
                    <a:pos x="24" y="103"/>
                  </a:cxn>
                  <a:cxn ang="0">
                    <a:pos x="18" y="62"/>
                  </a:cxn>
                  <a:cxn ang="0">
                    <a:pos x="11" y="27"/>
                  </a:cxn>
                  <a:cxn ang="0">
                    <a:pos x="11" y="27"/>
                  </a:cxn>
                  <a:cxn ang="0">
                    <a:pos x="11" y="27"/>
                  </a:cxn>
                  <a:cxn ang="0">
                    <a:pos x="12" y="14"/>
                  </a:cxn>
                  <a:cxn ang="0">
                    <a:pos x="4" y="0"/>
                  </a:cxn>
                  <a:cxn ang="0">
                    <a:pos x="0" y="16"/>
                  </a:cxn>
                  <a:cxn ang="0">
                    <a:pos x="5" y="28"/>
                  </a:cxn>
                  <a:cxn ang="0">
                    <a:pos x="5" y="28"/>
                  </a:cxn>
                  <a:cxn ang="0">
                    <a:pos x="5" y="28"/>
                  </a:cxn>
                  <a:cxn ang="0">
                    <a:pos x="6" y="60"/>
                  </a:cxn>
                  <a:cxn ang="0">
                    <a:pos x="11" y="105"/>
                  </a:cxn>
                  <a:cxn ang="0">
                    <a:pos x="12" y="113"/>
                  </a:cxn>
                  <a:cxn ang="0">
                    <a:pos x="15" y="134"/>
                  </a:cxn>
                  <a:cxn ang="0">
                    <a:pos x="27" y="136"/>
                  </a:cxn>
                  <a:cxn ang="0">
                    <a:pos x="25" y="111"/>
                  </a:cxn>
                </a:cxnLst>
                <a:rect l="0" t="0" r="r" b="b"/>
                <a:pathLst>
                  <a:path w="27" h="136">
                    <a:moveTo>
                      <a:pt x="25" y="111"/>
                    </a:moveTo>
                    <a:cubicBezTo>
                      <a:pt x="25" y="108"/>
                      <a:pt x="24" y="105"/>
                      <a:pt x="24" y="103"/>
                    </a:cubicBezTo>
                    <a:cubicBezTo>
                      <a:pt x="22" y="88"/>
                      <a:pt x="20" y="74"/>
                      <a:pt x="18" y="62"/>
                    </a:cubicBezTo>
                    <a:cubicBezTo>
                      <a:pt x="15" y="48"/>
                      <a:pt x="13" y="36"/>
                      <a:pt x="11" y="27"/>
                    </a:cubicBezTo>
                    <a:cubicBezTo>
                      <a:pt x="11" y="27"/>
                      <a:pt x="11" y="27"/>
                      <a:pt x="11" y="27"/>
                    </a:cubicBezTo>
                    <a:cubicBezTo>
                      <a:pt x="11" y="27"/>
                      <a:pt x="11" y="27"/>
                      <a:pt x="11" y="27"/>
                    </a:cubicBezTo>
                    <a:cubicBezTo>
                      <a:pt x="12" y="24"/>
                      <a:pt x="12" y="19"/>
                      <a:pt x="12" y="14"/>
                    </a:cubicBezTo>
                    <a:cubicBezTo>
                      <a:pt x="11" y="7"/>
                      <a:pt x="6" y="1"/>
                      <a:pt x="4" y="0"/>
                    </a:cubicBezTo>
                    <a:cubicBezTo>
                      <a:pt x="3" y="1"/>
                      <a:pt x="0" y="8"/>
                      <a:pt x="0" y="16"/>
                    </a:cubicBezTo>
                    <a:cubicBezTo>
                      <a:pt x="1" y="21"/>
                      <a:pt x="3" y="25"/>
                      <a:pt x="5" y="28"/>
                    </a:cubicBezTo>
                    <a:cubicBezTo>
                      <a:pt x="5" y="28"/>
                      <a:pt x="5" y="28"/>
                      <a:pt x="5" y="28"/>
                    </a:cubicBezTo>
                    <a:cubicBezTo>
                      <a:pt x="5" y="28"/>
                      <a:pt x="5" y="28"/>
                      <a:pt x="5" y="28"/>
                    </a:cubicBezTo>
                    <a:cubicBezTo>
                      <a:pt x="5" y="36"/>
                      <a:pt x="5" y="47"/>
                      <a:pt x="6" y="60"/>
                    </a:cubicBezTo>
                    <a:cubicBezTo>
                      <a:pt x="7" y="74"/>
                      <a:pt x="9" y="89"/>
                      <a:pt x="11" y="105"/>
                    </a:cubicBezTo>
                    <a:cubicBezTo>
                      <a:pt x="11" y="107"/>
                      <a:pt x="12" y="110"/>
                      <a:pt x="12" y="113"/>
                    </a:cubicBezTo>
                    <a:cubicBezTo>
                      <a:pt x="13" y="121"/>
                      <a:pt x="15" y="132"/>
                      <a:pt x="15" y="134"/>
                    </a:cubicBezTo>
                    <a:cubicBezTo>
                      <a:pt x="27" y="136"/>
                      <a:pt x="27" y="136"/>
                      <a:pt x="27" y="136"/>
                    </a:cubicBezTo>
                    <a:cubicBezTo>
                      <a:pt x="27" y="133"/>
                      <a:pt x="26" y="119"/>
                      <a:pt x="25" y="111"/>
                    </a:cubicBezTo>
                    <a:close/>
                  </a:path>
                </a:pathLst>
              </a:custGeom>
              <a:solidFill>
                <a:srgbClr val="F2F2F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41"/>
              <p:cNvSpPr>
                <a:spLocks/>
              </p:cNvSpPr>
              <p:nvPr/>
            </p:nvSpPr>
            <p:spPr bwMode="auto">
              <a:xfrm>
                <a:off x="2835275" y="2906712"/>
                <a:ext cx="19050" cy="209550"/>
              </a:xfrm>
              <a:custGeom>
                <a:avLst/>
                <a:gdLst/>
                <a:ahLst/>
                <a:cxnLst>
                  <a:cxn ang="0">
                    <a:pos x="10" y="90"/>
                  </a:cxn>
                  <a:cxn ang="0">
                    <a:pos x="10" y="84"/>
                  </a:cxn>
                  <a:cxn ang="0">
                    <a:pos x="10" y="51"/>
                  </a:cxn>
                  <a:cxn ang="0">
                    <a:pos x="9" y="23"/>
                  </a:cxn>
                  <a:cxn ang="0">
                    <a:pos x="9" y="23"/>
                  </a:cxn>
                  <a:cxn ang="0">
                    <a:pos x="9" y="23"/>
                  </a:cxn>
                  <a:cxn ang="0">
                    <a:pos x="11" y="13"/>
                  </a:cxn>
                  <a:cxn ang="0">
                    <a:pos x="7" y="0"/>
                  </a:cxn>
                  <a:cxn ang="0">
                    <a:pos x="3" y="13"/>
                  </a:cxn>
                  <a:cxn ang="0">
                    <a:pos x="4" y="23"/>
                  </a:cxn>
                  <a:cxn ang="0">
                    <a:pos x="4" y="23"/>
                  </a:cxn>
                  <a:cxn ang="0">
                    <a:pos x="4" y="23"/>
                  </a:cxn>
                  <a:cxn ang="0">
                    <a:pos x="2" y="48"/>
                  </a:cxn>
                  <a:cxn ang="0">
                    <a:pos x="0" y="84"/>
                  </a:cxn>
                  <a:cxn ang="0">
                    <a:pos x="0" y="91"/>
                  </a:cxn>
                  <a:cxn ang="0">
                    <a:pos x="0" y="117"/>
                  </a:cxn>
                  <a:cxn ang="0">
                    <a:pos x="9" y="115"/>
                  </a:cxn>
                  <a:cxn ang="0">
                    <a:pos x="10" y="90"/>
                  </a:cxn>
                </a:cxnLst>
                <a:rect l="0" t="0" r="r" b="b"/>
                <a:pathLst>
                  <a:path w="11" h="117">
                    <a:moveTo>
                      <a:pt x="10" y="90"/>
                    </a:moveTo>
                    <a:cubicBezTo>
                      <a:pt x="10" y="88"/>
                      <a:pt x="10" y="86"/>
                      <a:pt x="10" y="84"/>
                    </a:cubicBezTo>
                    <a:cubicBezTo>
                      <a:pt x="10" y="72"/>
                      <a:pt x="10" y="61"/>
                      <a:pt x="10" y="51"/>
                    </a:cubicBezTo>
                    <a:cubicBezTo>
                      <a:pt x="10" y="40"/>
                      <a:pt x="10" y="30"/>
                      <a:pt x="9" y="23"/>
                    </a:cubicBezTo>
                    <a:cubicBezTo>
                      <a:pt x="9" y="23"/>
                      <a:pt x="9" y="23"/>
                      <a:pt x="9" y="23"/>
                    </a:cubicBezTo>
                    <a:cubicBezTo>
                      <a:pt x="9" y="23"/>
                      <a:pt x="9" y="23"/>
                      <a:pt x="9" y="23"/>
                    </a:cubicBezTo>
                    <a:cubicBezTo>
                      <a:pt x="10" y="21"/>
                      <a:pt x="11" y="17"/>
                      <a:pt x="11" y="13"/>
                    </a:cubicBezTo>
                    <a:cubicBezTo>
                      <a:pt x="11" y="7"/>
                      <a:pt x="8" y="2"/>
                      <a:pt x="7" y="0"/>
                    </a:cubicBezTo>
                    <a:cubicBezTo>
                      <a:pt x="6" y="2"/>
                      <a:pt x="3" y="7"/>
                      <a:pt x="3" y="13"/>
                    </a:cubicBezTo>
                    <a:cubicBezTo>
                      <a:pt x="3" y="17"/>
                      <a:pt x="3" y="21"/>
                      <a:pt x="4" y="23"/>
                    </a:cubicBezTo>
                    <a:cubicBezTo>
                      <a:pt x="4" y="23"/>
                      <a:pt x="4" y="23"/>
                      <a:pt x="4" y="23"/>
                    </a:cubicBezTo>
                    <a:cubicBezTo>
                      <a:pt x="4" y="23"/>
                      <a:pt x="4" y="23"/>
                      <a:pt x="4" y="23"/>
                    </a:cubicBezTo>
                    <a:cubicBezTo>
                      <a:pt x="3" y="30"/>
                      <a:pt x="3" y="38"/>
                      <a:pt x="2" y="48"/>
                    </a:cubicBezTo>
                    <a:cubicBezTo>
                      <a:pt x="1" y="59"/>
                      <a:pt x="1" y="71"/>
                      <a:pt x="0" y="84"/>
                    </a:cubicBezTo>
                    <a:cubicBezTo>
                      <a:pt x="0" y="86"/>
                      <a:pt x="0" y="88"/>
                      <a:pt x="0" y="91"/>
                    </a:cubicBezTo>
                    <a:cubicBezTo>
                      <a:pt x="0" y="97"/>
                      <a:pt x="0" y="115"/>
                      <a:pt x="0" y="117"/>
                    </a:cubicBezTo>
                    <a:cubicBezTo>
                      <a:pt x="9" y="115"/>
                      <a:pt x="9" y="115"/>
                      <a:pt x="9" y="115"/>
                    </a:cubicBezTo>
                    <a:cubicBezTo>
                      <a:pt x="9" y="113"/>
                      <a:pt x="9" y="97"/>
                      <a:pt x="10" y="90"/>
                    </a:cubicBezTo>
                    <a:close/>
                  </a:path>
                </a:pathLst>
              </a:custGeom>
              <a:solidFill>
                <a:srgbClr val="F2F2F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42"/>
              <p:cNvSpPr>
                <a:spLocks/>
              </p:cNvSpPr>
              <p:nvPr/>
            </p:nvSpPr>
            <p:spPr bwMode="auto">
              <a:xfrm>
                <a:off x="2817812" y="2987675"/>
                <a:ext cx="17463" cy="87313"/>
              </a:xfrm>
              <a:custGeom>
                <a:avLst/>
                <a:gdLst/>
                <a:ahLst/>
                <a:cxnLst>
                  <a:cxn ang="0">
                    <a:pos x="7" y="49"/>
                  </a:cxn>
                  <a:cxn ang="0">
                    <a:pos x="8" y="49"/>
                  </a:cxn>
                  <a:cxn ang="0">
                    <a:pos x="9" y="2"/>
                  </a:cxn>
                  <a:cxn ang="0">
                    <a:pos x="0" y="0"/>
                  </a:cxn>
                  <a:cxn ang="0">
                    <a:pos x="7" y="49"/>
                  </a:cxn>
                </a:cxnLst>
                <a:rect l="0" t="0" r="r" b="b"/>
                <a:pathLst>
                  <a:path w="9" h="49">
                    <a:moveTo>
                      <a:pt x="7" y="49"/>
                    </a:moveTo>
                    <a:cubicBezTo>
                      <a:pt x="8" y="49"/>
                      <a:pt x="7" y="49"/>
                      <a:pt x="8" y="49"/>
                    </a:cubicBezTo>
                    <a:cubicBezTo>
                      <a:pt x="8" y="48"/>
                      <a:pt x="8" y="15"/>
                      <a:pt x="9" y="2"/>
                    </a:cubicBezTo>
                    <a:cubicBezTo>
                      <a:pt x="6" y="1"/>
                      <a:pt x="4" y="1"/>
                      <a:pt x="0" y="0"/>
                    </a:cubicBezTo>
                    <a:cubicBezTo>
                      <a:pt x="2" y="12"/>
                      <a:pt x="6" y="46"/>
                      <a:pt x="7" y="49"/>
                    </a:cubicBezTo>
                    <a:close/>
                  </a:path>
                </a:pathLst>
              </a:custGeom>
              <a:solidFill>
                <a:srgbClr val="F2F2F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43"/>
              <p:cNvSpPr>
                <a:spLocks noEditPoints="1"/>
              </p:cNvSpPr>
              <p:nvPr/>
            </p:nvSpPr>
            <p:spPr bwMode="auto">
              <a:xfrm>
                <a:off x="2578100" y="2981325"/>
                <a:ext cx="398463" cy="307975"/>
              </a:xfrm>
              <a:custGeom>
                <a:avLst/>
                <a:gdLst/>
                <a:ahLst/>
                <a:cxnLst>
                  <a:cxn ang="0">
                    <a:pos x="155" y="9"/>
                  </a:cxn>
                  <a:cxn ang="0">
                    <a:pos x="154" y="55"/>
                  </a:cxn>
                  <a:cxn ang="0">
                    <a:pos x="162" y="65"/>
                  </a:cxn>
                  <a:cxn ang="0">
                    <a:pos x="140" y="77"/>
                  </a:cxn>
                  <a:cxn ang="0">
                    <a:pos x="118" y="65"/>
                  </a:cxn>
                  <a:cxn ang="0">
                    <a:pos x="125" y="55"/>
                  </a:cxn>
                  <a:cxn ang="0">
                    <a:pos x="119" y="1"/>
                  </a:cxn>
                  <a:cxn ang="0">
                    <a:pos x="113" y="1"/>
                  </a:cxn>
                  <a:cxn ang="0">
                    <a:pos x="5" y="70"/>
                  </a:cxn>
                  <a:cxn ang="0">
                    <a:pos x="83" y="166"/>
                  </a:cxn>
                  <a:cxn ang="0">
                    <a:pos x="124" y="138"/>
                  </a:cxn>
                  <a:cxn ang="0">
                    <a:pos x="135" y="115"/>
                  </a:cxn>
                  <a:cxn ang="0">
                    <a:pos x="188" y="106"/>
                  </a:cxn>
                  <a:cxn ang="0">
                    <a:pos x="155" y="9"/>
                  </a:cxn>
                  <a:cxn ang="0">
                    <a:pos x="32" y="54"/>
                  </a:cxn>
                  <a:cxn ang="0">
                    <a:pos x="47" y="63"/>
                  </a:cxn>
                  <a:cxn ang="0">
                    <a:pos x="32" y="72"/>
                  </a:cxn>
                  <a:cxn ang="0">
                    <a:pos x="17" y="63"/>
                  </a:cxn>
                  <a:cxn ang="0">
                    <a:pos x="32" y="54"/>
                  </a:cxn>
                  <a:cxn ang="0">
                    <a:pos x="29" y="109"/>
                  </a:cxn>
                  <a:cxn ang="0">
                    <a:pos x="15" y="100"/>
                  </a:cxn>
                  <a:cxn ang="0">
                    <a:pos x="29" y="91"/>
                  </a:cxn>
                  <a:cxn ang="0">
                    <a:pos x="44" y="100"/>
                  </a:cxn>
                  <a:cxn ang="0">
                    <a:pos x="29" y="109"/>
                  </a:cxn>
                  <a:cxn ang="0">
                    <a:pos x="52" y="137"/>
                  </a:cxn>
                  <a:cxn ang="0">
                    <a:pos x="38" y="128"/>
                  </a:cxn>
                  <a:cxn ang="0">
                    <a:pos x="52" y="119"/>
                  </a:cxn>
                  <a:cxn ang="0">
                    <a:pos x="67" y="128"/>
                  </a:cxn>
                  <a:cxn ang="0">
                    <a:pos x="52" y="137"/>
                  </a:cxn>
                  <a:cxn ang="0">
                    <a:pos x="56" y="42"/>
                  </a:cxn>
                  <a:cxn ang="0">
                    <a:pos x="41" y="33"/>
                  </a:cxn>
                  <a:cxn ang="0">
                    <a:pos x="56" y="24"/>
                  </a:cxn>
                  <a:cxn ang="0">
                    <a:pos x="70" y="33"/>
                  </a:cxn>
                  <a:cxn ang="0">
                    <a:pos x="56" y="42"/>
                  </a:cxn>
                  <a:cxn ang="0">
                    <a:pos x="96" y="156"/>
                  </a:cxn>
                  <a:cxn ang="0">
                    <a:pos x="82" y="147"/>
                  </a:cxn>
                  <a:cxn ang="0">
                    <a:pos x="96" y="138"/>
                  </a:cxn>
                  <a:cxn ang="0">
                    <a:pos x="111" y="147"/>
                  </a:cxn>
                  <a:cxn ang="0">
                    <a:pos x="96" y="156"/>
                  </a:cxn>
                  <a:cxn ang="0">
                    <a:pos x="96" y="29"/>
                  </a:cxn>
                  <a:cxn ang="0">
                    <a:pos x="82" y="20"/>
                  </a:cxn>
                  <a:cxn ang="0">
                    <a:pos x="96" y="11"/>
                  </a:cxn>
                  <a:cxn ang="0">
                    <a:pos x="111" y="20"/>
                  </a:cxn>
                  <a:cxn ang="0">
                    <a:pos x="96" y="29"/>
                  </a:cxn>
                </a:cxnLst>
                <a:rect l="0" t="0" r="r" b="b"/>
                <a:pathLst>
                  <a:path w="222" h="172">
                    <a:moveTo>
                      <a:pt x="155" y="9"/>
                    </a:moveTo>
                    <a:cubicBezTo>
                      <a:pt x="155" y="22"/>
                      <a:pt x="154" y="54"/>
                      <a:pt x="154" y="55"/>
                    </a:cubicBezTo>
                    <a:cubicBezTo>
                      <a:pt x="159" y="57"/>
                      <a:pt x="162" y="60"/>
                      <a:pt x="162" y="65"/>
                    </a:cubicBezTo>
                    <a:cubicBezTo>
                      <a:pt x="162" y="72"/>
                      <a:pt x="152" y="77"/>
                      <a:pt x="140" y="77"/>
                    </a:cubicBezTo>
                    <a:cubicBezTo>
                      <a:pt x="127" y="77"/>
                      <a:pt x="118" y="72"/>
                      <a:pt x="118" y="65"/>
                    </a:cubicBezTo>
                    <a:cubicBezTo>
                      <a:pt x="118" y="61"/>
                      <a:pt x="120" y="57"/>
                      <a:pt x="125" y="55"/>
                    </a:cubicBezTo>
                    <a:cubicBezTo>
                      <a:pt x="124" y="52"/>
                      <a:pt x="120" y="15"/>
                      <a:pt x="119" y="1"/>
                    </a:cubicBezTo>
                    <a:cubicBezTo>
                      <a:pt x="116" y="1"/>
                      <a:pt x="115" y="1"/>
                      <a:pt x="113" y="1"/>
                    </a:cubicBezTo>
                    <a:cubicBezTo>
                      <a:pt x="63" y="0"/>
                      <a:pt x="9" y="26"/>
                      <a:pt x="5" y="70"/>
                    </a:cubicBezTo>
                    <a:cubicBezTo>
                      <a:pt x="0" y="121"/>
                      <a:pt x="36" y="158"/>
                      <a:pt x="83" y="166"/>
                    </a:cubicBezTo>
                    <a:cubicBezTo>
                      <a:pt x="126" y="172"/>
                      <a:pt x="157" y="162"/>
                      <a:pt x="124" y="138"/>
                    </a:cubicBezTo>
                    <a:cubicBezTo>
                      <a:pt x="110" y="128"/>
                      <a:pt x="117" y="117"/>
                      <a:pt x="135" y="115"/>
                    </a:cubicBezTo>
                    <a:cubicBezTo>
                      <a:pt x="150" y="112"/>
                      <a:pt x="173" y="115"/>
                      <a:pt x="188" y="106"/>
                    </a:cubicBezTo>
                    <a:cubicBezTo>
                      <a:pt x="222" y="85"/>
                      <a:pt x="214" y="28"/>
                      <a:pt x="155" y="9"/>
                    </a:cubicBezTo>
                    <a:close/>
                    <a:moveTo>
                      <a:pt x="32" y="54"/>
                    </a:moveTo>
                    <a:cubicBezTo>
                      <a:pt x="40" y="54"/>
                      <a:pt x="47" y="58"/>
                      <a:pt x="47" y="63"/>
                    </a:cubicBezTo>
                    <a:cubicBezTo>
                      <a:pt x="47" y="68"/>
                      <a:pt x="40" y="72"/>
                      <a:pt x="32" y="72"/>
                    </a:cubicBezTo>
                    <a:cubicBezTo>
                      <a:pt x="24" y="72"/>
                      <a:pt x="17" y="68"/>
                      <a:pt x="17" y="63"/>
                    </a:cubicBezTo>
                    <a:cubicBezTo>
                      <a:pt x="17" y="58"/>
                      <a:pt x="24" y="54"/>
                      <a:pt x="32" y="54"/>
                    </a:cubicBezTo>
                    <a:close/>
                    <a:moveTo>
                      <a:pt x="29" y="109"/>
                    </a:moveTo>
                    <a:cubicBezTo>
                      <a:pt x="21" y="109"/>
                      <a:pt x="15" y="105"/>
                      <a:pt x="15" y="100"/>
                    </a:cubicBezTo>
                    <a:cubicBezTo>
                      <a:pt x="15" y="95"/>
                      <a:pt x="21" y="91"/>
                      <a:pt x="29" y="91"/>
                    </a:cubicBezTo>
                    <a:cubicBezTo>
                      <a:pt x="37" y="91"/>
                      <a:pt x="44" y="95"/>
                      <a:pt x="44" y="100"/>
                    </a:cubicBezTo>
                    <a:cubicBezTo>
                      <a:pt x="44" y="105"/>
                      <a:pt x="37" y="109"/>
                      <a:pt x="29" y="109"/>
                    </a:cubicBezTo>
                    <a:close/>
                    <a:moveTo>
                      <a:pt x="52" y="137"/>
                    </a:moveTo>
                    <a:cubicBezTo>
                      <a:pt x="44" y="137"/>
                      <a:pt x="38" y="133"/>
                      <a:pt x="38" y="128"/>
                    </a:cubicBezTo>
                    <a:cubicBezTo>
                      <a:pt x="38" y="123"/>
                      <a:pt x="44" y="119"/>
                      <a:pt x="52" y="119"/>
                    </a:cubicBezTo>
                    <a:cubicBezTo>
                      <a:pt x="61" y="119"/>
                      <a:pt x="67" y="123"/>
                      <a:pt x="67" y="128"/>
                    </a:cubicBezTo>
                    <a:cubicBezTo>
                      <a:pt x="67" y="133"/>
                      <a:pt x="61" y="137"/>
                      <a:pt x="52" y="137"/>
                    </a:cubicBezTo>
                    <a:close/>
                    <a:moveTo>
                      <a:pt x="56" y="42"/>
                    </a:moveTo>
                    <a:cubicBezTo>
                      <a:pt x="48" y="42"/>
                      <a:pt x="41" y="38"/>
                      <a:pt x="41" y="33"/>
                    </a:cubicBezTo>
                    <a:cubicBezTo>
                      <a:pt x="41" y="28"/>
                      <a:pt x="48" y="24"/>
                      <a:pt x="56" y="24"/>
                    </a:cubicBezTo>
                    <a:cubicBezTo>
                      <a:pt x="64" y="24"/>
                      <a:pt x="70" y="28"/>
                      <a:pt x="70" y="33"/>
                    </a:cubicBezTo>
                    <a:cubicBezTo>
                      <a:pt x="70" y="38"/>
                      <a:pt x="64" y="42"/>
                      <a:pt x="56" y="42"/>
                    </a:cubicBezTo>
                    <a:close/>
                    <a:moveTo>
                      <a:pt x="96" y="156"/>
                    </a:moveTo>
                    <a:cubicBezTo>
                      <a:pt x="88" y="156"/>
                      <a:pt x="82" y="152"/>
                      <a:pt x="82" y="147"/>
                    </a:cubicBezTo>
                    <a:cubicBezTo>
                      <a:pt x="82" y="142"/>
                      <a:pt x="88" y="138"/>
                      <a:pt x="96" y="138"/>
                    </a:cubicBezTo>
                    <a:cubicBezTo>
                      <a:pt x="104" y="138"/>
                      <a:pt x="111" y="142"/>
                      <a:pt x="111" y="147"/>
                    </a:cubicBezTo>
                    <a:cubicBezTo>
                      <a:pt x="111" y="152"/>
                      <a:pt x="104" y="156"/>
                      <a:pt x="96" y="156"/>
                    </a:cubicBezTo>
                    <a:close/>
                    <a:moveTo>
                      <a:pt x="96" y="29"/>
                    </a:moveTo>
                    <a:cubicBezTo>
                      <a:pt x="88" y="29"/>
                      <a:pt x="82" y="25"/>
                      <a:pt x="82" y="20"/>
                    </a:cubicBezTo>
                    <a:cubicBezTo>
                      <a:pt x="82" y="15"/>
                      <a:pt x="88" y="11"/>
                      <a:pt x="96" y="11"/>
                    </a:cubicBezTo>
                    <a:cubicBezTo>
                      <a:pt x="104" y="11"/>
                      <a:pt x="111" y="15"/>
                      <a:pt x="111" y="20"/>
                    </a:cubicBezTo>
                    <a:cubicBezTo>
                      <a:pt x="111" y="25"/>
                      <a:pt x="104" y="29"/>
                      <a:pt x="96" y="29"/>
                    </a:cubicBezTo>
                    <a:close/>
                  </a:path>
                </a:pathLst>
              </a:custGeom>
              <a:solidFill>
                <a:srgbClr val="F2F2F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4" name="Group 113"/>
            <p:cNvGrpSpPr/>
            <p:nvPr/>
          </p:nvGrpSpPr>
          <p:grpSpPr>
            <a:xfrm>
              <a:off x="5181600" y="3867150"/>
              <a:ext cx="520700" cy="522287"/>
              <a:chOff x="2889250" y="1962150"/>
              <a:chExt cx="520700" cy="522287"/>
            </a:xfrm>
          </p:grpSpPr>
          <p:sp>
            <p:nvSpPr>
              <p:cNvPr id="115" name="Oval 44"/>
              <p:cNvSpPr>
                <a:spLocks noChangeArrowheads="1"/>
              </p:cNvSpPr>
              <p:nvPr/>
            </p:nvSpPr>
            <p:spPr bwMode="auto">
              <a:xfrm>
                <a:off x="2889250" y="1962150"/>
                <a:ext cx="520700" cy="520700"/>
              </a:xfrm>
              <a:prstGeom prst="ellipse">
                <a:avLst/>
              </a:pr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45"/>
              <p:cNvSpPr>
                <a:spLocks/>
              </p:cNvSpPr>
              <p:nvPr/>
            </p:nvSpPr>
            <p:spPr bwMode="auto">
              <a:xfrm>
                <a:off x="2943225" y="2116137"/>
                <a:ext cx="466725" cy="368300"/>
              </a:xfrm>
              <a:custGeom>
                <a:avLst/>
                <a:gdLst/>
                <a:ahLst/>
                <a:cxnLst>
                  <a:cxn ang="0">
                    <a:pos x="261" y="60"/>
                  </a:cxn>
                  <a:cxn ang="0">
                    <a:pos x="261" y="51"/>
                  </a:cxn>
                  <a:cxn ang="0">
                    <a:pos x="219" y="0"/>
                  </a:cxn>
                  <a:cxn ang="0">
                    <a:pos x="112" y="88"/>
                  </a:cxn>
                  <a:cxn ang="0">
                    <a:pos x="69" y="37"/>
                  </a:cxn>
                  <a:cxn ang="0">
                    <a:pos x="0" y="63"/>
                  </a:cxn>
                  <a:cxn ang="0">
                    <a:pos x="5" y="91"/>
                  </a:cxn>
                  <a:cxn ang="0">
                    <a:pos x="101" y="205"/>
                  </a:cxn>
                  <a:cxn ang="0">
                    <a:pos x="116" y="206"/>
                  </a:cxn>
                  <a:cxn ang="0">
                    <a:pos x="261" y="60"/>
                  </a:cxn>
                </a:cxnLst>
                <a:rect l="0" t="0" r="r" b="b"/>
                <a:pathLst>
                  <a:path w="261" h="206">
                    <a:moveTo>
                      <a:pt x="261" y="60"/>
                    </a:moveTo>
                    <a:cubicBezTo>
                      <a:pt x="261" y="57"/>
                      <a:pt x="261" y="54"/>
                      <a:pt x="261" y="51"/>
                    </a:cubicBezTo>
                    <a:cubicBezTo>
                      <a:pt x="219" y="0"/>
                      <a:pt x="219" y="0"/>
                      <a:pt x="219" y="0"/>
                    </a:cubicBezTo>
                    <a:cubicBezTo>
                      <a:pt x="112" y="88"/>
                      <a:pt x="112" y="88"/>
                      <a:pt x="112" y="88"/>
                    </a:cubicBezTo>
                    <a:cubicBezTo>
                      <a:pt x="69" y="37"/>
                      <a:pt x="69" y="37"/>
                      <a:pt x="69" y="37"/>
                    </a:cubicBezTo>
                    <a:cubicBezTo>
                      <a:pt x="0" y="63"/>
                      <a:pt x="0" y="63"/>
                      <a:pt x="0" y="63"/>
                    </a:cubicBezTo>
                    <a:cubicBezTo>
                      <a:pt x="5" y="91"/>
                      <a:pt x="5" y="91"/>
                      <a:pt x="5" y="91"/>
                    </a:cubicBezTo>
                    <a:cubicBezTo>
                      <a:pt x="101" y="205"/>
                      <a:pt x="101" y="205"/>
                      <a:pt x="101" y="205"/>
                    </a:cubicBezTo>
                    <a:cubicBezTo>
                      <a:pt x="106" y="206"/>
                      <a:pt x="111" y="206"/>
                      <a:pt x="116" y="206"/>
                    </a:cubicBezTo>
                    <a:cubicBezTo>
                      <a:pt x="196" y="206"/>
                      <a:pt x="261" y="141"/>
                      <a:pt x="261" y="60"/>
                    </a:cubicBezTo>
                    <a:close/>
                  </a:path>
                </a:pathLst>
              </a:custGeom>
              <a:solidFill>
                <a:schemeClr val="accent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Freeform 46"/>
              <p:cNvSpPr>
                <a:spLocks/>
              </p:cNvSpPr>
              <p:nvPr/>
            </p:nvSpPr>
            <p:spPr bwMode="auto">
              <a:xfrm>
                <a:off x="2927350" y="2092325"/>
                <a:ext cx="423863" cy="257175"/>
              </a:xfrm>
              <a:custGeom>
                <a:avLst/>
                <a:gdLst/>
                <a:ahLst/>
                <a:cxnLst>
                  <a:cxn ang="0">
                    <a:pos x="231" y="36"/>
                  </a:cxn>
                  <a:cxn ang="0">
                    <a:pos x="136" y="138"/>
                  </a:cxn>
                  <a:cxn ang="0">
                    <a:pos x="20" y="102"/>
                  </a:cxn>
                  <a:cxn ang="0">
                    <a:pos x="13" y="74"/>
                  </a:cxn>
                  <a:cxn ang="0">
                    <a:pos x="133" y="107"/>
                  </a:cxn>
                  <a:cxn ang="0">
                    <a:pos x="227" y="12"/>
                  </a:cxn>
                  <a:cxn ang="0">
                    <a:pos x="121" y="0"/>
                  </a:cxn>
                  <a:cxn ang="0">
                    <a:pos x="8" y="73"/>
                  </a:cxn>
                  <a:cxn ang="0">
                    <a:pos x="8" y="73"/>
                  </a:cxn>
                  <a:cxn ang="0">
                    <a:pos x="8" y="73"/>
                  </a:cxn>
                  <a:cxn ang="0">
                    <a:pos x="18" y="107"/>
                  </a:cxn>
                  <a:cxn ang="0">
                    <a:pos x="138" y="144"/>
                  </a:cxn>
                  <a:cxn ang="0">
                    <a:pos x="237" y="36"/>
                  </a:cxn>
                  <a:cxn ang="0">
                    <a:pos x="231" y="36"/>
                  </a:cxn>
                </a:cxnLst>
                <a:rect l="0" t="0" r="r" b="b"/>
                <a:pathLst>
                  <a:path w="237" h="144">
                    <a:moveTo>
                      <a:pt x="231" y="36"/>
                    </a:moveTo>
                    <a:cubicBezTo>
                      <a:pt x="136" y="138"/>
                      <a:pt x="136" y="138"/>
                      <a:pt x="136" y="138"/>
                    </a:cubicBezTo>
                    <a:cubicBezTo>
                      <a:pt x="20" y="102"/>
                      <a:pt x="20" y="102"/>
                      <a:pt x="20" y="102"/>
                    </a:cubicBezTo>
                    <a:cubicBezTo>
                      <a:pt x="9" y="90"/>
                      <a:pt x="11" y="80"/>
                      <a:pt x="13" y="74"/>
                    </a:cubicBezTo>
                    <a:cubicBezTo>
                      <a:pt x="133" y="107"/>
                      <a:pt x="133" y="107"/>
                      <a:pt x="133" y="107"/>
                    </a:cubicBezTo>
                    <a:cubicBezTo>
                      <a:pt x="227" y="12"/>
                      <a:pt x="227" y="12"/>
                      <a:pt x="227" y="12"/>
                    </a:cubicBezTo>
                    <a:cubicBezTo>
                      <a:pt x="121" y="0"/>
                      <a:pt x="121" y="0"/>
                      <a:pt x="121" y="0"/>
                    </a:cubicBezTo>
                    <a:cubicBezTo>
                      <a:pt x="8" y="73"/>
                      <a:pt x="8" y="73"/>
                      <a:pt x="8" y="73"/>
                    </a:cubicBezTo>
                    <a:cubicBezTo>
                      <a:pt x="8" y="73"/>
                      <a:pt x="8" y="73"/>
                      <a:pt x="8" y="73"/>
                    </a:cubicBezTo>
                    <a:cubicBezTo>
                      <a:pt x="8" y="73"/>
                      <a:pt x="8" y="73"/>
                      <a:pt x="8" y="73"/>
                    </a:cubicBezTo>
                    <a:cubicBezTo>
                      <a:pt x="8" y="73"/>
                      <a:pt x="0" y="88"/>
                      <a:pt x="18" y="107"/>
                    </a:cubicBezTo>
                    <a:cubicBezTo>
                      <a:pt x="138" y="144"/>
                      <a:pt x="138" y="144"/>
                      <a:pt x="138" y="144"/>
                    </a:cubicBezTo>
                    <a:cubicBezTo>
                      <a:pt x="237" y="36"/>
                      <a:pt x="237" y="36"/>
                      <a:pt x="237" y="36"/>
                    </a:cubicBezTo>
                    <a:cubicBezTo>
                      <a:pt x="237" y="36"/>
                      <a:pt x="234" y="36"/>
                      <a:pt x="231" y="36"/>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8" name="Group 117"/>
            <p:cNvGrpSpPr/>
            <p:nvPr/>
          </p:nvGrpSpPr>
          <p:grpSpPr>
            <a:xfrm>
              <a:off x="5105400" y="1428750"/>
              <a:ext cx="520700" cy="520700"/>
              <a:chOff x="4070350" y="1962150"/>
              <a:chExt cx="520700" cy="520700"/>
            </a:xfrm>
          </p:grpSpPr>
          <p:sp>
            <p:nvSpPr>
              <p:cNvPr id="119" name="Oval 53"/>
              <p:cNvSpPr>
                <a:spLocks noChangeArrowheads="1"/>
              </p:cNvSpPr>
              <p:nvPr/>
            </p:nvSpPr>
            <p:spPr bwMode="auto">
              <a:xfrm>
                <a:off x="4070350" y="1962150"/>
                <a:ext cx="520700" cy="520700"/>
              </a:xfrm>
              <a:prstGeom prst="ellipse">
                <a:avLst/>
              </a:pr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54"/>
              <p:cNvSpPr>
                <a:spLocks/>
              </p:cNvSpPr>
              <p:nvPr/>
            </p:nvSpPr>
            <p:spPr bwMode="auto">
              <a:xfrm>
                <a:off x="4168775" y="2089150"/>
                <a:ext cx="420688" cy="392113"/>
              </a:xfrm>
              <a:custGeom>
                <a:avLst/>
                <a:gdLst/>
                <a:ahLst/>
                <a:cxnLst>
                  <a:cxn ang="0">
                    <a:pos x="235" y="73"/>
                  </a:cxn>
                  <a:cxn ang="0">
                    <a:pos x="234" y="61"/>
                  </a:cxn>
                  <a:cxn ang="0">
                    <a:pos x="180" y="0"/>
                  </a:cxn>
                  <a:cxn ang="0">
                    <a:pos x="122" y="4"/>
                  </a:cxn>
                  <a:cxn ang="0">
                    <a:pos x="6" y="7"/>
                  </a:cxn>
                  <a:cxn ang="0">
                    <a:pos x="0" y="129"/>
                  </a:cxn>
                  <a:cxn ang="0">
                    <a:pos x="79" y="218"/>
                  </a:cxn>
                  <a:cxn ang="0">
                    <a:pos x="89" y="219"/>
                  </a:cxn>
                  <a:cxn ang="0">
                    <a:pos x="235" y="73"/>
                  </a:cxn>
                </a:cxnLst>
                <a:rect l="0" t="0" r="r" b="b"/>
                <a:pathLst>
                  <a:path w="235" h="219">
                    <a:moveTo>
                      <a:pt x="235" y="73"/>
                    </a:moveTo>
                    <a:cubicBezTo>
                      <a:pt x="235" y="69"/>
                      <a:pt x="234" y="65"/>
                      <a:pt x="234" y="61"/>
                    </a:cubicBezTo>
                    <a:cubicBezTo>
                      <a:pt x="180" y="0"/>
                      <a:pt x="180" y="0"/>
                      <a:pt x="180" y="0"/>
                    </a:cubicBezTo>
                    <a:cubicBezTo>
                      <a:pt x="122" y="4"/>
                      <a:pt x="122" y="4"/>
                      <a:pt x="122" y="4"/>
                    </a:cubicBezTo>
                    <a:cubicBezTo>
                      <a:pt x="6" y="7"/>
                      <a:pt x="6" y="7"/>
                      <a:pt x="6" y="7"/>
                    </a:cubicBezTo>
                    <a:cubicBezTo>
                      <a:pt x="0" y="129"/>
                      <a:pt x="0" y="129"/>
                      <a:pt x="0" y="129"/>
                    </a:cubicBezTo>
                    <a:cubicBezTo>
                      <a:pt x="79" y="218"/>
                      <a:pt x="79" y="218"/>
                      <a:pt x="79" y="218"/>
                    </a:cubicBezTo>
                    <a:cubicBezTo>
                      <a:pt x="83" y="219"/>
                      <a:pt x="86" y="219"/>
                      <a:pt x="89" y="219"/>
                    </a:cubicBezTo>
                    <a:cubicBezTo>
                      <a:pt x="170" y="219"/>
                      <a:pt x="235" y="154"/>
                      <a:pt x="235" y="73"/>
                    </a:cubicBezTo>
                    <a:close/>
                  </a:path>
                </a:pathLst>
              </a:custGeom>
              <a:solidFill>
                <a:schemeClr val="accent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55"/>
              <p:cNvSpPr>
                <a:spLocks noEditPoints="1"/>
              </p:cNvSpPr>
              <p:nvPr/>
            </p:nvSpPr>
            <p:spPr bwMode="auto">
              <a:xfrm>
                <a:off x="4168775" y="2090737"/>
                <a:ext cx="323850" cy="279400"/>
              </a:xfrm>
              <a:custGeom>
                <a:avLst/>
                <a:gdLst/>
                <a:ahLst/>
                <a:cxnLst>
                  <a:cxn ang="0">
                    <a:pos x="172" y="0"/>
                  </a:cxn>
                  <a:cxn ang="0">
                    <a:pos x="8" y="0"/>
                  </a:cxn>
                  <a:cxn ang="0">
                    <a:pos x="0" y="8"/>
                  </a:cxn>
                  <a:cxn ang="0">
                    <a:pos x="0" y="121"/>
                  </a:cxn>
                  <a:cxn ang="0">
                    <a:pos x="8" y="129"/>
                  </a:cxn>
                  <a:cxn ang="0">
                    <a:pos x="61" y="129"/>
                  </a:cxn>
                  <a:cxn ang="0">
                    <a:pos x="61" y="143"/>
                  </a:cxn>
                  <a:cxn ang="0">
                    <a:pos x="48" y="143"/>
                  </a:cxn>
                  <a:cxn ang="0">
                    <a:pos x="48" y="156"/>
                  </a:cxn>
                  <a:cxn ang="0">
                    <a:pos x="133" y="156"/>
                  </a:cxn>
                  <a:cxn ang="0">
                    <a:pos x="133" y="143"/>
                  </a:cxn>
                  <a:cxn ang="0">
                    <a:pos x="120" y="143"/>
                  </a:cxn>
                  <a:cxn ang="0">
                    <a:pos x="120" y="129"/>
                  </a:cxn>
                  <a:cxn ang="0">
                    <a:pos x="172" y="129"/>
                  </a:cxn>
                  <a:cxn ang="0">
                    <a:pos x="181" y="121"/>
                  </a:cxn>
                  <a:cxn ang="0">
                    <a:pos x="181" y="8"/>
                  </a:cxn>
                  <a:cxn ang="0">
                    <a:pos x="172" y="0"/>
                  </a:cxn>
                  <a:cxn ang="0">
                    <a:pos x="170" y="113"/>
                  </a:cxn>
                  <a:cxn ang="0">
                    <a:pos x="163" y="120"/>
                  </a:cxn>
                  <a:cxn ang="0">
                    <a:pos x="18" y="120"/>
                  </a:cxn>
                  <a:cxn ang="0">
                    <a:pos x="10" y="113"/>
                  </a:cxn>
                  <a:cxn ang="0">
                    <a:pos x="10" y="17"/>
                  </a:cxn>
                  <a:cxn ang="0">
                    <a:pos x="18" y="10"/>
                  </a:cxn>
                  <a:cxn ang="0">
                    <a:pos x="163" y="10"/>
                  </a:cxn>
                  <a:cxn ang="0">
                    <a:pos x="170" y="17"/>
                  </a:cxn>
                  <a:cxn ang="0">
                    <a:pos x="170" y="113"/>
                  </a:cxn>
                </a:cxnLst>
                <a:rect l="0" t="0" r="r" b="b"/>
                <a:pathLst>
                  <a:path w="181" h="156">
                    <a:moveTo>
                      <a:pt x="172" y="0"/>
                    </a:moveTo>
                    <a:cubicBezTo>
                      <a:pt x="8" y="0"/>
                      <a:pt x="8" y="0"/>
                      <a:pt x="8" y="0"/>
                    </a:cubicBezTo>
                    <a:cubicBezTo>
                      <a:pt x="4" y="0"/>
                      <a:pt x="0" y="4"/>
                      <a:pt x="0" y="8"/>
                    </a:cubicBezTo>
                    <a:cubicBezTo>
                      <a:pt x="0" y="121"/>
                      <a:pt x="0" y="121"/>
                      <a:pt x="0" y="121"/>
                    </a:cubicBezTo>
                    <a:cubicBezTo>
                      <a:pt x="0" y="125"/>
                      <a:pt x="4" y="129"/>
                      <a:pt x="8" y="129"/>
                    </a:cubicBezTo>
                    <a:cubicBezTo>
                      <a:pt x="61" y="129"/>
                      <a:pt x="61" y="129"/>
                      <a:pt x="61" y="129"/>
                    </a:cubicBezTo>
                    <a:cubicBezTo>
                      <a:pt x="61" y="143"/>
                      <a:pt x="61" y="143"/>
                      <a:pt x="61" y="143"/>
                    </a:cubicBezTo>
                    <a:cubicBezTo>
                      <a:pt x="48" y="143"/>
                      <a:pt x="48" y="143"/>
                      <a:pt x="48" y="143"/>
                    </a:cubicBezTo>
                    <a:cubicBezTo>
                      <a:pt x="48" y="156"/>
                      <a:pt x="48" y="156"/>
                      <a:pt x="48" y="156"/>
                    </a:cubicBezTo>
                    <a:cubicBezTo>
                      <a:pt x="133" y="156"/>
                      <a:pt x="133" y="156"/>
                      <a:pt x="133" y="156"/>
                    </a:cubicBezTo>
                    <a:cubicBezTo>
                      <a:pt x="133" y="143"/>
                      <a:pt x="133" y="143"/>
                      <a:pt x="133" y="143"/>
                    </a:cubicBezTo>
                    <a:cubicBezTo>
                      <a:pt x="120" y="143"/>
                      <a:pt x="120" y="143"/>
                      <a:pt x="120" y="143"/>
                    </a:cubicBezTo>
                    <a:cubicBezTo>
                      <a:pt x="120" y="129"/>
                      <a:pt x="120" y="129"/>
                      <a:pt x="120" y="129"/>
                    </a:cubicBezTo>
                    <a:cubicBezTo>
                      <a:pt x="172" y="129"/>
                      <a:pt x="172" y="129"/>
                      <a:pt x="172" y="129"/>
                    </a:cubicBezTo>
                    <a:cubicBezTo>
                      <a:pt x="177" y="129"/>
                      <a:pt x="181" y="125"/>
                      <a:pt x="181" y="121"/>
                    </a:cubicBezTo>
                    <a:cubicBezTo>
                      <a:pt x="181" y="8"/>
                      <a:pt x="181" y="8"/>
                      <a:pt x="181" y="8"/>
                    </a:cubicBezTo>
                    <a:cubicBezTo>
                      <a:pt x="181" y="4"/>
                      <a:pt x="177" y="0"/>
                      <a:pt x="172" y="0"/>
                    </a:cubicBezTo>
                    <a:close/>
                    <a:moveTo>
                      <a:pt x="170" y="113"/>
                    </a:moveTo>
                    <a:cubicBezTo>
                      <a:pt x="170" y="117"/>
                      <a:pt x="167" y="120"/>
                      <a:pt x="163" y="120"/>
                    </a:cubicBezTo>
                    <a:cubicBezTo>
                      <a:pt x="18" y="120"/>
                      <a:pt x="18" y="120"/>
                      <a:pt x="18" y="120"/>
                    </a:cubicBezTo>
                    <a:cubicBezTo>
                      <a:pt x="13" y="120"/>
                      <a:pt x="10" y="117"/>
                      <a:pt x="10" y="113"/>
                    </a:cubicBezTo>
                    <a:cubicBezTo>
                      <a:pt x="10" y="17"/>
                      <a:pt x="10" y="17"/>
                      <a:pt x="10" y="17"/>
                    </a:cubicBezTo>
                    <a:cubicBezTo>
                      <a:pt x="10" y="13"/>
                      <a:pt x="13" y="10"/>
                      <a:pt x="18" y="10"/>
                    </a:cubicBezTo>
                    <a:cubicBezTo>
                      <a:pt x="163" y="10"/>
                      <a:pt x="163" y="10"/>
                      <a:pt x="163" y="10"/>
                    </a:cubicBezTo>
                    <a:cubicBezTo>
                      <a:pt x="167" y="10"/>
                      <a:pt x="170" y="13"/>
                      <a:pt x="170" y="17"/>
                    </a:cubicBezTo>
                    <a:lnTo>
                      <a:pt x="170" y="113"/>
                    </a:ln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cxnSp>
        <p:nvCxnSpPr>
          <p:cNvPr id="122" name="Straight Connector 121"/>
          <p:cNvCxnSpPr/>
          <p:nvPr/>
        </p:nvCxnSpPr>
        <p:spPr>
          <a:xfrm rot="5400000">
            <a:off x="4479760" y="2990056"/>
            <a:ext cx="29718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71" name="Group 170"/>
          <p:cNvGrpSpPr/>
          <p:nvPr/>
        </p:nvGrpSpPr>
        <p:grpSpPr>
          <a:xfrm>
            <a:off x="6177279" y="1352550"/>
            <a:ext cx="1518921" cy="3032761"/>
            <a:chOff x="6177279" y="1352550"/>
            <a:chExt cx="1518921" cy="3032761"/>
          </a:xfrm>
          <a:solidFill>
            <a:schemeClr val="accent2">
              <a:lumMod val="75000"/>
            </a:schemeClr>
          </a:solidFill>
        </p:grpSpPr>
        <p:grpSp>
          <p:nvGrpSpPr>
            <p:cNvPr id="123" name="Group 122"/>
            <p:cNvGrpSpPr/>
            <p:nvPr/>
          </p:nvGrpSpPr>
          <p:grpSpPr>
            <a:xfrm>
              <a:off x="7091679" y="1352550"/>
              <a:ext cx="604521" cy="612142"/>
              <a:chOff x="952491" y="4245608"/>
              <a:chExt cx="604521" cy="612142"/>
            </a:xfrm>
            <a:grpFill/>
          </p:grpSpPr>
          <p:sp>
            <p:nvSpPr>
              <p:cNvPr id="124" name="Freeform 170"/>
              <p:cNvSpPr>
                <a:spLocks noEditPoints="1"/>
              </p:cNvSpPr>
              <p:nvPr/>
            </p:nvSpPr>
            <p:spPr bwMode="auto">
              <a:xfrm>
                <a:off x="952491" y="4245608"/>
                <a:ext cx="604521" cy="612142"/>
              </a:xfrm>
              <a:custGeom>
                <a:avLst/>
                <a:gdLst/>
                <a:ahLst/>
                <a:cxnLst>
                  <a:cxn ang="0">
                    <a:pos x="25" y="155"/>
                  </a:cxn>
                  <a:cxn ang="0">
                    <a:pos x="66" y="24"/>
                  </a:cxn>
                  <a:cxn ang="0">
                    <a:pos x="196" y="66"/>
                  </a:cxn>
                  <a:cxn ang="0">
                    <a:pos x="155" y="196"/>
                  </a:cxn>
                  <a:cxn ang="0">
                    <a:pos x="25" y="155"/>
                  </a:cxn>
                  <a:cxn ang="0">
                    <a:pos x="190" y="69"/>
                  </a:cxn>
                  <a:cxn ang="0">
                    <a:pos x="69" y="31"/>
                  </a:cxn>
                  <a:cxn ang="0">
                    <a:pos x="31" y="151"/>
                  </a:cxn>
                  <a:cxn ang="0">
                    <a:pos x="152" y="190"/>
                  </a:cxn>
                  <a:cxn ang="0">
                    <a:pos x="190" y="69"/>
                  </a:cxn>
                </a:cxnLst>
                <a:rect l="0" t="0" r="r" b="b"/>
                <a:pathLst>
                  <a:path w="221" h="220">
                    <a:moveTo>
                      <a:pt x="25" y="155"/>
                    </a:moveTo>
                    <a:cubicBezTo>
                      <a:pt x="0" y="107"/>
                      <a:pt x="19" y="49"/>
                      <a:pt x="66" y="24"/>
                    </a:cubicBezTo>
                    <a:cubicBezTo>
                      <a:pt x="113" y="0"/>
                      <a:pt x="172" y="18"/>
                      <a:pt x="196" y="66"/>
                    </a:cubicBezTo>
                    <a:cubicBezTo>
                      <a:pt x="221" y="113"/>
                      <a:pt x="202" y="171"/>
                      <a:pt x="155" y="196"/>
                    </a:cubicBezTo>
                    <a:cubicBezTo>
                      <a:pt x="108" y="220"/>
                      <a:pt x="50" y="202"/>
                      <a:pt x="25" y="155"/>
                    </a:cubicBezTo>
                    <a:close/>
                    <a:moveTo>
                      <a:pt x="190" y="69"/>
                    </a:moveTo>
                    <a:cubicBezTo>
                      <a:pt x="167" y="25"/>
                      <a:pt x="113" y="8"/>
                      <a:pt x="69" y="31"/>
                    </a:cubicBezTo>
                    <a:cubicBezTo>
                      <a:pt x="26" y="53"/>
                      <a:pt x="8" y="108"/>
                      <a:pt x="31" y="151"/>
                    </a:cubicBezTo>
                    <a:cubicBezTo>
                      <a:pt x="54" y="195"/>
                      <a:pt x="108" y="212"/>
                      <a:pt x="152" y="190"/>
                    </a:cubicBezTo>
                    <a:cubicBezTo>
                      <a:pt x="196" y="167"/>
                      <a:pt x="213" y="113"/>
                      <a:pt x="190" y="6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25" name="Group 260"/>
              <p:cNvGrpSpPr/>
              <p:nvPr/>
            </p:nvGrpSpPr>
            <p:grpSpPr>
              <a:xfrm>
                <a:off x="1018531" y="4293868"/>
                <a:ext cx="434341" cy="485142"/>
                <a:chOff x="1018531" y="4293868"/>
                <a:chExt cx="434341" cy="485142"/>
              </a:xfrm>
              <a:grpFill/>
            </p:grpSpPr>
            <p:sp>
              <p:nvSpPr>
                <p:cNvPr id="126" name="Freeform 171"/>
                <p:cNvSpPr>
                  <a:spLocks/>
                </p:cNvSpPr>
                <p:nvPr/>
              </p:nvSpPr>
              <p:spPr bwMode="auto">
                <a:xfrm>
                  <a:off x="1018531" y="4293868"/>
                  <a:ext cx="434341" cy="299721"/>
                </a:xfrm>
                <a:custGeom>
                  <a:avLst/>
                  <a:gdLst/>
                  <a:ahLst/>
                  <a:cxnLst>
                    <a:cxn ang="0">
                      <a:pos x="159" y="55"/>
                    </a:cxn>
                    <a:cxn ang="0">
                      <a:pos x="49" y="21"/>
                    </a:cxn>
                    <a:cxn ang="0">
                      <a:pos x="6" y="108"/>
                    </a:cxn>
                    <a:cxn ang="0">
                      <a:pos x="87" y="93"/>
                    </a:cxn>
                    <a:cxn ang="0">
                      <a:pos x="159" y="55"/>
                    </a:cxn>
                  </a:cxnLst>
                  <a:rect l="0" t="0" r="r" b="b"/>
                  <a:pathLst>
                    <a:path w="159" h="108">
                      <a:moveTo>
                        <a:pt x="159" y="55"/>
                      </a:moveTo>
                      <a:cubicBezTo>
                        <a:pt x="138" y="15"/>
                        <a:pt x="89" y="0"/>
                        <a:pt x="49" y="21"/>
                      </a:cubicBezTo>
                      <a:cubicBezTo>
                        <a:pt x="16" y="38"/>
                        <a:pt x="0" y="74"/>
                        <a:pt x="6" y="108"/>
                      </a:cubicBezTo>
                      <a:cubicBezTo>
                        <a:pt x="87" y="93"/>
                        <a:pt x="87" y="93"/>
                        <a:pt x="87" y="93"/>
                      </a:cubicBezTo>
                      <a:lnTo>
                        <a:pt x="159" y="5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Freeform 172"/>
                <p:cNvSpPr>
                  <a:spLocks noEditPoints="1"/>
                </p:cNvSpPr>
                <p:nvPr/>
              </p:nvSpPr>
              <p:spPr bwMode="auto">
                <a:xfrm>
                  <a:off x="1037581" y="4551679"/>
                  <a:ext cx="369570" cy="227331"/>
                </a:xfrm>
                <a:custGeom>
                  <a:avLst/>
                  <a:gdLst/>
                  <a:ahLst/>
                  <a:cxnLst>
                    <a:cxn ang="0">
                      <a:pos x="27" y="63"/>
                    </a:cxn>
                    <a:cxn ang="0">
                      <a:pos x="39" y="8"/>
                    </a:cxn>
                    <a:cxn ang="0">
                      <a:pos x="41" y="7"/>
                    </a:cxn>
                    <a:cxn ang="0">
                      <a:pos x="20" y="56"/>
                    </a:cxn>
                    <a:cxn ang="0">
                      <a:pos x="35" y="9"/>
                    </a:cxn>
                    <a:cxn ang="0">
                      <a:pos x="18" y="54"/>
                    </a:cxn>
                    <a:cxn ang="0">
                      <a:pos x="48" y="6"/>
                    </a:cxn>
                    <a:cxn ang="0">
                      <a:pos x="49" y="6"/>
                    </a:cxn>
                    <a:cxn ang="0">
                      <a:pos x="33" y="67"/>
                    </a:cxn>
                    <a:cxn ang="0">
                      <a:pos x="52" y="5"/>
                    </a:cxn>
                    <a:cxn ang="0">
                      <a:pos x="41" y="72"/>
                    </a:cxn>
                    <a:cxn ang="0">
                      <a:pos x="65" y="3"/>
                    </a:cxn>
                    <a:cxn ang="0">
                      <a:pos x="67" y="3"/>
                    </a:cxn>
                    <a:cxn ang="0">
                      <a:pos x="36" y="69"/>
                    </a:cxn>
                    <a:cxn ang="0">
                      <a:pos x="57" y="4"/>
                    </a:cxn>
                    <a:cxn ang="0">
                      <a:pos x="0" y="20"/>
                    </a:cxn>
                    <a:cxn ang="0">
                      <a:pos x="5" y="14"/>
                    </a:cxn>
                    <a:cxn ang="0">
                      <a:pos x="6" y="14"/>
                    </a:cxn>
                    <a:cxn ang="0">
                      <a:pos x="47" y="75"/>
                    </a:cxn>
                    <a:cxn ang="0">
                      <a:pos x="70" y="2"/>
                    </a:cxn>
                    <a:cxn ang="0">
                      <a:pos x="54" y="78"/>
                    </a:cxn>
                    <a:cxn ang="0">
                      <a:pos x="118" y="72"/>
                    </a:cxn>
                    <a:cxn ang="0">
                      <a:pos x="116" y="73"/>
                    </a:cxn>
                    <a:cxn ang="0">
                      <a:pos x="26" y="10"/>
                    </a:cxn>
                    <a:cxn ang="0">
                      <a:pos x="28" y="10"/>
                    </a:cxn>
                    <a:cxn ang="0">
                      <a:pos x="11" y="45"/>
                    </a:cxn>
                    <a:cxn ang="0">
                      <a:pos x="22" y="11"/>
                    </a:cxn>
                    <a:cxn ang="0">
                      <a:pos x="10" y="42"/>
                    </a:cxn>
                    <a:cxn ang="0">
                      <a:pos x="13" y="13"/>
                    </a:cxn>
                    <a:cxn ang="0">
                      <a:pos x="15" y="12"/>
                    </a:cxn>
                    <a:cxn ang="0">
                      <a:pos x="4" y="30"/>
                    </a:cxn>
                    <a:cxn ang="0">
                      <a:pos x="9" y="14"/>
                    </a:cxn>
                    <a:cxn ang="0">
                      <a:pos x="109" y="76"/>
                    </a:cxn>
                    <a:cxn ang="0">
                      <a:pos x="74" y="1"/>
                    </a:cxn>
                    <a:cxn ang="0">
                      <a:pos x="75" y="1"/>
                    </a:cxn>
                    <a:cxn ang="0">
                      <a:pos x="98" y="80"/>
                    </a:cxn>
                    <a:cxn ang="0">
                      <a:pos x="113" y="34"/>
                    </a:cxn>
                    <a:cxn ang="0">
                      <a:pos x="95" y="80"/>
                    </a:cxn>
                    <a:cxn ang="0">
                      <a:pos x="134" y="61"/>
                    </a:cxn>
                    <a:cxn ang="0">
                      <a:pos x="132" y="63"/>
                    </a:cxn>
                    <a:cxn ang="0">
                      <a:pos x="89" y="81"/>
                    </a:cxn>
                    <a:cxn ang="0">
                      <a:pos x="106" y="27"/>
                    </a:cxn>
                    <a:cxn ang="0">
                      <a:pos x="113" y="74"/>
                    </a:cxn>
                    <a:cxn ang="0">
                      <a:pos x="128" y="66"/>
                    </a:cxn>
                    <a:cxn ang="0">
                      <a:pos x="126" y="67"/>
                    </a:cxn>
                    <a:cxn ang="0">
                      <a:pos x="129" y="50"/>
                    </a:cxn>
                    <a:cxn ang="0">
                      <a:pos x="123" y="69"/>
                    </a:cxn>
                    <a:cxn ang="0">
                      <a:pos x="104" y="78"/>
                    </a:cxn>
                    <a:cxn ang="0">
                      <a:pos x="103" y="24"/>
                    </a:cxn>
                    <a:cxn ang="0">
                      <a:pos x="104" y="25"/>
                    </a:cxn>
                    <a:cxn ang="0">
                      <a:pos x="65" y="80"/>
                    </a:cxn>
                    <a:cxn ang="0">
                      <a:pos x="88" y="8"/>
                    </a:cxn>
                    <a:cxn ang="0">
                      <a:pos x="70" y="81"/>
                    </a:cxn>
                    <a:cxn ang="0">
                      <a:pos x="82" y="2"/>
                    </a:cxn>
                    <a:cxn ang="0">
                      <a:pos x="83" y="3"/>
                    </a:cxn>
                    <a:cxn ang="0">
                      <a:pos x="61" y="80"/>
                    </a:cxn>
                    <a:cxn ang="0">
                      <a:pos x="85" y="5"/>
                    </a:cxn>
                    <a:cxn ang="0">
                      <a:pos x="83" y="82"/>
                    </a:cxn>
                    <a:cxn ang="0">
                      <a:pos x="97" y="18"/>
                    </a:cxn>
                    <a:cxn ang="0">
                      <a:pos x="98" y="19"/>
                    </a:cxn>
                    <a:cxn ang="0">
                      <a:pos x="73" y="81"/>
                    </a:cxn>
                    <a:cxn ang="0">
                      <a:pos x="94" y="15"/>
                    </a:cxn>
                  </a:cxnLst>
                  <a:rect l="0" t="0" r="r" b="b"/>
                  <a:pathLst>
                    <a:path w="135" h="82">
                      <a:moveTo>
                        <a:pt x="44" y="7"/>
                      </a:moveTo>
                      <a:cubicBezTo>
                        <a:pt x="26" y="62"/>
                        <a:pt x="26" y="62"/>
                        <a:pt x="26" y="62"/>
                      </a:cubicBezTo>
                      <a:cubicBezTo>
                        <a:pt x="27" y="62"/>
                        <a:pt x="27" y="63"/>
                        <a:pt x="27" y="63"/>
                      </a:cubicBezTo>
                      <a:cubicBezTo>
                        <a:pt x="45" y="7"/>
                        <a:pt x="45" y="7"/>
                        <a:pt x="45" y="7"/>
                      </a:cubicBezTo>
                      <a:lnTo>
                        <a:pt x="44" y="7"/>
                      </a:lnTo>
                      <a:close/>
                      <a:moveTo>
                        <a:pt x="39" y="8"/>
                      </a:moveTo>
                      <a:cubicBezTo>
                        <a:pt x="23" y="59"/>
                        <a:pt x="23" y="59"/>
                        <a:pt x="23" y="59"/>
                      </a:cubicBezTo>
                      <a:cubicBezTo>
                        <a:pt x="23" y="59"/>
                        <a:pt x="24" y="60"/>
                        <a:pt x="24" y="60"/>
                      </a:cubicBezTo>
                      <a:cubicBezTo>
                        <a:pt x="41" y="7"/>
                        <a:pt x="41" y="7"/>
                        <a:pt x="41" y="7"/>
                      </a:cubicBezTo>
                      <a:lnTo>
                        <a:pt x="39" y="8"/>
                      </a:lnTo>
                      <a:close/>
                      <a:moveTo>
                        <a:pt x="35" y="9"/>
                      </a:moveTo>
                      <a:cubicBezTo>
                        <a:pt x="20" y="56"/>
                        <a:pt x="20" y="56"/>
                        <a:pt x="20" y="56"/>
                      </a:cubicBezTo>
                      <a:cubicBezTo>
                        <a:pt x="20" y="56"/>
                        <a:pt x="21" y="57"/>
                        <a:pt x="21" y="57"/>
                      </a:cubicBezTo>
                      <a:cubicBezTo>
                        <a:pt x="36" y="8"/>
                        <a:pt x="36" y="8"/>
                        <a:pt x="36" y="8"/>
                      </a:cubicBezTo>
                      <a:lnTo>
                        <a:pt x="35" y="9"/>
                      </a:lnTo>
                      <a:close/>
                      <a:moveTo>
                        <a:pt x="31" y="9"/>
                      </a:moveTo>
                      <a:cubicBezTo>
                        <a:pt x="17" y="52"/>
                        <a:pt x="17" y="52"/>
                        <a:pt x="17" y="52"/>
                      </a:cubicBezTo>
                      <a:cubicBezTo>
                        <a:pt x="17" y="53"/>
                        <a:pt x="18" y="53"/>
                        <a:pt x="18" y="54"/>
                      </a:cubicBezTo>
                      <a:cubicBezTo>
                        <a:pt x="32" y="9"/>
                        <a:pt x="32" y="9"/>
                        <a:pt x="32" y="9"/>
                      </a:cubicBezTo>
                      <a:lnTo>
                        <a:pt x="31" y="9"/>
                      </a:lnTo>
                      <a:close/>
                      <a:moveTo>
                        <a:pt x="48" y="6"/>
                      </a:moveTo>
                      <a:cubicBezTo>
                        <a:pt x="30" y="65"/>
                        <a:pt x="30" y="65"/>
                        <a:pt x="30" y="65"/>
                      </a:cubicBezTo>
                      <a:cubicBezTo>
                        <a:pt x="30" y="65"/>
                        <a:pt x="30" y="65"/>
                        <a:pt x="31" y="65"/>
                      </a:cubicBezTo>
                      <a:cubicBezTo>
                        <a:pt x="49" y="6"/>
                        <a:pt x="49" y="6"/>
                        <a:pt x="49" y="6"/>
                      </a:cubicBezTo>
                      <a:lnTo>
                        <a:pt x="48" y="6"/>
                      </a:lnTo>
                      <a:close/>
                      <a:moveTo>
                        <a:pt x="52" y="5"/>
                      </a:moveTo>
                      <a:cubicBezTo>
                        <a:pt x="33" y="67"/>
                        <a:pt x="33" y="67"/>
                        <a:pt x="33" y="67"/>
                      </a:cubicBezTo>
                      <a:cubicBezTo>
                        <a:pt x="33" y="67"/>
                        <a:pt x="34" y="68"/>
                        <a:pt x="34" y="68"/>
                      </a:cubicBezTo>
                      <a:cubicBezTo>
                        <a:pt x="54" y="5"/>
                        <a:pt x="54" y="5"/>
                        <a:pt x="54" y="5"/>
                      </a:cubicBezTo>
                      <a:lnTo>
                        <a:pt x="52" y="5"/>
                      </a:lnTo>
                      <a:close/>
                      <a:moveTo>
                        <a:pt x="61" y="4"/>
                      </a:moveTo>
                      <a:cubicBezTo>
                        <a:pt x="40" y="71"/>
                        <a:pt x="40" y="71"/>
                        <a:pt x="40" y="71"/>
                      </a:cubicBezTo>
                      <a:cubicBezTo>
                        <a:pt x="40" y="71"/>
                        <a:pt x="40" y="72"/>
                        <a:pt x="41" y="72"/>
                      </a:cubicBezTo>
                      <a:cubicBezTo>
                        <a:pt x="62" y="3"/>
                        <a:pt x="62" y="3"/>
                        <a:pt x="62" y="3"/>
                      </a:cubicBezTo>
                      <a:lnTo>
                        <a:pt x="61" y="4"/>
                      </a:lnTo>
                      <a:close/>
                      <a:moveTo>
                        <a:pt x="65" y="3"/>
                      </a:moveTo>
                      <a:cubicBezTo>
                        <a:pt x="43" y="73"/>
                        <a:pt x="43" y="73"/>
                        <a:pt x="43" y="73"/>
                      </a:cubicBezTo>
                      <a:cubicBezTo>
                        <a:pt x="44" y="73"/>
                        <a:pt x="44" y="73"/>
                        <a:pt x="44" y="74"/>
                      </a:cubicBezTo>
                      <a:cubicBezTo>
                        <a:pt x="67" y="3"/>
                        <a:pt x="67" y="3"/>
                        <a:pt x="67" y="3"/>
                      </a:cubicBezTo>
                      <a:lnTo>
                        <a:pt x="65" y="3"/>
                      </a:lnTo>
                      <a:close/>
                      <a:moveTo>
                        <a:pt x="57" y="4"/>
                      </a:moveTo>
                      <a:cubicBezTo>
                        <a:pt x="36" y="69"/>
                        <a:pt x="36" y="69"/>
                        <a:pt x="36" y="69"/>
                      </a:cubicBezTo>
                      <a:cubicBezTo>
                        <a:pt x="37" y="69"/>
                        <a:pt x="37" y="70"/>
                        <a:pt x="37" y="70"/>
                      </a:cubicBezTo>
                      <a:cubicBezTo>
                        <a:pt x="58" y="4"/>
                        <a:pt x="58" y="4"/>
                        <a:pt x="58" y="4"/>
                      </a:cubicBezTo>
                      <a:lnTo>
                        <a:pt x="57" y="4"/>
                      </a:lnTo>
                      <a:close/>
                      <a:moveTo>
                        <a:pt x="0" y="15"/>
                      </a:moveTo>
                      <a:cubicBezTo>
                        <a:pt x="0" y="17"/>
                        <a:pt x="0" y="17"/>
                        <a:pt x="0" y="17"/>
                      </a:cubicBezTo>
                      <a:cubicBezTo>
                        <a:pt x="0" y="18"/>
                        <a:pt x="0" y="19"/>
                        <a:pt x="0" y="20"/>
                      </a:cubicBezTo>
                      <a:cubicBezTo>
                        <a:pt x="2" y="15"/>
                        <a:pt x="2" y="15"/>
                        <a:pt x="2" y="15"/>
                      </a:cubicBezTo>
                      <a:lnTo>
                        <a:pt x="0" y="15"/>
                      </a:lnTo>
                      <a:close/>
                      <a:moveTo>
                        <a:pt x="5" y="14"/>
                      </a:moveTo>
                      <a:cubicBezTo>
                        <a:pt x="2" y="24"/>
                        <a:pt x="2" y="24"/>
                        <a:pt x="2" y="24"/>
                      </a:cubicBezTo>
                      <a:cubicBezTo>
                        <a:pt x="2" y="25"/>
                        <a:pt x="2" y="25"/>
                        <a:pt x="2" y="26"/>
                      </a:cubicBezTo>
                      <a:cubicBezTo>
                        <a:pt x="6" y="14"/>
                        <a:pt x="6" y="14"/>
                        <a:pt x="6" y="14"/>
                      </a:cubicBezTo>
                      <a:lnTo>
                        <a:pt x="5" y="14"/>
                      </a:lnTo>
                      <a:close/>
                      <a:moveTo>
                        <a:pt x="70" y="2"/>
                      </a:moveTo>
                      <a:cubicBezTo>
                        <a:pt x="47" y="75"/>
                        <a:pt x="47" y="75"/>
                        <a:pt x="47" y="75"/>
                      </a:cubicBezTo>
                      <a:cubicBezTo>
                        <a:pt x="47" y="75"/>
                        <a:pt x="47" y="75"/>
                        <a:pt x="48" y="75"/>
                      </a:cubicBezTo>
                      <a:cubicBezTo>
                        <a:pt x="71" y="2"/>
                        <a:pt x="71" y="2"/>
                        <a:pt x="71" y="2"/>
                      </a:cubicBezTo>
                      <a:lnTo>
                        <a:pt x="70" y="2"/>
                      </a:lnTo>
                      <a:close/>
                      <a:moveTo>
                        <a:pt x="80" y="0"/>
                      </a:moveTo>
                      <a:cubicBezTo>
                        <a:pt x="78" y="0"/>
                        <a:pt x="78" y="0"/>
                        <a:pt x="78" y="0"/>
                      </a:cubicBezTo>
                      <a:cubicBezTo>
                        <a:pt x="54" y="78"/>
                        <a:pt x="54" y="78"/>
                        <a:pt x="54" y="78"/>
                      </a:cubicBezTo>
                      <a:cubicBezTo>
                        <a:pt x="54" y="78"/>
                        <a:pt x="55" y="78"/>
                        <a:pt x="55" y="78"/>
                      </a:cubicBezTo>
                      <a:cubicBezTo>
                        <a:pt x="80" y="0"/>
                        <a:pt x="80" y="0"/>
                        <a:pt x="80" y="0"/>
                      </a:cubicBezTo>
                      <a:close/>
                      <a:moveTo>
                        <a:pt x="118" y="72"/>
                      </a:moveTo>
                      <a:cubicBezTo>
                        <a:pt x="126" y="47"/>
                        <a:pt x="126" y="47"/>
                        <a:pt x="126" y="47"/>
                      </a:cubicBezTo>
                      <a:cubicBezTo>
                        <a:pt x="125" y="46"/>
                        <a:pt x="125" y="46"/>
                        <a:pt x="125" y="46"/>
                      </a:cubicBezTo>
                      <a:cubicBezTo>
                        <a:pt x="116" y="73"/>
                        <a:pt x="116" y="73"/>
                        <a:pt x="116" y="73"/>
                      </a:cubicBezTo>
                      <a:cubicBezTo>
                        <a:pt x="117" y="73"/>
                        <a:pt x="117" y="73"/>
                        <a:pt x="117" y="73"/>
                      </a:cubicBezTo>
                      <a:cubicBezTo>
                        <a:pt x="118" y="72"/>
                        <a:pt x="118" y="72"/>
                        <a:pt x="118" y="72"/>
                      </a:cubicBezTo>
                      <a:close/>
                      <a:moveTo>
                        <a:pt x="26" y="10"/>
                      </a:moveTo>
                      <a:cubicBezTo>
                        <a:pt x="14" y="49"/>
                        <a:pt x="14" y="49"/>
                        <a:pt x="14" y="49"/>
                      </a:cubicBezTo>
                      <a:cubicBezTo>
                        <a:pt x="14" y="49"/>
                        <a:pt x="15" y="50"/>
                        <a:pt x="15" y="50"/>
                      </a:cubicBezTo>
                      <a:cubicBezTo>
                        <a:pt x="28" y="10"/>
                        <a:pt x="28" y="10"/>
                        <a:pt x="28" y="10"/>
                      </a:cubicBezTo>
                      <a:lnTo>
                        <a:pt x="26" y="10"/>
                      </a:lnTo>
                      <a:close/>
                      <a:moveTo>
                        <a:pt x="22" y="11"/>
                      </a:moveTo>
                      <a:cubicBezTo>
                        <a:pt x="11" y="45"/>
                        <a:pt x="11" y="45"/>
                        <a:pt x="11" y="45"/>
                      </a:cubicBezTo>
                      <a:cubicBezTo>
                        <a:pt x="12" y="45"/>
                        <a:pt x="12" y="46"/>
                        <a:pt x="12" y="46"/>
                      </a:cubicBezTo>
                      <a:cubicBezTo>
                        <a:pt x="23" y="11"/>
                        <a:pt x="23" y="11"/>
                        <a:pt x="23" y="11"/>
                      </a:cubicBezTo>
                      <a:lnTo>
                        <a:pt x="22" y="11"/>
                      </a:lnTo>
                      <a:close/>
                      <a:moveTo>
                        <a:pt x="18" y="12"/>
                      </a:moveTo>
                      <a:cubicBezTo>
                        <a:pt x="9" y="40"/>
                        <a:pt x="9" y="40"/>
                        <a:pt x="9" y="40"/>
                      </a:cubicBezTo>
                      <a:cubicBezTo>
                        <a:pt x="9" y="41"/>
                        <a:pt x="9" y="41"/>
                        <a:pt x="10" y="42"/>
                      </a:cubicBezTo>
                      <a:cubicBezTo>
                        <a:pt x="19" y="12"/>
                        <a:pt x="19" y="12"/>
                        <a:pt x="19" y="12"/>
                      </a:cubicBezTo>
                      <a:lnTo>
                        <a:pt x="18" y="12"/>
                      </a:lnTo>
                      <a:close/>
                      <a:moveTo>
                        <a:pt x="13" y="13"/>
                      </a:moveTo>
                      <a:cubicBezTo>
                        <a:pt x="6" y="35"/>
                        <a:pt x="6" y="35"/>
                        <a:pt x="6" y="35"/>
                      </a:cubicBezTo>
                      <a:cubicBezTo>
                        <a:pt x="6" y="36"/>
                        <a:pt x="7" y="37"/>
                        <a:pt x="7" y="37"/>
                      </a:cubicBezTo>
                      <a:cubicBezTo>
                        <a:pt x="15" y="12"/>
                        <a:pt x="15" y="12"/>
                        <a:pt x="15" y="12"/>
                      </a:cubicBezTo>
                      <a:lnTo>
                        <a:pt x="13" y="13"/>
                      </a:lnTo>
                      <a:close/>
                      <a:moveTo>
                        <a:pt x="9" y="14"/>
                      </a:moveTo>
                      <a:cubicBezTo>
                        <a:pt x="4" y="30"/>
                        <a:pt x="4" y="30"/>
                        <a:pt x="4" y="30"/>
                      </a:cubicBezTo>
                      <a:cubicBezTo>
                        <a:pt x="4" y="31"/>
                        <a:pt x="4" y="31"/>
                        <a:pt x="5" y="32"/>
                      </a:cubicBezTo>
                      <a:cubicBezTo>
                        <a:pt x="10" y="13"/>
                        <a:pt x="10" y="13"/>
                        <a:pt x="10" y="13"/>
                      </a:cubicBezTo>
                      <a:lnTo>
                        <a:pt x="9" y="14"/>
                      </a:lnTo>
                      <a:close/>
                      <a:moveTo>
                        <a:pt x="119" y="40"/>
                      </a:moveTo>
                      <a:cubicBezTo>
                        <a:pt x="107" y="77"/>
                        <a:pt x="107" y="77"/>
                        <a:pt x="107" y="77"/>
                      </a:cubicBezTo>
                      <a:cubicBezTo>
                        <a:pt x="108" y="77"/>
                        <a:pt x="108" y="77"/>
                        <a:pt x="109" y="76"/>
                      </a:cubicBezTo>
                      <a:cubicBezTo>
                        <a:pt x="120" y="41"/>
                        <a:pt x="120" y="41"/>
                        <a:pt x="120" y="41"/>
                      </a:cubicBezTo>
                      <a:lnTo>
                        <a:pt x="119" y="40"/>
                      </a:lnTo>
                      <a:close/>
                      <a:moveTo>
                        <a:pt x="74" y="1"/>
                      </a:moveTo>
                      <a:cubicBezTo>
                        <a:pt x="50" y="76"/>
                        <a:pt x="50" y="76"/>
                        <a:pt x="50" y="76"/>
                      </a:cubicBezTo>
                      <a:cubicBezTo>
                        <a:pt x="51" y="76"/>
                        <a:pt x="51" y="77"/>
                        <a:pt x="52" y="77"/>
                      </a:cubicBezTo>
                      <a:cubicBezTo>
                        <a:pt x="75" y="1"/>
                        <a:pt x="75" y="1"/>
                        <a:pt x="75" y="1"/>
                      </a:cubicBezTo>
                      <a:lnTo>
                        <a:pt x="74" y="1"/>
                      </a:lnTo>
                      <a:close/>
                      <a:moveTo>
                        <a:pt x="113" y="34"/>
                      </a:moveTo>
                      <a:cubicBezTo>
                        <a:pt x="98" y="80"/>
                        <a:pt x="98" y="80"/>
                        <a:pt x="98" y="80"/>
                      </a:cubicBezTo>
                      <a:cubicBezTo>
                        <a:pt x="99" y="80"/>
                        <a:pt x="99" y="79"/>
                        <a:pt x="100" y="79"/>
                      </a:cubicBezTo>
                      <a:cubicBezTo>
                        <a:pt x="114" y="35"/>
                        <a:pt x="114" y="35"/>
                        <a:pt x="114" y="35"/>
                      </a:cubicBezTo>
                      <a:lnTo>
                        <a:pt x="113" y="34"/>
                      </a:lnTo>
                      <a:close/>
                      <a:moveTo>
                        <a:pt x="109" y="30"/>
                      </a:moveTo>
                      <a:cubicBezTo>
                        <a:pt x="94" y="81"/>
                        <a:pt x="94" y="81"/>
                        <a:pt x="94" y="81"/>
                      </a:cubicBezTo>
                      <a:cubicBezTo>
                        <a:pt x="94" y="80"/>
                        <a:pt x="95" y="80"/>
                        <a:pt x="95" y="80"/>
                      </a:cubicBezTo>
                      <a:cubicBezTo>
                        <a:pt x="111" y="32"/>
                        <a:pt x="111" y="32"/>
                        <a:pt x="111" y="32"/>
                      </a:cubicBezTo>
                      <a:lnTo>
                        <a:pt x="109" y="30"/>
                      </a:lnTo>
                      <a:close/>
                      <a:moveTo>
                        <a:pt x="134" y="61"/>
                      </a:moveTo>
                      <a:cubicBezTo>
                        <a:pt x="135" y="57"/>
                        <a:pt x="135" y="57"/>
                        <a:pt x="135" y="57"/>
                      </a:cubicBezTo>
                      <a:cubicBezTo>
                        <a:pt x="134" y="56"/>
                        <a:pt x="134" y="56"/>
                        <a:pt x="134" y="56"/>
                      </a:cubicBezTo>
                      <a:cubicBezTo>
                        <a:pt x="132" y="63"/>
                        <a:pt x="132" y="63"/>
                        <a:pt x="132" y="63"/>
                      </a:cubicBezTo>
                      <a:cubicBezTo>
                        <a:pt x="132" y="62"/>
                        <a:pt x="133" y="62"/>
                        <a:pt x="134" y="61"/>
                      </a:cubicBezTo>
                      <a:close/>
                      <a:moveTo>
                        <a:pt x="106" y="27"/>
                      </a:moveTo>
                      <a:cubicBezTo>
                        <a:pt x="89" y="81"/>
                        <a:pt x="89" y="81"/>
                        <a:pt x="89" y="81"/>
                      </a:cubicBezTo>
                      <a:cubicBezTo>
                        <a:pt x="90" y="81"/>
                        <a:pt x="90" y="81"/>
                        <a:pt x="91" y="81"/>
                      </a:cubicBezTo>
                      <a:cubicBezTo>
                        <a:pt x="107" y="28"/>
                        <a:pt x="107" y="28"/>
                        <a:pt x="107" y="28"/>
                      </a:cubicBezTo>
                      <a:lnTo>
                        <a:pt x="106" y="27"/>
                      </a:lnTo>
                      <a:close/>
                      <a:moveTo>
                        <a:pt x="122" y="43"/>
                      </a:moveTo>
                      <a:cubicBezTo>
                        <a:pt x="112" y="75"/>
                        <a:pt x="112" y="75"/>
                        <a:pt x="112" y="75"/>
                      </a:cubicBezTo>
                      <a:cubicBezTo>
                        <a:pt x="112" y="75"/>
                        <a:pt x="113" y="75"/>
                        <a:pt x="113" y="74"/>
                      </a:cubicBezTo>
                      <a:cubicBezTo>
                        <a:pt x="123" y="44"/>
                        <a:pt x="123" y="44"/>
                        <a:pt x="123" y="44"/>
                      </a:cubicBezTo>
                      <a:lnTo>
                        <a:pt x="122" y="43"/>
                      </a:lnTo>
                      <a:close/>
                      <a:moveTo>
                        <a:pt x="128" y="66"/>
                      </a:moveTo>
                      <a:cubicBezTo>
                        <a:pt x="132" y="54"/>
                        <a:pt x="132" y="54"/>
                        <a:pt x="132" y="54"/>
                      </a:cubicBezTo>
                      <a:cubicBezTo>
                        <a:pt x="131" y="52"/>
                        <a:pt x="131" y="52"/>
                        <a:pt x="131" y="52"/>
                      </a:cubicBezTo>
                      <a:cubicBezTo>
                        <a:pt x="126" y="67"/>
                        <a:pt x="126" y="67"/>
                        <a:pt x="126" y="67"/>
                      </a:cubicBezTo>
                      <a:cubicBezTo>
                        <a:pt x="127" y="67"/>
                        <a:pt x="128" y="66"/>
                        <a:pt x="128" y="66"/>
                      </a:cubicBezTo>
                      <a:close/>
                      <a:moveTo>
                        <a:pt x="123" y="69"/>
                      </a:moveTo>
                      <a:cubicBezTo>
                        <a:pt x="129" y="50"/>
                        <a:pt x="129" y="50"/>
                        <a:pt x="129" y="50"/>
                      </a:cubicBezTo>
                      <a:cubicBezTo>
                        <a:pt x="128" y="49"/>
                        <a:pt x="128" y="49"/>
                        <a:pt x="128" y="49"/>
                      </a:cubicBezTo>
                      <a:cubicBezTo>
                        <a:pt x="121" y="70"/>
                        <a:pt x="121" y="70"/>
                        <a:pt x="121" y="70"/>
                      </a:cubicBezTo>
                      <a:cubicBezTo>
                        <a:pt x="122" y="70"/>
                        <a:pt x="123" y="70"/>
                        <a:pt x="123" y="69"/>
                      </a:cubicBezTo>
                      <a:close/>
                      <a:moveTo>
                        <a:pt x="116" y="37"/>
                      </a:moveTo>
                      <a:cubicBezTo>
                        <a:pt x="102" y="78"/>
                        <a:pt x="102" y="78"/>
                        <a:pt x="102" y="78"/>
                      </a:cubicBezTo>
                      <a:cubicBezTo>
                        <a:pt x="103" y="78"/>
                        <a:pt x="104" y="78"/>
                        <a:pt x="104" y="78"/>
                      </a:cubicBezTo>
                      <a:cubicBezTo>
                        <a:pt x="117" y="38"/>
                        <a:pt x="117" y="38"/>
                        <a:pt x="117" y="38"/>
                      </a:cubicBezTo>
                      <a:lnTo>
                        <a:pt x="116" y="37"/>
                      </a:lnTo>
                      <a:close/>
                      <a:moveTo>
                        <a:pt x="103" y="24"/>
                      </a:moveTo>
                      <a:cubicBezTo>
                        <a:pt x="85" y="82"/>
                        <a:pt x="85" y="82"/>
                        <a:pt x="85" y="82"/>
                      </a:cubicBezTo>
                      <a:cubicBezTo>
                        <a:pt x="86" y="82"/>
                        <a:pt x="86" y="81"/>
                        <a:pt x="87" y="81"/>
                      </a:cubicBezTo>
                      <a:cubicBezTo>
                        <a:pt x="104" y="25"/>
                        <a:pt x="104" y="25"/>
                        <a:pt x="104" y="25"/>
                      </a:cubicBezTo>
                      <a:lnTo>
                        <a:pt x="103" y="24"/>
                      </a:lnTo>
                      <a:close/>
                      <a:moveTo>
                        <a:pt x="88" y="8"/>
                      </a:moveTo>
                      <a:cubicBezTo>
                        <a:pt x="65" y="80"/>
                        <a:pt x="65" y="80"/>
                        <a:pt x="65" y="80"/>
                      </a:cubicBezTo>
                      <a:cubicBezTo>
                        <a:pt x="66" y="81"/>
                        <a:pt x="66" y="81"/>
                        <a:pt x="67" y="81"/>
                      </a:cubicBezTo>
                      <a:cubicBezTo>
                        <a:pt x="89" y="10"/>
                        <a:pt x="89" y="10"/>
                        <a:pt x="89" y="10"/>
                      </a:cubicBezTo>
                      <a:lnTo>
                        <a:pt x="88" y="8"/>
                      </a:lnTo>
                      <a:close/>
                      <a:moveTo>
                        <a:pt x="91" y="12"/>
                      </a:moveTo>
                      <a:cubicBezTo>
                        <a:pt x="69" y="81"/>
                        <a:pt x="69" y="81"/>
                        <a:pt x="69" y="81"/>
                      </a:cubicBezTo>
                      <a:cubicBezTo>
                        <a:pt x="70" y="81"/>
                        <a:pt x="70" y="81"/>
                        <a:pt x="70" y="81"/>
                      </a:cubicBezTo>
                      <a:cubicBezTo>
                        <a:pt x="92" y="13"/>
                        <a:pt x="92" y="13"/>
                        <a:pt x="92" y="13"/>
                      </a:cubicBezTo>
                      <a:lnTo>
                        <a:pt x="91" y="12"/>
                      </a:lnTo>
                      <a:close/>
                      <a:moveTo>
                        <a:pt x="82" y="2"/>
                      </a:moveTo>
                      <a:cubicBezTo>
                        <a:pt x="58" y="79"/>
                        <a:pt x="58" y="79"/>
                        <a:pt x="58" y="79"/>
                      </a:cubicBezTo>
                      <a:cubicBezTo>
                        <a:pt x="58" y="79"/>
                        <a:pt x="59" y="79"/>
                        <a:pt x="59" y="79"/>
                      </a:cubicBezTo>
                      <a:cubicBezTo>
                        <a:pt x="83" y="3"/>
                        <a:pt x="83" y="3"/>
                        <a:pt x="83" y="3"/>
                      </a:cubicBezTo>
                      <a:lnTo>
                        <a:pt x="82" y="2"/>
                      </a:lnTo>
                      <a:close/>
                      <a:moveTo>
                        <a:pt x="85" y="5"/>
                      </a:moveTo>
                      <a:cubicBezTo>
                        <a:pt x="61" y="80"/>
                        <a:pt x="61" y="80"/>
                        <a:pt x="61" y="80"/>
                      </a:cubicBezTo>
                      <a:cubicBezTo>
                        <a:pt x="62" y="80"/>
                        <a:pt x="62" y="80"/>
                        <a:pt x="63" y="80"/>
                      </a:cubicBezTo>
                      <a:cubicBezTo>
                        <a:pt x="86" y="6"/>
                        <a:pt x="86" y="6"/>
                        <a:pt x="86" y="6"/>
                      </a:cubicBezTo>
                      <a:lnTo>
                        <a:pt x="85" y="5"/>
                      </a:lnTo>
                      <a:close/>
                      <a:moveTo>
                        <a:pt x="100" y="21"/>
                      </a:moveTo>
                      <a:cubicBezTo>
                        <a:pt x="81" y="82"/>
                        <a:pt x="81" y="82"/>
                        <a:pt x="81" y="82"/>
                      </a:cubicBezTo>
                      <a:cubicBezTo>
                        <a:pt x="82" y="82"/>
                        <a:pt x="82" y="82"/>
                        <a:pt x="83" y="82"/>
                      </a:cubicBezTo>
                      <a:cubicBezTo>
                        <a:pt x="101" y="22"/>
                        <a:pt x="101" y="22"/>
                        <a:pt x="101" y="22"/>
                      </a:cubicBezTo>
                      <a:lnTo>
                        <a:pt x="100" y="21"/>
                      </a:lnTo>
                      <a:close/>
                      <a:moveTo>
                        <a:pt x="97" y="18"/>
                      </a:moveTo>
                      <a:cubicBezTo>
                        <a:pt x="77" y="82"/>
                        <a:pt x="77" y="82"/>
                        <a:pt x="77" y="82"/>
                      </a:cubicBezTo>
                      <a:cubicBezTo>
                        <a:pt x="77" y="82"/>
                        <a:pt x="78" y="82"/>
                        <a:pt x="78" y="82"/>
                      </a:cubicBezTo>
                      <a:cubicBezTo>
                        <a:pt x="98" y="19"/>
                        <a:pt x="98" y="19"/>
                        <a:pt x="98" y="19"/>
                      </a:cubicBezTo>
                      <a:lnTo>
                        <a:pt x="97" y="18"/>
                      </a:lnTo>
                      <a:close/>
                      <a:moveTo>
                        <a:pt x="94" y="15"/>
                      </a:moveTo>
                      <a:cubicBezTo>
                        <a:pt x="73" y="81"/>
                        <a:pt x="73" y="81"/>
                        <a:pt x="73" y="81"/>
                      </a:cubicBezTo>
                      <a:cubicBezTo>
                        <a:pt x="73" y="81"/>
                        <a:pt x="74" y="82"/>
                        <a:pt x="74" y="82"/>
                      </a:cubicBezTo>
                      <a:cubicBezTo>
                        <a:pt x="95" y="16"/>
                        <a:pt x="95" y="16"/>
                        <a:pt x="95" y="16"/>
                      </a:cubicBezTo>
                      <a:lnTo>
                        <a:pt x="94" y="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28" name="Group 127"/>
            <p:cNvGrpSpPr/>
            <p:nvPr/>
          </p:nvGrpSpPr>
          <p:grpSpPr>
            <a:xfrm>
              <a:off x="6177279" y="3943350"/>
              <a:ext cx="867412" cy="441961"/>
              <a:chOff x="2170422" y="4312918"/>
              <a:chExt cx="867412" cy="441961"/>
            </a:xfrm>
            <a:grpFill/>
          </p:grpSpPr>
          <p:sp>
            <p:nvSpPr>
              <p:cNvPr id="129" name="Freeform 173"/>
              <p:cNvSpPr>
                <a:spLocks/>
              </p:cNvSpPr>
              <p:nvPr/>
            </p:nvSpPr>
            <p:spPr bwMode="auto">
              <a:xfrm>
                <a:off x="2170422" y="4338318"/>
                <a:ext cx="303530" cy="416561"/>
              </a:xfrm>
              <a:custGeom>
                <a:avLst/>
                <a:gdLst/>
                <a:ahLst/>
                <a:cxnLst>
                  <a:cxn ang="0">
                    <a:pos x="102" y="93"/>
                  </a:cxn>
                  <a:cxn ang="0">
                    <a:pos x="96" y="87"/>
                  </a:cxn>
                  <a:cxn ang="0">
                    <a:pos x="86" y="83"/>
                  </a:cxn>
                  <a:cxn ang="0">
                    <a:pos x="78" y="81"/>
                  </a:cxn>
                  <a:cxn ang="0">
                    <a:pos x="72" y="82"/>
                  </a:cxn>
                  <a:cxn ang="0">
                    <a:pos x="67" y="77"/>
                  </a:cxn>
                  <a:cxn ang="0">
                    <a:pos x="64" y="71"/>
                  </a:cxn>
                  <a:cxn ang="0">
                    <a:pos x="57" y="72"/>
                  </a:cxn>
                  <a:cxn ang="0">
                    <a:pos x="57" y="64"/>
                  </a:cxn>
                  <a:cxn ang="0">
                    <a:pos x="64" y="61"/>
                  </a:cxn>
                  <a:cxn ang="0">
                    <a:pos x="69" y="66"/>
                  </a:cxn>
                  <a:cxn ang="0">
                    <a:pos x="71" y="62"/>
                  </a:cxn>
                  <a:cxn ang="0">
                    <a:pos x="74" y="57"/>
                  </a:cxn>
                  <a:cxn ang="0">
                    <a:pos x="80" y="47"/>
                  </a:cxn>
                  <a:cxn ang="0">
                    <a:pos x="82" y="41"/>
                  </a:cxn>
                  <a:cxn ang="0">
                    <a:pos x="90" y="38"/>
                  </a:cxn>
                  <a:cxn ang="0">
                    <a:pos x="96" y="41"/>
                  </a:cxn>
                  <a:cxn ang="0">
                    <a:pos x="92" y="34"/>
                  </a:cxn>
                  <a:cxn ang="0">
                    <a:pos x="86" y="26"/>
                  </a:cxn>
                  <a:cxn ang="0">
                    <a:pos x="79" y="23"/>
                  </a:cxn>
                  <a:cxn ang="0">
                    <a:pos x="75" y="24"/>
                  </a:cxn>
                  <a:cxn ang="0">
                    <a:pos x="73" y="32"/>
                  </a:cxn>
                  <a:cxn ang="0">
                    <a:pos x="67" y="31"/>
                  </a:cxn>
                  <a:cxn ang="0">
                    <a:pos x="62" y="28"/>
                  </a:cxn>
                  <a:cxn ang="0">
                    <a:pos x="62" y="15"/>
                  </a:cxn>
                  <a:cxn ang="0">
                    <a:pos x="69" y="8"/>
                  </a:cxn>
                  <a:cxn ang="0">
                    <a:pos x="62" y="5"/>
                  </a:cxn>
                  <a:cxn ang="0">
                    <a:pos x="54" y="8"/>
                  </a:cxn>
                  <a:cxn ang="0">
                    <a:pos x="48" y="8"/>
                  </a:cxn>
                  <a:cxn ang="0">
                    <a:pos x="35" y="4"/>
                  </a:cxn>
                  <a:cxn ang="0">
                    <a:pos x="16" y="1"/>
                  </a:cxn>
                  <a:cxn ang="0">
                    <a:pos x="2" y="6"/>
                  </a:cxn>
                  <a:cxn ang="0">
                    <a:pos x="3" y="17"/>
                  </a:cxn>
                  <a:cxn ang="0">
                    <a:pos x="8" y="23"/>
                  </a:cxn>
                  <a:cxn ang="0">
                    <a:pos x="19" y="23"/>
                  </a:cxn>
                  <a:cxn ang="0">
                    <a:pos x="27" y="32"/>
                  </a:cxn>
                  <a:cxn ang="0">
                    <a:pos x="34" y="47"/>
                  </a:cxn>
                  <a:cxn ang="0">
                    <a:pos x="39" y="60"/>
                  </a:cxn>
                  <a:cxn ang="0">
                    <a:pos x="46" y="69"/>
                  </a:cxn>
                  <a:cxn ang="0">
                    <a:pos x="41" y="60"/>
                  </a:cxn>
                  <a:cxn ang="0">
                    <a:pos x="46" y="65"/>
                  </a:cxn>
                  <a:cxn ang="0">
                    <a:pos x="54" y="73"/>
                  </a:cxn>
                  <a:cxn ang="0">
                    <a:pos x="64" y="78"/>
                  </a:cxn>
                  <a:cxn ang="0">
                    <a:pos x="72" y="83"/>
                  </a:cxn>
                  <a:cxn ang="0">
                    <a:pos x="71" y="93"/>
                  </a:cxn>
                  <a:cxn ang="0">
                    <a:pos x="76" y="104"/>
                  </a:cxn>
                  <a:cxn ang="0">
                    <a:pos x="79" y="114"/>
                  </a:cxn>
                  <a:cxn ang="0">
                    <a:pos x="76" y="128"/>
                  </a:cxn>
                  <a:cxn ang="0">
                    <a:pos x="76" y="138"/>
                  </a:cxn>
                  <a:cxn ang="0">
                    <a:pos x="81" y="150"/>
                  </a:cxn>
                  <a:cxn ang="0">
                    <a:pos x="84" y="149"/>
                  </a:cxn>
                  <a:cxn ang="0">
                    <a:pos x="81" y="144"/>
                  </a:cxn>
                  <a:cxn ang="0">
                    <a:pos x="83" y="137"/>
                  </a:cxn>
                  <a:cxn ang="0">
                    <a:pos x="86" y="130"/>
                  </a:cxn>
                  <a:cxn ang="0">
                    <a:pos x="93" y="124"/>
                  </a:cxn>
                  <a:cxn ang="0">
                    <a:pos x="99" y="115"/>
                  </a:cxn>
                  <a:cxn ang="0">
                    <a:pos x="107" y="108"/>
                  </a:cxn>
                  <a:cxn ang="0">
                    <a:pos x="110" y="99"/>
                  </a:cxn>
                </a:cxnLst>
                <a:rect l="0" t="0" r="r" b="b"/>
                <a:pathLst>
                  <a:path w="111" h="150">
                    <a:moveTo>
                      <a:pt x="110" y="98"/>
                    </a:moveTo>
                    <a:cubicBezTo>
                      <a:pt x="110" y="97"/>
                      <a:pt x="109" y="96"/>
                      <a:pt x="109" y="96"/>
                    </a:cubicBezTo>
                    <a:cubicBezTo>
                      <a:pt x="109" y="96"/>
                      <a:pt x="109" y="96"/>
                      <a:pt x="108" y="96"/>
                    </a:cubicBezTo>
                    <a:cubicBezTo>
                      <a:pt x="107" y="96"/>
                      <a:pt x="107" y="96"/>
                      <a:pt x="107" y="96"/>
                    </a:cubicBezTo>
                    <a:cubicBezTo>
                      <a:pt x="106" y="95"/>
                      <a:pt x="105" y="94"/>
                      <a:pt x="105" y="94"/>
                    </a:cubicBezTo>
                    <a:cubicBezTo>
                      <a:pt x="104" y="93"/>
                      <a:pt x="104" y="94"/>
                      <a:pt x="104" y="94"/>
                    </a:cubicBezTo>
                    <a:cubicBezTo>
                      <a:pt x="103" y="93"/>
                      <a:pt x="102" y="93"/>
                      <a:pt x="102" y="93"/>
                    </a:cubicBezTo>
                    <a:cubicBezTo>
                      <a:pt x="102" y="93"/>
                      <a:pt x="102" y="93"/>
                      <a:pt x="101" y="92"/>
                    </a:cubicBezTo>
                    <a:cubicBezTo>
                      <a:pt x="100" y="90"/>
                      <a:pt x="101" y="92"/>
                      <a:pt x="99" y="91"/>
                    </a:cubicBezTo>
                    <a:cubicBezTo>
                      <a:pt x="98" y="91"/>
                      <a:pt x="99" y="91"/>
                      <a:pt x="99" y="91"/>
                    </a:cubicBezTo>
                    <a:cubicBezTo>
                      <a:pt x="98" y="90"/>
                      <a:pt x="98" y="90"/>
                      <a:pt x="98" y="90"/>
                    </a:cubicBezTo>
                    <a:cubicBezTo>
                      <a:pt x="98" y="90"/>
                      <a:pt x="98" y="90"/>
                      <a:pt x="98" y="90"/>
                    </a:cubicBezTo>
                    <a:cubicBezTo>
                      <a:pt x="98" y="90"/>
                      <a:pt x="96" y="88"/>
                      <a:pt x="96" y="88"/>
                    </a:cubicBezTo>
                    <a:cubicBezTo>
                      <a:pt x="96" y="87"/>
                      <a:pt x="96" y="87"/>
                      <a:pt x="96" y="87"/>
                    </a:cubicBezTo>
                    <a:cubicBezTo>
                      <a:pt x="96" y="87"/>
                      <a:pt x="95" y="86"/>
                      <a:pt x="94" y="86"/>
                    </a:cubicBezTo>
                    <a:cubicBezTo>
                      <a:pt x="93" y="85"/>
                      <a:pt x="93" y="86"/>
                      <a:pt x="92" y="86"/>
                    </a:cubicBezTo>
                    <a:cubicBezTo>
                      <a:pt x="91" y="85"/>
                      <a:pt x="91" y="85"/>
                      <a:pt x="91" y="85"/>
                    </a:cubicBezTo>
                    <a:cubicBezTo>
                      <a:pt x="89" y="83"/>
                      <a:pt x="89" y="83"/>
                      <a:pt x="89" y="83"/>
                    </a:cubicBezTo>
                    <a:cubicBezTo>
                      <a:pt x="88" y="83"/>
                      <a:pt x="88" y="83"/>
                      <a:pt x="88" y="83"/>
                    </a:cubicBezTo>
                    <a:cubicBezTo>
                      <a:pt x="88" y="83"/>
                      <a:pt x="87" y="83"/>
                      <a:pt x="87" y="83"/>
                    </a:cubicBezTo>
                    <a:cubicBezTo>
                      <a:pt x="87" y="82"/>
                      <a:pt x="86" y="83"/>
                      <a:pt x="86" y="83"/>
                    </a:cubicBezTo>
                    <a:cubicBezTo>
                      <a:pt x="85" y="83"/>
                      <a:pt x="85" y="83"/>
                      <a:pt x="85" y="83"/>
                    </a:cubicBezTo>
                    <a:cubicBezTo>
                      <a:pt x="84" y="82"/>
                      <a:pt x="84" y="82"/>
                      <a:pt x="84" y="82"/>
                    </a:cubicBezTo>
                    <a:cubicBezTo>
                      <a:pt x="83" y="82"/>
                      <a:pt x="83" y="82"/>
                      <a:pt x="83" y="82"/>
                    </a:cubicBezTo>
                    <a:cubicBezTo>
                      <a:pt x="83" y="82"/>
                      <a:pt x="83" y="82"/>
                      <a:pt x="82" y="82"/>
                    </a:cubicBezTo>
                    <a:cubicBezTo>
                      <a:pt x="81" y="82"/>
                      <a:pt x="81" y="82"/>
                      <a:pt x="80" y="81"/>
                    </a:cubicBezTo>
                    <a:cubicBezTo>
                      <a:pt x="80" y="81"/>
                      <a:pt x="80" y="81"/>
                      <a:pt x="80" y="81"/>
                    </a:cubicBezTo>
                    <a:cubicBezTo>
                      <a:pt x="80" y="81"/>
                      <a:pt x="79" y="81"/>
                      <a:pt x="78" y="81"/>
                    </a:cubicBezTo>
                    <a:cubicBezTo>
                      <a:pt x="78" y="81"/>
                      <a:pt x="78" y="81"/>
                      <a:pt x="77" y="81"/>
                    </a:cubicBezTo>
                    <a:cubicBezTo>
                      <a:pt x="77" y="81"/>
                      <a:pt x="76" y="81"/>
                      <a:pt x="76" y="81"/>
                    </a:cubicBezTo>
                    <a:cubicBezTo>
                      <a:pt x="76" y="82"/>
                      <a:pt x="76" y="82"/>
                      <a:pt x="76" y="82"/>
                    </a:cubicBezTo>
                    <a:cubicBezTo>
                      <a:pt x="75" y="82"/>
                      <a:pt x="75" y="82"/>
                      <a:pt x="75" y="82"/>
                    </a:cubicBezTo>
                    <a:cubicBezTo>
                      <a:pt x="75" y="82"/>
                      <a:pt x="75" y="82"/>
                      <a:pt x="75" y="82"/>
                    </a:cubicBezTo>
                    <a:cubicBezTo>
                      <a:pt x="73" y="82"/>
                      <a:pt x="73" y="82"/>
                      <a:pt x="73" y="82"/>
                    </a:cubicBezTo>
                    <a:cubicBezTo>
                      <a:pt x="73" y="82"/>
                      <a:pt x="73" y="82"/>
                      <a:pt x="72" y="82"/>
                    </a:cubicBezTo>
                    <a:cubicBezTo>
                      <a:pt x="72" y="81"/>
                      <a:pt x="71" y="81"/>
                      <a:pt x="71" y="81"/>
                    </a:cubicBezTo>
                    <a:cubicBezTo>
                      <a:pt x="71" y="81"/>
                      <a:pt x="70" y="81"/>
                      <a:pt x="70" y="81"/>
                    </a:cubicBezTo>
                    <a:cubicBezTo>
                      <a:pt x="69" y="81"/>
                      <a:pt x="69" y="80"/>
                      <a:pt x="69" y="80"/>
                    </a:cubicBezTo>
                    <a:cubicBezTo>
                      <a:pt x="68" y="80"/>
                      <a:pt x="68" y="79"/>
                      <a:pt x="68" y="79"/>
                    </a:cubicBezTo>
                    <a:cubicBezTo>
                      <a:pt x="68" y="79"/>
                      <a:pt x="68" y="79"/>
                      <a:pt x="68" y="78"/>
                    </a:cubicBezTo>
                    <a:cubicBezTo>
                      <a:pt x="68" y="78"/>
                      <a:pt x="68" y="77"/>
                      <a:pt x="68" y="77"/>
                    </a:cubicBezTo>
                    <a:cubicBezTo>
                      <a:pt x="67" y="77"/>
                      <a:pt x="67" y="77"/>
                      <a:pt x="67" y="77"/>
                    </a:cubicBezTo>
                    <a:cubicBezTo>
                      <a:pt x="66" y="76"/>
                      <a:pt x="66" y="76"/>
                      <a:pt x="66" y="76"/>
                    </a:cubicBezTo>
                    <a:cubicBezTo>
                      <a:pt x="66" y="76"/>
                      <a:pt x="66" y="76"/>
                      <a:pt x="66" y="76"/>
                    </a:cubicBezTo>
                    <a:cubicBezTo>
                      <a:pt x="65" y="76"/>
                      <a:pt x="65" y="76"/>
                      <a:pt x="65" y="76"/>
                    </a:cubicBezTo>
                    <a:cubicBezTo>
                      <a:pt x="64" y="75"/>
                      <a:pt x="64" y="75"/>
                      <a:pt x="64" y="75"/>
                    </a:cubicBezTo>
                    <a:cubicBezTo>
                      <a:pt x="64" y="73"/>
                      <a:pt x="64" y="73"/>
                      <a:pt x="64" y="73"/>
                    </a:cubicBezTo>
                    <a:cubicBezTo>
                      <a:pt x="64" y="73"/>
                      <a:pt x="64" y="72"/>
                      <a:pt x="64" y="71"/>
                    </a:cubicBezTo>
                    <a:cubicBezTo>
                      <a:pt x="64" y="71"/>
                      <a:pt x="64" y="71"/>
                      <a:pt x="64" y="71"/>
                    </a:cubicBezTo>
                    <a:cubicBezTo>
                      <a:pt x="64" y="71"/>
                      <a:pt x="63" y="71"/>
                      <a:pt x="63" y="71"/>
                    </a:cubicBezTo>
                    <a:cubicBezTo>
                      <a:pt x="63" y="71"/>
                      <a:pt x="63" y="72"/>
                      <a:pt x="62" y="72"/>
                    </a:cubicBezTo>
                    <a:cubicBezTo>
                      <a:pt x="62" y="73"/>
                      <a:pt x="62" y="72"/>
                      <a:pt x="62" y="72"/>
                    </a:cubicBezTo>
                    <a:cubicBezTo>
                      <a:pt x="62" y="72"/>
                      <a:pt x="61" y="72"/>
                      <a:pt x="61" y="72"/>
                    </a:cubicBezTo>
                    <a:cubicBezTo>
                      <a:pt x="60" y="72"/>
                      <a:pt x="60" y="72"/>
                      <a:pt x="59" y="72"/>
                    </a:cubicBezTo>
                    <a:cubicBezTo>
                      <a:pt x="59" y="72"/>
                      <a:pt x="59" y="72"/>
                      <a:pt x="59" y="72"/>
                    </a:cubicBezTo>
                    <a:cubicBezTo>
                      <a:pt x="59" y="72"/>
                      <a:pt x="58" y="72"/>
                      <a:pt x="57" y="72"/>
                    </a:cubicBezTo>
                    <a:cubicBezTo>
                      <a:pt x="56" y="72"/>
                      <a:pt x="57" y="72"/>
                      <a:pt x="56" y="71"/>
                    </a:cubicBezTo>
                    <a:cubicBezTo>
                      <a:pt x="56" y="70"/>
                      <a:pt x="56" y="70"/>
                      <a:pt x="56" y="70"/>
                    </a:cubicBezTo>
                    <a:cubicBezTo>
                      <a:pt x="56" y="70"/>
                      <a:pt x="55" y="70"/>
                      <a:pt x="55" y="69"/>
                    </a:cubicBezTo>
                    <a:cubicBezTo>
                      <a:pt x="55" y="69"/>
                      <a:pt x="55" y="66"/>
                      <a:pt x="55" y="66"/>
                    </a:cubicBezTo>
                    <a:cubicBezTo>
                      <a:pt x="55" y="66"/>
                      <a:pt x="55" y="66"/>
                      <a:pt x="56" y="66"/>
                    </a:cubicBezTo>
                    <a:cubicBezTo>
                      <a:pt x="56" y="65"/>
                      <a:pt x="56" y="65"/>
                      <a:pt x="56" y="65"/>
                    </a:cubicBezTo>
                    <a:cubicBezTo>
                      <a:pt x="56" y="65"/>
                      <a:pt x="56" y="64"/>
                      <a:pt x="57" y="64"/>
                    </a:cubicBezTo>
                    <a:cubicBezTo>
                      <a:pt x="58" y="64"/>
                      <a:pt x="58" y="63"/>
                      <a:pt x="58" y="63"/>
                    </a:cubicBezTo>
                    <a:cubicBezTo>
                      <a:pt x="59" y="62"/>
                      <a:pt x="58" y="63"/>
                      <a:pt x="59" y="62"/>
                    </a:cubicBezTo>
                    <a:cubicBezTo>
                      <a:pt x="60" y="62"/>
                      <a:pt x="60" y="62"/>
                      <a:pt x="60" y="62"/>
                    </a:cubicBezTo>
                    <a:cubicBezTo>
                      <a:pt x="60" y="62"/>
                      <a:pt x="61" y="62"/>
                      <a:pt x="61" y="62"/>
                    </a:cubicBezTo>
                    <a:cubicBezTo>
                      <a:pt x="62" y="63"/>
                      <a:pt x="62" y="62"/>
                      <a:pt x="62" y="62"/>
                    </a:cubicBezTo>
                    <a:cubicBezTo>
                      <a:pt x="62" y="62"/>
                      <a:pt x="63" y="62"/>
                      <a:pt x="63" y="62"/>
                    </a:cubicBezTo>
                    <a:cubicBezTo>
                      <a:pt x="64" y="62"/>
                      <a:pt x="64" y="61"/>
                      <a:pt x="64" y="61"/>
                    </a:cubicBezTo>
                    <a:cubicBezTo>
                      <a:pt x="65" y="61"/>
                      <a:pt x="65" y="61"/>
                      <a:pt x="65" y="61"/>
                    </a:cubicBezTo>
                    <a:cubicBezTo>
                      <a:pt x="66" y="61"/>
                      <a:pt x="66" y="61"/>
                      <a:pt x="66" y="61"/>
                    </a:cubicBezTo>
                    <a:cubicBezTo>
                      <a:pt x="66" y="61"/>
                      <a:pt x="66" y="61"/>
                      <a:pt x="67" y="61"/>
                    </a:cubicBezTo>
                    <a:cubicBezTo>
                      <a:pt x="68" y="62"/>
                      <a:pt x="67" y="61"/>
                      <a:pt x="68" y="63"/>
                    </a:cubicBezTo>
                    <a:cubicBezTo>
                      <a:pt x="69" y="64"/>
                      <a:pt x="68" y="63"/>
                      <a:pt x="69" y="64"/>
                    </a:cubicBezTo>
                    <a:cubicBezTo>
                      <a:pt x="69" y="65"/>
                      <a:pt x="69" y="64"/>
                      <a:pt x="69" y="65"/>
                    </a:cubicBezTo>
                    <a:cubicBezTo>
                      <a:pt x="70" y="67"/>
                      <a:pt x="69" y="65"/>
                      <a:pt x="69" y="66"/>
                    </a:cubicBezTo>
                    <a:cubicBezTo>
                      <a:pt x="70" y="67"/>
                      <a:pt x="70" y="67"/>
                      <a:pt x="70" y="67"/>
                    </a:cubicBezTo>
                    <a:cubicBezTo>
                      <a:pt x="70" y="67"/>
                      <a:pt x="70" y="67"/>
                      <a:pt x="71" y="67"/>
                    </a:cubicBezTo>
                    <a:cubicBezTo>
                      <a:pt x="71" y="67"/>
                      <a:pt x="72" y="67"/>
                      <a:pt x="72" y="67"/>
                    </a:cubicBezTo>
                    <a:cubicBezTo>
                      <a:pt x="72" y="66"/>
                      <a:pt x="72" y="66"/>
                      <a:pt x="72" y="66"/>
                    </a:cubicBezTo>
                    <a:cubicBezTo>
                      <a:pt x="71" y="65"/>
                      <a:pt x="71" y="65"/>
                      <a:pt x="71" y="65"/>
                    </a:cubicBezTo>
                    <a:cubicBezTo>
                      <a:pt x="71" y="65"/>
                      <a:pt x="71" y="64"/>
                      <a:pt x="71" y="63"/>
                    </a:cubicBezTo>
                    <a:cubicBezTo>
                      <a:pt x="71" y="63"/>
                      <a:pt x="71" y="62"/>
                      <a:pt x="71" y="62"/>
                    </a:cubicBezTo>
                    <a:cubicBezTo>
                      <a:pt x="71" y="62"/>
                      <a:pt x="71" y="62"/>
                      <a:pt x="71" y="62"/>
                    </a:cubicBezTo>
                    <a:cubicBezTo>
                      <a:pt x="71" y="60"/>
                      <a:pt x="71" y="60"/>
                      <a:pt x="71" y="60"/>
                    </a:cubicBezTo>
                    <a:cubicBezTo>
                      <a:pt x="71" y="60"/>
                      <a:pt x="71" y="60"/>
                      <a:pt x="71" y="60"/>
                    </a:cubicBezTo>
                    <a:cubicBezTo>
                      <a:pt x="71" y="60"/>
                      <a:pt x="71" y="59"/>
                      <a:pt x="72" y="59"/>
                    </a:cubicBezTo>
                    <a:cubicBezTo>
                      <a:pt x="72" y="58"/>
                      <a:pt x="72" y="58"/>
                      <a:pt x="73" y="58"/>
                    </a:cubicBezTo>
                    <a:cubicBezTo>
                      <a:pt x="73" y="58"/>
                      <a:pt x="73" y="58"/>
                      <a:pt x="74" y="57"/>
                    </a:cubicBezTo>
                    <a:cubicBezTo>
                      <a:pt x="74" y="57"/>
                      <a:pt x="74" y="57"/>
                      <a:pt x="74" y="57"/>
                    </a:cubicBezTo>
                    <a:cubicBezTo>
                      <a:pt x="74" y="56"/>
                      <a:pt x="75" y="55"/>
                      <a:pt x="75" y="55"/>
                    </a:cubicBezTo>
                    <a:cubicBezTo>
                      <a:pt x="75" y="54"/>
                      <a:pt x="75" y="54"/>
                      <a:pt x="75" y="54"/>
                    </a:cubicBezTo>
                    <a:cubicBezTo>
                      <a:pt x="75" y="53"/>
                      <a:pt x="75" y="53"/>
                      <a:pt x="75" y="53"/>
                    </a:cubicBezTo>
                    <a:cubicBezTo>
                      <a:pt x="75" y="53"/>
                      <a:pt x="76" y="51"/>
                      <a:pt x="77" y="50"/>
                    </a:cubicBezTo>
                    <a:cubicBezTo>
                      <a:pt x="78" y="49"/>
                      <a:pt x="78" y="49"/>
                      <a:pt x="79" y="49"/>
                    </a:cubicBezTo>
                    <a:cubicBezTo>
                      <a:pt x="80" y="48"/>
                      <a:pt x="79" y="49"/>
                      <a:pt x="79" y="48"/>
                    </a:cubicBezTo>
                    <a:cubicBezTo>
                      <a:pt x="80" y="47"/>
                      <a:pt x="79" y="48"/>
                      <a:pt x="80" y="47"/>
                    </a:cubicBezTo>
                    <a:cubicBezTo>
                      <a:pt x="80" y="47"/>
                      <a:pt x="80" y="47"/>
                      <a:pt x="80" y="47"/>
                    </a:cubicBezTo>
                    <a:cubicBezTo>
                      <a:pt x="81" y="46"/>
                      <a:pt x="81" y="46"/>
                      <a:pt x="81" y="46"/>
                    </a:cubicBezTo>
                    <a:cubicBezTo>
                      <a:pt x="81" y="46"/>
                      <a:pt x="82" y="45"/>
                      <a:pt x="82" y="44"/>
                    </a:cubicBezTo>
                    <a:cubicBezTo>
                      <a:pt x="83" y="44"/>
                      <a:pt x="83" y="44"/>
                      <a:pt x="83" y="44"/>
                    </a:cubicBezTo>
                    <a:cubicBezTo>
                      <a:pt x="83" y="43"/>
                      <a:pt x="83" y="43"/>
                      <a:pt x="83" y="43"/>
                    </a:cubicBezTo>
                    <a:cubicBezTo>
                      <a:pt x="83" y="42"/>
                      <a:pt x="83" y="42"/>
                      <a:pt x="83" y="42"/>
                    </a:cubicBezTo>
                    <a:cubicBezTo>
                      <a:pt x="82" y="41"/>
                      <a:pt x="82" y="41"/>
                      <a:pt x="82" y="41"/>
                    </a:cubicBezTo>
                    <a:cubicBezTo>
                      <a:pt x="82" y="40"/>
                      <a:pt x="82" y="40"/>
                      <a:pt x="82" y="40"/>
                    </a:cubicBezTo>
                    <a:cubicBezTo>
                      <a:pt x="82" y="40"/>
                      <a:pt x="82" y="40"/>
                      <a:pt x="83" y="40"/>
                    </a:cubicBezTo>
                    <a:cubicBezTo>
                      <a:pt x="84" y="39"/>
                      <a:pt x="84" y="39"/>
                      <a:pt x="85" y="39"/>
                    </a:cubicBezTo>
                    <a:cubicBezTo>
                      <a:pt x="86" y="39"/>
                      <a:pt x="86" y="39"/>
                      <a:pt x="87" y="39"/>
                    </a:cubicBezTo>
                    <a:cubicBezTo>
                      <a:pt x="89" y="39"/>
                      <a:pt x="87" y="39"/>
                      <a:pt x="88" y="39"/>
                    </a:cubicBezTo>
                    <a:cubicBezTo>
                      <a:pt x="89" y="39"/>
                      <a:pt x="88" y="39"/>
                      <a:pt x="89" y="39"/>
                    </a:cubicBezTo>
                    <a:cubicBezTo>
                      <a:pt x="89" y="39"/>
                      <a:pt x="89" y="38"/>
                      <a:pt x="90" y="38"/>
                    </a:cubicBezTo>
                    <a:cubicBezTo>
                      <a:pt x="90" y="37"/>
                      <a:pt x="90" y="38"/>
                      <a:pt x="91" y="39"/>
                    </a:cubicBezTo>
                    <a:cubicBezTo>
                      <a:pt x="92" y="40"/>
                      <a:pt x="91" y="40"/>
                      <a:pt x="92" y="40"/>
                    </a:cubicBezTo>
                    <a:cubicBezTo>
                      <a:pt x="92" y="40"/>
                      <a:pt x="92" y="40"/>
                      <a:pt x="93" y="41"/>
                    </a:cubicBezTo>
                    <a:cubicBezTo>
                      <a:pt x="93" y="41"/>
                      <a:pt x="93" y="41"/>
                      <a:pt x="93" y="42"/>
                    </a:cubicBezTo>
                    <a:cubicBezTo>
                      <a:pt x="93" y="43"/>
                      <a:pt x="93" y="42"/>
                      <a:pt x="94" y="42"/>
                    </a:cubicBezTo>
                    <a:cubicBezTo>
                      <a:pt x="96" y="42"/>
                      <a:pt x="94" y="42"/>
                      <a:pt x="95" y="41"/>
                    </a:cubicBezTo>
                    <a:cubicBezTo>
                      <a:pt x="95" y="41"/>
                      <a:pt x="95" y="42"/>
                      <a:pt x="96" y="41"/>
                    </a:cubicBezTo>
                    <a:cubicBezTo>
                      <a:pt x="96" y="41"/>
                      <a:pt x="96" y="41"/>
                      <a:pt x="96" y="41"/>
                    </a:cubicBezTo>
                    <a:cubicBezTo>
                      <a:pt x="95" y="40"/>
                      <a:pt x="95" y="40"/>
                      <a:pt x="95" y="40"/>
                    </a:cubicBezTo>
                    <a:cubicBezTo>
                      <a:pt x="94" y="40"/>
                      <a:pt x="94" y="39"/>
                      <a:pt x="94" y="38"/>
                    </a:cubicBezTo>
                    <a:cubicBezTo>
                      <a:pt x="94" y="38"/>
                      <a:pt x="94" y="37"/>
                      <a:pt x="93" y="37"/>
                    </a:cubicBezTo>
                    <a:cubicBezTo>
                      <a:pt x="93" y="36"/>
                      <a:pt x="93" y="36"/>
                      <a:pt x="93" y="36"/>
                    </a:cubicBezTo>
                    <a:cubicBezTo>
                      <a:pt x="93" y="36"/>
                      <a:pt x="93" y="35"/>
                      <a:pt x="92" y="34"/>
                    </a:cubicBezTo>
                    <a:cubicBezTo>
                      <a:pt x="92" y="33"/>
                      <a:pt x="92" y="34"/>
                      <a:pt x="92" y="34"/>
                    </a:cubicBezTo>
                    <a:cubicBezTo>
                      <a:pt x="92" y="34"/>
                      <a:pt x="91" y="33"/>
                      <a:pt x="91" y="32"/>
                    </a:cubicBezTo>
                    <a:cubicBezTo>
                      <a:pt x="90" y="31"/>
                      <a:pt x="90" y="32"/>
                      <a:pt x="90" y="31"/>
                    </a:cubicBezTo>
                    <a:cubicBezTo>
                      <a:pt x="90" y="31"/>
                      <a:pt x="89" y="31"/>
                      <a:pt x="89" y="30"/>
                    </a:cubicBezTo>
                    <a:cubicBezTo>
                      <a:pt x="88" y="29"/>
                      <a:pt x="88" y="29"/>
                      <a:pt x="88" y="29"/>
                    </a:cubicBezTo>
                    <a:cubicBezTo>
                      <a:pt x="88" y="29"/>
                      <a:pt x="88" y="28"/>
                      <a:pt x="88" y="28"/>
                    </a:cubicBezTo>
                    <a:cubicBezTo>
                      <a:pt x="88" y="28"/>
                      <a:pt x="87" y="28"/>
                      <a:pt x="87" y="28"/>
                    </a:cubicBezTo>
                    <a:cubicBezTo>
                      <a:pt x="87" y="28"/>
                      <a:pt x="86" y="27"/>
                      <a:pt x="86" y="26"/>
                    </a:cubicBezTo>
                    <a:cubicBezTo>
                      <a:pt x="85" y="25"/>
                      <a:pt x="86" y="26"/>
                      <a:pt x="85" y="26"/>
                    </a:cubicBezTo>
                    <a:cubicBezTo>
                      <a:pt x="85" y="26"/>
                      <a:pt x="84" y="26"/>
                      <a:pt x="84" y="26"/>
                    </a:cubicBezTo>
                    <a:cubicBezTo>
                      <a:pt x="83" y="26"/>
                      <a:pt x="83" y="26"/>
                      <a:pt x="83" y="26"/>
                    </a:cubicBezTo>
                    <a:cubicBezTo>
                      <a:pt x="82" y="25"/>
                      <a:pt x="82" y="25"/>
                      <a:pt x="81" y="25"/>
                    </a:cubicBezTo>
                    <a:cubicBezTo>
                      <a:pt x="80" y="24"/>
                      <a:pt x="81" y="25"/>
                      <a:pt x="81" y="24"/>
                    </a:cubicBezTo>
                    <a:cubicBezTo>
                      <a:pt x="81" y="24"/>
                      <a:pt x="80" y="24"/>
                      <a:pt x="80" y="24"/>
                    </a:cubicBezTo>
                    <a:cubicBezTo>
                      <a:pt x="79" y="23"/>
                      <a:pt x="79" y="23"/>
                      <a:pt x="79" y="23"/>
                    </a:cubicBezTo>
                    <a:cubicBezTo>
                      <a:pt x="79" y="23"/>
                      <a:pt x="79" y="22"/>
                      <a:pt x="79" y="22"/>
                    </a:cubicBezTo>
                    <a:cubicBezTo>
                      <a:pt x="78" y="22"/>
                      <a:pt x="78" y="22"/>
                      <a:pt x="78" y="22"/>
                    </a:cubicBezTo>
                    <a:cubicBezTo>
                      <a:pt x="77" y="21"/>
                      <a:pt x="77" y="21"/>
                      <a:pt x="77" y="21"/>
                    </a:cubicBezTo>
                    <a:cubicBezTo>
                      <a:pt x="76" y="21"/>
                      <a:pt x="76" y="21"/>
                      <a:pt x="76" y="21"/>
                    </a:cubicBezTo>
                    <a:cubicBezTo>
                      <a:pt x="76" y="21"/>
                      <a:pt x="76" y="21"/>
                      <a:pt x="76" y="22"/>
                    </a:cubicBezTo>
                    <a:cubicBezTo>
                      <a:pt x="75" y="22"/>
                      <a:pt x="75" y="23"/>
                      <a:pt x="75" y="23"/>
                    </a:cubicBezTo>
                    <a:cubicBezTo>
                      <a:pt x="75" y="23"/>
                      <a:pt x="75" y="23"/>
                      <a:pt x="75" y="24"/>
                    </a:cubicBezTo>
                    <a:cubicBezTo>
                      <a:pt x="75" y="24"/>
                      <a:pt x="75" y="25"/>
                      <a:pt x="75" y="25"/>
                    </a:cubicBezTo>
                    <a:cubicBezTo>
                      <a:pt x="75" y="26"/>
                      <a:pt x="75" y="26"/>
                      <a:pt x="75" y="27"/>
                    </a:cubicBezTo>
                    <a:cubicBezTo>
                      <a:pt x="75" y="28"/>
                      <a:pt x="75" y="28"/>
                      <a:pt x="75" y="28"/>
                    </a:cubicBezTo>
                    <a:cubicBezTo>
                      <a:pt x="75" y="28"/>
                      <a:pt x="75" y="28"/>
                      <a:pt x="75" y="29"/>
                    </a:cubicBezTo>
                    <a:cubicBezTo>
                      <a:pt x="74" y="30"/>
                      <a:pt x="75" y="30"/>
                      <a:pt x="75" y="30"/>
                    </a:cubicBezTo>
                    <a:cubicBezTo>
                      <a:pt x="74" y="31"/>
                      <a:pt x="74" y="31"/>
                      <a:pt x="74" y="31"/>
                    </a:cubicBezTo>
                    <a:cubicBezTo>
                      <a:pt x="74" y="32"/>
                      <a:pt x="73" y="32"/>
                      <a:pt x="73" y="32"/>
                    </a:cubicBezTo>
                    <a:cubicBezTo>
                      <a:pt x="72" y="33"/>
                      <a:pt x="73" y="32"/>
                      <a:pt x="72" y="33"/>
                    </a:cubicBezTo>
                    <a:cubicBezTo>
                      <a:pt x="72" y="33"/>
                      <a:pt x="71" y="33"/>
                      <a:pt x="71" y="33"/>
                    </a:cubicBezTo>
                    <a:cubicBezTo>
                      <a:pt x="70" y="34"/>
                      <a:pt x="71" y="33"/>
                      <a:pt x="70" y="33"/>
                    </a:cubicBezTo>
                    <a:cubicBezTo>
                      <a:pt x="70" y="33"/>
                      <a:pt x="70" y="33"/>
                      <a:pt x="70" y="33"/>
                    </a:cubicBezTo>
                    <a:cubicBezTo>
                      <a:pt x="69" y="33"/>
                      <a:pt x="69" y="33"/>
                      <a:pt x="69" y="33"/>
                    </a:cubicBezTo>
                    <a:cubicBezTo>
                      <a:pt x="69" y="33"/>
                      <a:pt x="69" y="33"/>
                      <a:pt x="69" y="32"/>
                    </a:cubicBezTo>
                    <a:cubicBezTo>
                      <a:pt x="69" y="31"/>
                      <a:pt x="67" y="31"/>
                      <a:pt x="67" y="31"/>
                    </a:cubicBezTo>
                    <a:cubicBezTo>
                      <a:pt x="67" y="31"/>
                      <a:pt x="67" y="31"/>
                      <a:pt x="67" y="31"/>
                    </a:cubicBezTo>
                    <a:cubicBezTo>
                      <a:pt x="67" y="31"/>
                      <a:pt x="66" y="30"/>
                      <a:pt x="64" y="29"/>
                    </a:cubicBezTo>
                    <a:cubicBezTo>
                      <a:pt x="64" y="29"/>
                      <a:pt x="64" y="29"/>
                      <a:pt x="64" y="29"/>
                    </a:cubicBezTo>
                    <a:cubicBezTo>
                      <a:pt x="64" y="29"/>
                      <a:pt x="64" y="29"/>
                      <a:pt x="63" y="29"/>
                    </a:cubicBezTo>
                    <a:cubicBezTo>
                      <a:pt x="63" y="29"/>
                      <a:pt x="63" y="29"/>
                      <a:pt x="63" y="29"/>
                    </a:cubicBezTo>
                    <a:cubicBezTo>
                      <a:pt x="63" y="29"/>
                      <a:pt x="63" y="29"/>
                      <a:pt x="63" y="29"/>
                    </a:cubicBezTo>
                    <a:cubicBezTo>
                      <a:pt x="63" y="29"/>
                      <a:pt x="62" y="29"/>
                      <a:pt x="62" y="28"/>
                    </a:cubicBezTo>
                    <a:cubicBezTo>
                      <a:pt x="61" y="27"/>
                      <a:pt x="61" y="28"/>
                      <a:pt x="61" y="28"/>
                    </a:cubicBezTo>
                    <a:cubicBezTo>
                      <a:pt x="61" y="28"/>
                      <a:pt x="60" y="27"/>
                      <a:pt x="60" y="27"/>
                    </a:cubicBezTo>
                    <a:cubicBezTo>
                      <a:pt x="59" y="26"/>
                      <a:pt x="59" y="26"/>
                      <a:pt x="59" y="25"/>
                    </a:cubicBezTo>
                    <a:cubicBezTo>
                      <a:pt x="59" y="25"/>
                      <a:pt x="59" y="25"/>
                      <a:pt x="59" y="24"/>
                    </a:cubicBezTo>
                    <a:cubicBezTo>
                      <a:pt x="59" y="23"/>
                      <a:pt x="59" y="20"/>
                      <a:pt x="60" y="19"/>
                    </a:cubicBezTo>
                    <a:cubicBezTo>
                      <a:pt x="61" y="17"/>
                      <a:pt x="61" y="17"/>
                      <a:pt x="61" y="17"/>
                    </a:cubicBezTo>
                    <a:cubicBezTo>
                      <a:pt x="62" y="16"/>
                      <a:pt x="62" y="16"/>
                      <a:pt x="62" y="15"/>
                    </a:cubicBezTo>
                    <a:cubicBezTo>
                      <a:pt x="63" y="14"/>
                      <a:pt x="63" y="15"/>
                      <a:pt x="64" y="15"/>
                    </a:cubicBezTo>
                    <a:cubicBezTo>
                      <a:pt x="64" y="15"/>
                      <a:pt x="65" y="14"/>
                      <a:pt x="65" y="13"/>
                    </a:cubicBezTo>
                    <a:cubicBezTo>
                      <a:pt x="65" y="13"/>
                      <a:pt x="65" y="13"/>
                      <a:pt x="65" y="13"/>
                    </a:cubicBezTo>
                    <a:cubicBezTo>
                      <a:pt x="66" y="13"/>
                      <a:pt x="67" y="11"/>
                      <a:pt x="67" y="11"/>
                    </a:cubicBezTo>
                    <a:cubicBezTo>
                      <a:pt x="67" y="10"/>
                      <a:pt x="67" y="10"/>
                      <a:pt x="68" y="10"/>
                    </a:cubicBezTo>
                    <a:cubicBezTo>
                      <a:pt x="69" y="9"/>
                      <a:pt x="68" y="9"/>
                      <a:pt x="69" y="9"/>
                    </a:cubicBezTo>
                    <a:cubicBezTo>
                      <a:pt x="70" y="9"/>
                      <a:pt x="69" y="9"/>
                      <a:pt x="69" y="8"/>
                    </a:cubicBezTo>
                    <a:cubicBezTo>
                      <a:pt x="69" y="8"/>
                      <a:pt x="69" y="7"/>
                      <a:pt x="69" y="7"/>
                    </a:cubicBezTo>
                    <a:cubicBezTo>
                      <a:pt x="68" y="7"/>
                      <a:pt x="68" y="7"/>
                      <a:pt x="68" y="7"/>
                    </a:cubicBezTo>
                    <a:cubicBezTo>
                      <a:pt x="67" y="6"/>
                      <a:pt x="67" y="6"/>
                      <a:pt x="67" y="6"/>
                    </a:cubicBezTo>
                    <a:cubicBezTo>
                      <a:pt x="65" y="6"/>
                      <a:pt x="65" y="6"/>
                      <a:pt x="65" y="6"/>
                    </a:cubicBezTo>
                    <a:cubicBezTo>
                      <a:pt x="65" y="6"/>
                      <a:pt x="64" y="6"/>
                      <a:pt x="64" y="6"/>
                    </a:cubicBezTo>
                    <a:cubicBezTo>
                      <a:pt x="63" y="6"/>
                      <a:pt x="63" y="5"/>
                      <a:pt x="63" y="5"/>
                    </a:cubicBezTo>
                    <a:cubicBezTo>
                      <a:pt x="63" y="5"/>
                      <a:pt x="63" y="5"/>
                      <a:pt x="62" y="5"/>
                    </a:cubicBezTo>
                    <a:cubicBezTo>
                      <a:pt x="62" y="5"/>
                      <a:pt x="61" y="5"/>
                      <a:pt x="61" y="5"/>
                    </a:cubicBezTo>
                    <a:cubicBezTo>
                      <a:pt x="61" y="5"/>
                      <a:pt x="60" y="5"/>
                      <a:pt x="60" y="5"/>
                    </a:cubicBezTo>
                    <a:cubicBezTo>
                      <a:pt x="60" y="5"/>
                      <a:pt x="59" y="5"/>
                      <a:pt x="59" y="5"/>
                    </a:cubicBezTo>
                    <a:cubicBezTo>
                      <a:pt x="58" y="5"/>
                      <a:pt x="58" y="5"/>
                      <a:pt x="57" y="6"/>
                    </a:cubicBezTo>
                    <a:cubicBezTo>
                      <a:pt x="57" y="6"/>
                      <a:pt x="57" y="6"/>
                      <a:pt x="56" y="6"/>
                    </a:cubicBezTo>
                    <a:cubicBezTo>
                      <a:pt x="56" y="6"/>
                      <a:pt x="56" y="6"/>
                      <a:pt x="55" y="6"/>
                    </a:cubicBezTo>
                    <a:cubicBezTo>
                      <a:pt x="53" y="7"/>
                      <a:pt x="55" y="7"/>
                      <a:pt x="54" y="8"/>
                    </a:cubicBezTo>
                    <a:cubicBezTo>
                      <a:pt x="54" y="8"/>
                      <a:pt x="54" y="8"/>
                      <a:pt x="54" y="8"/>
                    </a:cubicBezTo>
                    <a:cubicBezTo>
                      <a:pt x="54" y="8"/>
                      <a:pt x="53" y="9"/>
                      <a:pt x="53" y="9"/>
                    </a:cubicBezTo>
                    <a:cubicBezTo>
                      <a:pt x="53" y="9"/>
                      <a:pt x="53" y="9"/>
                      <a:pt x="53" y="9"/>
                    </a:cubicBezTo>
                    <a:cubicBezTo>
                      <a:pt x="52" y="9"/>
                      <a:pt x="52" y="9"/>
                      <a:pt x="52" y="9"/>
                    </a:cubicBezTo>
                    <a:cubicBezTo>
                      <a:pt x="50" y="9"/>
                      <a:pt x="50" y="9"/>
                      <a:pt x="50" y="9"/>
                    </a:cubicBezTo>
                    <a:cubicBezTo>
                      <a:pt x="49" y="9"/>
                      <a:pt x="49" y="9"/>
                      <a:pt x="49" y="9"/>
                    </a:cubicBezTo>
                    <a:cubicBezTo>
                      <a:pt x="48" y="8"/>
                      <a:pt x="48" y="8"/>
                      <a:pt x="48" y="8"/>
                    </a:cubicBezTo>
                    <a:cubicBezTo>
                      <a:pt x="45" y="8"/>
                      <a:pt x="45" y="8"/>
                      <a:pt x="45" y="8"/>
                    </a:cubicBezTo>
                    <a:cubicBezTo>
                      <a:pt x="45" y="8"/>
                      <a:pt x="45" y="8"/>
                      <a:pt x="44" y="8"/>
                    </a:cubicBezTo>
                    <a:cubicBezTo>
                      <a:pt x="44" y="8"/>
                      <a:pt x="43" y="8"/>
                      <a:pt x="43" y="7"/>
                    </a:cubicBezTo>
                    <a:cubicBezTo>
                      <a:pt x="42" y="7"/>
                      <a:pt x="42" y="7"/>
                      <a:pt x="41" y="6"/>
                    </a:cubicBezTo>
                    <a:cubicBezTo>
                      <a:pt x="41" y="6"/>
                      <a:pt x="39" y="6"/>
                      <a:pt x="39" y="6"/>
                    </a:cubicBezTo>
                    <a:cubicBezTo>
                      <a:pt x="39" y="6"/>
                      <a:pt x="39" y="4"/>
                      <a:pt x="38" y="3"/>
                    </a:cubicBezTo>
                    <a:cubicBezTo>
                      <a:pt x="37" y="2"/>
                      <a:pt x="36" y="4"/>
                      <a:pt x="35" y="4"/>
                    </a:cubicBezTo>
                    <a:cubicBezTo>
                      <a:pt x="34" y="4"/>
                      <a:pt x="34" y="3"/>
                      <a:pt x="33" y="2"/>
                    </a:cubicBezTo>
                    <a:cubicBezTo>
                      <a:pt x="33" y="2"/>
                      <a:pt x="32" y="2"/>
                      <a:pt x="32" y="2"/>
                    </a:cubicBezTo>
                    <a:cubicBezTo>
                      <a:pt x="31" y="2"/>
                      <a:pt x="31" y="2"/>
                      <a:pt x="31" y="2"/>
                    </a:cubicBezTo>
                    <a:cubicBezTo>
                      <a:pt x="30" y="2"/>
                      <a:pt x="30" y="2"/>
                      <a:pt x="30" y="2"/>
                    </a:cubicBezTo>
                    <a:cubicBezTo>
                      <a:pt x="30" y="2"/>
                      <a:pt x="28" y="2"/>
                      <a:pt x="28" y="2"/>
                    </a:cubicBezTo>
                    <a:cubicBezTo>
                      <a:pt x="28" y="1"/>
                      <a:pt x="18" y="0"/>
                      <a:pt x="18" y="0"/>
                    </a:cubicBezTo>
                    <a:cubicBezTo>
                      <a:pt x="18" y="0"/>
                      <a:pt x="17" y="1"/>
                      <a:pt x="16" y="1"/>
                    </a:cubicBezTo>
                    <a:cubicBezTo>
                      <a:pt x="16" y="1"/>
                      <a:pt x="15" y="2"/>
                      <a:pt x="14" y="2"/>
                    </a:cubicBezTo>
                    <a:cubicBezTo>
                      <a:pt x="13" y="3"/>
                      <a:pt x="12" y="2"/>
                      <a:pt x="11" y="2"/>
                    </a:cubicBezTo>
                    <a:cubicBezTo>
                      <a:pt x="10" y="2"/>
                      <a:pt x="10" y="2"/>
                      <a:pt x="9" y="3"/>
                    </a:cubicBezTo>
                    <a:cubicBezTo>
                      <a:pt x="9" y="3"/>
                      <a:pt x="9" y="3"/>
                      <a:pt x="8" y="3"/>
                    </a:cubicBezTo>
                    <a:cubicBezTo>
                      <a:pt x="7" y="3"/>
                      <a:pt x="7" y="3"/>
                      <a:pt x="7" y="3"/>
                    </a:cubicBezTo>
                    <a:cubicBezTo>
                      <a:pt x="4" y="6"/>
                      <a:pt x="4" y="6"/>
                      <a:pt x="4" y="6"/>
                    </a:cubicBezTo>
                    <a:cubicBezTo>
                      <a:pt x="2" y="6"/>
                      <a:pt x="2" y="6"/>
                      <a:pt x="2" y="6"/>
                    </a:cubicBezTo>
                    <a:cubicBezTo>
                      <a:pt x="2" y="6"/>
                      <a:pt x="2" y="7"/>
                      <a:pt x="1" y="7"/>
                    </a:cubicBezTo>
                    <a:cubicBezTo>
                      <a:pt x="0" y="8"/>
                      <a:pt x="1" y="9"/>
                      <a:pt x="1" y="9"/>
                    </a:cubicBezTo>
                    <a:cubicBezTo>
                      <a:pt x="1" y="9"/>
                      <a:pt x="0" y="11"/>
                      <a:pt x="0" y="11"/>
                    </a:cubicBezTo>
                    <a:cubicBezTo>
                      <a:pt x="0" y="12"/>
                      <a:pt x="1" y="12"/>
                      <a:pt x="1" y="13"/>
                    </a:cubicBezTo>
                    <a:cubicBezTo>
                      <a:pt x="1" y="13"/>
                      <a:pt x="1" y="14"/>
                      <a:pt x="2" y="14"/>
                    </a:cubicBezTo>
                    <a:cubicBezTo>
                      <a:pt x="2" y="14"/>
                      <a:pt x="2" y="15"/>
                      <a:pt x="3" y="15"/>
                    </a:cubicBezTo>
                    <a:cubicBezTo>
                      <a:pt x="3" y="16"/>
                      <a:pt x="3" y="17"/>
                      <a:pt x="3" y="17"/>
                    </a:cubicBezTo>
                    <a:cubicBezTo>
                      <a:pt x="2" y="18"/>
                      <a:pt x="2" y="19"/>
                      <a:pt x="3" y="19"/>
                    </a:cubicBezTo>
                    <a:cubicBezTo>
                      <a:pt x="3" y="20"/>
                      <a:pt x="2" y="20"/>
                      <a:pt x="3" y="20"/>
                    </a:cubicBezTo>
                    <a:cubicBezTo>
                      <a:pt x="3" y="21"/>
                      <a:pt x="3" y="21"/>
                      <a:pt x="4" y="21"/>
                    </a:cubicBezTo>
                    <a:cubicBezTo>
                      <a:pt x="4" y="21"/>
                      <a:pt x="4" y="22"/>
                      <a:pt x="4" y="22"/>
                    </a:cubicBezTo>
                    <a:cubicBezTo>
                      <a:pt x="4" y="23"/>
                      <a:pt x="4" y="23"/>
                      <a:pt x="4" y="23"/>
                    </a:cubicBezTo>
                    <a:cubicBezTo>
                      <a:pt x="4" y="23"/>
                      <a:pt x="5" y="24"/>
                      <a:pt x="7" y="23"/>
                    </a:cubicBezTo>
                    <a:cubicBezTo>
                      <a:pt x="8" y="23"/>
                      <a:pt x="8" y="23"/>
                      <a:pt x="8" y="23"/>
                    </a:cubicBezTo>
                    <a:cubicBezTo>
                      <a:pt x="8" y="23"/>
                      <a:pt x="8" y="23"/>
                      <a:pt x="10" y="21"/>
                    </a:cubicBezTo>
                    <a:cubicBezTo>
                      <a:pt x="12" y="19"/>
                      <a:pt x="11" y="21"/>
                      <a:pt x="12" y="21"/>
                    </a:cubicBezTo>
                    <a:cubicBezTo>
                      <a:pt x="13" y="21"/>
                      <a:pt x="12" y="21"/>
                      <a:pt x="13" y="21"/>
                    </a:cubicBezTo>
                    <a:cubicBezTo>
                      <a:pt x="14" y="21"/>
                      <a:pt x="14" y="21"/>
                      <a:pt x="14" y="21"/>
                    </a:cubicBezTo>
                    <a:cubicBezTo>
                      <a:pt x="14" y="21"/>
                      <a:pt x="15" y="21"/>
                      <a:pt x="16" y="22"/>
                    </a:cubicBezTo>
                    <a:cubicBezTo>
                      <a:pt x="17" y="22"/>
                      <a:pt x="16" y="22"/>
                      <a:pt x="17" y="22"/>
                    </a:cubicBezTo>
                    <a:cubicBezTo>
                      <a:pt x="18" y="22"/>
                      <a:pt x="18" y="22"/>
                      <a:pt x="19" y="23"/>
                    </a:cubicBezTo>
                    <a:cubicBezTo>
                      <a:pt x="19" y="23"/>
                      <a:pt x="19" y="23"/>
                      <a:pt x="20" y="23"/>
                    </a:cubicBezTo>
                    <a:cubicBezTo>
                      <a:pt x="21" y="24"/>
                      <a:pt x="21" y="24"/>
                      <a:pt x="22" y="25"/>
                    </a:cubicBezTo>
                    <a:cubicBezTo>
                      <a:pt x="22" y="25"/>
                      <a:pt x="22" y="25"/>
                      <a:pt x="22" y="26"/>
                    </a:cubicBezTo>
                    <a:cubicBezTo>
                      <a:pt x="23" y="28"/>
                      <a:pt x="23" y="28"/>
                      <a:pt x="24" y="28"/>
                    </a:cubicBezTo>
                    <a:cubicBezTo>
                      <a:pt x="24" y="29"/>
                      <a:pt x="25" y="29"/>
                      <a:pt x="25" y="30"/>
                    </a:cubicBezTo>
                    <a:cubicBezTo>
                      <a:pt x="26" y="31"/>
                      <a:pt x="26" y="30"/>
                      <a:pt x="27" y="31"/>
                    </a:cubicBezTo>
                    <a:cubicBezTo>
                      <a:pt x="27" y="32"/>
                      <a:pt x="27" y="31"/>
                      <a:pt x="27" y="32"/>
                    </a:cubicBezTo>
                    <a:cubicBezTo>
                      <a:pt x="28" y="33"/>
                      <a:pt x="27" y="34"/>
                      <a:pt x="28" y="35"/>
                    </a:cubicBezTo>
                    <a:cubicBezTo>
                      <a:pt x="28" y="36"/>
                      <a:pt x="29" y="36"/>
                      <a:pt x="29" y="37"/>
                    </a:cubicBezTo>
                    <a:cubicBezTo>
                      <a:pt x="30" y="38"/>
                      <a:pt x="30" y="38"/>
                      <a:pt x="30" y="39"/>
                    </a:cubicBezTo>
                    <a:cubicBezTo>
                      <a:pt x="30" y="40"/>
                      <a:pt x="31" y="40"/>
                      <a:pt x="31" y="40"/>
                    </a:cubicBezTo>
                    <a:cubicBezTo>
                      <a:pt x="32" y="41"/>
                      <a:pt x="32" y="42"/>
                      <a:pt x="33" y="43"/>
                    </a:cubicBezTo>
                    <a:cubicBezTo>
                      <a:pt x="33" y="43"/>
                      <a:pt x="33" y="44"/>
                      <a:pt x="33" y="45"/>
                    </a:cubicBezTo>
                    <a:cubicBezTo>
                      <a:pt x="33" y="46"/>
                      <a:pt x="33" y="46"/>
                      <a:pt x="34" y="47"/>
                    </a:cubicBezTo>
                    <a:cubicBezTo>
                      <a:pt x="34" y="48"/>
                      <a:pt x="33" y="48"/>
                      <a:pt x="34" y="49"/>
                    </a:cubicBezTo>
                    <a:cubicBezTo>
                      <a:pt x="34" y="50"/>
                      <a:pt x="33" y="50"/>
                      <a:pt x="33" y="51"/>
                    </a:cubicBezTo>
                    <a:cubicBezTo>
                      <a:pt x="33" y="52"/>
                      <a:pt x="35" y="52"/>
                      <a:pt x="35" y="53"/>
                    </a:cubicBezTo>
                    <a:cubicBezTo>
                      <a:pt x="35" y="54"/>
                      <a:pt x="36" y="57"/>
                      <a:pt x="36" y="57"/>
                    </a:cubicBezTo>
                    <a:cubicBezTo>
                      <a:pt x="37" y="58"/>
                      <a:pt x="37" y="58"/>
                      <a:pt x="37" y="58"/>
                    </a:cubicBezTo>
                    <a:cubicBezTo>
                      <a:pt x="37" y="58"/>
                      <a:pt x="37" y="58"/>
                      <a:pt x="38" y="58"/>
                    </a:cubicBezTo>
                    <a:cubicBezTo>
                      <a:pt x="39" y="59"/>
                      <a:pt x="39" y="59"/>
                      <a:pt x="39" y="60"/>
                    </a:cubicBezTo>
                    <a:cubicBezTo>
                      <a:pt x="40" y="61"/>
                      <a:pt x="39" y="61"/>
                      <a:pt x="40" y="61"/>
                    </a:cubicBezTo>
                    <a:cubicBezTo>
                      <a:pt x="40" y="62"/>
                      <a:pt x="40" y="62"/>
                      <a:pt x="41" y="64"/>
                    </a:cubicBezTo>
                    <a:cubicBezTo>
                      <a:pt x="42" y="65"/>
                      <a:pt x="41" y="64"/>
                      <a:pt x="42" y="65"/>
                    </a:cubicBezTo>
                    <a:cubicBezTo>
                      <a:pt x="43" y="67"/>
                      <a:pt x="42" y="66"/>
                      <a:pt x="43" y="67"/>
                    </a:cubicBezTo>
                    <a:cubicBezTo>
                      <a:pt x="44" y="67"/>
                      <a:pt x="43" y="68"/>
                      <a:pt x="44" y="68"/>
                    </a:cubicBezTo>
                    <a:cubicBezTo>
                      <a:pt x="44" y="69"/>
                      <a:pt x="44" y="68"/>
                      <a:pt x="45" y="69"/>
                    </a:cubicBezTo>
                    <a:cubicBezTo>
                      <a:pt x="46" y="70"/>
                      <a:pt x="45" y="69"/>
                      <a:pt x="46" y="69"/>
                    </a:cubicBezTo>
                    <a:cubicBezTo>
                      <a:pt x="46" y="69"/>
                      <a:pt x="46" y="68"/>
                      <a:pt x="46" y="68"/>
                    </a:cubicBezTo>
                    <a:cubicBezTo>
                      <a:pt x="46" y="68"/>
                      <a:pt x="46" y="68"/>
                      <a:pt x="45" y="67"/>
                    </a:cubicBezTo>
                    <a:cubicBezTo>
                      <a:pt x="45" y="67"/>
                      <a:pt x="44" y="66"/>
                      <a:pt x="44" y="66"/>
                    </a:cubicBezTo>
                    <a:cubicBezTo>
                      <a:pt x="44" y="65"/>
                      <a:pt x="44" y="65"/>
                      <a:pt x="43" y="64"/>
                    </a:cubicBezTo>
                    <a:cubicBezTo>
                      <a:pt x="42" y="62"/>
                      <a:pt x="42" y="63"/>
                      <a:pt x="42" y="62"/>
                    </a:cubicBezTo>
                    <a:cubicBezTo>
                      <a:pt x="42" y="62"/>
                      <a:pt x="41" y="62"/>
                      <a:pt x="41" y="62"/>
                    </a:cubicBezTo>
                    <a:cubicBezTo>
                      <a:pt x="41" y="62"/>
                      <a:pt x="41" y="61"/>
                      <a:pt x="41" y="60"/>
                    </a:cubicBezTo>
                    <a:cubicBezTo>
                      <a:pt x="40" y="60"/>
                      <a:pt x="40" y="59"/>
                      <a:pt x="40" y="59"/>
                    </a:cubicBezTo>
                    <a:cubicBezTo>
                      <a:pt x="40" y="59"/>
                      <a:pt x="41" y="59"/>
                      <a:pt x="42" y="60"/>
                    </a:cubicBezTo>
                    <a:cubicBezTo>
                      <a:pt x="43" y="61"/>
                      <a:pt x="42" y="60"/>
                      <a:pt x="42" y="61"/>
                    </a:cubicBezTo>
                    <a:cubicBezTo>
                      <a:pt x="42" y="61"/>
                      <a:pt x="42" y="61"/>
                      <a:pt x="43" y="62"/>
                    </a:cubicBezTo>
                    <a:cubicBezTo>
                      <a:pt x="43" y="63"/>
                      <a:pt x="43" y="62"/>
                      <a:pt x="43" y="62"/>
                    </a:cubicBezTo>
                    <a:cubicBezTo>
                      <a:pt x="44" y="63"/>
                      <a:pt x="44" y="63"/>
                      <a:pt x="44" y="63"/>
                    </a:cubicBezTo>
                    <a:cubicBezTo>
                      <a:pt x="45" y="64"/>
                      <a:pt x="45" y="64"/>
                      <a:pt x="46" y="65"/>
                    </a:cubicBezTo>
                    <a:cubicBezTo>
                      <a:pt x="47" y="65"/>
                      <a:pt x="47" y="65"/>
                      <a:pt x="47" y="66"/>
                    </a:cubicBezTo>
                    <a:cubicBezTo>
                      <a:pt x="47" y="66"/>
                      <a:pt x="47" y="66"/>
                      <a:pt x="48" y="67"/>
                    </a:cubicBezTo>
                    <a:cubicBezTo>
                      <a:pt x="49" y="68"/>
                      <a:pt x="48" y="68"/>
                      <a:pt x="49" y="68"/>
                    </a:cubicBezTo>
                    <a:cubicBezTo>
                      <a:pt x="49" y="69"/>
                      <a:pt x="49" y="69"/>
                      <a:pt x="50" y="70"/>
                    </a:cubicBezTo>
                    <a:cubicBezTo>
                      <a:pt x="50" y="70"/>
                      <a:pt x="50" y="70"/>
                      <a:pt x="51" y="71"/>
                    </a:cubicBezTo>
                    <a:cubicBezTo>
                      <a:pt x="52" y="72"/>
                      <a:pt x="51" y="71"/>
                      <a:pt x="52" y="72"/>
                    </a:cubicBezTo>
                    <a:cubicBezTo>
                      <a:pt x="53" y="72"/>
                      <a:pt x="53" y="72"/>
                      <a:pt x="54" y="73"/>
                    </a:cubicBezTo>
                    <a:cubicBezTo>
                      <a:pt x="55" y="73"/>
                      <a:pt x="55" y="73"/>
                      <a:pt x="55" y="74"/>
                    </a:cubicBezTo>
                    <a:cubicBezTo>
                      <a:pt x="56" y="75"/>
                      <a:pt x="56" y="74"/>
                      <a:pt x="57" y="74"/>
                    </a:cubicBezTo>
                    <a:cubicBezTo>
                      <a:pt x="58" y="74"/>
                      <a:pt x="57" y="75"/>
                      <a:pt x="58" y="75"/>
                    </a:cubicBezTo>
                    <a:cubicBezTo>
                      <a:pt x="59" y="76"/>
                      <a:pt x="59" y="75"/>
                      <a:pt x="60" y="76"/>
                    </a:cubicBezTo>
                    <a:cubicBezTo>
                      <a:pt x="61" y="76"/>
                      <a:pt x="60" y="76"/>
                      <a:pt x="61" y="77"/>
                    </a:cubicBezTo>
                    <a:cubicBezTo>
                      <a:pt x="63" y="77"/>
                      <a:pt x="62" y="77"/>
                      <a:pt x="62" y="77"/>
                    </a:cubicBezTo>
                    <a:cubicBezTo>
                      <a:pt x="63" y="77"/>
                      <a:pt x="63" y="78"/>
                      <a:pt x="64" y="78"/>
                    </a:cubicBezTo>
                    <a:cubicBezTo>
                      <a:pt x="64" y="78"/>
                      <a:pt x="65" y="79"/>
                      <a:pt x="66" y="80"/>
                    </a:cubicBezTo>
                    <a:cubicBezTo>
                      <a:pt x="66" y="80"/>
                      <a:pt x="66" y="80"/>
                      <a:pt x="67" y="80"/>
                    </a:cubicBezTo>
                    <a:cubicBezTo>
                      <a:pt x="68" y="81"/>
                      <a:pt x="68" y="81"/>
                      <a:pt x="69" y="81"/>
                    </a:cubicBezTo>
                    <a:cubicBezTo>
                      <a:pt x="69" y="82"/>
                      <a:pt x="70" y="82"/>
                      <a:pt x="70" y="82"/>
                    </a:cubicBezTo>
                    <a:cubicBezTo>
                      <a:pt x="70" y="82"/>
                      <a:pt x="70" y="82"/>
                      <a:pt x="71" y="82"/>
                    </a:cubicBezTo>
                    <a:cubicBezTo>
                      <a:pt x="72" y="83"/>
                      <a:pt x="71" y="82"/>
                      <a:pt x="72" y="83"/>
                    </a:cubicBezTo>
                    <a:cubicBezTo>
                      <a:pt x="72" y="83"/>
                      <a:pt x="72" y="83"/>
                      <a:pt x="72" y="83"/>
                    </a:cubicBezTo>
                    <a:cubicBezTo>
                      <a:pt x="72" y="83"/>
                      <a:pt x="72" y="84"/>
                      <a:pt x="73" y="84"/>
                    </a:cubicBezTo>
                    <a:cubicBezTo>
                      <a:pt x="73" y="84"/>
                      <a:pt x="73" y="86"/>
                      <a:pt x="73" y="86"/>
                    </a:cubicBezTo>
                    <a:cubicBezTo>
                      <a:pt x="73" y="86"/>
                      <a:pt x="73" y="86"/>
                      <a:pt x="73" y="86"/>
                    </a:cubicBezTo>
                    <a:cubicBezTo>
                      <a:pt x="73" y="87"/>
                      <a:pt x="72" y="88"/>
                      <a:pt x="72" y="89"/>
                    </a:cubicBezTo>
                    <a:cubicBezTo>
                      <a:pt x="72" y="89"/>
                      <a:pt x="72" y="90"/>
                      <a:pt x="72" y="90"/>
                    </a:cubicBezTo>
                    <a:cubicBezTo>
                      <a:pt x="72" y="90"/>
                      <a:pt x="71" y="91"/>
                      <a:pt x="71" y="91"/>
                    </a:cubicBezTo>
                    <a:cubicBezTo>
                      <a:pt x="70" y="92"/>
                      <a:pt x="71" y="92"/>
                      <a:pt x="71" y="93"/>
                    </a:cubicBezTo>
                    <a:cubicBezTo>
                      <a:pt x="71" y="94"/>
                      <a:pt x="71" y="94"/>
                      <a:pt x="71" y="95"/>
                    </a:cubicBezTo>
                    <a:cubicBezTo>
                      <a:pt x="71" y="95"/>
                      <a:pt x="71" y="96"/>
                      <a:pt x="71" y="96"/>
                    </a:cubicBezTo>
                    <a:cubicBezTo>
                      <a:pt x="71" y="97"/>
                      <a:pt x="71" y="97"/>
                      <a:pt x="71" y="98"/>
                    </a:cubicBezTo>
                    <a:cubicBezTo>
                      <a:pt x="72" y="99"/>
                      <a:pt x="72" y="99"/>
                      <a:pt x="73" y="100"/>
                    </a:cubicBezTo>
                    <a:cubicBezTo>
                      <a:pt x="73" y="101"/>
                      <a:pt x="73" y="100"/>
                      <a:pt x="74" y="102"/>
                    </a:cubicBezTo>
                    <a:cubicBezTo>
                      <a:pt x="75" y="103"/>
                      <a:pt x="74" y="102"/>
                      <a:pt x="75" y="103"/>
                    </a:cubicBezTo>
                    <a:cubicBezTo>
                      <a:pt x="76" y="104"/>
                      <a:pt x="76" y="103"/>
                      <a:pt x="76" y="104"/>
                    </a:cubicBezTo>
                    <a:cubicBezTo>
                      <a:pt x="76" y="104"/>
                      <a:pt x="77" y="105"/>
                      <a:pt x="77" y="105"/>
                    </a:cubicBezTo>
                    <a:cubicBezTo>
                      <a:pt x="77" y="106"/>
                      <a:pt x="77" y="106"/>
                      <a:pt x="78" y="106"/>
                    </a:cubicBezTo>
                    <a:cubicBezTo>
                      <a:pt x="79" y="107"/>
                      <a:pt x="79" y="107"/>
                      <a:pt x="80" y="107"/>
                    </a:cubicBezTo>
                    <a:cubicBezTo>
                      <a:pt x="80" y="108"/>
                      <a:pt x="80" y="108"/>
                      <a:pt x="79" y="109"/>
                    </a:cubicBezTo>
                    <a:cubicBezTo>
                      <a:pt x="79" y="110"/>
                      <a:pt x="80" y="110"/>
                      <a:pt x="79" y="111"/>
                    </a:cubicBezTo>
                    <a:cubicBezTo>
                      <a:pt x="79" y="112"/>
                      <a:pt x="80" y="112"/>
                      <a:pt x="79" y="113"/>
                    </a:cubicBezTo>
                    <a:cubicBezTo>
                      <a:pt x="79" y="113"/>
                      <a:pt x="79" y="113"/>
                      <a:pt x="79" y="114"/>
                    </a:cubicBezTo>
                    <a:cubicBezTo>
                      <a:pt x="79" y="115"/>
                      <a:pt x="79" y="115"/>
                      <a:pt x="79" y="116"/>
                    </a:cubicBezTo>
                    <a:cubicBezTo>
                      <a:pt x="79" y="117"/>
                      <a:pt x="79" y="118"/>
                      <a:pt x="79" y="118"/>
                    </a:cubicBezTo>
                    <a:cubicBezTo>
                      <a:pt x="78" y="119"/>
                      <a:pt x="78" y="119"/>
                      <a:pt x="78" y="120"/>
                    </a:cubicBezTo>
                    <a:cubicBezTo>
                      <a:pt x="78" y="121"/>
                      <a:pt x="78" y="121"/>
                      <a:pt x="78" y="122"/>
                    </a:cubicBezTo>
                    <a:cubicBezTo>
                      <a:pt x="78" y="123"/>
                      <a:pt x="78" y="123"/>
                      <a:pt x="77" y="124"/>
                    </a:cubicBezTo>
                    <a:cubicBezTo>
                      <a:pt x="77" y="125"/>
                      <a:pt x="77" y="125"/>
                      <a:pt x="77" y="126"/>
                    </a:cubicBezTo>
                    <a:cubicBezTo>
                      <a:pt x="76" y="127"/>
                      <a:pt x="76" y="127"/>
                      <a:pt x="76" y="128"/>
                    </a:cubicBezTo>
                    <a:cubicBezTo>
                      <a:pt x="76" y="129"/>
                      <a:pt x="76" y="129"/>
                      <a:pt x="76" y="129"/>
                    </a:cubicBezTo>
                    <a:cubicBezTo>
                      <a:pt x="76" y="130"/>
                      <a:pt x="76" y="130"/>
                      <a:pt x="76" y="131"/>
                    </a:cubicBezTo>
                    <a:cubicBezTo>
                      <a:pt x="77" y="131"/>
                      <a:pt x="76" y="131"/>
                      <a:pt x="77" y="132"/>
                    </a:cubicBezTo>
                    <a:cubicBezTo>
                      <a:pt x="77" y="132"/>
                      <a:pt x="77" y="133"/>
                      <a:pt x="77" y="133"/>
                    </a:cubicBezTo>
                    <a:cubicBezTo>
                      <a:pt x="77" y="134"/>
                      <a:pt x="77" y="134"/>
                      <a:pt x="77" y="135"/>
                    </a:cubicBezTo>
                    <a:cubicBezTo>
                      <a:pt x="77" y="135"/>
                      <a:pt x="77" y="136"/>
                      <a:pt x="77" y="137"/>
                    </a:cubicBezTo>
                    <a:cubicBezTo>
                      <a:pt x="77" y="137"/>
                      <a:pt x="77" y="137"/>
                      <a:pt x="76" y="138"/>
                    </a:cubicBezTo>
                    <a:cubicBezTo>
                      <a:pt x="76" y="139"/>
                      <a:pt x="76" y="143"/>
                      <a:pt x="76" y="143"/>
                    </a:cubicBezTo>
                    <a:cubicBezTo>
                      <a:pt x="76" y="144"/>
                      <a:pt x="77" y="145"/>
                      <a:pt x="77" y="145"/>
                    </a:cubicBezTo>
                    <a:cubicBezTo>
                      <a:pt x="77" y="146"/>
                      <a:pt x="77" y="145"/>
                      <a:pt x="77" y="146"/>
                    </a:cubicBezTo>
                    <a:cubicBezTo>
                      <a:pt x="78" y="146"/>
                      <a:pt x="78" y="147"/>
                      <a:pt x="78" y="147"/>
                    </a:cubicBezTo>
                    <a:cubicBezTo>
                      <a:pt x="79" y="148"/>
                      <a:pt x="79" y="148"/>
                      <a:pt x="79" y="148"/>
                    </a:cubicBezTo>
                    <a:cubicBezTo>
                      <a:pt x="79" y="149"/>
                      <a:pt x="79" y="149"/>
                      <a:pt x="80" y="149"/>
                    </a:cubicBezTo>
                    <a:cubicBezTo>
                      <a:pt x="81" y="149"/>
                      <a:pt x="80" y="149"/>
                      <a:pt x="81" y="150"/>
                    </a:cubicBezTo>
                    <a:cubicBezTo>
                      <a:pt x="81" y="150"/>
                      <a:pt x="82" y="150"/>
                      <a:pt x="82" y="150"/>
                    </a:cubicBezTo>
                    <a:cubicBezTo>
                      <a:pt x="83" y="150"/>
                      <a:pt x="83" y="150"/>
                      <a:pt x="83" y="150"/>
                    </a:cubicBezTo>
                    <a:cubicBezTo>
                      <a:pt x="84" y="150"/>
                      <a:pt x="84" y="150"/>
                      <a:pt x="84" y="150"/>
                    </a:cubicBezTo>
                    <a:cubicBezTo>
                      <a:pt x="85" y="150"/>
                      <a:pt x="85" y="150"/>
                      <a:pt x="85" y="150"/>
                    </a:cubicBezTo>
                    <a:cubicBezTo>
                      <a:pt x="86" y="150"/>
                      <a:pt x="86" y="150"/>
                      <a:pt x="86" y="150"/>
                    </a:cubicBezTo>
                    <a:cubicBezTo>
                      <a:pt x="85" y="149"/>
                      <a:pt x="85" y="149"/>
                      <a:pt x="85" y="149"/>
                    </a:cubicBezTo>
                    <a:cubicBezTo>
                      <a:pt x="84" y="149"/>
                      <a:pt x="84" y="149"/>
                      <a:pt x="84" y="149"/>
                    </a:cubicBezTo>
                    <a:cubicBezTo>
                      <a:pt x="84" y="148"/>
                      <a:pt x="84" y="148"/>
                      <a:pt x="84" y="148"/>
                    </a:cubicBezTo>
                    <a:cubicBezTo>
                      <a:pt x="84" y="148"/>
                      <a:pt x="83" y="148"/>
                      <a:pt x="83" y="148"/>
                    </a:cubicBezTo>
                    <a:cubicBezTo>
                      <a:pt x="82" y="148"/>
                      <a:pt x="82" y="147"/>
                      <a:pt x="82" y="147"/>
                    </a:cubicBezTo>
                    <a:cubicBezTo>
                      <a:pt x="82" y="147"/>
                      <a:pt x="82" y="147"/>
                      <a:pt x="82" y="147"/>
                    </a:cubicBezTo>
                    <a:cubicBezTo>
                      <a:pt x="81" y="146"/>
                      <a:pt x="81" y="146"/>
                      <a:pt x="81" y="146"/>
                    </a:cubicBezTo>
                    <a:cubicBezTo>
                      <a:pt x="81" y="144"/>
                      <a:pt x="81" y="144"/>
                      <a:pt x="81" y="144"/>
                    </a:cubicBezTo>
                    <a:cubicBezTo>
                      <a:pt x="81" y="144"/>
                      <a:pt x="81" y="144"/>
                      <a:pt x="81" y="144"/>
                    </a:cubicBezTo>
                    <a:cubicBezTo>
                      <a:pt x="81" y="143"/>
                      <a:pt x="81" y="143"/>
                      <a:pt x="81" y="143"/>
                    </a:cubicBezTo>
                    <a:cubicBezTo>
                      <a:pt x="81" y="142"/>
                      <a:pt x="81" y="142"/>
                      <a:pt x="81" y="142"/>
                    </a:cubicBezTo>
                    <a:cubicBezTo>
                      <a:pt x="82" y="139"/>
                      <a:pt x="82" y="139"/>
                      <a:pt x="82" y="139"/>
                    </a:cubicBezTo>
                    <a:cubicBezTo>
                      <a:pt x="82" y="139"/>
                      <a:pt x="82" y="139"/>
                      <a:pt x="82" y="138"/>
                    </a:cubicBezTo>
                    <a:cubicBezTo>
                      <a:pt x="83" y="138"/>
                      <a:pt x="83" y="138"/>
                      <a:pt x="83" y="137"/>
                    </a:cubicBezTo>
                    <a:cubicBezTo>
                      <a:pt x="83" y="138"/>
                      <a:pt x="83" y="137"/>
                      <a:pt x="83" y="137"/>
                    </a:cubicBezTo>
                    <a:cubicBezTo>
                      <a:pt x="83" y="137"/>
                      <a:pt x="83" y="137"/>
                      <a:pt x="83" y="137"/>
                    </a:cubicBezTo>
                    <a:cubicBezTo>
                      <a:pt x="83" y="137"/>
                      <a:pt x="83" y="137"/>
                      <a:pt x="83" y="137"/>
                    </a:cubicBezTo>
                    <a:cubicBezTo>
                      <a:pt x="82" y="136"/>
                      <a:pt x="82" y="136"/>
                      <a:pt x="82" y="136"/>
                    </a:cubicBezTo>
                    <a:cubicBezTo>
                      <a:pt x="82" y="136"/>
                      <a:pt x="83" y="135"/>
                      <a:pt x="83" y="134"/>
                    </a:cubicBezTo>
                    <a:cubicBezTo>
                      <a:pt x="83" y="134"/>
                      <a:pt x="83" y="134"/>
                      <a:pt x="84" y="133"/>
                    </a:cubicBezTo>
                    <a:cubicBezTo>
                      <a:pt x="84" y="133"/>
                      <a:pt x="84" y="132"/>
                      <a:pt x="85" y="132"/>
                    </a:cubicBezTo>
                    <a:cubicBezTo>
                      <a:pt x="85" y="131"/>
                      <a:pt x="85" y="131"/>
                      <a:pt x="85" y="131"/>
                    </a:cubicBezTo>
                    <a:cubicBezTo>
                      <a:pt x="86" y="130"/>
                      <a:pt x="86" y="130"/>
                      <a:pt x="86" y="130"/>
                    </a:cubicBezTo>
                    <a:cubicBezTo>
                      <a:pt x="86" y="130"/>
                      <a:pt x="88" y="129"/>
                      <a:pt x="88" y="129"/>
                    </a:cubicBezTo>
                    <a:cubicBezTo>
                      <a:pt x="88" y="128"/>
                      <a:pt x="89" y="128"/>
                      <a:pt x="89" y="128"/>
                    </a:cubicBezTo>
                    <a:cubicBezTo>
                      <a:pt x="90" y="127"/>
                      <a:pt x="90" y="127"/>
                      <a:pt x="90" y="127"/>
                    </a:cubicBezTo>
                    <a:cubicBezTo>
                      <a:pt x="90" y="127"/>
                      <a:pt x="91" y="126"/>
                      <a:pt x="91" y="126"/>
                    </a:cubicBezTo>
                    <a:cubicBezTo>
                      <a:pt x="91" y="126"/>
                      <a:pt x="91" y="126"/>
                      <a:pt x="92" y="125"/>
                    </a:cubicBezTo>
                    <a:cubicBezTo>
                      <a:pt x="93" y="124"/>
                      <a:pt x="92" y="125"/>
                      <a:pt x="93" y="124"/>
                    </a:cubicBezTo>
                    <a:cubicBezTo>
                      <a:pt x="93" y="124"/>
                      <a:pt x="93" y="124"/>
                      <a:pt x="93" y="124"/>
                    </a:cubicBezTo>
                    <a:cubicBezTo>
                      <a:pt x="94" y="124"/>
                      <a:pt x="94" y="123"/>
                      <a:pt x="94" y="123"/>
                    </a:cubicBezTo>
                    <a:cubicBezTo>
                      <a:pt x="94" y="123"/>
                      <a:pt x="94" y="122"/>
                      <a:pt x="95" y="121"/>
                    </a:cubicBezTo>
                    <a:cubicBezTo>
                      <a:pt x="95" y="121"/>
                      <a:pt x="95" y="121"/>
                      <a:pt x="96" y="121"/>
                    </a:cubicBezTo>
                    <a:cubicBezTo>
                      <a:pt x="96" y="120"/>
                      <a:pt x="96" y="120"/>
                      <a:pt x="97" y="119"/>
                    </a:cubicBezTo>
                    <a:cubicBezTo>
                      <a:pt x="97" y="118"/>
                      <a:pt x="97" y="118"/>
                      <a:pt x="97" y="118"/>
                    </a:cubicBezTo>
                    <a:cubicBezTo>
                      <a:pt x="98" y="118"/>
                      <a:pt x="98" y="117"/>
                      <a:pt x="98" y="117"/>
                    </a:cubicBezTo>
                    <a:cubicBezTo>
                      <a:pt x="98" y="117"/>
                      <a:pt x="98" y="115"/>
                      <a:pt x="99" y="115"/>
                    </a:cubicBezTo>
                    <a:cubicBezTo>
                      <a:pt x="99" y="115"/>
                      <a:pt x="99" y="114"/>
                      <a:pt x="99" y="114"/>
                    </a:cubicBezTo>
                    <a:cubicBezTo>
                      <a:pt x="99" y="114"/>
                      <a:pt x="100" y="113"/>
                      <a:pt x="100" y="112"/>
                    </a:cubicBezTo>
                    <a:cubicBezTo>
                      <a:pt x="100" y="112"/>
                      <a:pt x="101" y="112"/>
                      <a:pt x="101" y="112"/>
                    </a:cubicBezTo>
                    <a:cubicBezTo>
                      <a:pt x="101" y="112"/>
                      <a:pt x="102" y="112"/>
                      <a:pt x="103" y="111"/>
                    </a:cubicBezTo>
                    <a:cubicBezTo>
                      <a:pt x="105" y="110"/>
                      <a:pt x="104" y="111"/>
                      <a:pt x="105" y="111"/>
                    </a:cubicBezTo>
                    <a:cubicBezTo>
                      <a:pt x="105" y="111"/>
                      <a:pt x="106" y="111"/>
                      <a:pt x="106" y="110"/>
                    </a:cubicBezTo>
                    <a:cubicBezTo>
                      <a:pt x="106" y="110"/>
                      <a:pt x="107" y="109"/>
                      <a:pt x="107" y="108"/>
                    </a:cubicBezTo>
                    <a:cubicBezTo>
                      <a:pt x="107" y="108"/>
                      <a:pt x="107" y="107"/>
                      <a:pt x="107" y="107"/>
                    </a:cubicBezTo>
                    <a:cubicBezTo>
                      <a:pt x="107" y="106"/>
                      <a:pt x="107" y="106"/>
                      <a:pt x="108" y="105"/>
                    </a:cubicBezTo>
                    <a:cubicBezTo>
                      <a:pt x="109" y="104"/>
                      <a:pt x="108" y="104"/>
                      <a:pt x="108" y="104"/>
                    </a:cubicBezTo>
                    <a:cubicBezTo>
                      <a:pt x="108" y="104"/>
                      <a:pt x="108" y="103"/>
                      <a:pt x="108" y="103"/>
                    </a:cubicBezTo>
                    <a:cubicBezTo>
                      <a:pt x="108" y="102"/>
                      <a:pt x="109" y="102"/>
                      <a:pt x="109" y="102"/>
                    </a:cubicBezTo>
                    <a:cubicBezTo>
                      <a:pt x="109" y="101"/>
                      <a:pt x="109" y="101"/>
                      <a:pt x="109" y="101"/>
                    </a:cubicBezTo>
                    <a:cubicBezTo>
                      <a:pt x="109" y="101"/>
                      <a:pt x="110" y="100"/>
                      <a:pt x="110" y="99"/>
                    </a:cubicBezTo>
                    <a:cubicBezTo>
                      <a:pt x="110" y="99"/>
                      <a:pt x="110" y="99"/>
                      <a:pt x="111" y="98"/>
                    </a:cubicBezTo>
                    <a:cubicBezTo>
                      <a:pt x="111" y="98"/>
                      <a:pt x="111" y="98"/>
                      <a:pt x="110" y="9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Freeform 174"/>
              <p:cNvSpPr>
                <a:spLocks/>
              </p:cNvSpPr>
              <p:nvPr/>
            </p:nvSpPr>
            <p:spPr bwMode="auto">
              <a:xfrm>
                <a:off x="2523483" y="4320538"/>
                <a:ext cx="514351" cy="367031"/>
              </a:xfrm>
              <a:custGeom>
                <a:avLst/>
                <a:gdLst/>
                <a:ahLst/>
                <a:cxnLst>
                  <a:cxn ang="0">
                    <a:pos x="175" y="9"/>
                  </a:cxn>
                  <a:cxn ang="0">
                    <a:pos x="158" y="7"/>
                  </a:cxn>
                  <a:cxn ang="0">
                    <a:pos x="142" y="2"/>
                  </a:cxn>
                  <a:cxn ang="0">
                    <a:pos x="106" y="3"/>
                  </a:cxn>
                  <a:cxn ang="0">
                    <a:pos x="84" y="14"/>
                  </a:cxn>
                  <a:cxn ang="0">
                    <a:pos x="67" y="14"/>
                  </a:cxn>
                  <a:cxn ang="0">
                    <a:pos x="57" y="20"/>
                  </a:cxn>
                  <a:cxn ang="0">
                    <a:pos x="50" y="20"/>
                  </a:cxn>
                  <a:cxn ang="0">
                    <a:pos x="48" y="10"/>
                  </a:cxn>
                  <a:cxn ang="0">
                    <a:pos x="32" y="12"/>
                  </a:cxn>
                  <a:cxn ang="0">
                    <a:pos x="23" y="26"/>
                  </a:cxn>
                  <a:cxn ang="0">
                    <a:pos x="27" y="36"/>
                  </a:cxn>
                  <a:cxn ang="0">
                    <a:pos x="32" y="27"/>
                  </a:cxn>
                  <a:cxn ang="0">
                    <a:pos x="37" y="28"/>
                  </a:cxn>
                  <a:cxn ang="0">
                    <a:pos x="35" y="39"/>
                  </a:cxn>
                  <a:cxn ang="0">
                    <a:pos x="24" y="41"/>
                  </a:cxn>
                  <a:cxn ang="0">
                    <a:pos x="14" y="51"/>
                  </a:cxn>
                  <a:cxn ang="0">
                    <a:pos x="8" y="57"/>
                  </a:cxn>
                  <a:cxn ang="0">
                    <a:pos x="13" y="64"/>
                  </a:cxn>
                  <a:cxn ang="0">
                    <a:pos x="19" y="56"/>
                  </a:cxn>
                  <a:cxn ang="0">
                    <a:pos x="29" y="59"/>
                  </a:cxn>
                  <a:cxn ang="0">
                    <a:pos x="30" y="58"/>
                  </a:cxn>
                  <a:cxn ang="0">
                    <a:pos x="32" y="57"/>
                  </a:cxn>
                  <a:cxn ang="0">
                    <a:pos x="39" y="60"/>
                  </a:cxn>
                  <a:cxn ang="0">
                    <a:pos x="46" y="69"/>
                  </a:cxn>
                  <a:cxn ang="0">
                    <a:pos x="33" y="68"/>
                  </a:cxn>
                  <a:cxn ang="0">
                    <a:pos x="19" y="64"/>
                  </a:cxn>
                  <a:cxn ang="0">
                    <a:pos x="3" y="74"/>
                  </a:cxn>
                  <a:cxn ang="0">
                    <a:pos x="4" y="92"/>
                  </a:cxn>
                  <a:cxn ang="0">
                    <a:pos x="22" y="96"/>
                  </a:cxn>
                  <a:cxn ang="0">
                    <a:pos x="26" y="112"/>
                  </a:cxn>
                  <a:cxn ang="0">
                    <a:pos x="34" y="131"/>
                  </a:cxn>
                  <a:cxn ang="0">
                    <a:pos x="46" y="117"/>
                  </a:cxn>
                  <a:cxn ang="0">
                    <a:pos x="53" y="100"/>
                  </a:cxn>
                  <a:cxn ang="0">
                    <a:pos x="58" y="90"/>
                  </a:cxn>
                  <a:cxn ang="0">
                    <a:pos x="47" y="77"/>
                  </a:cxn>
                  <a:cxn ang="0">
                    <a:pos x="48" y="73"/>
                  </a:cxn>
                  <a:cxn ang="0">
                    <a:pos x="55" y="88"/>
                  </a:cxn>
                  <a:cxn ang="0">
                    <a:pos x="68" y="80"/>
                  </a:cxn>
                  <a:cxn ang="0">
                    <a:pos x="61" y="73"/>
                  </a:cxn>
                  <a:cxn ang="0">
                    <a:pos x="68" y="76"/>
                  </a:cxn>
                  <a:cxn ang="0">
                    <a:pos x="81" y="82"/>
                  </a:cxn>
                  <a:cxn ang="0">
                    <a:pos x="85" y="94"/>
                  </a:cxn>
                  <a:cxn ang="0">
                    <a:pos x="90" y="85"/>
                  </a:cxn>
                  <a:cxn ang="0">
                    <a:pos x="101" y="86"/>
                  </a:cxn>
                  <a:cxn ang="0">
                    <a:pos x="106" y="97"/>
                  </a:cxn>
                  <a:cxn ang="0">
                    <a:pos x="106" y="90"/>
                  </a:cxn>
                  <a:cxn ang="0">
                    <a:pos x="113" y="87"/>
                  </a:cxn>
                  <a:cxn ang="0">
                    <a:pos x="122" y="79"/>
                  </a:cxn>
                  <a:cxn ang="0">
                    <a:pos x="125" y="65"/>
                  </a:cxn>
                  <a:cxn ang="0">
                    <a:pos x="132" y="67"/>
                  </a:cxn>
                  <a:cxn ang="0">
                    <a:pos x="142" y="55"/>
                  </a:cxn>
                  <a:cxn ang="0">
                    <a:pos x="147" y="53"/>
                  </a:cxn>
                  <a:cxn ang="0">
                    <a:pos x="142" y="40"/>
                  </a:cxn>
                  <a:cxn ang="0">
                    <a:pos x="155" y="36"/>
                  </a:cxn>
                  <a:cxn ang="0">
                    <a:pos x="158" y="43"/>
                  </a:cxn>
                  <a:cxn ang="0">
                    <a:pos x="166" y="36"/>
                  </a:cxn>
                  <a:cxn ang="0">
                    <a:pos x="181" y="26"/>
                  </a:cxn>
                </a:cxnLst>
                <a:rect l="0" t="0" r="r" b="b"/>
                <a:pathLst>
                  <a:path w="188" h="132">
                    <a:moveTo>
                      <a:pt x="187" y="14"/>
                    </a:moveTo>
                    <a:cubicBezTo>
                      <a:pt x="186" y="13"/>
                      <a:pt x="186" y="13"/>
                      <a:pt x="186" y="13"/>
                    </a:cubicBezTo>
                    <a:cubicBezTo>
                      <a:pt x="185" y="12"/>
                      <a:pt x="185" y="12"/>
                      <a:pt x="185" y="12"/>
                    </a:cubicBezTo>
                    <a:cubicBezTo>
                      <a:pt x="185" y="12"/>
                      <a:pt x="186" y="13"/>
                      <a:pt x="184" y="12"/>
                    </a:cubicBezTo>
                    <a:cubicBezTo>
                      <a:pt x="182" y="12"/>
                      <a:pt x="181" y="11"/>
                      <a:pt x="180" y="10"/>
                    </a:cubicBezTo>
                    <a:cubicBezTo>
                      <a:pt x="180" y="9"/>
                      <a:pt x="180" y="9"/>
                      <a:pt x="180" y="9"/>
                    </a:cubicBezTo>
                    <a:cubicBezTo>
                      <a:pt x="179" y="9"/>
                      <a:pt x="178" y="9"/>
                      <a:pt x="178" y="9"/>
                    </a:cubicBezTo>
                    <a:cubicBezTo>
                      <a:pt x="177" y="9"/>
                      <a:pt x="176" y="6"/>
                      <a:pt x="176" y="6"/>
                    </a:cubicBezTo>
                    <a:cubicBezTo>
                      <a:pt x="176" y="6"/>
                      <a:pt x="174" y="6"/>
                      <a:pt x="174" y="6"/>
                    </a:cubicBezTo>
                    <a:cubicBezTo>
                      <a:pt x="174" y="7"/>
                      <a:pt x="175" y="8"/>
                      <a:pt x="175" y="8"/>
                    </a:cubicBezTo>
                    <a:cubicBezTo>
                      <a:pt x="175" y="8"/>
                      <a:pt x="175" y="8"/>
                      <a:pt x="175" y="9"/>
                    </a:cubicBezTo>
                    <a:cubicBezTo>
                      <a:pt x="175" y="10"/>
                      <a:pt x="176" y="11"/>
                      <a:pt x="174" y="10"/>
                    </a:cubicBezTo>
                    <a:cubicBezTo>
                      <a:pt x="172" y="9"/>
                      <a:pt x="171" y="9"/>
                      <a:pt x="170" y="8"/>
                    </a:cubicBezTo>
                    <a:cubicBezTo>
                      <a:pt x="170" y="8"/>
                      <a:pt x="168" y="7"/>
                      <a:pt x="168" y="7"/>
                    </a:cubicBezTo>
                    <a:cubicBezTo>
                      <a:pt x="168" y="6"/>
                      <a:pt x="167" y="6"/>
                      <a:pt x="167" y="5"/>
                    </a:cubicBezTo>
                    <a:cubicBezTo>
                      <a:pt x="167" y="5"/>
                      <a:pt x="167" y="4"/>
                      <a:pt x="166" y="4"/>
                    </a:cubicBezTo>
                    <a:cubicBezTo>
                      <a:pt x="166" y="4"/>
                      <a:pt x="160" y="3"/>
                      <a:pt x="160" y="3"/>
                    </a:cubicBezTo>
                    <a:cubicBezTo>
                      <a:pt x="160" y="2"/>
                      <a:pt x="159" y="2"/>
                      <a:pt x="159" y="2"/>
                    </a:cubicBezTo>
                    <a:cubicBezTo>
                      <a:pt x="159" y="3"/>
                      <a:pt x="159" y="3"/>
                      <a:pt x="159" y="3"/>
                    </a:cubicBezTo>
                    <a:cubicBezTo>
                      <a:pt x="159" y="3"/>
                      <a:pt x="159" y="3"/>
                      <a:pt x="159" y="3"/>
                    </a:cubicBezTo>
                    <a:cubicBezTo>
                      <a:pt x="159" y="3"/>
                      <a:pt x="158" y="4"/>
                      <a:pt x="158" y="5"/>
                    </a:cubicBezTo>
                    <a:cubicBezTo>
                      <a:pt x="158" y="5"/>
                      <a:pt x="159" y="7"/>
                      <a:pt x="158" y="7"/>
                    </a:cubicBezTo>
                    <a:cubicBezTo>
                      <a:pt x="158" y="7"/>
                      <a:pt x="157" y="7"/>
                      <a:pt x="156" y="7"/>
                    </a:cubicBezTo>
                    <a:cubicBezTo>
                      <a:pt x="155" y="8"/>
                      <a:pt x="154" y="8"/>
                      <a:pt x="154" y="7"/>
                    </a:cubicBezTo>
                    <a:cubicBezTo>
                      <a:pt x="154" y="7"/>
                      <a:pt x="153" y="6"/>
                      <a:pt x="153" y="5"/>
                    </a:cubicBezTo>
                    <a:cubicBezTo>
                      <a:pt x="153" y="4"/>
                      <a:pt x="153" y="4"/>
                      <a:pt x="153" y="4"/>
                    </a:cubicBezTo>
                    <a:cubicBezTo>
                      <a:pt x="153" y="4"/>
                      <a:pt x="151" y="4"/>
                      <a:pt x="151" y="3"/>
                    </a:cubicBezTo>
                    <a:cubicBezTo>
                      <a:pt x="150" y="3"/>
                      <a:pt x="151" y="4"/>
                      <a:pt x="150" y="3"/>
                    </a:cubicBezTo>
                    <a:cubicBezTo>
                      <a:pt x="150" y="3"/>
                      <a:pt x="147" y="1"/>
                      <a:pt x="147" y="1"/>
                    </a:cubicBezTo>
                    <a:cubicBezTo>
                      <a:pt x="147" y="1"/>
                      <a:pt x="147" y="1"/>
                      <a:pt x="147" y="1"/>
                    </a:cubicBezTo>
                    <a:cubicBezTo>
                      <a:pt x="146" y="1"/>
                      <a:pt x="147" y="0"/>
                      <a:pt x="146" y="1"/>
                    </a:cubicBezTo>
                    <a:cubicBezTo>
                      <a:pt x="146" y="2"/>
                      <a:pt x="146" y="3"/>
                      <a:pt x="144" y="3"/>
                    </a:cubicBezTo>
                    <a:cubicBezTo>
                      <a:pt x="143" y="2"/>
                      <a:pt x="143" y="2"/>
                      <a:pt x="142" y="2"/>
                    </a:cubicBezTo>
                    <a:cubicBezTo>
                      <a:pt x="141" y="3"/>
                      <a:pt x="138" y="3"/>
                      <a:pt x="137" y="4"/>
                    </a:cubicBezTo>
                    <a:cubicBezTo>
                      <a:pt x="137" y="4"/>
                      <a:pt x="138" y="5"/>
                      <a:pt x="136" y="4"/>
                    </a:cubicBezTo>
                    <a:cubicBezTo>
                      <a:pt x="134" y="4"/>
                      <a:pt x="131" y="3"/>
                      <a:pt x="130" y="3"/>
                    </a:cubicBezTo>
                    <a:cubicBezTo>
                      <a:pt x="130" y="3"/>
                      <a:pt x="128" y="5"/>
                      <a:pt x="128" y="5"/>
                    </a:cubicBezTo>
                    <a:cubicBezTo>
                      <a:pt x="128" y="5"/>
                      <a:pt x="128" y="5"/>
                      <a:pt x="127" y="6"/>
                    </a:cubicBezTo>
                    <a:cubicBezTo>
                      <a:pt x="125" y="6"/>
                      <a:pt x="126" y="7"/>
                      <a:pt x="125" y="7"/>
                    </a:cubicBezTo>
                    <a:cubicBezTo>
                      <a:pt x="123" y="7"/>
                      <a:pt x="120" y="8"/>
                      <a:pt x="120" y="8"/>
                    </a:cubicBezTo>
                    <a:cubicBezTo>
                      <a:pt x="119" y="8"/>
                      <a:pt x="118" y="9"/>
                      <a:pt x="117" y="8"/>
                    </a:cubicBezTo>
                    <a:cubicBezTo>
                      <a:pt x="117" y="7"/>
                      <a:pt x="117" y="6"/>
                      <a:pt x="116" y="6"/>
                    </a:cubicBezTo>
                    <a:cubicBezTo>
                      <a:pt x="114" y="7"/>
                      <a:pt x="108" y="7"/>
                      <a:pt x="108" y="6"/>
                    </a:cubicBezTo>
                    <a:cubicBezTo>
                      <a:pt x="107" y="5"/>
                      <a:pt x="107" y="4"/>
                      <a:pt x="106" y="3"/>
                    </a:cubicBezTo>
                    <a:cubicBezTo>
                      <a:pt x="106" y="3"/>
                      <a:pt x="106" y="3"/>
                      <a:pt x="104" y="3"/>
                    </a:cubicBezTo>
                    <a:cubicBezTo>
                      <a:pt x="102" y="3"/>
                      <a:pt x="103" y="3"/>
                      <a:pt x="102" y="3"/>
                    </a:cubicBezTo>
                    <a:cubicBezTo>
                      <a:pt x="100" y="3"/>
                      <a:pt x="101" y="3"/>
                      <a:pt x="100" y="3"/>
                    </a:cubicBezTo>
                    <a:cubicBezTo>
                      <a:pt x="98" y="3"/>
                      <a:pt x="98" y="3"/>
                      <a:pt x="97" y="3"/>
                    </a:cubicBezTo>
                    <a:cubicBezTo>
                      <a:pt x="96" y="3"/>
                      <a:pt x="96" y="3"/>
                      <a:pt x="95" y="4"/>
                    </a:cubicBezTo>
                    <a:cubicBezTo>
                      <a:pt x="93" y="4"/>
                      <a:pt x="92" y="3"/>
                      <a:pt x="91" y="5"/>
                    </a:cubicBezTo>
                    <a:cubicBezTo>
                      <a:pt x="91" y="6"/>
                      <a:pt x="91" y="7"/>
                      <a:pt x="91" y="7"/>
                    </a:cubicBezTo>
                    <a:cubicBezTo>
                      <a:pt x="90" y="8"/>
                      <a:pt x="89" y="8"/>
                      <a:pt x="88" y="9"/>
                    </a:cubicBezTo>
                    <a:cubicBezTo>
                      <a:pt x="87" y="9"/>
                      <a:pt x="88" y="11"/>
                      <a:pt x="87" y="11"/>
                    </a:cubicBezTo>
                    <a:cubicBezTo>
                      <a:pt x="85" y="11"/>
                      <a:pt x="85" y="11"/>
                      <a:pt x="85" y="12"/>
                    </a:cubicBezTo>
                    <a:cubicBezTo>
                      <a:pt x="84" y="13"/>
                      <a:pt x="84" y="14"/>
                      <a:pt x="84" y="14"/>
                    </a:cubicBezTo>
                    <a:cubicBezTo>
                      <a:pt x="84" y="14"/>
                      <a:pt x="85" y="14"/>
                      <a:pt x="85" y="15"/>
                    </a:cubicBezTo>
                    <a:cubicBezTo>
                      <a:pt x="85" y="16"/>
                      <a:pt x="85" y="17"/>
                      <a:pt x="85" y="17"/>
                    </a:cubicBezTo>
                    <a:cubicBezTo>
                      <a:pt x="85" y="18"/>
                      <a:pt x="85" y="20"/>
                      <a:pt x="84" y="19"/>
                    </a:cubicBezTo>
                    <a:cubicBezTo>
                      <a:pt x="84" y="19"/>
                      <a:pt x="83" y="19"/>
                      <a:pt x="83" y="18"/>
                    </a:cubicBezTo>
                    <a:cubicBezTo>
                      <a:pt x="82" y="16"/>
                      <a:pt x="82" y="16"/>
                      <a:pt x="82" y="15"/>
                    </a:cubicBezTo>
                    <a:cubicBezTo>
                      <a:pt x="82" y="14"/>
                      <a:pt x="84" y="13"/>
                      <a:pt x="82" y="13"/>
                    </a:cubicBezTo>
                    <a:cubicBezTo>
                      <a:pt x="81" y="12"/>
                      <a:pt x="81" y="12"/>
                      <a:pt x="80" y="12"/>
                    </a:cubicBezTo>
                    <a:cubicBezTo>
                      <a:pt x="79" y="12"/>
                      <a:pt x="80" y="12"/>
                      <a:pt x="79" y="12"/>
                    </a:cubicBezTo>
                    <a:cubicBezTo>
                      <a:pt x="77" y="13"/>
                      <a:pt x="75" y="12"/>
                      <a:pt x="75" y="12"/>
                    </a:cubicBezTo>
                    <a:cubicBezTo>
                      <a:pt x="74" y="12"/>
                      <a:pt x="78" y="11"/>
                      <a:pt x="74" y="12"/>
                    </a:cubicBezTo>
                    <a:cubicBezTo>
                      <a:pt x="70" y="13"/>
                      <a:pt x="67" y="14"/>
                      <a:pt x="67" y="14"/>
                    </a:cubicBezTo>
                    <a:cubicBezTo>
                      <a:pt x="66" y="15"/>
                      <a:pt x="67" y="15"/>
                      <a:pt x="66" y="15"/>
                    </a:cubicBezTo>
                    <a:cubicBezTo>
                      <a:pt x="65" y="15"/>
                      <a:pt x="65" y="13"/>
                      <a:pt x="64" y="14"/>
                    </a:cubicBezTo>
                    <a:cubicBezTo>
                      <a:pt x="63" y="16"/>
                      <a:pt x="63" y="16"/>
                      <a:pt x="62" y="17"/>
                    </a:cubicBezTo>
                    <a:cubicBezTo>
                      <a:pt x="62" y="17"/>
                      <a:pt x="63" y="18"/>
                      <a:pt x="62" y="18"/>
                    </a:cubicBezTo>
                    <a:cubicBezTo>
                      <a:pt x="61" y="18"/>
                      <a:pt x="60" y="17"/>
                      <a:pt x="60" y="17"/>
                    </a:cubicBezTo>
                    <a:cubicBezTo>
                      <a:pt x="60" y="17"/>
                      <a:pt x="60" y="18"/>
                      <a:pt x="59" y="16"/>
                    </a:cubicBezTo>
                    <a:cubicBezTo>
                      <a:pt x="59" y="15"/>
                      <a:pt x="59" y="15"/>
                      <a:pt x="58" y="15"/>
                    </a:cubicBezTo>
                    <a:cubicBezTo>
                      <a:pt x="58" y="15"/>
                      <a:pt x="57" y="16"/>
                      <a:pt x="57" y="16"/>
                    </a:cubicBezTo>
                    <a:cubicBezTo>
                      <a:pt x="57" y="16"/>
                      <a:pt x="57" y="14"/>
                      <a:pt x="57" y="16"/>
                    </a:cubicBezTo>
                    <a:cubicBezTo>
                      <a:pt x="57" y="18"/>
                      <a:pt x="57" y="18"/>
                      <a:pt x="57" y="18"/>
                    </a:cubicBezTo>
                    <a:cubicBezTo>
                      <a:pt x="57" y="18"/>
                      <a:pt x="57" y="20"/>
                      <a:pt x="57" y="20"/>
                    </a:cubicBezTo>
                    <a:cubicBezTo>
                      <a:pt x="57" y="20"/>
                      <a:pt x="56" y="21"/>
                      <a:pt x="56" y="21"/>
                    </a:cubicBezTo>
                    <a:cubicBezTo>
                      <a:pt x="56" y="21"/>
                      <a:pt x="56" y="21"/>
                      <a:pt x="56" y="21"/>
                    </a:cubicBezTo>
                    <a:cubicBezTo>
                      <a:pt x="56" y="21"/>
                      <a:pt x="55" y="21"/>
                      <a:pt x="54" y="21"/>
                    </a:cubicBezTo>
                    <a:cubicBezTo>
                      <a:pt x="54" y="22"/>
                      <a:pt x="54" y="22"/>
                      <a:pt x="54" y="22"/>
                    </a:cubicBezTo>
                    <a:cubicBezTo>
                      <a:pt x="53" y="23"/>
                      <a:pt x="54" y="22"/>
                      <a:pt x="53" y="23"/>
                    </a:cubicBezTo>
                    <a:cubicBezTo>
                      <a:pt x="52" y="23"/>
                      <a:pt x="52" y="23"/>
                      <a:pt x="52" y="23"/>
                    </a:cubicBezTo>
                    <a:cubicBezTo>
                      <a:pt x="52" y="23"/>
                      <a:pt x="52" y="24"/>
                      <a:pt x="51" y="24"/>
                    </a:cubicBezTo>
                    <a:cubicBezTo>
                      <a:pt x="50" y="24"/>
                      <a:pt x="49" y="22"/>
                      <a:pt x="49" y="22"/>
                    </a:cubicBezTo>
                    <a:cubicBezTo>
                      <a:pt x="49" y="22"/>
                      <a:pt x="48" y="23"/>
                      <a:pt x="48" y="22"/>
                    </a:cubicBezTo>
                    <a:cubicBezTo>
                      <a:pt x="48" y="21"/>
                      <a:pt x="48" y="20"/>
                      <a:pt x="48" y="20"/>
                    </a:cubicBezTo>
                    <a:cubicBezTo>
                      <a:pt x="48" y="20"/>
                      <a:pt x="50" y="20"/>
                      <a:pt x="50" y="20"/>
                    </a:cubicBezTo>
                    <a:cubicBezTo>
                      <a:pt x="51" y="20"/>
                      <a:pt x="51" y="20"/>
                      <a:pt x="51" y="20"/>
                    </a:cubicBezTo>
                    <a:cubicBezTo>
                      <a:pt x="52" y="20"/>
                      <a:pt x="52" y="20"/>
                      <a:pt x="52" y="20"/>
                    </a:cubicBezTo>
                    <a:cubicBezTo>
                      <a:pt x="53" y="20"/>
                      <a:pt x="53" y="20"/>
                      <a:pt x="54" y="19"/>
                    </a:cubicBezTo>
                    <a:cubicBezTo>
                      <a:pt x="54" y="18"/>
                      <a:pt x="56" y="19"/>
                      <a:pt x="54" y="17"/>
                    </a:cubicBezTo>
                    <a:cubicBezTo>
                      <a:pt x="53" y="16"/>
                      <a:pt x="53" y="16"/>
                      <a:pt x="53" y="15"/>
                    </a:cubicBezTo>
                    <a:cubicBezTo>
                      <a:pt x="53" y="15"/>
                      <a:pt x="53" y="14"/>
                      <a:pt x="53" y="14"/>
                    </a:cubicBezTo>
                    <a:cubicBezTo>
                      <a:pt x="53" y="14"/>
                      <a:pt x="53" y="14"/>
                      <a:pt x="53" y="13"/>
                    </a:cubicBezTo>
                    <a:cubicBezTo>
                      <a:pt x="52" y="12"/>
                      <a:pt x="52" y="12"/>
                      <a:pt x="52" y="12"/>
                    </a:cubicBezTo>
                    <a:cubicBezTo>
                      <a:pt x="52" y="11"/>
                      <a:pt x="51" y="10"/>
                      <a:pt x="51" y="11"/>
                    </a:cubicBezTo>
                    <a:cubicBezTo>
                      <a:pt x="51" y="11"/>
                      <a:pt x="51" y="10"/>
                      <a:pt x="51" y="11"/>
                    </a:cubicBezTo>
                    <a:cubicBezTo>
                      <a:pt x="50" y="11"/>
                      <a:pt x="48" y="10"/>
                      <a:pt x="48" y="10"/>
                    </a:cubicBezTo>
                    <a:cubicBezTo>
                      <a:pt x="48" y="9"/>
                      <a:pt x="50" y="9"/>
                      <a:pt x="47" y="9"/>
                    </a:cubicBezTo>
                    <a:cubicBezTo>
                      <a:pt x="45" y="8"/>
                      <a:pt x="46" y="8"/>
                      <a:pt x="45" y="8"/>
                    </a:cubicBezTo>
                    <a:cubicBezTo>
                      <a:pt x="44" y="8"/>
                      <a:pt x="44" y="7"/>
                      <a:pt x="43" y="7"/>
                    </a:cubicBezTo>
                    <a:cubicBezTo>
                      <a:pt x="43" y="7"/>
                      <a:pt x="44" y="7"/>
                      <a:pt x="42" y="7"/>
                    </a:cubicBezTo>
                    <a:cubicBezTo>
                      <a:pt x="40" y="6"/>
                      <a:pt x="40" y="6"/>
                      <a:pt x="40" y="6"/>
                    </a:cubicBezTo>
                    <a:cubicBezTo>
                      <a:pt x="39" y="7"/>
                      <a:pt x="39" y="6"/>
                      <a:pt x="38" y="6"/>
                    </a:cubicBezTo>
                    <a:cubicBezTo>
                      <a:pt x="38" y="6"/>
                      <a:pt x="38" y="7"/>
                      <a:pt x="37" y="7"/>
                    </a:cubicBezTo>
                    <a:cubicBezTo>
                      <a:pt x="37" y="7"/>
                      <a:pt x="36" y="8"/>
                      <a:pt x="36" y="8"/>
                    </a:cubicBezTo>
                    <a:cubicBezTo>
                      <a:pt x="36" y="8"/>
                      <a:pt x="33" y="10"/>
                      <a:pt x="33" y="10"/>
                    </a:cubicBezTo>
                    <a:cubicBezTo>
                      <a:pt x="33" y="10"/>
                      <a:pt x="34" y="10"/>
                      <a:pt x="33" y="11"/>
                    </a:cubicBezTo>
                    <a:cubicBezTo>
                      <a:pt x="32" y="12"/>
                      <a:pt x="32" y="12"/>
                      <a:pt x="32" y="12"/>
                    </a:cubicBezTo>
                    <a:cubicBezTo>
                      <a:pt x="31" y="13"/>
                      <a:pt x="31" y="13"/>
                      <a:pt x="31" y="13"/>
                    </a:cubicBezTo>
                    <a:cubicBezTo>
                      <a:pt x="31" y="13"/>
                      <a:pt x="31" y="14"/>
                      <a:pt x="31" y="14"/>
                    </a:cubicBezTo>
                    <a:cubicBezTo>
                      <a:pt x="31" y="15"/>
                      <a:pt x="31" y="16"/>
                      <a:pt x="31" y="16"/>
                    </a:cubicBezTo>
                    <a:cubicBezTo>
                      <a:pt x="31" y="16"/>
                      <a:pt x="31" y="16"/>
                      <a:pt x="30" y="17"/>
                    </a:cubicBezTo>
                    <a:cubicBezTo>
                      <a:pt x="30" y="17"/>
                      <a:pt x="29" y="18"/>
                      <a:pt x="29" y="19"/>
                    </a:cubicBezTo>
                    <a:cubicBezTo>
                      <a:pt x="28" y="19"/>
                      <a:pt x="28" y="18"/>
                      <a:pt x="28" y="19"/>
                    </a:cubicBezTo>
                    <a:cubicBezTo>
                      <a:pt x="28" y="20"/>
                      <a:pt x="28" y="21"/>
                      <a:pt x="27" y="21"/>
                    </a:cubicBezTo>
                    <a:cubicBezTo>
                      <a:pt x="27" y="22"/>
                      <a:pt x="26" y="23"/>
                      <a:pt x="26" y="23"/>
                    </a:cubicBezTo>
                    <a:cubicBezTo>
                      <a:pt x="26" y="23"/>
                      <a:pt x="26" y="23"/>
                      <a:pt x="26" y="24"/>
                    </a:cubicBezTo>
                    <a:cubicBezTo>
                      <a:pt x="25" y="24"/>
                      <a:pt x="26" y="24"/>
                      <a:pt x="25" y="25"/>
                    </a:cubicBezTo>
                    <a:cubicBezTo>
                      <a:pt x="24" y="25"/>
                      <a:pt x="23" y="26"/>
                      <a:pt x="23" y="26"/>
                    </a:cubicBezTo>
                    <a:cubicBezTo>
                      <a:pt x="23" y="26"/>
                      <a:pt x="22" y="26"/>
                      <a:pt x="22" y="27"/>
                    </a:cubicBezTo>
                    <a:cubicBezTo>
                      <a:pt x="22" y="27"/>
                      <a:pt x="22" y="26"/>
                      <a:pt x="22" y="27"/>
                    </a:cubicBezTo>
                    <a:cubicBezTo>
                      <a:pt x="22" y="29"/>
                      <a:pt x="21" y="29"/>
                      <a:pt x="21" y="30"/>
                    </a:cubicBezTo>
                    <a:cubicBezTo>
                      <a:pt x="21" y="31"/>
                      <a:pt x="21" y="31"/>
                      <a:pt x="21" y="32"/>
                    </a:cubicBezTo>
                    <a:cubicBezTo>
                      <a:pt x="22" y="32"/>
                      <a:pt x="22" y="33"/>
                      <a:pt x="22" y="33"/>
                    </a:cubicBezTo>
                    <a:cubicBezTo>
                      <a:pt x="22" y="33"/>
                      <a:pt x="23" y="33"/>
                      <a:pt x="23" y="33"/>
                    </a:cubicBezTo>
                    <a:cubicBezTo>
                      <a:pt x="23" y="33"/>
                      <a:pt x="23" y="33"/>
                      <a:pt x="24" y="33"/>
                    </a:cubicBezTo>
                    <a:cubicBezTo>
                      <a:pt x="24" y="33"/>
                      <a:pt x="25" y="33"/>
                      <a:pt x="25" y="33"/>
                    </a:cubicBezTo>
                    <a:cubicBezTo>
                      <a:pt x="25" y="33"/>
                      <a:pt x="25" y="33"/>
                      <a:pt x="25" y="34"/>
                    </a:cubicBezTo>
                    <a:cubicBezTo>
                      <a:pt x="26" y="35"/>
                      <a:pt x="26" y="36"/>
                      <a:pt x="26" y="36"/>
                    </a:cubicBezTo>
                    <a:cubicBezTo>
                      <a:pt x="26" y="36"/>
                      <a:pt x="26" y="36"/>
                      <a:pt x="27" y="36"/>
                    </a:cubicBezTo>
                    <a:cubicBezTo>
                      <a:pt x="27" y="37"/>
                      <a:pt x="28" y="38"/>
                      <a:pt x="28" y="38"/>
                    </a:cubicBezTo>
                    <a:cubicBezTo>
                      <a:pt x="28" y="38"/>
                      <a:pt x="28" y="38"/>
                      <a:pt x="29" y="38"/>
                    </a:cubicBezTo>
                    <a:cubicBezTo>
                      <a:pt x="30" y="37"/>
                      <a:pt x="30" y="37"/>
                      <a:pt x="30" y="37"/>
                    </a:cubicBezTo>
                    <a:cubicBezTo>
                      <a:pt x="31" y="37"/>
                      <a:pt x="30" y="38"/>
                      <a:pt x="31" y="37"/>
                    </a:cubicBezTo>
                    <a:cubicBezTo>
                      <a:pt x="31" y="36"/>
                      <a:pt x="32" y="35"/>
                      <a:pt x="32" y="35"/>
                    </a:cubicBezTo>
                    <a:cubicBezTo>
                      <a:pt x="32" y="34"/>
                      <a:pt x="32" y="35"/>
                      <a:pt x="32" y="34"/>
                    </a:cubicBezTo>
                    <a:cubicBezTo>
                      <a:pt x="32" y="33"/>
                      <a:pt x="31" y="35"/>
                      <a:pt x="31" y="33"/>
                    </a:cubicBezTo>
                    <a:cubicBezTo>
                      <a:pt x="32" y="30"/>
                      <a:pt x="32" y="30"/>
                      <a:pt x="32" y="30"/>
                    </a:cubicBezTo>
                    <a:cubicBezTo>
                      <a:pt x="32" y="30"/>
                      <a:pt x="31" y="29"/>
                      <a:pt x="31" y="29"/>
                    </a:cubicBezTo>
                    <a:cubicBezTo>
                      <a:pt x="31" y="28"/>
                      <a:pt x="30" y="28"/>
                      <a:pt x="31" y="28"/>
                    </a:cubicBezTo>
                    <a:cubicBezTo>
                      <a:pt x="32" y="27"/>
                      <a:pt x="32" y="28"/>
                      <a:pt x="32" y="27"/>
                    </a:cubicBezTo>
                    <a:cubicBezTo>
                      <a:pt x="32" y="26"/>
                      <a:pt x="32" y="25"/>
                      <a:pt x="33" y="25"/>
                    </a:cubicBezTo>
                    <a:cubicBezTo>
                      <a:pt x="33" y="25"/>
                      <a:pt x="33" y="24"/>
                      <a:pt x="34" y="24"/>
                    </a:cubicBezTo>
                    <a:cubicBezTo>
                      <a:pt x="34" y="24"/>
                      <a:pt x="34" y="23"/>
                      <a:pt x="34" y="22"/>
                    </a:cubicBezTo>
                    <a:cubicBezTo>
                      <a:pt x="34" y="22"/>
                      <a:pt x="34" y="22"/>
                      <a:pt x="35" y="21"/>
                    </a:cubicBezTo>
                    <a:cubicBezTo>
                      <a:pt x="36" y="21"/>
                      <a:pt x="36" y="21"/>
                      <a:pt x="36" y="21"/>
                    </a:cubicBezTo>
                    <a:cubicBezTo>
                      <a:pt x="40" y="21"/>
                      <a:pt x="40" y="21"/>
                      <a:pt x="40" y="21"/>
                    </a:cubicBezTo>
                    <a:cubicBezTo>
                      <a:pt x="40" y="23"/>
                      <a:pt x="40" y="23"/>
                      <a:pt x="40" y="23"/>
                    </a:cubicBezTo>
                    <a:cubicBezTo>
                      <a:pt x="40" y="24"/>
                      <a:pt x="39" y="24"/>
                      <a:pt x="39" y="24"/>
                    </a:cubicBezTo>
                    <a:cubicBezTo>
                      <a:pt x="38" y="25"/>
                      <a:pt x="38" y="25"/>
                      <a:pt x="38" y="25"/>
                    </a:cubicBezTo>
                    <a:cubicBezTo>
                      <a:pt x="38" y="25"/>
                      <a:pt x="38" y="25"/>
                      <a:pt x="37" y="26"/>
                    </a:cubicBezTo>
                    <a:cubicBezTo>
                      <a:pt x="37" y="27"/>
                      <a:pt x="37" y="27"/>
                      <a:pt x="37" y="28"/>
                    </a:cubicBezTo>
                    <a:cubicBezTo>
                      <a:pt x="37" y="29"/>
                      <a:pt x="36" y="29"/>
                      <a:pt x="37" y="29"/>
                    </a:cubicBezTo>
                    <a:cubicBezTo>
                      <a:pt x="37" y="30"/>
                      <a:pt x="39" y="30"/>
                      <a:pt x="40" y="30"/>
                    </a:cubicBezTo>
                    <a:cubicBezTo>
                      <a:pt x="40" y="30"/>
                      <a:pt x="39" y="30"/>
                      <a:pt x="40" y="30"/>
                    </a:cubicBezTo>
                    <a:cubicBezTo>
                      <a:pt x="40" y="31"/>
                      <a:pt x="40" y="31"/>
                      <a:pt x="40" y="32"/>
                    </a:cubicBezTo>
                    <a:cubicBezTo>
                      <a:pt x="40" y="32"/>
                      <a:pt x="40" y="33"/>
                      <a:pt x="40" y="33"/>
                    </a:cubicBezTo>
                    <a:cubicBezTo>
                      <a:pt x="39" y="33"/>
                      <a:pt x="40" y="32"/>
                      <a:pt x="39" y="33"/>
                    </a:cubicBezTo>
                    <a:cubicBezTo>
                      <a:pt x="39" y="33"/>
                      <a:pt x="38" y="33"/>
                      <a:pt x="39" y="35"/>
                    </a:cubicBezTo>
                    <a:cubicBezTo>
                      <a:pt x="40" y="36"/>
                      <a:pt x="40" y="37"/>
                      <a:pt x="39" y="37"/>
                    </a:cubicBezTo>
                    <a:cubicBezTo>
                      <a:pt x="38" y="37"/>
                      <a:pt x="37" y="36"/>
                      <a:pt x="37" y="37"/>
                    </a:cubicBezTo>
                    <a:cubicBezTo>
                      <a:pt x="36" y="37"/>
                      <a:pt x="36" y="37"/>
                      <a:pt x="36" y="38"/>
                    </a:cubicBezTo>
                    <a:cubicBezTo>
                      <a:pt x="35" y="39"/>
                      <a:pt x="35" y="39"/>
                      <a:pt x="35" y="39"/>
                    </a:cubicBezTo>
                    <a:cubicBezTo>
                      <a:pt x="34" y="39"/>
                      <a:pt x="35" y="38"/>
                      <a:pt x="34" y="39"/>
                    </a:cubicBezTo>
                    <a:cubicBezTo>
                      <a:pt x="33" y="40"/>
                      <a:pt x="33" y="39"/>
                      <a:pt x="32" y="40"/>
                    </a:cubicBezTo>
                    <a:cubicBezTo>
                      <a:pt x="30" y="41"/>
                      <a:pt x="31" y="41"/>
                      <a:pt x="30" y="41"/>
                    </a:cubicBezTo>
                    <a:cubicBezTo>
                      <a:pt x="28" y="41"/>
                      <a:pt x="29" y="41"/>
                      <a:pt x="28" y="41"/>
                    </a:cubicBezTo>
                    <a:cubicBezTo>
                      <a:pt x="27" y="41"/>
                      <a:pt x="26" y="41"/>
                      <a:pt x="26" y="41"/>
                    </a:cubicBezTo>
                    <a:cubicBezTo>
                      <a:pt x="26" y="40"/>
                      <a:pt x="26" y="41"/>
                      <a:pt x="26" y="40"/>
                    </a:cubicBezTo>
                    <a:cubicBezTo>
                      <a:pt x="26" y="39"/>
                      <a:pt x="26" y="39"/>
                      <a:pt x="26" y="38"/>
                    </a:cubicBezTo>
                    <a:cubicBezTo>
                      <a:pt x="25" y="37"/>
                      <a:pt x="26" y="38"/>
                      <a:pt x="25" y="37"/>
                    </a:cubicBezTo>
                    <a:cubicBezTo>
                      <a:pt x="24" y="37"/>
                      <a:pt x="24" y="38"/>
                      <a:pt x="24" y="38"/>
                    </a:cubicBezTo>
                    <a:cubicBezTo>
                      <a:pt x="24" y="38"/>
                      <a:pt x="24" y="40"/>
                      <a:pt x="24" y="40"/>
                    </a:cubicBezTo>
                    <a:cubicBezTo>
                      <a:pt x="24" y="40"/>
                      <a:pt x="24" y="41"/>
                      <a:pt x="24" y="41"/>
                    </a:cubicBezTo>
                    <a:cubicBezTo>
                      <a:pt x="23" y="41"/>
                      <a:pt x="24" y="40"/>
                      <a:pt x="22" y="42"/>
                    </a:cubicBezTo>
                    <a:cubicBezTo>
                      <a:pt x="20" y="44"/>
                      <a:pt x="21" y="44"/>
                      <a:pt x="20" y="44"/>
                    </a:cubicBezTo>
                    <a:cubicBezTo>
                      <a:pt x="19" y="44"/>
                      <a:pt x="19" y="45"/>
                      <a:pt x="19" y="45"/>
                    </a:cubicBezTo>
                    <a:cubicBezTo>
                      <a:pt x="19" y="45"/>
                      <a:pt x="18" y="45"/>
                      <a:pt x="18" y="45"/>
                    </a:cubicBezTo>
                    <a:cubicBezTo>
                      <a:pt x="18" y="45"/>
                      <a:pt x="17" y="46"/>
                      <a:pt x="17" y="46"/>
                    </a:cubicBezTo>
                    <a:cubicBezTo>
                      <a:pt x="16" y="47"/>
                      <a:pt x="16" y="47"/>
                      <a:pt x="16" y="47"/>
                    </a:cubicBezTo>
                    <a:cubicBezTo>
                      <a:pt x="16" y="47"/>
                      <a:pt x="16" y="47"/>
                      <a:pt x="15" y="47"/>
                    </a:cubicBezTo>
                    <a:cubicBezTo>
                      <a:pt x="14" y="47"/>
                      <a:pt x="14" y="48"/>
                      <a:pt x="13" y="48"/>
                    </a:cubicBezTo>
                    <a:cubicBezTo>
                      <a:pt x="13" y="48"/>
                      <a:pt x="12" y="48"/>
                      <a:pt x="12" y="48"/>
                    </a:cubicBezTo>
                    <a:cubicBezTo>
                      <a:pt x="13" y="50"/>
                      <a:pt x="13" y="50"/>
                      <a:pt x="13" y="50"/>
                    </a:cubicBezTo>
                    <a:cubicBezTo>
                      <a:pt x="13" y="50"/>
                      <a:pt x="14" y="50"/>
                      <a:pt x="14" y="51"/>
                    </a:cubicBezTo>
                    <a:cubicBezTo>
                      <a:pt x="14" y="51"/>
                      <a:pt x="14" y="51"/>
                      <a:pt x="14" y="51"/>
                    </a:cubicBezTo>
                    <a:cubicBezTo>
                      <a:pt x="14" y="51"/>
                      <a:pt x="14" y="51"/>
                      <a:pt x="14" y="52"/>
                    </a:cubicBezTo>
                    <a:cubicBezTo>
                      <a:pt x="14" y="53"/>
                      <a:pt x="14" y="54"/>
                      <a:pt x="14" y="54"/>
                    </a:cubicBezTo>
                    <a:cubicBezTo>
                      <a:pt x="14" y="54"/>
                      <a:pt x="15" y="55"/>
                      <a:pt x="14" y="55"/>
                    </a:cubicBezTo>
                    <a:cubicBezTo>
                      <a:pt x="13" y="55"/>
                      <a:pt x="14" y="55"/>
                      <a:pt x="13" y="55"/>
                    </a:cubicBezTo>
                    <a:cubicBezTo>
                      <a:pt x="13" y="55"/>
                      <a:pt x="13" y="55"/>
                      <a:pt x="12" y="55"/>
                    </a:cubicBezTo>
                    <a:cubicBezTo>
                      <a:pt x="12" y="55"/>
                      <a:pt x="11" y="55"/>
                      <a:pt x="11" y="54"/>
                    </a:cubicBezTo>
                    <a:cubicBezTo>
                      <a:pt x="10" y="54"/>
                      <a:pt x="10" y="54"/>
                      <a:pt x="10" y="54"/>
                    </a:cubicBezTo>
                    <a:cubicBezTo>
                      <a:pt x="9" y="54"/>
                      <a:pt x="9" y="54"/>
                      <a:pt x="9" y="54"/>
                    </a:cubicBezTo>
                    <a:cubicBezTo>
                      <a:pt x="8" y="55"/>
                      <a:pt x="8" y="55"/>
                      <a:pt x="8" y="55"/>
                    </a:cubicBezTo>
                    <a:cubicBezTo>
                      <a:pt x="8" y="57"/>
                      <a:pt x="8" y="57"/>
                      <a:pt x="8" y="57"/>
                    </a:cubicBezTo>
                    <a:cubicBezTo>
                      <a:pt x="8" y="57"/>
                      <a:pt x="8" y="57"/>
                      <a:pt x="8" y="58"/>
                    </a:cubicBezTo>
                    <a:cubicBezTo>
                      <a:pt x="8" y="58"/>
                      <a:pt x="8" y="58"/>
                      <a:pt x="8" y="58"/>
                    </a:cubicBezTo>
                    <a:cubicBezTo>
                      <a:pt x="7" y="60"/>
                      <a:pt x="7" y="60"/>
                      <a:pt x="7" y="60"/>
                    </a:cubicBezTo>
                    <a:cubicBezTo>
                      <a:pt x="7" y="60"/>
                      <a:pt x="6" y="60"/>
                      <a:pt x="7" y="60"/>
                    </a:cubicBezTo>
                    <a:cubicBezTo>
                      <a:pt x="7" y="61"/>
                      <a:pt x="7" y="61"/>
                      <a:pt x="7" y="61"/>
                    </a:cubicBezTo>
                    <a:cubicBezTo>
                      <a:pt x="8" y="62"/>
                      <a:pt x="8" y="62"/>
                      <a:pt x="8" y="62"/>
                    </a:cubicBezTo>
                    <a:cubicBezTo>
                      <a:pt x="8" y="62"/>
                      <a:pt x="7" y="63"/>
                      <a:pt x="8" y="63"/>
                    </a:cubicBezTo>
                    <a:cubicBezTo>
                      <a:pt x="8" y="63"/>
                      <a:pt x="9" y="63"/>
                      <a:pt x="9" y="63"/>
                    </a:cubicBezTo>
                    <a:cubicBezTo>
                      <a:pt x="10" y="64"/>
                      <a:pt x="10" y="64"/>
                      <a:pt x="10" y="64"/>
                    </a:cubicBezTo>
                    <a:cubicBezTo>
                      <a:pt x="10" y="64"/>
                      <a:pt x="11" y="64"/>
                      <a:pt x="11" y="64"/>
                    </a:cubicBezTo>
                    <a:cubicBezTo>
                      <a:pt x="12" y="64"/>
                      <a:pt x="13" y="64"/>
                      <a:pt x="13" y="64"/>
                    </a:cubicBezTo>
                    <a:cubicBezTo>
                      <a:pt x="13" y="64"/>
                      <a:pt x="12" y="63"/>
                      <a:pt x="13" y="63"/>
                    </a:cubicBezTo>
                    <a:cubicBezTo>
                      <a:pt x="14" y="63"/>
                      <a:pt x="14" y="63"/>
                      <a:pt x="14" y="62"/>
                    </a:cubicBezTo>
                    <a:cubicBezTo>
                      <a:pt x="14" y="62"/>
                      <a:pt x="14" y="62"/>
                      <a:pt x="15" y="61"/>
                    </a:cubicBezTo>
                    <a:cubicBezTo>
                      <a:pt x="15" y="61"/>
                      <a:pt x="14" y="61"/>
                      <a:pt x="15" y="60"/>
                    </a:cubicBezTo>
                    <a:cubicBezTo>
                      <a:pt x="15" y="60"/>
                      <a:pt x="15" y="61"/>
                      <a:pt x="15" y="60"/>
                    </a:cubicBezTo>
                    <a:cubicBezTo>
                      <a:pt x="16" y="59"/>
                      <a:pt x="16" y="58"/>
                      <a:pt x="16" y="58"/>
                    </a:cubicBezTo>
                    <a:cubicBezTo>
                      <a:pt x="16" y="58"/>
                      <a:pt x="17" y="58"/>
                      <a:pt x="17" y="57"/>
                    </a:cubicBezTo>
                    <a:cubicBezTo>
                      <a:pt x="17" y="57"/>
                      <a:pt x="17" y="57"/>
                      <a:pt x="17" y="57"/>
                    </a:cubicBezTo>
                    <a:cubicBezTo>
                      <a:pt x="17" y="57"/>
                      <a:pt x="18" y="57"/>
                      <a:pt x="18" y="57"/>
                    </a:cubicBezTo>
                    <a:cubicBezTo>
                      <a:pt x="18" y="57"/>
                      <a:pt x="17" y="56"/>
                      <a:pt x="18" y="56"/>
                    </a:cubicBezTo>
                    <a:cubicBezTo>
                      <a:pt x="19" y="56"/>
                      <a:pt x="18" y="56"/>
                      <a:pt x="19" y="56"/>
                    </a:cubicBezTo>
                    <a:cubicBezTo>
                      <a:pt x="20" y="56"/>
                      <a:pt x="21" y="55"/>
                      <a:pt x="21" y="55"/>
                    </a:cubicBezTo>
                    <a:cubicBezTo>
                      <a:pt x="21" y="55"/>
                      <a:pt x="20" y="55"/>
                      <a:pt x="21" y="56"/>
                    </a:cubicBezTo>
                    <a:cubicBezTo>
                      <a:pt x="22" y="56"/>
                      <a:pt x="22" y="56"/>
                      <a:pt x="22" y="56"/>
                    </a:cubicBezTo>
                    <a:cubicBezTo>
                      <a:pt x="23" y="55"/>
                      <a:pt x="23" y="56"/>
                      <a:pt x="23" y="56"/>
                    </a:cubicBezTo>
                    <a:cubicBezTo>
                      <a:pt x="24" y="55"/>
                      <a:pt x="24" y="55"/>
                      <a:pt x="24" y="55"/>
                    </a:cubicBezTo>
                    <a:cubicBezTo>
                      <a:pt x="25" y="55"/>
                      <a:pt x="25" y="55"/>
                      <a:pt x="25" y="55"/>
                    </a:cubicBezTo>
                    <a:cubicBezTo>
                      <a:pt x="25" y="56"/>
                      <a:pt x="25" y="56"/>
                      <a:pt x="25" y="56"/>
                    </a:cubicBezTo>
                    <a:cubicBezTo>
                      <a:pt x="25" y="56"/>
                      <a:pt x="26" y="57"/>
                      <a:pt x="26" y="57"/>
                    </a:cubicBezTo>
                    <a:cubicBezTo>
                      <a:pt x="26" y="57"/>
                      <a:pt x="27" y="58"/>
                      <a:pt x="27" y="58"/>
                    </a:cubicBezTo>
                    <a:cubicBezTo>
                      <a:pt x="27" y="59"/>
                      <a:pt x="27" y="59"/>
                      <a:pt x="27" y="59"/>
                    </a:cubicBezTo>
                    <a:cubicBezTo>
                      <a:pt x="27" y="59"/>
                      <a:pt x="28" y="59"/>
                      <a:pt x="29" y="59"/>
                    </a:cubicBezTo>
                    <a:cubicBezTo>
                      <a:pt x="29" y="59"/>
                      <a:pt x="29" y="59"/>
                      <a:pt x="29" y="59"/>
                    </a:cubicBezTo>
                    <a:cubicBezTo>
                      <a:pt x="29" y="59"/>
                      <a:pt x="29" y="59"/>
                      <a:pt x="29" y="60"/>
                    </a:cubicBezTo>
                    <a:cubicBezTo>
                      <a:pt x="29" y="60"/>
                      <a:pt x="29" y="61"/>
                      <a:pt x="29" y="61"/>
                    </a:cubicBezTo>
                    <a:cubicBezTo>
                      <a:pt x="29" y="62"/>
                      <a:pt x="29" y="62"/>
                      <a:pt x="29" y="62"/>
                    </a:cubicBezTo>
                    <a:cubicBezTo>
                      <a:pt x="29" y="63"/>
                      <a:pt x="29" y="63"/>
                      <a:pt x="29" y="63"/>
                    </a:cubicBezTo>
                    <a:cubicBezTo>
                      <a:pt x="29" y="63"/>
                      <a:pt x="30" y="63"/>
                      <a:pt x="30" y="63"/>
                    </a:cubicBezTo>
                    <a:cubicBezTo>
                      <a:pt x="30" y="62"/>
                      <a:pt x="31" y="62"/>
                      <a:pt x="31" y="62"/>
                    </a:cubicBezTo>
                    <a:cubicBezTo>
                      <a:pt x="31" y="61"/>
                      <a:pt x="31" y="61"/>
                      <a:pt x="31" y="61"/>
                    </a:cubicBezTo>
                    <a:cubicBezTo>
                      <a:pt x="31" y="60"/>
                      <a:pt x="31" y="60"/>
                      <a:pt x="31" y="60"/>
                    </a:cubicBezTo>
                    <a:cubicBezTo>
                      <a:pt x="31" y="60"/>
                      <a:pt x="32" y="59"/>
                      <a:pt x="31" y="59"/>
                    </a:cubicBezTo>
                    <a:cubicBezTo>
                      <a:pt x="31" y="58"/>
                      <a:pt x="30" y="58"/>
                      <a:pt x="30" y="58"/>
                    </a:cubicBezTo>
                    <a:cubicBezTo>
                      <a:pt x="30" y="58"/>
                      <a:pt x="30" y="58"/>
                      <a:pt x="30" y="58"/>
                    </a:cubicBezTo>
                    <a:cubicBezTo>
                      <a:pt x="30" y="58"/>
                      <a:pt x="29" y="57"/>
                      <a:pt x="29" y="57"/>
                    </a:cubicBezTo>
                    <a:cubicBezTo>
                      <a:pt x="29" y="57"/>
                      <a:pt x="27" y="57"/>
                      <a:pt x="27" y="56"/>
                    </a:cubicBezTo>
                    <a:cubicBezTo>
                      <a:pt x="28" y="55"/>
                      <a:pt x="28" y="55"/>
                      <a:pt x="28" y="55"/>
                    </a:cubicBezTo>
                    <a:cubicBezTo>
                      <a:pt x="28" y="55"/>
                      <a:pt x="27" y="55"/>
                      <a:pt x="27" y="54"/>
                    </a:cubicBezTo>
                    <a:cubicBezTo>
                      <a:pt x="27" y="54"/>
                      <a:pt x="27" y="53"/>
                      <a:pt x="27" y="53"/>
                    </a:cubicBezTo>
                    <a:cubicBezTo>
                      <a:pt x="29" y="54"/>
                      <a:pt x="29" y="54"/>
                      <a:pt x="29" y="54"/>
                    </a:cubicBezTo>
                    <a:cubicBezTo>
                      <a:pt x="30" y="54"/>
                      <a:pt x="30" y="54"/>
                      <a:pt x="30" y="54"/>
                    </a:cubicBezTo>
                    <a:cubicBezTo>
                      <a:pt x="30" y="54"/>
                      <a:pt x="30" y="55"/>
                      <a:pt x="30" y="55"/>
                    </a:cubicBezTo>
                    <a:cubicBezTo>
                      <a:pt x="31" y="56"/>
                      <a:pt x="31" y="56"/>
                      <a:pt x="31" y="56"/>
                    </a:cubicBezTo>
                    <a:cubicBezTo>
                      <a:pt x="32" y="57"/>
                      <a:pt x="32" y="57"/>
                      <a:pt x="32" y="57"/>
                    </a:cubicBezTo>
                    <a:cubicBezTo>
                      <a:pt x="33" y="58"/>
                      <a:pt x="33" y="58"/>
                      <a:pt x="33" y="58"/>
                    </a:cubicBezTo>
                    <a:cubicBezTo>
                      <a:pt x="33" y="58"/>
                      <a:pt x="33" y="60"/>
                      <a:pt x="34" y="60"/>
                    </a:cubicBezTo>
                    <a:cubicBezTo>
                      <a:pt x="34" y="60"/>
                      <a:pt x="34" y="60"/>
                      <a:pt x="34" y="61"/>
                    </a:cubicBezTo>
                    <a:cubicBezTo>
                      <a:pt x="34" y="61"/>
                      <a:pt x="35" y="62"/>
                      <a:pt x="35" y="62"/>
                    </a:cubicBezTo>
                    <a:cubicBezTo>
                      <a:pt x="35" y="62"/>
                      <a:pt x="34" y="63"/>
                      <a:pt x="35" y="63"/>
                    </a:cubicBezTo>
                    <a:cubicBezTo>
                      <a:pt x="35" y="63"/>
                      <a:pt x="34" y="63"/>
                      <a:pt x="35" y="63"/>
                    </a:cubicBezTo>
                    <a:cubicBezTo>
                      <a:pt x="37" y="62"/>
                      <a:pt x="37" y="62"/>
                      <a:pt x="37" y="62"/>
                    </a:cubicBezTo>
                    <a:cubicBezTo>
                      <a:pt x="37" y="62"/>
                      <a:pt x="36" y="61"/>
                      <a:pt x="37" y="61"/>
                    </a:cubicBezTo>
                    <a:cubicBezTo>
                      <a:pt x="37" y="61"/>
                      <a:pt x="37" y="60"/>
                      <a:pt x="37" y="60"/>
                    </a:cubicBezTo>
                    <a:cubicBezTo>
                      <a:pt x="37" y="60"/>
                      <a:pt x="38" y="59"/>
                      <a:pt x="39" y="59"/>
                    </a:cubicBezTo>
                    <a:cubicBezTo>
                      <a:pt x="39" y="60"/>
                      <a:pt x="38" y="59"/>
                      <a:pt x="39" y="60"/>
                    </a:cubicBezTo>
                    <a:cubicBezTo>
                      <a:pt x="40" y="61"/>
                      <a:pt x="40" y="62"/>
                      <a:pt x="40" y="62"/>
                    </a:cubicBezTo>
                    <a:cubicBezTo>
                      <a:pt x="41" y="63"/>
                      <a:pt x="41" y="63"/>
                      <a:pt x="41" y="63"/>
                    </a:cubicBezTo>
                    <a:cubicBezTo>
                      <a:pt x="41" y="63"/>
                      <a:pt x="40" y="63"/>
                      <a:pt x="41" y="63"/>
                    </a:cubicBezTo>
                    <a:cubicBezTo>
                      <a:pt x="42" y="63"/>
                      <a:pt x="43" y="64"/>
                      <a:pt x="43" y="64"/>
                    </a:cubicBezTo>
                    <a:cubicBezTo>
                      <a:pt x="43" y="64"/>
                      <a:pt x="43" y="64"/>
                      <a:pt x="43" y="64"/>
                    </a:cubicBezTo>
                    <a:cubicBezTo>
                      <a:pt x="43" y="64"/>
                      <a:pt x="44" y="64"/>
                      <a:pt x="44" y="64"/>
                    </a:cubicBezTo>
                    <a:cubicBezTo>
                      <a:pt x="45" y="64"/>
                      <a:pt x="46" y="65"/>
                      <a:pt x="46" y="65"/>
                    </a:cubicBezTo>
                    <a:cubicBezTo>
                      <a:pt x="47" y="66"/>
                      <a:pt x="47" y="66"/>
                      <a:pt x="47" y="66"/>
                    </a:cubicBezTo>
                    <a:cubicBezTo>
                      <a:pt x="47" y="68"/>
                      <a:pt x="47" y="68"/>
                      <a:pt x="47" y="68"/>
                    </a:cubicBezTo>
                    <a:cubicBezTo>
                      <a:pt x="47" y="69"/>
                      <a:pt x="47" y="69"/>
                      <a:pt x="47" y="69"/>
                    </a:cubicBezTo>
                    <a:cubicBezTo>
                      <a:pt x="46" y="69"/>
                      <a:pt x="46" y="69"/>
                      <a:pt x="46" y="69"/>
                    </a:cubicBezTo>
                    <a:cubicBezTo>
                      <a:pt x="46" y="69"/>
                      <a:pt x="46" y="70"/>
                      <a:pt x="45" y="70"/>
                    </a:cubicBezTo>
                    <a:cubicBezTo>
                      <a:pt x="44" y="70"/>
                      <a:pt x="44" y="70"/>
                      <a:pt x="44" y="70"/>
                    </a:cubicBezTo>
                    <a:cubicBezTo>
                      <a:pt x="43" y="70"/>
                      <a:pt x="43" y="70"/>
                      <a:pt x="42" y="70"/>
                    </a:cubicBezTo>
                    <a:cubicBezTo>
                      <a:pt x="41" y="70"/>
                      <a:pt x="42" y="70"/>
                      <a:pt x="41" y="70"/>
                    </a:cubicBezTo>
                    <a:cubicBezTo>
                      <a:pt x="40" y="69"/>
                      <a:pt x="40" y="70"/>
                      <a:pt x="39" y="69"/>
                    </a:cubicBezTo>
                    <a:cubicBezTo>
                      <a:pt x="38" y="68"/>
                      <a:pt x="39" y="68"/>
                      <a:pt x="38" y="68"/>
                    </a:cubicBezTo>
                    <a:cubicBezTo>
                      <a:pt x="38" y="68"/>
                      <a:pt x="38" y="68"/>
                      <a:pt x="37" y="68"/>
                    </a:cubicBezTo>
                    <a:cubicBezTo>
                      <a:pt x="36" y="68"/>
                      <a:pt x="36" y="68"/>
                      <a:pt x="36" y="68"/>
                    </a:cubicBezTo>
                    <a:cubicBezTo>
                      <a:pt x="35" y="68"/>
                      <a:pt x="35" y="68"/>
                      <a:pt x="35" y="68"/>
                    </a:cubicBezTo>
                    <a:cubicBezTo>
                      <a:pt x="35" y="68"/>
                      <a:pt x="35" y="68"/>
                      <a:pt x="34" y="68"/>
                    </a:cubicBezTo>
                    <a:cubicBezTo>
                      <a:pt x="34" y="68"/>
                      <a:pt x="33" y="68"/>
                      <a:pt x="33" y="68"/>
                    </a:cubicBezTo>
                    <a:cubicBezTo>
                      <a:pt x="32" y="68"/>
                      <a:pt x="33" y="69"/>
                      <a:pt x="31" y="69"/>
                    </a:cubicBezTo>
                    <a:cubicBezTo>
                      <a:pt x="30" y="69"/>
                      <a:pt x="29" y="69"/>
                      <a:pt x="29" y="69"/>
                    </a:cubicBezTo>
                    <a:cubicBezTo>
                      <a:pt x="28" y="68"/>
                      <a:pt x="28" y="68"/>
                      <a:pt x="27" y="68"/>
                    </a:cubicBezTo>
                    <a:cubicBezTo>
                      <a:pt x="27" y="68"/>
                      <a:pt x="27" y="68"/>
                      <a:pt x="27" y="68"/>
                    </a:cubicBezTo>
                    <a:cubicBezTo>
                      <a:pt x="27" y="68"/>
                      <a:pt x="27" y="68"/>
                      <a:pt x="27" y="68"/>
                    </a:cubicBezTo>
                    <a:cubicBezTo>
                      <a:pt x="27" y="68"/>
                      <a:pt x="27" y="68"/>
                      <a:pt x="27" y="68"/>
                    </a:cubicBezTo>
                    <a:cubicBezTo>
                      <a:pt x="27" y="67"/>
                      <a:pt x="27" y="67"/>
                      <a:pt x="27" y="67"/>
                    </a:cubicBezTo>
                    <a:cubicBezTo>
                      <a:pt x="25" y="66"/>
                      <a:pt x="25" y="64"/>
                      <a:pt x="25" y="64"/>
                    </a:cubicBezTo>
                    <a:cubicBezTo>
                      <a:pt x="24" y="65"/>
                      <a:pt x="24" y="65"/>
                      <a:pt x="23" y="64"/>
                    </a:cubicBezTo>
                    <a:cubicBezTo>
                      <a:pt x="22" y="64"/>
                      <a:pt x="23" y="64"/>
                      <a:pt x="22" y="64"/>
                    </a:cubicBezTo>
                    <a:cubicBezTo>
                      <a:pt x="20" y="64"/>
                      <a:pt x="20" y="64"/>
                      <a:pt x="19" y="64"/>
                    </a:cubicBezTo>
                    <a:cubicBezTo>
                      <a:pt x="18" y="64"/>
                      <a:pt x="17" y="64"/>
                      <a:pt x="16" y="64"/>
                    </a:cubicBezTo>
                    <a:cubicBezTo>
                      <a:pt x="15" y="64"/>
                      <a:pt x="15" y="65"/>
                      <a:pt x="14" y="65"/>
                    </a:cubicBezTo>
                    <a:cubicBezTo>
                      <a:pt x="14" y="65"/>
                      <a:pt x="12" y="66"/>
                      <a:pt x="11" y="66"/>
                    </a:cubicBezTo>
                    <a:cubicBezTo>
                      <a:pt x="10" y="66"/>
                      <a:pt x="9" y="66"/>
                      <a:pt x="9" y="66"/>
                    </a:cubicBezTo>
                    <a:cubicBezTo>
                      <a:pt x="8" y="67"/>
                      <a:pt x="8" y="67"/>
                      <a:pt x="8" y="67"/>
                    </a:cubicBezTo>
                    <a:cubicBezTo>
                      <a:pt x="8" y="67"/>
                      <a:pt x="8" y="67"/>
                      <a:pt x="8" y="68"/>
                    </a:cubicBezTo>
                    <a:cubicBezTo>
                      <a:pt x="8" y="68"/>
                      <a:pt x="8" y="69"/>
                      <a:pt x="8" y="69"/>
                    </a:cubicBezTo>
                    <a:cubicBezTo>
                      <a:pt x="7" y="70"/>
                      <a:pt x="6" y="70"/>
                      <a:pt x="6" y="70"/>
                    </a:cubicBezTo>
                    <a:cubicBezTo>
                      <a:pt x="6" y="70"/>
                      <a:pt x="6" y="71"/>
                      <a:pt x="5" y="72"/>
                    </a:cubicBezTo>
                    <a:cubicBezTo>
                      <a:pt x="4" y="72"/>
                      <a:pt x="4" y="72"/>
                      <a:pt x="3" y="73"/>
                    </a:cubicBezTo>
                    <a:cubicBezTo>
                      <a:pt x="3" y="73"/>
                      <a:pt x="3" y="74"/>
                      <a:pt x="3" y="74"/>
                    </a:cubicBezTo>
                    <a:cubicBezTo>
                      <a:pt x="2" y="74"/>
                      <a:pt x="2" y="74"/>
                      <a:pt x="2" y="74"/>
                    </a:cubicBezTo>
                    <a:cubicBezTo>
                      <a:pt x="2" y="75"/>
                      <a:pt x="0" y="80"/>
                      <a:pt x="0" y="80"/>
                    </a:cubicBezTo>
                    <a:cubicBezTo>
                      <a:pt x="0" y="81"/>
                      <a:pt x="0" y="81"/>
                      <a:pt x="0" y="81"/>
                    </a:cubicBezTo>
                    <a:cubicBezTo>
                      <a:pt x="0" y="81"/>
                      <a:pt x="0" y="82"/>
                      <a:pt x="0" y="83"/>
                    </a:cubicBezTo>
                    <a:cubicBezTo>
                      <a:pt x="1" y="83"/>
                      <a:pt x="1" y="84"/>
                      <a:pt x="1" y="84"/>
                    </a:cubicBezTo>
                    <a:cubicBezTo>
                      <a:pt x="0" y="86"/>
                      <a:pt x="0" y="86"/>
                      <a:pt x="0" y="86"/>
                    </a:cubicBezTo>
                    <a:cubicBezTo>
                      <a:pt x="0" y="86"/>
                      <a:pt x="1" y="86"/>
                      <a:pt x="1" y="87"/>
                    </a:cubicBezTo>
                    <a:cubicBezTo>
                      <a:pt x="1" y="87"/>
                      <a:pt x="1" y="88"/>
                      <a:pt x="1" y="88"/>
                    </a:cubicBezTo>
                    <a:cubicBezTo>
                      <a:pt x="1" y="88"/>
                      <a:pt x="1" y="88"/>
                      <a:pt x="2" y="89"/>
                    </a:cubicBezTo>
                    <a:cubicBezTo>
                      <a:pt x="2" y="90"/>
                      <a:pt x="3" y="91"/>
                      <a:pt x="3" y="91"/>
                    </a:cubicBezTo>
                    <a:cubicBezTo>
                      <a:pt x="4" y="91"/>
                      <a:pt x="3" y="92"/>
                      <a:pt x="4" y="92"/>
                    </a:cubicBezTo>
                    <a:cubicBezTo>
                      <a:pt x="5" y="92"/>
                      <a:pt x="6" y="92"/>
                      <a:pt x="6" y="93"/>
                    </a:cubicBezTo>
                    <a:cubicBezTo>
                      <a:pt x="7" y="93"/>
                      <a:pt x="8" y="93"/>
                      <a:pt x="8" y="93"/>
                    </a:cubicBezTo>
                    <a:cubicBezTo>
                      <a:pt x="8" y="93"/>
                      <a:pt x="8" y="94"/>
                      <a:pt x="9" y="93"/>
                    </a:cubicBezTo>
                    <a:cubicBezTo>
                      <a:pt x="10" y="93"/>
                      <a:pt x="11" y="94"/>
                      <a:pt x="11" y="94"/>
                    </a:cubicBezTo>
                    <a:cubicBezTo>
                      <a:pt x="12" y="93"/>
                      <a:pt x="12" y="94"/>
                      <a:pt x="13" y="94"/>
                    </a:cubicBezTo>
                    <a:cubicBezTo>
                      <a:pt x="13" y="93"/>
                      <a:pt x="14" y="93"/>
                      <a:pt x="14" y="93"/>
                    </a:cubicBezTo>
                    <a:cubicBezTo>
                      <a:pt x="15" y="93"/>
                      <a:pt x="14" y="93"/>
                      <a:pt x="15" y="93"/>
                    </a:cubicBezTo>
                    <a:cubicBezTo>
                      <a:pt x="17" y="93"/>
                      <a:pt x="17" y="93"/>
                      <a:pt x="17" y="93"/>
                    </a:cubicBezTo>
                    <a:cubicBezTo>
                      <a:pt x="18" y="93"/>
                      <a:pt x="18" y="94"/>
                      <a:pt x="19" y="94"/>
                    </a:cubicBezTo>
                    <a:cubicBezTo>
                      <a:pt x="20" y="94"/>
                      <a:pt x="20" y="93"/>
                      <a:pt x="21" y="94"/>
                    </a:cubicBezTo>
                    <a:cubicBezTo>
                      <a:pt x="21" y="95"/>
                      <a:pt x="22" y="96"/>
                      <a:pt x="22" y="96"/>
                    </a:cubicBezTo>
                    <a:cubicBezTo>
                      <a:pt x="22" y="96"/>
                      <a:pt x="23" y="96"/>
                      <a:pt x="23" y="97"/>
                    </a:cubicBezTo>
                    <a:cubicBezTo>
                      <a:pt x="23" y="98"/>
                      <a:pt x="23" y="99"/>
                      <a:pt x="23" y="99"/>
                    </a:cubicBezTo>
                    <a:cubicBezTo>
                      <a:pt x="23" y="99"/>
                      <a:pt x="23" y="99"/>
                      <a:pt x="23" y="100"/>
                    </a:cubicBezTo>
                    <a:cubicBezTo>
                      <a:pt x="24" y="101"/>
                      <a:pt x="25" y="102"/>
                      <a:pt x="25" y="102"/>
                    </a:cubicBezTo>
                    <a:cubicBezTo>
                      <a:pt x="25" y="102"/>
                      <a:pt x="25" y="102"/>
                      <a:pt x="25" y="103"/>
                    </a:cubicBezTo>
                    <a:cubicBezTo>
                      <a:pt x="26" y="105"/>
                      <a:pt x="26" y="105"/>
                      <a:pt x="26" y="105"/>
                    </a:cubicBezTo>
                    <a:cubicBezTo>
                      <a:pt x="26" y="106"/>
                      <a:pt x="26" y="107"/>
                      <a:pt x="26" y="107"/>
                    </a:cubicBezTo>
                    <a:cubicBezTo>
                      <a:pt x="26" y="108"/>
                      <a:pt x="26" y="109"/>
                      <a:pt x="26" y="109"/>
                    </a:cubicBezTo>
                    <a:cubicBezTo>
                      <a:pt x="26" y="109"/>
                      <a:pt x="26" y="109"/>
                      <a:pt x="26" y="109"/>
                    </a:cubicBezTo>
                    <a:cubicBezTo>
                      <a:pt x="26" y="109"/>
                      <a:pt x="26" y="111"/>
                      <a:pt x="26" y="111"/>
                    </a:cubicBezTo>
                    <a:cubicBezTo>
                      <a:pt x="26" y="112"/>
                      <a:pt x="26" y="112"/>
                      <a:pt x="26" y="112"/>
                    </a:cubicBezTo>
                    <a:cubicBezTo>
                      <a:pt x="26" y="112"/>
                      <a:pt x="25" y="116"/>
                      <a:pt x="26" y="117"/>
                    </a:cubicBezTo>
                    <a:cubicBezTo>
                      <a:pt x="26" y="117"/>
                      <a:pt x="26" y="118"/>
                      <a:pt x="26" y="118"/>
                    </a:cubicBezTo>
                    <a:cubicBezTo>
                      <a:pt x="26" y="118"/>
                      <a:pt x="26" y="119"/>
                      <a:pt x="27" y="119"/>
                    </a:cubicBezTo>
                    <a:cubicBezTo>
                      <a:pt x="27" y="120"/>
                      <a:pt x="27" y="121"/>
                      <a:pt x="27" y="122"/>
                    </a:cubicBezTo>
                    <a:cubicBezTo>
                      <a:pt x="28" y="123"/>
                      <a:pt x="28" y="123"/>
                      <a:pt x="28" y="124"/>
                    </a:cubicBezTo>
                    <a:cubicBezTo>
                      <a:pt x="28" y="125"/>
                      <a:pt x="28" y="125"/>
                      <a:pt x="28" y="125"/>
                    </a:cubicBezTo>
                    <a:cubicBezTo>
                      <a:pt x="29" y="126"/>
                      <a:pt x="28" y="125"/>
                      <a:pt x="29" y="127"/>
                    </a:cubicBezTo>
                    <a:cubicBezTo>
                      <a:pt x="29" y="128"/>
                      <a:pt x="29" y="128"/>
                      <a:pt x="30" y="129"/>
                    </a:cubicBezTo>
                    <a:cubicBezTo>
                      <a:pt x="30" y="130"/>
                      <a:pt x="31" y="131"/>
                      <a:pt x="31" y="131"/>
                    </a:cubicBezTo>
                    <a:cubicBezTo>
                      <a:pt x="31" y="131"/>
                      <a:pt x="31" y="131"/>
                      <a:pt x="32" y="131"/>
                    </a:cubicBezTo>
                    <a:cubicBezTo>
                      <a:pt x="33" y="131"/>
                      <a:pt x="33" y="131"/>
                      <a:pt x="34" y="131"/>
                    </a:cubicBezTo>
                    <a:cubicBezTo>
                      <a:pt x="35" y="131"/>
                      <a:pt x="35" y="132"/>
                      <a:pt x="36" y="131"/>
                    </a:cubicBezTo>
                    <a:cubicBezTo>
                      <a:pt x="36" y="131"/>
                      <a:pt x="37" y="131"/>
                      <a:pt x="37" y="130"/>
                    </a:cubicBezTo>
                    <a:cubicBezTo>
                      <a:pt x="38" y="130"/>
                      <a:pt x="38" y="130"/>
                      <a:pt x="39" y="129"/>
                    </a:cubicBezTo>
                    <a:cubicBezTo>
                      <a:pt x="40" y="128"/>
                      <a:pt x="41" y="128"/>
                      <a:pt x="41" y="128"/>
                    </a:cubicBezTo>
                    <a:cubicBezTo>
                      <a:pt x="41" y="128"/>
                      <a:pt x="41" y="129"/>
                      <a:pt x="41" y="127"/>
                    </a:cubicBezTo>
                    <a:cubicBezTo>
                      <a:pt x="41" y="126"/>
                      <a:pt x="41" y="127"/>
                      <a:pt x="42" y="126"/>
                    </a:cubicBezTo>
                    <a:cubicBezTo>
                      <a:pt x="43" y="125"/>
                      <a:pt x="42" y="126"/>
                      <a:pt x="43" y="125"/>
                    </a:cubicBezTo>
                    <a:cubicBezTo>
                      <a:pt x="44" y="123"/>
                      <a:pt x="44" y="123"/>
                      <a:pt x="44" y="122"/>
                    </a:cubicBezTo>
                    <a:cubicBezTo>
                      <a:pt x="44" y="122"/>
                      <a:pt x="44" y="121"/>
                      <a:pt x="44" y="121"/>
                    </a:cubicBezTo>
                    <a:cubicBezTo>
                      <a:pt x="45" y="120"/>
                      <a:pt x="46" y="120"/>
                      <a:pt x="45" y="119"/>
                    </a:cubicBezTo>
                    <a:cubicBezTo>
                      <a:pt x="45" y="118"/>
                      <a:pt x="45" y="118"/>
                      <a:pt x="46" y="117"/>
                    </a:cubicBezTo>
                    <a:cubicBezTo>
                      <a:pt x="46" y="116"/>
                      <a:pt x="45" y="117"/>
                      <a:pt x="46" y="116"/>
                    </a:cubicBezTo>
                    <a:cubicBezTo>
                      <a:pt x="47" y="116"/>
                      <a:pt x="46" y="116"/>
                      <a:pt x="47" y="115"/>
                    </a:cubicBezTo>
                    <a:cubicBezTo>
                      <a:pt x="48" y="114"/>
                      <a:pt x="48" y="114"/>
                      <a:pt x="48" y="114"/>
                    </a:cubicBezTo>
                    <a:cubicBezTo>
                      <a:pt x="49" y="113"/>
                      <a:pt x="49" y="112"/>
                      <a:pt x="49" y="112"/>
                    </a:cubicBezTo>
                    <a:cubicBezTo>
                      <a:pt x="49" y="112"/>
                      <a:pt x="49" y="112"/>
                      <a:pt x="49" y="111"/>
                    </a:cubicBezTo>
                    <a:cubicBezTo>
                      <a:pt x="49" y="111"/>
                      <a:pt x="49" y="110"/>
                      <a:pt x="49" y="109"/>
                    </a:cubicBezTo>
                    <a:cubicBezTo>
                      <a:pt x="49" y="109"/>
                      <a:pt x="48" y="109"/>
                      <a:pt x="49" y="108"/>
                    </a:cubicBezTo>
                    <a:cubicBezTo>
                      <a:pt x="50" y="107"/>
                      <a:pt x="50" y="107"/>
                      <a:pt x="50" y="106"/>
                    </a:cubicBezTo>
                    <a:cubicBezTo>
                      <a:pt x="50" y="106"/>
                      <a:pt x="50" y="106"/>
                      <a:pt x="50" y="104"/>
                    </a:cubicBezTo>
                    <a:cubicBezTo>
                      <a:pt x="51" y="103"/>
                      <a:pt x="50" y="104"/>
                      <a:pt x="51" y="102"/>
                    </a:cubicBezTo>
                    <a:cubicBezTo>
                      <a:pt x="52" y="101"/>
                      <a:pt x="52" y="101"/>
                      <a:pt x="53" y="100"/>
                    </a:cubicBezTo>
                    <a:cubicBezTo>
                      <a:pt x="53" y="99"/>
                      <a:pt x="53" y="100"/>
                      <a:pt x="54" y="99"/>
                    </a:cubicBezTo>
                    <a:cubicBezTo>
                      <a:pt x="55" y="98"/>
                      <a:pt x="54" y="99"/>
                      <a:pt x="55" y="98"/>
                    </a:cubicBezTo>
                    <a:cubicBezTo>
                      <a:pt x="56" y="97"/>
                      <a:pt x="56" y="97"/>
                      <a:pt x="56" y="97"/>
                    </a:cubicBezTo>
                    <a:cubicBezTo>
                      <a:pt x="57" y="96"/>
                      <a:pt x="57" y="96"/>
                      <a:pt x="58" y="96"/>
                    </a:cubicBezTo>
                    <a:cubicBezTo>
                      <a:pt x="58" y="95"/>
                      <a:pt x="59" y="94"/>
                      <a:pt x="59" y="93"/>
                    </a:cubicBezTo>
                    <a:cubicBezTo>
                      <a:pt x="60" y="93"/>
                      <a:pt x="59" y="94"/>
                      <a:pt x="60" y="93"/>
                    </a:cubicBezTo>
                    <a:cubicBezTo>
                      <a:pt x="60" y="92"/>
                      <a:pt x="60" y="91"/>
                      <a:pt x="60" y="91"/>
                    </a:cubicBezTo>
                    <a:cubicBezTo>
                      <a:pt x="60" y="90"/>
                      <a:pt x="60" y="90"/>
                      <a:pt x="60" y="90"/>
                    </a:cubicBezTo>
                    <a:cubicBezTo>
                      <a:pt x="60" y="90"/>
                      <a:pt x="60" y="90"/>
                      <a:pt x="60" y="90"/>
                    </a:cubicBezTo>
                    <a:cubicBezTo>
                      <a:pt x="60" y="90"/>
                      <a:pt x="59" y="90"/>
                      <a:pt x="59" y="90"/>
                    </a:cubicBezTo>
                    <a:cubicBezTo>
                      <a:pt x="59" y="90"/>
                      <a:pt x="58" y="90"/>
                      <a:pt x="58" y="90"/>
                    </a:cubicBezTo>
                    <a:cubicBezTo>
                      <a:pt x="57" y="90"/>
                      <a:pt x="57" y="90"/>
                      <a:pt x="56" y="90"/>
                    </a:cubicBezTo>
                    <a:cubicBezTo>
                      <a:pt x="55" y="90"/>
                      <a:pt x="54" y="90"/>
                      <a:pt x="54" y="90"/>
                    </a:cubicBezTo>
                    <a:cubicBezTo>
                      <a:pt x="53" y="90"/>
                      <a:pt x="53" y="90"/>
                      <a:pt x="53" y="89"/>
                    </a:cubicBezTo>
                    <a:cubicBezTo>
                      <a:pt x="53" y="89"/>
                      <a:pt x="53" y="88"/>
                      <a:pt x="53" y="88"/>
                    </a:cubicBezTo>
                    <a:cubicBezTo>
                      <a:pt x="52" y="88"/>
                      <a:pt x="52" y="88"/>
                      <a:pt x="51" y="87"/>
                    </a:cubicBezTo>
                    <a:cubicBezTo>
                      <a:pt x="51" y="86"/>
                      <a:pt x="51" y="86"/>
                      <a:pt x="51" y="85"/>
                    </a:cubicBezTo>
                    <a:cubicBezTo>
                      <a:pt x="50" y="84"/>
                      <a:pt x="50" y="85"/>
                      <a:pt x="50" y="84"/>
                    </a:cubicBezTo>
                    <a:cubicBezTo>
                      <a:pt x="49" y="83"/>
                      <a:pt x="50" y="84"/>
                      <a:pt x="49" y="83"/>
                    </a:cubicBezTo>
                    <a:cubicBezTo>
                      <a:pt x="49" y="82"/>
                      <a:pt x="49" y="82"/>
                      <a:pt x="48" y="81"/>
                    </a:cubicBezTo>
                    <a:cubicBezTo>
                      <a:pt x="48" y="80"/>
                      <a:pt x="48" y="80"/>
                      <a:pt x="47" y="79"/>
                    </a:cubicBezTo>
                    <a:cubicBezTo>
                      <a:pt x="47" y="77"/>
                      <a:pt x="47" y="78"/>
                      <a:pt x="47" y="77"/>
                    </a:cubicBezTo>
                    <a:cubicBezTo>
                      <a:pt x="46" y="76"/>
                      <a:pt x="46" y="76"/>
                      <a:pt x="46" y="75"/>
                    </a:cubicBezTo>
                    <a:cubicBezTo>
                      <a:pt x="45" y="75"/>
                      <a:pt x="45" y="75"/>
                      <a:pt x="45" y="75"/>
                    </a:cubicBezTo>
                    <a:cubicBezTo>
                      <a:pt x="45" y="75"/>
                      <a:pt x="45" y="74"/>
                      <a:pt x="45" y="73"/>
                    </a:cubicBezTo>
                    <a:cubicBezTo>
                      <a:pt x="45" y="73"/>
                      <a:pt x="45" y="73"/>
                      <a:pt x="45" y="73"/>
                    </a:cubicBezTo>
                    <a:cubicBezTo>
                      <a:pt x="45" y="73"/>
                      <a:pt x="45" y="73"/>
                      <a:pt x="45" y="73"/>
                    </a:cubicBezTo>
                    <a:cubicBezTo>
                      <a:pt x="45" y="73"/>
                      <a:pt x="45" y="73"/>
                      <a:pt x="45" y="73"/>
                    </a:cubicBezTo>
                    <a:cubicBezTo>
                      <a:pt x="45" y="72"/>
                      <a:pt x="44" y="73"/>
                      <a:pt x="45" y="72"/>
                    </a:cubicBezTo>
                    <a:cubicBezTo>
                      <a:pt x="46" y="72"/>
                      <a:pt x="46" y="72"/>
                      <a:pt x="46" y="72"/>
                    </a:cubicBezTo>
                    <a:cubicBezTo>
                      <a:pt x="47" y="72"/>
                      <a:pt x="47" y="72"/>
                      <a:pt x="47" y="72"/>
                    </a:cubicBezTo>
                    <a:cubicBezTo>
                      <a:pt x="47" y="72"/>
                      <a:pt x="47" y="71"/>
                      <a:pt x="48" y="72"/>
                    </a:cubicBezTo>
                    <a:cubicBezTo>
                      <a:pt x="48" y="72"/>
                      <a:pt x="48" y="73"/>
                      <a:pt x="48" y="73"/>
                    </a:cubicBezTo>
                    <a:cubicBezTo>
                      <a:pt x="48" y="73"/>
                      <a:pt x="48" y="74"/>
                      <a:pt x="48" y="75"/>
                    </a:cubicBezTo>
                    <a:cubicBezTo>
                      <a:pt x="49" y="75"/>
                      <a:pt x="49" y="75"/>
                      <a:pt x="49" y="76"/>
                    </a:cubicBezTo>
                    <a:cubicBezTo>
                      <a:pt x="49" y="77"/>
                      <a:pt x="49" y="77"/>
                      <a:pt x="50" y="77"/>
                    </a:cubicBezTo>
                    <a:cubicBezTo>
                      <a:pt x="50" y="78"/>
                      <a:pt x="50" y="78"/>
                      <a:pt x="51" y="79"/>
                    </a:cubicBezTo>
                    <a:cubicBezTo>
                      <a:pt x="51" y="79"/>
                      <a:pt x="51" y="80"/>
                      <a:pt x="51" y="80"/>
                    </a:cubicBezTo>
                    <a:cubicBezTo>
                      <a:pt x="51" y="81"/>
                      <a:pt x="51" y="81"/>
                      <a:pt x="52" y="81"/>
                    </a:cubicBezTo>
                    <a:cubicBezTo>
                      <a:pt x="52" y="82"/>
                      <a:pt x="53" y="82"/>
                      <a:pt x="53" y="82"/>
                    </a:cubicBezTo>
                    <a:cubicBezTo>
                      <a:pt x="53" y="83"/>
                      <a:pt x="53" y="83"/>
                      <a:pt x="53" y="84"/>
                    </a:cubicBezTo>
                    <a:cubicBezTo>
                      <a:pt x="53" y="84"/>
                      <a:pt x="53" y="85"/>
                      <a:pt x="54" y="85"/>
                    </a:cubicBezTo>
                    <a:cubicBezTo>
                      <a:pt x="54" y="86"/>
                      <a:pt x="54" y="87"/>
                      <a:pt x="54" y="87"/>
                    </a:cubicBezTo>
                    <a:cubicBezTo>
                      <a:pt x="55" y="88"/>
                      <a:pt x="55" y="88"/>
                      <a:pt x="55" y="88"/>
                    </a:cubicBezTo>
                    <a:cubicBezTo>
                      <a:pt x="55" y="88"/>
                      <a:pt x="55" y="88"/>
                      <a:pt x="56" y="88"/>
                    </a:cubicBezTo>
                    <a:cubicBezTo>
                      <a:pt x="56" y="88"/>
                      <a:pt x="57" y="88"/>
                      <a:pt x="57" y="88"/>
                    </a:cubicBezTo>
                    <a:cubicBezTo>
                      <a:pt x="58" y="87"/>
                      <a:pt x="58" y="88"/>
                      <a:pt x="59" y="87"/>
                    </a:cubicBezTo>
                    <a:cubicBezTo>
                      <a:pt x="60" y="87"/>
                      <a:pt x="60" y="87"/>
                      <a:pt x="61" y="87"/>
                    </a:cubicBezTo>
                    <a:cubicBezTo>
                      <a:pt x="61" y="86"/>
                      <a:pt x="61" y="85"/>
                      <a:pt x="62" y="86"/>
                    </a:cubicBezTo>
                    <a:cubicBezTo>
                      <a:pt x="62" y="86"/>
                      <a:pt x="65" y="84"/>
                      <a:pt x="65" y="84"/>
                    </a:cubicBezTo>
                    <a:cubicBezTo>
                      <a:pt x="65" y="84"/>
                      <a:pt x="65" y="84"/>
                      <a:pt x="66" y="84"/>
                    </a:cubicBezTo>
                    <a:cubicBezTo>
                      <a:pt x="67" y="83"/>
                      <a:pt x="66" y="84"/>
                      <a:pt x="67" y="83"/>
                    </a:cubicBezTo>
                    <a:cubicBezTo>
                      <a:pt x="67" y="82"/>
                      <a:pt x="67" y="84"/>
                      <a:pt x="67" y="82"/>
                    </a:cubicBezTo>
                    <a:cubicBezTo>
                      <a:pt x="68" y="81"/>
                      <a:pt x="67" y="80"/>
                      <a:pt x="67" y="80"/>
                    </a:cubicBezTo>
                    <a:cubicBezTo>
                      <a:pt x="67" y="80"/>
                      <a:pt x="68" y="80"/>
                      <a:pt x="68" y="80"/>
                    </a:cubicBezTo>
                    <a:cubicBezTo>
                      <a:pt x="68" y="79"/>
                      <a:pt x="68" y="79"/>
                      <a:pt x="68" y="79"/>
                    </a:cubicBezTo>
                    <a:cubicBezTo>
                      <a:pt x="68" y="78"/>
                      <a:pt x="68" y="78"/>
                      <a:pt x="68" y="78"/>
                    </a:cubicBezTo>
                    <a:cubicBezTo>
                      <a:pt x="67" y="78"/>
                      <a:pt x="67" y="77"/>
                      <a:pt x="67" y="77"/>
                    </a:cubicBezTo>
                    <a:cubicBezTo>
                      <a:pt x="66" y="77"/>
                      <a:pt x="66" y="77"/>
                      <a:pt x="66" y="77"/>
                    </a:cubicBezTo>
                    <a:cubicBezTo>
                      <a:pt x="66" y="77"/>
                      <a:pt x="66" y="77"/>
                      <a:pt x="65" y="77"/>
                    </a:cubicBezTo>
                    <a:cubicBezTo>
                      <a:pt x="65" y="78"/>
                      <a:pt x="65" y="77"/>
                      <a:pt x="65" y="78"/>
                    </a:cubicBezTo>
                    <a:cubicBezTo>
                      <a:pt x="64" y="78"/>
                      <a:pt x="64" y="78"/>
                      <a:pt x="63" y="78"/>
                    </a:cubicBezTo>
                    <a:cubicBezTo>
                      <a:pt x="63" y="77"/>
                      <a:pt x="63" y="78"/>
                      <a:pt x="63" y="77"/>
                    </a:cubicBezTo>
                    <a:cubicBezTo>
                      <a:pt x="62" y="76"/>
                      <a:pt x="62" y="76"/>
                      <a:pt x="61" y="75"/>
                    </a:cubicBezTo>
                    <a:cubicBezTo>
                      <a:pt x="61" y="74"/>
                      <a:pt x="61" y="75"/>
                      <a:pt x="61" y="74"/>
                    </a:cubicBezTo>
                    <a:cubicBezTo>
                      <a:pt x="61" y="73"/>
                      <a:pt x="61" y="74"/>
                      <a:pt x="61" y="73"/>
                    </a:cubicBezTo>
                    <a:cubicBezTo>
                      <a:pt x="60" y="72"/>
                      <a:pt x="59" y="72"/>
                      <a:pt x="59" y="71"/>
                    </a:cubicBezTo>
                    <a:cubicBezTo>
                      <a:pt x="60" y="70"/>
                      <a:pt x="60" y="70"/>
                      <a:pt x="60" y="70"/>
                    </a:cubicBezTo>
                    <a:cubicBezTo>
                      <a:pt x="61" y="69"/>
                      <a:pt x="61" y="69"/>
                      <a:pt x="61" y="69"/>
                    </a:cubicBezTo>
                    <a:cubicBezTo>
                      <a:pt x="61" y="70"/>
                      <a:pt x="61" y="70"/>
                      <a:pt x="61" y="70"/>
                    </a:cubicBezTo>
                    <a:cubicBezTo>
                      <a:pt x="61" y="70"/>
                      <a:pt x="61" y="71"/>
                      <a:pt x="62" y="71"/>
                    </a:cubicBezTo>
                    <a:cubicBezTo>
                      <a:pt x="62" y="72"/>
                      <a:pt x="62" y="72"/>
                      <a:pt x="62" y="72"/>
                    </a:cubicBezTo>
                    <a:cubicBezTo>
                      <a:pt x="62" y="72"/>
                      <a:pt x="62" y="73"/>
                      <a:pt x="63" y="73"/>
                    </a:cubicBezTo>
                    <a:cubicBezTo>
                      <a:pt x="63" y="73"/>
                      <a:pt x="63" y="73"/>
                      <a:pt x="63" y="74"/>
                    </a:cubicBezTo>
                    <a:cubicBezTo>
                      <a:pt x="64" y="74"/>
                      <a:pt x="64" y="75"/>
                      <a:pt x="65" y="75"/>
                    </a:cubicBezTo>
                    <a:cubicBezTo>
                      <a:pt x="65" y="75"/>
                      <a:pt x="65" y="75"/>
                      <a:pt x="66" y="75"/>
                    </a:cubicBezTo>
                    <a:cubicBezTo>
                      <a:pt x="67" y="75"/>
                      <a:pt x="68" y="76"/>
                      <a:pt x="68" y="76"/>
                    </a:cubicBezTo>
                    <a:cubicBezTo>
                      <a:pt x="69" y="76"/>
                      <a:pt x="69" y="76"/>
                      <a:pt x="70" y="76"/>
                    </a:cubicBezTo>
                    <a:cubicBezTo>
                      <a:pt x="70" y="76"/>
                      <a:pt x="69" y="76"/>
                      <a:pt x="70" y="76"/>
                    </a:cubicBezTo>
                    <a:cubicBezTo>
                      <a:pt x="71" y="76"/>
                      <a:pt x="71" y="76"/>
                      <a:pt x="72" y="76"/>
                    </a:cubicBezTo>
                    <a:cubicBezTo>
                      <a:pt x="73" y="77"/>
                      <a:pt x="72" y="76"/>
                      <a:pt x="73" y="77"/>
                    </a:cubicBezTo>
                    <a:cubicBezTo>
                      <a:pt x="74" y="78"/>
                      <a:pt x="74" y="77"/>
                      <a:pt x="75" y="78"/>
                    </a:cubicBezTo>
                    <a:cubicBezTo>
                      <a:pt x="76" y="79"/>
                      <a:pt x="76" y="79"/>
                      <a:pt x="77" y="79"/>
                    </a:cubicBezTo>
                    <a:cubicBezTo>
                      <a:pt x="77" y="79"/>
                      <a:pt x="76" y="78"/>
                      <a:pt x="77" y="79"/>
                    </a:cubicBezTo>
                    <a:cubicBezTo>
                      <a:pt x="78" y="80"/>
                      <a:pt x="78" y="80"/>
                      <a:pt x="78" y="80"/>
                    </a:cubicBezTo>
                    <a:cubicBezTo>
                      <a:pt x="80" y="81"/>
                      <a:pt x="80" y="81"/>
                      <a:pt x="80" y="81"/>
                    </a:cubicBezTo>
                    <a:cubicBezTo>
                      <a:pt x="81" y="81"/>
                      <a:pt x="81" y="81"/>
                      <a:pt x="81" y="81"/>
                    </a:cubicBezTo>
                    <a:cubicBezTo>
                      <a:pt x="81" y="82"/>
                      <a:pt x="81" y="82"/>
                      <a:pt x="81" y="82"/>
                    </a:cubicBezTo>
                    <a:cubicBezTo>
                      <a:pt x="81" y="83"/>
                      <a:pt x="81" y="83"/>
                      <a:pt x="81" y="83"/>
                    </a:cubicBezTo>
                    <a:cubicBezTo>
                      <a:pt x="81" y="83"/>
                      <a:pt x="80" y="83"/>
                      <a:pt x="81" y="84"/>
                    </a:cubicBezTo>
                    <a:cubicBezTo>
                      <a:pt x="82" y="85"/>
                      <a:pt x="82" y="86"/>
                      <a:pt x="82" y="86"/>
                    </a:cubicBezTo>
                    <a:cubicBezTo>
                      <a:pt x="82" y="86"/>
                      <a:pt x="82" y="86"/>
                      <a:pt x="83" y="87"/>
                    </a:cubicBezTo>
                    <a:cubicBezTo>
                      <a:pt x="83" y="88"/>
                      <a:pt x="83" y="88"/>
                      <a:pt x="83" y="88"/>
                    </a:cubicBezTo>
                    <a:cubicBezTo>
                      <a:pt x="83" y="88"/>
                      <a:pt x="83" y="89"/>
                      <a:pt x="83" y="90"/>
                    </a:cubicBezTo>
                    <a:cubicBezTo>
                      <a:pt x="83" y="90"/>
                      <a:pt x="83" y="92"/>
                      <a:pt x="83" y="92"/>
                    </a:cubicBezTo>
                    <a:cubicBezTo>
                      <a:pt x="83" y="92"/>
                      <a:pt x="83" y="92"/>
                      <a:pt x="84" y="92"/>
                    </a:cubicBezTo>
                    <a:cubicBezTo>
                      <a:pt x="84" y="93"/>
                      <a:pt x="84" y="93"/>
                      <a:pt x="84" y="93"/>
                    </a:cubicBezTo>
                    <a:cubicBezTo>
                      <a:pt x="84" y="93"/>
                      <a:pt x="85" y="94"/>
                      <a:pt x="85" y="94"/>
                    </a:cubicBezTo>
                    <a:cubicBezTo>
                      <a:pt x="85" y="94"/>
                      <a:pt x="85" y="94"/>
                      <a:pt x="85" y="94"/>
                    </a:cubicBezTo>
                    <a:cubicBezTo>
                      <a:pt x="86" y="94"/>
                      <a:pt x="86" y="94"/>
                      <a:pt x="86" y="94"/>
                    </a:cubicBezTo>
                    <a:cubicBezTo>
                      <a:pt x="86" y="94"/>
                      <a:pt x="86" y="94"/>
                      <a:pt x="86" y="94"/>
                    </a:cubicBezTo>
                    <a:cubicBezTo>
                      <a:pt x="87" y="94"/>
                      <a:pt x="87" y="95"/>
                      <a:pt x="87" y="94"/>
                    </a:cubicBezTo>
                    <a:cubicBezTo>
                      <a:pt x="87" y="93"/>
                      <a:pt x="87" y="92"/>
                      <a:pt x="87" y="92"/>
                    </a:cubicBezTo>
                    <a:cubicBezTo>
                      <a:pt x="87" y="92"/>
                      <a:pt x="86" y="92"/>
                      <a:pt x="87" y="92"/>
                    </a:cubicBezTo>
                    <a:cubicBezTo>
                      <a:pt x="87" y="91"/>
                      <a:pt x="87" y="91"/>
                      <a:pt x="87" y="90"/>
                    </a:cubicBezTo>
                    <a:cubicBezTo>
                      <a:pt x="87" y="90"/>
                      <a:pt x="87" y="91"/>
                      <a:pt x="87" y="90"/>
                    </a:cubicBezTo>
                    <a:cubicBezTo>
                      <a:pt x="88" y="89"/>
                      <a:pt x="88" y="90"/>
                      <a:pt x="88" y="89"/>
                    </a:cubicBezTo>
                    <a:cubicBezTo>
                      <a:pt x="88" y="87"/>
                      <a:pt x="88" y="87"/>
                      <a:pt x="89" y="86"/>
                    </a:cubicBezTo>
                    <a:cubicBezTo>
                      <a:pt x="89" y="86"/>
                      <a:pt x="89" y="86"/>
                      <a:pt x="90" y="86"/>
                    </a:cubicBezTo>
                    <a:cubicBezTo>
                      <a:pt x="90" y="85"/>
                      <a:pt x="90" y="85"/>
                      <a:pt x="90" y="85"/>
                    </a:cubicBezTo>
                    <a:cubicBezTo>
                      <a:pt x="90" y="85"/>
                      <a:pt x="91" y="85"/>
                      <a:pt x="91" y="84"/>
                    </a:cubicBezTo>
                    <a:cubicBezTo>
                      <a:pt x="92" y="84"/>
                      <a:pt x="91" y="85"/>
                      <a:pt x="92" y="84"/>
                    </a:cubicBezTo>
                    <a:cubicBezTo>
                      <a:pt x="93" y="83"/>
                      <a:pt x="93" y="83"/>
                      <a:pt x="93" y="83"/>
                    </a:cubicBezTo>
                    <a:cubicBezTo>
                      <a:pt x="94" y="83"/>
                      <a:pt x="96" y="82"/>
                      <a:pt x="96" y="82"/>
                    </a:cubicBezTo>
                    <a:cubicBezTo>
                      <a:pt x="96" y="82"/>
                      <a:pt x="95" y="81"/>
                      <a:pt x="96" y="81"/>
                    </a:cubicBezTo>
                    <a:cubicBezTo>
                      <a:pt x="97" y="81"/>
                      <a:pt x="96" y="81"/>
                      <a:pt x="97" y="81"/>
                    </a:cubicBezTo>
                    <a:cubicBezTo>
                      <a:pt x="97" y="81"/>
                      <a:pt x="96" y="80"/>
                      <a:pt x="97" y="81"/>
                    </a:cubicBezTo>
                    <a:cubicBezTo>
                      <a:pt x="98" y="82"/>
                      <a:pt x="98" y="82"/>
                      <a:pt x="99" y="82"/>
                    </a:cubicBezTo>
                    <a:cubicBezTo>
                      <a:pt x="100" y="83"/>
                      <a:pt x="99" y="82"/>
                      <a:pt x="100" y="83"/>
                    </a:cubicBezTo>
                    <a:cubicBezTo>
                      <a:pt x="100" y="84"/>
                      <a:pt x="100" y="85"/>
                      <a:pt x="100" y="85"/>
                    </a:cubicBezTo>
                    <a:cubicBezTo>
                      <a:pt x="101" y="86"/>
                      <a:pt x="101" y="86"/>
                      <a:pt x="101" y="86"/>
                    </a:cubicBezTo>
                    <a:cubicBezTo>
                      <a:pt x="102" y="86"/>
                      <a:pt x="102" y="86"/>
                      <a:pt x="102" y="86"/>
                    </a:cubicBezTo>
                    <a:cubicBezTo>
                      <a:pt x="102" y="86"/>
                      <a:pt x="102" y="86"/>
                      <a:pt x="102" y="87"/>
                    </a:cubicBezTo>
                    <a:cubicBezTo>
                      <a:pt x="102" y="87"/>
                      <a:pt x="101" y="88"/>
                      <a:pt x="102" y="88"/>
                    </a:cubicBezTo>
                    <a:cubicBezTo>
                      <a:pt x="103" y="89"/>
                      <a:pt x="103" y="89"/>
                      <a:pt x="103" y="89"/>
                    </a:cubicBezTo>
                    <a:cubicBezTo>
                      <a:pt x="103" y="89"/>
                      <a:pt x="104" y="91"/>
                      <a:pt x="104" y="91"/>
                    </a:cubicBezTo>
                    <a:cubicBezTo>
                      <a:pt x="104" y="92"/>
                      <a:pt x="104" y="92"/>
                      <a:pt x="104" y="92"/>
                    </a:cubicBezTo>
                    <a:cubicBezTo>
                      <a:pt x="104" y="92"/>
                      <a:pt x="104" y="93"/>
                      <a:pt x="104" y="93"/>
                    </a:cubicBezTo>
                    <a:cubicBezTo>
                      <a:pt x="104" y="94"/>
                      <a:pt x="103" y="93"/>
                      <a:pt x="104" y="94"/>
                    </a:cubicBezTo>
                    <a:cubicBezTo>
                      <a:pt x="105" y="95"/>
                      <a:pt x="105" y="94"/>
                      <a:pt x="105" y="95"/>
                    </a:cubicBezTo>
                    <a:cubicBezTo>
                      <a:pt x="105" y="96"/>
                      <a:pt x="105" y="96"/>
                      <a:pt x="106" y="97"/>
                    </a:cubicBezTo>
                    <a:cubicBezTo>
                      <a:pt x="106" y="97"/>
                      <a:pt x="106" y="97"/>
                      <a:pt x="106" y="97"/>
                    </a:cubicBezTo>
                    <a:cubicBezTo>
                      <a:pt x="107" y="98"/>
                      <a:pt x="107" y="98"/>
                      <a:pt x="107" y="98"/>
                    </a:cubicBezTo>
                    <a:cubicBezTo>
                      <a:pt x="107" y="98"/>
                      <a:pt x="107" y="98"/>
                      <a:pt x="108" y="98"/>
                    </a:cubicBezTo>
                    <a:cubicBezTo>
                      <a:pt x="109" y="99"/>
                      <a:pt x="109" y="100"/>
                      <a:pt x="109" y="99"/>
                    </a:cubicBezTo>
                    <a:cubicBezTo>
                      <a:pt x="110" y="99"/>
                      <a:pt x="110" y="100"/>
                      <a:pt x="110" y="99"/>
                    </a:cubicBezTo>
                    <a:cubicBezTo>
                      <a:pt x="109" y="98"/>
                      <a:pt x="109" y="98"/>
                      <a:pt x="108" y="98"/>
                    </a:cubicBezTo>
                    <a:cubicBezTo>
                      <a:pt x="108" y="97"/>
                      <a:pt x="108" y="97"/>
                      <a:pt x="107" y="97"/>
                    </a:cubicBezTo>
                    <a:cubicBezTo>
                      <a:pt x="107" y="96"/>
                      <a:pt x="107" y="96"/>
                      <a:pt x="107" y="95"/>
                    </a:cubicBezTo>
                    <a:cubicBezTo>
                      <a:pt x="107" y="95"/>
                      <a:pt x="106" y="96"/>
                      <a:pt x="106" y="95"/>
                    </a:cubicBezTo>
                    <a:cubicBezTo>
                      <a:pt x="106" y="94"/>
                      <a:pt x="106" y="94"/>
                      <a:pt x="106" y="93"/>
                    </a:cubicBezTo>
                    <a:cubicBezTo>
                      <a:pt x="106" y="91"/>
                      <a:pt x="106" y="91"/>
                      <a:pt x="106" y="91"/>
                    </a:cubicBezTo>
                    <a:cubicBezTo>
                      <a:pt x="106" y="90"/>
                      <a:pt x="106" y="90"/>
                      <a:pt x="106" y="90"/>
                    </a:cubicBezTo>
                    <a:cubicBezTo>
                      <a:pt x="106" y="90"/>
                      <a:pt x="106" y="89"/>
                      <a:pt x="107" y="90"/>
                    </a:cubicBezTo>
                    <a:cubicBezTo>
                      <a:pt x="107" y="90"/>
                      <a:pt x="108" y="91"/>
                      <a:pt x="108" y="91"/>
                    </a:cubicBezTo>
                    <a:cubicBezTo>
                      <a:pt x="108" y="91"/>
                      <a:pt x="109" y="92"/>
                      <a:pt x="109" y="92"/>
                    </a:cubicBezTo>
                    <a:cubicBezTo>
                      <a:pt x="109" y="92"/>
                      <a:pt x="109" y="92"/>
                      <a:pt x="109" y="92"/>
                    </a:cubicBezTo>
                    <a:cubicBezTo>
                      <a:pt x="109" y="92"/>
                      <a:pt x="109" y="93"/>
                      <a:pt x="110" y="93"/>
                    </a:cubicBezTo>
                    <a:cubicBezTo>
                      <a:pt x="111" y="93"/>
                      <a:pt x="112" y="92"/>
                      <a:pt x="112" y="92"/>
                    </a:cubicBezTo>
                    <a:cubicBezTo>
                      <a:pt x="112" y="92"/>
                      <a:pt x="113" y="93"/>
                      <a:pt x="113" y="92"/>
                    </a:cubicBezTo>
                    <a:cubicBezTo>
                      <a:pt x="113" y="92"/>
                      <a:pt x="112" y="92"/>
                      <a:pt x="113" y="91"/>
                    </a:cubicBezTo>
                    <a:cubicBezTo>
                      <a:pt x="114" y="91"/>
                      <a:pt x="114" y="90"/>
                      <a:pt x="114" y="90"/>
                    </a:cubicBezTo>
                    <a:cubicBezTo>
                      <a:pt x="114" y="89"/>
                      <a:pt x="114" y="89"/>
                      <a:pt x="114" y="88"/>
                    </a:cubicBezTo>
                    <a:cubicBezTo>
                      <a:pt x="114" y="88"/>
                      <a:pt x="114" y="87"/>
                      <a:pt x="113" y="87"/>
                    </a:cubicBezTo>
                    <a:cubicBezTo>
                      <a:pt x="113" y="87"/>
                      <a:pt x="113" y="87"/>
                      <a:pt x="113" y="86"/>
                    </a:cubicBezTo>
                    <a:cubicBezTo>
                      <a:pt x="113" y="86"/>
                      <a:pt x="112" y="85"/>
                      <a:pt x="112" y="84"/>
                    </a:cubicBezTo>
                    <a:cubicBezTo>
                      <a:pt x="112" y="83"/>
                      <a:pt x="112" y="85"/>
                      <a:pt x="112" y="83"/>
                    </a:cubicBezTo>
                    <a:cubicBezTo>
                      <a:pt x="113" y="82"/>
                      <a:pt x="112" y="83"/>
                      <a:pt x="113" y="82"/>
                    </a:cubicBezTo>
                    <a:cubicBezTo>
                      <a:pt x="113" y="82"/>
                      <a:pt x="114" y="81"/>
                      <a:pt x="114" y="81"/>
                    </a:cubicBezTo>
                    <a:cubicBezTo>
                      <a:pt x="115" y="81"/>
                      <a:pt x="115" y="81"/>
                      <a:pt x="115" y="81"/>
                    </a:cubicBezTo>
                    <a:cubicBezTo>
                      <a:pt x="116" y="81"/>
                      <a:pt x="115" y="81"/>
                      <a:pt x="116" y="81"/>
                    </a:cubicBezTo>
                    <a:cubicBezTo>
                      <a:pt x="117" y="81"/>
                      <a:pt x="117" y="81"/>
                      <a:pt x="118" y="81"/>
                    </a:cubicBezTo>
                    <a:cubicBezTo>
                      <a:pt x="119" y="80"/>
                      <a:pt x="119" y="80"/>
                      <a:pt x="119" y="80"/>
                    </a:cubicBezTo>
                    <a:cubicBezTo>
                      <a:pt x="120" y="80"/>
                      <a:pt x="120" y="80"/>
                      <a:pt x="121" y="80"/>
                    </a:cubicBezTo>
                    <a:cubicBezTo>
                      <a:pt x="121" y="79"/>
                      <a:pt x="122" y="79"/>
                      <a:pt x="122" y="79"/>
                    </a:cubicBezTo>
                    <a:cubicBezTo>
                      <a:pt x="122" y="78"/>
                      <a:pt x="123" y="78"/>
                      <a:pt x="123" y="78"/>
                    </a:cubicBezTo>
                    <a:cubicBezTo>
                      <a:pt x="123" y="78"/>
                      <a:pt x="122" y="78"/>
                      <a:pt x="124" y="77"/>
                    </a:cubicBezTo>
                    <a:cubicBezTo>
                      <a:pt x="125" y="76"/>
                      <a:pt x="125" y="76"/>
                      <a:pt x="125" y="76"/>
                    </a:cubicBezTo>
                    <a:cubicBezTo>
                      <a:pt x="125" y="76"/>
                      <a:pt x="126" y="75"/>
                      <a:pt x="126" y="74"/>
                    </a:cubicBezTo>
                    <a:cubicBezTo>
                      <a:pt x="126" y="74"/>
                      <a:pt x="126" y="74"/>
                      <a:pt x="126" y="73"/>
                    </a:cubicBezTo>
                    <a:cubicBezTo>
                      <a:pt x="126" y="73"/>
                      <a:pt x="126" y="72"/>
                      <a:pt x="126" y="72"/>
                    </a:cubicBezTo>
                    <a:cubicBezTo>
                      <a:pt x="126" y="71"/>
                      <a:pt x="126" y="71"/>
                      <a:pt x="126" y="71"/>
                    </a:cubicBezTo>
                    <a:cubicBezTo>
                      <a:pt x="126" y="70"/>
                      <a:pt x="126" y="69"/>
                      <a:pt x="126" y="69"/>
                    </a:cubicBezTo>
                    <a:cubicBezTo>
                      <a:pt x="126" y="69"/>
                      <a:pt x="125" y="68"/>
                      <a:pt x="125" y="68"/>
                    </a:cubicBezTo>
                    <a:cubicBezTo>
                      <a:pt x="126" y="67"/>
                      <a:pt x="127" y="66"/>
                      <a:pt x="126" y="66"/>
                    </a:cubicBezTo>
                    <a:cubicBezTo>
                      <a:pt x="125" y="65"/>
                      <a:pt x="125" y="66"/>
                      <a:pt x="125" y="65"/>
                    </a:cubicBezTo>
                    <a:cubicBezTo>
                      <a:pt x="125" y="64"/>
                      <a:pt x="126" y="63"/>
                      <a:pt x="126" y="63"/>
                    </a:cubicBezTo>
                    <a:cubicBezTo>
                      <a:pt x="126" y="62"/>
                      <a:pt x="126" y="62"/>
                      <a:pt x="126" y="62"/>
                    </a:cubicBezTo>
                    <a:cubicBezTo>
                      <a:pt x="126" y="62"/>
                      <a:pt x="127" y="62"/>
                      <a:pt x="127" y="62"/>
                    </a:cubicBezTo>
                    <a:cubicBezTo>
                      <a:pt x="127" y="62"/>
                      <a:pt x="127" y="61"/>
                      <a:pt x="127" y="62"/>
                    </a:cubicBezTo>
                    <a:cubicBezTo>
                      <a:pt x="128" y="63"/>
                      <a:pt x="128" y="63"/>
                      <a:pt x="128" y="63"/>
                    </a:cubicBezTo>
                    <a:cubicBezTo>
                      <a:pt x="128" y="63"/>
                      <a:pt x="129" y="63"/>
                      <a:pt x="129" y="63"/>
                    </a:cubicBezTo>
                    <a:cubicBezTo>
                      <a:pt x="129" y="64"/>
                      <a:pt x="129" y="64"/>
                      <a:pt x="130" y="65"/>
                    </a:cubicBezTo>
                    <a:cubicBezTo>
                      <a:pt x="130" y="65"/>
                      <a:pt x="129" y="66"/>
                      <a:pt x="130" y="66"/>
                    </a:cubicBezTo>
                    <a:cubicBezTo>
                      <a:pt x="130" y="67"/>
                      <a:pt x="131" y="67"/>
                      <a:pt x="131" y="67"/>
                    </a:cubicBezTo>
                    <a:cubicBezTo>
                      <a:pt x="131" y="67"/>
                      <a:pt x="131" y="68"/>
                      <a:pt x="132" y="68"/>
                    </a:cubicBezTo>
                    <a:cubicBezTo>
                      <a:pt x="132" y="67"/>
                      <a:pt x="132" y="68"/>
                      <a:pt x="132" y="67"/>
                    </a:cubicBezTo>
                    <a:cubicBezTo>
                      <a:pt x="133" y="67"/>
                      <a:pt x="133" y="66"/>
                      <a:pt x="133" y="66"/>
                    </a:cubicBezTo>
                    <a:cubicBezTo>
                      <a:pt x="133" y="65"/>
                      <a:pt x="133" y="65"/>
                      <a:pt x="133" y="64"/>
                    </a:cubicBezTo>
                    <a:cubicBezTo>
                      <a:pt x="133" y="64"/>
                      <a:pt x="132" y="65"/>
                      <a:pt x="133" y="64"/>
                    </a:cubicBezTo>
                    <a:cubicBezTo>
                      <a:pt x="133" y="63"/>
                      <a:pt x="132" y="64"/>
                      <a:pt x="133" y="63"/>
                    </a:cubicBezTo>
                    <a:cubicBezTo>
                      <a:pt x="134" y="62"/>
                      <a:pt x="134" y="62"/>
                      <a:pt x="134" y="62"/>
                    </a:cubicBezTo>
                    <a:cubicBezTo>
                      <a:pt x="134" y="62"/>
                      <a:pt x="136" y="60"/>
                      <a:pt x="136" y="60"/>
                    </a:cubicBezTo>
                    <a:cubicBezTo>
                      <a:pt x="137" y="59"/>
                      <a:pt x="137" y="59"/>
                      <a:pt x="138" y="59"/>
                    </a:cubicBezTo>
                    <a:cubicBezTo>
                      <a:pt x="138" y="59"/>
                      <a:pt x="138" y="59"/>
                      <a:pt x="139" y="59"/>
                    </a:cubicBezTo>
                    <a:cubicBezTo>
                      <a:pt x="140" y="58"/>
                      <a:pt x="140" y="58"/>
                      <a:pt x="140" y="57"/>
                    </a:cubicBezTo>
                    <a:cubicBezTo>
                      <a:pt x="140" y="57"/>
                      <a:pt x="140" y="57"/>
                      <a:pt x="141" y="57"/>
                    </a:cubicBezTo>
                    <a:cubicBezTo>
                      <a:pt x="142" y="56"/>
                      <a:pt x="141" y="56"/>
                      <a:pt x="142" y="55"/>
                    </a:cubicBezTo>
                    <a:cubicBezTo>
                      <a:pt x="142" y="54"/>
                      <a:pt x="142" y="54"/>
                      <a:pt x="143" y="54"/>
                    </a:cubicBezTo>
                    <a:cubicBezTo>
                      <a:pt x="143" y="53"/>
                      <a:pt x="143" y="53"/>
                      <a:pt x="143" y="52"/>
                    </a:cubicBezTo>
                    <a:cubicBezTo>
                      <a:pt x="144" y="52"/>
                      <a:pt x="143" y="51"/>
                      <a:pt x="143" y="50"/>
                    </a:cubicBezTo>
                    <a:cubicBezTo>
                      <a:pt x="144" y="50"/>
                      <a:pt x="145" y="49"/>
                      <a:pt x="145" y="49"/>
                    </a:cubicBezTo>
                    <a:cubicBezTo>
                      <a:pt x="145" y="49"/>
                      <a:pt x="145" y="48"/>
                      <a:pt x="145" y="49"/>
                    </a:cubicBezTo>
                    <a:cubicBezTo>
                      <a:pt x="146" y="50"/>
                      <a:pt x="146" y="50"/>
                      <a:pt x="146" y="50"/>
                    </a:cubicBezTo>
                    <a:cubicBezTo>
                      <a:pt x="146" y="51"/>
                      <a:pt x="146" y="51"/>
                      <a:pt x="146" y="51"/>
                    </a:cubicBezTo>
                    <a:cubicBezTo>
                      <a:pt x="146" y="51"/>
                      <a:pt x="146" y="52"/>
                      <a:pt x="146" y="52"/>
                    </a:cubicBezTo>
                    <a:cubicBezTo>
                      <a:pt x="146" y="53"/>
                      <a:pt x="146" y="54"/>
                      <a:pt x="146" y="54"/>
                    </a:cubicBezTo>
                    <a:cubicBezTo>
                      <a:pt x="146" y="54"/>
                      <a:pt x="146" y="54"/>
                      <a:pt x="146" y="54"/>
                    </a:cubicBezTo>
                    <a:cubicBezTo>
                      <a:pt x="146" y="54"/>
                      <a:pt x="147" y="53"/>
                      <a:pt x="147" y="53"/>
                    </a:cubicBezTo>
                    <a:cubicBezTo>
                      <a:pt x="147" y="52"/>
                      <a:pt x="147" y="53"/>
                      <a:pt x="147" y="52"/>
                    </a:cubicBezTo>
                    <a:cubicBezTo>
                      <a:pt x="147" y="50"/>
                      <a:pt x="147" y="51"/>
                      <a:pt x="147" y="50"/>
                    </a:cubicBezTo>
                    <a:cubicBezTo>
                      <a:pt x="147" y="49"/>
                      <a:pt x="147" y="50"/>
                      <a:pt x="147" y="49"/>
                    </a:cubicBezTo>
                    <a:cubicBezTo>
                      <a:pt x="148" y="47"/>
                      <a:pt x="147" y="48"/>
                      <a:pt x="147" y="47"/>
                    </a:cubicBezTo>
                    <a:cubicBezTo>
                      <a:pt x="147" y="46"/>
                      <a:pt x="148" y="47"/>
                      <a:pt x="147" y="46"/>
                    </a:cubicBezTo>
                    <a:cubicBezTo>
                      <a:pt x="147" y="45"/>
                      <a:pt x="147" y="45"/>
                      <a:pt x="147" y="45"/>
                    </a:cubicBezTo>
                    <a:cubicBezTo>
                      <a:pt x="147" y="45"/>
                      <a:pt x="146" y="45"/>
                      <a:pt x="145" y="45"/>
                    </a:cubicBezTo>
                    <a:cubicBezTo>
                      <a:pt x="145" y="44"/>
                      <a:pt x="144" y="44"/>
                      <a:pt x="144" y="44"/>
                    </a:cubicBezTo>
                    <a:cubicBezTo>
                      <a:pt x="143" y="43"/>
                      <a:pt x="142" y="43"/>
                      <a:pt x="142" y="43"/>
                    </a:cubicBezTo>
                    <a:cubicBezTo>
                      <a:pt x="142" y="43"/>
                      <a:pt x="141" y="42"/>
                      <a:pt x="141" y="42"/>
                    </a:cubicBezTo>
                    <a:cubicBezTo>
                      <a:pt x="141" y="41"/>
                      <a:pt x="141" y="41"/>
                      <a:pt x="142" y="40"/>
                    </a:cubicBezTo>
                    <a:cubicBezTo>
                      <a:pt x="142" y="40"/>
                      <a:pt x="143" y="40"/>
                      <a:pt x="143" y="39"/>
                    </a:cubicBezTo>
                    <a:cubicBezTo>
                      <a:pt x="143" y="39"/>
                      <a:pt x="143" y="39"/>
                      <a:pt x="144" y="38"/>
                    </a:cubicBezTo>
                    <a:cubicBezTo>
                      <a:pt x="144" y="38"/>
                      <a:pt x="144" y="37"/>
                      <a:pt x="145" y="37"/>
                    </a:cubicBezTo>
                    <a:cubicBezTo>
                      <a:pt x="146" y="37"/>
                      <a:pt x="146" y="37"/>
                      <a:pt x="147" y="37"/>
                    </a:cubicBezTo>
                    <a:cubicBezTo>
                      <a:pt x="147" y="36"/>
                      <a:pt x="148" y="36"/>
                      <a:pt x="148" y="36"/>
                    </a:cubicBezTo>
                    <a:cubicBezTo>
                      <a:pt x="148" y="36"/>
                      <a:pt x="149" y="36"/>
                      <a:pt x="149" y="36"/>
                    </a:cubicBezTo>
                    <a:cubicBezTo>
                      <a:pt x="149" y="36"/>
                      <a:pt x="149" y="35"/>
                      <a:pt x="150" y="36"/>
                    </a:cubicBezTo>
                    <a:cubicBezTo>
                      <a:pt x="150" y="36"/>
                      <a:pt x="151" y="36"/>
                      <a:pt x="151" y="36"/>
                    </a:cubicBezTo>
                    <a:cubicBezTo>
                      <a:pt x="151" y="36"/>
                      <a:pt x="151" y="37"/>
                      <a:pt x="152" y="37"/>
                    </a:cubicBezTo>
                    <a:cubicBezTo>
                      <a:pt x="152" y="37"/>
                      <a:pt x="153" y="37"/>
                      <a:pt x="153" y="36"/>
                    </a:cubicBezTo>
                    <a:cubicBezTo>
                      <a:pt x="154" y="36"/>
                      <a:pt x="153" y="36"/>
                      <a:pt x="155" y="36"/>
                    </a:cubicBezTo>
                    <a:cubicBezTo>
                      <a:pt x="156" y="35"/>
                      <a:pt x="155" y="37"/>
                      <a:pt x="156" y="36"/>
                    </a:cubicBezTo>
                    <a:cubicBezTo>
                      <a:pt x="157" y="35"/>
                      <a:pt x="157" y="35"/>
                      <a:pt x="158" y="34"/>
                    </a:cubicBezTo>
                    <a:cubicBezTo>
                      <a:pt x="159" y="33"/>
                      <a:pt x="159" y="33"/>
                      <a:pt x="159" y="33"/>
                    </a:cubicBezTo>
                    <a:cubicBezTo>
                      <a:pt x="160" y="33"/>
                      <a:pt x="160" y="33"/>
                      <a:pt x="161" y="33"/>
                    </a:cubicBezTo>
                    <a:cubicBezTo>
                      <a:pt x="161" y="33"/>
                      <a:pt x="162" y="32"/>
                      <a:pt x="161" y="33"/>
                    </a:cubicBezTo>
                    <a:cubicBezTo>
                      <a:pt x="161" y="34"/>
                      <a:pt x="162" y="35"/>
                      <a:pt x="161" y="36"/>
                    </a:cubicBezTo>
                    <a:cubicBezTo>
                      <a:pt x="160" y="36"/>
                      <a:pt x="160" y="36"/>
                      <a:pt x="160" y="37"/>
                    </a:cubicBezTo>
                    <a:cubicBezTo>
                      <a:pt x="160" y="37"/>
                      <a:pt x="159" y="38"/>
                      <a:pt x="159" y="38"/>
                    </a:cubicBezTo>
                    <a:cubicBezTo>
                      <a:pt x="159" y="38"/>
                      <a:pt x="159" y="39"/>
                      <a:pt x="159" y="39"/>
                    </a:cubicBezTo>
                    <a:cubicBezTo>
                      <a:pt x="158" y="40"/>
                      <a:pt x="158" y="41"/>
                      <a:pt x="159" y="42"/>
                    </a:cubicBezTo>
                    <a:cubicBezTo>
                      <a:pt x="159" y="43"/>
                      <a:pt x="158" y="41"/>
                      <a:pt x="158" y="43"/>
                    </a:cubicBezTo>
                    <a:cubicBezTo>
                      <a:pt x="158" y="45"/>
                      <a:pt x="158" y="46"/>
                      <a:pt x="158" y="47"/>
                    </a:cubicBezTo>
                    <a:cubicBezTo>
                      <a:pt x="158" y="47"/>
                      <a:pt x="158" y="48"/>
                      <a:pt x="158" y="48"/>
                    </a:cubicBezTo>
                    <a:cubicBezTo>
                      <a:pt x="160" y="48"/>
                      <a:pt x="160" y="48"/>
                      <a:pt x="160" y="48"/>
                    </a:cubicBezTo>
                    <a:cubicBezTo>
                      <a:pt x="160" y="47"/>
                      <a:pt x="160" y="46"/>
                      <a:pt x="161" y="46"/>
                    </a:cubicBezTo>
                    <a:cubicBezTo>
                      <a:pt x="161" y="45"/>
                      <a:pt x="161" y="47"/>
                      <a:pt x="161" y="45"/>
                    </a:cubicBezTo>
                    <a:cubicBezTo>
                      <a:pt x="161" y="44"/>
                      <a:pt x="161" y="43"/>
                      <a:pt x="161" y="43"/>
                    </a:cubicBezTo>
                    <a:cubicBezTo>
                      <a:pt x="162" y="42"/>
                      <a:pt x="163" y="43"/>
                      <a:pt x="163" y="42"/>
                    </a:cubicBezTo>
                    <a:cubicBezTo>
                      <a:pt x="163" y="41"/>
                      <a:pt x="163" y="41"/>
                      <a:pt x="163" y="40"/>
                    </a:cubicBezTo>
                    <a:cubicBezTo>
                      <a:pt x="163" y="39"/>
                      <a:pt x="164" y="38"/>
                      <a:pt x="164" y="37"/>
                    </a:cubicBezTo>
                    <a:cubicBezTo>
                      <a:pt x="165" y="37"/>
                      <a:pt x="165" y="37"/>
                      <a:pt x="166" y="36"/>
                    </a:cubicBezTo>
                    <a:cubicBezTo>
                      <a:pt x="166" y="36"/>
                      <a:pt x="165" y="37"/>
                      <a:pt x="166" y="36"/>
                    </a:cubicBezTo>
                    <a:cubicBezTo>
                      <a:pt x="167" y="35"/>
                      <a:pt x="167" y="35"/>
                      <a:pt x="167" y="35"/>
                    </a:cubicBezTo>
                    <a:cubicBezTo>
                      <a:pt x="168" y="34"/>
                      <a:pt x="169" y="34"/>
                      <a:pt x="170" y="34"/>
                    </a:cubicBezTo>
                    <a:cubicBezTo>
                      <a:pt x="170" y="34"/>
                      <a:pt x="170" y="34"/>
                      <a:pt x="170" y="34"/>
                    </a:cubicBezTo>
                    <a:cubicBezTo>
                      <a:pt x="170" y="34"/>
                      <a:pt x="170" y="34"/>
                      <a:pt x="171" y="33"/>
                    </a:cubicBezTo>
                    <a:cubicBezTo>
                      <a:pt x="172" y="33"/>
                      <a:pt x="173" y="32"/>
                      <a:pt x="173" y="32"/>
                    </a:cubicBezTo>
                    <a:cubicBezTo>
                      <a:pt x="173" y="29"/>
                      <a:pt x="173" y="29"/>
                      <a:pt x="173" y="29"/>
                    </a:cubicBezTo>
                    <a:cubicBezTo>
                      <a:pt x="173" y="29"/>
                      <a:pt x="173" y="30"/>
                      <a:pt x="174" y="29"/>
                    </a:cubicBezTo>
                    <a:cubicBezTo>
                      <a:pt x="175" y="29"/>
                      <a:pt x="174" y="30"/>
                      <a:pt x="175" y="29"/>
                    </a:cubicBezTo>
                    <a:cubicBezTo>
                      <a:pt x="177" y="27"/>
                      <a:pt x="177" y="28"/>
                      <a:pt x="178" y="27"/>
                    </a:cubicBezTo>
                    <a:cubicBezTo>
                      <a:pt x="178" y="27"/>
                      <a:pt x="178" y="27"/>
                      <a:pt x="179" y="27"/>
                    </a:cubicBezTo>
                    <a:cubicBezTo>
                      <a:pt x="180" y="26"/>
                      <a:pt x="180" y="26"/>
                      <a:pt x="181" y="26"/>
                    </a:cubicBezTo>
                    <a:cubicBezTo>
                      <a:pt x="181" y="26"/>
                      <a:pt x="180" y="25"/>
                      <a:pt x="181" y="25"/>
                    </a:cubicBezTo>
                    <a:cubicBezTo>
                      <a:pt x="182" y="24"/>
                      <a:pt x="182" y="24"/>
                      <a:pt x="183" y="24"/>
                    </a:cubicBezTo>
                    <a:cubicBezTo>
                      <a:pt x="183" y="23"/>
                      <a:pt x="183" y="22"/>
                      <a:pt x="184" y="22"/>
                    </a:cubicBezTo>
                    <a:cubicBezTo>
                      <a:pt x="185" y="21"/>
                      <a:pt x="185" y="21"/>
                      <a:pt x="185" y="21"/>
                    </a:cubicBezTo>
                    <a:cubicBezTo>
                      <a:pt x="185" y="20"/>
                      <a:pt x="185" y="20"/>
                      <a:pt x="186" y="19"/>
                    </a:cubicBezTo>
                    <a:cubicBezTo>
                      <a:pt x="187" y="19"/>
                      <a:pt x="186" y="18"/>
                      <a:pt x="187" y="18"/>
                    </a:cubicBezTo>
                    <a:cubicBezTo>
                      <a:pt x="187" y="17"/>
                      <a:pt x="187" y="16"/>
                      <a:pt x="188" y="16"/>
                    </a:cubicBezTo>
                    <a:cubicBezTo>
                      <a:pt x="188" y="16"/>
                      <a:pt x="187" y="14"/>
                      <a:pt x="187" y="1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Freeform 175"/>
              <p:cNvSpPr>
                <a:spLocks/>
              </p:cNvSpPr>
              <p:nvPr/>
            </p:nvSpPr>
            <p:spPr bwMode="auto">
              <a:xfrm>
                <a:off x="2799073" y="4587239"/>
                <a:ext cx="63500" cy="41910"/>
              </a:xfrm>
              <a:custGeom>
                <a:avLst/>
                <a:gdLst/>
                <a:ahLst/>
                <a:cxnLst>
                  <a:cxn ang="0">
                    <a:pos x="19" y="14"/>
                  </a:cxn>
                  <a:cxn ang="0">
                    <a:pos x="22" y="13"/>
                  </a:cxn>
                  <a:cxn ang="0">
                    <a:pos x="21" y="13"/>
                  </a:cxn>
                  <a:cxn ang="0">
                    <a:pos x="19" y="13"/>
                  </a:cxn>
                  <a:cxn ang="0">
                    <a:pos x="17" y="13"/>
                  </a:cxn>
                  <a:cxn ang="0">
                    <a:pos x="15" y="12"/>
                  </a:cxn>
                  <a:cxn ang="0">
                    <a:pos x="13" y="11"/>
                  </a:cxn>
                  <a:cxn ang="0">
                    <a:pos x="11" y="10"/>
                  </a:cxn>
                  <a:cxn ang="0">
                    <a:pos x="9" y="8"/>
                  </a:cxn>
                  <a:cxn ang="0">
                    <a:pos x="8" y="7"/>
                  </a:cxn>
                  <a:cxn ang="0">
                    <a:pos x="7" y="6"/>
                  </a:cxn>
                  <a:cxn ang="0">
                    <a:pos x="6" y="5"/>
                  </a:cxn>
                  <a:cxn ang="0">
                    <a:pos x="5" y="3"/>
                  </a:cxn>
                  <a:cxn ang="0">
                    <a:pos x="3" y="1"/>
                  </a:cxn>
                  <a:cxn ang="0">
                    <a:pos x="3" y="1"/>
                  </a:cxn>
                  <a:cxn ang="0">
                    <a:pos x="2" y="0"/>
                  </a:cxn>
                  <a:cxn ang="0">
                    <a:pos x="0" y="2"/>
                  </a:cxn>
                  <a:cxn ang="0">
                    <a:pos x="1" y="3"/>
                  </a:cxn>
                  <a:cxn ang="0">
                    <a:pos x="1" y="5"/>
                  </a:cxn>
                  <a:cxn ang="0">
                    <a:pos x="2" y="7"/>
                  </a:cxn>
                  <a:cxn ang="0">
                    <a:pos x="5" y="9"/>
                  </a:cxn>
                  <a:cxn ang="0">
                    <a:pos x="6" y="11"/>
                  </a:cxn>
                  <a:cxn ang="0">
                    <a:pos x="9" y="12"/>
                  </a:cxn>
                  <a:cxn ang="0">
                    <a:pos x="12" y="13"/>
                  </a:cxn>
                  <a:cxn ang="0">
                    <a:pos x="15" y="13"/>
                  </a:cxn>
                  <a:cxn ang="0">
                    <a:pos x="17" y="14"/>
                  </a:cxn>
                  <a:cxn ang="0">
                    <a:pos x="19" y="14"/>
                  </a:cxn>
                </a:cxnLst>
                <a:rect l="0" t="0" r="r" b="b"/>
                <a:pathLst>
                  <a:path w="23" h="15">
                    <a:moveTo>
                      <a:pt x="19" y="14"/>
                    </a:moveTo>
                    <a:cubicBezTo>
                      <a:pt x="19" y="14"/>
                      <a:pt x="23" y="13"/>
                      <a:pt x="22" y="13"/>
                    </a:cubicBezTo>
                    <a:cubicBezTo>
                      <a:pt x="22" y="13"/>
                      <a:pt x="22" y="13"/>
                      <a:pt x="21" y="13"/>
                    </a:cubicBezTo>
                    <a:cubicBezTo>
                      <a:pt x="21" y="13"/>
                      <a:pt x="20" y="13"/>
                      <a:pt x="19" y="13"/>
                    </a:cubicBezTo>
                    <a:cubicBezTo>
                      <a:pt x="18" y="13"/>
                      <a:pt x="18" y="13"/>
                      <a:pt x="17" y="13"/>
                    </a:cubicBezTo>
                    <a:cubicBezTo>
                      <a:pt x="16" y="13"/>
                      <a:pt x="16" y="12"/>
                      <a:pt x="15" y="12"/>
                    </a:cubicBezTo>
                    <a:cubicBezTo>
                      <a:pt x="14" y="11"/>
                      <a:pt x="14" y="12"/>
                      <a:pt x="13" y="11"/>
                    </a:cubicBezTo>
                    <a:cubicBezTo>
                      <a:pt x="11" y="11"/>
                      <a:pt x="12" y="11"/>
                      <a:pt x="11" y="10"/>
                    </a:cubicBezTo>
                    <a:cubicBezTo>
                      <a:pt x="10" y="9"/>
                      <a:pt x="10" y="9"/>
                      <a:pt x="9" y="8"/>
                    </a:cubicBezTo>
                    <a:cubicBezTo>
                      <a:pt x="8" y="8"/>
                      <a:pt x="9" y="8"/>
                      <a:pt x="8" y="7"/>
                    </a:cubicBezTo>
                    <a:cubicBezTo>
                      <a:pt x="8" y="7"/>
                      <a:pt x="8" y="7"/>
                      <a:pt x="7" y="6"/>
                    </a:cubicBezTo>
                    <a:cubicBezTo>
                      <a:pt x="6" y="6"/>
                      <a:pt x="7" y="5"/>
                      <a:pt x="6" y="5"/>
                    </a:cubicBezTo>
                    <a:cubicBezTo>
                      <a:pt x="6" y="4"/>
                      <a:pt x="6" y="4"/>
                      <a:pt x="5" y="3"/>
                    </a:cubicBezTo>
                    <a:cubicBezTo>
                      <a:pt x="4" y="2"/>
                      <a:pt x="4" y="2"/>
                      <a:pt x="3" y="1"/>
                    </a:cubicBezTo>
                    <a:cubicBezTo>
                      <a:pt x="3" y="1"/>
                      <a:pt x="3" y="1"/>
                      <a:pt x="3" y="1"/>
                    </a:cubicBezTo>
                    <a:cubicBezTo>
                      <a:pt x="2" y="0"/>
                      <a:pt x="2" y="0"/>
                      <a:pt x="2" y="0"/>
                    </a:cubicBezTo>
                    <a:cubicBezTo>
                      <a:pt x="0" y="2"/>
                      <a:pt x="0" y="2"/>
                      <a:pt x="0" y="2"/>
                    </a:cubicBezTo>
                    <a:cubicBezTo>
                      <a:pt x="0" y="2"/>
                      <a:pt x="1" y="2"/>
                      <a:pt x="1" y="3"/>
                    </a:cubicBezTo>
                    <a:cubicBezTo>
                      <a:pt x="2" y="4"/>
                      <a:pt x="1" y="4"/>
                      <a:pt x="1" y="5"/>
                    </a:cubicBezTo>
                    <a:cubicBezTo>
                      <a:pt x="1" y="5"/>
                      <a:pt x="1" y="5"/>
                      <a:pt x="2" y="7"/>
                    </a:cubicBezTo>
                    <a:cubicBezTo>
                      <a:pt x="2" y="9"/>
                      <a:pt x="2" y="7"/>
                      <a:pt x="5" y="9"/>
                    </a:cubicBezTo>
                    <a:cubicBezTo>
                      <a:pt x="8" y="11"/>
                      <a:pt x="6" y="10"/>
                      <a:pt x="6" y="11"/>
                    </a:cubicBezTo>
                    <a:cubicBezTo>
                      <a:pt x="7" y="12"/>
                      <a:pt x="8" y="11"/>
                      <a:pt x="9" y="12"/>
                    </a:cubicBezTo>
                    <a:cubicBezTo>
                      <a:pt x="11" y="12"/>
                      <a:pt x="11" y="13"/>
                      <a:pt x="12" y="13"/>
                    </a:cubicBezTo>
                    <a:cubicBezTo>
                      <a:pt x="13" y="13"/>
                      <a:pt x="13" y="13"/>
                      <a:pt x="15" y="13"/>
                    </a:cubicBezTo>
                    <a:cubicBezTo>
                      <a:pt x="17" y="14"/>
                      <a:pt x="16" y="14"/>
                      <a:pt x="17" y="14"/>
                    </a:cubicBezTo>
                    <a:cubicBezTo>
                      <a:pt x="18" y="15"/>
                      <a:pt x="18" y="14"/>
                      <a:pt x="19" y="1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176"/>
              <p:cNvSpPr>
                <a:spLocks/>
              </p:cNvSpPr>
              <p:nvPr/>
            </p:nvSpPr>
            <p:spPr bwMode="auto">
              <a:xfrm>
                <a:off x="2807963" y="4591049"/>
                <a:ext cx="1270" cy="127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177"/>
              <p:cNvSpPr>
                <a:spLocks/>
              </p:cNvSpPr>
              <p:nvPr/>
            </p:nvSpPr>
            <p:spPr bwMode="auto">
              <a:xfrm>
                <a:off x="2834633" y="4587239"/>
                <a:ext cx="25400" cy="25400"/>
              </a:xfrm>
              <a:custGeom>
                <a:avLst/>
                <a:gdLst/>
                <a:ahLst/>
                <a:cxnLst>
                  <a:cxn ang="0">
                    <a:pos x="8" y="1"/>
                  </a:cxn>
                  <a:cxn ang="0">
                    <a:pos x="6" y="0"/>
                  </a:cxn>
                  <a:cxn ang="0">
                    <a:pos x="4" y="2"/>
                  </a:cxn>
                  <a:cxn ang="0">
                    <a:pos x="3" y="2"/>
                  </a:cxn>
                  <a:cxn ang="0">
                    <a:pos x="1" y="4"/>
                  </a:cxn>
                  <a:cxn ang="0">
                    <a:pos x="0" y="4"/>
                  </a:cxn>
                  <a:cxn ang="0">
                    <a:pos x="0" y="6"/>
                  </a:cxn>
                  <a:cxn ang="0">
                    <a:pos x="0" y="7"/>
                  </a:cxn>
                  <a:cxn ang="0">
                    <a:pos x="1" y="9"/>
                  </a:cxn>
                  <a:cxn ang="0">
                    <a:pos x="2" y="9"/>
                  </a:cxn>
                  <a:cxn ang="0">
                    <a:pos x="2" y="8"/>
                  </a:cxn>
                  <a:cxn ang="0">
                    <a:pos x="4" y="8"/>
                  </a:cxn>
                  <a:cxn ang="0">
                    <a:pos x="5" y="7"/>
                  </a:cxn>
                  <a:cxn ang="0">
                    <a:pos x="5" y="7"/>
                  </a:cxn>
                  <a:cxn ang="0">
                    <a:pos x="6" y="6"/>
                  </a:cxn>
                  <a:cxn ang="0">
                    <a:pos x="8" y="4"/>
                  </a:cxn>
                  <a:cxn ang="0">
                    <a:pos x="8" y="3"/>
                  </a:cxn>
                  <a:cxn ang="0">
                    <a:pos x="8" y="2"/>
                  </a:cxn>
                  <a:cxn ang="0">
                    <a:pos x="8" y="1"/>
                  </a:cxn>
                </a:cxnLst>
                <a:rect l="0" t="0" r="r" b="b"/>
                <a:pathLst>
                  <a:path w="9" h="9">
                    <a:moveTo>
                      <a:pt x="8" y="1"/>
                    </a:moveTo>
                    <a:cubicBezTo>
                      <a:pt x="6" y="0"/>
                      <a:pt x="7" y="0"/>
                      <a:pt x="6" y="0"/>
                    </a:cubicBezTo>
                    <a:cubicBezTo>
                      <a:pt x="5" y="1"/>
                      <a:pt x="5" y="1"/>
                      <a:pt x="4" y="2"/>
                    </a:cubicBezTo>
                    <a:cubicBezTo>
                      <a:pt x="3" y="2"/>
                      <a:pt x="3" y="2"/>
                      <a:pt x="3" y="2"/>
                    </a:cubicBezTo>
                    <a:cubicBezTo>
                      <a:pt x="2" y="3"/>
                      <a:pt x="2" y="3"/>
                      <a:pt x="1" y="4"/>
                    </a:cubicBezTo>
                    <a:cubicBezTo>
                      <a:pt x="1" y="4"/>
                      <a:pt x="0" y="3"/>
                      <a:pt x="0" y="4"/>
                    </a:cubicBezTo>
                    <a:cubicBezTo>
                      <a:pt x="0" y="5"/>
                      <a:pt x="0" y="5"/>
                      <a:pt x="0" y="6"/>
                    </a:cubicBezTo>
                    <a:cubicBezTo>
                      <a:pt x="0" y="6"/>
                      <a:pt x="0" y="6"/>
                      <a:pt x="0" y="7"/>
                    </a:cubicBezTo>
                    <a:cubicBezTo>
                      <a:pt x="0" y="7"/>
                      <a:pt x="1" y="9"/>
                      <a:pt x="1" y="9"/>
                    </a:cubicBezTo>
                    <a:cubicBezTo>
                      <a:pt x="1" y="9"/>
                      <a:pt x="2" y="9"/>
                      <a:pt x="2" y="9"/>
                    </a:cubicBezTo>
                    <a:cubicBezTo>
                      <a:pt x="2" y="8"/>
                      <a:pt x="2" y="8"/>
                      <a:pt x="2" y="8"/>
                    </a:cubicBezTo>
                    <a:cubicBezTo>
                      <a:pt x="3" y="8"/>
                      <a:pt x="4" y="8"/>
                      <a:pt x="4" y="8"/>
                    </a:cubicBezTo>
                    <a:cubicBezTo>
                      <a:pt x="5" y="8"/>
                      <a:pt x="5" y="8"/>
                      <a:pt x="5" y="7"/>
                    </a:cubicBezTo>
                    <a:cubicBezTo>
                      <a:pt x="5" y="7"/>
                      <a:pt x="4" y="8"/>
                      <a:pt x="5" y="7"/>
                    </a:cubicBezTo>
                    <a:cubicBezTo>
                      <a:pt x="6" y="6"/>
                      <a:pt x="6" y="6"/>
                      <a:pt x="6" y="6"/>
                    </a:cubicBezTo>
                    <a:cubicBezTo>
                      <a:pt x="6" y="5"/>
                      <a:pt x="8" y="4"/>
                      <a:pt x="8" y="4"/>
                    </a:cubicBezTo>
                    <a:cubicBezTo>
                      <a:pt x="8" y="4"/>
                      <a:pt x="8" y="3"/>
                      <a:pt x="8" y="3"/>
                    </a:cubicBezTo>
                    <a:cubicBezTo>
                      <a:pt x="8" y="2"/>
                      <a:pt x="8" y="2"/>
                      <a:pt x="8" y="2"/>
                    </a:cubicBezTo>
                    <a:cubicBezTo>
                      <a:pt x="8" y="1"/>
                      <a:pt x="9" y="1"/>
                      <a:pt x="8"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178"/>
              <p:cNvSpPr>
                <a:spLocks/>
              </p:cNvSpPr>
              <p:nvPr/>
            </p:nvSpPr>
            <p:spPr bwMode="auto">
              <a:xfrm>
                <a:off x="2890513" y="4474209"/>
                <a:ext cx="54610" cy="46990"/>
              </a:xfrm>
              <a:custGeom>
                <a:avLst/>
                <a:gdLst/>
                <a:ahLst/>
                <a:cxnLst>
                  <a:cxn ang="0">
                    <a:pos x="19" y="1"/>
                  </a:cxn>
                  <a:cxn ang="0">
                    <a:pos x="18" y="1"/>
                  </a:cxn>
                  <a:cxn ang="0">
                    <a:pos x="16" y="2"/>
                  </a:cxn>
                  <a:cxn ang="0">
                    <a:pos x="14" y="2"/>
                  </a:cxn>
                  <a:cxn ang="0">
                    <a:pos x="13" y="3"/>
                  </a:cxn>
                  <a:cxn ang="0">
                    <a:pos x="12" y="3"/>
                  </a:cxn>
                  <a:cxn ang="0">
                    <a:pos x="10" y="3"/>
                  </a:cxn>
                  <a:cxn ang="0">
                    <a:pos x="9" y="5"/>
                  </a:cxn>
                  <a:cxn ang="0">
                    <a:pos x="9" y="6"/>
                  </a:cxn>
                  <a:cxn ang="0">
                    <a:pos x="9" y="8"/>
                  </a:cxn>
                  <a:cxn ang="0">
                    <a:pos x="9" y="9"/>
                  </a:cxn>
                  <a:cxn ang="0">
                    <a:pos x="7" y="11"/>
                  </a:cxn>
                  <a:cxn ang="0">
                    <a:pos x="6" y="12"/>
                  </a:cxn>
                  <a:cxn ang="0">
                    <a:pos x="4" y="13"/>
                  </a:cxn>
                  <a:cxn ang="0">
                    <a:pos x="2" y="14"/>
                  </a:cxn>
                  <a:cxn ang="0">
                    <a:pos x="1" y="15"/>
                  </a:cxn>
                  <a:cxn ang="0">
                    <a:pos x="1" y="17"/>
                  </a:cxn>
                  <a:cxn ang="0">
                    <a:pos x="3" y="16"/>
                  </a:cxn>
                  <a:cxn ang="0">
                    <a:pos x="4" y="16"/>
                  </a:cxn>
                  <a:cxn ang="0">
                    <a:pos x="6" y="15"/>
                  </a:cxn>
                  <a:cxn ang="0">
                    <a:pos x="8" y="15"/>
                  </a:cxn>
                  <a:cxn ang="0">
                    <a:pos x="10" y="14"/>
                  </a:cxn>
                  <a:cxn ang="0">
                    <a:pos x="11" y="13"/>
                  </a:cxn>
                  <a:cxn ang="0">
                    <a:pos x="11" y="11"/>
                  </a:cxn>
                  <a:cxn ang="0">
                    <a:pos x="11" y="9"/>
                  </a:cxn>
                  <a:cxn ang="0">
                    <a:pos x="11" y="9"/>
                  </a:cxn>
                  <a:cxn ang="0">
                    <a:pos x="13" y="6"/>
                  </a:cxn>
                  <a:cxn ang="0">
                    <a:pos x="14" y="5"/>
                  </a:cxn>
                  <a:cxn ang="0">
                    <a:pos x="16" y="4"/>
                  </a:cxn>
                  <a:cxn ang="0">
                    <a:pos x="18" y="3"/>
                  </a:cxn>
                  <a:cxn ang="0">
                    <a:pos x="19" y="2"/>
                  </a:cxn>
                  <a:cxn ang="0">
                    <a:pos x="19" y="1"/>
                  </a:cxn>
                </a:cxnLst>
                <a:rect l="0" t="0" r="r" b="b"/>
                <a:pathLst>
                  <a:path w="20" h="17">
                    <a:moveTo>
                      <a:pt x="19" y="1"/>
                    </a:moveTo>
                    <a:cubicBezTo>
                      <a:pt x="19" y="0"/>
                      <a:pt x="18" y="1"/>
                      <a:pt x="18" y="1"/>
                    </a:cubicBezTo>
                    <a:cubicBezTo>
                      <a:pt x="18" y="1"/>
                      <a:pt x="17" y="2"/>
                      <a:pt x="16" y="2"/>
                    </a:cubicBezTo>
                    <a:cubicBezTo>
                      <a:pt x="16" y="3"/>
                      <a:pt x="16" y="2"/>
                      <a:pt x="14" y="2"/>
                    </a:cubicBezTo>
                    <a:cubicBezTo>
                      <a:pt x="13" y="2"/>
                      <a:pt x="13" y="3"/>
                      <a:pt x="13" y="3"/>
                    </a:cubicBezTo>
                    <a:cubicBezTo>
                      <a:pt x="12" y="4"/>
                      <a:pt x="12" y="3"/>
                      <a:pt x="12" y="3"/>
                    </a:cubicBezTo>
                    <a:cubicBezTo>
                      <a:pt x="12" y="3"/>
                      <a:pt x="11" y="3"/>
                      <a:pt x="10" y="3"/>
                    </a:cubicBezTo>
                    <a:cubicBezTo>
                      <a:pt x="9" y="3"/>
                      <a:pt x="9" y="4"/>
                      <a:pt x="9" y="5"/>
                    </a:cubicBezTo>
                    <a:cubicBezTo>
                      <a:pt x="8" y="5"/>
                      <a:pt x="9" y="6"/>
                      <a:pt x="9" y="6"/>
                    </a:cubicBezTo>
                    <a:cubicBezTo>
                      <a:pt x="9" y="7"/>
                      <a:pt x="9" y="7"/>
                      <a:pt x="9" y="8"/>
                    </a:cubicBezTo>
                    <a:cubicBezTo>
                      <a:pt x="8" y="9"/>
                      <a:pt x="9" y="9"/>
                      <a:pt x="9" y="9"/>
                    </a:cubicBezTo>
                    <a:cubicBezTo>
                      <a:pt x="8" y="9"/>
                      <a:pt x="7" y="11"/>
                      <a:pt x="7" y="11"/>
                    </a:cubicBezTo>
                    <a:cubicBezTo>
                      <a:pt x="7" y="12"/>
                      <a:pt x="6" y="12"/>
                      <a:pt x="6" y="12"/>
                    </a:cubicBezTo>
                    <a:cubicBezTo>
                      <a:pt x="5" y="13"/>
                      <a:pt x="5" y="13"/>
                      <a:pt x="4" y="13"/>
                    </a:cubicBezTo>
                    <a:cubicBezTo>
                      <a:pt x="3" y="13"/>
                      <a:pt x="3" y="14"/>
                      <a:pt x="2" y="14"/>
                    </a:cubicBezTo>
                    <a:cubicBezTo>
                      <a:pt x="2" y="14"/>
                      <a:pt x="1" y="15"/>
                      <a:pt x="1" y="15"/>
                    </a:cubicBezTo>
                    <a:cubicBezTo>
                      <a:pt x="0" y="16"/>
                      <a:pt x="1" y="17"/>
                      <a:pt x="1" y="17"/>
                    </a:cubicBezTo>
                    <a:cubicBezTo>
                      <a:pt x="1" y="17"/>
                      <a:pt x="2" y="16"/>
                      <a:pt x="3" y="16"/>
                    </a:cubicBezTo>
                    <a:cubicBezTo>
                      <a:pt x="4" y="15"/>
                      <a:pt x="3" y="16"/>
                      <a:pt x="4" y="16"/>
                    </a:cubicBezTo>
                    <a:cubicBezTo>
                      <a:pt x="5" y="15"/>
                      <a:pt x="5" y="16"/>
                      <a:pt x="6" y="15"/>
                    </a:cubicBezTo>
                    <a:cubicBezTo>
                      <a:pt x="7" y="15"/>
                      <a:pt x="6" y="15"/>
                      <a:pt x="8" y="15"/>
                    </a:cubicBezTo>
                    <a:cubicBezTo>
                      <a:pt x="11" y="15"/>
                      <a:pt x="9" y="15"/>
                      <a:pt x="10" y="14"/>
                    </a:cubicBezTo>
                    <a:cubicBezTo>
                      <a:pt x="10" y="14"/>
                      <a:pt x="10" y="14"/>
                      <a:pt x="11" y="13"/>
                    </a:cubicBezTo>
                    <a:cubicBezTo>
                      <a:pt x="11" y="12"/>
                      <a:pt x="11" y="12"/>
                      <a:pt x="11" y="11"/>
                    </a:cubicBezTo>
                    <a:cubicBezTo>
                      <a:pt x="12" y="11"/>
                      <a:pt x="11" y="10"/>
                      <a:pt x="11" y="9"/>
                    </a:cubicBezTo>
                    <a:cubicBezTo>
                      <a:pt x="12" y="9"/>
                      <a:pt x="11" y="9"/>
                      <a:pt x="11" y="9"/>
                    </a:cubicBezTo>
                    <a:cubicBezTo>
                      <a:pt x="11" y="9"/>
                      <a:pt x="12" y="7"/>
                      <a:pt x="13" y="6"/>
                    </a:cubicBezTo>
                    <a:cubicBezTo>
                      <a:pt x="14" y="5"/>
                      <a:pt x="13" y="5"/>
                      <a:pt x="14" y="5"/>
                    </a:cubicBezTo>
                    <a:cubicBezTo>
                      <a:pt x="14" y="4"/>
                      <a:pt x="14" y="5"/>
                      <a:pt x="16" y="4"/>
                    </a:cubicBezTo>
                    <a:cubicBezTo>
                      <a:pt x="16" y="4"/>
                      <a:pt x="17" y="3"/>
                      <a:pt x="18" y="3"/>
                    </a:cubicBezTo>
                    <a:cubicBezTo>
                      <a:pt x="18" y="2"/>
                      <a:pt x="19" y="2"/>
                      <a:pt x="19" y="2"/>
                    </a:cubicBezTo>
                    <a:cubicBezTo>
                      <a:pt x="20" y="1"/>
                      <a:pt x="19" y="2"/>
                      <a:pt x="19"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 name="Freeform 179"/>
              <p:cNvSpPr>
                <a:spLocks/>
              </p:cNvSpPr>
              <p:nvPr/>
            </p:nvSpPr>
            <p:spPr bwMode="auto">
              <a:xfrm>
                <a:off x="2862573" y="4535169"/>
                <a:ext cx="21590" cy="19050"/>
              </a:xfrm>
              <a:custGeom>
                <a:avLst/>
                <a:gdLst/>
                <a:ahLst/>
                <a:cxnLst>
                  <a:cxn ang="0">
                    <a:pos x="3" y="2"/>
                  </a:cxn>
                  <a:cxn ang="0">
                    <a:pos x="1" y="4"/>
                  </a:cxn>
                  <a:cxn ang="0">
                    <a:pos x="1" y="6"/>
                  </a:cxn>
                  <a:cxn ang="0">
                    <a:pos x="1" y="6"/>
                  </a:cxn>
                  <a:cxn ang="0">
                    <a:pos x="3" y="4"/>
                  </a:cxn>
                  <a:cxn ang="0">
                    <a:pos x="3" y="3"/>
                  </a:cxn>
                  <a:cxn ang="0">
                    <a:pos x="5" y="2"/>
                  </a:cxn>
                  <a:cxn ang="0">
                    <a:pos x="6" y="2"/>
                  </a:cxn>
                  <a:cxn ang="0">
                    <a:pos x="8" y="0"/>
                  </a:cxn>
                  <a:cxn ang="0">
                    <a:pos x="6" y="1"/>
                  </a:cxn>
                  <a:cxn ang="0">
                    <a:pos x="5" y="1"/>
                  </a:cxn>
                  <a:cxn ang="0">
                    <a:pos x="4" y="1"/>
                  </a:cxn>
                  <a:cxn ang="0">
                    <a:pos x="3" y="2"/>
                  </a:cxn>
                </a:cxnLst>
                <a:rect l="0" t="0" r="r" b="b"/>
                <a:pathLst>
                  <a:path w="8" h="7">
                    <a:moveTo>
                      <a:pt x="3" y="2"/>
                    </a:moveTo>
                    <a:cubicBezTo>
                      <a:pt x="2" y="3"/>
                      <a:pt x="2" y="3"/>
                      <a:pt x="1" y="4"/>
                    </a:cubicBezTo>
                    <a:cubicBezTo>
                      <a:pt x="0" y="5"/>
                      <a:pt x="1" y="5"/>
                      <a:pt x="1" y="6"/>
                    </a:cubicBezTo>
                    <a:cubicBezTo>
                      <a:pt x="1" y="7"/>
                      <a:pt x="1" y="6"/>
                      <a:pt x="1" y="6"/>
                    </a:cubicBezTo>
                    <a:cubicBezTo>
                      <a:pt x="2" y="6"/>
                      <a:pt x="2" y="4"/>
                      <a:pt x="3" y="4"/>
                    </a:cubicBezTo>
                    <a:cubicBezTo>
                      <a:pt x="3" y="3"/>
                      <a:pt x="3" y="4"/>
                      <a:pt x="3" y="3"/>
                    </a:cubicBezTo>
                    <a:cubicBezTo>
                      <a:pt x="4" y="3"/>
                      <a:pt x="4" y="3"/>
                      <a:pt x="5" y="2"/>
                    </a:cubicBezTo>
                    <a:cubicBezTo>
                      <a:pt x="7" y="1"/>
                      <a:pt x="5" y="2"/>
                      <a:pt x="6" y="2"/>
                    </a:cubicBezTo>
                    <a:cubicBezTo>
                      <a:pt x="7" y="2"/>
                      <a:pt x="7" y="0"/>
                      <a:pt x="8" y="0"/>
                    </a:cubicBezTo>
                    <a:cubicBezTo>
                      <a:pt x="6" y="1"/>
                      <a:pt x="6" y="1"/>
                      <a:pt x="6" y="1"/>
                    </a:cubicBezTo>
                    <a:cubicBezTo>
                      <a:pt x="6" y="1"/>
                      <a:pt x="6" y="1"/>
                      <a:pt x="5" y="1"/>
                    </a:cubicBezTo>
                    <a:cubicBezTo>
                      <a:pt x="4" y="1"/>
                      <a:pt x="4" y="1"/>
                      <a:pt x="4" y="1"/>
                    </a:cubicBezTo>
                    <a:cubicBezTo>
                      <a:pt x="4" y="1"/>
                      <a:pt x="3" y="1"/>
                      <a:pt x="3"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Freeform 180"/>
              <p:cNvSpPr>
                <a:spLocks/>
              </p:cNvSpPr>
              <p:nvPr/>
            </p:nvSpPr>
            <p:spPr bwMode="auto">
              <a:xfrm>
                <a:off x="2893053" y="4610099"/>
                <a:ext cx="38100" cy="27940"/>
              </a:xfrm>
              <a:custGeom>
                <a:avLst/>
                <a:gdLst/>
                <a:ahLst/>
                <a:cxnLst>
                  <a:cxn ang="0">
                    <a:pos x="6" y="0"/>
                  </a:cxn>
                  <a:cxn ang="0">
                    <a:pos x="4" y="0"/>
                  </a:cxn>
                  <a:cxn ang="0">
                    <a:pos x="3" y="0"/>
                  </a:cxn>
                  <a:cxn ang="0">
                    <a:pos x="2" y="1"/>
                  </a:cxn>
                  <a:cxn ang="0">
                    <a:pos x="0" y="2"/>
                  </a:cxn>
                  <a:cxn ang="0">
                    <a:pos x="3" y="3"/>
                  </a:cxn>
                  <a:cxn ang="0">
                    <a:pos x="4" y="4"/>
                  </a:cxn>
                  <a:cxn ang="0">
                    <a:pos x="4" y="4"/>
                  </a:cxn>
                  <a:cxn ang="0">
                    <a:pos x="5" y="6"/>
                  </a:cxn>
                  <a:cxn ang="0">
                    <a:pos x="8" y="6"/>
                  </a:cxn>
                  <a:cxn ang="0">
                    <a:pos x="9" y="6"/>
                  </a:cxn>
                  <a:cxn ang="0">
                    <a:pos x="11" y="8"/>
                  </a:cxn>
                  <a:cxn ang="0">
                    <a:pos x="13" y="9"/>
                  </a:cxn>
                  <a:cxn ang="0">
                    <a:pos x="14" y="9"/>
                  </a:cxn>
                  <a:cxn ang="0">
                    <a:pos x="14" y="7"/>
                  </a:cxn>
                  <a:cxn ang="0">
                    <a:pos x="13" y="6"/>
                  </a:cxn>
                  <a:cxn ang="0">
                    <a:pos x="13" y="4"/>
                  </a:cxn>
                  <a:cxn ang="0">
                    <a:pos x="12" y="2"/>
                  </a:cxn>
                  <a:cxn ang="0">
                    <a:pos x="10" y="2"/>
                  </a:cxn>
                  <a:cxn ang="0">
                    <a:pos x="9" y="1"/>
                  </a:cxn>
                  <a:cxn ang="0">
                    <a:pos x="7" y="0"/>
                  </a:cxn>
                  <a:cxn ang="0">
                    <a:pos x="6" y="0"/>
                  </a:cxn>
                </a:cxnLst>
                <a:rect l="0" t="0" r="r" b="b"/>
                <a:pathLst>
                  <a:path w="14" h="10">
                    <a:moveTo>
                      <a:pt x="6" y="0"/>
                    </a:moveTo>
                    <a:cubicBezTo>
                      <a:pt x="5" y="0"/>
                      <a:pt x="4" y="0"/>
                      <a:pt x="4" y="0"/>
                    </a:cubicBezTo>
                    <a:cubicBezTo>
                      <a:pt x="3" y="0"/>
                      <a:pt x="3" y="0"/>
                      <a:pt x="3" y="0"/>
                    </a:cubicBezTo>
                    <a:cubicBezTo>
                      <a:pt x="2" y="0"/>
                      <a:pt x="2" y="0"/>
                      <a:pt x="2" y="1"/>
                    </a:cubicBezTo>
                    <a:cubicBezTo>
                      <a:pt x="1" y="1"/>
                      <a:pt x="0" y="2"/>
                      <a:pt x="0" y="2"/>
                    </a:cubicBezTo>
                    <a:cubicBezTo>
                      <a:pt x="1" y="3"/>
                      <a:pt x="2" y="3"/>
                      <a:pt x="3" y="3"/>
                    </a:cubicBezTo>
                    <a:cubicBezTo>
                      <a:pt x="3" y="4"/>
                      <a:pt x="3" y="4"/>
                      <a:pt x="4" y="4"/>
                    </a:cubicBezTo>
                    <a:cubicBezTo>
                      <a:pt x="4" y="4"/>
                      <a:pt x="4" y="4"/>
                      <a:pt x="4" y="4"/>
                    </a:cubicBezTo>
                    <a:cubicBezTo>
                      <a:pt x="5" y="5"/>
                      <a:pt x="4" y="6"/>
                      <a:pt x="5" y="6"/>
                    </a:cubicBezTo>
                    <a:cubicBezTo>
                      <a:pt x="6" y="6"/>
                      <a:pt x="7" y="6"/>
                      <a:pt x="8" y="6"/>
                    </a:cubicBezTo>
                    <a:cubicBezTo>
                      <a:pt x="8" y="6"/>
                      <a:pt x="8" y="5"/>
                      <a:pt x="9" y="6"/>
                    </a:cubicBezTo>
                    <a:cubicBezTo>
                      <a:pt x="10" y="7"/>
                      <a:pt x="10" y="7"/>
                      <a:pt x="11" y="8"/>
                    </a:cubicBezTo>
                    <a:cubicBezTo>
                      <a:pt x="12" y="8"/>
                      <a:pt x="12" y="8"/>
                      <a:pt x="13" y="9"/>
                    </a:cubicBezTo>
                    <a:cubicBezTo>
                      <a:pt x="14" y="9"/>
                      <a:pt x="14" y="10"/>
                      <a:pt x="14" y="9"/>
                    </a:cubicBezTo>
                    <a:cubicBezTo>
                      <a:pt x="14" y="8"/>
                      <a:pt x="14" y="8"/>
                      <a:pt x="14" y="7"/>
                    </a:cubicBezTo>
                    <a:cubicBezTo>
                      <a:pt x="13" y="7"/>
                      <a:pt x="13" y="6"/>
                      <a:pt x="13" y="6"/>
                    </a:cubicBezTo>
                    <a:cubicBezTo>
                      <a:pt x="13" y="5"/>
                      <a:pt x="13" y="6"/>
                      <a:pt x="13" y="4"/>
                    </a:cubicBezTo>
                    <a:cubicBezTo>
                      <a:pt x="12" y="3"/>
                      <a:pt x="13" y="2"/>
                      <a:pt x="12" y="2"/>
                    </a:cubicBezTo>
                    <a:cubicBezTo>
                      <a:pt x="11" y="3"/>
                      <a:pt x="11" y="3"/>
                      <a:pt x="10" y="2"/>
                    </a:cubicBezTo>
                    <a:cubicBezTo>
                      <a:pt x="10" y="1"/>
                      <a:pt x="10" y="1"/>
                      <a:pt x="9" y="1"/>
                    </a:cubicBezTo>
                    <a:cubicBezTo>
                      <a:pt x="7" y="0"/>
                      <a:pt x="8" y="0"/>
                      <a:pt x="7" y="0"/>
                    </a:cubicBezTo>
                    <a:cubicBezTo>
                      <a:pt x="6" y="0"/>
                      <a:pt x="7" y="0"/>
                      <a:pt x="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Freeform 181"/>
              <p:cNvSpPr>
                <a:spLocks/>
              </p:cNvSpPr>
              <p:nvPr/>
            </p:nvSpPr>
            <p:spPr bwMode="auto">
              <a:xfrm>
                <a:off x="2840983" y="4631689"/>
                <a:ext cx="97790" cy="78740"/>
              </a:xfrm>
              <a:custGeom>
                <a:avLst/>
                <a:gdLst/>
                <a:ahLst/>
                <a:cxnLst>
                  <a:cxn ang="0">
                    <a:pos x="36" y="15"/>
                  </a:cxn>
                  <a:cxn ang="0">
                    <a:pos x="34" y="13"/>
                  </a:cxn>
                  <a:cxn ang="0">
                    <a:pos x="33" y="11"/>
                  </a:cxn>
                  <a:cxn ang="0">
                    <a:pos x="32" y="9"/>
                  </a:cxn>
                  <a:cxn ang="0">
                    <a:pos x="31" y="8"/>
                  </a:cxn>
                  <a:cxn ang="0">
                    <a:pos x="30" y="7"/>
                  </a:cxn>
                  <a:cxn ang="0">
                    <a:pos x="29" y="5"/>
                  </a:cxn>
                  <a:cxn ang="0">
                    <a:pos x="29" y="3"/>
                  </a:cxn>
                  <a:cxn ang="0">
                    <a:pos x="28" y="2"/>
                  </a:cxn>
                  <a:cxn ang="0">
                    <a:pos x="26" y="2"/>
                  </a:cxn>
                  <a:cxn ang="0">
                    <a:pos x="26" y="5"/>
                  </a:cxn>
                  <a:cxn ang="0">
                    <a:pos x="26" y="5"/>
                  </a:cxn>
                  <a:cxn ang="0">
                    <a:pos x="25" y="6"/>
                  </a:cxn>
                  <a:cxn ang="0">
                    <a:pos x="24" y="4"/>
                  </a:cxn>
                  <a:cxn ang="0">
                    <a:pos x="23" y="4"/>
                  </a:cxn>
                  <a:cxn ang="0">
                    <a:pos x="22" y="3"/>
                  </a:cxn>
                  <a:cxn ang="0">
                    <a:pos x="22" y="2"/>
                  </a:cxn>
                  <a:cxn ang="0">
                    <a:pos x="21" y="1"/>
                  </a:cxn>
                  <a:cxn ang="0">
                    <a:pos x="18" y="2"/>
                  </a:cxn>
                  <a:cxn ang="0">
                    <a:pos x="16" y="2"/>
                  </a:cxn>
                  <a:cxn ang="0">
                    <a:pos x="15" y="3"/>
                  </a:cxn>
                  <a:cxn ang="0">
                    <a:pos x="15" y="4"/>
                  </a:cxn>
                  <a:cxn ang="0">
                    <a:pos x="13" y="3"/>
                  </a:cxn>
                  <a:cxn ang="0">
                    <a:pos x="12" y="3"/>
                  </a:cxn>
                  <a:cxn ang="0">
                    <a:pos x="10" y="5"/>
                  </a:cxn>
                  <a:cxn ang="0">
                    <a:pos x="8" y="6"/>
                  </a:cxn>
                  <a:cxn ang="0">
                    <a:pos x="7" y="8"/>
                  </a:cxn>
                  <a:cxn ang="0">
                    <a:pos x="7" y="9"/>
                  </a:cxn>
                  <a:cxn ang="0">
                    <a:pos x="4" y="9"/>
                  </a:cxn>
                  <a:cxn ang="0">
                    <a:pos x="2" y="10"/>
                  </a:cxn>
                  <a:cxn ang="0">
                    <a:pos x="1" y="10"/>
                  </a:cxn>
                  <a:cxn ang="0">
                    <a:pos x="1" y="12"/>
                  </a:cxn>
                  <a:cxn ang="0">
                    <a:pos x="1" y="15"/>
                  </a:cxn>
                  <a:cxn ang="0">
                    <a:pos x="1" y="16"/>
                  </a:cxn>
                  <a:cxn ang="0">
                    <a:pos x="2" y="17"/>
                  </a:cxn>
                  <a:cxn ang="0">
                    <a:pos x="2" y="20"/>
                  </a:cxn>
                  <a:cxn ang="0">
                    <a:pos x="2" y="22"/>
                  </a:cxn>
                  <a:cxn ang="0">
                    <a:pos x="3" y="24"/>
                  </a:cxn>
                  <a:cxn ang="0">
                    <a:pos x="5" y="24"/>
                  </a:cxn>
                  <a:cxn ang="0">
                    <a:pos x="8" y="22"/>
                  </a:cxn>
                  <a:cxn ang="0">
                    <a:pos x="10" y="22"/>
                  </a:cxn>
                  <a:cxn ang="0">
                    <a:pos x="12" y="21"/>
                  </a:cxn>
                  <a:cxn ang="0">
                    <a:pos x="15" y="21"/>
                  </a:cxn>
                  <a:cxn ang="0">
                    <a:pos x="17" y="21"/>
                  </a:cxn>
                  <a:cxn ang="0">
                    <a:pos x="18" y="23"/>
                  </a:cxn>
                  <a:cxn ang="0">
                    <a:pos x="19" y="23"/>
                  </a:cxn>
                  <a:cxn ang="0">
                    <a:pos x="21" y="23"/>
                  </a:cxn>
                  <a:cxn ang="0">
                    <a:pos x="22" y="24"/>
                  </a:cxn>
                  <a:cxn ang="0">
                    <a:pos x="23" y="25"/>
                  </a:cxn>
                  <a:cxn ang="0">
                    <a:pos x="24" y="27"/>
                  </a:cxn>
                  <a:cxn ang="0">
                    <a:pos x="25" y="27"/>
                  </a:cxn>
                  <a:cxn ang="0">
                    <a:pos x="28" y="28"/>
                  </a:cxn>
                  <a:cxn ang="0">
                    <a:pos x="30" y="27"/>
                  </a:cxn>
                  <a:cxn ang="0">
                    <a:pos x="32" y="27"/>
                  </a:cxn>
                  <a:cxn ang="0">
                    <a:pos x="33" y="26"/>
                  </a:cxn>
                  <a:cxn ang="0">
                    <a:pos x="34" y="23"/>
                  </a:cxn>
                  <a:cxn ang="0">
                    <a:pos x="35" y="21"/>
                  </a:cxn>
                  <a:cxn ang="0">
                    <a:pos x="35" y="19"/>
                  </a:cxn>
                  <a:cxn ang="0">
                    <a:pos x="36" y="18"/>
                  </a:cxn>
                  <a:cxn ang="0">
                    <a:pos x="36" y="15"/>
                  </a:cxn>
                </a:cxnLst>
                <a:rect l="0" t="0" r="r" b="b"/>
                <a:pathLst>
                  <a:path w="36" h="28">
                    <a:moveTo>
                      <a:pt x="36" y="15"/>
                    </a:moveTo>
                    <a:cubicBezTo>
                      <a:pt x="35" y="14"/>
                      <a:pt x="35" y="14"/>
                      <a:pt x="34" y="13"/>
                    </a:cubicBezTo>
                    <a:cubicBezTo>
                      <a:pt x="34" y="12"/>
                      <a:pt x="34" y="12"/>
                      <a:pt x="33" y="11"/>
                    </a:cubicBezTo>
                    <a:cubicBezTo>
                      <a:pt x="32" y="9"/>
                      <a:pt x="32" y="9"/>
                      <a:pt x="32" y="9"/>
                    </a:cubicBezTo>
                    <a:cubicBezTo>
                      <a:pt x="32" y="9"/>
                      <a:pt x="32" y="8"/>
                      <a:pt x="31" y="8"/>
                    </a:cubicBezTo>
                    <a:cubicBezTo>
                      <a:pt x="30" y="7"/>
                      <a:pt x="31" y="9"/>
                      <a:pt x="30" y="7"/>
                    </a:cubicBezTo>
                    <a:cubicBezTo>
                      <a:pt x="29" y="6"/>
                      <a:pt x="29" y="6"/>
                      <a:pt x="29" y="5"/>
                    </a:cubicBezTo>
                    <a:cubicBezTo>
                      <a:pt x="29" y="4"/>
                      <a:pt x="29" y="3"/>
                      <a:pt x="29" y="3"/>
                    </a:cubicBezTo>
                    <a:cubicBezTo>
                      <a:pt x="28" y="3"/>
                      <a:pt x="28" y="2"/>
                      <a:pt x="28" y="2"/>
                    </a:cubicBezTo>
                    <a:cubicBezTo>
                      <a:pt x="27" y="2"/>
                      <a:pt x="26" y="0"/>
                      <a:pt x="26" y="2"/>
                    </a:cubicBezTo>
                    <a:cubicBezTo>
                      <a:pt x="26" y="3"/>
                      <a:pt x="26" y="5"/>
                      <a:pt x="26" y="5"/>
                    </a:cubicBezTo>
                    <a:cubicBezTo>
                      <a:pt x="26" y="5"/>
                      <a:pt x="27" y="5"/>
                      <a:pt x="26" y="5"/>
                    </a:cubicBezTo>
                    <a:cubicBezTo>
                      <a:pt x="25" y="6"/>
                      <a:pt x="26" y="7"/>
                      <a:pt x="25" y="6"/>
                    </a:cubicBezTo>
                    <a:cubicBezTo>
                      <a:pt x="24" y="5"/>
                      <a:pt x="25" y="5"/>
                      <a:pt x="24" y="4"/>
                    </a:cubicBezTo>
                    <a:cubicBezTo>
                      <a:pt x="23" y="4"/>
                      <a:pt x="23" y="4"/>
                      <a:pt x="23" y="4"/>
                    </a:cubicBezTo>
                    <a:cubicBezTo>
                      <a:pt x="22" y="3"/>
                      <a:pt x="22" y="3"/>
                      <a:pt x="22" y="3"/>
                    </a:cubicBezTo>
                    <a:cubicBezTo>
                      <a:pt x="22" y="2"/>
                      <a:pt x="23" y="2"/>
                      <a:pt x="22" y="2"/>
                    </a:cubicBezTo>
                    <a:cubicBezTo>
                      <a:pt x="22" y="2"/>
                      <a:pt x="21" y="1"/>
                      <a:pt x="21" y="1"/>
                    </a:cubicBezTo>
                    <a:cubicBezTo>
                      <a:pt x="20" y="1"/>
                      <a:pt x="19" y="2"/>
                      <a:pt x="18" y="2"/>
                    </a:cubicBezTo>
                    <a:cubicBezTo>
                      <a:pt x="16" y="2"/>
                      <a:pt x="17" y="1"/>
                      <a:pt x="16" y="2"/>
                    </a:cubicBezTo>
                    <a:cubicBezTo>
                      <a:pt x="15" y="2"/>
                      <a:pt x="15" y="3"/>
                      <a:pt x="15" y="3"/>
                    </a:cubicBezTo>
                    <a:cubicBezTo>
                      <a:pt x="15" y="3"/>
                      <a:pt x="16" y="4"/>
                      <a:pt x="15" y="4"/>
                    </a:cubicBezTo>
                    <a:cubicBezTo>
                      <a:pt x="13" y="4"/>
                      <a:pt x="13" y="3"/>
                      <a:pt x="13" y="3"/>
                    </a:cubicBezTo>
                    <a:cubicBezTo>
                      <a:pt x="13" y="3"/>
                      <a:pt x="13" y="2"/>
                      <a:pt x="12" y="3"/>
                    </a:cubicBezTo>
                    <a:cubicBezTo>
                      <a:pt x="11" y="4"/>
                      <a:pt x="11" y="5"/>
                      <a:pt x="10" y="5"/>
                    </a:cubicBezTo>
                    <a:cubicBezTo>
                      <a:pt x="9" y="6"/>
                      <a:pt x="9" y="5"/>
                      <a:pt x="8" y="6"/>
                    </a:cubicBezTo>
                    <a:cubicBezTo>
                      <a:pt x="8" y="7"/>
                      <a:pt x="7" y="8"/>
                      <a:pt x="7" y="8"/>
                    </a:cubicBezTo>
                    <a:cubicBezTo>
                      <a:pt x="7" y="8"/>
                      <a:pt x="8" y="9"/>
                      <a:pt x="7" y="9"/>
                    </a:cubicBezTo>
                    <a:cubicBezTo>
                      <a:pt x="6" y="9"/>
                      <a:pt x="4" y="9"/>
                      <a:pt x="4" y="9"/>
                    </a:cubicBezTo>
                    <a:cubicBezTo>
                      <a:pt x="3" y="9"/>
                      <a:pt x="3" y="9"/>
                      <a:pt x="2" y="10"/>
                    </a:cubicBezTo>
                    <a:cubicBezTo>
                      <a:pt x="2" y="10"/>
                      <a:pt x="1" y="10"/>
                      <a:pt x="1" y="10"/>
                    </a:cubicBezTo>
                    <a:cubicBezTo>
                      <a:pt x="1" y="12"/>
                      <a:pt x="1" y="12"/>
                      <a:pt x="1" y="12"/>
                    </a:cubicBezTo>
                    <a:cubicBezTo>
                      <a:pt x="1" y="12"/>
                      <a:pt x="0" y="14"/>
                      <a:pt x="1" y="15"/>
                    </a:cubicBezTo>
                    <a:cubicBezTo>
                      <a:pt x="1" y="15"/>
                      <a:pt x="1" y="15"/>
                      <a:pt x="1" y="16"/>
                    </a:cubicBezTo>
                    <a:cubicBezTo>
                      <a:pt x="2" y="17"/>
                      <a:pt x="1" y="17"/>
                      <a:pt x="2" y="17"/>
                    </a:cubicBezTo>
                    <a:cubicBezTo>
                      <a:pt x="2" y="18"/>
                      <a:pt x="1" y="19"/>
                      <a:pt x="2" y="20"/>
                    </a:cubicBezTo>
                    <a:cubicBezTo>
                      <a:pt x="2" y="21"/>
                      <a:pt x="1" y="21"/>
                      <a:pt x="2" y="22"/>
                    </a:cubicBezTo>
                    <a:cubicBezTo>
                      <a:pt x="2" y="23"/>
                      <a:pt x="1" y="24"/>
                      <a:pt x="3" y="24"/>
                    </a:cubicBezTo>
                    <a:cubicBezTo>
                      <a:pt x="4" y="24"/>
                      <a:pt x="4" y="25"/>
                      <a:pt x="5" y="24"/>
                    </a:cubicBezTo>
                    <a:cubicBezTo>
                      <a:pt x="6" y="23"/>
                      <a:pt x="6" y="23"/>
                      <a:pt x="8" y="22"/>
                    </a:cubicBezTo>
                    <a:cubicBezTo>
                      <a:pt x="9" y="22"/>
                      <a:pt x="8" y="22"/>
                      <a:pt x="10" y="22"/>
                    </a:cubicBezTo>
                    <a:cubicBezTo>
                      <a:pt x="11" y="21"/>
                      <a:pt x="11" y="21"/>
                      <a:pt x="12" y="21"/>
                    </a:cubicBezTo>
                    <a:cubicBezTo>
                      <a:pt x="14" y="21"/>
                      <a:pt x="14" y="21"/>
                      <a:pt x="15" y="21"/>
                    </a:cubicBezTo>
                    <a:cubicBezTo>
                      <a:pt x="15" y="21"/>
                      <a:pt x="15" y="21"/>
                      <a:pt x="17" y="21"/>
                    </a:cubicBezTo>
                    <a:cubicBezTo>
                      <a:pt x="18" y="21"/>
                      <a:pt x="18" y="23"/>
                      <a:pt x="18" y="23"/>
                    </a:cubicBezTo>
                    <a:cubicBezTo>
                      <a:pt x="18" y="23"/>
                      <a:pt x="18" y="22"/>
                      <a:pt x="19" y="23"/>
                    </a:cubicBezTo>
                    <a:cubicBezTo>
                      <a:pt x="20" y="24"/>
                      <a:pt x="20" y="23"/>
                      <a:pt x="21" y="23"/>
                    </a:cubicBezTo>
                    <a:cubicBezTo>
                      <a:pt x="21" y="23"/>
                      <a:pt x="21" y="23"/>
                      <a:pt x="22" y="24"/>
                    </a:cubicBezTo>
                    <a:cubicBezTo>
                      <a:pt x="22" y="24"/>
                      <a:pt x="22" y="24"/>
                      <a:pt x="23" y="25"/>
                    </a:cubicBezTo>
                    <a:cubicBezTo>
                      <a:pt x="23" y="26"/>
                      <a:pt x="23" y="26"/>
                      <a:pt x="24" y="27"/>
                    </a:cubicBezTo>
                    <a:cubicBezTo>
                      <a:pt x="25" y="27"/>
                      <a:pt x="24" y="27"/>
                      <a:pt x="25" y="27"/>
                    </a:cubicBezTo>
                    <a:cubicBezTo>
                      <a:pt x="27" y="28"/>
                      <a:pt x="27" y="27"/>
                      <a:pt x="28" y="28"/>
                    </a:cubicBezTo>
                    <a:cubicBezTo>
                      <a:pt x="29" y="28"/>
                      <a:pt x="29" y="27"/>
                      <a:pt x="30" y="27"/>
                    </a:cubicBezTo>
                    <a:cubicBezTo>
                      <a:pt x="31" y="27"/>
                      <a:pt x="31" y="28"/>
                      <a:pt x="32" y="27"/>
                    </a:cubicBezTo>
                    <a:cubicBezTo>
                      <a:pt x="32" y="27"/>
                      <a:pt x="32" y="27"/>
                      <a:pt x="33" y="26"/>
                    </a:cubicBezTo>
                    <a:cubicBezTo>
                      <a:pt x="33" y="24"/>
                      <a:pt x="33" y="25"/>
                      <a:pt x="34" y="23"/>
                    </a:cubicBezTo>
                    <a:cubicBezTo>
                      <a:pt x="35" y="22"/>
                      <a:pt x="35" y="21"/>
                      <a:pt x="35" y="21"/>
                    </a:cubicBezTo>
                    <a:cubicBezTo>
                      <a:pt x="36" y="21"/>
                      <a:pt x="35" y="21"/>
                      <a:pt x="35" y="19"/>
                    </a:cubicBezTo>
                    <a:cubicBezTo>
                      <a:pt x="36" y="18"/>
                      <a:pt x="35" y="19"/>
                      <a:pt x="36" y="18"/>
                    </a:cubicBezTo>
                    <a:cubicBezTo>
                      <a:pt x="36" y="16"/>
                      <a:pt x="36" y="15"/>
                      <a:pt x="36" y="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182"/>
              <p:cNvSpPr>
                <a:spLocks/>
              </p:cNvSpPr>
              <p:nvPr/>
            </p:nvSpPr>
            <p:spPr bwMode="auto">
              <a:xfrm>
                <a:off x="2914643" y="4718050"/>
                <a:ext cx="11430" cy="11430"/>
              </a:xfrm>
              <a:custGeom>
                <a:avLst/>
                <a:gdLst/>
                <a:ahLst/>
                <a:cxnLst>
                  <a:cxn ang="0">
                    <a:pos x="3" y="0"/>
                  </a:cxn>
                  <a:cxn ang="0">
                    <a:pos x="2" y="0"/>
                  </a:cxn>
                  <a:cxn ang="0">
                    <a:pos x="0" y="0"/>
                  </a:cxn>
                  <a:cxn ang="0">
                    <a:pos x="0" y="2"/>
                  </a:cxn>
                  <a:cxn ang="0">
                    <a:pos x="0" y="3"/>
                  </a:cxn>
                  <a:cxn ang="0">
                    <a:pos x="2" y="4"/>
                  </a:cxn>
                  <a:cxn ang="0">
                    <a:pos x="2" y="3"/>
                  </a:cxn>
                  <a:cxn ang="0">
                    <a:pos x="3" y="2"/>
                  </a:cxn>
                  <a:cxn ang="0">
                    <a:pos x="4" y="1"/>
                  </a:cxn>
                  <a:cxn ang="0">
                    <a:pos x="4" y="0"/>
                  </a:cxn>
                  <a:cxn ang="0">
                    <a:pos x="3" y="0"/>
                  </a:cxn>
                  <a:cxn ang="0">
                    <a:pos x="3" y="0"/>
                  </a:cxn>
                </a:cxnLst>
                <a:rect l="0" t="0" r="r" b="b"/>
                <a:pathLst>
                  <a:path w="4" h="4">
                    <a:moveTo>
                      <a:pt x="3" y="0"/>
                    </a:moveTo>
                    <a:cubicBezTo>
                      <a:pt x="2" y="0"/>
                      <a:pt x="3" y="0"/>
                      <a:pt x="2" y="0"/>
                    </a:cubicBezTo>
                    <a:cubicBezTo>
                      <a:pt x="1" y="0"/>
                      <a:pt x="0" y="0"/>
                      <a:pt x="0" y="0"/>
                    </a:cubicBezTo>
                    <a:cubicBezTo>
                      <a:pt x="0" y="0"/>
                      <a:pt x="0" y="1"/>
                      <a:pt x="0" y="2"/>
                    </a:cubicBezTo>
                    <a:cubicBezTo>
                      <a:pt x="0" y="2"/>
                      <a:pt x="0" y="3"/>
                      <a:pt x="0" y="3"/>
                    </a:cubicBezTo>
                    <a:cubicBezTo>
                      <a:pt x="1" y="4"/>
                      <a:pt x="2" y="4"/>
                      <a:pt x="2" y="4"/>
                    </a:cubicBezTo>
                    <a:cubicBezTo>
                      <a:pt x="2" y="4"/>
                      <a:pt x="2" y="4"/>
                      <a:pt x="2" y="3"/>
                    </a:cubicBezTo>
                    <a:cubicBezTo>
                      <a:pt x="3" y="3"/>
                      <a:pt x="3" y="3"/>
                      <a:pt x="3" y="2"/>
                    </a:cubicBezTo>
                    <a:cubicBezTo>
                      <a:pt x="4" y="2"/>
                      <a:pt x="4" y="2"/>
                      <a:pt x="4" y="1"/>
                    </a:cubicBezTo>
                    <a:cubicBezTo>
                      <a:pt x="4" y="1"/>
                      <a:pt x="4" y="0"/>
                      <a:pt x="4" y="0"/>
                    </a:cubicBezTo>
                    <a:cubicBezTo>
                      <a:pt x="3" y="0"/>
                      <a:pt x="3" y="0"/>
                      <a:pt x="3" y="0"/>
                    </a:cubicBezTo>
                    <a:cubicBezTo>
                      <a:pt x="3" y="0"/>
                      <a:pt x="3" y="0"/>
                      <a:pt x="3"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183"/>
              <p:cNvSpPr>
                <a:spLocks/>
              </p:cNvSpPr>
              <p:nvPr/>
            </p:nvSpPr>
            <p:spPr bwMode="auto">
              <a:xfrm>
                <a:off x="2966713" y="4745990"/>
                <a:ext cx="1270" cy="2540"/>
              </a:xfrm>
              <a:custGeom>
                <a:avLst/>
                <a:gdLst/>
                <a:ahLst/>
                <a:cxnLst>
                  <a:cxn ang="0">
                    <a:pos x="0" y="0"/>
                  </a:cxn>
                  <a:cxn ang="0">
                    <a:pos x="0" y="0"/>
                  </a:cxn>
                  <a:cxn ang="0">
                    <a:pos x="0" y="0"/>
                  </a:cxn>
                </a:cxnLst>
                <a:rect l="0" t="0" r="r" b="b"/>
                <a:pathLst>
                  <a:path h="1">
                    <a:moveTo>
                      <a:pt x="0" y="0"/>
                    </a:moveTo>
                    <a:cubicBezTo>
                      <a:pt x="0" y="0"/>
                      <a:pt x="0" y="0"/>
                      <a:pt x="0" y="0"/>
                    </a:cubicBezTo>
                    <a:cubicBezTo>
                      <a:pt x="0" y="0"/>
                      <a:pt x="0" y="1"/>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 name="Freeform 184"/>
              <p:cNvSpPr>
                <a:spLocks/>
              </p:cNvSpPr>
              <p:nvPr/>
            </p:nvSpPr>
            <p:spPr bwMode="auto">
              <a:xfrm>
                <a:off x="2966713" y="4720590"/>
                <a:ext cx="19050" cy="25400"/>
              </a:xfrm>
              <a:custGeom>
                <a:avLst/>
                <a:gdLst/>
                <a:ahLst/>
                <a:cxnLst>
                  <a:cxn ang="0">
                    <a:pos x="7" y="2"/>
                  </a:cxn>
                  <a:cxn ang="0">
                    <a:pos x="7" y="0"/>
                  </a:cxn>
                  <a:cxn ang="0">
                    <a:pos x="6" y="0"/>
                  </a:cxn>
                  <a:cxn ang="0">
                    <a:pos x="5" y="1"/>
                  </a:cxn>
                  <a:cxn ang="0">
                    <a:pos x="4" y="1"/>
                  </a:cxn>
                  <a:cxn ang="0">
                    <a:pos x="3" y="2"/>
                  </a:cxn>
                  <a:cxn ang="0">
                    <a:pos x="2" y="4"/>
                  </a:cxn>
                  <a:cxn ang="0">
                    <a:pos x="1" y="5"/>
                  </a:cxn>
                  <a:cxn ang="0">
                    <a:pos x="0" y="5"/>
                  </a:cxn>
                  <a:cxn ang="0">
                    <a:pos x="0" y="8"/>
                  </a:cxn>
                  <a:cxn ang="0">
                    <a:pos x="0" y="9"/>
                  </a:cxn>
                  <a:cxn ang="0">
                    <a:pos x="1" y="9"/>
                  </a:cxn>
                  <a:cxn ang="0">
                    <a:pos x="2" y="9"/>
                  </a:cxn>
                  <a:cxn ang="0">
                    <a:pos x="3" y="8"/>
                  </a:cxn>
                  <a:cxn ang="0">
                    <a:pos x="3" y="7"/>
                  </a:cxn>
                  <a:cxn ang="0">
                    <a:pos x="3" y="6"/>
                  </a:cxn>
                  <a:cxn ang="0">
                    <a:pos x="4" y="5"/>
                  </a:cxn>
                  <a:cxn ang="0">
                    <a:pos x="6" y="4"/>
                  </a:cxn>
                  <a:cxn ang="0">
                    <a:pos x="7" y="3"/>
                  </a:cxn>
                  <a:cxn ang="0">
                    <a:pos x="7" y="2"/>
                  </a:cxn>
                </a:cxnLst>
                <a:rect l="0" t="0" r="r" b="b"/>
                <a:pathLst>
                  <a:path w="7" h="9">
                    <a:moveTo>
                      <a:pt x="7" y="2"/>
                    </a:moveTo>
                    <a:cubicBezTo>
                      <a:pt x="7" y="2"/>
                      <a:pt x="7" y="0"/>
                      <a:pt x="7" y="0"/>
                    </a:cubicBezTo>
                    <a:cubicBezTo>
                      <a:pt x="6" y="0"/>
                      <a:pt x="6" y="0"/>
                      <a:pt x="6" y="0"/>
                    </a:cubicBezTo>
                    <a:cubicBezTo>
                      <a:pt x="6" y="0"/>
                      <a:pt x="6" y="0"/>
                      <a:pt x="5" y="1"/>
                    </a:cubicBezTo>
                    <a:cubicBezTo>
                      <a:pt x="4" y="1"/>
                      <a:pt x="5" y="1"/>
                      <a:pt x="4" y="1"/>
                    </a:cubicBezTo>
                    <a:cubicBezTo>
                      <a:pt x="3" y="1"/>
                      <a:pt x="4" y="1"/>
                      <a:pt x="3" y="2"/>
                    </a:cubicBezTo>
                    <a:cubicBezTo>
                      <a:pt x="2" y="2"/>
                      <a:pt x="2" y="2"/>
                      <a:pt x="2" y="4"/>
                    </a:cubicBezTo>
                    <a:cubicBezTo>
                      <a:pt x="1" y="5"/>
                      <a:pt x="1" y="5"/>
                      <a:pt x="1" y="5"/>
                    </a:cubicBezTo>
                    <a:cubicBezTo>
                      <a:pt x="1" y="5"/>
                      <a:pt x="1" y="5"/>
                      <a:pt x="0" y="5"/>
                    </a:cubicBezTo>
                    <a:cubicBezTo>
                      <a:pt x="0" y="6"/>
                      <a:pt x="0" y="7"/>
                      <a:pt x="0" y="8"/>
                    </a:cubicBezTo>
                    <a:cubicBezTo>
                      <a:pt x="0" y="9"/>
                      <a:pt x="0" y="9"/>
                      <a:pt x="0" y="9"/>
                    </a:cubicBezTo>
                    <a:cubicBezTo>
                      <a:pt x="0" y="9"/>
                      <a:pt x="1" y="9"/>
                      <a:pt x="1" y="9"/>
                    </a:cubicBezTo>
                    <a:cubicBezTo>
                      <a:pt x="2" y="9"/>
                      <a:pt x="2" y="9"/>
                      <a:pt x="2" y="9"/>
                    </a:cubicBezTo>
                    <a:cubicBezTo>
                      <a:pt x="2" y="9"/>
                      <a:pt x="2" y="8"/>
                      <a:pt x="3" y="8"/>
                    </a:cubicBezTo>
                    <a:cubicBezTo>
                      <a:pt x="3" y="8"/>
                      <a:pt x="3" y="7"/>
                      <a:pt x="3" y="7"/>
                    </a:cubicBezTo>
                    <a:cubicBezTo>
                      <a:pt x="4" y="7"/>
                      <a:pt x="3" y="6"/>
                      <a:pt x="3" y="6"/>
                    </a:cubicBezTo>
                    <a:cubicBezTo>
                      <a:pt x="3" y="6"/>
                      <a:pt x="4" y="5"/>
                      <a:pt x="4" y="5"/>
                    </a:cubicBezTo>
                    <a:cubicBezTo>
                      <a:pt x="4" y="5"/>
                      <a:pt x="6" y="4"/>
                      <a:pt x="6" y="4"/>
                    </a:cubicBezTo>
                    <a:cubicBezTo>
                      <a:pt x="6" y="4"/>
                      <a:pt x="7" y="3"/>
                      <a:pt x="7" y="3"/>
                    </a:cubicBezTo>
                    <a:cubicBezTo>
                      <a:pt x="7" y="3"/>
                      <a:pt x="7" y="2"/>
                      <a:pt x="7"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 name="Freeform 185"/>
              <p:cNvSpPr>
                <a:spLocks/>
              </p:cNvSpPr>
              <p:nvPr/>
            </p:nvSpPr>
            <p:spPr bwMode="auto">
              <a:xfrm>
                <a:off x="2985763" y="4701539"/>
                <a:ext cx="16510" cy="19050"/>
              </a:xfrm>
              <a:custGeom>
                <a:avLst/>
                <a:gdLst/>
                <a:ahLst/>
                <a:cxnLst>
                  <a:cxn ang="0">
                    <a:pos x="5" y="4"/>
                  </a:cxn>
                  <a:cxn ang="0">
                    <a:pos x="4" y="3"/>
                  </a:cxn>
                  <a:cxn ang="0">
                    <a:pos x="3" y="2"/>
                  </a:cxn>
                  <a:cxn ang="0">
                    <a:pos x="2" y="1"/>
                  </a:cxn>
                  <a:cxn ang="0">
                    <a:pos x="1" y="1"/>
                  </a:cxn>
                  <a:cxn ang="0">
                    <a:pos x="0" y="0"/>
                  </a:cxn>
                  <a:cxn ang="0">
                    <a:pos x="0" y="1"/>
                  </a:cxn>
                  <a:cxn ang="0">
                    <a:pos x="0" y="2"/>
                  </a:cxn>
                  <a:cxn ang="0">
                    <a:pos x="1" y="3"/>
                  </a:cxn>
                  <a:cxn ang="0">
                    <a:pos x="1" y="4"/>
                  </a:cxn>
                  <a:cxn ang="0">
                    <a:pos x="1" y="5"/>
                  </a:cxn>
                  <a:cxn ang="0">
                    <a:pos x="1" y="5"/>
                  </a:cxn>
                  <a:cxn ang="0">
                    <a:pos x="1" y="7"/>
                  </a:cxn>
                  <a:cxn ang="0">
                    <a:pos x="2" y="7"/>
                  </a:cxn>
                  <a:cxn ang="0">
                    <a:pos x="3" y="7"/>
                  </a:cxn>
                  <a:cxn ang="0">
                    <a:pos x="4" y="6"/>
                  </a:cxn>
                  <a:cxn ang="0">
                    <a:pos x="5" y="5"/>
                  </a:cxn>
                  <a:cxn ang="0">
                    <a:pos x="5" y="4"/>
                  </a:cxn>
                  <a:cxn ang="0">
                    <a:pos x="5" y="4"/>
                  </a:cxn>
                </a:cxnLst>
                <a:rect l="0" t="0" r="r" b="b"/>
                <a:pathLst>
                  <a:path w="6" h="7">
                    <a:moveTo>
                      <a:pt x="5" y="4"/>
                    </a:moveTo>
                    <a:cubicBezTo>
                      <a:pt x="4" y="4"/>
                      <a:pt x="4" y="3"/>
                      <a:pt x="4" y="3"/>
                    </a:cubicBezTo>
                    <a:cubicBezTo>
                      <a:pt x="4" y="3"/>
                      <a:pt x="3" y="2"/>
                      <a:pt x="3" y="2"/>
                    </a:cubicBezTo>
                    <a:cubicBezTo>
                      <a:pt x="3" y="2"/>
                      <a:pt x="2" y="2"/>
                      <a:pt x="2" y="1"/>
                    </a:cubicBezTo>
                    <a:cubicBezTo>
                      <a:pt x="1" y="1"/>
                      <a:pt x="1" y="1"/>
                      <a:pt x="1" y="1"/>
                    </a:cubicBezTo>
                    <a:cubicBezTo>
                      <a:pt x="1" y="1"/>
                      <a:pt x="0" y="1"/>
                      <a:pt x="0" y="0"/>
                    </a:cubicBezTo>
                    <a:cubicBezTo>
                      <a:pt x="0" y="1"/>
                      <a:pt x="0" y="1"/>
                      <a:pt x="0" y="1"/>
                    </a:cubicBezTo>
                    <a:cubicBezTo>
                      <a:pt x="0" y="1"/>
                      <a:pt x="0" y="1"/>
                      <a:pt x="0" y="2"/>
                    </a:cubicBezTo>
                    <a:cubicBezTo>
                      <a:pt x="0" y="2"/>
                      <a:pt x="1" y="2"/>
                      <a:pt x="1" y="3"/>
                    </a:cubicBezTo>
                    <a:cubicBezTo>
                      <a:pt x="2" y="3"/>
                      <a:pt x="1" y="4"/>
                      <a:pt x="1" y="4"/>
                    </a:cubicBezTo>
                    <a:cubicBezTo>
                      <a:pt x="1" y="5"/>
                      <a:pt x="1" y="4"/>
                      <a:pt x="1" y="5"/>
                    </a:cubicBezTo>
                    <a:cubicBezTo>
                      <a:pt x="1" y="5"/>
                      <a:pt x="1" y="5"/>
                      <a:pt x="1" y="5"/>
                    </a:cubicBezTo>
                    <a:cubicBezTo>
                      <a:pt x="1" y="7"/>
                      <a:pt x="1" y="7"/>
                      <a:pt x="1" y="7"/>
                    </a:cubicBezTo>
                    <a:cubicBezTo>
                      <a:pt x="2" y="7"/>
                      <a:pt x="2" y="7"/>
                      <a:pt x="2" y="7"/>
                    </a:cubicBezTo>
                    <a:cubicBezTo>
                      <a:pt x="2" y="7"/>
                      <a:pt x="2" y="7"/>
                      <a:pt x="3" y="7"/>
                    </a:cubicBezTo>
                    <a:cubicBezTo>
                      <a:pt x="4" y="7"/>
                      <a:pt x="4" y="6"/>
                      <a:pt x="4" y="6"/>
                    </a:cubicBezTo>
                    <a:cubicBezTo>
                      <a:pt x="4" y="6"/>
                      <a:pt x="4" y="6"/>
                      <a:pt x="5" y="5"/>
                    </a:cubicBezTo>
                    <a:cubicBezTo>
                      <a:pt x="6" y="4"/>
                      <a:pt x="5" y="5"/>
                      <a:pt x="5" y="4"/>
                    </a:cubicBezTo>
                    <a:cubicBezTo>
                      <a:pt x="5" y="2"/>
                      <a:pt x="5" y="4"/>
                      <a:pt x="5"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Freeform 186"/>
              <p:cNvSpPr>
                <a:spLocks/>
              </p:cNvSpPr>
              <p:nvPr/>
            </p:nvSpPr>
            <p:spPr bwMode="auto">
              <a:xfrm>
                <a:off x="2322823" y="4532629"/>
                <a:ext cx="1270" cy="127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187"/>
              <p:cNvSpPr>
                <a:spLocks/>
              </p:cNvSpPr>
              <p:nvPr/>
            </p:nvSpPr>
            <p:spPr bwMode="auto">
              <a:xfrm>
                <a:off x="2355843" y="4338318"/>
                <a:ext cx="19050" cy="30480"/>
              </a:xfrm>
              <a:custGeom>
                <a:avLst/>
                <a:gdLst/>
                <a:ahLst/>
                <a:cxnLst>
                  <a:cxn ang="0">
                    <a:pos x="2" y="4"/>
                  </a:cxn>
                  <a:cxn ang="0">
                    <a:pos x="3" y="5"/>
                  </a:cxn>
                  <a:cxn ang="0">
                    <a:pos x="4" y="6"/>
                  </a:cxn>
                  <a:cxn ang="0">
                    <a:pos x="4" y="8"/>
                  </a:cxn>
                  <a:cxn ang="0">
                    <a:pos x="4" y="9"/>
                  </a:cxn>
                  <a:cxn ang="0">
                    <a:pos x="4" y="10"/>
                  </a:cxn>
                  <a:cxn ang="0">
                    <a:pos x="5" y="10"/>
                  </a:cxn>
                  <a:cxn ang="0">
                    <a:pos x="6" y="10"/>
                  </a:cxn>
                  <a:cxn ang="0">
                    <a:pos x="6" y="9"/>
                  </a:cxn>
                  <a:cxn ang="0">
                    <a:pos x="6" y="8"/>
                  </a:cxn>
                  <a:cxn ang="0">
                    <a:pos x="6" y="7"/>
                  </a:cxn>
                  <a:cxn ang="0">
                    <a:pos x="5" y="5"/>
                  </a:cxn>
                  <a:cxn ang="0">
                    <a:pos x="5" y="4"/>
                  </a:cxn>
                  <a:cxn ang="0">
                    <a:pos x="4" y="3"/>
                  </a:cxn>
                  <a:cxn ang="0">
                    <a:pos x="3" y="2"/>
                  </a:cxn>
                  <a:cxn ang="0">
                    <a:pos x="2" y="1"/>
                  </a:cxn>
                  <a:cxn ang="0">
                    <a:pos x="1" y="0"/>
                  </a:cxn>
                  <a:cxn ang="0">
                    <a:pos x="0" y="0"/>
                  </a:cxn>
                  <a:cxn ang="0">
                    <a:pos x="0" y="0"/>
                  </a:cxn>
                  <a:cxn ang="0">
                    <a:pos x="1" y="2"/>
                  </a:cxn>
                  <a:cxn ang="0">
                    <a:pos x="2" y="4"/>
                  </a:cxn>
                </a:cxnLst>
                <a:rect l="0" t="0" r="r" b="b"/>
                <a:pathLst>
                  <a:path w="7" h="11">
                    <a:moveTo>
                      <a:pt x="2" y="4"/>
                    </a:moveTo>
                    <a:cubicBezTo>
                      <a:pt x="2" y="4"/>
                      <a:pt x="2" y="5"/>
                      <a:pt x="3" y="5"/>
                    </a:cubicBezTo>
                    <a:cubicBezTo>
                      <a:pt x="3" y="6"/>
                      <a:pt x="4" y="5"/>
                      <a:pt x="4" y="6"/>
                    </a:cubicBezTo>
                    <a:cubicBezTo>
                      <a:pt x="4" y="7"/>
                      <a:pt x="3" y="7"/>
                      <a:pt x="4" y="8"/>
                    </a:cubicBezTo>
                    <a:cubicBezTo>
                      <a:pt x="4" y="8"/>
                      <a:pt x="4" y="9"/>
                      <a:pt x="4" y="9"/>
                    </a:cubicBezTo>
                    <a:cubicBezTo>
                      <a:pt x="4" y="9"/>
                      <a:pt x="4" y="10"/>
                      <a:pt x="4" y="10"/>
                    </a:cubicBezTo>
                    <a:cubicBezTo>
                      <a:pt x="5" y="10"/>
                      <a:pt x="5" y="10"/>
                      <a:pt x="5" y="10"/>
                    </a:cubicBezTo>
                    <a:cubicBezTo>
                      <a:pt x="5" y="10"/>
                      <a:pt x="5" y="11"/>
                      <a:pt x="6" y="10"/>
                    </a:cubicBezTo>
                    <a:cubicBezTo>
                      <a:pt x="6" y="10"/>
                      <a:pt x="7" y="10"/>
                      <a:pt x="6" y="9"/>
                    </a:cubicBezTo>
                    <a:cubicBezTo>
                      <a:pt x="6" y="8"/>
                      <a:pt x="6" y="9"/>
                      <a:pt x="6" y="8"/>
                    </a:cubicBezTo>
                    <a:cubicBezTo>
                      <a:pt x="6" y="7"/>
                      <a:pt x="6" y="8"/>
                      <a:pt x="6" y="7"/>
                    </a:cubicBezTo>
                    <a:cubicBezTo>
                      <a:pt x="6" y="6"/>
                      <a:pt x="6" y="5"/>
                      <a:pt x="5" y="5"/>
                    </a:cubicBezTo>
                    <a:cubicBezTo>
                      <a:pt x="5" y="5"/>
                      <a:pt x="6" y="5"/>
                      <a:pt x="5" y="4"/>
                    </a:cubicBezTo>
                    <a:cubicBezTo>
                      <a:pt x="5" y="3"/>
                      <a:pt x="4" y="3"/>
                      <a:pt x="4" y="3"/>
                    </a:cubicBezTo>
                    <a:cubicBezTo>
                      <a:pt x="4" y="2"/>
                      <a:pt x="4" y="3"/>
                      <a:pt x="3" y="2"/>
                    </a:cubicBezTo>
                    <a:cubicBezTo>
                      <a:pt x="3" y="2"/>
                      <a:pt x="3" y="2"/>
                      <a:pt x="2" y="1"/>
                    </a:cubicBezTo>
                    <a:cubicBezTo>
                      <a:pt x="2" y="1"/>
                      <a:pt x="2" y="0"/>
                      <a:pt x="1" y="0"/>
                    </a:cubicBezTo>
                    <a:cubicBezTo>
                      <a:pt x="1" y="0"/>
                      <a:pt x="0" y="0"/>
                      <a:pt x="0" y="0"/>
                    </a:cubicBezTo>
                    <a:cubicBezTo>
                      <a:pt x="0" y="0"/>
                      <a:pt x="0" y="0"/>
                      <a:pt x="0" y="0"/>
                    </a:cubicBezTo>
                    <a:cubicBezTo>
                      <a:pt x="1" y="2"/>
                      <a:pt x="1" y="2"/>
                      <a:pt x="1" y="2"/>
                    </a:cubicBezTo>
                    <a:cubicBezTo>
                      <a:pt x="2" y="2"/>
                      <a:pt x="2" y="3"/>
                      <a:pt x="2"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188"/>
              <p:cNvSpPr>
                <a:spLocks/>
              </p:cNvSpPr>
              <p:nvPr/>
            </p:nvSpPr>
            <p:spPr bwMode="auto">
              <a:xfrm>
                <a:off x="2353303" y="4373878"/>
                <a:ext cx="16510" cy="19050"/>
              </a:xfrm>
              <a:custGeom>
                <a:avLst/>
                <a:gdLst/>
                <a:ahLst/>
                <a:cxnLst>
                  <a:cxn ang="0">
                    <a:pos x="1" y="6"/>
                  </a:cxn>
                  <a:cxn ang="0">
                    <a:pos x="2" y="6"/>
                  </a:cxn>
                  <a:cxn ang="0">
                    <a:pos x="4" y="6"/>
                  </a:cxn>
                  <a:cxn ang="0">
                    <a:pos x="4" y="5"/>
                  </a:cxn>
                  <a:cxn ang="0">
                    <a:pos x="5" y="5"/>
                  </a:cxn>
                  <a:cxn ang="0">
                    <a:pos x="5" y="4"/>
                  </a:cxn>
                  <a:cxn ang="0">
                    <a:pos x="5" y="3"/>
                  </a:cxn>
                  <a:cxn ang="0">
                    <a:pos x="4" y="2"/>
                  </a:cxn>
                  <a:cxn ang="0">
                    <a:pos x="4" y="1"/>
                  </a:cxn>
                  <a:cxn ang="0">
                    <a:pos x="2" y="0"/>
                  </a:cxn>
                  <a:cxn ang="0">
                    <a:pos x="0" y="0"/>
                  </a:cxn>
                  <a:cxn ang="0">
                    <a:pos x="0" y="1"/>
                  </a:cxn>
                  <a:cxn ang="0">
                    <a:pos x="1" y="3"/>
                  </a:cxn>
                  <a:cxn ang="0">
                    <a:pos x="1" y="4"/>
                  </a:cxn>
                  <a:cxn ang="0">
                    <a:pos x="1" y="5"/>
                  </a:cxn>
                  <a:cxn ang="0">
                    <a:pos x="1" y="6"/>
                  </a:cxn>
                </a:cxnLst>
                <a:rect l="0" t="0" r="r" b="b"/>
                <a:pathLst>
                  <a:path w="6" h="7">
                    <a:moveTo>
                      <a:pt x="1" y="6"/>
                    </a:moveTo>
                    <a:cubicBezTo>
                      <a:pt x="1" y="7"/>
                      <a:pt x="2" y="6"/>
                      <a:pt x="2" y="6"/>
                    </a:cubicBezTo>
                    <a:cubicBezTo>
                      <a:pt x="2" y="6"/>
                      <a:pt x="4" y="6"/>
                      <a:pt x="4" y="6"/>
                    </a:cubicBezTo>
                    <a:cubicBezTo>
                      <a:pt x="4" y="6"/>
                      <a:pt x="4" y="6"/>
                      <a:pt x="4" y="5"/>
                    </a:cubicBezTo>
                    <a:cubicBezTo>
                      <a:pt x="4" y="5"/>
                      <a:pt x="5" y="5"/>
                      <a:pt x="5" y="5"/>
                    </a:cubicBezTo>
                    <a:cubicBezTo>
                      <a:pt x="6" y="4"/>
                      <a:pt x="5" y="5"/>
                      <a:pt x="5" y="4"/>
                    </a:cubicBezTo>
                    <a:cubicBezTo>
                      <a:pt x="5" y="3"/>
                      <a:pt x="5" y="3"/>
                      <a:pt x="5" y="3"/>
                    </a:cubicBezTo>
                    <a:cubicBezTo>
                      <a:pt x="5" y="3"/>
                      <a:pt x="5" y="3"/>
                      <a:pt x="4" y="2"/>
                    </a:cubicBezTo>
                    <a:cubicBezTo>
                      <a:pt x="4" y="1"/>
                      <a:pt x="4" y="1"/>
                      <a:pt x="4" y="1"/>
                    </a:cubicBezTo>
                    <a:cubicBezTo>
                      <a:pt x="2" y="0"/>
                      <a:pt x="2" y="0"/>
                      <a:pt x="2" y="0"/>
                    </a:cubicBezTo>
                    <a:cubicBezTo>
                      <a:pt x="0" y="0"/>
                      <a:pt x="0" y="0"/>
                      <a:pt x="0" y="0"/>
                    </a:cubicBezTo>
                    <a:cubicBezTo>
                      <a:pt x="0" y="0"/>
                      <a:pt x="0" y="1"/>
                      <a:pt x="0" y="1"/>
                    </a:cubicBezTo>
                    <a:cubicBezTo>
                      <a:pt x="0" y="2"/>
                      <a:pt x="0" y="2"/>
                      <a:pt x="1" y="3"/>
                    </a:cubicBezTo>
                    <a:cubicBezTo>
                      <a:pt x="2" y="3"/>
                      <a:pt x="1" y="4"/>
                      <a:pt x="1" y="4"/>
                    </a:cubicBezTo>
                    <a:cubicBezTo>
                      <a:pt x="1" y="4"/>
                      <a:pt x="1" y="5"/>
                      <a:pt x="1" y="5"/>
                    </a:cubicBezTo>
                    <a:cubicBezTo>
                      <a:pt x="2" y="5"/>
                      <a:pt x="1" y="6"/>
                      <a:pt x="1" y="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Freeform 189"/>
              <p:cNvSpPr>
                <a:spLocks/>
              </p:cNvSpPr>
              <p:nvPr/>
            </p:nvSpPr>
            <p:spPr bwMode="auto">
              <a:xfrm>
                <a:off x="2374893" y="4331968"/>
                <a:ext cx="1270" cy="2540"/>
              </a:xfrm>
              <a:custGeom>
                <a:avLst/>
                <a:gdLst/>
                <a:ahLst/>
                <a:cxnLst>
                  <a:cxn ang="0">
                    <a:pos x="0" y="0"/>
                  </a:cxn>
                  <a:cxn ang="0">
                    <a:pos x="0" y="1"/>
                  </a:cxn>
                  <a:cxn ang="0">
                    <a:pos x="0" y="0"/>
                  </a:cxn>
                </a:cxnLst>
                <a:rect l="0" t="0" r="r" b="b"/>
                <a:pathLst>
                  <a:path h="1">
                    <a:moveTo>
                      <a:pt x="0" y="0"/>
                    </a:moveTo>
                    <a:cubicBezTo>
                      <a:pt x="0" y="1"/>
                      <a:pt x="0" y="1"/>
                      <a:pt x="0" y="1"/>
                    </a:cubicBezTo>
                    <a:cubicBezTo>
                      <a:pt x="0" y="0"/>
                      <a:pt x="0"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Freeform 190"/>
              <p:cNvSpPr>
                <a:spLocks/>
              </p:cNvSpPr>
              <p:nvPr/>
            </p:nvSpPr>
            <p:spPr bwMode="auto">
              <a:xfrm>
                <a:off x="2372353" y="4334508"/>
                <a:ext cx="41910" cy="58420"/>
              </a:xfrm>
              <a:custGeom>
                <a:avLst/>
                <a:gdLst/>
                <a:ahLst/>
                <a:cxnLst>
                  <a:cxn ang="0">
                    <a:pos x="3" y="6"/>
                  </a:cxn>
                  <a:cxn ang="0">
                    <a:pos x="3" y="7"/>
                  </a:cxn>
                  <a:cxn ang="0">
                    <a:pos x="3" y="9"/>
                  </a:cxn>
                  <a:cxn ang="0">
                    <a:pos x="3" y="11"/>
                  </a:cxn>
                  <a:cxn ang="0">
                    <a:pos x="3" y="13"/>
                  </a:cxn>
                  <a:cxn ang="0">
                    <a:pos x="4" y="14"/>
                  </a:cxn>
                  <a:cxn ang="0">
                    <a:pos x="5" y="16"/>
                  </a:cxn>
                  <a:cxn ang="0">
                    <a:pos x="6" y="17"/>
                  </a:cxn>
                  <a:cxn ang="0">
                    <a:pos x="7" y="19"/>
                  </a:cxn>
                  <a:cxn ang="0">
                    <a:pos x="8" y="21"/>
                  </a:cxn>
                  <a:cxn ang="0">
                    <a:pos x="10" y="21"/>
                  </a:cxn>
                  <a:cxn ang="0">
                    <a:pos x="10" y="20"/>
                  </a:cxn>
                  <a:cxn ang="0">
                    <a:pos x="9" y="19"/>
                  </a:cxn>
                  <a:cxn ang="0">
                    <a:pos x="10" y="19"/>
                  </a:cxn>
                  <a:cxn ang="0">
                    <a:pos x="11" y="18"/>
                  </a:cxn>
                  <a:cxn ang="0">
                    <a:pos x="11" y="16"/>
                  </a:cxn>
                  <a:cxn ang="0">
                    <a:pos x="10" y="14"/>
                  </a:cxn>
                  <a:cxn ang="0">
                    <a:pos x="10" y="12"/>
                  </a:cxn>
                  <a:cxn ang="0">
                    <a:pos x="12" y="13"/>
                  </a:cxn>
                  <a:cxn ang="0">
                    <a:pos x="12" y="14"/>
                  </a:cxn>
                  <a:cxn ang="0">
                    <a:pos x="13" y="14"/>
                  </a:cxn>
                  <a:cxn ang="0">
                    <a:pos x="14" y="13"/>
                  </a:cxn>
                  <a:cxn ang="0">
                    <a:pos x="14" y="11"/>
                  </a:cxn>
                  <a:cxn ang="0">
                    <a:pos x="14" y="10"/>
                  </a:cxn>
                  <a:cxn ang="0">
                    <a:pos x="12" y="9"/>
                  </a:cxn>
                  <a:cxn ang="0">
                    <a:pos x="11" y="7"/>
                  </a:cxn>
                  <a:cxn ang="0">
                    <a:pos x="10" y="5"/>
                  </a:cxn>
                  <a:cxn ang="0">
                    <a:pos x="7" y="3"/>
                  </a:cxn>
                  <a:cxn ang="0">
                    <a:pos x="6" y="2"/>
                  </a:cxn>
                  <a:cxn ang="0">
                    <a:pos x="5" y="1"/>
                  </a:cxn>
                  <a:cxn ang="0">
                    <a:pos x="4" y="1"/>
                  </a:cxn>
                  <a:cxn ang="0">
                    <a:pos x="3" y="1"/>
                  </a:cxn>
                  <a:cxn ang="0">
                    <a:pos x="1" y="0"/>
                  </a:cxn>
                  <a:cxn ang="0">
                    <a:pos x="1" y="0"/>
                  </a:cxn>
                  <a:cxn ang="0">
                    <a:pos x="1" y="0"/>
                  </a:cxn>
                  <a:cxn ang="0">
                    <a:pos x="0" y="2"/>
                  </a:cxn>
                  <a:cxn ang="0">
                    <a:pos x="0" y="3"/>
                  </a:cxn>
                  <a:cxn ang="0">
                    <a:pos x="3" y="6"/>
                  </a:cxn>
                </a:cxnLst>
                <a:rect l="0" t="0" r="r" b="b"/>
                <a:pathLst>
                  <a:path w="15" h="21">
                    <a:moveTo>
                      <a:pt x="3" y="6"/>
                    </a:moveTo>
                    <a:cubicBezTo>
                      <a:pt x="3" y="6"/>
                      <a:pt x="2" y="6"/>
                      <a:pt x="3" y="7"/>
                    </a:cubicBezTo>
                    <a:cubicBezTo>
                      <a:pt x="3" y="8"/>
                      <a:pt x="2" y="8"/>
                      <a:pt x="3" y="9"/>
                    </a:cubicBezTo>
                    <a:cubicBezTo>
                      <a:pt x="3" y="9"/>
                      <a:pt x="2" y="10"/>
                      <a:pt x="3" y="11"/>
                    </a:cubicBezTo>
                    <a:cubicBezTo>
                      <a:pt x="3" y="11"/>
                      <a:pt x="3" y="12"/>
                      <a:pt x="3" y="13"/>
                    </a:cubicBezTo>
                    <a:cubicBezTo>
                      <a:pt x="4" y="13"/>
                      <a:pt x="4" y="14"/>
                      <a:pt x="4" y="14"/>
                    </a:cubicBezTo>
                    <a:cubicBezTo>
                      <a:pt x="5" y="16"/>
                      <a:pt x="5" y="16"/>
                      <a:pt x="5" y="16"/>
                    </a:cubicBezTo>
                    <a:cubicBezTo>
                      <a:pt x="5" y="16"/>
                      <a:pt x="5" y="17"/>
                      <a:pt x="6" y="17"/>
                    </a:cubicBezTo>
                    <a:cubicBezTo>
                      <a:pt x="6" y="18"/>
                      <a:pt x="7" y="19"/>
                      <a:pt x="7" y="19"/>
                    </a:cubicBezTo>
                    <a:cubicBezTo>
                      <a:pt x="8" y="19"/>
                      <a:pt x="7" y="21"/>
                      <a:pt x="8" y="21"/>
                    </a:cubicBezTo>
                    <a:cubicBezTo>
                      <a:pt x="9" y="20"/>
                      <a:pt x="10" y="21"/>
                      <a:pt x="10" y="21"/>
                    </a:cubicBezTo>
                    <a:cubicBezTo>
                      <a:pt x="10" y="21"/>
                      <a:pt x="10" y="20"/>
                      <a:pt x="10" y="20"/>
                    </a:cubicBezTo>
                    <a:cubicBezTo>
                      <a:pt x="9" y="19"/>
                      <a:pt x="9" y="19"/>
                      <a:pt x="9" y="19"/>
                    </a:cubicBezTo>
                    <a:cubicBezTo>
                      <a:pt x="10" y="19"/>
                      <a:pt x="10" y="19"/>
                      <a:pt x="10" y="19"/>
                    </a:cubicBezTo>
                    <a:cubicBezTo>
                      <a:pt x="10" y="19"/>
                      <a:pt x="11" y="18"/>
                      <a:pt x="11" y="18"/>
                    </a:cubicBezTo>
                    <a:cubicBezTo>
                      <a:pt x="11" y="17"/>
                      <a:pt x="10" y="17"/>
                      <a:pt x="11" y="16"/>
                    </a:cubicBezTo>
                    <a:cubicBezTo>
                      <a:pt x="11" y="16"/>
                      <a:pt x="10" y="15"/>
                      <a:pt x="10" y="14"/>
                    </a:cubicBezTo>
                    <a:cubicBezTo>
                      <a:pt x="10" y="13"/>
                      <a:pt x="9" y="12"/>
                      <a:pt x="10" y="12"/>
                    </a:cubicBezTo>
                    <a:cubicBezTo>
                      <a:pt x="11" y="13"/>
                      <a:pt x="12" y="13"/>
                      <a:pt x="12" y="13"/>
                    </a:cubicBezTo>
                    <a:cubicBezTo>
                      <a:pt x="12" y="14"/>
                      <a:pt x="12" y="14"/>
                      <a:pt x="12" y="14"/>
                    </a:cubicBezTo>
                    <a:cubicBezTo>
                      <a:pt x="12" y="14"/>
                      <a:pt x="13" y="14"/>
                      <a:pt x="13" y="14"/>
                    </a:cubicBezTo>
                    <a:cubicBezTo>
                      <a:pt x="14" y="14"/>
                      <a:pt x="14" y="13"/>
                      <a:pt x="14" y="13"/>
                    </a:cubicBezTo>
                    <a:cubicBezTo>
                      <a:pt x="14" y="12"/>
                      <a:pt x="14" y="12"/>
                      <a:pt x="14" y="11"/>
                    </a:cubicBezTo>
                    <a:cubicBezTo>
                      <a:pt x="14" y="11"/>
                      <a:pt x="15" y="10"/>
                      <a:pt x="14" y="10"/>
                    </a:cubicBezTo>
                    <a:cubicBezTo>
                      <a:pt x="13" y="9"/>
                      <a:pt x="13" y="9"/>
                      <a:pt x="12" y="9"/>
                    </a:cubicBezTo>
                    <a:cubicBezTo>
                      <a:pt x="12" y="8"/>
                      <a:pt x="11" y="8"/>
                      <a:pt x="11" y="7"/>
                    </a:cubicBezTo>
                    <a:cubicBezTo>
                      <a:pt x="11" y="6"/>
                      <a:pt x="12" y="6"/>
                      <a:pt x="10" y="5"/>
                    </a:cubicBezTo>
                    <a:cubicBezTo>
                      <a:pt x="8" y="4"/>
                      <a:pt x="7" y="4"/>
                      <a:pt x="7" y="3"/>
                    </a:cubicBezTo>
                    <a:cubicBezTo>
                      <a:pt x="6" y="3"/>
                      <a:pt x="7" y="4"/>
                      <a:pt x="6" y="2"/>
                    </a:cubicBezTo>
                    <a:cubicBezTo>
                      <a:pt x="5" y="1"/>
                      <a:pt x="5" y="1"/>
                      <a:pt x="5" y="1"/>
                    </a:cubicBezTo>
                    <a:cubicBezTo>
                      <a:pt x="5" y="1"/>
                      <a:pt x="5" y="1"/>
                      <a:pt x="4" y="1"/>
                    </a:cubicBezTo>
                    <a:cubicBezTo>
                      <a:pt x="3" y="1"/>
                      <a:pt x="3" y="1"/>
                      <a:pt x="3" y="1"/>
                    </a:cubicBezTo>
                    <a:cubicBezTo>
                      <a:pt x="1" y="0"/>
                      <a:pt x="1" y="0"/>
                      <a:pt x="1" y="0"/>
                    </a:cubicBezTo>
                    <a:cubicBezTo>
                      <a:pt x="1" y="0"/>
                      <a:pt x="1" y="0"/>
                      <a:pt x="1" y="0"/>
                    </a:cubicBezTo>
                    <a:cubicBezTo>
                      <a:pt x="1" y="0"/>
                      <a:pt x="1" y="0"/>
                      <a:pt x="1" y="0"/>
                    </a:cubicBezTo>
                    <a:cubicBezTo>
                      <a:pt x="0" y="2"/>
                      <a:pt x="0" y="2"/>
                      <a:pt x="0" y="2"/>
                    </a:cubicBezTo>
                    <a:cubicBezTo>
                      <a:pt x="0" y="3"/>
                      <a:pt x="0" y="3"/>
                      <a:pt x="0" y="3"/>
                    </a:cubicBezTo>
                    <a:cubicBezTo>
                      <a:pt x="0" y="3"/>
                      <a:pt x="3" y="5"/>
                      <a:pt x="3" y="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 name="Freeform 191"/>
              <p:cNvSpPr>
                <a:spLocks/>
              </p:cNvSpPr>
              <p:nvPr/>
            </p:nvSpPr>
            <p:spPr bwMode="auto">
              <a:xfrm>
                <a:off x="2402833" y="4338318"/>
                <a:ext cx="19050" cy="26670"/>
              </a:xfrm>
              <a:custGeom>
                <a:avLst/>
                <a:gdLst/>
                <a:ahLst/>
                <a:cxnLst>
                  <a:cxn ang="0">
                    <a:pos x="1" y="4"/>
                  </a:cxn>
                  <a:cxn ang="0">
                    <a:pos x="2" y="6"/>
                  </a:cxn>
                  <a:cxn ang="0">
                    <a:pos x="2" y="6"/>
                  </a:cxn>
                  <a:cxn ang="0">
                    <a:pos x="4" y="8"/>
                  </a:cxn>
                  <a:cxn ang="0">
                    <a:pos x="5" y="9"/>
                  </a:cxn>
                  <a:cxn ang="0">
                    <a:pos x="6" y="9"/>
                  </a:cxn>
                  <a:cxn ang="0">
                    <a:pos x="6" y="8"/>
                  </a:cxn>
                  <a:cxn ang="0">
                    <a:pos x="6" y="8"/>
                  </a:cxn>
                  <a:cxn ang="0">
                    <a:pos x="6" y="6"/>
                  </a:cxn>
                  <a:cxn ang="0">
                    <a:pos x="6" y="6"/>
                  </a:cxn>
                  <a:cxn ang="0">
                    <a:pos x="5" y="4"/>
                  </a:cxn>
                  <a:cxn ang="0">
                    <a:pos x="4" y="3"/>
                  </a:cxn>
                  <a:cxn ang="0">
                    <a:pos x="4" y="2"/>
                  </a:cxn>
                  <a:cxn ang="0">
                    <a:pos x="2" y="0"/>
                  </a:cxn>
                  <a:cxn ang="0">
                    <a:pos x="1" y="0"/>
                  </a:cxn>
                  <a:cxn ang="0">
                    <a:pos x="1" y="0"/>
                  </a:cxn>
                  <a:cxn ang="0">
                    <a:pos x="0" y="2"/>
                  </a:cxn>
                  <a:cxn ang="0">
                    <a:pos x="1" y="4"/>
                  </a:cxn>
                </a:cxnLst>
                <a:rect l="0" t="0" r="r" b="b"/>
                <a:pathLst>
                  <a:path w="7" h="10">
                    <a:moveTo>
                      <a:pt x="1" y="4"/>
                    </a:moveTo>
                    <a:cubicBezTo>
                      <a:pt x="2" y="5"/>
                      <a:pt x="1" y="5"/>
                      <a:pt x="2" y="6"/>
                    </a:cubicBezTo>
                    <a:cubicBezTo>
                      <a:pt x="2" y="6"/>
                      <a:pt x="2" y="5"/>
                      <a:pt x="2" y="6"/>
                    </a:cubicBezTo>
                    <a:cubicBezTo>
                      <a:pt x="3" y="7"/>
                      <a:pt x="4" y="7"/>
                      <a:pt x="4" y="8"/>
                    </a:cubicBezTo>
                    <a:cubicBezTo>
                      <a:pt x="4" y="8"/>
                      <a:pt x="4" y="10"/>
                      <a:pt x="5" y="9"/>
                    </a:cubicBezTo>
                    <a:cubicBezTo>
                      <a:pt x="6" y="9"/>
                      <a:pt x="6" y="9"/>
                      <a:pt x="6" y="9"/>
                    </a:cubicBezTo>
                    <a:cubicBezTo>
                      <a:pt x="6" y="9"/>
                      <a:pt x="7" y="9"/>
                      <a:pt x="6" y="8"/>
                    </a:cubicBezTo>
                    <a:cubicBezTo>
                      <a:pt x="6" y="8"/>
                      <a:pt x="6" y="9"/>
                      <a:pt x="6" y="8"/>
                    </a:cubicBezTo>
                    <a:cubicBezTo>
                      <a:pt x="6" y="7"/>
                      <a:pt x="6" y="6"/>
                      <a:pt x="6" y="6"/>
                    </a:cubicBezTo>
                    <a:cubicBezTo>
                      <a:pt x="6" y="6"/>
                      <a:pt x="5" y="7"/>
                      <a:pt x="6" y="6"/>
                    </a:cubicBezTo>
                    <a:cubicBezTo>
                      <a:pt x="6" y="5"/>
                      <a:pt x="6" y="4"/>
                      <a:pt x="5" y="4"/>
                    </a:cubicBezTo>
                    <a:cubicBezTo>
                      <a:pt x="5" y="3"/>
                      <a:pt x="4" y="3"/>
                      <a:pt x="4" y="3"/>
                    </a:cubicBezTo>
                    <a:cubicBezTo>
                      <a:pt x="4" y="3"/>
                      <a:pt x="5" y="2"/>
                      <a:pt x="4" y="2"/>
                    </a:cubicBezTo>
                    <a:cubicBezTo>
                      <a:pt x="2" y="1"/>
                      <a:pt x="2" y="0"/>
                      <a:pt x="2" y="0"/>
                    </a:cubicBezTo>
                    <a:cubicBezTo>
                      <a:pt x="2" y="1"/>
                      <a:pt x="1" y="1"/>
                      <a:pt x="1" y="0"/>
                    </a:cubicBezTo>
                    <a:cubicBezTo>
                      <a:pt x="1" y="0"/>
                      <a:pt x="1" y="0"/>
                      <a:pt x="1" y="0"/>
                    </a:cubicBezTo>
                    <a:cubicBezTo>
                      <a:pt x="0" y="2"/>
                      <a:pt x="0" y="2"/>
                      <a:pt x="0" y="2"/>
                    </a:cubicBezTo>
                    <a:cubicBezTo>
                      <a:pt x="0" y="2"/>
                      <a:pt x="1" y="4"/>
                      <a:pt x="1"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Freeform 192"/>
              <p:cNvSpPr>
                <a:spLocks/>
              </p:cNvSpPr>
              <p:nvPr/>
            </p:nvSpPr>
            <p:spPr bwMode="auto">
              <a:xfrm>
                <a:off x="2419343" y="4312918"/>
                <a:ext cx="95250" cy="93980"/>
              </a:xfrm>
              <a:custGeom>
                <a:avLst/>
                <a:gdLst/>
                <a:ahLst/>
                <a:cxnLst>
                  <a:cxn ang="0">
                    <a:pos x="33" y="13"/>
                  </a:cxn>
                  <a:cxn ang="0">
                    <a:pos x="33" y="10"/>
                  </a:cxn>
                  <a:cxn ang="0">
                    <a:pos x="34" y="7"/>
                  </a:cxn>
                  <a:cxn ang="0">
                    <a:pos x="33" y="5"/>
                  </a:cxn>
                  <a:cxn ang="0">
                    <a:pos x="31" y="2"/>
                  </a:cxn>
                  <a:cxn ang="0">
                    <a:pos x="29" y="1"/>
                  </a:cxn>
                  <a:cxn ang="0">
                    <a:pos x="22" y="0"/>
                  </a:cxn>
                  <a:cxn ang="0">
                    <a:pos x="20" y="1"/>
                  </a:cxn>
                  <a:cxn ang="0">
                    <a:pos x="19" y="1"/>
                  </a:cxn>
                  <a:cxn ang="0">
                    <a:pos x="17" y="2"/>
                  </a:cxn>
                  <a:cxn ang="0">
                    <a:pos x="14" y="3"/>
                  </a:cxn>
                  <a:cxn ang="0">
                    <a:pos x="10" y="2"/>
                  </a:cxn>
                  <a:cxn ang="0">
                    <a:pos x="9" y="3"/>
                  </a:cxn>
                  <a:cxn ang="0">
                    <a:pos x="5" y="5"/>
                  </a:cxn>
                  <a:cxn ang="0">
                    <a:pos x="5" y="6"/>
                  </a:cxn>
                  <a:cxn ang="0">
                    <a:pos x="5" y="7"/>
                  </a:cxn>
                  <a:cxn ang="0">
                    <a:pos x="1" y="6"/>
                  </a:cxn>
                  <a:cxn ang="0">
                    <a:pos x="0" y="7"/>
                  </a:cxn>
                  <a:cxn ang="0">
                    <a:pos x="2" y="8"/>
                  </a:cxn>
                  <a:cxn ang="0">
                    <a:pos x="2" y="9"/>
                  </a:cxn>
                  <a:cxn ang="0">
                    <a:pos x="2" y="10"/>
                  </a:cxn>
                  <a:cxn ang="0">
                    <a:pos x="4" y="12"/>
                  </a:cxn>
                  <a:cxn ang="0">
                    <a:pos x="4" y="16"/>
                  </a:cxn>
                  <a:cxn ang="0">
                    <a:pos x="3" y="18"/>
                  </a:cxn>
                  <a:cxn ang="0">
                    <a:pos x="5" y="20"/>
                  </a:cxn>
                  <a:cxn ang="0">
                    <a:pos x="6" y="21"/>
                  </a:cxn>
                  <a:cxn ang="0">
                    <a:pos x="6" y="25"/>
                  </a:cxn>
                  <a:cxn ang="0">
                    <a:pos x="7" y="27"/>
                  </a:cxn>
                  <a:cxn ang="0">
                    <a:pos x="8" y="30"/>
                  </a:cxn>
                  <a:cxn ang="0">
                    <a:pos x="11" y="32"/>
                  </a:cxn>
                  <a:cxn ang="0">
                    <a:pos x="12" y="33"/>
                  </a:cxn>
                  <a:cxn ang="0">
                    <a:pos x="14" y="34"/>
                  </a:cxn>
                  <a:cxn ang="0">
                    <a:pos x="15" y="31"/>
                  </a:cxn>
                  <a:cxn ang="0">
                    <a:pos x="16" y="28"/>
                  </a:cxn>
                  <a:cxn ang="0">
                    <a:pos x="17" y="26"/>
                  </a:cxn>
                  <a:cxn ang="0">
                    <a:pos x="19" y="24"/>
                  </a:cxn>
                  <a:cxn ang="0">
                    <a:pos x="21" y="21"/>
                  </a:cxn>
                  <a:cxn ang="0">
                    <a:pos x="23" y="19"/>
                  </a:cxn>
                  <a:cxn ang="0">
                    <a:pos x="26" y="17"/>
                  </a:cxn>
                  <a:cxn ang="0">
                    <a:pos x="29" y="15"/>
                  </a:cxn>
                  <a:cxn ang="0">
                    <a:pos x="32" y="14"/>
                  </a:cxn>
                </a:cxnLst>
                <a:rect l="0" t="0" r="r" b="b"/>
                <a:pathLst>
                  <a:path w="35" h="34">
                    <a:moveTo>
                      <a:pt x="32" y="14"/>
                    </a:moveTo>
                    <a:cubicBezTo>
                      <a:pt x="32" y="13"/>
                      <a:pt x="32" y="14"/>
                      <a:pt x="33" y="13"/>
                    </a:cubicBezTo>
                    <a:cubicBezTo>
                      <a:pt x="33" y="12"/>
                      <a:pt x="33" y="11"/>
                      <a:pt x="33" y="11"/>
                    </a:cubicBezTo>
                    <a:cubicBezTo>
                      <a:pt x="33" y="11"/>
                      <a:pt x="33" y="10"/>
                      <a:pt x="33" y="10"/>
                    </a:cubicBezTo>
                    <a:cubicBezTo>
                      <a:pt x="34" y="9"/>
                      <a:pt x="34" y="10"/>
                      <a:pt x="34" y="9"/>
                    </a:cubicBezTo>
                    <a:cubicBezTo>
                      <a:pt x="34" y="8"/>
                      <a:pt x="35" y="8"/>
                      <a:pt x="34" y="7"/>
                    </a:cubicBezTo>
                    <a:cubicBezTo>
                      <a:pt x="33" y="6"/>
                      <a:pt x="33" y="6"/>
                      <a:pt x="33" y="6"/>
                    </a:cubicBezTo>
                    <a:cubicBezTo>
                      <a:pt x="33" y="6"/>
                      <a:pt x="33" y="5"/>
                      <a:pt x="33" y="5"/>
                    </a:cubicBezTo>
                    <a:cubicBezTo>
                      <a:pt x="33" y="4"/>
                      <a:pt x="33" y="3"/>
                      <a:pt x="33" y="3"/>
                    </a:cubicBezTo>
                    <a:cubicBezTo>
                      <a:pt x="32" y="3"/>
                      <a:pt x="31" y="2"/>
                      <a:pt x="31" y="2"/>
                    </a:cubicBezTo>
                    <a:cubicBezTo>
                      <a:pt x="31" y="2"/>
                      <a:pt x="31" y="3"/>
                      <a:pt x="30" y="2"/>
                    </a:cubicBezTo>
                    <a:cubicBezTo>
                      <a:pt x="30" y="1"/>
                      <a:pt x="30" y="1"/>
                      <a:pt x="29" y="1"/>
                    </a:cubicBezTo>
                    <a:cubicBezTo>
                      <a:pt x="28" y="1"/>
                      <a:pt x="23" y="0"/>
                      <a:pt x="23" y="0"/>
                    </a:cubicBezTo>
                    <a:cubicBezTo>
                      <a:pt x="23" y="0"/>
                      <a:pt x="23" y="1"/>
                      <a:pt x="22" y="0"/>
                    </a:cubicBezTo>
                    <a:cubicBezTo>
                      <a:pt x="22" y="0"/>
                      <a:pt x="21" y="0"/>
                      <a:pt x="21" y="0"/>
                    </a:cubicBezTo>
                    <a:cubicBezTo>
                      <a:pt x="21" y="0"/>
                      <a:pt x="21" y="0"/>
                      <a:pt x="20" y="1"/>
                    </a:cubicBezTo>
                    <a:cubicBezTo>
                      <a:pt x="20" y="1"/>
                      <a:pt x="21" y="1"/>
                      <a:pt x="20" y="1"/>
                    </a:cubicBezTo>
                    <a:cubicBezTo>
                      <a:pt x="19" y="1"/>
                      <a:pt x="19" y="1"/>
                      <a:pt x="19" y="1"/>
                    </a:cubicBezTo>
                    <a:cubicBezTo>
                      <a:pt x="18" y="2"/>
                      <a:pt x="18" y="2"/>
                      <a:pt x="18" y="2"/>
                    </a:cubicBezTo>
                    <a:cubicBezTo>
                      <a:pt x="18" y="2"/>
                      <a:pt x="18" y="2"/>
                      <a:pt x="17" y="2"/>
                    </a:cubicBezTo>
                    <a:cubicBezTo>
                      <a:pt x="17" y="3"/>
                      <a:pt x="17" y="3"/>
                      <a:pt x="16" y="3"/>
                    </a:cubicBezTo>
                    <a:cubicBezTo>
                      <a:pt x="15" y="3"/>
                      <a:pt x="15" y="3"/>
                      <a:pt x="14" y="3"/>
                    </a:cubicBezTo>
                    <a:cubicBezTo>
                      <a:pt x="14" y="3"/>
                      <a:pt x="12" y="2"/>
                      <a:pt x="12" y="2"/>
                    </a:cubicBezTo>
                    <a:cubicBezTo>
                      <a:pt x="10" y="2"/>
                      <a:pt x="10" y="2"/>
                      <a:pt x="10" y="2"/>
                    </a:cubicBezTo>
                    <a:cubicBezTo>
                      <a:pt x="9" y="3"/>
                      <a:pt x="9" y="3"/>
                      <a:pt x="9" y="3"/>
                    </a:cubicBezTo>
                    <a:cubicBezTo>
                      <a:pt x="9" y="3"/>
                      <a:pt x="9" y="3"/>
                      <a:pt x="9" y="3"/>
                    </a:cubicBezTo>
                    <a:cubicBezTo>
                      <a:pt x="6" y="5"/>
                      <a:pt x="6" y="5"/>
                      <a:pt x="6" y="5"/>
                    </a:cubicBezTo>
                    <a:cubicBezTo>
                      <a:pt x="6" y="5"/>
                      <a:pt x="6" y="5"/>
                      <a:pt x="5" y="5"/>
                    </a:cubicBezTo>
                    <a:cubicBezTo>
                      <a:pt x="5" y="5"/>
                      <a:pt x="5" y="5"/>
                      <a:pt x="5" y="5"/>
                    </a:cubicBezTo>
                    <a:cubicBezTo>
                      <a:pt x="5" y="6"/>
                      <a:pt x="5" y="6"/>
                      <a:pt x="5" y="6"/>
                    </a:cubicBezTo>
                    <a:cubicBezTo>
                      <a:pt x="6" y="7"/>
                      <a:pt x="6" y="7"/>
                      <a:pt x="6" y="7"/>
                    </a:cubicBezTo>
                    <a:cubicBezTo>
                      <a:pt x="6" y="7"/>
                      <a:pt x="6" y="7"/>
                      <a:pt x="5" y="7"/>
                    </a:cubicBezTo>
                    <a:cubicBezTo>
                      <a:pt x="4" y="7"/>
                      <a:pt x="3" y="6"/>
                      <a:pt x="3" y="6"/>
                    </a:cubicBezTo>
                    <a:cubicBezTo>
                      <a:pt x="1" y="6"/>
                      <a:pt x="1" y="6"/>
                      <a:pt x="1" y="6"/>
                    </a:cubicBezTo>
                    <a:cubicBezTo>
                      <a:pt x="1" y="6"/>
                      <a:pt x="1" y="6"/>
                      <a:pt x="1" y="6"/>
                    </a:cubicBezTo>
                    <a:cubicBezTo>
                      <a:pt x="0" y="7"/>
                      <a:pt x="0" y="7"/>
                      <a:pt x="0" y="7"/>
                    </a:cubicBezTo>
                    <a:cubicBezTo>
                      <a:pt x="1" y="8"/>
                      <a:pt x="1" y="8"/>
                      <a:pt x="1" y="8"/>
                    </a:cubicBezTo>
                    <a:cubicBezTo>
                      <a:pt x="1" y="8"/>
                      <a:pt x="1" y="8"/>
                      <a:pt x="2" y="8"/>
                    </a:cubicBezTo>
                    <a:cubicBezTo>
                      <a:pt x="3" y="8"/>
                      <a:pt x="3" y="9"/>
                      <a:pt x="3" y="9"/>
                    </a:cubicBezTo>
                    <a:cubicBezTo>
                      <a:pt x="2" y="9"/>
                      <a:pt x="2" y="9"/>
                      <a:pt x="2" y="9"/>
                    </a:cubicBezTo>
                    <a:cubicBezTo>
                      <a:pt x="1" y="9"/>
                      <a:pt x="1" y="9"/>
                      <a:pt x="1" y="9"/>
                    </a:cubicBezTo>
                    <a:cubicBezTo>
                      <a:pt x="2" y="10"/>
                      <a:pt x="2" y="10"/>
                      <a:pt x="2" y="10"/>
                    </a:cubicBezTo>
                    <a:cubicBezTo>
                      <a:pt x="2" y="10"/>
                      <a:pt x="3" y="11"/>
                      <a:pt x="3" y="11"/>
                    </a:cubicBezTo>
                    <a:cubicBezTo>
                      <a:pt x="3" y="11"/>
                      <a:pt x="4" y="11"/>
                      <a:pt x="4" y="12"/>
                    </a:cubicBezTo>
                    <a:cubicBezTo>
                      <a:pt x="3" y="13"/>
                      <a:pt x="4" y="13"/>
                      <a:pt x="4" y="14"/>
                    </a:cubicBezTo>
                    <a:cubicBezTo>
                      <a:pt x="4" y="14"/>
                      <a:pt x="4" y="16"/>
                      <a:pt x="4" y="16"/>
                    </a:cubicBezTo>
                    <a:cubicBezTo>
                      <a:pt x="4" y="16"/>
                      <a:pt x="4" y="16"/>
                      <a:pt x="4" y="17"/>
                    </a:cubicBezTo>
                    <a:cubicBezTo>
                      <a:pt x="3" y="17"/>
                      <a:pt x="3" y="18"/>
                      <a:pt x="3" y="18"/>
                    </a:cubicBezTo>
                    <a:cubicBezTo>
                      <a:pt x="3" y="18"/>
                      <a:pt x="4" y="18"/>
                      <a:pt x="4" y="19"/>
                    </a:cubicBezTo>
                    <a:cubicBezTo>
                      <a:pt x="4" y="19"/>
                      <a:pt x="5" y="20"/>
                      <a:pt x="5" y="20"/>
                    </a:cubicBezTo>
                    <a:cubicBezTo>
                      <a:pt x="5" y="20"/>
                      <a:pt x="5" y="19"/>
                      <a:pt x="5" y="20"/>
                    </a:cubicBezTo>
                    <a:cubicBezTo>
                      <a:pt x="6" y="21"/>
                      <a:pt x="6" y="19"/>
                      <a:pt x="6" y="21"/>
                    </a:cubicBezTo>
                    <a:cubicBezTo>
                      <a:pt x="6" y="23"/>
                      <a:pt x="6" y="24"/>
                      <a:pt x="6" y="24"/>
                    </a:cubicBezTo>
                    <a:cubicBezTo>
                      <a:pt x="6" y="24"/>
                      <a:pt x="6" y="24"/>
                      <a:pt x="6" y="25"/>
                    </a:cubicBezTo>
                    <a:cubicBezTo>
                      <a:pt x="7" y="26"/>
                      <a:pt x="7" y="25"/>
                      <a:pt x="7" y="26"/>
                    </a:cubicBezTo>
                    <a:cubicBezTo>
                      <a:pt x="7" y="26"/>
                      <a:pt x="7" y="27"/>
                      <a:pt x="7" y="27"/>
                    </a:cubicBezTo>
                    <a:cubicBezTo>
                      <a:pt x="7" y="28"/>
                      <a:pt x="8" y="29"/>
                      <a:pt x="8" y="29"/>
                    </a:cubicBezTo>
                    <a:cubicBezTo>
                      <a:pt x="8" y="30"/>
                      <a:pt x="8" y="30"/>
                      <a:pt x="8" y="30"/>
                    </a:cubicBezTo>
                    <a:cubicBezTo>
                      <a:pt x="9" y="31"/>
                      <a:pt x="10" y="32"/>
                      <a:pt x="10" y="32"/>
                    </a:cubicBezTo>
                    <a:cubicBezTo>
                      <a:pt x="11" y="32"/>
                      <a:pt x="11" y="32"/>
                      <a:pt x="11" y="32"/>
                    </a:cubicBezTo>
                    <a:cubicBezTo>
                      <a:pt x="11" y="32"/>
                      <a:pt x="11" y="32"/>
                      <a:pt x="11" y="32"/>
                    </a:cubicBezTo>
                    <a:cubicBezTo>
                      <a:pt x="11" y="32"/>
                      <a:pt x="12" y="33"/>
                      <a:pt x="12" y="33"/>
                    </a:cubicBezTo>
                    <a:cubicBezTo>
                      <a:pt x="13" y="33"/>
                      <a:pt x="14" y="34"/>
                      <a:pt x="14" y="34"/>
                    </a:cubicBezTo>
                    <a:cubicBezTo>
                      <a:pt x="14" y="34"/>
                      <a:pt x="14" y="34"/>
                      <a:pt x="14" y="34"/>
                    </a:cubicBezTo>
                    <a:cubicBezTo>
                      <a:pt x="15" y="33"/>
                      <a:pt x="15" y="33"/>
                      <a:pt x="15" y="33"/>
                    </a:cubicBezTo>
                    <a:cubicBezTo>
                      <a:pt x="15" y="33"/>
                      <a:pt x="15" y="32"/>
                      <a:pt x="15" y="31"/>
                    </a:cubicBezTo>
                    <a:cubicBezTo>
                      <a:pt x="15" y="30"/>
                      <a:pt x="15" y="31"/>
                      <a:pt x="15" y="29"/>
                    </a:cubicBezTo>
                    <a:cubicBezTo>
                      <a:pt x="16" y="28"/>
                      <a:pt x="15" y="29"/>
                      <a:pt x="16" y="28"/>
                    </a:cubicBezTo>
                    <a:cubicBezTo>
                      <a:pt x="17" y="27"/>
                      <a:pt x="17" y="28"/>
                      <a:pt x="17" y="27"/>
                    </a:cubicBezTo>
                    <a:cubicBezTo>
                      <a:pt x="17" y="26"/>
                      <a:pt x="17" y="26"/>
                      <a:pt x="17" y="26"/>
                    </a:cubicBezTo>
                    <a:cubicBezTo>
                      <a:pt x="17" y="25"/>
                      <a:pt x="17" y="25"/>
                      <a:pt x="18" y="25"/>
                    </a:cubicBezTo>
                    <a:cubicBezTo>
                      <a:pt x="18" y="24"/>
                      <a:pt x="18" y="24"/>
                      <a:pt x="19" y="24"/>
                    </a:cubicBezTo>
                    <a:cubicBezTo>
                      <a:pt x="19" y="23"/>
                      <a:pt x="19" y="23"/>
                      <a:pt x="20" y="23"/>
                    </a:cubicBezTo>
                    <a:cubicBezTo>
                      <a:pt x="21" y="22"/>
                      <a:pt x="21" y="22"/>
                      <a:pt x="21" y="21"/>
                    </a:cubicBezTo>
                    <a:cubicBezTo>
                      <a:pt x="21" y="21"/>
                      <a:pt x="21" y="22"/>
                      <a:pt x="22" y="21"/>
                    </a:cubicBezTo>
                    <a:cubicBezTo>
                      <a:pt x="22" y="20"/>
                      <a:pt x="22" y="20"/>
                      <a:pt x="23" y="19"/>
                    </a:cubicBezTo>
                    <a:cubicBezTo>
                      <a:pt x="24" y="19"/>
                      <a:pt x="24" y="19"/>
                      <a:pt x="25" y="18"/>
                    </a:cubicBezTo>
                    <a:cubicBezTo>
                      <a:pt x="26" y="18"/>
                      <a:pt x="26" y="18"/>
                      <a:pt x="26" y="17"/>
                    </a:cubicBezTo>
                    <a:cubicBezTo>
                      <a:pt x="27" y="17"/>
                      <a:pt x="27" y="17"/>
                      <a:pt x="27" y="16"/>
                    </a:cubicBezTo>
                    <a:cubicBezTo>
                      <a:pt x="28" y="16"/>
                      <a:pt x="28" y="15"/>
                      <a:pt x="29" y="15"/>
                    </a:cubicBezTo>
                    <a:cubicBezTo>
                      <a:pt x="30" y="15"/>
                      <a:pt x="31" y="15"/>
                      <a:pt x="31" y="15"/>
                    </a:cubicBezTo>
                    <a:cubicBezTo>
                      <a:pt x="31" y="15"/>
                      <a:pt x="31" y="14"/>
                      <a:pt x="32" y="1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193"/>
              <p:cNvSpPr>
                <a:spLocks/>
              </p:cNvSpPr>
              <p:nvPr/>
            </p:nvSpPr>
            <p:spPr bwMode="auto">
              <a:xfrm>
                <a:off x="2509513" y="4343398"/>
                <a:ext cx="2540" cy="1270"/>
              </a:xfrm>
              <a:custGeom>
                <a:avLst/>
                <a:gdLst/>
                <a:ahLst/>
                <a:cxnLst>
                  <a:cxn ang="0">
                    <a:pos x="0" y="0"/>
                  </a:cxn>
                  <a:cxn ang="0">
                    <a:pos x="0" y="0"/>
                  </a:cxn>
                  <a:cxn ang="0">
                    <a:pos x="0" y="0"/>
                  </a:cxn>
                </a:cxnLst>
                <a:rect l="0" t="0" r="r" b="b"/>
                <a:pathLst>
                  <a:path w="1">
                    <a:moveTo>
                      <a:pt x="0" y="0"/>
                    </a:moveTo>
                    <a:cubicBezTo>
                      <a:pt x="0" y="0"/>
                      <a:pt x="0" y="0"/>
                      <a:pt x="0" y="0"/>
                    </a:cubicBezTo>
                    <a:cubicBezTo>
                      <a:pt x="0" y="0"/>
                      <a:pt x="1"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 name="Freeform 194"/>
              <p:cNvSpPr>
                <a:spLocks noEditPoints="1"/>
              </p:cNvSpPr>
              <p:nvPr/>
            </p:nvSpPr>
            <p:spPr bwMode="auto">
              <a:xfrm>
                <a:off x="2504433" y="4368798"/>
                <a:ext cx="29210" cy="19050"/>
              </a:xfrm>
              <a:custGeom>
                <a:avLst/>
                <a:gdLst/>
                <a:ahLst/>
                <a:cxnLst>
                  <a:cxn ang="0">
                    <a:pos x="8" y="6"/>
                  </a:cxn>
                  <a:cxn ang="0">
                    <a:pos x="9" y="6"/>
                  </a:cxn>
                  <a:cxn ang="0">
                    <a:pos x="10" y="5"/>
                  </a:cxn>
                  <a:cxn ang="0">
                    <a:pos x="10" y="5"/>
                  </a:cxn>
                  <a:cxn ang="0">
                    <a:pos x="11" y="4"/>
                  </a:cxn>
                  <a:cxn ang="0">
                    <a:pos x="11" y="3"/>
                  </a:cxn>
                  <a:cxn ang="0">
                    <a:pos x="11" y="1"/>
                  </a:cxn>
                  <a:cxn ang="0">
                    <a:pos x="11" y="1"/>
                  </a:cxn>
                  <a:cxn ang="0">
                    <a:pos x="10" y="0"/>
                  </a:cxn>
                  <a:cxn ang="0">
                    <a:pos x="9" y="0"/>
                  </a:cxn>
                  <a:cxn ang="0">
                    <a:pos x="8" y="0"/>
                  </a:cxn>
                  <a:cxn ang="0">
                    <a:pos x="6" y="0"/>
                  </a:cxn>
                  <a:cxn ang="0">
                    <a:pos x="5" y="0"/>
                  </a:cxn>
                  <a:cxn ang="0">
                    <a:pos x="5" y="1"/>
                  </a:cxn>
                  <a:cxn ang="0">
                    <a:pos x="4" y="1"/>
                  </a:cxn>
                  <a:cxn ang="0">
                    <a:pos x="3" y="1"/>
                  </a:cxn>
                  <a:cxn ang="0">
                    <a:pos x="2" y="0"/>
                  </a:cxn>
                  <a:cxn ang="0">
                    <a:pos x="1" y="1"/>
                  </a:cxn>
                  <a:cxn ang="0">
                    <a:pos x="1" y="1"/>
                  </a:cxn>
                  <a:cxn ang="0">
                    <a:pos x="0" y="2"/>
                  </a:cxn>
                  <a:cxn ang="0">
                    <a:pos x="0" y="3"/>
                  </a:cxn>
                  <a:cxn ang="0">
                    <a:pos x="0" y="4"/>
                  </a:cxn>
                  <a:cxn ang="0">
                    <a:pos x="1" y="5"/>
                  </a:cxn>
                  <a:cxn ang="0">
                    <a:pos x="2" y="5"/>
                  </a:cxn>
                  <a:cxn ang="0">
                    <a:pos x="3" y="6"/>
                  </a:cxn>
                  <a:cxn ang="0">
                    <a:pos x="3" y="6"/>
                  </a:cxn>
                  <a:cxn ang="0">
                    <a:pos x="5" y="6"/>
                  </a:cxn>
                  <a:cxn ang="0">
                    <a:pos x="6" y="7"/>
                  </a:cxn>
                  <a:cxn ang="0">
                    <a:pos x="7" y="7"/>
                  </a:cxn>
                  <a:cxn ang="0">
                    <a:pos x="8" y="6"/>
                  </a:cxn>
                  <a:cxn ang="0">
                    <a:pos x="3" y="6"/>
                  </a:cxn>
                  <a:cxn ang="0">
                    <a:pos x="3" y="6"/>
                  </a:cxn>
                  <a:cxn ang="0">
                    <a:pos x="3" y="6"/>
                  </a:cxn>
                </a:cxnLst>
                <a:rect l="0" t="0" r="r" b="b"/>
                <a:pathLst>
                  <a:path w="11" h="7">
                    <a:moveTo>
                      <a:pt x="8" y="6"/>
                    </a:moveTo>
                    <a:cubicBezTo>
                      <a:pt x="9" y="6"/>
                      <a:pt x="9" y="6"/>
                      <a:pt x="9" y="6"/>
                    </a:cubicBezTo>
                    <a:cubicBezTo>
                      <a:pt x="10" y="6"/>
                      <a:pt x="10" y="5"/>
                      <a:pt x="10" y="5"/>
                    </a:cubicBezTo>
                    <a:cubicBezTo>
                      <a:pt x="10" y="5"/>
                      <a:pt x="10" y="5"/>
                      <a:pt x="10" y="5"/>
                    </a:cubicBezTo>
                    <a:cubicBezTo>
                      <a:pt x="11" y="4"/>
                      <a:pt x="10" y="5"/>
                      <a:pt x="11" y="4"/>
                    </a:cubicBezTo>
                    <a:cubicBezTo>
                      <a:pt x="11" y="3"/>
                      <a:pt x="11" y="4"/>
                      <a:pt x="11" y="3"/>
                    </a:cubicBezTo>
                    <a:cubicBezTo>
                      <a:pt x="11" y="3"/>
                      <a:pt x="11" y="1"/>
                      <a:pt x="11" y="1"/>
                    </a:cubicBezTo>
                    <a:cubicBezTo>
                      <a:pt x="11" y="1"/>
                      <a:pt x="11" y="1"/>
                      <a:pt x="11" y="1"/>
                    </a:cubicBezTo>
                    <a:cubicBezTo>
                      <a:pt x="11" y="1"/>
                      <a:pt x="10" y="1"/>
                      <a:pt x="10" y="0"/>
                    </a:cubicBezTo>
                    <a:cubicBezTo>
                      <a:pt x="9" y="0"/>
                      <a:pt x="9" y="0"/>
                      <a:pt x="9" y="0"/>
                    </a:cubicBezTo>
                    <a:cubicBezTo>
                      <a:pt x="8" y="0"/>
                      <a:pt x="8" y="0"/>
                      <a:pt x="8" y="0"/>
                    </a:cubicBezTo>
                    <a:cubicBezTo>
                      <a:pt x="6" y="0"/>
                      <a:pt x="6" y="0"/>
                      <a:pt x="6" y="0"/>
                    </a:cubicBezTo>
                    <a:cubicBezTo>
                      <a:pt x="5" y="0"/>
                      <a:pt x="5" y="0"/>
                      <a:pt x="5" y="0"/>
                    </a:cubicBezTo>
                    <a:cubicBezTo>
                      <a:pt x="5" y="0"/>
                      <a:pt x="5" y="1"/>
                      <a:pt x="5" y="1"/>
                    </a:cubicBezTo>
                    <a:cubicBezTo>
                      <a:pt x="5" y="1"/>
                      <a:pt x="4" y="1"/>
                      <a:pt x="4" y="1"/>
                    </a:cubicBezTo>
                    <a:cubicBezTo>
                      <a:pt x="3" y="1"/>
                      <a:pt x="3" y="1"/>
                      <a:pt x="3" y="1"/>
                    </a:cubicBezTo>
                    <a:cubicBezTo>
                      <a:pt x="2" y="0"/>
                      <a:pt x="2" y="0"/>
                      <a:pt x="2" y="0"/>
                    </a:cubicBezTo>
                    <a:cubicBezTo>
                      <a:pt x="2" y="0"/>
                      <a:pt x="1" y="1"/>
                      <a:pt x="1" y="1"/>
                    </a:cubicBezTo>
                    <a:cubicBezTo>
                      <a:pt x="1" y="1"/>
                      <a:pt x="1" y="1"/>
                      <a:pt x="1" y="1"/>
                    </a:cubicBezTo>
                    <a:cubicBezTo>
                      <a:pt x="0" y="1"/>
                      <a:pt x="0" y="2"/>
                      <a:pt x="0" y="2"/>
                    </a:cubicBezTo>
                    <a:cubicBezTo>
                      <a:pt x="0" y="2"/>
                      <a:pt x="0" y="3"/>
                      <a:pt x="0" y="3"/>
                    </a:cubicBezTo>
                    <a:cubicBezTo>
                      <a:pt x="0" y="4"/>
                      <a:pt x="0" y="4"/>
                      <a:pt x="0" y="4"/>
                    </a:cubicBezTo>
                    <a:cubicBezTo>
                      <a:pt x="1" y="5"/>
                      <a:pt x="1" y="5"/>
                      <a:pt x="1" y="5"/>
                    </a:cubicBezTo>
                    <a:cubicBezTo>
                      <a:pt x="1" y="5"/>
                      <a:pt x="1" y="5"/>
                      <a:pt x="2" y="5"/>
                    </a:cubicBezTo>
                    <a:cubicBezTo>
                      <a:pt x="2" y="6"/>
                      <a:pt x="3" y="6"/>
                      <a:pt x="3" y="6"/>
                    </a:cubicBezTo>
                    <a:cubicBezTo>
                      <a:pt x="3" y="6"/>
                      <a:pt x="3" y="6"/>
                      <a:pt x="3" y="6"/>
                    </a:cubicBezTo>
                    <a:cubicBezTo>
                      <a:pt x="4" y="6"/>
                      <a:pt x="5" y="5"/>
                      <a:pt x="5" y="6"/>
                    </a:cubicBezTo>
                    <a:cubicBezTo>
                      <a:pt x="5" y="7"/>
                      <a:pt x="6" y="7"/>
                      <a:pt x="6" y="7"/>
                    </a:cubicBezTo>
                    <a:cubicBezTo>
                      <a:pt x="7" y="7"/>
                      <a:pt x="6" y="7"/>
                      <a:pt x="7" y="7"/>
                    </a:cubicBezTo>
                    <a:cubicBezTo>
                      <a:pt x="7" y="6"/>
                      <a:pt x="8" y="6"/>
                      <a:pt x="8" y="6"/>
                    </a:cubicBezTo>
                    <a:close/>
                    <a:moveTo>
                      <a:pt x="3" y="6"/>
                    </a:moveTo>
                    <a:cubicBezTo>
                      <a:pt x="3" y="6"/>
                      <a:pt x="3" y="6"/>
                      <a:pt x="3" y="6"/>
                    </a:cubicBezTo>
                    <a:cubicBezTo>
                      <a:pt x="3" y="6"/>
                      <a:pt x="3" y="6"/>
                      <a:pt x="3" y="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Freeform 195"/>
              <p:cNvSpPr>
                <a:spLocks/>
              </p:cNvSpPr>
              <p:nvPr/>
            </p:nvSpPr>
            <p:spPr bwMode="auto">
              <a:xfrm>
                <a:off x="2550153" y="4448809"/>
                <a:ext cx="2540" cy="1270"/>
              </a:xfrm>
              <a:custGeom>
                <a:avLst/>
                <a:gdLst/>
                <a:ahLst/>
                <a:cxnLst>
                  <a:cxn ang="0">
                    <a:pos x="0" y="0"/>
                  </a:cxn>
                  <a:cxn ang="0">
                    <a:pos x="1" y="0"/>
                  </a:cxn>
                  <a:cxn ang="0">
                    <a:pos x="0" y="0"/>
                  </a:cxn>
                  <a:cxn ang="0">
                    <a:pos x="0" y="0"/>
                  </a:cxn>
                </a:cxnLst>
                <a:rect l="0" t="0" r="r" b="b"/>
                <a:pathLst>
                  <a:path w="1">
                    <a:moveTo>
                      <a:pt x="0" y="0"/>
                    </a:moveTo>
                    <a:cubicBezTo>
                      <a:pt x="1" y="0"/>
                      <a:pt x="1" y="0"/>
                      <a:pt x="1" y="0"/>
                    </a:cubicBezTo>
                    <a:cubicBezTo>
                      <a:pt x="0" y="0"/>
                      <a:pt x="0" y="0"/>
                      <a:pt x="0" y="0"/>
                    </a:cubicBezTo>
                    <a:cubicBezTo>
                      <a:pt x="0" y="0"/>
                      <a:pt x="0"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 name="Freeform 196"/>
              <p:cNvSpPr>
                <a:spLocks/>
              </p:cNvSpPr>
              <p:nvPr/>
            </p:nvSpPr>
            <p:spPr bwMode="auto">
              <a:xfrm>
                <a:off x="2550153" y="4409439"/>
                <a:ext cx="19050" cy="39370"/>
              </a:xfrm>
              <a:custGeom>
                <a:avLst/>
                <a:gdLst/>
                <a:ahLst/>
                <a:cxnLst>
                  <a:cxn ang="0">
                    <a:pos x="1" y="13"/>
                  </a:cxn>
                  <a:cxn ang="0">
                    <a:pos x="0" y="13"/>
                  </a:cxn>
                  <a:cxn ang="0">
                    <a:pos x="1" y="14"/>
                  </a:cxn>
                  <a:cxn ang="0">
                    <a:pos x="2" y="14"/>
                  </a:cxn>
                  <a:cxn ang="0">
                    <a:pos x="3" y="14"/>
                  </a:cxn>
                  <a:cxn ang="0">
                    <a:pos x="3" y="14"/>
                  </a:cxn>
                  <a:cxn ang="0">
                    <a:pos x="4" y="14"/>
                  </a:cxn>
                  <a:cxn ang="0">
                    <a:pos x="5" y="14"/>
                  </a:cxn>
                  <a:cxn ang="0">
                    <a:pos x="5" y="13"/>
                  </a:cxn>
                  <a:cxn ang="0">
                    <a:pos x="6" y="13"/>
                  </a:cxn>
                  <a:cxn ang="0">
                    <a:pos x="7" y="12"/>
                  </a:cxn>
                  <a:cxn ang="0">
                    <a:pos x="7" y="12"/>
                  </a:cxn>
                  <a:cxn ang="0">
                    <a:pos x="6" y="10"/>
                  </a:cxn>
                  <a:cxn ang="0">
                    <a:pos x="6" y="10"/>
                  </a:cxn>
                  <a:cxn ang="0">
                    <a:pos x="5" y="9"/>
                  </a:cxn>
                  <a:cxn ang="0">
                    <a:pos x="5" y="8"/>
                  </a:cxn>
                  <a:cxn ang="0">
                    <a:pos x="5" y="7"/>
                  </a:cxn>
                  <a:cxn ang="0">
                    <a:pos x="5" y="7"/>
                  </a:cxn>
                  <a:cxn ang="0">
                    <a:pos x="4" y="7"/>
                  </a:cxn>
                  <a:cxn ang="0">
                    <a:pos x="3" y="6"/>
                  </a:cxn>
                  <a:cxn ang="0">
                    <a:pos x="3" y="6"/>
                  </a:cxn>
                  <a:cxn ang="0">
                    <a:pos x="3" y="5"/>
                  </a:cxn>
                  <a:cxn ang="0">
                    <a:pos x="4" y="5"/>
                  </a:cxn>
                  <a:cxn ang="0">
                    <a:pos x="3" y="4"/>
                  </a:cxn>
                  <a:cxn ang="0">
                    <a:pos x="3" y="3"/>
                  </a:cxn>
                  <a:cxn ang="0">
                    <a:pos x="4" y="2"/>
                  </a:cxn>
                  <a:cxn ang="0">
                    <a:pos x="3" y="1"/>
                  </a:cxn>
                  <a:cxn ang="0">
                    <a:pos x="3" y="1"/>
                  </a:cxn>
                  <a:cxn ang="0">
                    <a:pos x="2" y="1"/>
                  </a:cxn>
                  <a:cxn ang="0">
                    <a:pos x="2" y="2"/>
                  </a:cxn>
                  <a:cxn ang="0">
                    <a:pos x="1" y="3"/>
                  </a:cxn>
                  <a:cxn ang="0">
                    <a:pos x="1" y="4"/>
                  </a:cxn>
                  <a:cxn ang="0">
                    <a:pos x="1" y="6"/>
                  </a:cxn>
                  <a:cxn ang="0">
                    <a:pos x="1" y="6"/>
                  </a:cxn>
                  <a:cxn ang="0">
                    <a:pos x="2" y="7"/>
                  </a:cxn>
                  <a:cxn ang="0">
                    <a:pos x="2" y="8"/>
                  </a:cxn>
                  <a:cxn ang="0">
                    <a:pos x="2" y="9"/>
                  </a:cxn>
                  <a:cxn ang="0">
                    <a:pos x="2" y="9"/>
                  </a:cxn>
                  <a:cxn ang="0">
                    <a:pos x="2" y="10"/>
                  </a:cxn>
                  <a:cxn ang="0">
                    <a:pos x="2" y="11"/>
                  </a:cxn>
                  <a:cxn ang="0">
                    <a:pos x="2" y="12"/>
                  </a:cxn>
                  <a:cxn ang="0">
                    <a:pos x="2" y="12"/>
                  </a:cxn>
                  <a:cxn ang="0">
                    <a:pos x="1" y="13"/>
                  </a:cxn>
                </a:cxnLst>
                <a:rect l="0" t="0" r="r" b="b"/>
                <a:pathLst>
                  <a:path w="7" h="14">
                    <a:moveTo>
                      <a:pt x="1" y="13"/>
                    </a:moveTo>
                    <a:cubicBezTo>
                      <a:pt x="0" y="13"/>
                      <a:pt x="0" y="13"/>
                      <a:pt x="0" y="13"/>
                    </a:cubicBezTo>
                    <a:cubicBezTo>
                      <a:pt x="0" y="13"/>
                      <a:pt x="1" y="14"/>
                      <a:pt x="1" y="14"/>
                    </a:cubicBezTo>
                    <a:cubicBezTo>
                      <a:pt x="2" y="14"/>
                      <a:pt x="2" y="14"/>
                      <a:pt x="2" y="14"/>
                    </a:cubicBezTo>
                    <a:cubicBezTo>
                      <a:pt x="3" y="14"/>
                      <a:pt x="3" y="14"/>
                      <a:pt x="3" y="14"/>
                    </a:cubicBezTo>
                    <a:cubicBezTo>
                      <a:pt x="3" y="14"/>
                      <a:pt x="3" y="14"/>
                      <a:pt x="3" y="14"/>
                    </a:cubicBezTo>
                    <a:cubicBezTo>
                      <a:pt x="4" y="14"/>
                      <a:pt x="4" y="14"/>
                      <a:pt x="4" y="14"/>
                    </a:cubicBezTo>
                    <a:cubicBezTo>
                      <a:pt x="5" y="14"/>
                      <a:pt x="5" y="14"/>
                      <a:pt x="5" y="14"/>
                    </a:cubicBezTo>
                    <a:cubicBezTo>
                      <a:pt x="5" y="14"/>
                      <a:pt x="5" y="13"/>
                      <a:pt x="5" y="13"/>
                    </a:cubicBezTo>
                    <a:cubicBezTo>
                      <a:pt x="6" y="13"/>
                      <a:pt x="6" y="13"/>
                      <a:pt x="6" y="13"/>
                    </a:cubicBezTo>
                    <a:cubicBezTo>
                      <a:pt x="7" y="12"/>
                      <a:pt x="7" y="12"/>
                      <a:pt x="7" y="12"/>
                    </a:cubicBezTo>
                    <a:cubicBezTo>
                      <a:pt x="7" y="12"/>
                      <a:pt x="7" y="12"/>
                      <a:pt x="7" y="12"/>
                    </a:cubicBezTo>
                    <a:cubicBezTo>
                      <a:pt x="6" y="10"/>
                      <a:pt x="6" y="10"/>
                      <a:pt x="6" y="10"/>
                    </a:cubicBezTo>
                    <a:cubicBezTo>
                      <a:pt x="6" y="10"/>
                      <a:pt x="6" y="10"/>
                      <a:pt x="6" y="10"/>
                    </a:cubicBezTo>
                    <a:cubicBezTo>
                      <a:pt x="6" y="10"/>
                      <a:pt x="6" y="9"/>
                      <a:pt x="5" y="9"/>
                    </a:cubicBezTo>
                    <a:cubicBezTo>
                      <a:pt x="5" y="8"/>
                      <a:pt x="5" y="8"/>
                      <a:pt x="5" y="8"/>
                    </a:cubicBezTo>
                    <a:cubicBezTo>
                      <a:pt x="5" y="7"/>
                      <a:pt x="5" y="7"/>
                      <a:pt x="5" y="7"/>
                    </a:cubicBezTo>
                    <a:cubicBezTo>
                      <a:pt x="5" y="7"/>
                      <a:pt x="5" y="7"/>
                      <a:pt x="5" y="7"/>
                    </a:cubicBezTo>
                    <a:cubicBezTo>
                      <a:pt x="5" y="7"/>
                      <a:pt x="4" y="8"/>
                      <a:pt x="4" y="7"/>
                    </a:cubicBezTo>
                    <a:cubicBezTo>
                      <a:pt x="3" y="6"/>
                      <a:pt x="3" y="6"/>
                      <a:pt x="3" y="6"/>
                    </a:cubicBezTo>
                    <a:cubicBezTo>
                      <a:pt x="3" y="6"/>
                      <a:pt x="3" y="6"/>
                      <a:pt x="3" y="6"/>
                    </a:cubicBezTo>
                    <a:cubicBezTo>
                      <a:pt x="3" y="5"/>
                      <a:pt x="3" y="6"/>
                      <a:pt x="3" y="5"/>
                    </a:cubicBezTo>
                    <a:cubicBezTo>
                      <a:pt x="4" y="5"/>
                      <a:pt x="4" y="5"/>
                      <a:pt x="4" y="5"/>
                    </a:cubicBezTo>
                    <a:cubicBezTo>
                      <a:pt x="3" y="4"/>
                      <a:pt x="3" y="4"/>
                      <a:pt x="3" y="4"/>
                    </a:cubicBezTo>
                    <a:cubicBezTo>
                      <a:pt x="3" y="3"/>
                      <a:pt x="3" y="4"/>
                      <a:pt x="3" y="3"/>
                    </a:cubicBezTo>
                    <a:cubicBezTo>
                      <a:pt x="4" y="2"/>
                      <a:pt x="4" y="2"/>
                      <a:pt x="4" y="2"/>
                    </a:cubicBezTo>
                    <a:cubicBezTo>
                      <a:pt x="4" y="2"/>
                      <a:pt x="4" y="1"/>
                      <a:pt x="3" y="1"/>
                    </a:cubicBezTo>
                    <a:cubicBezTo>
                      <a:pt x="3" y="1"/>
                      <a:pt x="3" y="1"/>
                      <a:pt x="3" y="1"/>
                    </a:cubicBezTo>
                    <a:cubicBezTo>
                      <a:pt x="3" y="1"/>
                      <a:pt x="3" y="0"/>
                      <a:pt x="2" y="1"/>
                    </a:cubicBezTo>
                    <a:cubicBezTo>
                      <a:pt x="2" y="2"/>
                      <a:pt x="2" y="2"/>
                      <a:pt x="2" y="2"/>
                    </a:cubicBezTo>
                    <a:cubicBezTo>
                      <a:pt x="2" y="2"/>
                      <a:pt x="1" y="3"/>
                      <a:pt x="1" y="3"/>
                    </a:cubicBezTo>
                    <a:cubicBezTo>
                      <a:pt x="1" y="4"/>
                      <a:pt x="1" y="4"/>
                      <a:pt x="1" y="4"/>
                    </a:cubicBezTo>
                    <a:cubicBezTo>
                      <a:pt x="1" y="5"/>
                      <a:pt x="1" y="6"/>
                      <a:pt x="1" y="6"/>
                    </a:cubicBezTo>
                    <a:cubicBezTo>
                      <a:pt x="1" y="6"/>
                      <a:pt x="0" y="6"/>
                      <a:pt x="1" y="6"/>
                    </a:cubicBezTo>
                    <a:cubicBezTo>
                      <a:pt x="1" y="7"/>
                      <a:pt x="2" y="7"/>
                      <a:pt x="2" y="7"/>
                    </a:cubicBezTo>
                    <a:cubicBezTo>
                      <a:pt x="2" y="8"/>
                      <a:pt x="2" y="8"/>
                      <a:pt x="2" y="8"/>
                    </a:cubicBezTo>
                    <a:cubicBezTo>
                      <a:pt x="2" y="9"/>
                      <a:pt x="2" y="9"/>
                      <a:pt x="2" y="9"/>
                    </a:cubicBezTo>
                    <a:cubicBezTo>
                      <a:pt x="2" y="9"/>
                      <a:pt x="2" y="9"/>
                      <a:pt x="2" y="9"/>
                    </a:cubicBezTo>
                    <a:cubicBezTo>
                      <a:pt x="2" y="10"/>
                      <a:pt x="2" y="10"/>
                      <a:pt x="2" y="10"/>
                    </a:cubicBezTo>
                    <a:cubicBezTo>
                      <a:pt x="2" y="11"/>
                      <a:pt x="2" y="11"/>
                      <a:pt x="2" y="11"/>
                    </a:cubicBezTo>
                    <a:cubicBezTo>
                      <a:pt x="2" y="11"/>
                      <a:pt x="2" y="12"/>
                      <a:pt x="2" y="12"/>
                    </a:cubicBezTo>
                    <a:cubicBezTo>
                      <a:pt x="3" y="12"/>
                      <a:pt x="2" y="12"/>
                      <a:pt x="2" y="12"/>
                    </a:cubicBezTo>
                    <a:cubicBezTo>
                      <a:pt x="1" y="13"/>
                      <a:pt x="1" y="13"/>
                      <a:pt x="1"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Freeform 197"/>
              <p:cNvSpPr>
                <a:spLocks/>
              </p:cNvSpPr>
              <p:nvPr/>
            </p:nvSpPr>
            <p:spPr bwMode="auto">
              <a:xfrm>
                <a:off x="2542533" y="4429759"/>
                <a:ext cx="7620" cy="13970"/>
              </a:xfrm>
              <a:custGeom>
                <a:avLst/>
                <a:gdLst/>
                <a:ahLst/>
                <a:cxnLst>
                  <a:cxn ang="0">
                    <a:pos x="1" y="5"/>
                  </a:cxn>
                  <a:cxn ang="0">
                    <a:pos x="2" y="4"/>
                  </a:cxn>
                  <a:cxn ang="0">
                    <a:pos x="3" y="4"/>
                  </a:cxn>
                  <a:cxn ang="0">
                    <a:pos x="3" y="3"/>
                  </a:cxn>
                  <a:cxn ang="0">
                    <a:pos x="3" y="2"/>
                  </a:cxn>
                  <a:cxn ang="0">
                    <a:pos x="3" y="0"/>
                  </a:cxn>
                  <a:cxn ang="0">
                    <a:pos x="2" y="0"/>
                  </a:cxn>
                  <a:cxn ang="0">
                    <a:pos x="1" y="1"/>
                  </a:cxn>
                  <a:cxn ang="0">
                    <a:pos x="0" y="3"/>
                  </a:cxn>
                  <a:cxn ang="0">
                    <a:pos x="0" y="3"/>
                  </a:cxn>
                  <a:cxn ang="0">
                    <a:pos x="0" y="5"/>
                  </a:cxn>
                  <a:cxn ang="0">
                    <a:pos x="0" y="5"/>
                  </a:cxn>
                  <a:cxn ang="0">
                    <a:pos x="1" y="5"/>
                  </a:cxn>
                </a:cxnLst>
                <a:rect l="0" t="0" r="r" b="b"/>
                <a:pathLst>
                  <a:path w="3" h="5">
                    <a:moveTo>
                      <a:pt x="1" y="5"/>
                    </a:moveTo>
                    <a:cubicBezTo>
                      <a:pt x="1" y="5"/>
                      <a:pt x="1" y="5"/>
                      <a:pt x="2" y="4"/>
                    </a:cubicBezTo>
                    <a:cubicBezTo>
                      <a:pt x="3" y="4"/>
                      <a:pt x="2" y="5"/>
                      <a:pt x="3" y="4"/>
                    </a:cubicBezTo>
                    <a:cubicBezTo>
                      <a:pt x="3" y="3"/>
                      <a:pt x="3" y="3"/>
                      <a:pt x="3" y="3"/>
                    </a:cubicBezTo>
                    <a:cubicBezTo>
                      <a:pt x="3" y="2"/>
                      <a:pt x="3" y="2"/>
                      <a:pt x="3" y="2"/>
                    </a:cubicBezTo>
                    <a:cubicBezTo>
                      <a:pt x="3" y="1"/>
                      <a:pt x="3" y="0"/>
                      <a:pt x="3" y="0"/>
                    </a:cubicBezTo>
                    <a:cubicBezTo>
                      <a:pt x="2" y="0"/>
                      <a:pt x="2" y="0"/>
                      <a:pt x="2" y="0"/>
                    </a:cubicBezTo>
                    <a:cubicBezTo>
                      <a:pt x="1" y="1"/>
                      <a:pt x="1" y="1"/>
                      <a:pt x="1" y="1"/>
                    </a:cubicBezTo>
                    <a:cubicBezTo>
                      <a:pt x="1" y="2"/>
                      <a:pt x="0" y="3"/>
                      <a:pt x="0" y="3"/>
                    </a:cubicBezTo>
                    <a:cubicBezTo>
                      <a:pt x="0" y="3"/>
                      <a:pt x="0" y="3"/>
                      <a:pt x="0" y="3"/>
                    </a:cubicBezTo>
                    <a:cubicBezTo>
                      <a:pt x="0" y="4"/>
                      <a:pt x="0" y="5"/>
                      <a:pt x="0" y="5"/>
                    </a:cubicBezTo>
                    <a:cubicBezTo>
                      <a:pt x="0" y="5"/>
                      <a:pt x="0" y="5"/>
                      <a:pt x="0" y="5"/>
                    </a:cubicBezTo>
                    <a:cubicBezTo>
                      <a:pt x="1" y="5"/>
                      <a:pt x="1" y="5"/>
                      <a:pt x="1"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 name="Freeform 198"/>
              <p:cNvSpPr>
                <a:spLocks/>
              </p:cNvSpPr>
              <p:nvPr/>
            </p:nvSpPr>
            <p:spPr bwMode="auto">
              <a:xfrm>
                <a:off x="2684773" y="4570729"/>
                <a:ext cx="1270" cy="127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Freeform 199"/>
              <p:cNvSpPr>
                <a:spLocks/>
              </p:cNvSpPr>
              <p:nvPr/>
            </p:nvSpPr>
            <p:spPr bwMode="auto">
              <a:xfrm>
                <a:off x="2597143" y="4509769"/>
                <a:ext cx="1270" cy="127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 name="Freeform 200"/>
              <p:cNvSpPr>
                <a:spLocks/>
              </p:cNvSpPr>
              <p:nvPr/>
            </p:nvSpPr>
            <p:spPr bwMode="auto">
              <a:xfrm>
                <a:off x="2583173" y="4479289"/>
                <a:ext cx="8890" cy="11430"/>
              </a:xfrm>
              <a:custGeom>
                <a:avLst/>
                <a:gdLst/>
                <a:ahLst/>
                <a:cxnLst>
                  <a:cxn ang="0">
                    <a:pos x="0" y="1"/>
                  </a:cxn>
                  <a:cxn ang="0">
                    <a:pos x="0" y="2"/>
                  </a:cxn>
                  <a:cxn ang="0">
                    <a:pos x="0" y="3"/>
                  </a:cxn>
                  <a:cxn ang="0">
                    <a:pos x="0" y="3"/>
                  </a:cxn>
                  <a:cxn ang="0">
                    <a:pos x="2" y="3"/>
                  </a:cxn>
                  <a:cxn ang="0">
                    <a:pos x="3" y="3"/>
                  </a:cxn>
                  <a:cxn ang="0">
                    <a:pos x="3" y="2"/>
                  </a:cxn>
                  <a:cxn ang="0">
                    <a:pos x="3" y="1"/>
                  </a:cxn>
                  <a:cxn ang="0">
                    <a:pos x="3" y="0"/>
                  </a:cxn>
                  <a:cxn ang="0">
                    <a:pos x="0" y="1"/>
                  </a:cxn>
                </a:cxnLst>
                <a:rect l="0" t="0" r="r" b="b"/>
                <a:pathLst>
                  <a:path w="3" h="4">
                    <a:moveTo>
                      <a:pt x="0" y="1"/>
                    </a:moveTo>
                    <a:cubicBezTo>
                      <a:pt x="0" y="1"/>
                      <a:pt x="1" y="1"/>
                      <a:pt x="0" y="2"/>
                    </a:cubicBezTo>
                    <a:cubicBezTo>
                      <a:pt x="0" y="3"/>
                      <a:pt x="0" y="2"/>
                      <a:pt x="0" y="3"/>
                    </a:cubicBezTo>
                    <a:cubicBezTo>
                      <a:pt x="0" y="3"/>
                      <a:pt x="0" y="3"/>
                      <a:pt x="0" y="3"/>
                    </a:cubicBezTo>
                    <a:cubicBezTo>
                      <a:pt x="0" y="3"/>
                      <a:pt x="1" y="4"/>
                      <a:pt x="2" y="3"/>
                    </a:cubicBezTo>
                    <a:cubicBezTo>
                      <a:pt x="3" y="3"/>
                      <a:pt x="2" y="4"/>
                      <a:pt x="3" y="3"/>
                    </a:cubicBezTo>
                    <a:cubicBezTo>
                      <a:pt x="3" y="3"/>
                      <a:pt x="3" y="3"/>
                      <a:pt x="3" y="2"/>
                    </a:cubicBezTo>
                    <a:cubicBezTo>
                      <a:pt x="3" y="2"/>
                      <a:pt x="3" y="1"/>
                      <a:pt x="3" y="1"/>
                    </a:cubicBezTo>
                    <a:cubicBezTo>
                      <a:pt x="2" y="0"/>
                      <a:pt x="3" y="0"/>
                      <a:pt x="3" y="0"/>
                    </a:cubicBezTo>
                    <a:cubicBezTo>
                      <a:pt x="3" y="0"/>
                      <a:pt x="1" y="0"/>
                      <a:pt x="0"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201"/>
              <p:cNvSpPr>
                <a:spLocks/>
              </p:cNvSpPr>
              <p:nvPr/>
            </p:nvSpPr>
            <p:spPr bwMode="auto">
              <a:xfrm>
                <a:off x="2597143" y="4493259"/>
                <a:ext cx="2540" cy="5080"/>
              </a:xfrm>
              <a:custGeom>
                <a:avLst/>
                <a:gdLst/>
                <a:ahLst/>
                <a:cxnLst>
                  <a:cxn ang="0">
                    <a:pos x="1" y="2"/>
                  </a:cxn>
                  <a:cxn ang="0">
                    <a:pos x="1" y="2"/>
                  </a:cxn>
                  <a:cxn ang="0">
                    <a:pos x="1" y="1"/>
                  </a:cxn>
                  <a:cxn ang="0">
                    <a:pos x="1" y="1"/>
                  </a:cxn>
                  <a:cxn ang="0">
                    <a:pos x="0" y="0"/>
                  </a:cxn>
                  <a:cxn ang="0">
                    <a:pos x="0" y="1"/>
                  </a:cxn>
                  <a:cxn ang="0">
                    <a:pos x="0" y="2"/>
                  </a:cxn>
                  <a:cxn ang="0">
                    <a:pos x="1" y="2"/>
                  </a:cxn>
                </a:cxnLst>
                <a:rect l="0" t="0" r="r" b="b"/>
                <a:pathLst>
                  <a:path w="1" h="2">
                    <a:moveTo>
                      <a:pt x="1" y="2"/>
                    </a:moveTo>
                    <a:cubicBezTo>
                      <a:pt x="1" y="2"/>
                      <a:pt x="1" y="2"/>
                      <a:pt x="1" y="2"/>
                    </a:cubicBezTo>
                    <a:cubicBezTo>
                      <a:pt x="1" y="1"/>
                      <a:pt x="1" y="1"/>
                      <a:pt x="1" y="1"/>
                    </a:cubicBezTo>
                    <a:cubicBezTo>
                      <a:pt x="1" y="1"/>
                      <a:pt x="1" y="1"/>
                      <a:pt x="1" y="1"/>
                    </a:cubicBezTo>
                    <a:cubicBezTo>
                      <a:pt x="0" y="0"/>
                      <a:pt x="0" y="0"/>
                      <a:pt x="0" y="0"/>
                    </a:cubicBezTo>
                    <a:cubicBezTo>
                      <a:pt x="0" y="1"/>
                      <a:pt x="0" y="1"/>
                      <a:pt x="0" y="1"/>
                    </a:cubicBezTo>
                    <a:cubicBezTo>
                      <a:pt x="0" y="1"/>
                      <a:pt x="0" y="1"/>
                      <a:pt x="0" y="2"/>
                    </a:cubicBezTo>
                    <a:cubicBezTo>
                      <a:pt x="0" y="2"/>
                      <a:pt x="0" y="2"/>
                      <a:pt x="1"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 name="Freeform 202"/>
              <p:cNvSpPr>
                <a:spLocks/>
              </p:cNvSpPr>
              <p:nvPr/>
            </p:nvSpPr>
            <p:spPr bwMode="auto">
              <a:xfrm>
                <a:off x="2758433" y="4579619"/>
                <a:ext cx="8890" cy="13970"/>
              </a:xfrm>
              <a:custGeom>
                <a:avLst/>
                <a:gdLst/>
                <a:ahLst/>
                <a:cxnLst>
                  <a:cxn ang="0">
                    <a:pos x="1" y="2"/>
                  </a:cxn>
                  <a:cxn ang="0">
                    <a:pos x="1" y="4"/>
                  </a:cxn>
                  <a:cxn ang="0">
                    <a:pos x="1" y="4"/>
                  </a:cxn>
                  <a:cxn ang="0">
                    <a:pos x="3" y="3"/>
                  </a:cxn>
                  <a:cxn ang="0">
                    <a:pos x="3" y="0"/>
                  </a:cxn>
                  <a:cxn ang="0">
                    <a:pos x="1" y="2"/>
                  </a:cxn>
                </a:cxnLst>
                <a:rect l="0" t="0" r="r" b="b"/>
                <a:pathLst>
                  <a:path w="3" h="5">
                    <a:moveTo>
                      <a:pt x="1" y="2"/>
                    </a:moveTo>
                    <a:cubicBezTo>
                      <a:pt x="1" y="3"/>
                      <a:pt x="1" y="3"/>
                      <a:pt x="1" y="4"/>
                    </a:cubicBezTo>
                    <a:cubicBezTo>
                      <a:pt x="0" y="5"/>
                      <a:pt x="1" y="4"/>
                      <a:pt x="1" y="4"/>
                    </a:cubicBezTo>
                    <a:cubicBezTo>
                      <a:pt x="1" y="4"/>
                      <a:pt x="2" y="3"/>
                      <a:pt x="3" y="3"/>
                    </a:cubicBezTo>
                    <a:cubicBezTo>
                      <a:pt x="3" y="3"/>
                      <a:pt x="3" y="0"/>
                      <a:pt x="3" y="0"/>
                    </a:cubicBezTo>
                    <a:cubicBezTo>
                      <a:pt x="3" y="0"/>
                      <a:pt x="1" y="2"/>
                      <a:pt x="1"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 name="Freeform 203"/>
              <p:cNvSpPr>
                <a:spLocks/>
              </p:cNvSpPr>
              <p:nvPr/>
            </p:nvSpPr>
            <p:spPr bwMode="auto">
              <a:xfrm>
                <a:off x="2665723" y="4631689"/>
                <a:ext cx="21590" cy="34290"/>
              </a:xfrm>
              <a:custGeom>
                <a:avLst/>
                <a:gdLst/>
                <a:ahLst/>
                <a:cxnLst>
                  <a:cxn ang="0">
                    <a:pos x="6" y="1"/>
                  </a:cxn>
                  <a:cxn ang="0">
                    <a:pos x="5" y="1"/>
                  </a:cxn>
                  <a:cxn ang="0">
                    <a:pos x="4" y="2"/>
                  </a:cxn>
                  <a:cxn ang="0">
                    <a:pos x="3" y="2"/>
                  </a:cxn>
                  <a:cxn ang="0">
                    <a:pos x="2" y="3"/>
                  </a:cxn>
                  <a:cxn ang="0">
                    <a:pos x="1" y="4"/>
                  </a:cxn>
                  <a:cxn ang="0">
                    <a:pos x="1" y="6"/>
                  </a:cxn>
                  <a:cxn ang="0">
                    <a:pos x="1" y="8"/>
                  </a:cxn>
                  <a:cxn ang="0">
                    <a:pos x="1" y="10"/>
                  </a:cxn>
                  <a:cxn ang="0">
                    <a:pos x="2" y="11"/>
                  </a:cxn>
                  <a:cxn ang="0">
                    <a:pos x="4" y="11"/>
                  </a:cxn>
                  <a:cxn ang="0">
                    <a:pos x="5" y="9"/>
                  </a:cxn>
                  <a:cxn ang="0">
                    <a:pos x="6" y="6"/>
                  </a:cxn>
                  <a:cxn ang="0">
                    <a:pos x="7" y="4"/>
                  </a:cxn>
                  <a:cxn ang="0">
                    <a:pos x="8" y="2"/>
                  </a:cxn>
                  <a:cxn ang="0">
                    <a:pos x="8" y="0"/>
                  </a:cxn>
                  <a:cxn ang="0">
                    <a:pos x="6" y="1"/>
                  </a:cxn>
                </a:cxnLst>
                <a:rect l="0" t="0" r="r" b="b"/>
                <a:pathLst>
                  <a:path w="8" h="12">
                    <a:moveTo>
                      <a:pt x="6" y="1"/>
                    </a:moveTo>
                    <a:cubicBezTo>
                      <a:pt x="5" y="1"/>
                      <a:pt x="5" y="1"/>
                      <a:pt x="5" y="1"/>
                    </a:cubicBezTo>
                    <a:cubicBezTo>
                      <a:pt x="5" y="1"/>
                      <a:pt x="5" y="1"/>
                      <a:pt x="4" y="2"/>
                    </a:cubicBezTo>
                    <a:cubicBezTo>
                      <a:pt x="4" y="2"/>
                      <a:pt x="3" y="2"/>
                      <a:pt x="3" y="2"/>
                    </a:cubicBezTo>
                    <a:cubicBezTo>
                      <a:pt x="3" y="2"/>
                      <a:pt x="3" y="2"/>
                      <a:pt x="2" y="3"/>
                    </a:cubicBezTo>
                    <a:cubicBezTo>
                      <a:pt x="0" y="4"/>
                      <a:pt x="2" y="3"/>
                      <a:pt x="1" y="4"/>
                    </a:cubicBezTo>
                    <a:cubicBezTo>
                      <a:pt x="1" y="5"/>
                      <a:pt x="2" y="5"/>
                      <a:pt x="1" y="6"/>
                    </a:cubicBezTo>
                    <a:cubicBezTo>
                      <a:pt x="1" y="7"/>
                      <a:pt x="1" y="6"/>
                      <a:pt x="1" y="8"/>
                    </a:cubicBezTo>
                    <a:cubicBezTo>
                      <a:pt x="1" y="9"/>
                      <a:pt x="1" y="9"/>
                      <a:pt x="1" y="10"/>
                    </a:cubicBezTo>
                    <a:cubicBezTo>
                      <a:pt x="1" y="11"/>
                      <a:pt x="1" y="11"/>
                      <a:pt x="2" y="11"/>
                    </a:cubicBezTo>
                    <a:cubicBezTo>
                      <a:pt x="2" y="12"/>
                      <a:pt x="3" y="12"/>
                      <a:pt x="4" y="11"/>
                    </a:cubicBezTo>
                    <a:cubicBezTo>
                      <a:pt x="5" y="11"/>
                      <a:pt x="5" y="10"/>
                      <a:pt x="5" y="9"/>
                    </a:cubicBezTo>
                    <a:cubicBezTo>
                      <a:pt x="5" y="8"/>
                      <a:pt x="5" y="8"/>
                      <a:pt x="6" y="6"/>
                    </a:cubicBezTo>
                    <a:cubicBezTo>
                      <a:pt x="7" y="5"/>
                      <a:pt x="7" y="5"/>
                      <a:pt x="7" y="4"/>
                    </a:cubicBezTo>
                    <a:cubicBezTo>
                      <a:pt x="7" y="3"/>
                      <a:pt x="7" y="3"/>
                      <a:pt x="8" y="2"/>
                    </a:cubicBezTo>
                    <a:cubicBezTo>
                      <a:pt x="8" y="2"/>
                      <a:pt x="8" y="1"/>
                      <a:pt x="8" y="0"/>
                    </a:cubicBezTo>
                    <a:lnTo>
                      <a:pt x="6" y="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 name="Freeform 204"/>
              <p:cNvSpPr>
                <a:spLocks/>
              </p:cNvSpPr>
              <p:nvPr/>
            </p:nvSpPr>
            <p:spPr bwMode="auto">
              <a:xfrm>
                <a:off x="2353303" y="4526279"/>
                <a:ext cx="30480" cy="11430"/>
              </a:xfrm>
              <a:custGeom>
                <a:avLst/>
                <a:gdLst/>
                <a:ahLst/>
                <a:cxnLst>
                  <a:cxn ang="0">
                    <a:pos x="10" y="4"/>
                  </a:cxn>
                  <a:cxn ang="0">
                    <a:pos x="10" y="3"/>
                  </a:cxn>
                  <a:cxn ang="0">
                    <a:pos x="9" y="3"/>
                  </a:cxn>
                  <a:cxn ang="0">
                    <a:pos x="8" y="3"/>
                  </a:cxn>
                  <a:cxn ang="0">
                    <a:pos x="6" y="2"/>
                  </a:cxn>
                  <a:cxn ang="0">
                    <a:pos x="5" y="2"/>
                  </a:cxn>
                  <a:cxn ang="0">
                    <a:pos x="2" y="1"/>
                  </a:cxn>
                  <a:cxn ang="0">
                    <a:pos x="1" y="1"/>
                  </a:cxn>
                  <a:cxn ang="0">
                    <a:pos x="0" y="1"/>
                  </a:cxn>
                  <a:cxn ang="0">
                    <a:pos x="1" y="2"/>
                  </a:cxn>
                  <a:cxn ang="0">
                    <a:pos x="1" y="2"/>
                  </a:cxn>
                  <a:cxn ang="0">
                    <a:pos x="2" y="2"/>
                  </a:cxn>
                  <a:cxn ang="0">
                    <a:pos x="2" y="3"/>
                  </a:cxn>
                  <a:cxn ang="0">
                    <a:pos x="4" y="3"/>
                  </a:cxn>
                  <a:cxn ang="0">
                    <a:pos x="5" y="3"/>
                  </a:cxn>
                  <a:cxn ang="0">
                    <a:pos x="6" y="4"/>
                  </a:cxn>
                  <a:cxn ang="0">
                    <a:pos x="8" y="4"/>
                  </a:cxn>
                  <a:cxn ang="0">
                    <a:pos x="9" y="4"/>
                  </a:cxn>
                  <a:cxn ang="0">
                    <a:pos x="10" y="4"/>
                  </a:cxn>
                </a:cxnLst>
                <a:rect l="0" t="0" r="r" b="b"/>
                <a:pathLst>
                  <a:path w="11" h="4">
                    <a:moveTo>
                      <a:pt x="10" y="4"/>
                    </a:moveTo>
                    <a:cubicBezTo>
                      <a:pt x="11" y="3"/>
                      <a:pt x="10" y="4"/>
                      <a:pt x="10" y="3"/>
                    </a:cubicBezTo>
                    <a:cubicBezTo>
                      <a:pt x="10" y="3"/>
                      <a:pt x="10" y="3"/>
                      <a:pt x="9" y="3"/>
                    </a:cubicBezTo>
                    <a:cubicBezTo>
                      <a:pt x="9" y="3"/>
                      <a:pt x="8" y="3"/>
                      <a:pt x="8" y="3"/>
                    </a:cubicBezTo>
                    <a:cubicBezTo>
                      <a:pt x="8" y="3"/>
                      <a:pt x="7" y="3"/>
                      <a:pt x="6" y="2"/>
                    </a:cubicBezTo>
                    <a:cubicBezTo>
                      <a:pt x="5" y="2"/>
                      <a:pt x="6" y="2"/>
                      <a:pt x="5" y="2"/>
                    </a:cubicBezTo>
                    <a:cubicBezTo>
                      <a:pt x="5" y="1"/>
                      <a:pt x="4" y="1"/>
                      <a:pt x="2" y="1"/>
                    </a:cubicBezTo>
                    <a:cubicBezTo>
                      <a:pt x="1" y="0"/>
                      <a:pt x="2" y="1"/>
                      <a:pt x="1" y="1"/>
                    </a:cubicBezTo>
                    <a:cubicBezTo>
                      <a:pt x="1" y="1"/>
                      <a:pt x="0" y="1"/>
                      <a:pt x="0" y="1"/>
                    </a:cubicBezTo>
                    <a:cubicBezTo>
                      <a:pt x="1" y="2"/>
                      <a:pt x="1" y="2"/>
                      <a:pt x="1" y="2"/>
                    </a:cubicBezTo>
                    <a:cubicBezTo>
                      <a:pt x="1" y="2"/>
                      <a:pt x="1" y="2"/>
                      <a:pt x="1" y="2"/>
                    </a:cubicBezTo>
                    <a:cubicBezTo>
                      <a:pt x="1" y="2"/>
                      <a:pt x="1" y="2"/>
                      <a:pt x="2" y="2"/>
                    </a:cubicBezTo>
                    <a:cubicBezTo>
                      <a:pt x="2" y="2"/>
                      <a:pt x="2" y="3"/>
                      <a:pt x="2" y="3"/>
                    </a:cubicBezTo>
                    <a:cubicBezTo>
                      <a:pt x="3" y="3"/>
                      <a:pt x="3" y="3"/>
                      <a:pt x="4" y="3"/>
                    </a:cubicBezTo>
                    <a:cubicBezTo>
                      <a:pt x="4" y="3"/>
                      <a:pt x="4" y="3"/>
                      <a:pt x="5" y="3"/>
                    </a:cubicBezTo>
                    <a:cubicBezTo>
                      <a:pt x="6" y="4"/>
                      <a:pt x="6" y="4"/>
                      <a:pt x="6" y="4"/>
                    </a:cubicBezTo>
                    <a:cubicBezTo>
                      <a:pt x="7" y="4"/>
                      <a:pt x="7" y="4"/>
                      <a:pt x="8" y="4"/>
                    </a:cubicBezTo>
                    <a:cubicBezTo>
                      <a:pt x="9" y="3"/>
                      <a:pt x="9" y="4"/>
                      <a:pt x="9" y="4"/>
                    </a:cubicBezTo>
                    <a:cubicBezTo>
                      <a:pt x="9" y="4"/>
                      <a:pt x="10" y="4"/>
                      <a:pt x="10"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 name="Freeform 205"/>
              <p:cNvSpPr>
                <a:spLocks/>
              </p:cNvSpPr>
              <p:nvPr/>
            </p:nvSpPr>
            <p:spPr bwMode="auto">
              <a:xfrm>
                <a:off x="2378703" y="4540249"/>
                <a:ext cx="21590" cy="8890"/>
              </a:xfrm>
              <a:custGeom>
                <a:avLst/>
                <a:gdLst/>
                <a:ahLst/>
                <a:cxnLst>
                  <a:cxn ang="0">
                    <a:pos x="1" y="2"/>
                  </a:cxn>
                  <a:cxn ang="0">
                    <a:pos x="2" y="2"/>
                  </a:cxn>
                  <a:cxn ang="0">
                    <a:pos x="4" y="2"/>
                  </a:cxn>
                  <a:cxn ang="0">
                    <a:pos x="6" y="2"/>
                  </a:cxn>
                  <a:cxn ang="0">
                    <a:pos x="7" y="2"/>
                  </a:cxn>
                  <a:cxn ang="0">
                    <a:pos x="8" y="1"/>
                  </a:cxn>
                  <a:cxn ang="0">
                    <a:pos x="7" y="1"/>
                  </a:cxn>
                  <a:cxn ang="0">
                    <a:pos x="6" y="1"/>
                  </a:cxn>
                  <a:cxn ang="0">
                    <a:pos x="5" y="0"/>
                  </a:cxn>
                  <a:cxn ang="0">
                    <a:pos x="3" y="0"/>
                  </a:cxn>
                  <a:cxn ang="0">
                    <a:pos x="2" y="0"/>
                  </a:cxn>
                  <a:cxn ang="0">
                    <a:pos x="1" y="0"/>
                  </a:cxn>
                  <a:cxn ang="0">
                    <a:pos x="0" y="0"/>
                  </a:cxn>
                  <a:cxn ang="0">
                    <a:pos x="0" y="1"/>
                  </a:cxn>
                  <a:cxn ang="0">
                    <a:pos x="1" y="2"/>
                  </a:cxn>
                </a:cxnLst>
                <a:rect l="0" t="0" r="r" b="b"/>
                <a:pathLst>
                  <a:path w="8" h="3">
                    <a:moveTo>
                      <a:pt x="1" y="2"/>
                    </a:moveTo>
                    <a:cubicBezTo>
                      <a:pt x="1" y="2"/>
                      <a:pt x="1" y="2"/>
                      <a:pt x="2" y="2"/>
                    </a:cubicBezTo>
                    <a:cubicBezTo>
                      <a:pt x="2" y="2"/>
                      <a:pt x="2" y="2"/>
                      <a:pt x="4" y="2"/>
                    </a:cubicBezTo>
                    <a:cubicBezTo>
                      <a:pt x="6" y="3"/>
                      <a:pt x="5" y="2"/>
                      <a:pt x="6" y="2"/>
                    </a:cubicBezTo>
                    <a:cubicBezTo>
                      <a:pt x="6" y="2"/>
                      <a:pt x="7" y="2"/>
                      <a:pt x="7" y="2"/>
                    </a:cubicBezTo>
                    <a:cubicBezTo>
                      <a:pt x="8" y="2"/>
                      <a:pt x="8" y="2"/>
                      <a:pt x="8" y="1"/>
                    </a:cubicBezTo>
                    <a:cubicBezTo>
                      <a:pt x="7" y="1"/>
                      <a:pt x="7" y="1"/>
                      <a:pt x="7" y="1"/>
                    </a:cubicBezTo>
                    <a:cubicBezTo>
                      <a:pt x="6" y="1"/>
                      <a:pt x="6" y="1"/>
                      <a:pt x="6" y="1"/>
                    </a:cubicBezTo>
                    <a:cubicBezTo>
                      <a:pt x="6" y="1"/>
                      <a:pt x="5" y="1"/>
                      <a:pt x="5" y="0"/>
                    </a:cubicBezTo>
                    <a:cubicBezTo>
                      <a:pt x="4" y="0"/>
                      <a:pt x="4" y="0"/>
                      <a:pt x="3" y="0"/>
                    </a:cubicBezTo>
                    <a:cubicBezTo>
                      <a:pt x="3" y="0"/>
                      <a:pt x="3" y="0"/>
                      <a:pt x="2" y="0"/>
                    </a:cubicBezTo>
                    <a:cubicBezTo>
                      <a:pt x="2" y="0"/>
                      <a:pt x="2" y="0"/>
                      <a:pt x="1" y="0"/>
                    </a:cubicBezTo>
                    <a:cubicBezTo>
                      <a:pt x="1" y="0"/>
                      <a:pt x="0" y="0"/>
                      <a:pt x="0" y="0"/>
                    </a:cubicBezTo>
                    <a:cubicBezTo>
                      <a:pt x="0" y="1"/>
                      <a:pt x="0" y="1"/>
                      <a:pt x="0" y="1"/>
                    </a:cubicBezTo>
                    <a:cubicBezTo>
                      <a:pt x="0" y="1"/>
                      <a:pt x="0" y="1"/>
                      <a:pt x="1"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 name="Freeform 206"/>
              <p:cNvSpPr>
                <a:spLocks/>
              </p:cNvSpPr>
              <p:nvPr/>
            </p:nvSpPr>
            <p:spPr bwMode="auto">
              <a:xfrm>
                <a:off x="2364733" y="4540249"/>
                <a:ext cx="13970" cy="6350"/>
              </a:xfrm>
              <a:custGeom>
                <a:avLst/>
                <a:gdLst/>
                <a:ahLst/>
                <a:cxnLst>
                  <a:cxn ang="0">
                    <a:pos x="1" y="2"/>
                  </a:cxn>
                  <a:cxn ang="0">
                    <a:pos x="2" y="2"/>
                  </a:cxn>
                  <a:cxn ang="0">
                    <a:pos x="4" y="1"/>
                  </a:cxn>
                  <a:cxn ang="0">
                    <a:pos x="4" y="1"/>
                  </a:cxn>
                  <a:cxn ang="0">
                    <a:pos x="3" y="1"/>
                  </a:cxn>
                  <a:cxn ang="0">
                    <a:pos x="2" y="1"/>
                  </a:cxn>
                  <a:cxn ang="0">
                    <a:pos x="0" y="1"/>
                  </a:cxn>
                  <a:cxn ang="0">
                    <a:pos x="0" y="2"/>
                  </a:cxn>
                  <a:cxn ang="0">
                    <a:pos x="1" y="2"/>
                  </a:cxn>
                </a:cxnLst>
                <a:rect l="0" t="0" r="r" b="b"/>
                <a:pathLst>
                  <a:path w="5" h="2">
                    <a:moveTo>
                      <a:pt x="1" y="2"/>
                    </a:moveTo>
                    <a:cubicBezTo>
                      <a:pt x="1" y="2"/>
                      <a:pt x="1" y="2"/>
                      <a:pt x="2" y="2"/>
                    </a:cubicBezTo>
                    <a:cubicBezTo>
                      <a:pt x="3" y="2"/>
                      <a:pt x="3" y="2"/>
                      <a:pt x="4" y="1"/>
                    </a:cubicBezTo>
                    <a:cubicBezTo>
                      <a:pt x="5" y="1"/>
                      <a:pt x="4" y="1"/>
                      <a:pt x="4" y="1"/>
                    </a:cubicBezTo>
                    <a:cubicBezTo>
                      <a:pt x="4" y="1"/>
                      <a:pt x="3" y="1"/>
                      <a:pt x="3" y="1"/>
                    </a:cubicBezTo>
                    <a:cubicBezTo>
                      <a:pt x="2" y="0"/>
                      <a:pt x="2" y="1"/>
                      <a:pt x="2" y="1"/>
                    </a:cubicBezTo>
                    <a:cubicBezTo>
                      <a:pt x="2" y="1"/>
                      <a:pt x="1" y="1"/>
                      <a:pt x="0" y="1"/>
                    </a:cubicBezTo>
                    <a:cubicBezTo>
                      <a:pt x="0" y="2"/>
                      <a:pt x="0" y="1"/>
                      <a:pt x="0" y="2"/>
                    </a:cubicBezTo>
                    <a:cubicBezTo>
                      <a:pt x="0" y="2"/>
                      <a:pt x="0" y="2"/>
                      <a:pt x="1"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63" name="Freeform 207"/>
            <p:cNvSpPr>
              <a:spLocks noEditPoints="1"/>
            </p:cNvSpPr>
            <p:nvPr/>
          </p:nvSpPr>
          <p:spPr bwMode="auto">
            <a:xfrm>
              <a:off x="6324600" y="2343150"/>
              <a:ext cx="412751" cy="383541"/>
            </a:xfrm>
            <a:custGeom>
              <a:avLst/>
              <a:gdLst/>
              <a:ahLst/>
              <a:cxnLst>
                <a:cxn ang="0">
                  <a:pos x="115" y="0"/>
                </a:cxn>
                <a:cxn ang="0">
                  <a:pos x="94" y="0"/>
                </a:cxn>
                <a:cxn ang="0">
                  <a:pos x="36" y="0"/>
                </a:cxn>
                <a:cxn ang="0">
                  <a:pos x="0" y="36"/>
                </a:cxn>
                <a:cxn ang="0">
                  <a:pos x="0" y="41"/>
                </a:cxn>
                <a:cxn ang="0">
                  <a:pos x="0" y="69"/>
                </a:cxn>
                <a:cxn ang="0">
                  <a:pos x="36" y="105"/>
                </a:cxn>
                <a:cxn ang="0">
                  <a:pos x="64" y="105"/>
                </a:cxn>
                <a:cxn ang="0">
                  <a:pos x="125" y="138"/>
                </a:cxn>
                <a:cxn ang="0">
                  <a:pos x="114" y="105"/>
                </a:cxn>
                <a:cxn ang="0">
                  <a:pos x="115" y="105"/>
                </a:cxn>
                <a:cxn ang="0">
                  <a:pos x="151" y="69"/>
                </a:cxn>
                <a:cxn ang="0">
                  <a:pos x="151" y="36"/>
                </a:cxn>
                <a:cxn ang="0">
                  <a:pos x="115" y="0"/>
                </a:cxn>
                <a:cxn ang="0">
                  <a:pos x="38" y="62"/>
                </a:cxn>
                <a:cxn ang="0">
                  <a:pos x="30" y="53"/>
                </a:cxn>
                <a:cxn ang="0">
                  <a:pos x="38" y="45"/>
                </a:cxn>
                <a:cxn ang="0">
                  <a:pos x="46" y="53"/>
                </a:cxn>
                <a:cxn ang="0">
                  <a:pos x="38" y="62"/>
                </a:cxn>
                <a:cxn ang="0">
                  <a:pos x="62" y="62"/>
                </a:cxn>
                <a:cxn ang="0">
                  <a:pos x="54" y="53"/>
                </a:cxn>
                <a:cxn ang="0">
                  <a:pos x="62" y="45"/>
                </a:cxn>
                <a:cxn ang="0">
                  <a:pos x="70" y="53"/>
                </a:cxn>
                <a:cxn ang="0">
                  <a:pos x="62" y="62"/>
                </a:cxn>
                <a:cxn ang="0">
                  <a:pos x="88" y="62"/>
                </a:cxn>
                <a:cxn ang="0">
                  <a:pos x="79" y="53"/>
                </a:cxn>
                <a:cxn ang="0">
                  <a:pos x="88" y="45"/>
                </a:cxn>
                <a:cxn ang="0">
                  <a:pos x="96" y="53"/>
                </a:cxn>
                <a:cxn ang="0">
                  <a:pos x="88" y="62"/>
                </a:cxn>
                <a:cxn ang="0">
                  <a:pos x="112" y="62"/>
                </a:cxn>
                <a:cxn ang="0">
                  <a:pos x="103" y="53"/>
                </a:cxn>
                <a:cxn ang="0">
                  <a:pos x="112" y="45"/>
                </a:cxn>
                <a:cxn ang="0">
                  <a:pos x="120" y="53"/>
                </a:cxn>
                <a:cxn ang="0">
                  <a:pos x="112" y="62"/>
                </a:cxn>
              </a:cxnLst>
              <a:rect l="0" t="0" r="r" b="b"/>
              <a:pathLst>
                <a:path w="151" h="138">
                  <a:moveTo>
                    <a:pt x="115" y="0"/>
                  </a:moveTo>
                  <a:cubicBezTo>
                    <a:pt x="94" y="0"/>
                    <a:pt x="94" y="0"/>
                    <a:pt x="94" y="0"/>
                  </a:cubicBezTo>
                  <a:cubicBezTo>
                    <a:pt x="36" y="0"/>
                    <a:pt x="36" y="0"/>
                    <a:pt x="36" y="0"/>
                  </a:cubicBezTo>
                  <a:cubicBezTo>
                    <a:pt x="16" y="0"/>
                    <a:pt x="0" y="16"/>
                    <a:pt x="0" y="36"/>
                  </a:cubicBezTo>
                  <a:cubicBezTo>
                    <a:pt x="0" y="41"/>
                    <a:pt x="0" y="41"/>
                    <a:pt x="0" y="41"/>
                  </a:cubicBezTo>
                  <a:cubicBezTo>
                    <a:pt x="0" y="69"/>
                    <a:pt x="0" y="69"/>
                    <a:pt x="0" y="69"/>
                  </a:cubicBezTo>
                  <a:cubicBezTo>
                    <a:pt x="0" y="89"/>
                    <a:pt x="16" y="105"/>
                    <a:pt x="36" y="105"/>
                  </a:cubicBezTo>
                  <a:cubicBezTo>
                    <a:pt x="64" y="105"/>
                    <a:pt x="64" y="105"/>
                    <a:pt x="64" y="105"/>
                  </a:cubicBezTo>
                  <a:cubicBezTo>
                    <a:pt x="125" y="138"/>
                    <a:pt x="125" y="138"/>
                    <a:pt x="125" y="138"/>
                  </a:cubicBezTo>
                  <a:cubicBezTo>
                    <a:pt x="114" y="105"/>
                    <a:pt x="114" y="105"/>
                    <a:pt x="114" y="105"/>
                  </a:cubicBezTo>
                  <a:cubicBezTo>
                    <a:pt x="115" y="105"/>
                    <a:pt x="115" y="105"/>
                    <a:pt x="115" y="105"/>
                  </a:cubicBezTo>
                  <a:cubicBezTo>
                    <a:pt x="135" y="105"/>
                    <a:pt x="151" y="89"/>
                    <a:pt x="151" y="69"/>
                  </a:cubicBezTo>
                  <a:cubicBezTo>
                    <a:pt x="151" y="36"/>
                    <a:pt x="151" y="36"/>
                    <a:pt x="151" y="36"/>
                  </a:cubicBezTo>
                  <a:cubicBezTo>
                    <a:pt x="151" y="16"/>
                    <a:pt x="135" y="0"/>
                    <a:pt x="115" y="0"/>
                  </a:cubicBezTo>
                  <a:close/>
                  <a:moveTo>
                    <a:pt x="38" y="62"/>
                  </a:moveTo>
                  <a:cubicBezTo>
                    <a:pt x="33" y="62"/>
                    <a:pt x="30" y="58"/>
                    <a:pt x="30" y="53"/>
                  </a:cubicBezTo>
                  <a:cubicBezTo>
                    <a:pt x="30" y="49"/>
                    <a:pt x="33" y="45"/>
                    <a:pt x="38" y="45"/>
                  </a:cubicBezTo>
                  <a:cubicBezTo>
                    <a:pt x="42" y="45"/>
                    <a:pt x="46" y="49"/>
                    <a:pt x="46" y="53"/>
                  </a:cubicBezTo>
                  <a:cubicBezTo>
                    <a:pt x="46" y="58"/>
                    <a:pt x="42" y="62"/>
                    <a:pt x="38" y="62"/>
                  </a:cubicBezTo>
                  <a:close/>
                  <a:moveTo>
                    <a:pt x="62" y="62"/>
                  </a:moveTo>
                  <a:cubicBezTo>
                    <a:pt x="57" y="62"/>
                    <a:pt x="54" y="58"/>
                    <a:pt x="54" y="53"/>
                  </a:cubicBezTo>
                  <a:cubicBezTo>
                    <a:pt x="54" y="49"/>
                    <a:pt x="57" y="45"/>
                    <a:pt x="62" y="45"/>
                  </a:cubicBezTo>
                  <a:cubicBezTo>
                    <a:pt x="67" y="45"/>
                    <a:pt x="70" y="49"/>
                    <a:pt x="70" y="53"/>
                  </a:cubicBezTo>
                  <a:cubicBezTo>
                    <a:pt x="70" y="58"/>
                    <a:pt x="67" y="62"/>
                    <a:pt x="62" y="62"/>
                  </a:cubicBezTo>
                  <a:close/>
                  <a:moveTo>
                    <a:pt x="88" y="62"/>
                  </a:moveTo>
                  <a:cubicBezTo>
                    <a:pt x="83" y="62"/>
                    <a:pt x="79" y="58"/>
                    <a:pt x="79" y="53"/>
                  </a:cubicBezTo>
                  <a:cubicBezTo>
                    <a:pt x="79" y="49"/>
                    <a:pt x="83" y="45"/>
                    <a:pt x="88" y="45"/>
                  </a:cubicBezTo>
                  <a:cubicBezTo>
                    <a:pt x="92" y="45"/>
                    <a:pt x="96" y="49"/>
                    <a:pt x="96" y="53"/>
                  </a:cubicBezTo>
                  <a:cubicBezTo>
                    <a:pt x="96" y="58"/>
                    <a:pt x="92" y="62"/>
                    <a:pt x="88" y="62"/>
                  </a:cubicBezTo>
                  <a:close/>
                  <a:moveTo>
                    <a:pt x="112" y="62"/>
                  </a:moveTo>
                  <a:cubicBezTo>
                    <a:pt x="107" y="62"/>
                    <a:pt x="103" y="58"/>
                    <a:pt x="103" y="53"/>
                  </a:cubicBezTo>
                  <a:cubicBezTo>
                    <a:pt x="103" y="49"/>
                    <a:pt x="107" y="45"/>
                    <a:pt x="112" y="45"/>
                  </a:cubicBezTo>
                  <a:cubicBezTo>
                    <a:pt x="116" y="45"/>
                    <a:pt x="120" y="49"/>
                    <a:pt x="120" y="53"/>
                  </a:cubicBezTo>
                  <a:cubicBezTo>
                    <a:pt x="120" y="58"/>
                    <a:pt x="116" y="62"/>
                    <a:pt x="112" y="6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209"/>
            <p:cNvSpPr>
              <a:spLocks/>
            </p:cNvSpPr>
            <p:nvPr/>
          </p:nvSpPr>
          <p:spPr bwMode="auto">
            <a:xfrm>
              <a:off x="6329679" y="1428750"/>
              <a:ext cx="360680" cy="447041"/>
            </a:xfrm>
            <a:custGeom>
              <a:avLst/>
              <a:gdLst/>
              <a:ahLst/>
              <a:cxnLst>
                <a:cxn ang="0">
                  <a:pos x="67" y="0"/>
                </a:cxn>
                <a:cxn ang="0">
                  <a:pos x="90" y="6"/>
                </a:cxn>
                <a:cxn ang="0">
                  <a:pos x="97" y="63"/>
                </a:cxn>
                <a:cxn ang="0">
                  <a:pos x="84" y="89"/>
                </a:cxn>
                <a:cxn ang="0">
                  <a:pos x="87" y="106"/>
                </a:cxn>
                <a:cxn ang="0">
                  <a:pos x="109" y="119"/>
                </a:cxn>
                <a:cxn ang="0">
                  <a:pos x="132" y="126"/>
                </a:cxn>
                <a:cxn ang="0">
                  <a:pos x="125" y="161"/>
                </a:cxn>
                <a:cxn ang="0">
                  <a:pos x="8" y="161"/>
                </a:cxn>
                <a:cxn ang="0">
                  <a:pos x="0" y="126"/>
                </a:cxn>
                <a:cxn ang="0">
                  <a:pos x="22" y="119"/>
                </a:cxn>
                <a:cxn ang="0">
                  <a:pos x="44" y="106"/>
                </a:cxn>
                <a:cxn ang="0">
                  <a:pos x="48" y="89"/>
                </a:cxn>
                <a:cxn ang="0">
                  <a:pos x="35" y="63"/>
                </a:cxn>
                <a:cxn ang="0">
                  <a:pos x="42" y="6"/>
                </a:cxn>
                <a:cxn ang="0">
                  <a:pos x="65" y="0"/>
                </a:cxn>
                <a:cxn ang="0">
                  <a:pos x="66" y="0"/>
                </a:cxn>
                <a:cxn ang="0">
                  <a:pos x="67" y="0"/>
                </a:cxn>
              </a:cxnLst>
              <a:rect l="0" t="0" r="r" b="b"/>
              <a:pathLst>
                <a:path w="132" h="161">
                  <a:moveTo>
                    <a:pt x="67" y="0"/>
                  </a:moveTo>
                  <a:cubicBezTo>
                    <a:pt x="76" y="0"/>
                    <a:pt x="85" y="2"/>
                    <a:pt x="90" y="6"/>
                  </a:cubicBezTo>
                  <a:cubicBezTo>
                    <a:pt x="103" y="16"/>
                    <a:pt x="100" y="38"/>
                    <a:pt x="97" y="63"/>
                  </a:cubicBezTo>
                  <a:cubicBezTo>
                    <a:pt x="95" y="78"/>
                    <a:pt x="89" y="85"/>
                    <a:pt x="84" y="89"/>
                  </a:cubicBezTo>
                  <a:cubicBezTo>
                    <a:pt x="85" y="95"/>
                    <a:pt x="87" y="106"/>
                    <a:pt x="87" y="106"/>
                  </a:cubicBezTo>
                  <a:cubicBezTo>
                    <a:pt x="92" y="114"/>
                    <a:pt x="99" y="117"/>
                    <a:pt x="109" y="119"/>
                  </a:cubicBezTo>
                  <a:cubicBezTo>
                    <a:pt x="119" y="121"/>
                    <a:pt x="131" y="126"/>
                    <a:pt x="132" y="126"/>
                  </a:cubicBezTo>
                  <a:cubicBezTo>
                    <a:pt x="125" y="161"/>
                    <a:pt x="125" y="161"/>
                    <a:pt x="125" y="161"/>
                  </a:cubicBezTo>
                  <a:cubicBezTo>
                    <a:pt x="8" y="161"/>
                    <a:pt x="8" y="161"/>
                    <a:pt x="8" y="161"/>
                  </a:cubicBezTo>
                  <a:cubicBezTo>
                    <a:pt x="0" y="126"/>
                    <a:pt x="0" y="126"/>
                    <a:pt x="0" y="126"/>
                  </a:cubicBezTo>
                  <a:cubicBezTo>
                    <a:pt x="13" y="121"/>
                    <a:pt x="12" y="121"/>
                    <a:pt x="22" y="119"/>
                  </a:cubicBezTo>
                  <a:cubicBezTo>
                    <a:pt x="32" y="117"/>
                    <a:pt x="40" y="114"/>
                    <a:pt x="44" y="106"/>
                  </a:cubicBezTo>
                  <a:cubicBezTo>
                    <a:pt x="45" y="106"/>
                    <a:pt x="47" y="95"/>
                    <a:pt x="48" y="89"/>
                  </a:cubicBezTo>
                  <a:cubicBezTo>
                    <a:pt x="43" y="85"/>
                    <a:pt x="37" y="78"/>
                    <a:pt x="35" y="63"/>
                  </a:cubicBezTo>
                  <a:cubicBezTo>
                    <a:pt x="32" y="38"/>
                    <a:pt x="29" y="16"/>
                    <a:pt x="42" y="6"/>
                  </a:cubicBezTo>
                  <a:cubicBezTo>
                    <a:pt x="47" y="2"/>
                    <a:pt x="56" y="0"/>
                    <a:pt x="65" y="0"/>
                  </a:cubicBezTo>
                  <a:cubicBezTo>
                    <a:pt x="65" y="0"/>
                    <a:pt x="66" y="0"/>
                    <a:pt x="66" y="0"/>
                  </a:cubicBezTo>
                  <a:cubicBezTo>
                    <a:pt x="66" y="0"/>
                    <a:pt x="67" y="0"/>
                    <a:pt x="67"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208"/>
            <p:cNvSpPr>
              <a:spLocks/>
            </p:cNvSpPr>
            <p:nvPr/>
          </p:nvSpPr>
          <p:spPr bwMode="auto">
            <a:xfrm>
              <a:off x="6329679" y="3028950"/>
              <a:ext cx="369570" cy="436881"/>
            </a:xfrm>
            <a:custGeom>
              <a:avLst/>
              <a:gdLst/>
              <a:ahLst/>
              <a:cxnLst>
                <a:cxn ang="0">
                  <a:pos x="105" y="109"/>
                </a:cxn>
                <a:cxn ang="0">
                  <a:pos x="94" y="115"/>
                </a:cxn>
                <a:cxn ang="0">
                  <a:pos x="75" y="104"/>
                </a:cxn>
                <a:cxn ang="0">
                  <a:pos x="76" y="84"/>
                </a:cxn>
                <a:cxn ang="0">
                  <a:pos x="66" y="66"/>
                </a:cxn>
                <a:cxn ang="0">
                  <a:pos x="84" y="43"/>
                </a:cxn>
                <a:cxn ang="0">
                  <a:pos x="93" y="43"/>
                </a:cxn>
                <a:cxn ang="0">
                  <a:pos x="105" y="23"/>
                </a:cxn>
                <a:cxn ang="0">
                  <a:pos x="86" y="11"/>
                </a:cxn>
                <a:cxn ang="0">
                  <a:pos x="74" y="19"/>
                </a:cxn>
                <a:cxn ang="0">
                  <a:pos x="54" y="13"/>
                </a:cxn>
                <a:cxn ang="0">
                  <a:pos x="52" y="7"/>
                </a:cxn>
                <a:cxn ang="0">
                  <a:pos x="34" y="4"/>
                </a:cxn>
                <a:cxn ang="0">
                  <a:pos x="31" y="22"/>
                </a:cxn>
                <a:cxn ang="0">
                  <a:pos x="49" y="25"/>
                </a:cxn>
                <a:cxn ang="0">
                  <a:pos x="53" y="20"/>
                </a:cxn>
                <a:cxn ang="0">
                  <a:pos x="73" y="25"/>
                </a:cxn>
                <a:cxn ang="0">
                  <a:pos x="73" y="30"/>
                </a:cxn>
                <a:cxn ang="0">
                  <a:pos x="77" y="38"/>
                </a:cxn>
                <a:cxn ang="0">
                  <a:pos x="59" y="61"/>
                </a:cxn>
                <a:cxn ang="0">
                  <a:pos x="33" y="56"/>
                </a:cxn>
                <a:cxn ang="0">
                  <a:pos x="5" y="100"/>
                </a:cxn>
                <a:cxn ang="0">
                  <a:pos x="48" y="128"/>
                </a:cxn>
                <a:cxn ang="0">
                  <a:pos x="71" y="112"/>
                </a:cxn>
                <a:cxn ang="0">
                  <a:pos x="89" y="123"/>
                </a:cxn>
                <a:cxn ang="0">
                  <a:pos x="87" y="136"/>
                </a:cxn>
                <a:cxn ang="0">
                  <a:pos x="115" y="154"/>
                </a:cxn>
                <a:cxn ang="0">
                  <a:pos x="133" y="127"/>
                </a:cxn>
                <a:cxn ang="0">
                  <a:pos x="105" y="109"/>
                </a:cxn>
              </a:cxnLst>
              <a:rect l="0" t="0" r="r" b="b"/>
              <a:pathLst>
                <a:path w="135" h="157">
                  <a:moveTo>
                    <a:pt x="105" y="109"/>
                  </a:moveTo>
                  <a:cubicBezTo>
                    <a:pt x="101" y="110"/>
                    <a:pt x="97" y="112"/>
                    <a:pt x="94" y="115"/>
                  </a:cubicBezTo>
                  <a:cubicBezTo>
                    <a:pt x="75" y="104"/>
                    <a:pt x="75" y="104"/>
                    <a:pt x="75" y="104"/>
                  </a:cubicBezTo>
                  <a:cubicBezTo>
                    <a:pt x="77" y="98"/>
                    <a:pt x="78" y="91"/>
                    <a:pt x="76" y="84"/>
                  </a:cubicBezTo>
                  <a:cubicBezTo>
                    <a:pt x="75" y="77"/>
                    <a:pt x="71" y="71"/>
                    <a:pt x="66" y="66"/>
                  </a:cubicBezTo>
                  <a:cubicBezTo>
                    <a:pt x="84" y="43"/>
                    <a:pt x="84" y="43"/>
                    <a:pt x="84" y="43"/>
                  </a:cubicBezTo>
                  <a:cubicBezTo>
                    <a:pt x="87" y="44"/>
                    <a:pt x="90" y="44"/>
                    <a:pt x="93" y="43"/>
                  </a:cubicBezTo>
                  <a:cubicBezTo>
                    <a:pt x="102" y="41"/>
                    <a:pt x="107" y="32"/>
                    <a:pt x="105" y="23"/>
                  </a:cubicBezTo>
                  <a:cubicBezTo>
                    <a:pt x="104" y="14"/>
                    <a:pt x="95" y="9"/>
                    <a:pt x="86" y="11"/>
                  </a:cubicBezTo>
                  <a:cubicBezTo>
                    <a:pt x="81" y="12"/>
                    <a:pt x="77" y="15"/>
                    <a:pt x="74" y="19"/>
                  </a:cubicBezTo>
                  <a:cubicBezTo>
                    <a:pt x="54" y="13"/>
                    <a:pt x="54" y="13"/>
                    <a:pt x="54" y="13"/>
                  </a:cubicBezTo>
                  <a:cubicBezTo>
                    <a:pt x="54" y="11"/>
                    <a:pt x="53" y="9"/>
                    <a:pt x="52" y="7"/>
                  </a:cubicBezTo>
                  <a:cubicBezTo>
                    <a:pt x="48" y="1"/>
                    <a:pt x="40" y="0"/>
                    <a:pt x="34" y="4"/>
                  </a:cubicBezTo>
                  <a:cubicBezTo>
                    <a:pt x="28" y="8"/>
                    <a:pt x="27" y="16"/>
                    <a:pt x="31" y="22"/>
                  </a:cubicBezTo>
                  <a:cubicBezTo>
                    <a:pt x="35" y="28"/>
                    <a:pt x="43" y="29"/>
                    <a:pt x="49" y="25"/>
                  </a:cubicBezTo>
                  <a:cubicBezTo>
                    <a:pt x="51" y="24"/>
                    <a:pt x="52" y="22"/>
                    <a:pt x="53" y="20"/>
                  </a:cubicBezTo>
                  <a:cubicBezTo>
                    <a:pt x="73" y="25"/>
                    <a:pt x="73" y="25"/>
                    <a:pt x="73" y="25"/>
                  </a:cubicBezTo>
                  <a:cubicBezTo>
                    <a:pt x="72" y="27"/>
                    <a:pt x="72" y="29"/>
                    <a:pt x="73" y="30"/>
                  </a:cubicBezTo>
                  <a:cubicBezTo>
                    <a:pt x="73" y="34"/>
                    <a:pt x="75" y="36"/>
                    <a:pt x="77" y="38"/>
                  </a:cubicBezTo>
                  <a:cubicBezTo>
                    <a:pt x="59" y="61"/>
                    <a:pt x="59" y="61"/>
                    <a:pt x="59" y="61"/>
                  </a:cubicBezTo>
                  <a:cubicBezTo>
                    <a:pt x="52" y="56"/>
                    <a:pt x="42" y="54"/>
                    <a:pt x="33" y="56"/>
                  </a:cubicBezTo>
                  <a:cubicBezTo>
                    <a:pt x="13" y="61"/>
                    <a:pt x="0" y="80"/>
                    <a:pt x="5" y="100"/>
                  </a:cubicBezTo>
                  <a:cubicBezTo>
                    <a:pt x="9" y="120"/>
                    <a:pt x="28" y="132"/>
                    <a:pt x="48" y="128"/>
                  </a:cubicBezTo>
                  <a:cubicBezTo>
                    <a:pt x="58" y="126"/>
                    <a:pt x="66" y="120"/>
                    <a:pt x="71" y="112"/>
                  </a:cubicBezTo>
                  <a:cubicBezTo>
                    <a:pt x="89" y="123"/>
                    <a:pt x="89" y="123"/>
                    <a:pt x="89" y="123"/>
                  </a:cubicBezTo>
                  <a:cubicBezTo>
                    <a:pt x="87" y="127"/>
                    <a:pt x="86" y="132"/>
                    <a:pt x="87" y="136"/>
                  </a:cubicBezTo>
                  <a:cubicBezTo>
                    <a:pt x="90" y="149"/>
                    <a:pt x="102" y="157"/>
                    <a:pt x="115" y="154"/>
                  </a:cubicBezTo>
                  <a:cubicBezTo>
                    <a:pt x="127" y="151"/>
                    <a:pt x="135" y="139"/>
                    <a:pt x="133" y="127"/>
                  </a:cubicBezTo>
                  <a:cubicBezTo>
                    <a:pt x="130" y="114"/>
                    <a:pt x="118" y="106"/>
                    <a:pt x="105" y="10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20"/>
            <p:cNvSpPr>
              <a:spLocks noEditPoints="1"/>
            </p:cNvSpPr>
            <p:nvPr/>
          </p:nvSpPr>
          <p:spPr bwMode="auto">
            <a:xfrm>
              <a:off x="7244079" y="2266950"/>
              <a:ext cx="312579" cy="405130"/>
            </a:xfrm>
            <a:custGeom>
              <a:avLst/>
              <a:gdLst/>
              <a:ahLst/>
              <a:cxnLst>
                <a:cxn ang="0">
                  <a:pos x="96" y="84"/>
                </a:cxn>
                <a:cxn ang="0">
                  <a:pos x="80" y="109"/>
                </a:cxn>
                <a:cxn ang="0">
                  <a:pos x="78" y="123"/>
                </a:cxn>
                <a:cxn ang="0">
                  <a:pos x="51" y="95"/>
                </a:cxn>
                <a:cxn ang="0">
                  <a:pos x="70" y="70"/>
                </a:cxn>
                <a:cxn ang="0">
                  <a:pos x="67" y="89"/>
                </a:cxn>
                <a:cxn ang="0">
                  <a:pos x="83" y="77"/>
                </a:cxn>
                <a:cxn ang="0">
                  <a:pos x="85" y="48"/>
                </a:cxn>
                <a:cxn ang="0">
                  <a:pos x="0" y="48"/>
                </a:cxn>
                <a:cxn ang="0">
                  <a:pos x="3" y="93"/>
                </a:cxn>
                <a:cxn ang="0">
                  <a:pos x="18" y="116"/>
                </a:cxn>
                <a:cxn ang="0">
                  <a:pos x="44" y="123"/>
                </a:cxn>
                <a:cxn ang="0">
                  <a:pos x="42" y="89"/>
                </a:cxn>
                <a:cxn ang="0">
                  <a:pos x="18" y="77"/>
                </a:cxn>
                <a:cxn ang="0">
                  <a:pos x="25" y="91"/>
                </a:cxn>
                <a:cxn ang="0">
                  <a:pos x="11" y="72"/>
                </a:cxn>
                <a:cxn ang="0">
                  <a:pos x="0" y="48"/>
                </a:cxn>
                <a:cxn ang="0">
                  <a:pos x="48" y="70"/>
                </a:cxn>
                <a:cxn ang="0">
                  <a:pos x="48" y="0"/>
                </a:cxn>
                <a:cxn ang="0">
                  <a:pos x="77" y="33"/>
                </a:cxn>
                <a:cxn ang="0">
                  <a:pos x="62" y="22"/>
                </a:cxn>
                <a:cxn ang="0">
                  <a:pos x="77" y="33"/>
                </a:cxn>
                <a:cxn ang="0">
                  <a:pos x="50" y="24"/>
                </a:cxn>
                <a:cxn ang="0">
                  <a:pos x="60" y="33"/>
                </a:cxn>
                <a:cxn ang="0">
                  <a:pos x="57" y="19"/>
                </a:cxn>
                <a:cxn ang="0">
                  <a:pos x="50" y="20"/>
                </a:cxn>
                <a:cxn ang="0">
                  <a:pos x="45" y="7"/>
                </a:cxn>
                <a:cxn ang="0">
                  <a:pos x="46" y="20"/>
                </a:cxn>
                <a:cxn ang="0">
                  <a:pos x="45" y="7"/>
                </a:cxn>
                <a:cxn ang="0">
                  <a:pos x="36" y="33"/>
                </a:cxn>
                <a:cxn ang="0">
                  <a:pos x="46" y="24"/>
                </a:cxn>
                <a:cxn ang="0">
                  <a:pos x="33" y="22"/>
                </a:cxn>
                <a:cxn ang="0">
                  <a:pos x="19" y="33"/>
                </a:cxn>
                <a:cxn ang="0">
                  <a:pos x="33" y="22"/>
                </a:cxn>
                <a:cxn ang="0">
                  <a:pos x="24" y="52"/>
                </a:cxn>
                <a:cxn ang="0">
                  <a:pos x="31" y="37"/>
                </a:cxn>
                <a:cxn ang="0">
                  <a:pos x="37" y="47"/>
                </a:cxn>
                <a:cxn ang="0">
                  <a:pos x="46" y="37"/>
                </a:cxn>
                <a:cxn ang="0">
                  <a:pos x="37" y="47"/>
                </a:cxn>
                <a:cxn ang="0">
                  <a:pos x="45" y="64"/>
                </a:cxn>
                <a:cxn ang="0">
                  <a:pos x="46" y="50"/>
                </a:cxn>
                <a:cxn ang="0">
                  <a:pos x="50" y="64"/>
                </a:cxn>
                <a:cxn ang="0">
                  <a:pos x="50" y="50"/>
                </a:cxn>
                <a:cxn ang="0">
                  <a:pos x="50" y="64"/>
                </a:cxn>
                <a:cxn ang="0">
                  <a:pos x="60" y="37"/>
                </a:cxn>
                <a:cxn ang="0">
                  <a:pos x="50" y="46"/>
                </a:cxn>
                <a:cxn ang="0">
                  <a:pos x="62" y="48"/>
                </a:cxn>
                <a:cxn ang="0">
                  <a:pos x="77" y="37"/>
                </a:cxn>
                <a:cxn ang="0">
                  <a:pos x="62" y="48"/>
                </a:cxn>
                <a:cxn ang="0">
                  <a:pos x="61" y="18"/>
                </a:cxn>
                <a:cxn ang="0">
                  <a:pos x="56" y="7"/>
                </a:cxn>
                <a:cxn ang="0">
                  <a:pos x="34" y="18"/>
                </a:cxn>
                <a:cxn ang="0">
                  <a:pos x="27" y="15"/>
                </a:cxn>
                <a:cxn ang="0">
                  <a:pos x="34" y="52"/>
                </a:cxn>
                <a:cxn ang="0">
                  <a:pos x="39" y="63"/>
                </a:cxn>
                <a:cxn ang="0">
                  <a:pos x="61" y="52"/>
                </a:cxn>
                <a:cxn ang="0">
                  <a:pos x="69" y="55"/>
                </a:cxn>
              </a:cxnLst>
              <a:rect l="0" t="0" r="r" b="b"/>
              <a:pathLst>
                <a:path w="96" h="123">
                  <a:moveTo>
                    <a:pt x="96" y="48"/>
                  </a:moveTo>
                  <a:cubicBezTo>
                    <a:pt x="96" y="57"/>
                    <a:pt x="96" y="82"/>
                    <a:pt x="96" y="84"/>
                  </a:cubicBezTo>
                  <a:cubicBezTo>
                    <a:pt x="96" y="88"/>
                    <a:pt x="94" y="91"/>
                    <a:pt x="92" y="93"/>
                  </a:cubicBezTo>
                  <a:cubicBezTo>
                    <a:pt x="91" y="95"/>
                    <a:pt x="82" y="107"/>
                    <a:pt x="80" y="109"/>
                  </a:cubicBezTo>
                  <a:cubicBezTo>
                    <a:pt x="78" y="111"/>
                    <a:pt x="78" y="113"/>
                    <a:pt x="78" y="116"/>
                  </a:cubicBezTo>
                  <a:cubicBezTo>
                    <a:pt x="78" y="118"/>
                    <a:pt x="78" y="123"/>
                    <a:pt x="78" y="123"/>
                  </a:cubicBezTo>
                  <a:cubicBezTo>
                    <a:pt x="51" y="123"/>
                    <a:pt x="51" y="123"/>
                    <a:pt x="51" y="123"/>
                  </a:cubicBezTo>
                  <a:cubicBezTo>
                    <a:pt x="51" y="123"/>
                    <a:pt x="51" y="98"/>
                    <a:pt x="51" y="95"/>
                  </a:cubicBezTo>
                  <a:cubicBezTo>
                    <a:pt x="51" y="93"/>
                    <a:pt x="52" y="91"/>
                    <a:pt x="53" y="89"/>
                  </a:cubicBezTo>
                  <a:cubicBezTo>
                    <a:pt x="57" y="84"/>
                    <a:pt x="67" y="73"/>
                    <a:pt x="70" y="70"/>
                  </a:cubicBezTo>
                  <a:cubicBezTo>
                    <a:pt x="75" y="65"/>
                    <a:pt x="82" y="71"/>
                    <a:pt x="78" y="77"/>
                  </a:cubicBezTo>
                  <a:cubicBezTo>
                    <a:pt x="76" y="79"/>
                    <a:pt x="69" y="87"/>
                    <a:pt x="67" y="89"/>
                  </a:cubicBezTo>
                  <a:cubicBezTo>
                    <a:pt x="65" y="91"/>
                    <a:pt x="68" y="93"/>
                    <a:pt x="70" y="91"/>
                  </a:cubicBezTo>
                  <a:cubicBezTo>
                    <a:pt x="72" y="89"/>
                    <a:pt x="81" y="79"/>
                    <a:pt x="83" y="77"/>
                  </a:cubicBezTo>
                  <a:cubicBezTo>
                    <a:pt x="84" y="76"/>
                    <a:pt x="85" y="74"/>
                    <a:pt x="85" y="72"/>
                  </a:cubicBezTo>
                  <a:cubicBezTo>
                    <a:pt x="85" y="70"/>
                    <a:pt x="85" y="55"/>
                    <a:pt x="85" y="48"/>
                  </a:cubicBezTo>
                  <a:cubicBezTo>
                    <a:pt x="85" y="39"/>
                    <a:pt x="96" y="39"/>
                    <a:pt x="96" y="48"/>
                  </a:cubicBezTo>
                  <a:close/>
                  <a:moveTo>
                    <a:pt x="0" y="48"/>
                  </a:moveTo>
                  <a:cubicBezTo>
                    <a:pt x="0" y="57"/>
                    <a:pt x="0" y="82"/>
                    <a:pt x="0" y="84"/>
                  </a:cubicBezTo>
                  <a:cubicBezTo>
                    <a:pt x="0" y="88"/>
                    <a:pt x="1" y="91"/>
                    <a:pt x="3" y="93"/>
                  </a:cubicBezTo>
                  <a:cubicBezTo>
                    <a:pt x="5" y="95"/>
                    <a:pt x="14" y="107"/>
                    <a:pt x="16" y="109"/>
                  </a:cubicBezTo>
                  <a:cubicBezTo>
                    <a:pt x="17" y="111"/>
                    <a:pt x="18" y="113"/>
                    <a:pt x="18" y="116"/>
                  </a:cubicBezTo>
                  <a:cubicBezTo>
                    <a:pt x="18" y="118"/>
                    <a:pt x="18" y="123"/>
                    <a:pt x="18" y="123"/>
                  </a:cubicBezTo>
                  <a:cubicBezTo>
                    <a:pt x="44" y="123"/>
                    <a:pt x="44" y="123"/>
                    <a:pt x="44" y="123"/>
                  </a:cubicBezTo>
                  <a:cubicBezTo>
                    <a:pt x="44" y="123"/>
                    <a:pt x="44" y="98"/>
                    <a:pt x="44" y="95"/>
                  </a:cubicBezTo>
                  <a:cubicBezTo>
                    <a:pt x="44" y="93"/>
                    <a:pt x="43" y="91"/>
                    <a:pt x="42" y="89"/>
                  </a:cubicBezTo>
                  <a:cubicBezTo>
                    <a:pt x="38" y="84"/>
                    <a:pt x="29" y="73"/>
                    <a:pt x="26" y="70"/>
                  </a:cubicBezTo>
                  <a:cubicBezTo>
                    <a:pt x="21" y="65"/>
                    <a:pt x="13" y="71"/>
                    <a:pt x="18" y="77"/>
                  </a:cubicBezTo>
                  <a:cubicBezTo>
                    <a:pt x="20" y="79"/>
                    <a:pt x="27" y="87"/>
                    <a:pt x="28" y="89"/>
                  </a:cubicBezTo>
                  <a:cubicBezTo>
                    <a:pt x="30" y="91"/>
                    <a:pt x="28" y="93"/>
                    <a:pt x="25" y="91"/>
                  </a:cubicBezTo>
                  <a:cubicBezTo>
                    <a:pt x="24" y="89"/>
                    <a:pt x="14" y="79"/>
                    <a:pt x="13" y="77"/>
                  </a:cubicBezTo>
                  <a:cubicBezTo>
                    <a:pt x="12" y="76"/>
                    <a:pt x="11" y="74"/>
                    <a:pt x="11" y="72"/>
                  </a:cubicBezTo>
                  <a:cubicBezTo>
                    <a:pt x="11" y="70"/>
                    <a:pt x="11" y="55"/>
                    <a:pt x="11" y="48"/>
                  </a:cubicBezTo>
                  <a:cubicBezTo>
                    <a:pt x="11" y="39"/>
                    <a:pt x="0" y="39"/>
                    <a:pt x="0" y="48"/>
                  </a:cubicBezTo>
                  <a:close/>
                  <a:moveTo>
                    <a:pt x="83" y="35"/>
                  </a:moveTo>
                  <a:cubicBezTo>
                    <a:pt x="83" y="54"/>
                    <a:pt x="67" y="70"/>
                    <a:pt x="48" y="70"/>
                  </a:cubicBezTo>
                  <a:cubicBezTo>
                    <a:pt x="29" y="70"/>
                    <a:pt x="13" y="54"/>
                    <a:pt x="13" y="35"/>
                  </a:cubicBezTo>
                  <a:cubicBezTo>
                    <a:pt x="13" y="16"/>
                    <a:pt x="29" y="0"/>
                    <a:pt x="48" y="0"/>
                  </a:cubicBezTo>
                  <a:cubicBezTo>
                    <a:pt x="67" y="0"/>
                    <a:pt x="83" y="16"/>
                    <a:pt x="83" y="35"/>
                  </a:cubicBezTo>
                  <a:close/>
                  <a:moveTo>
                    <a:pt x="77" y="33"/>
                  </a:moveTo>
                  <a:cubicBezTo>
                    <a:pt x="76" y="28"/>
                    <a:pt x="74" y="23"/>
                    <a:pt x="72" y="19"/>
                  </a:cubicBezTo>
                  <a:cubicBezTo>
                    <a:pt x="69" y="20"/>
                    <a:pt x="66" y="21"/>
                    <a:pt x="62" y="22"/>
                  </a:cubicBezTo>
                  <a:cubicBezTo>
                    <a:pt x="63" y="26"/>
                    <a:pt x="64" y="29"/>
                    <a:pt x="64" y="33"/>
                  </a:cubicBezTo>
                  <a:lnTo>
                    <a:pt x="77" y="33"/>
                  </a:lnTo>
                  <a:close/>
                  <a:moveTo>
                    <a:pt x="58" y="23"/>
                  </a:moveTo>
                  <a:cubicBezTo>
                    <a:pt x="56" y="24"/>
                    <a:pt x="53" y="24"/>
                    <a:pt x="50" y="24"/>
                  </a:cubicBezTo>
                  <a:cubicBezTo>
                    <a:pt x="50" y="33"/>
                    <a:pt x="50" y="33"/>
                    <a:pt x="50" y="33"/>
                  </a:cubicBezTo>
                  <a:cubicBezTo>
                    <a:pt x="60" y="33"/>
                    <a:pt x="60" y="33"/>
                    <a:pt x="60" y="33"/>
                  </a:cubicBezTo>
                  <a:cubicBezTo>
                    <a:pt x="60" y="30"/>
                    <a:pt x="59" y="26"/>
                    <a:pt x="58" y="23"/>
                  </a:cubicBezTo>
                  <a:close/>
                  <a:moveTo>
                    <a:pt x="57" y="19"/>
                  </a:moveTo>
                  <a:cubicBezTo>
                    <a:pt x="55" y="14"/>
                    <a:pt x="53" y="10"/>
                    <a:pt x="50" y="6"/>
                  </a:cubicBezTo>
                  <a:cubicBezTo>
                    <a:pt x="50" y="20"/>
                    <a:pt x="50" y="20"/>
                    <a:pt x="50" y="20"/>
                  </a:cubicBezTo>
                  <a:cubicBezTo>
                    <a:pt x="52" y="20"/>
                    <a:pt x="55" y="20"/>
                    <a:pt x="57" y="19"/>
                  </a:cubicBezTo>
                  <a:close/>
                  <a:moveTo>
                    <a:pt x="45" y="7"/>
                  </a:moveTo>
                  <a:cubicBezTo>
                    <a:pt x="42" y="11"/>
                    <a:pt x="40" y="15"/>
                    <a:pt x="38" y="19"/>
                  </a:cubicBezTo>
                  <a:cubicBezTo>
                    <a:pt x="41" y="19"/>
                    <a:pt x="43" y="20"/>
                    <a:pt x="46" y="20"/>
                  </a:cubicBezTo>
                  <a:cubicBezTo>
                    <a:pt x="46" y="6"/>
                    <a:pt x="46" y="6"/>
                    <a:pt x="46" y="6"/>
                  </a:cubicBezTo>
                  <a:cubicBezTo>
                    <a:pt x="45" y="7"/>
                    <a:pt x="45" y="7"/>
                    <a:pt x="45" y="7"/>
                  </a:cubicBezTo>
                  <a:close/>
                  <a:moveTo>
                    <a:pt x="37" y="23"/>
                  </a:moveTo>
                  <a:cubicBezTo>
                    <a:pt x="36" y="26"/>
                    <a:pt x="36" y="29"/>
                    <a:pt x="36" y="33"/>
                  </a:cubicBezTo>
                  <a:cubicBezTo>
                    <a:pt x="46" y="33"/>
                    <a:pt x="46" y="33"/>
                    <a:pt x="46" y="33"/>
                  </a:cubicBezTo>
                  <a:cubicBezTo>
                    <a:pt x="46" y="24"/>
                    <a:pt x="46" y="24"/>
                    <a:pt x="46" y="24"/>
                  </a:cubicBezTo>
                  <a:cubicBezTo>
                    <a:pt x="43" y="24"/>
                    <a:pt x="40" y="24"/>
                    <a:pt x="37" y="23"/>
                  </a:cubicBezTo>
                  <a:close/>
                  <a:moveTo>
                    <a:pt x="33" y="22"/>
                  </a:moveTo>
                  <a:cubicBezTo>
                    <a:pt x="30" y="21"/>
                    <a:pt x="27" y="20"/>
                    <a:pt x="24" y="18"/>
                  </a:cubicBezTo>
                  <a:cubicBezTo>
                    <a:pt x="21" y="22"/>
                    <a:pt x="19" y="27"/>
                    <a:pt x="19" y="33"/>
                  </a:cubicBezTo>
                  <a:cubicBezTo>
                    <a:pt x="31" y="33"/>
                    <a:pt x="31" y="33"/>
                    <a:pt x="31" y="33"/>
                  </a:cubicBezTo>
                  <a:cubicBezTo>
                    <a:pt x="32" y="29"/>
                    <a:pt x="32" y="25"/>
                    <a:pt x="33" y="22"/>
                  </a:cubicBezTo>
                  <a:close/>
                  <a:moveTo>
                    <a:pt x="19" y="37"/>
                  </a:moveTo>
                  <a:cubicBezTo>
                    <a:pt x="19" y="43"/>
                    <a:pt x="21" y="48"/>
                    <a:pt x="24" y="52"/>
                  </a:cubicBezTo>
                  <a:cubicBezTo>
                    <a:pt x="27" y="51"/>
                    <a:pt x="30" y="49"/>
                    <a:pt x="33" y="48"/>
                  </a:cubicBezTo>
                  <a:cubicBezTo>
                    <a:pt x="32" y="45"/>
                    <a:pt x="32" y="41"/>
                    <a:pt x="31" y="37"/>
                  </a:cubicBezTo>
                  <a:lnTo>
                    <a:pt x="19" y="37"/>
                  </a:lnTo>
                  <a:close/>
                  <a:moveTo>
                    <a:pt x="37" y="47"/>
                  </a:moveTo>
                  <a:cubicBezTo>
                    <a:pt x="40" y="47"/>
                    <a:pt x="43" y="46"/>
                    <a:pt x="46" y="46"/>
                  </a:cubicBezTo>
                  <a:cubicBezTo>
                    <a:pt x="46" y="37"/>
                    <a:pt x="46" y="37"/>
                    <a:pt x="46" y="37"/>
                  </a:cubicBezTo>
                  <a:cubicBezTo>
                    <a:pt x="36" y="37"/>
                    <a:pt x="36" y="37"/>
                    <a:pt x="36" y="37"/>
                  </a:cubicBezTo>
                  <a:cubicBezTo>
                    <a:pt x="36" y="41"/>
                    <a:pt x="36" y="44"/>
                    <a:pt x="37" y="47"/>
                  </a:cubicBezTo>
                  <a:close/>
                  <a:moveTo>
                    <a:pt x="38" y="51"/>
                  </a:moveTo>
                  <a:cubicBezTo>
                    <a:pt x="40" y="56"/>
                    <a:pt x="43" y="60"/>
                    <a:pt x="45" y="64"/>
                  </a:cubicBezTo>
                  <a:cubicBezTo>
                    <a:pt x="46" y="64"/>
                    <a:pt x="46" y="64"/>
                    <a:pt x="46" y="64"/>
                  </a:cubicBezTo>
                  <a:cubicBezTo>
                    <a:pt x="46" y="50"/>
                    <a:pt x="46" y="50"/>
                    <a:pt x="46" y="50"/>
                  </a:cubicBezTo>
                  <a:cubicBezTo>
                    <a:pt x="43" y="51"/>
                    <a:pt x="41" y="51"/>
                    <a:pt x="38" y="51"/>
                  </a:cubicBezTo>
                  <a:close/>
                  <a:moveTo>
                    <a:pt x="50" y="64"/>
                  </a:moveTo>
                  <a:cubicBezTo>
                    <a:pt x="53" y="60"/>
                    <a:pt x="55" y="56"/>
                    <a:pt x="57" y="51"/>
                  </a:cubicBezTo>
                  <a:cubicBezTo>
                    <a:pt x="55" y="51"/>
                    <a:pt x="52" y="50"/>
                    <a:pt x="50" y="50"/>
                  </a:cubicBezTo>
                  <a:cubicBezTo>
                    <a:pt x="50" y="64"/>
                    <a:pt x="50" y="64"/>
                    <a:pt x="50" y="64"/>
                  </a:cubicBezTo>
                  <a:cubicBezTo>
                    <a:pt x="50" y="64"/>
                    <a:pt x="50" y="64"/>
                    <a:pt x="50" y="64"/>
                  </a:cubicBezTo>
                  <a:close/>
                  <a:moveTo>
                    <a:pt x="58" y="47"/>
                  </a:moveTo>
                  <a:cubicBezTo>
                    <a:pt x="59" y="44"/>
                    <a:pt x="60" y="41"/>
                    <a:pt x="60" y="37"/>
                  </a:cubicBezTo>
                  <a:cubicBezTo>
                    <a:pt x="50" y="37"/>
                    <a:pt x="50" y="37"/>
                    <a:pt x="50" y="37"/>
                  </a:cubicBezTo>
                  <a:cubicBezTo>
                    <a:pt x="50" y="46"/>
                    <a:pt x="50" y="46"/>
                    <a:pt x="50" y="46"/>
                  </a:cubicBezTo>
                  <a:cubicBezTo>
                    <a:pt x="53" y="46"/>
                    <a:pt x="56" y="47"/>
                    <a:pt x="58" y="47"/>
                  </a:cubicBezTo>
                  <a:close/>
                  <a:moveTo>
                    <a:pt x="62" y="48"/>
                  </a:moveTo>
                  <a:cubicBezTo>
                    <a:pt x="66" y="49"/>
                    <a:pt x="69" y="50"/>
                    <a:pt x="71" y="52"/>
                  </a:cubicBezTo>
                  <a:cubicBezTo>
                    <a:pt x="74" y="47"/>
                    <a:pt x="76" y="42"/>
                    <a:pt x="77" y="37"/>
                  </a:cubicBezTo>
                  <a:cubicBezTo>
                    <a:pt x="64" y="37"/>
                    <a:pt x="64" y="37"/>
                    <a:pt x="64" y="37"/>
                  </a:cubicBezTo>
                  <a:cubicBezTo>
                    <a:pt x="64" y="41"/>
                    <a:pt x="63" y="45"/>
                    <a:pt x="62" y="48"/>
                  </a:cubicBezTo>
                  <a:close/>
                  <a:moveTo>
                    <a:pt x="56" y="7"/>
                  </a:moveTo>
                  <a:cubicBezTo>
                    <a:pt x="58" y="11"/>
                    <a:pt x="60" y="14"/>
                    <a:pt x="61" y="18"/>
                  </a:cubicBezTo>
                  <a:cubicBezTo>
                    <a:pt x="64" y="17"/>
                    <a:pt x="66" y="16"/>
                    <a:pt x="69" y="15"/>
                  </a:cubicBezTo>
                  <a:cubicBezTo>
                    <a:pt x="65" y="12"/>
                    <a:pt x="61" y="9"/>
                    <a:pt x="56" y="7"/>
                  </a:cubicBezTo>
                  <a:close/>
                  <a:moveTo>
                    <a:pt x="27" y="15"/>
                  </a:moveTo>
                  <a:cubicBezTo>
                    <a:pt x="29" y="16"/>
                    <a:pt x="32" y="17"/>
                    <a:pt x="34" y="18"/>
                  </a:cubicBezTo>
                  <a:cubicBezTo>
                    <a:pt x="36" y="14"/>
                    <a:pt x="37" y="11"/>
                    <a:pt x="40" y="7"/>
                  </a:cubicBezTo>
                  <a:cubicBezTo>
                    <a:pt x="35" y="9"/>
                    <a:pt x="30" y="11"/>
                    <a:pt x="27" y="15"/>
                  </a:cubicBezTo>
                  <a:close/>
                  <a:moveTo>
                    <a:pt x="39" y="63"/>
                  </a:moveTo>
                  <a:cubicBezTo>
                    <a:pt x="37" y="60"/>
                    <a:pt x="36" y="56"/>
                    <a:pt x="34" y="52"/>
                  </a:cubicBezTo>
                  <a:cubicBezTo>
                    <a:pt x="32" y="53"/>
                    <a:pt x="29" y="54"/>
                    <a:pt x="27" y="55"/>
                  </a:cubicBezTo>
                  <a:cubicBezTo>
                    <a:pt x="31" y="59"/>
                    <a:pt x="35" y="61"/>
                    <a:pt x="39" y="63"/>
                  </a:cubicBezTo>
                  <a:close/>
                  <a:moveTo>
                    <a:pt x="69" y="55"/>
                  </a:moveTo>
                  <a:cubicBezTo>
                    <a:pt x="66" y="54"/>
                    <a:pt x="64" y="53"/>
                    <a:pt x="61" y="52"/>
                  </a:cubicBezTo>
                  <a:cubicBezTo>
                    <a:pt x="60" y="56"/>
                    <a:pt x="58" y="59"/>
                    <a:pt x="56" y="63"/>
                  </a:cubicBezTo>
                  <a:cubicBezTo>
                    <a:pt x="61" y="61"/>
                    <a:pt x="65" y="58"/>
                    <a:pt x="69" y="5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 name="Freeform 22"/>
            <p:cNvSpPr>
              <a:spLocks noEditPoints="1"/>
            </p:cNvSpPr>
            <p:nvPr/>
          </p:nvSpPr>
          <p:spPr bwMode="auto">
            <a:xfrm>
              <a:off x="7244079" y="3028950"/>
              <a:ext cx="338773" cy="371952"/>
            </a:xfrm>
            <a:custGeom>
              <a:avLst/>
              <a:gdLst/>
              <a:ahLst/>
              <a:cxnLst>
                <a:cxn ang="0">
                  <a:pos x="37" y="107"/>
                </a:cxn>
                <a:cxn ang="0">
                  <a:pos x="59" y="88"/>
                </a:cxn>
                <a:cxn ang="0">
                  <a:pos x="0" y="45"/>
                </a:cxn>
                <a:cxn ang="0">
                  <a:pos x="72" y="72"/>
                </a:cxn>
                <a:cxn ang="0">
                  <a:pos x="46" y="81"/>
                </a:cxn>
                <a:cxn ang="0">
                  <a:pos x="47" y="76"/>
                </a:cxn>
                <a:cxn ang="0">
                  <a:pos x="53" y="71"/>
                </a:cxn>
                <a:cxn ang="0">
                  <a:pos x="58" y="62"/>
                </a:cxn>
                <a:cxn ang="0">
                  <a:pos x="53" y="56"/>
                </a:cxn>
                <a:cxn ang="0">
                  <a:pos x="45" y="52"/>
                </a:cxn>
                <a:cxn ang="0">
                  <a:pos x="40" y="52"/>
                </a:cxn>
                <a:cxn ang="0">
                  <a:pos x="36" y="49"/>
                </a:cxn>
                <a:cxn ang="0">
                  <a:pos x="40" y="45"/>
                </a:cxn>
                <a:cxn ang="0">
                  <a:pos x="44" y="39"/>
                </a:cxn>
                <a:cxn ang="0">
                  <a:pos x="50" y="34"/>
                </a:cxn>
                <a:cxn ang="0">
                  <a:pos x="49" y="31"/>
                </a:cxn>
                <a:cxn ang="0">
                  <a:pos x="43" y="27"/>
                </a:cxn>
                <a:cxn ang="0">
                  <a:pos x="39" y="31"/>
                </a:cxn>
                <a:cxn ang="0">
                  <a:pos x="39" y="27"/>
                </a:cxn>
                <a:cxn ang="0">
                  <a:pos x="44" y="26"/>
                </a:cxn>
                <a:cxn ang="0">
                  <a:pos x="47" y="23"/>
                </a:cxn>
                <a:cxn ang="0">
                  <a:pos x="44" y="13"/>
                </a:cxn>
                <a:cxn ang="0">
                  <a:pos x="26" y="17"/>
                </a:cxn>
                <a:cxn ang="0">
                  <a:pos x="7" y="29"/>
                </a:cxn>
                <a:cxn ang="0">
                  <a:pos x="26" y="43"/>
                </a:cxn>
                <a:cxn ang="0">
                  <a:pos x="36" y="51"/>
                </a:cxn>
                <a:cxn ang="0">
                  <a:pos x="42" y="54"/>
                </a:cxn>
                <a:cxn ang="0">
                  <a:pos x="45" y="68"/>
                </a:cxn>
                <a:cxn ang="0">
                  <a:pos x="39" y="90"/>
                </a:cxn>
                <a:cxn ang="0">
                  <a:pos x="45" y="48"/>
                </a:cxn>
                <a:cxn ang="0">
                  <a:pos x="39" y="47"/>
                </a:cxn>
                <a:cxn ang="0">
                  <a:pos x="43" y="49"/>
                </a:cxn>
                <a:cxn ang="0">
                  <a:pos x="47" y="49"/>
                </a:cxn>
                <a:cxn ang="0">
                  <a:pos x="67" y="26"/>
                </a:cxn>
                <a:cxn ang="0">
                  <a:pos x="75" y="54"/>
                </a:cxn>
                <a:cxn ang="0">
                  <a:pos x="80" y="65"/>
                </a:cxn>
                <a:cxn ang="0">
                  <a:pos x="82" y="43"/>
                </a:cxn>
                <a:cxn ang="0">
                  <a:pos x="73" y="41"/>
                </a:cxn>
                <a:cxn ang="0">
                  <a:pos x="79" y="38"/>
                </a:cxn>
                <a:cxn ang="0">
                  <a:pos x="80" y="40"/>
                </a:cxn>
                <a:cxn ang="0">
                  <a:pos x="81" y="40"/>
                </a:cxn>
                <a:cxn ang="0">
                  <a:pos x="80" y="38"/>
                </a:cxn>
                <a:cxn ang="0">
                  <a:pos x="82" y="38"/>
                </a:cxn>
                <a:cxn ang="0">
                  <a:pos x="84" y="40"/>
                </a:cxn>
                <a:cxn ang="0">
                  <a:pos x="86" y="41"/>
                </a:cxn>
                <a:cxn ang="0">
                  <a:pos x="80" y="32"/>
                </a:cxn>
                <a:cxn ang="0">
                  <a:pos x="81" y="29"/>
                </a:cxn>
                <a:cxn ang="0">
                  <a:pos x="81" y="27"/>
                </a:cxn>
                <a:cxn ang="0">
                  <a:pos x="76" y="29"/>
                </a:cxn>
                <a:cxn ang="0">
                  <a:pos x="75" y="33"/>
                </a:cxn>
                <a:cxn ang="0">
                  <a:pos x="70" y="32"/>
                </a:cxn>
                <a:cxn ang="0">
                  <a:pos x="72" y="34"/>
                </a:cxn>
                <a:cxn ang="0">
                  <a:pos x="70" y="39"/>
                </a:cxn>
                <a:cxn ang="0">
                  <a:pos x="44" y="15"/>
                </a:cxn>
                <a:cxn ang="0">
                  <a:pos x="53" y="26"/>
                </a:cxn>
                <a:cxn ang="0">
                  <a:pos x="64" y="22"/>
                </a:cxn>
                <a:cxn ang="0">
                  <a:pos x="66" y="14"/>
                </a:cxn>
                <a:cxn ang="0">
                  <a:pos x="56" y="10"/>
                </a:cxn>
                <a:cxn ang="0">
                  <a:pos x="104" y="78"/>
                </a:cxn>
                <a:cxn ang="0">
                  <a:pos x="104" y="78"/>
                </a:cxn>
              </a:cxnLst>
              <a:rect l="0" t="0" r="r" b="b"/>
              <a:pathLst>
                <a:path w="104" h="113">
                  <a:moveTo>
                    <a:pt x="83" y="79"/>
                  </a:moveTo>
                  <a:cubicBezTo>
                    <a:pt x="83" y="102"/>
                    <a:pt x="83" y="102"/>
                    <a:pt x="83" y="102"/>
                  </a:cubicBezTo>
                  <a:cubicBezTo>
                    <a:pt x="83" y="102"/>
                    <a:pt x="73" y="103"/>
                    <a:pt x="68" y="105"/>
                  </a:cubicBezTo>
                  <a:cubicBezTo>
                    <a:pt x="63" y="107"/>
                    <a:pt x="50" y="113"/>
                    <a:pt x="37" y="107"/>
                  </a:cubicBezTo>
                  <a:cubicBezTo>
                    <a:pt x="24" y="100"/>
                    <a:pt x="6" y="90"/>
                    <a:pt x="9" y="87"/>
                  </a:cubicBezTo>
                  <a:cubicBezTo>
                    <a:pt x="12" y="84"/>
                    <a:pt x="26" y="91"/>
                    <a:pt x="35" y="95"/>
                  </a:cubicBezTo>
                  <a:cubicBezTo>
                    <a:pt x="44" y="98"/>
                    <a:pt x="54" y="98"/>
                    <a:pt x="60" y="94"/>
                  </a:cubicBezTo>
                  <a:cubicBezTo>
                    <a:pt x="65" y="90"/>
                    <a:pt x="65" y="86"/>
                    <a:pt x="59" y="88"/>
                  </a:cubicBezTo>
                  <a:cubicBezTo>
                    <a:pt x="53" y="90"/>
                    <a:pt x="45" y="95"/>
                    <a:pt x="42" y="89"/>
                  </a:cubicBezTo>
                  <a:cubicBezTo>
                    <a:pt x="41" y="87"/>
                    <a:pt x="56" y="80"/>
                    <a:pt x="60" y="78"/>
                  </a:cubicBezTo>
                  <a:cubicBezTo>
                    <a:pt x="65" y="76"/>
                    <a:pt x="73" y="72"/>
                    <a:pt x="83" y="79"/>
                  </a:cubicBezTo>
                  <a:close/>
                  <a:moveTo>
                    <a:pt x="0" y="45"/>
                  </a:moveTo>
                  <a:cubicBezTo>
                    <a:pt x="0" y="20"/>
                    <a:pt x="21" y="0"/>
                    <a:pt x="46" y="0"/>
                  </a:cubicBezTo>
                  <a:cubicBezTo>
                    <a:pt x="71" y="0"/>
                    <a:pt x="91" y="20"/>
                    <a:pt x="91" y="45"/>
                  </a:cubicBezTo>
                  <a:cubicBezTo>
                    <a:pt x="91" y="56"/>
                    <a:pt x="87" y="66"/>
                    <a:pt x="80" y="74"/>
                  </a:cubicBezTo>
                  <a:cubicBezTo>
                    <a:pt x="78" y="73"/>
                    <a:pt x="75" y="72"/>
                    <a:pt x="72" y="72"/>
                  </a:cubicBezTo>
                  <a:cubicBezTo>
                    <a:pt x="66" y="72"/>
                    <a:pt x="62" y="74"/>
                    <a:pt x="60" y="75"/>
                  </a:cubicBezTo>
                  <a:cubicBezTo>
                    <a:pt x="59" y="75"/>
                    <a:pt x="59" y="75"/>
                    <a:pt x="59" y="75"/>
                  </a:cubicBezTo>
                  <a:cubicBezTo>
                    <a:pt x="55" y="77"/>
                    <a:pt x="50" y="79"/>
                    <a:pt x="47" y="81"/>
                  </a:cubicBezTo>
                  <a:cubicBezTo>
                    <a:pt x="47" y="81"/>
                    <a:pt x="47" y="81"/>
                    <a:pt x="46" y="81"/>
                  </a:cubicBezTo>
                  <a:cubicBezTo>
                    <a:pt x="46" y="81"/>
                    <a:pt x="45" y="80"/>
                    <a:pt x="46" y="79"/>
                  </a:cubicBezTo>
                  <a:cubicBezTo>
                    <a:pt x="47" y="79"/>
                    <a:pt x="46" y="79"/>
                    <a:pt x="47" y="78"/>
                  </a:cubicBezTo>
                  <a:cubicBezTo>
                    <a:pt x="47" y="78"/>
                    <a:pt x="46" y="77"/>
                    <a:pt x="47" y="77"/>
                  </a:cubicBezTo>
                  <a:cubicBezTo>
                    <a:pt x="47" y="76"/>
                    <a:pt x="47" y="76"/>
                    <a:pt x="47" y="76"/>
                  </a:cubicBezTo>
                  <a:cubicBezTo>
                    <a:pt x="47" y="75"/>
                    <a:pt x="48" y="75"/>
                    <a:pt x="48" y="74"/>
                  </a:cubicBezTo>
                  <a:cubicBezTo>
                    <a:pt x="49" y="74"/>
                    <a:pt x="48" y="73"/>
                    <a:pt x="49" y="73"/>
                  </a:cubicBezTo>
                  <a:cubicBezTo>
                    <a:pt x="50" y="73"/>
                    <a:pt x="51" y="73"/>
                    <a:pt x="51" y="72"/>
                  </a:cubicBezTo>
                  <a:cubicBezTo>
                    <a:pt x="51" y="71"/>
                    <a:pt x="52" y="72"/>
                    <a:pt x="53" y="71"/>
                  </a:cubicBezTo>
                  <a:cubicBezTo>
                    <a:pt x="53" y="69"/>
                    <a:pt x="54" y="69"/>
                    <a:pt x="54" y="68"/>
                  </a:cubicBezTo>
                  <a:cubicBezTo>
                    <a:pt x="54" y="68"/>
                    <a:pt x="53" y="68"/>
                    <a:pt x="54" y="67"/>
                  </a:cubicBezTo>
                  <a:cubicBezTo>
                    <a:pt x="55" y="67"/>
                    <a:pt x="56" y="67"/>
                    <a:pt x="57" y="65"/>
                  </a:cubicBezTo>
                  <a:cubicBezTo>
                    <a:pt x="58" y="64"/>
                    <a:pt x="57" y="62"/>
                    <a:pt x="58" y="62"/>
                  </a:cubicBezTo>
                  <a:cubicBezTo>
                    <a:pt x="58" y="61"/>
                    <a:pt x="60" y="60"/>
                    <a:pt x="60" y="59"/>
                  </a:cubicBezTo>
                  <a:cubicBezTo>
                    <a:pt x="59" y="58"/>
                    <a:pt x="58" y="58"/>
                    <a:pt x="57" y="58"/>
                  </a:cubicBezTo>
                  <a:cubicBezTo>
                    <a:pt x="57" y="58"/>
                    <a:pt x="56" y="57"/>
                    <a:pt x="55" y="57"/>
                  </a:cubicBezTo>
                  <a:cubicBezTo>
                    <a:pt x="55" y="57"/>
                    <a:pt x="53" y="56"/>
                    <a:pt x="53" y="56"/>
                  </a:cubicBezTo>
                  <a:cubicBezTo>
                    <a:pt x="53" y="55"/>
                    <a:pt x="53" y="54"/>
                    <a:pt x="51" y="54"/>
                  </a:cubicBezTo>
                  <a:cubicBezTo>
                    <a:pt x="50" y="54"/>
                    <a:pt x="50" y="54"/>
                    <a:pt x="50" y="53"/>
                  </a:cubicBezTo>
                  <a:cubicBezTo>
                    <a:pt x="49" y="53"/>
                    <a:pt x="48" y="52"/>
                    <a:pt x="48" y="52"/>
                  </a:cubicBezTo>
                  <a:cubicBezTo>
                    <a:pt x="47" y="52"/>
                    <a:pt x="47" y="52"/>
                    <a:pt x="45" y="52"/>
                  </a:cubicBezTo>
                  <a:cubicBezTo>
                    <a:pt x="44" y="52"/>
                    <a:pt x="44" y="52"/>
                    <a:pt x="43" y="52"/>
                  </a:cubicBezTo>
                  <a:cubicBezTo>
                    <a:pt x="42" y="52"/>
                    <a:pt x="42" y="53"/>
                    <a:pt x="42" y="53"/>
                  </a:cubicBezTo>
                  <a:cubicBezTo>
                    <a:pt x="41" y="53"/>
                    <a:pt x="41" y="53"/>
                    <a:pt x="40" y="53"/>
                  </a:cubicBezTo>
                  <a:cubicBezTo>
                    <a:pt x="40" y="53"/>
                    <a:pt x="39" y="52"/>
                    <a:pt x="40" y="52"/>
                  </a:cubicBezTo>
                  <a:cubicBezTo>
                    <a:pt x="40" y="51"/>
                    <a:pt x="40" y="50"/>
                    <a:pt x="39" y="50"/>
                  </a:cubicBezTo>
                  <a:cubicBezTo>
                    <a:pt x="38" y="50"/>
                    <a:pt x="37" y="50"/>
                    <a:pt x="38" y="49"/>
                  </a:cubicBezTo>
                  <a:cubicBezTo>
                    <a:pt x="38" y="49"/>
                    <a:pt x="39" y="48"/>
                    <a:pt x="38" y="48"/>
                  </a:cubicBezTo>
                  <a:cubicBezTo>
                    <a:pt x="38" y="48"/>
                    <a:pt x="37" y="48"/>
                    <a:pt x="36" y="49"/>
                  </a:cubicBezTo>
                  <a:cubicBezTo>
                    <a:pt x="36" y="49"/>
                    <a:pt x="35" y="49"/>
                    <a:pt x="34" y="48"/>
                  </a:cubicBezTo>
                  <a:cubicBezTo>
                    <a:pt x="33" y="47"/>
                    <a:pt x="33" y="45"/>
                    <a:pt x="35" y="44"/>
                  </a:cubicBezTo>
                  <a:cubicBezTo>
                    <a:pt x="37" y="44"/>
                    <a:pt x="38" y="43"/>
                    <a:pt x="39" y="44"/>
                  </a:cubicBezTo>
                  <a:cubicBezTo>
                    <a:pt x="40" y="44"/>
                    <a:pt x="40" y="45"/>
                    <a:pt x="40" y="45"/>
                  </a:cubicBezTo>
                  <a:cubicBezTo>
                    <a:pt x="41" y="46"/>
                    <a:pt x="41" y="46"/>
                    <a:pt x="41" y="45"/>
                  </a:cubicBezTo>
                  <a:cubicBezTo>
                    <a:pt x="41" y="45"/>
                    <a:pt x="40" y="43"/>
                    <a:pt x="41" y="42"/>
                  </a:cubicBezTo>
                  <a:cubicBezTo>
                    <a:pt x="42" y="42"/>
                    <a:pt x="43" y="41"/>
                    <a:pt x="43" y="41"/>
                  </a:cubicBezTo>
                  <a:cubicBezTo>
                    <a:pt x="43" y="40"/>
                    <a:pt x="43" y="39"/>
                    <a:pt x="44" y="39"/>
                  </a:cubicBezTo>
                  <a:cubicBezTo>
                    <a:pt x="45" y="39"/>
                    <a:pt x="44" y="38"/>
                    <a:pt x="45" y="37"/>
                  </a:cubicBezTo>
                  <a:cubicBezTo>
                    <a:pt x="47" y="37"/>
                    <a:pt x="47" y="37"/>
                    <a:pt x="48" y="37"/>
                  </a:cubicBezTo>
                  <a:cubicBezTo>
                    <a:pt x="49" y="36"/>
                    <a:pt x="46" y="36"/>
                    <a:pt x="47" y="35"/>
                  </a:cubicBezTo>
                  <a:cubicBezTo>
                    <a:pt x="49" y="34"/>
                    <a:pt x="49" y="33"/>
                    <a:pt x="50" y="34"/>
                  </a:cubicBezTo>
                  <a:cubicBezTo>
                    <a:pt x="50" y="34"/>
                    <a:pt x="49" y="36"/>
                    <a:pt x="50" y="35"/>
                  </a:cubicBezTo>
                  <a:cubicBezTo>
                    <a:pt x="51" y="35"/>
                    <a:pt x="52" y="36"/>
                    <a:pt x="52" y="35"/>
                  </a:cubicBezTo>
                  <a:cubicBezTo>
                    <a:pt x="51" y="34"/>
                    <a:pt x="51" y="33"/>
                    <a:pt x="51" y="33"/>
                  </a:cubicBezTo>
                  <a:cubicBezTo>
                    <a:pt x="50" y="32"/>
                    <a:pt x="50" y="31"/>
                    <a:pt x="49" y="31"/>
                  </a:cubicBezTo>
                  <a:cubicBezTo>
                    <a:pt x="49" y="30"/>
                    <a:pt x="48" y="30"/>
                    <a:pt x="48" y="29"/>
                  </a:cubicBezTo>
                  <a:cubicBezTo>
                    <a:pt x="48" y="28"/>
                    <a:pt x="47" y="29"/>
                    <a:pt x="46" y="29"/>
                  </a:cubicBezTo>
                  <a:cubicBezTo>
                    <a:pt x="45" y="30"/>
                    <a:pt x="46" y="28"/>
                    <a:pt x="45" y="28"/>
                  </a:cubicBezTo>
                  <a:cubicBezTo>
                    <a:pt x="44" y="27"/>
                    <a:pt x="43" y="26"/>
                    <a:pt x="43" y="27"/>
                  </a:cubicBezTo>
                  <a:cubicBezTo>
                    <a:pt x="42" y="28"/>
                    <a:pt x="42" y="29"/>
                    <a:pt x="42" y="30"/>
                  </a:cubicBezTo>
                  <a:cubicBezTo>
                    <a:pt x="43" y="31"/>
                    <a:pt x="42" y="31"/>
                    <a:pt x="42" y="32"/>
                  </a:cubicBezTo>
                  <a:cubicBezTo>
                    <a:pt x="41" y="32"/>
                    <a:pt x="41" y="35"/>
                    <a:pt x="41" y="33"/>
                  </a:cubicBezTo>
                  <a:cubicBezTo>
                    <a:pt x="40" y="32"/>
                    <a:pt x="40" y="31"/>
                    <a:pt x="39" y="31"/>
                  </a:cubicBezTo>
                  <a:cubicBezTo>
                    <a:pt x="38" y="31"/>
                    <a:pt x="37" y="30"/>
                    <a:pt x="36" y="30"/>
                  </a:cubicBezTo>
                  <a:cubicBezTo>
                    <a:pt x="36" y="30"/>
                    <a:pt x="34" y="29"/>
                    <a:pt x="35" y="28"/>
                  </a:cubicBezTo>
                  <a:cubicBezTo>
                    <a:pt x="36" y="27"/>
                    <a:pt x="36" y="26"/>
                    <a:pt x="37" y="26"/>
                  </a:cubicBezTo>
                  <a:cubicBezTo>
                    <a:pt x="38" y="26"/>
                    <a:pt x="38" y="27"/>
                    <a:pt x="39" y="27"/>
                  </a:cubicBezTo>
                  <a:cubicBezTo>
                    <a:pt x="40" y="27"/>
                    <a:pt x="40" y="26"/>
                    <a:pt x="40" y="25"/>
                  </a:cubicBezTo>
                  <a:cubicBezTo>
                    <a:pt x="40" y="24"/>
                    <a:pt x="40" y="23"/>
                    <a:pt x="41" y="23"/>
                  </a:cubicBezTo>
                  <a:cubicBezTo>
                    <a:pt x="42" y="23"/>
                    <a:pt x="45" y="23"/>
                    <a:pt x="44" y="24"/>
                  </a:cubicBezTo>
                  <a:cubicBezTo>
                    <a:pt x="43" y="25"/>
                    <a:pt x="43" y="26"/>
                    <a:pt x="44" y="26"/>
                  </a:cubicBezTo>
                  <a:cubicBezTo>
                    <a:pt x="45" y="26"/>
                    <a:pt x="45" y="27"/>
                    <a:pt x="47" y="27"/>
                  </a:cubicBezTo>
                  <a:cubicBezTo>
                    <a:pt x="48" y="27"/>
                    <a:pt x="47" y="26"/>
                    <a:pt x="47" y="26"/>
                  </a:cubicBezTo>
                  <a:cubicBezTo>
                    <a:pt x="46" y="25"/>
                    <a:pt x="46" y="24"/>
                    <a:pt x="47" y="24"/>
                  </a:cubicBezTo>
                  <a:cubicBezTo>
                    <a:pt x="48" y="25"/>
                    <a:pt x="48" y="24"/>
                    <a:pt x="47" y="23"/>
                  </a:cubicBezTo>
                  <a:cubicBezTo>
                    <a:pt x="46" y="22"/>
                    <a:pt x="46" y="22"/>
                    <a:pt x="46" y="21"/>
                  </a:cubicBezTo>
                  <a:cubicBezTo>
                    <a:pt x="45" y="21"/>
                    <a:pt x="42" y="20"/>
                    <a:pt x="42" y="18"/>
                  </a:cubicBezTo>
                  <a:cubicBezTo>
                    <a:pt x="41" y="17"/>
                    <a:pt x="41" y="17"/>
                    <a:pt x="42" y="16"/>
                  </a:cubicBezTo>
                  <a:cubicBezTo>
                    <a:pt x="43" y="15"/>
                    <a:pt x="43" y="14"/>
                    <a:pt x="44" y="13"/>
                  </a:cubicBezTo>
                  <a:cubicBezTo>
                    <a:pt x="45" y="13"/>
                    <a:pt x="51" y="11"/>
                    <a:pt x="46" y="11"/>
                  </a:cubicBezTo>
                  <a:cubicBezTo>
                    <a:pt x="42" y="10"/>
                    <a:pt x="37" y="11"/>
                    <a:pt x="35" y="13"/>
                  </a:cubicBezTo>
                  <a:cubicBezTo>
                    <a:pt x="33" y="14"/>
                    <a:pt x="35" y="15"/>
                    <a:pt x="32" y="15"/>
                  </a:cubicBezTo>
                  <a:cubicBezTo>
                    <a:pt x="29" y="16"/>
                    <a:pt x="27" y="16"/>
                    <a:pt x="26" y="17"/>
                  </a:cubicBezTo>
                  <a:cubicBezTo>
                    <a:pt x="25" y="17"/>
                    <a:pt x="24" y="19"/>
                    <a:pt x="23" y="20"/>
                  </a:cubicBezTo>
                  <a:cubicBezTo>
                    <a:pt x="22" y="21"/>
                    <a:pt x="21" y="22"/>
                    <a:pt x="19" y="22"/>
                  </a:cubicBezTo>
                  <a:cubicBezTo>
                    <a:pt x="16" y="22"/>
                    <a:pt x="14" y="21"/>
                    <a:pt x="12" y="21"/>
                  </a:cubicBezTo>
                  <a:cubicBezTo>
                    <a:pt x="12" y="21"/>
                    <a:pt x="9" y="26"/>
                    <a:pt x="7" y="29"/>
                  </a:cubicBezTo>
                  <a:cubicBezTo>
                    <a:pt x="10" y="29"/>
                    <a:pt x="14" y="27"/>
                    <a:pt x="17" y="29"/>
                  </a:cubicBezTo>
                  <a:cubicBezTo>
                    <a:pt x="20" y="32"/>
                    <a:pt x="21" y="33"/>
                    <a:pt x="22" y="34"/>
                  </a:cubicBezTo>
                  <a:cubicBezTo>
                    <a:pt x="22" y="36"/>
                    <a:pt x="23" y="36"/>
                    <a:pt x="23" y="37"/>
                  </a:cubicBezTo>
                  <a:cubicBezTo>
                    <a:pt x="22" y="38"/>
                    <a:pt x="24" y="42"/>
                    <a:pt x="26" y="43"/>
                  </a:cubicBezTo>
                  <a:cubicBezTo>
                    <a:pt x="28" y="44"/>
                    <a:pt x="29" y="46"/>
                    <a:pt x="30" y="47"/>
                  </a:cubicBezTo>
                  <a:cubicBezTo>
                    <a:pt x="30" y="47"/>
                    <a:pt x="30" y="47"/>
                    <a:pt x="31" y="48"/>
                  </a:cubicBezTo>
                  <a:cubicBezTo>
                    <a:pt x="31" y="49"/>
                    <a:pt x="33" y="50"/>
                    <a:pt x="34" y="50"/>
                  </a:cubicBezTo>
                  <a:cubicBezTo>
                    <a:pt x="35" y="50"/>
                    <a:pt x="35" y="50"/>
                    <a:pt x="36" y="51"/>
                  </a:cubicBezTo>
                  <a:cubicBezTo>
                    <a:pt x="37" y="52"/>
                    <a:pt x="38" y="51"/>
                    <a:pt x="38" y="52"/>
                  </a:cubicBezTo>
                  <a:cubicBezTo>
                    <a:pt x="39" y="53"/>
                    <a:pt x="39" y="53"/>
                    <a:pt x="40" y="53"/>
                  </a:cubicBezTo>
                  <a:cubicBezTo>
                    <a:pt x="41" y="53"/>
                    <a:pt x="41" y="53"/>
                    <a:pt x="41" y="53"/>
                  </a:cubicBezTo>
                  <a:cubicBezTo>
                    <a:pt x="42" y="54"/>
                    <a:pt x="42" y="53"/>
                    <a:pt x="42" y="54"/>
                  </a:cubicBezTo>
                  <a:cubicBezTo>
                    <a:pt x="42" y="55"/>
                    <a:pt x="42" y="55"/>
                    <a:pt x="42" y="56"/>
                  </a:cubicBezTo>
                  <a:cubicBezTo>
                    <a:pt x="41" y="56"/>
                    <a:pt x="40" y="57"/>
                    <a:pt x="41" y="60"/>
                  </a:cubicBezTo>
                  <a:cubicBezTo>
                    <a:pt x="43" y="63"/>
                    <a:pt x="42" y="62"/>
                    <a:pt x="44" y="63"/>
                  </a:cubicBezTo>
                  <a:cubicBezTo>
                    <a:pt x="47" y="64"/>
                    <a:pt x="45" y="66"/>
                    <a:pt x="45" y="68"/>
                  </a:cubicBezTo>
                  <a:cubicBezTo>
                    <a:pt x="45" y="69"/>
                    <a:pt x="43" y="73"/>
                    <a:pt x="44" y="75"/>
                  </a:cubicBezTo>
                  <a:cubicBezTo>
                    <a:pt x="44" y="76"/>
                    <a:pt x="41" y="81"/>
                    <a:pt x="46" y="82"/>
                  </a:cubicBezTo>
                  <a:cubicBezTo>
                    <a:pt x="43" y="84"/>
                    <a:pt x="40" y="86"/>
                    <a:pt x="40" y="88"/>
                  </a:cubicBezTo>
                  <a:cubicBezTo>
                    <a:pt x="39" y="88"/>
                    <a:pt x="39" y="89"/>
                    <a:pt x="39" y="90"/>
                  </a:cubicBezTo>
                  <a:cubicBezTo>
                    <a:pt x="17" y="87"/>
                    <a:pt x="0" y="68"/>
                    <a:pt x="0" y="45"/>
                  </a:cubicBezTo>
                  <a:close/>
                  <a:moveTo>
                    <a:pt x="47" y="49"/>
                  </a:moveTo>
                  <a:cubicBezTo>
                    <a:pt x="46" y="49"/>
                    <a:pt x="46" y="49"/>
                    <a:pt x="46" y="49"/>
                  </a:cubicBezTo>
                  <a:cubicBezTo>
                    <a:pt x="46" y="49"/>
                    <a:pt x="45" y="49"/>
                    <a:pt x="45" y="48"/>
                  </a:cubicBezTo>
                  <a:cubicBezTo>
                    <a:pt x="45" y="48"/>
                    <a:pt x="44" y="48"/>
                    <a:pt x="44" y="48"/>
                  </a:cubicBezTo>
                  <a:cubicBezTo>
                    <a:pt x="43" y="48"/>
                    <a:pt x="43" y="48"/>
                    <a:pt x="43" y="48"/>
                  </a:cubicBezTo>
                  <a:cubicBezTo>
                    <a:pt x="42" y="48"/>
                    <a:pt x="42" y="47"/>
                    <a:pt x="41" y="47"/>
                  </a:cubicBezTo>
                  <a:cubicBezTo>
                    <a:pt x="41" y="47"/>
                    <a:pt x="40" y="47"/>
                    <a:pt x="39" y="47"/>
                  </a:cubicBezTo>
                  <a:cubicBezTo>
                    <a:pt x="39" y="48"/>
                    <a:pt x="39" y="47"/>
                    <a:pt x="40" y="47"/>
                  </a:cubicBezTo>
                  <a:cubicBezTo>
                    <a:pt x="40" y="47"/>
                    <a:pt x="41" y="47"/>
                    <a:pt x="41" y="48"/>
                  </a:cubicBezTo>
                  <a:cubicBezTo>
                    <a:pt x="42" y="48"/>
                    <a:pt x="42" y="48"/>
                    <a:pt x="42" y="48"/>
                  </a:cubicBezTo>
                  <a:cubicBezTo>
                    <a:pt x="42" y="48"/>
                    <a:pt x="43" y="49"/>
                    <a:pt x="43" y="49"/>
                  </a:cubicBezTo>
                  <a:cubicBezTo>
                    <a:pt x="44" y="49"/>
                    <a:pt x="44" y="48"/>
                    <a:pt x="44" y="49"/>
                  </a:cubicBezTo>
                  <a:cubicBezTo>
                    <a:pt x="45" y="50"/>
                    <a:pt x="45" y="49"/>
                    <a:pt x="46" y="49"/>
                  </a:cubicBezTo>
                  <a:cubicBezTo>
                    <a:pt x="46" y="49"/>
                    <a:pt x="46" y="49"/>
                    <a:pt x="46" y="49"/>
                  </a:cubicBezTo>
                  <a:cubicBezTo>
                    <a:pt x="47" y="49"/>
                    <a:pt x="47" y="49"/>
                    <a:pt x="47" y="49"/>
                  </a:cubicBezTo>
                  <a:close/>
                  <a:moveTo>
                    <a:pt x="67" y="26"/>
                  </a:moveTo>
                  <a:cubicBezTo>
                    <a:pt x="68" y="25"/>
                    <a:pt x="69" y="24"/>
                    <a:pt x="67" y="24"/>
                  </a:cubicBezTo>
                  <a:cubicBezTo>
                    <a:pt x="66" y="24"/>
                    <a:pt x="64" y="24"/>
                    <a:pt x="65" y="25"/>
                  </a:cubicBezTo>
                  <a:cubicBezTo>
                    <a:pt x="65" y="25"/>
                    <a:pt x="66" y="26"/>
                    <a:pt x="67" y="26"/>
                  </a:cubicBezTo>
                  <a:close/>
                  <a:moveTo>
                    <a:pt x="70" y="44"/>
                  </a:moveTo>
                  <a:cubicBezTo>
                    <a:pt x="69" y="45"/>
                    <a:pt x="66" y="46"/>
                    <a:pt x="67" y="50"/>
                  </a:cubicBezTo>
                  <a:cubicBezTo>
                    <a:pt x="68" y="53"/>
                    <a:pt x="68" y="53"/>
                    <a:pt x="70" y="54"/>
                  </a:cubicBezTo>
                  <a:cubicBezTo>
                    <a:pt x="71" y="55"/>
                    <a:pt x="73" y="55"/>
                    <a:pt x="75" y="54"/>
                  </a:cubicBezTo>
                  <a:cubicBezTo>
                    <a:pt x="76" y="54"/>
                    <a:pt x="77" y="54"/>
                    <a:pt x="77" y="55"/>
                  </a:cubicBezTo>
                  <a:cubicBezTo>
                    <a:pt x="77" y="56"/>
                    <a:pt x="77" y="57"/>
                    <a:pt x="78" y="58"/>
                  </a:cubicBezTo>
                  <a:cubicBezTo>
                    <a:pt x="79" y="59"/>
                    <a:pt x="80" y="60"/>
                    <a:pt x="80" y="61"/>
                  </a:cubicBezTo>
                  <a:cubicBezTo>
                    <a:pt x="79" y="62"/>
                    <a:pt x="79" y="64"/>
                    <a:pt x="80" y="65"/>
                  </a:cubicBezTo>
                  <a:cubicBezTo>
                    <a:pt x="81" y="67"/>
                    <a:pt x="80" y="67"/>
                    <a:pt x="82" y="65"/>
                  </a:cubicBezTo>
                  <a:cubicBezTo>
                    <a:pt x="83" y="62"/>
                    <a:pt x="87" y="54"/>
                    <a:pt x="86" y="43"/>
                  </a:cubicBezTo>
                  <a:cubicBezTo>
                    <a:pt x="85" y="44"/>
                    <a:pt x="84" y="43"/>
                    <a:pt x="83" y="43"/>
                  </a:cubicBezTo>
                  <a:cubicBezTo>
                    <a:pt x="83" y="43"/>
                    <a:pt x="83" y="43"/>
                    <a:pt x="82" y="43"/>
                  </a:cubicBezTo>
                  <a:cubicBezTo>
                    <a:pt x="81" y="43"/>
                    <a:pt x="80" y="43"/>
                    <a:pt x="79" y="42"/>
                  </a:cubicBezTo>
                  <a:cubicBezTo>
                    <a:pt x="79" y="42"/>
                    <a:pt x="79" y="41"/>
                    <a:pt x="78" y="41"/>
                  </a:cubicBezTo>
                  <a:cubicBezTo>
                    <a:pt x="77" y="41"/>
                    <a:pt x="76" y="41"/>
                    <a:pt x="75" y="41"/>
                  </a:cubicBezTo>
                  <a:cubicBezTo>
                    <a:pt x="74" y="41"/>
                    <a:pt x="72" y="41"/>
                    <a:pt x="73" y="41"/>
                  </a:cubicBezTo>
                  <a:cubicBezTo>
                    <a:pt x="74" y="40"/>
                    <a:pt x="74" y="40"/>
                    <a:pt x="74" y="39"/>
                  </a:cubicBezTo>
                  <a:cubicBezTo>
                    <a:pt x="74" y="39"/>
                    <a:pt x="75" y="39"/>
                    <a:pt x="75" y="38"/>
                  </a:cubicBezTo>
                  <a:cubicBezTo>
                    <a:pt x="76" y="38"/>
                    <a:pt x="75" y="38"/>
                    <a:pt x="76" y="38"/>
                  </a:cubicBezTo>
                  <a:cubicBezTo>
                    <a:pt x="78" y="38"/>
                    <a:pt x="78" y="37"/>
                    <a:pt x="79" y="38"/>
                  </a:cubicBezTo>
                  <a:cubicBezTo>
                    <a:pt x="79" y="38"/>
                    <a:pt x="79" y="38"/>
                    <a:pt x="80" y="39"/>
                  </a:cubicBezTo>
                  <a:cubicBezTo>
                    <a:pt x="80" y="39"/>
                    <a:pt x="80" y="39"/>
                    <a:pt x="80" y="39"/>
                  </a:cubicBezTo>
                  <a:cubicBezTo>
                    <a:pt x="81" y="40"/>
                    <a:pt x="81" y="40"/>
                    <a:pt x="81" y="40"/>
                  </a:cubicBezTo>
                  <a:cubicBezTo>
                    <a:pt x="80" y="40"/>
                    <a:pt x="80" y="40"/>
                    <a:pt x="80" y="40"/>
                  </a:cubicBezTo>
                  <a:cubicBezTo>
                    <a:pt x="80" y="40"/>
                    <a:pt x="79" y="40"/>
                    <a:pt x="80" y="40"/>
                  </a:cubicBezTo>
                  <a:cubicBezTo>
                    <a:pt x="80" y="41"/>
                    <a:pt x="80" y="41"/>
                    <a:pt x="80" y="41"/>
                  </a:cubicBezTo>
                  <a:cubicBezTo>
                    <a:pt x="81" y="40"/>
                    <a:pt x="81" y="40"/>
                    <a:pt x="81" y="40"/>
                  </a:cubicBezTo>
                  <a:cubicBezTo>
                    <a:pt x="81" y="40"/>
                    <a:pt x="81" y="40"/>
                    <a:pt x="81" y="40"/>
                  </a:cubicBezTo>
                  <a:cubicBezTo>
                    <a:pt x="81" y="39"/>
                    <a:pt x="81" y="39"/>
                    <a:pt x="81" y="39"/>
                  </a:cubicBezTo>
                  <a:cubicBezTo>
                    <a:pt x="81" y="39"/>
                    <a:pt x="81" y="39"/>
                    <a:pt x="81" y="39"/>
                  </a:cubicBezTo>
                  <a:cubicBezTo>
                    <a:pt x="81" y="39"/>
                    <a:pt x="82" y="39"/>
                    <a:pt x="81" y="39"/>
                  </a:cubicBezTo>
                  <a:cubicBezTo>
                    <a:pt x="81" y="39"/>
                    <a:pt x="80" y="39"/>
                    <a:pt x="80" y="38"/>
                  </a:cubicBezTo>
                  <a:cubicBezTo>
                    <a:pt x="80" y="37"/>
                    <a:pt x="79" y="37"/>
                    <a:pt x="79" y="37"/>
                  </a:cubicBezTo>
                  <a:cubicBezTo>
                    <a:pt x="79" y="37"/>
                    <a:pt x="79" y="36"/>
                    <a:pt x="80" y="37"/>
                  </a:cubicBezTo>
                  <a:cubicBezTo>
                    <a:pt x="80" y="37"/>
                    <a:pt x="80" y="37"/>
                    <a:pt x="81" y="37"/>
                  </a:cubicBezTo>
                  <a:cubicBezTo>
                    <a:pt x="81" y="38"/>
                    <a:pt x="82" y="38"/>
                    <a:pt x="82" y="38"/>
                  </a:cubicBezTo>
                  <a:cubicBezTo>
                    <a:pt x="82" y="39"/>
                    <a:pt x="82" y="39"/>
                    <a:pt x="82" y="39"/>
                  </a:cubicBezTo>
                  <a:cubicBezTo>
                    <a:pt x="83" y="40"/>
                    <a:pt x="83" y="40"/>
                    <a:pt x="83" y="40"/>
                  </a:cubicBezTo>
                  <a:cubicBezTo>
                    <a:pt x="83" y="41"/>
                    <a:pt x="83" y="41"/>
                    <a:pt x="84" y="41"/>
                  </a:cubicBezTo>
                  <a:cubicBezTo>
                    <a:pt x="84" y="41"/>
                    <a:pt x="84" y="41"/>
                    <a:pt x="84" y="40"/>
                  </a:cubicBezTo>
                  <a:cubicBezTo>
                    <a:pt x="84" y="40"/>
                    <a:pt x="83" y="39"/>
                    <a:pt x="84" y="39"/>
                  </a:cubicBezTo>
                  <a:cubicBezTo>
                    <a:pt x="84" y="39"/>
                    <a:pt x="85" y="38"/>
                    <a:pt x="85" y="39"/>
                  </a:cubicBezTo>
                  <a:cubicBezTo>
                    <a:pt x="85" y="40"/>
                    <a:pt x="85" y="40"/>
                    <a:pt x="85" y="40"/>
                  </a:cubicBezTo>
                  <a:cubicBezTo>
                    <a:pt x="86" y="41"/>
                    <a:pt x="86" y="41"/>
                    <a:pt x="86" y="41"/>
                  </a:cubicBezTo>
                  <a:cubicBezTo>
                    <a:pt x="86" y="41"/>
                    <a:pt x="85" y="34"/>
                    <a:pt x="83" y="30"/>
                  </a:cubicBezTo>
                  <a:cubicBezTo>
                    <a:pt x="83" y="30"/>
                    <a:pt x="83" y="31"/>
                    <a:pt x="83" y="31"/>
                  </a:cubicBezTo>
                  <a:cubicBezTo>
                    <a:pt x="82" y="31"/>
                    <a:pt x="82" y="32"/>
                    <a:pt x="81" y="32"/>
                  </a:cubicBezTo>
                  <a:cubicBezTo>
                    <a:pt x="80" y="32"/>
                    <a:pt x="81" y="32"/>
                    <a:pt x="80" y="32"/>
                  </a:cubicBezTo>
                  <a:cubicBezTo>
                    <a:pt x="79" y="32"/>
                    <a:pt x="79" y="32"/>
                    <a:pt x="79" y="32"/>
                  </a:cubicBezTo>
                  <a:cubicBezTo>
                    <a:pt x="79" y="31"/>
                    <a:pt x="79" y="31"/>
                    <a:pt x="80" y="31"/>
                  </a:cubicBezTo>
                  <a:cubicBezTo>
                    <a:pt x="80" y="31"/>
                    <a:pt x="81" y="31"/>
                    <a:pt x="81" y="31"/>
                  </a:cubicBezTo>
                  <a:cubicBezTo>
                    <a:pt x="81" y="30"/>
                    <a:pt x="81" y="30"/>
                    <a:pt x="81" y="29"/>
                  </a:cubicBezTo>
                  <a:cubicBezTo>
                    <a:pt x="81" y="29"/>
                    <a:pt x="81" y="29"/>
                    <a:pt x="82" y="29"/>
                  </a:cubicBezTo>
                  <a:cubicBezTo>
                    <a:pt x="82" y="29"/>
                    <a:pt x="82" y="29"/>
                    <a:pt x="82" y="28"/>
                  </a:cubicBezTo>
                  <a:cubicBezTo>
                    <a:pt x="82" y="28"/>
                    <a:pt x="81" y="28"/>
                    <a:pt x="81" y="28"/>
                  </a:cubicBezTo>
                  <a:cubicBezTo>
                    <a:pt x="81" y="27"/>
                    <a:pt x="81" y="27"/>
                    <a:pt x="81" y="27"/>
                  </a:cubicBezTo>
                  <a:cubicBezTo>
                    <a:pt x="82" y="27"/>
                    <a:pt x="80" y="24"/>
                    <a:pt x="80" y="24"/>
                  </a:cubicBezTo>
                  <a:cubicBezTo>
                    <a:pt x="80" y="23"/>
                    <a:pt x="80" y="24"/>
                    <a:pt x="79" y="25"/>
                  </a:cubicBezTo>
                  <a:cubicBezTo>
                    <a:pt x="78" y="26"/>
                    <a:pt x="77" y="26"/>
                    <a:pt x="77" y="27"/>
                  </a:cubicBezTo>
                  <a:cubicBezTo>
                    <a:pt x="77" y="28"/>
                    <a:pt x="76" y="28"/>
                    <a:pt x="76" y="29"/>
                  </a:cubicBezTo>
                  <a:cubicBezTo>
                    <a:pt x="77" y="30"/>
                    <a:pt x="79" y="28"/>
                    <a:pt x="78" y="30"/>
                  </a:cubicBezTo>
                  <a:cubicBezTo>
                    <a:pt x="78" y="31"/>
                    <a:pt x="78" y="32"/>
                    <a:pt x="77" y="32"/>
                  </a:cubicBezTo>
                  <a:cubicBezTo>
                    <a:pt x="77" y="33"/>
                    <a:pt x="76" y="33"/>
                    <a:pt x="75" y="34"/>
                  </a:cubicBezTo>
                  <a:cubicBezTo>
                    <a:pt x="75" y="34"/>
                    <a:pt x="75" y="34"/>
                    <a:pt x="75" y="33"/>
                  </a:cubicBezTo>
                  <a:cubicBezTo>
                    <a:pt x="74" y="32"/>
                    <a:pt x="73" y="31"/>
                    <a:pt x="73" y="31"/>
                  </a:cubicBezTo>
                  <a:cubicBezTo>
                    <a:pt x="73" y="30"/>
                    <a:pt x="73" y="29"/>
                    <a:pt x="72" y="29"/>
                  </a:cubicBezTo>
                  <a:cubicBezTo>
                    <a:pt x="71" y="30"/>
                    <a:pt x="71" y="30"/>
                    <a:pt x="71" y="31"/>
                  </a:cubicBezTo>
                  <a:cubicBezTo>
                    <a:pt x="71" y="31"/>
                    <a:pt x="71" y="31"/>
                    <a:pt x="70" y="32"/>
                  </a:cubicBezTo>
                  <a:cubicBezTo>
                    <a:pt x="70" y="33"/>
                    <a:pt x="70" y="33"/>
                    <a:pt x="71" y="33"/>
                  </a:cubicBezTo>
                  <a:cubicBezTo>
                    <a:pt x="72" y="33"/>
                    <a:pt x="72" y="31"/>
                    <a:pt x="72" y="31"/>
                  </a:cubicBezTo>
                  <a:cubicBezTo>
                    <a:pt x="73" y="32"/>
                    <a:pt x="73" y="32"/>
                    <a:pt x="73" y="33"/>
                  </a:cubicBezTo>
                  <a:cubicBezTo>
                    <a:pt x="72" y="33"/>
                    <a:pt x="72" y="33"/>
                    <a:pt x="72" y="34"/>
                  </a:cubicBezTo>
                  <a:cubicBezTo>
                    <a:pt x="73" y="34"/>
                    <a:pt x="74" y="34"/>
                    <a:pt x="73" y="34"/>
                  </a:cubicBezTo>
                  <a:cubicBezTo>
                    <a:pt x="73" y="35"/>
                    <a:pt x="72" y="35"/>
                    <a:pt x="73" y="36"/>
                  </a:cubicBezTo>
                  <a:cubicBezTo>
                    <a:pt x="74" y="36"/>
                    <a:pt x="74" y="37"/>
                    <a:pt x="72" y="38"/>
                  </a:cubicBezTo>
                  <a:cubicBezTo>
                    <a:pt x="71" y="38"/>
                    <a:pt x="70" y="38"/>
                    <a:pt x="70" y="39"/>
                  </a:cubicBezTo>
                  <a:cubicBezTo>
                    <a:pt x="70" y="41"/>
                    <a:pt x="71" y="41"/>
                    <a:pt x="71" y="41"/>
                  </a:cubicBezTo>
                  <a:cubicBezTo>
                    <a:pt x="71" y="42"/>
                    <a:pt x="71" y="42"/>
                    <a:pt x="70" y="44"/>
                  </a:cubicBezTo>
                  <a:close/>
                  <a:moveTo>
                    <a:pt x="47" y="14"/>
                  </a:moveTo>
                  <a:cubicBezTo>
                    <a:pt x="45" y="14"/>
                    <a:pt x="43" y="15"/>
                    <a:pt x="44" y="15"/>
                  </a:cubicBezTo>
                  <a:cubicBezTo>
                    <a:pt x="46" y="16"/>
                    <a:pt x="46" y="17"/>
                    <a:pt x="48" y="17"/>
                  </a:cubicBezTo>
                  <a:cubicBezTo>
                    <a:pt x="50" y="17"/>
                    <a:pt x="51" y="17"/>
                    <a:pt x="51" y="19"/>
                  </a:cubicBezTo>
                  <a:cubicBezTo>
                    <a:pt x="51" y="21"/>
                    <a:pt x="52" y="21"/>
                    <a:pt x="52" y="22"/>
                  </a:cubicBezTo>
                  <a:cubicBezTo>
                    <a:pt x="53" y="24"/>
                    <a:pt x="52" y="25"/>
                    <a:pt x="53" y="26"/>
                  </a:cubicBezTo>
                  <a:cubicBezTo>
                    <a:pt x="54" y="27"/>
                    <a:pt x="55" y="30"/>
                    <a:pt x="56" y="28"/>
                  </a:cubicBezTo>
                  <a:cubicBezTo>
                    <a:pt x="57" y="26"/>
                    <a:pt x="57" y="25"/>
                    <a:pt x="58" y="25"/>
                  </a:cubicBezTo>
                  <a:cubicBezTo>
                    <a:pt x="59" y="25"/>
                    <a:pt x="60" y="24"/>
                    <a:pt x="61" y="24"/>
                  </a:cubicBezTo>
                  <a:cubicBezTo>
                    <a:pt x="62" y="23"/>
                    <a:pt x="64" y="23"/>
                    <a:pt x="64" y="22"/>
                  </a:cubicBezTo>
                  <a:cubicBezTo>
                    <a:pt x="65" y="22"/>
                    <a:pt x="65" y="21"/>
                    <a:pt x="65" y="20"/>
                  </a:cubicBezTo>
                  <a:cubicBezTo>
                    <a:pt x="65" y="19"/>
                    <a:pt x="65" y="19"/>
                    <a:pt x="66" y="18"/>
                  </a:cubicBezTo>
                  <a:cubicBezTo>
                    <a:pt x="66" y="17"/>
                    <a:pt x="66" y="17"/>
                    <a:pt x="66" y="16"/>
                  </a:cubicBezTo>
                  <a:cubicBezTo>
                    <a:pt x="66" y="15"/>
                    <a:pt x="66" y="15"/>
                    <a:pt x="66" y="14"/>
                  </a:cubicBezTo>
                  <a:cubicBezTo>
                    <a:pt x="67" y="13"/>
                    <a:pt x="70" y="12"/>
                    <a:pt x="68" y="12"/>
                  </a:cubicBezTo>
                  <a:cubicBezTo>
                    <a:pt x="65" y="11"/>
                    <a:pt x="66" y="12"/>
                    <a:pt x="64" y="11"/>
                  </a:cubicBezTo>
                  <a:cubicBezTo>
                    <a:pt x="62" y="10"/>
                    <a:pt x="62" y="10"/>
                    <a:pt x="60" y="10"/>
                  </a:cubicBezTo>
                  <a:cubicBezTo>
                    <a:pt x="58" y="10"/>
                    <a:pt x="58" y="10"/>
                    <a:pt x="56" y="10"/>
                  </a:cubicBezTo>
                  <a:cubicBezTo>
                    <a:pt x="54" y="11"/>
                    <a:pt x="53" y="11"/>
                    <a:pt x="52" y="11"/>
                  </a:cubicBezTo>
                  <a:cubicBezTo>
                    <a:pt x="51" y="11"/>
                    <a:pt x="49" y="12"/>
                    <a:pt x="49" y="12"/>
                  </a:cubicBezTo>
                  <a:cubicBezTo>
                    <a:pt x="47" y="13"/>
                    <a:pt x="49" y="14"/>
                    <a:pt x="47" y="14"/>
                  </a:cubicBezTo>
                  <a:close/>
                  <a:moveTo>
                    <a:pt x="104" y="78"/>
                  </a:moveTo>
                  <a:cubicBezTo>
                    <a:pt x="90" y="78"/>
                    <a:pt x="90" y="78"/>
                    <a:pt x="90" y="78"/>
                  </a:cubicBezTo>
                  <a:cubicBezTo>
                    <a:pt x="90" y="108"/>
                    <a:pt x="90" y="108"/>
                    <a:pt x="90" y="108"/>
                  </a:cubicBezTo>
                  <a:cubicBezTo>
                    <a:pt x="104" y="108"/>
                    <a:pt x="104" y="108"/>
                    <a:pt x="104" y="108"/>
                  </a:cubicBezTo>
                  <a:lnTo>
                    <a:pt x="104"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10"/>
            <p:cNvSpPr>
              <a:spLocks noEditPoints="1"/>
            </p:cNvSpPr>
            <p:nvPr/>
          </p:nvSpPr>
          <p:spPr bwMode="auto">
            <a:xfrm>
              <a:off x="7320279" y="3911451"/>
              <a:ext cx="357982" cy="338773"/>
            </a:xfrm>
            <a:custGeom>
              <a:avLst/>
              <a:gdLst/>
              <a:ahLst/>
              <a:cxnLst>
                <a:cxn ang="0">
                  <a:pos x="49" y="13"/>
                </a:cxn>
                <a:cxn ang="0">
                  <a:pos x="13" y="50"/>
                </a:cxn>
                <a:cxn ang="0">
                  <a:pos x="3" y="52"/>
                </a:cxn>
                <a:cxn ang="0">
                  <a:pos x="5" y="42"/>
                </a:cxn>
                <a:cxn ang="0">
                  <a:pos x="49" y="0"/>
                </a:cxn>
                <a:cxn ang="0">
                  <a:pos x="94" y="42"/>
                </a:cxn>
                <a:cxn ang="0">
                  <a:pos x="96" y="52"/>
                </a:cxn>
                <a:cxn ang="0">
                  <a:pos x="85" y="50"/>
                </a:cxn>
                <a:cxn ang="0">
                  <a:pos x="49" y="13"/>
                </a:cxn>
                <a:cxn ang="0">
                  <a:pos x="53" y="71"/>
                </a:cxn>
                <a:cxn ang="0">
                  <a:pos x="51" y="50"/>
                </a:cxn>
                <a:cxn ang="0">
                  <a:pos x="82" y="67"/>
                </a:cxn>
                <a:cxn ang="0">
                  <a:pos x="82" y="67"/>
                </a:cxn>
                <a:cxn ang="0">
                  <a:pos x="82" y="51"/>
                </a:cxn>
                <a:cxn ang="0">
                  <a:pos x="49" y="18"/>
                </a:cxn>
                <a:cxn ang="0">
                  <a:pos x="16" y="51"/>
                </a:cxn>
                <a:cxn ang="0">
                  <a:pos x="16" y="90"/>
                </a:cxn>
                <a:cxn ang="0">
                  <a:pos x="27" y="101"/>
                </a:cxn>
                <a:cxn ang="0">
                  <a:pos x="71" y="101"/>
                </a:cxn>
                <a:cxn ang="0">
                  <a:pos x="53" y="71"/>
                </a:cxn>
                <a:cxn ang="0">
                  <a:pos x="104" y="62"/>
                </a:cxn>
                <a:cxn ang="0">
                  <a:pos x="89" y="71"/>
                </a:cxn>
                <a:cxn ang="0">
                  <a:pos x="77" y="78"/>
                </a:cxn>
                <a:cxn ang="0">
                  <a:pos x="63" y="61"/>
                </a:cxn>
                <a:cxn ang="0">
                  <a:pos x="75" y="81"/>
                </a:cxn>
                <a:cxn ang="0">
                  <a:pos x="73" y="99"/>
                </a:cxn>
                <a:cxn ang="0">
                  <a:pos x="100" y="75"/>
                </a:cxn>
                <a:cxn ang="0">
                  <a:pos x="76" y="102"/>
                </a:cxn>
                <a:cxn ang="0">
                  <a:pos x="103" y="92"/>
                </a:cxn>
                <a:cxn ang="0">
                  <a:pos x="104" y="62"/>
                </a:cxn>
              </a:cxnLst>
              <a:rect l="0" t="0" r="r" b="b"/>
              <a:pathLst>
                <a:path w="110" h="103">
                  <a:moveTo>
                    <a:pt x="49" y="13"/>
                  </a:moveTo>
                  <a:cubicBezTo>
                    <a:pt x="13" y="50"/>
                    <a:pt x="13" y="50"/>
                    <a:pt x="13" y="50"/>
                  </a:cubicBezTo>
                  <a:cubicBezTo>
                    <a:pt x="9" y="53"/>
                    <a:pt x="5" y="54"/>
                    <a:pt x="3" y="52"/>
                  </a:cubicBezTo>
                  <a:cubicBezTo>
                    <a:pt x="0" y="50"/>
                    <a:pt x="1" y="45"/>
                    <a:pt x="5" y="42"/>
                  </a:cubicBezTo>
                  <a:cubicBezTo>
                    <a:pt x="5" y="42"/>
                    <a:pt x="48" y="0"/>
                    <a:pt x="49" y="0"/>
                  </a:cubicBezTo>
                  <a:cubicBezTo>
                    <a:pt x="51" y="0"/>
                    <a:pt x="94" y="42"/>
                    <a:pt x="94" y="42"/>
                  </a:cubicBezTo>
                  <a:cubicBezTo>
                    <a:pt x="97" y="45"/>
                    <a:pt x="98" y="50"/>
                    <a:pt x="96" y="52"/>
                  </a:cubicBezTo>
                  <a:cubicBezTo>
                    <a:pt x="93" y="54"/>
                    <a:pt x="89" y="53"/>
                    <a:pt x="85" y="50"/>
                  </a:cubicBezTo>
                  <a:lnTo>
                    <a:pt x="49" y="13"/>
                  </a:lnTo>
                  <a:close/>
                  <a:moveTo>
                    <a:pt x="53" y="71"/>
                  </a:moveTo>
                  <a:cubicBezTo>
                    <a:pt x="57" y="62"/>
                    <a:pt x="54" y="53"/>
                    <a:pt x="51" y="50"/>
                  </a:cubicBezTo>
                  <a:cubicBezTo>
                    <a:pt x="59" y="51"/>
                    <a:pt x="74" y="54"/>
                    <a:pt x="82" y="67"/>
                  </a:cubicBezTo>
                  <a:cubicBezTo>
                    <a:pt x="82" y="67"/>
                    <a:pt x="82" y="67"/>
                    <a:pt x="82" y="67"/>
                  </a:cubicBezTo>
                  <a:cubicBezTo>
                    <a:pt x="82" y="51"/>
                    <a:pt x="82" y="51"/>
                    <a:pt x="82" y="51"/>
                  </a:cubicBezTo>
                  <a:cubicBezTo>
                    <a:pt x="49" y="18"/>
                    <a:pt x="49" y="18"/>
                    <a:pt x="49" y="18"/>
                  </a:cubicBezTo>
                  <a:cubicBezTo>
                    <a:pt x="16" y="51"/>
                    <a:pt x="16" y="51"/>
                    <a:pt x="16" y="51"/>
                  </a:cubicBezTo>
                  <a:cubicBezTo>
                    <a:pt x="16" y="90"/>
                    <a:pt x="16" y="90"/>
                    <a:pt x="16" y="90"/>
                  </a:cubicBezTo>
                  <a:cubicBezTo>
                    <a:pt x="16" y="96"/>
                    <a:pt x="21" y="101"/>
                    <a:pt x="27" y="101"/>
                  </a:cubicBezTo>
                  <a:cubicBezTo>
                    <a:pt x="71" y="101"/>
                    <a:pt x="71" y="101"/>
                    <a:pt x="71" y="101"/>
                  </a:cubicBezTo>
                  <a:cubicBezTo>
                    <a:pt x="54" y="96"/>
                    <a:pt x="50" y="79"/>
                    <a:pt x="53" y="71"/>
                  </a:cubicBezTo>
                  <a:close/>
                  <a:moveTo>
                    <a:pt x="104" y="62"/>
                  </a:moveTo>
                  <a:cubicBezTo>
                    <a:pt x="103" y="65"/>
                    <a:pt x="97" y="71"/>
                    <a:pt x="89" y="71"/>
                  </a:cubicBezTo>
                  <a:cubicBezTo>
                    <a:pt x="85" y="72"/>
                    <a:pt x="81" y="74"/>
                    <a:pt x="77" y="78"/>
                  </a:cubicBezTo>
                  <a:cubicBezTo>
                    <a:pt x="73" y="66"/>
                    <a:pt x="63" y="61"/>
                    <a:pt x="63" y="61"/>
                  </a:cubicBezTo>
                  <a:cubicBezTo>
                    <a:pt x="63" y="61"/>
                    <a:pt x="72" y="69"/>
                    <a:pt x="75" y="81"/>
                  </a:cubicBezTo>
                  <a:cubicBezTo>
                    <a:pt x="72" y="86"/>
                    <a:pt x="71" y="92"/>
                    <a:pt x="73" y="99"/>
                  </a:cubicBezTo>
                  <a:cubicBezTo>
                    <a:pt x="92" y="96"/>
                    <a:pt x="100" y="75"/>
                    <a:pt x="100" y="75"/>
                  </a:cubicBezTo>
                  <a:cubicBezTo>
                    <a:pt x="100" y="75"/>
                    <a:pt x="97" y="97"/>
                    <a:pt x="76" y="102"/>
                  </a:cubicBezTo>
                  <a:cubicBezTo>
                    <a:pt x="76" y="102"/>
                    <a:pt x="95" y="103"/>
                    <a:pt x="103" y="92"/>
                  </a:cubicBezTo>
                  <a:cubicBezTo>
                    <a:pt x="110" y="81"/>
                    <a:pt x="106" y="68"/>
                    <a:pt x="104" y="6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arn(inVertical)">
                                      <p:cBhvr>
                                        <p:cTn id="7" dur="500"/>
                                        <p:tgtEl>
                                          <p:spTgt spid="53"/>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7">
                                            <p:txEl>
                                              <p:pRg st="0" end="0"/>
                                            </p:txEl>
                                          </p:spTgt>
                                        </p:tgtEl>
                                        <p:attrNameLst>
                                          <p:attrName>style.visibility</p:attrName>
                                        </p:attrNameLst>
                                      </p:cBhvr>
                                      <p:to>
                                        <p:strVal val="visible"/>
                                      </p:to>
                                    </p:set>
                                    <p:animEffect transition="in" filter="wipe(left)">
                                      <p:cBhvr>
                                        <p:cTn id="10" dur="500"/>
                                        <p:tgtEl>
                                          <p:spTgt spid="57">
                                            <p:txEl>
                                              <p:pRg st="0" end="0"/>
                                            </p:txEl>
                                          </p:spTgt>
                                        </p:tgtEl>
                                      </p:cBhvr>
                                    </p:animEffect>
                                  </p:childTnLst>
                                </p:cTn>
                              </p:par>
                              <p:par>
                                <p:cTn id="11" presetID="47" presetClass="entr" presetSubtype="0" fill="hold" nodeType="withEffect">
                                  <p:stCondLst>
                                    <p:cond delay="1200"/>
                                  </p:stCondLst>
                                  <p:childTnLst>
                                    <p:set>
                                      <p:cBhvr>
                                        <p:cTn id="12" dur="1" fill="hold">
                                          <p:stCondLst>
                                            <p:cond delay="0"/>
                                          </p:stCondLst>
                                        </p:cTn>
                                        <p:tgtEl>
                                          <p:spTgt spid="169"/>
                                        </p:tgtEl>
                                        <p:attrNameLst>
                                          <p:attrName>style.visibility</p:attrName>
                                        </p:attrNameLst>
                                      </p:cBhvr>
                                      <p:to>
                                        <p:strVal val="visible"/>
                                      </p:to>
                                    </p:set>
                                    <p:animEffect transition="in" filter="fade">
                                      <p:cBhvr>
                                        <p:cTn id="13" dur="1000"/>
                                        <p:tgtEl>
                                          <p:spTgt spid="169"/>
                                        </p:tgtEl>
                                      </p:cBhvr>
                                    </p:animEffect>
                                    <p:anim calcmode="lin" valueType="num">
                                      <p:cBhvr>
                                        <p:cTn id="14" dur="1000" fill="hold"/>
                                        <p:tgtEl>
                                          <p:spTgt spid="169"/>
                                        </p:tgtEl>
                                        <p:attrNameLst>
                                          <p:attrName>ppt_x</p:attrName>
                                        </p:attrNameLst>
                                      </p:cBhvr>
                                      <p:tavLst>
                                        <p:tav tm="0">
                                          <p:val>
                                            <p:strVal val="#ppt_x"/>
                                          </p:val>
                                        </p:tav>
                                        <p:tav tm="100000">
                                          <p:val>
                                            <p:strVal val="#ppt_x"/>
                                          </p:val>
                                        </p:tav>
                                      </p:tavLst>
                                    </p:anim>
                                    <p:anim calcmode="lin" valueType="num">
                                      <p:cBhvr>
                                        <p:cTn id="15" dur="1000" fill="hold"/>
                                        <p:tgtEl>
                                          <p:spTgt spid="169"/>
                                        </p:tgtEl>
                                        <p:attrNameLst>
                                          <p:attrName>ppt_y</p:attrName>
                                        </p:attrNameLst>
                                      </p:cBhvr>
                                      <p:tavLst>
                                        <p:tav tm="0">
                                          <p:val>
                                            <p:strVal val="#ppt_y-.1"/>
                                          </p:val>
                                        </p:tav>
                                        <p:tav tm="100000">
                                          <p:val>
                                            <p:strVal val="#ppt_y"/>
                                          </p:val>
                                        </p:tav>
                                      </p:tavLst>
                                    </p:anim>
                                  </p:childTnLst>
                                </p:cTn>
                              </p:par>
                              <p:par>
                                <p:cTn id="16" presetID="17" presetClass="entr" presetSubtype="10" fill="hold" nodeType="withEffect">
                                  <p:stCondLst>
                                    <p:cond delay="2300"/>
                                  </p:stCondLst>
                                  <p:childTnLst>
                                    <p:set>
                                      <p:cBhvr>
                                        <p:cTn id="17" dur="1" fill="hold">
                                          <p:stCondLst>
                                            <p:cond delay="0"/>
                                          </p:stCondLst>
                                        </p:cTn>
                                        <p:tgtEl>
                                          <p:spTgt spid="170"/>
                                        </p:tgtEl>
                                        <p:attrNameLst>
                                          <p:attrName>style.visibility</p:attrName>
                                        </p:attrNameLst>
                                      </p:cBhvr>
                                      <p:to>
                                        <p:strVal val="visible"/>
                                      </p:to>
                                    </p:set>
                                    <p:anim calcmode="lin" valueType="num">
                                      <p:cBhvr>
                                        <p:cTn id="18" dur="500" fill="hold"/>
                                        <p:tgtEl>
                                          <p:spTgt spid="170"/>
                                        </p:tgtEl>
                                        <p:attrNameLst>
                                          <p:attrName>ppt_w</p:attrName>
                                        </p:attrNameLst>
                                      </p:cBhvr>
                                      <p:tavLst>
                                        <p:tav tm="0">
                                          <p:val>
                                            <p:fltVal val="0"/>
                                          </p:val>
                                        </p:tav>
                                        <p:tav tm="100000">
                                          <p:val>
                                            <p:strVal val="#ppt_w"/>
                                          </p:val>
                                        </p:tav>
                                      </p:tavLst>
                                    </p:anim>
                                    <p:anim calcmode="lin" valueType="num">
                                      <p:cBhvr>
                                        <p:cTn id="19" dur="500" fill="hold"/>
                                        <p:tgtEl>
                                          <p:spTgt spid="170"/>
                                        </p:tgtEl>
                                        <p:attrNameLst>
                                          <p:attrName>ppt_h</p:attrName>
                                        </p:attrNameLst>
                                      </p:cBhvr>
                                      <p:tavLst>
                                        <p:tav tm="0">
                                          <p:val>
                                            <p:strVal val="#ppt_h"/>
                                          </p:val>
                                        </p:tav>
                                        <p:tav tm="100000">
                                          <p:val>
                                            <p:strVal val="#ppt_h"/>
                                          </p:val>
                                        </p:tav>
                                      </p:tavLst>
                                    </p:anim>
                                  </p:childTnLst>
                                </p:cTn>
                              </p:par>
                              <p:par>
                                <p:cTn id="20" presetID="19" presetClass="entr" presetSubtype="10" fill="hold" nodeType="withEffect">
                                  <p:stCondLst>
                                    <p:cond delay="2800"/>
                                  </p:stCondLst>
                                  <p:childTnLst>
                                    <p:set>
                                      <p:cBhvr>
                                        <p:cTn id="21" dur="1" fill="hold">
                                          <p:stCondLst>
                                            <p:cond delay="0"/>
                                          </p:stCondLst>
                                        </p:cTn>
                                        <p:tgtEl>
                                          <p:spTgt spid="171"/>
                                        </p:tgtEl>
                                        <p:attrNameLst>
                                          <p:attrName>style.visibility</p:attrName>
                                        </p:attrNameLst>
                                      </p:cBhvr>
                                      <p:to>
                                        <p:strVal val="visible"/>
                                      </p:to>
                                    </p:set>
                                    <p:anim calcmode="lin" valueType="num">
                                      <p:cBhvr>
                                        <p:cTn id="22" dur="1000" fill="hold"/>
                                        <p:tgtEl>
                                          <p:spTgt spid="171"/>
                                        </p:tgtEl>
                                        <p:attrNameLst>
                                          <p:attrName>ppt_w</p:attrName>
                                        </p:attrNameLst>
                                      </p:cBhvr>
                                      <p:tavLst>
                                        <p:tav tm="0" fmla="#ppt_w*sin(2.5*pi*$)">
                                          <p:val>
                                            <p:fltVal val="0"/>
                                          </p:val>
                                        </p:tav>
                                        <p:tav tm="100000">
                                          <p:val>
                                            <p:fltVal val="1"/>
                                          </p:val>
                                        </p:tav>
                                      </p:tavLst>
                                    </p:anim>
                                    <p:anim calcmode="lin" valueType="num">
                                      <p:cBhvr>
                                        <p:cTn id="23" dur="1000" fill="hold"/>
                                        <p:tgtEl>
                                          <p:spTgt spid="17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3" name="Group 7"/>
          <p:cNvGrpSpPr/>
          <p:nvPr/>
        </p:nvGrpSpPr>
        <p:grpSpPr>
          <a:xfrm>
            <a:off x="8280400" y="514350"/>
            <a:ext cx="330200" cy="330200"/>
            <a:chOff x="8458200" y="361950"/>
            <a:chExt cx="406400" cy="406400"/>
          </a:xfrm>
        </p:grpSpPr>
        <p:sp>
          <p:nvSpPr>
            <p:cNvPr id="10" name="Oval 216"/>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solidFill>
                <a:schemeClr val="bg1">
                  <a:lumMod val="95000"/>
                </a:schemeClr>
              </a:solidFill>
              <a:round/>
              <a:headEnd/>
              <a:tailEnd/>
            </a:ln>
            <a:effectLst/>
          </p:spPr>
          <p:txBody>
            <a:bodyPr rot="10800000" wrap="none" anchor="ctr"/>
            <a:lstStyle/>
            <a:p>
              <a:endParaRPr lang="en-US" dirty="0">
                <a:solidFill>
                  <a:sysClr val="windowText" lastClr="000000"/>
                </a:solidFill>
              </a:endParaRPr>
            </a:p>
          </p:txBody>
        </p:sp>
        <p:sp>
          <p:nvSpPr>
            <p:cNvPr id="11" name="Oval 217"/>
            <p:cNvSpPr>
              <a:spLocks noChangeArrowheads="1"/>
            </p:cNvSpPr>
            <p:nvPr/>
          </p:nvSpPr>
          <p:spPr bwMode="gray">
            <a:xfrm rot="10800000" flipH="1">
              <a:off x="8497887" y="404813"/>
              <a:ext cx="323850" cy="320674"/>
            </a:xfrm>
            <a:prstGeom prst="ellipse">
              <a:avLst/>
            </a:prstGeom>
            <a:solidFill>
              <a:schemeClr val="bg2"/>
            </a:solidFill>
            <a:ln w="19050" algn="ctr">
              <a:solidFill>
                <a:schemeClr val="bg1">
                  <a:lumMod val="95000"/>
                </a:schemeClr>
              </a:solidFill>
              <a:round/>
              <a:headEnd/>
              <a:tailEnd/>
            </a:ln>
            <a:effectLst/>
          </p:spPr>
          <p:txBody>
            <a:bodyPr rot="10800000" wrap="none" anchor="ctr"/>
            <a:lstStyle/>
            <a:p>
              <a:pPr algn="ctr"/>
              <a:r>
                <a:rPr lang="id-ID" sz="1200" dirty="0" smtClean="0">
                  <a:solidFill>
                    <a:schemeClr val="tx1">
                      <a:lumMod val="50000"/>
                      <a:lumOff val="50000"/>
                    </a:schemeClr>
                  </a:solidFill>
                </a:rPr>
                <a:t>16</a:t>
              </a:r>
              <a:endParaRPr lang="en-US" sz="1200" dirty="0">
                <a:solidFill>
                  <a:schemeClr val="tx1">
                    <a:lumMod val="50000"/>
                    <a:lumOff val="50000"/>
                  </a:schemeClr>
                </a:solidFill>
              </a:endParaRPr>
            </a:p>
          </p:txBody>
        </p:sp>
      </p:grpSp>
      <p:sp>
        <p:nvSpPr>
          <p:cNvPr id="55" name="Rectangle 54"/>
          <p:cNvSpPr/>
          <p:nvPr/>
        </p:nvSpPr>
        <p:spPr>
          <a:xfrm>
            <a:off x="1560468" y="3152775"/>
            <a:ext cx="2486026" cy="117157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Content Placeholder 2"/>
          <p:cNvSpPr txBox="1">
            <a:spLocks/>
          </p:cNvSpPr>
          <p:nvPr/>
        </p:nvSpPr>
        <p:spPr>
          <a:xfrm>
            <a:off x="1684294" y="3219450"/>
            <a:ext cx="2209800" cy="914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id-ID" sz="1200" b="1" dirty="0" smtClean="0"/>
              <a:t>Photographic</a:t>
            </a:r>
            <a:r>
              <a:rPr lang="en-US" sz="1200" b="1" dirty="0" smtClean="0"/>
              <a:t/>
            </a:r>
            <a:br>
              <a:rPr lang="en-US" sz="1200" b="1" dirty="0" smtClean="0"/>
            </a:br>
            <a:r>
              <a:rPr lang="en-US" sz="900" dirty="0" smtClean="0"/>
              <a:t>Lorem ipsum dolor sit amet, consectetur adipiscing elit. Curabitur elementum posuere pretium. Quisque nibh dolor, dignissim ac dignissim ut, luctus ac urna. Aliquam aliquet non massa quis tincidunt.</a:t>
            </a:r>
            <a:endParaRPr lang="en-US" sz="900" dirty="0"/>
          </a:p>
        </p:txBody>
      </p:sp>
      <p:sp>
        <p:nvSpPr>
          <p:cNvPr id="58" name="Rectangle 57"/>
          <p:cNvSpPr/>
          <p:nvPr/>
        </p:nvSpPr>
        <p:spPr>
          <a:xfrm>
            <a:off x="4122694" y="1352550"/>
            <a:ext cx="2486026" cy="117157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Content Placeholder 2"/>
          <p:cNvSpPr txBox="1">
            <a:spLocks/>
          </p:cNvSpPr>
          <p:nvPr/>
        </p:nvSpPr>
        <p:spPr>
          <a:xfrm>
            <a:off x="4265569" y="1457325"/>
            <a:ext cx="2209800" cy="914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id-ID" sz="1200" b="1" dirty="0" smtClean="0"/>
              <a:t>WebDesign</a:t>
            </a:r>
            <a:r>
              <a:rPr lang="en-US" sz="1200" b="1" dirty="0" smtClean="0"/>
              <a:t/>
            </a:r>
            <a:br>
              <a:rPr lang="en-US" sz="1200" b="1" dirty="0" smtClean="0"/>
            </a:br>
            <a:r>
              <a:rPr lang="en-US" sz="900" dirty="0" smtClean="0"/>
              <a:t>Lorem ipsum dolor sit amet, consectetur adipiscing elit. Curabitur elementum posuere pretium. Quisque nibh dolor, dignissim ac dignissim ut, luctus ac urna. Aliquam aliquet non massa quis tincidunt.</a:t>
            </a:r>
            <a:endParaRPr lang="en-US" sz="900" dirty="0"/>
          </a:p>
        </p:txBody>
      </p:sp>
      <p:sp>
        <p:nvSpPr>
          <p:cNvPr id="62" name="Rectangle 61"/>
          <p:cNvSpPr/>
          <p:nvPr/>
        </p:nvSpPr>
        <p:spPr>
          <a:xfrm>
            <a:off x="6657974" y="3286124"/>
            <a:ext cx="2486026" cy="11144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Content Placeholder 2"/>
          <p:cNvSpPr txBox="1">
            <a:spLocks/>
          </p:cNvSpPr>
          <p:nvPr/>
        </p:nvSpPr>
        <p:spPr>
          <a:xfrm>
            <a:off x="6781800" y="3314700"/>
            <a:ext cx="2209800" cy="108585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id-ID" sz="1200" b="1" dirty="0" smtClean="0"/>
              <a:t>Graphic</a:t>
            </a:r>
            <a:r>
              <a:rPr lang="en-US" sz="1200" b="1" dirty="0" smtClean="0"/>
              <a:t/>
            </a:r>
            <a:br>
              <a:rPr lang="en-US" sz="1200" b="1" dirty="0" smtClean="0"/>
            </a:br>
            <a:r>
              <a:rPr lang="en-US" sz="900" dirty="0" smtClean="0"/>
              <a:t>Lorem ipsum dolor sit amet, consectetur adipiscing elit. Curabitur elementum posuere pretium. Quisque nibh dolor, dignissim ac dignissim ut, luctus ac urna. Aliquam aliquet non massa quis tincidunt.</a:t>
            </a:r>
            <a:endParaRPr lang="en-US" sz="900" dirty="0"/>
          </a:p>
        </p:txBody>
      </p:sp>
      <p:cxnSp>
        <p:nvCxnSpPr>
          <p:cNvPr id="65" name="Straight Connector 64"/>
          <p:cNvCxnSpPr/>
          <p:nvPr/>
        </p:nvCxnSpPr>
        <p:spPr>
          <a:xfrm>
            <a:off x="0" y="4476750"/>
            <a:ext cx="9144000" cy="1588"/>
          </a:xfrm>
          <a:prstGeom prst="line">
            <a:avLst/>
          </a:prstGeom>
          <a:ln w="3175">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7" name="Title 13"/>
          <p:cNvSpPr txBox="1">
            <a:spLocks/>
          </p:cNvSpPr>
          <p:nvPr/>
        </p:nvSpPr>
        <p:spPr>
          <a:xfrm>
            <a:off x="590129"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rgbClr val="C0504D"/>
                </a:solidFill>
                <a:effectLst/>
                <a:uLnTx/>
                <a:uFillTx/>
                <a:ea typeface="+mj-ea"/>
                <a:cs typeface="+mj-cs"/>
              </a:rPr>
              <a:t>Our Portfolio</a:t>
            </a:r>
            <a:endParaRPr kumimoji="0" lang="en-US" sz="2800" i="0" u="none" strike="noStrike" kern="1200" cap="none" spc="0" normalizeH="0" baseline="0" noProof="0" dirty="0">
              <a:ln>
                <a:noFill/>
              </a:ln>
              <a:solidFill>
                <a:srgbClr val="C0504D"/>
              </a:solidFill>
              <a:effectLst/>
              <a:uLnTx/>
              <a:uFillTx/>
              <a:ea typeface="+mj-ea"/>
              <a:cs typeface="+mj-cs"/>
            </a:endParaRPr>
          </a:p>
        </p:txBody>
      </p:sp>
      <p:pic>
        <p:nvPicPr>
          <p:cNvPr id="28" name="Picture 27" descr="Color_16x9.png"/>
          <p:cNvPicPr>
            <a:picLocks noChangeAspect="1"/>
          </p:cNvPicPr>
          <p:nvPr/>
        </p:nvPicPr>
        <p:blipFill>
          <a:blip r:embed="rId3" cstate="print"/>
          <a:stretch>
            <a:fillRect/>
          </a:stretch>
        </p:blipFill>
        <p:spPr>
          <a:xfrm>
            <a:off x="3441428" y="755352"/>
            <a:ext cx="2194560" cy="17145"/>
          </a:xfrm>
          <a:prstGeom prst="rect">
            <a:avLst/>
          </a:prstGeom>
        </p:spPr>
      </p:pic>
      <p:sp>
        <p:nvSpPr>
          <p:cNvPr id="29" name="Subtitle 2"/>
          <p:cNvSpPr>
            <a:spLocks noGrp="1"/>
          </p:cNvSpPr>
          <p:nvPr>
            <p:ph type="subTitle" idx="1"/>
          </p:nvPr>
        </p:nvSpPr>
        <p:spPr>
          <a:xfrm>
            <a:off x="558230" y="760118"/>
            <a:ext cx="7899970" cy="276999"/>
          </a:xfrm>
        </p:spPr>
        <p:txBody>
          <a:bodyPr wrap="square">
            <a:spAutoFit/>
          </a:bodyPr>
          <a:lstStyle/>
          <a:p>
            <a:r>
              <a:rPr lang="id-ID" sz="1200" b="1" dirty="0" smtClean="0">
                <a:solidFill>
                  <a:srgbClr val="C0504D"/>
                </a:solidFill>
              </a:rPr>
              <a:t>We</a:t>
            </a:r>
            <a:r>
              <a:rPr lang="id-ID" sz="1200" dirty="0" smtClean="0">
                <a:solidFill>
                  <a:srgbClr val="C0504D"/>
                </a:solidFill>
              </a:rPr>
              <a:t> promise to make your </a:t>
            </a:r>
            <a:r>
              <a:rPr lang="id-ID" sz="1200" b="1" dirty="0" smtClean="0">
                <a:solidFill>
                  <a:srgbClr val="C0504D"/>
                </a:solidFill>
              </a:rPr>
              <a:t>life success</a:t>
            </a:r>
            <a:endParaRPr lang="en-US" sz="1200" b="1" dirty="0">
              <a:solidFill>
                <a:srgbClr val="C0504D"/>
              </a:solidFill>
            </a:endParaRPr>
          </a:p>
        </p:txBody>
      </p:sp>
      <p:pic>
        <p:nvPicPr>
          <p:cNvPr id="22" name="Picture 21" descr="1.jpeg"/>
          <p:cNvPicPr>
            <a:picLocks noChangeAspect="1"/>
          </p:cNvPicPr>
          <p:nvPr/>
        </p:nvPicPr>
        <p:blipFill>
          <a:blip r:embed="rId4" cstate="print"/>
          <a:stretch>
            <a:fillRect/>
          </a:stretch>
        </p:blipFill>
        <p:spPr>
          <a:xfrm>
            <a:off x="0" y="1352550"/>
            <a:ext cx="1500763" cy="990600"/>
          </a:xfrm>
          <a:prstGeom prst="rect">
            <a:avLst/>
          </a:prstGeom>
          <a:solidFill>
            <a:schemeClr val="accent2"/>
          </a:solidFill>
          <a:ln>
            <a:noFill/>
          </a:ln>
        </p:spPr>
      </p:pic>
      <p:pic>
        <p:nvPicPr>
          <p:cNvPr id="23" name="Picture 22" descr="8.jpeg"/>
          <p:cNvPicPr>
            <a:picLocks noChangeAspect="1"/>
          </p:cNvPicPr>
          <p:nvPr/>
        </p:nvPicPr>
        <p:blipFill>
          <a:blip r:embed="rId5" cstate="print"/>
          <a:stretch>
            <a:fillRect/>
          </a:stretch>
        </p:blipFill>
        <p:spPr>
          <a:xfrm>
            <a:off x="1560470" y="1352550"/>
            <a:ext cx="2497181" cy="1752600"/>
          </a:xfrm>
          <a:prstGeom prst="rect">
            <a:avLst/>
          </a:prstGeom>
        </p:spPr>
      </p:pic>
      <p:pic>
        <p:nvPicPr>
          <p:cNvPr id="24" name="Picture 23" descr="1.jpeg"/>
          <p:cNvPicPr>
            <a:picLocks noChangeAspect="1"/>
          </p:cNvPicPr>
          <p:nvPr/>
        </p:nvPicPr>
        <p:blipFill>
          <a:blip r:embed="rId6" cstate="print"/>
          <a:stretch>
            <a:fillRect/>
          </a:stretch>
        </p:blipFill>
        <p:spPr>
          <a:xfrm>
            <a:off x="0" y="2398084"/>
            <a:ext cx="1492869" cy="1066800"/>
          </a:xfrm>
          <a:prstGeom prst="rect">
            <a:avLst/>
          </a:prstGeom>
          <a:ln>
            <a:noFill/>
          </a:ln>
        </p:spPr>
      </p:pic>
      <p:pic>
        <p:nvPicPr>
          <p:cNvPr id="25" name="Picture 24" descr="1.jpeg"/>
          <p:cNvPicPr>
            <a:picLocks noChangeAspect="1"/>
          </p:cNvPicPr>
          <p:nvPr/>
        </p:nvPicPr>
        <p:blipFill>
          <a:blip r:embed="rId7" cstate="print"/>
          <a:stretch>
            <a:fillRect/>
          </a:stretch>
        </p:blipFill>
        <p:spPr>
          <a:xfrm>
            <a:off x="0" y="3518049"/>
            <a:ext cx="1492101" cy="838201"/>
          </a:xfrm>
          <a:prstGeom prst="rect">
            <a:avLst/>
          </a:prstGeom>
          <a:ln>
            <a:noFill/>
          </a:ln>
        </p:spPr>
      </p:pic>
      <p:pic>
        <p:nvPicPr>
          <p:cNvPr id="26" name="Picture 25" descr="8.jpeg"/>
          <p:cNvPicPr>
            <a:picLocks noChangeAspect="1"/>
          </p:cNvPicPr>
          <p:nvPr/>
        </p:nvPicPr>
        <p:blipFill>
          <a:blip r:embed="rId8" cstate="print"/>
          <a:stretch>
            <a:fillRect/>
          </a:stretch>
        </p:blipFill>
        <p:spPr>
          <a:xfrm>
            <a:off x="4131670" y="2571750"/>
            <a:ext cx="2479228" cy="1752599"/>
          </a:xfrm>
          <a:prstGeom prst="rect">
            <a:avLst/>
          </a:prstGeom>
          <a:blipFill>
            <a:blip r:embed="rId9" cstate="print"/>
            <a:stretch>
              <a:fillRect/>
            </a:stretch>
          </a:blipFill>
        </p:spPr>
      </p:pic>
      <p:pic>
        <p:nvPicPr>
          <p:cNvPr id="30" name="Picture 29" descr="8.jpeg"/>
          <p:cNvPicPr>
            <a:picLocks noChangeAspect="1"/>
          </p:cNvPicPr>
          <p:nvPr/>
        </p:nvPicPr>
        <p:blipFill>
          <a:blip r:embed="rId10" cstate="print"/>
          <a:stretch>
            <a:fillRect/>
          </a:stretch>
        </p:blipFill>
        <p:spPr>
          <a:xfrm>
            <a:off x="6664772" y="1352550"/>
            <a:ext cx="2479228" cy="1828800"/>
          </a:xfrm>
          <a:prstGeom prst="rect">
            <a:avLst/>
          </a:prstGeom>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22" presetClass="entr" presetSubtype="8" fill="hold" grpId="0" nodeType="withEffect">
                                  <p:stCondLst>
                                    <p:cond delay="600"/>
                                  </p:stCondLst>
                                  <p:childTnLst>
                                    <p:set>
                                      <p:cBhvr>
                                        <p:cTn id="9" dur="1" fill="hold">
                                          <p:stCondLst>
                                            <p:cond delay="0"/>
                                          </p:stCondLst>
                                        </p:cTn>
                                        <p:tgtEl>
                                          <p:spTgt spid="29">
                                            <p:txEl>
                                              <p:pRg st="0" end="0"/>
                                            </p:txEl>
                                          </p:spTgt>
                                        </p:tgtEl>
                                        <p:attrNameLst>
                                          <p:attrName>style.visibility</p:attrName>
                                        </p:attrNameLst>
                                      </p:cBhvr>
                                      <p:to>
                                        <p:strVal val="visible"/>
                                      </p:to>
                                    </p:set>
                                    <p:animEffect transition="in" filter="wipe(left)">
                                      <p:cBhvr>
                                        <p:cTn id="10" dur="500"/>
                                        <p:tgtEl>
                                          <p:spTgt spid="29">
                                            <p:txEl>
                                              <p:pRg st="0" end="0"/>
                                            </p:txEl>
                                          </p:spTgt>
                                        </p:tgtEl>
                                      </p:cBhvr>
                                    </p:animEffect>
                                  </p:childTnLst>
                                </p:cTn>
                              </p:par>
                            </p:childTnLst>
                          </p:cTn>
                        </p:par>
                        <p:par>
                          <p:cTn id="11" fill="hold">
                            <p:stCondLst>
                              <p:cond delay="1100"/>
                            </p:stCondLst>
                            <p:childTnLst>
                              <p:par>
                                <p:cTn id="12" presetID="10" presetClass="entr" presetSubtype="0" fill="hold" grpId="0" nodeType="after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fade">
                                      <p:cBhvr>
                                        <p:cTn id="14" dur="500"/>
                                        <p:tgtEl>
                                          <p:spTgt spid="56"/>
                                        </p:tgtEl>
                                      </p:cBhvr>
                                    </p:animEffect>
                                  </p:childTnLst>
                                </p:cTn>
                              </p:par>
                            </p:childTnLst>
                          </p:cTn>
                        </p:par>
                        <p:par>
                          <p:cTn id="15" fill="hold">
                            <p:stCondLst>
                              <p:cond delay="1600"/>
                            </p:stCondLst>
                            <p:childTnLst>
                              <p:par>
                                <p:cTn id="16" presetID="10" presetClass="entr" presetSubtype="0" fill="hold" grpId="0" nodeType="after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fade">
                                      <p:cBhvr>
                                        <p:cTn id="18" dur="500"/>
                                        <p:tgtEl>
                                          <p:spTgt spid="59"/>
                                        </p:tgtEl>
                                      </p:cBhvr>
                                    </p:animEffect>
                                  </p:childTnLst>
                                </p:cTn>
                              </p:par>
                            </p:childTnLst>
                          </p:cTn>
                        </p:par>
                        <p:par>
                          <p:cTn id="19" fill="hold">
                            <p:stCondLst>
                              <p:cond delay="2100"/>
                            </p:stCondLst>
                            <p:childTnLst>
                              <p:par>
                                <p:cTn id="20" presetID="10" presetClass="entr" presetSubtype="0" fill="hold" grpId="0" nodeType="after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fade">
                                      <p:cBhvr>
                                        <p:cTn id="22" dur="500"/>
                                        <p:tgtEl>
                                          <p:spTgt spid="63"/>
                                        </p:tgtEl>
                                      </p:cBhvr>
                                    </p:animEffect>
                                  </p:childTnLst>
                                </p:cTn>
                              </p:par>
                              <p:par>
                                <p:cTn id="23" presetID="3" presetClass="entr" presetSubtype="10" fill="hold" nodeType="withEffect">
                                  <p:stCondLst>
                                    <p:cond delay="1100"/>
                                  </p:stCondLst>
                                  <p:childTnLst>
                                    <p:set>
                                      <p:cBhvr>
                                        <p:cTn id="24" dur="1" fill="hold">
                                          <p:stCondLst>
                                            <p:cond delay="0"/>
                                          </p:stCondLst>
                                        </p:cTn>
                                        <p:tgtEl>
                                          <p:spTgt spid="22"/>
                                        </p:tgtEl>
                                        <p:attrNameLst>
                                          <p:attrName>style.visibility</p:attrName>
                                        </p:attrNameLst>
                                      </p:cBhvr>
                                      <p:to>
                                        <p:strVal val="visible"/>
                                      </p:to>
                                    </p:set>
                                    <p:animEffect transition="in" filter="blinds(horizontal)">
                                      <p:cBhvr>
                                        <p:cTn id="25" dur="500"/>
                                        <p:tgtEl>
                                          <p:spTgt spid="22"/>
                                        </p:tgtEl>
                                      </p:cBhvr>
                                    </p:animEffect>
                                  </p:childTnLst>
                                </p:cTn>
                              </p:par>
                              <p:par>
                                <p:cTn id="26" presetID="47" presetClass="entr" presetSubtype="0" fill="hold" nodeType="withEffect">
                                  <p:stCondLst>
                                    <p:cond delay="160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1000"/>
                                        <p:tgtEl>
                                          <p:spTgt spid="24"/>
                                        </p:tgtEl>
                                      </p:cBhvr>
                                    </p:animEffect>
                                    <p:anim calcmode="lin" valueType="num">
                                      <p:cBhvr>
                                        <p:cTn id="29" dur="1000" fill="hold"/>
                                        <p:tgtEl>
                                          <p:spTgt spid="24"/>
                                        </p:tgtEl>
                                        <p:attrNameLst>
                                          <p:attrName>ppt_x</p:attrName>
                                        </p:attrNameLst>
                                      </p:cBhvr>
                                      <p:tavLst>
                                        <p:tav tm="0">
                                          <p:val>
                                            <p:strVal val="#ppt_x"/>
                                          </p:val>
                                        </p:tav>
                                        <p:tav tm="100000">
                                          <p:val>
                                            <p:strVal val="#ppt_x"/>
                                          </p:val>
                                        </p:tav>
                                      </p:tavLst>
                                    </p:anim>
                                    <p:anim calcmode="lin" valueType="num">
                                      <p:cBhvr>
                                        <p:cTn id="30" dur="1000" fill="hold"/>
                                        <p:tgtEl>
                                          <p:spTgt spid="24"/>
                                        </p:tgtEl>
                                        <p:attrNameLst>
                                          <p:attrName>ppt_y</p:attrName>
                                        </p:attrNameLst>
                                      </p:cBhvr>
                                      <p:tavLst>
                                        <p:tav tm="0">
                                          <p:val>
                                            <p:strVal val="#ppt_y-.1"/>
                                          </p:val>
                                        </p:tav>
                                        <p:tav tm="100000">
                                          <p:val>
                                            <p:strVal val="#ppt_y"/>
                                          </p:val>
                                        </p:tav>
                                      </p:tavLst>
                                    </p:anim>
                                  </p:childTnLst>
                                </p:cTn>
                              </p:par>
                              <p:par>
                                <p:cTn id="31" presetID="34" presetClass="entr" presetSubtype="0" fill="hold" nodeType="withEffect">
                                  <p:stCondLst>
                                    <p:cond delay="2600"/>
                                  </p:stCondLst>
                                  <p:childTnLst>
                                    <p:set>
                                      <p:cBhvr>
                                        <p:cTn id="32" dur="1" fill="hold">
                                          <p:stCondLst>
                                            <p:cond delay="0"/>
                                          </p:stCondLst>
                                        </p:cTn>
                                        <p:tgtEl>
                                          <p:spTgt spid="25"/>
                                        </p:tgtEl>
                                        <p:attrNameLst>
                                          <p:attrName>style.visibility</p:attrName>
                                        </p:attrNameLst>
                                      </p:cBhvr>
                                      <p:to>
                                        <p:strVal val="visible"/>
                                      </p:to>
                                    </p:set>
                                    <p:anim from="(-#ppt_w/2)" to="(#ppt_x)" calcmode="lin" valueType="num">
                                      <p:cBhvr>
                                        <p:cTn id="33" dur="600" fill="hold">
                                          <p:stCondLst>
                                            <p:cond delay="0"/>
                                          </p:stCondLst>
                                        </p:cTn>
                                        <p:tgtEl>
                                          <p:spTgt spid="25"/>
                                        </p:tgtEl>
                                        <p:attrNameLst>
                                          <p:attrName>ppt_x</p:attrName>
                                        </p:attrNameLst>
                                      </p:cBhvr>
                                    </p:anim>
                                    <p:anim from="0" to="-1.0" calcmode="lin" valueType="num">
                                      <p:cBhvr>
                                        <p:cTn id="34" dur="200" decel="50000" autoRev="1" fill="hold">
                                          <p:stCondLst>
                                            <p:cond delay="600"/>
                                          </p:stCondLst>
                                        </p:cTn>
                                        <p:tgtEl>
                                          <p:spTgt spid="25"/>
                                        </p:tgtEl>
                                        <p:attrNameLst>
                                          <p:attrName>xshear</p:attrName>
                                        </p:attrNameLst>
                                      </p:cBhvr>
                                    </p:anim>
                                    <p:animScale>
                                      <p:cBhvr>
                                        <p:cTn id="35" dur="200" decel="100000" autoRev="1" fill="hold">
                                          <p:stCondLst>
                                            <p:cond delay="600"/>
                                          </p:stCondLst>
                                        </p:cTn>
                                        <p:tgtEl>
                                          <p:spTgt spid="25"/>
                                        </p:tgtEl>
                                      </p:cBhvr>
                                      <p:from x="100000" y="100000"/>
                                      <p:to x="80000" y="100000"/>
                                    </p:animScale>
                                    <p:anim by="(#ppt_h/3+#ppt_w*0.1)" calcmode="lin" valueType="num">
                                      <p:cBhvr additive="sum">
                                        <p:cTn id="36" dur="200" decel="100000" autoRev="1" fill="hold">
                                          <p:stCondLst>
                                            <p:cond delay="600"/>
                                          </p:stCondLst>
                                        </p:cTn>
                                        <p:tgtEl>
                                          <p:spTgt spid="25"/>
                                        </p:tgtEl>
                                        <p:attrNameLst>
                                          <p:attrName>ppt_x</p:attrName>
                                        </p:attrNameLst>
                                      </p:cBhvr>
                                    </p:anim>
                                  </p:childTnLst>
                                </p:cTn>
                              </p:par>
                              <p:par>
                                <p:cTn id="37" presetID="19" presetClass="entr" presetSubtype="10" fill="hold" nodeType="withEffect">
                                  <p:stCondLst>
                                    <p:cond delay="350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fmla="#ppt_w*sin(2.5*pi*$)">
                                          <p:val>
                                            <p:fltVal val="0"/>
                                          </p:val>
                                        </p:tav>
                                        <p:tav tm="100000">
                                          <p:val>
                                            <p:fltVal val="1"/>
                                          </p:val>
                                        </p:tav>
                                      </p:tavLst>
                                    </p:anim>
                                    <p:anim calcmode="lin" valueType="num">
                                      <p:cBhvr>
                                        <p:cTn id="40" dur="1000" fill="hold"/>
                                        <p:tgtEl>
                                          <p:spTgt spid="23"/>
                                        </p:tgtEl>
                                        <p:attrNameLst>
                                          <p:attrName>ppt_h</p:attrName>
                                        </p:attrNameLst>
                                      </p:cBhvr>
                                      <p:tavLst>
                                        <p:tav tm="0">
                                          <p:val>
                                            <p:strVal val="#ppt_h"/>
                                          </p:val>
                                        </p:tav>
                                        <p:tav tm="100000">
                                          <p:val>
                                            <p:strVal val="#ppt_h"/>
                                          </p:val>
                                        </p:tav>
                                      </p:tavLst>
                                    </p:anim>
                                  </p:childTnLst>
                                </p:cTn>
                              </p:par>
                              <p:par>
                                <p:cTn id="41" presetID="17" presetClass="entr" presetSubtype="10" fill="hold" nodeType="withEffect">
                                  <p:stCondLst>
                                    <p:cond delay="4400"/>
                                  </p:stCondLst>
                                  <p:childTnLst>
                                    <p:set>
                                      <p:cBhvr>
                                        <p:cTn id="42" dur="1" fill="hold">
                                          <p:stCondLst>
                                            <p:cond delay="0"/>
                                          </p:stCondLst>
                                        </p:cTn>
                                        <p:tgtEl>
                                          <p:spTgt spid="26"/>
                                        </p:tgtEl>
                                        <p:attrNameLst>
                                          <p:attrName>style.visibility</p:attrName>
                                        </p:attrNameLst>
                                      </p:cBhvr>
                                      <p:to>
                                        <p:strVal val="visible"/>
                                      </p:to>
                                    </p:set>
                                    <p:anim calcmode="lin" valueType="num">
                                      <p:cBhvr>
                                        <p:cTn id="43" dur="900" fill="hold"/>
                                        <p:tgtEl>
                                          <p:spTgt spid="26"/>
                                        </p:tgtEl>
                                        <p:attrNameLst>
                                          <p:attrName>ppt_w</p:attrName>
                                        </p:attrNameLst>
                                      </p:cBhvr>
                                      <p:tavLst>
                                        <p:tav tm="0">
                                          <p:val>
                                            <p:fltVal val="0"/>
                                          </p:val>
                                        </p:tav>
                                        <p:tav tm="100000">
                                          <p:val>
                                            <p:strVal val="#ppt_w"/>
                                          </p:val>
                                        </p:tav>
                                      </p:tavLst>
                                    </p:anim>
                                    <p:anim calcmode="lin" valueType="num">
                                      <p:cBhvr>
                                        <p:cTn id="44" dur="900" fill="hold"/>
                                        <p:tgtEl>
                                          <p:spTgt spid="26"/>
                                        </p:tgtEl>
                                        <p:attrNameLst>
                                          <p:attrName>ppt_h</p:attrName>
                                        </p:attrNameLst>
                                      </p:cBhvr>
                                      <p:tavLst>
                                        <p:tav tm="0">
                                          <p:val>
                                            <p:strVal val="#ppt_h"/>
                                          </p:val>
                                        </p:tav>
                                        <p:tav tm="100000">
                                          <p:val>
                                            <p:strVal val="#ppt_h"/>
                                          </p:val>
                                        </p:tav>
                                      </p:tavLst>
                                    </p:anim>
                                  </p:childTnLst>
                                </p:cTn>
                              </p:par>
                              <p:par>
                                <p:cTn id="45" presetID="3" presetClass="entr" presetSubtype="10" fill="hold" nodeType="withEffect">
                                  <p:stCondLst>
                                    <p:cond delay="5300"/>
                                  </p:stCondLst>
                                  <p:childTnLst>
                                    <p:set>
                                      <p:cBhvr>
                                        <p:cTn id="46" dur="1" fill="hold">
                                          <p:stCondLst>
                                            <p:cond delay="0"/>
                                          </p:stCondLst>
                                        </p:cTn>
                                        <p:tgtEl>
                                          <p:spTgt spid="30"/>
                                        </p:tgtEl>
                                        <p:attrNameLst>
                                          <p:attrName>style.visibility</p:attrName>
                                        </p:attrNameLst>
                                      </p:cBhvr>
                                      <p:to>
                                        <p:strVal val="visible"/>
                                      </p:to>
                                    </p:set>
                                    <p:animEffect transition="in" filter="blinds(horizontal)">
                                      <p:cBhvr>
                                        <p:cTn id="4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9" grpId="0"/>
      <p:bldP spid="63" grpId="0"/>
      <p:bldP spid="27" grpId="0"/>
      <p:bldP spid="2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3" name="Group 7"/>
          <p:cNvGrpSpPr/>
          <p:nvPr/>
        </p:nvGrpSpPr>
        <p:grpSpPr>
          <a:xfrm>
            <a:off x="8280400" y="514350"/>
            <a:ext cx="330200" cy="330200"/>
            <a:chOff x="8458200" y="361950"/>
            <a:chExt cx="406400" cy="406400"/>
          </a:xfrm>
        </p:grpSpPr>
        <p:sp>
          <p:nvSpPr>
            <p:cNvPr id="10" name="Oval 216"/>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1" name="Oval 217"/>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17</a:t>
              </a:r>
              <a:endParaRPr lang="en-US" sz="1200" dirty="0">
                <a:solidFill>
                  <a:schemeClr val="tx1">
                    <a:lumMod val="50000"/>
                    <a:lumOff val="50000"/>
                  </a:schemeClr>
                </a:solidFill>
              </a:endParaRPr>
            </a:p>
          </p:txBody>
        </p:sp>
      </p:grpSp>
      <p:cxnSp>
        <p:nvCxnSpPr>
          <p:cNvPr id="65" name="Straight Connector 64"/>
          <p:cNvCxnSpPr/>
          <p:nvPr/>
        </p:nvCxnSpPr>
        <p:spPr>
          <a:xfrm>
            <a:off x="0" y="4476750"/>
            <a:ext cx="9144000" cy="1588"/>
          </a:xfrm>
          <a:prstGeom prst="line">
            <a:avLst/>
          </a:prstGeom>
          <a:ln w="3175">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0" name="Title 13"/>
          <p:cNvSpPr txBox="1">
            <a:spLocks/>
          </p:cNvSpPr>
          <p:nvPr/>
        </p:nvSpPr>
        <p:spPr>
          <a:xfrm>
            <a:off x="590129"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rgbClr val="C0504D"/>
                </a:solidFill>
                <a:effectLst/>
                <a:uLnTx/>
                <a:uFillTx/>
                <a:ea typeface="+mj-ea"/>
                <a:cs typeface="+mj-cs"/>
              </a:rPr>
              <a:t>Our Portfolio</a:t>
            </a:r>
            <a:endParaRPr kumimoji="0" lang="en-US" sz="2800" i="0" u="none" strike="noStrike" kern="1200" cap="none" spc="0" normalizeH="0" baseline="0" noProof="0" dirty="0">
              <a:ln>
                <a:noFill/>
              </a:ln>
              <a:solidFill>
                <a:srgbClr val="C0504D"/>
              </a:solidFill>
              <a:effectLst/>
              <a:uLnTx/>
              <a:uFillTx/>
              <a:ea typeface="+mj-ea"/>
              <a:cs typeface="+mj-cs"/>
            </a:endParaRPr>
          </a:p>
        </p:txBody>
      </p:sp>
      <p:pic>
        <p:nvPicPr>
          <p:cNvPr id="21" name="Picture 20" descr="Color_16x9.png"/>
          <p:cNvPicPr>
            <a:picLocks noChangeAspect="1"/>
          </p:cNvPicPr>
          <p:nvPr/>
        </p:nvPicPr>
        <p:blipFill>
          <a:blip r:embed="rId3" cstate="print"/>
          <a:stretch>
            <a:fillRect/>
          </a:stretch>
        </p:blipFill>
        <p:spPr>
          <a:xfrm>
            <a:off x="3441428" y="755352"/>
            <a:ext cx="2194560" cy="17145"/>
          </a:xfrm>
          <a:prstGeom prst="rect">
            <a:avLst/>
          </a:prstGeom>
        </p:spPr>
      </p:pic>
      <p:sp>
        <p:nvSpPr>
          <p:cNvPr id="25" name="Subtitle 2"/>
          <p:cNvSpPr>
            <a:spLocks noGrp="1"/>
          </p:cNvSpPr>
          <p:nvPr>
            <p:ph type="subTitle" idx="1"/>
          </p:nvPr>
        </p:nvSpPr>
        <p:spPr>
          <a:xfrm>
            <a:off x="558230" y="760118"/>
            <a:ext cx="7899970" cy="276999"/>
          </a:xfrm>
        </p:spPr>
        <p:txBody>
          <a:bodyPr wrap="square">
            <a:spAutoFit/>
          </a:bodyPr>
          <a:lstStyle/>
          <a:p>
            <a:r>
              <a:rPr lang="id-ID" sz="1200" b="1" dirty="0" smtClean="0">
                <a:solidFill>
                  <a:srgbClr val="C0504D"/>
                </a:solidFill>
              </a:rPr>
              <a:t>We</a:t>
            </a:r>
            <a:r>
              <a:rPr lang="id-ID" sz="1200" dirty="0" smtClean="0">
                <a:solidFill>
                  <a:srgbClr val="C0504D"/>
                </a:solidFill>
              </a:rPr>
              <a:t> promise to make your </a:t>
            </a:r>
            <a:r>
              <a:rPr lang="id-ID" sz="1200" b="1" dirty="0" smtClean="0">
                <a:solidFill>
                  <a:srgbClr val="C0504D"/>
                </a:solidFill>
              </a:rPr>
              <a:t>life success</a:t>
            </a:r>
            <a:endParaRPr lang="en-US" sz="1200" b="1" dirty="0">
              <a:solidFill>
                <a:srgbClr val="C0504D"/>
              </a:solidFill>
            </a:endParaRPr>
          </a:p>
        </p:txBody>
      </p:sp>
      <p:pic>
        <p:nvPicPr>
          <p:cNvPr id="22" name="Picture 21" descr="2.jpeg"/>
          <p:cNvPicPr>
            <a:picLocks noChangeAspect="1"/>
          </p:cNvPicPr>
          <p:nvPr/>
        </p:nvPicPr>
        <p:blipFill>
          <a:blip r:embed="rId4" cstate="print"/>
          <a:stretch>
            <a:fillRect/>
          </a:stretch>
        </p:blipFill>
        <p:spPr>
          <a:xfrm>
            <a:off x="0" y="1276350"/>
            <a:ext cx="1812770" cy="1447800"/>
          </a:xfrm>
          <a:prstGeom prst="rect">
            <a:avLst/>
          </a:prstGeom>
        </p:spPr>
      </p:pic>
      <p:pic>
        <p:nvPicPr>
          <p:cNvPr id="23" name="Picture 22" descr="2.jpeg"/>
          <p:cNvPicPr>
            <a:picLocks noChangeAspect="1"/>
          </p:cNvPicPr>
          <p:nvPr/>
        </p:nvPicPr>
        <p:blipFill>
          <a:blip r:embed="rId4" cstate="print"/>
          <a:stretch>
            <a:fillRect/>
          </a:stretch>
        </p:blipFill>
        <p:spPr>
          <a:xfrm>
            <a:off x="1827031" y="1276350"/>
            <a:ext cx="1812770" cy="1447800"/>
          </a:xfrm>
          <a:prstGeom prst="rect">
            <a:avLst/>
          </a:prstGeom>
        </p:spPr>
      </p:pic>
      <p:pic>
        <p:nvPicPr>
          <p:cNvPr id="24" name="Picture 23" descr="2.jpeg"/>
          <p:cNvPicPr>
            <a:picLocks noChangeAspect="1"/>
          </p:cNvPicPr>
          <p:nvPr/>
        </p:nvPicPr>
        <p:blipFill>
          <a:blip r:embed="rId4" cstate="print"/>
          <a:stretch>
            <a:fillRect/>
          </a:stretch>
        </p:blipFill>
        <p:spPr>
          <a:xfrm>
            <a:off x="3664766" y="1276350"/>
            <a:ext cx="1812770" cy="1447799"/>
          </a:xfrm>
          <a:prstGeom prst="rect">
            <a:avLst/>
          </a:prstGeom>
        </p:spPr>
      </p:pic>
      <p:pic>
        <p:nvPicPr>
          <p:cNvPr id="26" name="Picture 25" descr="2.jpeg"/>
          <p:cNvPicPr>
            <a:picLocks noChangeAspect="1"/>
          </p:cNvPicPr>
          <p:nvPr/>
        </p:nvPicPr>
        <p:blipFill>
          <a:blip r:embed="rId4" cstate="print"/>
          <a:stretch>
            <a:fillRect/>
          </a:stretch>
        </p:blipFill>
        <p:spPr>
          <a:xfrm>
            <a:off x="5504199" y="1276350"/>
            <a:ext cx="1812770" cy="1447800"/>
          </a:xfrm>
          <a:prstGeom prst="rect">
            <a:avLst/>
          </a:prstGeom>
        </p:spPr>
      </p:pic>
      <p:pic>
        <p:nvPicPr>
          <p:cNvPr id="27" name="Picture 26" descr="2.jpeg"/>
          <p:cNvPicPr>
            <a:picLocks noChangeAspect="1"/>
          </p:cNvPicPr>
          <p:nvPr/>
        </p:nvPicPr>
        <p:blipFill>
          <a:blip r:embed="rId4" cstate="print"/>
          <a:stretch>
            <a:fillRect/>
          </a:stretch>
        </p:blipFill>
        <p:spPr>
          <a:xfrm>
            <a:off x="7343632" y="1276350"/>
            <a:ext cx="1812770" cy="1447800"/>
          </a:xfrm>
          <a:prstGeom prst="rect">
            <a:avLst/>
          </a:prstGeom>
        </p:spPr>
      </p:pic>
      <p:pic>
        <p:nvPicPr>
          <p:cNvPr id="28" name="Picture 27" descr="2.jpeg"/>
          <p:cNvPicPr>
            <a:picLocks noChangeAspect="1"/>
          </p:cNvPicPr>
          <p:nvPr/>
        </p:nvPicPr>
        <p:blipFill>
          <a:blip r:embed="rId4" cstate="print"/>
          <a:stretch>
            <a:fillRect/>
          </a:stretch>
        </p:blipFill>
        <p:spPr>
          <a:xfrm>
            <a:off x="-12402" y="2800350"/>
            <a:ext cx="1812770" cy="1447800"/>
          </a:xfrm>
          <a:prstGeom prst="rect">
            <a:avLst/>
          </a:prstGeom>
        </p:spPr>
      </p:pic>
      <p:pic>
        <p:nvPicPr>
          <p:cNvPr id="29" name="Picture 28" descr="2.jpeg"/>
          <p:cNvPicPr>
            <a:picLocks noChangeAspect="1"/>
          </p:cNvPicPr>
          <p:nvPr/>
        </p:nvPicPr>
        <p:blipFill>
          <a:blip r:embed="rId4" cstate="print"/>
          <a:stretch>
            <a:fillRect/>
          </a:stretch>
        </p:blipFill>
        <p:spPr>
          <a:xfrm>
            <a:off x="1828800" y="2800350"/>
            <a:ext cx="1812770" cy="1447800"/>
          </a:xfrm>
          <a:prstGeom prst="rect">
            <a:avLst/>
          </a:prstGeom>
        </p:spPr>
      </p:pic>
      <p:pic>
        <p:nvPicPr>
          <p:cNvPr id="30" name="Picture 29" descr="2.jpeg"/>
          <p:cNvPicPr>
            <a:picLocks noChangeAspect="1"/>
          </p:cNvPicPr>
          <p:nvPr/>
        </p:nvPicPr>
        <p:blipFill>
          <a:blip r:embed="rId4" cstate="print"/>
          <a:stretch>
            <a:fillRect/>
          </a:stretch>
        </p:blipFill>
        <p:spPr>
          <a:xfrm>
            <a:off x="3652364" y="2800350"/>
            <a:ext cx="1812770" cy="1447799"/>
          </a:xfrm>
          <a:prstGeom prst="rect">
            <a:avLst/>
          </a:prstGeom>
        </p:spPr>
      </p:pic>
      <p:pic>
        <p:nvPicPr>
          <p:cNvPr id="31" name="Picture 30" descr="2.jpeg"/>
          <p:cNvPicPr>
            <a:picLocks noChangeAspect="1"/>
          </p:cNvPicPr>
          <p:nvPr/>
        </p:nvPicPr>
        <p:blipFill>
          <a:blip r:embed="rId4" cstate="print"/>
          <a:stretch>
            <a:fillRect/>
          </a:stretch>
        </p:blipFill>
        <p:spPr>
          <a:xfrm>
            <a:off x="5491797" y="2800350"/>
            <a:ext cx="1812770" cy="1447800"/>
          </a:xfrm>
          <a:prstGeom prst="rect">
            <a:avLst/>
          </a:prstGeom>
        </p:spPr>
      </p:pic>
      <p:pic>
        <p:nvPicPr>
          <p:cNvPr id="32" name="Picture 31" descr="2.jpeg"/>
          <p:cNvPicPr>
            <a:picLocks noChangeAspect="1"/>
          </p:cNvPicPr>
          <p:nvPr/>
        </p:nvPicPr>
        <p:blipFill>
          <a:blip r:embed="rId4" cstate="print"/>
          <a:stretch>
            <a:fillRect/>
          </a:stretch>
        </p:blipFill>
        <p:spPr>
          <a:xfrm>
            <a:off x="7331230" y="2800350"/>
            <a:ext cx="1812770" cy="1447800"/>
          </a:xfrm>
          <a:prstGeom prst="rect">
            <a:avLst/>
          </a:prstGeom>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xEl>
                                              <p:pRg st="0" end="0"/>
                                            </p:txEl>
                                          </p:spTgt>
                                        </p:tgtEl>
                                        <p:attrNameLst>
                                          <p:attrName>style.visibility</p:attrName>
                                        </p:attrNameLst>
                                      </p:cBhvr>
                                      <p:to>
                                        <p:strVal val="visible"/>
                                      </p:to>
                                    </p:set>
                                    <p:animEffect transition="in" filter="wipe(left)">
                                      <p:cBhvr>
                                        <p:cTn id="10"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3" name="Group 7"/>
          <p:cNvGrpSpPr/>
          <p:nvPr/>
        </p:nvGrpSpPr>
        <p:grpSpPr>
          <a:xfrm>
            <a:off x="8280400" y="514350"/>
            <a:ext cx="330200" cy="330200"/>
            <a:chOff x="8458200" y="361950"/>
            <a:chExt cx="406400" cy="406400"/>
          </a:xfrm>
        </p:grpSpPr>
        <p:sp>
          <p:nvSpPr>
            <p:cNvPr id="10" name="Oval 216"/>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1" name="Oval 217"/>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18</a:t>
              </a:r>
              <a:endParaRPr lang="en-US" sz="1200" dirty="0">
                <a:solidFill>
                  <a:schemeClr val="tx1">
                    <a:lumMod val="50000"/>
                    <a:lumOff val="50000"/>
                  </a:schemeClr>
                </a:solidFill>
              </a:endParaRPr>
            </a:p>
          </p:txBody>
        </p:sp>
      </p:grpSp>
      <p:cxnSp>
        <p:nvCxnSpPr>
          <p:cNvPr id="65" name="Straight Connector 64"/>
          <p:cNvCxnSpPr/>
          <p:nvPr/>
        </p:nvCxnSpPr>
        <p:spPr>
          <a:xfrm>
            <a:off x="0" y="4476750"/>
            <a:ext cx="9144000" cy="1588"/>
          </a:xfrm>
          <a:prstGeom prst="line">
            <a:avLst/>
          </a:prstGeom>
          <a:ln w="3175">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732031" y="1276350"/>
            <a:ext cx="1676400" cy="29718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ent Placeholder 2"/>
          <p:cNvSpPr txBox="1">
            <a:spLocks/>
          </p:cNvSpPr>
          <p:nvPr/>
        </p:nvSpPr>
        <p:spPr>
          <a:xfrm>
            <a:off x="3810000" y="1657350"/>
            <a:ext cx="1524000" cy="2362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00" dirty="0" err="1" smtClean="0"/>
              <a:t>ipsum</a:t>
            </a:r>
            <a:r>
              <a:rPr lang="en-US" sz="1000" dirty="0" smtClean="0"/>
              <a:t> dolor sit </a:t>
            </a:r>
            <a:r>
              <a:rPr lang="en-US" sz="1000" dirty="0" err="1" smtClean="0"/>
              <a:t>aLorem</a:t>
            </a:r>
            <a:r>
              <a:rPr lang="en-US" sz="1000" dirty="0" smtClean="0"/>
              <a:t> met, </a:t>
            </a:r>
            <a:r>
              <a:rPr lang="en-US" sz="1000" b="1" dirty="0" smtClean="0"/>
              <a:t>consectetur adipiscing elit</a:t>
            </a:r>
            <a:r>
              <a:rPr lang="en-US" sz="1000" dirty="0" smtClean="0"/>
              <a:t>. Curabitur elementum posuere pretium. Quisque nibh dolor, dignissim ac dignissim ut, luctus ac urna. Aliquam aliquet non massa quis tincidunt. </a:t>
            </a:r>
            <a:r>
              <a:rPr lang="en-US" sz="1000" b="1" dirty="0" smtClean="0"/>
              <a:t>Mauris ullamcorper</a:t>
            </a:r>
            <a:r>
              <a:rPr lang="en-US" sz="1000" dirty="0" smtClean="0"/>
              <a:t> justo tristique dui posuere tincidunt. In nec lacus laoreet orci varius imperdiet sit amet in augue. </a:t>
            </a:r>
            <a:endParaRPr lang="en-US" sz="1000" dirty="0"/>
          </a:p>
        </p:txBody>
      </p:sp>
      <p:sp>
        <p:nvSpPr>
          <p:cNvPr id="20" name="Title 13"/>
          <p:cNvSpPr txBox="1">
            <a:spLocks/>
          </p:cNvSpPr>
          <p:nvPr/>
        </p:nvSpPr>
        <p:spPr>
          <a:xfrm>
            <a:off x="590129"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rgbClr val="C0504D"/>
                </a:solidFill>
                <a:effectLst/>
                <a:uLnTx/>
                <a:uFillTx/>
                <a:ea typeface="+mj-ea"/>
                <a:cs typeface="+mj-cs"/>
              </a:rPr>
              <a:t>Portfolio Option</a:t>
            </a:r>
            <a:endParaRPr kumimoji="0" lang="en-US" sz="2800" i="0" u="none" strike="noStrike" kern="1200" cap="none" spc="0" normalizeH="0" baseline="0" noProof="0" dirty="0">
              <a:ln>
                <a:noFill/>
              </a:ln>
              <a:solidFill>
                <a:srgbClr val="C0504D"/>
              </a:solidFill>
              <a:effectLst/>
              <a:uLnTx/>
              <a:uFillTx/>
              <a:ea typeface="+mj-ea"/>
              <a:cs typeface="+mj-cs"/>
            </a:endParaRPr>
          </a:p>
        </p:txBody>
      </p:sp>
      <p:pic>
        <p:nvPicPr>
          <p:cNvPr id="23" name="Picture 22" descr="Color_16x9.png"/>
          <p:cNvPicPr>
            <a:picLocks noChangeAspect="1"/>
          </p:cNvPicPr>
          <p:nvPr/>
        </p:nvPicPr>
        <p:blipFill>
          <a:blip r:embed="rId3" cstate="print"/>
          <a:stretch>
            <a:fillRect/>
          </a:stretch>
        </p:blipFill>
        <p:spPr>
          <a:xfrm>
            <a:off x="3441428" y="755352"/>
            <a:ext cx="2194560" cy="17145"/>
          </a:xfrm>
          <a:prstGeom prst="rect">
            <a:avLst/>
          </a:prstGeom>
        </p:spPr>
      </p:pic>
      <p:sp>
        <p:nvSpPr>
          <p:cNvPr id="27" name="Subtitle 2"/>
          <p:cNvSpPr>
            <a:spLocks noGrp="1"/>
          </p:cNvSpPr>
          <p:nvPr>
            <p:ph type="subTitle" idx="1"/>
          </p:nvPr>
        </p:nvSpPr>
        <p:spPr>
          <a:xfrm>
            <a:off x="558230" y="760118"/>
            <a:ext cx="7899970" cy="276999"/>
          </a:xfrm>
        </p:spPr>
        <p:txBody>
          <a:bodyPr wrap="square">
            <a:spAutoFit/>
          </a:bodyPr>
          <a:lstStyle/>
          <a:p>
            <a:r>
              <a:rPr lang="id-ID" sz="1200" b="1" dirty="0" smtClean="0">
                <a:solidFill>
                  <a:srgbClr val="C0504D"/>
                </a:solidFill>
              </a:rPr>
              <a:t>We</a:t>
            </a:r>
            <a:r>
              <a:rPr lang="id-ID" sz="1200" dirty="0" smtClean="0">
                <a:solidFill>
                  <a:srgbClr val="C0504D"/>
                </a:solidFill>
              </a:rPr>
              <a:t> promise to make your </a:t>
            </a:r>
            <a:r>
              <a:rPr lang="id-ID" sz="1200" b="1" dirty="0" smtClean="0">
                <a:solidFill>
                  <a:srgbClr val="C0504D"/>
                </a:solidFill>
              </a:rPr>
              <a:t>life success</a:t>
            </a:r>
            <a:endParaRPr lang="en-US" sz="1200" b="1" dirty="0">
              <a:solidFill>
                <a:srgbClr val="C0504D"/>
              </a:solidFill>
            </a:endParaRPr>
          </a:p>
        </p:txBody>
      </p:sp>
      <p:pic>
        <p:nvPicPr>
          <p:cNvPr id="24" name="Picture 23" descr="2.jpeg"/>
          <p:cNvPicPr>
            <a:picLocks noChangeAspect="1"/>
          </p:cNvPicPr>
          <p:nvPr/>
        </p:nvPicPr>
        <p:blipFill>
          <a:blip r:embed="rId4" cstate="print"/>
          <a:stretch>
            <a:fillRect/>
          </a:stretch>
        </p:blipFill>
        <p:spPr>
          <a:xfrm>
            <a:off x="0" y="1276350"/>
            <a:ext cx="1812770" cy="1447800"/>
          </a:xfrm>
          <a:prstGeom prst="rect">
            <a:avLst/>
          </a:prstGeom>
        </p:spPr>
      </p:pic>
      <p:pic>
        <p:nvPicPr>
          <p:cNvPr id="25" name="Picture 24" descr="2.jpeg"/>
          <p:cNvPicPr>
            <a:picLocks noChangeAspect="1"/>
          </p:cNvPicPr>
          <p:nvPr/>
        </p:nvPicPr>
        <p:blipFill>
          <a:blip r:embed="rId4" cstate="print"/>
          <a:stretch>
            <a:fillRect/>
          </a:stretch>
        </p:blipFill>
        <p:spPr>
          <a:xfrm>
            <a:off x="1827031" y="1276350"/>
            <a:ext cx="1812770" cy="1447800"/>
          </a:xfrm>
          <a:prstGeom prst="rect">
            <a:avLst/>
          </a:prstGeom>
        </p:spPr>
      </p:pic>
      <p:pic>
        <p:nvPicPr>
          <p:cNvPr id="26" name="Picture 25" descr="2.jpeg"/>
          <p:cNvPicPr>
            <a:picLocks noChangeAspect="1"/>
          </p:cNvPicPr>
          <p:nvPr/>
        </p:nvPicPr>
        <p:blipFill>
          <a:blip r:embed="rId5" cstate="print"/>
          <a:stretch>
            <a:fillRect/>
          </a:stretch>
        </p:blipFill>
        <p:spPr>
          <a:xfrm>
            <a:off x="5504199" y="1276350"/>
            <a:ext cx="1812770" cy="1524000"/>
          </a:xfrm>
          <a:prstGeom prst="rect">
            <a:avLst/>
          </a:prstGeom>
        </p:spPr>
      </p:pic>
      <p:pic>
        <p:nvPicPr>
          <p:cNvPr id="28" name="Picture 27" descr="2.jpeg"/>
          <p:cNvPicPr>
            <a:picLocks noChangeAspect="1"/>
          </p:cNvPicPr>
          <p:nvPr/>
        </p:nvPicPr>
        <p:blipFill>
          <a:blip r:embed="rId6" cstate="print"/>
          <a:stretch>
            <a:fillRect/>
          </a:stretch>
        </p:blipFill>
        <p:spPr>
          <a:xfrm>
            <a:off x="7343632" y="1276350"/>
            <a:ext cx="1800368" cy="1524000"/>
          </a:xfrm>
          <a:prstGeom prst="rect">
            <a:avLst/>
          </a:prstGeom>
        </p:spPr>
      </p:pic>
      <p:pic>
        <p:nvPicPr>
          <p:cNvPr id="29" name="Picture 28" descr="2.jpeg"/>
          <p:cNvPicPr>
            <a:picLocks noChangeAspect="1"/>
          </p:cNvPicPr>
          <p:nvPr/>
        </p:nvPicPr>
        <p:blipFill>
          <a:blip r:embed="rId4" cstate="print"/>
          <a:stretch>
            <a:fillRect/>
          </a:stretch>
        </p:blipFill>
        <p:spPr>
          <a:xfrm>
            <a:off x="-12402" y="2800350"/>
            <a:ext cx="1812770" cy="1447800"/>
          </a:xfrm>
          <a:prstGeom prst="rect">
            <a:avLst/>
          </a:prstGeom>
        </p:spPr>
      </p:pic>
      <p:pic>
        <p:nvPicPr>
          <p:cNvPr id="30" name="Picture 29" descr="2.jpeg"/>
          <p:cNvPicPr>
            <a:picLocks noChangeAspect="1"/>
          </p:cNvPicPr>
          <p:nvPr/>
        </p:nvPicPr>
        <p:blipFill>
          <a:blip r:embed="rId4" cstate="print"/>
          <a:stretch>
            <a:fillRect/>
          </a:stretch>
        </p:blipFill>
        <p:spPr>
          <a:xfrm>
            <a:off x="1828800" y="2800350"/>
            <a:ext cx="1812770" cy="1447800"/>
          </a:xfrm>
          <a:prstGeom prst="rect">
            <a:avLst/>
          </a:prstGeom>
        </p:spPr>
      </p:pic>
      <p:pic>
        <p:nvPicPr>
          <p:cNvPr id="31" name="Picture 30" descr="2.jpeg"/>
          <p:cNvPicPr>
            <a:picLocks noChangeAspect="1"/>
          </p:cNvPicPr>
          <p:nvPr/>
        </p:nvPicPr>
        <p:blipFill>
          <a:blip r:embed="rId7" cstate="print"/>
          <a:stretch>
            <a:fillRect/>
          </a:stretch>
        </p:blipFill>
        <p:spPr>
          <a:xfrm>
            <a:off x="5491797" y="2876550"/>
            <a:ext cx="1812770" cy="1371600"/>
          </a:xfrm>
          <a:prstGeom prst="rect">
            <a:avLst/>
          </a:prstGeom>
        </p:spPr>
      </p:pic>
      <p:pic>
        <p:nvPicPr>
          <p:cNvPr id="32" name="Picture 31" descr="2.jpeg"/>
          <p:cNvPicPr>
            <a:picLocks noChangeAspect="1"/>
          </p:cNvPicPr>
          <p:nvPr/>
        </p:nvPicPr>
        <p:blipFill>
          <a:blip r:embed="rId7" cstate="print"/>
          <a:stretch>
            <a:fillRect/>
          </a:stretch>
        </p:blipFill>
        <p:spPr>
          <a:xfrm>
            <a:off x="7331230" y="2876550"/>
            <a:ext cx="1812770" cy="1371600"/>
          </a:xfrm>
          <a:prstGeom prst="rect">
            <a:avLst/>
          </a:prstGeom>
        </p:spPr>
      </p:pic>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27">
                                            <p:txEl>
                                              <p:pRg st="0" end="0"/>
                                            </p:txEl>
                                          </p:spTgt>
                                        </p:tgtEl>
                                        <p:attrNameLst>
                                          <p:attrName>style.visibility</p:attrName>
                                        </p:attrNameLst>
                                      </p:cBhvr>
                                      <p:to>
                                        <p:strVal val="visible"/>
                                      </p:to>
                                    </p:set>
                                    <p:animEffect transition="in" filter="wipe(left)">
                                      <p:cBhvr>
                                        <p:cTn id="10" dur="500"/>
                                        <p:tgtEl>
                                          <p:spTgt spid="27">
                                            <p:txEl>
                                              <p:pRg st="0" end="0"/>
                                            </p:txEl>
                                          </p:spTgt>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par>
                                <p:cTn id="15" presetID="12" presetClass="entr" presetSubtype="8" fill="hold" nodeType="withEffect">
                                  <p:stCondLst>
                                    <p:cond delay="1000"/>
                                  </p:stCondLst>
                                  <p:childTnLst>
                                    <p:set>
                                      <p:cBhvr>
                                        <p:cTn id="16" dur="1" fill="hold">
                                          <p:stCondLst>
                                            <p:cond delay="0"/>
                                          </p:stCondLst>
                                        </p:cTn>
                                        <p:tgtEl>
                                          <p:spTgt spid="24"/>
                                        </p:tgtEl>
                                        <p:attrNameLst>
                                          <p:attrName>style.visibility</p:attrName>
                                        </p:attrNameLst>
                                      </p:cBhvr>
                                      <p:to>
                                        <p:strVal val="visible"/>
                                      </p:to>
                                    </p:set>
                                    <p:animEffect transition="in" filter="slide(fromLeft)">
                                      <p:cBhvr>
                                        <p:cTn id="17" dur="500"/>
                                        <p:tgtEl>
                                          <p:spTgt spid="24"/>
                                        </p:tgtEl>
                                      </p:cBhvr>
                                    </p:animEffect>
                                  </p:childTnLst>
                                </p:cTn>
                              </p:par>
                              <p:par>
                                <p:cTn id="18" presetID="12" presetClass="entr" presetSubtype="2" fill="hold" nodeType="withEffect">
                                  <p:stCondLst>
                                    <p:cond delay="1500"/>
                                  </p:stCondLst>
                                  <p:childTnLst>
                                    <p:set>
                                      <p:cBhvr>
                                        <p:cTn id="19" dur="1" fill="hold">
                                          <p:stCondLst>
                                            <p:cond delay="0"/>
                                          </p:stCondLst>
                                        </p:cTn>
                                        <p:tgtEl>
                                          <p:spTgt spid="25"/>
                                        </p:tgtEl>
                                        <p:attrNameLst>
                                          <p:attrName>style.visibility</p:attrName>
                                        </p:attrNameLst>
                                      </p:cBhvr>
                                      <p:to>
                                        <p:strVal val="visible"/>
                                      </p:to>
                                    </p:set>
                                    <p:animEffect transition="in" filter="slide(fromRight)">
                                      <p:cBhvr>
                                        <p:cTn id="20" dur="500"/>
                                        <p:tgtEl>
                                          <p:spTgt spid="25"/>
                                        </p:tgtEl>
                                      </p:cBhvr>
                                    </p:animEffect>
                                  </p:childTnLst>
                                </p:cTn>
                              </p:par>
                              <p:par>
                                <p:cTn id="21" presetID="12" presetClass="entr" presetSubtype="4" fill="hold" nodeType="withEffect">
                                  <p:stCondLst>
                                    <p:cond delay="2000"/>
                                  </p:stCondLst>
                                  <p:childTnLst>
                                    <p:set>
                                      <p:cBhvr>
                                        <p:cTn id="22" dur="1" fill="hold">
                                          <p:stCondLst>
                                            <p:cond delay="0"/>
                                          </p:stCondLst>
                                        </p:cTn>
                                        <p:tgtEl>
                                          <p:spTgt spid="29"/>
                                        </p:tgtEl>
                                        <p:attrNameLst>
                                          <p:attrName>style.visibility</p:attrName>
                                        </p:attrNameLst>
                                      </p:cBhvr>
                                      <p:to>
                                        <p:strVal val="visible"/>
                                      </p:to>
                                    </p:set>
                                    <p:animEffect transition="in" filter="slide(fromBottom)">
                                      <p:cBhvr>
                                        <p:cTn id="23" dur="500"/>
                                        <p:tgtEl>
                                          <p:spTgt spid="29"/>
                                        </p:tgtEl>
                                      </p:cBhvr>
                                    </p:animEffect>
                                  </p:childTnLst>
                                </p:cTn>
                              </p:par>
                              <p:par>
                                <p:cTn id="24" presetID="12" presetClass="entr" presetSubtype="2" fill="hold" nodeType="withEffect">
                                  <p:stCondLst>
                                    <p:cond delay="2500"/>
                                  </p:stCondLst>
                                  <p:childTnLst>
                                    <p:set>
                                      <p:cBhvr>
                                        <p:cTn id="25" dur="1" fill="hold">
                                          <p:stCondLst>
                                            <p:cond delay="0"/>
                                          </p:stCondLst>
                                        </p:cTn>
                                        <p:tgtEl>
                                          <p:spTgt spid="30"/>
                                        </p:tgtEl>
                                        <p:attrNameLst>
                                          <p:attrName>style.visibility</p:attrName>
                                        </p:attrNameLst>
                                      </p:cBhvr>
                                      <p:to>
                                        <p:strVal val="visible"/>
                                      </p:to>
                                    </p:set>
                                    <p:animEffect transition="in" filter="slide(fromRight)">
                                      <p:cBhvr>
                                        <p:cTn id="26" dur="500"/>
                                        <p:tgtEl>
                                          <p:spTgt spid="30"/>
                                        </p:tgtEl>
                                      </p:cBhvr>
                                    </p:animEffect>
                                  </p:childTnLst>
                                </p:cTn>
                              </p:par>
                              <p:par>
                                <p:cTn id="27" presetID="12" presetClass="entr" presetSubtype="1" fill="hold" nodeType="withEffect">
                                  <p:stCondLst>
                                    <p:cond delay="400"/>
                                  </p:stCondLst>
                                  <p:childTnLst>
                                    <p:set>
                                      <p:cBhvr>
                                        <p:cTn id="28" dur="1" fill="hold">
                                          <p:stCondLst>
                                            <p:cond delay="0"/>
                                          </p:stCondLst>
                                        </p:cTn>
                                        <p:tgtEl>
                                          <p:spTgt spid="26"/>
                                        </p:tgtEl>
                                        <p:attrNameLst>
                                          <p:attrName>style.visibility</p:attrName>
                                        </p:attrNameLst>
                                      </p:cBhvr>
                                      <p:to>
                                        <p:strVal val="visible"/>
                                      </p:to>
                                    </p:set>
                                    <p:animEffect transition="in" filter="slide(fromTop)">
                                      <p:cBhvr>
                                        <p:cTn id="29" dur="500"/>
                                        <p:tgtEl>
                                          <p:spTgt spid="26"/>
                                        </p:tgtEl>
                                      </p:cBhvr>
                                    </p:animEffect>
                                  </p:childTnLst>
                                </p:cTn>
                              </p:par>
                              <p:par>
                                <p:cTn id="30" presetID="34" presetClass="entr" presetSubtype="0" fill="hold" nodeType="withEffect">
                                  <p:stCondLst>
                                    <p:cond delay="900"/>
                                  </p:stCondLst>
                                  <p:childTnLst>
                                    <p:set>
                                      <p:cBhvr>
                                        <p:cTn id="31" dur="1" fill="hold">
                                          <p:stCondLst>
                                            <p:cond delay="0"/>
                                          </p:stCondLst>
                                        </p:cTn>
                                        <p:tgtEl>
                                          <p:spTgt spid="28"/>
                                        </p:tgtEl>
                                        <p:attrNameLst>
                                          <p:attrName>style.visibility</p:attrName>
                                        </p:attrNameLst>
                                      </p:cBhvr>
                                      <p:to>
                                        <p:strVal val="visible"/>
                                      </p:to>
                                    </p:set>
                                    <p:anim from="(-#ppt_w/2)" to="(#ppt_x)" calcmode="lin" valueType="num">
                                      <p:cBhvr>
                                        <p:cTn id="32" dur="600" fill="hold">
                                          <p:stCondLst>
                                            <p:cond delay="0"/>
                                          </p:stCondLst>
                                        </p:cTn>
                                        <p:tgtEl>
                                          <p:spTgt spid="28"/>
                                        </p:tgtEl>
                                        <p:attrNameLst>
                                          <p:attrName>ppt_x</p:attrName>
                                        </p:attrNameLst>
                                      </p:cBhvr>
                                    </p:anim>
                                    <p:anim from="0" to="-1.0" calcmode="lin" valueType="num">
                                      <p:cBhvr>
                                        <p:cTn id="33" dur="200" decel="50000" autoRev="1" fill="hold">
                                          <p:stCondLst>
                                            <p:cond delay="600"/>
                                          </p:stCondLst>
                                        </p:cTn>
                                        <p:tgtEl>
                                          <p:spTgt spid="28"/>
                                        </p:tgtEl>
                                        <p:attrNameLst>
                                          <p:attrName>xshear</p:attrName>
                                        </p:attrNameLst>
                                      </p:cBhvr>
                                    </p:anim>
                                    <p:animScale>
                                      <p:cBhvr>
                                        <p:cTn id="34" dur="200" decel="100000" autoRev="1" fill="hold">
                                          <p:stCondLst>
                                            <p:cond delay="600"/>
                                          </p:stCondLst>
                                        </p:cTn>
                                        <p:tgtEl>
                                          <p:spTgt spid="28"/>
                                        </p:tgtEl>
                                      </p:cBhvr>
                                      <p:from x="100000" y="100000"/>
                                      <p:to x="80000" y="100000"/>
                                    </p:animScale>
                                    <p:anim by="(#ppt_h/3+#ppt_w*0.1)" calcmode="lin" valueType="num">
                                      <p:cBhvr additive="sum">
                                        <p:cTn id="35" dur="200" decel="100000" autoRev="1" fill="hold">
                                          <p:stCondLst>
                                            <p:cond delay="600"/>
                                          </p:stCondLst>
                                        </p:cTn>
                                        <p:tgtEl>
                                          <p:spTgt spid="28"/>
                                        </p:tgtEl>
                                        <p:attrNameLst>
                                          <p:attrName>ppt_x</p:attrName>
                                        </p:attrNameLst>
                                      </p:cBhvr>
                                    </p:anim>
                                  </p:childTnLst>
                                </p:cTn>
                              </p:par>
                              <p:par>
                                <p:cTn id="36" presetID="12" presetClass="entr" presetSubtype="4" fill="hold" nodeType="withEffect">
                                  <p:stCondLst>
                                    <p:cond delay="2100"/>
                                  </p:stCondLst>
                                  <p:childTnLst>
                                    <p:set>
                                      <p:cBhvr>
                                        <p:cTn id="37" dur="1" fill="hold">
                                          <p:stCondLst>
                                            <p:cond delay="0"/>
                                          </p:stCondLst>
                                        </p:cTn>
                                        <p:tgtEl>
                                          <p:spTgt spid="31"/>
                                        </p:tgtEl>
                                        <p:attrNameLst>
                                          <p:attrName>style.visibility</p:attrName>
                                        </p:attrNameLst>
                                      </p:cBhvr>
                                      <p:to>
                                        <p:strVal val="visible"/>
                                      </p:to>
                                    </p:set>
                                    <p:animEffect transition="in" filter="slide(fromBottom)">
                                      <p:cBhvr>
                                        <p:cTn id="38" dur="500"/>
                                        <p:tgtEl>
                                          <p:spTgt spid="31"/>
                                        </p:tgtEl>
                                      </p:cBhvr>
                                    </p:animEffect>
                                  </p:childTnLst>
                                </p:cTn>
                              </p:par>
                              <p:par>
                                <p:cTn id="39" presetID="12" presetClass="entr" presetSubtype="2" fill="hold" nodeType="withEffect">
                                  <p:stCondLst>
                                    <p:cond delay="2700"/>
                                  </p:stCondLst>
                                  <p:childTnLst>
                                    <p:set>
                                      <p:cBhvr>
                                        <p:cTn id="40" dur="1" fill="hold">
                                          <p:stCondLst>
                                            <p:cond delay="0"/>
                                          </p:stCondLst>
                                        </p:cTn>
                                        <p:tgtEl>
                                          <p:spTgt spid="32"/>
                                        </p:tgtEl>
                                        <p:attrNameLst>
                                          <p:attrName>style.visibility</p:attrName>
                                        </p:attrNameLst>
                                      </p:cBhvr>
                                      <p:to>
                                        <p:strVal val="visible"/>
                                      </p:to>
                                    </p:set>
                                    <p:animEffect transition="in" filter="slide(fromRight)">
                                      <p:cBhvr>
                                        <p:cTn id="4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0" grpId="0"/>
      <p:bldP spid="2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3" name="Group 7"/>
          <p:cNvGrpSpPr/>
          <p:nvPr/>
        </p:nvGrpSpPr>
        <p:grpSpPr>
          <a:xfrm>
            <a:off x="8280400" y="514350"/>
            <a:ext cx="330200" cy="330200"/>
            <a:chOff x="8458200" y="361950"/>
            <a:chExt cx="406400" cy="406400"/>
          </a:xfrm>
        </p:grpSpPr>
        <p:sp>
          <p:nvSpPr>
            <p:cNvPr id="10" name="Oval 216"/>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1" name="Oval 217"/>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19</a:t>
              </a:r>
              <a:endParaRPr lang="en-US" sz="1200" dirty="0">
                <a:solidFill>
                  <a:schemeClr val="tx1">
                    <a:lumMod val="50000"/>
                    <a:lumOff val="50000"/>
                  </a:schemeClr>
                </a:solidFill>
              </a:endParaRPr>
            </a:p>
          </p:txBody>
        </p:sp>
      </p:grpSp>
      <p:sp>
        <p:nvSpPr>
          <p:cNvPr id="32" name="Content Placeholder 2"/>
          <p:cNvSpPr txBox="1">
            <a:spLocks/>
          </p:cNvSpPr>
          <p:nvPr/>
        </p:nvSpPr>
        <p:spPr>
          <a:xfrm>
            <a:off x="724794" y="4476750"/>
            <a:ext cx="7992888" cy="457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100" dirty="0" smtClean="0"/>
              <a:t>Lorem ipsum dolor sit amet, </a:t>
            </a:r>
            <a:r>
              <a:rPr lang="en-US" sz="1100" b="1" dirty="0" smtClean="0"/>
              <a:t>consectetur adipiscing elit</a:t>
            </a:r>
            <a:r>
              <a:rPr lang="en-US" sz="1100" dirty="0" smtClean="0"/>
              <a:t>. Curabitur elementum posuere pretium. Quisque nibh dolor, dignissim ac dignissim ut, luctus ac urna. Aliquam aliquet non massa </a:t>
            </a:r>
            <a:r>
              <a:rPr lang="en-US" sz="1100" dirty="0" err="1" smtClean="0"/>
              <a:t>quis</a:t>
            </a:r>
            <a:r>
              <a:rPr lang="en-US" sz="1100" dirty="0" smtClean="0"/>
              <a:t> </a:t>
            </a:r>
            <a:r>
              <a:rPr lang="en-US" sz="1100" dirty="0" err="1" smtClean="0"/>
              <a:t>tincidunt</a:t>
            </a:r>
            <a:endParaRPr lang="en-US" sz="1100" dirty="0"/>
          </a:p>
        </p:txBody>
      </p:sp>
      <p:grpSp>
        <p:nvGrpSpPr>
          <p:cNvPr id="25" name="Group 24"/>
          <p:cNvGrpSpPr/>
          <p:nvPr/>
        </p:nvGrpSpPr>
        <p:grpSpPr>
          <a:xfrm>
            <a:off x="0" y="1584598"/>
            <a:ext cx="4419600" cy="1368152"/>
            <a:chOff x="0" y="1584598"/>
            <a:chExt cx="4419600" cy="1368152"/>
          </a:xfrm>
          <a:solidFill>
            <a:schemeClr val="accent2">
              <a:lumMod val="75000"/>
            </a:schemeClr>
          </a:solidFill>
        </p:grpSpPr>
        <p:sp>
          <p:nvSpPr>
            <p:cNvPr id="24" name="Rectangle 23"/>
            <p:cNvSpPr/>
            <p:nvPr/>
          </p:nvSpPr>
          <p:spPr>
            <a:xfrm>
              <a:off x="0" y="1584598"/>
              <a:ext cx="4419600" cy="13681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pic>
          <p:nvPicPr>
            <p:cNvPr id="33" name="Picture 32" descr="person_klaus.png"/>
            <p:cNvPicPr>
              <a:picLocks noChangeAspect="1"/>
            </p:cNvPicPr>
            <p:nvPr/>
          </p:nvPicPr>
          <p:blipFill>
            <a:blip r:embed="rId3" cstate="print"/>
            <a:stretch>
              <a:fillRect/>
            </a:stretch>
          </p:blipFill>
          <p:spPr>
            <a:xfrm>
              <a:off x="588168" y="1914525"/>
              <a:ext cx="1011603" cy="1038225"/>
            </a:xfrm>
            <a:prstGeom prst="rect">
              <a:avLst/>
            </a:prstGeom>
            <a:grpFill/>
          </p:spPr>
        </p:pic>
        <p:sp>
          <p:nvSpPr>
            <p:cNvPr id="34" name="Content Placeholder 2"/>
            <p:cNvSpPr txBox="1">
              <a:spLocks/>
            </p:cNvSpPr>
            <p:nvPr/>
          </p:nvSpPr>
          <p:spPr>
            <a:xfrm>
              <a:off x="2057400" y="1885950"/>
              <a:ext cx="1981200" cy="838200"/>
            </a:xfrm>
            <a:prstGeom prst="rect">
              <a:avLst/>
            </a:prstGeom>
            <a:grp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lumMod val="95000"/>
                    </a:schemeClr>
                  </a:solidFill>
                </a:rPr>
                <a:t>Dr. Edward Johnson</a:t>
              </a:r>
            </a:p>
            <a:p>
              <a:pPr marL="0" indent="0">
                <a:buFont typeface="Arial" pitchFamily="34" charset="0"/>
                <a:buNone/>
              </a:pPr>
              <a:r>
                <a:rPr lang="en-US" sz="900" dirty="0" err="1" smtClean="0">
                  <a:solidFill>
                    <a:schemeClr val="bg1">
                      <a:lumMod val="95000"/>
                    </a:schemeClr>
                  </a:solidFill>
                </a:rPr>
                <a:t>Lorem</a:t>
              </a:r>
              <a:r>
                <a:rPr lang="en-US" sz="900" dirty="0" smtClean="0">
                  <a:solidFill>
                    <a:schemeClr val="bg1">
                      <a:lumMod val="95000"/>
                    </a:schemeClr>
                  </a:solidFill>
                </a:rPr>
                <a:t> ipsum dolor sit amet, consectetur adipiscing elit. Curabitur elementum </a:t>
              </a:r>
              <a:r>
                <a:rPr lang="en-US" sz="900" dirty="0" err="1" smtClean="0">
                  <a:solidFill>
                    <a:schemeClr val="bg1">
                      <a:lumMod val="95000"/>
                    </a:schemeClr>
                  </a:solidFill>
                </a:rPr>
                <a:t>posuere</a:t>
              </a:r>
              <a:r>
                <a:rPr lang="en-US" sz="900" dirty="0" smtClean="0">
                  <a:solidFill>
                    <a:schemeClr val="bg1">
                      <a:lumMod val="95000"/>
                    </a:schemeClr>
                  </a:solidFill>
                </a:rPr>
                <a:t> </a:t>
              </a:r>
              <a:r>
                <a:rPr lang="en-US" sz="900" dirty="0" err="1" smtClean="0">
                  <a:solidFill>
                    <a:schemeClr val="bg1">
                      <a:lumMod val="95000"/>
                    </a:schemeClr>
                  </a:solidFill>
                </a:rPr>
                <a:t>pretium</a:t>
              </a:r>
              <a:endParaRPr lang="en-US" sz="900" dirty="0">
                <a:solidFill>
                  <a:schemeClr val="bg1">
                    <a:lumMod val="95000"/>
                  </a:schemeClr>
                </a:solidFill>
              </a:endParaRPr>
            </a:p>
          </p:txBody>
        </p:sp>
      </p:grpSp>
      <p:grpSp>
        <p:nvGrpSpPr>
          <p:cNvPr id="26" name="Group 25"/>
          <p:cNvGrpSpPr/>
          <p:nvPr/>
        </p:nvGrpSpPr>
        <p:grpSpPr>
          <a:xfrm>
            <a:off x="4343400" y="1584598"/>
            <a:ext cx="4800600" cy="1368152"/>
            <a:chOff x="4343400" y="1584598"/>
            <a:chExt cx="4800600" cy="1368152"/>
          </a:xfrm>
        </p:grpSpPr>
        <p:grpSp>
          <p:nvGrpSpPr>
            <p:cNvPr id="27" name="Group 58"/>
            <p:cNvGrpSpPr/>
            <p:nvPr/>
          </p:nvGrpSpPr>
          <p:grpSpPr>
            <a:xfrm>
              <a:off x="4343400" y="1584598"/>
              <a:ext cx="4800600" cy="1368152"/>
              <a:chOff x="3196886" y="1276350"/>
              <a:chExt cx="5025727" cy="1368152"/>
            </a:xfrm>
            <a:solidFill>
              <a:srgbClr val="1F1F1F"/>
            </a:solidFill>
          </p:grpSpPr>
          <p:sp>
            <p:nvSpPr>
              <p:cNvPr id="29" name="Rectangle 28"/>
              <p:cNvSpPr/>
              <p:nvPr/>
            </p:nvSpPr>
            <p:spPr>
              <a:xfrm>
                <a:off x="3273896" y="1276350"/>
                <a:ext cx="4948717" cy="13681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0" name="Isosceles Triangle 29"/>
              <p:cNvSpPr/>
              <p:nvPr/>
            </p:nvSpPr>
            <p:spPr>
              <a:xfrm rot="5400000" flipH="1" flipV="1">
                <a:off x="3153939" y="1865824"/>
                <a:ext cx="198022" cy="11212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rgbClr val="F2F2F2"/>
                  </a:solidFill>
                </a:endParaRPr>
              </a:p>
            </p:txBody>
          </p:sp>
        </p:grpSp>
        <p:sp>
          <p:nvSpPr>
            <p:cNvPr id="35" name="Content Placeholder 2"/>
            <p:cNvSpPr txBox="1">
              <a:spLocks/>
            </p:cNvSpPr>
            <p:nvPr/>
          </p:nvSpPr>
          <p:spPr>
            <a:xfrm>
              <a:off x="4572000" y="1790700"/>
              <a:ext cx="4267200" cy="93345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000" dirty="0" smtClean="0"/>
                <a:t>Lorem ipsum dolor sit amet, </a:t>
              </a:r>
              <a:r>
                <a:rPr lang="en-US" sz="1000" b="1" dirty="0" smtClean="0"/>
                <a:t>consectetur adipiscing elit</a:t>
              </a:r>
              <a:r>
                <a:rPr lang="en-US" sz="1000" dirty="0" smtClean="0"/>
                <a:t>. Curabitur elementum posuere pretium. Quisque nibh dolor, dignissim ac dignissim ut, luctus ac urna. Aliquam aliquet non massa quis tincidunt. </a:t>
              </a:r>
              <a:r>
                <a:rPr lang="en-US" sz="1000" b="1" dirty="0" smtClean="0">
                  <a:solidFill>
                    <a:srgbClr val="C0504D"/>
                  </a:solidFill>
                </a:rPr>
                <a:t>Mauris ullamcorper</a:t>
              </a:r>
              <a:r>
                <a:rPr lang="en-US" sz="1000" dirty="0" smtClean="0">
                  <a:solidFill>
                    <a:srgbClr val="C0504D"/>
                  </a:solidFill>
                </a:rPr>
                <a:t> </a:t>
              </a:r>
              <a:r>
                <a:rPr lang="en-US" sz="1000" dirty="0" smtClean="0"/>
                <a:t>justo tristique dui posuere tincidunt. In nec lacus laoreet orci varius imperdiet sit amet in augue. </a:t>
              </a:r>
              <a:endParaRPr lang="en-US" sz="1000" dirty="0"/>
            </a:p>
          </p:txBody>
        </p:sp>
      </p:grpSp>
      <p:grpSp>
        <p:nvGrpSpPr>
          <p:cNvPr id="45" name="Group 44"/>
          <p:cNvGrpSpPr/>
          <p:nvPr/>
        </p:nvGrpSpPr>
        <p:grpSpPr>
          <a:xfrm>
            <a:off x="4191863" y="2952750"/>
            <a:ext cx="4952137" cy="1368152"/>
            <a:chOff x="4191863" y="2952750"/>
            <a:chExt cx="4952137" cy="1368152"/>
          </a:xfrm>
        </p:grpSpPr>
        <p:sp>
          <p:nvSpPr>
            <p:cNvPr id="38" name="Rectangle 37"/>
            <p:cNvSpPr/>
            <p:nvPr/>
          </p:nvSpPr>
          <p:spPr>
            <a:xfrm>
              <a:off x="4191863" y="2952750"/>
              <a:ext cx="4952137" cy="136815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pic>
          <p:nvPicPr>
            <p:cNvPr id="40" name="Picture 39" descr="person_klaus.png"/>
            <p:cNvPicPr>
              <a:picLocks noChangeAspect="1"/>
            </p:cNvPicPr>
            <p:nvPr/>
          </p:nvPicPr>
          <p:blipFill>
            <a:blip r:embed="rId3" cstate="print"/>
            <a:stretch>
              <a:fillRect/>
            </a:stretch>
          </p:blipFill>
          <p:spPr>
            <a:xfrm>
              <a:off x="7496175" y="3238352"/>
              <a:ext cx="1027499" cy="1054538"/>
            </a:xfrm>
            <a:prstGeom prst="rect">
              <a:avLst/>
            </a:prstGeom>
          </p:spPr>
        </p:pic>
        <p:sp>
          <p:nvSpPr>
            <p:cNvPr id="41" name="Content Placeholder 2"/>
            <p:cNvSpPr txBox="1">
              <a:spLocks/>
            </p:cNvSpPr>
            <p:nvPr/>
          </p:nvSpPr>
          <p:spPr>
            <a:xfrm>
              <a:off x="5181600" y="3181350"/>
              <a:ext cx="1981200" cy="838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lumMod val="95000"/>
                    </a:schemeClr>
                  </a:solidFill>
                </a:rPr>
                <a:t>Dr. Mary Johnson</a:t>
              </a:r>
            </a:p>
            <a:p>
              <a:pPr marL="0" indent="0">
                <a:buFont typeface="Arial" pitchFamily="34" charset="0"/>
                <a:buNone/>
              </a:pPr>
              <a:r>
                <a:rPr lang="en-US" sz="900" dirty="0" err="1" smtClean="0">
                  <a:solidFill>
                    <a:schemeClr val="bg1">
                      <a:lumMod val="95000"/>
                    </a:schemeClr>
                  </a:solidFill>
                </a:rPr>
                <a:t>Lorem</a:t>
              </a:r>
              <a:r>
                <a:rPr lang="en-US" sz="900" dirty="0" smtClean="0">
                  <a:solidFill>
                    <a:schemeClr val="bg1">
                      <a:lumMod val="95000"/>
                    </a:schemeClr>
                  </a:solidFill>
                </a:rPr>
                <a:t> ipsum dolor sit amet, consectetur adipiscing elit. Curabitur elementum </a:t>
              </a:r>
              <a:r>
                <a:rPr lang="en-US" sz="900" dirty="0" err="1" smtClean="0">
                  <a:solidFill>
                    <a:schemeClr val="bg1">
                      <a:lumMod val="95000"/>
                    </a:schemeClr>
                  </a:solidFill>
                </a:rPr>
                <a:t>posuere</a:t>
              </a:r>
              <a:r>
                <a:rPr lang="en-US" sz="900" dirty="0" smtClean="0">
                  <a:solidFill>
                    <a:schemeClr val="bg1">
                      <a:lumMod val="95000"/>
                    </a:schemeClr>
                  </a:solidFill>
                </a:rPr>
                <a:t> </a:t>
              </a:r>
              <a:r>
                <a:rPr lang="en-US" sz="900" dirty="0" err="1" smtClean="0">
                  <a:solidFill>
                    <a:schemeClr val="bg1">
                      <a:lumMod val="95000"/>
                    </a:schemeClr>
                  </a:solidFill>
                </a:rPr>
                <a:t>pretium</a:t>
              </a:r>
              <a:endParaRPr lang="en-US" sz="900" dirty="0">
                <a:solidFill>
                  <a:schemeClr val="bg1">
                    <a:lumMod val="95000"/>
                  </a:schemeClr>
                </a:solidFill>
              </a:endParaRPr>
            </a:p>
          </p:txBody>
        </p:sp>
      </p:grpSp>
      <p:grpSp>
        <p:nvGrpSpPr>
          <p:cNvPr id="28" name="Group 27"/>
          <p:cNvGrpSpPr/>
          <p:nvPr/>
        </p:nvGrpSpPr>
        <p:grpSpPr>
          <a:xfrm>
            <a:off x="1" y="2952750"/>
            <a:ext cx="4495800" cy="1368152"/>
            <a:chOff x="1" y="2952750"/>
            <a:chExt cx="4495800" cy="1368152"/>
          </a:xfrm>
        </p:grpSpPr>
        <p:grpSp>
          <p:nvGrpSpPr>
            <p:cNvPr id="43" name="Group 42"/>
            <p:cNvGrpSpPr/>
            <p:nvPr/>
          </p:nvGrpSpPr>
          <p:grpSpPr>
            <a:xfrm>
              <a:off x="1" y="2952750"/>
              <a:ext cx="4495800" cy="1368152"/>
              <a:chOff x="-95250" y="2952750"/>
              <a:chExt cx="4362449" cy="1368152"/>
            </a:xfrm>
            <a:solidFill>
              <a:srgbClr val="1F1F1F"/>
            </a:solidFill>
          </p:grpSpPr>
          <p:sp>
            <p:nvSpPr>
              <p:cNvPr id="36" name="Rectangle 35"/>
              <p:cNvSpPr/>
              <p:nvPr/>
            </p:nvSpPr>
            <p:spPr>
              <a:xfrm>
                <a:off x="-95250" y="2952750"/>
                <a:ext cx="4286250" cy="13681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9" name="Isosceles Triangle 38"/>
              <p:cNvSpPr/>
              <p:nvPr/>
            </p:nvSpPr>
            <p:spPr>
              <a:xfrm rot="16200000" flipH="1" flipV="1">
                <a:off x="4112086" y="3542185"/>
                <a:ext cx="198022" cy="11220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rgbClr val="F2F2F2"/>
                  </a:solidFill>
                </a:endParaRPr>
              </a:p>
            </p:txBody>
          </p:sp>
        </p:grpSp>
        <p:sp>
          <p:nvSpPr>
            <p:cNvPr id="44" name="Content Placeholder 2"/>
            <p:cNvSpPr txBox="1">
              <a:spLocks/>
            </p:cNvSpPr>
            <p:nvPr/>
          </p:nvSpPr>
          <p:spPr>
            <a:xfrm>
              <a:off x="304800" y="3152775"/>
              <a:ext cx="4038600" cy="914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000" dirty="0" smtClean="0"/>
                <a:t>Lorem ipsum dolor sit amet, </a:t>
              </a:r>
              <a:r>
                <a:rPr lang="en-US" sz="1000" b="1" dirty="0" smtClean="0"/>
                <a:t>consectetur adipiscing elit</a:t>
              </a:r>
              <a:r>
                <a:rPr lang="en-US" sz="1000" dirty="0" smtClean="0"/>
                <a:t>. Curabitur elementum posuere pretium. Quisque nibh dolor, dignissim ac dignissim ut, luctus ac urna. Aliquam aliquet non massa quis tincidunt. </a:t>
              </a:r>
              <a:r>
                <a:rPr lang="en-US" sz="1000" b="1" dirty="0" smtClean="0">
                  <a:solidFill>
                    <a:schemeClr val="accent6">
                      <a:lumMod val="75000"/>
                    </a:schemeClr>
                  </a:solidFill>
                </a:rPr>
                <a:t>Mauris ullamcorper</a:t>
              </a:r>
              <a:r>
                <a:rPr lang="en-US" sz="1000" dirty="0" smtClean="0">
                  <a:solidFill>
                    <a:schemeClr val="accent6">
                      <a:lumMod val="75000"/>
                    </a:schemeClr>
                  </a:solidFill>
                </a:rPr>
                <a:t> </a:t>
              </a:r>
              <a:r>
                <a:rPr lang="en-US" sz="1000" dirty="0" smtClean="0"/>
                <a:t>justo tristique dui posuere tincidunt. In nec lacus laoreet orci varius imperdiet sit amet in augue. </a:t>
              </a:r>
              <a:endParaRPr lang="en-US" sz="1000" dirty="0"/>
            </a:p>
          </p:txBody>
        </p:sp>
      </p:grpSp>
      <p:sp>
        <p:nvSpPr>
          <p:cNvPr id="31" name="Title 13"/>
          <p:cNvSpPr txBox="1">
            <a:spLocks/>
          </p:cNvSpPr>
          <p:nvPr/>
        </p:nvSpPr>
        <p:spPr>
          <a:xfrm>
            <a:off x="590129"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rgbClr val="C0504D"/>
                </a:solidFill>
                <a:effectLst/>
                <a:uLnTx/>
                <a:uFillTx/>
                <a:ea typeface="+mj-ea"/>
                <a:cs typeface="+mj-cs"/>
              </a:rPr>
              <a:t>Expert Say’s</a:t>
            </a:r>
            <a:endParaRPr kumimoji="0" lang="en-US" sz="2800" i="0" u="none" strike="noStrike" kern="1200" cap="none" spc="0" normalizeH="0" baseline="0" noProof="0" dirty="0">
              <a:ln>
                <a:noFill/>
              </a:ln>
              <a:solidFill>
                <a:srgbClr val="C0504D"/>
              </a:solidFill>
              <a:effectLst/>
              <a:uLnTx/>
              <a:uFillTx/>
              <a:ea typeface="+mj-ea"/>
              <a:cs typeface="+mj-cs"/>
            </a:endParaRPr>
          </a:p>
        </p:txBody>
      </p:sp>
      <p:pic>
        <p:nvPicPr>
          <p:cNvPr id="37" name="Picture 36" descr="Color_16x9.png"/>
          <p:cNvPicPr>
            <a:picLocks noChangeAspect="1"/>
          </p:cNvPicPr>
          <p:nvPr/>
        </p:nvPicPr>
        <p:blipFill>
          <a:blip r:embed="rId4" cstate="print"/>
          <a:stretch>
            <a:fillRect/>
          </a:stretch>
        </p:blipFill>
        <p:spPr>
          <a:xfrm>
            <a:off x="3441428" y="755352"/>
            <a:ext cx="2194560" cy="17145"/>
          </a:xfrm>
          <a:prstGeom prst="rect">
            <a:avLst/>
          </a:prstGeom>
        </p:spPr>
      </p:pic>
      <p:sp>
        <p:nvSpPr>
          <p:cNvPr id="42" name="Subtitle 2"/>
          <p:cNvSpPr>
            <a:spLocks noGrp="1"/>
          </p:cNvSpPr>
          <p:nvPr>
            <p:ph type="subTitle" idx="1"/>
          </p:nvPr>
        </p:nvSpPr>
        <p:spPr>
          <a:xfrm>
            <a:off x="558230" y="760118"/>
            <a:ext cx="7899970" cy="276999"/>
          </a:xfrm>
        </p:spPr>
        <p:txBody>
          <a:bodyPr wrap="square">
            <a:spAutoFit/>
          </a:bodyPr>
          <a:lstStyle/>
          <a:p>
            <a:r>
              <a:rPr lang="id-ID" sz="1200" b="1" dirty="0" smtClean="0">
                <a:solidFill>
                  <a:srgbClr val="C0504D"/>
                </a:solidFill>
              </a:rPr>
              <a:t>We</a:t>
            </a:r>
            <a:r>
              <a:rPr lang="id-ID" sz="1200" dirty="0" smtClean="0">
                <a:solidFill>
                  <a:srgbClr val="C0504D"/>
                </a:solidFill>
              </a:rPr>
              <a:t> promise to make your </a:t>
            </a:r>
            <a:r>
              <a:rPr lang="id-ID" sz="1200" b="1" dirty="0" smtClean="0">
                <a:solidFill>
                  <a:srgbClr val="C0504D"/>
                </a:solidFill>
              </a:rPr>
              <a:t>life success</a:t>
            </a:r>
            <a:endParaRPr lang="en-US" sz="1200" b="1" dirty="0">
              <a:solidFill>
                <a:srgbClr val="C0504D"/>
              </a:solidFill>
            </a:endParaRP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par>
                                <p:cTn id="8" presetID="22" presetClass="entr" presetSubtype="8" fill="hold" grpId="0" nodeType="withEffect">
                                  <p:stCondLst>
                                    <p:cond delay="400"/>
                                  </p:stCondLst>
                                  <p:childTnLst>
                                    <p:set>
                                      <p:cBhvr>
                                        <p:cTn id="9" dur="1" fill="hold">
                                          <p:stCondLst>
                                            <p:cond delay="0"/>
                                          </p:stCondLst>
                                        </p:cTn>
                                        <p:tgtEl>
                                          <p:spTgt spid="42">
                                            <p:txEl>
                                              <p:pRg st="0" end="0"/>
                                            </p:txEl>
                                          </p:spTgt>
                                        </p:tgtEl>
                                        <p:attrNameLst>
                                          <p:attrName>style.visibility</p:attrName>
                                        </p:attrNameLst>
                                      </p:cBhvr>
                                      <p:to>
                                        <p:strVal val="visible"/>
                                      </p:to>
                                    </p:set>
                                    <p:animEffect transition="in" filter="wipe(left)">
                                      <p:cBhvr>
                                        <p:cTn id="10" dur="500"/>
                                        <p:tgtEl>
                                          <p:spTgt spid="42">
                                            <p:txEl>
                                              <p:pRg st="0" end="0"/>
                                            </p:txEl>
                                          </p:spTgt>
                                        </p:tgtEl>
                                      </p:cBhvr>
                                    </p:animEffect>
                                  </p:childTnLst>
                                </p:cTn>
                              </p:par>
                            </p:childTnLst>
                          </p:cTn>
                        </p:par>
                        <p:par>
                          <p:cTn id="11" fill="hold">
                            <p:stCondLst>
                              <p:cond delay="900"/>
                            </p:stCondLst>
                            <p:childTnLst>
                              <p:par>
                                <p:cTn id="12" presetID="10"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500"/>
                                        <p:tgtEl>
                                          <p:spTgt spid="32"/>
                                        </p:tgtEl>
                                      </p:cBhvr>
                                    </p:animEffect>
                                  </p:childTnLst>
                                </p:cTn>
                              </p:par>
                              <p:par>
                                <p:cTn id="15" presetID="12" presetClass="entr" presetSubtype="8" fill="hold" nodeType="withEffect">
                                  <p:stCondLst>
                                    <p:cond delay="500"/>
                                  </p:stCondLst>
                                  <p:childTnLst>
                                    <p:set>
                                      <p:cBhvr>
                                        <p:cTn id="16" dur="1" fill="hold">
                                          <p:stCondLst>
                                            <p:cond delay="0"/>
                                          </p:stCondLst>
                                        </p:cTn>
                                        <p:tgtEl>
                                          <p:spTgt spid="25"/>
                                        </p:tgtEl>
                                        <p:attrNameLst>
                                          <p:attrName>style.visibility</p:attrName>
                                        </p:attrNameLst>
                                      </p:cBhvr>
                                      <p:to>
                                        <p:strVal val="visible"/>
                                      </p:to>
                                    </p:set>
                                    <p:animEffect transition="in" filter="slide(fromLeft)">
                                      <p:cBhvr>
                                        <p:cTn id="17" dur="500"/>
                                        <p:tgtEl>
                                          <p:spTgt spid="25"/>
                                        </p:tgtEl>
                                      </p:cBhvr>
                                    </p:animEffect>
                                  </p:childTnLst>
                                </p:cTn>
                              </p:par>
                              <p:par>
                                <p:cTn id="18" presetID="12" presetClass="entr" presetSubtype="2" fill="hold" nodeType="withEffect">
                                  <p:stCondLst>
                                    <p:cond delay="1000"/>
                                  </p:stCondLst>
                                  <p:childTnLst>
                                    <p:set>
                                      <p:cBhvr>
                                        <p:cTn id="19" dur="1" fill="hold">
                                          <p:stCondLst>
                                            <p:cond delay="0"/>
                                          </p:stCondLst>
                                        </p:cTn>
                                        <p:tgtEl>
                                          <p:spTgt spid="26"/>
                                        </p:tgtEl>
                                        <p:attrNameLst>
                                          <p:attrName>style.visibility</p:attrName>
                                        </p:attrNameLst>
                                      </p:cBhvr>
                                      <p:to>
                                        <p:strVal val="visible"/>
                                      </p:to>
                                    </p:set>
                                    <p:animEffect transition="in" filter="slide(fromRight)">
                                      <p:cBhvr>
                                        <p:cTn id="20" dur="500"/>
                                        <p:tgtEl>
                                          <p:spTgt spid="26"/>
                                        </p:tgtEl>
                                      </p:cBhvr>
                                    </p:animEffect>
                                  </p:childTnLst>
                                </p:cTn>
                              </p:par>
                              <p:par>
                                <p:cTn id="21" presetID="12" presetClass="entr" presetSubtype="4" fill="hold" nodeType="withEffect">
                                  <p:stCondLst>
                                    <p:cond delay="1500"/>
                                  </p:stCondLst>
                                  <p:childTnLst>
                                    <p:set>
                                      <p:cBhvr>
                                        <p:cTn id="22" dur="1" fill="hold">
                                          <p:stCondLst>
                                            <p:cond delay="0"/>
                                          </p:stCondLst>
                                        </p:cTn>
                                        <p:tgtEl>
                                          <p:spTgt spid="45"/>
                                        </p:tgtEl>
                                        <p:attrNameLst>
                                          <p:attrName>style.visibility</p:attrName>
                                        </p:attrNameLst>
                                      </p:cBhvr>
                                      <p:to>
                                        <p:strVal val="visible"/>
                                      </p:to>
                                    </p:set>
                                    <p:animEffect transition="in" filter="slide(fromBottom)">
                                      <p:cBhvr>
                                        <p:cTn id="23" dur="500"/>
                                        <p:tgtEl>
                                          <p:spTgt spid="45"/>
                                        </p:tgtEl>
                                      </p:cBhvr>
                                    </p:animEffect>
                                  </p:childTnLst>
                                </p:cTn>
                              </p:par>
                              <p:par>
                                <p:cTn id="24" presetID="12" presetClass="entr" presetSubtype="8" fill="hold" nodeType="withEffect">
                                  <p:stCondLst>
                                    <p:cond delay="2100"/>
                                  </p:stCondLst>
                                  <p:childTnLst>
                                    <p:set>
                                      <p:cBhvr>
                                        <p:cTn id="25" dur="1" fill="hold">
                                          <p:stCondLst>
                                            <p:cond delay="0"/>
                                          </p:stCondLst>
                                        </p:cTn>
                                        <p:tgtEl>
                                          <p:spTgt spid="28"/>
                                        </p:tgtEl>
                                        <p:attrNameLst>
                                          <p:attrName>style.visibility</p:attrName>
                                        </p:attrNameLst>
                                      </p:cBhvr>
                                      <p:to>
                                        <p:strVal val="visible"/>
                                      </p:to>
                                    </p:set>
                                    <p:animEffect transition="in" filter="slide(fromLeft)">
                                      <p:cBhvr>
                                        <p:cTn id="2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1" grpId="0"/>
      <p:bldP spid="4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9" name="Group 7"/>
          <p:cNvGrpSpPr/>
          <p:nvPr/>
        </p:nvGrpSpPr>
        <p:grpSpPr>
          <a:xfrm>
            <a:off x="8280400" y="514350"/>
            <a:ext cx="330200" cy="330200"/>
            <a:chOff x="8458200" y="361950"/>
            <a:chExt cx="406400" cy="406400"/>
          </a:xfrm>
        </p:grpSpPr>
        <p:sp>
          <p:nvSpPr>
            <p:cNvPr id="10" name="Oval 216"/>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1" name="Oval 217"/>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2</a:t>
              </a:r>
              <a:endParaRPr lang="en-US" sz="1200" dirty="0">
                <a:solidFill>
                  <a:schemeClr val="tx1">
                    <a:lumMod val="50000"/>
                    <a:lumOff val="50000"/>
                  </a:schemeClr>
                </a:solidFill>
              </a:endParaRPr>
            </a:p>
          </p:txBody>
        </p:sp>
      </p:grpSp>
      <p:sp>
        <p:nvSpPr>
          <p:cNvPr id="19" name="Content Placeholder 2"/>
          <p:cNvSpPr txBox="1">
            <a:spLocks/>
          </p:cNvSpPr>
          <p:nvPr/>
        </p:nvSpPr>
        <p:spPr>
          <a:xfrm>
            <a:off x="685800" y="2114550"/>
            <a:ext cx="3505200" cy="2209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100" dirty="0" smtClean="0"/>
              <a:t>Lorem ipsum dolor sit amet, </a:t>
            </a:r>
            <a:r>
              <a:rPr lang="en-US" sz="1100" b="1" dirty="0" smtClean="0"/>
              <a:t>consectetur adipiscing elit</a:t>
            </a:r>
            <a:r>
              <a:rPr lang="en-US" sz="1100" dirty="0" smtClean="0"/>
              <a:t>. Curabitur elementum posuere pretium. Quisque nibh dolor, dignissim ac dignissim ut, luctus ac urna. Aliquam aliquet non massa quis tincidunt. </a:t>
            </a:r>
            <a:r>
              <a:rPr lang="en-US" sz="1100" b="1" dirty="0" smtClean="0">
                <a:solidFill>
                  <a:srgbClr val="C0504D"/>
                </a:solidFill>
              </a:rPr>
              <a:t>Mauris ullamcorper</a:t>
            </a:r>
            <a:r>
              <a:rPr lang="en-US" sz="1100" dirty="0" smtClean="0">
                <a:solidFill>
                  <a:srgbClr val="C0504D"/>
                </a:solidFill>
              </a:rPr>
              <a:t> </a:t>
            </a:r>
            <a:r>
              <a:rPr lang="en-US" sz="1100" dirty="0" smtClean="0"/>
              <a:t>justo tristique dui posuere tincidunt. In nec lacus laoreet orci varius imperdiet sit amet in </a:t>
            </a:r>
            <a:r>
              <a:rPr lang="en-US" sz="1100" dirty="0" err="1" smtClean="0"/>
              <a:t>augue</a:t>
            </a:r>
            <a:r>
              <a:rPr lang="en-US" sz="1100" dirty="0" smtClean="0"/>
              <a:t>. </a:t>
            </a:r>
            <a:r>
              <a:rPr lang="id-ID" sz="1100" dirty="0" smtClean="0"/>
              <a:t>  </a:t>
            </a:r>
          </a:p>
          <a:p>
            <a:pPr marL="0" indent="0">
              <a:buFont typeface="Arial" pitchFamily="34" charset="0"/>
              <a:buNone/>
            </a:pPr>
            <a:endParaRPr lang="id-ID" sz="1100" dirty="0" smtClean="0"/>
          </a:p>
          <a:p>
            <a:pPr marL="0" indent="0">
              <a:buNone/>
            </a:pPr>
            <a:r>
              <a:rPr lang="en-US" sz="1100" dirty="0" err="1" smtClean="0"/>
              <a:t>Lorem</a:t>
            </a:r>
            <a:r>
              <a:rPr lang="en-US" sz="1100" dirty="0" smtClean="0"/>
              <a:t> </a:t>
            </a:r>
            <a:r>
              <a:rPr lang="en-US" sz="1100" dirty="0" err="1" smtClean="0"/>
              <a:t>ipsum</a:t>
            </a:r>
            <a:r>
              <a:rPr lang="en-US" sz="1100" dirty="0" smtClean="0"/>
              <a:t> dolor sit </a:t>
            </a:r>
            <a:r>
              <a:rPr lang="en-US" sz="1100" dirty="0" err="1" smtClean="0"/>
              <a:t>amet</a:t>
            </a:r>
            <a:r>
              <a:rPr lang="en-US" sz="1100" dirty="0" smtClean="0"/>
              <a:t>, </a:t>
            </a:r>
            <a:r>
              <a:rPr lang="en-US" sz="1100" b="1" dirty="0" err="1" smtClean="0"/>
              <a:t>consectetur</a:t>
            </a:r>
            <a:r>
              <a:rPr lang="en-US" sz="1100" b="1" dirty="0" smtClean="0"/>
              <a:t> </a:t>
            </a:r>
            <a:r>
              <a:rPr lang="en-US" sz="1100" b="1" dirty="0" err="1" smtClean="0"/>
              <a:t>adipiscing</a:t>
            </a:r>
            <a:r>
              <a:rPr lang="en-US" sz="1100" b="1" dirty="0" smtClean="0"/>
              <a:t> </a:t>
            </a:r>
            <a:r>
              <a:rPr lang="en-US" sz="1100" b="1" dirty="0" err="1" smtClean="0"/>
              <a:t>elit</a:t>
            </a:r>
            <a:r>
              <a:rPr lang="en-US" sz="1100" dirty="0" smtClean="0"/>
              <a:t>. </a:t>
            </a:r>
            <a:r>
              <a:rPr lang="en-US" sz="1100" dirty="0" err="1" smtClean="0"/>
              <a:t>Curabitur</a:t>
            </a:r>
            <a:r>
              <a:rPr lang="en-US" sz="1100" dirty="0" smtClean="0"/>
              <a:t> </a:t>
            </a:r>
            <a:r>
              <a:rPr lang="en-US" sz="1100" dirty="0" err="1" smtClean="0"/>
              <a:t>elementum</a:t>
            </a:r>
            <a:r>
              <a:rPr lang="en-US" sz="1100" dirty="0" smtClean="0"/>
              <a:t> </a:t>
            </a:r>
            <a:r>
              <a:rPr lang="en-US" sz="1100" dirty="0" err="1" smtClean="0"/>
              <a:t>posuere</a:t>
            </a:r>
            <a:r>
              <a:rPr lang="en-US" sz="1100" dirty="0" smtClean="0"/>
              <a:t> </a:t>
            </a:r>
            <a:r>
              <a:rPr lang="en-US" sz="1100" dirty="0" err="1" smtClean="0"/>
              <a:t>pretium</a:t>
            </a:r>
            <a:r>
              <a:rPr lang="en-US" sz="1100" dirty="0" smtClean="0"/>
              <a:t>. </a:t>
            </a:r>
            <a:r>
              <a:rPr lang="en-US" sz="1100" dirty="0" err="1" smtClean="0"/>
              <a:t>Quisque</a:t>
            </a:r>
            <a:r>
              <a:rPr lang="en-US" sz="1100" dirty="0" smtClean="0"/>
              <a:t> </a:t>
            </a:r>
            <a:r>
              <a:rPr lang="en-US" sz="1100" dirty="0" err="1" smtClean="0"/>
              <a:t>nibh</a:t>
            </a:r>
            <a:r>
              <a:rPr lang="en-US" sz="1100" dirty="0" smtClean="0"/>
              <a:t> dolor, </a:t>
            </a:r>
            <a:r>
              <a:rPr lang="en-US" sz="1100" dirty="0" err="1" smtClean="0"/>
              <a:t>dignissim</a:t>
            </a:r>
            <a:r>
              <a:rPr lang="en-US" sz="1100" dirty="0" smtClean="0"/>
              <a:t> ac </a:t>
            </a:r>
            <a:r>
              <a:rPr lang="en-US" sz="1100" dirty="0" err="1" smtClean="0"/>
              <a:t>dignissim</a:t>
            </a:r>
            <a:r>
              <a:rPr lang="en-US" sz="1100" dirty="0" smtClean="0"/>
              <a:t> </a:t>
            </a:r>
            <a:r>
              <a:rPr lang="en-US" sz="1100" dirty="0" err="1" smtClean="0"/>
              <a:t>ut</a:t>
            </a:r>
            <a:r>
              <a:rPr lang="en-US" sz="1100" dirty="0" smtClean="0"/>
              <a:t>, </a:t>
            </a:r>
            <a:r>
              <a:rPr lang="en-US" sz="1100" dirty="0" err="1" smtClean="0"/>
              <a:t>luctus</a:t>
            </a:r>
            <a:r>
              <a:rPr lang="en-US" sz="1100" dirty="0" smtClean="0"/>
              <a:t> ac </a:t>
            </a:r>
            <a:r>
              <a:rPr lang="en-US" sz="1100" dirty="0" err="1" smtClean="0"/>
              <a:t>urna</a:t>
            </a:r>
            <a:endParaRPr lang="en-US" sz="1100" dirty="0" smtClean="0"/>
          </a:p>
          <a:p>
            <a:pPr marL="0" indent="0">
              <a:buFont typeface="Arial" pitchFamily="34" charset="0"/>
              <a:buNone/>
            </a:pPr>
            <a:endParaRPr lang="en-US" sz="1100" dirty="0"/>
          </a:p>
        </p:txBody>
      </p:sp>
      <p:sp>
        <p:nvSpPr>
          <p:cNvPr id="21" name="Title 13"/>
          <p:cNvSpPr txBox="1">
            <a:spLocks/>
          </p:cNvSpPr>
          <p:nvPr/>
        </p:nvSpPr>
        <p:spPr>
          <a:xfrm>
            <a:off x="304800" y="6667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rgbClr val="C0504D"/>
                </a:solidFill>
                <a:effectLst/>
                <a:uLnTx/>
                <a:uFillTx/>
                <a:ea typeface="+mj-ea"/>
                <a:cs typeface="+mj-cs"/>
              </a:rPr>
              <a:t>About Us</a:t>
            </a:r>
            <a:endParaRPr kumimoji="0" lang="en-US" sz="2800" i="0" u="none" strike="noStrike" kern="1200" cap="none" spc="0" normalizeH="0" baseline="0" noProof="0" dirty="0">
              <a:ln>
                <a:noFill/>
              </a:ln>
              <a:solidFill>
                <a:srgbClr val="C0504D"/>
              </a:solidFill>
              <a:effectLst/>
              <a:uLnTx/>
              <a:uFillTx/>
              <a:ea typeface="+mj-ea"/>
              <a:cs typeface="+mj-cs"/>
            </a:endParaRPr>
          </a:p>
        </p:txBody>
      </p:sp>
      <p:pic>
        <p:nvPicPr>
          <p:cNvPr id="22" name="Picture 21" descr="Color_16x9.png"/>
          <p:cNvPicPr>
            <a:picLocks noChangeAspect="1"/>
          </p:cNvPicPr>
          <p:nvPr/>
        </p:nvPicPr>
        <p:blipFill>
          <a:blip r:embed="rId3" cstate="print"/>
          <a:stretch>
            <a:fillRect/>
          </a:stretch>
        </p:blipFill>
        <p:spPr>
          <a:xfrm>
            <a:off x="3156099" y="1060152"/>
            <a:ext cx="2194560" cy="17145"/>
          </a:xfrm>
          <a:prstGeom prst="rect">
            <a:avLst/>
          </a:prstGeom>
        </p:spPr>
      </p:pic>
      <p:sp>
        <p:nvSpPr>
          <p:cNvPr id="23" name="Subtitle 2"/>
          <p:cNvSpPr>
            <a:spLocks noGrp="1"/>
          </p:cNvSpPr>
          <p:nvPr>
            <p:ph type="subTitle" idx="1"/>
          </p:nvPr>
        </p:nvSpPr>
        <p:spPr>
          <a:xfrm>
            <a:off x="272901" y="1064918"/>
            <a:ext cx="7899970" cy="276999"/>
          </a:xfrm>
        </p:spPr>
        <p:txBody>
          <a:bodyPr wrap="square">
            <a:spAutoFit/>
          </a:bodyPr>
          <a:lstStyle/>
          <a:p>
            <a:r>
              <a:rPr lang="id-ID" sz="1200" b="1" dirty="0" smtClean="0">
                <a:solidFill>
                  <a:srgbClr val="C0504D"/>
                </a:solidFill>
              </a:rPr>
              <a:t>We</a:t>
            </a:r>
            <a:r>
              <a:rPr lang="id-ID" sz="1200" dirty="0" smtClean="0">
                <a:solidFill>
                  <a:srgbClr val="C0504D"/>
                </a:solidFill>
              </a:rPr>
              <a:t> promise to make your </a:t>
            </a:r>
            <a:r>
              <a:rPr lang="id-ID" sz="1200" b="1" dirty="0" smtClean="0">
                <a:solidFill>
                  <a:srgbClr val="C0504D"/>
                </a:solidFill>
              </a:rPr>
              <a:t>life success</a:t>
            </a:r>
            <a:endParaRPr lang="en-US" sz="1200" b="1" dirty="0">
              <a:solidFill>
                <a:srgbClr val="C0504D"/>
              </a:solidFill>
            </a:endParaRPr>
          </a:p>
        </p:txBody>
      </p:sp>
      <p:sp>
        <p:nvSpPr>
          <p:cNvPr id="17" name="Text Placeholder 5"/>
          <p:cNvSpPr txBox="1">
            <a:spLocks/>
          </p:cNvSpPr>
          <p:nvPr/>
        </p:nvSpPr>
        <p:spPr>
          <a:xfrm>
            <a:off x="666303" y="4095750"/>
            <a:ext cx="3675632" cy="246221"/>
          </a:xfrm>
          <a:prstGeom prst="rect">
            <a:avLst/>
          </a:prstGeom>
        </p:spPr>
        <p:txBody>
          <a:bodyPr vert="horz" wrap="square" lIns="91440" tIns="45720" rIns="91440" bIns="45720" rtlCol="0">
            <a:spAutoFit/>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es-ES" sz="990" b="1" i="0" u="none" strike="noStrike" kern="1200" cap="none" spc="-10" normalizeH="0" baseline="0" noProof="0" dirty="0" err="1" smtClean="0">
                <a:ln>
                  <a:noFill/>
                </a:ln>
                <a:solidFill>
                  <a:srgbClr val="C0504D"/>
                </a:solidFill>
                <a:effectLst/>
                <a:uLnTx/>
                <a:uFillTx/>
                <a:latin typeface="Calibri" pitchFamily="34" charset="0"/>
                <a:ea typeface="+mn-ea"/>
                <a:cs typeface="Calibri" pitchFamily="34" charset="0"/>
              </a:rPr>
              <a:t>For</a:t>
            </a:r>
            <a:r>
              <a:rPr kumimoji="0" lang="es-ES" sz="990" b="1" i="0" u="none" strike="noStrike" kern="1200" cap="none" spc="-10" normalizeH="0" baseline="0" noProof="0" dirty="0" smtClean="0">
                <a:ln>
                  <a:noFill/>
                </a:ln>
                <a:solidFill>
                  <a:srgbClr val="C0504D"/>
                </a:solidFill>
                <a:effectLst/>
                <a:uLnTx/>
                <a:uFillTx/>
                <a:latin typeface="Calibri" pitchFamily="34" charset="0"/>
                <a:ea typeface="+mn-ea"/>
                <a:cs typeface="Calibri" pitchFamily="34" charset="0"/>
              </a:rPr>
              <a:t> more </a:t>
            </a:r>
            <a:r>
              <a:rPr kumimoji="0" lang="es-ES" sz="990" b="1" i="0" u="none" strike="noStrike" kern="1200" cap="none" spc="-10" normalizeH="0" baseline="0" noProof="0" dirty="0" err="1" smtClean="0">
                <a:ln>
                  <a:noFill/>
                </a:ln>
                <a:solidFill>
                  <a:srgbClr val="C0504D"/>
                </a:solidFill>
                <a:effectLst/>
                <a:uLnTx/>
                <a:uFillTx/>
                <a:latin typeface="Calibri" pitchFamily="34" charset="0"/>
                <a:ea typeface="+mn-ea"/>
                <a:cs typeface="Calibri" pitchFamily="34" charset="0"/>
              </a:rPr>
              <a:t>information</a:t>
            </a:r>
            <a:r>
              <a:rPr kumimoji="0" lang="es-ES" sz="990" b="1" i="0" u="none" strike="noStrike" kern="1200" cap="none" spc="-10" normalizeH="0" baseline="0" noProof="0" dirty="0" smtClean="0">
                <a:ln>
                  <a:noFill/>
                </a:ln>
                <a:solidFill>
                  <a:srgbClr val="C0504D"/>
                </a:solidFill>
                <a:effectLst/>
                <a:uLnTx/>
                <a:uFillTx/>
                <a:latin typeface="Calibri" pitchFamily="34" charset="0"/>
                <a:ea typeface="+mn-ea"/>
                <a:cs typeface="Calibri" pitchFamily="34" charset="0"/>
              </a:rPr>
              <a:t>, </a:t>
            </a:r>
            <a:r>
              <a:rPr kumimoji="0" lang="es-ES" sz="990" b="1" i="0" u="none" strike="noStrike" kern="1200" cap="none" spc="-10" normalizeH="0" baseline="0" noProof="0" dirty="0" err="1" smtClean="0">
                <a:ln>
                  <a:noFill/>
                </a:ln>
                <a:solidFill>
                  <a:srgbClr val="C0504D"/>
                </a:solidFill>
                <a:effectLst/>
                <a:uLnTx/>
                <a:uFillTx/>
                <a:latin typeface="Calibri" pitchFamily="34" charset="0"/>
                <a:ea typeface="+mn-ea"/>
                <a:cs typeface="Calibri" pitchFamily="34" charset="0"/>
              </a:rPr>
              <a:t>please</a:t>
            </a:r>
            <a:r>
              <a:rPr kumimoji="0" lang="es-ES" sz="990" b="1" i="0" u="none" strike="noStrike" kern="1200" cap="none" spc="-10" normalizeH="0" baseline="0" noProof="0" dirty="0" smtClean="0">
                <a:ln>
                  <a:noFill/>
                </a:ln>
                <a:solidFill>
                  <a:srgbClr val="C0504D"/>
                </a:solidFill>
                <a:effectLst/>
                <a:uLnTx/>
                <a:uFillTx/>
                <a:latin typeface="Calibri" pitchFamily="34" charset="0"/>
                <a:ea typeface="+mn-ea"/>
                <a:cs typeface="Calibri" pitchFamily="34" charset="0"/>
              </a:rPr>
              <a:t> </a:t>
            </a:r>
            <a:r>
              <a:rPr kumimoji="0" lang="es-ES" sz="990" b="1" i="0" u="none" strike="noStrike" kern="1200" cap="none" spc="-10" normalizeH="0" baseline="0" noProof="0" dirty="0" err="1" smtClean="0">
                <a:ln>
                  <a:noFill/>
                </a:ln>
                <a:solidFill>
                  <a:srgbClr val="C0504D"/>
                </a:solidFill>
                <a:effectLst/>
                <a:uLnTx/>
                <a:uFillTx/>
                <a:latin typeface="Calibri" pitchFamily="34" charset="0"/>
                <a:ea typeface="+mn-ea"/>
                <a:cs typeface="Calibri" pitchFamily="34" charset="0"/>
              </a:rPr>
              <a:t>visit</a:t>
            </a:r>
            <a:r>
              <a:rPr kumimoji="0" lang="es-ES" sz="990" b="1" i="0" u="none" strike="noStrike" kern="1200" cap="none" spc="-10" normalizeH="0" baseline="0" noProof="0" dirty="0" smtClean="0">
                <a:ln>
                  <a:noFill/>
                </a:ln>
                <a:solidFill>
                  <a:srgbClr val="C0504D"/>
                </a:solidFill>
                <a:effectLst/>
                <a:uLnTx/>
                <a:uFillTx/>
                <a:latin typeface="Calibri" pitchFamily="34" charset="0"/>
                <a:ea typeface="+mn-ea"/>
                <a:cs typeface="Calibri" pitchFamily="34" charset="0"/>
              </a:rPr>
              <a:t>:</a:t>
            </a:r>
            <a:endParaRPr kumimoji="0" lang="en-US" sz="990" b="1" i="0" u="none" strike="noStrike" kern="1200" cap="none" spc="-10" normalizeH="0" baseline="0" noProof="0" dirty="0">
              <a:ln>
                <a:noFill/>
              </a:ln>
              <a:solidFill>
                <a:srgbClr val="C0504D"/>
              </a:solidFill>
              <a:effectLst/>
              <a:uLnTx/>
              <a:uFillTx/>
              <a:latin typeface="Calibri" pitchFamily="34" charset="0"/>
              <a:ea typeface="+mn-ea"/>
              <a:cs typeface="Calibri" pitchFamily="34" charset="0"/>
            </a:endParaRPr>
          </a:p>
        </p:txBody>
      </p:sp>
      <p:sp>
        <p:nvSpPr>
          <p:cNvPr id="18" name="Text Placeholder 6"/>
          <p:cNvSpPr txBox="1">
            <a:spLocks/>
          </p:cNvSpPr>
          <p:nvPr/>
        </p:nvSpPr>
        <p:spPr>
          <a:xfrm>
            <a:off x="664534" y="4324350"/>
            <a:ext cx="3675600" cy="242118"/>
          </a:xfrm>
          <a:prstGeom prst="rect">
            <a:avLst/>
          </a:prstGeom>
        </p:spPr>
        <p:txBody>
          <a:bodyPr vert="horz" wrap="square" lIns="91440" tIns="45720" rIns="91440" bIns="45720" rtlCol="0">
            <a:spAutoFit/>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0" lang="es-ES" sz="1300" b="0" i="0" u="none" strike="noStrike" kern="1200" cap="all" spc="-10" normalizeH="0" baseline="0" noProof="0" dirty="0" smtClean="0">
                <a:ln>
                  <a:noFill/>
                </a:ln>
                <a:solidFill>
                  <a:srgbClr val="C0504D"/>
                </a:solidFill>
                <a:effectLst/>
                <a:uLnTx/>
                <a:uFillTx/>
                <a:latin typeface="Calibri" pitchFamily="34" charset="0"/>
                <a:ea typeface="+mn-ea"/>
                <a:cs typeface="Calibri" pitchFamily="34" charset="0"/>
              </a:rPr>
              <a:t>www.company</a:t>
            </a:r>
            <a:r>
              <a:rPr kumimoji="0" lang="es-ES" sz="1300" b="1" i="0" u="none" strike="noStrike" kern="1200" cap="all" spc="-10" normalizeH="0" baseline="0" noProof="0" dirty="0" smtClean="0">
                <a:ln>
                  <a:noFill/>
                </a:ln>
                <a:solidFill>
                  <a:srgbClr val="C0504D"/>
                </a:solidFill>
                <a:effectLst/>
                <a:uLnTx/>
                <a:uFillTx/>
                <a:latin typeface="Calibri" pitchFamily="34" charset="0"/>
                <a:ea typeface="+mn-ea"/>
                <a:cs typeface="Calibri" pitchFamily="34" charset="0"/>
              </a:rPr>
              <a:t>name</a:t>
            </a:r>
            <a:r>
              <a:rPr kumimoji="0" lang="es-ES" sz="1300" b="0" i="0" u="none" strike="noStrike" kern="1200" cap="all" spc="-10" normalizeH="0" baseline="0" noProof="0" dirty="0" smtClean="0">
                <a:ln>
                  <a:noFill/>
                </a:ln>
                <a:solidFill>
                  <a:srgbClr val="C0504D"/>
                </a:solidFill>
                <a:effectLst/>
                <a:uLnTx/>
                <a:uFillTx/>
                <a:latin typeface="Calibri" pitchFamily="34" charset="0"/>
                <a:ea typeface="+mn-ea"/>
                <a:cs typeface="Calibri" pitchFamily="34" charset="0"/>
              </a:rPr>
              <a:t>.com</a:t>
            </a:r>
            <a:endParaRPr kumimoji="0" lang="en-US" sz="1300" b="0" i="0" u="none" strike="noStrike" kern="1200" cap="all" spc="-10" normalizeH="0" baseline="0" noProof="0" dirty="0">
              <a:ln>
                <a:noFill/>
              </a:ln>
              <a:solidFill>
                <a:srgbClr val="C0504D"/>
              </a:solidFill>
              <a:effectLst/>
              <a:uLnTx/>
              <a:uFillTx/>
              <a:latin typeface="Calibri" pitchFamily="34" charset="0"/>
              <a:ea typeface="+mn-ea"/>
              <a:cs typeface="Calibri" pitchFamily="34" charset="0"/>
            </a:endParaRPr>
          </a:p>
        </p:txBody>
      </p:sp>
      <p:pic>
        <p:nvPicPr>
          <p:cNvPr id="20" name="Picture 19" descr="shutterstock_12664745224 (5).jpg"/>
          <p:cNvPicPr>
            <a:picLocks noChangeAspect="1"/>
          </p:cNvPicPr>
          <p:nvPr/>
        </p:nvPicPr>
        <p:blipFill>
          <a:blip r:embed="rId4" cstate="print"/>
          <a:stretch>
            <a:fillRect/>
          </a:stretch>
        </p:blipFill>
        <p:spPr>
          <a:xfrm>
            <a:off x="5029200" y="1988474"/>
            <a:ext cx="3428536" cy="19285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4" name="Text Placeholder 2"/>
          <p:cNvSpPr txBox="1">
            <a:spLocks/>
          </p:cNvSpPr>
          <p:nvPr/>
        </p:nvSpPr>
        <p:spPr>
          <a:xfrm>
            <a:off x="648000" y="1872000"/>
            <a:ext cx="3314400" cy="242550"/>
          </a:xfrm>
          <a:prstGeom prst="rect">
            <a:avLst/>
          </a:prstGeom>
        </p:spPr>
        <p:txBody>
          <a:bodyPr vert="horz" lIns="91440" tIns="45720" rIns="91440" bIns="45720" rtlCol="0" anchor="ctr"/>
          <a:lstStyle/>
          <a:p>
            <a:pPr marL="0" marR="0" lvl="0" indent="0" algn="l" defTabSz="914400" rtl="0" eaLnBrk="1" fontAlgn="auto" latinLnBrk="0" hangingPunct="1">
              <a:lnSpc>
                <a:spcPts val="1100"/>
              </a:lnSpc>
              <a:spcBef>
                <a:spcPts val="0"/>
              </a:spcBef>
              <a:spcAft>
                <a:spcPts val="0"/>
              </a:spcAft>
              <a:buClrTx/>
              <a:buSzTx/>
              <a:buFontTx/>
              <a:buNone/>
              <a:tabLst/>
              <a:defRPr/>
            </a:pPr>
            <a:r>
              <a:rPr kumimoji="0" lang="en-US" sz="1300" b="0" i="0" u="none" strike="noStrike" kern="1200" cap="none" spc="-10" normalizeH="0" baseline="0" noProof="0" dirty="0" err="1" smtClean="0">
                <a:ln>
                  <a:noFill/>
                </a:ln>
                <a:solidFill>
                  <a:srgbClr val="C0504D"/>
                </a:solidFill>
                <a:effectLst/>
                <a:uLnTx/>
                <a:uFillTx/>
                <a:latin typeface="+mn-lt"/>
                <a:ea typeface="+mn-ea"/>
                <a:cs typeface="+mn-cs"/>
              </a:rPr>
              <a:t>Lorem</a:t>
            </a:r>
            <a:r>
              <a:rPr kumimoji="0" lang="en-US" sz="1300" b="0" i="0" u="none" strike="noStrike" kern="1200" cap="none" spc="-10" normalizeH="0" baseline="0" noProof="0" dirty="0" smtClean="0">
                <a:ln>
                  <a:noFill/>
                </a:ln>
                <a:solidFill>
                  <a:srgbClr val="C0504D"/>
                </a:solidFill>
                <a:effectLst/>
                <a:uLnTx/>
                <a:uFillTx/>
                <a:latin typeface="+mn-lt"/>
                <a:ea typeface="+mn-ea"/>
                <a:cs typeface="+mn-cs"/>
              </a:rPr>
              <a:t> </a:t>
            </a:r>
            <a:r>
              <a:rPr kumimoji="0" lang="en-US" sz="1300" b="0" i="0" u="none" strike="noStrike" kern="1200" cap="none" spc="-10" normalizeH="0" baseline="0" noProof="0" dirty="0" err="1" smtClean="0">
                <a:ln>
                  <a:noFill/>
                </a:ln>
                <a:solidFill>
                  <a:srgbClr val="C0504D"/>
                </a:solidFill>
                <a:effectLst/>
                <a:uLnTx/>
                <a:uFillTx/>
                <a:latin typeface="+mn-lt"/>
                <a:ea typeface="+mn-ea"/>
                <a:cs typeface="+mn-cs"/>
              </a:rPr>
              <a:t>ipsum</a:t>
            </a:r>
            <a:r>
              <a:rPr kumimoji="0" lang="en-US" sz="1300" b="0" i="0" u="none" strike="noStrike" kern="1200" cap="none" spc="-10" normalizeH="0" baseline="0" noProof="0" dirty="0" smtClean="0">
                <a:ln>
                  <a:noFill/>
                </a:ln>
                <a:solidFill>
                  <a:srgbClr val="C0504D"/>
                </a:solidFill>
                <a:effectLst/>
                <a:uLnTx/>
                <a:uFillTx/>
                <a:latin typeface="+mn-lt"/>
                <a:ea typeface="+mn-ea"/>
                <a:cs typeface="+mn-cs"/>
              </a:rPr>
              <a:t> dolor sit </a:t>
            </a:r>
            <a:r>
              <a:rPr kumimoji="0" lang="en-US" sz="1300" b="0" i="0" u="none" strike="noStrike" kern="1200" cap="none" spc="-10" normalizeH="0" baseline="0" noProof="0" dirty="0" err="1" smtClean="0">
                <a:ln>
                  <a:noFill/>
                </a:ln>
                <a:solidFill>
                  <a:srgbClr val="C0504D"/>
                </a:solidFill>
                <a:effectLst/>
                <a:uLnTx/>
                <a:uFillTx/>
                <a:latin typeface="+mn-lt"/>
                <a:ea typeface="+mn-ea"/>
                <a:cs typeface="+mn-cs"/>
              </a:rPr>
              <a:t>amet</a:t>
            </a:r>
            <a:endParaRPr kumimoji="0" lang="en-US" sz="1300" b="0" i="0" u="none" strike="noStrike" kern="1200" cap="none" spc="-10" normalizeH="0" baseline="0" noProof="0" dirty="0" smtClean="0">
              <a:ln>
                <a:noFill/>
              </a:ln>
              <a:solidFill>
                <a:srgbClr val="C0504D"/>
              </a:solidFill>
              <a:effectLst/>
              <a:uLnTx/>
              <a:uFillTx/>
              <a:latin typeface="+mn-lt"/>
              <a:ea typeface="+mn-ea"/>
              <a:cs typeface="+mn-cs"/>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600"/>
                                        <p:tgtEl>
                                          <p:spTgt spid="19"/>
                                        </p:tgtEl>
                                      </p:cBhvr>
                                    </p:animEffect>
                                  </p:childTnLst>
                                </p:cTn>
                              </p:par>
                              <p:par>
                                <p:cTn id="11" presetID="22" presetClass="entr" presetSubtype="8" fill="hold" nodeType="withEffect">
                                  <p:stCondLst>
                                    <p:cond delay="0"/>
                                  </p:stCondLst>
                                  <p:childTnLst>
                                    <p:set>
                                      <p:cBhvr>
                                        <p:cTn id="12" dur="1" fill="hold">
                                          <p:stCondLst>
                                            <p:cond delay="0"/>
                                          </p:stCondLst>
                                        </p:cTn>
                                        <p:tgtEl>
                                          <p:spTgt spid="23">
                                            <p:txEl>
                                              <p:pRg st="0" end="0"/>
                                            </p:txEl>
                                          </p:spTgt>
                                        </p:tgtEl>
                                        <p:attrNameLst>
                                          <p:attrName>style.visibility</p:attrName>
                                        </p:attrNameLst>
                                      </p:cBhvr>
                                      <p:to>
                                        <p:strVal val="visible"/>
                                      </p:to>
                                    </p:set>
                                    <p:animEffect transition="in" filter="wipe(left)">
                                      <p:cBhvr>
                                        <p:cTn id="13" dur="500"/>
                                        <p:tgtEl>
                                          <p:spTgt spid="23">
                                            <p:txEl>
                                              <p:pRg st="0" end="0"/>
                                            </p:txEl>
                                          </p:spTgt>
                                        </p:tgtEl>
                                      </p:cBhvr>
                                    </p:animEffect>
                                  </p:childTnLst>
                                </p:cTn>
                              </p:par>
                              <p:par>
                                <p:cTn id="14" presetID="22" presetClass="entr" presetSubtype="4" fill="hold" nodeType="withEffect">
                                  <p:stCondLst>
                                    <p:cond delay="1400"/>
                                  </p:stCondLst>
                                  <p:childTnLst>
                                    <p:set>
                                      <p:cBhvr>
                                        <p:cTn id="15" dur="1" fill="hold">
                                          <p:stCondLst>
                                            <p:cond delay="0"/>
                                          </p:stCondLst>
                                        </p:cTn>
                                        <p:tgtEl>
                                          <p:spTgt spid="18">
                                            <p:txEl>
                                              <p:pRg st="0" end="0"/>
                                            </p:txEl>
                                          </p:spTgt>
                                        </p:tgtEl>
                                        <p:attrNameLst>
                                          <p:attrName>style.visibility</p:attrName>
                                        </p:attrNameLst>
                                      </p:cBhvr>
                                      <p:to>
                                        <p:strVal val="visible"/>
                                      </p:to>
                                    </p:set>
                                    <p:animEffect transition="in" filter="wipe(down)">
                                      <p:cBhvr>
                                        <p:cTn id="16" dur="500"/>
                                        <p:tgtEl>
                                          <p:spTgt spid="18">
                                            <p:txEl>
                                              <p:pRg st="0" end="0"/>
                                            </p:txEl>
                                          </p:spTgt>
                                        </p:tgtEl>
                                      </p:cBhvr>
                                    </p:animEffect>
                                  </p:childTnLst>
                                </p:cTn>
                              </p:par>
                              <p:par>
                                <p:cTn id="17" presetID="22" presetClass="entr" presetSubtype="4" fill="hold" nodeType="withEffect">
                                  <p:stCondLst>
                                    <p:cond delay="1500"/>
                                  </p:stCondLst>
                                  <p:childTnLst>
                                    <p:set>
                                      <p:cBhvr>
                                        <p:cTn id="18" dur="1" fill="hold">
                                          <p:stCondLst>
                                            <p:cond delay="0"/>
                                          </p:stCondLst>
                                        </p:cTn>
                                        <p:tgtEl>
                                          <p:spTgt spid="17">
                                            <p:txEl>
                                              <p:pRg st="0" end="0"/>
                                            </p:txEl>
                                          </p:spTgt>
                                        </p:tgtEl>
                                        <p:attrNameLst>
                                          <p:attrName>style.visibility</p:attrName>
                                        </p:attrNameLst>
                                      </p:cBhvr>
                                      <p:to>
                                        <p:strVal val="visible"/>
                                      </p:to>
                                    </p:set>
                                    <p:animEffect transition="in" filter="wipe(down)">
                                      <p:cBhvr>
                                        <p:cTn id="19" dur="500"/>
                                        <p:tgtEl>
                                          <p:spTgt spid="17">
                                            <p:txEl>
                                              <p:pRg st="0" end="0"/>
                                            </p:txEl>
                                          </p:spTgt>
                                        </p:tgtEl>
                                      </p:cBhvr>
                                    </p:animEffect>
                                  </p:childTnLst>
                                </p:cTn>
                              </p:par>
                              <p:par>
                                <p:cTn id="20" presetID="22" presetClass="entr" presetSubtype="8" fill="hold" nodeType="withEffect">
                                  <p:stCondLst>
                                    <p:cond delay="900"/>
                                  </p:stCondLst>
                                  <p:childTnLst>
                                    <p:set>
                                      <p:cBhvr>
                                        <p:cTn id="21" dur="1" fill="hold">
                                          <p:stCondLst>
                                            <p:cond delay="0"/>
                                          </p:stCondLst>
                                        </p:cTn>
                                        <p:tgtEl>
                                          <p:spTgt spid="24">
                                            <p:txEl>
                                              <p:pRg st="0" end="0"/>
                                            </p:txEl>
                                          </p:spTgt>
                                        </p:tgtEl>
                                        <p:attrNameLst>
                                          <p:attrName>style.visibility</p:attrName>
                                        </p:attrNameLst>
                                      </p:cBhvr>
                                      <p:to>
                                        <p:strVal val="visible"/>
                                      </p:to>
                                    </p:set>
                                    <p:animEffect transition="in" filter="wipe(left)">
                                      <p:cBhvr>
                                        <p:cTn id="22" dur="500"/>
                                        <p:tgtEl>
                                          <p:spTgt spid="24">
                                            <p:txEl>
                                              <p:pRg st="0" end="0"/>
                                            </p:txEl>
                                          </p:spTgt>
                                        </p:tgtEl>
                                      </p:cBhvr>
                                    </p:animEffect>
                                  </p:childTnLst>
                                </p:cTn>
                              </p:par>
                              <p:par>
                                <p:cTn id="23" presetID="26" presetClass="entr" presetSubtype="0" fill="hold" nodeType="withEffect">
                                  <p:stCondLst>
                                    <p:cond delay="2000"/>
                                  </p:stCondLst>
                                  <p:childTnLst>
                                    <p:set>
                                      <p:cBhvr>
                                        <p:cTn id="24" dur="1" fill="hold">
                                          <p:stCondLst>
                                            <p:cond delay="0"/>
                                          </p:stCondLst>
                                        </p:cTn>
                                        <p:tgtEl>
                                          <p:spTgt spid="20"/>
                                        </p:tgtEl>
                                        <p:attrNameLst>
                                          <p:attrName>style.visibility</p:attrName>
                                        </p:attrNameLst>
                                      </p:cBhvr>
                                      <p:to>
                                        <p:strVal val="visible"/>
                                      </p:to>
                                    </p:set>
                                    <p:animEffect transition="in" filter="wipe(down)">
                                      <p:cBhvr>
                                        <p:cTn id="25" dur="290">
                                          <p:stCondLst>
                                            <p:cond delay="0"/>
                                          </p:stCondLst>
                                        </p:cTn>
                                        <p:tgtEl>
                                          <p:spTgt spid="20"/>
                                        </p:tgtEl>
                                      </p:cBhvr>
                                    </p:animEffect>
                                    <p:anim calcmode="lin" valueType="num">
                                      <p:cBhvr>
                                        <p:cTn id="26" dur="911"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27" dur="332"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28" dur="332" tmFilter="0, 0; 0.125,0.2665; 0.25,0.4; 0.375,0.465; 0.5,0.5;  0.625,0.535; 0.75,0.6; 0.875,0.7335; 1,1">
                                          <p:stCondLst>
                                            <p:cond delay="332"/>
                                          </p:stCondLst>
                                        </p:cTn>
                                        <p:tgtEl>
                                          <p:spTgt spid="20"/>
                                        </p:tgtEl>
                                        <p:attrNameLst>
                                          <p:attrName>ppt_y</p:attrName>
                                        </p:attrNameLst>
                                      </p:cBhvr>
                                      <p:tavLst>
                                        <p:tav tm="0" fmla="#ppt_y-sin(pi*$)/9">
                                          <p:val>
                                            <p:fltVal val="0"/>
                                          </p:val>
                                        </p:tav>
                                        <p:tav tm="100000">
                                          <p:val>
                                            <p:fltVal val="1"/>
                                          </p:val>
                                        </p:tav>
                                      </p:tavLst>
                                    </p:anim>
                                    <p:anim calcmode="lin" valueType="num">
                                      <p:cBhvr>
                                        <p:cTn id="29" dur="166" tmFilter="0, 0; 0.125,0.2665; 0.25,0.4; 0.375,0.465; 0.5,0.5;  0.625,0.535; 0.75,0.6; 0.875,0.7335; 1,1">
                                          <p:stCondLst>
                                            <p:cond delay="662"/>
                                          </p:stCondLst>
                                        </p:cTn>
                                        <p:tgtEl>
                                          <p:spTgt spid="20"/>
                                        </p:tgtEl>
                                        <p:attrNameLst>
                                          <p:attrName>ppt_y</p:attrName>
                                        </p:attrNameLst>
                                      </p:cBhvr>
                                      <p:tavLst>
                                        <p:tav tm="0" fmla="#ppt_y-sin(pi*$)/27">
                                          <p:val>
                                            <p:fltVal val="0"/>
                                          </p:val>
                                        </p:tav>
                                        <p:tav tm="100000">
                                          <p:val>
                                            <p:fltVal val="1"/>
                                          </p:val>
                                        </p:tav>
                                      </p:tavLst>
                                    </p:anim>
                                    <p:anim calcmode="lin" valueType="num">
                                      <p:cBhvr>
                                        <p:cTn id="30" dur="82" tmFilter="0, 0; 0.125,0.2665; 0.25,0.4; 0.375,0.465; 0.5,0.5;  0.625,0.535; 0.75,0.6; 0.875,0.7335; 1,1">
                                          <p:stCondLst>
                                            <p:cond delay="828"/>
                                          </p:stCondLst>
                                        </p:cTn>
                                        <p:tgtEl>
                                          <p:spTgt spid="20"/>
                                        </p:tgtEl>
                                        <p:attrNameLst>
                                          <p:attrName>ppt_y</p:attrName>
                                        </p:attrNameLst>
                                      </p:cBhvr>
                                      <p:tavLst>
                                        <p:tav tm="0" fmla="#ppt_y-sin(pi*$)/81">
                                          <p:val>
                                            <p:fltVal val="0"/>
                                          </p:val>
                                        </p:tav>
                                        <p:tav tm="100000">
                                          <p:val>
                                            <p:fltVal val="1"/>
                                          </p:val>
                                        </p:tav>
                                      </p:tavLst>
                                    </p:anim>
                                    <p:animScale>
                                      <p:cBhvr>
                                        <p:cTn id="31" dur="13">
                                          <p:stCondLst>
                                            <p:cond delay="325"/>
                                          </p:stCondLst>
                                        </p:cTn>
                                        <p:tgtEl>
                                          <p:spTgt spid="20"/>
                                        </p:tgtEl>
                                      </p:cBhvr>
                                      <p:to x="100000" y="60000"/>
                                    </p:animScale>
                                    <p:animScale>
                                      <p:cBhvr>
                                        <p:cTn id="32" dur="83" decel="50000">
                                          <p:stCondLst>
                                            <p:cond delay="338"/>
                                          </p:stCondLst>
                                        </p:cTn>
                                        <p:tgtEl>
                                          <p:spTgt spid="20"/>
                                        </p:tgtEl>
                                      </p:cBhvr>
                                      <p:to x="100000" y="100000"/>
                                    </p:animScale>
                                    <p:animScale>
                                      <p:cBhvr>
                                        <p:cTn id="33" dur="13">
                                          <p:stCondLst>
                                            <p:cond delay="656"/>
                                          </p:stCondLst>
                                        </p:cTn>
                                        <p:tgtEl>
                                          <p:spTgt spid="20"/>
                                        </p:tgtEl>
                                      </p:cBhvr>
                                      <p:to x="100000" y="80000"/>
                                    </p:animScale>
                                    <p:animScale>
                                      <p:cBhvr>
                                        <p:cTn id="34" dur="83" decel="50000">
                                          <p:stCondLst>
                                            <p:cond delay="669"/>
                                          </p:stCondLst>
                                        </p:cTn>
                                        <p:tgtEl>
                                          <p:spTgt spid="20"/>
                                        </p:tgtEl>
                                      </p:cBhvr>
                                      <p:to x="100000" y="100000"/>
                                    </p:animScale>
                                    <p:animScale>
                                      <p:cBhvr>
                                        <p:cTn id="35" dur="13">
                                          <p:stCondLst>
                                            <p:cond delay="821"/>
                                          </p:stCondLst>
                                        </p:cTn>
                                        <p:tgtEl>
                                          <p:spTgt spid="20"/>
                                        </p:tgtEl>
                                      </p:cBhvr>
                                      <p:to x="100000" y="90000"/>
                                    </p:animScale>
                                    <p:animScale>
                                      <p:cBhvr>
                                        <p:cTn id="36" dur="83" decel="50000">
                                          <p:stCondLst>
                                            <p:cond delay="834"/>
                                          </p:stCondLst>
                                        </p:cTn>
                                        <p:tgtEl>
                                          <p:spTgt spid="20"/>
                                        </p:tgtEl>
                                      </p:cBhvr>
                                      <p:to x="100000" y="100000"/>
                                    </p:animScale>
                                    <p:animScale>
                                      <p:cBhvr>
                                        <p:cTn id="37" dur="13">
                                          <p:stCondLst>
                                            <p:cond delay="904"/>
                                          </p:stCondLst>
                                        </p:cTn>
                                        <p:tgtEl>
                                          <p:spTgt spid="20"/>
                                        </p:tgtEl>
                                      </p:cBhvr>
                                      <p:to x="100000" y="95000"/>
                                    </p:animScale>
                                    <p:animScale>
                                      <p:cBhvr>
                                        <p:cTn id="38" dur="83" decel="50000">
                                          <p:stCondLst>
                                            <p:cond delay="917"/>
                                          </p:stCondLst>
                                        </p:cTn>
                                        <p:tgtEl>
                                          <p:spTgt spid="2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3" name="Group 7"/>
          <p:cNvGrpSpPr/>
          <p:nvPr/>
        </p:nvGrpSpPr>
        <p:grpSpPr>
          <a:xfrm>
            <a:off x="8280400" y="514350"/>
            <a:ext cx="330200" cy="330200"/>
            <a:chOff x="8458200" y="361950"/>
            <a:chExt cx="406400" cy="406400"/>
          </a:xfrm>
        </p:grpSpPr>
        <p:sp>
          <p:nvSpPr>
            <p:cNvPr id="10" name="Oval 216"/>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1" name="Oval 217"/>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20</a:t>
              </a:r>
              <a:endParaRPr lang="en-US" sz="1200" dirty="0">
                <a:solidFill>
                  <a:schemeClr val="tx1">
                    <a:lumMod val="50000"/>
                    <a:lumOff val="50000"/>
                  </a:schemeClr>
                </a:solidFill>
              </a:endParaRPr>
            </a:p>
          </p:txBody>
        </p:sp>
      </p:grpSp>
      <p:cxnSp>
        <p:nvCxnSpPr>
          <p:cNvPr id="91" name="Straight Connector 90"/>
          <p:cNvCxnSpPr/>
          <p:nvPr/>
        </p:nvCxnSpPr>
        <p:spPr>
          <a:xfrm rot="5400000" flipH="1" flipV="1">
            <a:off x="7353299" y="1238250"/>
            <a:ext cx="1143000" cy="914400"/>
          </a:xfrm>
          <a:prstGeom prst="line">
            <a:avLst/>
          </a:prstGeom>
          <a:ln w="76200">
            <a:solidFill>
              <a:schemeClr val="accent2">
                <a:lumMod val="75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6618766" y="2268719"/>
            <a:ext cx="838200" cy="381000"/>
          </a:xfrm>
          <a:prstGeom prst="line">
            <a:avLst/>
          </a:prstGeom>
          <a:ln w="76200">
            <a:solidFill>
              <a:schemeClr val="accent2">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5530700" y="2660352"/>
            <a:ext cx="1066800" cy="76200"/>
          </a:xfrm>
          <a:prstGeom prst="line">
            <a:avLst/>
          </a:prstGeom>
          <a:ln w="76200">
            <a:solidFill>
              <a:schemeClr val="accent2">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4049232" y="2736552"/>
            <a:ext cx="1447800" cy="1066800"/>
          </a:xfrm>
          <a:prstGeom prst="line">
            <a:avLst/>
          </a:prstGeom>
          <a:ln w="76200">
            <a:solidFill>
              <a:schemeClr val="accent2">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92" name="Oval 91"/>
          <p:cNvSpPr/>
          <p:nvPr/>
        </p:nvSpPr>
        <p:spPr>
          <a:xfrm>
            <a:off x="7414434" y="2217386"/>
            <a:ext cx="102729" cy="102729"/>
          </a:xfrm>
          <a:prstGeom prst="ellipse">
            <a:avLst/>
          </a:prstGeom>
          <a:solidFill>
            <a:schemeClr val="bg1">
              <a:lumMod val="95000"/>
            </a:schemeClr>
          </a:solidFill>
          <a:ln w="19050">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93" name="Oval 92"/>
          <p:cNvSpPr/>
          <p:nvPr/>
        </p:nvSpPr>
        <p:spPr>
          <a:xfrm>
            <a:off x="6540797" y="2610788"/>
            <a:ext cx="102729" cy="102729"/>
          </a:xfrm>
          <a:prstGeom prst="ellipse">
            <a:avLst/>
          </a:prstGeom>
          <a:solidFill>
            <a:schemeClr val="bg1">
              <a:lumMod val="95000"/>
            </a:schemeClr>
          </a:solidFill>
          <a:ln w="19050">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94" name="Oval 93"/>
          <p:cNvSpPr/>
          <p:nvPr/>
        </p:nvSpPr>
        <p:spPr>
          <a:xfrm>
            <a:off x="5456269" y="2686988"/>
            <a:ext cx="102729" cy="102729"/>
          </a:xfrm>
          <a:prstGeom prst="ellipse">
            <a:avLst/>
          </a:prstGeom>
          <a:solidFill>
            <a:schemeClr val="bg1">
              <a:lumMod val="95000"/>
            </a:schemeClr>
          </a:solidFill>
          <a:ln w="19050">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95" name="Oval 94"/>
          <p:cNvSpPr/>
          <p:nvPr/>
        </p:nvSpPr>
        <p:spPr>
          <a:xfrm>
            <a:off x="4001437" y="3752019"/>
            <a:ext cx="102729" cy="102729"/>
          </a:xfrm>
          <a:prstGeom prst="ellipse">
            <a:avLst/>
          </a:prstGeom>
          <a:solidFill>
            <a:schemeClr val="bg1">
              <a:lumMod val="95000"/>
            </a:schemeClr>
          </a:solidFill>
          <a:ln w="19050">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cxnSp>
        <p:nvCxnSpPr>
          <p:cNvPr id="33" name="Straight Connector 32"/>
          <p:cNvCxnSpPr/>
          <p:nvPr/>
        </p:nvCxnSpPr>
        <p:spPr>
          <a:xfrm rot="5400000">
            <a:off x="5001732" y="3401980"/>
            <a:ext cx="990600" cy="1588"/>
          </a:xfrm>
          <a:prstGeom prst="line">
            <a:avLst/>
          </a:prstGeom>
          <a:ln>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6111287" y="3367609"/>
            <a:ext cx="1019803" cy="37687"/>
          </a:xfrm>
          <a:prstGeom prst="line">
            <a:avLst/>
          </a:prstGeom>
          <a:ln>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50" name="Rounded Rectangle 49"/>
          <p:cNvSpPr/>
          <p:nvPr/>
        </p:nvSpPr>
        <p:spPr>
          <a:xfrm>
            <a:off x="3852531" y="3943350"/>
            <a:ext cx="381000" cy="381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843667" y="3922084"/>
            <a:ext cx="423514" cy="400110"/>
          </a:xfrm>
          <a:prstGeom prst="rect">
            <a:avLst/>
          </a:prstGeom>
        </p:spPr>
        <p:txBody>
          <a:bodyPr wrap="none">
            <a:spAutoFit/>
          </a:bodyPr>
          <a:lstStyle/>
          <a:p>
            <a:r>
              <a:rPr lang="en-US" sz="2000" dirty="0" smtClean="0">
                <a:solidFill>
                  <a:schemeClr val="bg1">
                    <a:lumMod val="95000"/>
                  </a:schemeClr>
                </a:solidFill>
                <a:latin typeface="FontAwesome" pitchFamily="2" charset="0"/>
              </a:rPr>
              <a:t></a:t>
            </a:r>
            <a:endParaRPr lang="en-US" sz="2000" dirty="0">
              <a:solidFill>
                <a:schemeClr val="bg1">
                  <a:lumMod val="95000"/>
                </a:schemeClr>
              </a:solidFill>
              <a:latin typeface="FontAwesome" pitchFamily="2" charset="0"/>
            </a:endParaRPr>
          </a:p>
        </p:txBody>
      </p:sp>
      <p:sp>
        <p:nvSpPr>
          <p:cNvPr id="51" name="Rounded Rectangle 50"/>
          <p:cNvSpPr/>
          <p:nvPr/>
        </p:nvSpPr>
        <p:spPr>
          <a:xfrm>
            <a:off x="5285762" y="3953983"/>
            <a:ext cx="381000" cy="38100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266265" y="3930948"/>
            <a:ext cx="423514" cy="400110"/>
          </a:xfrm>
          <a:prstGeom prst="rect">
            <a:avLst/>
          </a:prstGeom>
        </p:spPr>
        <p:txBody>
          <a:bodyPr wrap="none">
            <a:spAutoFit/>
          </a:bodyPr>
          <a:lstStyle/>
          <a:p>
            <a:r>
              <a:rPr lang="en-US" sz="2000" dirty="0" smtClean="0">
                <a:solidFill>
                  <a:schemeClr val="bg1">
                    <a:lumMod val="95000"/>
                  </a:schemeClr>
                </a:solidFill>
                <a:latin typeface="FontAwesome" pitchFamily="2" charset="0"/>
              </a:rPr>
              <a:t></a:t>
            </a:r>
            <a:endParaRPr lang="en-US" sz="2000" dirty="0">
              <a:solidFill>
                <a:schemeClr val="bg1">
                  <a:lumMod val="95000"/>
                </a:schemeClr>
              </a:solidFill>
              <a:latin typeface="FontAwesome" pitchFamily="2" charset="0"/>
            </a:endParaRPr>
          </a:p>
        </p:txBody>
      </p:sp>
      <p:sp>
        <p:nvSpPr>
          <p:cNvPr id="55" name="Rounded Rectangle 54"/>
          <p:cNvSpPr/>
          <p:nvPr/>
        </p:nvSpPr>
        <p:spPr>
          <a:xfrm>
            <a:off x="6443331" y="3953983"/>
            <a:ext cx="381000" cy="38100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6425621" y="3934486"/>
            <a:ext cx="423514" cy="400110"/>
          </a:xfrm>
          <a:prstGeom prst="rect">
            <a:avLst/>
          </a:prstGeom>
        </p:spPr>
        <p:txBody>
          <a:bodyPr wrap="none">
            <a:spAutoFit/>
          </a:bodyPr>
          <a:lstStyle/>
          <a:p>
            <a:r>
              <a:rPr lang="en-US" sz="2000" dirty="0" smtClean="0">
                <a:solidFill>
                  <a:schemeClr val="bg1">
                    <a:lumMod val="95000"/>
                  </a:schemeClr>
                </a:solidFill>
                <a:latin typeface="FontAwesome" pitchFamily="2" charset="0"/>
              </a:rPr>
              <a:t></a:t>
            </a:r>
            <a:endParaRPr lang="en-US" sz="2000" dirty="0">
              <a:solidFill>
                <a:schemeClr val="bg1">
                  <a:lumMod val="95000"/>
                </a:schemeClr>
              </a:solidFill>
              <a:latin typeface="FontAwesome" pitchFamily="2" charset="0"/>
            </a:endParaRPr>
          </a:p>
        </p:txBody>
      </p:sp>
      <p:sp>
        <p:nvSpPr>
          <p:cNvPr id="57" name="Rounded Rectangle 56"/>
          <p:cNvSpPr/>
          <p:nvPr/>
        </p:nvSpPr>
        <p:spPr>
          <a:xfrm>
            <a:off x="7402032" y="3943350"/>
            <a:ext cx="381000" cy="381000"/>
          </a:xfrm>
          <a:prstGeom prst="roundRect">
            <a:avLst/>
          </a:prstGeom>
          <a:solidFill>
            <a:srgbClr val="AD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rot="16200000" flipH="1">
            <a:off x="6792432" y="3105150"/>
            <a:ext cx="1447800" cy="76200"/>
          </a:xfrm>
          <a:prstGeom prst="line">
            <a:avLst/>
          </a:prstGeom>
          <a:ln w="12700">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7384418" y="3934873"/>
            <a:ext cx="441146" cy="400110"/>
          </a:xfrm>
          <a:prstGeom prst="rect">
            <a:avLst/>
          </a:prstGeom>
        </p:spPr>
        <p:txBody>
          <a:bodyPr wrap="none">
            <a:spAutoFit/>
          </a:bodyPr>
          <a:lstStyle/>
          <a:p>
            <a:r>
              <a:rPr lang="en-US" sz="2000" dirty="0" smtClean="0">
                <a:solidFill>
                  <a:schemeClr val="bg1">
                    <a:lumMod val="95000"/>
                  </a:schemeClr>
                </a:solidFill>
                <a:latin typeface="FontAwesome" pitchFamily="2" charset="0"/>
              </a:rPr>
              <a:t></a:t>
            </a:r>
            <a:endParaRPr lang="en-US" sz="2000" dirty="0">
              <a:solidFill>
                <a:schemeClr val="bg1">
                  <a:lumMod val="95000"/>
                </a:schemeClr>
              </a:solidFill>
              <a:latin typeface="FontAwesome" pitchFamily="2" charset="0"/>
            </a:endParaRPr>
          </a:p>
        </p:txBody>
      </p:sp>
      <p:grpSp>
        <p:nvGrpSpPr>
          <p:cNvPr id="38" name="Group 72"/>
          <p:cNvGrpSpPr/>
          <p:nvPr/>
        </p:nvGrpSpPr>
        <p:grpSpPr>
          <a:xfrm>
            <a:off x="533400" y="1200151"/>
            <a:ext cx="3429000" cy="1015663"/>
            <a:chOff x="533400" y="1276351"/>
            <a:chExt cx="3429000" cy="1015663"/>
          </a:xfrm>
        </p:grpSpPr>
        <p:sp>
          <p:nvSpPr>
            <p:cNvPr id="39" name="TextBox 38"/>
            <p:cNvSpPr txBox="1"/>
            <p:nvPr/>
          </p:nvSpPr>
          <p:spPr>
            <a:xfrm>
              <a:off x="533400" y="1276351"/>
              <a:ext cx="762000" cy="1015663"/>
            </a:xfrm>
            <a:prstGeom prst="rect">
              <a:avLst/>
            </a:prstGeom>
            <a:noFill/>
          </p:spPr>
          <p:txBody>
            <a:bodyPr wrap="square" rtlCol="0">
              <a:spAutoFit/>
            </a:bodyPr>
            <a:lstStyle/>
            <a:p>
              <a:r>
                <a:rPr lang="id-ID" sz="6000" spc="-300" dirty="0" smtClean="0">
                  <a:solidFill>
                    <a:srgbClr val="C0504D"/>
                  </a:solidFill>
                  <a:latin typeface="Bebas Neue" pitchFamily="34" charset="0"/>
                </a:rPr>
                <a:t>01</a:t>
              </a:r>
              <a:endParaRPr lang="en-US" sz="6000" spc="-300" dirty="0">
                <a:solidFill>
                  <a:srgbClr val="C0504D"/>
                </a:solidFill>
                <a:latin typeface="Bebas Neue" pitchFamily="34" charset="0"/>
              </a:endParaRPr>
            </a:p>
          </p:txBody>
        </p:sp>
        <p:sp>
          <p:nvSpPr>
            <p:cNvPr id="44" name="Content Placeholder 2"/>
            <p:cNvSpPr txBox="1">
              <a:spLocks/>
            </p:cNvSpPr>
            <p:nvPr/>
          </p:nvSpPr>
          <p:spPr>
            <a:xfrm>
              <a:off x="1238672" y="1373079"/>
              <a:ext cx="27237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d-ID" sz="1200" b="1" dirty="0" smtClean="0">
                  <a:solidFill>
                    <a:schemeClr val="bg1">
                      <a:lumMod val="50000"/>
                    </a:schemeClr>
                  </a:solidFill>
                </a:rPr>
                <a:t>Strategic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r>
                <a:rPr lang="en-US" sz="900" dirty="0" err="1" smtClean="0">
                  <a:solidFill>
                    <a:schemeClr val="bg1">
                      <a:lumMod val="50000"/>
                    </a:schemeClr>
                  </a:solidFill>
                </a:rPr>
                <a:t>Aliquam</a:t>
              </a:r>
              <a:r>
                <a:rPr lang="en-US" sz="900" dirty="0" smtClean="0">
                  <a:solidFill>
                    <a:schemeClr val="bg1">
                      <a:lumMod val="50000"/>
                    </a:schemeClr>
                  </a:solidFill>
                </a:rPr>
                <a:t> aliquet non massa quis </a:t>
              </a:r>
              <a:r>
                <a:rPr lang="en-US" sz="900" dirty="0" err="1" smtClean="0">
                  <a:solidFill>
                    <a:schemeClr val="bg1">
                      <a:lumMod val="50000"/>
                    </a:schemeClr>
                  </a:solidFill>
                </a:rPr>
                <a:t>tincidunt</a:t>
              </a:r>
              <a:r>
                <a:rPr lang="en-US" sz="900" dirty="0" smtClean="0">
                  <a:solidFill>
                    <a:schemeClr val="bg1">
                      <a:lumMod val="50000"/>
                    </a:schemeClr>
                  </a:solidFill>
                </a:rPr>
                <a:t>. </a:t>
              </a:r>
              <a:r>
                <a:rPr lang="en-US" sz="900" dirty="0" err="1" smtClean="0">
                  <a:solidFill>
                    <a:schemeClr val="bg1">
                      <a:lumMod val="50000"/>
                    </a:schemeClr>
                  </a:solidFill>
                </a:rPr>
                <a:t>Quisque</a:t>
              </a:r>
              <a:r>
                <a:rPr lang="en-US" sz="900" dirty="0" smtClean="0">
                  <a:solidFill>
                    <a:schemeClr val="bg1">
                      <a:lumMod val="50000"/>
                    </a:schemeClr>
                  </a:solidFill>
                </a:rPr>
                <a:t> </a:t>
              </a:r>
              <a:r>
                <a:rPr lang="en-US" sz="900" dirty="0" err="1" smtClean="0">
                  <a:solidFill>
                    <a:schemeClr val="bg1">
                      <a:lumMod val="50000"/>
                    </a:schemeClr>
                  </a:solidFill>
                </a:rPr>
                <a:t>nibh</a:t>
              </a:r>
              <a:r>
                <a:rPr lang="en-US" sz="900" dirty="0" smtClean="0">
                  <a:solidFill>
                    <a:schemeClr val="bg1">
                      <a:lumMod val="50000"/>
                    </a:schemeClr>
                  </a:solidFill>
                </a:rPr>
                <a:t> dolor, </a:t>
              </a:r>
              <a:r>
                <a:rPr lang="en-US" sz="900" dirty="0" err="1" smtClean="0">
                  <a:solidFill>
                    <a:schemeClr val="bg1">
                      <a:lumMod val="50000"/>
                    </a:schemeClr>
                  </a:solidFill>
                </a:rPr>
                <a:t>dignissim</a:t>
              </a:r>
              <a:r>
                <a:rPr lang="en-US" sz="900" dirty="0" smtClean="0">
                  <a:solidFill>
                    <a:schemeClr val="bg1">
                      <a:lumMod val="50000"/>
                    </a:schemeClr>
                  </a:solidFill>
                </a:rPr>
                <a:t> ac </a:t>
              </a:r>
              <a:r>
                <a:rPr lang="en-US" sz="900" dirty="0" err="1" smtClean="0">
                  <a:solidFill>
                    <a:schemeClr val="bg1">
                      <a:lumMod val="50000"/>
                    </a:schemeClr>
                  </a:solidFill>
                </a:rPr>
                <a:t>dignissim</a:t>
              </a:r>
              <a:r>
                <a:rPr lang="en-US" sz="900" dirty="0" smtClean="0">
                  <a:solidFill>
                    <a:schemeClr val="bg1">
                      <a:lumMod val="50000"/>
                    </a:schemeClr>
                  </a:solidFill>
                </a:rPr>
                <a:t> </a:t>
              </a:r>
              <a:r>
                <a:rPr lang="en-US" sz="900" dirty="0" err="1" smtClean="0">
                  <a:solidFill>
                    <a:schemeClr val="bg1">
                      <a:lumMod val="50000"/>
                    </a:schemeClr>
                  </a:solidFill>
                </a:rPr>
                <a:t>ut</a:t>
              </a:r>
              <a:r>
                <a:rPr lang="en-US" sz="900" dirty="0" smtClean="0">
                  <a:solidFill>
                    <a:schemeClr val="bg1">
                      <a:lumMod val="50000"/>
                    </a:schemeClr>
                  </a:solidFill>
                </a:rPr>
                <a:t>, </a:t>
              </a:r>
              <a:r>
                <a:rPr lang="en-US" sz="900" dirty="0" err="1" smtClean="0">
                  <a:solidFill>
                    <a:schemeClr val="bg1">
                      <a:lumMod val="50000"/>
                    </a:schemeClr>
                  </a:solidFill>
                </a:rPr>
                <a:t>luctus</a:t>
              </a:r>
              <a:r>
                <a:rPr lang="en-US" sz="900" dirty="0" smtClean="0">
                  <a:solidFill>
                    <a:schemeClr val="bg1">
                      <a:lumMod val="50000"/>
                    </a:schemeClr>
                  </a:solidFill>
                </a:rPr>
                <a:t> ac </a:t>
              </a:r>
              <a:r>
                <a:rPr lang="en-US" sz="900" dirty="0" err="1" smtClean="0">
                  <a:solidFill>
                    <a:schemeClr val="bg1">
                      <a:lumMod val="50000"/>
                    </a:schemeClr>
                  </a:solidFill>
                </a:rPr>
                <a:t>urna</a:t>
              </a:r>
              <a:r>
                <a:rPr lang="en-US" sz="900" dirty="0" smtClean="0">
                  <a:solidFill>
                    <a:schemeClr val="bg1">
                      <a:lumMod val="50000"/>
                    </a:schemeClr>
                  </a:solidFill>
                </a:rPr>
                <a:t>. </a:t>
              </a:r>
              <a:endParaRPr lang="en-US" sz="900" dirty="0">
                <a:solidFill>
                  <a:schemeClr val="bg1">
                    <a:lumMod val="50000"/>
                  </a:schemeClr>
                </a:solidFill>
              </a:endParaRPr>
            </a:p>
          </p:txBody>
        </p:sp>
      </p:grpSp>
      <p:grpSp>
        <p:nvGrpSpPr>
          <p:cNvPr id="45" name="Group 73"/>
          <p:cNvGrpSpPr/>
          <p:nvPr/>
        </p:nvGrpSpPr>
        <p:grpSpPr>
          <a:xfrm>
            <a:off x="533400" y="2165687"/>
            <a:ext cx="3429000" cy="1015663"/>
            <a:chOff x="533400" y="1276351"/>
            <a:chExt cx="3429000" cy="1015663"/>
          </a:xfrm>
        </p:grpSpPr>
        <p:sp>
          <p:nvSpPr>
            <p:cNvPr id="46" name="TextBox 45"/>
            <p:cNvSpPr txBox="1"/>
            <p:nvPr/>
          </p:nvSpPr>
          <p:spPr>
            <a:xfrm>
              <a:off x="533400" y="1276351"/>
              <a:ext cx="762000" cy="1015663"/>
            </a:xfrm>
            <a:prstGeom prst="rect">
              <a:avLst/>
            </a:prstGeom>
            <a:noFill/>
          </p:spPr>
          <p:txBody>
            <a:bodyPr wrap="square" rtlCol="0">
              <a:spAutoFit/>
            </a:bodyPr>
            <a:lstStyle/>
            <a:p>
              <a:r>
                <a:rPr lang="id-ID" sz="6000" spc="-300" dirty="0" smtClean="0">
                  <a:solidFill>
                    <a:srgbClr val="C0504D"/>
                  </a:solidFill>
                  <a:latin typeface="Bebas Neue" pitchFamily="34" charset="0"/>
                </a:rPr>
                <a:t>02</a:t>
              </a:r>
              <a:endParaRPr lang="en-US" sz="6000" spc="-300" dirty="0">
                <a:solidFill>
                  <a:srgbClr val="C0504D"/>
                </a:solidFill>
                <a:latin typeface="Bebas Neue" pitchFamily="34" charset="0"/>
              </a:endParaRPr>
            </a:p>
          </p:txBody>
        </p:sp>
        <p:sp>
          <p:nvSpPr>
            <p:cNvPr id="47" name="Content Placeholder 2"/>
            <p:cNvSpPr txBox="1">
              <a:spLocks/>
            </p:cNvSpPr>
            <p:nvPr/>
          </p:nvSpPr>
          <p:spPr>
            <a:xfrm>
              <a:off x="1238672" y="1373079"/>
              <a:ext cx="27237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lumMod val="50000"/>
                    </a:schemeClr>
                  </a:solidFill>
                </a:rPr>
                <a:t>Strategic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Quisque nibh dolor, dignissim ac dignissim ut, luctus ac urna. Aliquam aliquet non massa quis tincidunt.</a:t>
              </a:r>
              <a:endParaRPr lang="en-US" sz="900" dirty="0">
                <a:solidFill>
                  <a:schemeClr val="bg1">
                    <a:lumMod val="50000"/>
                  </a:schemeClr>
                </a:solidFill>
              </a:endParaRPr>
            </a:p>
          </p:txBody>
        </p:sp>
      </p:grpSp>
      <p:grpSp>
        <p:nvGrpSpPr>
          <p:cNvPr id="48" name="Group 76"/>
          <p:cNvGrpSpPr/>
          <p:nvPr/>
        </p:nvGrpSpPr>
        <p:grpSpPr>
          <a:xfrm>
            <a:off x="533400" y="3156287"/>
            <a:ext cx="3429000" cy="1015663"/>
            <a:chOff x="533400" y="1276351"/>
            <a:chExt cx="3429000" cy="1015663"/>
          </a:xfrm>
        </p:grpSpPr>
        <p:sp>
          <p:nvSpPr>
            <p:cNvPr id="49" name="TextBox 48"/>
            <p:cNvSpPr txBox="1"/>
            <p:nvPr/>
          </p:nvSpPr>
          <p:spPr>
            <a:xfrm>
              <a:off x="533400" y="1276351"/>
              <a:ext cx="762000" cy="1015663"/>
            </a:xfrm>
            <a:prstGeom prst="rect">
              <a:avLst/>
            </a:prstGeom>
            <a:noFill/>
          </p:spPr>
          <p:txBody>
            <a:bodyPr wrap="square" rtlCol="0">
              <a:spAutoFit/>
            </a:bodyPr>
            <a:lstStyle/>
            <a:p>
              <a:r>
                <a:rPr lang="id-ID" sz="6000" spc="-300" dirty="0" smtClean="0">
                  <a:solidFill>
                    <a:srgbClr val="C0504D"/>
                  </a:solidFill>
                  <a:latin typeface="Bebas Neue" pitchFamily="34" charset="0"/>
                </a:rPr>
                <a:t>03</a:t>
              </a:r>
              <a:endParaRPr lang="en-US" sz="6000" spc="-300" dirty="0">
                <a:solidFill>
                  <a:srgbClr val="C0504D"/>
                </a:solidFill>
                <a:latin typeface="Bebas Neue" pitchFamily="34" charset="0"/>
              </a:endParaRPr>
            </a:p>
          </p:txBody>
        </p:sp>
        <p:sp>
          <p:nvSpPr>
            <p:cNvPr id="52" name="Content Placeholder 2"/>
            <p:cNvSpPr txBox="1">
              <a:spLocks/>
            </p:cNvSpPr>
            <p:nvPr/>
          </p:nvSpPr>
          <p:spPr>
            <a:xfrm>
              <a:off x="1238672" y="1373079"/>
              <a:ext cx="27237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lumMod val="50000"/>
                    </a:schemeClr>
                  </a:solidFill>
                </a:rPr>
                <a:t>Strategic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Quisque nibh dolor, dignissim ac dignissim ut, luctus ac urna. Aliquam aliquet non massa quis tincidunt.</a:t>
              </a:r>
              <a:endParaRPr lang="en-US" sz="900" dirty="0">
                <a:solidFill>
                  <a:schemeClr val="bg1">
                    <a:lumMod val="50000"/>
                  </a:schemeClr>
                </a:solidFill>
              </a:endParaRPr>
            </a:p>
          </p:txBody>
        </p:sp>
      </p:grpSp>
      <p:sp>
        <p:nvSpPr>
          <p:cNvPr id="54" name="Title 13"/>
          <p:cNvSpPr txBox="1">
            <a:spLocks/>
          </p:cNvSpPr>
          <p:nvPr/>
        </p:nvSpPr>
        <p:spPr>
          <a:xfrm>
            <a:off x="590129"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rgbClr val="C0504D"/>
                </a:solidFill>
                <a:effectLst/>
                <a:uLnTx/>
                <a:uFillTx/>
                <a:ea typeface="+mj-ea"/>
                <a:cs typeface="+mj-cs"/>
              </a:rPr>
              <a:t>Success Key</a:t>
            </a:r>
            <a:endParaRPr kumimoji="0" lang="en-US" sz="2800" i="0" u="none" strike="noStrike" kern="1200" cap="none" spc="0" normalizeH="0" baseline="0" noProof="0" dirty="0">
              <a:ln>
                <a:noFill/>
              </a:ln>
              <a:solidFill>
                <a:srgbClr val="C0504D"/>
              </a:solidFill>
              <a:effectLst/>
              <a:uLnTx/>
              <a:uFillTx/>
              <a:ea typeface="+mj-ea"/>
              <a:cs typeface="+mj-cs"/>
            </a:endParaRPr>
          </a:p>
        </p:txBody>
      </p:sp>
      <p:pic>
        <p:nvPicPr>
          <p:cNvPr id="58" name="Picture 57" descr="Color_16x9.png"/>
          <p:cNvPicPr>
            <a:picLocks noChangeAspect="1"/>
          </p:cNvPicPr>
          <p:nvPr/>
        </p:nvPicPr>
        <p:blipFill>
          <a:blip r:embed="rId3" cstate="print"/>
          <a:stretch>
            <a:fillRect/>
          </a:stretch>
        </p:blipFill>
        <p:spPr>
          <a:xfrm>
            <a:off x="3441428" y="755352"/>
            <a:ext cx="2194560" cy="17145"/>
          </a:xfrm>
          <a:prstGeom prst="rect">
            <a:avLst/>
          </a:prstGeom>
        </p:spPr>
      </p:pic>
      <p:sp>
        <p:nvSpPr>
          <p:cNvPr id="60" name="Subtitle 2"/>
          <p:cNvSpPr>
            <a:spLocks noGrp="1"/>
          </p:cNvSpPr>
          <p:nvPr>
            <p:ph type="subTitle" idx="1"/>
          </p:nvPr>
        </p:nvSpPr>
        <p:spPr>
          <a:xfrm>
            <a:off x="558230" y="760118"/>
            <a:ext cx="7899970" cy="276999"/>
          </a:xfrm>
        </p:spPr>
        <p:txBody>
          <a:bodyPr wrap="square">
            <a:spAutoFit/>
          </a:bodyPr>
          <a:lstStyle/>
          <a:p>
            <a:r>
              <a:rPr lang="id-ID" sz="1200" b="1" dirty="0" smtClean="0">
                <a:solidFill>
                  <a:srgbClr val="C0504D"/>
                </a:solidFill>
              </a:rPr>
              <a:t>We</a:t>
            </a:r>
            <a:r>
              <a:rPr lang="id-ID" sz="1200" dirty="0" smtClean="0">
                <a:solidFill>
                  <a:srgbClr val="C0504D"/>
                </a:solidFill>
              </a:rPr>
              <a:t> promise to make your </a:t>
            </a:r>
            <a:r>
              <a:rPr lang="id-ID" sz="1200" b="1" dirty="0" smtClean="0">
                <a:solidFill>
                  <a:srgbClr val="C0504D"/>
                </a:solidFill>
              </a:rPr>
              <a:t>life success</a:t>
            </a:r>
            <a:endParaRPr lang="en-US" sz="1200" b="1" dirty="0">
              <a:solidFill>
                <a:srgbClr val="C0504D"/>
              </a:solidFill>
            </a:endParaRPr>
          </a:p>
        </p:txBody>
      </p:sp>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500"/>
                                        <p:tgtEl>
                                          <p:spTgt spid="54"/>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60">
                                            <p:txEl>
                                              <p:pRg st="0" end="0"/>
                                            </p:txEl>
                                          </p:spTgt>
                                        </p:tgtEl>
                                        <p:attrNameLst>
                                          <p:attrName>style.visibility</p:attrName>
                                        </p:attrNameLst>
                                      </p:cBhvr>
                                      <p:to>
                                        <p:strVal val="visible"/>
                                      </p:to>
                                    </p:set>
                                    <p:animEffect transition="in" filter="wipe(left)">
                                      <p:cBhvr>
                                        <p:cTn id="10" dur="500"/>
                                        <p:tgtEl>
                                          <p:spTgt spid="60">
                                            <p:txEl>
                                              <p:pRg st="0" end="0"/>
                                            </p:txEl>
                                          </p:spTgt>
                                        </p:tgtEl>
                                      </p:cBhvr>
                                    </p:animEffect>
                                  </p:childTnLst>
                                </p:cTn>
                              </p:par>
                              <p:par>
                                <p:cTn id="11" presetID="3" presetClass="entr" presetSubtype="10" fill="hold" nodeType="withEffect">
                                  <p:stCondLst>
                                    <p:cond delay="800"/>
                                  </p:stCondLst>
                                  <p:childTnLst>
                                    <p:set>
                                      <p:cBhvr>
                                        <p:cTn id="12" dur="1" fill="hold">
                                          <p:stCondLst>
                                            <p:cond delay="0"/>
                                          </p:stCondLst>
                                        </p:cTn>
                                        <p:tgtEl>
                                          <p:spTgt spid="38"/>
                                        </p:tgtEl>
                                        <p:attrNameLst>
                                          <p:attrName>style.visibility</p:attrName>
                                        </p:attrNameLst>
                                      </p:cBhvr>
                                      <p:to>
                                        <p:strVal val="visible"/>
                                      </p:to>
                                    </p:set>
                                    <p:animEffect transition="in" filter="blinds(horizontal)">
                                      <p:cBhvr>
                                        <p:cTn id="13" dur="500"/>
                                        <p:tgtEl>
                                          <p:spTgt spid="38"/>
                                        </p:tgtEl>
                                      </p:cBhvr>
                                    </p:animEffect>
                                  </p:childTnLst>
                                </p:cTn>
                              </p:par>
                              <p:par>
                                <p:cTn id="14" presetID="43" presetClass="entr" presetSubtype="0" fill="hold" nodeType="withEffect">
                                  <p:stCondLst>
                                    <p:cond delay="140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
                                        <p:tgtEl>
                                          <p:spTgt spid="45"/>
                                        </p:tgtEl>
                                      </p:cBhvr>
                                    </p:animEffect>
                                    <p:anim calcmode="lin" valueType="num">
                                      <p:cBhvr>
                                        <p:cTn id="17" dur="400" fill="hold"/>
                                        <p:tgtEl>
                                          <p:spTgt spid="45"/>
                                        </p:tgtEl>
                                        <p:attrNameLst>
                                          <p:attrName>ppt_x</p:attrName>
                                        </p:attrNameLst>
                                      </p:cBhvr>
                                      <p:tavLst>
                                        <p:tav tm="0">
                                          <p:val>
                                            <p:strVal val="#ppt_x"/>
                                          </p:val>
                                        </p:tav>
                                        <p:tav tm="100000">
                                          <p:val>
                                            <p:strVal val="#ppt_x"/>
                                          </p:val>
                                        </p:tav>
                                      </p:tavLst>
                                    </p:anim>
                                    <p:anim calcmode="lin" valueType="num">
                                      <p:cBhvr>
                                        <p:cTn id="18" dur="400" fill="hold"/>
                                        <p:tgtEl>
                                          <p:spTgt spid="45"/>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4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4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1" presetID="54" presetClass="entr" presetSubtype="0" accel="100000" fill="hold" nodeType="withEffect">
                                  <p:stCondLst>
                                    <p:cond delay="2400"/>
                                  </p:stCondLst>
                                  <p:childTnLst>
                                    <p:set>
                                      <p:cBhvr>
                                        <p:cTn id="22" dur="1" fill="hold">
                                          <p:stCondLst>
                                            <p:cond delay="0"/>
                                          </p:stCondLst>
                                        </p:cTn>
                                        <p:tgtEl>
                                          <p:spTgt spid="48"/>
                                        </p:tgtEl>
                                        <p:attrNameLst>
                                          <p:attrName>style.visibility</p:attrName>
                                        </p:attrNameLst>
                                      </p:cBhvr>
                                      <p:to>
                                        <p:strVal val="visible"/>
                                      </p:to>
                                    </p:set>
                                    <p:anim calcmode="lin" valueType="num">
                                      <p:cBhvr>
                                        <p:cTn id="23" dur="500" fill="hold"/>
                                        <p:tgtEl>
                                          <p:spTgt spid="48"/>
                                        </p:tgtEl>
                                        <p:attrNameLst>
                                          <p:attrName>ppt_w</p:attrName>
                                        </p:attrNameLst>
                                      </p:cBhvr>
                                      <p:tavLst>
                                        <p:tav tm="0">
                                          <p:val>
                                            <p:strVal val="#ppt_w*0.05"/>
                                          </p:val>
                                        </p:tav>
                                        <p:tav tm="100000">
                                          <p:val>
                                            <p:strVal val="#ppt_w"/>
                                          </p:val>
                                        </p:tav>
                                      </p:tavLst>
                                    </p:anim>
                                    <p:anim calcmode="lin" valueType="num">
                                      <p:cBhvr>
                                        <p:cTn id="24" dur="500" fill="hold"/>
                                        <p:tgtEl>
                                          <p:spTgt spid="48"/>
                                        </p:tgtEl>
                                        <p:attrNameLst>
                                          <p:attrName>ppt_h</p:attrName>
                                        </p:attrNameLst>
                                      </p:cBhvr>
                                      <p:tavLst>
                                        <p:tav tm="0">
                                          <p:val>
                                            <p:strVal val="#ppt_h"/>
                                          </p:val>
                                        </p:tav>
                                        <p:tav tm="100000">
                                          <p:val>
                                            <p:strVal val="#ppt_h"/>
                                          </p:val>
                                        </p:tav>
                                      </p:tavLst>
                                    </p:anim>
                                    <p:anim calcmode="lin" valueType="num">
                                      <p:cBhvr>
                                        <p:cTn id="25" dur="500" fill="hold"/>
                                        <p:tgtEl>
                                          <p:spTgt spid="48"/>
                                        </p:tgtEl>
                                        <p:attrNameLst>
                                          <p:attrName>ppt_x</p:attrName>
                                        </p:attrNameLst>
                                      </p:cBhvr>
                                      <p:tavLst>
                                        <p:tav tm="0">
                                          <p:val>
                                            <p:strVal val="#ppt_x-.2"/>
                                          </p:val>
                                        </p:tav>
                                        <p:tav tm="100000">
                                          <p:val>
                                            <p:strVal val="#ppt_x"/>
                                          </p:val>
                                        </p:tav>
                                      </p:tavLst>
                                    </p:anim>
                                    <p:anim calcmode="lin" valueType="num">
                                      <p:cBhvr>
                                        <p:cTn id="26" dur="500" fill="hold"/>
                                        <p:tgtEl>
                                          <p:spTgt spid="48"/>
                                        </p:tgtEl>
                                        <p:attrNameLst>
                                          <p:attrName>ppt_y</p:attrName>
                                        </p:attrNameLst>
                                      </p:cBhvr>
                                      <p:tavLst>
                                        <p:tav tm="0">
                                          <p:val>
                                            <p:strVal val="#ppt_y"/>
                                          </p:val>
                                        </p:tav>
                                        <p:tav tm="100000">
                                          <p:val>
                                            <p:strVal val="#ppt_y"/>
                                          </p:val>
                                        </p:tav>
                                      </p:tavLst>
                                    </p:anim>
                                    <p:animEffect transition="in" filter="fade">
                                      <p:cBhvr>
                                        <p:cTn id="27" dur="500"/>
                                        <p:tgtEl>
                                          <p:spTgt spid="48"/>
                                        </p:tgtEl>
                                      </p:cBhvr>
                                    </p:animEffect>
                                  </p:childTnLst>
                                </p:cTn>
                              </p:par>
                              <p:par>
                                <p:cTn id="28" presetID="22" presetClass="entr" presetSubtype="4" fill="hold" nodeType="withEffect">
                                  <p:stCondLst>
                                    <p:cond delay="3000"/>
                                  </p:stCondLst>
                                  <p:childTnLst>
                                    <p:set>
                                      <p:cBhvr>
                                        <p:cTn id="29" dur="1" fill="hold">
                                          <p:stCondLst>
                                            <p:cond delay="0"/>
                                          </p:stCondLst>
                                        </p:cTn>
                                        <p:tgtEl>
                                          <p:spTgt spid="85"/>
                                        </p:tgtEl>
                                        <p:attrNameLst>
                                          <p:attrName>style.visibility</p:attrName>
                                        </p:attrNameLst>
                                      </p:cBhvr>
                                      <p:to>
                                        <p:strVal val="visible"/>
                                      </p:to>
                                    </p:set>
                                    <p:animEffect transition="in" filter="wipe(down)">
                                      <p:cBhvr>
                                        <p:cTn id="30" dur="1000"/>
                                        <p:tgtEl>
                                          <p:spTgt spid="85"/>
                                        </p:tgtEl>
                                      </p:cBhvr>
                                    </p:animEffect>
                                  </p:childTnLst>
                                </p:cTn>
                              </p:par>
                              <p:par>
                                <p:cTn id="31" presetID="22" presetClass="entr" presetSubtype="8" fill="hold" nodeType="withEffect">
                                  <p:stCondLst>
                                    <p:cond delay="4100"/>
                                  </p:stCondLst>
                                  <p:childTnLst>
                                    <p:set>
                                      <p:cBhvr>
                                        <p:cTn id="32" dur="1" fill="hold">
                                          <p:stCondLst>
                                            <p:cond delay="0"/>
                                          </p:stCondLst>
                                        </p:cTn>
                                        <p:tgtEl>
                                          <p:spTgt spid="87"/>
                                        </p:tgtEl>
                                        <p:attrNameLst>
                                          <p:attrName>style.visibility</p:attrName>
                                        </p:attrNameLst>
                                      </p:cBhvr>
                                      <p:to>
                                        <p:strVal val="visible"/>
                                      </p:to>
                                    </p:set>
                                    <p:animEffect transition="in" filter="wipe(left)">
                                      <p:cBhvr>
                                        <p:cTn id="33" dur="1000"/>
                                        <p:tgtEl>
                                          <p:spTgt spid="87"/>
                                        </p:tgtEl>
                                      </p:cBhvr>
                                    </p:animEffect>
                                  </p:childTnLst>
                                </p:cTn>
                              </p:par>
                              <p:par>
                                <p:cTn id="34" presetID="22" presetClass="entr" presetSubtype="4" fill="hold" nodeType="withEffect">
                                  <p:stCondLst>
                                    <p:cond delay="5100"/>
                                  </p:stCondLst>
                                  <p:childTnLst>
                                    <p:set>
                                      <p:cBhvr>
                                        <p:cTn id="35" dur="1" fill="hold">
                                          <p:stCondLst>
                                            <p:cond delay="0"/>
                                          </p:stCondLst>
                                        </p:cTn>
                                        <p:tgtEl>
                                          <p:spTgt spid="89"/>
                                        </p:tgtEl>
                                        <p:attrNameLst>
                                          <p:attrName>style.visibility</p:attrName>
                                        </p:attrNameLst>
                                      </p:cBhvr>
                                      <p:to>
                                        <p:strVal val="visible"/>
                                      </p:to>
                                    </p:set>
                                    <p:animEffect transition="in" filter="wipe(down)">
                                      <p:cBhvr>
                                        <p:cTn id="36" dur="1000"/>
                                        <p:tgtEl>
                                          <p:spTgt spid="89"/>
                                        </p:tgtEl>
                                      </p:cBhvr>
                                    </p:animEffect>
                                  </p:childTnLst>
                                </p:cTn>
                              </p:par>
                              <p:par>
                                <p:cTn id="37" presetID="22" presetClass="entr" presetSubtype="4" fill="hold" nodeType="withEffect">
                                  <p:stCondLst>
                                    <p:cond delay="6100"/>
                                  </p:stCondLst>
                                  <p:childTnLst>
                                    <p:set>
                                      <p:cBhvr>
                                        <p:cTn id="38" dur="1" fill="hold">
                                          <p:stCondLst>
                                            <p:cond delay="0"/>
                                          </p:stCondLst>
                                        </p:cTn>
                                        <p:tgtEl>
                                          <p:spTgt spid="91"/>
                                        </p:tgtEl>
                                        <p:attrNameLst>
                                          <p:attrName>style.visibility</p:attrName>
                                        </p:attrNameLst>
                                      </p:cBhvr>
                                      <p:to>
                                        <p:strVal val="visible"/>
                                      </p:to>
                                    </p:set>
                                    <p:animEffect transition="in" filter="wipe(down)">
                                      <p:cBhvr>
                                        <p:cTn id="39" dur="10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0"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3" name="Group 7"/>
          <p:cNvGrpSpPr/>
          <p:nvPr/>
        </p:nvGrpSpPr>
        <p:grpSpPr>
          <a:xfrm>
            <a:off x="8280400" y="514350"/>
            <a:ext cx="330200" cy="330200"/>
            <a:chOff x="8458200" y="361950"/>
            <a:chExt cx="406400" cy="406400"/>
          </a:xfrm>
        </p:grpSpPr>
        <p:sp>
          <p:nvSpPr>
            <p:cNvPr id="10" name="Oval 216"/>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1" name="Oval 217"/>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21</a:t>
              </a:r>
              <a:endParaRPr lang="en-US" sz="1200" dirty="0">
                <a:solidFill>
                  <a:schemeClr val="tx1">
                    <a:lumMod val="50000"/>
                    <a:lumOff val="50000"/>
                  </a:schemeClr>
                </a:solidFill>
              </a:endParaRPr>
            </a:p>
          </p:txBody>
        </p:sp>
      </p:grpSp>
      <p:grpSp>
        <p:nvGrpSpPr>
          <p:cNvPr id="4" name="Group 72"/>
          <p:cNvGrpSpPr/>
          <p:nvPr/>
        </p:nvGrpSpPr>
        <p:grpSpPr>
          <a:xfrm>
            <a:off x="533400" y="1276351"/>
            <a:ext cx="3429000" cy="1015663"/>
            <a:chOff x="533400" y="1276351"/>
            <a:chExt cx="3429000" cy="1015663"/>
          </a:xfrm>
        </p:grpSpPr>
        <p:sp>
          <p:nvSpPr>
            <p:cNvPr id="71" name="TextBox 70"/>
            <p:cNvSpPr txBox="1"/>
            <p:nvPr/>
          </p:nvSpPr>
          <p:spPr>
            <a:xfrm>
              <a:off x="533400" y="1276351"/>
              <a:ext cx="762000" cy="1015663"/>
            </a:xfrm>
            <a:prstGeom prst="rect">
              <a:avLst/>
            </a:prstGeom>
            <a:noFill/>
          </p:spPr>
          <p:txBody>
            <a:bodyPr wrap="square" rtlCol="0">
              <a:spAutoFit/>
            </a:bodyPr>
            <a:lstStyle/>
            <a:p>
              <a:r>
                <a:rPr lang="id-ID" sz="6000" spc="-300" dirty="0" smtClean="0">
                  <a:solidFill>
                    <a:srgbClr val="C0504D"/>
                  </a:solidFill>
                  <a:latin typeface="Bebas Neue" pitchFamily="34" charset="0"/>
                </a:rPr>
                <a:t>01</a:t>
              </a:r>
              <a:endParaRPr lang="en-US" sz="6000" spc="-300" dirty="0">
                <a:solidFill>
                  <a:srgbClr val="C0504D"/>
                </a:solidFill>
                <a:latin typeface="Bebas Neue" pitchFamily="34" charset="0"/>
              </a:endParaRPr>
            </a:p>
          </p:txBody>
        </p:sp>
        <p:sp>
          <p:nvSpPr>
            <p:cNvPr id="72" name="Content Placeholder 2"/>
            <p:cNvSpPr txBox="1">
              <a:spLocks/>
            </p:cNvSpPr>
            <p:nvPr/>
          </p:nvSpPr>
          <p:spPr>
            <a:xfrm>
              <a:off x="1238672" y="1373079"/>
              <a:ext cx="27237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d-ID" sz="1200" b="1" dirty="0" smtClean="0">
                  <a:solidFill>
                    <a:schemeClr val="bg1">
                      <a:lumMod val="50000"/>
                    </a:schemeClr>
                  </a:solidFill>
                </a:rPr>
                <a:t>Strategic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r>
                <a:rPr lang="en-US" sz="900" dirty="0" err="1" smtClean="0">
                  <a:solidFill>
                    <a:schemeClr val="bg1">
                      <a:lumMod val="50000"/>
                    </a:schemeClr>
                  </a:solidFill>
                </a:rPr>
                <a:t>Aliquam</a:t>
              </a:r>
              <a:r>
                <a:rPr lang="en-US" sz="900" dirty="0" smtClean="0">
                  <a:solidFill>
                    <a:schemeClr val="bg1">
                      <a:lumMod val="50000"/>
                    </a:schemeClr>
                  </a:solidFill>
                </a:rPr>
                <a:t> aliquet non massa quis </a:t>
              </a:r>
              <a:r>
                <a:rPr lang="en-US" sz="900" dirty="0" err="1" smtClean="0">
                  <a:solidFill>
                    <a:schemeClr val="bg1">
                      <a:lumMod val="50000"/>
                    </a:schemeClr>
                  </a:solidFill>
                </a:rPr>
                <a:t>tincidunt</a:t>
              </a:r>
              <a:r>
                <a:rPr lang="en-US" sz="900" dirty="0" smtClean="0">
                  <a:solidFill>
                    <a:schemeClr val="bg1">
                      <a:lumMod val="50000"/>
                    </a:schemeClr>
                  </a:solidFill>
                </a:rPr>
                <a:t>. </a:t>
              </a:r>
              <a:r>
                <a:rPr lang="en-US" sz="900" dirty="0" err="1" smtClean="0">
                  <a:solidFill>
                    <a:schemeClr val="bg1">
                      <a:lumMod val="50000"/>
                    </a:schemeClr>
                  </a:solidFill>
                </a:rPr>
                <a:t>Quisque</a:t>
              </a:r>
              <a:r>
                <a:rPr lang="en-US" sz="900" dirty="0" smtClean="0">
                  <a:solidFill>
                    <a:schemeClr val="bg1">
                      <a:lumMod val="50000"/>
                    </a:schemeClr>
                  </a:solidFill>
                </a:rPr>
                <a:t> </a:t>
              </a:r>
              <a:r>
                <a:rPr lang="en-US" sz="900" dirty="0" err="1" smtClean="0">
                  <a:solidFill>
                    <a:schemeClr val="bg1">
                      <a:lumMod val="50000"/>
                    </a:schemeClr>
                  </a:solidFill>
                </a:rPr>
                <a:t>nibh</a:t>
              </a:r>
              <a:r>
                <a:rPr lang="en-US" sz="900" dirty="0" smtClean="0">
                  <a:solidFill>
                    <a:schemeClr val="bg1">
                      <a:lumMod val="50000"/>
                    </a:schemeClr>
                  </a:solidFill>
                </a:rPr>
                <a:t> dolor, </a:t>
              </a:r>
              <a:r>
                <a:rPr lang="en-US" sz="900" dirty="0" err="1" smtClean="0">
                  <a:solidFill>
                    <a:schemeClr val="bg1">
                      <a:lumMod val="50000"/>
                    </a:schemeClr>
                  </a:solidFill>
                </a:rPr>
                <a:t>dignissim</a:t>
              </a:r>
              <a:r>
                <a:rPr lang="en-US" sz="900" dirty="0" smtClean="0">
                  <a:solidFill>
                    <a:schemeClr val="bg1">
                      <a:lumMod val="50000"/>
                    </a:schemeClr>
                  </a:solidFill>
                </a:rPr>
                <a:t> ac </a:t>
              </a:r>
              <a:r>
                <a:rPr lang="en-US" sz="900" dirty="0" err="1" smtClean="0">
                  <a:solidFill>
                    <a:schemeClr val="bg1">
                      <a:lumMod val="50000"/>
                    </a:schemeClr>
                  </a:solidFill>
                </a:rPr>
                <a:t>dignissim</a:t>
              </a:r>
              <a:r>
                <a:rPr lang="en-US" sz="900" dirty="0" smtClean="0">
                  <a:solidFill>
                    <a:schemeClr val="bg1">
                      <a:lumMod val="50000"/>
                    </a:schemeClr>
                  </a:solidFill>
                </a:rPr>
                <a:t> </a:t>
              </a:r>
              <a:r>
                <a:rPr lang="en-US" sz="900" dirty="0" err="1" smtClean="0">
                  <a:solidFill>
                    <a:schemeClr val="bg1">
                      <a:lumMod val="50000"/>
                    </a:schemeClr>
                  </a:solidFill>
                </a:rPr>
                <a:t>ut</a:t>
              </a:r>
              <a:r>
                <a:rPr lang="en-US" sz="900" dirty="0" smtClean="0">
                  <a:solidFill>
                    <a:schemeClr val="bg1">
                      <a:lumMod val="50000"/>
                    </a:schemeClr>
                  </a:solidFill>
                </a:rPr>
                <a:t>, </a:t>
              </a:r>
              <a:r>
                <a:rPr lang="en-US" sz="900" dirty="0" err="1" smtClean="0">
                  <a:solidFill>
                    <a:schemeClr val="bg1">
                      <a:lumMod val="50000"/>
                    </a:schemeClr>
                  </a:solidFill>
                </a:rPr>
                <a:t>luctus</a:t>
              </a:r>
              <a:r>
                <a:rPr lang="en-US" sz="900" dirty="0" smtClean="0">
                  <a:solidFill>
                    <a:schemeClr val="bg1">
                      <a:lumMod val="50000"/>
                    </a:schemeClr>
                  </a:solidFill>
                </a:rPr>
                <a:t> ac </a:t>
              </a:r>
              <a:r>
                <a:rPr lang="en-US" sz="900" dirty="0" err="1" smtClean="0">
                  <a:solidFill>
                    <a:schemeClr val="bg1">
                      <a:lumMod val="50000"/>
                    </a:schemeClr>
                  </a:solidFill>
                </a:rPr>
                <a:t>urna</a:t>
              </a:r>
              <a:r>
                <a:rPr lang="en-US" sz="900" dirty="0" smtClean="0">
                  <a:solidFill>
                    <a:schemeClr val="bg1">
                      <a:lumMod val="50000"/>
                    </a:schemeClr>
                  </a:solidFill>
                </a:rPr>
                <a:t>. </a:t>
              </a:r>
              <a:endParaRPr lang="en-US" sz="900" dirty="0">
                <a:solidFill>
                  <a:schemeClr val="bg1">
                    <a:lumMod val="50000"/>
                  </a:schemeClr>
                </a:solidFill>
              </a:endParaRPr>
            </a:p>
          </p:txBody>
        </p:sp>
      </p:grpSp>
      <p:grpSp>
        <p:nvGrpSpPr>
          <p:cNvPr id="6" name="Group 73"/>
          <p:cNvGrpSpPr/>
          <p:nvPr/>
        </p:nvGrpSpPr>
        <p:grpSpPr>
          <a:xfrm>
            <a:off x="533400" y="2241887"/>
            <a:ext cx="3429000" cy="1015663"/>
            <a:chOff x="533400" y="1276351"/>
            <a:chExt cx="3429000" cy="1015663"/>
          </a:xfrm>
        </p:grpSpPr>
        <p:sp>
          <p:nvSpPr>
            <p:cNvPr id="75" name="TextBox 74"/>
            <p:cNvSpPr txBox="1"/>
            <p:nvPr/>
          </p:nvSpPr>
          <p:spPr>
            <a:xfrm>
              <a:off x="533400" y="1276351"/>
              <a:ext cx="762000" cy="1015663"/>
            </a:xfrm>
            <a:prstGeom prst="rect">
              <a:avLst/>
            </a:prstGeom>
            <a:noFill/>
          </p:spPr>
          <p:txBody>
            <a:bodyPr wrap="square" rtlCol="0">
              <a:spAutoFit/>
            </a:bodyPr>
            <a:lstStyle/>
            <a:p>
              <a:r>
                <a:rPr lang="id-ID" sz="6000" spc="-300" dirty="0" smtClean="0">
                  <a:solidFill>
                    <a:srgbClr val="C0504D"/>
                  </a:solidFill>
                  <a:latin typeface="Bebas Neue" pitchFamily="34" charset="0"/>
                </a:rPr>
                <a:t>02</a:t>
              </a:r>
              <a:endParaRPr lang="en-US" sz="6000" spc="-300" dirty="0">
                <a:solidFill>
                  <a:srgbClr val="C0504D"/>
                </a:solidFill>
                <a:latin typeface="Bebas Neue" pitchFamily="34" charset="0"/>
              </a:endParaRPr>
            </a:p>
          </p:txBody>
        </p:sp>
        <p:sp>
          <p:nvSpPr>
            <p:cNvPr id="76" name="Content Placeholder 2"/>
            <p:cNvSpPr txBox="1">
              <a:spLocks/>
            </p:cNvSpPr>
            <p:nvPr/>
          </p:nvSpPr>
          <p:spPr>
            <a:xfrm>
              <a:off x="1238672" y="1373079"/>
              <a:ext cx="27237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lumMod val="50000"/>
                    </a:schemeClr>
                  </a:solidFill>
                </a:rPr>
                <a:t>Strategic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Quisque nibh dolor, dignissim ac dignissim ut, luctus ac urna. Aliquam aliquet non massa quis tincidunt.</a:t>
              </a:r>
              <a:endParaRPr lang="en-US" sz="900" dirty="0">
                <a:solidFill>
                  <a:schemeClr val="bg1">
                    <a:lumMod val="50000"/>
                  </a:schemeClr>
                </a:solidFill>
              </a:endParaRPr>
            </a:p>
          </p:txBody>
        </p:sp>
      </p:grpSp>
      <p:grpSp>
        <p:nvGrpSpPr>
          <p:cNvPr id="7" name="Group 76"/>
          <p:cNvGrpSpPr/>
          <p:nvPr/>
        </p:nvGrpSpPr>
        <p:grpSpPr>
          <a:xfrm>
            <a:off x="533400" y="3232487"/>
            <a:ext cx="3429000" cy="1015663"/>
            <a:chOff x="533400" y="1276351"/>
            <a:chExt cx="3429000" cy="1015663"/>
          </a:xfrm>
        </p:grpSpPr>
        <p:sp>
          <p:nvSpPr>
            <p:cNvPr id="78" name="TextBox 77"/>
            <p:cNvSpPr txBox="1"/>
            <p:nvPr/>
          </p:nvSpPr>
          <p:spPr>
            <a:xfrm>
              <a:off x="533400" y="1276351"/>
              <a:ext cx="762000" cy="1015663"/>
            </a:xfrm>
            <a:prstGeom prst="rect">
              <a:avLst/>
            </a:prstGeom>
            <a:noFill/>
          </p:spPr>
          <p:txBody>
            <a:bodyPr wrap="square" rtlCol="0">
              <a:spAutoFit/>
            </a:bodyPr>
            <a:lstStyle/>
            <a:p>
              <a:r>
                <a:rPr lang="id-ID" sz="6000" spc="-300" dirty="0" smtClean="0">
                  <a:solidFill>
                    <a:srgbClr val="C0504D"/>
                  </a:solidFill>
                  <a:latin typeface="Bebas Neue" pitchFamily="34" charset="0"/>
                </a:rPr>
                <a:t>03</a:t>
              </a:r>
              <a:endParaRPr lang="en-US" sz="6000" spc="-300" dirty="0">
                <a:solidFill>
                  <a:srgbClr val="C0504D"/>
                </a:solidFill>
                <a:latin typeface="Bebas Neue" pitchFamily="34" charset="0"/>
              </a:endParaRPr>
            </a:p>
          </p:txBody>
        </p:sp>
        <p:sp>
          <p:nvSpPr>
            <p:cNvPr id="79" name="Content Placeholder 2"/>
            <p:cNvSpPr txBox="1">
              <a:spLocks/>
            </p:cNvSpPr>
            <p:nvPr/>
          </p:nvSpPr>
          <p:spPr>
            <a:xfrm>
              <a:off x="1238672" y="1373079"/>
              <a:ext cx="27237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lumMod val="50000"/>
                    </a:schemeClr>
                  </a:solidFill>
                </a:rPr>
                <a:t>Strategic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Quisque nibh dolor, dignissim ac dignissim ut, luctus ac urna. Aliquam aliquet non massa quis tincidunt.</a:t>
              </a:r>
              <a:endParaRPr lang="en-US" sz="900" dirty="0">
                <a:solidFill>
                  <a:schemeClr val="bg1">
                    <a:lumMod val="50000"/>
                  </a:schemeClr>
                </a:solidFill>
              </a:endParaRPr>
            </a:p>
          </p:txBody>
        </p:sp>
      </p:grpSp>
      <p:grpSp>
        <p:nvGrpSpPr>
          <p:cNvPr id="21" name="Group 72"/>
          <p:cNvGrpSpPr/>
          <p:nvPr/>
        </p:nvGrpSpPr>
        <p:grpSpPr>
          <a:xfrm>
            <a:off x="5016798" y="1251287"/>
            <a:ext cx="3505200" cy="1015663"/>
            <a:chOff x="533400" y="1276351"/>
            <a:chExt cx="3505200" cy="1015663"/>
          </a:xfrm>
        </p:grpSpPr>
        <p:sp>
          <p:nvSpPr>
            <p:cNvPr id="22" name="TextBox 21"/>
            <p:cNvSpPr txBox="1"/>
            <p:nvPr/>
          </p:nvSpPr>
          <p:spPr>
            <a:xfrm>
              <a:off x="533400" y="1276351"/>
              <a:ext cx="762000" cy="1015663"/>
            </a:xfrm>
            <a:prstGeom prst="rect">
              <a:avLst/>
            </a:prstGeom>
            <a:noFill/>
          </p:spPr>
          <p:txBody>
            <a:bodyPr wrap="square" rtlCol="0">
              <a:spAutoFit/>
            </a:bodyPr>
            <a:lstStyle/>
            <a:p>
              <a:r>
                <a:rPr lang="id-ID" sz="6000" spc="-150" dirty="0" smtClean="0">
                  <a:solidFill>
                    <a:srgbClr val="C0504D"/>
                  </a:solidFill>
                  <a:latin typeface="Bebas Neue" pitchFamily="34" charset="0"/>
                </a:rPr>
                <a:t>04</a:t>
              </a:r>
              <a:endParaRPr lang="en-US" sz="6000" spc="-150" dirty="0">
                <a:solidFill>
                  <a:srgbClr val="C0504D"/>
                </a:solidFill>
                <a:latin typeface="Bebas Neue" pitchFamily="34" charset="0"/>
              </a:endParaRPr>
            </a:p>
          </p:txBody>
        </p:sp>
        <p:sp>
          <p:nvSpPr>
            <p:cNvPr id="23" name="Content Placeholder 2"/>
            <p:cNvSpPr txBox="1">
              <a:spLocks/>
            </p:cNvSpPr>
            <p:nvPr/>
          </p:nvSpPr>
          <p:spPr>
            <a:xfrm>
              <a:off x="1238672" y="1373079"/>
              <a:ext cx="27999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lumMod val="50000"/>
                    </a:schemeClr>
                  </a:solidFill>
                </a:rPr>
                <a:t>Strategic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Quisque nibh dolor, dignissim ac dignissim ut, luctus ac urna. Aliquam aliquet non massa quis tincidunt.</a:t>
              </a:r>
              <a:endParaRPr lang="en-US" sz="900" dirty="0">
                <a:solidFill>
                  <a:schemeClr val="bg1">
                    <a:lumMod val="50000"/>
                  </a:schemeClr>
                </a:solidFill>
              </a:endParaRPr>
            </a:p>
          </p:txBody>
        </p:sp>
      </p:grpSp>
      <p:grpSp>
        <p:nvGrpSpPr>
          <p:cNvPr id="24" name="Group 72"/>
          <p:cNvGrpSpPr/>
          <p:nvPr/>
        </p:nvGrpSpPr>
        <p:grpSpPr>
          <a:xfrm>
            <a:off x="5016798" y="2266950"/>
            <a:ext cx="3505200" cy="1015663"/>
            <a:chOff x="533400" y="1276351"/>
            <a:chExt cx="3505200" cy="1015663"/>
          </a:xfrm>
        </p:grpSpPr>
        <p:sp>
          <p:nvSpPr>
            <p:cNvPr id="25" name="TextBox 24"/>
            <p:cNvSpPr txBox="1"/>
            <p:nvPr/>
          </p:nvSpPr>
          <p:spPr>
            <a:xfrm>
              <a:off x="533400" y="1276351"/>
              <a:ext cx="762000" cy="1015663"/>
            </a:xfrm>
            <a:prstGeom prst="rect">
              <a:avLst/>
            </a:prstGeom>
            <a:noFill/>
          </p:spPr>
          <p:txBody>
            <a:bodyPr wrap="square" rtlCol="0">
              <a:spAutoFit/>
            </a:bodyPr>
            <a:lstStyle/>
            <a:p>
              <a:r>
                <a:rPr lang="id-ID" sz="6000" spc="-150" dirty="0" smtClean="0">
                  <a:solidFill>
                    <a:srgbClr val="C0504D"/>
                  </a:solidFill>
                  <a:latin typeface="Bebas Neue" pitchFamily="34" charset="0"/>
                </a:rPr>
                <a:t>05</a:t>
              </a:r>
              <a:endParaRPr lang="en-US" sz="6000" spc="-150" dirty="0">
                <a:solidFill>
                  <a:srgbClr val="C0504D"/>
                </a:solidFill>
                <a:latin typeface="Bebas Neue" pitchFamily="34" charset="0"/>
              </a:endParaRPr>
            </a:p>
          </p:txBody>
        </p:sp>
        <p:sp>
          <p:nvSpPr>
            <p:cNvPr id="26" name="Content Placeholder 2"/>
            <p:cNvSpPr txBox="1">
              <a:spLocks/>
            </p:cNvSpPr>
            <p:nvPr/>
          </p:nvSpPr>
          <p:spPr>
            <a:xfrm>
              <a:off x="1238672" y="1373079"/>
              <a:ext cx="27999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dirty="0" smtClean="0">
                  <a:solidFill>
                    <a:schemeClr val="bg1">
                      <a:lumMod val="50000"/>
                    </a:schemeClr>
                  </a:solidFill>
                </a:rPr>
                <a:t>Strategic Code</a:t>
              </a:r>
              <a:r>
                <a:rPr lang="en-US" sz="1200" dirty="0" smtClean="0">
                  <a:solidFill>
                    <a:schemeClr val="bg1">
                      <a:lumMod val="50000"/>
                    </a:schemeClr>
                  </a:solidFill>
                </a:rPr>
                <a:t/>
              </a:r>
              <a:br>
                <a:rPr lang="en-US" sz="1200"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Quisque nibh dolor, dignissim ac dignissim ut, luctus ac urna. Aliquam aliquet non massa quis tincidunt.</a:t>
              </a:r>
              <a:endParaRPr lang="en-US" sz="900" dirty="0">
                <a:solidFill>
                  <a:schemeClr val="bg1">
                    <a:lumMod val="50000"/>
                  </a:schemeClr>
                </a:solidFill>
              </a:endParaRPr>
            </a:p>
          </p:txBody>
        </p:sp>
      </p:grpSp>
      <p:grpSp>
        <p:nvGrpSpPr>
          <p:cNvPr id="27" name="Group 72"/>
          <p:cNvGrpSpPr/>
          <p:nvPr/>
        </p:nvGrpSpPr>
        <p:grpSpPr>
          <a:xfrm>
            <a:off x="5016798" y="3232487"/>
            <a:ext cx="3505200" cy="1015663"/>
            <a:chOff x="533400" y="1276351"/>
            <a:chExt cx="3505200" cy="1015663"/>
          </a:xfrm>
        </p:grpSpPr>
        <p:sp>
          <p:nvSpPr>
            <p:cNvPr id="28" name="TextBox 27"/>
            <p:cNvSpPr txBox="1"/>
            <p:nvPr/>
          </p:nvSpPr>
          <p:spPr>
            <a:xfrm>
              <a:off x="533400" y="1276351"/>
              <a:ext cx="762000" cy="1015663"/>
            </a:xfrm>
            <a:prstGeom prst="rect">
              <a:avLst/>
            </a:prstGeom>
            <a:noFill/>
          </p:spPr>
          <p:txBody>
            <a:bodyPr wrap="square" rtlCol="0">
              <a:spAutoFit/>
            </a:bodyPr>
            <a:lstStyle/>
            <a:p>
              <a:r>
                <a:rPr lang="id-ID" sz="6000" spc="-150" dirty="0" smtClean="0">
                  <a:solidFill>
                    <a:srgbClr val="C0504D"/>
                  </a:solidFill>
                  <a:latin typeface="Bebas Neue" pitchFamily="34" charset="0"/>
                </a:rPr>
                <a:t>06</a:t>
              </a:r>
              <a:endParaRPr lang="en-US" sz="6000" spc="-150" dirty="0">
                <a:solidFill>
                  <a:srgbClr val="C0504D"/>
                </a:solidFill>
                <a:latin typeface="Bebas Neue" pitchFamily="34" charset="0"/>
              </a:endParaRPr>
            </a:p>
          </p:txBody>
        </p:sp>
        <p:sp>
          <p:nvSpPr>
            <p:cNvPr id="29" name="Content Placeholder 2"/>
            <p:cNvSpPr txBox="1">
              <a:spLocks/>
            </p:cNvSpPr>
            <p:nvPr/>
          </p:nvSpPr>
          <p:spPr>
            <a:xfrm>
              <a:off x="1238672" y="1373079"/>
              <a:ext cx="27999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lumMod val="50000"/>
                    </a:schemeClr>
                  </a:solidFill>
                </a:rPr>
                <a:t>Strategic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Quisque nibh dolor, dignissim ac dignissim ut, luctus ac urna. Aliquam aliquet non massa quis tincidunt.</a:t>
              </a:r>
              <a:endParaRPr lang="en-US" sz="900" dirty="0">
                <a:solidFill>
                  <a:schemeClr val="bg1">
                    <a:lumMod val="50000"/>
                  </a:schemeClr>
                </a:solidFill>
              </a:endParaRPr>
            </a:p>
          </p:txBody>
        </p:sp>
      </p:grpSp>
      <p:sp>
        <p:nvSpPr>
          <p:cNvPr id="33" name="Title 13"/>
          <p:cNvSpPr txBox="1">
            <a:spLocks/>
          </p:cNvSpPr>
          <p:nvPr/>
        </p:nvSpPr>
        <p:spPr>
          <a:xfrm>
            <a:off x="590129"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rgbClr val="C0504D"/>
                </a:solidFill>
                <a:effectLst/>
                <a:uLnTx/>
                <a:uFillTx/>
                <a:ea typeface="+mj-ea"/>
                <a:cs typeface="+mj-cs"/>
              </a:rPr>
              <a:t>Success Key</a:t>
            </a:r>
            <a:endParaRPr kumimoji="0" lang="en-US" sz="2800" i="0" u="none" strike="noStrike" kern="1200" cap="none" spc="0" normalizeH="0" baseline="0" noProof="0" dirty="0">
              <a:ln>
                <a:noFill/>
              </a:ln>
              <a:solidFill>
                <a:srgbClr val="C0504D"/>
              </a:solidFill>
              <a:effectLst/>
              <a:uLnTx/>
              <a:uFillTx/>
              <a:ea typeface="+mj-ea"/>
              <a:cs typeface="+mj-cs"/>
            </a:endParaRPr>
          </a:p>
        </p:txBody>
      </p:sp>
      <p:pic>
        <p:nvPicPr>
          <p:cNvPr id="34" name="Picture 33" descr="Color_16x9.png"/>
          <p:cNvPicPr>
            <a:picLocks noChangeAspect="1"/>
          </p:cNvPicPr>
          <p:nvPr/>
        </p:nvPicPr>
        <p:blipFill>
          <a:blip r:embed="rId3" cstate="print"/>
          <a:stretch>
            <a:fillRect/>
          </a:stretch>
        </p:blipFill>
        <p:spPr>
          <a:xfrm>
            <a:off x="3441428" y="755352"/>
            <a:ext cx="2194560" cy="17145"/>
          </a:xfrm>
          <a:prstGeom prst="rect">
            <a:avLst/>
          </a:prstGeom>
        </p:spPr>
      </p:pic>
      <p:sp>
        <p:nvSpPr>
          <p:cNvPr id="35" name="Subtitle 2"/>
          <p:cNvSpPr>
            <a:spLocks noGrp="1"/>
          </p:cNvSpPr>
          <p:nvPr>
            <p:ph type="subTitle" idx="1"/>
          </p:nvPr>
        </p:nvSpPr>
        <p:spPr>
          <a:xfrm>
            <a:off x="558230" y="760118"/>
            <a:ext cx="7899970" cy="276999"/>
          </a:xfrm>
        </p:spPr>
        <p:txBody>
          <a:bodyPr wrap="square">
            <a:spAutoFit/>
          </a:bodyPr>
          <a:lstStyle/>
          <a:p>
            <a:r>
              <a:rPr lang="id-ID" sz="1200" b="1" dirty="0" smtClean="0">
                <a:solidFill>
                  <a:srgbClr val="C0504D"/>
                </a:solidFill>
              </a:rPr>
              <a:t>We</a:t>
            </a:r>
            <a:r>
              <a:rPr lang="id-ID" sz="1200" dirty="0" smtClean="0">
                <a:solidFill>
                  <a:srgbClr val="C0504D"/>
                </a:solidFill>
              </a:rPr>
              <a:t> promise to make your </a:t>
            </a:r>
            <a:r>
              <a:rPr lang="id-ID" sz="1200" b="1" dirty="0" smtClean="0">
                <a:solidFill>
                  <a:srgbClr val="C0504D"/>
                </a:solidFill>
              </a:rPr>
              <a:t>life success</a:t>
            </a:r>
            <a:endParaRPr lang="en-US" sz="1200" b="1" dirty="0">
              <a:solidFill>
                <a:srgbClr val="C0504D"/>
              </a:solidFill>
            </a:endParaRPr>
          </a:p>
        </p:txBody>
      </p:sp>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5">
                                            <p:txEl>
                                              <p:pRg st="0" end="0"/>
                                            </p:txEl>
                                          </p:spTgt>
                                        </p:tgtEl>
                                        <p:attrNameLst>
                                          <p:attrName>style.visibility</p:attrName>
                                        </p:attrNameLst>
                                      </p:cBhvr>
                                      <p:to>
                                        <p:strVal val="visible"/>
                                      </p:to>
                                    </p:set>
                                    <p:animEffect transition="in" filter="wipe(left)">
                                      <p:cBhvr>
                                        <p:cTn id="10" dur="500"/>
                                        <p:tgtEl>
                                          <p:spTgt spid="3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slide(fromBottom)">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slide(fromLeft)">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2"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slide(fromRight)">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slide(fromBottom)">
                                      <p:cBhvr>
                                        <p:cTn id="35" dur="5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17" presetClass="entr" presetSubtype="10" fill="hold" nodeType="click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pic>
        <p:nvPicPr>
          <p:cNvPr id="31" name="Picture 30" descr="2in-x-2in-business-card-front-orange_full.png"/>
          <p:cNvPicPr>
            <a:picLocks noChangeAspect="1"/>
          </p:cNvPicPr>
          <p:nvPr/>
        </p:nvPicPr>
        <p:blipFill>
          <a:blip r:embed="rId3" cstate="print"/>
          <a:stretch>
            <a:fillRect/>
          </a:stretch>
        </p:blipFill>
        <p:spPr>
          <a:xfrm>
            <a:off x="1905000" y="1347192"/>
            <a:ext cx="4286250" cy="2411015"/>
          </a:xfrm>
          <a:prstGeom prst="rect">
            <a:avLst/>
          </a:prstGeom>
        </p:spPr>
      </p:pic>
      <p:sp>
        <p:nvSpPr>
          <p:cNvPr id="34" name="Rectangle 33"/>
          <p:cNvSpPr/>
          <p:nvPr/>
        </p:nvSpPr>
        <p:spPr>
          <a:xfrm>
            <a:off x="3048000" y="361950"/>
            <a:ext cx="2422458" cy="707886"/>
          </a:xfrm>
          <a:prstGeom prst="rect">
            <a:avLst/>
          </a:prstGeom>
        </p:spPr>
        <p:txBody>
          <a:bodyPr wrap="none">
            <a:spAutoFit/>
          </a:bodyPr>
          <a:lstStyle/>
          <a:p>
            <a:pPr lvl="0" algn="ctr">
              <a:spcBef>
                <a:spcPct val="0"/>
              </a:spcBef>
              <a:defRPr/>
            </a:pPr>
            <a:r>
              <a:rPr lang="id-ID" sz="4000" dirty="0" smtClean="0">
                <a:solidFill>
                  <a:srgbClr val="C0504D"/>
                </a:solidFill>
                <a:latin typeface="Bebas Neue" pitchFamily="34" charset="0"/>
              </a:rPr>
              <a:t>Coffee Break</a:t>
            </a:r>
            <a:endParaRPr lang="en-US" sz="4000" dirty="0">
              <a:solidFill>
                <a:srgbClr val="C0504D"/>
              </a:solidFill>
              <a:latin typeface="Bebas Neue"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slide(fromBottom)">
                                      <p:cBhvr>
                                        <p:cTn id="7" dur="1000"/>
                                        <p:tgtEl>
                                          <p:spTgt spid="34"/>
                                        </p:tgtEl>
                                      </p:cBhvr>
                                    </p:animEffect>
                                  </p:childTnLst>
                                </p:cTn>
                              </p:par>
                              <p:par>
                                <p:cTn id="8" presetID="2" presetClass="entr" presetSubtype="4" fill="hold" nodeType="withEffect">
                                  <p:stCondLst>
                                    <p:cond delay="1000"/>
                                  </p:stCondLst>
                                  <p:childTnLst>
                                    <p:set>
                                      <p:cBhvr>
                                        <p:cTn id="9" dur="1" fill="hold">
                                          <p:stCondLst>
                                            <p:cond delay="0"/>
                                          </p:stCondLst>
                                        </p:cTn>
                                        <p:tgtEl>
                                          <p:spTgt spid="31"/>
                                        </p:tgtEl>
                                        <p:attrNameLst>
                                          <p:attrName>style.visibility</p:attrName>
                                        </p:attrNameLst>
                                      </p:cBhvr>
                                      <p:to>
                                        <p:strVal val="visible"/>
                                      </p:to>
                                    </p:set>
                                    <p:anim calcmode="lin" valueType="num">
                                      <p:cBhvr additive="base">
                                        <p:cTn id="10" dur="2000" fill="hold"/>
                                        <p:tgtEl>
                                          <p:spTgt spid="31"/>
                                        </p:tgtEl>
                                        <p:attrNameLst>
                                          <p:attrName>ppt_x</p:attrName>
                                        </p:attrNameLst>
                                      </p:cBhvr>
                                      <p:tavLst>
                                        <p:tav tm="0">
                                          <p:val>
                                            <p:strVal val="#ppt_x"/>
                                          </p:val>
                                        </p:tav>
                                        <p:tav tm="100000">
                                          <p:val>
                                            <p:strVal val="#ppt_x"/>
                                          </p:val>
                                        </p:tav>
                                      </p:tavLst>
                                    </p:anim>
                                    <p:anim calcmode="lin" valueType="num">
                                      <p:cBhvr additive="base">
                                        <p:cTn id="11" dur="20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cjumbo.com_IMG_7417.jpg"/>
          <p:cNvPicPr>
            <a:picLocks noChangeAspect="1"/>
          </p:cNvPicPr>
          <p:nvPr/>
        </p:nvPicPr>
        <p:blipFill>
          <a:blip r:embed="rId2" cstate="print"/>
          <a:stretch>
            <a:fillRect/>
          </a:stretch>
        </p:blipFill>
        <p:spPr>
          <a:xfrm>
            <a:off x="0" y="0"/>
            <a:ext cx="9144000" cy="5143500"/>
          </a:xfrm>
          <a:prstGeom prst="rect">
            <a:avLst/>
          </a:prstGeom>
        </p:spPr>
      </p:pic>
      <p:sp>
        <p:nvSpPr>
          <p:cNvPr id="20" name="Rectangle 19"/>
          <p:cNvSpPr/>
          <p:nvPr/>
        </p:nvSpPr>
        <p:spPr>
          <a:xfrm flipH="1">
            <a:off x="0" y="0"/>
            <a:ext cx="9144000" cy="5143500"/>
          </a:xfrm>
          <a:prstGeom prst="rect">
            <a:avLst/>
          </a:prstGeom>
          <a:solidFill>
            <a:srgbClr val="1F1F1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Color_16x9.png"/>
          <p:cNvPicPr>
            <a:picLocks noChangeAspect="1"/>
          </p:cNvPicPr>
          <p:nvPr/>
        </p:nvPicPr>
        <p:blipFill>
          <a:blip r:embed="rId3" cstate="print"/>
          <a:stretch>
            <a:fillRect/>
          </a:stretch>
        </p:blipFill>
        <p:spPr>
          <a:xfrm>
            <a:off x="0" y="5072063"/>
            <a:ext cx="9144000" cy="71437"/>
          </a:xfrm>
          <a:prstGeom prst="rect">
            <a:avLst/>
          </a:prstGeom>
        </p:spPr>
      </p:pic>
      <p:grpSp>
        <p:nvGrpSpPr>
          <p:cNvPr id="12" name="Group 11"/>
          <p:cNvGrpSpPr/>
          <p:nvPr/>
        </p:nvGrpSpPr>
        <p:grpSpPr>
          <a:xfrm>
            <a:off x="3267075" y="1590675"/>
            <a:ext cx="2252314" cy="1724085"/>
            <a:chOff x="3267075" y="1590675"/>
            <a:chExt cx="2252314" cy="1724085"/>
          </a:xfrm>
        </p:grpSpPr>
        <p:sp>
          <p:nvSpPr>
            <p:cNvPr id="7" name="Rectangle 6"/>
            <p:cNvSpPr/>
            <p:nvPr/>
          </p:nvSpPr>
          <p:spPr>
            <a:xfrm>
              <a:off x="3267075" y="1590675"/>
              <a:ext cx="423514" cy="400110"/>
            </a:xfrm>
            <a:prstGeom prst="rect">
              <a:avLst/>
            </a:prstGeom>
          </p:spPr>
          <p:txBody>
            <a:bodyPr wrap="none">
              <a:spAutoFit/>
            </a:bodyPr>
            <a:lstStyle/>
            <a:p>
              <a:r>
                <a:rPr lang="en-US" sz="2000" dirty="0" smtClean="0">
                  <a:solidFill>
                    <a:schemeClr val="bg1">
                      <a:lumMod val="75000"/>
                    </a:schemeClr>
                  </a:solidFill>
                  <a:latin typeface="FontAwesome" pitchFamily="2" charset="0"/>
                </a:rPr>
                <a:t></a:t>
              </a:r>
              <a:endParaRPr lang="en-US" sz="2000" dirty="0">
                <a:solidFill>
                  <a:schemeClr val="bg1">
                    <a:lumMod val="75000"/>
                  </a:schemeClr>
                </a:solidFill>
                <a:latin typeface="FontAwesome" pitchFamily="2" charset="0"/>
              </a:endParaRPr>
            </a:p>
          </p:txBody>
        </p:sp>
        <p:sp>
          <p:nvSpPr>
            <p:cNvPr id="8" name="Content Placeholder 2"/>
            <p:cNvSpPr txBox="1">
              <a:spLocks/>
            </p:cNvSpPr>
            <p:nvPr/>
          </p:nvSpPr>
          <p:spPr>
            <a:xfrm>
              <a:off x="3457575" y="1771650"/>
              <a:ext cx="2057400" cy="14954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800" dirty="0" err="1" smtClean="0">
                  <a:solidFill>
                    <a:schemeClr val="bg1">
                      <a:lumMod val="85000"/>
                    </a:schemeClr>
                  </a:solidFill>
                  <a:latin typeface="Bebas Neue" pitchFamily="34" charset="0"/>
                </a:rPr>
                <a:t>Lorem</a:t>
              </a:r>
              <a:r>
                <a:rPr lang="en-US" sz="1800" dirty="0" smtClean="0">
                  <a:solidFill>
                    <a:schemeClr val="bg1">
                      <a:lumMod val="85000"/>
                    </a:schemeClr>
                  </a:solidFill>
                  <a:latin typeface="Bebas Neue" pitchFamily="34" charset="0"/>
                </a:rPr>
                <a:t> ipsum dolor sit amet, consectetur adipiscing elit. Curabitur elementum posuere pretium. </a:t>
              </a:r>
              <a:endParaRPr lang="en-US" sz="1800" dirty="0">
                <a:solidFill>
                  <a:schemeClr val="bg1">
                    <a:lumMod val="85000"/>
                  </a:schemeClr>
                </a:solidFill>
                <a:latin typeface="Bebas Neue" pitchFamily="34" charset="0"/>
              </a:endParaRPr>
            </a:p>
          </p:txBody>
        </p:sp>
        <p:sp>
          <p:nvSpPr>
            <p:cNvPr id="9" name="Rectangle 8"/>
            <p:cNvSpPr/>
            <p:nvPr/>
          </p:nvSpPr>
          <p:spPr>
            <a:xfrm>
              <a:off x="5095875" y="2914650"/>
              <a:ext cx="423514" cy="400110"/>
            </a:xfrm>
            <a:prstGeom prst="rect">
              <a:avLst/>
            </a:prstGeom>
          </p:spPr>
          <p:txBody>
            <a:bodyPr wrap="none">
              <a:spAutoFit/>
            </a:bodyPr>
            <a:lstStyle/>
            <a:p>
              <a:r>
                <a:rPr lang="en-US" sz="2000" dirty="0" smtClean="0">
                  <a:solidFill>
                    <a:schemeClr val="bg1">
                      <a:lumMod val="75000"/>
                    </a:schemeClr>
                  </a:solidFill>
                  <a:latin typeface="FontAwesome" pitchFamily="2" charset="0"/>
                </a:rPr>
                <a:t></a:t>
              </a:r>
              <a:endParaRPr lang="en-US" sz="2000" dirty="0">
                <a:solidFill>
                  <a:schemeClr val="bg1">
                    <a:lumMod val="75000"/>
                  </a:schemeClr>
                </a:solidFill>
                <a:latin typeface="FontAwesome" pitchFamily="2" charset="0"/>
              </a:endParaRPr>
            </a:p>
          </p:txBody>
        </p:sp>
      </p:grpSp>
      <p:pic>
        <p:nvPicPr>
          <p:cNvPr id="10" name="Picture 9" descr="Color_16x9.png"/>
          <p:cNvPicPr>
            <a:picLocks noChangeAspect="1"/>
          </p:cNvPicPr>
          <p:nvPr/>
        </p:nvPicPr>
        <p:blipFill>
          <a:blip r:embed="rId4" cstate="print"/>
          <a:stretch>
            <a:fillRect/>
          </a:stretch>
        </p:blipFill>
        <p:spPr>
          <a:xfrm>
            <a:off x="3352800" y="3469005"/>
            <a:ext cx="2194560" cy="17145"/>
          </a:xfrm>
          <a:prstGeom prst="rect">
            <a:avLst/>
          </a:prstGeom>
        </p:spPr>
      </p:pic>
      <p:sp>
        <p:nvSpPr>
          <p:cNvPr id="11" name="Rectangle 10"/>
          <p:cNvSpPr/>
          <p:nvPr/>
        </p:nvSpPr>
        <p:spPr>
          <a:xfrm>
            <a:off x="2895600" y="1428750"/>
            <a:ext cx="3276600" cy="2286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withEffect">
                                  <p:stCondLst>
                                    <p:cond delay="70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ppt_x"/>
                                          </p:val>
                                        </p:tav>
                                        <p:tav tm="100000">
                                          <p:val>
                                            <p:strVal val="#ppt_x"/>
                                          </p:val>
                                        </p:tav>
                                      </p:tavLst>
                                    </p:anim>
                                    <p:anim calcmode="lin" valueType="num">
                                      <p:cBhvr additive="base">
                                        <p:cTn id="8" dur="1000" fill="hold"/>
                                        <p:tgtEl>
                                          <p:spTgt spid="20"/>
                                        </p:tgtEl>
                                        <p:attrNameLst>
                                          <p:attrName>ppt_y</p:attrName>
                                        </p:attrNameLst>
                                      </p:cBhvr>
                                      <p:tavLst>
                                        <p:tav tm="0">
                                          <p:val>
                                            <p:strVal val="1+#ppt_h/2"/>
                                          </p:val>
                                        </p:tav>
                                        <p:tav tm="100000">
                                          <p:val>
                                            <p:strVal val="#ppt_y"/>
                                          </p:val>
                                        </p:tav>
                                      </p:tavLst>
                                    </p:anim>
                                  </p:childTnLst>
                                </p:cTn>
                              </p:par>
                              <p:par>
                                <p:cTn id="9" presetID="54" presetClass="entr" presetSubtype="0" accel="100000" fill="hold" grpId="0" nodeType="withEffect">
                                  <p:stCondLst>
                                    <p:cond delay="180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strVal val="#ppt_w*0.05"/>
                                          </p:val>
                                        </p:tav>
                                        <p:tav tm="100000">
                                          <p:val>
                                            <p:strVal val="#ppt_w"/>
                                          </p:val>
                                        </p:tav>
                                      </p:tavLst>
                                    </p:anim>
                                    <p:anim calcmode="lin" valueType="num">
                                      <p:cBhvr>
                                        <p:cTn id="12" dur="500" fill="hold"/>
                                        <p:tgtEl>
                                          <p:spTgt spid="11"/>
                                        </p:tgtEl>
                                        <p:attrNameLst>
                                          <p:attrName>ppt_h</p:attrName>
                                        </p:attrNameLst>
                                      </p:cBhvr>
                                      <p:tavLst>
                                        <p:tav tm="0">
                                          <p:val>
                                            <p:strVal val="#ppt_h"/>
                                          </p:val>
                                        </p:tav>
                                        <p:tav tm="100000">
                                          <p:val>
                                            <p:strVal val="#ppt_h"/>
                                          </p:val>
                                        </p:tav>
                                      </p:tavLst>
                                    </p:anim>
                                    <p:anim calcmode="lin" valueType="num">
                                      <p:cBhvr>
                                        <p:cTn id="13" dur="500" fill="hold"/>
                                        <p:tgtEl>
                                          <p:spTgt spid="11"/>
                                        </p:tgtEl>
                                        <p:attrNameLst>
                                          <p:attrName>ppt_x</p:attrName>
                                        </p:attrNameLst>
                                      </p:cBhvr>
                                      <p:tavLst>
                                        <p:tav tm="0">
                                          <p:val>
                                            <p:strVal val="#ppt_x-.2"/>
                                          </p:val>
                                        </p:tav>
                                        <p:tav tm="100000">
                                          <p:val>
                                            <p:strVal val="#ppt_x"/>
                                          </p:val>
                                        </p:tav>
                                      </p:tavLst>
                                    </p:anim>
                                    <p:anim calcmode="lin" valueType="num">
                                      <p:cBhvr>
                                        <p:cTn id="14" dur="500" fill="hold"/>
                                        <p:tgtEl>
                                          <p:spTgt spid="11"/>
                                        </p:tgtEl>
                                        <p:attrNameLst>
                                          <p:attrName>ppt_y</p:attrName>
                                        </p:attrNameLst>
                                      </p:cBhvr>
                                      <p:tavLst>
                                        <p:tav tm="0">
                                          <p:val>
                                            <p:strVal val="#ppt_y"/>
                                          </p:val>
                                        </p:tav>
                                        <p:tav tm="100000">
                                          <p:val>
                                            <p:strVal val="#ppt_y"/>
                                          </p:val>
                                        </p:tav>
                                      </p:tavLst>
                                    </p:anim>
                                    <p:animEffect transition="in" filter="fade">
                                      <p:cBhvr>
                                        <p:cTn id="15" dur="500"/>
                                        <p:tgtEl>
                                          <p:spTgt spid="11"/>
                                        </p:tgtEl>
                                      </p:cBhvr>
                                    </p:animEffect>
                                  </p:childTnLst>
                                </p:cTn>
                              </p:par>
                              <p:par>
                                <p:cTn id="16" presetID="16" presetClass="entr" presetSubtype="26" fill="hold" nodeType="withEffect">
                                  <p:stCondLst>
                                    <p:cond delay="2900"/>
                                  </p:stCondLst>
                                  <p:childTnLst>
                                    <p:set>
                                      <p:cBhvr>
                                        <p:cTn id="17" dur="1" fill="hold">
                                          <p:stCondLst>
                                            <p:cond delay="0"/>
                                          </p:stCondLst>
                                        </p:cTn>
                                        <p:tgtEl>
                                          <p:spTgt spid="12"/>
                                        </p:tgtEl>
                                        <p:attrNameLst>
                                          <p:attrName>style.visibility</p:attrName>
                                        </p:attrNameLst>
                                      </p:cBhvr>
                                      <p:to>
                                        <p:strVal val="visible"/>
                                      </p:to>
                                    </p:set>
                                    <p:animEffect transition="in" filter="barn(inHorizontal)">
                                      <p:cBhvr>
                                        <p:cTn id="18" dur="500"/>
                                        <p:tgtEl>
                                          <p:spTgt spid="12"/>
                                        </p:tgtEl>
                                      </p:cBhvr>
                                    </p:animEffect>
                                  </p:childTnLst>
                                </p:cTn>
                              </p:par>
                              <p:par>
                                <p:cTn id="19" presetID="12" presetClass="entr" presetSubtype="8" fill="hold" nodeType="withEffect">
                                  <p:stCondLst>
                                    <p:cond delay="3400"/>
                                  </p:stCondLst>
                                  <p:childTnLst>
                                    <p:set>
                                      <p:cBhvr>
                                        <p:cTn id="20" dur="1" fill="hold">
                                          <p:stCondLst>
                                            <p:cond delay="0"/>
                                          </p:stCondLst>
                                        </p:cTn>
                                        <p:tgtEl>
                                          <p:spTgt spid="10"/>
                                        </p:tgtEl>
                                        <p:attrNameLst>
                                          <p:attrName>style.visibility</p:attrName>
                                        </p:attrNameLst>
                                      </p:cBhvr>
                                      <p:to>
                                        <p:strVal val="visible"/>
                                      </p:to>
                                    </p:set>
                                    <p:animEffect transition="in" filter="slide(fromLeft)">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3" name="Group 7"/>
          <p:cNvGrpSpPr/>
          <p:nvPr/>
        </p:nvGrpSpPr>
        <p:grpSpPr>
          <a:xfrm>
            <a:off x="8280400" y="514350"/>
            <a:ext cx="330200" cy="330200"/>
            <a:chOff x="8458200" y="361950"/>
            <a:chExt cx="406400" cy="406400"/>
          </a:xfrm>
        </p:grpSpPr>
        <p:sp>
          <p:nvSpPr>
            <p:cNvPr id="10" name="Oval 216"/>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1" name="Oval 217"/>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24</a:t>
              </a:r>
              <a:endParaRPr lang="en-US" sz="1200" dirty="0">
                <a:solidFill>
                  <a:schemeClr val="tx1">
                    <a:lumMod val="50000"/>
                    <a:lumOff val="50000"/>
                  </a:schemeClr>
                </a:solidFill>
              </a:endParaRPr>
            </a:p>
          </p:txBody>
        </p:sp>
      </p:grpSp>
      <p:grpSp>
        <p:nvGrpSpPr>
          <p:cNvPr id="108" name="Group 107"/>
          <p:cNvGrpSpPr/>
          <p:nvPr/>
        </p:nvGrpSpPr>
        <p:grpSpPr>
          <a:xfrm>
            <a:off x="914400" y="1581150"/>
            <a:ext cx="4114800" cy="2590800"/>
            <a:chOff x="611188" y="1052513"/>
            <a:chExt cx="7953375" cy="5616575"/>
          </a:xfrm>
          <a:solidFill>
            <a:schemeClr val="accent2">
              <a:lumMod val="40000"/>
              <a:lumOff val="60000"/>
            </a:schemeClr>
          </a:solidFill>
          <a:effectLst>
            <a:outerShdw blurRad="76200" dir="18900000" sy="23000" kx="-1200000" algn="bl" rotWithShape="0">
              <a:prstClr val="black">
                <a:alpha val="13000"/>
              </a:prstClr>
            </a:outerShdw>
          </a:effectLst>
        </p:grpSpPr>
        <p:sp>
          <p:nvSpPr>
            <p:cNvPr id="33" name="Freeform 32"/>
            <p:cNvSpPr>
              <a:spLocks noChangeArrowheads="1"/>
            </p:cNvSpPr>
            <p:nvPr/>
          </p:nvSpPr>
          <p:spPr bwMode="auto">
            <a:xfrm rot="21163818">
              <a:off x="4675188" y="2638425"/>
              <a:ext cx="941387" cy="612775"/>
            </a:xfrm>
            <a:custGeom>
              <a:avLst/>
              <a:gdLst>
                <a:gd name="T0" fmla="*/ 2147483647 w 9500"/>
                <a:gd name="T1" fmla="*/ 2147483647 h 6521"/>
                <a:gd name="T2" fmla="*/ 2147483647 w 9500"/>
                <a:gd name="T3" fmla="*/ 2147483647 h 6521"/>
                <a:gd name="T4" fmla="*/ 2147483647 w 9500"/>
                <a:gd name="T5" fmla="*/ 2147483647 h 6521"/>
                <a:gd name="T6" fmla="*/ 2147483647 w 9500"/>
                <a:gd name="T7" fmla="*/ 2147483647 h 6521"/>
                <a:gd name="T8" fmla="*/ 2147483647 w 9500"/>
                <a:gd name="T9" fmla="*/ 2147483647 h 6521"/>
                <a:gd name="T10" fmla="*/ 2147483647 w 9500"/>
                <a:gd name="T11" fmla="*/ 2147483647 h 6521"/>
                <a:gd name="T12" fmla="*/ 2147483647 w 9500"/>
                <a:gd name="T13" fmla="*/ 2147483647 h 6521"/>
                <a:gd name="T14" fmla="*/ 2147483647 w 9500"/>
                <a:gd name="T15" fmla="*/ 2147483647 h 6521"/>
                <a:gd name="T16" fmla="*/ 2147483647 w 9500"/>
                <a:gd name="T17" fmla="*/ 2147483647 h 6521"/>
                <a:gd name="T18" fmla="*/ 2147483647 w 9500"/>
                <a:gd name="T19" fmla="*/ 2147483647 h 6521"/>
                <a:gd name="T20" fmla="*/ 2147483647 w 9500"/>
                <a:gd name="T21" fmla="*/ 2147483647 h 6521"/>
                <a:gd name="T22" fmla="*/ 2147483647 w 9500"/>
                <a:gd name="T23" fmla="*/ 2147483647 h 6521"/>
                <a:gd name="T24" fmla="*/ 2147483647 w 9500"/>
                <a:gd name="T25" fmla="*/ 2147483647 h 6521"/>
                <a:gd name="T26" fmla="*/ 2147483647 w 9500"/>
                <a:gd name="T27" fmla="*/ 2147483647 h 6521"/>
                <a:gd name="T28" fmla="*/ 2147483647 w 9500"/>
                <a:gd name="T29" fmla="*/ 2147483647 h 6521"/>
                <a:gd name="T30" fmla="*/ 2147483647 w 9500"/>
                <a:gd name="T31" fmla="*/ 2147483647 h 6521"/>
                <a:gd name="T32" fmla="*/ 2147483647 w 9500"/>
                <a:gd name="T33" fmla="*/ 2147483647 h 6521"/>
                <a:gd name="T34" fmla="*/ 2147483647 w 9500"/>
                <a:gd name="T35" fmla="*/ 2147483647 h 6521"/>
                <a:gd name="T36" fmla="*/ 2147483647 w 9500"/>
                <a:gd name="T37" fmla="*/ 2147483647 h 6521"/>
                <a:gd name="T38" fmla="*/ 2147483647 w 9500"/>
                <a:gd name="T39" fmla="*/ 2147483647 h 6521"/>
                <a:gd name="T40" fmla="*/ 2147483647 w 9500"/>
                <a:gd name="T41" fmla="*/ 2147483647 h 6521"/>
                <a:gd name="T42" fmla="*/ 2147483647 w 9500"/>
                <a:gd name="T43" fmla="*/ 2147483647 h 6521"/>
                <a:gd name="T44" fmla="*/ 2147483647 w 9500"/>
                <a:gd name="T45" fmla="*/ 2147483647 h 6521"/>
                <a:gd name="T46" fmla="*/ 2147483647 w 9500"/>
                <a:gd name="T47" fmla="*/ 2147483647 h 6521"/>
                <a:gd name="T48" fmla="*/ 2147483647 w 9500"/>
                <a:gd name="T49" fmla="*/ 2147483647 h 6521"/>
                <a:gd name="T50" fmla="*/ 2147483647 w 9500"/>
                <a:gd name="T51" fmla="*/ 2147483647 h 6521"/>
                <a:gd name="T52" fmla="*/ 2147483647 w 9500"/>
                <a:gd name="T53" fmla="*/ 2147483647 h 6521"/>
                <a:gd name="T54" fmla="*/ 2147483647 w 9500"/>
                <a:gd name="T55" fmla="*/ 2147483647 h 6521"/>
                <a:gd name="T56" fmla="*/ 2147483647 w 9500"/>
                <a:gd name="T57" fmla="*/ 2147483647 h 6521"/>
                <a:gd name="T58" fmla="*/ 2147483647 w 9500"/>
                <a:gd name="T59" fmla="*/ 2147483647 h 6521"/>
                <a:gd name="T60" fmla="*/ 0 w 9500"/>
                <a:gd name="T61" fmla="*/ 2147483647 h 6521"/>
                <a:gd name="T62" fmla="*/ 2147483647 w 9500"/>
                <a:gd name="T63" fmla="*/ 2147483647 h 6521"/>
                <a:gd name="T64" fmla="*/ 2147483647 w 9500"/>
                <a:gd name="T65" fmla="*/ 2147483647 h 6521"/>
                <a:gd name="T66" fmla="*/ 2147483647 w 9500"/>
                <a:gd name="T67" fmla="*/ 2147483647 h 65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connsiteX0" fmla="*/ 257 w 9999"/>
                <a:gd name="connsiteY0" fmla="*/ 0 h 9998"/>
                <a:gd name="connsiteX1" fmla="*/ 8447 w 9999"/>
                <a:gd name="connsiteY1" fmla="*/ 90 h 9998"/>
                <a:gd name="connsiteX2" fmla="*/ 8352 w 9999"/>
                <a:gd name="connsiteY2" fmla="*/ 561 h 9998"/>
                <a:gd name="connsiteX3" fmla="*/ 8681 w 9999"/>
                <a:gd name="connsiteY3" fmla="*/ 969 h 9998"/>
                <a:gd name="connsiteX4" fmla="*/ 8425 w 9999"/>
                <a:gd name="connsiteY4" fmla="*/ 1225 h 9998"/>
                <a:gd name="connsiteX5" fmla="*/ 8425 w 9999"/>
                <a:gd name="connsiteY5" fmla="*/ 1938 h 9998"/>
                <a:gd name="connsiteX6" fmla="*/ 8536 w 9999"/>
                <a:gd name="connsiteY6" fmla="*/ 2194 h 9998"/>
                <a:gd name="connsiteX7" fmla="*/ 8571 w 9999"/>
                <a:gd name="connsiteY7" fmla="*/ 2501 h 9998"/>
                <a:gd name="connsiteX8" fmla="*/ 8975 w 9999"/>
                <a:gd name="connsiteY8" fmla="*/ 3010 h 9998"/>
                <a:gd name="connsiteX9" fmla="*/ 9232 w 9999"/>
                <a:gd name="connsiteY9" fmla="*/ 3519 h 9998"/>
                <a:gd name="connsiteX10" fmla="*/ 9560 w 9999"/>
                <a:gd name="connsiteY10" fmla="*/ 3929 h 9998"/>
                <a:gd name="connsiteX11" fmla="*/ 9742 w 9999"/>
                <a:gd name="connsiteY11" fmla="*/ 4285 h 9998"/>
                <a:gd name="connsiteX12" fmla="*/ 9889 w 9999"/>
                <a:gd name="connsiteY12" fmla="*/ 4541 h 9998"/>
                <a:gd name="connsiteX13" fmla="*/ 9999 w 9999"/>
                <a:gd name="connsiteY13" fmla="*/ 5306 h 9998"/>
                <a:gd name="connsiteX14" fmla="*/ 9780 w 9999"/>
                <a:gd name="connsiteY14" fmla="*/ 5764 h 9998"/>
                <a:gd name="connsiteX15" fmla="*/ 9669 w 9999"/>
                <a:gd name="connsiteY15" fmla="*/ 6021 h 9998"/>
                <a:gd name="connsiteX16" fmla="*/ 9669 w 9999"/>
                <a:gd name="connsiteY16" fmla="*/ 6479 h 9998"/>
                <a:gd name="connsiteX17" fmla="*/ 9232 w 9999"/>
                <a:gd name="connsiteY17" fmla="*/ 6427 h 9998"/>
                <a:gd name="connsiteX18" fmla="*/ 8901 w 9999"/>
                <a:gd name="connsiteY18" fmla="*/ 6683 h 9998"/>
                <a:gd name="connsiteX19" fmla="*/ 8755 w 9999"/>
                <a:gd name="connsiteY19" fmla="*/ 6887 h 9998"/>
                <a:gd name="connsiteX20" fmla="*/ 8571 w 9999"/>
                <a:gd name="connsiteY20" fmla="*/ 7295 h 9998"/>
                <a:gd name="connsiteX21" fmla="*/ 8608 w 9999"/>
                <a:gd name="connsiteY21" fmla="*/ 7654 h 9998"/>
                <a:gd name="connsiteX22" fmla="*/ 8792 w 9999"/>
                <a:gd name="connsiteY22" fmla="*/ 8264 h 9998"/>
                <a:gd name="connsiteX23" fmla="*/ 8536 w 9999"/>
                <a:gd name="connsiteY23" fmla="*/ 8623 h 9998"/>
                <a:gd name="connsiteX24" fmla="*/ 8536 w 9999"/>
                <a:gd name="connsiteY24" fmla="*/ 9031 h 9998"/>
                <a:gd name="connsiteX25" fmla="*/ 8536 w 9999"/>
                <a:gd name="connsiteY25" fmla="*/ 9285 h 9998"/>
                <a:gd name="connsiteX26" fmla="*/ 8169 w 9999"/>
                <a:gd name="connsiteY26" fmla="*/ 9437 h 9998"/>
                <a:gd name="connsiteX27" fmla="*/ 8096 w 9999"/>
                <a:gd name="connsiteY27" fmla="*/ 9692 h 9998"/>
                <a:gd name="connsiteX28" fmla="*/ 8133 w 9999"/>
                <a:gd name="connsiteY28" fmla="*/ 9948 h 9998"/>
                <a:gd name="connsiteX29" fmla="*/ 8022 w 9999"/>
                <a:gd name="connsiteY29" fmla="*/ 9998 h 9998"/>
                <a:gd name="connsiteX30" fmla="*/ 7765 w 9999"/>
                <a:gd name="connsiteY30" fmla="*/ 9641 h 9998"/>
                <a:gd name="connsiteX31" fmla="*/ 7545 w 9999"/>
                <a:gd name="connsiteY31" fmla="*/ 9540 h 9998"/>
                <a:gd name="connsiteX32" fmla="*/ 7399 w 9999"/>
                <a:gd name="connsiteY32" fmla="*/ 9437 h 9998"/>
                <a:gd name="connsiteX33" fmla="*/ 1502 w 9999"/>
                <a:gd name="connsiteY33" fmla="*/ 9641 h 9998"/>
                <a:gd name="connsiteX34" fmla="*/ 1428 w 9999"/>
                <a:gd name="connsiteY34" fmla="*/ 9183 h 9998"/>
                <a:gd name="connsiteX35" fmla="*/ 1428 w 9999"/>
                <a:gd name="connsiteY35" fmla="*/ 9083 h 9998"/>
                <a:gd name="connsiteX36" fmla="*/ 1428 w 9999"/>
                <a:gd name="connsiteY36" fmla="*/ 8724 h 9998"/>
                <a:gd name="connsiteX37" fmla="*/ 1466 w 9999"/>
                <a:gd name="connsiteY37" fmla="*/ 8419 h 9998"/>
                <a:gd name="connsiteX38" fmla="*/ 1392 w 9999"/>
                <a:gd name="connsiteY38" fmla="*/ 7959 h 9998"/>
                <a:gd name="connsiteX39" fmla="*/ 1246 w 9999"/>
                <a:gd name="connsiteY39" fmla="*/ 7396 h 9998"/>
                <a:gd name="connsiteX40" fmla="*/ 1173 w 9999"/>
                <a:gd name="connsiteY40" fmla="*/ 6990 h 9998"/>
                <a:gd name="connsiteX41" fmla="*/ 1356 w 9999"/>
                <a:gd name="connsiteY41" fmla="*/ 6683 h 9998"/>
                <a:gd name="connsiteX42" fmla="*/ 1062 w 9999"/>
                <a:gd name="connsiteY42" fmla="*/ 6225 h 9998"/>
                <a:gd name="connsiteX43" fmla="*/ 1062 w 9999"/>
                <a:gd name="connsiteY43" fmla="*/ 6123 h 9998"/>
                <a:gd name="connsiteX44" fmla="*/ 1100 w 9999"/>
                <a:gd name="connsiteY44" fmla="*/ 5613 h 9998"/>
                <a:gd name="connsiteX45" fmla="*/ 953 w 9999"/>
                <a:gd name="connsiteY45" fmla="*/ 5203 h 9998"/>
                <a:gd name="connsiteX46" fmla="*/ 696 w 9999"/>
                <a:gd name="connsiteY46" fmla="*/ 4387 h 9998"/>
                <a:gd name="connsiteX47" fmla="*/ 623 w 9999"/>
                <a:gd name="connsiteY47" fmla="*/ 3775 h 9998"/>
                <a:gd name="connsiteX48" fmla="*/ 623 w 9999"/>
                <a:gd name="connsiteY48" fmla="*/ 3366 h 9998"/>
                <a:gd name="connsiteX49" fmla="*/ 0 w 9999"/>
                <a:gd name="connsiteY49" fmla="*/ 2552 h 9998"/>
                <a:gd name="connsiteX50" fmla="*/ 477 w 9999"/>
                <a:gd name="connsiteY50" fmla="*/ 1990 h 9998"/>
                <a:gd name="connsiteX51" fmla="*/ 477 w 9999"/>
                <a:gd name="connsiteY51" fmla="*/ 1736 h 9998"/>
                <a:gd name="connsiteX52" fmla="*/ 477 w 9999"/>
                <a:gd name="connsiteY52" fmla="*/ 969 h 9998"/>
                <a:gd name="connsiteX53" fmla="*/ 147 w 9999"/>
                <a:gd name="connsiteY53" fmla="*/ 459 h 9998"/>
                <a:gd name="connsiteX54" fmla="*/ 257 w 9999"/>
                <a:gd name="connsiteY54" fmla="*/ 0 h 9998"/>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233 w 10000"/>
                <a:gd name="connsiteY9" fmla="*/ 3520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537 w 10000"/>
                <a:gd name="connsiteY25" fmla="*/ 9287 h 10000"/>
                <a:gd name="connsiteX26" fmla="*/ 8170 w 10000"/>
                <a:gd name="connsiteY26" fmla="*/ 9439 h 10000"/>
                <a:gd name="connsiteX27" fmla="*/ 8097 w 10000"/>
                <a:gd name="connsiteY27" fmla="*/ 9694 h 10000"/>
                <a:gd name="connsiteX28" fmla="*/ 8134 w 10000"/>
                <a:gd name="connsiteY28" fmla="*/ 9950 h 10000"/>
                <a:gd name="connsiteX29" fmla="*/ 8023 w 10000"/>
                <a:gd name="connsiteY29" fmla="*/ 10000 h 10000"/>
                <a:gd name="connsiteX30" fmla="*/ 7766 w 10000"/>
                <a:gd name="connsiteY30" fmla="*/ 9643 h 10000"/>
                <a:gd name="connsiteX31" fmla="*/ 7546 w 10000"/>
                <a:gd name="connsiteY31" fmla="*/ 9542 h 10000"/>
                <a:gd name="connsiteX32" fmla="*/ 7400 w 10000"/>
                <a:gd name="connsiteY32" fmla="*/ 9439 h 10000"/>
                <a:gd name="connsiteX33" fmla="*/ 1502 w 10000"/>
                <a:gd name="connsiteY33" fmla="*/ 9643 h 10000"/>
                <a:gd name="connsiteX34" fmla="*/ 1428 w 10000"/>
                <a:gd name="connsiteY34" fmla="*/ 9185 h 10000"/>
                <a:gd name="connsiteX35" fmla="*/ 1428 w 10000"/>
                <a:gd name="connsiteY35" fmla="*/ 9085 h 10000"/>
                <a:gd name="connsiteX36" fmla="*/ 1428 w 10000"/>
                <a:gd name="connsiteY36" fmla="*/ 8726 h 10000"/>
                <a:gd name="connsiteX37" fmla="*/ 1466 w 10000"/>
                <a:gd name="connsiteY37" fmla="*/ 8421 h 10000"/>
                <a:gd name="connsiteX38" fmla="*/ 1392 w 10000"/>
                <a:gd name="connsiteY38" fmla="*/ 7961 h 10000"/>
                <a:gd name="connsiteX39" fmla="*/ 1246 w 10000"/>
                <a:gd name="connsiteY39" fmla="*/ 7397 h 10000"/>
                <a:gd name="connsiteX40" fmla="*/ 1173 w 10000"/>
                <a:gd name="connsiteY40" fmla="*/ 6991 h 10000"/>
                <a:gd name="connsiteX41" fmla="*/ 1356 w 10000"/>
                <a:gd name="connsiteY41" fmla="*/ 6684 h 10000"/>
                <a:gd name="connsiteX42" fmla="*/ 1062 w 10000"/>
                <a:gd name="connsiteY42" fmla="*/ 6226 h 10000"/>
                <a:gd name="connsiteX43" fmla="*/ 1062 w 10000"/>
                <a:gd name="connsiteY43" fmla="*/ 6124 h 10000"/>
                <a:gd name="connsiteX44" fmla="*/ 1100 w 10000"/>
                <a:gd name="connsiteY44" fmla="*/ 5614 h 10000"/>
                <a:gd name="connsiteX45" fmla="*/ 953 w 10000"/>
                <a:gd name="connsiteY45" fmla="*/ 5204 h 10000"/>
                <a:gd name="connsiteX46" fmla="*/ 696 w 10000"/>
                <a:gd name="connsiteY46" fmla="*/ 4388 h 10000"/>
                <a:gd name="connsiteX47" fmla="*/ 623 w 10000"/>
                <a:gd name="connsiteY47" fmla="*/ 3776 h 10000"/>
                <a:gd name="connsiteX48" fmla="*/ 623 w 10000"/>
                <a:gd name="connsiteY48" fmla="*/ 3367 h 10000"/>
                <a:gd name="connsiteX49" fmla="*/ 0 w 10000"/>
                <a:gd name="connsiteY49" fmla="*/ 2553 h 10000"/>
                <a:gd name="connsiteX50" fmla="*/ 477 w 10000"/>
                <a:gd name="connsiteY50" fmla="*/ 1990 h 10000"/>
                <a:gd name="connsiteX51" fmla="*/ 477 w 10000"/>
                <a:gd name="connsiteY51" fmla="*/ 1736 h 10000"/>
                <a:gd name="connsiteX52" fmla="*/ 477 w 10000"/>
                <a:gd name="connsiteY52" fmla="*/ 969 h 10000"/>
                <a:gd name="connsiteX53" fmla="*/ 147 w 10000"/>
                <a:gd name="connsiteY53" fmla="*/ 459 h 10000"/>
                <a:gd name="connsiteX54" fmla="*/ 257 w 10000"/>
                <a:gd name="connsiteY54"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537 w 10000"/>
                <a:gd name="connsiteY25" fmla="*/ 9287 h 10000"/>
                <a:gd name="connsiteX26" fmla="*/ 8170 w 10000"/>
                <a:gd name="connsiteY26" fmla="*/ 9439 h 10000"/>
                <a:gd name="connsiteX27" fmla="*/ 8097 w 10000"/>
                <a:gd name="connsiteY27" fmla="*/ 9694 h 10000"/>
                <a:gd name="connsiteX28" fmla="*/ 8134 w 10000"/>
                <a:gd name="connsiteY28" fmla="*/ 9950 h 10000"/>
                <a:gd name="connsiteX29" fmla="*/ 8023 w 10000"/>
                <a:gd name="connsiteY29" fmla="*/ 10000 h 10000"/>
                <a:gd name="connsiteX30" fmla="*/ 7766 w 10000"/>
                <a:gd name="connsiteY30" fmla="*/ 9643 h 10000"/>
                <a:gd name="connsiteX31" fmla="*/ 7546 w 10000"/>
                <a:gd name="connsiteY31" fmla="*/ 9542 h 10000"/>
                <a:gd name="connsiteX32" fmla="*/ 7400 w 10000"/>
                <a:gd name="connsiteY32" fmla="*/ 9439 h 10000"/>
                <a:gd name="connsiteX33" fmla="*/ 1502 w 10000"/>
                <a:gd name="connsiteY33" fmla="*/ 9643 h 10000"/>
                <a:gd name="connsiteX34" fmla="*/ 1428 w 10000"/>
                <a:gd name="connsiteY34" fmla="*/ 9185 h 10000"/>
                <a:gd name="connsiteX35" fmla="*/ 1428 w 10000"/>
                <a:gd name="connsiteY35" fmla="*/ 9085 h 10000"/>
                <a:gd name="connsiteX36" fmla="*/ 1428 w 10000"/>
                <a:gd name="connsiteY36" fmla="*/ 8726 h 10000"/>
                <a:gd name="connsiteX37" fmla="*/ 1466 w 10000"/>
                <a:gd name="connsiteY37" fmla="*/ 8421 h 10000"/>
                <a:gd name="connsiteX38" fmla="*/ 1392 w 10000"/>
                <a:gd name="connsiteY38" fmla="*/ 7961 h 10000"/>
                <a:gd name="connsiteX39" fmla="*/ 1246 w 10000"/>
                <a:gd name="connsiteY39" fmla="*/ 7397 h 10000"/>
                <a:gd name="connsiteX40" fmla="*/ 1173 w 10000"/>
                <a:gd name="connsiteY40" fmla="*/ 6991 h 10000"/>
                <a:gd name="connsiteX41" fmla="*/ 1356 w 10000"/>
                <a:gd name="connsiteY41" fmla="*/ 6684 h 10000"/>
                <a:gd name="connsiteX42" fmla="*/ 1062 w 10000"/>
                <a:gd name="connsiteY42" fmla="*/ 6226 h 10000"/>
                <a:gd name="connsiteX43" fmla="*/ 1062 w 10000"/>
                <a:gd name="connsiteY43" fmla="*/ 6124 h 10000"/>
                <a:gd name="connsiteX44" fmla="*/ 1100 w 10000"/>
                <a:gd name="connsiteY44" fmla="*/ 5614 h 10000"/>
                <a:gd name="connsiteX45" fmla="*/ 953 w 10000"/>
                <a:gd name="connsiteY45" fmla="*/ 5204 h 10000"/>
                <a:gd name="connsiteX46" fmla="*/ 696 w 10000"/>
                <a:gd name="connsiteY46" fmla="*/ 4388 h 10000"/>
                <a:gd name="connsiteX47" fmla="*/ 623 w 10000"/>
                <a:gd name="connsiteY47" fmla="*/ 3776 h 10000"/>
                <a:gd name="connsiteX48" fmla="*/ 623 w 10000"/>
                <a:gd name="connsiteY48" fmla="*/ 3367 h 10000"/>
                <a:gd name="connsiteX49" fmla="*/ 0 w 10000"/>
                <a:gd name="connsiteY49" fmla="*/ 2553 h 10000"/>
                <a:gd name="connsiteX50" fmla="*/ 477 w 10000"/>
                <a:gd name="connsiteY50" fmla="*/ 1990 h 10000"/>
                <a:gd name="connsiteX51" fmla="*/ 477 w 10000"/>
                <a:gd name="connsiteY51" fmla="*/ 1736 h 10000"/>
                <a:gd name="connsiteX52" fmla="*/ 477 w 10000"/>
                <a:gd name="connsiteY52" fmla="*/ 969 h 10000"/>
                <a:gd name="connsiteX53" fmla="*/ 147 w 10000"/>
                <a:gd name="connsiteY53" fmla="*/ 459 h 10000"/>
                <a:gd name="connsiteX54" fmla="*/ 257 w 10000"/>
                <a:gd name="connsiteY54"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170 w 10000"/>
                <a:gd name="connsiteY25" fmla="*/ 9439 h 10000"/>
                <a:gd name="connsiteX26" fmla="*/ 8097 w 10000"/>
                <a:gd name="connsiteY26" fmla="*/ 9694 h 10000"/>
                <a:gd name="connsiteX27" fmla="*/ 8134 w 10000"/>
                <a:gd name="connsiteY27" fmla="*/ 9950 h 10000"/>
                <a:gd name="connsiteX28" fmla="*/ 8023 w 10000"/>
                <a:gd name="connsiteY28" fmla="*/ 10000 h 10000"/>
                <a:gd name="connsiteX29" fmla="*/ 7766 w 10000"/>
                <a:gd name="connsiteY29" fmla="*/ 9643 h 10000"/>
                <a:gd name="connsiteX30" fmla="*/ 7546 w 10000"/>
                <a:gd name="connsiteY30" fmla="*/ 9542 h 10000"/>
                <a:gd name="connsiteX31" fmla="*/ 7400 w 10000"/>
                <a:gd name="connsiteY31" fmla="*/ 9439 h 10000"/>
                <a:gd name="connsiteX32" fmla="*/ 1502 w 10000"/>
                <a:gd name="connsiteY32" fmla="*/ 9643 h 10000"/>
                <a:gd name="connsiteX33" fmla="*/ 1428 w 10000"/>
                <a:gd name="connsiteY33" fmla="*/ 9185 h 10000"/>
                <a:gd name="connsiteX34" fmla="*/ 1428 w 10000"/>
                <a:gd name="connsiteY34" fmla="*/ 9085 h 10000"/>
                <a:gd name="connsiteX35" fmla="*/ 1428 w 10000"/>
                <a:gd name="connsiteY35" fmla="*/ 8726 h 10000"/>
                <a:gd name="connsiteX36" fmla="*/ 1466 w 10000"/>
                <a:gd name="connsiteY36" fmla="*/ 8421 h 10000"/>
                <a:gd name="connsiteX37" fmla="*/ 1392 w 10000"/>
                <a:gd name="connsiteY37" fmla="*/ 7961 h 10000"/>
                <a:gd name="connsiteX38" fmla="*/ 1246 w 10000"/>
                <a:gd name="connsiteY38" fmla="*/ 7397 h 10000"/>
                <a:gd name="connsiteX39" fmla="*/ 1173 w 10000"/>
                <a:gd name="connsiteY39" fmla="*/ 6991 h 10000"/>
                <a:gd name="connsiteX40" fmla="*/ 1356 w 10000"/>
                <a:gd name="connsiteY40" fmla="*/ 6684 h 10000"/>
                <a:gd name="connsiteX41" fmla="*/ 1062 w 10000"/>
                <a:gd name="connsiteY41" fmla="*/ 6226 h 10000"/>
                <a:gd name="connsiteX42" fmla="*/ 1062 w 10000"/>
                <a:gd name="connsiteY42" fmla="*/ 6124 h 10000"/>
                <a:gd name="connsiteX43" fmla="*/ 1100 w 10000"/>
                <a:gd name="connsiteY43" fmla="*/ 5614 h 10000"/>
                <a:gd name="connsiteX44" fmla="*/ 953 w 10000"/>
                <a:gd name="connsiteY44" fmla="*/ 5204 h 10000"/>
                <a:gd name="connsiteX45" fmla="*/ 696 w 10000"/>
                <a:gd name="connsiteY45" fmla="*/ 4388 h 10000"/>
                <a:gd name="connsiteX46" fmla="*/ 623 w 10000"/>
                <a:gd name="connsiteY46" fmla="*/ 3776 h 10000"/>
                <a:gd name="connsiteX47" fmla="*/ 623 w 10000"/>
                <a:gd name="connsiteY47" fmla="*/ 3367 h 10000"/>
                <a:gd name="connsiteX48" fmla="*/ 0 w 10000"/>
                <a:gd name="connsiteY48" fmla="*/ 2553 h 10000"/>
                <a:gd name="connsiteX49" fmla="*/ 477 w 10000"/>
                <a:gd name="connsiteY49" fmla="*/ 1990 h 10000"/>
                <a:gd name="connsiteX50" fmla="*/ 477 w 10000"/>
                <a:gd name="connsiteY50" fmla="*/ 1736 h 10000"/>
                <a:gd name="connsiteX51" fmla="*/ 477 w 10000"/>
                <a:gd name="connsiteY51" fmla="*/ 969 h 10000"/>
                <a:gd name="connsiteX52" fmla="*/ 147 w 10000"/>
                <a:gd name="connsiteY52" fmla="*/ 459 h 10000"/>
                <a:gd name="connsiteX53" fmla="*/ 257 w 10000"/>
                <a:gd name="connsiteY53"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170 w 10000"/>
                <a:gd name="connsiteY24" fmla="*/ 9439 h 10000"/>
                <a:gd name="connsiteX25" fmla="*/ 8097 w 10000"/>
                <a:gd name="connsiteY25" fmla="*/ 9694 h 10000"/>
                <a:gd name="connsiteX26" fmla="*/ 8134 w 10000"/>
                <a:gd name="connsiteY26" fmla="*/ 9950 h 10000"/>
                <a:gd name="connsiteX27" fmla="*/ 8023 w 10000"/>
                <a:gd name="connsiteY27" fmla="*/ 10000 h 10000"/>
                <a:gd name="connsiteX28" fmla="*/ 7766 w 10000"/>
                <a:gd name="connsiteY28" fmla="*/ 9643 h 10000"/>
                <a:gd name="connsiteX29" fmla="*/ 7546 w 10000"/>
                <a:gd name="connsiteY29" fmla="*/ 9542 h 10000"/>
                <a:gd name="connsiteX30" fmla="*/ 7400 w 10000"/>
                <a:gd name="connsiteY30" fmla="*/ 9439 h 10000"/>
                <a:gd name="connsiteX31" fmla="*/ 1502 w 10000"/>
                <a:gd name="connsiteY31" fmla="*/ 9643 h 10000"/>
                <a:gd name="connsiteX32" fmla="*/ 1428 w 10000"/>
                <a:gd name="connsiteY32" fmla="*/ 9185 h 10000"/>
                <a:gd name="connsiteX33" fmla="*/ 1428 w 10000"/>
                <a:gd name="connsiteY33" fmla="*/ 9085 h 10000"/>
                <a:gd name="connsiteX34" fmla="*/ 1428 w 10000"/>
                <a:gd name="connsiteY34" fmla="*/ 8726 h 10000"/>
                <a:gd name="connsiteX35" fmla="*/ 1466 w 10000"/>
                <a:gd name="connsiteY35" fmla="*/ 8421 h 10000"/>
                <a:gd name="connsiteX36" fmla="*/ 1392 w 10000"/>
                <a:gd name="connsiteY36" fmla="*/ 7961 h 10000"/>
                <a:gd name="connsiteX37" fmla="*/ 1246 w 10000"/>
                <a:gd name="connsiteY37" fmla="*/ 7397 h 10000"/>
                <a:gd name="connsiteX38" fmla="*/ 1173 w 10000"/>
                <a:gd name="connsiteY38" fmla="*/ 6991 h 10000"/>
                <a:gd name="connsiteX39" fmla="*/ 1356 w 10000"/>
                <a:gd name="connsiteY39" fmla="*/ 6684 h 10000"/>
                <a:gd name="connsiteX40" fmla="*/ 1062 w 10000"/>
                <a:gd name="connsiteY40" fmla="*/ 6226 h 10000"/>
                <a:gd name="connsiteX41" fmla="*/ 1062 w 10000"/>
                <a:gd name="connsiteY41" fmla="*/ 6124 h 10000"/>
                <a:gd name="connsiteX42" fmla="*/ 1100 w 10000"/>
                <a:gd name="connsiteY42" fmla="*/ 5614 h 10000"/>
                <a:gd name="connsiteX43" fmla="*/ 953 w 10000"/>
                <a:gd name="connsiteY43" fmla="*/ 5204 h 10000"/>
                <a:gd name="connsiteX44" fmla="*/ 696 w 10000"/>
                <a:gd name="connsiteY44" fmla="*/ 4388 h 10000"/>
                <a:gd name="connsiteX45" fmla="*/ 623 w 10000"/>
                <a:gd name="connsiteY45" fmla="*/ 3776 h 10000"/>
                <a:gd name="connsiteX46" fmla="*/ 623 w 10000"/>
                <a:gd name="connsiteY46" fmla="*/ 3367 h 10000"/>
                <a:gd name="connsiteX47" fmla="*/ 0 w 10000"/>
                <a:gd name="connsiteY47" fmla="*/ 2553 h 10000"/>
                <a:gd name="connsiteX48" fmla="*/ 477 w 10000"/>
                <a:gd name="connsiteY48" fmla="*/ 1990 h 10000"/>
                <a:gd name="connsiteX49" fmla="*/ 477 w 10000"/>
                <a:gd name="connsiteY49" fmla="*/ 1736 h 10000"/>
                <a:gd name="connsiteX50" fmla="*/ 477 w 10000"/>
                <a:gd name="connsiteY50" fmla="*/ 969 h 10000"/>
                <a:gd name="connsiteX51" fmla="*/ 147 w 10000"/>
                <a:gd name="connsiteY51" fmla="*/ 459 h 10000"/>
                <a:gd name="connsiteX52" fmla="*/ 257 w 10000"/>
                <a:gd name="connsiteY52" fmla="*/ 0 h 10000"/>
                <a:gd name="connsiteX0" fmla="*/ 257 w 10000"/>
                <a:gd name="connsiteY0" fmla="*/ 0 h 9950"/>
                <a:gd name="connsiteX1" fmla="*/ 8448 w 10000"/>
                <a:gd name="connsiteY1" fmla="*/ 90 h 9950"/>
                <a:gd name="connsiteX2" fmla="*/ 8353 w 10000"/>
                <a:gd name="connsiteY2" fmla="*/ 561 h 9950"/>
                <a:gd name="connsiteX3" fmla="*/ 8682 w 10000"/>
                <a:gd name="connsiteY3" fmla="*/ 969 h 9950"/>
                <a:gd name="connsiteX4" fmla="*/ 8631 w 10000"/>
                <a:gd name="connsiteY4" fmla="*/ 1264 h 9950"/>
                <a:gd name="connsiteX5" fmla="*/ 8426 w 10000"/>
                <a:gd name="connsiteY5" fmla="*/ 1938 h 9950"/>
                <a:gd name="connsiteX6" fmla="*/ 8537 w 10000"/>
                <a:gd name="connsiteY6" fmla="*/ 2194 h 9950"/>
                <a:gd name="connsiteX7" fmla="*/ 8572 w 10000"/>
                <a:gd name="connsiteY7" fmla="*/ 2502 h 9950"/>
                <a:gd name="connsiteX8" fmla="*/ 8976 w 10000"/>
                <a:gd name="connsiteY8" fmla="*/ 3011 h 9950"/>
                <a:gd name="connsiteX9" fmla="*/ 9458 w 10000"/>
                <a:gd name="connsiteY9" fmla="*/ 3329 h 9950"/>
                <a:gd name="connsiteX10" fmla="*/ 9561 w 10000"/>
                <a:gd name="connsiteY10" fmla="*/ 3930 h 9950"/>
                <a:gd name="connsiteX11" fmla="*/ 9743 w 10000"/>
                <a:gd name="connsiteY11" fmla="*/ 4286 h 9950"/>
                <a:gd name="connsiteX12" fmla="*/ 9890 w 10000"/>
                <a:gd name="connsiteY12" fmla="*/ 4542 h 9950"/>
                <a:gd name="connsiteX13" fmla="*/ 10000 w 10000"/>
                <a:gd name="connsiteY13" fmla="*/ 5307 h 9950"/>
                <a:gd name="connsiteX14" fmla="*/ 9781 w 10000"/>
                <a:gd name="connsiteY14" fmla="*/ 5765 h 9950"/>
                <a:gd name="connsiteX15" fmla="*/ 9670 w 10000"/>
                <a:gd name="connsiteY15" fmla="*/ 6022 h 9950"/>
                <a:gd name="connsiteX16" fmla="*/ 9670 w 10000"/>
                <a:gd name="connsiteY16" fmla="*/ 6480 h 9950"/>
                <a:gd name="connsiteX17" fmla="*/ 9233 w 10000"/>
                <a:gd name="connsiteY17" fmla="*/ 6428 h 9950"/>
                <a:gd name="connsiteX18" fmla="*/ 8902 w 10000"/>
                <a:gd name="connsiteY18" fmla="*/ 6684 h 9950"/>
                <a:gd name="connsiteX19" fmla="*/ 8756 w 10000"/>
                <a:gd name="connsiteY19" fmla="*/ 6888 h 9950"/>
                <a:gd name="connsiteX20" fmla="*/ 8572 w 10000"/>
                <a:gd name="connsiteY20" fmla="*/ 7296 h 9950"/>
                <a:gd name="connsiteX21" fmla="*/ 8609 w 10000"/>
                <a:gd name="connsiteY21" fmla="*/ 7656 h 9950"/>
                <a:gd name="connsiteX22" fmla="*/ 8793 w 10000"/>
                <a:gd name="connsiteY22" fmla="*/ 8266 h 9950"/>
                <a:gd name="connsiteX23" fmla="*/ 8537 w 10000"/>
                <a:gd name="connsiteY23" fmla="*/ 8625 h 9950"/>
                <a:gd name="connsiteX24" fmla="*/ 8170 w 10000"/>
                <a:gd name="connsiteY24" fmla="*/ 9439 h 9950"/>
                <a:gd name="connsiteX25" fmla="*/ 8097 w 10000"/>
                <a:gd name="connsiteY25" fmla="*/ 9694 h 9950"/>
                <a:gd name="connsiteX26" fmla="*/ 8134 w 10000"/>
                <a:gd name="connsiteY26" fmla="*/ 9950 h 9950"/>
                <a:gd name="connsiteX27" fmla="*/ 7766 w 10000"/>
                <a:gd name="connsiteY27" fmla="*/ 9643 h 9950"/>
                <a:gd name="connsiteX28" fmla="*/ 7546 w 10000"/>
                <a:gd name="connsiteY28" fmla="*/ 9542 h 9950"/>
                <a:gd name="connsiteX29" fmla="*/ 7400 w 10000"/>
                <a:gd name="connsiteY29" fmla="*/ 9439 h 9950"/>
                <a:gd name="connsiteX30" fmla="*/ 1502 w 10000"/>
                <a:gd name="connsiteY30" fmla="*/ 9643 h 9950"/>
                <a:gd name="connsiteX31" fmla="*/ 1428 w 10000"/>
                <a:gd name="connsiteY31" fmla="*/ 9185 h 9950"/>
                <a:gd name="connsiteX32" fmla="*/ 1428 w 10000"/>
                <a:gd name="connsiteY32" fmla="*/ 9085 h 9950"/>
                <a:gd name="connsiteX33" fmla="*/ 1428 w 10000"/>
                <a:gd name="connsiteY33" fmla="*/ 8726 h 9950"/>
                <a:gd name="connsiteX34" fmla="*/ 1466 w 10000"/>
                <a:gd name="connsiteY34" fmla="*/ 8421 h 9950"/>
                <a:gd name="connsiteX35" fmla="*/ 1392 w 10000"/>
                <a:gd name="connsiteY35" fmla="*/ 7961 h 9950"/>
                <a:gd name="connsiteX36" fmla="*/ 1246 w 10000"/>
                <a:gd name="connsiteY36" fmla="*/ 7397 h 9950"/>
                <a:gd name="connsiteX37" fmla="*/ 1173 w 10000"/>
                <a:gd name="connsiteY37" fmla="*/ 6991 h 9950"/>
                <a:gd name="connsiteX38" fmla="*/ 1356 w 10000"/>
                <a:gd name="connsiteY38" fmla="*/ 6684 h 9950"/>
                <a:gd name="connsiteX39" fmla="*/ 1062 w 10000"/>
                <a:gd name="connsiteY39" fmla="*/ 6226 h 9950"/>
                <a:gd name="connsiteX40" fmla="*/ 1062 w 10000"/>
                <a:gd name="connsiteY40" fmla="*/ 6124 h 9950"/>
                <a:gd name="connsiteX41" fmla="*/ 1100 w 10000"/>
                <a:gd name="connsiteY41" fmla="*/ 5614 h 9950"/>
                <a:gd name="connsiteX42" fmla="*/ 953 w 10000"/>
                <a:gd name="connsiteY42" fmla="*/ 5204 h 9950"/>
                <a:gd name="connsiteX43" fmla="*/ 696 w 10000"/>
                <a:gd name="connsiteY43" fmla="*/ 4388 h 9950"/>
                <a:gd name="connsiteX44" fmla="*/ 623 w 10000"/>
                <a:gd name="connsiteY44" fmla="*/ 3776 h 9950"/>
                <a:gd name="connsiteX45" fmla="*/ 623 w 10000"/>
                <a:gd name="connsiteY45" fmla="*/ 3367 h 9950"/>
                <a:gd name="connsiteX46" fmla="*/ 0 w 10000"/>
                <a:gd name="connsiteY46" fmla="*/ 2553 h 9950"/>
                <a:gd name="connsiteX47" fmla="*/ 477 w 10000"/>
                <a:gd name="connsiteY47" fmla="*/ 1990 h 9950"/>
                <a:gd name="connsiteX48" fmla="*/ 477 w 10000"/>
                <a:gd name="connsiteY48" fmla="*/ 1736 h 9950"/>
                <a:gd name="connsiteX49" fmla="*/ 477 w 10000"/>
                <a:gd name="connsiteY49" fmla="*/ 969 h 9950"/>
                <a:gd name="connsiteX50" fmla="*/ 147 w 10000"/>
                <a:gd name="connsiteY50" fmla="*/ 459 h 9950"/>
                <a:gd name="connsiteX51" fmla="*/ 257 w 10000"/>
                <a:gd name="connsiteY51" fmla="*/ 0 h 9950"/>
                <a:gd name="connsiteX0" fmla="*/ 257 w 10000"/>
                <a:gd name="connsiteY0" fmla="*/ 0 h 9753"/>
                <a:gd name="connsiteX1" fmla="*/ 8448 w 10000"/>
                <a:gd name="connsiteY1" fmla="*/ 90 h 9753"/>
                <a:gd name="connsiteX2" fmla="*/ 8353 w 10000"/>
                <a:gd name="connsiteY2" fmla="*/ 564 h 9753"/>
                <a:gd name="connsiteX3" fmla="*/ 8682 w 10000"/>
                <a:gd name="connsiteY3" fmla="*/ 974 h 9753"/>
                <a:gd name="connsiteX4" fmla="*/ 8631 w 10000"/>
                <a:gd name="connsiteY4" fmla="*/ 1270 h 9753"/>
                <a:gd name="connsiteX5" fmla="*/ 8426 w 10000"/>
                <a:gd name="connsiteY5" fmla="*/ 1948 h 9753"/>
                <a:gd name="connsiteX6" fmla="*/ 8537 w 10000"/>
                <a:gd name="connsiteY6" fmla="*/ 2205 h 9753"/>
                <a:gd name="connsiteX7" fmla="*/ 8572 w 10000"/>
                <a:gd name="connsiteY7" fmla="*/ 2515 h 9753"/>
                <a:gd name="connsiteX8" fmla="*/ 8976 w 10000"/>
                <a:gd name="connsiteY8" fmla="*/ 3026 h 9753"/>
                <a:gd name="connsiteX9" fmla="*/ 9458 w 10000"/>
                <a:gd name="connsiteY9" fmla="*/ 3346 h 9753"/>
                <a:gd name="connsiteX10" fmla="*/ 9561 w 10000"/>
                <a:gd name="connsiteY10" fmla="*/ 3950 h 9753"/>
                <a:gd name="connsiteX11" fmla="*/ 9743 w 10000"/>
                <a:gd name="connsiteY11" fmla="*/ 4308 h 9753"/>
                <a:gd name="connsiteX12" fmla="*/ 9890 w 10000"/>
                <a:gd name="connsiteY12" fmla="*/ 4565 h 9753"/>
                <a:gd name="connsiteX13" fmla="*/ 10000 w 10000"/>
                <a:gd name="connsiteY13" fmla="*/ 5334 h 9753"/>
                <a:gd name="connsiteX14" fmla="*/ 9781 w 10000"/>
                <a:gd name="connsiteY14" fmla="*/ 5794 h 9753"/>
                <a:gd name="connsiteX15" fmla="*/ 9670 w 10000"/>
                <a:gd name="connsiteY15" fmla="*/ 6052 h 9753"/>
                <a:gd name="connsiteX16" fmla="*/ 9670 w 10000"/>
                <a:gd name="connsiteY16" fmla="*/ 6513 h 9753"/>
                <a:gd name="connsiteX17" fmla="*/ 9233 w 10000"/>
                <a:gd name="connsiteY17" fmla="*/ 6460 h 9753"/>
                <a:gd name="connsiteX18" fmla="*/ 8902 w 10000"/>
                <a:gd name="connsiteY18" fmla="*/ 6718 h 9753"/>
                <a:gd name="connsiteX19" fmla="*/ 8756 w 10000"/>
                <a:gd name="connsiteY19" fmla="*/ 6923 h 9753"/>
                <a:gd name="connsiteX20" fmla="*/ 8572 w 10000"/>
                <a:gd name="connsiteY20" fmla="*/ 7333 h 9753"/>
                <a:gd name="connsiteX21" fmla="*/ 8609 w 10000"/>
                <a:gd name="connsiteY21" fmla="*/ 7694 h 9753"/>
                <a:gd name="connsiteX22" fmla="*/ 8793 w 10000"/>
                <a:gd name="connsiteY22" fmla="*/ 8308 h 9753"/>
                <a:gd name="connsiteX23" fmla="*/ 8537 w 10000"/>
                <a:gd name="connsiteY23" fmla="*/ 8668 h 9753"/>
                <a:gd name="connsiteX24" fmla="*/ 8170 w 10000"/>
                <a:gd name="connsiteY24" fmla="*/ 9486 h 9753"/>
                <a:gd name="connsiteX25" fmla="*/ 8097 w 10000"/>
                <a:gd name="connsiteY25" fmla="*/ 9743 h 9753"/>
                <a:gd name="connsiteX26" fmla="*/ 7766 w 10000"/>
                <a:gd name="connsiteY26" fmla="*/ 9691 h 9753"/>
                <a:gd name="connsiteX27" fmla="*/ 7546 w 10000"/>
                <a:gd name="connsiteY27" fmla="*/ 9590 h 9753"/>
                <a:gd name="connsiteX28" fmla="*/ 7400 w 10000"/>
                <a:gd name="connsiteY28" fmla="*/ 9486 h 9753"/>
                <a:gd name="connsiteX29" fmla="*/ 1502 w 10000"/>
                <a:gd name="connsiteY29" fmla="*/ 9691 h 9753"/>
                <a:gd name="connsiteX30" fmla="*/ 1428 w 10000"/>
                <a:gd name="connsiteY30" fmla="*/ 9231 h 9753"/>
                <a:gd name="connsiteX31" fmla="*/ 1428 w 10000"/>
                <a:gd name="connsiteY31" fmla="*/ 9131 h 9753"/>
                <a:gd name="connsiteX32" fmla="*/ 1428 w 10000"/>
                <a:gd name="connsiteY32" fmla="*/ 8770 h 9753"/>
                <a:gd name="connsiteX33" fmla="*/ 1466 w 10000"/>
                <a:gd name="connsiteY33" fmla="*/ 8463 h 9753"/>
                <a:gd name="connsiteX34" fmla="*/ 1392 w 10000"/>
                <a:gd name="connsiteY34" fmla="*/ 8001 h 9753"/>
                <a:gd name="connsiteX35" fmla="*/ 1246 w 10000"/>
                <a:gd name="connsiteY35" fmla="*/ 7434 h 9753"/>
                <a:gd name="connsiteX36" fmla="*/ 1173 w 10000"/>
                <a:gd name="connsiteY36" fmla="*/ 7026 h 9753"/>
                <a:gd name="connsiteX37" fmla="*/ 1356 w 10000"/>
                <a:gd name="connsiteY37" fmla="*/ 6718 h 9753"/>
                <a:gd name="connsiteX38" fmla="*/ 1062 w 10000"/>
                <a:gd name="connsiteY38" fmla="*/ 6257 h 9753"/>
                <a:gd name="connsiteX39" fmla="*/ 1062 w 10000"/>
                <a:gd name="connsiteY39" fmla="*/ 6155 h 9753"/>
                <a:gd name="connsiteX40" fmla="*/ 1100 w 10000"/>
                <a:gd name="connsiteY40" fmla="*/ 5642 h 9753"/>
                <a:gd name="connsiteX41" fmla="*/ 953 w 10000"/>
                <a:gd name="connsiteY41" fmla="*/ 5230 h 9753"/>
                <a:gd name="connsiteX42" fmla="*/ 696 w 10000"/>
                <a:gd name="connsiteY42" fmla="*/ 4410 h 9753"/>
                <a:gd name="connsiteX43" fmla="*/ 623 w 10000"/>
                <a:gd name="connsiteY43" fmla="*/ 3795 h 9753"/>
                <a:gd name="connsiteX44" fmla="*/ 623 w 10000"/>
                <a:gd name="connsiteY44" fmla="*/ 3384 h 9753"/>
                <a:gd name="connsiteX45" fmla="*/ 0 w 10000"/>
                <a:gd name="connsiteY45" fmla="*/ 2566 h 9753"/>
                <a:gd name="connsiteX46" fmla="*/ 477 w 10000"/>
                <a:gd name="connsiteY46" fmla="*/ 2000 h 9753"/>
                <a:gd name="connsiteX47" fmla="*/ 477 w 10000"/>
                <a:gd name="connsiteY47" fmla="*/ 1745 h 9753"/>
                <a:gd name="connsiteX48" fmla="*/ 477 w 10000"/>
                <a:gd name="connsiteY48" fmla="*/ 974 h 9753"/>
                <a:gd name="connsiteX49" fmla="*/ 147 w 10000"/>
                <a:gd name="connsiteY49" fmla="*/ 461 h 9753"/>
                <a:gd name="connsiteX50" fmla="*/ 257 w 10000"/>
                <a:gd name="connsiteY50" fmla="*/ 0 h 9753"/>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428 w 10000"/>
                <a:gd name="connsiteY30" fmla="*/ 9362 h 10000"/>
                <a:gd name="connsiteX31" fmla="*/ 1428 w 10000"/>
                <a:gd name="connsiteY31" fmla="*/ 8992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428 w 10000"/>
                <a:gd name="connsiteY31" fmla="*/ 8992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532 w 10000"/>
                <a:gd name="connsiteY48" fmla="*/ 549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532 w 10000"/>
                <a:gd name="connsiteY48" fmla="*/ 549 h 10000"/>
                <a:gd name="connsiteX49" fmla="*/ 4732 w 10000"/>
                <a:gd name="connsiteY49" fmla="*/ 478 h 10000"/>
                <a:gd name="connsiteX0" fmla="*/ 8448 w 10000"/>
                <a:gd name="connsiteY0" fmla="*/ 0 h 9908"/>
                <a:gd name="connsiteX1" fmla="*/ 8353 w 10000"/>
                <a:gd name="connsiteY1" fmla="*/ 486 h 9908"/>
                <a:gd name="connsiteX2" fmla="*/ 8682 w 10000"/>
                <a:gd name="connsiteY2" fmla="*/ 907 h 9908"/>
                <a:gd name="connsiteX3" fmla="*/ 8631 w 10000"/>
                <a:gd name="connsiteY3" fmla="*/ 1210 h 9908"/>
                <a:gd name="connsiteX4" fmla="*/ 8426 w 10000"/>
                <a:gd name="connsiteY4" fmla="*/ 1905 h 9908"/>
                <a:gd name="connsiteX5" fmla="*/ 8537 w 10000"/>
                <a:gd name="connsiteY5" fmla="*/ 2169 h 9908"/>
                <a:gd name="connsiteX6" fmla="*/ 8572 w 10000"/>
                <a:gd name="connsiteY6" fmla="*/ 2487 h 9908"/>
                <a:gd name="connsiteX7" fmla="*/ 8976 w 10000"/>
                <a:gd name="connsiteY7" fmla="*/ 3011 h 9908"/>
                <a:gd name="connsiteX8" fmla="*/ 9458 w 10000"/>
                <a:gd name="connsiteY8" fmla="*/ 3339 h 9908"/>
                <a:gd name="connsiteX9" fmla="*/ 9561 w 10000"/>
                <a:gd name="connsiteY9" fmla="*/ 3958 h 9908"/>
                <a:gd name="connsiteX10" fmla="*/ 9743 w 10000"/>
                <a:gd name="connsiteY10" fmla="*/ 4325 h 9908"/>
                <a:gd name="connsiteX11" fmla="*/ 9890 w 10000"/>
                <a:gd name="connsiteY11" fmla="*/ 4589 h 9908"/>
                <a:gd name="connsiteX12" fmla="*/ 10000 w 10000"/>
                <a:gd name="connsiteY12" fmla="*/ 5377 h 9908"/>
                <a:gd name="connsiteX13" fmla="*/ 9781 w 10000"/>
                <a:gd name="connsiteY13" fmla="*/ 5849 h 9908"/>
                <a:gd name="connsiteX14" fmla="*/ 9670 w 10000"/>
                <a:gd name="connsiteY14" fmla="*/ 6113 h 9908"/>
                <a:gd name="connsiteX15" fmla="*/ 9670 w 10000"/>
                <a:gd name="connsiteY15" fmla="*/ 6586 h 9908"/>
                <a:gd name="connsiteX16" fmla="*/ 9233 w 10000"/>
                <a:gd name="connsiteY16" fmla="*/ 6532 h 9908"/>
                <a:gd name="connsiteX17" fmla="*/ 8902 w 10000"/>
                <a:gd name="connsiteY17" fmla="*/ 6796 h 9908"/>
                <a:gd name="connsiteX18" fmla="*/ 8756 w 10000"/>
                <a:gd name="connsiteY18" fmla="*/ 7006 h 9908"/>
                <a:gd name="connsiteX19" fmla="*/ 8572 w 10000"/>
                <a:gd name="connsiteY19" fmla="*/ 7427 h 9908"/>
                <a:gd name="connsiteX20" fmla="*/ 8609 w 10000"/>
                <a:gd name="connsiteY20" fmla="*/ 7797 h 9908"/>
                <a:gd name="connsiteX21" fmla="*/ 8793 w 10000"/>
                <a:gd name="connsiteY21" fmla="*/ 8426 h 9908"/>
                <a:gd name="connsiteX22" fmla="*/ 8537 w 10000"/>
                <a:gd name="connsiteY22" fmla="*/ 8796 h 9908"/>
                <a:gd name="connsiteX23" fmla="*/ 8170 w 10000"/>
                <a:gd name="connsiteY23" fmla="*/ 9634 h 9908"/>
                <a:gd name="connsiteX24" fmla="*/ 8097 w 10000"/>
                <a:gd name="connsiteY24" fmla="*/ 9898 h 9908"/>
                <a:gd name="connsiteX25" fmla="*/ 7766 w 10000"/>
                <a:gd name="connsiteY25" fmla="*/ 9844 h 9908"/>
                <a:gd name="connsiteX26" fmla="*/ 7400 w 10000"/>
                <a:gd name="connsiteY26" fmla="*/ 9634 h 9908"/>
                <a:gd name="connsiteX27" fmla="*/ 1502 w 10000"/>
                <a:gd name="connsiteY27" fmla="*/ 9844 h 9908"/>
                <a:gd name="connsiteX28" fmla="*/ 1428 w 10000"/>
                <a:gd name="connsiteY28" fmla="*/ 9373 h 9908"/>
                <a:gd name="connsiteX29" fmla="*/ 1223 w 10000"/>
                <a:gd name="connsiteY29" fmla="*/ 9230 h 9908"/>
                <a:gd name="connsiteX30" fmla="*/ 1120 w 10000"/>
                <a:gd name="connsiteY30" fmla="*/ 8839 h 9908"/>
                <a:gd name="connsiteX31" fmla="*/ 1145 w 10000"/>
                <a:gd name="connsiteY31" fmla="*/ 8361 h 9908"/>
                <a:gd name="connsiteX32" fmla="*/ 1167 w 10000"/>
                <a:gd name="connsiteY32" fmla="*/ 7987 h 9908"/>
                <a:gd name="connsiteX33" fmla="*/ 1246 w 10000"/>
                <a:gd name="connsiteY33" fmla="*/ 7530 h 9908"/>
                <a:gd name="connsiteX34" fmla="*/ 1173 w 10000"/>
                <a:gd name="connsiteY34" fmla="*/ 7112 h 9908"/>
                <a:gd name="connsiteX35" fmla="*/ 1051 w 10000"/>
                <a:gd name="connsiteY35" fmla="*/ 6696 h 9908"/>
                <a:gd name="connsiteX36" fmla="*/ 1062 w 10000"/>
                <a:gd name="connsiteY36" fmla="*/ 6323 h 9908"/>
                <a:gd name="connsiteX37" fmla="*/ 1062 w 10000"/>
                <a:gd name="connsiteY37" fmla="*/ 6219 h 9908"/>
                <a:gd name="connsiteX38" fmla="*/ 1100 w 10000"/>
                <a:gd name="connsiteY38" fmla="*/ 5693 h 9908"/>
                <a:gd name="connsiteX39" fmla="*/ 953 w 10000"/>
                <a:gd name="connsiteY39" fmla="*/ 5270 h 9908"/>
                <a:gd name="connsiteX40" fmla="*/ 696 w 10000"/>
                <a:gd name="connsiteY40" fmla="*/ 4430 h 9908"/>
                <a:gd name="connsiteX41" fmla="*/ 623 w 10000"/>
                <a:gd name="connsiteY41" fmla="*/ 3799 h 9908"/>
                <a:gd name="connsiteX42" fmla="*/ 623 w 10000"/>
                <a:gd name="connsiteY42" fmla="*/ 3378 h 9908"/>
                <a:gd name="connsiteX43" fmla="*/ 0 w 10000"/>
                <a:gd name="connsiteY43" fmla="*/ 2539 h 9908"/>
                <a:gd name="connsiteX44" fmla="*/ 477 w 10000"/>
                <a:gd name="connsiteY44" fmla="*/ 1959 h 9908"/>
                <a:gd name="connsiteX45" fmla="*/ 477 w 10000"/>
                <a:gd name="connsiteY45" fmla="*/ 1697 h 9908"/>
                <a:gd name="connsiteX46" fmla="*/ 477 w 10000"/>
                <a:gd name="connsiteY46" fmla="*/ 907 h 9908"/>
                <a:gd name="connsiteX47" fmla="*/ 532 w 10000"/>
                <a:gd name="connsiteY47" fmla="*/ 457 h 9908"/>
                <a:gd name="connsiteX48" fmla="*/ 4732 w 10000"/>
                <a:gd name="connsiteY48" fmla="*/ 386 h 9908"/>
                <a:gd name="connsiteX0" fmla="*/ 8448 w 10000"/>
                <a:gd name="connsiteY0" fmla="*/ 79 h 10079"/>
                <a:gd name="connsiteX1" fmla="*/ 8353 w 10000"/>
                <a:gd name="connsiteY1" fmla="*/ 570 h 10079"/>
                <a:gd name="connsiteX2" fmla="*/ 8682 w 10000"/>
                <a:gd name="connsiteY2" fmla="*/ 994 h 10079"/>
                <a:gd name="connsiteX3" fmla="*/ 8631 w 10000"/>
                <a:gd name="connsiteY3" fmla="*/ 1300 h 10079"/>
                <a:gd name="connsiteX4" fmla="*/ 8426 w 10000"/>
                <a:gd name="connsiteY4" fmla="*/ 2002 h 10079"/>
                <a:gd name="connsiteX5" fmla="*/ 8537 w 10000"/>
                <a:gd name="connsiteY5" fmla="*/ 2268 h 10079"/>
                <a:gd name="connsiteX6" fmla="*/ 8572 w 10000"/>
                <a:gd name="connsiteY6" fmla="*/ 2589 h 10079"/>
                <a:gd name="connsiteX7" fmla="*/ 8976 w 10000"/>
                <a:gd name="connsiteY7" fmla="*/ 3118 h 10079"/>
                <a:gd name="connsiteX8" fmla="*/ 9458 w 10000"/>
                <a:gd name="connsiteY8" fmla="*/ 3449 h 10079"/>
                <a:gd name="connsiteX9" fmla="*/ 9561 w 10000"/>
                <a:gd name="connsiteY9" fmla="*/ 4074 h 10079"/>
                <a:gd name="connsiteX10" fmla="*/ 9743 w 10000"/>
                <a:gd name="connsiteY10" fmla="*/ 4444 h 10079"/>
                <a:gd name="connsiteX11" fmla="*/ 9890 w 10000"/>
                <a:gd name="connsiteY11" fmla="*/ 4711 h 10079"/>
                <a:gd name="connsiteX12" fmla="*/ 10000 w 10000"/>
                <a:gd name="connsiteY12" fmla="*/ 5506 h 10079"/>
                <a:gd name="connsiteX13" fmla="*/ 9781 w 10000"/>
                <a:gd name="connsiteY13" fmla="*/ 5982 h 10079"/>
                <a:gd name="connsiteX14" fmla="*/ 9670 w 10000"/>
                <a:gd name="connsiteY14" fmla="*/ 6249 h 10079"/>
                <a:gd name="connsiteX15" fmla="*/ 9670 w 10000"/>
                <a:gd name="connsiteY15" fmla="*/ 6726 h 10079"/>
                <a:gd name="connsiteX16" fmla="*/ 9233 w 10000"/>
                <a:gd name="connsiteY16" fmla="*/ 6672 h 10079"/>
                <a:gd name="connsiteX17" fmla="*/ 8902 w 10000"/>
                <a:gd name="connsiteY17" fmla="*/ 6938 h 10079"/>
                <a:gd name="connsiteX18" fmla="*/ 8756 w 10000"/>
                <a:gd name="connsiteY18" fmla="*/ 7150 h 10079"/>
                <a:gd name="connsiteX19" fmla="*/ 8572 w 10000"/>
                <a:gd name="connsiteY19" fmla="*/ 7575 h 10079"/>
                <a:gd name="connsiteX20" fmla="*/ 8609 w 10000"/>
                <a:gd name="connsiteY20" fmla="*/ 7948 h 10079"/>
                <a:gd name="connsiteX21" fmla="*/ 8793 w 10000"/>
                <a:gd name="connsiteY21" fmla="*/ 8583 h 10079"/>
                <a:gd name="connsiteX22" fmla="*/ 8537 w 10000"/>
                <a:gd name="connsiteY22" fmla="*/ 8957 h 10079"/>
                <a:gd name="connsiteX23" fmla="*/ 8170 w 10000"/>
                <a:gd name="connsiteY23" fmla="*/ 9802 h 10079"/>
                <a:gd name="connsiteX24" fmla="*/ 8097 w 10000"/>
                <a:gd name="connsiteY24" fmla="*/ 10069 h 10079"/>
                <a:gd name="connsiteX25" fmla="*/ 7766 w 10000"/>
                <a:gd name="connsiteY25" fmla="*/ 10014 h 10079"/>
                <a:gd name="connsiteX26" fmla="*/ 7400 w 10000"/>
                <a:gd name="connsiteY26" fmla="*/ 9802 h 10079"/>
                <a:gd name="connsiteX27" fmla="*/ 1502 w 10000"/>
                <a:gd name="connsiteY27" fmla="*/ 10014 h 10079"/>
                <a:gd name="connsiteX28" fmla="*/ 1428 w 10000"/>
                <a:gd name="connsiteY28" fmla="*/ 9539 h 10079"/>
                <a:gd name="connsiteX29" fmla="*/ 1223 w 10000"/>
                <a:gd name="connsiteY29" fmla="*/ 9395 h 10079"/>
                <a:gd name="connsiteX30" fmla="*/ 1120 w 10000"/>
                <a:gd name="connsiteY30" fmla="*/ 9000 h 10079"/>
                <a:gd name="connsiteX31" fmla="*/ 1145 w 10000"/>
                <a:gd name="connsiteY31" fmla="*/ 8518 h 10079"/>
                <a:gd name="connsiteX32" fmla="*/ 1167 w 10000"/>
                <a:gd name="connsiteY32" fmla="*/ 8140 h 10079"/>
                <a:gd name="connsiteX33" fmla="*/ 1246 w 10000"/>
                <a:gd name="connsiteY33" fmla="*/ 7679 h 10079"/>
                <a:gd name="connsiteX34" fmla="*/ 1173 w 10000"/>
                <a:gd name="connsiteY34" fmla="*/ 7257 h 10079"/>
                <a:gd name="connsiteX35" fmla="*/ 1051 w 10000"/>
                <a:gd name="connsiteY35" fmla="*/ 6837 h 10079"/>
                <a:gd name="connsiteX36" fmla="*/ 1062 w 10000"/>
                <a:gd name="connsiteY36" fmla="*/ 6461 h 10079"/>
                <a:gd name="connsiteX37" fmla="*/ 1062 w 10000"/>
                <a:gd name="connsiteY37" fmla="*/ 6356 h 10079"/>
                <a:gd name="connsiteX38" fmla="*/ 1100 w 10000"/>
                <a:gd name="connsiteY38" fmla="*/ 5825 h 10079"/>
                <a:gd name="connsiteX39" fmla="*/ 953 w 10000"/>
                <a:gd name="connsiteY39" fmla="*/ 5398 h 10079"/>
                <a:gd name="connsiteX40" fmla="*/ 696 w 10000"/>
                <a:gd name="connsiteY40" fmla="*/ 4550 h 10079"/>
                <a:gd name="connsiteX41" fmla="*/ 623 w 10000"/>
                <a:gd name="connsiteY41" fmla="*/ 3913 h 10079"/>
                <a:gd name="connsiteX42" fmla="*/ 623 w 10000"/>
                <a:gd name="connsiteY42" fmla="*/ 3488 h 10079"/>
                <a:gd name="connsiteX43" fmla="*/ 0 w 10000"/>
                <a:gd name="connsiteY43" fmla="*/ 2642 h 10079"/>
                <a:gd name="connsiteX44" fmla="*/ 477 w 10000"/>
                <a:gd name="connsiteY44" fmla="*/ 2056 h 10079"/>
                <a:gd name="connsiteX45" fmla="*/ 477 w 10000"/>
                <a:gd name="connsiteY45" fmla="*/ 1792 h 10079"/>
                <a:gd name="connsiteX46" fmla="*/ 477 w 10000"/>
                <a:gd name="connsiteY46" fmla="*/ 994 h 10079"/>
                <a:gd name="connsiteX47" fmla="*/ 575 w 10000"/>
                <a:gd name="connsiteY47" fmla="*/ 21 h 10079"/>
                <a:gd name="connsiteX48" fmla="*/ 4732 w 10000"/>
                <a:gd name="connsiteY48" fmla="*/ 469 h 10079"/>
                <a:gd name="connsiteX0" fmla="*/ 8448 w 10000"/>
                <a:gd name="connsiteY0" fmla="*/ 87 h 10087"/>
                <a:gd name="connsiteX1" fmla="*/ 8353 w 10000"/>
                <a:gd name="connsiteY1" fmla="*/ 578 h 10087"/>
                <a:gd name="connsiteX2" fmla="*/ 8682 w 10000"/>
                <a:gd name="connsiteY2" fmla="*/ 1002 h 10087"/>
                <a:gd name="connsiteX3" fmla="*/ 8631 w 10000"/>
                <a:gd name="connsiteY3" fmla="*/ 1308 h 10087"/>
                <a:gd name="connsiteX4" fmla="*/ 8426 w 10000"/>
                <a:gd name="connsiteY4" fmla="*/ 2010 h 10087"/>
                <a:gd name="connsiteX5" fmla="*/ 8537 w 10000"/>
                <a:gd name="connsiteY5" fmla="*/ 2276 h 10087"/>
                <a:gd name="connsiteX6" fmla="*/ 8572 w 10000"/>
                <a:gd name="connsiteY6" fmla="*/ 2597 h 10087"/>
                <a:gd name="connsiteX7" fmla="*/ 8976 w 10000"/>
                <a:gd name="connsiteY7" fmla="*/ 3126 h 10087"/>
                <a:gd name="connsiteX8" fmla="*/ 9458 w 10000"/>
                <a:gd name="connsiteY8" fmla="*/ 3457 h 10087"/>
                <a:gd name="connsiteX9" fmla="*/ 9561 w 10000"/>
                <a:gd name="connsiteY9" fmla="*/ 4082 h 10087"/>
                <a:gd name="connsiteX10" fmla="*/ 9743 w 10000"/>
                <a:gd name="connsiteY10" fmla="*/ 4452 h 10087"/>
                <a:gd name="connsiteX11" fmla="*/ 9890 w 10000"/>
                <a:gd name="connsiteY11" fmla="*/ 4719 h 10087"/>
                <a:gd name="connsiteX12" fmla="*/ 10000 w 10000"/>
                <a:gd name="connsiteY12" fmla="*/ 5514 h 10087"/>
                <a:gd name="connsiteX13" fmla="*/ 9781 w 10000"/>
                <a:gd name="connsiteY13" fmla="*/ 5990 h 10087"/>
                <a:gd name="connsiteX14" fmla="*/ 9670 w 10000"/>
                <a:gd name="connsiteY14" fmla="*/ 6257 h 10087"/>
                <a:gd name="connsiteX15" fmla="*/ 9670 w 10000"/>
                <a:gd name="connsiteY15" fmla="*/ 6734 h 10087"/>
                <a:gd name="connsiteX16" fmla="*/ 9233 w 10000"/>
                <a:gd name="connsiteY16" fmla="*/ 6680 h 10087"/>
                <a:gd name="connsiteX17" fmla="*/ 8902 w 10000"/>
                <a:gd name="connsiteY17" fmla="*/ 6946 h 10087"/>
                <a:gd name="connsiteX18" fmla="*/ 8756 w 10000"/>
                <a:gd name="connsiteY18" fmla="*/ 7158 h 10087"/>
                <a:gd name="connsiteX19" fmla="*/ 8572 w 10000"/>
                <a:gd name="connsiteY19" fmla="*/ 7583 h 10087"/>
                <a:gd name="connsiteX20" fmla="*/ 8609 w 10000"/>
                <a:gd name="connsiteY20" fmla="*/ 7956 h 10087"/>
                <a:gd name="connsiteX21" fmla="*/ 8793 w 10000"/>
                <a:gd name="connsiteY21" fmla="*/ 8591 h 10087"/>
                <a:gd name="connsiteX22" fmla="*/ 8537 w 10000"/>
                <a:gd name="connsiteY22" fmla="*/ 8965 h 10087"/>
                <a:gd name="connsiteX23" fmla="*/ 8170 w 10000"/>
                <a:gd name="connsiteY23" fmla="*/ 9810 h 10087"/>
                <a:gd name="connsiteX24" fmla="*/ 8097 w 10000"/>
                <a:gd name="connsiteY24" fmla="*/ 10077 h 10087"/>
                <a:gd name="connsiteX25" fmla="*/ 7766 w 10000"/>
                <a:gd name="connsiteY25" fmla="*/ 10022 h 10087"/>
                <a:gd name="connsiteX26" fmla="*/ 7400 w 10000"/>
                <a:gd name="connsiteY26" fmla="*/ 9810 h 10087"/>
                <a:gd name="connsiteX27" fmla="*/ 1502 w 10000"/>
                <a:gd name="connsiteY27" fmla="*/ 10022 h 10087"/>
                <a:gd name="connsiteX28" fmla="*/ 1428 w 10000"/>
                <a:gd name="connsiteY28" fmla="*/ 9547 h 10087"/>
                <a:gd name="connsiteX29" fmla="*/ 1223 w 10000"/>
                <a:gd name="connsiteY29" fmla="*/ 9403 h 10087"/>
                <a:gd name="connsiteX30" fmla="*/ 1120 w 10000"/>
                <a:gd name="connsiteY30" fmla="*/ 9008 h 10087"/>
                <a:gd name="connsiteX31" fmla="*/ 1145 w 10000"/>
                <a:gd name="connsiteY31" fmla="*/ 8526 h 10087"/>
                <a:gd name="connsiteX32" fmla="*/ 1167 w 10000"/>
                <a:gd name="connsiteY32" fmla="*/ 8148 h 10087"/>
                <a:gd name="connsiteX33" fmla="*/ 1246 w 10000"/>
                <a:gd name="connsiteY33" fmla="*/ 7687 h 10087"/>
                <a:gd name="connsiteX34" fmla="*/ 1173 w 10000"/>
                <a:gd name="connsiteY34" fmla="*/ 7265 h 10087"/>
                <a:gd name="connsiteX35" fmla="*/ 1051 w 10000"/>
                <a:gd name="connsiteY35" fmla="*/ 6845 h 10087"/>
                <a:gd name="connsiteX36" fmla="*/ 1062 w 10000"/>
                <a:gd name="connsiteY36" fmla="*/ 6469 h 10087"/>
                <a:gd name="connsiteX37" fmla="*/ 1062 w 10000"/>
                <a:gd name="connsiteY37" fmla="*/ 6364 h 10087"/>
                <a:gd name="connsiteX38" fmla="*/ 1100 w 10000"/>
                <a:gd name="connsiteY38" fmla="*/ 5833 h 10087"/>
                <a:gd name="connsiteX39" fmla="*/ 953 w 10000"/>
                <a:gd name="connsiteY39" fmla="*/ 5406 h 10087"/>
                <a:gd name="connsiteX40" fmla="*/ 696 w 10000"/>
                <a:gd name="connsiteY40" fmla="*/ 4558 h 10087"/>
                <a:gd name="connsiteX41" fmla="*/ 623 w 10000"/>
                <a:gd name="connsiteY41" fmla="*/ 3921 h 10087"/>
                <a:gd name="connsiteX42" fmla="*/ 623 w 10000"/>
                <a:gd name="connsiteY42" fmla="*/ 3496 h 10087"/>
                <a:gd name="connsiteX43" fmla="*/ 0 w 10000"/>
                <a:gd name="connsiteY43" fmla="*/ 2650 h 10087"/>
                <a:gd name="connsiteX44" fmla="*/ 477 w 10000"/>
                <a:gd name="connsiteY44" fmla="*/ 2064 h 10087"/>
                <a:gd name="connsiteX45" fmla="*/ 477 w 10000"/>
                <a:gd name="connsiteY45" fmla="*/ 1800 h 10087"/>
                <a:gd name="connsiteX46" fmla="*/ 477 w 10000"/>
                <a:gd name="connsiteY46" fmla="*/ 1002 h 10087"/>
                <a:gd name="connsiteX47" fmla="*/ 575 w 10000"/>
                <a:gd name="connsiteY47" fmla="*/ 29 h 10087"/>
                <a:gd name="connsiteX48" fmla="*/ 4777 w 10000"/>
                <a:gd name="connsiteY48" fmla="*/ 249 h 10087"/>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623 w 10000"/>
                <a:gd name="connsiteY41" fmla="*/ 3834 h 10000"/>
                <a:gd name="connsiteX42" fmla="*/ 623 w 10000"/>
                <a:gd name="connsiteY42" fmla="*/ 340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623 w 10000"/>
                <a:gd name="connsiteY41" fmla="*/ 3834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543 w 10000"/>
                <a:gd name="connsiteY41" fmla="*/ 3858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953 w 10000"/>
                <a:gd name="connsiteY38" fmla="*/ 5319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48" fmla="*/ 8448 w 10000"/>
                <a:gd name="connsiteY48"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754 w 10000"/>
                <a:gd name="connsiteY20" fmla="*/ 7424 h 10000"/>
                <a:gd name="connsiteX21" fmla="*/ 8609 w 10000"/>
                <a:gd name="connsiteY21" fmla="*/ 7869 h 10000"/>
                <a:gd name="connsiteX22" fmla="*/ 8621 w 10000"/>
                <a:gd name="connsiteY22" fmla="*/ 8392 h 10000"/>
                <a:gd name="connsiteX23" fmla="*/ 8537 w 10000"/>
                <a:gd name="connsiteY23" fmla="*/ 8878 h 10000"/>
                <a:gd name="connsiteX24" fmla="*/ 8170 w 10000"/>
                <a:gd name="connsiteY24" fmla="*/ 9723 h 10000"/>
                <a:gd name="connsiteX25" fmla="*/ 8097 w 10000"/>
                <a:gd name="connsiteY25" fmla="*/ 9990 h 10000"/>
                <a:gd name="connsiteX26" fmla="*/ 7766 w 10000"/>
                <a:gd name="connsiteY26" fmla="*/ 9935 h 10000"/>
                <a:gd name="connsiteX27" fmla="*/ 7400 w 10000"/>
                <a:gd name="connsiteY27" fmla="*/ 9723 h 10000"/>
                <a:gd name="connsiteX28" fmla="*/ 1502 w 10000"/>
                <a:gd name="connsiteY28" fmla="*/ 9935 h 10000"/>
                <a:gd name="connsiteX29" fmla="*/ 1428 w 10000"/>
                <a:gd name="connsiteY29" fmla="*/ 9460 h 10000"/>
                <a:gd name="connsiteX30" fmla="*/ 1223 w 10000"/>
                <a:gd name="connsiteY30" fmla="*/ 9316 h 10000"/>
                <a:gd name="connsiteX31" fmla="*/ 1120 w 10000"/>
                <a:gd name="connsiteY31" fmla="*/ 8921 h 10000"/>
                <a:gd name="connsiteX32" fmla="*/ 1145 w 10000"/>
                <a:gd name="connsiteY32" fmla="*/ 8439 h 10000"/>
                <a:gd name="connsiteX33" fmla="*/ 1167 w 10000"/>
                <a:gd name="connsiteY33" fmla="*/ 8061 h 10000"/>
                <a:gd name="connsiteX34" fmla="*/ 1246 w 10000"/>
                <a:gd name="connsiteY34" fmla="*/ 7600 h 10000"/>
                <a:gd name="connsiteX35" fmla="*/ 1173 w 10000"/>
                <a:gd name="connsiteY35" fmla="*/ 7178 h 10000"/>
                <a:gd name="connsiteX36" fmla="*/ 1051 w 10000"/>
                <a:gd name="connsiteY36" fmla="*/ 6758 h 10000"/>
                <a:gd name="connsiteX37" fmla="*/ 1062 w 10000"/>
                <a:gd name="connsiteY37" fmla="*/ 6382 h 10000"/>
                <a:gd name="connsiteX38" fmla="*/ 1062 w 10000"/>
                <a:gd name="connsiteY38" fmla="*/ 6277 h 10000"/>
                <a:gd name="connsiteX39" fmla="*/ 838 w 10000"/>
                <a:gd name="connsiteY39" fmla="*/ 5455 h 10000"/>
                <a:gd name="connsiteX40" fmla="*/ 696 w 10000"/>
                <a:gd name="connsiteY40" fmla="*/ 4471 h 10000"/>
                <a:gd name="connsiteX41" fmla="*/ 543 w 10000"/>
                <a:gd name="connsiteY41" fmla="*/ 3858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49" fmla="*/ 8448 w 10000"/>
                <a:gd name="connsiteY49"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48" fmla="*/ 8448 w 10000"/>
                <a:gd name="connsiteY48"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609 w 10000"/>
                <a:gd name="connsiteY19" fmla="*/ 7869 h 10000"/>
                <a:gd name="connsiteX20" fmla="*/ 8621 w 10000"/>
                <a:gd name="connsiteY20" fmla="*/ 8392 h 10000"/>
                <a:gd name="connsiteX21" fmla="*/ 8537 w 10000"/>
                <a:gd name="connsiteY21" fmla="*/ 8878 h 10000"/>
                <a:gd name="connsiteX22" fmla="*/ 8170 w 10000"/>
                <a:gd name="connsiteY22" fmla="*/ 9723 h 10000"/>
                <a:gd name="connsiteX23" fmla="*/ 8097 w 10000"/>
                <a:gd name="connsiteY23" fmla="*/ 9990 h 10000"/>
                <a:gd name="connsiteX24" fmla="*/ 7766 w 10000"/>
                <a:gd name="connsiteY24" fmla="*/ 9935 h 10000"/>
                <a:gd name="connsiteX25" fmla="*/ 7400 w 10000"/>
                <a:gd name="connsiteY25" fmla="*/ 9723 h 10000"/>
                <a:gd name="connsiteX26" fmla="*/ 1502 w 10000"/>
                <a:gd name="connsiteY26" fmla="*/ 9935 h 10000"/>
                <a:gd name="connsiteX27" fmla="*/ 1428 w 10000"/>
                <a:gd name="connsiteY27" fmla="*/ 9460 h 10000"/>
                <a:gd name="connsiteX28" fmla="*/ 1223 w 10000"/>
                <a:gd name="connsiteY28" fmla="*/ 9316 h 10000"/>
                <a:gd name="connsiteX29" fmla="*/ 1120 w 10000"/>
                <a:gd name="connsiteY29" fmla="*/ 8921 h 10000"/>
                <a:gd name="connsiteX30" fmla="*/ 1145 w 10000"/>
                <a:gd name="connsiteY30" fmla="*/ 8439 h 10000"/>
                <a:gd name="connsiteX31" fmla="*/ 1167 w 10000"/>
                <a:gd name="connsiteY31" fmla="*/ 8061 h 10000"/>
                <a:gd name="connsiteX32" fmla="*/ 1246 w 10000"/>
                <a:gd name="connsiteY32" fmla="*/ 7600 h 10000"/>
                <a:gd name="connsiteX33" fmla="*/ 1173 w 10000"/>
                <a:gd name="connsiteY33" fmla="*/ 7178 h 10000"/>
                <a:gd name="connsiteX34" fmla="*/ 1051 w 10000"/>
                <a:gd name="connsiteY34" fmla="*/ 6758 h 10000"/>
                <a:gd name="connsiteX35" fmla="*/ 1062 w 10000"/>
                <a:gd name="connsiteY35" fmla="*/ 6382 h 10000"/>
                <a:gd name="connsiteX36" fmla="*/ 1062 w 10000"/>
                <a:gd name="connsiteY36" fmla="*/ 6277 h 10000"/>
                <a:gd name="connsiteX37" fmla="*/ 838 w 10000"/>
                <a:gd name="connsiteY37" fmla="*/ 5455 h 10000"/>
                <a:gd name="connsiteX38" fmla="*/ 696 w 10000"/>
                <a:gd name="connsiteY38" fmla="*/ 4471 h 10000"/>
                <a:gd name="connsiteX39" fmla="*/ 543 w 10000"/>
                <a:gd name="connsiteY39" fmla="*/ 3858 h 10000"/>
                <a:gd name="connsiteX40" fmla="*/ 521 w 10000"/>
                <a:gd name="connsiteY40" fmla="*/ 3389 h 10000"/>
                <a:gd name="connsiteX41" fmla="*/ 0 w 10000"/>
                <a:gd name="connsiteY41" fmla="*/ 2563 h 10000"/>
                <a:gd name="connsiteX42" fmla="*/ 477 w 10000"/>
                <a:gd name="connsiteY42" fmla="*/ 1977 h 10000"/>
                <a:gd name="connsiteX43" fmla="*/ 477 w 10000"/>
                <a:gd name="connsiteY43" fmla="*/ 1713 h 10000"/>
                <a:gd name="connsiteX44" fmla="*/ 477 w 10000"/>
                <a:gd name="connsiteY44" fmla="*/ 915 h 10000"/>
                <a:gd name="connsiteX45" fmla="*/ 715 w 10000"/>
                <a:gd name="connsiteY45" fmla="*/ 127 h 10000"/>
                <a:gd name="connsiteX46" fmla="*/ 4777 w 10000"/>
                <a:gd name="connsiteY46" fmla="*/ 162 h 10000"/>
                <a:gd name="connsiteX47" fmla="*/ 8448 w 10000"/>
                <a:gd name="connsiteY47"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621 w 10000"/>
                <a:gd name="connsiteY20" fmla="*/ 8392 h 10000"/>
                <a:gd name="connsiteX21" fmla="*/ 8537 w 10000"/>
                <a:gd name="connsiteY21" fmla="*/ 8878 h 10000"/>
                <a:gd name="connsiteX22" fmla="*/ 8170 w 10000"/>
                <a:gd name="connsiteY22" fmla="*/ 9723 h 10000"/>
                <a:gd name="connsiteX23" fmla="*/ 8097 w 10000"/>
                <a:gd name="connsiteY23" fmla="*/ 9990 h 10000"/>
                <a:gd name="connsiteX24" fmla="*/ 7766 w 10000"/>
                <a:gd name="connsiteY24" fmla="*/ 9935 h 10000"/>
                <a:gd name="connsiteX25" fmla="*/ 7400 w 10000"/>
                <a:gd name="connsiteY25" fmla="*/ 9723 h 10000"/>
                <a:gd name="connsiteX26" fmla="*/ 1502 w 10000"/>
                <a:gd name="connsiteY26" fmla="*/ 9935 h 10000"/>
                <a:gd name="connsiteX27" fmla="*/ 1428 w 10000"/>
                <a:gd name="connsiteY27" fmla="*/ 9460 h 10000"/>
                <a:gd name="connsiteX28" fmla="*/ 1223 w 10000"/>
                <a:gd name="connsiteY28" fmla="*/ 9316 h 10000"/>
                <a:gd name="connsiteX29" fmla="*/ 1120 w 10000"/>
                <a:gd name="connsiteY29" fmla="*/ 8921 h 10000"/>
                <a:gd name="connsiteX30" fmla="*/ 1145 w 10000"/>
                <a:gd name="connsiteY30" fmla="*/ 8439 h 10000"/>
                <a:gd name="connsiteX31" fmla="*/ 1167 w 10000"/>
                <a:gd name="connsiteY31" fmla="*/ 8061 h 10000"/>
                <a:gd name="connsiteX32" fmla="*/ 1246 w 10000"/>
                <a:gd name="connsiteY32" fmla="*/ 7600 h 10000"/>
                <a:gd name="connsiteX33" fmla="*/ 1173 w 10000"/>
                <a:gd name="connsiteY33" fmla="*/ 7178 h 10000"/>
                <a:gd name="connsiteX34" fmla="*/ 1051 w 10000"/>
                <a:gd name="connsiteY34" fmla="*/ 6758 h 10000"/>
                <a:gd name="connsiteX35" fmla="*/ 1062 w 10000"/>
                <a:gd name="connsiteY35" fmla="*/ 6382 h 10000"/>
                <a:gd name="connsiteX36" fmla="*/ 1062 w 10000"/>
                <a:gd name="connsiteY36" fmla="*/ 6277 h 10000"/>
                <a:gd name="connsiteX37" fmla="*/ 838 w 10000"/>
                <a:gd name="connsiteY37" fmla="*/ 5455 h 10000"/>
                <a:gd name="connsiteX38" fmla="*/ 696 w 10000"/>
                <a:gd name="connsiteY38" fmla="*/ 4471 h 10000"/>
                <a:gd name="connsiteX39" fmla="*/ 543 w 10000"/>
                <a:gd name="connsiteY39" fmla="*/ 3858 h 10000"/>
                <a:gd name="connsiteX40" fmla="*/ 521 w 10000"/>
                <a:gd name="connsiteY40" fmla="*/ 3389 h 10000"/>
                <a:gd name="connsiteX41" fmla="*/ 0 w 10000"/>
                <a:gd name="connsiteY41" fmla="*/ 2563 h 10000"/>
                <a:gd name="connsiteX42" fmla="*/ 477 w 10000"/>
                <a:gd name="connsiteY42" fmla="*/ 1977 h 10000"/>
                <a:gd name="connsiteX43" fmla="*/ 477 w 10000"/>
                <a:gd name="connsiteY43" fmla="*/ 1713 h 10000"/>
                <a:gd name="connsiteX44" fmla="*/ 477 w 10000"/>
                <a:gd name="connsiteY44" fmla="*/ 915 h 10000"/>
                <a:gd name="connsiteX45" fmla="*/ 715 w 10000"/>
                <a:gd name="connsiteY45" fmla="*/ 127 h 10000"/>
                <a:gd name="connsiteX46" fmla="*/ 4777 w 10000"/>
                <a:gd name="connsiteY46" fmla="*/ 162 h 10000"/>
                <a:gd name="connsiteX47" fmla="*/ 8448 w 10000"/>
                <a:gd name="connsiteY47"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537 w 10000"/>
                <a:gd name="connsiteY20" fmla="*/ 8878 h 10000"/>
                <a:gd name="connsiteX21" fmla="*/ 8170 w 10000"/>
                <a:gd name="connsiteY21" fmla="*/ 9723 h 10000"/>
                <a:gd name="connsiteX22" fmla="*/ 8097 w 10000"/>
                <a:gd name="connsiteY22" fmla="*/ 9990 h 10000"/>
                <a:gd name="connsiteX23" fmla="*/ 7766 w 10000"/>
                <a:gd name="connsiteY23" fmla="*/ 9935 h 10000"/>
                <a:gd name="connsiteX24" fmla="*/ 7400 w 10000"/>
                <a:gd name="connsiteY24" fmla="*/ 9723 h 10000"/>
                <a:gd name="connsiteX25" fmla="*/ 1502 w 10000"/>
                <a:gd name="connsiteY25" fmla="*/ 9935 h 10000"/>
                <a:gd name="connsiteX26" fmla="*/ 1428 w 10000"/>
                <a:gd name="connsiteY26" fmla="*/ 9460 h 10000"/>
                <a:gd name="connsiteX27" fmla="*/ 1223 w 10000"/>
                <a:gd name="connsiteY27" fmla="*/ 9316 h 10000"/>
                <a:gd name="connsiteX28" fmla="*/ 1120 w 10000"/>
                <a:gd name="connsiteY28" fmla="*/ 8921 h 10000"/>
                <a:gd name="connsiteX29" fmla="*/ 1145 w 10000"/>
                <a:gd name="connsiteY29" fmla="*/ 8439 h 10000"/>
                <a:gd name="connsiteX30" fmla="*/ 1167 w 10000"/>
                <a:gd name="connsiteY30" fmla="*/ 8061 h 10000"/>
                <a:gd name="connsiteX31" fmla="*/ 1246 w 10000"/>
                <a:gd name="connsiteY31" fmla="*/ 7600 h 10000"/>
                <a:gd name="connsiteX32" fmla="*/ 1173 w 10000"/>
                <a:gd name="connsiteY32" fmla="*/ 7178 h 10000"/>
                <a:gd name="connsiteX33" fmla="*/ 1051 w 10000"/>
                <a:gd name="connsiteY33" fmla="*/ 6758 h 10000"/>
                <a:gd name="connsiteX34" fmla="*/ 1062 w 10000"/>
                <a:gd name="connsiteY34" fmla="*/ 6382 h 10000"/>
                <a:gd name="connsiteX35" fmla="*/ 1062 w 10000"/>
                <a:gd name="connsiteY35" fmla="*/ 6277 h 10000"/>
                <a:gd name="connsiteX36" fmla="*/ 838 w 10000"/>
                <a:gd name="connsiteY36" fmla="*/ 5455 h 10000"/>
                <a:gd name="connsiteX37" fmla="*/ 696 w 10000"/>
                <a:gd name="connsiteY37" fmla="*/ 4471 h 10000"/>
                <a:gd name="connsiteX38" fmla="*/ 543 w 10000"/>
                <a:gd name="connsiteY38" fmla="*/ 3858 h 10000"/>
                <a:gd name="connsiteX39" fmla="*/ 521 w 10000"/>
                <a:gd name="connsiteY39" fmla="*/ 3389 h 10000"/>
                <a:gd name="connsiteX40" fmla="*/ 0 w 10000"/>
                <a:gd name="connsiteY40" fmla="*/ 2563 h 10000"/>
                <a:gd name="connsiteX41" fmla="*/ 477 w 10000"/>
                <a:gd name="connsiteY41" fmla="*/ 1977 h 10000"/>
                <a:gd name="connsiteX42" fmla="*/ 477 w 10000"/>
                <a:gd name="connsiteY42" fmla="*/ 1713 h 10000"/>
                <a:gd name="connsiteX43" fmla="*/ 477 w 10000"/>
                <a:gd name="connsiteY43" fmla="*/ 915 h 10000"/>
                <a:gd name="connsiteX44" fmla="*/ 715 w 10000"/>
                <a:gd name="connsiteY44" fmla="*/ 127 h 10000"/>
                <a:gd name="connsiteX45" fmla="*/ 4777 w 10000"/>
                <a:gd name="connsiteY45" fmla="*/ 162 h 10000"/>
                <a:gd name="connsiteX46" fmla="*/ 8448 w 10000"/>
                <a:gd name="connsiteY46"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218 w 10000"/>
                <a:gd name="connsiteY20" fmla="*/ 8974 h 10000"/>
                <a:gd name="connsiteX21" fmla="*/ 8170 w 10000"/>
                <a:gd name="connsiteY21" fmla="*/ 9723 h 10000"/>
                <a:gd name="connsiteX22" fmla="*/ 8097 w 10000"/>
                <a:gd name="connsiteY22" fmla="*/ 9990 h 10000"/>
                <a:gd name="connsiteX23" fmla="*/ 7766 w 10000"/>
                <a:gd name="connsiteY23" fmla="*/ 9935 h 10000"/>
                <a:gd name="connsiteX24" fmla="*/ 7400 w 10000"/>
                <a:gd name="connsiteY24" fmla="*/ 9723 h 10000"/>
                <a:gd name="connsiteX25" fmla="*/ 1502 w 10000"/>
                <a:gd name="connsiteY25" fmla="*/ 9935 h 10000"/>
                <a:gd name="connsiteX26" fmla="*/ 1428 w 10000"/>
                <a:gd name="connsiteY26" fmla="*/ 9460 h 10000"/>
                <a:gd name="connsiteX27" fmla="*/ 1223 w 10000"/>
                <a:gd name="connsiteY27" fmla="*/ 9316 h 10000"/>
                <a:gd name="connsiteX28" fmla="*/ 1120 w 10000"/>
                <a:gd name="connsiteY28" fmla="*/ 8921 h 10000"/>
                <a:gd name="connsiteX29" fmla="*/ 1145 w 10000"/>
                <a:gd name="connsiteY29" fmla="*/ 8439 h 10000"/>
                <a:gd name="connsiteX30" fmla="*/ 1167 w 10000"/>
                <a:gd name="connsiteY30" fmla="*/ 8061 h 10000"/>
                <a:gd name="connsiteX31" fmla="*/ 1246 w 10000"/>
                <a:gd name="connsiteY31" fmla="*/ 7600 h 10000"/>
                <a:gd name="connsiteX32" fmla="*/ 1173 w 10000"/>
                <a:gd name="connsiteY32" fmla="*/ 7178 h 10000"/>
                <a:gd name="connsiteX33" fmla="*/ 1051 w 10000"/>
                <a:gd name="connsiteY33" fmla="*/ 6758 h 10000"/>
                <a:gd name="connsiteX34" fmla="*/ 1062 w 10000"/>
                <a:gd name="connsiteY34" fmla="*/ 6382 h 10000"/>
                <a:gd name="connsiteX35" fmla="*/ 1062 w 10000"/>
                <a:gd name="connsiteY35" fmla="*/ 6277 h 10000"/>
                <a:gd name="connsiteX36" fmla="*/ 838 w 10000"/>
                <a:gd name="connsiteY36" fmla="*/ 5455 h 10000"/>
                <a:gd name="connsiteX37" fmla="*/ 696 w 10000"/>
                <a:gd name="connsiteY37" fmla="*/ 4471 h 10000"/>
                <a:gd name="connsiteX38" fmla="*/ 543 w 10000"/>
                <a:gd name="connsiteY38" fmla="*/ 3858 h 10000"/>
                <a:gd name="connsiteX39" fmla="*/ 521 w 10000"/>
                <a:gd name="connsiteY39" fmla="*/ 3389 h 10000"/>
                <a:gd name="connsiteX40" fmla="*/ 0 w 10000"/>
                <a:gd name="connsiteY40" fmla="*/ 2563 h 10000"/>
                <a:gd name="connsiteX41" fmla="*/ 477 w 10000"/>
                <a:gd name="connsiteY41" fmla="*/ 1977 h 10000"/>
                <a:gd name="connsiteX42" fmla="*/ 477 w 10000"/>
                <a:gd name="connsiteY42" fmla="*/ 1713 h 10000"/>
                <a:gd name="connsiteX43" fmla="*/ 477 w 10000"/>
                <a:gd name="connsiteY43" fmla="*/ 915 h 10000"/>
                <a:gd name="connsiteX44" fmla="*/ 715 w 10000"/>
                <a:gd name="connsiteY44" fmla="*/ 127 h 10000"/>
                <a:gd name="connsiteX45" fmla="*/ 4777 w 10000"/>
                <a:gd name="connsiteY45" fmla="*/ 162 h 10000"/>
                <a:gd name="connsiteX46" fmla="*/ 8448 w 10000"/>
                <a:gd name="connsiteY46"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218 w 10000"/>
                <a:gd name="connsiteY20" fmla="*/ 8974 h 10000"/>
                <a:gd name="connsiteX21" fmla="*/ 8097 w 10000"/>
                <a:gd name="connsiteY21" fmla="*/ 9990 h 10000"/>
                <a:gd name="connsiteX22" fmla="*/ 7766 w 10000"/>
                <a:gd name="connsiteY22" fmla="*/ 9935 h 10000"/>
                <a:gd name="connsiteX23" fmla="*/ 7400 w 10000"/>
                <a:gd name="connsiteY23" fmla="*/ 9723 h 10000"/>
                <a:gd name="connsiteX24" fmla="*/ 1502 w 10000"/>
                <a:gd name="connsiteY24" fmla="*/ 9935 h 10000"/>
                <a:gd name="connsiteX25" fmla="*/ 1428 w 10000"/>
                <a:gd name="connsiteY25" fmla="*/ 9460 h 10000"/>
                <a:gd name="connsiteX26" fmla="*/ 1223 w 10000"/>
                <a:gd name="connsiteY26" fmla="*/ 9316 h 10000"/>
                <a:gd name="connsiteX27" fmla="*/ 1120 w 10000"/>
                <a:gd name="connsiteY27" fmla="*/ 8921 h 10000"/>
                <a:gd name="connsiteX28" fmla="*/ 1145 w 10000"/>
                <a:gd name="connsiteY28" fmla="*/ 8439 h 10000"/>
                <a:gd name="connsiteX29" fmla="*/ 1167 w 10000"/>
                <a:gd name="connsiteY29" fmla="*/ 8061 h 10000"/>
                <a:gd name="connsiteX30" fmla="*/ 1246 w 10000"/>
                <a:gd name="connsiteY30" fmla="*/ 7600 h 10000"/>
                <a:gd name="connsiteX31" fmla="*/ 1173 w 10000"/>
                <a:gd name="connsiteY31" fmla="*/ 7178 h 10000"/>
                <a:gd name="connsiteX32" fmla="*/ 1051 w 10000"/>
                <a:gd name="connsiteY32" fmla="*/ 6758 h 10000"/>
                <a:gd name="connsiteX33" fmla="*/ 1062 w 10000"/>
                <a:gd name="connsiteY33" fmla="*/ 6382 h 10000"/>
                <a:gd name="connsiteX34" fmla="*/ 1062 w 10000"/>
                <a:gd name="connsiteY34" fmla="*/ 6277 h 10000"/>
                <a:gd name="connsiteX35" fmla="*/ 838 w 10000"/>
                <a:gd name="connsiteY35" fmla="*/ 5455 h 10000"/>
                <a:gd name="connsiteX36" fmla="*/ 696 w 10000"/>
                <a:gd name="connsiteY36" fmla="*/ 4471 h 10000"/>
                <a:gd name="connsiteX37" fmla="*/ 543 w 10000"/>
                <a:gd name="connsiteY37" fmla="*/ 3858 h 10000"/>
                <a:gd name="connsiteX38" fmla="*/ 521 w 10000"/>
                <a:gd name="connsiteY38" fmla="*/ 3389 h 10000"/>
                <a:gd name="connsiteX39" fmla="*/ 0 w 10000"/>
                <a:gd name="connsiteY39" fmla="*/ 2563 h 10000"/>
                <a:gd name="connsiteX40" fmla="*/ 477 w 10000"/>
                <a:gd name="connsiteY40" fmla="*/ 1977 h 10000"/>
                <a:gd name="connsiteX41" fmla="*/ 477 w 10000"/>
                <a:gd name="connsiteY41" fmla="*/ 1713 h 10000"/>
                <a:gd name="connsiteX42" fmla="*/ 477 w 10000"/>
                <a:gd name="connsiteY42" fmla="*/ 915 h 10000"/>
                <a:gd name="connsiteX43" fmla="*/ 715 w 10000"/>
                <a:gd name="connsiteY43" fmla="*/ 127 h 10000"/>
                <a:gd name="connsiteX44" fmla="*/ 4777 w 10000"/>
                <a:gd name="connsiteY44" fmla="*/ 162 h 10000"/>
                <a:gd name="connsiteX45" fmla="*/ 8448 w 10000"/>
                <a:gd name="connsiteY45" fmla="*/ 0 h 10000"/>
                <a:gd name="connsiteX0" fmla="*/ 8448 w 10000"/>
                <a:gd name="connsiteY0" fmla="*/ 0 h 10015"/>
                <a:gd name="connsiteX1" fmla="*/ 8353 w 10000"/>
                <a:gd name="connsiteY1" fmla="*/ 491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233 w 10000"/>
                <a:gd name="connsiteY16" fmla="*/ 6593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15"/>
                <a:gd name="connsiteX1" fmla="*/ 8570 w 10000"/>
                <a:gd name="connsiteY1" fmla="*/ 375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233 w 10000"/>
                <a:gd name="connsiteY16" fmla="*/ 6593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15"/>
                <a:gd name="connsiteX1" fmla="*/ 8570 w 10000"/>
                <a:gd name="connsiteY1" fmla="*/ 375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354 w 10000"/>
                <a:gd name="connsiteY16" fmla="*/ 7012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1502 w 10000"/>
                <a:gd name="connsiteY23" fmla="*/ 9935 h 10007"/>
                <a:gd name="connsiteX24" fmla="*/ 1428 w 10000"/>
                <a:gd name="connsiteY24" fmla="*/ 9460 h 10007"/>
                <a:gd name="connsiteX25" fmla="*/ 1223 w 10000"/>
                <a:gd name="connsiteY25" fmla="*/ 9316 h 10007"/>
                <a:gd name="connsiteX26" fmla="*/ 1120 w 10000"/>
                <a:gd name="connsiteY26" fmla="*/ 8921 h 10007"/>
                <a:gd name="connsiteX27" fmla="*/ 1145 w 10000"/>
                <a:gd name="connsiteY27" fmla="*/ 8439 h 10007"/>
                <a:gd name="connsiteX28" fmla="*/ 1167 w 10000"/>
                <a:gd name="connsiteY28" fmla="*/ 8061 h 10007"/>
                <a:gd name="connsiteX29" fmla="*/ 1246 w 10000"/>
                <a:gd name="connsiteY29" fmla="*/ 7600 h 10007"/>
                <a:gd name="connsiteX30" fmla="*/ 1173 w 10000"/>
                <a:gd name="connsiteY30" fmla="*/ 7178 h 10007"/>
                <a:gd name="connsiteX31" fmla="*/ 1051 w 10000"/>
                <a:gd name="connsiteY31" fmla="*/ 6758 h 10007"/>
                <a:gd name="connsiteX32" fmla="*/ 1062 w 10000"/>
                <a:gd name="connsiteY32" fmla="*/ 6382 h 10007"/>
                <a:gd name="connsiteX33" fmla="*/ 1062 w 10000"/>
                <a:gd name="connsiteY33" fmla="*/ 6277 h 10007"/>
                <a:gd name="connsiteX34" fmla="*/ 838 w 10000"/>
                <a:gd name="connsiteY34" fmla="*/ 5455 h 10007"/>
                <a:gd name="connsiteX35" fmla="*/ 696 w 10000"/>
                <a:gd name="connsiteY35" fmla="*/ 4471 h 10007"/>
                <a:gd name="connsiteX36" fmla="*/ 543 w 10000"/>
                <a:gd name="connsiteY36" fmla="*/ 3858 h 10007"/>
                <a:gd name="connsiteX37" fmla="*/ 521 w 10000"/>
                <a:gd name="connsiteY37" fmla="*/ 3389 h 10007"/>
                <a:gd name="connsiteX38" fmla="*/ 0 w 10000"/>
                <a:gd name="connsiteY38" fmla="*/ 2563 h 10007"/>
                <a:gd name="connsiteX39" fmla="*/ 477 w 10000"/>
                <a:gd name="connsiteY39" fmla="*/ 1977 h 10007"/>
                <a:gd name="connsiteX40" fmla="*/ 477 w 10000"/>
                <a:gd name="connsiteY40" fmla="*/ 1713 h 10007"/>
                <a:gd name="connsiteX41" fmla="*/ 477 w 10000"/>
                <a:gd name="connsiteY41" fmla="*/ 915 h 10007"/>
                <a:gd name="connsiteX42" fmla="*/ 715 w 10000"/>
                <a:gd name="connsiteY42" fmla="*/ 127 h 10007"/>
                <a:gd name="connsiteX43" fmla="*/ 4777 w 10000"/>
                <a:gd name="connsiteY43" fmla="*/ 162 h 10007"/>
                <a:gd name="connsiteX44" fmla="*/ 8448 w 10000"/>
                <a:gd name="connsiteY44" fmla="*/ 0 h 10007"/>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3102 w 10000"/>
                <a:gd name="connsiteY23" fmla="*/ 9416 h 10007"/>
                <a:gd name="connsiteX24" fmla="*/ 1428 w 10000"/>
                <a:gd name="connsiteY24" fmla="*/ 9460 h 10007"/>
                <a:gd name="connsiteX25" fmla="*/ 1223 w 10000"/>
                <a:gd name="connsiteY25" fmla="*/ 9316 h 10007"/>
                <a:gd name="connsiteX26" fmla="*/ 1120 w 10000"/>
                <a:gd name="connsiteY26" fmla="*/ 8921 h 10007"/>
                <a:gd name="connsiteX27" fmla="*/ 1145 w 10000"/>
                <a:gd name="connsiteY27" fmla="*/ 8439 h 10007"/>
                <a:gd name="connsiteX28" fmla="*/ 1167 w 10000"/>
                <a:gd name="connsiteY28" fmla="*/ 8061 h 10007"/>
                <a:gd name="connsiteX29" fmla="*/ 1246 w 10000"/>
                <a:gd name="connsiteY29" fmla="*/ 7600 h 10007"/>
                <a:gd name="connsiteX30" fmla="*/ 1173 w 10000"/>
                <a:gd name="connsiteY30" fmla="*/ 7178 h 10007"/>
                <a:gd name="connsiteX31" fmla="*/ 1051 w 10000"/>
                <a:gd name="connsiteY31" fmla="*/ 6758 h 10007"/>
                <a:gd name="connsiteX32" fmla="*/ 1062 w 10000"/>
                <a:gd name="connsiteY32" fmla="*/ 6382 h 10007"/>
                <a:gd name="connsiteX33" fmla="*/ 1062 w 10000"/>
                <a:gd name="connsiteY33" fmla="*/ 6277 h 10007"/>
                <a:gd name="connsiteX34" fmla="*/ 838 w 10000"/>
                <a:gd name="connsiteY34" fmla="*/ 5455 h 10007"/>
                <a:gd name="connsiteX35" fmla="*/ 696 w 10000"/>
                <a:gd name="connsiteY35" fmla="*/ 4471 h 10007"/>
                <a:gd name="connsiteX36" fmla="*/ 543 w 10000"/>
                <a:gd name="connsiteY36" fmla="*/ 3858 h 10007"/>
                <a:gd name="connsiteX37" fmla="*/ 521 w 10000"/>
                <a:gd name="connsiteY37" fmla="*/ 3389 h 10007"/>
                <a:gd name="connsiteX38" fmla="*/ 0 w 10000"/>
                <a:gd name="connsiteY38" fmla="*/ 2563 h 10007"/>
                <a:gd name="connsiteX39" fmla="*/ 477 w 10000"/>
                <a:gd name="connsiteY39" fmla="*/ 1977 h 10007"/>
                <a:gd name="connsiteX40" fmla="*/ 477 w 10000"/>
                <a:gd name="connsiteY40" fmla="*/ 1713 h 10007"/>
                <a:gd name="connsiteX41" fmla="*/ 477 w 10000"/>
                <a:gd name="connsiteY41" fmla="*/ 915 h 10007"/>
                <a:gd name="connsiteX42" fmla="*/ 715 w 10000"/>
                <a:gd name="connsiteY42" fmla="*/ 127 h 10007"/>
                <a:gd name="connsiteX43" fmla="*/ 4777 w 10000"/>
                <a:gd name="connsiteY43" fmla="*/ 162 h 10007"/>
                <a:gd name="connsiteX44" fmla="*/ 8448 w 10000"/>
                <a:gd name="connsiteY44" fmla="*/ 0 h 10007"/>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3102 w 10000"/>
                <a:gd name="connsiteY23" fmla="*/ 9416 h 10007"/>
                <a:gd name="connsiteX24" fmla="*/ 1223 w 10000"/>
                <a:gd name="connsiteY24" fmla="*/ 9316 h 10007"/>
                <a:gd name="connsiteX25" fmla="*/ 1120 w 10000"/>
                <a:gd name="connsiteY25" fmla="*/ 8921 h 10007"/>
                <a:gd name="connsiteX26" fmla="*/ 1145 w 10000"/>
                <a:gd name="connsiteY26" fmla="*/ 8439 h 10007"/>
                <a:gd name="connsiteX27" fmla="*/ 1167 w 10000"/>
                <a:gd name="connsiteY27" fmla="*/ 8061 h 10007"/>
                <a:gd name="connsiteX28" fmla="*/ 1246 w 10000"/>
                <a:gd name="connsiteY28" fmla="*/ 7600 h 10007"/>
                <a:gd name="connsiteX29" fmla="*/ 1173 w 10000"/>
                <a:gd name="connsiteY29" fmla="*/ 7178 h 10007"/>
                <a:gd name="connsiteX30" fmla="*/ 1051 w 10000"/>
                <a:gd name="connsiteY30" fmla="*/ 6758 h 10007"/>
                <a:gd name="connsiteX31" fmla="*/ 1062 w 10000"/>
                <a:gd name="connsiteY31" fmla="*/ 6382 h 10007"/>
                <a:gd name="connsiteX32" fmla="*/ 1062 w 10000"/>
                <a:gd name="connsiteY32" fmla="*/ 6277 h 10007"/>
                <a:gd name="connsiteX33" fmla="*/ 838 w 10000"/>
                <a:gd name="connsiteY33" fmla="*/ 5455 h 10007"/>
                <a:gd name="connsiteX34" fmla="*/ 696 w 10000"/>
                <a:gd name="connsiteY34" fmla="*/ 4471 h 10007"/>
                <a:gd name="connsiteX35" fmla="*/ 543 w 10000"/>
                <a:gd name="connsiteY35" fmla="*/ 3858 h 10007"/>
                <a:gd name="connsiteX36" fmla="*/ 521 w 10000"/>
                <a:gd name="connsiteY36" fmla="*/ 3389 h 10007"/>
                <a:gd name="connsiteX37" fmla="*/ 0 w 10000"/>
                <a:gd name="connsiteY37" fmla="*/ 2563 h 10007"/>
                <a:gd name="connsiteX38" fmla="*/ 477 w 10000"/>
                <a:gd name="connsiteY38" fmla="*/ 1977 h 10007"/>
                <a:gd name="connsiteX39" fmla="*/ 477 w 10000"/>
                <a:gd name="connsiteY39" fmla="*/ 1713 h 10007"/>
                <a:gd name="connsiteX40" fmla="*/ 477 w 10000"/>
                <a:gd name="connsiteY40" fmla="*/ 915 h 10007"/>
                <a:gd name="connsiteX41" fmla="*/ 715 w 10000"/>
                <a:gd name="connsiteY41" fmla="*/ 127 h 10007"/>
                <a:gd name="connsiteX42" fmla="*/ 4777 w 10000"/>
                <a:gd name="connsiteY42" fmla="*/ 162 h 10007"/>
                <a:gd name="connsiteX43" fmla="*/ 8448 w 10000"/>
                <a:gd name="connsiteY43" fmla="*/ 0 h 10007"/>
                <a:gd name="connsiteX0" fmla="*/ 8448 w 10000"/>
                <a:gd name="connsiteY0" fmla="*/ 0 h 9505"/>
                <a:gd name="connsiteX1" fmla="*/ 8570 w 10000"/>
                <a:gd name="connsiteY1" fmla="*/ 375 h 9505"/>
                <a:gd name="connsiteX2" fmla="*/ 8682 w 10000"/>
                <a:gd name="connsiteY2" fmla="*/ 915 h 9505"/>
                <a:gd name="connsiteX3" fmla="*/ 8631 w 10000"/>
                <a:gd name="connsiteY3" fmla="*/ 1221 h 9505"/>
                <a:gd name="connsiteX4" fmla="*/ 8426 w 10000"/>
                <a:gd name="connsiteY4" fmla="*/ 1923 h 9505"/>
                <a:gd name="connsiteX5" fmla="*/ 8537 w 10000"/>
                <a:gd name="connsiteY5" fmla="*/ 2189 h 9505"/>
                <a:gd name="connsiteX6" fmla="*/ 8572 w 10000"/>
                <a:gd name="connsiteY6" fmla="*/ 2510 h 9505"/>
                <a:gd name="connsiteX7" fmla="*/ 8976 w 10000"/>
                <a:gd name="connsiteY7" fmla="*/ 3039 h 9505"/>
                <a:gd name="connsiteX8" fmla="*/ 9458 w 10000"/>
                <a:gd name="connsiteY8" fmla="*/ 3370 h 9505"/>
                <a:gd name="connsiteX9" fmla="*/ 9561 w 10000"/>
                <a:gd name="connsiteY9" fmla="*/ 3995 h 9505"/>
                <a:gd name="connsiteX10" fmla="*/ 9743 w 10000"/>
                <a:gd name="connsiteY10" fmla="*/ 4365 h 9505"/>
                <a:gd name="connsiteX11" fmla="*/ 9890 w 10000"/>
                <a:gd name="connsiteY11" fmla="*/ 4632 h 9505"/>
                <a:gd name="connsiteX12" fmla="*/ 10000 w 10000"/>
                <a:gd name="connsiteY12" fmla="*/ 5427 h 9505"/>
                <a:gd name="connsiteX13" fmla="*/ 9781 w 10000"/>
                <a:gd name="connsiteY13" fmla="*/ 5903 h 9505"/>
                <a:gd name="connsiteX14" fmla="*/ 9670 w 10000"/>
                <a:gd name="connsiteY14" fmla="*/ 6170 h 9505"/>
                <a:gd name="connsiteX15" fmla="*/ 9670 w 10000"/>
                <a:gd name="connsiteY15" fmla="*/ 6647 h 9505"/>
                <a:gd name="connsiteX16" fmla="*/ 9354 w 10000"/>
                <a:gd name="connsiteY16" fmla="*/ 7012 h 9505"/>
                <a:gd name="connsiteX17" fmla="*/ 8902 w 10000"/>
                <a:gd name="connsiteY17" fmla="*/ 6859 h 9505"/>
                <a:gd name="connsiteX18" fmla="*/ 8667 w 10000"/>
                <a:gd name="connsiteY18" fmla="*/ 6896 h 9505"/>
                <a:gd name="connsiteX19" fmla="*/ 8813 w 10000"/>
                <a:gd name="connsiteY19" fmla="*/ 7909 h 9505"/>
                <a:gd name="connsiteX20" fmla="*/ 8218 w 10000"/>
                <a:gd name="connsiteY20" fmla="*/ 8974 h 9505"/>
                <a:gd name="connsiteX21" fmla="*/ 7496 w 10000"/>
                <a:gd name="connsiteY21" fmla="*/ 9505 h 9505"/>
                <a:gd name="connsiteX22" fmla="*/ 3102 w 10000"/>
                <a:gd name="connsiteY22" fmla="*/ 9416 h 9505"/>
                <a:gd name="connsiteX23" fmla="*/ 1223 w 10000"/>
                <a:gd name="connsiteY23" fmla="*/ 9316 h 9505"/>
                <a:gd name="connsiteX24" fmla="*/ 1120 w 10000"/>
                <a:gd name="connsiteY24" fmla="*/ 8921 h 9505"/>
                <a:gd name="connsiteX25" fmla="*/ 1145 w 10000"/>
                <a:gd name="connsiteY25" fmla="*/ 8439 h 9505"/>
                <a:gd name="connsiteX26" fmla="*/ 1167 w 10000"/>
                <a:gd name="connsiteY26" fmla="*/ 8061 h 9505"/>
                <a:gd name="connsiteX27" fmla="*/ 1246 w 10000"/>
                <a:gd name="connsiteY27" fmla="*/ 7600 h 9505"/>
                <a:gd name="connsiteX28" fmla="*/ 1173 w 10000"/>
                <a:gd name="connsiteY28" fmla="*/ 7178 h 9505"/>
                <a:gd name="connsiteX29" fmla="*/ 1051 w 10000"/>
                <a:gd name="connsiteY29" fmla="*/ 6758 h 9505"/>
                <a:gd name="connsiteX30" fmla="*/ 1062 w 10000"/>
                <a:gd name="connsiteY30" fmla="*/ 6382 h 9505"/>
                <a:gd name="connsiteX31" fmla="*/ 1062 w 10000"/>
                <a:gd name="connsiteY31" fmla="*/ 6277 h 9505"/>
                <a:gd name="connsiteX32" fmla="*/ 838 w 10000"/>
                <a:gd name="connsiteY32" fmla="*/ 5455 h 9505"/>
                <a:gd name="connsiteX33" fmla="*/ 696 w 10000"/>
                <a:gd name="connsiteY33" fmla="*/ 4471 h 9505"/>
                <a:gd name="connsiteX34" fmla="*/ 543 w 10000"/>
                <a:gd name="connsiteY34" fmla="*/ 3858 h 9505"/>
                <a:gd name="connsiteX35" fmla="*/ 521 w 10000"/>
                <a:gd name="connsiteY35" fmla="*/ 3389 h 9505"/>
                <a:gd name="connsiteX36" fmla="*/ 0 w 10000"/>
                <a:gd name="connsiteY36" fmla="*/ 2563 h 9505"/>
                <a:gd name="connsiteX37" fmla="*/ 477 w 10000"/>
                <a:gd name="connsiteY37" fmla="*/ 1977 h 9505"/>
                <a:gd name="connsiteX38" fmla="*/ 477 w 10000"/>
                <a:gd name="connsiteY38" fmla="*/ 1713 h 9505"/>
                <a:gd name="connsiteX39" fmla="*/ 477 w 10000"/>
                <a:gd name="connsiteY39" fmla="*/ 915 h 9505"/>
                <a:gd name="connsiteX40" fmla="*/ 715 w 10000"/>
                <a:gd name="connsiteY40" fmla="*/ 127 h 9505"/>
                <a:gd name="connsiteX41" fmla="*/ 4777 w 10000"/>
                <a:gd name="connsiteY41" fmla="*/ 162 h 9505"/>
                <a:gd name="connsiteX42" fmla="*/ 8448 w 10000"/>
                <a:gd name="connsiteY42" fmla="*/ 0 h 9505"/>
                <a:gd name="connsiteX0" fmla="*/ 8448 w 10000"/>
                <a:gd name="connsiteY0" fmla="*/ 0 h 10000"/>
                <a:gd name="connsiteX1" fmla="*/ 8570 w 10000"/>
                <a:gd name="connsiteY1" fmla="*/ 395 h 10000"/>
                <a:gd name="connsiteX2" fmla="*/ 8682 w 10000"/>
                <a:gd name="connsiteY2" fmla="*/ 963 h 10000"/>
                <a:gd name="connsiteX3" fmla="*/ 8631 w 10000"/>
                <a:gd name="connsiteY3" fmla="*/ 1285 h 10000"/>
                <a:gd name="connsiteX4" fmla="*/ 8426 w 10000"/>
                <a:gd name="connsiteY4" fmla="*/ 2023 h 10000"/>
                <a:gd name="connsiteX5" fmla="*/ 8537 w 10000"/>
                <a:gd name="connsiteY5" fmla="*/ 2303 h 10000"/>
                <a:gd name="connsiteX6" fmla="*/ 8572 w 10000"/>
                <a:gd name="connsiteY6" fmla="*/ 2641 h 10000"/>
                <a:gd name="connsiteX7" fmla="*/ 8976 w 10000"/>
                <a:gd name="connsiteY7" fmla="*/ 3197 h 10000"/>
                <a:gd name="connsiteX8" fmla="*/ 9458 w 10000"/>
                <a:gd name="connsiteY8" fmla="*/ 3546 h 10000"/>
                <a:gd name="connsiteX9" fmla="*/ 9561 w 10000"/>
                <a:gd name="connsiteY9" fmla="*/ 4203 h 10000"/>
                <a:gd name="connsiteX10" fmla="*/ 9743 w 10000"/>
                <a:gd name="connsiteY10" fmla="*/ 4592 h 10000"/>
                <a:gd name="connsiteX11" fmla="*/ 9890 w 10000"/>
                <a:gd name="connsiteY11" fmla="*/ 4873 h 10000"/>
                <a:gd name="connsiteX12" fmla="*/ 10000 w 10000"/>
                <a:gd name="connsiteY12" fmla="*/ 5710 h 10000"/>
                <a:gd name="connsiteX13" fmla="*/ 9781 w 10000"/>
                <a:gd name="connsiteY13" fmla="*/ 6210 h 10000"/>
                <a:gd name="connsiteX14" fmla="*/ 9670 w 10000"/>
                <a:gd name="connsiteY14" fmla="*/ 6491 h 10000"/>
                <a:gd name="connsiteX15" fmla="*/ 9670 w 10000"/>
                <a:gd name="connsiteY15" fmla="*/ 6993 h 10000"/>
                <a:gd name="connsiteX16" fmla="*/ 9354 w 10000"/>
                <a:gd name="connsiteY16" fmla="*/ 7377 h 10000"/>
                <a:gd name="connsiteX17" fmla="*/ 8902 w 10000"/>
                <a:gd name="connsiteY17" fmla="*/ 7216 h 10000"/>
                <a:gd name="connsiteX18" fmla="*/ 8667 w 10000"/>
                <a:gd name="connsiteY18" fmla="*/ 7255 h 10000"/>
                <a:gd name="connsiteX19" fmla="*/ 8813 w 10000"/>
                <a:gd name="connsiteY19" fmla="*/ 8321 h 10000"/>
                <a:gd name="connsiteX20" fmla="*/ 8218 w 10000"/>
                <a:gd name="connsiteY20" fmla="*/ 9441 h 10000"/>
                <a:gd name="connsiteX21" fmla="*/ 7965 w 10000"/>
                <a:gd name="connsiteY21" fmla="*/ 9894 h 10000"/>
                <a:gd name="connsiteX22" fmla="*/ 7496 w 10000"/>
                <a:gd name="connsiteY22" fmla="*/ 10000 h 10000"/>
                <a:gd name="connsiteX23" fmla="*/ 3102 w 10000"/>
                <a:gd name="connsiteY23" fmla="*/ 9906 h 10000"/>
                <a:gd name="connsiteX24" fmla="*/ 1223 w 10000"/>
                <a:gd name="connsiteY24" fmla="*/ 9801 h 10000"/>
                <a:gd name="connsiteX25" fmla="*/ 1120 w 10000"/>
                <a:gd name="connsiteY25" fmla="*/ 9386 h 10000"/>
                <a:gd name="connsiteX26" fmla="*/ 1145 w 10000"/>
                <a:gd name="connsiteY26" fmla="*/ 8878 h 10000"/>
                <a:gd name="connsiteX27" fmla="*/ 1167 w 10000"/>
                <a:gd name="connsiteY27" fmla="*/ 8481 h 10000"/>
                <a:gd name="connsiteX28" fmla="*/ 1246 w 10000"/>
                <a:gd name="connsiteY28" fmla="*/ 7996 h 10000"/>
                <a:gd name="connsiteX29" fmla="*/ 1173 w 10000"/>
                <a:gd name="connsiteY29" fmla="*/ 7552 h 10000"/>
                <a:gd name="connsiteX30" fmla="*/ 1051 w 10000"/>
                <a:gd name="connsiteY30" fmla="*/ 7110 h 10000"/>
                <a:gd name="connsiteX31" fmla="*/ 1062 w 10000"/>
                <a:gd name="connsiteY31" fmla="*/ 6714 h 10000"/>
                <a:gd name="connsiteX32" fmla="*/ 1062 w 10000"/>
                <a:gd name="connsiteY32" fmla="*/ 6604 h 10000"/>
                <a:gd name="connsiteX33" fmla="*/ 838 w 10000"/>
                <a:gd name="connsiteY33" fmla="*/ 5739 h 10000"/>
                <a:gd name="connsiteX34" fmla="*/ 696 w 10000"/>
                <a:gd name="connsiteY34" fmla="*/ 4704 h 10000"/>
                <a:gd name="connsiteX35" fmla="*/ 543 w 10000"/>
                <a:gd name="connsiteY35" fmla="*/ 4059 h 10000"/>
                <a:gd name="connsiteX36" fmla="*/ 521 w 10000"/>
                <a:gd name="connsiteY36" fmla="*/ 3565 h 10000"/>
                <a:gd name="connsiteX37" fmla="*/ 0 w 10000"/>
                <a:gd name="connsiteY37" fmla="*/ 2696 h 10000"/>
                <a:gd name="connsiteX38" fmla="*/ 477 w 10000"/>
                <a:gd name="connsiteY38" fmla="*/ 2080 h 10000"/>
                <a:gd name="connsiteX39" fmla="*/ 477 w 10000"/>
                <a:gd name="connsiteY39" fmla="*/ 1802 h 10000"/>
                <a:gd name="connsiteX40" fmla="*/ 477 w 10000"/>
                <a:gd name="connsiteY40" fmla="*/ 963 h 10000"/>
                <a:gd name="connsiteX41" fmla="*/ 715 w 10000"/>
                <a:gd name="connsiteY41" fmla="*/ 134 h 10000"/>
                <a:gd name="connsiteX42" fmla="*/ 4777 w 10000"/>
                <a:gd name="connsiteY42" fmla="*/ 170 h 10000"/>
                <a:gd name="connsiteX43" fmla="*/ 8448 w 10000"/>
                <a:gd name="connsiteY43" fmla="*/ 0 h 10000"/>
                <a:gd name="connsiteX0" fmla="*/ 8448 w 10000"/>
                <a:gd name="connsiteY0" fmla="*/ 0 h 10603"/>
                <a:gd name="connsiteX1" fmla="*/ 8570 w 10000"/>
                <a:gd name="connsiteY1" fmla="*/ 395 h 10603"/>
                <a:gd name="connsiteX2" fmla="*/ 8682 w 10000"/>
                <a:gd name="connsiteY2" fmla="*/ 963 h 10603"/>
                <a:gd name="connsiteX3" fmla="*/ 8631 w 10000"/>
                <a:gd name="connsiteY3" fmla="*/ 1285 h 10603"/>
                <a:gd name="connsiteX4" fmla="*/ 8426 w 10000"/>
                <a:gd name="connsiteY4" fmla="*/ 2023 h 10603"/>
                <a:gd name="connsiteX5" fmla="*/ 8537 w 10000"/>
                <a:gd name="connsiteY5" fmla="*/ 2303 h 10603"/>
                <a:gd name="connsiteX6" fmla="*/ 8572 w 10000"/>
                <a:gd name="connsiteY6" fmla="*/ 2641 h 10603"/>
                <a:gd name="connsiteX7" fmla="*/ 8976 w 10000"/>
                <a:gd name="connsiteY7" fmla="*/ 3197 h 10603"/>
                <a:gd name="connsiteX8" fmla="*/ 9458 w 10000"/>
                <a:gd name="connsiteY8" fmla="*/ 3546 h 10603"/>
                <a:gd name="connsiteX9" fmla="*/ 9561 w 10000"/>
                <a:gd name="connsiteY9" fmla="*/ 4203 h 10603"/>
                <a:gd name="connsiteX10" fmla="*/ 9743 w 10000"/>
                <a:gd name="connsiteY10" fmla="*/ 4592 h 10603"/>
                <a:gd name="connsiteX11" fmla="*/ 9890 w 10000"/>
                <a:gd name="connsiteY11" fmla="*/ 4873 h 10603"/>
                <a:gd name="connsiteX12" fmla="*/ 10000 w 10000"/>
                <a:gd name="connsiteY12" fmla="*/ 5710 h 10603"/>
                <a:gd name="connsiteX13" fmla="*/ 9781 w 10000"/>
                <a:gd name="connsiteY13" fmla="*/ 6210 h 10603"/>
                <a:gd name="connsiteX14" fmla="*/ 9670 w 10000"/>
                <a:gd name="connsiteY14" fmla="*/ 6491 h 10603"/>
                <a:gd name="connsiteX15" fmla="*/ 9670 w 10000"/>
                <a:gd name="connsiteY15" fmla="*/ 6993 h 10603"/>
                <a:gd name="connsiteX16" fmla="*/ 9354 w 10000"/>
                <a:gd name="connsiteY16" fmla="*/ 7377 h 10603"/>
                <a:gd name="connsiteX17" fmla="*/ 8902 w 10000"/>
                <a:gd name="connsiteY17" fmla="*/ 7216 h 10603"/>
                <a:gd name="connsiteX18" fmla="*/ 8667 w 10000"/>
                <a:gd name="connsiteY18" fmla="*/ 7255 h 10603"/>
                <a:gd name="connsiteX19" fmla="*/ 8813 w 10000"/>
                <a:gd name="connsiteY19" fmla="*/ 8321 h 10603"/>
                <a:gd name="connsiteX20" fmla="*/ 8218 w 10000"/>
                <a:gd name="connsiteY20" fmla="*/ 9441 h 10603"/>
                <a:gd name="connsiteX21" fmla="*/ 8143 w 10000"/>
                <a:gd name="connsiteY21" fmla="*/ 10595 h 10603"/>
                <a:gd name="connsiteX22" fmla="*/ 7496 w 10000"/>
                <a:gd name="connsiteY22" fmla="*/ 10000 h 10603"/>
                <a:gd name="connsiteX23" fmla="*/ 3102 w 10000"/>
                <a:gd name="connsiteY23" fmla="*/ 9906 h 10603"/>
                <a:gd name="connsiteX24" fmla="*/ 1223 w 10000"/>
                <a:gd name="connsiteY24" fmla="*/ 9801 h 10603"/>
                <a:gd name="connsiteX25" fmla="*/ 1120 w 10000"/>
                <a:gd name="connsiteY25" fmla="*/ 9386 h 10603"/>
                <a:gd name="connsiteX26" fmla="*/ 1145 w 10000"/>
                <a:gd name="connsiteY26" fmla="*/ 8878 h 10603"/>
                <a:gd name="connsiteX27" fmla="*/ 1167 w 10000"/>
                <a:gd name="connsiteY27" fmla="*/ 8481 h 10603"/>
                <a:gd name="connsiteX28" fmla="*/ 1246 w 10000"/>
                <a:gd name="connsiteY28" fmla="*/ 7996 h 10603"/>
                <a:gd name="connsiteX29" fmla="*/ 1173 w 10000"/>
                <a:gd name="connsiteY29" fmla="*/ 7552 h 10603"/>
                <a:gd name="connsiteX30" fmla="*/ 1051 w 10000"/>
                <a:gd name="connsiteY30" fmla="*/ 7110 h 10603"/>
                <a:gd name="connsiteX31" fmla="*/ 1062 w 10000"/>
                <a:gd name="connsiteY31" fmla="*/ 6714 h 10603"/>
                <a:gd name="connsiteX32" fmla="*/ 1062 w 10000"/>
                <a:gd name="connsiteY32" fmla="*/ 6604 h 10603"/>
                <a:gd name="connsiteX33" fmla="*/ 838 w 10000"/>
                <a:gd name="connsiteY33" fmla="*/ 5739 h 10603"/>
                <a:gd name="connsiteX34" fmla="*/ 696 w 10000"/>
                <a:gd name="connsiteY34" fmla="*/ 4704 h 10603"/>
                <a:gd name="connsiteX35" fmla="*/ 543 w 10000"/>
                <a:gd name="connsiteY35" fmla="*/ 4059 h 10603"/>
                <a:gd name="connsiteX36" fmla="*/ 521 w 10000"/>
                <a:gd name="connsiteY36" fmla="*/ 3565 h 10603"/>
                <a:gd name="connsiteX37" fmla="*/ 0 w 10000"/>
                <a:gd name="connsiteY37" fmla="*/ 2696 h 10603"/>
                <a:gd name="connsiteX38" fmla="*/ 477 w 10000"/>
                <a:gd name="connsiteY38" fmla="*/ 2080 h 10603"/>
                <a:gd name="connsiteX39" fmla="*/ 477 w 10000"/>
                <a:gd name="connsiteY39" fmla="*/ 1802 h 10603"/>
                <a:gd name="connsiteX40" fmla="*/ 477 w 10000"/>
                <a:gd name="connsiteY40" fmla="*/ 963 h 10603"/>
                <a:gd name="connsiteX41" fmla="*/ 715 w 10000"/>
                <a:gd name="connsiteY41" fmla="*/ 134 h 10603"/>
                <a:gd name="connsiteX42" fmla="*/ 4777 w 10000"/>
                <a:gd name="connsiteY42" fmla="*/ 170 h 10603"/>
                <a:gd name="connsiteX43" fmla="*/ 8448 w 10000"/>
                <a:gd name="connsiteY43" fmla="*/ 0 h 10603"/>
                <a:gd name="connsiteX0" fmla="*/ 8448 w 10000"/>
                <a:gd name="connsiteY0" fmla="*/ 0 h 10603"/>
                <a:gd name="connsiteX1" fmla="*/ 8570 w 10000"/>
                <a:gd name="connsiteY1" fmla="*/ 395 h 10603"/>
                <a:gd name="connsiteX2" fmla="*/ 8682 w 10000"/>
                <a:gd name="connsiteY2" fmla="*/ 963 h 10603"/>
                <a:gd name="connsiteX3" fmla="*/ 8631 w 10000"/>
                <a:gd name="connsiteY3" fmla="*/ 1285 h 10603"/>
                <a:gd name="connsiteX4" fmla="*/ 8426 w 10000"/>
                <a:gd name="connsiteY4" fmla="*/ 2023 h 10603"/>
                <a:gd name="connsiteX5" fmla="*/ 8537 w 10000"/>
                <a:gd name="connsiteY5" fmla="*/ 2303 h 10603"/>
                <a:gd name="connsiteX6" fmla="*/ 8572 w 10000"/>
                <a:gd name="connsiteY6" fmla="*/ 2641 h 10603"/>
                <a:gd name="connsiteX7" fmla="*/ 8976 w 10000"/>
                <a:gd name="connsiteY7" fmla="*/ 3197 h 10603"/>
                <a:gd name="connsiteX8" fmla="*/ 9458 w 10000"/>
                <a:gd name="connsiteY8" fmla="*/ 3546 h 10603"/>
                <a:gd name="connsiteX9" fmla="*/ 9561 w 10000"/>
                <a:gd name="connsiteY9" fmla="*/ 4203 h 10603"/>
                <a:gd name="connsiteX10" fmla="*/ 9743 w 10000"/>
                <a:gd name="connsiteY10" fmla="*/ 4592 h 10603"/>
                <a:gd name="connsiteX11" fmla="*/ 9890 w 10000"/>
                <a:gd name="connsiteY11" fmla="*/ 4873 h 10603"/>
                <a:gd name="connsiteX12" fmla="*/ 10000 w 10000"/>
                <a:gd name="connsiteY12" fmla="*/ 5710 h 10603"/>
                <a:gd name="connsiteX13" fmla="*/ 9781 w 10000"/>
                <a:gd name="connsiteY13" fmla="*/ 6210 h 10603"/>
                <a:gd name="connsiteX14" fmla="*/ 9670 w 10000"/>
                <a:gd name="connsiteY14" fmla="*/ 6491 h 10603"/>
                <a:gd name="connsiteX15" fmla="*/ 9670 w 10000"/>
                <a:gd name="connsiteY15" fmla="*/ 6993 h 10603"/>
                <a:gd name="connsiteX16" fmla="*/ 9354 w 10000"/>
                <a:gd name="connsiteY16" fmla="*/ 7377 h 10603"/>
                <a:gd name="connsiteX17" fmla="*/ 8902 w 10000"/>
                <a:gd name="connsiteY17" fmla="*/ 7216 h 10603"/>
                <a:gd name="connsiteX18" fmla="*/ 8667 w 10000"/>
                <a:gd name="connsiteY18" fmla="*/ 7255 h 10603"/>
                <a:gd name="connsiteX19" fmla="*/ 8813 w 10000"/>
                <a:gd name="connsiteY19" fmla="*/ 8321 h 10603"/>
                <a:gd name="connsiteX20" fmla="*/ 8218 w 10000"/>
                <a:gd name="connsiteY20" fmla="*/ 9441 h 10603"/>
                <a:gd name="connsiteX21" fmla="*/ 8143 w 10000"/>
                <a:gd name="connsiteY21" fmla="*/ 10595 h 10603"/>
                <a:gd name="connsiteX22" fmla="*/ 7496 w 10000"/>
                <a:gd name="connsiteY22" fmla="*/ 10000 h 10603"/>
                <a:gd name="connsiteX23" fmla="*/ 3102 w 10000"/>
                <a:gd name="connsiteY23" fmla="*/ 9906 h 10603"/>
                <a:gd name="connsiteX24" fmla="*/ 1223 w 10000"/>
                <a:gd name="connsiteY24" fmla="*/ 9801 h 10603"/>
                <a:gd name="connsiteX25" fmla="*/ 1120 w 10000"/>
                <a:gd name="connsiteY25" fmla="*/ 9386 h 10603"/>
                <a:gd name="connsiteX26" fmla="*/ 1145 w 10000"/>
                <a:gd name="connsiteY26" fmla="*/ 8878 h 10603"/>
                <a:gd name="connsiteX27" fmla="*/ 1167 w 10000"/>
                <a:gd name="connsiteY27" fmla="*/ 8481 h 10603"/>
                <a:gd name="connsiteX28" fmla="*/ 1246 w 10000"/>
                <a:gd name="connsiteY28" fmla="*/ 7996 h 10603"/>
                <a:gd name="connsiteX29" fmla="*/ 1173 w 10000"/>
                <a:gd name="connsiteY29" fmla="*/ 7552 h 10603"/>
                <a:gd name="connsiteX30" fmla="*/ 1051 w 10000"/>
                <a:gd name="connsiteY30" fmla="*/ 7110 h 10603"/>
                <a:gd name="connsiteX31" fmla="*/ 1062 w 10000"/>
                <a:gd name="connsiteY31" fmla="*/ 6714 h 10603"/>
                <a:gd name="connsiteX32" fmla="*/ 1062 w 10000"/>
                <a:gd name="connsiteY32" fmla="*/ 6604 h 10603"/>
                <a:gd name="connsiteX33" fmla="*/ 838 w 10000"/>
                <a:gd name="connsiteY33" fmla="*/ 5739 h 10603"/>
                <a:gd name="connsiteX34" fmla="*/ 696 w 10000"/>
                <a:gd name="connsiteY34" fmla="*/ 4704 h 10603"/>
                <a:gd name="connsiteX35" fmla="*/ 543 w 10000"/>
                <a:gd name="connsiteY35" fmla="*/ 4059 h 10603"/>
                <a:gd name="connsiteX36" fmla="*/ 521 w 10000"/>
                <a:gd name="connsiteY36" fmla="*/ 3565 h 10603"/>
                <a:gd name="connsiteX37" fmla="*/ 0 w 10000"/>
                <a:gd name="connsiteY37" fmla="*/ 2696 h 10603"/>
                <a:gd name="connsiteX38" fmla="*/ 477 w 10000"/>
                <a:gd name="connsiteY38" fmla="*/ 2080 h 10603"/>
                <a:gd name="connsiteX39" fmla="*/ 477 w 10000"/>
                <a:gd name="connsiteY39" fmla="*/ 1802 h 10603"/>
                <a:gd name="connsiteX40" fmla="*/ 477 w 10000"/>
                <a:gd name="connsiteY40" fmla="*/ 963 h 10603"/>
                <a:gd name="connsiteX41" fmla="*/ 715 w 10000"/>
                <a:gd name="connsiteY41" fmla="*/ 134 h 10603"/>
                <a:gd name="connsiteX42" fmla="*/ 4777 w 10000"/>
                <a:gd name="connsiteY42" fmla="*/ 170 h 10603"/>
                <a:gd name="connsiteX43" fmla="*/ 8448 w 10000"/>
                <a:gd name="connsiteY43" fmla="*/ 0 h 10603"/>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781 w 10179"/>
                <a:gd name="connsiteY13" fmla="*/ 6210 h 10614"/>
                <a:gd name="connsiteX14" fmla="*/ 9670 w 10179"/>
                <a:gd name="connsiteY14" fmla="*/ 6491 h 10614"/>
                <a:gd name="connsiteX15" fmla="*/ 9670 w 10179"/>
                <a:gd name="connsiteY15" fmla="*/ 6993 h 10614"/>
                <a:gd name="connsiteX16" fmla="*/ 9354 w 10179"/>
                <a:gd name="connsiteY16" fmla="*/ 7377 h 10614"/>
                <a:gd name="connsiteX17" fmla="*/ 8902 w 10179"/>
                <a:gd name="connsiteY17" fmla="*/ 7216 h 10614"/>
                <a:gd name="connsiteX18" fmla="*/ 8667 w 10179"/>
                <a:gd name="connsiteY18" fmla="*/ 7255 h 10614"/>
                <a:gd name="connsiteX19" fmla="*/ 8813 w 10179"/>
                <a:gd name="connsiteY19" fmla="*/ 8321 h 10614"/>
                <a:gd name="connsiteX20" fmla="*/ 8218 w 10179"/>
                <a:gd name="connsiteY20" fmla="*/ 9441 h 10614"/>
                <a:gd name="connsiteX21" fmla="*/ 8143 w 10179"/>
                <a:gd name="connsiteY21" fmla="*/ 10595 h 10614"/>
                <a:gd name="connsiteX22" fmla="*/ 7496 w 10179"/>
                <a:gd name="connsiteY22" fmla="*/ 10000 h 10614"/>
                <a:gd name="connsiteX23" fmla="*/ 3102 w 10179"/>
                <a:gd name="connsiteY23" fmla="*/ 9906 h 10614"/>
                <a:gd name="connsiteX24" fmla="*/ 1223 w 10179"/>
                <a:gd name="connsiteY24" fmla="*/ 9801 h 10614"/>
                <a:gd name="connsiteX25" fmla="*/ 1120 w 10179"/>
                <a:gd name="connsiteY25" fmla="*/ 9386 h 10614"/>
                <a:gd name="connsiteX26" fmla="*/ 1145 w 10179"/>
                <a:gd name="connsiteY26" fmla="*/ 8878 h 10614"/>
                <a:gd name="connsiteX27" fmla="*/ 1167 w 10179"/>
                <a:gd name="connsiteY27" fmla="*/ 8481 h 10614"/>
                <a:gd name="connsiteX28" fmla="*/ 1246 w 10179"/>
                <a:gd name="connsiteY28" fmla="*/ 7996 h 10614"/>
                <a:gd name="connsiteX29" fmla="*/ 1173 w 10179"/>
                <a:gd name="connsiteY29" fmla="*/ 7552 h 10614"/>
                <a:gd name="connsiteX30" fmla="*/ 1051 w 10179"/>
                <a:gd name="connsiteY30" fmla="*/ 7110 h 10614"/>
                <a:gd name="connsiteX31" fmla="*/ 1062 w 10179"/>
                <a:gd name="connsiteY31" fmla="*/ 6714 h 10614"/>
                <a:gd name="connsiteX32" fmla="*/ 1062 w 10179"/>
                <a:gd name="connsiteY32" fmla="*/ 6604 h 10614"/>
                <a:gd name="connsiteX33" fmla="*/ 838 w 10179"/>
                <a:gd name="connsiteY33" fmla="*/ 5739 h 10614"/>
                <a:gd name="connsiteX34" fmla="*/ 696 w 10179"/>
                <a:gd name="connsiteY34" fmla="*/ 4704 h 10614"/>
                <a:gd name="connsiteX35" fmla="*/ 543 w 10179"/>
                <a:gd name="connsiteY35" fmla="*/ 4059 h 10614"/>
                <a:gd name="connsiteX36" fmla="*/ 521 w 10179"/>
                <a:gd name="connsiteY36" fmla="*/ 3565 h 10614"/>
                <a:gd name="connsiteX37" fmla="*/ 0 w 10179"/>
                <a:gd name="connsiteY37" fmla="*/ 2696 h 10614"/>
                <a:gd name="connsiteX38" fmla="*/ 477 w 10179"/>
                <a:gd name="connsiteY38" fmla="*/ 2080 h 10614"/>
                <a:gd name="connsiteX39" fmla="*/ 477 w 10179"/>
                <a:gd name="connsiteY39" fmla="*/ 1802 h 10614"/>
                <a:gd name="connsiteX40" fmla="*/ 477 w 10179"/>
                <a:gd name="connsiteY40" fmla="*/ 963 h 10614"/>
                <a:gd name="connsiteX41" fmla="*/ 715 w 10179"/>
                <a:gd name="connsiteY41" fmla="*/ 134 h 10614"/>
                <a:gd name="connsiteX42" fmla="*/ 4777 w 10179"/>
                <a:gd name="connsiteY42" fmla="*/ 170 h 10614"/>
                <a:gd name="connsiteX43" fmla="*/ 8448 w 10179"/>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924 w 10179"/>
                <a:gd name="connsiteY13" fmla="*/ 6364 h 10614"/>
                <a:gd name="connsiteX14" fmla="*/ 9670 w 10179"/>
                <a:gd name="connsiteY14" fmla="*/ 6491 h 10614"/>
                <a:gd name="connsiteX15" fmla="*/ 9670 w 10179"/>
                <a:gd name="connsiteY15" fmla="*/ 6993 h 10614"/>
                <a:gd name="connsiteX16" fmla="*/ 9354 w 10179"/>
                <a:gd name="connsiteY16" fmla="*/ 7377 h 10614"/>
                <a:gd name="connsiteX17" fmla="*/ 8902 w 10179"/>
                <a:gd name="connsiteY17" fmla="*/ 7216 h 10614"/>
                <a:gd name="connsiteX18" fmla="*/ 8667 w 10179"/>
                <a:gd name="connsiteY18" fmla="*/ 7255 h 10614"/>
                <a:gd name="connsiteX19" fmla="*/ 8813 w 10179"/>
                <a:gd name="connsiteY19" fmla="*/ 8321 h 10614"/>
                <a:gd name="connsiteX20" fmla="*/ 8218 w 10179"/>
                <a:gd name="connsiteY20" fmla="*/ 9441 h 10614"/>
                <a:gd name="connsiteX21" fmla="*/ 8143 w 10179"/>
                <a:gd name="connsiteY21" fmla="*/ 10595 h 10614"/>
                <a:gd name="connsiteX22" fmla="*/ 7496 w 10179"/>
                <a:gd name="connsiteY22" fmla="*/ 10000 h 10614"/>
                <a:gd name="connsiteX23" fmla="*/ 3102 w 10179"/>
                <a:gd name="connsiteY23" fmla="*/ 9906 h 10614"/>
                <a:gd name="connsiteX24" fmla="*/ 1223 w 10179"/>
                <a:gd name="connsiteY24" fmla="*/ 9801 h 10614"/>
                <a:gd name="connsiteX25" fmla="*/ 1120 w 10179"/>
                <a:gd name="connsiteY25" fmla="*/ 9386 h 10614"/>
                <a:gd name="connsiteX26" fmla="*/ 1145 w 10179"/>
                <a:gd name="connsiteY26" fmla="*/ 8878 h 10614"/>
                <a:gd name="connsiteX27" fmla="*/ 1167 w 10179"/>
                <a:gd name="connsiteY27" fmla="*/ 8481 h 10614"/>
                <a:gd name="connsiteX28" fmla="*/ 1246 w 10179"/>
                <a:gd name="connsiteY28" fmla="*/ 7996 h 10614"/>
                <a:gd name="connsiteX29" fmla="*/ 1173 w 10179"/>
                <a:gd name="connsiteY29" fmla="*/ 7552 h 10614"/>
                <a:gd name="connsiteX30" fmla="*/ 1051 w 10179"/>
                <a:gd name="connsiteY30" fmla="*/ 7110 h 10614"/>
                <a:gd name="connsiteX31" fmla="*/ 1062 w 10179"/>
                <a:gd name="connsiteY31" fmla="*/ 6714 h 10614"/>
                <a:gd name="connsiteX32" fmla="*/ 1062 w 10179"/>
                <a:gd name="connsiteY32" fmla="*/ 6604 h 10614"/>
                <a:gd name="connsiteX33" fmla="*/ 838 w 10179"/>
                <a:gd name="connsiteY33" fmla="*/ 5739 h 10614"/>
                <a:gd name="connsiteX34" fmla="*/ 696 w 10179"/>
                <a:gd name="connsiteY34" fmla="*/ 4704 h 10614"/>
                <a:gd name="connsiteX35" fmla="*/ 543 w 10179"/>
                <a:gd name="connsiteY35" fmla="*/ 4059 h 10614"/>
                <a:gd name="connsiteX36" fmla="*/ 521 w 10179"/>
                <a:gd name="connsiteY36" fmla="*/ 3565 h 10614"/>
                <a:gd name="connsiteX37" fmla="*/ 0 w 10179"/>
                <a:gd name="connsiteY37" fmla="*/ 2696 h 10614"/>
                <a:gd name="connsiteX38" fmla="*/ 477 w 10179"/>
                <a:gd name="connsiteY38" fmla="*/ 2080 h 10614"/>
                <a:gd name="connsiteX39" fmla="*/ 477 w 10179"/>
                <a:gd name="connsiteY39" fmla="*/ 1802 h 10614"/>
                <a:gd name="connsiteX40" fmla="*/ 477 w 10179"/>
                <a:gd name="connsiteY40" fmla="*/ 963 h 10614"/>
                <a:gd name="connsiteX41" fmla="*/ 715 w 10179"/>
                <a:gd name="connsiteY41" fmla="*/ 134 h 10614"/>
                <a:gd name="connsiteX42" fmla="*/ 4777 w 10179"/>
                <a:gd name="connsiteY42" fmla="*/ 170 h 10614"/>
                <a:gd name="connsiteX43" fmla="*/ 8448 w 10179"/>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924 w 10179"/>
                <a:gd name="connsiteY13" fmla="*/ 6364 h 10614"/>
                <a:gd name="connsiteX14" fmla="*/ 9670 w 10179"/>
                <a:gd name="connsiteY14" fmla="*/ 6993 h 10614"/>
                <a:gd name="connsiteX15" fmla="*/ 9354 w 10179"/>
                <a:gd name="connsiteY15" fmla="*/ 7377 h 10614"/>
                <a:gd name="connsiteX16" fmla="*/ 8902 w 10179"/>
                <a:gd name="connsiteY16" fmla="*/ 7216 h 10614"/>
                <a:gd name="connsiteX17" fmla="*/ 8667 w 10179"/>
                <a:gd name="connsiteY17" fmla="*/ 7255 h 10614"/>
                <a:gd name="connsiteX18" fmla="*/ 8813 w 10179"/>
                <a:gd name="connsiteY18" fmla="*/ 8321 h 10614"/>
                <a:gd name="connsiteX19" fmla="*/ 8218 w 10179"/>
                <a:gd name="connsiteY19" fmla="*/ 9441 h 10614"/>
                <a:gd name="connsiteX20" fmla="*/ 8143 w 10179"/>
                <a:gd name="connsiteY20" fmla="*/ 10595 h 10614"/>
                <a:gd name="connsiteX21" fmla="*/ 7496 w 10179"/>
                <a:gd name="connsiteY21" fmla="*/ 10000 h 10614"/>
                <a:gd name="connsiteX22" fmla="*/ 3102 w 10179"/>
                <a:gd name="connsiteY22" fmla="*/ 9906 h 10614"/>
                <a:gd name="connsiteX23" fmla="*/ 1223 w 10179"/>
                <a:gd name="connsiteY23" fmla="*/ 9801 h 10614"/>
                <a:gd name="connsiteX24" fmla="*/ 1120 w 10179"/>
                <a:gd name="connsiteY24" fmla="*/ 9386 h 10614"/>
                <a:gd name="connsiteX25" fmla="*/ 1145 w 10179"/>
                <a:gd name="connsiteY25" fmla="*/ 8878 h 10614"/>
                <a:gd name="connsiteX26" fmla="*/ 1167 w 10179"/>
                <a:gd name="connsiteY26" fmla="*/ 8481 h 10614"/>
                <a:gd name="connsiteX27" fmla="*/ 1246 w 10179"/>
                <a:gd name="connsiteY27" fmla="*/ 7996 h 10614"/>
                <a:gd name="connsiteX28" fmla="*/ 1173 w 10179"/>
                <a:gd name="connsiteY28" fmla="*/ 7552 h 10614"/>
                <a:gd name="connsiteX29" fmla="*/ 1051 w 10179"/>
                <a:gd name="connsiteY29" fmla="*/ 7110 h 10614"/>
                <a:gd name="connsiteX30" fmla="*/ 1062 w 10179"/>
                <a:gd name="connsiteY30" fmla="*/ 6714 h 10614"/>
                <a:gd name="connsiteX31" fmla="*/ 1062 w 10179"/>
                <a:gd name="connsiteY31" fmla="*/ 6604 h 10614"/>
                <a:gd name="connsiteX32" fmla="*/ 838 w 10179"/>
                <a:gd name="connsiteY32" fmla="*/ 5739 h 10614"/>
                <a:gd name="connsiteX33" fmla="*/ 696 w 10179"/>
                <a:gd name="connsiteY33" fmla="*/ 4704 h 10614"/>
                <a:gd name="connsiteX34" fmla="*/ 543 w 10179"/>
                <a:gd name="connsiteY34" fmla="*/ 4059 h 10614"/>
                <a:gd name="connsiteX35" fmla="*/ 521 w 10179"/>
                <a:gd name="connsiteY35" fmla="*/ 3565 h 10614"/>
                <a:gd name="connsiteX36" fmla="*/ 0 w 10179"/>
                <a:gd name="connsiteY36" fmla="*/ 2696 h 10614"/>
                <a:gd name="connsiteX37" fmla="*/ 477 w 10179"/>
                <a:gd name="connsiteY37" fmla="*/ 2080 h 10614"/>
                <a:gd name="connsiteX38" fmla="*/ 477 w 10179"/>
                <a:gd name="connsiteY38" fmla="*/ 1802 h 10614"/>
                <a:gd name="connsiteX39" fmla="*/ 477 w 10179"/>
                <a:gd name="connsiteY39" fmla="*/ 963 h 10614"/>
                <a:gd name="connsiteX40" fmla="*/ 715 w 10179"/>
                <a:gd name="connsiteY40" fmla="*/ 134 h 10614"/>
                <a:gd name="connsiteX41" fmla="*/ 4777 w 10179"/>
                <a:gd name="connsiteY41" fmla="*/ 170 h 10614"/>
                <a:gd name="connsiteX42" fmla="*/ 8448 w 10179"/>
                <a:gd name="connsiteY42" fmla="*/ 0 h 10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179" h="10614">
                  <a:moveTo>
                    <a:pt x="8448" y="0"/>
                  </a:moveTo>
                  <a:cubicBezTo>
                    <a:pt x="8416" y="173"/>
                    <a:pt x="8602" y="222"/>
                    <a:pt x="8570" y="395"/>
                  </a:cubicBezTo>
                  <a:cubicBezTo>
                    <a:pt x="8607" y="584"/>
                    <a:pt x="8645" y="773"/>
                    <a:pt x="8682" y="963"/>
                  </a:cubicBezTo>
                  <a:cubicBezTo>
                    <a:pt x="8665" y="1069"/>
                    <a:pt x="8648" y="1178"/>
                    <a:pt x="8631" y="1285"/>
                  </a:cubicBezTo>
                  <a:cubicBezTo>
                    <a:pt x="8563" y="1531"/>
                    <a:pt x="8494" y="1778"/>
                    <a:pt x="8426" y="2023"/>
                  </a:cubicBezTo>
                  <a:lnTo>
                    <a:pt x="8537" y="2303"/>
                  </a:lnTo>
                  <a:cubicBezTo>
                    <a:pt x="8549" y="2415"/>
                    <a:pt x="8560" y="2527"/>
                    <a:pt x="8572" y="2641"/>
                  </a:cubicBezTo>
                  <a:lnTo>
                    <a:pt x="8976" y="3197"/>
                  </a:lnTo>
                  <a:lnTo>
                    <a:pt x="9458" y="3546"/>
                  </a:lnTo>
                  <a:cubicBezTo>
                    <a:pt x="9492" y="3764"/>
                    <a:pt x="9527" y="3984"/>
                    <a:pt x="9561" y="4203"/>
                  </a:cubicBezTo>
                  <a:cubicBezTo>
                    <a:pt x="9622" y="4332"/>
                    <a:pt x="9682" y="4463"/>
                    <a:pt x="9743" y="4592"/>
                  </a:cubicBezTo>
                  <a:lnTo>
                    <a:pt x="9890" y="4873"/>
                  </a:lnTo>
                  <a:cubicBezTo>
                    <a:pt x="9927" y="5151"/>
                    <a:pt x="10142" y="5467"/>
                    <a:pt x="10179" y="5747"/>
                  </a:cubicBezTo>
                  <a:lnTo>
                    <a:pt x="9924" y="6364"/>
                  </a:lnTo>
                  <a:lnTo>
                    <a:pt x="9670" y="6993"/>
                  </a:lnTo>
                  <a:cubicBezTo>
                    <a:pt x="9670" y="6993"/>
                    <a:pt x="9499" y="7211"/>
                    <a:pt x="9354" y="7377"/>
                  </a:cubicBezTo>
                  <a:cubicBezTo>
                    <a:pt x="9206" y="7544"/>
                    <a:pt x="9017" y="7236"/>
                    <a:pt x="8902" y="7216"/>
                  </a:cubicBezTo>
                  <a:cubicBezTo>
                    <a:pt x="8788" y="7196"/>
                    <a:pt x="8682" y="7071"/>
                    <a:pt x="8667" y="7255"/>
                  </a:cubicBezTo>
                  <a:cubicBezTo>
                    <a:pt x="8652" y="7439"/>
                    <a:pt x="8888" y="7957"/>
                    <a:pt x="8813" y="8321"/>
                  </a:cubicBezTo>
                  <a:cubicBezTo>
                    <a:pt x="8738" y="8685"/>
                    <a:pt x="8359" y="9179"/>
                    <a:pt x="8218" y="9441"/>
                  </a:cubicBezTo>
                  <a:cubicBezTo>
                    <a:pt x="8077" y="9703"/>
                    <a:pt x="8263" y="10502"/>
                    <a:pt x="8143" y="10595"/>
                  </a:cubicBezTo>
                  <a:cubicBezTo>
                    <a:pt x="8023" y="10688"/>
                    <a:pt x="8324" y="10436"/>
                    <a:pt x="7496" y="10000"/>
                  </a:cubicBezTo>
                  <a:cubicBezTo>
                    <a:pt x="6303" y="9962"/>
                    <a:pt x="4567" y="9937"/>
                    <a:pt x="3102" y="9906"/>
                  </a:cubicBezTo>
                  <a:cubicBezTo>
                    <a:pt x="2057" y="9874"/>
                    <a:pt x="1553" y="9888"/>
                    <a:pt x="1223" y="9801"/>
                  </a:cubicBezTo>
                  <a:cubicBezTo>
                    <a:pt x="1189" y="9662"/>
                    <a:pt x="1154" y="9523"/>
                    <a:pt x="1120" y="9386"/>
                  </a:cubicBezTo>
                  <a:cubicBezTo>
                    <a:pt x="1133" y="9273"/>
                    <a:pt x="1132" y="8991"/>
                    <a:pt x="1145" y="8878"/>
                  </a:cubicBezTo>
                  <a:cubicBezTo>
                    <a:pt x="1120" y="8711"/>
                    <a:pt x="1192" y="8649"/>
                    <a:pt x="1167" y="8481"/>
                  </a:cubicBezTo>
                  <a:cubicBezTo>
                    <a:pt x="1118" y="8275"/>
                    <a:pt x="1295" y="8203"/>
                    <a:pt x="1246" y="7996"/>
                  </a:cubicBezTo>
                  <a:cubicBezTo>
                    <a:pt x="1222" y="7849"/>
                    <a:pt x="1197" y="7699"/>
                    <a:pt x="1173" y="7552"/>
                  </a:cubicBezTo>
                  <a:cubicBezTo>
                    <a:pt x="1173" y="7552"/>
                    <a:pt x="1197" y="7277"/>
                    <a:pt x="1051" y="7110"/>
                  </a:cubicBezTo>
                  <a:cubicBezTo>
                    <a:pt x="906" y="6943"/>
                    <a:pt x="1062" y="6714"/>
                    <a:pt x="1062" y="6714"/>
                  </a:cubicBezTo>
                  <a:lnTo>
                    <a:pt x="1062" y="6604"/>
                  </a:lnTo>
                  <a:cubicBezTo>
                    <a:pt x="1044" y="6418"/>
                    <a:pt x="899" y="6056"/>
                    <a:pt x="838" y="5739"/>
                  </a:cubicBezTo>
                  <a:cubicBezTo>
                    <a:pt x="691" y="5349"/>
                    <a:pt x="771" y="4984"/>
                    <a:pt x="696" y="4704"/>
                  </a:cubicBezTo>
                  <a:cubicBezTo>
                    <a:pt x="623" y="4426"/>
                    <a:pt x="543" y="4059"/>
                    <a:pt x="543" y="4059"/>
                  </a:cubicBezTo>
                  <a:cubicBezTo>
                    <a:pt x="536" y="3895"/>
                    <a:pt x="528" y="3730"/>
                    <a:pt x="521" y="3565"/>
                  </a:cubicBezTo>
                  <a:lnTo>
                    <a:pt x="0" y="2696"/>
                  </a:lnTo>
                  <a:lnTo>
                    <a:pt x="477" y="2080"/>
                  </a:lnTo>
                  <a:lnTo>
                    <a:pt x="477" y="1802"/>
                  </a:lnTo>
                  <a:lnTo>
                    <a:pt x="477" y="963"/>
                  </a:lnTo>
                  <a:cubicBezTo>
                    <a:pt x="495" y="804"/>
                    <a:pt x="697" y="294"/>
                    <a:pt x="715" y="134"/>
                  </a:cubicBezTo>
                  <a:cubicBezTo>
                    <a:pt x="752" y="-33"/>
                    <a:pt x="4740" y="338"/>
                    <a:pt x="4777" y="170"/>
                  </a:cubicBezTo>
                  <a:lnTo>
                    <a:pt x="8448" y="0"/>
                  </a:lnTo>
                  <a:close/>
                </a:path>
              </a:pathLst>
            </a:custGeom>
            <a:grpFill/>
            <a:ln w="127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US">
                <a:ea typeface="ＭＳ Ｐゴシック" charset="-128"/>
              </a:endParaRPr>
            </a:p>
          </p:txBody>
        </p:sp>
        <p:sp>
          <p:nvSpPr>
            <p:cNvPr id="34" name="Freeform 33"/>
            <p:cNvSpPr/>
            <p:nvPr/>
          </p:nvSpPr>
          <p:spPr>
            <a:xfrm>
              <a:off x="1731963" y="1450975"/>
              <a:ext cx="915987" cy="1458913"/>
            </a:xfrm>
            <a:custGeom>
              <a:avLst/>
              <a:gdLst>
                <a:gd name="connsiteX0" fmla="*/ 238328 w 890081"/>
                <a:gd name="connsiteY0" fmla="*/ 0 h 1449421"/>
                <a:gd name="connsiteX1" fmla="*/ 141052 w 890081"/>
                <a:gd name="connsiteY1" fmla="*/ 549613 h 1449421"/>
                <a:gd name="connsiteX2" fmla="*/ 160507 w 890081"/>
                <a:gd name="connsiteY2" fmla="*/ 569068 h 1449421"/>
                <a:gd name="connsiteX3" fmla="*/ 175098 w 890081"/>
                <a:gd name="connsiteY3" fmla="*/ 593387 h 1449421"/>
                <a:gd name="connsiteX4" fmla="*/ 175098 w 890081"/>
                <a:gd name="connsiteY4" fmla="*/ 671208 h 1449421"/>
                <a:gd name="connsiteX5" fmla="*/ 126460 w 890081"/>
                <a:gd name="connsiteY5" fmla="*/ 700391 h 1449421"/>
                <a:gd name="connsiteX6" fmla="*/ 107005 w 890081"/>
                <a:gd name="connsiteY6" fmla="*/ 792804 h 1449421"/>
                <a:gd name="connsiteX7" fmla="*/ 58366 w 890081"/>
                <a:gd name="connsiteY7" fmla="*/ 817123 h 1449421"/>
                <a:gd name="connsiteX8" fmla="*/ 53503 w 890081"/>
                <a:gd name="connsiteY8" fmla="*/ 880353 h 1449421"/>
                <a:gd name="connsiteX9" fmla="*/ 58366 w 890081"/>
                <a:gd name="connsiteY9" fmla="*/ 899808 h 1449421"/>
                <a:gd name="connsiteX10" fmla="*/ 72958 w 890081"/>
                <a:gd name="connsiteY10" fmla="*/ 894944 h 1449421"/>
                <a:gd name="connsiteX11" fmla="*/ 82686 w 890081"/>
                <a:gd name="connsiteY11" fmla="*/ 919264 h 1449421"/>
                <a:gd name="connsiteX12" fmla="*/ 43775 w 890081"/>
                <a:gd name="connsiteY12" fmla="*/ 997085 h 1449421"/>
                <a:gd name="connsiteX13" fmla="*/ 0 w 890081"/>
                <a:gd name="connsiteY13" fmla="*/ 1293779 h 1449421"/>
                <a:gd name="connsiteX14" fmla="*/ 846307 w 890081"/>
                <a:gd name="connsiteY14" fmla="*/ 1449421 h 1449421"/>
                <a:gd name="connsiteX15" fmla="*/ 890081 w 890081"/>
                <a:gd name="connsiteY15" fmla="*/ 967902 h 1449421"/>
                <a:gd name="connsiteX16" fmla="*/ 851171 w 890081"/>
                <a:gd name="connsiteY16" fmla="*/ 933855 h 1449421"/>
                <a:gd name="connsiteX17" fmla="*/ 821988 w 890081"/>
                <a:gd name="connsiteY17" fmla="*/ 963038 h 1449421"/>
                <a:gd name="connsiteX18" fmla="*/ 783077 w 890081"/>
                <a:gd name="connsiteY18" fmla="*/ 972766 h 1449421"/>
                <a:gd name="connsiteX19" fmla="*/ 749030 w 890081"/>
                <a:gd name="connsiteY19" fmla="*/ 953310 h 1449421"/>
                <a:gd name="connsiteX20" fmla="*/ 666345 w 890081"/>
                <a:gd name="connsiteY20" fmla="*/ 967902 h 1449421"/>
                <a:gd name="connsiteX21" fmla="*/ 607979 w 890081"/>
                <a:gd name="connsiteY21" fmla="*/ 914400 h 1449421"/>
                <a:gd name="connsiteX22" fmla="*/ 583660 w 890081"/>
                <a:gd name="connsiteY22" fmla="*/ 890081 h 1449421"/>
                <a:gd name="connsiteX23" fmla="*/ 588524 w 890081"/>
                <a:gd name="connsiteY23" fmla="*/ 841442 h 1449421"/>
                <a:gd name="connsiteX24" fmla="*/ 564205 w 890081"/>
                <a:gd name="connsiteY24" fmla="*/ 792804 h 1449421"/>
                <a:gd name="connsiteX25" fmla="*/ 564205 w 890081"/>
                <a:gd name="connsiteY25" fmla="*/ 763621 h 1449421"/>
                <a:gd name="connsiteX26" fmla="*/ 544749 w 890081"/>
                <a:gd name="connsiteY26" fmla="*/ 700391 h 1449421"/>
                <a:gd name="connsiteX27" fmla="*/ 466928 w 890081"/>
                <a:gd name="connsiteY27" fmla="*/ 705255 h 1449421"/>
                <a:gd name="connsiteX28" fmla="*/ 462064 w 890081"/>
                <a:gd name="connsiteY28" fmla="*/ 661481 h 1449421"/>
                <a:gd name="connsiteX29" fmla="*/ 491247 w 890081"/>
                <a:gd name="connsiteY29" fmla="*/ 646889 h 1449421"/>
                <a:gd name="connsiteX30" fmla="*/ 481520 w 890081"/>
                <a:gd name="connsiteY30" fmla="*/ 588523 h 1449421"/>
                <a:gd name="connsiteX31" fmla="*/ 505839 w 890081"/>
                <a:gd name="connsiteY31" fmla="*/ 510702 h 1449421"/>
                <a:gd name="connsiteX32" fmla="*/ 428018 w 890081"/>
                <a:gd name="connsiteY32" fmla="*/ 432881 h 1449421"/>
                <a:gd name="connsiteX33" fmla="*/ 384243 w 890081"/>
                <a:gd name="connsiteY33" fmla="*/ 364787 h 1449421"/>
                <a:gd name="connsiteX34" fmla="*/ 355060 w 890081"/>
                <a:gd name="connsiteY34" fmla="*/ 325876 h 1449421"/>
                <a:gd name="connsiteX35" fmla="*/ 355060 w 890081"/>
                <a:gd name="connsiteY35" fmla="*/ 218872 h 1449421"/>
                <a:gd name="connsiteX36" fmla="*/ 350196 w 890081"/>
                <a:gd name="connsiteY36" fmla="*/ 179961 h 1449421"/>
                <a:gd name="connsiteX37" fmla="*/ 369652 w 890081"/>
                <a:gd name="connsiteY37" fmla="*/ 102140 h 1449421"/>
                <a:gd name="connsiteX38" fmla="*/ 364788 w 890081"/>
                <a:gd name="connsiteY38" fmla="*/ 34047 h 1449421"/>
                <a:gd name="connsiteX39" fmla="*/ 238328 w 890081"/>
                <a:gd name="connsiteY39" fmla="*/ 0 h 1449421"/>
                <a:gd name="connsiteX0" fmla="*/ 238328 w 915754"/>
                <a:gd name="connsiteY0" fmla="*/ 0 h 1449421"/>
                <a:gd name="connsiteX1" fmla="*/ 141052 w 915754"/>
                <a:gd name="connsiteY1" fmla="*/ 549613 h 1449421"/>
                <a:gd name="connsiteX2" fmla="*/ 160507 w 915754"/>
                <a:gd name="connsiteY2" fmla="*/ 569068 h 1449421"/>
                <a:gd name="connsiteX3" fmla="*/ 175098 w 915754"/>
                <a:gd name="connsiteY3" fmla="*/ 593387 h 1449421"/>
                <a:gd name="connsiteX4" fmla="*/ 175098 w 915754"/>
                <a:gd name="connsiteY4" fmla="*/ 671208 h 1449421"/>
                <a:gd name="connsiteX5" fmla="*/ 126460 w 915754"/>
                <a:gd name="connsiteY5" fmla="*/ 700391 h 1449421"/>
                <a:gd name="connsiteX6" fmla="*/ 107005 w 915754"/>
                <a:gd name="connsiteY6" fmla="*/ 792804 h 1449421"/>
                <a:gd name="connsiteX7" fmla="*/ 58366 w 915754"/>
                <a:gd name="connsiteY7" fmla="*/ 817123 h 1449421"/>
                <a:gd name="connsiteX8" fmla="*/ 53503 w 915754"/>
                <a:gd name="connsiteY8" fmla="*/ 880353 h 1449421"/>
                <a:gd name="connsiteX9" fmla="*/ 58366 w 915754"/>
                <a:gd name="connsiteY9" fmla="*/ 899808 h 1449421"/>
                <a:gd name="connsiteX10" fmla="*/ 72958 w 915754"/>
                <a:gd name="connsiteY10" fmla="*/ 894944 h 1449421"/>
                <a:gd name="connsiteX11" fmla="*/ 82686 w 915754"/>
                <a:gd name="connsiteY11" fmla="*/ 919264 h 1449421"/>
                <a:gd name="connsiteX12" fmla="*/ 43775 w 915754"/>
                <a:gd name="connsiteY12" fmla="*/ 997085 h 1449421"/>
                <a:gd name="connsiteX13" fmla="*/ 0 w 915754"/>
                <a:gd name="connsiteY13" fmla="*/ 1293779 h 1449421"/>
                <a:gd name="connsiteX14" fmla="*/ 846307 w 915754"/>
                <a:gd name="connsiteY14" fmla="*/ 1449421 h 1449421"/>
                <a:gd name="connsiteX15" fmla="*/ 915754 w 915754"/>
                <a:gd name="connsiteY15" fmla="*/ 970305 h 1449421"/>
                <a:gd name="connsiteX16" fmla="*/ 851171 w 915754"/>
                <a:gd name="connsiteY16" fmla="*/ 933855 h 1449421"/>
                <a:gd name="connsiteX17" fmla="*/ 821988 w 915754"/>
                <a:gd name="connsiteY17" fmla="*/ 963038 h 1449421"/>
                <a:gd name="connsiteX18" fmla="*/ 783077 w 915754"/>
                <a:gd name="connsiteY18" fmla="*/ 972766 h 1449421"/>
                <a:gd name="connsiteX19" fmla="*/ 749030 w 915754"/>
                <a:gd name="connsiteY19" fmla="*/ 953310 h 1449421"/>
                <a:gd name="connsiteX20" fmla="*/ 666345 w 915754"/>
                <a:gd name="connsiteY20" fmla="*/ 967902 h 1449421"/>
                <a:gd name="connsiteX21" fmla="*/ 607979 w 915754"/>
                <a:gd name="connsiteY21" fmla="*/ 914400 h 1449421"/>
                <a:gd name="connsiteX22" fmla="*/ 583660 w 915754"/>
                <a:gd name="connsiteY22" fmla="*/ 890081 h 1449421"/>
                <a:gd name="connsiteX23" fmla="*/ 588524 w 915754"/>
                <a:gd name="connsiteY23" fmla="*/ 841442 h 1449421"/>
                <a:gd name="connsiteX24" fmla="*/ 564205 w 915754"/>
                <a:gd name="connsiteY24" fmla="*/ 792804 h 1449421"/>
                <a:gd name="connsiteX25" fmla="*/ 564205 w 915754"/>
                <a:gd name="connsiteY25" fmla="*/ 763621 h 1449421"/>
                <a:gd name="connsiteX26" fmla="*/ 544749 w 915754"/>
                <a:gd name="connsiteY26" fmla="*/ 700391 h 1449421"/>
                <a:gd name="connsiteX27" fmla="*/ 466928 w 915754"/>
                <a:gd name="connsiteY27" fmla="*/ 705255 h 1449421"/>
                <a:gd name="connsiteX28" fmla="*/ 462064 w 915754"/>
                <a:gd name="connsiteY28" fmla="*/ 661481 h 1449421"/>
                <a:gd name="connsiteX29" fmla="*/ 491247 w 915754"/>
                <a:gd name="connsiteY29" fmla="*/ 646889 h 1449421"/>
                <a:gd name="connsiteX30" fmla="*/ 481520 w 915754"/>
                <a:gd name="connsiteY30" fmla="*/ 588523 h 1449421"/>
                <a:gd name="connsiteX31" fmla="*/ 505839 w 915754"/>
                <a:gd name="connsiteY31" fmla="*/ 510702 h 1449421"/>
                <a:gd name="connsiteX32" fmla="*/ 428018 w 915754"/>
                <a:gd name="connsiteY32" fmla="*/ 432881 h 1449421"/>
                <a:gd name="connsiteX33" fmla="*/ 384243 w 915754"/>
                <a:gd name="connsiteY33" fmla="*/ 364787 h 1449421"/>
                <a:gd name="connsiteX34" fmla="*/ 355060 w 915754"/>
                <a:gd name="connsiteY34" fmla="*/ 325876 h 1449421"/>
                <a:gd name="connsiteX35" fmla="*/ 355060 w 915754"/>
                <a:gd name="connsiteY35" fmla="*/ 218872 h 1449421"/>
                <a:gd name="connsiteX36" fmla="*/ 350196 w 915754"/>
                <a:gd name="connsiteY36" fmla="*/ 179961 h 1449421"/>
                <a:gd name="connsiteX37" fmla="*/ 369652 w 915754"/>
                <a:gd name="connsiteY37" fmla="*/ 102140 h 1449421"/>
                <a:gd name="connsiteX38" fmla="*/ 364788 w 915754"/>
                <a:gd name="connsiteY38" fmla="*/ 34047 h 1449421"/>
                <a:gd name="connsiteX39" fmla="*/ 238328 w 915754"/>
                <a:gd name="connsiteY39" fmla="*/ 0 h 1449421"/>
                <a:gd name="connsiteX0" fmla="*/ 238328 w 915754"/>
                <a:gd name="connsiteY0" fmla="*/ 0 h 1449421"/>
                <a:gd name="connsiteX1" fmla="*/ 141052 w 915754"/>
                <a:gd name="connsiteY1" fmla="*/ 549613 h 1449421"/>
                <a:gd name="connsiteX2" fmla="*/ 160507 w 915754"/>
                <a:gd name="connsiteY2" fmla="*/ 569068 h 1449421"/>
                <a:gd name="connsiteX3" fmla="*/ 175098 w 915754"/>
                <a:gd name="connsiteY3" fmla="*/ 593387 h 1449421"/>
                <a:gd name="connsiteX4" fmla="*/ 175098 w 915754"/>
                <a:gd name="connsiteY4" fmla="*/ 671208 h 1449421"/>
                <a:gd name="connsiteX5" fmla="*/ 126460 w 915754"/>
                <a:gd name="connsiteY5" fmla="*/ 700391 h 1449421"/>
                <a:gd name="connsiteX6" fmla="*/ 107005 w 915754"/>
                <a:gd name="connsiteY6" fmla="*/ 792804 h 1449421"/>
                <a:gd name="connsiteX7" fmla="*/ 58366 w 915754"/>
                <a:gd name="connsiteY7" fmla="*/ 817123 h 1449421"/>
                <a:gd name="connsiteX8" fmla="*/ 53503 w 915754"/>
                <a:gd name="connsiteY8" fmla="*/ 880353 h 1449421"/>
                <a:gd name="connsiteX9" fmla="*/ 58366 w 915754"/>
                <a:gd name="connsiteY9" fmla="*/ 899808 h 1449421"/>
                <a:gd name="connsiteX10" fmla="*/ 72958 w 915754"/>
                <a:gd name="connsiteY10" fmla="*/ 894944 h 1449421"/>
                <a:gd name="connsiteX11" fmla="*/ 82686 w 915754"/>
                <a:gd name="connsiteY11" fmla="*/ 919264 h 1449421"/>
                <a:gd name="connsiteX12" fmla="*/ 43775 w 915754"/>
                <a:gd name="connsiteY12" fmla="*/ 997085 h 1449421"/>
                <a:gd name="connsiteX13" fmla="*/ 0 w 915754"/>
                <a:gd name="connsiteY13" fmla="*/ 1293779 h 1449421"/>
                <a:gd name="connsiteX14" fmla="*/ 846307 w 915754"/>
                <a:gd name="connsiteY14" fmla="*/ 1449421 h 1449421"/>
                <a:gd name="connsiteX15" fmla="*/ 915754 w 915754"/>
                <a:gd name="connsiteY15" fmla="*/ 970305 h 1449421"/>
                <a:gd name="connsiteX16" fmla="*/ 875802 w 915754"/>
                <a:gd name="connsiteY16" fmla="*/ 924740 h 1449421"/>
                <a:gd name="connsiteX17" fmla="*/ 851171 w 915754"/>
                <a:gd name="connsiteY17" fmla="*/ 933855 h 1449421"/>
                <a:gd name="connsiteX18" fmla="*/ 821988 w 915754"/>
                <a:gd name="connsiteY18" fmla="*/ 963038 h 1449421"/>
                <a:gd name="connsiteX19" fmla="*/ 783077 w 915754"/>
                <a:gd name="connsiteY19" fmla="*/ 972766 h 1449421"/>
                <a:gd name="connsiteX20" fmla="*/ 749030 w 915754"/>
                <a:gd name="connsiteY20" fmla="*/ 953310 h 1449421"/>
                <a:gd name="connsiteX21" fmla="*/ 666345 w 915754"/>
                <a:gd name="connsiteY21" fmla="*/ 967902 h 1449421"/>
                <a:gd name="connsiteX22" fmla="*/ 607979 w 915754"/>
                <a:gd name="connsiteY22" fmla="*/ 914400 h 1449421"/>
                <a:gd name="connsiteX23" fmla="*/ 583660 w 915754"/>
                <a:gd name="connsiteY23" fmla="*/ 890081 h 1449421"/>
                <a:gd name="connsiteX24" fmla="*/ 588524 w 915754"/>
                <a:gd name="connsiteY24" fmla="*/ 841442 h 1449421"/>
                <a:gd name="connsiteX25" fmla="*/ 564205 w 915754"/>
                <a:gd name="connsiteY25" fmla="*/ 792804 h 1449421"/>
                <a:gd name="connsiteX26" fmla="*/ 564205 w 915754"/>
                <a:gd name="connsiteY26" fmla="*/ 763621 h 1449421"/>
                <a:gd name="connsiteX27" fmla="*/ 544749 w 915754"/>
                <a:gd name="connsiteY27" fmla="*/ 700391 h 1449421"/>
                <a:gd name="connsiteX28" fmla="*/ 466928 w 915754"/>
                <a:gd name="connsiteY28" fmla="*/ 705255 h 1449421"/>
                <a:gd name="connsiteX29" fmla="*/ 462064 w 915754"/>
                <a:gd name="connsiteY29" fmla="*/ 661481 h 1449421"/>
                <a:gd name="connsiteX30" fmla="*/ 491247 w 915754"/>
                <a:gd name="connsiteY30" fmla="*/ 646889 h 1449421"/>
                <a:gd name="connsiteX31" fmla="*/ 481520 w 915754"/>
                <a:gd name="connsiteY31" fmla="*/ 588523 h 1449421"/>
                <a:gd name="connsiteX32" fmla="*/ 505839 w 915754"/>
                <a:gd name="connsiteY32" fmla="*/ 510702 h 1449421"/>
                <a:gd name="connsiteX33" fmla="*/ 428018 w 915754"/>
                <a:gd name="connsiteY33" fmla="*/ 432881 h 1449421"/>
                <a:gd name="connsiteX34" fmla="*/ 384243 w 915754"/>
                <a:gd name="connsiteY34" fmla="*/ 364787 h 1449421"/>
                <a:gd name="connsiteX35" fmla="*/ 355060 w 915754"/>
                <a:gd name="connsiteY35" fmla="*/ 325876 h 1449421"/>
                <a:gd name="connsiteX36" fmla="*/ 355060 w 915754"/>
                <a:gd name="connsiteY36" fmla="*/ 218872 h 1449421"/>
                <a:gd name="connsiteX37" fmla="*/ 350196 w 915754"/>
                <a:gd name="connsiteY37" fmla="*/ 179961 h 1449421"/>
                <a:gd name="connsiteX38" fmla="*/ 369652 w 915754"/>
                <a:gd name="connsiteY38" fmla="*/ 102140 h 1449421"/>
                <a:gd name="connsiteX39" fmla="*/ 364788 w 915754"/>
                <a:gd name="connsiteY39" fmla="*/ 34047 h 1449421"/>
                <a:gd name="connsiteX40" fmla="*/ 238328 w 915754"/>
                <a:gd name="connsiteY40" fmla="*/ 0 h 1449421"/>
                <a:gd name="connsiteX0" fmla="*/ 238328 w 915754"/>
                <a:gd name="connsiteY0" fmla="*/ 0 h 1458979"/>
                <a:gd name="connsiteX1" fmla="*/ 141052 w 915754"/>
                <a:gd name="connsiteY1" fmla="*/ 549613 h 1458979"/>
                <a:gd name="connsiteX2" fmla="*/ 160507 w 915754"/>
                <a:gd name="connsiteY2" fmla="*/ 569068 h 1458979"/>
                <a:gd name="connsiteX3" fmla="*/ 175098 w 915754"/>
                <a:gd name="connsiteY3" fmla="*/ 593387 h 1458979"/>
                <a:gd name="connsiteX4" fmla="*/ 175098 w 915754"/>
                <a:gd name="connsiteY4" fmla="*/ 671208 h 1458979"/>
                <a:gd name="connsiteX5" fmla="*/ 126460 w 915754"/>
                <a:gd name="connsiteY5" fmla="*/ 700391 h 1458979"/>
                <a:gd name="connsiteX6" fmla="*/ 107005 w 915754"/>
                <a:gd name="connsiteY6" fmla="*/ 792804 h 1458979"/>
                <a:gd name="connsiteX7" fmla="*/ 58366 w 915754"/>
                <a:gd name="connsiteY7" fmla="*/ 817123 h 1458979"/>
                <a:gd name="connsiteX8" fmla="*/ 53503 w 915754"/>
                <a:gd name="connsiteY8" fmla="*/ 880353 h 1458979"/>
                <a:gd name="connsiteX9" fmla="*/ 58366 w 915754"/>
                <a:gd name="connsiteY9" fmla="*/ 899808 h 1458979"/>
                <a:gd name="connsiteX10" fmla="*/ 72958 w 915754"/>
                <a:gd name="connsiteY10" fmla="*/ 894944 h 1458979"/>
                <a:gd name="connsiteX11" fmla="*/ 82686 w 915754"/>
                <a:gd name="connsiteY11" fmla="*/ 919264 h 1458979"/>
                <a:gd name="connsiteX12" fmla="*/ 43775 w 915754"/>
                <a:gd name="connsiteY12" fmla="*/ 997085 h 1458979"/>
                <a:gd name="connsiteX13" fmla="*/ 0 w 915754"/>
                <a:gd name="connsiteY13" fmla="*/ 1293779 h 1458979"/>
                <a:gd name="connsiteX14" fmla="*/ 852966 w 915754"/>
                <a:gd name="connsiteY14" fmla="*/ 1458979 h 1458979"/>
                <a:gd name="connsiteX15" fmla="*/ 915754 w 915754"/>
                <a:gd name="connsiteY15" fmla="*/ 970305 h 1458979"/>
                <a:gd name="connsiteX16" fmla="*/ 875802 w 915754"/>
                <a:gd name="connsiteY16" fmla="*/ 924740 h 1458979"/>
                <a:gd name="connsiteX17" fmla="*/ 851171 w 915754"/>
                <a:gd name="connsiteY17" fmla="*/ 933855 h 1458979"/>
                <a:gd name="connsiteX18" fmla="*/ 821988 w 915754"/>
                <a:gd name="connsiteY18" fmla="*/ 963038 h 1458979"/>
                <a:gd name="connsiteX19" fmla="*/ 783077 w 915754"/>
                <a:gd name="connsiteY19" fmla="*/ 972766 h 1458979"/>
                <a:gd name="connsiteX20" fmla="*/ 749030 w 915754"/>
                <a:gd name="connsiteY20" fmla="*/ 953310 h 1458979"/>
                <a:gd name="connsiteX21" fmla="*/ 666345 w 915754"/>
                <a:gd name="connsiteY21" fmla="*/ 967902 h 1458979"/>
                <a:gd name="connsiteX22" fmla="*/ 607979 w 915754"/>
                <a:gd name="connsiteY22" fmla="*/ 914400 h 1458979"/>
                <a:gd name="connsiteX23" fmla="*/ 583660 w 915754"/>
                <a:gd name="connsiteY23" fmla="*/ 890081 h 1458979"/>
                <a:gd name="connsiteX24" fmla="*/ 588524 w 915754"/>
                <a:gd name="connsiteY24" fmla="*/ 841442 h 1458979"/>
                <a:gd name="connsiteX25" fmla="*/ 564205 w 915754"/>
                <a:gd name="connsiteY25" fmla="*/ 792804 h 1458979"/>
                <a:gd name="connsiteX26" fmla="*/ 564205 w 915754"/>
                <a:gd name="connsiteY26" fmla="*/ 763621 h 1458979"/>
                <a:gd name="connsiteX27" fmla="*/ 544749 w 915754"/>
                <a:gd name="connsiteY27" fmla="*/ 700391 h 1458979"/>
                <a:gd name="connsiteX28" fmla="*/ 466928 w 915754"/>
                <a:gd name="connsiteY28" fmla="*/ 705255 h 1458979"/>
                <a:gd name="connsiteX29" fmla="*/ 462064 w 915754"/>
                <a:gd name="connsiteY29" fmla="*/ 661481 h 1458979"/>
                <a:gd name="connsiteX30" fmla="*/ 491247 w 915754"/>
                <a:gd name="connsiteY30" fmla="*/ 646889 h 1458979"/>
                <a:gd name="connsiteX31" fmla="*/ 481520 w 915754"/>
                <a:gd name="connsiteY31" fmla="*/ 588523 h 1458979"/>
                <a:gd name="connsiteX32" fmla="*/ 505839 w 915754"/>
                <a:gd name="connsiteY32" fmla="*/ 510702 h 1458979"/>
                <a:gd name="connsiteX33" fmla="*/ 428018 w 915754"/>
                <a:gd name="connsiteY33" fmla="*/ 432881 h 1458979"/>
                <a:gd name="connsiteX34" fmla="*/ 384243 w 915754"/>
                <a:gd name="connsiteY34" fmla="*/ 364787 h 1458979"/>
                <a:gd name="connsiteX35" fmla="*/ 355060 w 915754"/>
                <a:gd name="connsiteY35" fmla="*/ 325876 h 1458979"/>
                <a:gd name="connsiteX36" fmla="*/ 355060 w 915754"/>
                <a:gd name="connsiteY36" fmla="*/ 218872 h 1458979"/>
                <a:gd name="connsiteX37" fmla="*/ 350196 w 915754"/>
                <a:gd name="connsiteY37" fmla="*/ 179961 h 1458979"/>
                <a:gd name="connsiteX38" fmla="*/ 369652 w 915754"/>
                <a:gd name="connsiteY38" fmla="*/ 102140 h 1458979"/>
                <a:gd name="connsiteX39" fmla="*/ 364788 w 915754"/>
                <a:gd name="connsiteY39" fmla="*/ 34047 h 1458979"/>
                <a:gd name="connsiteX40" fmla="*/ 238328 w 915754"/>
                <a:gd name="connsiteY40" fmla="*/ 0 h 1458979"/>
                <a:gd name="connsiteX0" fmla="*/ 238328 w 915754"/>
                <a:gd name="connsiteY0" fmla="*/ 0 h 1458979"/>
                <a:gd name="connsiteX1" fmla="*/ 141052 w 915754"/>
                <a:gd name="connsiteY1" fmla="*/ 549613 h 1458979"/>
                <a:gd name="connsiteX2" fmla="*/ 160507 w 915754"/>
                <a:gd name="connsiteY2" fmla="*/ 569068 h 1458979"/>
                <a:gd name="connsiteX3" fmla="*/ 175098 w 915754"/>
                <a:gd name="connsiteY3" fmla="*/ 593387 h 1458979"/>
                <a:gd name="connsiteX4" fmla="*/ 175098 w 915754"/>
                <a:gd name="connsiteY4" fmla="*/ 671208 h 1458979"/>
                <a:gd name="connsiteX5" fmla="*/ 126460 w 915754"/>
                <a:gd name="connsiteY5" fmla="*/ 700391 h 1458979"/>
                <a:gd name="connsiteX6" fmla="*/ 107005 w 915754"/>
                <a:gd name="connsiteY6" fmla="*/ 792804 h 1458979"/>
                <a:gd name="connsiteX7" fmla="*/ 58366 w 915754"/>
                <a:gd name="connsiteY7" fmla="*/ 817123 h 1458979"/>
                <a:gd name="connsiteX8" fmla="*/ 53503 w 915754"/>
                <a:gd name="connsiteY8" fmla="*/ 880353 h 1458979"/>
                <a:gd name="connsiteX9" fmla="*/ 58366 w 915754"/>
                <a:gd name="connsiteY9" fmla="*/ 899808 h 1458979"/>
                <a:gd name="connsiteX10" fmla="*/ 72958 w 915754"/>
                <a:gd name="connsiteY10" fmla="*/ 894944 h 1458979"/>
                <a:gd name="connsiteX11" fmla="*/ 82686 w 915754"/>
                <a:gd name="connsiteY11" fmla="*/ 919264 h 1458979"/>
                <a:gd name="connsiteX12" fmla="*/ 43775 w 915754"/>
                <a:gd name="connsiteY12" fmla="*/ 997085 h 1458979"/>
                <a:gd name="connsiteX13" fmla="*/ 0 w 915754"/>
                <a:gd name="connsiteY13" fmla="*/ 1293779 h 1458979"/>
                <a:gd name="connsiteX14" fmla="*/ 852966 w 915754"/>
                <a:gd name="connsiteY14" fmla="*/ 1458979 h 1458979"/>
                <a:gd name="connsiteX15" fmla="*/ 915754 w 915754"/>
                <a:gd name="connsiteY15" fmla="*/ 970305 h 1458979"/>
                <a:gd name="connsiteX16" fmla="*/ 875802 w 915754"/>
                <a:gd name="connsiteY16" fmla="*/ 924740 h 1458979"/>
                <a:gd name="connsiteX17" fmla="*/ 851171 w 915754"/>
                <a:gd name="connsiteY17" fmla="*/ 933855 h 1458979"/>
                <a:gd name="connsiteX18" fmla="*/ 821988 w 915754"/>
                <a:gd name="connsiteY18" fmla="*/ 963038 h 1458979"/>
                <a:gd name="connsiteX19" fmla="*/ 783077 w 915754"/>
                <a:gd name="connsiteY19" fmla="*/ 972766 h 1458979"/>
                <a:gd name="connsiteX20" fmla="*/ 749030 w 915754"/>
                <a:gd name="connsiteY20" fmla="*/ 953310 h 1458979"/>
                <a:gd name="connsiteX21" fmla="*/ 666345 w 915754"/>
                <a:gd name="connsiteY21" fmla="*/ 967902 h 1458979"/>
                <a:gd name="connsiteX22" fmla="*/ 607979 w 915754"/>
                <a:gd name="connsiteY22" fmla="*/ 914400 h 1458979"/>
                <a:gd name="connsiteX23" fmla="*/ 583660 w 915754"/>
                <a:gd name="connsiteY23" fmla="*/ 890081 h 1458979"/>
                <a:gd name="connsiteX24" fmla="*/ 588524 w 915754"/>
                <a:gd name="connsiteY24" fmla="*/ 841442 h 1458979"/>
                <a:gd name="connsiteX25" fmla="*/ 564205 w 915754"/>
                <a:gd name="connsiteY25" fmla="*/ 792804 h 1458979"/>
                <a:gd name="connsiteX26" fmla="*/ 564205 w 915754"/>
                <a:gd name="connsiteY26" fmla="*/ 763621 h 1458979"/>
                <a:gd name="connsiteX27" fmla="*/ 544749 w 915754"/>
                <a:gd name="connsiteY27" fmla="*/ 700391 h 1458979"/>
                <a:gd name="connsiteX28" fmla="*/ 466928 w 915754"/>
                <a:gd name="connsiteY28" fmla="*/ 705255 h 1458979"/>
                <a:gd name="connsiteX29" fmla="*/ 462064 w 915754"/>
                <a:gd name="connsiteY29" fmla="*/ 661481 h 1458979"/>
                <a:gd name="connsiteX30" fmla="*/ 491247 w 915754"/>
                <a:gd name="connsiteY30" fmla="*/ 646889 h 1458979"/>
                <a:gd name="connsiteX31" fmla="*/ 481520 w 915754"/>
                <a:gd name="connsiteY31" fmla="*/ 588523 h 1458979"/>
                <a:gd name="connsiteX32" fmla="*/ 505839 w 915754"/>
                <a:gd name="connsiteY32" fmla="*/ 510702 h 1458979"/>
                <a:gd name="connsiteX33" fmla="*/ 428018 w 915754"/>
                <a:gd name="connsiteY33" fmla="*/ 432881 h 1458979"/>
                <a:gd name="connsiteX34" fmla="*/ 384243 w 915754"/>
                <a:gd name="connsiteY34" fmla="*/ 364787 h 1458979"/>
                <a:gd name="connsiteX35" fmla="*/ 355060 w 915754"/>
                <a:gd name="connsiteY35" fmla="*/ 325876 h 1458979"/>
                <a:gd name="connsiteX36" fmla="*/ 355060 w 915754"/>
                <a:gd name="connsiteY36" fmla="*/ 218872 h 1458979"/>
                <a:gd name="connsiteX37" fmla="*/ 350196 w 915754"/>
                <a:gd name="connsiteY37" fmla="*/ 179961 h 1458979"/>
                <a:gd name="connsiteX38" fmla="*/ 369652 w 915754"/>
                <a:gd name="connsiteY38" fmla="*/ 102140 h 1458979"/>
                <a:gd name="connsiteX39" fmla="*/ 388379 w 915754"/>
                <a:gd name="connsiteY39" fmla="*/ 29286 h 1458979"/>
                <a:gd name="connsiteX40" fmla="*/ 238328 w 915754"/>
                <a:gd name="connsiteY40" fmla="*/ 0 h 1458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15754" h="1458979">
                  <a:moveTo>
                    <a:pt x="238328" y="0"/>
                  </a:moveTo>
                  <a:lnTo>
                    <a:pt x="141052" y="549613"/>
                  </a:lnTo>
                  <a:lnTo>
                    <a:pt x="160507" y="569068"/>
                  </a:lnTo>
                  <a:lnTo>
                    <a:pt x="175098" y="593387"/>
                  </a:lnTo>
                  <a:lnTo>
                    <a:pt x="175098" y="671208"/>
                  </a:lnTo>
                  <a:lnTo>
                    <a:pt x="126460" y="700391"/>
                  </a:lnTo>
                  <a:lnTo>
                    <a:pt x="107005" y="792804"/>
                  </a:lnTo>
                  <a:lnTo>
                    <a:pt x="58366" y="817123"/>
                  </a:lnTo>
                  <a:lnTo>
                    <a:pt x="53503" y="880353"/>
                  </a:lnTo>
                  <a:lnTo>
                    <a:pt x="58366" y="899808"/>
                  </a:lnTo>
                  <a:lnTo>
                    <a:pt x="72958" y="894944"/>
                  </a:lnTo>
                  <a:lnTo>
                    <a:pt x="82686" y="919264"/>
                  </a:lnTo>
                  <a:lnTo>
                    <a:pt x="43775" y="997085"/>
                  </a:lnTo>
                  <a:lnTo>
                    <a:pt x="0" y="1293779"/>
                  </a:lnTo>
                  <a:lnTo>
                    <a:pt x="852966" y="1458979"/>
                  </a:lnTo>
                  <a:lnTo>
                    <a:pt x="915754" y="970305"/>
                  </a:lnTo>
                  <a:cubicBezTo>
                    <a:pt x="897677" y="959085"/>
                    <a:pt x="893879" y="935960"/>
                    <a:pt x="875802" y="924740"/>
                  </a:cubicBezTo>
                  <a:lnTo>
                    <a:pt x="851171" y="933855"/>
                  </a:lnTo>
                  <a:lnTo>
                    <a:pt x="821988" y="963038"/>
                  </a:lnTo>
                  <a:lnTo>
                    <a:pt x="783077" y="972766"/>
                  </a:lnTo>
                  <a:lnTo>
                    <a:pt x="749030" y="953310"/>
                  </a:lnTo>
                  <a:lnTo>
                    <a:pt x="666345" y="967902"/>
                  </a:lnTo>
                  <a:lnTo>
                    <a:pt x="607979" y="914400"/>
                  </a:lnTo>
                  <a:lnTo>
                    <a:pt x="583660" y="890081"/>
                  </a:lnTo>
                  <a:lnTo>
                    <a:pt x="588524" y="841442"/>
                  </a:lnTo>
                  <a:lnTo>
                    <a:pt x="564205" y="792804"/>
                  </a:lnTo>
                  <a:lnTo>
                    <a:pt x="564205" y="763621"/>
                  </a:lnTo>
                  <a:lnTo>
                    <a:pt x="544749" y="700391"/>
                  </a:lnTo>
                  <a:lnTo>
                    <a:pt x="466928" y="705255"/>
                  </a:lnTo>
                  <a:lnTo>
                    <a:pt x="462064" y="661481"/>
                  </a:lnTo>
                  <a:lnTo>
                    <a:pt x="491247" y="646889"/>
                  </a:lnTo>
                  <a:lnTo>
                    <a:pt x="481520" y="588523"/>
                  </a:lnTo>
                  <a:lnTo>
                    <a:pt x="505839" y="510702"/>
                  </a:lnTo>
                  <a:lnTo>
                    <a:pt x="428018" y="432881"/>
                  </a:lnTo>
                  <a:lnTo>
                    <a:pt x="384243" y="364787"/>
                  </a:lnTo>
                  <a:lnTo>
                    <a:pt x="355060" y="325876"/>
                  </a:lnTo>
                  <a:lnTo>
                    <a:pt x="355060" y="218872"/>
                  </a:lnTo>
                  <a:lnTo>
                    <a:pt x="350196" y="179961"/>
                  </a:lnTo>
                  <a:lnTo>
                    <a:pt x="369652" y="102140"/>
                  </a:lnTo>
                  <a:lnTo>
                    <a:pt x="388379" y="29286"/>
                  </a:lnTo>
                  <a:lnTo>
                    <a:pt x="238328" y="0"/>
                  </a:lnTo>
                  <a:close/>
                </a:path>
              </a:pathLst>
            </a:custGeom>
            <a:grpFill/>
            <a:ln w="127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p>
              <a:pPr>
                <a:defRPr/>
              </a:pPr>
              <a:endParaRPr lang="en-GB"/>
            </a:p>
          </p:txBody>
        </p:sp>
        <p:sp>
          <p:nvSpPr>
            <p:cNvPr id="35" name="Freeform 34"/>
            <p:cNvSpPr/>
            <p:nvPr/>
          </p:nvSpPr>
          <p:spPr>
            <a:xfrm>
              <a:off x="968375" y="1270000"/>
              <a:ext cx="1006475" cy="749300"/>
            </a:xfrm>
            <a:custGeom>
              <a:avLst/>
              <a:gdLst>
                <a:gd name="connsiteX0" fmla="*/ 992221 w 992221"/>
                <a:gd name="connsiteY0" fmla="*/ 184826 h 749030"/>
                <a:gd name="connsiteX1" fmla="*/ 262647 w 992221"/>
                <a:gd name="connsiteY1" fmla="*/ 0 h 749030"/>
                <a:gd name="connsiteX2" fmla="*/ 291830 w 992221"/>
                <a:gd name="connsiteY2" fmla="*/ 24319 h 749030"/>
                <a:gd name="connsiteX3" fmla="*/ 325877 w 992221"/>
                <a:gd name="connsiteY3" fmla="*/ 63230 h 749030"/>
                <a:gd name="connsiteX4" fmla="*/ 296694 w 992221"/>
                <a:gd name="connsiteY4" fmla="*/ 102141 h 749030"/>
                <a:gd name="connsiteX5" fmla="*/ 316149 w 992221"/>
                <a:gd name="connsiteY5" fmla="*/ 136187 h 749030"/>
                <a:gd name="connsiteX6" fmla="*/ 296694 w 992221"/>
                <a:gd name="connsiteY6" fmla="*/ 160506 h 749030"/>
                <a:gd name="connsiteX7" fmla="*/ 321013 w 992221"/>
                <a:gd name="connsiteY7" fmla="*/ 189689 h 749030"/>
                <a:gd name="connsiteX8" fmla="*/ 321013 w 992221"/>
                <a:gd name="connsiteY8" fmla="*/ 233464 h 749030"/>
                <a:gd name="connsiteX9" fmla="*/ 282102 w 992221"/>
                <a:gd name="connsiteY9" fmla="*/ 243192 h 749030"/>
                <a:gd name="connsiteX10" fmla="*/ 277239 w 992221"/>
                <a:gd name="connsiteY10" fmla="*/ 291830 h 749030"/>
                <a:gd name="connsiteX11" fmla="*/ 218873 w 992221"/>
                <a:gd name="connsiteY11" fmla="*/ 350196 h 749030"/>
                <a:gd name="connsiteX12" fmla="*/ 189690 w 992221"/>
                <a:gd name="connsiteY12" fmla="*/ 335604 h 749030"/>
                <a:gd name="connsiteX13" fmla="*/ 189690 w 992221"/>
                <a:gd name="connsiteY13" fmla="*/ 335604 h 749030"/>
                <a:gd name="connsiteX14" fmla="*/ 238328 w 992221"/>
                <a:gd name="connsiteY14" fmla="*/ 291830 h 749030"/>
                <a:gd name="connsiteX15" fmla="*/ 248056 w 992221"/>
                <a:gd name="connsiteY15" fmla="*/ 262647 h 749030"/>
                <a:gd name="connsiteX16" fmla="*/ 218873 w 992221"/>
                <a:gd name="connsiteY16" fmla="*/ 233464 h 749030"/>
                <a:gd name="connsiteX17" fmla="*/ 252919 w 992221"/>
                <a:gd name="connsiteY17" fmla="*/ 204281 h 749030"/>
                <a:gd name="connsiteX18" fmla="*/ 238328 w 992221"/>
                <a:gd name="connsiteY18" fmla="*/ 175098 h 749030"/>
                <a:gd name="connsiteX19" fmla="*/ 199417 w 992221"/>
                <a:gd name="connsiteY19" fmla="*/ 145915 h 749030"/>
                <a:gd name="connsiteX20" fmla="*/ 34047 w 992221"/>
                <a:gd name="connsiteY20" fmla="*/ 63230 h 749030"/>
                <a:gd name="connsiteX21" fmla="*/ 0 w 992221"/>
                <a:gd name="connsiteY21" fmla="*/ 92413 h 749030"/>
                <a:gd name="connsiteX22" fmla="*/ 29183 w 992221"/>
                <a:gd name="connsiteY22" fmla="*/ 189689 h 749030"/>
                <a:gd name="connsiteX23" fmla="*/ 24319 w 992221"/>
                <a:gd name="connsiteY23" fmla="*/ 223736 h 749030"/>
                <a:gd name="connsiteX24" fmla="*/ 9728 w 992221"/>
                <a:gd name="connsiteY24" fmla="*/ 286966 h 749030"/>
                <a:gd name="connsiteX25" fmla="*/ 14592 w 992221"/>
                <a:gd name="connsiteY25" fmla="*/ 306421 h 749030"/>
                <a:gd name="connsiteX26" fmla="*/ 34047 w 992221"/>
                <a:gd name="connsiteY26" fmla="*/ 306421 h 749030"/>
                <a:gd name="connsiteX27" fmla="*/ 48639 w 992221"/>
                <a:gd name="connsiteY27" fmla="*/ 325877 h 749030"/>
                <a:gd name="connsiteX28" fmla="*/ 43775 w 992221"/>
                <a:gd name="connsiteY28" fmla="*/ 345332 h 749030"/>
                <a:gd name="connsiteX29" fmla="*/ 14592 w 992221"/>
                <a:gd name="connsiteY29" fmla="*/ 345332 h 749030"/>
                <a:gd name="connsiteX30" fmla="*/ 29183 w 992221"/>
                <a:gd name="connsiteY30" fmla="*/ 379379 h 749030"/>
                <a:gd name="connsiteX31" fmla="*/ 0 w 992221"/>
                <a:gd name="connsiteY31" fmla="*/ 413426 h 749030"/>
                <a:gd name="connsiteX32" fmla="*/ 4864 w 992221"/>
                <a:gd name="connsiteY32" fmla="*/ 452336 h 749030"/>
                <a:gd name="connsiteX33" fmla="*/ 43775 w 992221"/>
                <a:gd name="connsiteY33" fmla="*/ 457200 h 749030"/>
                <a:gd name="connsiteX34" fmla="*/ 58366 w 992221"/>
                <a:gd name="connsiteY34" fmla="*/ 476655 h 749030"/>
                <a:gd name="connsiteX35" fmla="*/ 136187 w 992221"/>
                <a:gd name="connsiteY35" fmla="*/ 515566 h 749030"/>
                <a:gd name="connsiteX36" fmla="*/ 145915 w 992221"/>
                <a:gd name="connsiteY36" fmla="*/ 627434 h 749030"/>
                <a:gd name="connsiteX37" fmla="*/ 145915 w 992221"/>
                <a:gd name="connsiteY37" fmla="*/ 627434 h 749030"/>
                <a:gd name="connsiteX38" fmla="*/ 199417 w 992221"/>
                <a:gd name="connsiteY38" fmla="*/ 622570 h 749030"/>
                <a:gd name="connsiteX39" fmla="*/ 223736 w 992221"/>
                <a:gd name="connsiteY39" fmla="*/ 617706 h 749030"/>
                <a:gd name="connsiteX40" fmla="*/ 248056 w 992221"/>
                <a:gd name="connsiteY40" fmla="*/ 617706 h 749030"/>
                <a:gd name="connsiteX41" fmla="*/ 272375 w 992221"/>
                <a:gd name="connsiteY41" fmla="*/ 603115 h 749030"/>
                <a:gd name="connsiteX42" fmla="*/ 330741 w 992221"/>
                <a:gd name="connsiteY42" fmla="*/ 661481 h 749030"/>
                <a:gd name="connsiteX43" fmla="*/ 389107 w 992221"/>
                <a:gd name="connsiteY43" fmla="*/ 637162 h 749030"/>
                <a:gd name="connsiteX44" fmla="*/ 452336 w 992221"/>
                <a:gd name="connsiteY44" fmla="*/ 680936 h 749030"/>
                <a:gd name="connsiteX45" fmla="*/ 515566 w 992221"/>
                <a:gd name="connsiteY45" fmla="*/ 676072 h 749030"/>
                <a:gd name="connsiteX46" fmla="*/ 569068 w 992221"/>
                <a:gd name="connsiteY46" fmla="*/ 680936 h 749030"/>
                <a:gd name="connsiteX47" fmla="*/ 598251 w 992221"/>
                <a:gd name="connsiteY47" fmla="*/ 690664 h 749030"/>
                <a:gd name="connsiteX48" fmla="*/ 642026 w 992221"/>
                <a:gd name="connsiteY48" fmla="*/ 676072 h 749030"/>
                <a:gd name="connsiteX49" fmla="*/ 710119 w 992221"/>
                <a:gd name="connsiteY49" fmla="*/ 700392 h 749030"/>
                <a:gd name="connsiteX50" fmla="*/ 749030 w 992221"/>
                <a:gd name="connsiteY50" fmla="*/ 695528 h 749030"/>
                <a:gd name="connsiteX51" fmla="*/ 797668 w 992221"/>
                <a:gd name="connsiteY51" fmla="*/ 719847 h 749030"/>
                <a:gd name="connsiteX52" fmla="*/ 846307 w 992221"/>
                <a:gd name="connsiteY52" fmla="*/ 729575 h 749030"/>
                <a:gd name="connsiteX53" fmla="*/ 870626 w 992221"/>
                <a:gd name="connsiteY53" fmla="*/ 724711 h 749030"/>
                <a:gd name="connsiteX54" fmla="*/ 894945 w 992221"/>
                <a:gd name="connsiteY54" fmla="*/ 739302 h 749030"/>
                <a:gd name="connsiteX55" fmla="*/ 919264 w 992221"/>
                <a:gd name="connsiteY55" fmla="*/ 749030 h 749030"/>
                <a:gd name="connsiteX56" fmla="*/ 992221 w 992221"/>
                <a:gd name="connsiteY56" fmla="*/ 184826 h 749030"/>
                <a:gd name="connsiteX0" fmla="*/ 1006541 w 1006541"/>
                <a:gd name="connsiteY0" fmla="*/ 182379 h 749030"/>
                <a:gd name="connsiteX1" fmla="*/ 262647 w 1006541"/>
                <a:gd name="connsiteY1" fmla="*/ 0 h 749030"/>
                <a:gd name="connsiteX2" fmla="*/ 291830 w 1006541"/>
                <a:gd name="connsiteY2" fmla="*/ 24319 h 749030"/>
                <a:gd name="connsiteX3" fmla="*/ 325877 w 1006541"/>
                <a:gd name="connsiteY3" fmla="*/ 63230 h 749030"/>
                <a:gd name="connsiteX4" fmla="*/ 296694 w 1006541"/>
                <a:gd name="connsiteY4" fmla="*/ 102141 h 749030"/>
                <a:gd name="connsiteX5" fmla="*/ 316149 w 1006541"/>
                <a:gd name="connsiteY5" fmla="*/ 136187 h 749030"/>
                <a:gd name="connsiteX6" fmla="*/ 296694 w 1006541"/>
                <a:gd name="connsiteY6" fmla="*/ 160506 h 749030"/>
                <a:gd name="connsiteX7" fmla="*/ 321013 w 1006541"/>
                <a:gd name="connsiteY7" fmla="*/ 189689 h 749030"/>
                <a:gd name="connsiteX8" fmla="*/ 321013 w 1006541"/>
                <a:gd name="connsiteY8" fmla="*/ 233464 h 749030"/>
                <a:gd name="connsiteX9" fmla="*/ 282102 w 1006541"/>
                <a:gd name="connsiteY9" fmla="*/ 243192 h 749030"/>
                <a:gd name="connsiteX10" fmla="*/ 277239 w 1006541"/>
                <a:gd name="connsiteY10" fmla="*/ 291830 h 749030"/>
                <a:gd name="connsiteX11" fmla="*/ 218873 w 1006541"/>
                <a:gd name="connsiteY11" fmla="*/ 350196 h 749030"/>
                <a:gd name="connsiteX12" fmla="*/ 189690 w 1006541"/>
                <a:gd name="connsiteY12" fmla="*/ 335604 h 749030"/>
                <a:gd name="connsiteX13" fmla="*/ 189690 w 1006541"/>
                <a:gd name="connsiteY13" fmla="*/ 335604 h 749030"/>
                <a:gd name="connsiteX14" fmla="*/ 238328 w 1006541"/>
                <a:gd name="connsiteY14" fmla="*/ 291830 h 749030"/>
                <a:gd name="connsiteX15" fmla="*/ 248056 w 1006541"/>
                <a:gd name="connsiteY15" fmla="*/ 262647 h 749030"/>
                <a:gd name="connsiteX16" fmla="*/ 218873 w 1006541"/>
                <a:gd name="connsiteY16" fmla="*/ 233464 h 749030"/>
                <a:gd name="connsiteX17" fmla="*/ 252919 w 1006541"/>
                <a:gd name="connsiteY17" fmla="*/ 204281 h 749030"/>
                <a:gd name="connsiteX18" fmla="*/ 238328 w 1006541"/>
                <a:gd name="connsiteY18" fmla="*/ 175098 h 749030"/>
                <a:gd name="connsiteX19" fmla="*/ 199417 w 1006541"/>
                <a:gd name="connsiteY19" fmla="*/ 145915 h 749030"/>
                <a:gd name="connsiteX20" fmla="*/ 34047 w 1006541"/>
                <a:gd name="connsiteY20" fmla="*/ 63230 h 749030"/>
                <a:gd name="connsiteX21" fmla="*/ 0 w 1006541"/>
                <a:gd name="connsiteY21" fmla="*/ 92413 h 749030"/>
                <a:gd name="connsiteX22" fmla="*/ 29183 w 1006541"/>
                <a:gd name="connsiteY22" fmla="*/ 189689 h 749030"/>
                <a:gd name="connsiteX23" fmla="*/ 24319 w 1006541"/>
                <a:gd name="connsiteY23" fmla="*/ 223736 h 749030"/>
                <a:gd name="connsiteX24" fmla="*/ 9728 w 1006541"/>
                <a:gd name="connsiteY24" fmla="*/ 286966 h 749030"/>
                <a:gd name="connsiteX25" fmla="*/ 14592 w 1006541"/>
                <a:gd name="connsiteY25" fmla="*/ 306421 h 749030"/>
                <a:gd name="connsiteX26" fmla="*/ 34047 w 1006541"/>
                <a:gd name="connsiteY26" fmla="*/ 306421 h 749030"/>
                <a:gd name="connsiteX27" fmla="*/ 48639 w 1006541"/>
                <a:gd name="connsiteY27" fmla="*/ 325877 h 749030"/>
                <a:gd name="connsiteX28" fmla="*/ 43775 w 1006541"/>
                <a:gd name="connsiteY28" fmla="*/ 345332 h 749030"/>
                <a:gd name="connsiteX29" fmla="*/ 14592 w 1006541"/>
                <a:gd name="connsiteY29" fmla="*/ 345332 h 749030"/>
                <a:gd name="connsiteX30" fmla="*/ 29183 w 1006541"/>
                <a:gd name="connsiteY30" fmla="*/ 379379 h 749030"/>
                <a:gd name="connsiteX31" fmla="*/ 0 w 1006541"/>
                <a:gd name="connsiteY31" fmla="*/ 413426 h 749030"/>
                <a:gd name="connsiteX32" fmla="*/ 4864 w 1006541"/>
                <a:gd name="connsiteY32" fmla="*/ 452336 h 749030"/>
                <a:gd name="connsiteX33" fmla="*/ 43775 w 1006541"/>
                <a:gd name="connsiteY33" fmla="*/ 457200 h 749030"/>
                <a:gd name="connsiteX34" fmla="*/ 58366 w 1006541"/>
                <a:gd name="connsiteY34" fmla="*/ 476655 h 749030"/>
                <a:gd name="connsiteX35" fmla="*/ 136187 w 1006541"/>
                <a:gd name="connsiteY35" fmla="*/ 515566 h 749030"/>
                <a:gd name="connsiteX36" fmla="*/ 145915 w 1006541"/>
                <a:gd name="connsiteY36" fmla="*/ 627434 h 749030"/>
                <a:gd name="connsiteX37" fmla="*/ 145915 w 1006541"/>
                <a:gd name="connsiteY37" fmla="*/ 627434 h 749030"/>
                <a:gd name="connsiteX38" fmla="*/ 199417 w 1006541"/>
                <a:gd name="connsiteY38" fmla="*/ 622570 h 749030"/>
                <a:gd name="connsiteX39" fmla="*/ 223736 w 1006541"/>
                <a:gd name="connsiteY39" fmla="*/ 617706 h 749030"/>
                <a:gd name="connsiteX40" fmla="*/ 248056 w 1006541"/>
                <a:gd name="connsiteY40" fmla="*/ 617706 h 749030"/>
                <a:gd name="connsiteX41" fmla="*/ 272375 w 1006541"/>
                <a:gd name="connsiteY41" fmla="*/ 603115 h 749030"/>
                <a:gd name="connsiteX42" fmla="*/ 330741 w 1006541"/>
                <a:gd name="connsiteY42" fmla="*/ 661481 h 749030"/>
                <a:gd name="connsiteX43" fmla="*/ 389107 w 1006541"/>
                <a:gd name="connsiteY43" fmla="*/ 637162 h 749030"/>
                <a:gd name="connsiteX44" fmla="*/ 452336 w 1006541"/>
                <a:gd name="connsiteY44" fmla="*/ 680936 h 749030"/>
                <a:gd name="connsiteX45" fmla="*/ 515566 w 1006541"/>
                <a:gd name="connsiteY45" fmla="*/ 676072 h 749030"/>
                <a:gd name="connsiteX46" fmla="*/ 569068 w 1006541"/>
                <a:gd name="connsiteY46" fmla="*/ 680936 h 749030"/>
                <a:gd name="connsiteX47" fmla="*/ 598251 w 1006541"/>
                <a:gd name="connsiteY47" fmla="*/ 690664 h 749030"/>
                <a:gd name="connsiteX48" fmla="*/ 642026 w 1006541"/>
                <a:gd name="connsiteY48" fmla="*/ 676072 h 749030"/>
                <a:gd name="connsiteX49" fmla="*/ 710119 w 1006541"/>
                <a:gd name="connsiteY49" fmla="*/ 700392 h 749030"/>
                <a:gd name="connsiteX50" fmla="*/ 749030 w 1006541"/>
                <a:gd name="connsiteY50" fmla="*/ 695528 h 749030"/>
                <a:gd name="connsiteX51" fmla="*/ 797668 w 1006541"/>
                <a:gd name="connsiteY51" fmla="*/ 719847 h 749030"/>
                <a:gd name="connsiteX52" fmla="*/ 846307 w 1006541"/>
                <a:gd name="connsiteY52" fmla="*/ 729575 h 749030"/>
                <a:gd name="connsiteX53" fmla="*/ 870626 w 1006541"/>
                <a:gd name="connsiteY53" fmla="*/ 724711 h 749030"/>
                <a:gd name="connsiteX54" fmla="*/ 894945 w 1006541"/>
                <a:gd name="connsiteY54" fmla="*/ 739302 h 749030"/>
                <a:gd name="connsiteX55" fmla="*/ 919264 w 1006541"/>
                <a:gd name="connsiteY55" fmla="*/ 749030 h 749030"/>
                <a:gd name="connsiteX56" fmla="*/ 1006541 w 1006541"/>
                <a:gd name="connsiteY56" fmla="*/ 182379 h 749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06541" h="749030">
                  <a:moveTo>
                    <a:pt x="1006541" y="182379"/>
                  </a:moveTo>
                  <a:lnTo>
                    <a:pt x="262647" y="0"/>
                  </a:lnTo>
                  <a:lnTo>
                    <a:pt x="291830" y="24319"/>
                  </a:lnTo>
                  <a:lnTo>
                    <a:pt x="325877" y="63230"/>
                  </a:lnTo>
                  <a:lnTo>
                    <a:pt x="296694" y="102141"/>
                  </a:lnTo>
                  <a:lnTo>
                    <a:pt x="316149" y="136187"/>
                  </a:lnTo>
                  <a:lnTo>
                    <a:pt x="296694" y="160506"/>
                  </a:lnTo>
                  <a:lnTo>
                    <a:pt x="321013" y="189689"/>
                  </a:lnTo>
                  <a:lnTo>
                    <a:pt x="321013" y="233464"/>
                  </a:lnTo>
                  <a:lnTo>
                    <a:pt x="282102" y="243192"/>
                  </a:lnTo>
                  <a:lnTo>
                    <a:pt x="277239" y="291830"/>
                  </a:lnTo>
                  <a:lnTo>
                    <a:pt x="218873" y="350196"/>
                  </a:lnTo>
                  <a:lnTo>
                    <a:pt x="189690" y="335604"/>
                  </a:lnTo>
                  <a:lnTo>
                    <a:pt x="189690" y="335604"/>
                  </a:lnTo>
                  <a:lnTo>
                    <a:pt x="238328" y="291830"/>
                  </a:lnTo>
                  <a:lnTo>
                    <a:pt x="248056" y="262647"/>
                  </a:lnTo>
                  <a:lnTo>
                    <a:pt x="218873" y="233464"/>
                  </a:lnTo>
                  <a:lnTo>
                    <a:pt x="252919" y="204281"/>
                  </a:lnTo>
                  <a:lnTo>
                    <a:pt x="238328" y="175098"/>
                  </a:lnTo>
                  <a:lnTo>
                    <a:pt x="199417" y="145915"/>
                  </a:lnTo>
                  <a:lnTo>
                    <a:pt x="34047" y="63230"/>
                  </a:lnTo>
                  <a:lnTo>
                    <a:pt x="0" y="92413"/>
                  </a:lnTo>
                  <a:lnTo>
                    <a:pt x="29183" y="189689"/>
                  </a:lnTo>
                  <a:lnTo>
                    <a:pt x="24319" y="223736"/>
                  </a:lnTo>
                  <a:lnTo>
                    <a:pt x="9728" y="286966"/>
                  </a:lnTo>
                  <a:lnTo>
                    <a:pt x="14592" y="306421"/>
                  </a:lnTo>
                  <a:lnTo>
                    <a:pt x="34047" y="306421"/>
                  </a:lnTo>
                  <a:lnTo>
                    <a:pt x="48639" y="325877"/>
                  </a:lnTo>
                  <a:lnTo>
                    <a:pt x="43775" y="345332"/>
                  </a:lnTo>
                  <a:lnTo>
                    <a:pt x="14592" y="345332"/>
                  </a:lnTo>
                  <a:lnTo>
                    <a:pt x="29183" y="379379"/>
                  </a:lnTo>
                  <a:lnTo>
                    <a:pt x="0" y="413426"/>
                  </a:lnTo>
                  <a:lnTo>
                    <a:pt x="4864" y="452336"/>
                  </a:lnTo>
                  <a:lnTo>
                    <a:pt x="43775" y="457200"/>
                  </a:lnTo>
                  <a:lnTo>
                    <a:pt x="58366" y="476655"/>
                  </a:lnTo>
                  <a:lnTo>
                    <a:pt x="136187" y="515566"/>
                  </a:lnTo>
                  <a:lnTo>
                    <a:pt x="145915" y="627434"/>
                  </a:lnTo>
                  <a:lnTo>
                    <a:pt x="145915" y="627434"/>
                  </a:lnTo>
                  <a:lnTo>
                    <a:pt x="199417" y="622570"/>
                  </a:lnTo>
                  <a:lnTo>
                    <a:pt x="223736" y="617706"/>
                  </a:lnTo>
                  <a:lnTo>
                    <a:pt x="248056" y="617706"/>
                  </a:lnTo>
                  <a:lnTo>
                    <a:pt x="272375" y="603115"/>
                  </a:lnTo>
                  <a:lnTo>
                    <a:pt x="330741" y="661481"/>
                  </a:lnTo>
                  <a:lnTo>
                    <a:pt x="389107" y="637162"/>
                  </a:lnTo>
                  <a:lnTo>
                    <a:pt x="452336" y="680936"/>
                  </a:lnTo>
                  <a:lnTo>
                    <a:pt x="515566" y="676072"/>
                  </a:lnTo>
                  <a:lnTo>
                    <a:pt x="569068" y="680936"/>
                  </a:lnTo>
                  <a:lnTo>
                    <a:pt x="598251" y="690664"/>
                  </a:lnTo>
                  <a:lnTo>
                    <a:pt x="642026" y="676072"/>
                  </a:lnTo>
                  <a:lnTo>
                    <a:pt x="710119" y="700392"/>
                  </a:lnTo>
                  <a:lnTo>
                    <a:pt x="749030" y="695528"/>
                  </a:lnTo>
                  <a:lnTo>
                    <a:pt x="797668" y="719847"/>
                  </a:lnTo>
                  <a:lnTo>
                    <a:pt x="846307" y="729575"/>
                  </a:lnTo>
                  <a:lnTo>
                    <a:pt x="870626" y="724711"/>
                  </a:lnTo>
                  <a:lnTo>
                    <a:pt x="894945" y="739302"/>
                  </a:lnTo>
                  <a:lnTo>
                    <a:pt x="919264" y="749030"/>
                  </a:lnTo>
                  <a:lnTo>
                    <a:pt x="1006541" y="182379"/>
                  </a:lnTo>
                  <a:close/>
                </a:path>
              </a:pathLst>
            </a:custGeom>
            <a:grpFill/>
            <a:ln w="127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p>
              <a:pPr>
                <a:defRPr/>
              </a:pPr>
              <a:endParaRPr lang="en-GB"/>
            </a:p>
          </p:txBody>
        </p:sp>
        <p:sp>
          <p:nvSpPr>
            <p:cNvPr id="36" name="Freeform 35"/>
            <p:cNvSpPr/>
            <p:nvPr/>
          </p:nvSpPr>
          <p:spPr>
            <a:xfrm>
              <a:off x="709613" y="1709738"/>
              <a:ext cx="1206500" cy="1033462"/>
            </a:xfrm>
            <a:custGeom>
              <a:avLst/>
              <a:gdLst>
                <a:gd name="connsiteX0" fmla="*/ 265568 w 1195057"/>
                <a:gd name="connsiteY0" fmla="*/ 0 h 1013988"/>
                <a:gd name="connsiteX1" fmla="*/ 250479 w 1195057"/>
                <a:gd name="connsiteY1" fmla="*/ 72428 h 1013988"/>
                <a:gd name="connsiteX2" fmla="*/ 250479 w 1195057"/>
                <a:gd name="connsiteY2" fmla="*/ 114677 h 1013988"/>
                <a:gd name="connsiteX3" fmla="*/ 232372 w 1195057"/>
                <a:gd name="connsiteY3" fmla="*/ 132784 h 1013988"/>
                <a:gd name="connsiteX4" fmla="*/ 217283 w 1195057"/>
                <a:gd name="connsiteY4" fmla="*/ 193140 h 1013988"/>
                <a:gd name="connsiteX5" fmla="*/ 172016 w 1195057"/>
                <a:gd name="connsiteY5" fmla="*/ 238408 h 1013988"/>
                <a:gd name="connsiteX6" fmla="*/ 162962 w 1195057"/>
                <a:gd name="connsiteY6" fmla="*/ 325925 h 1013988"/>
                <a:gd name="connsiteX7" fmla="*/ 54321 w 1195057"/>
                <a:gd name="connsiteY7" fmla="*/ 476816 h 1013988"/>
                <a:gd name="connsiteX8" fmla="*/ 54321 w 1195057"/>
                <a:gd name="connsiteY8" fmla="*/ 519065 h 1013988"/>
                <a:gd name="connsiteX9" fmla="*/ 21125 w 1195057"/>
                <a:gd name="connsiteY9" fmla="*/ 558297 h 1013988"/>
                <a:gd name="connsiteX10" fmla="*/ 15089 w 1195057"/>
                <a:gd name="connsiteY10" fmla="*/ 615636 h 1013988"/>
                <a:gd name="connsiteX11" fmla="*/ 0 w 1195057"/>
                <a:gd name="connsiteY11" fmla="*/ 688063 h 1013988"/>
                <a:gd name="connsiteX12" fmla="*/ 6036 w 1195057"/>
                <a:gd name="connsiteY12" fmla="*/ 748420 h 1013988"/>
                <a:gd name="connsiteX13" fmla="*/ 591493 w 1195057"/>
                <a:gd name="connsiteY13" fmla="*/ 917418 h 1013988"/>
                <a:gd name="connsiteX14" fmla="*/ 1029077 w 1195057"/>
                <a:gd name="connsiteY14" fmla="*/ 1013988 h 1013988"/>
                <a:gd name="connsiteX15" fmla="*/ 1071327 w 1195057"/>
                <a:gd name="connsiteY15" fmla="*/ 712206 h 1013988"/>
                <a:gd name="connsiteX16" fmla="*/ 1107541 w 1195057"/>
                <a:gd name="connsiteY16" fmla="*/ 642796 h 1013988"/>
                <a:gd name="connsiteX17" fmla="*/ 1092452 w 1195057"/>
                <a:gd name="connsiteY17" fmla="*/ 612618 h 1013988"/>
                <a:gd name="connsiteX18" fmla="*/ 1083398 w 1195057"/>
                <a:gd name="connsiteY18" fmla="*/ 615636 h 1013988"/>
                <a:gd name="connsiteX19" fmla="*/ 1083398 w 1195057"/>
                <a:gd name="connsiteY19" fmla="*/ 543208 h 1013988"/>
                <a:gd name="connsiteX20" fmla="*/ 1134701 w 1195057"/>
                <a:gd name="connsiteY20" fmla="*/ 519065 h 1013988"/>
                <a:gd name="connsiteX21" fmla="*/ 1149790 w 1195057"/>
                <a:gd name="connsiteY21" fmla="*/ 419477 h 1013988"/>
                <a:gd name="connsiteX22" fmla="*/ 1195057 w 1195057"/>
                <a:gd name="connsiteY22" fmla="*/ 392317 h 1013988"/>
                <a:gd name="connsiteX23" fmla="*/ 1195057 w 1195057"/>
                <a:gd name="connsiteY23" fmla="*/ 322907 h 1013988"/>
                <a:gd name="connsiteX24" fmla="*/ 1182986 w 1195057"/>
                <a:gd name="connsiteY24" fmla="*/ 292729 h 1013988"/>
                <a:gd name="connsiteX25" fmla="*/ 1164879 w 1195057"/>
                <a:gd name="connsiteY25" fmla="*/ 292729 h 1013988"/>
                <a:gd name="connsiteX26" fmla="*/ 1131683 w 1195057"/>
                <a:gd name="connsiteY26" fmla="*/ 271604 h 1013988"/>
                <a:gd name="connsiteX27" fmla="*/ 1089434 w 1195057"/>
                <a:gd name="connsiteY27" fmla="*/ 271604 h 1013988"/>
                <a:gd name="connsiteX28" fmla="*/ 1059256 w 1195057"/>
                <a:gd name="connsiteY28" fmla="*/ 268586 h 1013988"/>
                <a:gd name="connsiteX29" fmla="*/ 998899 w 1195057"/>
                <a:gd name="connsiteY29" fmla="*/ 235390 h 1013988"/>
                <a:gd name="connsiteX30" fmla="*/ 968721 w 1195057"/>
                <a:gd name="connsiteY30" fmla="*/ 247461 h 1013988"/>
                <a:gd name="connsiteX31" fmla="*/ 908364 w 1195057"/>
                <a:gd name="connsiteY31" fmla="*/ 220301 h 1013988"/>
                <a:gd name="connsiteX32" fmla="*/ 854044 w 1195057"/>
                <a:gd name="connsiteY32" fmla="*/ 235390 h 1013988"/>
                <a:gd name="connsiteX33" fmla="*/ 832919 w 1195057"/>
                <a:gd name="connsiteY33" fmla="*/ 226336 h 1013988"/>
                <a:gd name="connsiteX34" fmla="*/ 715224 w 1195057"/>
                <a:gd name="connsiteY34" fmla="*/ 226336 h 1013988"/>
                <a:gd name="connsiteX35" fmla="*/ 648832 w 1195057"/>
                <a:gd name="connsiteY35" fmla="*/ 181069 h 1013988"/>
                <a:gd name="connsiteX36" fmla="*/ 588475 w 1195057"/>
                <a:gd name="connsiteY36" fmla="*/ 208230 h 1013988"/>
                <a:gd name="connsiteX37" fmla="*/ 531137 w 1195057"/>
                <a:gd name="connsiteY37" fmla="*/ 144855 h 1013988"/>
                <a:gd name="connsiteX38" fmla="*/ 407406 w 1195057"/>
                <a:gd name="connsiteY38" fmla="*/ 172016 h 1013988"/>
                <a:gd name="connsiteX39" fmla="*/ 392317 w 1195057"/>
                <a:gd name="connsiteY39" fmla="*/ 60356 h 1013988"/>
                <a:gd name="connsiteX40" fmla="*/ 265568 w 1195057"/>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195057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5224 w 1206976"/>
                <a:gd name="connsiteY34" fmla="*/ 226336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5224 w 1206976"/>
                <a:gd name="connsiteY34" fmla="*/ 226336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7607 w 1206976"/>
                <a:gd name="connsiteY34" fmla="*/ 214435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23384 w 1206976"/>
                <a:gd name="connsiteY33" fmla="*/ 219195 h 1013988"/>
                <a:gd name="connsiteX34" fmla="*/ 717607 w 1206976"/>
                <a:gd name="connsiteY34" fmla="*/ 214435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59256 w 1206976"/>
                <a:gd name="connsiteY28" fmla="*/ 287628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88475 w 1206976"/>
                <a:gd name="connsiteY36" fmla="*/ 227272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59256 w 1206976"/>
                <a:gd name="connsiteY28" fmla="*/ 287628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66217 w 1206976"/>
                <a:gd name="connsiteY31" fmla="*/ 261034 h 1033030"/>
                <a:gd name="connsiteX32" fmla="*/ 908364 w 1206976"/>
                <a:gd name="connsiteY32" fmla="*/ 239343 h 1033030"/>
                <a:gd name="connsiteX33" fmla="*/ 854044 w 1206976"/>
                <a:gd name="connsiteY33" fmla="*/ 254432 h 1033030"/>
                <a:gd name="connsiteX34" fmla="*/ 823384 w 1206976"/>
                <a:gd name="connsiteY34" fmla="*/ 238237 h 1033030"/>
                <a:gd name="connsiteX35" fmla="*/ 717607 w 1206976"/>
                <a:gd name="connsiteY35" fmla="*/ 233477 h 1033030"/>
                <a:gd name="connsiteX36" fmla="*/ 648832 w 1206976"/>
                <a:gd name="connsiteY36" fmla="*/ 200111 h 1033030"/>
                <a:gd name="connsiteX37" fmla="*/ 593242 w 1206976"/>
                <a:gd name="connsiteY37" fmla="*/ 215370 h 1033030"/>
                <a:gd name="connsiteX38" fmla="*/ 531137 w 1206976"/>
                <a:gd name="connsiteY38" fmla="*/ 163897 h 1033030"/>
                <a:gd name="connsiteX39" fmla="*/ 407406 w 1206976"/>
                <a:gd name="connsiteY39" fmla="*/ 191058 h 1033030"/>
                <a:gd name="connsiteX40" fmla="*/ 392317 w 1206976"/>
                <a:gd name="connsiteY40" fmla="*/ 79398 h 1033030"/>
                <a:gd name="connsiteX41" fmla="*/ 275103 w 1206976"/>
                <a:gd name="connsiteY41"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7263 w 1206976"/>
                <a:gd name="connsiteY25" fmla="*/ 287969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66217 w 1206976"/>
                <a:gd name="connsiteY31" fmla="*/ 261034 h 1033030"/>
                <a:gd name="connsiteX32" fmla="*/ 908364 w 1206976"/>
                <a:gd name="connsiteY32" fmla="*/ 239343 h 1033030"/>
                <a:gd name="connsiteX33" fmla="*/ 854044 w 1206976"/>
                <a:gd name="connsiteY33" fmla="*/ 254432 h 1033030"/>
                <a:gd name="connsiteX34" fmla="*/ 823384 w 1206976"/>
                <a:gd name="connsiteY34" fmla="*/ 238237 h 1033030"/>
                <a:gd name="connsiteX35" fmla="*/ 717607 w 1206976"/>
                <a:gd name="connsiteY35" fmla="*/ 233477 h 1033030"/>
                <a:gd name="connsiteX36" fmla="*/ 648832 w 1206976"/>
                <a:gd name="connsiteY36" fmla="*/ 200111 h 1033030"/>
                <a:gd name="connsiteX37" fmla="*/ 593242 w 1206976"/>
                <a:gd name="connsiteY37" fmla="*/ 215370 h 1033030"/>
                <a:gd name="connsiteX38" fmla="*/ 531137 w 1206976"/>
                <a:gd name="connsiteY38" fmla="*/ 163897 h 1033030"/>
                <a:gd name="connsiteX39" fmla="*/ 407406 w 1206976"/>
                <a:gd name="connsiteY39" fmla="*/ 191058 h 1033030"/>
                <a:gd name="connsiteX40" fmla="*/ 392317 w 1206976"/>
                <a:gd name="connsiteY40" fmla="*/ 79398 h 1033030"/>
                <a:gd name="connsiteX41" fmla="*/ 275103 w 1206976"/>
                <a:gd name="connsiteY41" fmla="*/ 0 h 10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06976" h="1033030">
                  <a:moveTo>
                    <a:pt x="275103" y="0"/>
                  </a:moveTo>
                  <a:lnTo>
                    <a:pt x="250479" y="91470"/>
                  </a:lnTo>
                  <a:lnTo>
                    <a:pt x="250479" y="133719"/>
                  </a:lnTo>
                  <a:lnTo>
                    <a:pt x="232372" y="151826"/>
                  </a:lnTo>
                  <a:lnTo>
                    <a:pt x="217283" y="212182"/>
                  </a:lnTo>
                  <a:lnTo>
                    <a:pt x="172016" y="257450"/>
                  </a:lnTo>
                  <a:lnTo>
                    <a:pt x="162962" y="344967"/>
                  </a:lnTo>
                  <a:lnTo>
                    <a:pt x="54321" y="495858"/>
                  </a:lnTo>
                  <a:lnTo>
                    <a:pt x="54321" y="538107"/>
                  </a:lnTo>
                  <a:lnTo>
                    <a:pt x="21125" y="577339"/>
                  </a:lnTo>
                  <a:lnTo>
                    <a:pt x="15089" y="634678"/>
                  </a:lnTo>
                  <a:lnTo>
                    <a:pt x="0" y="707105"/>
                  </a:lnTo>
                  <a:lnTo>
                    <a:pt x="6036" y="767462"/>
                  </a:lnTo>
                  <a:lnTo>
                    <a:pt x="591493" y="936460"/>
                  </a:lnTo>
                  <a:lnTo>
                    <a:pt x="1029077" y="1033030"/>
                  </a:lnTo>
                  <a:lnTo>
                    <a:pt x="1071327" y="731248"/>
                  </a:lnTo>
                  <a:lnTo>
                    <a:pt x="1107541" y="661838"/>
                  </a:lnTo>
                  <a:lnTo>
                    <a:pt x="1092452" y="631660"/>
                  </a:lnTo>
                  <a:lnTo>
                    <a:pt x="1083398" y="634678"/>
                  </a:lnTo>
                  <a:lnTo>
                    <a:pt x="1083398" y="562250"/>
                  </a:lnTo>
                  <a:lnTo>
                    <a:pt x="1134701" y="538107"/>
                  </a:lnTo>
                  <a:lnTo>
                    <a:pt x="1149790" y="438519"/>
                  </a:lnTo>
                  <a:lnTo>
                    <a:pt x="1206976" y="411359"/>
                  </a:lnTo>
                  <a:cubicBezTo>
                    <a:pt x="1206181" y="388222"/>
                    <a:pt x="1205387" y="365086"/>
                    <a:pt x="1204592" y="341949"/>
                  </a:cubicBezTo>
                  <a:lnTo>
                    <a:pt x="1182986" y="311771"/>
                  </a:lnTo>
                  <a:lnTo>
                    <a:pt x="1167263" y="287969"/>
                  </a:lnTo>
                  <a:lnTo>
                    <a:pt x="1131683" y="290646"/>
                  </a:lnTo>
                  <a:lnTo>
                    <a:pt x="1089434" y="290646"/>
                  </a:lnTo>
                  <a:lnTo>
                    <a:pt x="1061640" y="275727"/>
                  </a:lnTo>
                  <a:lnTo>
                    <a:pt x="1006050" y="247291"/>
                  </a:lnTo>
                  <a:lnTo>
                    <a:pt x="968721" y="266503"/>
                  </a:lnTo>
                  <a:cubicBezTo>
                    <a:pt x="965502" y="266267"/>
                    <a:pt x="969436" y="261270"/>
                    <a:pt x="966217" y="261034"/>
                  </a:cubicBezTo>
                  <a:lnTo>
                    <a:pt x="908364" y="239343"/>
                  </a:lnTo>
                  <a:lnTo>
                    <a:pt x="854044" y="254432"/>
                  </a:lnTo>
                  <a:lnTo>
                    <a:pt x="823384" y="238237"/>
                  </a:lnTo>
                  <a:lnTo>
                    <a:pt x="717607" y="233477"/>
                  </a:lnTo>
                  <a:lnTo>
                    <a:pt x="648832" y="200111"/>
                  </a:lnTo>
                  <a:lnTo>
                    <a:pt x="593242" y="215370"/>
                  </a:lnTo>
                  <a:lnTo>
                    <a:pt x="531137" y="163897"/>
                  </a:lnTo>
                  <a:lnTo>
                    <a:pt x="407406" y="191058"/>
                  </a:lnTo>
                  <a:lnTo>
                    <a:pt x="392317" y="79398"/>
                  </a:lnTo>
                  <a:lnTo>
                    <a:pt x="275103" y="0"/>
                  </a:lnTo>
                  <a:close/>
                </a:path>
              </a:pathLst>
            </a:custGeom>
            <a:grpFill/>
            <a:ln w="127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37" name="Freeform 36"/>
            <p:cNvSpPr/>
            <p:nvPr/>
          </p:nvSpPr>
          <p:spPr>
            <a:xfrm>
              <a:off x="1181100" y="2652713"/>
              <a:ext cx="979488" cy="1497012"/>
            </a:xfrm>
            <a:custGeom>
              <a:avLst/>
              <a:gdLst>
                <a:gd name="connsiteX0" fmla="*/ 111660 w 965703"/>
                <a:gd name="connsiteY0" fmla="*/ 0 h 1481751"/>
                <a:gd name="connsiteX1" fmla="*/ 0 w 965703"/>
                <a:gd name="connsiteY1" fmla="*/ 552262 h 1481751"/>
                <a:gd name="connsiteX2" fmla="*/ 669957 w 965703"/>
                <a:gd name="connsiteY2" fmla="*/ 1481751 h 1481751"/>
                <a:gd name="connsiteX3" fmla="*/ 700135 w 965703"/>
                <a:gd name="connsiteY3" fmla="*/ 1421394 h 1481751"/>
                <a:gd name="connsiteX4" fmla="*/ 688064 w 965703"/>
                <a:gd name="connsiteY4" fmla="*/ 1351984 h 1481751"/>
                <a:gd name="connsiteX5" fmla="*/ 712206 w 965703"/>
                <a:gd name="connsiteY5" fmla="*/ 1276539 h 1481751"/>
                <a:gd name="connsiteX6" fmla="*/ 808777 w 965703"/>
                <a:gd name="connsiteY6" fmla="*/ 1309735 h 1481751"/>
                <a:gd name="connsiteX7" fmla="*/ 965703 w 965703"/>
                <a:gd name="connsiteY7" fmla="*/ 178052 h 1481751"/>
                <a:gd name="connsiteX8" fmla="*/ 111660 w 965703"/>
                <a:gd name="connsiteY8" fmla="*/ 0 h 1481751"/>
                <a:gd name="connsiteX0" fmla="*/ 125955 w 979998"/>
                <a:gd name="connsiteY0" fmla="*/ 0 h 1481751"/>
                <a:gd name="connsiteX1" fmla="*/ 0 w 979998"/>
                <a:gd name="connsiteY1" fmla="*/ 552491 h 1481751"/>
                <a:gd name="connsiteX2" fmla="*/ 684252 w 979998"/>
                <a:gd name="connsiteY2" fmla="*/ 1481751 h 1481751"/>
                <a:gd name="connsiteX3" fmla="*/ 714430 w 979998"/>
                <a:gd name="connsiteY3" fmla="*/ 1421394 h 1481751"/>
                <a:gd name="connsiteX4" fmla="*/ 702359 w 979998"/>
                <a:gd name="connsiteY4" fmla="*/ 1351984 h 1481751"/>
                <a:gd name="connsiteX5" fmla="*/ 726501 w 979998"/>
                <a:gd name="connsiteY5" fmla="*/ 1276539 h 1481751"/>
                <a:gd name="connsiteX6" fmla="*/ 823072 w 979998"/>
                <a:gd name="connsiteY6" fmla="*/ 1309735 h 1481751"/>
                <a:gd name="connsiteX7" fmla="*/ 979998 w 979998"/>
                <a:gd name="connsiteY7" fmla="*/ 178052 h 1481751"/>
                <a:gd name="connsiteX8" fmla="*/ 125955 w 979998"/>
                <a:gd name="connsiteY8" fmla="*/ 0 h 1481751"/>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02359 w 979998"/>
                <a:gd name="connsiteY4" fmla="*/ 1351984 h 1496659"/>
                <a:gd name="connsiteX5" fmla="*/ 726501 w 979998"/>
                <a:gd name="connsiteY5" fmla="*/ 1276539 h 1496659"/>
                <a:gd name="connsiteX6" fmla="*/ 823072 w 979998"/>
                <a:gd name="connsiteY6" fmla="*/ 1309735 h 1496659"/>
                <a:gd name="connsiteX7" fmla="*/ 979998 w 979998"/>
                <a:gd name="connsiteY7" fmla="*/ 178052 h 1496659"/>
                <a:gd name="connsiteX8" fmla="*/ 125955 w 979998"/>
                <a:gd name="connsiteY8" fmla="*/ 0 h 1496659"/>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12255 w 979998"/>
                <a:gd name="connsiteY4" fmla="*/ 1359690 h 1496659"/>
                <a:gd name="connsiteX5" fmla="*/ 726501 w 979998"/>
                <a:gd name="connsiteY5" fmla="*/ 1276539 h 1496659"/>
                <a:gd name="connsiteX6" fmla="*/ 823072 w 979998"/>
                <a:gd name="connsiteY6" fmla="*/ 1309735 h 1496659"/>
                <a:gd name="connsiteX7" fmla="*/ 979998 w 979998"/>
                <a:gd name="connsiteY7" fmla="*/ 178052 h 1496659"/>
                <a:gd name="connsiteX8" fmla="*/ 125955 w 979998"/>
                <a:gd name="connsiteY8" fmla="*/ 0 h 1496659"/>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12255 w 979998"/>
                <a:gd name="connsiteY4" fmla="*/ 1359690 h 1496659"/>
                <a:gd name="connsiteX5" fmla="*/ 743557 w 979998"/>
                <a:gd name="connsiteY5" fmla="*/ 1288979 h 1496659"/>
                <a:gd name="connsiteX6" fmla="*/ 823072 w 979998"/>
                <a:gd name="connsiteY6" fmla="*/ 1309735 h 1496659"/>
                <a:gd name="connsiteX7" fmla="*/ 979998 w 979998"/>
                <a:gd name="connsiteY7" fmla="*/ 178052 h 1496659"/>
                <a:gd name="connsiteX8" fmla="*/ 125955 w 979998"/>
                <a:gd name="connsiteY8" fmla="*/ 0 h 149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998" h="1496659">
                  <a:moveTo>
                    <a:pt x="125955" y="0"/>
                  </a:moveTo>
                  <a:lnTo>
                    <a:pt x="0" y="552491"/>
                  </a:lnTo>
                  <a:lnTo>
                    <a:pt x="684608" y="1496659"/>
                  </a:lnTo>
                  <a:lnTo>
                    <a:pt x="714430" y="1421394"/>
                  </a:lnTo>
                  <a:lnTo>
                    <a:pt x="712255" y="1359690"/>
                  </a:lnTo>
                  <a:lnTo>
                    <a:pt x="743557" y="1288979"/>
                  </a:lnTo>
                  <a:lnTo>
                    <a:pt x="823072" y="1309735"/>
                  </a:lnTo>
                  <a:lnTo>
                    <a:pt x="979998" y="178052"/>
                  </a:lnTo>
                  <a:lnTo>
                    <a:pt x="125955" y="0"/>
                  </a:lnTo>
                  <a:close/>
                </a:path>
              </a:pathLst>
            </a:custGeom>
            <a:grpFill/>
            <a:ln w="127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38" name="Freeform 37"/>
            <p:cNvSpPr/>
            <p:nvPr/>
          </p:nvSpPr>
          <p:spPr>
            <a:xfrm>
              <a:off x="2027238" y="2830513"/>
              <a:ext cx="836612" cy="1076325"/>
            </a:xfrm>
            <a:custGeom>
              <a:avLst/>
              <a:gdLst>
                <a:gd name="connsiteX0" fmla="*/ 132784 w 835937"/>
                <a:gd name="connsiteY0" fmla="*/ 0 h 1059255"/>
                <a:gd name="connsiteX1" fmla="*/ 0 w 835937"/>
                <a:gd name="connsiteY1" fmla="*/ 956649 h 1059255"/>
                <a:gd name="connsiteX2" fmla="*/ 775580 w 835937"/>
                <a:gd name="connsiteY2" fmla="*/ 1059255 h 1059255"/>
                <a:gd name="connsiteX3" fmla="*/ 835937 w 835937"/>
                <a:gd name="connsiteY3" fmla="*/ 286693 h 1059255"/>
                <a:gd name="connsiteX4" fmla="*/ 540190 w 835937"/>
                <a:gd name="connsiteY4" fmla="*/ 250479 h 1059255"/>
                <a:gd name="connsiteX5" fmla="*/ 555279 w 835937"/>
                <a:gd name="connsiteY5" fmla="*/ 69410 h 1059255"/>
                <a:gd name="connsiteX6" fmla="*/ 132784 w 835937"/>
                <a:gd name="connsiteY6" fmla="*/ 0 h 1059255"/>
                <a:gd name="connsiteX0" fmla="*/ 132784 w 835937"/>
                <a:gd name="connsiteY0" fmla="*/ 0 h 1075929"/>
                <a:gd name="connsiteX1" fmla="*/ 0 w 835937"/>
                <a:gd name="connsiteY1" fmla="*/ 956649 h 1075929"/>
                <a:gd name="connsiteX2" fmla="*/ 763683 w 835937"/>
                <a:gd name="connsiteY2" fmla="*/ 1075929 h 1075929"/>
                <a:gd name="connsiteX3" fmla="*/ 835937 w 835937"/>
                <a:gd name="connsiteY3" fmla="*/ 286693 h 1075929"/>
                <a:gd name="connsiteX4" fmla="*/ 540190 w 835937"/>
                <a:gd name="connsiteY4" fmla="*/ 250479 h 1075929"/>
                <a:gd name="connsiteX5" fmla="*/ 555279 w 835937"/>
                <a:gd name="connsiteY5" fmla="*/ 69410 h 1075929"/>
                <a:gd name="connsiteX6" fmla="*/ 132784 w 835937"/>
                <a:gd name="connsiteY6" fmla="*/ 0 h 1075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37" h="1075929">
                  <a:moveTo>
                    <a:pt x="132784" y="0"/>
                  </a:moveTo>
                  <a:lnTo>
                    <a:pt x="0" y="956649"/>
                  </a:lnTo>
                  <a:lnTo>
                    <a:pt x="763683" y="1075929"/>
                  </a:lnTo>
                  <a:lnTo>
                    <a:pt x="835937" y="286693"/>
                  </a:lnTo>
                  <a:lnTo>
                    <a:pt x="540190" y="250479"/>
                  </a:lnTo>
                  <a:lnTo>
                    <a:pt x="555279" y="69410"/>
                  </a:lnTo>
                  <a:lnTo>
                    <a:pt x="132784" y="0"/>
                  </a:lnTo>
                  <a:close/>
                </a:path>
              </a:pathLst>
            </a:custGeom>
            <a:grpFill/>
            <a:ln w="127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39" name="Freeform 38"/>
            <p:cNvSpPr/>
            <p:nvPr/>
          </p:nvSpPr>
          <p:spPr>
            <a:xfrm>
              <a:off x="1804988" y="3789363"/>
              <a:ext cx="992187" cy="1201737"/>
            </a:xfrm>
            <a:custGeom>
              <a:avLst/>
              <a:gdLst>
                <a:gd name="connsiteX0" fmla="*/ 223319 w 995882"/>
                <a:gd name="connsiteY0" fmla="*/ 0 h 1201093"/>
                <a:gd name="connsiteX1" fmla="*/ 199177 w 995882"/>
                <a:gd name="connsiteY1" fmla="*/ 172016 h 1201093"/>
                <a:gd name="connsiteX2" fmla="*/ 108642 w 995882"/>
                <a:gd name="connsiteY2" fmla="*/ 147873 h 1201093"/>
                <a:gd name="connsiteX3" fmla="*/ 75446 w 995882"/>
                <a:gd name="connsiteY3" fmla="*/ 223319 h 1201093"/>
                <a:gd name="connsiteX4" fmla="*/ 84499 w 995882"/>
                <a:gd name="connsiteY4" fmla="*/ 286693 h 1201093"/>
                <a:gd name="connsiteX5" fmla="*/ 66392 w 995882"/>
                <a:gd name="connsiteY5" fmla="*/ 344032 h 1201093"/>
                <a:gd name="connsiteX6" fmla="*/ 78464 w 995882"/>
                <a:gd name="connsiteY6" fmla="*/ 383264 h 1201093"/>
                <a:gd name="connsiteX7" fmla="*/ 132785 w 995882"/>
                <a:gd name="connsiteY7" fmla="*/ 510012 h 1201093"/>
                <a:gd name="connsiteX8" fmla="*/ 132785 w 995882"/>
                <a:gd name="connsiteY8" fmla="*/ 528119 h 1201093"/>
                <a:gd name="connsiteX9" fmla="*/ 78464 w 995882"/>
                <a:gd name="connsiteY9" fmla="*/ 552262 h 1201093"/>
                <a:gd name="connsiteX10" fmla="*/ 66392 w 995882"/>
                <a:gd name="connsiteY10" fmla="*/ 633743 h 1201093"/>
                <a:gd name="connsiteX11" fmla="*/ 15089 w 995882"/>
                <a:gd name="connsiteY11" fmla="*/ 715224 h 1201093"/>
                <a:gd name="connsiteX12" fmla="*/ 45268 w 995882"/>
                <a:gd name="connsiteY12" fmla="*/ 802741 h 1201093"/>
                <a:gd name="connsiteX13" fmla="*/ 21125 w 995882"/>
                <a:gd name="connsiteY13" fmla="*/ 787652 h 1201093"/>
                <a:gd name="connsiteX14" fmla="*/ 0 w 995882"/>
                <a:gd name="connsiteY14" fmla="*/ 811794 h 1201093"/>
                <a:gd name="connsiteX15" fmla="*/ 0 w 995882"/>
                <a:gd name="connsiteY15" fmla="*/ 838955 h 1201093"/>
                <a:gd name="connsiteX16" fmla="*/ 576404 w 995882"/>
                <a:gd name="connsiteY16" fmla="*/ 1170915 h 1201093"/>
                <a:gd name="connsiteX17" fmla="*/ 908365 w 995882"/>
                <a:gd name="connsiteY17" fmla="*/ 1201093 h 1201093"/>
                <a:gd name="connsiteX18" fmla="*/ 995882 w 995882"/>
                <a:gd name="connsiteY18" fmla="*/ 102606 h 1201093"/>
                <a:gd name="connsiteX19" fmla="*/ 223319 w 995882"/>
                <a:gd name="connsiteY19" fmla="*/ 0 h 1201093"/>
                <a:gd name="connsiteX0" fmla="*/ 223319 w 995882"/>
                <a:gd name="connsiteY0" fmla="*/ 0 h 1201093"/>
                <a:gd name="connsiteX1" fmla="*/ 199177 w 995882"/>
                <a:gd name="connsiteY1" fmla="*/ 172016 h 1201093"/>
                <a:gd name="connsiteX2" fmla="*/ 108642 w 995882"/>
                <a:gd name="connsiteY2" fmla="*/ 147873 h 1201093"/>
                <a:gd name="connsiteX3" fmla="*/ 75446 w 995882"/>
                <a:gd name="connsiteY3" fmla="*/ 223319 h 1201093"/>
                <a:gd name="connsiteX4" fmla="*/ 84499 w 995882"/>
                <a:gd name="connsiteY4" fmla="*/ 286693 h 1201093"/>
                <a:gd name="connsiteX5" fmla="*/ 66392 w 995882"/>
                <a:gd name="connsiteY5" fmla="*/ 344032 h 1201093"/>
                <a:gd name="connsiteX6" fmla="*/ 78464 w 995882"/>
                <a:gd name="connsiteY6" fmla="*/ 383264 h 1201093"/>
                <a:gd name="connsiteX7" fmla="*/ 132785 w 995882"/>
                <a:gd name="connsiteY7" fmla="*/ 510012 h 1201093"/>
                <a:gd name="connsiteX8" fmla="*/ 132785 w 995882"/>
                <a:gd name="connsiteY8" fmla="*/ 528119 h 1201093"/>
                <a:gd name="connsiteX9" fmla="*/ 78464 w 995882"/>
                <a:gd name="connsiteY9" fmla="*/ 552262 h 1201093"/>
                <a:gd name="connsiteX10" fmla="*/ 66392 w 995882"/>
                <a:gd name="connsiteY10" fmla="*/ 633743 h 1201093"/>
                <a:gd name="connsiteX11" fmla="*/ 15089 w 995882"/>
                <a:gd name="connsiteY11" fmla="*/ 715224 h 1201093"/>
                <a:gd name="connsiteX12" fmla="*/ 21125 w 995882"/>
                <a:gd name="connsiteY12" fmla="*/ 787652 h 1201093"/>
                <a:gd name="connsiteX13" fmla="*/ 0 w 995882"/>
                <a:gd name="connsiteY13" fmla="*/ 811794 h 1201093"/>
                <a:gd name="connsiteX14" fmla="*/ 0 w 995882"/>
                <a:gd name="connsiteY14" fmla="*/ 838955 h 1201093"/>
                <a:gd name="connsiteX15" fmla="*/ 576404 w 995882"/>
                <a:gd name="connsiteY15" fmla="*/ 1170915 h 1201093"/>
                <a:gd name="connsiteX16" fmla="*/ 908365 w 995882"/>
                <a:gd name="connsiteY16" fmla="*/ 1201093 h 1201093"/>
                <a:gd name="connsiteX17" fmla="*/ 995882 w 995882"/>
                <a:gd name="connsiteY17" fmla="*/ 102606 h 1201093"/>
                <a:gd name="connsiteX18" fmla="*/ 223319 w 995882"/>
                <a:gd name="connsiteY18" fmla="*/ 0 h 1201093"/>
                <a:gd name="connsiteX0" fmla="*/ 223319 w 991638"/>
                <a:gd name="connsiteY0" fmla="*/ 0 h 1201093"/>
                <a:gd name="connsiteX1" fmla="*/ 199177 w 991638"/>
                <a:gd name="connsiteY1" fmla="*/ 172016 h 1201093"/>
                <a:gd name="connsiteX2" fmla="*/ 108642 w 991638"/>
                <a:gd name="connsiteY2" fmla="*/ 147873 h 1201093"/>
                <a:gd name="connsiteX3" fmla="*/ 75446 w 991638"/>
                <a:gd name="connsiteY3" fmla="*/ 223319 h 1201093"/>
                <a:gd name="connsiteX4" fmla="*/ 84499 w 991638"/>
                <a:gd name="connsiteY4" fmla="*/ 286693 h 1201093"/>
                <a:gd name="connsiteX5" fmla="*/ 66392 w 991638"/>
                <a:gd name="connsiteY5" fmla="*/ 344032 h 1201093"/>
                <a:gd name="connsiteX6" fmla="*/ 78464 w 991638"/>
                <a:gd name="connsiteY6" fmla="*/ 383264 h 1201093"/>
                <a:gd name="connsiteX7" fmla="*/ 132785 w 991638"/>
                <a:gd name="connsiteY7" fmla="*/ 510012 h 1201093"/>
                <a:gd name="connsiteX8" fmla="*/ 132785 w 991638"/>
                <a:gd name="connsiteY8" fmla="*/ 528119 h 1201093"/>
                <a:gd name="connsiteX9" fmla="*/ 78464 w 991638"/>
                <a:gd name="connsiteY9" fmla="*/ 552262 h 1201093"/>
                <a:gd name="connsiteX10" fmla="*/ 66392 w 991638"/>
                <a:gd name="connsiteY10" fmla="*/ 633743 h 1201093"/>
                <a:gd name="connsiteX11" fmla="*/ 15089 w 991638"/>
                <a:gd name="connsiteY11" fmla="*/ 715224 h 1201093"/>
                <a:gd name="connsiteX12" fmla="*/ 21125 w 991638"/>
                <a:gd name="connsiteY12" fmla="*/ 787652 h 1201093"/>
                <a:gd name="connsiteX13" fmla="*/ 0 w 991638"/>
                <a:gd name="connsiteY13" fmla="*/ 811794 h 1201093"/>
                <a:gd name="connsiteX14" fmla="*/ 0 w 991638"/>
                <a:gd name="connsiteY14" fmla="*/ 838955 h 1201093"/>
                <a:gd name="connsiteX15" fmla="*/ 576404 w 991638"/>
                <a:gd name="connsiteY15" fmla="*/ 1170915 h 1201093"/>
                <a:gd name="connsiteX16" fmla="*/ 908365 w 991638"/>
                <a:gd name="connsiteY16" fmla="*/ 1201093 h 1201093"/>
                <a:gd name="connsiteX17" fmla="*/ 991638 w 991638"/>
                <a:gd name="connsiteY17" fmla="*/ 112071 h 1201093"/>
                <a:gd name="connsiteX18" fmla="*/ 223319 w 991638"/>
                <a:gd name="connsiteY18" fmla="*/ 0 h 120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1638" h="1201093">
                  <a:moveTo>
                    <a:pt x="223319" y="0"/>
                  </a:moveTo>
                  <a:lnTo>
                    <a:pt x="199177" y="172016"/>
                  </a:lnTo>
                  <a:lnTo>
                    <a:pt x="108642" y="147873"/>
                  </a:lnTo>
                  <a:lnTo>
                    <a:pt x="75446" y="223319"/>
                  </a:lnTo>
                  <a:lnTo>
                    <a:pt x="84499" y="286693"/>
                  </a:lnTo>
                  <a:lnTo>
                    <a:pt x="66392" y="344032"/>
                  </a:lnTo>
                  <a:lnTo>
                    <a:pt x="78464" y="383264"/>
                  </a:lnTo>
                  <a:lnTo>
                    <a:pt x="132785" y="510012"/>
                  </a:lnTo>
                  <a:lnTo>
                    <a:pt x="132785" y="528119"/>
                  </a:lnTo>
                  <a:lnTo>
                    <a:pt x="78464" y="552262"/>
                  </a:lnTo>
                  <a:lnTo>
                    <a:pt x="66392" y="633743"/>
                  </a:lnTo>
                  <a:lnTo>
                    <a:pt x="15089" y="715224"/>
                  </a:lnTo>
                  <a:lnTo>
                    <a:pt x="21125" y="787652"/>
                  </a:lnTo>
                  <a:lnTo>
                    <a:pt x="0" y="811794"/>
                  </a:lnTo>
                  <a:lnTo>
                    <a:pt x="0" y="838955"/>
                  </a:lnTo>
                  <a:lnTo>
                    <a:pt x="576404" y="1170915"/>
                  </a:lnTo>
                  <a:lnTo>
                    <a:pt x="908365" y="1201093"/>
                  </a:lnTo>
                  <a:lnTo>
                    <a:pt x="991638" y="112071"/>
                  </a:lnTo>
                  <a:lnTo>
                    <a:pt x="223319" y="0"/>
                  </a:lnTo>
                  <a:close/>
                </a:path>
              </a:pathLst>
            </a:custGeom>
            <a:grpFill/>
            <a:ln w="127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40" name="Freeform 39"/>
            <p:cNvSpPr/>
            <p:nvPr/>
          </p:nvSpPr>
          <p:spPr>
            <a:xfrm>
              <a:off x="2706688" y="3898900"/>
              <a:ext cx="1025525" cy="1106488"/>
            </a:xfrm>
            <a:custGeom>
              <a:avLst/>
              <a:gdLst>
                <a:gd name="connsiteX0" fmla="*/ 87517 w 1026059"/>
                <a:gd name="connsiteY0" fmla="*/ 0 h 1107540"/>
                <a:gd name="connsiteX1" fmla="*/ 0 w 1026059"/>
                <a:gd name="connsiteY1" fmla="*/ 1098487 h 1107540"/>
                <a:gd name="connsiteX2" fmla="*/ 165980 w 1026059"/>
                <a:gd name="connsiteY2" fmla="*/ 1107540 h 1107540"/>
                <a:gd name="connsiteX3" fmla="*/ 172016 w 1026059"/>
                <a:gd name="connsiteY3" fmla="*/ 1029077 h 1107540"/>
                <a:gd name="connsiteX4" fmla="*/ 416459 w 1026059"/>
                <a:gd name="connsiteY4" fmla="*/ 1032095 h 1107540"/>
                <a:gd name="connsiteX5" fmla="*/ 425513 w 1026059"/>
                <a:gd name="connsiteY5" fmla="*/ 992863 h 1107540"/>
                <a:gd name="connsiteX6" fmla="*/ 1010970 w 1026059"/>
                <a:gd name="connsiteY6" fmla="*/ 1020023 h 1107540"/>
                <a:gd name="connsiteX7" fmla="*/ 1026059 w 1026059"/>
                <a:gd name="connsiteY7" fmla="*/ 54321 h 1107540"/>
                <a:gd name="connsiteX8" fmla="*/ 377228 w 1026059"/>
                <a:gd name="connsiteY8" fmla="*/ 24142 h 1107540"/>
                <a:gd name="connsiteX9" fmla="*/ 238408 w 1026059"/>
                <a:gd name="connsiteY9" fmla="*/ 9053 h 1107540"/>
                <a:gd name="connsiteX10" fmla="*/ 87517 w 1026059"/>
                <a:gd name="connsiteY10" fmla="*/ 0 h 1107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6059" h="1107540">
                  <a:moveTo>
                    <a:pt x="87517" y="0"/>
                  </a:moveTo>
                  <a:lnTo>
                    <a:pt x="0" y="1098487"/>
                  </a:lnTo>
                  <a:lnTo>
                    <a:pt x="165980" y="1107540"/>
                  </a:lnTo>
                  <a:lnTo>
                    <a:pt x="172016" y="1029077"/>
                  </a:lnTo>
                  <a:lnTo>
                    <a:pt x="416459" y="1032095"/>
                  </a:lnTo>
                  <a:lnTo>
                    <a:pt x="425513" y="992863"/>
                  </a:lnTo>
                  <a:lnTo>
                    <a:pt x="1010970" y="1020023"/>
                  </a:lnTo>
                  <a:lnTo>
                    <a:pt x="1026059" y="54321"/>
                  </a:lnTo>
                  <a:lnTo>
                    <a:pt x="377228" y="24142"/>
                  </a:lnTo>
                  <a:lnTo>
                    <a:pt x="238408" y="9053"/>
                  </a:lnTo>
                  <a:lnTo>
                    <a:pt x="87517" y="0"/>
                  </a:lnTo>
                  <a:close/>
                </a:path>
              </a:pathLst>
            </a:custGeom>
            <a:grpFill/>
            <a:ln w="127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41" name="Freeform 40"/>
            <p:cNvSpPr/>
            <p:nvPr/>
          </p:nvSpPr>
          <p:spPr>
            <a:xfrm>
              <a:off x="2792413" y="3116263"/>
              <a:ext cx="1096962" cy="839787"/>
            </a:xfrm>
            <a:custGeom>
              <a:avLst/>
              <a:gdLst>
                <a:gd name="connsiteX0" fmla="*/ 54321 w 1083398"/>
                <a:gd name="connsiteY0" fmla="*/ 0 h 838954"/>
                <a:gd name="connsiteX1" fmla="*/ 0 w 1083398"/>
                <a:gd name="connsiteY1" fmla="*/ 778598 h 838954"/>
                <a:gd name="connsiteX2" fmla="*/ 359121 w 1083398"/>
                <a:gd name="connsiteY2" fmla="*/ 811794 h 838954"/>
                <a:gd name="connsiteX3" fmla="*/ 926471 w 1083398"/>
                <a:gd name="connsiteY3" fmla="*/ 838954 h 838954"/>
                <a:gd name="connsiteX4" fmla="*/ 1071327 w 1083398"/>
                <a:gd name="connsiteY4" fmla="*/ 832919 h 838954"/>
                <a:gd name="connsiteX5" fmla="*/ 1083398 w 1083398"/>
                <a:gd name="connsiteY5" fmla="*/ 69410 h 838954"/>
                <a:gd name="connsiteX6" fmla="*/ 639778 w 1083398"/>
                <a:gd name="connsiteY6" fmla="*/ 45267 h 838954"/>
                <a:gd name="connsiteX7" fmla="*/ 416460 w 1083398"/>
                <a:gd name="connsiteY7" fmla="*/ 27160 h 838954"/>
                <a:gd name="connsiteX8" fmla="*/ 54321 w 1083398"/>
                <a:gd name="connsiteY8" fmla="*/ 0 h 838954"/>
                <a:gd name="connsiteX0" fmla="*/ 68618 w 1097695"/>
                <a:gd name="connsiteY0" fmla="*/ 0 h 838954"/>
                <a:gd name="connsiteX1" fmla="*/ 0 w 1097695"/>
                <a:gd name="connsiteY1" fmla="*/ 780977 h 838954"/>
                <a:gd name="connsiteX2" fmla="*/ 373418 w 1097695"/>
                <a:gd name="connsiteY2" fmla="*/ 811794 h 838954"/>
                <a:gd name="connsiteX3" fmla="*/ 940768 w 1097695"/>
                <a:gd name="connsiteY3" fmla="*/ 838954 h 838954"/>
                <a:gd name="connsiteX4" fmla="*/ 1085624 w 1097695"/>
                <a:gd name="connsiteY4" fmla="*/ 832919 h 838954"/>
                <a:gd name="connsiteX5" fmla="*/ 1097695 w 1097695"/>
                <a:gd name="connsiteY5" fmla="*/ 69410 h 838954"/>
                <a:gd name="connsiteX6" fmla="*/ 654075 w 1097695"/>
                <a:gd name="connsiteY6" fmla="*/ 45267 h 838954"/>
                <a:gd name="connsiteX7" fmla="*/ 430757 w 1097695"/>
                <a:gd name="connsiteY7" fmla="*/ 27160 h 838954"/>
                <a:gd name="connsiteX8" fmla="*/ 68618 w 1097695"/>
                <a:gd name="connsiteY8" fmla="*/ 0 h 83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695" h="838954">
                  <a:moveTo>
                    <a:pt x="68618" y="0"/>
                  </a:moveTo>
                  <a:lnTo>
                    <a:pt x="0" y="780977"/>
                  </a:lnTo>
                  <a:lnTo>
                    <a:pt x="373418" y="811794"/>
                  </a:lnTo>
                  <a:lnTo>
                    <a:pt x="940768" y="838954"/>
                  </a:lnTo>
                  <a:lnTo>
                    <a:pt x="1085624" y="832919"/>
                  </a:lnTo>
                  <a:lnTo>
                    <a:pt x="1097695" y="69410"/>
                  </a:lnTo>
                  <a:lnTo>
                    <a:pt x="654075" y="45267"/>
                  </a:lnTo>
                  <a:lnTo>
                    <a:pt x="430757" y="27160"/>
                  </a:lnTo>
                  <a:lnTo>
                    <a:pt x="68618" y="0"/>
                  </a:lnTo>
                  <a:close/>
                </a:path>
              </a:pathLst>
            </a:custGeom>
            <a:grpFill/>
            <a:ln w="127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42" name="Freeform 41"/>
            <p:cNvSpPr/>
            <p:nvPr/>
          </p:nvSpPr>
          <p:spPr>
            <a:xfrm>
              <a:off x="2573338" y="2325688"/>
              <a:ext cx="1047750" cy="850900"/>
            </a:xfrm>
            <a:custGeom>
              <a:avLst/>
              <a:gdLst>
                <a:gd name="connsiteX0" fmla="*/ 81481 w 1047184"/>
                <a:gd name="connsiteY0" fmla="*/ 0 h 851025"/>
                <a:gd name="connsiteX1" fmla="*/ 12071 w 1047184"/>
                <a:gd name="connsiteY1" fmla="*/ 576404 h 851025"/>
                <a:gd name="connsiteX2" fmla="*/ 0 w 1047184"/>
                <a:gd name="connsiteY2" fmla="*/ 751437 h 851025"/>
                <a:gd name="connsiteX3" fmla="*/ 289711 w 1047184"/>
                <a:gd name="connsiteY3" fmla="*/ 796705 h 851025"/>
                <a:gd name="connsiteX4" fmla="*/ 1017006 w 1047184"/>
                <a:gd name="connsiteY4" fmla="*/ 851025 h 851025"/>
                <a:gd name="connsiteX5" fmla="*/ 1047184 w 1047184"/>
                <a:gd name="connsiteY5" fmla="*/ 78463 h 851025"/>
                <a:gd name="connsiteX6" fmla="*/ 81481 w 1047184"/>
                <a:gd name="connsiteY6" fmla="*/ 0 h 85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184" h="851025">
                  <a:moveTo>
                    <a:pt x="81481" y="0"/>
                  </a:moveTo>
                  <a:lnTo>
                    <a:pt x="12071" y="576404"/>
                  </a:lnTo>
                  <a:lnTo>
                    <a:pt x="0" y="751437"/>
                  </a:lnTo>
                  <a:lnTo>
                    <a:pt x="289711" y="796705"/>
                  </a:lnTo>
                  <a:lnTo>
                    <a:pt x="1017006" y="851025"/>
                  </a:lnTo>
                  <a:lnTo>
                    <a:pt x="1047184" y="78463"/>
                  </a:lnTo>
                  <a:lnTo>
                    <a:pt x="81481" y="0"/>
                  </a:lnTo>
                  <a:close/>
                </a:path>
              </a:pathLst>
            </a:custGeom>
            <a:grpFill/>
            <a:ln w="127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43" name="Freeform 42"/>
            <p:cNvSpPr/>
            <p:nvPr/>
          </p:nvSpPr>
          <p:spPr>
            <a:xfrm>
              <a:off x="2085975" y="1474788"/>
              <a:ext cx="1574800" cy="952500"/>
            </a:xfrm>
            <a:custGeom>
              <a:avLst/>
              <a:gdLst>
                <a:gd name="connsiteX0" fmla="*/ 27160 w 1572285"/>
                <a:gd name="connsiteY0" fmla="*/ 0 h 944578"/>
                <a:gd name="connsiteX1" fmla="*/ 24142 w 1572285"/>
                <a:gd name="connsiteY1" fmla="*/ 63374 h 944578"/>
                <a:gd name="connsiteX2" fmla="*/ 0 w 1572285"/>
                <a:gd name="connsiteY2" fmla="*/ 129766 h 944578"/>
                <a:gd name="connsiteX3" fmla="*/ 12071 w 1572285"/>
                <a:gd name="connsiteY3" fmla="*/ 301782 h 944578"/>
                <a:gd name="connsiteX4" fmla="*/ 69410 w 1572285"/>
                <a:gd name="connsiteY4" fmla="*/ 374210 h 944578"/>
                <a:gd name="connsiteX5" fmla="*/ 93552 w 1572285"/>
                <a:gd name="connsiteY5" fmla="*/ 422495 h 944578"/>
                <a:gd name="connsiteX6" fmla="*/ 132784 w 1572285"/>
                <a:gd name="connsiteY6" fmla="*/ 455691 h 944578"/>
                <a:gd name="connsiteX7" fmla="*/ 162962 w 1572285"/>
                <a:gd name="connsiteY7" fmla="*/ 485869 h 944578"/>
                <a:gd name="connsiteX8" fmla="*/ 135802 w 1572285"/>
                <a:gd name="connsiteY8" fmla="*/ 567350 h 944578"/>
                <a:gd name="connsiteX9" fmla="*/ 144855 w 1572285"/>
                <a:gd name="connsiteY9" fmla="*/ 618653 h 944578"/>
                <a:gd name="connsiteX10" fmla="*/ 111659 w 1572285"/>
                <a:gd name="connsiteY10" fmla="*/ 645814 h 944578"/>
                <a:gd name="connsiteX11" fmla="*/ 117695 w 1572285"/>
                <a:gd name="connsiteY11" fmla="*/ 679010 h 944578"/>
                <a:gd name="connsiteX12" fmla="*/ 190122 w 1572285"/>
                <a:gd name="connsiteY12" fmla="*/ 675992 h 944578"/>
                <a:gd name="connsiteX13" fmla="*/ 208229 w 1572285"/>
                <a:gd name="connsiteY13" fmla="*/ 739366 h 944578"/>
                <a:gd name="connsiteX14" fmla="*/ 214265 w 1572285"/>
                <a:gd name="connsiteY14" fmla="*/ 775580 h 944578"/>
                <a:gd name="connsiteX15" fmla="*/ 235390 w 1572285"/>
                <a:gd name="connsiteY15" fmla="*/ 817830 h 944578"/>
                <a:gd name="connsiteX16" fmla="*/ 235390 w 1572285"/>
                <a:gd name="connsiteY16" fmla="*/ 848008 h 944578"/>
                <a:gd name="connsiteX17" fmla="*/ 307817 w 1572285"/>
                <a:gd name="connsiteY17" fmla="*/ 935525 h 944578"/>
                <a:gd name="connsiteX18" fmla="*/ 404388 w 1572285"/>
                <a:gd name="connsiteY18" fmla="*/ 917418 h 944578"/>
                <a:gd name="connsiteX19" fmla="*/ 422495 w 1572285"/>
                <a:gd name="connsiteY19" fmla="*/ 938542 h 944578"/>
                <a:gd name="connsiteX20" fmla="*/ 506994 w 1572285"/>
                <a:gd name="connsiteY20" fmla="*/ 899311 h 944578"/>
                <a:gd name="connsiteX21" fmla="*/ 546225 w 1572285"/>
                <a:gd name="connsiteY21" fmla="*/ 944578 h 944578"/>
                <a:gd name="connsiteX22" fmla="*/ 564332 w 1572285"/>
                <a:gd name="connsiteY22" fmla="*/ 844990 h 944578"/>
                <a:gd name="connsiteX23" fmla="*/ 1530035 w 1572285"/>
                <a:gd name="connsiteY23" fmla="*/ 935525 h 944578"/>
                <a:gd name="connsiteX24" fmla="*/ 1572285 w 1572285"/>
                <a:gd name="connsiteY24" fmla="*/ 190123 h 944578"/>
                <a:gd name="connsiteX25" fmla="*/ 1189021 w 1572285"/>
                <a:gd name="connsiteY25" fmla="*/ 156927 h 944578"/>
                <a:gd name="connsiteX26" fmla="*/ 1007952 w 1572285"/>
                <a:gd name="connsiteY26" fmla="*/ 141837 h 944578"/>
                <a:gd name="connsiteX27" fmla="*/ 908364 w 1572285"/>
                <a:gd name="connsiteY27" fmla="*/ 138820 h 944578"/>
                <a:gd name="connsiteX28" fmla="*/ 742384 w 1572285"/>
                <a:gd name="connsiteY28" fmla="*/ 111659 h 944578"/>
                <a:gd name="connsiteX29" fmla="*/ 597528 w 1572285"/>
                <a:gd name="connsiteY29" fmla="*/ 93552 h 944578"/>
                <a:gd name="connsiteX30" fmla="*/ 27160 w 1572285"/>
                <a:gd name="connsiteY30" fmla="*/ 0 h 944578"/>
                <a:gd name="connsiteX0" fmla="*/ 27160 w 1572285"/>
                <a:gd name="connsiteY0" fmla="*/ 0 h 944594"/>
                <a:gd name="connsiteX1" fmla="*/ 24142 w 1572285"/>
                <a:gd name="connsiteY1" fmla="*/ 63374 h 944594"/>
                <a:gd name="connsiteX2" fmla="*/ 0 w 1572285"/>
                <a:gd name="connsiteY2" fmla="*/ 129766 h 944594"/>
                <a:gd name="connsiteX3" fmla="*/ 12071 w 1572285"/>
                <a:gd name="connsiteY3" fmla="*/ 301782 h 944594"/>
                <a:gd name="connsiteX4" fmla="*/ 69410 w 1572285"/>
                <a:gd name="connsiteY4" fmla="*/ 374210 h 944594"/>
                <a:gd name="connsiteX5" fmla="*/ 93552 w 1572285"/>
                <a:gd name="connsiteY5" fmla="*/ 422495 h 944594"/>
                <a:gd name="connsiteX6" fmla="*/ 132784 w 1572285"/>
                <a:gd name="connsiteY6" fmla="*/ 455691 h 944594"/>
                <a:gd name="connsiteX7" fmla="*/ 162962 w 1572285"/>
                <a:gd name="connsiteY7" fmla="*/ 485869 h 944594"/>
                <a:gd name="connsiteX8" fmla="*/ 135802 w 1572285"/>
                <a:gd name="connsiteY8" fmla="*/ 567350 h 944594"/>
                <a:gd name="connsiteX9" fmla="*/ 144855 w 1572285"/>
                <a:gd name="connsiteY9" fmla="*/ 618653 h 944594"/>
                <a:gd name="connsiteX10" fmla="*/ 111659 w 1572285"/>
                <a:gd name="connsiteY10" fmla="*/ 645814 h 944594"/>
                <a:gd name="connsiteX11" fmla="*/ 117695 w 1572285"/>
                <a:gd name="connsiteY11" fmla="*/ 679010 h 944594"/>
                <a:gd name="connsiteX12" fmla="*/ 190122 w 1572285"/>
                <a:gd name="connsiteY12" fmla="*/ 675992 h 944594"/>
                <a:gd name="connsiteX13" fmla="*/ 208229 w 1572285"/>
                <a:gd name="connsiteY13" fmla="*/ 739366 h 944594"/>
                <a:gd name="connsiteX14" fmla="*/ 214265 w 1572285"/>
                <a:gd name="connsiteY14" fmla="*/ 775580 h 944594"/>
                <a:gd name="connsiteX15" fmla="*/ 235390 w 1572285"/>
                <a:gd name="connsiteY15" fmla="*/ 817830 h 944594"/>
                <a:gd name="connsiteX16" fmla="*/ 235390 w 1572285"/>
                <a:gd name="connsiteY16" fmla="*/ 848008 h 944594"/>
                <a:gd name="connsiteX17" fmla="*/ 307817 w 1572285"/>
                <a:gd name="connsiteY17" fmla="*/ 935525 h 944594"/>
                <a:gd name="connsiteX18" fmla="*/ 404388 w 1572285"/>
                <a:gd name="connsiteY18" fmla="*/ 917418 h 944594"/>
                <a:gd name="connsiteX19" fmla="*/ 422495 w 1572285"/>
                <a:gd name="connsiteY19" fmla="*/ 938542 h 944594"/>
                <a:gd name="connsiteX20" fmla="*/ 506994 w 1572285"/>
                <a:gd name="connsiteY20" fmla="*/ 899311 h 944594"/>
                <a:gd name="connsiteX21" fmla="*/ 557802 w 1572285"/>
                <a:gd name="connsiteY21" fmla="*/ 944594 h 944594"/>
                <a:gd name="connsiteX22" fmla="*/ 564332 w 1572285"/>
                <a:gd name="connsiteY22" fmla="*/ 844990 h 944594"/>
                <a:gd name="connsiteX23" fmla="*/ 1530035 w 1572285"/>
                <a:gd name="connsiteY23" fmla="*/ 935525 h 944594"/>
                <a:gd name="connsiteX24" fmla="*/ 1572285 w 1572285"/>
                <a:gd name="connsiteY24" fmla="*/ 190123 h 944594"/>
                <a:gd name="connsiteX25" fmla="*/ 1189021 w 1572285"/>
                <a:gd name="connsiteY25" fmla="*/ 156927 h 944594"/>
                <a:gd name="connsiteX26" fmla="*/ 1007952 w 1572285"/>
                <a:gd name="connsiteY26" fmla="*/ 141837 h 944594"/>
                <a:gd name="connsiteX27" fmla="*/ 908364 w 1572285"/>
                <a:gd name="connsiteY27" fmla="*/ 138820 h 944594"/>
                <a:gd name="connsiteX28" fmla="*/ 742384 w 1572285"/>
                <a:gd name="connsiteY28" fmla="*/ 111659 h 944594"/>
                <a:gd name="connsiteX29" fmla="*/ 597528 w 1572285"/>
                <a:gd name="connsiteY29" fmla="*/ 93552 h 944594"/>
                <a:gd name="connsiteX30" fmla="*/ 27160 w 1572285"/>
                <a:gd name="connsiteY30"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71625 w 1574500"/>
                <a:gd name="connsiteY4" fmla="*/ 374210 h 944594"/>
                <a:gd name="connsiteX5" fmla="*/ 95767 w 1574500"/>
                <a:gd name="connsiteY5" fmla="*/ 422495 h 944594"/>
                <a:gd name="connsiteX6" fmla="*/ 134999 w 1574500"/>
                <a:gd name="connsiteY6" fmla="*/ 455691 h 944594"/>
                <a:gd name="connsiteX7" fmla="*/ 165177 w 1574500"/>
                <a:gd name="connsiteY7" fmla="*/ 485869 h 944594"/>
                <a:gd name="connsiteX8" fmla="*/ 138017 w 1574500"/>
                <a:gd name="connsiteY8" fmla="*/ 567350 h 944594"/>
                <a:gd name="connsiteX9" fmla="*/ 147070 w 1574500"/>
                <a:gd name="connsiteY9" fmla="*/ 618653 h 944594"/>
                <a:gd name="connsiteX10" fmla="*/ 113874 w 1574500"/>
                <a:gd name="connsiteY10" fmla="*/ 645814 h 944594"/>
                <a:gd name="connsiteX11" fmla="*/ 119910 w 1574500"/>
                <a:gd name="connsiteY11" fmla="*/ 679010 h 944594"/>
                <a:gd name="connsiteX12" fmla="*/ 192337 w 1574500"/>
                <a:gd name="connsiteY12" fmla="*/ 675992 h 944594"/>
                <a:gd name="connsiteX13" fmla="*/ 210444 w 1574500"/>
                <a:gd name="connsiteY13" fmla="*/ 739366 h 944594"/>
                <a:gd name="connsiteX14" fmla="*/ 216480 w 1574500"/>
                <a:gd name="connsiteY14" fmla="*/ 775580 h 944594"/>
                <a:gd name="connsiteX15" fmla="*/ 237605 w 1574500"/>
                <a:gd name="connsiteY15" fmla="*/ 817830 h 944594"/>
                <a:gd name="connsiteX16" fmla="*/ 237605 w 1574500"/>
                <a:gd name="connsiteY16" fmla="*/ 848008 h 944594"/>
                <a:gd name="connsiteX17" fmla="*/ 310032 w 1574500"/>
                <a:gd name="connsiteY17" fmla="*/ 935525 h 944594"/>
                <a:gd name="connsiteX18" fmla="*/ 406603 w 1574500"/>
                <a:gd name="connsiteY18" fmla="*/ 917418 h 944594"/>
                <a:gd name="connsiteX19" fmla="*/ 424710 w 1574500"/>
                <a:gd name="connsiteY19" fmla="*/ 938542 h 944594"/>
                <a:gd name="connsiteX20" fmla="*/ 509209 w 1574500"/>
                <a:gd name="connsiteY20" fmla="*/ 899311 h 944594"/>
                <a:gd name="connsiteX21" fmla="*/ 560017 w 1574500"/>
                <a:gd name="connsiteY21" fmla="*/ 944594 h 944594"/>
                <a:gd name="connsiteX22" fmla="*/ 566547 w 1574500"/>
                <a:gd name="connsiteY22" fmla="*/ 844990 h 944594"/>
                <a:gd name="connsiteX23" fmla="*/ 1532250 w 1574500"/>
                <a:gd name="connsiteY23" fmla="*/ 935525 h 944594"/>
                <a:gd name="connsiteX24" fmla="*/ 1574500 w 1574500"/>
                <a:gd name="connsiteY24" fmla="*/ 190123 h 944594"/>
                <a:gd name="connsiteX25" fmla="*/ 1191236 w 1574500"/>
                <a:gd name="connsiteY25" fmla="*/ 156927 h 944594"/>
                <a:gd name="connsiteX26" fmla="*/ 1010167 w 1574500"/>
                <a:gd name="connsiteY26" fmla="*/ 141837 h 944594"/>
                <a:gd name="connsiteX27" fmla="*/ 910579 w 1574500"/>
                <a:gd name="connsiteY27" fmla="*/ 138820 h 944594"/>
                <a:gd name="connsiteX28" fmla="*/ 744599 w 1574500"/>
                <a:gd name="connsiteY28" fmla="*/ 111659 h 944594"/>
                <a:gd name="connsiteX29" fmla="*/ 599743 w 1574500"/>
                <a:gd name="connsiteY29" fmla="*/ 93552 h 944594"/>
                <a:gd name="connsiteX30" fmla="*/ 29375 w 1574500"/>
                <a:gd name="connsiteY30"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95767 w 1574500"/>
                <a:gd name="connsiteY4" fmla="*/ 422495 h 944594"/>
                <a:gd name="connsiteX5" fmla="*/ 134999 w 1574500"/>
                <a:gd name="connsiteY5" fmla="*/ 455691 h 944594"/>
                <a:gd name="connsiteX6" fmla="*/ 165177 w 1574500"/>
                <a:gd name="connsiteY6" fmla="*/ 485869 h 944594"/>
                <a:gd name="connsiteX7" fmla="*/ 138017 w 1574500"/>
                <a:gd name="connsiteY7" fmla="*/ 567350 h 944594"/>
                <a:gd name="connsiteX8" fmla="*/ 147070 w 1574500"/>
                <a:gd name="connsiteY8" fmla="*/ 618653 h 944594"/>
                <a:gd name="connsiteX9" fmla="*/ 113874 w 1574500"/>
                <a:gd name="connsiteY9" fmla="*/ 645814 h 944594"/>
                <a:gd name="connsiteX10" fmla="*/ 119910 w 1574500"/>
                <a:gd name="connsiteY10" fmla="*/ 679010 h 944594"/>
                <a:gd name="connsiteX11" fmla="*/ 192337 w 1574500"/>
                <a:gd name="connsiteY11" fmla="*/ 675992 h 944594"/>
                <a:gd name="connsiteX12" fmla="*/ 210444 w 1574500"/>
                <a:gd name="connsiteY12" fmla="*/ 739366 h 944594"/>
                <a:gd name="connsiteX13" fmla="*/ 216480 w 1574500"/>
                <a:gd name="connsiteY13" fmla="*/ 775580 h 944594"/>
                <a:gd name="connsiteX14" fmla="*/ 237605 w 1574500"/>
                <a:gd name="connsiteY14" fmla="*/ 817830 h 944594"/>
                <a:gd name="connsiteX15" fmla="*/ 237605 w 1574500"/>
                <a:gd name="connsiteY15" fmla="*/ 848008 h 944594"/>
                <a:gd name="connsiteX16" fmla="*/ 310032 w 1574500"/>
                <a:gd name="connsiteY16" fmla="*/ 935525 h 944594"/>
                <a:gd name="connsiteX17" fmla="*/ 406603 w 1574500"/>
                <a:gd name="connsiteY17" fmla="*/ 917418 h 944594"/>
                <a:gd name="connsiteX18" fmla="*/ 424710 w 1574500"/>
                <a:gd name="connsiteY18" fmla="*/ 938542 h 944594"/>
                <a:gd name="connsiteX19" fmla="*/ 509209 w 1574500"/>
                <a:gd name="connsiteY19" fmla="*/ 899311 h 944594"/>
                <a:gd name="connsiteX20" fmla="*/ 560017 w 1574500"/>
                <a:gd name="connsiteY20" fmla="*/ 944594 h 944594"/>
                <a:gd name="connsiteX21" fmla="*/ 566547 w 1574500"/>
                <a:gd name="connsiteY21" fmla="*/ 844990 h 944594"/>
                <a:gd name="connsiteX22" fmla="*/ 1532250 w 1574500"/>
                <a:gd name="connsiteY22" fmla="*/ 935525 h 944594"/>
                <a:gd name="connsiteX23" fmla="*/ 1574500 w 1574500"/>
                <a:gd name="connsiteY23" fmla="*/ 190123 h 944594"/>
                <a:gd name="connsiteX24" fmla="*/ 1191236 w 1574500"/>
                <a:gd name="connsiteY24" fmla="*/ 156927 h 944594"/>
                <a:gd name="connsiteX25" fmla="*/ 1010167 w 1574500"/>
                <a:gd name="connsiteY25" fmla="*/ 141837 h 944594"/>
                <a:gd name="connsiteX26" fmla="*/ 910579 w 1574500"/>
                <a:gd name="connsiteY26" fmla="*/ 138820 h 944594"/>
                <a:gd name="connsiteX27" fmla="*/ 744599 w 1574500"/>
                <a:gd name="connsiteY27" fmla="*/ 111659 h 944594"/>
                <a:gd name="connsiteX28" fmla="*/ 599743 w 1574500"/>
                <a:gd name="connsiteY28" fmla="*/ 93552 h 944594"/>
                <a:gd name="connsiteX29" fmla="*/ 29375 w 1574500"/>
                <a:gd name="connsiteY29"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95767 w 1574500"/>
                <a:gd name="connsiteY4" fmla="*/ 422495 h 944594"/>
                <a:gd name="connsiteX5" fmla="*/ 165177 w 1574500"/>
                <a:gd name="connsiteY5" fmla="*/ 485869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65177 w 1574500"/>
                <a:gd name="connsiteY5" fmla="*/ 485869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32705 w 1574500"/>
                <a:gd name="connsiteY7" fmla="*/ 61866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32705 w 1574500"/>
                <a:gd name="connsiteY7" fmla="*/ 61866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27946 w 1574500"/>
                <a:gd name="connsiteY14" fmla="*/ 874216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52209"/>
                <a:gd name="connsiteX1" fmla="*/ 26357 w 1574500"/>
                <a:gd name="connsiteY1" fmla="*/ 63374 h 952209"/>
                <a:gd name="connsiteX2" fmla="*/ 2215 w 1574500"/>
                <a:gd name="connsiteY2" fmla="*/ 129766 h 952209"/>
                <a:gd name="connsiteX3" fmla="*/ 0 w 1574500"/>
                <a:gd name="connsiteY3" fmla="*/ 308931 h 952209"/>
                <a:gd name="connsiteX4" fmla="*/ 86191 w 1574500"/>
                <a:gd name="connsiteY4" fmla="*/ 429646 h 952209"/>
                <a:gd name="connsiteX5" fmla="*/ 148421 w 1574500"/>
                <a:gd name="connsiteY5" fmla="*/ 485877 h 952209"/>
                <a:gd name="connsiteX6" fmla="*/ 123656 w 1574500"/>
                <a:gd name="connsiteY6" fmla="*/ 567360 h 952209"/>
                <a:gd name="connsiteX7" fmla="*/ 132705 w 1574500"/>
                <a:gd name="connsiteY7" fmla="*/ 618663 h 952209"/>
                <a:gd name="connsiteX8" fmla="*/ 113874 w 1574500"/>
                <a:gd name="connsiteY8" fmla="*/ 645814 h 952209"/>
                <a:gd name="connsiteX9" fmla="*/ 119910 w 1574500"/>
                <a:gd name="connsiteY9" fmla="*/ 679010 h 952209"/>
                <a:gd name="connsiteX10" fmla="*/ 192337 w 1574500"/>
                <a:gd name="connsiteY10" fmla="*/ 675992 h 952209"/>
                <a:gd name="connsiteX11" fmla="*/ 210444 w 1574500"/>
                <a:gd name="connsiteY11" fmla="*/ 739366 h 952209"/>
                <a:gd name="connsiteX12" fmla="*/ 216480 w 1574500"/>
                <a:gd name="connsiteY12" fmla="*/ 775580 h 952209"/>
                <a:gd name="connsiteX13" fmla="*/ 237605 w 1574500"/>
                <a:gd name="connsiteY13" fmla="*/ 817830 h 952209"/>
                <a:gd name="connsiteX14" fmla="*/ 227946 w 1574500"/>
                <a:gd name="connsiteY14" fmla="*/ 874216 h 952209"/>
                <a:gd name="connsiteX15" fmla="*/ 312230 w 1574500"/>
                <a:gd name="connsiteY15" fmla="*/ 952209 h 952209"/>
                <a:gd name="connsiteX16" fmla="*/ 406603 w 1574500"/>
                <a:gd name="connsiteY16" fmla="*/ 917418 h 952209"/>
                <a:gd name="connsiteX17" fmla="*/ 424710 w 1574500"/>
                <a:gd name="connsiteY17" fmla="*/ 938542 h 952209"/>
                <a:gd name="connsiteX18" fmla="*/ 509209 w 1574500"/>
                <a:gd name="connsiteY18" fmla="*/ 899311 h 952209"/>
                <a:gd name="connsiteX19" fmla="*/ 560017 w 1574500"/>
                <a:gd name="connsiteY19" fmla="*/ 944594 h 952209"/>
                <a:gd name="connsiteX20" fmla="*/ 566547 w 1574500"/>
                <a:gd name="connsiteY20" fmla="*/ 844990 h 952209"/>
                <a:gd name="connsiteX21" fmla="*/ 1532250 w 1574500"/>
                <a:gd name="connsiteY21" fmla="*/ 935525 h 952209"/>
                <a:gd name="connsiteX22" fmla="*/ 1574500 w 1574500"/>
                <a:gd name="connsiteY22" fmla="*/ 190123 h 952209"/>
                <a:gd name="connsiteX23" fmla="*/ 1191236 w 1574500"/>
                <a:gd name="connsiteY23" fmla="*/ 156927 h 952209"/>
                <a:gd name="connsiteX24" fmla="*/ 1010167 w 1574500"/>
                <a:gd name="connsiteY24" fmla="*/ 141837 h 952209"/>
                <a:gd name="connsiteX25" fmla="*/ 910579 w 1574500"/>
                <a:gd name="connsiteY25" fmla="*/ 138820 h 952209"/>
                <a:gd name="connsiteX26" fmla="*/ 744599 w 1574500"/>
                <a:gd name="connsiteY26" fmla="*/ 111659 h 952209"/>
                <a:gd name="connsiteX27" fmla="*/ 599743 w 1574500"/>
                <a:gd name="connsiteY27" fmla="*/ 93552 h 952209"/>
                <a:gd name="connsiteX28" fmla="*/ 29375 w 1574500"/>
                <a:gd name="connsiteY28" fmla="*/ 0 h 952209"/>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406603 w 1574500"/>
                <a:gd name="connsiteY16" fmla="*/ 917418 h 952845"/>
                <a:gd name="connsiteX17" fmla="*/ 455399 w 1574500"/>
                <a:gd name="connsiteY17" fmla="*/ 952845 h 952845"/>
                <a:gd name="connsiteX18" fmla="*/ 509209 w 1574500"/>
                <a:gd name="connsiteY18" fmla="*/ 899311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396844 w 1574500"/>
                <a:gd name="connsiteY16" fmla="*/ 938866 h 952845"/>
                <a:gd name="connsiteX17" fmla="*/ 455399 w 1574500"/>
                <a:gd name="connsiteY17" fmla="*/ 952845 h 952845"/>
                <a:gd name="connsiteX18" fmla="*/ 509209 w 1574500"/>
                <a:gd name="connsiteY18" fmla="*/ 899311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396844 w 1574500"/>
                <a:gd name="connsiteY16" fmla="*/ 938866 h 952845"/>
                <a:gd name="connsiteX17" fmla="*/ 455399 w 1574500"/>
                <a:gd name="connsiteY17" fmla="*/ 952845 h 952845"/>
                <a:gd name="connsiteX18" fmla="*/ 513669 w 1574500"/>
                <a:gd name="connsiteY18" fmla="*/ 904089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74500" h="952845">
                  <a:moveTo>
                    <a:pt x="29375" y="0"/>
                  </a:moveTo>
                  <a:lnTo>
                    <a:pt x="26357" y="63374"/>
                  </a:lnTo>
                  <a:lnTo>
                    <a:pt x="2215" y="129766"/>
                  </a:lnTo>
                  <a:cubicBezTo>
                    <a:pt x="1477" y="189488"/>
                    <a:pt x="738" y="249209"/>
                    <a:pt x="0" y="308931"/>
                  </a:cubicBezTo>
                  <a:lnTo>
                    <a:pt x="86191" y="429646"/>
                  </a:lnTo>
                  <a:lnTo>
                    <a:pt x="148421" y="485877"/>
                  </a:lnTo>
                  <a:lnTo>
                    <a:pt x="123656" y="567360"/>
                  </a:lnTo>
                  <a:lnTo>
                    <a:pt x="132705" y="618663"/>
                  </a:lnTo>
                  <a:lnTo>
                    <a:pt x="113874" y="645814"/>
                  </a:lnTo>
                  <a:lnTo>
                    <a:pt x="119910" y="679010"/>
                  </a:lnTo>
                  <a:lnTo>
                    <a:pt x="192337" y="675992"/>
                  </a:lnTo>
                  <a:lnTo>
                    <a:pt x="210444" y="739366"/>
                  </a:lnTo>
                  <a:lnTo>
                    <a:pt x="216480" y="775580"/>
                  </a:lnTo>
                  <a:lnTo>
                    <a:pt x="237605" y="817830"/>
                  </a:lnTo>
                  <a:lnTo>
                    <a:pt x="227946" y="874216"/>
                  </a:lnTo>
                  <a:lnTo>
                    <a:pt x="312230" y="952209"/>
                  </a:lnTo>
                  <a:lnTo>
                    <a:pt x="396844" y="938866"/>
                  </a:lnTo>
                  <a:lnTo>
                    <a:pt x="455399" y="952845"/>
                  </a:lnTo>
                  <a:lnTo>
                    <a:pt x="513669" y="904089"/>
                  </a:lnTo>
                  <a:lnTo>
                    <a:pt x="560017" y="944594"/>
                  </a:lnTo>
                  <a:lnTo>
                    <a:pt x="566547" y="844990"/>
                  </a:lnTo>
                  <a:lnTo>
                    <a:pt x="1532250" y="935525"/>
                  </a:lnTo>
                  <a:lnTo>
                    <a:pt x="1574500" y="190123"/>
                  </a:lnTo>
                  <a:lnTo>
                    <a:pt x="1191236" y="156927"/>
                  </a:lnTo>
                  <a:lnTo>
                    <a:pt x="1010167" y="141837"/>
                  </a:lnTo>
                  <a:lnTo>
                    <a:pt x="910579" y="138820"/>
                  </a:lnTo>
                  <a:lnTo>
                    <a:pt x="744599" y="111659"/>
                  </a:lnTo>
                  <a:lnTo>
                    <a:pt x="599743" y="93552"/>
                  </a:lnTo>
                  <a:lnTo>
                    <a:pt x="29375" y="0"/>
                  </a:lnTo>
                  <a:close/>
                </a:path>
              </a:pathLst>
            </a:custGeom>
            <a:grpFill/>
            <a:ln w="127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44" name="Freeform 43"/>
            <p:cNvSpPr/>
            <p:nvPr/>
          </p:nvSpPr>
          <p:spPr>
            <a:xfrm>
              <a:off x="3630613" y="1641475"/>
              <a:ext cx="1001712" cy="596900"/>
            </a:xfrm>
            <a:custGeom>
              <a:avLst/>
              <a:gdLst>
                <a:gd name="connsiteX0" fmla="*/ 27160 w 1001916"/>
                <a:gd name="connsiteY0" fmla="*/ 18107 h 597529"/>
                <a:gd name="connsiteX1" fmla="*/ 0 w 1001916"/>
                <a:gd name="connsiteY1" fmla="*/ 597529 h 597529"/>
                <a:gd name="connsiteX2" fmla="*/ 998899 w 1001916"/>
                <a:gd name="connsiteY2" fmla="*/ 588475 h 597529"/>
                <a:gd name="connsiteX3" fmla="*/ 1001916 w 1001916"/>
                <a:gd name="connsiteY3" fmla="*/ 537172 h 597529"/>
                <a:gd name="connsiteX4" fmla="*/ 974756 w 1001916"/>
                <a:gd name="connsiteY4" fmla="*/ 416459 h 597529"/>
                <a:gd name="connsiteX5" fmla="*/ 971738 w 1001916"/>
                <a:gd name="connsiteY5" fmla="*/ 316871 h 597529"/>
                <a:gd name="connsiteX6" fmla="*/ 932506 w 1001916"/>
                <a:gd name="connsiteY6" fmla="*/ 223319 h 597529"/>
                <a:gd name="connsiteX7" fmla="*/ 905346 w 1001916"/>
                <a:gd name="connsiteY7" fmla="*/ 196158 h 597529"/>
                <a:gd name="connsiteX8" fmla="*/ 911382 w 1001916"/>
                <a:gd name="connsiteY8" fmla="*/ 78463 h 597529"/>
                <a:gd name="connsiteX9" fmla="*/ 878186 w 1001916"/>
                <a:gd name="connsiteY9" fmla="*/ 0 h 597529"/>
                <a:gd name="connsiteX10" fmla="*/ 485869 w 1001916"/>
                <a:gd name="connsiteY10" fmla="*/ 27160 h 597529"/>
                <a:gd name="connsiteX11" fmla="*/ 350067 w 1001916"/>
                <a:gd name="connsiteY11" fmla="*/ 30178 h 597529"/>
                <a:gd name="connsiteX12" fmla="*/ 27160 w 1001916"/>
                <a:gd name="connsiteY12" fmla="*/ 18107 h 59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1916" h="597529">
                  <a:moveTo>
                    <a:pt x="27160" y="18107"/>
                  </a:moveTo>
                  <a:lnTo>
                    <a:pt x="0" y="597529"/>
                  </a:lnTo>
                  <a:lnTo>
                    <a:pt x="998899" y="588475"/>
                  </a:lnTo>
                  <a:lnTo>
                    <a:pt x="1001916" y="537172"/>
                  </a:lnTo>
                  <a:lnTo>
                    <a:pt x="974756" y="416459"/>
                  </a:lnTo>
                  <a:lnTo>
                    <a:pt x="971738" y="316871"/>
                  </a:lnTo>
                  <a:lnTo>
                    <a:pt x="932506" y="223319"/>
                  </a:lnTo>
                  <a:lnTo>
                    <a:pt x="905346" y="196158"/>
                  </a:lnTo>
                  <a:lnTo>
                    <a:pt x="911382" y="78463"/>
                  </a:lnTo>
                  <a:lnTo>
                    <a:pt x="878186" y="0"/>
                  </a:lnTo>
                  <a:lnTo>
                    <a:pt x="485869" y="27160"/>
                  </a:lnTo>
                  <a:lnTo>
                    <a:pt x="350067" y="30178"/>
                  </a:lnTo>
                  <a:lnTo>
                    <a:pt x="27160" y="18107"/>
                  </a:lnTo>
                  <a:close/>
                </a:path>
              </a:pathLst>
            </a:custGeom>
            <a:grpFill/>
            <a:ln w="127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45" name="Freeform 44"/>
            <p:cNvSpPr/>
            <p:nvPr/>
          </p:nvSpPr>
          <p:spPr>
            <a:xfrm>
              <a:off x="3600450" y="2220913"/>
              <a:ext cx="1098550" cy="650875"/>
            </a:xfrm>
            <a:custGeom>
              <a:avLst/>
              <a:gdLst>
                <a:gd name="connsiteX0" fmla="*/ 36214 w 1095470"/>
                <a:gd name="connsiteY0" fmla="*/ 12071 h 636760"/>
                <a:gd name="connsiteX1" fmla="*/ 0 w 1095470"/>
                <a:gd name="connsiteY1" fmla="*/ 555279 h 636760"/>
                <a:gd name="connsiteX2" fmla="*/ 437584 w 1095470"/>
                <a:gd name="connsiteY2" fmla="*/ 570368 h 636760"/>
                <a:gd name="connsiteX3" fmla="*/ 642796 w 1095470"/>
                <a:gd name="connsiteY3" fmla="*/ 567350 h 636760"/>
                <a:gd name="connsiteX4" fmla="*/ 772563 w 1095470"/>
                <a:gd name="connsiteY4" fmla="*/ 564333 h 636760"/>
                <a:gd name="connsiteX5" fmla="*/ 811794 w 1095470"/>
                <a:gd name="connsiteY5" fmla="*/ 570368 h 636760"/>
                <a:gd name="connsiteX6" fmla="*/ 863097 w 1095470"/>
                <a:gd name="connsiteY6" fmla="*/ 588475 h 636760"/>
                <a:gd name="connsiteX7" fmla="*/ 923454 w 1095470"/>
                <a:gd name="connsiteY7" fmla="*/ 567350 h 636760"/>
                <a:gd name="connsiteX8" fmla="*/ 974757 w 1095470"/>
                <a:gd name="connsiteY8" fmla="*/ 588475 h 636760"/>
                <a:gd name="connsiteX9" fmla="*/ 989846 w 1095470"/>
                <a:gd name="connsiteY9" fmla="*/ 609600 h 636760"/>
                <a:gd name="connsiteX10" fmla="*/ 1035113 w 1095470"/>
                <a:gd name="connsiteY10" fmla="*/ 603564 h 636760"/>
                <a:gd name="connsiteX11" fmla="*/ 1095470 w 1095470"/>
                <a:gd name="connsiteY11" fmla="*/ 636760 h 636760"/>
                <a:gd name="connsiteX12" fmla="*/ 1086416 w 1095470"/>
                <a:gd name="connsiteY12" fmla="*/ 585457 h 636760"/>
                <a:gd name="connsiteX13" fmla="*/ 1095470 w 1095470"/>
                <a:gd name="connsiteY13" fmla="*/ 528119 h 636760"/>
                <a:gd name="connsiteX14" fmla="*/ 1077363 w 1095470"/>
                <a:gd name="connsiteY14" fmla="*/ 461727 h 636760"/>
                <a:gd name="connsiteX15" fmla="*/ 1065291 w 1095470"/>
                <a:gd name="connsiteY15" fmla="*/ 111659 h 636760"/>
                <a:gd name="connsiteX16" fmla="*/ 1020024 w 1095470"/>
                <a:gd name="connsiteY16" fmla="*/ 81481 h 636760"/>
                <a:gd name="connsiteX17" fmla="*/ 1023042 w 1095470"/>
                <a:gd name="connsiteY17" fmla="*/ 45267 h 636760"/>
                <a:gd name="connsiteX18" fmla="*/ 1032095 w 1095470"/>
                <a:gd name="connsiteY18" fmla="*/ 0 h 636760"/>
                <a:gd name="connsiteX19" fmla="*/ 36214 w 1095470"/>
                <a:gd name="connsiteY19" fmla="*/ 12071 h 636760"/>
                <a:gd name="connsiteX0" fmla="*/ 26691 w 1095470"/>
                <a:gd name="connsiteY0" fmla="*/ 4928 h 636760"/>
                <a:gd name="connsiteX1" fmla="*/ 0 w 1095470"/>
                <a:gd name="connsiteY1" fmla="*/ 555279 h 636760"/>
                <a:gd name="connsiteX2" fmla="*/ 437584 w 1095470"/>
                <a:gd name="connsiteY2" fmla="*/ 570368 h 636760"/>
                <a:gd name="connsiteX3" fmla="*/ 642796 w 1095470"/>
                <a:gd name="connsiteY3" fmla="*/ 567350 h 636760"/>
                <a:gd name="connsiteX4" fmla="*/ 772563 w 1095470"/>
                <a:gd name="connsiteY4" fmla="*/ 564333 h 636760"/>
                <a:gd name="connsiteX5" fmla="*/ 811794 w 1095470"/>
                <a:gd name="connsiteY5" fmla="*/ 570368 h 636760"/>
                <a:gd name="connsiteX6" fmla="*/ 863097 w 1095470"/>
                <a:gd name="connsiteY6" fmla="*/ 588475 h 636760"/>
                <a:gd name="connsiteX7" fmla="*/ 923454 w 1095470"/>
                <a:gd name="connsiteY7" fmla="*/ 567350 h 636760"/>
                <a:gd name="connsiteX8" fmla="*/ 974757 w 1095470"/>
                <a:gd name="connsiteY8" fmla="*/ 588475 h 636760"/>
                <a:gd name="connsiteX9" fmla="*/ 989846 w 1095470"/>
                <a:gd name="connsiteY9" fmla="*/ 609600 h 636760"/>
                <a:gd name="connsiteX10" fmla="*/ 1035113 w 1095470"/>
                <a:gd name="connsiteY10" fmla="*/ 603564 h 636760"/>
                <a:gd name="connsiteX11" fmla="*/ 1095470 w 1095470"/>
                <a:gd name="connsiteY11" fmla="*/ 636760 h 636760"/>
                <a:gd name="connsiteX12" fmla="*/ 1086416 w 1095470"/>
                <a:gd name="connsiteY12" fmla="*/ 585457 h 636760"/>
                <a:gd name="connsiteX13" fmla="*/ 1095470 w 1095470"/>
                <a:gd name="connsiteY13" fmla="*/ 528119 h 636760"/>
                <a:gd name="connsiteX14" fmla="*/ 1077363 w 1095470"/>
                <a:gd name="connsiteY14" fmla="*/ 461727 h 636760"/>
                <a:gd name="connsiteX15" fmla="*/ 1065291 w 1095470"/>
                <a:gd name="connsiteY15" fmla="*/ 111659 h 636760"/>
                <a:gd name="connsiteX16" fmla="*/ 1020024 w 1095470"/>
                <a:gd name="connsiteY16" fmla="*/ 81481 h 636760"/>
                <a:gd name="connsiteX17" fmla="*/ 1023042 w 1095470"/>
                <a:gd name="connsiteY17" fmla="*/ 45267 h 636760"/>
                <a:gd name="connsiteX18" fmla="*/ 1032095 w 1095470"/>
                <a:gd name="connsiteY18" fmla="*/ 0 h 636760"/>
                <a:gd name="connsiteX19" fmla="*/ 26691 w 1095470"/>
                <a:gd name="connsiteY19" fmla="*/ 4928 h 636760"/>
                <a:gd name="connsiteX0" fmla="*/ 26691 w 1095470"/>
                <a:gd name="connsiteY0" fmla="*/ 16837 h 648669"/>
                <a:gd name="connsiteX1" fmla="*/ 0 w 1095470"/>
                <a:gd name="connsiteY1" fmla="*/ 567188 h 648669"/>
                <a:gd name="connsiteX2" fmla="*/ 437584 w 1095470"/>
                <a:gd name="connsiteY2" fmla="*/ 582277 h 648669"/>
                <a:gd name="connsiteX3" fmla="*/ 642796 w 1095470"/>
                <a:gd name="connsiteY3" fmla="*/ 579259 h 648669"/>
                <a:gd name="connsiteX4" fmla="*/ 772563 w 1095470"/>
                <a:gd name="connsiteY4" fmla="*/ 576242 h 648669"/>
                <a:gd name="connsiteX5" fmla="*/ 811794 w 1095470"/>
                <a:gd name="connsiteY5" fmla="*/ 582277 h 648669"/>
                <a:gd name="connsiteX6" fmla="*/ 863097 w 1095470"/>
                <a:gd name="connsiteY6" fmla="*/ 600384 h 648669"/>
                <a:gd name="connsiteX7" fmla="*/ 923454 w 1095470"/>
                <a:gd name="connsiteY7" fmla="*/ 579259 h 648669"/>
                <a:gd name="connsiteX8" fmla="*/ 974757 w 1095470"/>
                <a:gd name="connsiteY8" fmla="*/ 600384 h 648669"/>
                <a:gd name="connsiteX9" fmla="*/ 989846 w 1095470"/>
                <a:gd name="connsiteY9" fmla="*/ 621509 h 648669"/>
                <a:gd name="connsiteX10" fmla="*/ 1035113 w 1095470"/>
                <a:gd name="connsiteY10" fmla="*/ 615473 h 648669"/>
                <a:gd name="connsiteX11" fmla="*/ 1095470 w 1095470"/>
                <a:gd name="connsiteY11" fmla="*/ 648669 h 648669"/>
                <a:gd name="connsiteX12" fmla="*/ 1086416 w 1095470"/>
                <a:gd name="connsiteY12" fmla="*/ 597366 h 648669"/>
                <a:gd name="connsiteX13" fmla="*/ 1095470 w 1095470"/>
                <a:gd name="connsiteY13" fmla="*/ 540028 h 648669"/>
                <a:gd name="connsiteX14" fmla="*/ 1077363 w 1095470"/>
                <a:gd name="connsiteY14" fmla="*/ 473636 h 648669"/>
                <a:gd name="connsiteX15" fmla="*/ 1065291 w 1095470"/>
                <a:gd name="connsiteY15" fmla="*/ 123568 h 648669"/>
                <a:gd name="connsiteX16" fmla="*/ 1020024 w 1095470"/>
                <a:gd name="connsiteY16" fmla="*/ 93390 h 648669"/>
                <a:gd name="connsiteX17" fmla="*/ 1023042 w 1095470"/>
                <a:gd name="connsiteY17" fmla="*/ 57176 h 648669"/>
                <a:gd name="connsiteX18" fmla="*/ 1034566 w 1095470"/>
                <a:gd name="connsiteY18" fmla="*/ 0 h 648669"/>
                <a:gd name="connsiteX19" fmla="*/ 26691 w 1095470"/>
                <a:gd name="connsiteY19" fmla="*/ 16837 h 648669"/>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65291 w 1095470"/>
                <a:gd name="connsiteY15" fmla="*/ 125951 h 651052"/>
                <a:gd name="connsiteX16" fmla="*/ 1020024 w 1095470"/>
                <a:gd name="connsiteY16" fmla="*/ 95773 h 651052"/>
                <a:gd name="connsiteX17" fmla="*/ 1023042 w 1095470"/>
                <a:gd name="connsiteY17" fmla="*/ 59559 h 651052"/>
                <a:gd name="connsiteX18" fmla="*/ 1044182 w 1095470"/>
                <a:gd name="connsiteY18" fmla="*/ 0 h 651052"/>
                <a:gd name="connsiteX19" fmla="*/ 26691 w 1095470"/>
                <a:gd name="connsiteY19" fmla="*/ 19220 h 651052"/>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65291 w 1095470"/>
                <a:gd name="connsiteY15" fmla="*/ 125951 h 651052"/>
                <a:gd name="connsiteX16" fmla="*/ 1020024 w 1095470"/>
                <a:gd name="connsiteY16" fmla="*/ 95773 h 651052"/>
                <a:gd name="connsiteX17" fmla="*/ 1035038 w 1095470"/>
                <a:gd name="connsiteY17" fmla="*/ 59575 h 651052"/>
                <a:gd name="connsiteX18" fmla="*/ 1044182 w 1095470"/>
                <a:gd name="connsiteY18" fmla="*/ 0 h 651052"/>
                <a:gd name="connsiteX19" fmla="*/ 26691 w 1095470"/>
                <a:gd name="connsiteY19" fmla="*/ 19220 h 651052"/>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77291 w 1095470"/>
                <a:gd name="connsiteY15" fmla="*/ 125985 h 651052"/>
                <a:gd name="connsiteX16" fmla="*/ 1020024 w 1095470"/>
                <a:gd name="connsiteY16" fmla="*/ 95773 h 651052"/>
                <a:gd name="connsiteX17" fmla="*/ 1035038 w 1095470"/>
                <a:gd name="connsiteY17" fmla="*/ 59575 h 651052"/>
                <a:gd name="connsiteX18" fmla="*/ 1044182 w 1095470"/>
                <a:gd name="connsiteY18" fmla="*/ 0 h 651052"/>
                <a:gd name="connsiteX19" fmla="*/ 26691 w 1095470"/>
                <a:gd name="connsiteY19" fmla="*/ 19220 h 651052"/>
                <a:gd name="connsiteX0" fmla="*/ 26691 w 1098889"/>
                <a:gd name="connsiteY0" fmla="*/ 19220 h 651052"/>
                <a:gd name="connsiteX1" fmla="*/ 0 w 1098889"/>
                <a:gd name="connsiteY1" fmla="*/ 569571 h 651052"/>
                <a:gd name="connsiteX2" fmla="*/ 437584 w 1098889"/>
                <a:gd name="connsiteY2" fmla="*/ 584660 h 651052"/>
                <a:gd name="connsiteX3" fmla="*/ 642796 w 1098889"/>
                <a:gd name="connsiteY3" fmla="*/ 581642 h 651052"/>
                <a:gd name="connsiteX4" fmla="*/ 772563 w 1098889"/>
                <a:gd name="connsiteY4" fmla="*/ 578625 h 651052"/>
                <a:gd name="connsiteX5" fmla="*/ 811794 w 1098889"/>
                <a:gd name="connsiteY5" fmla="*/ 584660 h 651052"/>
                <a:gd name="connsiteX6" fmla="*/ 863097 w 1098889"/>
                <a:gd name="connsiteY6" fmla="*/ 602767 h 651052"/>
                <a:gd name="connsiteX7" fmla="*/ 923454 w 1098889"/>
                <a:gd name="connsiteY7" fmla="*/ 581642 h 651052"/>
                <a:gd name="connsiteX8" fmla="*/ 974757 w 1098889"/>
                <a:gd name="connsiteY8" fmla="*/ 602767 h 651052"/>
                <a:gd name="connsiteX9" fmla="*/ 989846 w 1098889"/>
                <a:gd name="connsiteY9" fmla="*/ 623892 h 651052"/>
                <a:gd name="connsiteX10" fmla="*/ 1035113 w 1098889"/>
                <a:gd name="connsiteY10" fmla="*/ 617856 h 651052"/>
                <a:gd name="connsiteX11" fmla="*/ 1095470 w 1098889"/>
                <a:gd name="connsiteY11" fmla="*/ 651052 h 651052"/>
                <a:gd name="connsiteX12" fmla="*/ 1086416 w 1098889"/>
                <a:gd name="connsiteY12" fmla="*/ 599749 h 651052"/>
                <a:gd name="connsiteX13" fmla="*/ 1095470 w 1098889"/>
                <a:gd name="connsiteY13" fmla="*/ 542411 h 651052"/>
                <a:gd name="connsiteX14" fmla="*/ 1098889 w 1098889"/>
                <a:gd name="connsiteY14" fmla="*/ 476148 h 651052"/>
                <a:gd name="connsiteX15" fmla="*/ 1077291 w 1098889"/>
                <a:gd name="connsiteY15" fmla="*/ 125985 h 651052"/>
                <a:gd name="connsiteX16" fmla="*/ 1020024 w 1098889"/>
                <a:gd name="connsiteY16" fmla="*/ 95773 h 651052"/>
                <a:gd name="connsiteX17" fmla="*/ 1035038 w 1098889"/>
                <a:gd name="connsiteY17" fmla="*/ 59575 h 651052"/>
                <a:gd name="connsiteX18" fmla="*/ 1044182 w 1098889"/>
                <a:gd name="connsiteY18" fmla="*/ 0 h 651052"/>
                <a:gd name="connsiteX19" fmla="*/ 26691 w 1098889"/>
                <a:gd name="connsiteY19" fmla="*/ 19220 h 651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8889" h="651052">
                  <a:moveTo>
                    <a:pt x="26691" y="19220"/>
                  </a:moveTo>
                  <a:lnTo>
                    <a:pt x="0" y="569571"/>
                  </a:lnTo>
                  <a:lnTo>
                    <a:pt x="437584" y="584660"/>
                  </a:lnTo>
                  <a:lnTo>
                    <a:pt x="642796" y="581642"/>
                  </a:lnTo>
                  <a:lnTo>
                    <a:pt x="772563" y="578625"/>
                  </a:lnTo>
                  <a:lnTo>
                    <a:pt x="811794" y="584660"/>
                  </a:lnTo>
                  <a:lnTo>
                    <a:pt x="863097" y="602767"/>
                  </a:lnTo>
                  <a:lnTo>
                    <a:pt x="923454" y="581642"/>
                  </a:lnTo>
                  <a:lnTo>
                    <a:pt x="974757" y="602767"/>
                  </a:lnTo>
                  <a:lnTo>
                    <a:pt x="989846" y="623892"/>
                  </a:lnTo>
                  <a:lnTo>
                    <a:pt x="1035113" y="617856"/>
                  </a:lnTo>
                  <a:lnTo>
                    <a:pt x="1095470" y="651052"/>
                  </a:lnTo>
                  <a:lnTo>
                    <a:pt x="1086416" y="599749"/>
                  </a:lnTo>
                  <a:lnTo>
                    <a:pt x="1095470" y="542411"/>
                  </a:lnTo>
                  <a:lnTo>
                    <a:pt x="1098889" y="476148"/>
                  </a:lnTo>
                  <a:lnTo>
                    <a:pt x="1077291" y="125985"/>
                  </a:lnTo>
                  <a:lnTo>
                    <a:pt x="1020024" y="95773"/>
                  </a:lnTo>
                  <a:lnTo>
                    <a:pt x="1035038" y="59575"/>
                  </a:lnTo>
                  <a:lnTo>
                    <a:pt x="1044182" y="0"/>
                  </a:lnTo>
                  <a:lnTo>
                    <a:pt x="26691" y="19220"/>
                  </a:lnTo>
                  <a:close/>
                </a:path>
              </a:pathLst>
            </a:custGeom>
            <a:grpFill/>
            <a:ln w="127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46" name="Freeform 45"/>
            <p:cNvSpPr/>
            <p:nvPr/>
          </p:nvSpPr>
          <p:spPr>
            <a:xfrm>
              <a:off x="3587750" y="2787650"/>
              <a:ext cx="1298575" cy="576263"/>
            </a:xfrm>
            <a:custGeom>
              <a:avLst/>
              <a:gdLst>
                <a:gd name="connsiteX0" fmla="*/ 9054 w 1297663"/>
                <a:gd name="connsiteY0" fmla="*/ 0 h 567350"/>
                <a:gd name="connsiteX1" fmla="*/ 0 w 1297663"/>
                <a:gd name="connsiteY1" fmla="*/ 377227 h 567350"/>
                <a:gd name="connsiteX2" fmla="*/ 298764 w 1297663"/>
                <a:gd name="connsiteY2" fmla="*/ 404388 h 567350"/>
                <a:gd name="connsiteX3" fmla="*/ 301782 w 1297663"/>
                <a:gd name="connsiteY3" fmla="*/ 567350 h 567350"/>
                <a:gd name="connsiteX4" fmla="*/ 754455 w 1297663"/>
                <a:gd name="connsiteY4" fmla="*/ 555279 h 567350"/>
                <a:gd name="connsiteX5" fmla="*/ 838955 w 1297663"/>
                <a:gd name="connsiteY5" fmla="*/ 555279 h 567350"/>
                <a:gd name="connsiteX6" fmla="*/ 1219200 w 1297663"/>
                <a:gd name="connsiteY6" fmla="*/ 534154 h 567350"/>
                <a:gd name="connsiteX7" fmla="*/ 1282574 w 1297663"/>
                <a:gd name="connsiteY7" fmla="*/ 534154 h 567350"/>
                <a:gd name="connsiteX8" fmla="*/ 1297663 w 1297663"/>
                <a:gd name="connsiteY8" fmla="*/ 534154 h 567350"/>
                <a:gd name="connsiteX9" fmla="*/ 1249378 w 1297663"/>
                <a:gd name="connsiteY9" fmla="*/ 467762 h 567350"/>
                <a:gd name="connsiteX10" fmla="*/ 1222218 w 1297663"/>
                <a:gd name="connsiteY10" fmla="*/ 413441 h 567350"/>
                <a:gd name="connsiteX11" fmla="*/ 1222218 w 1297663"/>
                <a:gd name="connsiteY11" fmla="*/ 334978 h 567350"/>
                <a:gd name="connsiteX12" fmla="*/ 1201093 w 1297663"/>
                <a:gd name="connsiteY12" fmla="*/ 283675 h 567350"/>
                <a:gd name="connsiteX13" fmla="*/ 1201093 w 1297663"/>
                <a:gd name="connsiteY13" fmla="*/ 256515 h 567350"/>
                <a:gd name="connsiteX14" fmla="*/ 1173933 w 1297663"/>
                <a:gd name="connsiteY14" fmla="*/ 229354 h 567350"/>
                <a:gd name="connsiteX15" fmla="*/ 1170915 w 1297663"/>
                <a:gd name="connsiteY15" fmla="*/ 202194 h 567350"/>
                <a:gd name="connsiteX16" fmla="*/ 1134701 w 1297663"/>
                <a:gd name="connsiteY16" fmla="*/ 147873 h 567350"/>
                <a:gd name="connsiteX17" fmla="*/ 1113576 w 1297663"/>
                <a:gd name="connsiteY17" fmla="*/ 75445 h 567350"/>
                <a:gd name="connsiteX18" fmla="*/ 1056238 w 1297663"/>
                <a:gd name="connsiteY18" fmla="*/ 45267 h 567350"/>
                <a:gd name="connsiteX19" fmla="*/ 1001917 w 1297663"/>
                <a:gd name="connsiteY19" fmla="*/ 48285 h 567350"/>
                <a:gd name="connsiteX20" fmla="*/ 983810 w 1297663"/>
                <a:gd name="connsiteY20" fmla="*/ 27160 h 567350"/>
                <a:gd name="connsiteX21" fmla="*/ 935525 w 1297663"/>
                <a:gd name="connsiteY21" fmla="*/ 9053 h 567350"/>
                <a:gd name="connsiteX22" fmla="*/ 872151 w 1297663"/>
                <a:gd name="connsiteY22" fmla="*/ 33196 h 567350"/>
                <a:gd name="connsiteX23" fmla="*/ 802741 w 1297663"/>
                <a:gd name="connsiteY23" fmla="*/ 0 h 567350"/>
                <a:gd name="connsiteX24" fmla="*/ 9054 w 1297663"/>
                <a:gd name="connsiteY24" fmla="*/ 0 h 567350"/>
                <a:gd name="connsiteX0" fmla="*/ 13813 w 1297663"/>
                <a:gd name="connsiteY0" fmla="*/ 0 h 576885"/>
                <a:gd name="connsiteX1" fmla="*/ 0 w 1297663"/>
                <a:gd name="connsiteY1" fmla="*/ 386762 h 576885"/>
                <a:gd name="connsiteX2" fmla="*/ 298764 w 1297663"/>
                <a:gd name="connsiteY2" fmla="*/ 413923 h 576885"/>
                <a:gd name="connsiteX3" fmla="*/ 301782 w 1297663"/>
                <a:gd name="connsiteY3" fmla="*/ 576885 h 576885"/>
                <a:gd name="connsiteX4" fmla="*/ 754455 w 1297663"/>
                <a:gd name="connsiteY4" fmla="*/ 564814 h 576885"/>
                <a:gd name="connsiteX5" fmla="*/ 838955 w 1297663"/>
                <a:gd name="connsiteY5" fmla="*/ 564814 h 576885"/>
                <a:gd name="connsiteX6" fmla="*/ 1219200 w 1297663"/>
                <a:gd name="connsiteY6" fmla="*/ 543689 h 576885"/>
                <a:gd name="connsiteX7" fmla="*/ 1282574 w 1297663"/>
                <a:gd name="connsiteY7" fmla="*/ 543689 h 576885"/>
                <a:gd name="connsiteX8" fmla="*/ 1297663 w 1297663"/>
                <a:gd name="connsiteY8" fmla="*/ 543689 h 576885"/>
                <a:gd name="connsiteX9" fmla="*/ 1249378 w 1297663"/>
                <a:gd name="connsiteY9" fmla="*/ 477297 h 576885"/>
                <a:gd name="connsiteX10" fmla="*/ 1222218 w 1297663"/>
                <a:gd name="connsiteY10" fmla="*/ 422976 h 576885"/>
                <a:gd name="connsiteX11" fmla="*/ 1222218 w 1297663"/>
                <a:gd name="connsiteY11" fmla="*/ 344513 h 576885"/>
                <a:gd name="connsiteX12" fmla="*/ 1201093 w 1297663"/>
                <a:gd name="connsiteY12" fmla="*/ 293210 h 576885"/>
                <a:gd name="connsiteX13" fmla="*/ 1201093 w 1297663"/>
                <a:gd name="connsiteY13" fmla="*/ 266050 h 576885"/>
                <a:gd name="connsiteX14" fmla="*/ 1173933 w 1297663"/>
                <a:gd name="connsiteY14" fmla="*/ 238889 h 576885"/>
                <a:gd name="connsiteX15" fmla="*/ 1170915 w 1297663"/>
                <a:gd name="connsiteY15" fmla="*/ 211729 h 576885"/>
                <a:gd name="connsiteX16" fmla="*/ 1134701 w 1297663"/>
                <a:gd name="connsiteY16" fmla="*/ 157408 h 576885"/>
                <a:gd name="connsiteX17" fmla="*/ 1113576 w 1297663"/>
                <a:gd name="connsiteY17" fmla="*/ 84980 h 576885"/>
                <a:gd name="connsiteX18" fmla="*/ 1056238 w 1297663"/>
                <a:gd name="connsiteY18" fmla="*/ 54802 h 576885"/>
                <a:gd name="connsiteX19" fmla="*/ 1001917 w 1297663"/>
                <a:gd name="connsiteY19" fmla="*/ 57820 h 576885"/>
                <a:gd name="connsiteX20" fmla="*/ 983810 w 1297663"/>
                <a:gd name="connsiteY20" fmla="*/ 36695 h 576885"/>
                <a:gd name="connsiteX21" fmla="*/ 935525 w 1297663"/>
                <a:gd name="connsiteY21" fmla="*/ 18588 h 576885"/>
                <a:gd name="connsiteX22" fmla="*/ 872151 w 1297663"/>
                <a:gd name="connsiteY22" fmla="*/ 42731 h 576885"/>
                <a:gd name="connsiteX23" fmla="*/ 802741 w 1297663"/>
                <a:gd name="connsiteY23" fmla="*/ 9535 h 576885"/>
                <a:gd name="connsiteX24" fmla="*/ 13813 w 1297663"/>
                <a:gd name="connsiteY24" fmla="*/ 0 h 576885"/>
                <a:gd name="connsiteX0" fmla="*/ 13813 w 1297663"/>
                <a:gd name="connsiteY0" fmla="*/ 0 h 576885"/>
                <a:gd name="connsiteX1" fmla="*/ 0 w 1297663"/>
                <a:gd name="connsiteY1" fmla="*/ 386762 h 576885"/>
                <a:gd name="connsiteX2" fmla="*/ 298764 w 1297663"/>
                <a:gd name="connsiteY2" fmla="*/ 413923 h 576885"/>
                <a:gd name="connsiteX3" fmla="*/ 301782 w 1297663"/>
                <a:gd name="connsiteY3" fmla="*/ 576885 h 576885"/>
                <a:gd name="connsiteX4" fmla="*/ 754455 w 1297663"/>
                <a:gd name="connsiteY4" fmla="*/ 564814 h 576885"/>
                <a:gd name="connsiteX5" fmla="*/ 838955 w 1297663"/>
                <a:gd name="connsiteY5" fmla="*/ 564814 h 576885"/>
                <a:gd name="connsiteX6" fmla="*/ 1219200 w 1297663"/>
                <a:gd name="connsiteY6" fmla="*/ 543689 h 576885"/>
                <a:gd name="connsiteX7" fmla="*/ 1282574 w 1297663"/>
                <a:gd name="connsiteY7" fmla="*/ 543689 h 576885"/>
                <a:gd name="connsiteX8" fmla="*/ 1297663 w 1297663"/>
                <a:gd name="connsiteY8" fmla="*/ 543689 h 576885"/>
                <a:gd name="connsiteX9" fmla="*/ 1249378 w 1297663"/>
                <a:gd name="connsiteY9" fmla="*/ 477297 h 576885"/>
                <a:gd name="connsiteX10" fmla="*/ 1222218 w 1297663"/>
                <a:gd name="connsiteY10" fmla="*/ 422976 h 576885"/>
                <a:gd name="connsiteX11" fmla="*/ 1222218 w 1297663"/>
                <a:gd name="connsiteY11" fmla="*/ 344513 h 576885"/>
                <a:gd name="connsiteX12" fmla="*/ 1201093 w 1297663"/>
                <a:gd name="connsiteY12" fmla="*/ 293210 h 576885"/>
                <a:gd name="connsiteX13" fmla="*/ 1201093 w 1297663"/>
                <a:gd name="connsiteY13" fmla="*/ 266050 h 576885"/>
                <a:gd name="connsiteX14" fmla="*/ 1173933 w 1297663"/>
                <a:gd name="connsiteY14" fmla="*/ 238889 h 576885"/>
                <a:gd name="connsiteX15" fmla="*/ 1170915 w 1297663"/>
                <a:gd name="connsiteY15" fmla="*/ 211729 h 576885"/>
                <a:gd name="connsiteX16" fmla="*/ 1134701 w 1297663"/>
                <a:gd name="connsiteY16" fmla="*/ 157408 h 576885"/>
                <a:gd name="connsiteX17" fmla="*/ 1113576 w 1297663"/>
                <a:gd name="connsiteY17" fmla="*/ 84980 h 576885"/>
                <a:gd name="connsiteX18" fmla="*/ 1056238 w 1297663"/>
                <a:gd name="connsiteY18" fmla="*/ 54802 h 576885"/>
                <a:gd name="connsiteX19" fmla="*/ 1001917 w 1297663"/>
                <a:gd name="connsiteY19" fmla="*/ 57820 h 576885"/>
                <a:gd name="connsiteX20" fmla="*/ 983810 w 1297663"/>
                <a:gd name="connsiteY20" fmla="*/ 36695 h 576885"/>
                <a:gd name="connsiteX21" fmla="*/ 935525 w 1297663"/>
                <a:gd name="connsiteY21" fmla="*/ 18588 h 576885"/>
                <a:gd name="connsiteX22" fmla="*/ 874530 w 1297663"/>
                <a:gd name="connsiteY22" fmla="*/ 30812 h 576885"/>
                <a:gd name="connsiteX23" fmla="*/ 802741 w 1297663"/>
                <a:gd name="connsiteY23" fmla="*/ 9535 h 576885"/>
                <a:gd name="connsiteX24" fmla="*/ 13813 w 1297663"/>
                <a:gd name="connsiteY24" fmla="*/ 0 h 576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97663" h="576885">
                  <a:moveTo>
                    <a:pt x="13813" y="0"/>
                  </a:moveTo>
                  <a:lnTo>
                    <a:pt x="0" y="386762"/>
                  </a:lnTo>
                  <a:lnTo>
                    <a:pt x="298764" y="413923"/>
                  </a:lnTo>
                  <a:lnTo>
                    <a:pt x="301782" y="576885"/>
                  </a:lnTo>
                  <a:lnTo>
                    <a:pt x="754455" y="564814"/>
                  </a:lnTo>
                  <a:lnTo>
                    <a:pt x="838955" y="564814"/>
                  </a:lnTo>
                  <a:lnTo>
                    <a:pt x="1219200" y="543689"/>
                  </a:lnTo>
                  <a:lnTo>
                    <a:pt x="1282574" y="543689"/>
                  </a:lnTo>
                  <a:lnTo>
                    <a:pt x="1297663" y="543689"/>
                  </a:lnTo>
                  <a:lnTo>
                    <a:pt x="1249378" y="477297"/>
                  </a:lnTo>
                  <a:lnTo>
                    <a:pt x="1222218" y="422976"/>
                  </a:lnTo>
                  <a:lnTo>
                    <a:pt x="1222218" y="344513"/>
                  </a:lnTo>
                  <a:lnTo>
                    <a:pt x="1201093" y="293210"/>
                  </a:lnTo>
                  <a:lnTo>
                    <a:pt x="1201093" y="266050"/>
                  </a:lnTo>
                  <a:lnTo>
                    <a:pt x="1173933" y="238889"/>
                  </a:lnTo>
                  <a:lnTo>
                    <a:pt x="1170915" y="211729"/>
                  </a:lnTo>
                  <a:lnTo>
                    <a:pt x="1134701" y="157408"/>
                  </a:lnTo>
                  <a:lnTo>
                    <a:pt x="1113576" y="84980"/>
                  </a:lnTo>
                  <a:lnTo>
                    <a:pt x="1056238" y="54802"/>
                  </a:lnTo>
                  <a:lnTo>
                    <a:pt x="1001917" y="57820"/>
                  </a:lnTo>
                  <a:lnTo>
                    <a:pt x="983810" y="36695"/>
                  </a:lnTo>
                  <a:lnTo>
                    <a:pt x="935525" y="18588"/>
                  </a:lnTo>
                  <a:lnTo>
                    <a:pt x="874530" y="30812"/>
                  </a:lnTo>
                  <a:lnTo>
                    <a:pt x="802741" y="9535"/>
                  </a:lnTo>
                  <a:lnTo>
                    <a:pt x="13813" y="0"/>
                  </a:lnTo>
                  <a:close/>
                </a:path>
              </a:pathLst>
            </a:custGeom>
            <a:grpFill/>
            <a:ln w="127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47" name="Freeform 46"/>
            <p:cNvSpPr/>
            <p:nvPr/>
          </p:nvSpPr>
          <p:spPr>
            <a:xfrm>
              <a:off x="3871913" y="3327400"/>
              <a:ext cx="1169987" cy="628650"/>
            </a:xfrm>
            <a:custGeom>
              <a:avLst/>
              <a:gdLst>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43755 w 1170915"/>
                <a:gd name="connsiteY6" fmla="*/ 168998 h 618653"/>
                <a:gd name="connsiteX7" fmla="*/ 1068309 w 1170915"/>
                <a:gd name="connsiteY7" fmla="*/ 93552 h 618653"/>
                <a:gd name="connsiteX8" fmla="*/ 1080380 w 1170915"/>
                <a:gd name="connsiteY8" fmla="*/ 45267 h 618653"/>
                <a:gd name="connsiteX9" fmla="*/ 1017006 w 1170915"/>
                <a:gd name="connsiteY9" fmla="*/ 0 h 618653"/>
                <a:gd name="connsiteX10" fmla="*/ 15089 w 1170915"/>
                <a:gd name="connsiteY10" fmla="*/ 21125 h 618653"/>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53288 w 1170915"/>
                <a:gd name="connsiteY6" fmla="*/ 168998 h 618653"/>
                <a:gd name="connsiteX7" fmla="*/ 1068309 w 1170915"/>
                <a:gd name="connsiteY7" fmla="*/ 93552 h 618653"/>
                <a:gd name="connsiteX8" fmla="*/ 1080380 w 1170915"/>
                <a:gd name="connsiteY8" fmla="*/ 45267 h 618653"/>
                <a:gd name="connsiteX9" fmla="*/ 1017006 w 1170915"/>
                <a:gd name="connsiteY9" fmla="*/ 0 h 618653"/>
                <a:gd name="connsiteX10" fmla="*/ 15089 w 1170915"/>
                <a:gd name="connsiteY10" fmla="*/ 21125 h 618653"/>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53288 w 1170915"/>
                <a:gd name="connsiteY6" fmla="*/ 168998 h 618653"/>
                <a:gd name="connsiteX7" fmla="*/ 1087505 w 1170915"/>
                <a:gd name="connsiteY7" fmla="*/ 98350 h 618653"/>
                <a:gd name="connsiteX8" fmla="*/ 1068309 w 1170915"/>
                <a:gd name="connsiteY8" fmla="*/ 93552 h 618653"/>
                <a:gd name="connsiteX9" fmla="*/ 1080380 w 1170915"/>
                <a:gd name="connsiteY9" fmla="*/ 45267 h 618653"/>
                <a:gd name="connsiteX10" fmla="*/ 1017006 w 1170915"/>
                <a:gd name="connsiteY10" fmla="*/ 0 h 618653"/>
                <a:gd name="connsiteX11" fmla="*/ 15089 w 1170915"/>
                <a:gd name="connsiteY11" fmla="*/ 21125 h 618653"/>
                <a:gd name="connsiteX0" fmla="*/ 15089 w 1170915"/>
                <a:gd name="connsiteY0" fmla="*/ 30643 h 628171"/>
                <a:gd name="connsiteX1" fmla="*/ 0 w 1170915"/>
                <a:gd name="connsiteY1" fmla="*/ 628171 h 628171"/>
                <a:gd name="connsiteX2" fmla="*/ 467763 w 1170915"/>
                <a:gd name="connsiteY2" fmla="*/ 625154 h 628171"/>
                <a:gd name="connsiteX3" fmla="*/ 636761 w 1170915"/>
                <a:gd name="connsiteY3" fmla="*/ 622136 h 628171"/>
                <a:gd name="connsiteX4" fmla="*/ 887240 w 1170915"/>
                <a:gd name="connsiteY4" fmla="*/ 597993 h 628171"/>
                <a:gd name="connsiteX5" fmla="*/ 1170915 w 1170915"/>
                <a:gd name="connsiteY5" fmla="*/ 570833 h 628171"/>
                <a:gd name="connsiteX6" fmla="*/ 1153288 w 1170915"/>
                <a:gd name="connsiteY6" fmla="*/ 178516 h 628171"/>
                <a:gd name="connsiteX7" fmla="*/ 1087505 w 1170915"/>
                <a:gd name="connsiteY7" fmla="*/ 107868 h 628171"/>
                <a:gd name="connsiteX8" fmla="*/ 1068309 w 1170915"/>
                <a:gd name="connsiteY8" fmla="*/ 103070 h 628171"/>
                <a:gd name="connsiteX9" fmla="*/ 1080380 w 1170915"/>
                <a:gd name="connsiteY9" fmla="*/ 54785 h 628171"/>
                <a:gd name="connsiteX10" fmla="*/ 1021773 w 1170915"/>
                <a:gd name="connsiteY10" fmla="*/ 0 h 628171"/>
                <a:gd name="connsiteX11" fmla="*/ 15089 w 1170915"/>
                <a:gd name="connsiteY11" fmla="*/ 30643 h 628171"/>
                <a:gd name="connsiteX0" fmla="*/ 15089 w 1170915"/>
                <a:gd name="connsiteY0" fmla="*/ 30643 h 628171"/>
                <a:gd name="connsiteX1" fmla="*/ 0 w 1170915"/>
                <a:gd name="connsiteY1" fmla="*/ 628171 h 628171"/>
                <a:gd name="connsiteX2" fmla="*/ 467763 w 1170915"/>
                <a:gd name="connsiteY2" fmla="*/ 625154 h 628171"/>
                <a:gd name="connsiteX3" fmla="*/ 636761 w 1170915"/>
                <a:gd name="connsiteY3" fmla="*/ 622136 h 628171"/>
                <a:gd name="connsiteX4" fmla="*/ 887240 w 1170915"/>
                <a:gd name="connsiteY4" fmla="*/ 597993 h 628171"/>
                <a:gd name="connsiteX5" fmla="*/ 1170915 w 1170915"/>
                <a:gd name="connsiteY5" fmla="*/ 570833 h 628171"/>
                <a:gd name="connsiteX6" fmla="*/ 1153288 w 1170915"/>
                <a:gd name="connsiteY6" fmla="*/ 178516 h 628171"/>
                <a:gd name="connsiteX7" fmla="*/ 1087505 w 1170915"/>
                <a:gd name="connsiteY7" fmla="*/ 107868 h 628171"/>
                <a:gd name="connsiteX8" fmla="*/ 1080380 w 1170915"/>
                <a:gd name="connsiteY8" fmla="*/ 54785 h 628171"/>
                <a:gd name="connsiteX9" fmla="*/ 1021773 w 1170915"/>
                <a:gd name="connsiteY9" fmla="*/ 0 h 628171"/>
                <a:gd name="connsiteX10" fmla="*/ 15089 w 1170915"/>
                <a:gd name="connsiteY10" fmla="*/ 30643 h 62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915" h="628171">
                  <a:moveTo>
                    <a:pt x="15089" y="30643"/>
                  </a:moveTo>
                  <a:lnTo>
                    <a:pt x="0" y="628171"/>
                  </a:lnTo>
                  <a:lnTo>
                    <a:pt x="467763" y="625154"/>
                  </a:lnTo>
                  <a:lnTo>
                    <a:pt x="636761" y="622136"/>
                  </a:lnTo>
                  <a:lnTo>
                    <a:pt x="887240" y="597993"/>
                  </a:lnTo>
                  <a:lnTo>
                    <a:pt x="1170915" y="570833"/>
                  </a:lnTo>
                  <a:lnTo>
                    <a:pt x="1153288" y="178516"/>
                  </a:lnTo>
                  <a:cubicBezTo>
                    <a:pt x="1128183" y="154967"/>
                    <a:pt x="1112610" y="131417"/>
                    <a:pt x="1087505" y="107868"/>
                  </a:cubicBezTo>
                  <a:lnTo>
                    <a:pt x="1080380" y="54785"/>
                  </a:lnTo>
                  <a:lnTo>
                    <a:pt x="1021773" y="0"/>
                  </a:lnTo>
                  <a:lnTo>
                    <a:pt x="15089" y="30643"/>
                  </a:lnTo>
                  <a:close/>
                </a:path>
              </a:pathLst>
            </a:custGeom>
            <a:grpFill/>
            <a:ln w="127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48" name="Freeform 47"/>
            <p:cNvSpPr/>
            <p:nvPr/>
          </p:nvSpPr>
          <p:spPr>
            <a:xfrm>
              <a:off x="3729038" y="3902075"/>
              <a:ext cx="1390650" cy="677863"/>
            </a:xfrm>
            <a:custGeom>
              <a:avLst/>
              <a:gdLst>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9600 w 1376126"/>
                <a:gd name="connsiteY8" fmla="*/ 540190 h 663920"/>
                <a:gd name="connsiteX9" fmla="*/ 633742 w 1376126"/>
                <a:gd name="connsiteY9" fmla="*/ 585457 h 663920"/>
                <a:gd name="connsiteX10" fmla="*/ 663920 w 1376126"/>
                <a:gd name="connsiteY10" fmla="*/ 579421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7114 w 1376126"/>
                <a:gd name="connsiteY8" fmla="*/ 550001 h 663920"/>
                <a:gd name="connsiteX9" fmla="*/ 633742 w 1376126"/>
                <a:gd name="connsiteY9" fmla="*/ 585457 h 663920"/>
                <a:gd name="connsiteX10" fmla="*/ 663920 w 1376126"/>
                <a:gd name="connsiteY10" fmla="*/ 579421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7114 w 1376126"/>
                <a:gd name="connsiteY8" fmla="*/ 550001 h 663920"/>
                <a:gd name="connsiteX9" fmla="*/ 633742 w 1376126"/>
                <a:gd name="connsiteY9" fmla="*/ 585457 h 663920"/>
                <a:gd name="connsiteX10" fmla="*/ 666187 w 1376126"/>
                <a:gd name="connsiteY10" fmla="*/ 589252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70091 w 1390176"/>
                <a:gd name="connsiteY26" fmla="*/ 353085 h 677287"/>
                <a:gd name="connsiteX27" fmla="*/ 1345948 w 1390176"/>
                <a:gd name="connsiteY27" fmla="*/ 196158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81761 w 1390176"/>
                <a:gd name="connsiteY26" fmla="*/ 353269 h 677287"/>
                <a:gd name="connsiteX27" fmla="*/ 1345948 w 1390176"/>
                <a:gd name="connsiteY27" fmla="*/ 196158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81761 w 1390176"/>
                <a:gd name="connsiteY26" fmla="*/ 353269 h 677287"/>
                <a:gd name="connsiteX27" fmla="*/ 1362384 w 1390176"/>
                <a:gd name="connsiteY27" fmla="*/ 196260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924"/>
                <a:gd name="connsiteX1" fmla="*/ 3017 w 1390176"/>
                <a:gd name="connsiteY1" fmla="*/ 147873 h 677924"/>
                <a:gd name="connsiteX2" fmla="*/ 464744 w 1390176"/>
                <a:gd name="connsiteY2" fmla="*/ 156926 h 677924"/>
                <a:gd name="connsiteX3" fmla="*/ 461726 w 1390176"/>
                <a:gd name="connsiteY3" fmla="*/ 513029 h 677924"/>
                <a:gd name="connsiteX4" fmla="*/ 482851 w 1390176"/>
                <a:gd name="connsiteY4" fmla="*/ 525101 h 677924"/>
                <a:gd name="connsiteX5" fmla="*/ 525101 w 1390176"/>
                <a:gd name="connsiteY5" fmla="*/ 528118 h 677924"/>
                <a:gd name="connsiteX6" fmla="*/ 549243 w 1390176"/>
                <a:gd name="connsiteY6" fmla="*/ 534154 h 677924"/>
                <a:gd name="connsiteX7" fmla="*/ 564332 w 1390176"/>
                <a:gd name="connsiteY7" fmla="*/ 546225 h 677924"/>
                <a:gd name="connsiteX8" fmla="*/ 607114 w 1390176"/>
                <a:gd name="connsiteY8" fmla="*/ 550001 h 677924"/>
                <a:gd name="connsiteX9" fmla="*/ 633742 w 1390176"/>
                <a:gd name="connsiteY9" fmla="*/ 585457 h 677924"/>
                <a:gd name="connsiteX10" fmla="*/ 666187 w 1390176"/>
                <a:gd name="connsiteY10" fmla="*/ 589252 h 677924"/>
                <a:gd name="connsiteX11" fmla="*/ 691081 w 1390176"/>
                <a:gd name="connsiteY11" fmla="*/ 597528 h 677924"/>
                <a:gd name="connsiteX12" fmla="*/ 757473 w 1390176"/>
                <a:gd name="connsiteY12" fmla="*/ 585457 h 677924"/>
                <a:gd name="connsiteX13" fmla="*/ 841972 w 1390176"/>
                <a:gd name="connsiteY13" fmla="*/ 630724 h 677924"/>
                <a:gd name="connsiteX14" fmla="*/ 884221 w 1390176"/>
                <a:gd name="connsiteY14" fmla="*/ 615635 h 677924"/>
                <a:gd name="connsiteX15" fmla="*/ 920435 w 1390176"/>
                <a:gd name="connsiteY15" fmla="*/ 642796 h 677924"/>
                <a:gd name="connsiteX16" fmla="*/ 962685 w 1390176"/>
                <a:gd name="connsiteY16" fmla="*/ 636760 h 677924"/>
                <a:gd name="connsiteX17" fmla="*/ 1001917 w 1390176"/>
                <a:gd name="connsiteY17" fmla="*/ 648831 h 677924"/>
                <a:gd name="connsiteX18" fmla="*/ 1038130 w 1390176"/>
                <a:gd name="connsiteY18" fmla="*/ 645813 h 677924"/>
                <a:gd name="connsiteX19" fmla="*/ 1074344 w 1390176"/>
                <a:gd name="connsiteY19" fmla="*/ 663920 h 677924"/>
                <a:gd name="connsiteX20" fmla="*/ 1100043 w 1390176"/>
                <a:gd name="connsiteY20" fmla="*/ 677924 h 677924"/>
                <a:gd name="connsiteX21" fmla="*/ 1146772 w 1390176"/>
                <a:gd name="connsiteY21" fmla="*/ 624689 h 677924"/>
                <a:gd name="connsiteX22" fmla="*/ 1186004 w 1390176"/>
                <a:gd name="connsiteY22" fmla="*/ 615635 h 677924"/>
                <a:gd name="connsiteX23" fmla="*/ 1237307 w 1390176"/>
                <a:gd name="connsiteY23" fmla="*/ 621671 h 677924"/>
                <a:gd name="connsiteX24" fmla="*/ 1270503 w 1390176"/>
                <a:gd name="connsiteY24" fmla="*/ 609600 h 677924"/>
                <a:gd name="connsiteX25" fmla="*/ 1390176 w 1390176"/>
                <a:gd name="connsiteY25" fmla="*/ 677287 h 677924"/>
                <a:gd name="connsiteX26" fmla="*/ 1381761 w 1390176"/>
                <a:gd name="connsiteY26" fmla="*/ 353269 h 677924"/>
                <a:gd name="connsiteX27" fmla="*/ 1362384 w 1390176"/>
                <a:gd name="connsiteY27" fmla="*/ 196260 h 677924"/>
                <a:gd name="connsiteX28" fmla="*/ 1333877 w 1390176"/>
                <a:gd name="connsiteY28" fmla="*/ 90534 h 677924"/>
                <a:gd name="connsiteX29" fmla="*/ 1312752 w 1390176"/>
                <a:gd name="connsiteY29" fmla="*/ 0 h 677924"/>
                <a:gd name="connsiteX30" fmla="*/ 742384 w 1390176"/>
                <a:gd name="connsiteY30" fmla="*/ 45267 h 677924"/>
                <a:gd name="connsiteX31" fmla="*/ 0 w 1390176"/>
                <a:gd name="connsiteY31" fmla="*/ 51303 h 67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90176" h="677924">
                  <a:moveTo>
                    <a:pt x="0" y="51303"/>
                  </a:moveTo>
                  <a:cubicBezTo>
                    <a:pt x="1006" y="83493"/>
                    <a:pt x="2011" y="115683"/>
                    <a:pt x="3017" y="147873"/>
                  </a:cubicBezTo>
                  <a:lnTo>
                    <a:pt x="464744" y="156926"/>
                  </a:lnTo>
                  <a:lnTo>
                    <a:pt x="461726" y="513029"/>
                  </a:lnTo>
                  <a:lnTo>
                    <a:pt x="482851" y="525101"/>
                  </a:lnTo>
                  <a:lnTo>
                    <a:pt x="525101" y="528118"/>
                  </a:lnTo>
                  <a:lnTo>
                    <a:pt x="549243" y="534154"/>
                  </a:lnTo>
                  <a:lnTo>
                    <a:pt x="564332" y="546225"/>
                  </a:lnTo>
                  <a:lnTo>
                    <a:pt x="607114" y="550001"/>
                  </a:lnTo>
                  <a:lnTo>
                    <a:pt x="633742" y="585457"/>
                  </a:lnTo>
                  <a:lnTo>
                    <a:pt x="666187" y="589252"/>
                  </a:lnTo>
                  <a:lnTo>
                    <a:pt x="691081" y="597528"/>
                  </a:lnTo>
                  <a:lnTo>
                    <a:pt x="757473" y="585457"/>
                  </a:lnTo>
                  <a:lnTo>
                    <a:pt x="841972" y="630724"/>
                  </a:lnTo>
                  <a:lnTo>
                    <a:pt x="884221" y="615635"/>
                  </a:lnTo>
                  <a:lnTo>
                    <a:pt x="920435" y="642796"/>
                  </a:lnTo>
                  <a:lnTo>
                    <a:pt x="962685" y="636760"/>
                  </a:lnTo>
                  <a:lnTo>
                    <a:pt x="1001917" y="648831"/>
                  </a:lnTo>
                  <a:lnTo>
                    <a:pt x="1038130" y="645813"/>
                  </a:lnTo>
                  <a:lnTo>
                    <a:pt x="1074344" y="663920"/>
                  </a:lnTo>
                  <a:lnTo>
                    <a:pt x="1100043" y="677924"/>
                  </a:lnTo>
                  <a:lnTo>
                    <a:pt x="1146772" y="624689"/>
                  </a:lnTo>
                  <a:lnTo>
                    <a:pt x="1186004" y="615635"/>
                  </a:lnTo>
                  <a:lnTo>
                    <a:pt x="1237307" y="621671"/>
                  </a:lnTo>
                  <a:lnTo>
                    <a:pt x="1270503" y="609600"/>
                  </a:lnTo>
                  <a:lnTo>
                    <a:pt x="1390176" y="677287"/>
                  </a:lnTo>
                  <a:lnTo>
                    <a:pt x="1381761" y="353269"/>
                  </a:lnTo>
                  <a:lnTo>
                    <a:pt x="1362384" y="196260"/>
                  </a:lnTo>
                  <a:lnTo>
                    <a:pt x="1333877" y="90534"/>
                  </a:lnTo>
                  <a:lnTo>
                    <a:pt x="1312752" y="0"/>
                  </a:lnTo>
                  <a:lnTo>
                    <a:pt x="742384" y="45267"/>
                  </a:lnTo>
                  <a:lnTo>
                    <a:pt x="0" y="51303"/>
                  </a:lnTo>
                  <a:close/>
                </a:path>
              </a:pathLst>
            </a:custGeom>
            <a:grpFill/>
            <a:ln w="127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49" name="Freeform 48"/>
            <p:cNvSpPr/>
            <p:nvPr/>
          </p:nvSpPr>
          <p:spPr>
            <a:xfrm>
              <a:off x="5070475" y="3932238"/>
              <a:ext cx="750888" cy="741362"/>
            </a:xfrm>
            <a:custGeom>
              <a:avLst/>
              <a:gdLst>
                <a:gd name="connsiteX0" fmla="*/ 0 w 751437"/>
                <a:gd name="connsiteY0" fmla="*/ 75445 h 742384"/>
                <a:gd name="connsiteX1" fmla="*/ 36213 w 751437"/>
                <a:gd name="connsiteY1" fmla="*/ 347049 h 742384"/>
                <a:gd name="connsiteX2" fmla="*/ 42249 w 751437"/>
                <a:gd name="connsiteY2" fmla="*/ 633742 h 742384"/>
                <a:gd name="connsiteX3" fmla="*/ 96570 w 751437"/>
                <a:gd name="connsiteY3" fmla="*/ 618653 h 742384"/>
                <a:gd name="connsiteX4" fmla="*/ 114677 w 751437"/>
                <a:gd name="connsiteY4" fmla="*/ 636760 h 742384"/>
                <a:gd name="connsiteX5" fmla="*/ 123730 w 751437"/>
                <a:gd name="connsiteY5" fmla="*/ 742384 h 742384"/>
                <a:gd name="connsiteX6" fmla="*/ 407405 w 751437"/>
                <a:gd name="connsiteY6" fmla="*/ 712206 h 742384"/>
                <a:gd name="connsiteX7" fmla="*/ 579421 w 751437"/>
                <a:gd name="connsiteY7" fmla="*/ 685045 h 742384"/>
                <a:gd name="connsiteX8" fmla="*/ 588475 w 751437"/>
                <a:gd name="connsiteY8" fmla="*/ 700134 h 742384"/>
                <a:gd name="connsiteX9" fmla="*/ 597528 w 751437"/>
                <a:gd name="connsiteY9" fmla="*/ 597528 h 742384"/>
                <a:gd name="connsiteX10" fmla="*/ 573386 w 751437"/>
                <a:gd name="connsiteY10" fmla="*/ 537172 h 742384"/>
                <a:gd name="connsiteX11" fmla="*/ 594510 w 751437"/>
                <a:gd name="connsiteY11" fmla="*/ 473798 h 742384"/>
                <a:gd name="connsiteX12" fmla="*/ 642796 w 751437"/>
                <a:gd name="connsiteY12" fmla="*/ 395334 h 742384"/>
                <a:gd name="connsiteX13" fmla="*/ 651849 w 751437"/>
                <a:gd name="connsiteY13" fmla="*/ 365156 h 742384"/>
                <a:gd name="connsiteX14" fmla="*/ 648831 w 751437"/>
                <a:gd name="connsiteY14" fmla="*/ 341014 h 742384"/>
                <a:gd name="connsiteX15" fmla="*/ 691081 w 751437"/>
                <a:gd name="connsiteY15" fmla="*/ 274622 h 742384"/>
                <a:gd name="connsiteX16" fmla="*/ 700134 w 751437"/>
                <a:gd name="connsiteY16" fmla="*/ 223319 h 742384"/>
                <a:gd name="connsiteX17" fmla="*/ 694099 w 751437"/>
                <a:gd name="connsiteY17" fmla="*/ 205212 h 742384"/>
                <a:gd name="connsiteX18" fmla="*/ 727295 w 751437"/>
                <a:gd name="connsiteY18" fmla="*/ 172016 h 742384"/>
                <a:gd name="connsiteX19" fmla="*/ 718241 w 751437"/>
                <a:gd name="connsiteY19" fmla="*/ 141837 h 742384"/>
                <a:gd name="connsiteX20" fmla="*/ 751437 w 751437"/>
                <a:gd name="connsiteY20" fmla="*/ 72427 h 742384"/>
                <a:gd name="connsiteX21" fmla="*/ 685045 w 751437"/>
                <a:gd name="connsiteY21" fmla="*/ 72427 h 742384"/>
                <a:gd name="connsiteX22" fmla="*/ 660903 w 751437"/>
                <a:gd name="connsiteY22" fmla="*/ 57338 h 742384"/>
                <a:gd name="connsiteX23" fmla="*/ 669956 w 751437"/>
                <a:gd name="connsiteY23" fmla="*/ 0 h 742384"/>
                <a:gd name="connsiteX24" fmla="*/ 669956 w 751437"/>
                <a:gd name="connsiteY24" fmla="*/ 0 h 742384"/>
                <a:gd name="connsiteX25" fmla="*/ 322906 w 751437"/>
                <a:gd name="connsiteY25" fmla="*/ 30178 h 742384"/>
                <a:gd name="connsiteX26" fmla="*/ 162962 w 751437"/>
                <a:gd name="connsiteY26" fmla="*/ 48285 h 742384"/>
                <a:gd name="connsiteX27" fmla="*/ 0 w 751437"/>
                <a:gd name="connsiteY27" fmla="*/ 75445 h 742384"/>
                <a:gd name="connsiteX0" fmla="*/ 0 w 751437"/>
                <a:gd name="connsiteY0" fmla="*/ 75445 h 742384"/>
                <a:gd name="connsiteX1" fmla="*/ 36213 w 751437"/>
                <a:gd name="connsiteY1" fmla="*/ 347049 h 742384"/>
                <a:gd name="connsiteX2" fmla="*/ 42249 w 751437"/>
                <a:gd name="connsiteY2" fmla="*/ 633742 h 742384"/>
                <a:gd name="connsiteX3" fmla="*/ 54809 w 751437"/>
                <a:gd name="connsiteY3" fmla="*/ 644618 h 742384"/>
                <a:gd name="connsiteX4" fmla="*/ 96570 w 751437"/>
                <a:gd name="connsiteY4" fmla="*/ 618653 h 742384"/>
                <a:gd name="connsiteX5" fmla="*/ 114677 w 751437"/>
                <a:gd name="connsiteY5" fmla="*/ 636760 h 742384"/>
                <a:gd name="connsiteX6" fmla="*/ 123730 w 751437"/>
                <a:gd name="connsiteY6" fmla="*/ 742384 h 742384"/>
                <a:gd name="connsiteX7" fmla="*/ 407405 w 751437"/>
                <a:gd name="connsiteY7" fmla="*/ 712206 h 742384"/>
                <a:gd name="connsiteX8" fmla="*/ 579421 w 751437"/>
                <a:gd name="connsiteY8" fmla="*/ 685045 h 742384"/>
                <a:gd name="connsiteX9" fmla="*/ 588475 w 751437"/>
                <a:gd name="connsiteY9" fmla="*/ 700134 h 742384"/>
                <a:gd name="connsiteX10" fmla="*/ 597528 w 751437"/>
                <a:gd name="connsiteY10" fmla="*/ 597528 h 742384"/>
                <a:gd name="connsiteX11" fmla="*/ 573386 w 751437"/>
                <a:gd name="connsiteY11" fmla="*/ 537172 h 742384"/>
                <a:gd name="connsiteX12" fmla="*/ 594510 w 751437"/>
                <a:gd name="connsiteY12" fmla="*/ 473798 h 742384"/>
                <a:gd name="connsiteX13" fmla="*/ 642796 w 751437"/>
                <a:gd name="connsiteY13" fmla="*/ 395334 h 742384"/>
                <a:gd name="connsiteX14" fmla="*/ 651849 w 751437"/>
                <a:gd name="connsiteY14" fmla="*/ 365156 h 742384"/>
                <a:gd name="connsiteX15" fmla="*/ 648831 w 751437"/>
                <a:gd name="connsiteY15" fmla="*/ 341014 h 742384"/>
                <a:gd name="connsiteX16" fmla="*/ 691081 w 751437"/>
                <a:gd name="connsiteY16" fmla="*/ 274622 h 742384"/>
                <a:gd name="connsiteX17" fmla="*/ 700134 w 751437"/>
                <a:gd name="connsiteY17" fmla="*/ 223319 h 742384"/>
                <a:gd name="connsiteX18" fmla="*/ 694099 w 751437"/>
                <a:gd name="connsiteY18" fmla="*/ 205212 h 742384"/>
                <a:gd name="connsiteX19" fmla="*/ 727295 w 751437"/>
                <a:gd name="connsiteY19" fmla="*/ 172016 h 742384"/>
                <a:gd name="connsiteX20" fmla="*/ 718241 w 751437"/>
                <a:gd name="connsiteY20" fmla="*/ 141837 h 742384"/>
                <a:gd name="connsiteX21" fmla="*/ 751437 w 751437"/>
                <a:gd name="connsiteY21" fmla="*/ 72427 h 742384"/>
                <a:gd name="connsiteX22" fmla="*/ 685045 w 751437"/>
                <a:gd name="connsiteY22" fmla="*/ 72427 h 742384"/>
                <a:gd name="connsiteX23" fmla="*/ 660903 w 751437"/>
                <a:gd name="connsiteY23" fmla="*/ 57338 h 742384"/>
                <a:gd name="connsiteX24" fmla="*/ 669956 w 751437"/>
                <a:gd name="connsiteY24" fmla="*/ 0 h 742384"/>
                <a:gd name="connsiteX25" fmla="*/ 669956 w 751437"/>
                <a:gd name="connsiteY25" fmla="*/ 0 h 742384"/>
                <a:gd name="connsiteX26" fmla="*/ 322906 w 751437"/>
                <a:gd name="connsiteY26" fmla="*/ 30178 h 742384"/>
                <a:gd name="connsiteX27" fmla="*/ 162962 w 751437"/>
                <a:gd name="connsiteY27" fmla="*/ 48285 h 742384"/>
                <a:gd name="connsiteX28" fmla="*/ 0 w 751437"/>
                <a:gd name="connsiteY28" fmla="*/ 75445 h 742384"/>
                <a:gd name="connsiteX0" fmla="*/ 0 w 751437"/>
                <a:gd name="connsiteY0" fmla="*/ 75445 h 742384"/>
                <a:gd name="connsiteX1" fmla="*/ 36213 w 751437"/>
                <a:gd name="connsiteY1" fmla="*/ 347049 h 742384"/>
                <a:gd name="connsiteX2" fmla="*/ 42249 w 751437"/>
                <a:gd name="connsiteY2" fmla="*/ 633742 h 742384"/>
                <a:gd name="connsiteX3" fmla="*/ 54809 w 751437"/>
                <a:gd name="connsiteY3" fmla="*/ 644618 h 742384"/>
                <a:gd name="connsiteX4" fmla="*/ 91803 w 751437"/>
                <a:gd name="connsiteY4" fmla="*/ 628191 h 742384"/>
                <a:gd name="connsiteX5" fmla="*/ 114677 w 751437"/>
                <a:gd name="connsiteY5" fmla="*/ 636760 h 742384"/>
                <a:gd name="connsiteX6" fmla="*/ 123730 w 751437"/>
                <a:gd name="connsiteY6" fmla="*/ 742384 h 742384"/>
                <a:gd name="connsiteX7" fmla="*/ 407405 w 751437"/>
                <a:gd name="connsiteY7" fmla="*/ 712206 h 742384"/>
                <a:gd name="connsiteX8" fmla="*/ 579421 w 751437"/>
                <a:gd name="connsiteY8" fmla="*/ 685045 h 742384"/>
                <a:gd name="connsiteX9" fmla="*/ 588475 w 751437"/>
                <a:gd name="connsiteY9" fmla="*/ 700134 h 742384"/>
                <a:gd name="connsiteX10" fmla="*/ 597528 w 751437"/>
                <a:gd name="connsiteY10" fmla="*/ 597528 h 742384"/>
                <a:gd name="connsiteX11" fmla="*/ 573386 w 751437"/>
                <a:gd name="connsiteY11" fmla="*/ 537172 h 742384"/>
                <a:gd name="connsiteX12" fmla="*/ 594510 w 751437"/>
                <a:gd name="connsiteY12" fmla="*/ 473798 h 742384"/>
                <a:gd name="connsiteX13" fmla="*/ 642796 w 751437"/>
                <a:gd name="connsiteY13" fmla="*/ 395334 h 742384"/>
                <a:gd name="connsiteX14" fmla="*/ 651849 w 751437"/>
                <a:gd name="connsiteY14" fmla="*/ 365156 h 742384"/>
                <a:gd name="connsiteX15" fmla="*/ 648831 w 751437"/>
                <a:gd name="connsiteY15" fmla="*/ 341014 h 742384"/>
                <a:gd name="connsiteX16" fmla="*/ 691081 w 751437"/>
                <a:gd name="connsiteY16" fmla="*/ 274622 h 742384"/>
                <a:gd name="connsiteX17" fmla="*/ 700134 w 751437"/>
                <a:gd name="connsiteY17" fmla="*/ 223319 h 742384"/>
                <a:gd name="connsiteX18" fmla="*/ 694099 w 751437"/>
                <a:gd name="connsiteY18" fmla="*/ 205212 h 742384"/>
                <a:gd name="connsiteX19" fmla="*/ 727295 w 751437"/>
                <a:gd name="connsiteY19" fmla="*/ 172016 h 742384"/>
                <a:gd name="connsiteX20" fmla="*/ 718241 w 751437"/>
                <a:gd name="connsiteY20" fmla="*/ 141837 h 742384"/>
                <a:gd name="connsiteX21" fmla="*/ 751437 w 751437"/>
                <a:gd name="connsiteY21" fmla="*/ 72427 h 742384"/>
                <a:gd name="connsiteX22" fmla="*/ 685045 w 751437"/>
                <a:gd name="connsiteY22" fmla="*/ 72427 h 742384"/>
                <a:gd name="connsiteX23" fmla="*/ 660903 w 751437"/>
                <a:gd name="connsiteY23" fmla="*/ 57338 h 742384"/>
                <a:gd name="connsiteX24" fmla="*/ 669956 w 751437"/>
                <a:gd name="connsiteY24" fmla="*/ 0 h 742384"/>
                <a:gd name="connsiteX25" fmla="*/ 669956 w 751437"/>
                <a:gd name="connsiteY25" fmla="*/ 0 h 742384"/>
                <a:gd name="connsiteX26" fmla="*/ 322906 w 751437"/>
                <a:gd name="connsiteY26" fmla="*/ 30178 h 742384"/>
                <a:gd name="connsiteX27" fmla="*/ 162962 w 751437"/>
                <a:gd name="connsiteY27" fmla="*/ 48285 h 742384"/>
                <a:gd name="connsiteX28" fmla="*/ 0 w 751437"/>
                <a:gd name="connsiteY28" fmla="*/ 75445 h 74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51437" h="742384">
                  <a:moveTo>
                    <a:pt x="0" y="75445"/>
                  </a:moveTo>
                  <a:lnTo>
                    <a:pt x="36213" y="347049"/>
                  </a:lnTo>
                  <a:lnTo>
                    <a:pt x="42249" y="633742"/>
                  </a:lnTo>
                  <a:cubicBezTo>
                    <a:pt x="44847" y="632598"/>
                    <a:pt x="52211" y="645762"/>
                    <a:pt x="54809" y="644618"/>
                  </a:cubicBezTo>
                  <a:lnTo>
                    <a:pt x="91803" y="628191"/>
                  </a:lnTo>
                  <a:lnTo>
                    <a:pt x="114677" y="636760"/>
                  </a:lnTo>
                  <a:lnTo>
                    <a:pt x="123730" y="742384"/>
                  </a:lnTo>
                  <a:lnTo>
                    <a:pt x="407405" y="712206"/>
                  </a:lnTo>
                  <a:lnTo>
                    <a:pt x="579421" y="685045"/>
                  </a:lnTo>
                  <a:lnTo>
                    <a:pt x="588475" y="700134"/>
                  </a:lnTo>
                  <a:lnTo>
                    <a:pt x="597528" y="597528"/>
                  </a:lnTo>
                  <a:lnTo>
                    <a:pt x="573386" y="537172"/>
                  </a:lnTo>
                  <a:lnTo>
                    <a:pt x="594510" y="473798"/>
                  </a:lnTo>
                  <a:lnTo>
                    <a:pt x="642796" y="395334"/>
                  </a:lnTo>
                  <a:lnTo>
                    <a:pt x="651849" y="365156"/>
                  </a:lnTo>
                  <a:lnTo>
                    <a:pt x="648831" y="341014"/>
                  </a:lnTo>
                  <a:lnTo>
                    <a:pt x="691081" y="274622"/>
                  </a:lnTo>
                  <a:lnTo>
                    <a:pt x="700134" y="223319"/>
                  </a:lnTo>
                  <a:lnTo>
                    <a:pt x="694099" y="205212"/>
                  </a:lnTo>
                  <a:lnTo>
                    <a:pt x="727295" y="172016"/>
                  </a:lnTo>
                  <a:lnTo>
                    <a:pt x="718241" y="141837"/>
                  </a:lnTo>
                  <a:lnTo>
                    <a:pt x="751437" y="72427"/>
                  </a:lnTo>
                  <a:lnTo>
                    <a:pt x="685045" y="72427"/>
                  </a:lnTo>
                  <a:lnTo>
                    <a:pt x="660903" y="57338"/>
                  </a:lnTo>
                  <a:lnTo>
                    <a:pt x="669956" y="0"/>
                  </a:lnTo>
                  <a:lnTo>
                    <a:pt x="669956" y="0"/>
                  </a:lnTo>
                  <a:lnTo>
                    <a:pt x="322906" y="30178"/>
                  </a:lnTo>
                  <a:lnTo>
                    <a:pt x="162962" y="48285"/>
                  </a:lnTo>
                  <a:lnTo>
                    <a:pt x="0" y="75445"/>
                  </a:lnTo>
                  <a:close/>
                </a:path>
              </a:pathLst>
            </a:custGeom>
            <a:grpFill/>
            <a:ln w="127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50" name="Freeform 49"/>
            <p:cNvSpPr/>
            <p:nvPr/>
          </p:nvSpPr>
          <p:spPr>
            <a:xfrm>
              <a:off x="5627688" y="4148138"/>
              <a:ext cx="528637" cy="969962"/>
            </a:xfrm>
            <a:custGeom>
              <a:avLst/>
              <a:gdLst>
                <a:gd name="connsiteX0" fmla="*/ 132784 w 528118"/>
                <a:gd name="connsiteY0" fmla="*/ 54321 h 968721"/>
                <a:gd name="connsiteX1" fmla="*/ 87516 w 528118"/>
                <a:gd name="connsiteY1" fmla="*/ 126748 h 968721"/>
                <a:gd name="connsiteX2" fmla="*/ 93552 w 528118"/>
                <a:gd name="connsiteY2" fmla="*/ 162962 h 968721"/>
                <a:gd name="connsiteX3" fmla="*/ 30178 w 528118"/>
                <a:gd name="connsiteY3" fmla="*/ 265568 h 968721"/>
                <a:gd name="connsiteX4" fmla="*/ 9053 w 528118"/>
                <a:gd name="connsiteY4" fmla="*/ 322907 h 968721"/>
                <a:gd name="connsiteX5" fmla="*/ 36213 w 528118"/>
                <a:gd name="connsiteY5" fmla="*/ 392317 h 968721"/>
                <a:gd name="connsiteX6" fmla="*/ 42249 w 528118"/>
                <a:gd name="connsiteY6" fmla="*/ 494923 h 968721"/>
                <a:gd name="connsiteX7" fmla="*/ 63374 w 528118"/>
                <a:gd name="connsiteY7" fmla="*/ 600546 h 968721"/>
                <a:gd name="connsiteX8" fmla="*/ 39231 w 528118"/>
                <a:gd name="connsiteY8" fmla="*/ 621671 h 968721"/>
                <a:gd name="connsiteX9" fmla="*/ 54320 w 528118"/>
                <a:gd name="connsiteY9" fmla="*/ 669956 h 968721"/>
                <a:gd name="connsiteX10" fmla="*/ 27160 w 528118"/>
                <a:gd name="connsiteY10" fmla="*/ 703152 h 968721"/>
                <a:gd name="connsiteX11" fmla="*/ 21124 w 528118"/>
                <a:gd name="connsiteY11" fmla="*/ 718242 h 968721"/>
                <a:gd name="connsiteX12" fmla="*/ 3017 w 528118"/>
                <a:gd name="connsiteY12" fmla="*/ 742384 h 968721"/>
                <a:gd name="connsiteX13" fmla="*/ 0 w 528118"/>
                <a:gd name="connsiteY13" fmla="*/ 838954 h 968721"/>
                <a:gd name="connsiteX14" fmla="*/ 3017 w 528118"/>
                <a:gd name="connsiteY14" fmla="*/ 851026 h 968721"/>
                <a:gd name="connsiteX15" fmla="*/ 238407 w 528118"/>
                <a:gd name="connsiteY15" fmla="*/ 826883 h 968721"/>
                <a:gd name="connsiteX16" fmla="*/ 280657 w 528118"/>
                <a:gd name="connsiteY16" fmla="*/ 817830 h 968721"/>
                <a:gd name="connsiteX17" fmla="*/ 298764 w 528118"/>
                <a:gd name="connsiteY17" fmla="*/ 838954 h 968721"/>
                <a:gd name="connsiteX18" fmla="*/ 301782 w 528118"/>
                <a:gd name="connsiteY18" fmla="*/ 866115 h 968721"/>
                <a:gd name="connsiteX19" fmla="*/ 298764 w 528118"/>
                <a:gd name="connsiteY19" fmla="*/ 902329 h 968721"/>
                <a:gd name="connsiteX20" fmla="*/ 325924 w 528118"/>
                <a:gd name="connsiteY20" fmla="*/ 923453 h 968721"/>
                <a:gd name="connsiteX21" fmla="*/ 334978 w 528118"/>
                <a:gd name="connsiteY21" fmla="*/ 962685 h 968721"/>
                <a:gd name="connsiteX22" fmla="*/ 347049 w 528118"/>
                <a:gd name="connsiteY22" fmla="*/ 968721 h 968721"/>
                <a:gd name="connsiteX23" fmla="*/ 425512 w 528118"/>
                <a:gd name="connsiteY23" fmla="*/ 917418 h 968721"/>
                <a:gd name="connsiteX24" fmla="*/ 446637 w 528118"/>
                <a:gd name="connsiteY24" fmla="*/ 911382 h 968721"/>
                <a:gd name="connsiteX25" fmla="*/ 476815 w 528118"/>
                <a:gd name="connsiteY25" fmla="*/ 905346 h 968721"/>
                <a:gd name="connsiteX26" fmla="*/ 506994 w 528118"/>
                <a:gd name="connsiteY26" fmla="*/ 914400 h 968721"/>
                <a:gd name="connsiteX27" fmla="*/ 528118 w 528118"/>
                <a:gd name="connsiteY27" fmla="*/ 887240 h 968721"/>
                <a:gd name="connsiteX28" fmla="*/ 494922 w 528118"/>
                <a:gd name="connsiteY28" fmla="*/ 488887 h 968721"/>
                <a:gd name="connsiteX29" fmla="*/ 485869 w 528118"/>
                <a:gd name="connsiteY29" fmla="*/ 277640 h 968721"/>
                <a:gd name="connsiteX30" fmla="*/ 455691 w 528118"/>
                <a:gd name="connsiteY30" fmla="*/ 0 h 968721"/>
                <a:gd name="connsiteX31" fmla="*/ 446637 w 528118"/>
                <a:gd name="connsiteY31" fmla="*/ 15089 h 968721"/>
                <a:gd name="connsiteX32" fmla="*/ 404388 w 528118"/>
                <a:gd name="connsiteY32" fmla="*/ 12071 h 968721"/>
                <a:gd name="connsiteX33" fmla="*/ 132784 w 528118"/>
                <a:gd name="connsiteY33" fmla="*/ 54321 h 968721"/>
                <a:gd name="connsiteX0" fmla="*/ 132784 w 528118"/>
                <a:gd name="connsiteY0" fmla="*/ 54321 h 968721"/>
                <a:gd name="connsiteX1" fmla="*/ 87516 w 528118"/>
                <a:gd name="connsiteY1" fmla="*/ 126748 h 968721"/>
                <a:gd name="connsiteX2" fmla="*/ 93552 w 528118"/>
                <a:gd name="connsiteY2" fmla="*/ 162962 h 968721"/>
                <a:gd name="connsiteX3" fmla="*/ 30178 w 528118"/>
                <a:gd name="connsiteY3" fmla="*/ 265568 h 968721"/>
                <a:gd name="connsiteX4" fmla="*/ 9053 w 528118"/>
                <a:gd name="connsiteY4" fmla="*/ 322907 h 968721"/>
                <a:gd name="connsiteX5" fmla="*/ 36213 w 528118"/>
                <a:gd name="connsiteY5" fmla="*/ 392317 h 968721"/>
                <a:gd name="connsiteX6" fmla="*/ 42249 w 528118"/>
                <a:gd name="connsiteY6" fmla="*/ 494923 h 968721"/>
                <a:gd name="connsiteX7" fmla="*/ 49101 w 528118"/>
                <a:gd name="connsiteY7" fmla="*/ 593411 h 968721"/>
                <a:gd name="connsiteX8" fmla="*/ 39231 w 528118"/>
                <a:gd name="connsiteY8" fmla="*/ 621671 h 968721"/>
                <a:gd name="connsiteX9" fmla="*/ 54320 w 528118"/>
                <a:gd name="connsiteY9" fmla="*/ 669956 h 968721"/>
                <a:gd name="connsiteX10" fmla="*/ 27160 w 528118"/>
                <a:gd name="connsiteY10" fmla="*/ 703152 h 968721"/>
                <a:gd name="connsiteX11" fmla="*/ 21124 w 528118"/>
                <a:gd name="connsiteY11" fmla="*/ 718242 h 968721"/>
                <a:gd name="connsiteX12" fmla="*/ 3017 w 528118"/>
                <a:gd name="connsiteY12" fmla="*/ 742384 h 968721"/>
                <a:gd name="connsiteX13" fmla="*/ 0 w 528118"/>
                <a:gd name="connsiteY13" fmla="*/ 838954 h 968721"/>
                <a:gd name="connsiteX14" fmla="*/ 3017 w 528118"/>
                <a:gd name="connsiteY14" fmla="*/ 851026 h 968721"/>
                <a:gd name="connsiteX15" fmla="*/ 238407 w 528118"/>
                <a:gd name="connsiteY15" fmla="*/ 826883 h 968721"/>
                <a:gd name="connsiteX16" fmla="*/ 280657 w 528118"/>
                <a:gd name="connsiteY16" fmla="*/ 817830 h 968721"/>
                <a:gd name="connsiteX17" fmla="*/ 298764 w 528118"/>
                <a:gd name="connsiteY17" fmla="*/ 838954 h 968721"/>
                <a:gd name="connsiteX18" fmla="*/ 301782 w 528118"/>
                <a:gd name="connsiteY18" fmla="*/ 866115 h 968721"/>
                <a:gd name="connsiteX19" fmla="*/ 298764 w 528118"/>
                <a:gd name="connsiteY19" fmla="*/ 902329 h 968721"/>
                <a:gd name="connsiteX20" fmla="*/ 325924 w 528118"/>
                <a:gd name="connsiteY20" fmla="*/ 923453 h 968721"/>
                <a:gd name="connsiteX21" fmla="*/ 334978 w 528118"/>
                <a:gd name="connsiteY21" fmla="*/ 962685 h 968721"/>
                <a:gd name="connsiteX22" fmla="*/ 347049 w 528118"/>
                <a:gd name="connsiteY22" fmla="*/ 968721 h 968721"/>
                <a:gd name="connsiteX23" fmla="*/ 425512 w 528118"/>
                <a:gd name="connsiteY23" fmla="*/ 917418 h 968721"/>
                <a:gd name="connsiteX24" fmla="*/ 446637 w 528118"/>
                <a:gd name="connsiteY24" fmla="*/ 911382 h 968721"/>
                <a:gd name="connsiteX25" fmla="*/ 476815 w 528118"/>
                <a:gd name="connsiteY25" fmla="*/ 905346 h 968721"/>
                <a:gd name="connsiteX26" fmla="*/ 506994 w 528118"/>
                <a:gd name="connsiteY26" fmla="*/ 914400 h 968721"/>
                <a:gd name="connsiteX27" fmla="*/ 528118 w 528118"/>
                <a:gd name="connsiteY27" fmla="*/ 887240 h 968721"/>
                <a:gd name="connsiteX28" fmla="*/ 494922 w 528118"/>
                <a:gd name="connsiteY28" fmla="*/ 488887 h 968721"/>
                <a:gd name="connsiteX29" fmla="*/ 485869 w 528118"/>
                <a:gd name="connsiteY29" fmla="*/ 277640 h 968721"/>
                <a:gd name="connsiteX30" fmla="*/ 455691 w 528118"/>
                <a:gd name="connsiteY30" fmla="*/ 0 h 968721"/>
                <a:gd name="connsiteX31" fmla="*/ 446637 w 528118"/>
                <a:gd name="connsiteY31" fmla="*/ 15089 h 968721"/>
                <a:gd name="connsiteX32" fmla="*/ 404388 w 528118"/>
                <a:gd name="connsiteY32" fmla="*/ 12071 h 968721"/>
                <a:gd name="connsiteX33" fmla="*/ 132784 w 528118"/>
                <a:gd name="connsiteY33" fmla="*/ 54321 h 96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28118" h="968721">
                  <a:moveTo>
                    <a:pt x="132784" y="54321"/>
                  </a:moveTo>
                  <a:lnTo>
                    <a:pt x="87516" y="126748"/>
                  </a:lnTo>
                  <a:lnTo>
                    <a:pt x="93552" y="162962"/>
                  </a:lnTo>
                  <a:lnTo>
                    <a:pt x="30178" y="265568"/>
                  </a:lnTo>
                  <a:lnTo>
                    <a:pt x="9053" y="322907"/>
                  </a:lnTo>
                  <a:lnTo>
                    <a:pt x="36213" y="392317"/>
                  </a:lnTo>
                  <a:lnTo>
                    <a:pt x="42249" y="494923"/>
                  </a:lnTo>
                  <a:lnTo>
                    <a:pt x="49101" y="593411"/>
                  </a:lnTo>
                  <a:lnTo>
                    <a:pt x="39231" y="621671"/>
                  </a:lnTo>
                  <a:lnTo>
                    <a:pt x="54320" y="669956"/>
                  </a:lnTo>
                  <a:lnTo>
                    <a:pt x="27160" y="703152"/>
                  </a:lnTo>
                  <a:lnTo>
                    <a:pt x="21124" y="718242"/>
                  </a:lnTo>
                  <a:lnTo>
                    <a:pt x="3017" y="742384"/>
                  </a:lnTo>
                  <a:cubicBezTo>
                    <a:pt x="2011" y="774574"/>
                    <a:pt x="1006" y="806764"/>
                    <a:pt x="0" y="838954"/>
                  </a:cubicBezTo>
                  <a:lnTo>
                    <a:pt x="3017" y="851026"/>
                  </a:lnTo>
                  <a:lnTo>
                    <a:pt x="238407" y="826883"/>
                  </a:lnTo>
                  <a:lnTo>
                    <a:pt x="280657" y="817830"/>
                  </a:lnTo>
                  <a:lnTo>
                    <a:pt x="298764" y="838954"/>
                  </a:lnTo>
                  <a:lnTo>
                    <a:pt x="301782" y="866115"/>
                  </a:lnTo>
                  <a:lnTo>
                    <a:pt x="298764" y="902329"/>
                  </a:lnTo>
                  <a:lnTo>
                    <a:pt x="325924" y="923453"/>
                  </a:lnTo>
                  <a:lnTo>
                    <a:pt x="334978" y="962685"/>
                  </a:lnTo>
                  <a:lnTo>
                    <a:pt x="347049" y="968721"/>
                  </a:lnTo>
                  <a:lnTo>
                    <a:pt x="425512" y="917418"/>
                  </a:lnTo>
                  <a:lnTo>
                    <a:pt x="446637" y="911382"/>
                  </a:lnTo>
                  <a:lnTo>
                    <a:pt x="476815" y="905346"/>
                  </a:lnTo>
                  <a:lnTo>
                    <a:pt x="506994" y="914400"/>
                  </a:lnTo>
                  <a:lnTo>
                    <a:pt x="528118" y="887240"/>
                  </a:lnTo>
                  <a:lnTo>
                    <a:pt x="494922" y="488887"/>
                  </a:lnTo>
                  <a:lnTo>
                    <a:pt x="485869" y="277640"/>
                  </a:lnTo>
                  <a:lnTo>
                    <a:pt x="455691" y="0"/>
                  </a:lnTo>
                  <a:lnTo>
                    <a:pt x="446637" y="15089"/>
                  </a:lnTo>
                  <a:lnTo>
                    <a:pt x="404388" y="12071"/>
                  </a:lnTo>
                  <a:lnTo>
                    <a:pt x="132784" y="54321"/>
                  </a:lnTo>
                  <a:close/>
                </a:path>
              </a:pathLst>
            </a:custGeom>
            <a:grpFill/>
            <a:ln w="127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51" name="Freeform 50"/>
            <p:cNvSpPr/>
            <p:nvPr/>
          </p:nvSpPr>
          <p:spPr>
            <a:xfrm>
              <a:off x="4827588" y="3182938"/>
              <a:ext cx="1090612" cy="830262"/>
            </a:xfrm>
            <a:custGeom>
              <a:avLst/>
              <a:gdLst>
                <a:gd name="connsiteX0" fmla="*/ 0 w 1089433"/>
                <a:gd name="connsiteY0" fmla="*/ 63374 h 826883"/>
                <a:gd name="connsiteX1" fmla="*/ 57338 w 1089433"/>
                <a:gd name="connsiteY1" fmla="*/ 159945 h 826883"/>
                <a:gd name="connsiteX2" fmla="*/ 117695 w 1089433"/>
                <a:gd name="connsiteY2" fmla="*/ 202194 h 826883"/>
                <a:gd name="connsiteX3" fmla="*/ 120713 w 1089433"/>
                <a:gd name="connsiteY3" fmla="*/ 262550 h 826883"/>
                <a:gd name="connsiteX4" fmla="*/ 193140 w 1089433"/>
                <a:gd name="connsiteY4" fmla="*/ 331960 h 826883"/>
                <a:gd name="connsiteX5" fmla="*/ 214265 w 1089433"/>
                <a:gd name="connsiteY5" fmla="*/ 721259 h 826883"/>
                <a:gd name="connsiteX6" fmla="*/ 247461 w 1089433"/>
                <a:gd name="connsiteY6" fmla="*/ 826883 h 826883"/>
                <a:gd name="connsiteX7" fmla="*/ 905346 w 1089433"/>
                <a:gd name="connsiteY7" fmla="*/ 754455 h 826883"/>
                <a:gd name="connsiteX8" fmla="*/ 908364 w 1089433"/>
                <a:gd name="connsiteY8" fmla="*/ 805758 h 826883"/>
                <a:gd name="connsiteX9" fmla="*/ 932507 w 1089433"/>
                <a:gd name="connsiteY9" fmla="*/ 823865 h 826883"/>
                <a:gd name="connsiteX10" fmla="*/ 989845 w 1089433"/>
                <a:gd name="connsiteY10" fmla="*/ 823865 h 826883"/>
                <a:gd name="connsiteX11" fmla="*/ 998899 w 1089433"/>
                <a:gd name="connsiteY11" fmla="*/ 799723 h 826883"/>
                <a:gd name="connsiteX12" fmla="*/ 995881 w 1089433"/>
                <a:gd name="connsiteY12" fmla="*/ 772562 h 826883"/>
                <a:gd name="connsiteX13" fmla="*/ 1029077 w 1089433"/>
                <a:gd name="connsiteY13" fmla="*/ 700135 h 826883"/>
                <a:gd name="connsiteX14" fmla="*/ 1056237 w 1089433"/>
                <a:gd name="connsiteY14" fmla="*/ 675992 h 826883"/>
                <a:gd name="connsiteX15" fmla="*/ 1089433 w 1089433"/>
                <a:gd name="connsiteY15" fmla="*/ 682028 h 826883"/>
                <a:gd name="connsiteX16" fmla="*/ 1068309 w 1089433"/>
                <a:gd name="connsiteY16" fmla="*/ 648832 h 826883"/>
                <a:gd name="connsiteX17" fmla="*/ 1065291 w 1089433"/>
                <a:gd name="connsiteY17" fmla="*/ 597529 h 826883"/>
                <a:gd name="connsiteX18" fmla="*/ 1035113 w 1089433"/>
                <a:gd name="connsiteY18" fmla="*/ 588475 h 826883"/>
                <a:gd name="connsiteX19" fmla="*/ 1001917 w 1089433"/>
                <a:gd name="connsiteY19" fmla="*/ 576404 h 826883"/>
                <a:gd name="connsiteX20" fmla="*/ 977774 w 1089433"/>
                <a:gd name="connsiteY20" fmla="*/ 528119 h 826883"/>
                <a:gd name="connsiteX21" fmla="*/ 965703 w 1089433"/>
                <a:gd name="connsiteY21" fmla="*/ 479834 h 826883"/>
                <a:gd name="connsiteX22" fmla="*/ 935525 w 1089433"/>
                <a:gd name="connsiteY22" fmla="*/ 461727 h 826883"/>
                <a:gd name="connsiteX23" fmla="*/ 872150 w 1089433"/>
                <a:gd name="connsiteY23" fmla="*/ 422495 h 826883"/>
                <a:gd name="connsiteX24" fmla="*/ 829901 w 1089433"/>
                <a:gd name="connsiteY24" fmla="*/ 356103 h 826883"/>
                <a:gd name="connsiteX25" fmla="*/ 838954 w 1089433"/>
                <a:gd name="connsiteY25" fmla="*/ 328943 h 826883"/>
                <a:gd name="connsiteX26" fmla="*/ 866115 w 1089433"/>
                <a:gd name="connsiteY26" fmla="*/ 301782 h 826883"/>
                <a:gd name="connsiteX27" fmla="*/ 817830 w 1089433"/>
                <a:gd name="connsiteY27" fmla="*/ 256515 h 826883"/>
                <a:gd name="connsiteX28" fmla="*/ 805758 w 1089433"/>
                <a:gd name="connsiteY28" fmla="*/ 271604 h 826883"/>
                <a:gd name="connsiteX29" fmla="*/ 787651 w 1089433"/>
                <a:gd name="connsiteY29" fmla="*/ 277640 h 826883"/>
                <a:gd name="connsiteX30" fmla="*/ 766527 w 1089433"/>
                <a:gd name="connsiteY30" fmla="*/ 241426 h 826883"/>
                <a:gd name="connsiteX31" fmla="*/ 745402 w 1089433"/>
                <a:gd name="connsiteY31" fmla="*/ 181069 h 826883"/>
                <a:gd name="connsiteX32" fmla="*/ 712206 w 1089433"/>
                <a:gd name="connsiteY32" fmla="*/ 168998 h 826883"/>
                <a:gd name="connsiteX33" fmla="*/ 675992 w 1089433"/>
                <a:gd name="connsiteY33" fmla="*/ 156927 h 826883"/>
                <a:gd name="connsiteX34" fmla="*/ 657885 w 1089433"/>
                <a:gd name="connsiteY34" fmla="*/ 141838 h 826883"/>
                <a:gd name="connsiteX35" fmla="*/ 648831 w 1089433"/>
                <a:gd name="connsiteY35" fmla="*/ 90535 h 826883"/>
                <a:gd name="connsiteX36" fmla="*/ 639778 w 1089433"/>
                <a:gd name="connsiteY36" fmla="*/ 57339 h 826883"/>
                <a:gd name="connsiteX37" fmla="*/ 633742 w 1089433"/>
                <a:gd name="connsiteY37" fmla="*/ 24143 h 826883"/>
                <a:gd name="connsiteX38" fmla="*/ 576404 w 1089433"/>
                <a:gd name="connsiteY38" fmla="*/ 0 h 826883"/>
                <a:gd name="connsiteX39" fmla="*/ 0 w 1089433"/>
                <a:gd name="connsiteY39" fmla="*/ 63374 h 826883"/>
                <a:gd name="connsiteX0" fmla="*/ 0 w 1089433"/>
                <a:gd name="connsiteY0" fmla="*/ 63374 h 829264"/>
                <a:gd name="connsiteX1" fmla="*/ 57338 w 1089433"/>
                <a:gd name="connsiteY1" fmla="*/ 159945 h 829264"/>
                <a:gd name="connsiteX2" fmla="*/ 117695 w 1089433"/>
                <a:gd name="connsiteY2" fmla="*/ 202194 h 829264"/>
                <a:gd name="connsiteX3" fmla="*/ 120713 w 1089433"/>
                <a:gd name="connsiteY3" fmla="*/ 262550 h 829264"/>
                <a:gd name="connsiteX4" fmla="*/ 193140 w 1089433"/>
                <a:gd name="connsiteY4" fmla="*/ 331960 h 829264"/>
                <a:gd name="connsiteX5" fmla="*/ 214265 w 1089433"/>
                <a:gd name="connsiteY5" fmla="*/ 721259 h 829264"/>
                <a:gd name="connsiteX6" fmla="*/ 235568 w 1089433"/>
                <a:gd name="connsiteY6" fmla="*/ 829264 h 829264"/>
                <a:gd name="connsiteX7" fmla="*/ 905346 w 1089433"/>
                <a:gd name="connsiteY7" fmla="*/ 754455 h 829264"/>
                <a:gd name="connsiteX8" fmla="*/ 908364 w 1089433"/>
                <a:gd name="connsiteY8" fmla="*/ 805758 h 829264"/>
                <a:gd name="connsiteX9" fmla="*/ 932507 w 1089433"/>
                <a:gd name="connsiteY9" fmla="*/ 823865 h 829264"/>
                <a:gd name="connsiteX10" fmla="*/ 989845 w 1089433"/>
                <a:gd name="connsiteY10" fmla="*/ 823865 h 829264"/>
                <a:gd name="connsiteX11" fmla="*/ 998899 w 1089433"/>
                <a:gd name="connsiteY11" fmla="*/ 799723 h 829264"/>
                <a:gd name="connsiteX12" fmla="*/ 995881 w 1089433"/>
                <a:gd name="connsiteY12" fmla="*/ 772562 h 829264"/>
                <a:gd name="connsiteX13" fmla="*/ 1029077 w 1089433"/>
                <a:gd name="connsiteY13" fmla="*/ 700135 h 829264"/>
                <a:gd name="connsiteX14" fmla="*/ 1056237 w 1089433"/>
                <a:gd name="connsiteY14" fmla="*/ 675992 h 829264"/>
                <a:gd name="connsiteX15" fmla="*/ 1089433 w 1089433"/>
                <a:gd name="connsiteY15" fmla="*/ 682028 h 829264"/>
                <a:gd name="connsiteX16" fmla="*/ 1068309 w 1089433"/>
                <a:gd name="connsiteY16" fmla="*/ 648832 h 829264"/>
                <a:gd name="connsiteX17" fmla="*/ 1065291 w 1089433"/>
                <a:gd name="connsiteY17" fmla="*/ 597529 h 829264"/>
                <a:gd name="connsiteX18" fmla="*/ 1035113 w 1089433"/>
                <a:gd name="connsiteY18" fmla="*/ 588475 h 829264"/>
                <a:gd name="connsiteX19" fmla="*/ 1001917 w 1089433"/>
                <a:gd name="connsiteY19" fmla="*/ 576404 h 829264"/>
                <a:gd name="connsiteX20" fmla="*/ 977774 w 1089433"/>
                <a:gd name="connsiteY20" fmla="*/ 528119 h 829264"/>
                <a:gd name="connsiteX21" fmla="*/ 965703 w 1089433"/>
                <a:gd name="connsiteY21" fmla="*/ 479834 h 829264"/>
                <a:gd name="connsiteX22" fmla="*/ 935525 w 1089433"/>
                <a:gd name="connsiteY22" fmla="*/ 461727 h 829264"/>
                <a:gd name="connsiteX23" fmla="*/ 872150 w 1089433"/>
                <a:gd name="connsiteY23" fmla="*/ 422495 h 829264"/>
                <a:gd name="connsiteX24" fmla="*/ 829901 w 1089433"/>
                <a:gd name="connsiteY24" fmla="*/ 356103 h 829264"/>
                <a:gd name="connsiteX25" fmla="*/ 838954 w 1089433"/>
                <a:gd name="connsiteY25" fmla="*/ 328943 h 829264"/>
                <a:gd name="connsiteX26" fmla="*/ 866115 w 1089433"/>
                <a:gd name="connsiteY26" fmla="*/ 301782 h 829264"/>
                <a:gd name="connsiteX27" fmla="*/ 817830 w 1089433"/>
                <a:gd name="connsiteY27" fmla="*/ 256515 h 829264"/>
                <a:gd name="connsiteX28" fmla="*/ 805758 w 1089433"/>
                <a:gd name="connsiteY28" fmla="*/ 271604 h 829264"/>
                <a:gd name="connsiteX29" fmla="*/ 787651 w 1089433"/>
                <a:gd name="connsiteY29" fmla="*/ 277640 h 829264"/>
                <a:gd name="connsiteX30" fmla="*/ 766527 w 1089433"/>
                <a:gd name="connsiteY30" fmla="*/ 241426 h 829264"/>
                <a:gd name="connsiteX31" fmla="*/ 745402 w 1089433"/>
                <a:gd name="connsiteY31" fmla="*/ 181069 h 829264"/>
                <a:gd name="connsiteX32" fmla="*/ 712206 w 1089433"/>
                <a:gd name="connsiteY32" fmla="*/ 168998 h 829264"/>
                <a:gd name="connsiteX33" fmla="*/ 675992 w 1089433"/>
                <a:gd name="connsiteY33" fmla="*/ 156927 h 829264"/>
                <a:gd name="connsiteX34" fmla="*/ 657885 w 1089433"/>
                <a:gd name="connsiteY34" fmla="*/ 141838 h 829264"/>
                <a:gd name="connsiteX35" fmla="*/ 648831 w 1089433"/>
                <a:gd name="connsiteY35" fmla="*/ 90535 h 829264"/>
                <a:gd name="connsiteX36" fmla="*/ 639778 w 1089433"/>
                <a:gd name="connsiteY36" fmla="*/ 57339 h 829264"/>
                <a:gd name="connsiteX37" fmla="*/ 633742 w 1089433"/>
                <a:gd name="connsiteY37" fmla="*/ 24143 h 829264"/>
                <a:gd name="connsiteX38" fmla="*/ 576404 w 1089433"/>
                <a:gd name="connsiteY38" fmla="*/ 0 h 829264"/>
                <a:gd name="connsiteX39" fmla="*/ 0 w 1089433"/>
                <a:gd name="connsiteY39" fmla="*/ 63374 h 829264"/>
                <a:gd name="connsiteX0" fmla="*/ 0 w 1089433"/>
                <a:gd name="connsiteY0" fmla="*/ 63374 h 829264"/>
                <a:gd name="connsiteX1" fmla="*/ 57338 w 1089433"/>
                <a:gd name="connsiteY1" fmla="*/ 159945 h 829264"/>
                <a:gd name="connsiteX2" fmla="*/ 117695 w 1089433"/>
                <a:gd name="connsiteY2" fmla="*/ 202194 h 829264"/>
                <a:gd name="connsiteX3" fmla="*/ 120713 w 1089433"/>
                <a:gd name="connsiteY3" fmla="*/ 262550 h 829264"/>
                <a:gd name="connsiteX4" fmla="*/ 193140 w 1089433"/>
                <a:gd name="connsiteY4" fmla="*/ 331960 h 829264"/>
                <a:gd name="connsiteX5" fmla="*/ 214265 w 1089433"/>
                <a:gd name="connsiteY5" fmla="*/ 721259 h 829264"/>
                <a:gd name="connsiteX6" fmla="*/ 235568 w 1089433"/>
                <a:gd name="connsiteY6" fmla="*/ 829264 h 829264"/>
                <a:gd name="connsiteX7" fmla="*/ 905346 w 1089433"/>
                <a:gd name="connsiteY7" fmla="*/ 754455 h 829264"/>
                <a:gd name="connsiteX8" fmla="*/ 908364 w 1089433"/>
                <a:gd name="connsiteY8" fmla="*/ 805758 h 829264"/>
                <a:gd name="connsiteX9" fmla="*/ 932507 w 1089433"/>
                <a:gd name="connsiteY9" fmla="*/ 823865 h 829264"/>
                <a:gd name="connsiteX10" fmla="*/ 989845 w 1089433"/>
                <a:gd name="connsiteY10" fmla="*/ 823865 h 829264"/>
                <a:gd name="connsiteX11" fmla="*/ 998899 w 1089433"/>
                <a:gd name="connsiteY11" fmla="*/ 799723 h 829264"/>
                <a:gd name="connsiteX12" fmla="*/ 995881 w 1089433"/>
                <a:gd name="connsiteY12" fmla="*/ 772562 h 829264"/>
                <a:gd name="connsiteX13" fmla="*/ 1029077 w 1089433"/>
                <a:gd name="connsiteY13" fmla="*/ 700135 h 829264"/>
                <a:gd name="connsiteX14" fmla="*/ 1060995 w 1089433"/>
                <a:gd name="connsiteY14" fmla="*/ 687895 h 829264"/>
                <a:gd name="connsiteX15" fmla="*/ 1089433 w 1089433"/>
                <a:gd name="connsiteY15" fmla="*/ 682028 h 829264"/>
                <a:gd name="connsiteX16" fmla="*/ 1068309 w 1089433"/>
                <a:gd name="connsiteY16" fmla="*/ 648832 h 829264"/>
                <a:gd name="connsiteX17" fmla="*/ 1065291 w 1089433"/>
                <a:gd name="connsiteY17" fmla="*/ 597529 h 829264"/>
                <a:gd name="connsiteX18" fmla="*/ 1035113 w 1089433"/>
                <a:gd name="connsiteY18" fmla="*/ 588475 h 829264"/>
                <a:gd name="connsiteX19" fmla="*/ 1001917 w 1089433"/>
                <a:gd name="connsiteY19" fmla="*/ 576404 h 829264"/>
                <a:gd name="connsiteX20" fmla="*/ 977774 w 1089433"/>
                <a:gd name="connsiteY20" fmla="*/ 528119 h 829264"/>
                <a:gd name="connsiteX21" fmla="*/ 965703 w 1089433"/>
                <a:gd name="connsiteY21" fmla="*/ 479834 h 829264"/>
                <a:gd name="connsiteX22" fmla="*/ 935525 w 1089433"/>
                <a:gd name="connsiteY22" fmla="*/ 461727 h 829264"/>
                <a:gd name="connsiteX23" fmla="*/ 872150 w 1089433"/>
                <a:gd name="connsiteY23" fmla="*/ 422495 h 829264"/>
                <a:gd name="connsiteX24" fmla="*/ 829901 w 1089433"/>
                <a:gd name="connsiteY24" fmla="*/ 356103 h 829264"/>
                <a:gd name="connsiteX25" fmla="*/ 838954 w 1089433"/>
                <a:gd name="connsiteY25" fmla="*/ 328943 h 829264"/>
                <a:gd name="connsiteX26" fmla="*/ 866115 w 1089433"/>
                <a:gd name="connsiteY26" fmla="*/ 301782 h 829264"/>
                <a:gd name="connsiteX27" fmla="*/ 817830 w 1089433"/>
                <a:gd name="connsiteY27" fmla="*/ 256515 h 829264"/>
                <a:gd name="connsiteX28" fmla="*/ 805758 w 1089433"/>
                <a:gd name="connsiteY28" fmla="*/ 271604 h 829264"/>
                <a:gd name="connsiteX29" fmla="*/ 787651 w 1089433"/>
                <a:gd name="connsiteY29" fmla="*/ 277640 h 829264"/>
                <a:gd name="connsiteX30" fmla="*/ 766527 w 1089433"/>
                <a:gd name="connsiteY30" fmla="*/ 241426 h 829264"/>
                <a:gd name="connsiteX31" fmla="*/ 745402 w 1089433"/>
                <a:gd name="connsiteY31" fmla="*/ 181069 h 829264"/>
                <a:gd name="connsiteX32" fmla="*/ 712206 w 1089433"/>
                <a:gd name="connsiteY32" fmla="*/ 168998 h 829264"/>
                <a:gd name="connsiteX33" fmla="*/ 675992 w 1089433"/>
                <a:gd name="connsiteY33" fmla="*/ 156927 h 829264"/>
                <a:gd name="connsiteX34" fmla="*/ 657885 w 1089433"/>
                <a:gd name="connsiteY34" fmla="*/ 141838 h 829264"/>
                <a:gd name="connsiteX35" fmla="*/ 648831 w 1089433"/>
                <a:gd name="connsiteY35" fmla="*/ 90535 h 829264"/>
                <a:gd name="connsiteX36" fmla="*/ 639778 w 1089433"/>
                <a:gd name="connsiteY36" fmla="*/ 57339 h 829264"/>
                <a:gd name="connsiteX37" fmla="*/ 633742 w 1089433"/>
                <a:gd name="connsiteY37" fmla="*/ 24143 h 829264"/>
                <a:gd name="connsiteX38" fmla="*/ 576404 w 1089433"/>
                <a:gd name="connsiteY38" fmla="*/ 0 h 829264"/>
                <a:gd name="connsiteX39" fmla="*/ 0 w 1089433"/>
                <a:gd name="connsiteY39" fmla="*/ 63374 h 82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89433" h="829264">
                  <a:moveTo>
                    <a:pt x="0" y="63374"/>
                  </a:moveTo>
                  <a:lnTo>
                    <a:pt x="57338" y="159945"/>
                  </a:lnTo>
                  <a:lnTo>
                    <a:pt x="117695" y="202194"/>
                  </a:lnTo>
                  <a:lnTo>
                    <a:pt x="120713" y="262550"/>
                  </a:lnTo>
                  <a:lnTo>
                    <a:pt x="193140" y="331960"/>
                  </a:lnTo>
                  <a:lnTo>
                    <a:pt x="214265" y="721259"/>
                  </a:lnTo>
                  <a:lnTo>
                    <a:pt x="235568" y="829264"/>
                  </a:lnTo>
                  <a:lnTo>
                    <a:pt x="905346" y="754455"/>
                  </a:lnTo>
                  <a:lnTo>
                    <a:pt x="908364" y="805758"/>
                  </a:lnTo>
                  <a:lnTo>
                    <a:pt x="932507" y="823865"/>
                  </a:lnTo>
                  <a:lnTo>
                    <a:pt x="989845" y="823865"/>
                  </a:lnTo>
                  <a:lnTo>
                    <a:pt x="998899" y="799723"/>
                  </a:lnTo>
                  <a:lnTo>
                    <a:pt x="995881" y="772562"/>
                  </a:lnTo>
                  <a:lnTo>
                    <a:pt x="1029077" y="700135"/>
                  </a:lnTo>
                  <a:lnTo>
                    <a:pt x="1060995" y="687895"/>
                  </a:lnTo>
                  <a:lnTo>
                    <a:pt x="1089433" y="682028"/>
                  </a:lnTo>
                  <a:lnTo>
                    <a:pt x="1068309" y="648832"/>
                  </a:lnTo>
                  <a:lnTo>
                    <a:pt x="1065291" y="597529"/>
                  </a:lnTo>
                  <a:lnTo>
                    <a:pt x="1035113" y="588475"/>
                  </a:lnTo>
                  <a:lnTo>
                    <a:pt x="1001917" y="576404"/>
                  </a:lnTo>
                  <a:lnTo>
                    <a:pt x="977774" y="528119"/>
                  </a:lnTo>
                  <a:lnTo>
                    <a:pt x="965703" y="479834"/>
                  </a:lnTo>
                  <a:lnTo>
                    <a:pt x="935525" y="461727"/>
                  </a:lnTo>
                  <a:lnTo>
                    <a:pt x="872150" y="422495"/>
                  </a:lnTo>
                  <a:lnTo>
                    <a:pt x="829901" y="356103"/>
                  </a:lnTo>
                  <a:lnTo>
                    <a:pt x="838954" y="328943"/>
                  </a:lnTo>
                  <a:lnTo>
                    <a:pt x="866115" y="301782"/>
                  </a:lnTo>
                  <a:lnTo>
                    <a:pt x="817830" y="256515"/>
                  </a:lnTo>
                  <a:lnTo>
                    <a:pt x="805758" y="271604"/>
                  </a:lnTo>
                  <a:lnTo>
                    <a:pt x="787651" y="277640"/>
                  </a:lnTo>
                  <a:lnTo>
                    <a:pt x="766527" y="241426"/>
                  </a:lnTo>
                  <a:lnTo>
                    <a:pt x="745402" y="181069"/>
                  </a:lnTo>
                  <a:lnTo>
                    <a:pt x="712206" y="168998"/>
                  </a:lnTo>
                  <a:lnTo>
                    <a:pt x="675992" y="156927"/>
                  </a:lnTo>
                  <a:lnTo>
                    <a:pt x="657885" y="141838"/>
                  </a:lnTo>
                  <a:lnTo>
                    <a:pt x="648831" y="90535"/>
                  </a:lnTo>
                  <a:lnTo>
                    <a:pt x="639778" y="57339"/>
                  </a:lnTo>
                  <a:lnTo>
                    <a:pt x="633742" y="24143"/>
                  </a:lnTo>
                  <a:lnTo>
                    <a:pt x="576404" y="0"/>
                  </a:lnTo>
                  <a:lnTo>
                    <a:pt x="0" y="63374"/>
                  </a:lnTo>
                  <a:close/>
                </a:path>
              </a:pathLst>
            </a:custGeom>
            <a:grpFill/>
            <a:ln w="127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52" name="Freeform 51"/>
            <p:cNvSpPr/>
            <p:nvPr/>
          </p:nvSpPr>
          <p:spPr>
            <a:xfrm>
              <a:off x="5130800" y="1973263"/>
              <a:ext cx="828675" cy="823912"/>
            </a:xfrm>
            <a:custGeom>
              <a:avLst/>
              <a:gdLst>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90123 w 829901"/>
                <a:gd name="connsiteY12" fmla="*/ 531137 h 823866"/>
                <a:gd name="connsiteX13" fmla="*/ 220301 w 829901"/>
                <a:gd name="connsiteY13" fmla="*/ 537173 h 823866"/>
                <a:gd name="connsiteX14" fmla="*/ 256515 w 829901"/>
                <a:gd name="connsiteY14" fmla="*/ 561315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90123 w 829901"/>
                <a:gd name="connsiteY12" fmla="*/ 531137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38967 w 829901"/>
                <a:gd name="connsiteY11" fmla="*/ 486341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0221 w 829901"/>
                <a:gd name="connsiteY10" fmla="*/ 468870 h 823866"/>
                <a:gd name="connsiteX11" fmla="*/ 138967 w 829901"/>
                <a:gd name="connsiteY11" fmla="*/ 486341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27160 w 829901"/>
                <a:gd name="connsiteY6" fmla="*/ 380246 h 823866"/>
                <a:gd name="connsiteX7" fmla="*/ 36214 w 829901"/>
                <a:gd name="connsiteY7" fmla="*/ 446638 h 823866"/>
                <a:gd name="connsiteX8" fmla="*/ 75446 w 829901"/>
                <a:gd name="connsiteY8" fmla="*/ 449656 h 823866"/>
                <a:gd name="connsiteX9" fmla="*/ 100221 w 829901"/>
                <a:gd name="connsiteY9" fmla="*/ 468870 h 823866"/>
                <a:gd name="connsiteX10" fmla="*/ 138967 w 829901"/>
                <a:gd name="connsiteY10" fmla="*/ 486341 h 823866"/>
                <a:gd name="connsiteX11" fmla="*/ 175815 w 829901"/>
                <a:gd name="connsiteY11" fmla="*/ 538280 h 823866"/>
                <a:gd name="connsiteX12" fmla="*/ 220301 w 829901"/>
                <a:gd name="connsiteY12" fmla="*/ 537173 h 823866"/>
                <a:gd name="connsiteX13" fmla="*/ 249361 w 829901"/>
                <a:gd name="connsiteY13" fmla="*/ 585126 h 823866"/>
                <a:gd name="connsiteX14" fmla="*/ 277640 w 829901"/>
                <a:gd name="connsiteY14" fmla="*/ 564333 h 823866"/>
                <a:gd name="connsiteX15" fmla="*/ 292729 w 829901"/>
                <a:gd name="connsiteY15" fmla="*/ 618654 h 823866"/>
                <a:gd name="connsiteX16" fmla="*/ 292729 w 829901"/>
                <a:gd name="connsiteY16" fmla="*/ 636761 h 823866"/>
                <a:gd name="connsiteX17" fmla="*/ 301782 w 829901"/>
                <a:gd name="connsiteY17" fmla="*/ 666939 h 823866"/>
                <a:gd name="connsiteX18" fmla="*/ 298764 w 829901"/>
                <a:gd name="connsiteY18" fmla="*/ 682028 h 823866"/>
                <a:gd name="connsiteX19" fmla="*/ 304800 w 829901"/>
                <a:gd name="connsiteY19" fmla="*/ 697117 h 823866"/>
                <a:gd name="connsiteX20" fmla="*/ 301782 w 829901"/>
                <a:gd name="connsiteY20" fmla="*/ 763509 h 823866"/>
                <a:gd name="connsiteX21" fmla="*/ 337996 w 829901"/>
                <a:gd name="connsiteY21" fmla="*/ 793688 h 823866"/>
                <a:gd name="connsiteX22" fmla="*/ 380246 w 829901"/>
                <a:gd name="connsiteY22" fmla="*/ 808777 h 823866"/>
                <a:gd name="connsiteX23" fmla="*/ 404388 w 829901"/>
                <a:gd name="connsiteY23" fmla="*/ 823866 h 823866"/>
                <a:gd name="connsiteX24" fmla="*/ 473798 w 829901"/>
                <a:gd name="connsiteY24" fmla="*/ 808777 h 823866"/>
                <a:gd name="connsiteX25" fmla="*/ 790669 w 829901"/>
                <a:gd name="connsiteY25" fmla="*/ 751438 h 823866"/>
                <a:gd name="connsiteX26" fmla="*/ 802741 w 829901"/>
                <a:gd name="connsiteY26" fmla="*/ 751438 h 823866"/>
                <a:gd name="connsiteX27" fmla="*/ 802741 w 829901"/>
                <a:gd name="connsiteY27" fmla="*/ 688064 h 823866"/>
                <a:gd name="connsiteX28" fmla="*/ 766527 w 829901"/>
                <a:gd name="connsiteY28" fmla="*/ 579422 h 823866"/>
                <a:gd name="connsiteX29" fmla="*/ 772562 w 829901"/>
                <a:gd name="connsiteY29" fmla="*/ 522084 h 823866"/>
                <a:gd name="connsiteX30" fmla="*/ 757473 w 829901"/>
                <a:gd name="connsiteY30" fmla="*/ 473798 h 823866"/>
                <a:gd name="connsiteX31" fmla="*/ 778598 w 829901"/>
                <a:gd name="connsiteY31" fmla="*/ 443620 h 823866"/>
                <a:gd name="connsiteX32" fmla="*/ 781616 w 829901"/>
                <a:gd name="connsiteY32" fmla="*/ 407406 h 823866"/>
                <a:gd name="connsiteX33" fmla="*/ 772562 w 829901"/>
                <a:gd name="connsiteY33" fmla="*/ 353086 h 823866"/>
                <a:gd name="connsiteX34" fmla="*/ 811794 w 829901"/>
                <a:gd name="connsiteY34" fmla="*/ 292729 h 823866"/>
                <a:gd name="connsiteX35" fmla="*/ 829901 w 829901"/>
                <a:gd name="connsiteY35" fmla="*/ 226337 h 823866"/>
                <a:gd name="connsiteX36" fmla="*/ 823865 w 829901"/>
                <a:gd name="connsiteY36" fmla="*/ 220301 h 823866"/>
                <a:gd name="connsiteX37" fmla="*/ 805758 w 829901"/>
                <a:gd name="connsiteY37" fmla="*/ 235391 h 823866"/>
                <a:gd name="connsiteX38" fmla="*/ 787651 w 829901"/>
                <a:gd name="connsiteY38" fmla="*/ 271604 h 823866"/>
                <a:gd name="connsiteX39" fmla="*/ 769545 w 829901"/>
                <a:gd name="connsiteY39" fmla="*/ 307818 h 823866"/>
                <a:gd name="connsiteX40" fmla="*/ 751438 w 829901"/>
                <a:gd name="connsiteY40" fmla="*/ 316872 h 823866"/>
                <a:gd name="connsiteX41" fmla="*/ 745402 w 829901"/>
                <a:gd name="connsiteY41" fmla="*/ 341014 h 823866"/>
                <a:gd name="connsiteX42" fmla="*/ 727295 w 829901"/>
                <a:gd name="connsiteY42" fmla="*/ 362139 h 823866"/>
                <a:gd name="connsiteX43" fmla="*/ 715224 w 829901"/>
                <a:gd name="connsiteY43" fmla="*/ 371193 h 823866"/>
                <a:gd name="connsiteX44" fmla="*/ 715224 w 829901"/>
                <a:gd name="connsiteY44" fmla="*/ 371193 h 823866"/>
                <a:gd name="connsiteX45" fmla="*/ 715224 w 829901"/>
                <a:gd name="connsiteY45" fmla="*/ 371193 h 823866"/>
                <a:gd name="connsiteX46" fmla="*/ 721259 w 829901"/>
                <a:gd name="connsiteY46" fmla="*/ 316872 h 823866"/>
                <a:gd name="connsiteX47" fmla="*/ 718242 w 829901"/>
                <a:gd name="connsiteY47" fmla="*/ 301783 h 823866"/>
                <a:gd name="connsiteX48" fmla="*/ 730313 w 829901"/>
                <a:gd name="connsiteY48" fmla="*/ 265569 h 823866"/>
                <a:gd name="connsiteX49" fmla="*/ 727295 w 829901"/>
                <a:gd name="connsiteY49" fmla="*/ 226337 h 823866"/>
                <a:gd name="connsiteX50" fmla="*/ 703152 w 829901"/>
                <a:gd name="connsiteY50" fmla="*/ 193141 h 823866"/>
                <a:gd name="connsiteX51" fmla="*/ 697117 w 829901"/>
                <a:gd name="connsiteY51" fmla="*/ 178052 h 823866"/>
                <a:gd name="connsiteX52" fmla="*/ 706170 w 829901"/>
                <a:gd name="connsiteY52" fmla="*/ 162963 h 823866"/>
                <a:gd name="connsiteX53" fmla="*/ 709188 w 829901"/>
                <a:gd name="connsiteY53" fmla="*/ 147874 h 823866"/>
                <a:gd name="connsiteX54" fmla="*/ 691081 w 829901"/>
                <a:gd name="connsiteY54" fmla="*/ 147874 h 823866"/>
                <a:gd name="connsiteX55" fmla="*/ 672974 w 829901"/>
                <a:gd name="connsiteY55" fmla="*/ 147874 h 823866"/>
                <a:gd name="connsiteX56" fmla="*/ 654867 w 829901"/>
                <a:gd name="connsiteY56" fmla="*/ 117695 h 823866"/>
                <a:gd name="connsiteX57" fmla="*/ 615636 w 829901"/>
                <a:gd name="connsiteY57" fmla="*/ 117695 h 823866"/>
                <a:gd name="connsiteX58" fmla="*/ 564333 w 829901"/>
                <a:gd name="connsiteY58" fmla="*/ 111660 h 823866"/>
                <a:gd name="connsiteX59" fmla="*/ 497941 w 829901"/>
                <a:gd name="connsiteY59" fmla="*/ 99589 h 823866"/>
                <a:gd name="connsiteX60" fmla="*/ 443620 w 829901"/>
                <a:gd name="connsiteY60" fmla="*/ 99589 h 823866"/>
                <a:gd name="connsiteX61" fmla="*/ 401370 w 829901"/>
                <a:gd name="connsiteY61" fmla="*/ 93553 h 823866"/>
                <a:gd name="connsiteX62" fmla="*/ 347049 w 829901"/>
                <a:gd name="connsiteY62" fmla="*/ 72428 h 823866"/>
                <a:gd name="connsiteX63" fmla="*/ 328943 w 829901"/>
                <a:gd name="connsiteY63" fmla="*/ 48286 h 823866"/>
                <a:gd name="connsiteX64" fmla="*/ 250479 w 829901"/>
                <a:gd name="connsiteY64" fmla="*/ 51303 h 823866"/>
                <a:gd name="connsiteX65" fmla="*/ 235390 w 829901"/>
                <a:gd name="connsiteY65" fmla="*/ 0 h 823866"/>
                <a:gd name="connsiteX66" fmla="*/ 168998 w 829901"/>
                <a:gd name="connsiteY66" fmla="*/ 30179 h 823866"/>
                <a:gd name="connsiteX67" fmla="*/ 84499 w 829901"/>
                <a:gd name="connsiteY67" fmla="*/ 33196 h 82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829901" h="823866">
                  <a:moveTo>
                    <a:pt x="84499" y="33196"/>
                  </a:moveTo>
                  <a:lnTo>
                    <a:pt x="57339" y="96571"/>
                  </a:lnTo>
                  <a:lnTo>
                    <a:pt x="66392" y="175034"/>
                  </a:lnTo>
                  <a:lnTo>
                    <a:pt x="0" y="259533"/>
                  </a:lnTo>
                  <a:lnTo>
                    <a:pt x="33196" y="301783"/>
                  </a:lnTo>
                  <a:lnTo>
                    <a:pt x="45267" y="331961"/>
                  </a:lnTo>
                  <a:lnTo>
                    <a:pt x="27160" y="380246"/>
                  </a:lnTo>
                  <a:lnTo>
                    <a:pt x="36214" y="446638"/>
                  </a:lnTo>
                  <a:lnTo>
                    <a:pt x="75446" y="449656"/>
                  </a:lnTo>
                  <a:lnTo>
                    <a:pt x="100221" y="468870"/>
                  </a:lnTo>
                  <a:lnTo>
                    <a:pt x="138967" y="486341"/>
                  </a:lnTo>
                  <a:lnTo>
                    <a:pt x="175815" y="538280"/>
                  </a:lnTo>
                  <a:lnTo>
                    <a:pt x="220301" y="537173"/>
                  </a:lnTo>
                  <a:lnTo>
                    <a:pt x="249361" y="585126"/>
                  </a:lnTo>
                  <a:lnTo>
                    <a:pt x="277640" y="564333"/>
                  </a:lnTo>
                  <a:lnTo>
                    <a:pt x="292729" y="618654"/>
                  </a:lnTo>
                  <a:lnTo>
                    <a:pt x="292729" y="636761"/>
                  </a:lnTo>
                  <a:lnTo>
                    <a:pt x="301782" y="666939"/>
                  </a:lnTo>
                  <a:lnTo>
                    <a:pt x="298764" y="682028"/>
                  </a:lnTo>
                  <a:lnTo>
                    <a:pt x="304800" y="697117"/>
                  </a:lnTo>
                  <a:lnTo>
                    <a:pt x="301782" y="763509"/>
                  </a:lnTo>
                  <a:lnTo>
                    <a:pt x="337996" y="793688"/>
                  </a:lnTo>
                  <a:lnTo>
                    <a:pt x="380246" y="808777"/>
                  </a:lnTo>
                  <a:lnTo>
                    <a:pt x="404388" y="823866"/>
                  </a:lnTo>
                  <a:lnTo>
                    <a:pt x="473798" y="808777"/>
                  </a:lnTo>
                  <a:lnTo>
                    <a:pt x="790669" y="751438"/>
                  </a:lnTo>
                  <a:lnTo>
                    <a:pt x="802741" y="751438"/>
                  </a:lnTo>
                  <a:lnTo>
                    <a:pt x="802741" y="688064"/>
                  </a:lnTo>
                  <a:lnTo>
                    <a:pt x="766527" y="579422"/>
                  </a:lnTo>
                  <a:lnTo>
                    <a:pt x="772562" y="522084"/>
                  </a:lnTo>
                  <a:lnTo>
                    <a:pt x="757473" y="473798"/>
                  </a:lnTo>
                  <a:lnTo>
                    <a:pt x="778598" y="443620"/>
                  </a:lnTo>
                  <a:lnTo>
                    <a:pt x="781616" y="407406"/>
                  </a:lnTo>
                  <a:lnTo>
                    <a:pt x="772562" y="353086"/>
                  </a:lnTo>
                  <a:lnTo>
                    <a:pt x="811794" y="292729"/>
                  </a:lnTo>
                  <a:lnTo>
                    <a:pt x="829901" y="226337"/>
                  </a:lnTo>
                  <a:lnTo>
                    <a:pt x="823865" y="220301"/>
                  </a:lnTo>
                  <a:lnTo>
                    <a:pt x="805758" y="235391"/>
                  </a:lnTo>
                  <a:lnTo>
                    <a:pt x="787651" y="271604"/>
                  </a:lnTo>
                  <a:lnTo>
                    <a:pt x="769545" y="307818"/>
                  </a:lnTo>
                  <a:lnTo>
                    <a:pt x="751438" y="316872"/>
                  </a:lnTo>
                  <a:lnTo>
                    <a:pt x="745402" y="341014"/>
                  </a:lnTo>
                  <a:lnTo>
                    <a:pt x="727295" y="362139"/>
                  </a:lnTo>
                  <a:lnTo>
                    <a:pt x="715224" y="371193"/>
                  </a:lnTo>
                  <a:lnTo>
                    <a:pt x="715224" y="371193"/>
                  </a:lnTo>
                  <a:lnTo>
                    <a:pt x="715224" y="371193"/>
                  </a:lnTo>
                  <a:lnTo>
                    <a:pt x="721259" y="316872"/>
                  </a:lnTo>
                  <a:lnTo>
                    <a:pt x="718242" y="301783"/>
                  </a:lnTo>
                  <a:lnTo>
                    <a:pt x="730313" y="265569"/>
                  </a:lnTo>
                  <a:lnTo>
                    <a:pt x="727295" y="226337"/>
                  </a:lnTo>
                  <a:lnTo>
                    <a:pt x="703152" y="193141"/>
                  </a:lnTo>
                  <a:lnTo>
                    <a:pt x="697117" y="178052"/>
                  </a:lnTo>
                  <a:lnTo>
                    <a:pt x="706170" y="162963"/>
                  </a:lnTo>
                  <a:lnTo>
                    <a:pt x="709188" y="147874"/>
                  </a:lnTo>
                  <a:lnTo>
                    <a:pt x="691081" y="147874"/>
                  </a:lnTo>
                  <a:lnTo>
                    <a:pt x="672974" y="147874"/>
                  </a:lnTo>
                  <a:lnTo>
                    <a:pt x="654867" y="117695"/>
                  </a:lnTo>
                  <a:lnTo>
                    <a:pt x="615636" y="117695"/>
                  </a:lnTo>
                  <a:lnTo>
                    <a:pt x="564333" y="111660"/>
                  </a:lnTo>
                  <a:lnTo>
                    <a:pt x="497941" y="99589"/>
                  </a:lnTo>
                  <a:lnTo>
                    <a:pt x="443620" y="99589"/>
                  </a:lnTo>
                  <a:lnTo>
                    <a:pt x="401370" y="93553"/>
                  </a:lnTo>
                  <a:lnTo>
                    <a:pt x="347049" y="72428"/>
                  </a:lnTo>
                  <a:lnTo>
                    <a:pt x="328943" y="48286"/>
                  </a:lnTo>
                  <a:lnTo>
                    <a:pt x="250479" y="51303"/>
                  </a:lnTo>
                  <a:lnTo>
                    <a:pt x="235390" y="0"/>
                  </a:lnTo>
                  <a:lnTo>
                    <a:pt x="168998" y="30179"/>
                  </a:lnTo>
                  <a:lnTo>
                    <a:pt x="84499" y="33196"/>
                  </a:lnTo>
                  <a:close/>
                </a:path>
              </a:pathLst>
            </a:custGeom>
            <a:grpFill/>
            <a:ln w="127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53" name="Freeform 52"/>
            <p:cNvSpPr/>
            <p:nvPr/>
          </p:nvSpPr>
          <p:spPr>
            <a:xfrm>
              <a:off x="5456238" y="2720975"/>
              <a:ext cx="615950" cy="1057275"/>
            </a:xfrm>
            <a:custGeom>
              <a:avLst/>
              <a:gdLst>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89711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67350 w 615635"/>
                <a:gd name="connsiteY29" fmla="*/ 784634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67350 w 615635"/>
                <a:gd name="connsiteY29" fmla="*/ 784634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20855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20855 h 1056238"/>
                <a:gd name="connsiteX8" fmla="*/ 109918 w 615635"/>
                <a:gd name="connsiteY8" fmla="*/ 648656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15635" h="1056238">
                  <a:moveTo>
                    <a:pt x="78463" y="78464"/>
                  </a:moveTo>
                  <a:lnTo>
                    <a:pt x="147873" y="159945"/>
                  </a:lnTo>
                  <a:lnTo>
                    <a:pt x="150891" y="202194"/>
                  </a:lnTo>
                  <a:lnTo>
                    <a:pt x="93552" y="280658"/>
                  </a:lnTo>
                  <a:lnTo>
                    <a:pt x="27160" y="277816"/>
                  </a:lnTo>
                  <a:lnTo>
                    <a:pt x="54321" y="356103"/>
                  </a:lnTo>
                  <a:lnTo>
                    <a:pt x="0" y="431549"/>
                  </a:lnTo>
                  <a:lnTo>
                    <a:pt x="30178" y="620855"/>
                  </a:lnTo>
                  <a:lnTo>
                    <a:pt x="109918" y="648656"/>
                  </a:lnTo>
                  <a:lnTo>
                    <a:pt x="156926" y="739367"/>
                  </a:lnTo>
                  <a:lnTo>
                    <a:pt x="196158" y="727295"/>
                  </a:lnTo>
                  <a:lnTo>
                    <a:pt x="223319" y="760491"/>
                  </a:lnTo>
                  <a:lnTo>
                    <a:pt x="205212" y="793687"/>
                  </a:lnTo>
                  <a:lnTo>
                    <a:pt x="196330" y="814173"/>
                  </a:lnTo>
                  <a:lnTo>
                    <a:pt x="247461" y="902329"/>
                  </a:lnTo>
                  <a:lnTo>
                    <a:pt x="337996" y="944578"/>
                  </a:lnTo>
                  <a:lnTo>
                    <a:pt x="359292" y="1043351"/>
                  </a:lnTo>
                  <a:lnTo>
                    <a:pt x="431548" y="1056238"/>
                  </a:lnTo>
                  <a:lnTo>
                    <a:pt x="437584" y="1020024"/>
                  </a:lnTo>
                  <a:lnTo>
                    <a:pt x="478558" y="1036038"/>
                  </a:lnTo>
                  <a:lnTo>
                    <a:pt x="525101" y="1032095"/>
                  </a:lnTo>
                  <a:lnTo>
                    <a:pt x="534154" y="1017006"/>
                  </a:lnTo>
                  <a:lnTo>
                    <a:pt x="525101" y="983810"/>
                  </a:lnTo>
                  <a:lnTo>
                    <a:pt x="587665" y="967266"/>
                  </a:lnTo>
                  <a:lnTo>
                    <a:pt x="579422" y="920436"/>
                  </a:lnTo>
                  <a:lnTo>
                    <a:pt x="579422" y="893275"/>
                  </a:lnTo>
                  <a:lnTo>
                    <a:pt x="573386" y="866115"/>
                  </a:lnTo>
                  <a:lnTo>
                    <a:pt x="576404" y="826883"/>
                  </a:lnTo>
                  <a:lnTo>
                    <a:pt x="579422" y="802741"/>
                  </a:lnTo>
                  <a:lnTo>
                    <a:pt x="586390" y="787012"/>
                  </a:lnTo>
                  <a:lnTo>
                    <a:pt x="603564" y="748420"/>
                  </a:lnTo>
                  <a:lnTo>
                    <a:pt x="606582" y="715224"/>
                  </a:lnTo>
                  <a:lnTo>
                    <a:pt x="615635" y="703153"/>
                  </a:lnTo>
                  <a:lnTo>
                    <a:pt x="609600" y="672974"/>
                  </a:lnTo>
                  <a:lnTo>
                    <a:pt x="597528" y="624689"/>
                  </a:lnTo>
                  <a:lnTo>
                    <a:pt x="597528" y="582440"/>
                  </a:lnTo>
                  <a:lnTo>
                    <a:pt x="615635" y="519066"/>
                  </a:lnTo>
                  <a:lnTo>
                    <a:pt x="579422" y="334978"/>
                  </a:lnTo>
                  <a:lnTo>
                    <a:pt x="570368" y="307818"/>
                  </a:lnTo>
                  <a:lnTo>
                    <a:pt x="561315" y="250479"/>
                  </a:lnTo>
                  <a:lnTo>
                    <a:pt x="552261" y="202194"/>
                  </a:lnTo>
                  <a:lnTo>
                    <a:pt x="540190" y="141838"/>
                  </a:lnTo>
                  <a:lnTo>
                    <a:pt x="531136" y="126749"/>
                  </a:lnTo>
                  <a:lnTo>
                    <a:pt x="488887" y="63374"/>
                  </a:lnTo>
                  <a:lnTo>
                    <a:pt x="479833" y="21125"/>
                  </a:lnTo>
                  <a:lnTo>
                    <a:pt x="473798" y="0"/>
                  </a:lnTo>
                  <a:lnTo>
                    <a:pt x="78463" y="78464"/>
                  </a:lnTo>
                  <a:close/>
                </a:path>
              </a:pathLst>
            </a:custGeom>
            <a:grpFill/>
            <a:ln w="127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55" name="Freeform 54"/>
            <p:cNvSpPr/>
            <p:nvPr/>
          </p:nvSpPr>
          <p:spPr>
            <a:xfrm>
              <a:off x="6080125" y="4073525"/>
              <a:ext cx="595313" cy="974725"/>
            </a:xfrm>
            <a:custGeom>
              <a:avLst/>
              <a:gdLst>
                <a:gd name="connsiteX0" fmla="*/ 0 w 594511"/>
                <a:gd name="connsiteY0" fmla="*/ 84499 h 974757"/>
                <a:gd name="connsiteX1" fmla="*/ 69410 w 594511"/>
                <a:gd name="connsiteY1" fmla="*/ 962686 h 974757"/>
                <a:gd name="connsiteX2" fmla="*/ 87517 w 594511"/>
                <a:gd name="connsiteY2" fmla="*/ 962686 h 974757"/>
                <a:gd name="connsiteX3" fmla="*/ 111659 w 594511"/>
                <a:gd name="connsiteY3" fmla="*/ 962686 h 974757"/>
                <a:gd name="connsiteX4" fmla="*/ 132784 w 594511"/>
                <a:gd name="connsiteY4" fmla="*/ 941561 h 974757"/>
                <a:gd name="connsiteX5" fmla="*/ 129766 w 594511"/>
                <a:gd name="connsiteY5" fmla="*/ 902329 h 974757"/>
                <a:gd name="connsiteX6" fmla="*/ 184087 w 594511"/>
                <a:gd name="connsiteY6" fmla="*/ 974757 h 974757"/>
                <a:gd name="connsiteX7" fmla="*/ 220301 w 594511"/>
                <a:gd name="connsiteY7" fmla="*/ 959668 h 974757"/>
                <a:gd name="connsiteX8" fmla="*/ 217283 w 594511"/>
                <a:gd name="connsiteY8" fmla="*/ 908365 h 974757"/>
                <a:gd name="connsiteX9" fmla="*/ 214265 w 594511"/>
                <a:gd name="connsiteY9" fmla="*/ 878187 h 974757"/>
                <a:gd name="connsiteX10" fmla="*/ 193140 w 594511"/>
                <a:gd name="connsiteY10" fmla="*/ 851026 h 974757"/>
                <a:gd name="connsiteX11" fmla="*/ 588475 w 594511"/>
                <a:gd name="connsiteY11" fmla="*/ 751438 h 974757"/>
                <a:gd name="connsiteX12" fmla="*/ 591493 w 594511"/>
                <a:gd name="connsiteY12" fmla="*/ 685046 h 974757"/>
                <a:gd name="connsiteX13" fmla="*/ 582439 w 594511"/>
                <a:gd name="connsiteY13" fmla="*/ 633743 h 974757"/>
                <a:gd name="connsiteX14" fmla="*/ 588475 w 594511"/>
                <a:gd name="connsiteY14" fmla="*/ 585458 h 974757"/>
                <a:gd name="connsiteX15" fmla="*/ 570368 w 594511"/>
                <a:gd name="connsiteY15" fmla="*/ 528119 h 974757"/>
                <a:gd name="connsiteX16" fmla="*/ 576404 w 594511"/>
                <a:gd name="connsiteY16" fmla="*/ 510012 h 974757"/>
                <a:gd name="connsiteX17" fmla="*/ 594511 w 594511"/>
                <a:gd name="connsiteY17" fmla="*/ 488888 h 974757"/>
                <a:gd name="connsiteX18" fmla="*/ 588475 w 594511"/>
                <a:gd name="connsiteY18" fmla="*/ 467763 h 974757"/>
                <a:gd name="connsiteX19" fmla="*/ 543208 w 594511"/>
                <a:gd name="connsiteY19" fmla="*/ 425513 h 974757"/>
                <a:gd name="connsiteX20" fmla="*/ 470780 w 594511"/>
                <a:gd name="connsiteY20" fmla="*/ 162963 h 974757"/>
                <a:gd name="connsiteX21" fmla="*/ 449655 w 594511"/>
                <a:gd name="connsiteY21" fmla="*/ 111660 h 974757"/>
                <a:gd name="connsiteX22" fmla="*/ 410424 w 594511"/>
                <a:gd name="connsiteY22" fmla="*/ 0 h 974757"/>
                <a:gd name="connsiteX23" fmla="*/ 202194 w 594511"/>
                <a:gd name="connsiteY23" fmla="*/ 51303 h 974757"/>
                <a:gd name="connsiteX24" fmla="*/ 114677 w 594511"/>
                <a:gd name="connsiteY24" fmla="*/ 66392 h 974757"/>
                <a:gd name="connsiteX25" fmla="*/ 96570 w 594511"/>
                <a:gd name="connsiteY25" fmla="*/ 51303 h 974757"/>
                <a:gd name="connsiteX26" fmla="*/ 0 w 594511"/>
                <a:gd name="connsiteY26" fmla="*/ 84499 h 974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94511" h="974757">
                  <a:moveTo>
                    <a:pt x="0" y="84499"/>
                  </a:moveTo>
                  <a:lnTo>
                    <a:pt x="69410" y="962686"/>
                  </a:lnTo>
                  <a:lnTo>
                    <a:pt x="87517" y="962686"/>
                  </a:lnTo>
                  <a:lnTo>
                    <a:pt x="111659" y="962686"/>
                  </a:lnTo>
                  <a:lnTo>
                    <a:pt x="132784" y="941561"/>
                  </a:lnTo>
                  <a:lnTo>
                    <a:pt x="129766" y="902329"/>
                  </a:lnTo>
                  <a:lnTo>
                    <a:pt x="184087" y="974757"/>
                  </a:lnTo>
                  <a:lnTo>
                    <a:pt x="220301" y="959668"/>
                  </a:lnTo>
                  <a:lnTo>
                    <a:pt x="217283" y="908365"/>
                  </a:lnTo>
                  <a:lnTo>
                    <a:pt x="214265" y="878187"/>
                  </a:lnTo>
                  <a:lnTo>
                    <a:pt x="193140" y="851026"/>
                  </a:lnTo>
                  <a:lnTo>
                    <a:pt x="588475" y="751438"/>
                  </a:lnTo>
                  <a:lnTo>
                    <a:pt x="591493" y="685046"/>
                  </a:lnTo>
                  <a:lnTo>
                    <a:pt x="582439" y="633743"/>
                  </a:lnTo>
                  <a:lnTo>
                    <a:pt x="588475" y="585458"/>
                  </a:lnTo>
                  <a:lnTo>
                    <a:pt x="570368" y="528119"/>
                  </a:lnTo>
                  <a:lnTo>
                    <a:pt x="576404" y="510012"/>
                  </a:lnTo>
                  <a:lnTo>
                    <a:pt x="594511" y="488888"/>
                  </a:lnTo>
                  <a:lnTo>
                    <a:pt x="588475" y="467763"/>
                  </a:lnTo>
                  <a:lnTo>
                    <a:pt x="543208" y="425513"/>
                  </a:lnTo>
                  <a:lnTo>
                    <a:pt x="470780" y="162963"/>
                  </a:lnTo>
                  <a:lnTo>
                    <a:pt x="449655" y="111660"/>
                  </a:lnTo>
                  <a:lnTo>
                    <a:pt x="410424" y="0"/>
                  </a:lnTo>
                  <a:lnTo>
                    <a:pt x="202194" y="51303"/>
                  </a:lnTo>
                  <a:lnTo>
                    <a:pt x="114677" y="66392"/>
                  </a:lnTo>
                  <a:lnTo>
                    <a:pt x="96570" y="51303"/>
                  </a:lnTo>
                  <a:lnTo>
                    <a:pt x="0" y="84499"/>
                  </a:lnTo>
                  <a:close/>
                </a:path>
              </a:pathLst>
            </a:custGeom>
            <a:grpFill/>
            <a:ln w="127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56" name="Freeform 55"/>
            <p:cNvSpPr/>
            <p:nvPr/>
          </p:nvSpPr>
          <p:spPr>
            <a:xfrm>
              <a:off x="6484938" y="3986213"/>
              <a:ext cx="827087" cy="871537"/>
            </a:xfrm>
            <a:custGeom>
              <a:avLst/>
              <a:gdLst>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5034 w 832919"/>
                <a:gd name="connsiteY9" fmla="*/ 829901 h 872150"/>
                <a:gd name="connsiteX10" fmla="*/ 259533 w 832919"/>
                <a:gd name="connsiteY10" fmla="*/ 872150 h 872150"/>
                <a:gd name="connsiteX11" fmla="*/ 383263 w 832919"/>
                <a:gd name="connsiteY11" fmla="*/ 863097 h 872150"/>
                <a:gd name="connsiteX12" fmla="*/ 645814 w 832919"/>
                <a:gd name="connsiteY12" fmla="*/ 826883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45814 w 832919"/>
                <a:gd name="connsiteY12" fmla="*/ 826883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64958 w 832919"/>
                <a:gd name="connsiteY16" fmla="*/ 776057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64958 w 832919"/>
                <a:gd name="connsiteY16" fmla="*/ 776057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64744 h 872150"/>
                <a:gd name="connsiteX23" fmla="*/ 805758 w 832919"/>
                <a:gd name="connsiteY23" fmla="*/ 461726 h 872150"/>
                <a:gd name="connsiteX24" fmla="*/ 793687 w 832919"/>
                <a:gd name="connsiteY24" fmla="*/ 431548 h 872150"/>
                <a:gd name="connsiteX25" fmla="*/ 724277 w 832919"/>
                <a:gd name="connsiteY25" fmla="*/ 359120 h 872150"/>
                <a:gd name="connsiteX26" fmla="*/ 712206 w 832919"/>
                <a:gd name="connsiteY26" fmla="*/ 307817 h 872150"/>
                <a:gd name="connsiteX27" fmla="*/ 636760 w 832919"/>
                <a:gd name="connsiteY27" fmla="*/ 271604 h 872150"/>
                <a:gd name="connsiteX28" fmla="*/ 564333 w 832919"/>
                <a:gd name="connsiteY28" fmla="*/ 196158 h 872150"/>
                <a:gd name="connsiteX29" fmla="*/ 531137 w 832919"/>
                <a:gd name="connsiteY29" fmla="*/ 175033 h 872150"/>
                <a:gd name="connsiteX30" fmla="*/ 488887 w 832919"/>
                <a:gd name="connsiteY30" fmla="*/ 156926 h 872150"/>
                <a:gd name="connsiteX31" fmla="*/ 470780 w 832919"/>
                <a:gd name="connsiteY31" fmla="*/ 150891 h 872150"/>
                <a:gd name="connsiteX32" fmla="*/ 434566 w 832919"/>
                <a:gd name="connsiteY32" fmla="*/ 99588 h 872150"/>
                <a:gd name="connsiteX33" fmla="*/ 377228 w 832919"/>
                <a:gd name="connsiteY33" fmla="*/ 63374 h 872150"/>
                <a:gd name="connsiteX34" fmla="*/ 371192 w 832919"/>
                <a:gd name="connsiteY34" fmla="*/ 36213 h 872150"/>
                <a:gd name="connsiteX35" fmla="*/ 371192 w 832919"/>
                <a:gd name="connsiteY35" fmla="*/ 0 h 872150"/>
                <a:gd name="connsiteX36" fmla="*/ 205212 w 832919"/>
                <a:gd name="connsiteY36" fmla="*/ 45267 h 872150"/>
                <a:gd name="connsiteX37" fmla="*/ 0 w 832919"/>
                <a:gd name="connsiteY37" fmla="*/ 87516 h 872150"/>
                <a:gd name="connsiteX0" fmla="*/ 0 w 825779"/>
                <a:gd name="connsiteY0" fmla="*/ 87516 h 872150"/>
                <a:gd name="connsiteX1" fmla="*/ 69410 w 825779"/>
                <a:gd name="connsiteY1" fmla="*/ 262550 h 872150"/>
                <a:gd name="connsiteX2" fmla="*/ 141838 w 825779"/>
                <a:gd name="connsiteY2" fmla="*/ 510011 h 872150"/>
                <a:gd name="connsiteX3" fmla="*/ 187105 w 825779"/>
                <a:gd name="connsiteY3" fmla="*/ 576404 h 872150"/>
                <a:gd name="connsiteX4" fmla="*/ 165980 w 825779"/>
                <a:gd name="connsiteY4" fmla="*/ 618653 h 872150"/>
                <a:gd name="connsiteX5" fmla="*/ 175034 w 825779"/>
                <a:gd name="connsiteY5" fmla="*/ 672974 h 872150"/>
                <a:gd name="connsiteX6" fmla="*/ 184087 w 825779"/>
                <a:gd name="connsiteY6" fmla="*/ 688063 h 872150"/>
                <a:gd name="connsiteX7" fmla="*/ 178051 w 825779"/>
                <a:gd name="connsiteY7" fmla="*/ 733330 h 872150"/>
                <a:gd name="connsiteX8" fmla="*/ 187105 w 825779"/>
                <a:gd name="connsiteY8" fmla="*/ 781615 h 872150"/>
                <a:gd name="connsiteX9" fmla="*/ 172655 w 825779"/>
                <a:gd name="connsiteY9" fmla="*/ 848965 h 872150"/>
                <a:gd name="connsiteX10" fmla="*/ 259533 w 825779"/>
                <a:gd name="connsiteY10" fmla="*/ 872150 h 872150"/>
                <a:gd name="connsiteX11" fmla="*/ 383263 w 825779"/>
                <a:gd name="connsiteY11" fmla="*/ 863097 h 872150"/>
                <a:gd name="connsiteX12" fmla="*/ 652953 w 825779"/>
                <a:gd name="connsiteY12" fmla="*/ 841180 h 872150"/>
                <a:gd name="connsiteX13" fmla="*/ 700135 w 825779"/>
                <a:gd name="connsiteY13" fmla="*/ 851025 h 872150"/>
                <a:gd name="connsiteX14" fmla="*/ 706170 w 825779"/>
                <a:gd name="connsiteY14" fmla="*/ 772562 h 872150"/>
                <a:gd name="connsiteX15" fmla="*/ 724277 w 825779"/>
                <a:gd name="connsiteY15" fmla="*/ 751437 h 872150"/>
                <a:gd name="connsiteX16" fmla="*/ 764958 w 825779"/>
                <a:gd name="connsiteY16" fmla="*/ 776057 h 872150"/>
                <a:gd name="connsiteX17" fmla="*/ 805758 w 825779"/>
                <a:gd name="connsiteY17" fmla="*/ 757473 h 872150"/>
                <a:gd name="connsiteX18" fmla="*/ 784634 w 825779"/>
                <a:gd name="connsiteY18" fmla="*/ 651849 h 872150"/>
                <a:gd name="connsiteX19" fmla="*/ 796705 w 825779"/>
                <a:gd name="connsiteY19" fmla="*/ 642796 h 872150"/>
                <a:gd name="connsiteX20" fmla="*/ 796705 w 825779"/>
                <a:gd name="connsiteY20" fmla="*/ 585457 h 872150"/>
                <a:gd name="connsiteX21" fmla="*/ 817830 w 825779"/>
                <a:gd name="connsiteY21" fmla="*/ 519065 h 872150"/>
                <a:gd name="connsiteX22" fmla="*/ 825779 w 825779"/>
                <a:gd name="connsiteY22" fmla="*/ 469510 h 872150"/>
                <a:gd name="connsiteX23" fmla="*/ 805758 w 825779"/>
                <a:gd name="connsiteY23" fmla="*/ 461726 h 872150"/>
                <a:gd name="connsiteX24" fmla="*/ 793687 w 825779"/>
                <a:gd name="connsiteY24" fmla="*/ 431548 h 872150"/>
                <a:gd name="connsiteX25" fmla="*/ 724277 w 825779"/>
                <a:gd name="connsiteY25" fmla="*/ 359120 h 872150"/>
                <a:gd name="connsiteX26" fmla="*/ 712206 w 825779"/>
                <a:gd name="connsiteY26" fmla="*/ 307817 h 872150"/>
                <a:gd name="connsiteX27" fmla="*/ 636760 w 825779"/>
                <a:gd name="connsiteY27" fmla="*/ 271604 h 872150"/>
                <a:gd name="connsiteX28" fmla="*/ 564333 w 825779"/>
                <a:gd name="connsiteY28" fmla="*/ 196158 h 872150"/>
                <a:gd name="connsiteX29" fmla="*/ 531137 w 825779"/>
                <a:gd name="connsiteY29" fmla="*/ 175033 h 872150"/>
                <a:gd name="connsiteX30" fmla="*/ 488887 w 825779"/>
                <a:gd name="connsiteY30" fmla="*/ 156926 h 872150"/>
                <a:gd name="connsiteX31" fmla="*/ 470780 w 825779"/>
                <a:gd name="connsiteY31" fmla="*/ 150891 h 872150"/>
                <a:gd name="connsiteX32" fmla="*/ 434566 w 825779"/>
                <a:gd name="connsiteY32" fmla="*/ 99588 h 872150"/>
                <a:gd name="connsiteX33" fmla="*/ 377228 w 825779"/>
                <a:gd name="connsiteY33" fmla="*/ 63374 h 872150"/>
                <a:gd name="connsiteX34" fmla="*/ 371192 w 825779"/>
                <a:gd name="connsiteY34" fmla="*/ 36213 h 872150"/>
                <a:gd name="connsiteX35" fmla="*/ 371192 w 825779"/>
                <a:gd name="connsiteY35" fmla="*/ 0 h 872150"/>
                <a:gd name="connsiteX36" fmla="*/ 205212 w 825779"/>
                <a:gd name="connsiteY36" fmla="*/ 45267 h 872150"/>
                <a:gd name="connsiteX37" fmla="*/ 0 w 825779"/>
                <a:gd name="connsiteY37" fmla="*/ 87516 h 87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25779" h="872150">
                  <a:moveTo>
                    <a:pt x="0" y="87516"/>
                  </a:moveTo>
                  <a:lnTo>
                    <a:pt x="69410" y="262550"/>
                  </a:lnTo>
                  <a:lnTo>
                    <a:pt x="141838" y="510011"/>
                  </a:lnTo>
                  <a:lnTo>
                    <a:pt x="187105" y="576404"/>
                  </a:lnTo>
                  <a:lnTo>
                    <a:pt x="165980" y="618653"/>
                  </a:lnTo>
                  <a:lnTo>
                    <a:pt x="175034" y="672974"/>
                  </a:lnTo>
                  <a:lnTo>
                    <a:pt x="184087" y="688063"/>
                  </a:lnTo>
                  <a:lnTo>
                    <a:pt x="178051" y="733330"/>
                  </a:lnTo>
                  <a:lnTo>
                    <a:pt x="187105" y="781615"/>
                  </a:lnTo>
                  <a:lnTo>
                    <a:pt x="172655" y="848965"/>
                  </a:lnTo>
                  <a:lnTo>
                    <a:pt x="259533" y="872150"/>
                  </a:lnTo>
                  <a:lnTo>
                    <a:pt x="383263" y="863097"/>
                  </a:lnTo>
                  <a:lnTo>
                    <a:pt x="652953" y="841180"/>
                  </a:lnTo>
                  <a:lnTo>
                    <a:pt x="700135" y="851025"/>
                  </a:lnTo>
                  <a:lnTo>
                    <a:pt x="706170" y="772562"/>
                  </a:lnTo>
                  <a:lnTo>
                    <a:pt x="724277" y="751437"/>
                  </a:lnTo>
                  <a:lnTo>
                    <a:pt x="764958" y="776057"/>
                  </a:lnTo>
                  <a:lnTo>
                    <a:pt x="805758" y="757473"/>
                  </a:lnTo>
                  <a:lnTo>
                    <a:pt x="784634" y="651849"/>
                  </a:lnTo>
                  <a:lnTo>
                    <a:pt x="796705" y="642796"/>
                  </a:lnTo>
                  <a:lnTo>
                    <a:pt x="796705" y="585457"/>
                  </a:lnTo>
                  <a:lnTo>
                    <a:pt x="817830" y="519065"/>
                  </a:lnTo>
                  <a:lnTo>
                    <a:pt x="825779" y="469510"/>
                  </a:lnTo>
                  <a:lnTo>
                    <a:pt x="805758" y="461726"/>
                  </a:lnTo>
                  <a:lnTo>
                    <a:pt x="793687" y="431548"/>
                  </a:lnTo>
                  <a:lnTo>
                    <a:pt x="724277" y="359120"/>
                  </a:lnTo>
                  <a:lnTo>
                    <a:pt x="712206" y="307817"/>
                  </a:lnTo>
                  <a:lnTo>
                    <a:pt x="636760" y="271604"/>
                  </a:lnTo>
                  <a:lnTo>
                    <a:pt x="564333" y="196158"/>
                  </a:lnTo>
                  <a:lnTo>
                    <a:pt x="531137" y="175033"/>
                  </a:lnTo>
                  <a:lnTo>
                    <a:pt x="488887" y="156926"/>
                  </a:lnTo>
                  <a:lnTo>
                    <a:pt x="470780" y="150891"/>
                  </a:lnTo>
                  <a:lnTo>
                    <a:pt x="434566" y="99588"/>
                  </a:lnTo>
                  <a:lnTo>
                    <a:pt x="377228" y="63374"/>
                  </a:lnTo>
                  <a:lnTo>
                    <a:pt x="371192" y="36213"/>
                  </a:lnTo>
                  <a:lnTo>
                    <a:pt x="371192" y="0"/>
                  </a:lnTo>
                  <a:lnTo>
                    <a:pt x="205212" y="45267"/>
                  </a:lnTo>
                  <a:lnTo>
                    <a:pt x="0" y="87516"/>
                  </a:lnTo>
                  <a:close/>
                </a:path>
              </a:pathLst>
            </a:custGeom>
            <a:grpFill/>
            <a:ln w="127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57" name="Freeform 56"/>
            <p:cNvSpPr/>
            <p:nvPr/>
          </p:nvSpPr>
          <p:spPr>
            <a:xfrm>
              <a:off x="6856413" y="3868738"/>
              <a:ext cx="760412" cy="584200"/>
            </a:xfrm>
            <a:custGeom>
              <a:avLst/>
              <a:gdLst>
                <a:gd name="connsiteX0" fmla="*/ 0 w 760491"/>
                <a:gd name="connsiteY0" fmla="*/ 111659 h 585457"/>
                <a:gd name="connsiteX1" fmla="*/ 9054 w 760491"/>
                <a:gd name="connsiteY1" fmla="*/ 184087 h 585457"/>
                <a:gd name="connsiteX2" fmla="*/ 57339 w 760491"/>
                <a:gd name="connsiteY2" fmla="*/ 217283 h 585457"/>
                <a:gd name="connsiteX3" fmla="*/ 99588 w 760491"/>
                <a:gd name="connsiteY3" fmla="*/ 277639 h 585457"/>
                <a:gd name="connsiteX4" fmla="*/ 190123 w 760491"/>
                <a:gd name="connsiteY4" fmla="*/ 307817 h 585457"/>
                <a:gd name="connsiteX5" fmla="*/ 262551 w 760491"/>
                <a:gd name="connsiteY5" fmla="*/ 395334 h 585457"/>
                <a:gd name="connsiteX6" fmla="*/ 344032 w 760491"/>
                <a:gd name="connsiteY6" fmla="*/ 422495 h 585457"/>
                <a:gd name="connsiteX7" fmla="*/ 359121 w 760491"/>
                <a:gd name="connsiteY7" fmla="*/ 491904 h 585457"/>
                <a:gd name="connsiteX8" fmla="*/ 434566 w 760491"/>
                <a:gd name="connsiteY8" fmla="*/ 576403 h 585457"/>
                <a:gd name="connsiteX9" fmla="*/ 455691 w 760491"/>
                <a:gd name="connsiteY9" fmla="*/ 585457 h 585457"/>
                <a:gd name="connsiteX10" fmla="*/ 473798 w 760491"/>
                <a:gd name="connsiteY10" fmla="*/ 540190 h 585457"/>
                <a:gd name="connsiteX11" fmla="*/ 470780 w 760491"/>
                <a:gd name="connsiteY11" fmla="*/ 500958 h 585457"/>
                <a:gd name="connsiteX12" fmla="*/ 500958 w 760491"/>
                <a:gd name="connsiteY12" fmla="*/ 513029 h 585457"/>
                <a:gd name="connsiteX13" fmla="*/ 510012 w 760491"/>
                <a:gd name="connsiteY13" fmla="*/ 473798 h 585457"/>
                <a:gd name="connsiteX14" fmla="*/ 546226 w 760491"/>
                <a:gd name="connsiteY14" fmla="*/ 470780 h 585457"/>
                <a:gd name="connsiteX15" fmla="*/ 594511 w 760491"/>
                <a:gd name="connsiteY15" fmla="*/ 425512 h 585457"/>
                <a:gd name="connsiteX16" fmla="*/ 609600 w 760491"/>
                <a:gd name="connsiteY16" fmla="*/ 374209 h 585457"/>
                <a:gd name="connsiteX17" fmla="*/ 639778 w 760491"/>
                <a:gd name="connsiteY17" fmla="*/ 362138 h 585457"/>
                <a:gd name="connsiteX18" fmla="*/ 651850 w 760491"/>
                <a:gd name="connsiteY18" fmla="*/ 331960 h 585457"/>
                <a:gd name="connsiteX19" fmla="*/ 672974 w 760491"/>
                <a:gd name="connsiteY19" fmla="*/ 271603 h 585457"/>
                <a:gd name="connsiteX20" fmla="*/ 709188 w 760491"/>
                <a:gd name="connsiteY20" fmla="*/ 256514 h 585457"/>
                <a:gd name="connsiteX21" fmla="*/ 733331 w 760491"/>
                <a:gd name="connsiteY21" fmla="*/ 193140 h 585457"/>
                <a:gd name="connsiteX22" fmla="*/ 760491 w 760491"/>
                <a:gd name="connsiteY22" fmla="*/ 135801 h 585457"/>
                <a:gd name="connsiteX23" fmla="*/ 564333 w 760491"/>
                <a:gd name="connsiteY23" fmla="*/ 0 h 585457"/>
                <a:gd name="connsiteX24" fmla="*/ 416459 w 760491"/>
                <a:gd name="connsiteY24" fmla="*/ 45267 h 585457"/>
                <a:gd name="connsiteX25" fmla="*/ 386281 w 760491"/>
                <a:gd name="connsiteY25" fmla="*/ 51302 h 585457"/>
                <a:gd name="connsiteX26" fmla="*/ 377228 w 760491"/>
                <a:gd name="connsiteY26" fmla="*/ 48285 h 585457"/>
                <a:gd name="connsiteX27" fmla="*/ 347050 w 760491"/>
                <a:gd name="connsiteY27" fmla="*/ 24142 h 585457"/>
                <a:gd name="connsiteX28" fmla="*/ 322907 w 760491"/>
                <a:gd name="connsiteY28" fmla="*/ 12071 h 585457"/>
                <a:gd name="connsiteX29" fmla="*/ 280657 w 760491"/>
                <a:gd name="connsiteY29" fmla="*/ 18106 h 585457"/>
                <a:gd name="connsiteX30" fmla="*/ 229354 w 760491"/>
                <a:gd name="connsiteY30" fmla="*/ 27160 h 585457"/>
                <a:gd name="connsiteX31" fmla="*/ 187105 w 760491"/>
                <a:gd name="connsiteY31" fmla="*/ 27160 h 585457"/>
                <a:gd name="connsiteX32" fmla="*/ 147873 w 760491"/>
                <a:gd name="connsiteY32" fmla="*/ 45267 h 585457"/>
                <a:gd name="connsiteX33" fmla="*/ 0 w 760491"/>
                <a:gd name="connsiteY33" fmla="*/ 111659 h 585457"/>
                <a:gd name="connsiteX0" fmla="*/ 0 w 760491"/>
                <a:gd name="connsiteY0" fmla="*/ 111659 h 585457"/>
                <a:gd name="connsiteX1" fmla="*/ 1909 w 760491"/>
                <a:gd name="connsiteY1" fmla="*/ 184087 h 585457"/>
                <a:gd name="connsiteX2" fmla="*/ 57339 w 760491"/>
                <a:gd name="connsiteY2" fmla="*/ 217283 h 585457"/>
                <a:gd name="connsiteX3" fmla="*/ 99588 w 760491"/>
                <a:gd name="connsiteY3" fmla="*/ 277639 h 585457"/>
                <a:gd name="connsiteX4" fmla="*/ 190123 w 760491"/>
                <a:gd name="connsiteY4" fmla="*/ 307817 h 585457"/>
                <a:gd name="connsiteX5" fmla="*/ 262551 w 760491"/>
                <a:gd name="connsiteY5" fmla="*/ 395334 h 585457"/>
                <a:gd name="connsiteX6" fmla="*/ 344032 w 760491"/>
                <a:gd name="connsiteY6" fmla="*/ 422495 h 585457"/>
                <a:gd name="connsiteX7" fmla="*/ 359121 w 760491"/>
                <a:gd name="connsiteY7" fmla="*/ 491904 h 585457"/>
                <a:gd name="connsiteX8" fmla="*/ 434566 w 760491"/>
                <a:gd name="connsiteY8" fmla="*/ 576403 h 585457"/>
                <a:gd name="connsiteX9" fmla="*/ 455691 w 760491"/>
                <a:gd name="connsiteY9" fmla="*/ 585457 h 585457"/>
                <a:gd name="connsiteX10" fmla="*/ 473798 w 760491"/>
                <a:gd name="connsiteY10" fmla="*/ 540190 h 585457"/>
                <a:gd name="connsiteX11" fmla="*/ 470780 w 760491"/>
                <a:gd name="connsiteY11" fmla="*/ 500958 h 585457"/>
                <a:gd name="connsiteX12" fmla="*/ 500958 w 760491"/>
                <a:gd name="connsiteY12" fmla="*/ 513029 h 585457"/>
                <a:gd name="connsiteX13" fmla="*/ 510012 w 760491"/>
                <a:gd name="connsiteY13" fmla="*/ 473798 h 585457"/>
                <a:gd name="connsiteX14" fmla="*/ 546226 w 760491"/>
                <a:gd name="connsiteY14" fmla="*/ 470780 h 585457"/>
                <a:gd name="connsiteX15" fmla="*/ 594511 w 760491"/>
                <a:gd name="connsiteY15" fmla="*/ 425512 h 585457"/>
                <a:gd name="connsiteX16" fmla="*/ 609600 w 760491"/>
                <a:gd name="connsiteY16" fmla="*/ 374209 h 585457"/>
                <a:gd name="connsiteX17" fmla="*/ 639778 w 760491"/>
                <a:gd name="connsiteY17" fmla="*/ 362138 h 585457"/>
                <a:gd name="connsiteX18" fmla="*/ 651850 w 760491"/>
                <a:gd name="connsiteY18" fmla="*/ 331960 h 585457"/>
                <a:gd name="connsiteX19" fmla="*/ 672974 w 760491"/>
                <a:gd name="connsiteY19" fmla="*/ 271603 h 585457"/>
                <a:gd name="connsiteX20" fmla="*/ 709188 w 760491"/>
                <a:gd name="connsiteY20" fmla="*/ 256514 h 585457"/>
                <a:gd name="connsiteX21" fmla="*/ 733331 w 760491"/>
                <a:gd name="connsiteY21" fmla="*/ 193140 h 585457"/>
                <a:gd name="connsiteX22" fmla="*/ 760491 w 760491"/>
                <a:gd name="connsiteY22" fmla="*/ 135801 h 585457"/>
                <a:gd name="connsiteX23" fmla="*/ 564333 w 760491"/>
                <a:gd name="connsiteY23" fmla="*/ 0 h 585457"/>
                <a:gd name="connsiteX24" fmla="*/ 416459 w 760491"/>
                <a:gd name="connsiteY24" fmla="*/ 45267 h 585457"/>
                <a:gd name="connsiteX25" fmla="*/ 386281 w 760491"/>
                <a:gd name="connsiteY25" fmla="*/ 51302 h 585457"/>
                <a:gd name="connsiteX26" fmla="*/ 377228 w 760491"/>
                <a:gd name="connsiteY26" fmla="*/ 48285 h 585457"/>
                <a:gd name="connsiteX27" fmla="*/ 347050 w 760491"/>
                <a:gd name="connsiteY27" fmla="*/ 24142 h 585457"/>
                <a:gd name="connsiteX28" fmla="*/ 322907 w 760491"/>
                <a:gd name="connsiteY28" fmla="*/ 12071 h 585457"/>
                <a:gd name="connsiteX29" fmla="*/ 280657 w 760491"/>
                <a:gd name="connsiteY29" fmla="*/ 18106 h 585457"/>
                <a:gd name="connsiteX30" fmla="*/ 229354 w 760491"/>
                <a:gd name="connsiteY30" fmla="*/ 27160 h 585457"/>
                <a:gd name="connsiteX31" fmla="*/ 187105 w 760491"/>
                <a:gd name="connsiteY31" fmla="*/ 27160 h 585457"/>
                <a:gd name="connsiteX32" fmla="*/ 147873 w 760491"/>
                <a:gd name="connsiteY32" fmla="*/ 45267 h 585457"/>
                <a:gd name="connsiteX33" fmla="*/ 0 w 760491"/>
                <a:gd name="connsiteY33" fmla="*/ 111659 h 58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0491" h="585457">
                  <a:moveTo>
                    <a:pt x="0" y="111659"/>
                  </a:moveTo>
                  <a:cubicBezTo>
                    <a:pt x="636" y="135802"/>
                    <a:pt x="1273" y="159944"/>
                    <a:pt x="1909" y="184087"/>
                  </a:cubicBezTo>
                  <a:lnTo>
                    <a:pt x="57339" y="217283"/>
                  </a:lnTo>
                  <a:lnTo>
                    <a:pt x="99588" y="277639"/>
                  </a:lnTo>
                  <a:lnTo>
                    <a:pt x="190123" y="307817"/>
                  </a:lnTo>
                  <a:lnTo>
                    <a:pt x="262551" y="395334"/>
                  </a:lnTo>
                  <a:lnTo>
                    <a:pt x="344032" y="422495"/>
                  </a:lnTo>
                  <a:lnTo>
                    <a:pt x="359121" y="491904"/>
                  </a:lnTo>
                  <a:lnTo>
                    <a:pt x="434566" y="576403"/>
                  </a:lnTo>
                  <a:lnTo>
                    <a:pt x="455691" y="585457"/>
                  </a:lnTo>
                  <a:lnTo>
                    <a:pt x="473798" y="540190"/>
                  </a:lnTo>
                  <a:lnTo>
                    <a:pt x="470780" y="500958"/>
                  </a:lnTo>
                  <a:lnTo>
                    <a:pt x="500958" y="513029"/>
                  </a:lnTo>
                  <a:lnTo>
                    <a:pt x="510012" y="473798"/>
                  </a:lnTo>
                  <a:lnTo>
                    <a:pt x="546226" y="470780"/>
                  </a:lnTo>
                  <a:lnTo>
                    <a:pt x="594511" y="425512"/>
                  </a:lnTo>
                  <a:lnTo>
                    <a:pt x="609600" y="374209"/>
                  </a:lnTo>
                  <a:lnTo>
                    <a:pt x="639778" y="362138"/>
                  </a:lnTo>
                  <a:lnTo>
                    <a:pt x="651850" y="331960"/>
                  </a:lnTo>
                  <a:lnTo>
                    <a:pt x="672974" y="271603"/>
                  </a:lnTo>
                  <a:lnTo>
                    <a:pt x="709188" y="256514"/>
                  </a:lnTo>
                  <a:lnTo>
                    <a:pt x="733331" y="193140"/>
                  </a:lnTo>
                  <a:lnTo>
                    <a:pt x="760491" y="135801"/>
                  </a:lnTo>
                  <a:lnTo>
                    <a:pt x="564333" y="0"/>
                  </a:lnTo>
                  <a:lnTo>
                    <a:pt x="416459" y="45267"/>
                  </a:lnTo>
                  <a:lnTo>
                    <a:pt x="386281" y="51302"/>
                  </a:lnTo>
                  <a:lnTo>
                    <a:pt x="377228" y="48285"/>
                  </a:lnTo>
                  <a:lnTo>
                    <a:pt x="347050" y="24142"/>
                  </a:lnTo>
                  <a:lnTo>
                    <a:pt x="322907" y="12071"/>
                  </a:lnTo>
                  <a:lnTo>
                    <a:pt x="280657" y="18106"/>
                  </a:lnTo>
                  <a:lnTo>
                    <a:pt x="229354" y="27160"/>
                  </a:lnTo>
                  <a:lnTo>
                    <a:pt x="187105" y="27160"/>
                  </a:lnTo>
                  <a:lnTo>
                    <a:pt x="147873" y="45267"/>
                  </a:lnTo>
                  <a:lnTo>
                    <a:pt x="0" y="111659"/>
                  </a:lnTo>
                  <a:close/>
                </a:path>
              </a:pathLst>
            </a:custGeom>
            <a:grpFill/>
            <a:ln w="127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58" name="Freeform 57"/>
            <p:cNvSpPr/>
            <p:nvPr/>
          </p:nvSpPr>
          <p:spPr>
            <a:xfrm>
              <a:off x="5891213" y="3252788"/>
              <a:ext cx="1031875" cy="612775"/>
            </a:xfrm>
            <a:custGeom>
              <a:avLst/>
              <a:gdLst>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881204 w 1023042"/>
                <a:gd name="connsiteY16" fmla="*/ 404388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73798 w 1023042"/>
                <a:gd name="connsiteY39" fmla="*/ 117695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73798 w 1023042"/>
                <a:gd name="connsiteY39" fmla="*/ 117695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59502 w 1023042"/>
                <a:gd name="connsiteY39" fmla="*/ 112933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59502 w 1023042"/>
                <a:gd name="connsiteY39" fmla="*/ 112933 h 612618"/>
                <a:gd name="connsiteX40" fmla="*/ 464267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2685 w 1032573"/>
                <a:gd name="connsiteY18" fmla="*/ 301782 h 612618"/>
                <a:gd name="connsiteX19" fmla="*/ 989846 w 1032573"/>
                <a:gd name="connsiteY19" fmla="*/ 274622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2685 w 1032573"/>
                <a:gd name="connsiteY18" fmla="*/ 301782 h 612618"/>
                <a:gd name="connsiteX19" fmla="*/ 999378 w 1032573"/>
                <a:gd name="connsiteY19" fmla="*/ 281763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77639 h 612618"/>
                <a:gd name="connsiteX46" fmla="*/ 356103 w 1032573"/>
                <a:gd name="connsiteY46" fmla="*/ 298764 h 612618"/>
                <a:gd name="connsiteX47" fmla="*/ 334978 w 1032573"/>
                <a:gd name="connsiteY47" fmla="*/ 286693 h 612618"/>
                <a:gd name="connsiteX48" fmla="*/ 316871 w 1032573"/>
                <a:gd name="connsiteY48" fmla="*/ 283675 h 612618"/>
                <a:gd name="connsiteX49" fmla="*/ 277640 w 1032573"/>
                <a:gd name="connsiteY49" fmla="*/ 316871 h 612618"/>
                <a:gd name="connsiteX50" fmla="*/ 262551 w 1032573"/>
                <a:gd name="connsiteY50" fmla="*/ 328942 h 612618"/>
                <a:gd name="connsiteX51" fmla="*/ 229355 w 1032573"/>
                <a:gd name="connsiteY51" fmla="*/ 334978 h 612618"/>
                <a:gd name="connsiteX52" fmla="*/ 211248 w 1032573"/>
                <a:gd name="connsiteY52" fmla="*/ 316871 h 612618"/>
                <a:gd name="connsiteX53" fmla="*/ 196158 w 1032573"/>
                <a:gd name="connsiteY53" fmla="*/ 310836 h 612618"/>
                <a:gd name="connsiteX54" fmla="*/ 132784 w 1032573"/>
                <a:gd name="connsiteY54"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28942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28942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17039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02586 h 612618"/>
                <a:gd name="connsiteX49" fmla="*/ 262551 w 1032573"/>
                <a:gd name="connsiteY49" fmla="*/ 317039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32573" h="612618">
                  <a:moveTo>
                    <a:pt x="132784" y="350067"/>
                  </a:moveTo>
                  <a:lnTo>
                    <a:pt x="141838" y="425513"/>
                  </a:lnTo>
                  <a:lnTo>
                    <a:pt x="93553" y="452673"/>
                  </a:lnTo>
                  <a:lnTo>
                    <a:pt x="90535" y="488887"/>
                  </a:lnTo>
                  <a:lnTo>
                    <a:pt x="90535" y="503976"/>
                  </a:lnTo>
                  <a:lnTo>
                    <a:pt x="0" y="482851"/>
                  </a:lnTo>
                  <a:lnTo>
                    <a:pt x="0" y="570368"/>
                  </a:lnTo>
                  <a:lnTo>
                    <a:pt x="15089" y="612618"/>
                  </a:lnTo>
                  <a:lnTo>
                    <a:pt x="75446" y="609600"/>
                  </a:lnTo>
                  <a:lnTo>
                    <a:pt x="135802" y="597529"/>
                  </a:lnTo>
                  <a:lnTo>
                    <a:pt x="208230" y="564333"/>
                  </a:lnTo>
                  <a:lnTo>
                    <a:pt x="310836" y="549243"/>
                  </a:lnTo>
                  <a:lnTo>
                    <a:pt x="449656" y="522083"/>
                  </a:lnTo>
                  <a:lnTo>
                    <a:pt x="624689" y="488887"/>
                  </a:lnTo>
                  <a:lnTo>
                    <a:pt x="781616" y="464744"/>
                  </a:lnTo>
                  <a:lnTo>
                    <a:pt x="841972" y="446637"/>
                  </a:lnTo>
                  <a:lnTo>
                    <a:pt x="919330" y="406769"/>
                  </a:lnTo>
                  <a:lnTo>
                    <a:pt x="951092" y="356103"/>
                  </a:lnTo>
                  <a:lnTo>
                    <a:pt x="969834" y="308924"/>
                  </a:lnTo>
                  <a:lnTo>
                    <a:pt x="999378" y="281763"/>
                  </a:lnTo>
                  <a:lnTo>
                    <a:pt x="1032573" y="255709"/>
                  </a:lnTo>
                  <a:lnTo>
                    <a:pt x="1018118" y="180601"/>
                  </a:lnTo>
                  <a:lnTo>
                    <a:pt x="959667" y="156927"/>
                  </a:lnTo>
                  <a:lnTo>
                    <a:pt x="932507" y="57338"/>
                  </a:lnTo>
                  <a:lnTo>
                    <a:pt x="917418" y="54321"/>
                  </a:lnTo>
                  <a:lnTo>
                    <a:pt x="899311" y="33196"/>
                  </a:lnTo>
                  <a:lnTo>
                    <a:pt x="878186" y="27160"/>
                  </a:lnTo>
                  <a:lnTo>
                    <a:pt x="860079" y="0"/>
                  </a:lnTo>
                  <a:lnTo>
                    <a:pt x="817830" y="21125"/>
                  </a:lnTo>
                  <a:lnTo>
                    <a:pt x="754456" y="30178"/>
                  </a:lnTo>
                  <a:lnTo>
                    <a:pt x="715224" y="30178"/>
                  </a:lnTo>
                  <a:lnTo>
                    <a:pt x="654867" y="36214"/>
                  </a:lnTo>
                  <a:lnTo>
                    <a:pt x="618654" y="18107"/>
                  </a:lnTo>
                  <a:lnTo>
                    <a:pt x="582440" y="6036"/>
                  </a:lnTo>
                  <a:lnTo>
                    <a:pt x="561315" y="27160"/>
                  </a:lnTo>
                  <a:lnTo>
                    <a:pt x="576561" y="60356"/>
                  </a:lnTo>
                  <a:lnTo>
                    <a:pt x="579579" y="79738"/>
                  </a:lnTo>
                  <a:lnTo>
                    <a:pt x="546226" y="96570"/>
                  </a:lnTo>
                  <a:lnTo>
                    <a:pt x="513030" y="108641"/>
                  </a:lnTo>
                  <a:lnTo>
                    <a:pt x="459502" y="112933"/>
                  </a:lnTo>
                  <a:lnTo>
                    <a:pt x="464267" y="181069"/>
                  </a:lnTo>
                  <a:lnTo>
                    <a:pt x="437584" y="214265"/>
                  </a:lnTo>
                  <a:lnTo>
                    <a:pt x="416459" y="247461"/>
                  </a:lnTo>
                  <a:lnTo>
                    <a:pt x="392317" y="259533"/>
                  </a:lnTo>
                  <a:lnTo>
                    <a:pt x="353242" y="223486"/>
                  </a:lnTo>
                  <a:lnTo>
                    <a:pt x="356103" y="298764"/>
                  </a:lnTo>
                  <a:lnTo>
                    <a:pt x="334978" y="286693"/>
                  </a:lnTo>
                  <a:lnTo>
                    <a:pt x="316871" y="283675"/>
                  </a:lnTo>
                  <a:lnTo>
                    <a:pt x="277640" y="302586"/>
                  </a:lnTo>
                  <a:lnTo>
                    <a:pt x="262551" y="317039"/>
                  </a:lnTo>
                  <a:lnTo>
                    <a:pt x="229355" y="334978"/>
                  </a:lnTo>
                  <a:lnTo>
                    <a:pt x="211248" y="316871"/>
                  </a:lnTo>
                  <a:lnTo>
                    <a:pt x="196158" y="310836"/>
                  </a:lnTo>
                  <a:lnTo>
                    <a:pt x="132784" y="350067"/>
                  </a:lnTo>
                  <a:close/>
                </a:path>
              </a:pathLst>
            </a:custGeom>
            <a:grpFill/>
            <a:ln w="127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59" name="Freeform 58"/>
            <p:cNvSpPr/>
            <p:nvPr/>
          </p:nvSpPr>
          <p:spPr>
            <a:xfrm>
              <a:off x="5756275" y="3594100"/>
              <a:ext cx="1308100" cy="612775"/>
            </a:xfrm>
            <a:custGeom>
              <a:avLst/>
              <a:gdLst>
                <a:gd name="connsiteX0" fmla="*/ 129766 w 1273521"/>
                <a:gd name="connsiteY0" fmla="*/ 238408 h 585458"/>
                <a:gd name="connsiteX1" fmla="*/ 63374 w 1273521"/>
                <a:gd name="connsiteY1" fmla="*/ 331961 h 585458"/>
                <a:gd name="connsiteX2" fmla="*/ 63374 w 1273521"/>
                <a:gd name="connsiteY2" fmla="*/ 368174 h 585458"/>
                <a:gd name="connsiteX3" fmla="*/ 33196 w 1273521"/>
                <a:gd name="connsiteY3" fmla="*/ 452673 h 585458"/>
                <a:gd name="connsiteX4" fmla="*/ 33196 w 1273521"/>
                <a:gd name="connsiteY4" fmla="*/ 488887 h 585458"/>
                <a:gd name="connsiteX5" fmla="*/ 6036 w 1273521"/>
                <a:gd name="connsiteY5" fmla="*/ 525101 h 585458"/>
                <a:gd name="connsiteX6" fmla="*/ 6036 w 1273521"/>
                <a:gd name="connsiteY6" fmla="*/ 555279 h 585458"/>
                <a:gd name="connsiteX7" fmla="*/ 0 w 1273521"/>
                <a:gd name="connsiteY7" fmla="*/ 585458 h 585458"/>
                <a:gd name="connsiteX8" fmla="*/ 283675 w 1273521"/>
                <a:gd name="connsiteY8" fmla="*/ 540190 h 585458"/>
                <a:gd name="connsiteX9" fmla="*/ 328942 w 1273521"/>
                <a:gd name="connsiteY9" fmla="*/ 549244 h 585458"/>
                <a:gd name="connsiteX10" fmla="*/ 334978 w 1273521"/>
                <a:gd name="connsiteY10" fmla="*/ 531137 h 585458"/>
                <a:gd name="connsiteX11" fmla="*/ 365156 w 1273521"/>
                <a:gd name="connsiteY11" fmla="*/ 525101 h 585458"/>
                <a:gd name="connsiteX12" fmla="*/ 419477 w 1273521"/>
                <a:gd name="connsiteY12" fmla="*/ 497941 h 585458"/>
                <a:gd name="connsiteX13" fmla="*/ 452673 w 1273521"/>
                <a:gd name="connsiteY13" fmla="*/ 516048 h 585458"/>
                <a:gd name="connsiteX14" fmla="*/ 932507 w 1273521"/>
                <a:gd name="connsiteY14" fmla="*/ 413442 h 585458"/>
                <a:gd name="connsiteX15" fmla="*/ 905346 w 1273521"/>
                <a:gd name="connsiteY15" fmla="*/ 371192 h 585458"/>
                <a:gd name="connsiteX16" fmla="*/ 941560 w 1273521"/>
                <a:gd name="connsiteY16" fmla="*/ 344032 h 585458"/>
                <a:gd name="connsiteX17" fmla="*/ 956649 w 1273521"/>
                <a:gd name="connsiteY17" fmla="*/ 307818 h 585458"/>
                <a:gd name="connsiteX18" fmla="*/ 1017006 w 1273521"/>
                <a:gd name="connsiteY18" fmla="*/ 250479 h 585458"/>
                <a:gd name="connsiteX19" fmla="*/ 1068309 w 1273521"/>
                <a:gd name="connsiteY19" fmla="*/ 220301 h 585458"/>
                <a:gd name="connsiteX20" fmla="*/ 1101505 w 1273521"/>
                <a:gd name="connsiteY20" fmla="*/ 187105 h 585458"/>
                <a:gd name="connsiteX21" fmla="*/ 1122630 w 1273521"/>
                <a:gd name="connsiteY21" fmla="*/ 144856 h 585458"/>
                <a:gd name="connsiteX22" fmla="*/ 1167897 w 1273521"/>
                <a:gd name="connsiteY22" fmla="*/ 141838 h 585458"/>
                <a:gd name="connsiteX23" fmla="*/ 1192040 w 1273521"/>
                <a:gd name="connsiteY23" fmla="*/ 108642 h 585458"/>
                <a:gd name="connsiteX24" fmla="*/ 1207129 w 1273521"/>
                <a:gd name="connsiteY24" fmla="*/ 90535 h 585458"/>
                <a:gd name="connsiteX25" fmla="*/ 1240325 w 1273521"/>
                <a:gd name="connsiteY25" fmla="*/ 96570 h 585458"/>
                <a:gd name="connsiteX26" fmla="*/ 1270503 w 1273521"/>
                <a:gd name="connsiteY26" fmla="*/ 57339 h 585458"/>
                <a:gd name="connsiteX27" fmla="*/ 1273521 w 1273521"/>
                <a:gd name="connsiteY27" fmla="*/ 0 h 585458"/>
                <a:gd name="connsiteX28" fmla="*/ 980792 w 1273521"/>
                <a:gd name="connsiteY28" fmla="*/ 78463 h 585458"/>
                <a:gd name="connsiteX29" fmla="*/ 334978 w 1273521"/>
                <a:gd name="connsiteY29" fmla="*/ 199176 h 585458"/>
                <a:gd name="connsiteX30" fmla="*/ 274622 w 1273521"/>
                <a:gd name="connsiteY30" fmla="*/ 235390 h 585458"/>
                <a:gd name="connsiteX31" fmla="*/ 235390 w 1273521"/>
                <a:gd name="connsiteY31" fmla="*/ 238408 h 585458"/>
                <a:gd name="connsiteX32" fmla="*/ 129766 w 1273521"/>
                <a:gd name="connsiteY32" fmla="*/ 238408 h 585458"/>
                <a:gd name="connsiteX0" fmla="*/ 129766 w 1278631"/>
                <a:gd name="connsiteY0" fmla="*/ 252687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52673 w 1278631"/>
                <a:gd name="connsiteY13" fmla="*/ 530327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129766 w 1278631"/>
                <a:gd name="connsiteY32" fmla="*/ 252687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52673 w 1278631"/>
                <a:gd name="connsiteY13" fmla="*/ 530327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2445 w 1278631"/>
                <a:gd name="connsiteY12" fmla="*/ 511932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11785 w 1278631"/>
                <a:gd name="connsiteY24" fmla="*/ 123423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77209 w 1278631"/>
                <a:gd name="connsiteY22" fmla="*/ 135183 h 599737"/>
                <a:gd name="connsiteX23" fmla="*/ 1192040 w 1278631"/>
                <a:gd name="connsiteY23" fmla="*/ 122921 h 599737"/>
                <a:gd name="connsiteX24" fmla="*/ 1211785 w 1278631"/>
                <a:gd name="connsiteY24" fmla="*/ 123423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78631" h="599737">
                  <a:moveTo>
                    <a:pt x="98837" y="262065"/>
                  </a:moveTo>
                  <a:lnTo>
                    <a:pt x="63374" y="346240"/>
                  </a:lnTo>
                  <a:lnTo>
                    <a:pt x="63374" y="382453"/>
                  </a:lnTo>
                  <a:lnTo>
                    <a:pt x="33196" y="466952"/>
                  </a:lnTo>
                  <a:lnTo>
                    <a:pt x="33196" y="503166"/>
                  </a:lnTo>
                  <a:lnTo>
                    <a:pt x="6036" y="539380"/>
                  </a:lnTo>
                  <a:lnTo>
                    <a:pt x="6036" y="569558"/>
                  </a:lnTo>
                  <a:lnTo>
                    <a:pt x="0" y="599737"/>
                  </a:lnTo>
                  <a:lnTo>
                    <a:pt x="283675" y="554469"/>
                  </a:lnTo>
                  <a:lnTo>
                    <a:pt x="328942" y="563523"/>
                  </a:lnTo>
                  <a:lnTo>
                    <a:pt x="334978" y="545416"/>
                  </a:lnTo>
                  <a:lnTo>
                    <a:pt x="365156" y="539380"/>
                  </a:lnTo>
                  <a:lnTo>
                    <a:pt x="414939" y="521164"/>
                  </a:lnTo>
                  <a:lnTo>
                    <a:pt x="443268" y="539549"/>
                  </a:lnTo>
                  <a:lnTo>
                    <a:pt x="932507" y="427721"/>
                  </a:lnTo>
                  <a:lnTo>
                    <a:pt x="905346" y="385471"/>
                  </a:lnTo>
                  <a:lnTo>
                    <a:pt x="941560" y="358311"/>
                  </a:lnTo>
                  <a:lnTo>
                    <a:pt x="956649" y="322097"/>
                  </a:lnTo>
                  <a:lnTo>
                    <a:pt x="1017006" y="264758"/>
                  </a:lnTo>
                  <a:lnTo>
                    <a:pt x="1068309" y="234580"/>
                  </a:lnTo>
                  <a:lnTo>
                    <a:pt x="1099176" y="173472"/>
                  </a:lnTo>
                  <a:lnTo>
                    <a:pt x="1141254" y="170765"/>
                  </a:lnTo>
                  <a:lnTo>
                    <a:pt x="1177209" y="135183"/>
                  </a:lnTo>
                  <a:lnTo>
                    <a:pt x="1192040" y="122921"/>
                  </a:lnTo>
                  <a:lnTo>
                    <a:pt x="1211785" y="123423"/>
                  </a:lnTo>
                  <a:lnTo>
                    <a:pt x="1240325" y="110849"/>
                  </a:lnTo>
                  <a:lnTo>
                    <a:pt x="1270503" y="71618"/>
                  </a:lnTo>
                  <a:lnTo>
                    <a:pt x="1278631" y="0"/>
                  </a:lnTo>
                  <a:lnTo>
                    <a:pt x="980792" y="92742"/>
                  </a:lnTo>
                  <a:lnTo>
                    <a:pt x="334978" y="213455"/>
                  </a:lnTo>
                  <a:lnTo>
                    <a:pt x="274622" y="249669"/>
                  </a:lnTo>
                  <a:lnTo>
                    <a:pt x="235390" y="252687"/>
                  </a:lnTo>
                  <a:lnTo>
                    <a:pt x="98837" y="262065"/>
                  </a:lnTo>
                  <a:close/>
                </a:path>
              </a:pathLst>
            </a:custGeom>
            <a:grpFill/>
            <a:ln w="127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60" name="Freeform 59"/>
            <p:cNvSpPr/>
            <p:nvPr/>
          </p:nvSpPr>
          <p:spPr>
            <a:xfrm>
              <a:off x="5984875" y="2760663"/>
              <a:ext cx="496888" cy="833437"/>
            </a:xfrm>
            <a:custGeom>
              <a:avLst/>
              <a:gdLst>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75445 w 497940"/>
                <a:gd name="connsiteY7" fmla="*/ 715224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497940 w 497940"/>
                <a:gd name="connsiteY24" fmla="*/ 573386 h 832919"/>
                <a:gd name="connsiteX25" fmla="*/ 476815 w 497940"/>
                <a:gd name="connsiteY25" fmla="*/ 525101 h 832919"/>
                <a:gd name="connsiteX26" fmla="*/ 494922 w 497940"/>
                <a:gd name="connsiteY26" fmla="*/ 494923 h 832919"/>
                <a:gd name="connsiteX27" fmla="*/ 380245 w 497940"/>
                <a:gd name="connsiteY27" fmla="*/ 12071 h 832919"/>
                <a:gd name="connsiteX28" fmla="*/ 368174 w 497940"/>
                <a:gd name="connsiteY28" fmla="*/ 0 h 832919"/>
                <a:gd name="connsiteX29" fmla="*/ 184087 w 497940"/>
                <a:gd name="connsiteY29" fmla="*/ 45267 h 832919"/>
                <a:gd name="connsiteX30" fmla="*/ 126748 w 497940"/>
                <a:gd name="connsiteY30" fmla="*/ 54321 h 832919"/>
                <a:gd name="connsiteX31" fmla="*/ 105623 w 497940"/>
                <a:gd name="connsiteY31" fmla="*/ 51303 h 832919"/>
                <a:gd name="connsiteX32" fmla="*/ 57338 w 497940"/>
                <a:gd name="connsiteY32" fmla="*/ 87517 h 832919"/>
                <a:gd name="connsiteX33" fmla="*/ 0 w 497940"/>
                <a:gd name="connsiteY33"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75445 w 497940"/>
                <a:gd name="connsiteY7" fmla="*/ 715224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46037 w 497940"/>
                <a:gd name="connsiteY9" fmla="*/ 773028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46037 w 497940"/>
                <a:gd name="connsiteY9" fmla="*/ 773028 h 832919"/>
                <a:gd name="connsiteX10" fmla="*/ 48285 w 497940"/>
                <a:gd name="connsiteY10" fmla="*/ 832919 h 832919"/>
                <a:gd name="connsiteX11" fmla="*/ 108641 w 497940"/>
                <a:gd name="connsiteY11" fmla="*/ 808776 h 832919"/>
                <a:gd name="connsiteX12" fmla="*/ 135802 w 497940"/>
                <a:gd name="connsiteY12" fmla="*/ 826883 h 832919"/>
                <a:gd name="connsiteX13" fmla="*/ 214265 w 497940"/>
                <a:gd name="connsiteY13" fmla="*/ 790669 h 832919"/>
                <a:gd name="connsiteX14" fmla="*/ 229354 w 497940"/>
                <a:gd name="connsiteY14" fmla="*/ 772562 h 832919"/>
                <a:gd name="connsiteX15" fmla="*/ 262550 w 497940"/>
                <a:gd name="connsiteY15" fmla="*/ 790669 h 832919"/>
                <a:gd name="connsiteX16" fmla="*/ 262550 w 497940"/>
                <a:gd name="connsiteY16" fmla="*/ 736348 h 832919"/>
                <a:gd name="connsiteX17" fmla="*/ 265568 w 497940"/>
                <a:gd name="connsiteY17" fmla="*/ 727295 h 832919"/>
                <a:gd name="connsiteX18" fmla="*/ 298764 w 497940"/>
                <a:gd name="connsiteY18" fmla="*/ 748420 h 832919"/>
                <a:gd name="connsiteX19" fmla="*/ 310835 w 497940"/>
                <a:gd name="connsiteY19" fmla="*/ 748420 h 832919"/>
                <a:gd name="connsiteX20" fmla="*/ 322906 w 497940"/>
                <a:gd name="connsiteY20" fmla="*/ 736348 h 832919"/>
                <a:gd name="connsiteX21" fmla="*/ 368174 w 497940"/>
                <a:gd name="connsiteY21" fmla="*/ 679010 h 832919"/>
                <a:gd name="connsiteX22" fmla="*/ 377227 w 497940"/>
                <a:gd name="connsiteY22" fmla="*/ 603564 h 832919"/>
                <a:gd name="connsiteX23" fmla="*/ 393738 w 497940"/>
                <a:gd name="connsiteY23" fmla="*/ 619533 h 832919"/>
                <a:gd name="connsiteX24" fmla="*/ 497940 w 497940"/>
                <a:gd name="connsiteY24" fmla="*/ 573386 h 832919"/>
                <a:gd name="connsiteX25" fmla="*/ 476815 w 497940"/>
                <a:gd name="connsiteY25" fmla="*/ 525101 h 832919"/>
                <a:gd name="connsiteX26" fmla="*/ 494922 w 497940"/>
                <a:gd name="connsiteY26" fmla="*/ 494923 h 832919"/>
                <a:gd name="connsiteX27" fmla="*/ 380245 w 497940"/>
                <a:gd name="connsiteY27" fmla="*/ 12071 h 832919"/>
                <a:gd name="connsiteX28" fmla="*/ 368174 w 497940"/>
                <a:gd name="connsiteY28" fmla="*/ 0 h 832919"/>
                <a:gd name="connsiteX29" fmla="*/ 184087 w 497940"/>
                <a:gd name="connsiteY29" fmla="*/ 45267 h 832919"/>
                <a:gd name="connsiteX30" fmla="*/ 126748 w 497940"/>
                <a:gd name="connsiteY30" fmla="*/ 54321 h 832919"/>
                <a:gd name="connsiteX31" fmla="*/ 105623 w 497940"/>
                <a:gd name="connsiteY31" fmla="*/ 51303 h 832919"/>
                <a:gd name="connsiteX32" fmla="*/ 57338 w 497940"/>
                <a:gd name="connsiteY32" fmla="*/ 87517 h 832919"/>
                <a:gd name="connsiteX33" fmla="*/ 0 w 497940"/>
                <a:gd name="connsiteY33" fmla="*/ 102606 h 83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97940" h="832919">
                  <a:moveTo>
                    <a:pt x="0" y="102606"/>
                  </a:moveTo>
                  <a:lnTo>
                    <a:pt x="84499" y="482851"/>
                  </a:lnTo>
                  <a:lnTo>
                    <a:pt x="78463" y="522083"/>
                  </a:lnTo>
                  <a:lnTo>
                    <a:pt x="66392" y="567350"/>
                  </a:lnTo>
                  <a:lnTo>
                    <a:pt x="77340" y="633742"/>
                  </a:lnTo>
                  <a:lnTo>
                    <a:pt x="87516" y="672974"/>
                  </a:lnTo>
                  <a:lnTo>
                    <a:pt x="80358" y="672974"/>
                  </a:lnTo>
                  <a:lnTo>
                    <a:pt x="63514" y="712845"/>
                  </a:lnTo>
                  <a:lnTo>
                    <a:pt x="42249" y="751438"/>
                  </a:lnTo>
                  <a:lnTo>
                    <a:pt x="46037" y="773028"/>
                  </a:lnTo>
                  <a:cubicBezTo>
                    <a:pt x="46786" y="792992"/>
                    <a:pt x="47536" y="812955"/>
                    <a:pt x="48285" y="832919"/>
                  </a:cubicBezTo>
                  <a:lnTo>
                    <a:pt x="108641" y="808776"/>
                  </a:lnTo>
                  <a:lnTo>
                    <a:pt x="135802" y="826883"/>
                  </a:lnTo>
                  <a:lnTo>
                    <a:pt x="214265" y="790669"/>
                  </a:lnTo>
                  <a:lnTo>
                    <a:pt x="229354" y="772562"/>
                  </a:lnTo>
                  <a:lnTo>
                    <a:pt x="262550" y="790669"/>
                  </a:lnTo>
                  <a:lnTo>
                    <a:pt x="262550" y="736348"/>
                  </a:lnTo>
                  <a:lnTo>
                    <a:pt x="265568" y="727295"/>
                  </a:lnTo>
                  <a:lnTo>
                    <a:pt x="298764" y="748420"/>
                  </a:lnTo>
                  <a:lnTo>
                    <a:pt x="310835" y="748420"/>
                  </a:lnTo>
                  <a:lnTo>
                    <a:pt x="322906" y="736348"/>
                  </a:lnTo>
                  <a:lnTo>
                    <a:pt x="368174" y="679010"/>
                  </a:lnTo>
                  <a:lnTo>
                    <a:pt x="377227" y="603564"/>
                  </a:lnTo>
                  <a:cubicBezTo>
                    <a:pt x="380345" y="603334"/>
                    <a:pt x="390620" y="619763"/>
                    <a:pt x="393738" y="619533"/>
                  </a:cubicBezTo>
                  <a:lnTo>
                    <a:pt x="497940" y="573386"/>
                  </a:lnTo>
                  <a:lnTo>
                    <a:pt x="476815" y="525101"/>
                  </a:lnTo>
                  <a:lnTo>
                    <a:pt x="494922" y="494923"/>
                  </a:lnTo>
                  <a:lnTo>
                    <a:pt x="380245" y="12071"/>
                  </a:lnTo>
                  <a:lnTo>
                    <a:pt x="368174" y="0"/>
                  </a:lnTo>
                  <a:lnTo>
                    <a:pt x="184087" y="45267"/>
                  </a:lnTo>
                  <a:lnTo>
                    <a:pt x="126748" y="54321"/>
                  </a:lnTo>
                  <a:lnTo>
                    <a:pt x="105623" y="51303"/>
                  </a:lnTo>
                  <a:lnTo>
                    <a:pt x="57338" y="87517"/>
                  </a:lnTo>
                  <a:lnTo>
                    <a:pt x="0" y="102606"/>
                  </a:lnTo>
                  <a:close/>
                </a:path>
              </a:pathLst>
            </a:custGeom>
            <a:grpFill/>
            <a:ln w="127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61" name="Freeform 60"/>
            <p:cNvSpPr/>
            <p:nvPr/>
          </p:nvSpPr>
          <p:spPr>
            <a:xfrm>
              <a:off x="3122613" y="4049713"/>
              <a:ext cx="2178050" cy="2039937"/>
            </a:xfrm>
            <a:custGeom>
              <a:avLst/>
              <a:gdLst>
                <a:gd name="connsiteX0" fmla="*/ 586946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56502 w 2168610"/>
                <a:gd name="connsiteY101" fmla="*/ 6179 h 2032687"/>
                <a:gd name="connsiteX102" fmla="*/ 586946 w 2168610"/>
                <a:gd name="connsiteY102" fmla="*/ 0 h 2032687"/>
                <a:gd name="connsiteX0" fmla="*/ 586946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68450 w 2168610"/>
                <a:gd name="connsiteY101" fmla="*/ 3796 h 2032687"/>
                <a:gd name="connsiteX102" fmla="*/ 586946 w 2168610"/>
                <a:gd name="connsiteY102" fmla="*/ 0 h 2032687"/>
                <a:gd name="connsiteX0" fmla="*/ 598875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68450 w 2168610"/>
                <a:gd name="connsiteY101" fmla="*/ 3796 h 2032687"/>
                <a:gd name="connsiteX102" fmla="*/ 598875 w 2168610"/>
                <a:gd name="connsiteY102" fmla="*/ 0 h 203268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21 w 2168610"/>
                <a:gd name="connsiteY87" fmla="*/ 501411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36821 w 2168610"/>
                <a:gd name="connsiteY96" fmla="*/ 402557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21 w 2168610"/>
                <a:gd name="connsiteY87" fmla="*/ 501411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62643 w 2168610"/>
                <a:gd name="connsiteY91" fmla="*/ 433707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62643 w 2168610"/>
                <a:gd name="connsiteY91" fmla="*/ 433707 h 2039827"/>
                <a:gd name="connsiteX92" fmla="*/ 1291281 w 2168610"/>
                <a:gd name="connsiteY92" fmla="*/ 451984 h 2039827"/>
                <a:gd name="connsiteX93" fmla="*/ 1260389 w 2168610"/>
                <a:gd name="connsiteY93" fmla="*/ 439627 h 2039827"/>
                <a:gd name="connsiteX94" fmla="*/ 1240486 w 2168610"/>
                <a:gd name="connsiteY94" fmla="*/ 432292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602245 w 2171957"/>
                <a:gd name="connsiteY0" fmla="*/ 0 h 2039827"/>
                <a:gd name="connsiteX1" fmla="*/ 584114 w 2171957"/>
                <a:gd name="connsiteY1" fmla="*/ 872113 h 2039827"/>
                <a:gd name="connsiteX2" fmla="*/ 0 w 2171957"/>
                <a:gd name="connsiteY2" fmla="*/ 841299 h 2039827"/>
                <a:gd name="connsiteX3" fmla="*/ 3347 w 2171957"/>
                <a:gd name="connsiteY3" fmla="*/ 890649 h 2039827"/>
                <a:gd name="connsiteX4" fmla="*/ 52774 w 2171957"/>
                <a:gd name="connsiteY4" fmla="*/ 921540 h 2039827"/>
                <a:gd name="connsiteX5" fmla="*/ 108379 w 2171957"/>
                <a:gd name="connsiteY5" fmla="*/ 989503 h 2039827"/>
                <a:gd name="connsiteX6" fmla="*/ 157806 w 2171957"/>
                <a:gd name="connsiteY6" fmla="*/ 1063643 h 2039827"/>
                <a:gd name="connsiteX7" fmla="*/ 207233 w 2171957"/>
                <a:gd name="connsiteY7" fmla="*/ 1076000 h 2039827"/>
                <a:gd name="connsiteX8" fmla="*/ 244303 w 2171957"/>
                <a:gd name="connsiteY8" fmla="*/ 1125427 h 2039827"/>
                <a:gd name="connsiteX9" fmla="*/ 275195 w 2171957"/>
                <a:gd name="connsiteY9" fmla="*/ 1174854 h 2039827"/>
                <a:gd name="connsiteX10" fmla="*/ 299909 w 2171957"/>
                <a:gd name="connsiteY10" fmla="*/ 1230459 h 2039827"/>
                <a:gd name="connsiteX11" fmla="*/ 312266 w 2171957"/>
                <a:gd name="connsiteY11" fmla="*/ 1304600 h 2039827"/>
                <a:gd name="connsiteX12" fmla="*/ 330801 w 2171957"/>
                <a:gd name="connsiteY12" fmla="*/ 1329313 h 2039827"/>
                <a:gd name="connsiteX13" fmla="*/ 435833 w 2171957"/>
                <a:gd name="connsiteY13" fmla="*/ 1409632 h 2039827"/>
                <a:gd name="connsiteX14" fmla="*/ 442012 w 2171957"/>
                <a:gd name="connsiteY14" fmla="*/ 1384919 h 2039827"/>
                <a:gd name="connsiteX15" fmla="*/ 577936 w 2171957"/>
                <a:gd name="connsiteY15" fmla="*/ 1452881 h 2039827"/>
                <a:gd name="connsiteX16" fmla="*/ 577936 w 2171957"/>
                <a:gd name="connsiteY16" fmla="*/ 1452881 h 2039827"/>
                <a:gd name="connsiteX17" fmla="*/ 608828 w 2171957"/>
                <a:gd name="connsiteY17" fmla="*/ 1397276 h 2039827"/>
                <a:gd name="connsiteX18" fmla="*/ 664433 w 2171957"/>
                <a:gd name="connsiteY18" fmla="*/ 1329313 h 2039827"/>
                <a:gd name="connsiteX19" fmla="*/ 732395 w 2171957"/>
                <a:gd name="connsiteY19" fmla="*/ 1310778 h 2039827"/>
                <a:gd name="connsiteX20" fmla="*/ 825071 w 2171957"/>
                <a:gd name="connsiteY20" fmla="*/ 1323135 h 2039827"/>
                <a:gd name="connsiteX21" fmla="*/ 905390 w 2171957"/>
                <a:gd name="connsiteY21" fmla="*/ 1384919 h 2039827"/>
                <a:gd name="connsiteX22" fmla="*/ 960995 w 2171957"/>
                <a:gd name="connsiteY22" fmla="*/ 1465238 h 2039827"/>
                <a:gd name="connsiteX23" fmla="*/ 1016601 w 2171957"/>
                <a:gd name="connsiteY23" fmla="*/ 1545557 h 2039827"/>
                <a:gd name="connsiteX24" fmla="*/ 1066028 w 2171957"/>
                <a:gd name="connsiteY24" fmla="*/ 1632054 h 2039827"/>
                <a:gd name="connsiteX25" fmla="*/ 1121633 w 2171957"/>
                <a:gd name="connsiteY25" fmla="*/ 1700016 h 2039827"/>
                <a:gd name="connsiteX26" fmla="*/ 1171060 w 2171957"/>
                <a:gd name="connsiteY26" fmla="*/ 1737086 h 2039827"/>
                <a:gd name="connsiteX27" fmla="*/ 1201952 w 2171957"/>
                <a:gd name="connsiteY27" fmla="*/ 1817405 h 2039827"/>
                <a:gd name="connsiteX28" fmla="*/ 1226666 w 2171957"/>
                <a:gd name="connsiteY28" fmla="*/ 1879189 h 2039827"/>
                <a:gd name="connsiteX29" fmla="*/ 1251379 w 2171957"/>
                <a:gd name="connsiteY29" fmla="*/ 1940973 h 2039827"/>
                <a:gd name="connsiteX30" fmla="*/ 1282271 w 2171957"/>
                <a:gd name="connsiteY30" fmla="*/ 1984222 h 2039827"/>
                <a:gd name="connsiteX31" fmla="*/ 1344055 w 2171957"/>
                <a:gd name="connsiteY31" fmla="*/ 2008935 h 2039827"/>
                <a:gd name="connsiteX32" fmla="*/ 1442909 w 2171957"/>
                <a:gd name="connsiteY32" fmla="*/ 2027470 h 2039827"/>
                <a:gd name="connsiteX33" fmla="*/ 1517049 w 2171957"/>
                <a:gd name="connsiteY33" fmla="*/ 2039827 h 2039827"/>
                <a:gd name="connsiteX34" fmla="*/ 1609725 w 2171957"/>
                <a:gd name="connsiteY34" fmla="*/ 2039827 h 2039827"/>
                <a:gd name="connsiteX35" fmla="*/ 1591190 w 2171957"/>
                <a:gd name="connsiteY35" fmla="*/ 2027470 h 2039827"/>
                <a:gd name="connsiteX36" fmla="*/ 1591190 w 2171957"/>
                <a:gd name="connsiteY36" fmla="*/ 2027470 h 2039827"/>
                <a:gd name="connsiteX37" fmla="*/ 1578833 w 2171957"/>
                <a:gd name="connsiteY37" fmla="*/ 1959508 h 2039827"/>
                <a:gd name="connsiteX38" fmla="*/ 1554120 w 2171957"/>
                <a:gd name="connsiteY38" fmla="*/ 1928616 h 2039827"/>
                <a:gd name="connsiteX39" fmla="*/ 1547941 w 2171957"/>
                <a:gd name="connsiteY39" fmla="*/ 1891546 h 2039827"/>
                <a:gd name="connsiteX40" fmla="*/ 1529406 w 2171957"/>
                <a:gd name="connsiteY40" fmla="*/ 1848297 h 2039827"/>
                <a:gd name="connsiteX41" fmla="*/ 1541763 w 2171957"/>
                <a:gd name="connsiteY41" fmla="*/ 1817405 h 2039827"/>
                <a:gd name="connsiteX42" fmla="*/ 1535584 w 2171957"/>
                <a:gd name="connsiteY42" fmla="*/ 1798870 h 2039827"/>
                <a:gd name="connsiteX43" fmla="*/ 1492336 w 2171957"/>
                <a:gd name="connsiteY43" fmla="*/ 1774157 h 2039827"/>
                <a:gd name="connsiteX44" fmla="*/ 1541763 w 2171957"/>
                <a:gd name="connsiteY44" fmla="*/ 1743265 h 2039827"/>
                <a:gd name="connsiteX45" fmla="*/ 1547941 w 2171957"/>
                <a:gd name="connsiteY45" fmla="*/ 1730908 h 2039827"/>
                <a:gd name="connsiteX46" fmla="*/ 1554120 w 2171957"/>
                <a:gd name="connsiteY46" fmla="*/ 1700016 h 2039827"/>
                <a:gd name="connsiteX47" fmla="*/ 1529406 w 2171957"/>
                <a:gd name="connsiteY47" fmla="*/ 1669124 h 2039827"/>
                <a:gd name="connsiteX48" fmla="*/ 1554120 w 2171957"/>
                <a:gd name="connsiteY48" fmla="*/ 1669124 h 2039827"/>
                <a:gd name="connsiteX49" fmla="*/ 1578833 w 2171957"/>
                <a:gd name="connsiteY49" fmla="*/ 1650589 h 2039827"/>
                <a:gd name="connsiteX50" fmla="*/ 1554120 w 2171957"/>
                <a:gd name="connsiteY50" fmla="*/ 1594984 h 2039827"/>
                <a:gd name="connsiteX51" fmla="*/ 1554120 w 2171957"/>
                <a:gd name="connsiteY51" fmla="*/ 1594984 h 2039827"/>
                <a:gd name="connsiteX52" fmla="*/ 1622082 w 2171957"/>
                <a:gd name="connsiteY52" fmla="*/ 1594984 h 2039827"/>
                <a:gd name="connsiteX53" fmla="*/ 1634439 w 2171957"/>
                <a:gd name="connsiteY53" fmla="*/ 1582627 h 2039827"/>
                <a:gd name="connsiteX54" fmla="*/ 1652974 w 2171957"/>
                <a:gd name="connsiteY54" fmla="*/ 1533200 h 2039827"/>
                <a:gd name="connsiteX55" fmla="*/ 1690044 w 2171957"/>
                <a:gd name="connsiteY55" fmla="*/ 1533200 h 2039827"/>
                <a:gd name="connsiteX56" fmla="*/ 1708579 w 2171957"/>
                <a:gd name="connsiteY56" fmla="*/ 1533200 h 2039827"/>
                <a:gd name="connsiteX57" fmla="*/ 1708579 w 2171957"/>
                <a:gd name="connsiteY57" fmla="*/ 1502308 h 2039827"/>
                <a:gd name="connsiteX58" fmla="*/ 1702401 w 2171957"/>
                <a:gd name="connsiteY58" fmla="*/ 1483773 h 2039827"/>
                <a:gd name="connsiteX59" fmla="*/ 1702401 w 2171957"/>
                <a:gd name="connsiteY59" fmla="*/ 1483773 h 2039827"/>
                <a:gd name="connsiteX60" fmla="*/ 1776541 w 2171957"/>
                <a:gd name="connsiteY60" fmla="*/ 1489951 h 2039827"/>
                <a:gd name="connsiteX61" fmla="*/ 1838325 w 2171957"/>
                <a:gd name="connsiteY61" fmla="*/ 1477595 h 2039827"/>
                <a:gd name="connsiteX62" fmla="*/ 1900109 w 2171957"/>
                <a:gd name="connsiteY62" fmla="*/ 1421989 h 2039827"/>
                <a:gd name="connsiteX63" fmla="*/ 1900109 w 2171957"/>
                <a:gd name="connsiteY63" fmla="*/ 1378740 h 2039827"/>
                <a:gd name="connsiteX64" fmla="*/ 1949536 w 2171957"/>
                <a:gd name="connsiteY64" fmla="*/ 1347849 h 2039827"/>
                <a:gd name="connsiteX65" fmla="*/ 1943357 w 2171957"/>
                <a:gd name="connsiteY65" fmla="*/ 1286065 h 2039827"/>
                <a:gd name="connsiteX66" fmla="*/ 1986606 w 2171957"/>
                <a:gd name="connsiteY66" fmla="*/ 1267530 h 2039827"/>
                <a:gd name="connsiteX67" fmla="*/ 2011320 w 2171957"/>
                <a:gd name="connsiteY67" fmla="*/ 1329313 h 2039827"/>
                <a:gd name="connsiteX68" fmla="*/ 2147244 w 2171957"/>
                <a:gd name="connsiteY68" fmla="*/ 1255173 h 2039827"/>
                <a:gd name="connsiteX69" fmla="*/ 2159601 w 2171957"/>
                <a:gd name="connsiteY69" fmla="*/ 1168676 h 2039827"/>
                <a:gd name="connsiteX70" fmla="*/ 2147244 w 2171957"/>
                <a:gd name="connsiteY70" fmla="*/ 1131605 h 2039827"/>
                <a:gd name="connsiteX71" fmla="*/ 2141066 w 2171957"/>
                <a:gd name="connsiteY71" fmla="*/ 1094535 h 2039827"/>
                <a:gd name="connsiteX72" fmla="*/ 2153422 w 2171957"/>
                <a:gd name="connsiteY72" fmla="*/ 1051286 h 2039827"/>
                <a:gd name="connsiteX73" fmla="*/ 2171957 w 2171957"/>
                <a:gd name="connsiteY73" fmla="*/ 1014216 h 2039827"/>
                <a:gd name="connsiteX74" fmla="*/ 2134887 w 2171957"/>
                <a:gd name="connsiteY74" fmla="*/ 903005 h 2039827"/>
                <a:gd name="connsiteX75" fmla="*/ 2103995 w 2171957"/>
                <a:gd name="connsiteY75" fmla="*/ 872113 h 2039827"/>
                <a:gd name="connsiteX76" fmla="*/ 2079282 w 2171957"/>
                <a:gd name="connsiteY76" fmla="*/ 791795 h 2039827"/>
                <a:gd name="connsiteX77" fmla="*/ 2066925 w 2171957"/>
                <a:gd name="connsiteY77" fmla="*/ 618800 h 2039827"/>
                <a:gd name="connsiteX78" fmla="*/ 2054568 w 2171957"/>
                <a:gd name="connsiteY78" fmla="*/ 519946 h 2039827"/>
                <a:gd name="connsiteX79" fmla="*/ 2036033 w 2171957"/>
                <a:gd name="connsiteY79" fmla="*/ 501411 h 2039827"/>
                <a:gd name="connsiteX80" fmla="*/ 1986606 w 2171957"/>
                <a:gd name="connsiteY80" fmla="*/ 526124 h 2039827"/>
                <a:gd name="connsiteX81" fmla="*/ 1875395 w 2171957"/>
                <a:gd name="connsiteY81" fmla="*/ 470519 h 2039827"/>
                <a:gd name="connsiteX82" fmla="*/ 1838325 w 2171957"/>
                <a:gd name="connsiteY82" fmla="*/ 470519 h 2039827"/>
                <a:gd name="connsiteX83" fmla="*/ 1770363 w 2171957"/>
                <a:gd name="connsiteY83" fmla="*/ 464340 h 2039827"/>
                <a:gd name="connsiteX84" fmla="*/ 1696222 w 2171957"/>
                <a:gd name="connsiteY84" fmla="*/ 519946 h 2039827"/>
                <a:gd name="connsiteX85" fmla="*/ 1634439 w 2171957"/>
                <a:gd name="connsiteY85" fmla="*/ 489054 h 2039827"/>
                <a:gd name="connsiteX86" fmla="*/ 1597368 w 2171957"/>
                <a:gd name="connsiteY86" fmla="*/ 501411 h 2039827"/>
                <a:gd name="connsiteX87" fmla="*/ 1597430 w 2171957"/>
                <a:gd name="connsiteY87" fmla="*/ 489288 h 2039827"/>
                <a:gd name="connsiteX88" fmla="*/ 1523228 w 2171957"/>
                <a:gd name="connsiteY88" fmla="*/ 495232 h 2039827"/>
                <a:gd name="connsiteX89" fmla="*/ 1492336 w 2171957"/>
                <a:gd name="connsiteY89" fmla="*/ 470519 h 2039827"/>
                <a:gd name="connsiteX90" fmla="*/ 1442909 w 2171957"/>
                <a:gd name="connsiteY90" fmla="*/ 489054 h 2039827"/>
                <a:gd name="connsiteX91" fmla="*/ 1365990 w 2171957"/>
                <a:gd name="connsiteY91" fmla="*/ 433707 h 2039827"/>
                <a:gd name="connsiteX92" fmla="*/ 1294628 w 2171957"/>
                <a:gd name="connsiteY92" fmla="*/ 451984 h 2039827"/>
                <a:gd name="connsiteX93" fmla="*/ 1263736 w 2171957"/>
                <a:gd name="connsiteY93" fmla="*/ 439627 h 2039827"/>
                <a:gd name="connsiteX94" fmla="*/ 1243833 w 2171957"/>
                <a:gd name="connsiteY94" fmla="*/ 432292 h 2039827"/>
                <a:gd name="connsiteX95" fmla="*/ 1214309 w 2171957"/>
                <a:gd name="connsiteY95" fmla="*/ 396378 h 2039827"/>
                <a:gd name="connsiteX96" fmla="*/ 1147357 w 2171957"/>
                <a:gd name="connsiteY96" fmla="*/ 390478 h 2039827"/>
                <a:gd name="connsiteX97" fmla="*/ 1109276 w 2171957"/>
                <a:gd name="connsiteY97" fmla="*/ 371665 h 2039827"/>
                <a:gd name="connsiteX98" fmla="*/ 1090741 w 2171957"/>
                <a:gd name="connsiteY98" fmla="*/ 371665 h 2039827"/>
                <a:gd name="connsiteX99" fmla="*/ 1078384 w 2171957"/>
                <a:gd name="connsiteY99" fmla="*/ 359308 h 2039827"/>
                <a:gd name="connsiteX100" fmla="*/ 1066028 w 2171957"/>
                <a:gd name="connsiteY100" fmla="*/ 353130 h 2039827"/>
                <a:gd name="connsiteX101" fmla="*/ 1071797 w 2171957"/>
                <a:gd name="connsiteY101" fmla="*/ 10936 h 2039827"/>
                <a:gd name="connsiteX102" fmla="*/ 602245 w 2171957"/>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1573 w 2178135"/>
                <a:gd name="connsiteY81" fmla="*/ 47051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49087 w 2178135"/>
                <a:gd name="connsiteY90" fmla="*/ 489054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1573 w 2178135"/>
                <a:gd name="connsiteY81" fmla="*/ 47051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51525 w 2178135"/>
                <a:gd name="connsiteY90" fmla="*/ 481697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4028 w 2178135"/>
                <a:gd name="connsiteY81" fmla="*/ 45364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51525 w 2178135"/>
                <a:gd name="connsiteY90" fmla="*/ 481697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178135" h="2039827">
                  <a:moveTo>
                    <a:pt x="608423" y="0"/>
                  </a:moveTo>
                  <a:cubicBezTo>
                    <a:pt x="606363" y="288324"/>
                    <a:pt x="592352" y="583789"/>
                    <a:pt x="590292" y="872113"/>
                  </a:cubicBezTo>
                  <a:lnTo>
                    <a:pt x="6178" y="841299"/>
                  </a:lnTo>
                  <a:lnTo>
                    <a:pt x="0" y="880734"/>
                  </a:lnTo>
                  <a:lnTo>
                    <a:pt x="58952" y="921540"/>
                  </a:lnTo>
                  <a:lnTo>
                    <a:pt x="114557" y="989503"/>
                  </a:lnTo>
                  <a:lnTo>
                    <a:pt x="163984" y="1063643"/>
                  </a:lnTo>
                  <a:lnTo>
                    <a:pt x="213411" y="1076000"/>
                  </a:lnTo>
                  <a:lnTo>
                    <a:pt x="250481" y="1125427"/>
                  </a:lnTo>
                  <a:lnTo>
                    <a:pt x="281373" y="1174854"/>
                  </a:lnTo>
                  <a:lnTo>
                    <a:pt x="306087" y="1230459"/>
                  </a:lnTo>
                  <a:lnTo>
                    <a:pt x="318444" y="1304600"/>
                  </a:lnTo>
                  <a:lnTo>
                    <a:pt x="336979" y="1329313"/>
                  </a:lnTo>
                  <a:lnTo>
                    <a:pt x="442011" y="1409632"/>
                  </a:lnTo>
                  <a:lnTo>
                    <a:pt x="448190" y="1384919"/>
                  </a:lnTo>
                  <a:lnTo>
                    <a:pt x="584114" y="1452881"/>
                  </a:lnTo>
                  <a:lnTo>
                    <a:pt x="584114" y="1452881"/>
                  </a:lnTo>
                  <a:lnTo>
                    <a:pt x="615006" y="1397276"/>
                  </a:lnTo>
                  <a:lnTo>
                    <a:pt x="670611" y="1329313"/>
                  </a:lnTo>
                  <a:lnTo>
                    <a:pt x="738573" y="1310778"/>
                  </a:lnTo>
                  <a:lnTo>
                    <a:pt x="831249" y="1323135"/>
                  </a:lnTo>
                  <a:lnTo>
                    <a:pt x="911568" y="1384919"/>
                  </a:lnTo>
                  <a:lnTo>
                    <a:pt x="967173" y="1465238"/>
                  </a:lnTo>
                  <a:lnTo>
                    <a:pt x="1022779" y="1545557"/>
                  </a:lnTo>
                  <a:lnTo>
                    <a:pt x="1072206" y="1632054"/>
                  </a:lnTo>
                  <a:lnTo>
                    <a:pt x="1127811" y="1700016"/>
                  </a:lnTo>
                  <a:lnTo>
                    <a:pt x="1177238" y="1737086"/>
                  </a:lnTo>
                  <a:lnTo>
                    <a:pt x="1208130" y="1817405"/>
                  </a:lnTo>
                  <a:lnTo>
                    <a:pt x="1232844" y="1879189"/>
                  </a:lnTo>
                  <a:lnTo>
                    <a:pt x="1257557" y="1940973"/>
                  </a:lnTo>
                  <a:lnTo>
                    <a:pt x="1288449" y="1984222"/>
                  </a:lnTo>
                  <a:lnTo>
                    <a:pt x="1350233" y="2008935"/>
                  </a:lnTo>
                  <a:lnTo>
                    <a:pt x="1449087" y="2027470"/>
                  </a:lnTo>
                  <a:lnTo>
                    <a:pt x="1523227" y="2039827"/>
                  </a:lnTo>
                  <a:lnTo>
                    <a:pt x="1615903" y="2039827"/>
                  </a:lnTo>
                  <a:lnTo>
                    <a:pt x="1597368" y="2027470"/>
                  </a:lnTo>
                  <a:lnTo>
                    <a:pt x="1597368" y="2027470"/>
                  </a:lnTo>
                  <a:lnTo>
                    <a:pt x="1585011" y="1959508"/>
                  </a:lnTo>
                  <a:lnTo>
                    <a:pt x="1560298" y="1928616"/>
                  </a:lnTo>
                  <a:lnTo>
                    <a:pt x="1554119" y="1891546"/>
                  </a:lnTo>
                  <a:lnTo>
                    <a:pt x="1535584" y="1848297"/>
                  </a:lnTo>
                  <a:lnTo>
                    <a:pt x="1547941" y="1817405"/>
                  </a:lnTo>
                  <a:lnTo>
                    <a:pt x="1541762" y="1798870"/>
                  </a:lnTo>
                  <a:lnTo>
                    <a:pt x="1498514" y="1774157"/>
                  </a:lnTo>
                  <a:lnTo>
                    <a:pt x="1547941" y="1743265"/>
                  </a:lnTo>
                  <a:lnTo>
                    <a:pt x="1554119" y="1730908"/>
                  </a:lnTo>
                  <a:lnTo>
                    <a:pt x="1560298" y="1700016"/>
                  </a:lnTo>
                  <a:lnTo>
                    <a:pt x="1535584" y="1669124"/>
                  </a:lnTo>
                  <a:lnTo>
                    <a:pt x="1560298" y="1669124"/>
                  </a:lnTo>
                  <a:lnTo>
                    <a:pt x="1585011" y="1650589"/>
                  </a:lnTo>
                  <a:lnTo>
                    <a:pt x="1560298" y="1594984"/>
                  </a:lnTo>
                  <a:lnTo>
                    <a:pt x="1560298" y="1594984"/>
                  </a:lnTo>
                  <a:lnTo>
                    <a:pt x="1628260" y="1594984"/>
                  </a:lnTo>
                  <a:lnTo>
                    <a:pt x="1640617" y="1582627"/>
                  </a:lnTo>
                  <a:lnTo>
                    <a:pt x="1659152" y="1533200"/>
                  </a:lnTo>
                  <a:lnTo>
                    <a:pt x="1696222" y="1533200"/>
                  </a:lnTo>
                  <a:lnTo>
                    <a:pt x="1714757" y="1533200"/>
                  </a:lnTo>
                  <a:lnTo>
                    <a:pt x="1714757" y="1502308"/>
                  </a:lnTo>
                  <a:lnTo>
                    <a:pt x="1708579" y="1483773"/>
                  </a:lnTo>
                  <a:lnTo>
                    <a:pt x="1708579" y="1483773"/>
                  </a:lnTo>
                  <a:lnTo>
                    <a:pt x="1782719" y="1489951"/>
                  </a:lnTo>
                  <a:lnTo>
                    <a:pt x="1844503" y="1477595"/>
                  </a:lnTo>
                  <a:lnTo>
                    <a:pt x="1906287" y="1421989"/>
                  </a:lnTo>
                  <a:lnTo>
                    <a:pt x="1906287" y="1378740"/>
                  </a:lnTo>
                  <a:lnTo>
                    <a:pt x="1955714" y="1347849"/>
                  </a:lnTo>
                  <a:lnTo>
                    <a:pt x="1949535" y="1286065"/>
                  </a:lnTo>
                  <a:lnTo>
                    <a:pt x="1992784" y="1267530"/>
                  </a:lnTo>
                  <a:lnTo>
                    <a:pt x="2017498" y="1329313"/>
                  </a:lnTo>
                  <a:lnTo>
                    <a:pt x="2153422" y="1255173"/>
                  </a:lnTo>
                  <a:lnTo>
                    <a:pt x="2165779" y="1168676"/>
                  </a:lnTo>
                  <a:lnTo>
                    <a:pt x="2153422" y="1131605"/>
                  </a:lnTo>
                  <a:lnTo>
                    <a:pt x="2147244" y="1094535"/>
                  </a:lnTo>
                  <a:lnTo>
                    <a:pt x="2159600" y="1051286"/>
                  </a:lnTo>
                  <a:lnTo>
                    <a:pt x="2178135" y="1014216"/>
                  </a:lnTo>
                  <a:lnTo>
                    <a:pt x="2141065" y="903005"/>
                  </a:lnTo>
                  <a:lnTo>
                    <a:pt x="2110173" y="872113"/>
                  </a:lnTo>
                  <a:lnTo>
                    <a:pt x="2085460" y="791795"/>
                  </a:lnTo>
                  <a:lnTo>
                    <a:pt x="2073103" y="618800"/>
                  </a:lnTo>
                  <a:lnTo>
                    <a:pt x="2060746" y="519946"/>
                  </a:lnTo>
                  <a:lnTo>
                    <a:pt x="2042211" y="501411"/>
                  </a:lnTo>
                  <a:lnTo>
                    <a:pt x="1992784" y="526124"/>
                  </a:lnTo>
                  <a:lnTo>
                    <a:pt x="1884028" y="453649"/>
                  </a:lnTo>
                  <a:lnTo>
                    <a:pt x="1844503" y="470519"/>
                  </a:lnTo>
                  <a:lnTo>
                    <a:pt x="1776541" y="464340"/>
                  </a:lnTo>
                  <a:lnTo>
                    <a:pt x="1702400" y="519946"/>
                  </a:lnTo>
                  <a:lnTo>
                    <a:pt x="1640617" y="489054"/>
                  </a:lnTo>
                  <a:lnTo>
                    <a:pt x="1603546" y="501411"/>
                  </a:lnTo>
                  <a:cubicBezTo>
                    <a:pt x="1603567" y="497370"/>
                    <a:pt x="1603587" y="493329"/>
                    <a:pt x="1603608" y="489288"/>
                  </a:cubicBezTo>
                  <a:lnTo>
                    <a:pt x="1529406" y="495232"/>
                  </a:lnTo>
                  <a:lnTo>
                    <a:pt x="1498514" y="470519"/>
                  </a:lnTo>
                  <a:lnTo>
                    <a:pt x="1451525" y="481697"/>
                  </a:lnTo>
                  <a:lnTo>
                    <a:pt x="1372168" y="433707"/>
                  </a:lnTo>
                  <a:lnTo>
                    <a:pt x="1300806" y="451984"/>
                  </a:lnTo>
                  <a:lnTo>
                    <a:pt x="1269914" y="439627"/>
                  </a:lnTo>
                  <a:lnTo>
                    <a:pt x="1250011" y="432292"/>
                  </a:lnTo>
                  <a:lnTo>
                    <a:pt x="1220487" y="396378"/>
                  </a:lnTo>
                  <a:lnTo>
                    <a:pt x="1153535" y="390478"/>
                  </a:lnTo>
                  <a:lnTo>
                    <a:pt x="1115454" y="371665"/>
                  </a:lnTo>
                  <a:lnTo>
                    <a:pt x="1096919" y="371665"/>
                  </a:lnTo>
                  <a:lnTo>
                    <a:pt x="1084562" y="359308"/>
                  </a:lnTo>
                  <a:lnTo>
                    <a:pt x="1072206" y="353130"/>
                  </a:lnTo>
                  <a:lnTo>
                    <a:pt x="1077975" y="10936"/>
                  </a:lnTo>
                  <a:lnTo>
                    <a:pt x="608423" y="0"/>
                  </a:lnTo>
                  <a:close/>
                </a:path>
              </a:pathLst>
            </a:custGeom>
            <a:grpFill/>
            <a:ln w="127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62" name="Freeform 61"/>
            <p:cNvSpPr/>
            <p:nvPr/>
          </p:nvSpPr>
          <p:spPr>
            <a:xfrm>
              <a:off x="611188" y="2478088"/>
              <a:ext cx="1333500" cy="2124075"/>
            </a:xfrm>
            <a:custGeom>
              <a:avLst/>
              <a:gdLst>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87185 w 1313411"/>
                <a:gd name="connsiteY59" fmla="*/ 177338 h 2116975"/>
                <a:gd name="connsiteX60" fmla="*/ 99753 w 1313411"/>
                <a:gd name="connsiteY60"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99753 w 1313411"/>
                <a:gd name="connsiteY60"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264016 w 1313411"/>
                <a:gd name="connsiteY60" fmla="*/ 45720 h 2116975"/>
                <a:gd name="connsiteX61" fmla="*/ 99753 w 1313411"/>
                <a:gd name="connsiteY61"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256872 w 1313411"/>
                <a:gd name="connsiteY60" fmla="*/ 36195 h 2116975"/>
                <a:gd name="connsiteX61" fmla="*/ 99753 w 1313411"/>
                <a:gd name="connsiteY61" fmla="*/ 0 h 2116975"/>
                <a:gd name="connsiteX0" fmla="*/ 106896 w 1313411"/>
                <a:gd name="connsiteY0" fmla="*/ 0 h 2124119"/>
                <a:gd name="connsiteX1" fmla="*/ 99753 w 1313411"/>
                <a:gd name="connsiteY1" fmla="*/ 68104 h 2124119"/>
                <a:gd name="connsiteX2" fmla="*/ 94211 w 1313411"/>
                <a:gd name="connsiteY2" fmla="*/ 106897 h 2124119"/>
                <a:gd name="connsiteX3" fmla="*/ 72043 w 1313411"/>
                <a:gd name="connsiteY3" fmla="*/ 145689 h 2124119"/>
                <a:gd name="connsiteX4" fmla="*/ 83127 w 1313411"/>
                <a:gd name="connsiteY4" fmla="*/ 201108 h 2124119"/>
                <a:gd name="connsiteX5" fmla="*/ 0 w 1313411"/>
                <a:gd name="connsiteY5" fmla="*/ 262068 h 2124119"/>
                <a:gd name="connsiteX6" fmla="*/ 0 w 1313411"/>
                <a:gd name="connsiteY6" fmla="*/ 306402 h 2124119"/>
                <a:gd name="connsiteX7" fmla="*/ 38793 w 1313411"/>
                <a:gd name="connsiteY7" fmla="*/ 395071 h 2124119"/>
                <a:gd name="connsiteX8" fmla="*/ 38793 w 1313411"/>
                <a:gd name="connsiteY8" fmla="*/ 433864 h 2124119"/>
                <a:gd name="connsiteX9" fmla="*/ 22167 w 1313411"/>
                <a:gd name="connsiteY9" fmla="*/ 583493 h 2124119"/>
                <a:gd name="connsiteX10" fmla="*/ 49876 w 1313411"/>
                <a:gd name="connsiteY10" fmla="*/ 677704 h 2124119"/>
                <a:gd name="connsiteX11" fmla="*/ 77585 w 1313411"/>
                <a:gd name="connsiteY11" fmla="*/ 710955 h 2124119"/>
                <a:gd name="connsiteX12" fmla="*/ 83127 w 1313411"/>
                <a:gd name="connsiteY12" fmla="*/ 749748 h 2124119"/>
                <a:gd name="connsiteX13" fmla="*/ 72043 w 1313411"/>
                <a:gd name="connsiteY13" fmla="*/ 821791 h 2124119"/>
                <a:gd name="connsiteX14" fmla="*/ 121920 w 1313411"/>
                <a:gd name="connsiteY14" fmla="*/ 832875 h 2124119"/>
                <a:gd name="connsiteX15" fmla="*/ 144087 w 1313411"/>
                <a:gd name="connsiteY15" fmla="*/ 832875 h 2124119"/>
                <a:gd name="connsiteX16" fmla="*/ 166254 w 1313411"/>
                <a:gd name="connsiteY16" fmla="*/ 799624 h 2124119"/>
                <a:gd name="connsiteX17" fmla="*/ 182880 w 1313411"/>
                <a:gd name="connsiteY17" fmla="*/ 788540 h 2124119"/>
                <a:gd name="connsiteX18" fmla="*/ 193963 w 1313411"/>
                <a:gd name="connsiteY18" fmla="*/ 832875 h 2124119"/>
                <a:gd name="connsiteX19" fmla="*/ 188422 w 1313411"/>
                <a:gd name="connsiteY19" fmla="*/ 882751 h 2124119"/>
                <a:gd name="connsiteX20" fmla="*/ 182880 w 1313411"/>
                <a:gd name="connsiteY20" fmla="*/ 899377 h 2124119"/>
                <a:gd name="connsiteX21" fmla="*/ 149629 w 1313411"/>
                <a:gd name="connsiteY21" fmla="*/ 893835 h 2124119"/>
                <a:gd name="connsiteX22" fmla="*/ 133003 w 1313411"/>
                <a:gd name="connsiteY22" fmla="*/ 949253 h 2124119"/>
                <a:gd name="connsiteX23" fmla="*/ 144087 w 1313411"/>
                <a:gd name="connsiteY23" fmla="*/ 1004671 h 2124119"/>
                <a:gd name="connsiteX24" fmla="*/ 171796 w 1313411"/>
                <a:gd name="connsiteY24" fmla="*/ 1032380 h 2124119"/>
                <a:gd name="connsiteX25" fmla="*/ 205047 w 1313411"/>
                <a:gd name="connsiteY25" fmla="*/ 1071173 h 2124119"/>
                <a:gd name="connsiteX26" fmla="*/ 205047 w 1313411"/>
                <a:gd name="connsiteY26" fmla="*/ 1109966 h 2124119"/>
                <a:gd name="connsiteX27" fmla="*/ 182880 w 1313411"/>
                <a:gd name="connsiteY27" fmla="*/ 1126591 h 2124119"/>
                <a:gd name="connsiteX28" fmla="*/ 182880 w 1313411"/>
                <a:gd name="connsiteY28" fmla="*/ 1126591 h 2124119"/>
                <a:gd name="connsiteX29" fmla="*/ 238298 w 1313411"/>
                <a:gd name="connsiteY29" fmla="*/ 1237428 h 2124119"/>
                <a:gd name="connsiteX30" fmla="*/ 249382 w 1313411"/>
                <a:gd name="connsiteY30" fmla="*/ 1326097 h 2124119"/>
                <a:gd name="connsiteX31" fmla="*/ 282633 w 1313411"/>
                <a:gd name="connsiteY31" fmla="*/ 1348264 h 2124119"/>
                <a:gd name="connsiteX32" fmla="*/ 282633 w 1313411"/>
                <a:gd name="connsiteY32" fmla="*/ 1348264 h 2124119"/>
                <a:gd name="connsiteX33" fmla="*/ 304800 w 1313411"/>
                <a:gd name="connsiteY33" fmla="*/ 1398140 h 2124119"/>
                <a:gd name="connsiteX34" fmla="*/ 321425 w 1313411"/>
                <a:gd name="connsiteY34" fmla="*/ 1425849 h 2124119"/>
                <a:gd name="connsiteX35" fmla="*/ 326967 w 1313411"/>
                <a:gd name="connsiteY35" fmla="*/ 1470184 h 2124119"/>
                <a:gd name="connsiteX36" fmla="*/ 299258 w 1313411"/>
                <a:gd name="connsiteY36" fmla="*/ 1514519 h 2124119"/>
                <a:gd name="connsiteX37" fmla="*/ 315883 w 1313411"/>
                <a:gd name="connsiteY37" fmla="*/ 1553311 h 2124119"/>
                <a:gd name="connsiteX38" fmla="*/ 410094 w 1313411"/>
                <a:gd name="connsiteY38" fmla="*/ 1619813 h 2124119"/>
                <a:gd name="connsiteX39" fmla="*/ 459971 w 1313411"/>
                <a:gd name="connsiteY39" fmla="*/ 1630897 h 2124119"/>
                <a:gd name="connsiteX40" fmla="*/ 465513 w 1313411"/>
                <a:gd name="connsiteY40" fmla="*/ 1614271 h 2124119"/>
                <a:gd name="connsiteX41" fmla="*/ 465513 w 1313411"/>
                <a:gd name="connsiteY41" fmla="*/ 1614271 h 2124119"/>
                <a:gd name="connsiteX42" fmla="*/ 543098 w 1313411"/>
                <a:gd name="connsiteY42" fmla="*/ 1719566 h 2124119"/>
                <a:gd name="connsiteX43" fmla="*/ 604058 w 1313411"/>
                <a:gd name="connsiteY43" fmla="*/ 1741733 h 2124119"/>
                <a:gd name="connsiteX44" fmla="*/ 604058 w 1313411"/>
                <a:gd name="connsiteY44" fmla="*/ 1741733 h 2124119"/>
                <a:gd name="connsiteX45" fmla="*/ 642851 w 1313411"/>
                <a:gd name="connsiteY45" fmla="*/ 1802693 h 2124119"/>
                <a:gd name="connsiteX46" fmla="*/ 703811 w 1313411"/>
                <a:gd name="connsiteY46" fmla="*/ 1841486 h 2124119"/>
                <a:gd name="connsiteX47" fmla="*/ 775854 w 1313411"/>
                <a:gd name="connsiteY47" fmla="*/ 1930155 h 2124119"/>
                <a:gd name="connsiteX48" fmla="*/ 786938 w 1313411"/>
                <a:gd name="connsiteY48" fmla="*/ 2024366 h 2124119"/>
                <a:gd name="connsiteX49" fmla="*/ 803563 w 1313411"/>
                <a:gd name="connsiteY49" fmla="*/ 2057617 h 2124119"/>
                <a:gd name="connsiteX50" fmla="*/ 809105 w 1313411"/>
                <a:gd name="connsiteY50" fmla="*/ 2090868 h 2124119"/>
                <a:gd name="connsiteX51" fmla="*/ 1197033 w 1313411"/>
                <a:gd name="connsiteY51" fmla="*/ 2124119 h 2124119"/>
                <a:gd name="connsiteX52" fmla="*/ 1230283 w 1313411"/>
                <a:gd name="connsiteY52" fmla="*/ 2096409 h 2124119"/>
                <a:gd name="connsiteX53" fmla="*/ 1213658 w 1313411"/>
                <a:gd name="connsiteY53" fmla="*/ 2018824 h 2124119"/>
                <a:gd name="connsiteX54" fmla="*/ 1263534 w 1313411"/>
                <a:gd name="connsiteY54" fmla="*/ 1913529 h 2124119"/>
                <a:gd name="connsiteX55" fmla="*/ 1285702 w 1313411"/>
                <a:gd name="connsiteY55" fmla="*/ 1874737 h 2124119"/>
                <a:gd name="connsiteX56" fmla="*/ 1313411 w 1313411"/>
                <a:gd name="connsiteY56" fmla="*/ 1813777 h 2124119"/>
                <a:gd name="connsiteX57" fmla="*/ 1252451 w 1313411"/>
                <a:gd name="connsiteY57" fmla="*/ 1664148 h 2124119"/>
                <a:gd name="connsiteX58" fmla="*/ 576349 w 1313411"/>
                <a:gd name="connsiteY58" fmla="*/ 722039 h 2124119"/>
                <a:gd name="connsiteX59" fmla="*/ 696710 w 1313411"/>
                <a:gd name="connsiteY59" fmla="*/ 167813 h 2124119"/>
                <a:gd name="connsiteX60" fmla="*/ 256872 w 1313411"/>
                <a:gd name="connsiteY60" fmla="*/ 43339 h 2124119"/>
                <a:gd name="connsiteX61" fmla="*/ 106896 w 1313411"/>
                <a:gd name="connsiteY61" fmla="*/ 0 h 2124119"/>
                <a:gd name="connsiteX0" fmla="*/ 106896 w 1313411"/>
                <a:gd name="connsiteY0" fmla="*/ 0 h 2124119"/>
                <a:gd name="connsiteX1" fmla="*/ 102091 w 1313411"/>
                <a:gd name="connsiteY1" fmla="*/ 29052 h 2124119"/>
                <a:gd name="connsiteX2" fmla="*/ 99753 w 1313411"/>
                <a:gd name="connsiteY2" fmla="*/ 68104 h 2124119"/>
                <a:gd name="connsiteX3" fmla="*/ 94211 w 1313411"/>
                <a:gd name="connsiteY3" fmla="*/ 106897 h 2124119"/>
                <a:gd name="connsiteX4" fmla="*/ 72043 w 1313411"/>
                <a:gd name="connsiteY4" fmla="*/ 145689 h 2124119"/>
                <a:gd name="connsiteX5" fmla="*/ 83127 w 1313411"/>
                <a:gd name="connsiteY5" fmla="*/ 201108 h 2124119"/>
                <a:gd name="connsiteX6" fmla="*/ 0 w 1313411"/>
                <a:gd name="connsiteY6" fmla="*/ 262068 h 2124119"/>
                <a:gd name="connsiteX7" fmla="*/ 0 w 1313411"/>
                <a:gd name="connsiteY7" fmla="*/ 306402 h 2124119"/>
                <a:gd name="connsiteX8" fmla="*/ 38793 w 1313411"/>
                <a:gd name="connsiteY8" fmla="*/ 395071 h 2124119"/>
                <a:gd name="connsiteX9" fmla="*/ 38793 w 1313411"/>
                <a:gd name="connsiteY9" fmla="*/ 433864 h 2124119"/>
                <a:gd name="connsiteX10" fmla="*/ 22167 w 1313411"/>
                <a:gd name="connsiteY10" fmla="*/ 583493 h 2124119"/>
                <a:gd name="connsiteX11" fmla="*/ 49876 w 1313411"/>
                <a:gd name="connsiteY11" fmla="*/ 677704 h 2124119"/>
                <a:gd name="connsiteX12" fmla="*/ 77585 w 1313411"/>
                <a:gd name="connsiteY12" fmla="*/ 710955 h 2124119"/>
                <a:gd name="connsiteX13" fmla="*/ 83127 w 1313411"/>
                <a:gd name="connsiteY13" fmla="*/ 749748 h 2124119"/>
                <a:gd name="connsiteX14" fmla="*/ 72043 w 1313411"/>
                <a:gd name="connsiteY14" fmla="*/ 821791 h 2124119"/>
                <a:gd name="connsiteX15" fmla="*/ 121920 w 1313411"/>
                <a:gd name="connsiteY15" fmla="*/ 832875 h 2124119"/>
                <a:gd name="connsiteX16" fmla="*/ 144087 w 1313411"/>
                <a:gd name="connsiteY16" fmla="*/ 832875 h 2124119"/>
                <a:gd name="connsiteX17" fmla="*/ 166254 w 1313411"/>
                <a:gd name="connsiteY17" fmla="*/ 799624 h 2124119"/>
                <a:gd name="connsiteX18" fmla="*/ 182880 w 1313411"/>
                <a:gd name="connsiteY18" fmla="*/ 788540 h 2124119"/>
                <a:gd name="connsiteX19" fmla="*/ 193963 w 1313411"/>
                <a:gd name="connsiteY19" fmla="*/ 832875 h 2124119"/>
                <a:gd name="connsiteX20" fmla="*/ 188422 w 1313411"/>
                <a:gd name="connsiteY20" fmla="*/ 882751 h 2124119"/>
                <a:gd name="connsiteX21" fmla="*/ 182880 w 1313411"/>
                <a:gd name="connsiteY21" fmla="*/ 899377 h 2124119"/>
                <a:gd name="connsiteX22" fmla="*/ 149629 w 1313411"/>
                <a:gd name="connsiteY22" fmla="*/ 893835 h 2124119"/>
                <a:gd name="connsiteX23" fmla="*/ 133003 w 1313411"/>
                <a:gd name="connsiteY23" fmla="*/ 949253 h 2124119"/>
                <a:gd name="connsiteX24" fmla="*/ 144087 w 1313411"/>
                <a:gd name="connsiteY24" fmla="*/ 1004671 h 2124119"/>
                <a:gd name="connsiteX25" fmla="*/ 171796 w 1313411"/>
                <a:gd name="connsiteY25" fmla="*/ 1032380 h 2124119"/>
                <a:gd name="connsiteX26" fmla="*/ 205047 w 1313411"/>
                <a:gd name="connsiteY26" fmla="*/ 1071173 h 2124119"/>
                <a:gd name="connsiteX27" fmla="*/ 205047 w 1313411"/>
                <a:gd name="connsiteY27" fmla="*/ 1109966 h 2124119"/>
                <a:gd name="connsiteX28" fmla="*/ 182880 w 1313411"/>
                <a:gd name="connsiteY28" fmla="*/ 1126591 h 2124119"/>
                <a:gd name="connsiteX29" fmla="*/ 182880 w 1313411"/>
                <a:gd name="connsiteY29" fmla="*/ 1126591 h 2124119"/>
                <a:gd name="connsiteX30" fmla="*/ 238298 w 1313411"/>
                <a:gd name="connsiteY30" fmla="*/ 1237428 h 2124119"/>
                <a:gd name="connsiteX31" fmla="*/ 249382 w 1313411"/>
                <a:gd name="connsiteY31" fmla="*/ 1326097 h 2124119"/>
                <a:gd name="connsiteX32" fmla="*/ 282633 w 1313411"/>
                <a:gd name="connsiteY32" fmla="*/ 1348264 h 2124119"/>
                <a:gd name="connsiteX33" fmla="*/ 282633 w 1313411"/>
                <a:gd name="connsiteY33" fmla="*/ 1348264 h 2124119"/>
                <a:gd name="connsiteX34" fmla="*/ 304800 w 1313411"/>
                <a:gd name="connsiteY34" fmla="*/ 1398140 h 2124119"/>
                <a:gd name="connsiteX35" fmla="*/ 321425 w 1313411"/>
                <a:gd name="connsiteY35" fmla="*/ 1425849 h 2124119"/>
                <a:gd name="connsiteX36" fmla="*/ 326967 w 1313411"/>
                <a:gd name="connsiteY36" fmla="*/ 1470184 h 2124119"/>
                <a:gd name="connsiteX37" fmla="*/ 299258 w 1313411"/>
                <a:gd name="connsiteY37" fmla="*/ 1514519 h 2124119"/>
                <a:gd name="connsiteX38" fmla="*/ 315883 w 1313411"/>
                <a:gd name="connsiteY38" fmla="*/ 1553311 h 2124119"/>
                <a:gd name="connsiteX39" fmla="*/ 410094 w 1313411"/>
                <a:gd name="connsiteY39" fmla="*/ 1619813 h 2124119"/>
                <a:gd name="connsiteX40" fmla="*/ 459971 w 1313411"/>
                <a:gd name="connsiteY40" fmla="*/ 1630897 h 2124119"/>
                <a:gd name="connsiteX41" fmla="*/ 465513 w 1313411"/>
                <a:gd name="connsiteY41" fmla="*/ 1614271 h 2124119"/>
                <a:gd name="connsiteX42" fmla="*/ 465513 w 1313411"/>
                <a:gd name="connsiteY42" fmla="*/ 1614271 h 2124119"/>
                <a:gd name="connsiteX43" fmla="*/ 543098 w 1313411"/>
                <a:gd name="connsiteY43" fmla="*/ 1719566 h 2124119"/>
                <a:gd name="connsiteX44" fmla="*/ 604058 w 1313411"/>
                <a:gd name="connsiteY44" fmla="*/ 1741733 h 2124119"/>
                <a:gd name="connsiteX45" fmla="*/ 604058 w 1313411"/>
                <a:gd name="connsiteY45" fmla="*/ 1741733 h 2124119"/>
                <a:gd name="connsiteX46" fmla="*/ 642851 w 1313411"/>
                <a:gd name="connsiteY46" fmla="*/ 1802693 h 2124119"/>
                <a:gd name="connsiteX47" fmla="*/ 703811 w 1313411"/>
                <a:gd name="connsiteY47" fmla="*/ 1841486 h 2124119"/>
                <a:gd name="connsiteX48" fmla="*/ 775854 w 1313411"/>
                <a:gd name="connsiteY48" fmla="*/ 1930155 h 2124119"/>
                <a:gd name="connsiteX49" fmla="*/ 786938 w 1313411"/>
                <a:gd name="connsiteY49" fmla="*/ 2024366 h 2124119"/>
                <a:gd name="connsiteX50" fmla="*/ 803563 w 1313411"/>
                <a:gd name="connsiteY50" fmla="*/ 2057617 h 2124119"/>
                <a:gd name="connsiteX51" fmla="*/ 809105 w 1313411"/>
                <a:gd name="connsiteY51" fmla="*/ 2090868 h 2124119"/>
                <a:gd name="connsiteX52" fmla="*/ 1197033 w 1313411"/>
                <a:gd name="connsiteY52" fmla="*/ 2124119 h 2124119"/>
                <a:gd name="connsiteX53" fmla="*/ 1230283 w 1313411"/>
                <a:gd name="connsiteY53" fmla="*/ 2096409 h 2124119"/>
                <a:gd name="connsiteX54" fmla="*/ 1213658 w 1313411"/>
                <a:gd name="connsiteY54" fmla="*/ 2018824 h 2124119"/>
                <a:gd name="connsiteX55" fmla="*/ 1263534 w 1313411"/>
                <a:gd name="connsiteY55" fmla="*/ 1913529 h 2124119"/>
                <a:gd name="connsiteX56" fmla="*/ 1285702 w 1313411"/>
                <a:gd name="connsiteY56" fmla="*/ 1874737 h 2124119"/>
                <a:gd name="connsiteX57" fmla="*/ 1313411 w 1313411"/>
                <a:gd name="connsiteY57" fmla="*/ 1813777 h 2124119"/>
                <a:gd name="connsiteX58" fmla="*/ 1252451 w 1313411"/>
                <a:gd name="connsiteY58" fmla="*/ 1664148 h 2124119"/>
                <a:gd name="connsiteX59" fmla="*/ 576349 w 1313411"/>
                <a:gd name="connsiteY59" fmla="*/ 722039 h 2124119"/>
                <a:gd name="connsiteX60" fmla="*/ 696710 w 1313411"/>
                <a:gd name="connsiteY60" fmla="*/ 167813 h 2124119"/>
                <a:gd name="connsiteX61" fmla="*/ 256872 w 1313411"/>
                <a:gd name="connsiteY61" fmla="*/ 43339 h 2124119"/>
                <a:gd name="connsiteX62" fmla="*/ 106896 w 1313411"/>
                <a:gd name="connsiteY62" fmla="*/ 0 h 2124119"/>
                <a:gd name="connsiteX0" fmla="*/ 106896 w 1313411"/>
                <a:gd name="connsiteY0" fmla="*/ 0 h 2124119"/>
                <a:gd name="connsiteX1" fmla="*/ 83041 w 1313411"/>
                <a:gd name="connsiteY1" fmla="*/ 21908 h 2124119"/>
                <a:gd name="connsiteX2" fmla="*/ 99753 w 1313411"/>
                <a:gd name="connsiteY2" fmla="*/ 68104 h 2124119"/>
                <a:gd name="connsiteX3" fmla="*/ 94211 w 1313411"/>
                <a:gd name="connsiteY3" fmla="*/ 106897 h 2124119"/>
                <a:gd name="connsiteX4" fmla="*/ 72043 w 1313411"/>
                <a:gd name="connsiteY4" fmla="*/ 145689 h 2124119"/>
                <a:gd name="connsiteX5" fmla="*/ 83127 w 1313411"/>
                <a:gd name="connsiteY5" fmla="*/ 201108 h 2124119"/>
                <a:gd name="connsiteX6" fmla="*/ 0 w 1313411"/>
                <a:gd name="connsiteY6" fmla="*/ 262068 h 2124119"/>
                <a:gd name="connsiteX7" fmla="*/ 0 w 1313411"/>
                <a:gd name="connsiteY7" fmla="*/ 306402 h 2124119"/>
                <a:gd name="connsiteX8" fmla="*/ 38793 w 1313411"/>
                <a:gd name="connsiteY8" fmla="*/ 395071 h 2124119"/>
                <a:gd name="connsiteX9" fmla="*/ 38793 w 1313411"/>
                <a:gd name="connsiteY9" fmla="*/ 433864 h 2124119"/>
                <a:gd name="connsiteX10" fmla="*/ 22167 w 1313411"/>
                <a:gd name="connsiteY10" fmla="*/ 583493 h 2124119"/>
                <a:gd name="connsiteX11" fmla="*/ 49876 w 1313411"/>
                <a:gd name="connsiteY11" fmla="*/ 677704 h 2124119"/>
                <a:gd name="connsiteX12" fmla="*/ 77585 w 1313411"/>
                <a:gd name="connsiteY12" fmla="*/ 710955 h 2124119"/>
                <a:gd name="connsiteX13" fmla="*/ 83127 w 1313411"/>
                <a:gd name="connsiteY13" fmla="*/ 749748 h 2124119"/>
                <a:gd name="connsiteX14" fmla="*/ 72043 w 1313411"/>
                <a:gd name="connsiteY14" fmla="*/ 821791 h 2124119"/>
                <a:gd name="connsiteX15" fmla="*/ 121920 w 1313411"/>
                <a:gd name="connsiteY15" fmla="*/ 832875 h 2124119"/>
                <a:gd name="connsiteX16" fmla="*/ 144087 w 1313411"/>
                <a:gd name="connsiteY16" fmla="*/ 832875 h 2124119"/>
                <a:gd name="connsiteX17" fmla="*/ 166254 w 1313411"/>
                <a:gd name="connsiteY17" fmla="*/ 799624 h 2124119"/>
                <a:gd name="connsiteX18" fmla="*/ 182880 w 1313411"/>
                <a:gd name="connsiteY18" fmla="*/ 788540 h 2124119"/>
                <a:gd name="connsiteX19" fmla="*/ 193963 w 1313411"/>
                <a:gd name="connsiteY19" fmla="*/ 832875 h 2124119"/>
                <a:gd name="connsiteX20" fmla="*/ 188422 w 1313411"/>
                <a:gd name="connsiteY20" fmla="*/ 882751 h 2124119"/>
                <a:gd name="connsiteX21" fmla="*/ 182880 w 1313411"/>
                <a:gd name="connsiteY21" fmla="*/ 899377 h 2124119"/>
                <a:gd name="connsiteX22" fmla="*/ 149629 w 1313411"/>
                <a:gd name="connsiteY22" fmla="*/ 893835 h 2124119"/>
                <a:gd name="connsiteX23" fmla="*/ 133003 w 1313411"/>
                <a:gd name="connsiteY23" fmla="*/ 949253 h 2124119"/>
                <a:gd name="connsiteX24" fmla="*/ 144087 w 1313411"/>
                <a:gd name="connsiteY24" fmla="*/ 1004671 h 2124119"/>
                <a:gd name="connsiteX25" fmla="*/ 171796 w 1313411"/>
                <a:gd name="connsiteY25" fmla="*/ 1032380 h 2124119"/>
                <a:gd name="connsiteX26" fmla="*/ 205047 w 1313411"/>
                <a:gd name="connsiteY26" fmla="*/ 1071173 h 2124119"/>
                <a:gd name="connsiteX27" fmla="*/ 205047 w 1313411"/>
                <a:gd name="connsiteY27" fmla="*/ 1109966 h 2124119"/>
                <a:gd name="connsiteX28" fmla="*/ 182880 w 1313411"/>
                <a:gd name="connsiteY28" fmla="*/ 1126591 h 2124119"/>
                <a:gd name="connsiteX29" fmla="*/ 182880 w 1313411"/>
                <a:gd name="connsiteY29" fmla="*/ 1126591 h 2124119"/>
                <a:gd name="connsiteX30" fmla="*/ 238298 w 1313411"/>
                <a:gd name="connsiteY30" fmla="*/ 1237428 h 2124119"/>
                <a:gd name="connsiteX31" fmla="*/ 249382 w 1313411"/>
                <a:gd name="connsiteY31" fmla="*/ 1326097 h 2124119"/>
                <a:gd name="connsiteX32" fmla="*/ 282633 w 1313411"/>
                <a:gd name="connsiteY32" fmla="*/ 1348264 h 2124119"/>
                <a:gd name="connsiteX33" fmla="*/ 282633 w 1313411"/>
                <a:gd name="connsiteY33" fmla="*/ 1348264 h 2124119"/>
                <a:gd name="connsiteX34" fmla="*/ 304800 w 1313411"/>
                <a:gd name="connsiteY34" fmla="*/ 1398140 h 2124119"/>
                <a:gd name="connsiteX35" fmla="*/ 321425 w 1313411"/>
                <a:gd name="connsiteY35" fmla="*/ 1425849 h 2124119"/>
                <a:gd name="connsiteX36" fmla="*/ 326967 w 1313411"/>
                <a:gd name="connsiteY36" fmla="*/ 1470184 h 2124119"/>
                <a:gd name="connsiteX37" fmla="*/ 299258 w 1313411"/>
                <a:gd name="connsiteY37" fmla="*/ 1514519 h 2124119"/>
                <a:gd name="connsiteX38" fmla="*/ 315883 w 1313411"/>
                <a:gd name="connsiteY38" fmla="*/ 1553311 h 2124119"/>
                <a:gd name="connsiteX39" fmla="*/ 410094 w 1313411"/>
                <a:gd name="connsiteY39" fmla="*/ 1619813 h 2124119"/>
                <a:gd name="connsiteX40" fmla="*/ 459971 w 1313411"/>
                <a:gd name="connsiteY40" fmla="*/ 1630897 h 2124119"/>
                <a:gd name="connsiteX41" fmla="*/ 465513 w 1313411"/>
                <a:gd name="connsiteY41" fmla="*/ 1614271 h 2124119"/>
                <a:gd name="connsiteX42" fmla="*/ 465513 w 1313411"/>
                <a:gd name="connsiteY42" fmla="*/ 1614271 h 2124119"/>
                <a:gd name="connsiteX43" fmla="*/ 543098 w 1313411"/>
                <a:gd name="connsiteY43" fmla="*/ 1719566 h 2124119"/>
                <a:gd name="connsiteX44" fmla="*/ 604058 w 1313411"/>
                <a:gd name="connsiteY44" fmla="*/ 1741733 h 2124119"/>
                <a:gd name="connsiteX45" fmla="*/ 604058 w 1313411"/>
                <a:gd name="connsiteY45" fmla="*/ 1741733 h 2124119"/>
                <a:gd name="connsiteX46" fmla="*/ 642851 w 1313411"/>
                <a:gd name="connsiteY46" fmla="*/ 1802693 h 2124119"/>
                <a:gd name="connsiteX47" fmla="*/ 703811 w 1313411"/>
                <a:gd name="connsiteY47" fmla="*/ 1841486 h 2124119"/>
                <a:gd name="connsiteX48" fmla="*/ 775854 w 1313411"/>
                <a:gd name="connsiteY48" fmla="*/ 1930155 h 2124119"/>
                <a:gd name="connsiteX49" fmla="*/ 786938 w 1313411"/>
                <a:gd name="connsiteY49" fmla="*/ 2024366 h 2124119"/>
                <a:gd name="connsiteX50" fmla="*/ 803563 w 1313411"/>
                <a:gd name="connsiteY50" fmla="*/ 2057617 h 2124119"/>
                <a:gd name="connsiteX51" fmla="*/ 809105 w 1313411"/>
                <a:gd name="connsiteY51" fmla="*/ 2090868 h 2124119"/>
                <a:gd name="connsiteX52" fmla="*/ 1197033 w 1313411"/>
                <a:gd name="connsiteY52" fmla="*/ 2124119 h 2124119"/>
                <a:gd name="connsiteX53" fmla="*/ 1230283 w 1313411"/>
                <a:gd name="connsiteY53" fmla="*/ 2096409 h 2124119"/>
                <a:gd name="connsiteX54" fmla="*/ 1213658 w 1313411"/>
                <a:gd name="connsiteY54" fmla="*/ 2018824 h 2124119"/>
                <a:gd name="connsiteX55" fmla="*/ 1263534 w 1313411"/>
                <a:gd name="connsiteY55" fmla="*/ 1913529 h 2124119"/>
                <a:gd name="connsiteX56" fmla="*/ 1285702 w 1313411"/>
                <a:gd name="connsiteY56" fmla="*/ 1874737 h 2124119"/>
                <a:gd name="connsiteX57" fmla="*/ 1313411 w 1313411"/>
                <a:gd name="connsiteY57" fmla="*/ 1813777 h 2124119"/>
                <a:gd name="connsiteX58" fmla="*/ 1252451 w 1313411"/>
                <a:gd name="connsiteY58" fmla="*/ 1664148 h 2124119"/>
                <a:gd name="connsiteX59" fmla="*/ 576349 w 1313411"/>
                <a:gd name="connsiteY59" fmla="*/ 722039 h 2124119"/>
                <a:gd name="connsiteX60" fmla="*/ 696710 w 1313411"/>
                <a:gd name="connsiteY60" fmla="*/ 167813 h 2124119"/>
                <a:gd name="connsiteX61" fmla="*/ 256872 w 1313411"/>
                <a:gd name="connsiteY61" fmla="*/ 43339 h 2124119"/>
                <a:gd name="connsiteX62" fmla="*/ 106896 w 1313411"/>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3534 w 1333018"/>
                <a:gd name="connsiteY55" fmla="*/ 1913529 h 2124119"/>
                <a:gd name="connsiteX56" fmla="*/ 1285702 w 1333018"/>
                <a:gd name="connsiteY56" fmla="*/ 1874737 h 2124119"/>
                <a:gd name="connsiteX57" fmla="*/ 1333018 w 1333018"/>
                <a:gd name="connsiteY57" fmla="*/ 1835246 h 2124119"/>
                <a:gd name="connsiteX58" fmla="*/ 1252451 w 1333018"/>
                <a:gd name="connsiteY58" fmla="*/ 1664148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3534 w 1333018"/>
                <a:gd name="connsiteY55" fmla="*/ 1913529 h 2124119"/>
                <a:gd name="connsiteX56" fmla="*/ 1285702 w 1333018"/>
                <a:gd name="connsiteY56" fmla="*/ 1874737 h 2124119"/>
                <a:gd name="connsiteX57" fmla="*/ 1333018 w 1333018"/>
                <a:gd name="connsiteY57" fmla="*/ 1835246 h 2124119"/>
                <a:gd name="connsiteX58" fmla="*/ 1262504 w 1333018"/>
                <a:gd name="connsiteY58" fmla="*/ 1661801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4062 w 1333018"/>
                <a:gd name="connsiteY55" fmla="*/ 1946907 h 2124119"/>
                <a:gd name="connsiteX56" fmla="*/ 1285702 w 1333018"/>
                <a:gd name="connsiteY56" fmla="*/ 1874737 h 2124119"/>
                <a:gd name="connsiteX57" fmla="*/ 1333018 w 1333018"/>
                <a:gd name="connsiteY57" fmla="*/ 1835246 h 2124119"/>
                <a:gd name="connsiteX58" fmla="*/ 1262504 w 1333018"/>
                <a:gd name="connsiteY58" fmla="*/ 1661801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333018" h="2124119">
                  <a:moveTo>
                    <a:pt x="106896" y="0"/>
                  </a:moveTo>
                  <a:lnTo>
                    <a:pt x="83041" y="21908"/>
                  </a:lnTo>
                  <a:lnTo>
                    <a:pt x="99753" y="68104"/>
                  </a:lnTo>
                  <a:lnTo>
                    <a:pt x="94211" y="106897"/>
                  </a:lnTo>
                  <a:lnTo>
                    <a:pt x="72043" y="145689"/>
                  </a:lnTo>
                  <a:lnTo>
                    <a:pt x="83127" y="201108"/>
                  </a:lnTo>
                  <a:lnTo>
                    <a:pt x="0" y="262068"/>
                  </a:lnTo>
                  <a:lnTo>
                    <a:pt x="0" y="306402"/>
                  </a:lnTo>
                  <a:lnTo>
                    <a:pt x="38793" y="395071"/>
                  </a:lnTo>
                  <a:lnTo>
                    <a:pt x="38793" y="433864"/>
                  </a:lnTo>
                  <a:lnTo>
                    <a:pt x="22167" y="583493"/>
                  </a:lnTo>
                  <a:lnTo>
                    <a:pt x="49876" y="677704"/>
                  </a:lnTo>
                  <a:lnTo>
                    <a:pt x="77585" y="710955"/>
                  </a:lnTo>
                  <a:lnTo>
                    <a:pt x="83127" y="749748"/>
                  </a:lnTo>
                  <a:lnTo>
                    <a:pt x="72043" y="821791"/>
                  </a:lnTo>
                  <a:lnTo>
                    <a:pt x="121920" y="832875"/>
                  </a:lnTo>
                  <a:lnTo>
                    <a:pt x="144087" y="832875"/>
                  </a:lnTo>
                  <a:lnTo>
                    <a:pt x="166254" y="799624"/>
                  </a:lnTo>
                  <a:lnTo>
                    <a:pt x="182880" y="788540"/>
                  </a:lnTo>
                  <a:lnTo>
                    <a:pt x="193963" y="832875"/>
                  </a:lnTo>
                  <a:lnTo>
                    <a:pt x="188422" y="882751"/>
                  </a:lnTo>
                  <a:lnTo>
                    <a:pt x="182880" y="899377"/>
                  </a:lnTo>
                  <a:lnTo>
                    <a:pt x="149629" y="893835"/>
                  </a:lnTo>
                  <a:lnTo>
                    <a:pt x="133003" y="949253"/>
                  </a:lnTo>
                  <a:lnTo>
                    <a:pt x="144087" y="1004671"/>
                  </a:lnTo>
                  <a:lnTo>
                    <a:pt x="171796" y="1032380"/>
                  </a:lnTo>
                  <a:lnTo>
                    <a:pt x="205047" y="1071173"/>
                  </a:lnTo>
                  <a:lnTo>
                    <a:pt x="205047" y="1109966"/>
                  </a:lnTo>
                  <a:lnTo>
                    <a:pt x="182880" y="1126591"/>
                  </a:lnTo>
                  <a:lnTo>
                    <a:pt x="182880" y="1126591"/>
                  </a:lnTo>
                  <a:lnTo>
                    <a:pt x="238298" y="1237428"/>
                  </a:lnTo>
                  <a:lnTo>
                    <a:pt x="249382" y="1326097"/>
                  </a:lnTo>
                  <a:lnTo>
                    <a:pt x="282633" y="1348264"/>
                  </a:lnTo>
                  <a:lnTo>
                    <a:pt x="282633" y="1348264"/>
                  </a:lnTo>
                  <a:lnTo>
                    <a:pt x="304800" y="1398140"/>
                  </a:lnTo>
                  <a:lnTo>
                    <a:pt x="321425" y="1425849"/>
                  </a:lnTo>
                  <a:lnTo>
                    <a:pt x="326967" y="1470184"/>
                  </a:lnTo>
                  <a:lnTo>
                    <a:pt x="299258" y="1514519"/>
                  </a:lnTo>
                  <a:lnTo>
                    <a:pt x="315883" y="1553311"/>
                  </a:lnTo>
                  <a:lnTo>
                    <a:pt x="410094" y="1619813"/>
                  </a:lnTo>
                  <a:lnTo>
                    <a:pt x="459971" y="1630897"/>
                  </a:lnTo>
                  <a:lnTo>
                    <a:pt x="465513" y="1614271"/>
                  </a:lnTo>
                  <a:lnTo>
                    <a:pt x="465513" y="1614271"/>
                  </a:lnTo>
                  <a:lnTo>
                    <a:pt x="543098" y="1719566"/>
                  </a:lnTo>
                  <a:lnTo>
                    <a:pt x="604058" y="1741733"/>
                  </a:lnTo>
                  <a:lnTo>
                    <a:pt x="604058" y="1741733"/>
                  </a:lnTo>
                  <a:lnTo>
                    <a:pt x="642851" y="1802693"/>
                  </a:lnTo>
                  <a:lnTo>
                    <a:pt x="703811" y="1841486"/>
                  </a:lnTo>
                  <a:lnTo>
                    <a:pt x="775854" y="1930155"/>
                  </a:lnTo>
                  <a:lnTo>
                    <a:pt x="786938" y="2024366"/>
                  </a:lnTo>
                  <a:lnTo>
                    <a:pt x="803563" y="2057617"/>
                  </a:lnTo>
                  <a:lnTo>
                    <a:pt x="809105" y="2090868"/>
                  </a:lnTo>
                  <a:lnTo>
                    <a:pt x="1197033" y="2124119"/>
                  </a:lnTo>
                  <a:lnTo>
                    <a:pt x="1230283" y="2096409"/>
                  </a:lnTo>
                  <a:lnTo>
                    <a:pt x="1213658" y="2018824"/>
                  </a:lnTo>
                  <a:lnTo>
                    <a:pt x="1264062" y="1946907"/>
                  </a:lnTo>
                  <a:lnTo>
                    <a:pt x="1285702" y="1874737"/>
                  </a:lnTo>
                  <a:lnTo>
                    <a:pt x="1333018" y="1835246"/>
                  </a:lnTo>
                  <a:lnTo>
                    <a:pt x="1262504" y="1661801"/>
                  </a:lnTo>
                  <a:lnTo>
                    <a:pt x="576349" y="722039"/>
                  </a:lnTo>
                  <a:lnTo>
                    <a:pt x="696710" y="167813"/>
                  </a:lnTo>
                  <a:lnTo>
                    <a:pt x="256872" y="43339"/>
                  </a:lnTo>
                  <a:lnTo>
                    <a:pt x="106896" y="0"/>
                  </a:lnTo>
                  <a:close/>
                </a:path>
              </a:pathLst>
            </a:custGeom>
            <a:grpFill/>
            <a:ln w="127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63" name="Freeform 62"/>
            <p:cNvSpPr/>
            <p:nvPr/>
          </p:nvSpPr>
          <p:spPr>
            <a:xfrm>
              <a:off x="5191125" y="4608513"/>
              <a:ext cx="882650" cy="776287"/>
            </a:xfrm>
            <a:custGeom>
              <a:avLst/>
              <a:gdLst>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102550 w 883066"/>
                <a:gd name="connsiteY8" fmla="*/ 615298 h 774819"/>
                <a:gd name="connsiteX9" fmla="*/ 94004 w 883066"/>
                <a:gd name="connsiteY9" fmla="*/ 697907 h 774819"/>
                <a:gd name="connsiteX10" fmla="*/ 136733 w 883066"/>
                <a:gd name="connsiteY10" fmla="*/ 686513 h 774819"/>
                <a:gd name="connsiteX11" fmla="*/ 182311 w 883066"/>
                <a:gd name="connsiteY11" fmla="*/ 669421 h 774819"/>
                <a:gd name="connsiteX12" fmla="*/ 236434 w 883066"/>
                <a:gd name="connsiteY12" fmla="*/ 677967 h 774819"/>
                <a:gd name="connsiteX13" fmla="*/ 296254 w 883066"/>
                <a:gd name="connsiteY13" fmla="*/ 703604 h 774819"/>
                <a:gd name="connsiteX14" fmla="*/ 358924 w 883066"/>
                <a:gd name="connsiteY14" fmla="*/ 703604 h 774819"/>
                <a:gd name="connsiteX15" fmla="*/ 361772 w 883066"/>
                <a:gd name="connsiteY15" fmla="*/ 660875 h 774819"/>
                <a:gd name="connsiteX16" fmla="*/ 387410 w 883066"/>
                <a:gd name="connsiteY16" fmla="*/ 646632 h 774819"/>
                <a:gd name="connsiteX17" fmla="*/ 424441 w 883066"/>
                <a:gd name="connsiteY17" fmla="*/ 649481 h 774819"/>
                <a:gd name="connsiteX18" fmla="*/ 447230 w 883066"/>
                <a:gd name="connsiteY18" fmla="*/ 658027 h 774819"/>
                <a:gd name="connsiteX19" fmla="*/ 492808 w 883066"/>
                <a:gd name="connsiteY19" fmla="*/ 692210 h 774819"/>
                <a:gd name="connsiteX20" fmla="*/ 501354 w 883066"/>
                <a:gd name="connsiteY20" fmla="*/ 649481 h 774819"/>
                <a:gd name="connsiteX21" fmla="*/ 467170 w 883066"/>
                <a:gd name="connsiteY21" fmla="*/ 612449 h 774819"/>
                <a:gd name="connsiteX22" fmla="*/ 458625 w 883066"/>
                <a:gd name="connsiteY22" fmla="*/ 595357 h 774819"/>
                <a:gd name="connsiteX23" fmla="*/ 472868 w 883066"/>
                <a:gd name="connsiteY23" fmla="*/ 589660 h 774819"/>
                <a:gd name="connsiteX24" fmla="*/ 492808 w 883066"/>
                <a:gd name="connsiteY24" fmla="*/ 592509 h 774819"/>
                <a:gd name="connsiteX25" fmla="*/ 535537 w 883066"/>
                <a:gd name="connsiteY25" fmla="*/ 643784 h 774819"/>
                <a:gd name="connsiteX26" fmla="*/ 524142 w 883066"/>
                <a:gd name="connsiteY26" fmla="*/ 675118 h 774819"/>
                <a:gd name="connsiteX27" fmla="*/ 529840 w 883066"/>
                <a:gd name="connsiteY27" fmla="*/ 746333 h 774819"/>
                <a:gd name="connsiteX28" fmla="*/ 589660 w 883066"/>
                <a:gd name="connsiteY28" fmla="*/ 774819 h 774819"/>
                <a:gd name="connsiteX29" fmla="*/ 620995 w 883066"/>
                <a:gd name="connsiteY29" fmla="*/ 732090 h 774819"/>
                <a:gd name="connsiteX30" fmla="*/ 683664 w 883066"/>
                <a:gd name="connsiteY30" fmla="*/ 746333 h 774819"/>
                <a:gd name="connsiteX31" fmla="*/ 709301 w 883066"/>
                <a:gd name="connsiteY31" fmla="*/ 717847 h 774819"/>
                <a:gd name="connsiteX32" fmla="*/ 700755 w 883066"/>
                <a:gd name="connsiteY32" fmla="*/ 663724 h 774819"/>
                <a:gd name="connsiteX33" fmla="*/ 680815 w 883066"/>
                <a:gd name="connsiteY33" fmla="*/ 640935 h 774819"/>
                <a:gd name="connsiteX34" fmla="*/ 683664 w 883066"/>
                <a:gd name="connsiteY34" fmla="*/ 618146 h 774819"/>
                <a:gd name="connsiteX35" fmla="*/ 734939 w 883066"/>
                <a:gd name="connsiteY35" fmla="*/ 646632 h 774819"/>
                <a:gd name="connsiteX36" fmla="*/ 757727 w 883066"/>
                <a:gd name="connsiteY36" fmla="*/ 683664 h 774819"/>
                <a:gd name="connsiteX37" fmla="*/ 803305 w 883066"/>
                <a:gd name="connsiteY37" fmla="*/ 695058 h 774819"/>
                <a:gd name="connsiteX38" fmla="*/ 848883 w 883066"/>
                <a:gd name="connsiteY38" fmla="*/ 734939 h 774819"/>
                <a:gd name="connsiteX39" fmla="*/ 883066 w 883066"/>
                <a:gd name="connsiteY39" fmla="*/ 714999 h 774819"/>
                <a:gd name="connsiteX40" fmla="*/ 883066 w 883066"/>
                <a:gd name="connsiteY40" fmla="*/ 689361 h 774819"/>
                <a:gd name="connsiteX41" fmla="*/ 846034 w 883066"/>
                <a:gd name="connsiteY41" fmla="*/ 646632 h 774819"/>
                <a:gd name="connsiteX42" fmla="*/ 817548 w 883066"/>
                <a:gd name="connsiteY42" fmla="*/ 632389 h 774819"/>
                <a:gd name="connsiteX43" fmla="*/ 791911 w 883066"/>
                <a:gd name="connsiteY43" fmla="*/ 609600 h 774819"/>
                <a:gd name="connsiteX44" fmla="*/ 803305 w 883066"/>
                <a:gd name="connsiteY44" fmla="*/ 586812 h 774819"/>
                <a:gd name="connsiteX45" fmla="*/ 817548 w 883066"/>
                <a:gd name="connsiteY45" fmla="*/ 583963 h 774819"/>
                <a:gd name="connsiteX46" fmla="*/ 837488 w 883066"/>
                <a:gd name="connsiteY46" fmla="*/ 583963 h 774819"/>
                <a:gd name="connsiteX47" fmla="*/ 848883 w 883066"/>
                <a:gd name="connsiteY47" fmla="*/ 555477 h 774819"/>
                <a:gd name="connsiteX48" fmla="*/ 846034 w 883066"/>
                <a:gd name="connsiteY48" fmla="*/ 541234 h 774819"/>
                <a:gd name="connsiteX49" fmla="*/ 806154 w 883066"/>
                <a:gd name="connsiteY49" fmla="*/ 529840 h 774819"/>
                <a:gd name="connsiteX50" fmla="*/ 771970 w 883066"/>
                <a:gd name="connsiteY50" fmla="*/ 555477 h 774819"/>
                <a:gd name="connsiteX51" fmla="*/ 752030 w 883066"/>
                <a:gd name="connsiteY51" fmla="*/ 544083 h 774819"/>
                <a:gd name="connsiteX52" fmla="*/ 740636 w 883066"/>
                <a:gd name="connsiteY52" fmla="*/ 515597 h 774819"/>
                <a:gd name="connsiteX53" fmla="*/ 709301 w 883066"/>
                <a:gd name="connsiteY53" fmla="*/ 518445 h 774819"/>
                <a:gd name="connsiteX54" fmla="*/ 712150 w 883066"/>
                <a:gd name="connsiteY54" fmla="*/ 546931 h 774819"/>
                <a:gd name="connsiteX55" fmla="*/ 675118 w 883066"/>
                <a:gd name="connsiteY55" fmla="*/ 566872 h 774819"/>
                <a:gd name="connsiteX56" fmla="*/ 655178 w 883066"/>
                <a:gd name="connsiteY56" fmla="*/ 566872 h 774819"/>
                <a:gd name="connsiteX57" fmla="*/ 632389 w 883066"/>
                <a:gd name="connsiteY57" fmla="*/ 558326 h 774819"/>
                <a:gd name="connsiteX58" fmla="*/ 635238 w 883066"/>
                <a:gd name="connsiteY58" fmla="*/ 529840 h 774819"/>
                <a:gd name="connsiteX59" fmla="*/ 603903 w 883066"/>
                <a:gd name="connsiteY59" fmla="*/ 498505 h 774819"/>
                <a:gd name="connsiteX60" fmla="*/ 620995 w 883066"/>
                <a:gd name="connsiteY60" fmla="*/ 487111 h 774819"/>
                <a:gd name="connsiteX61" fmla="*/ 660875 w 883066"/>
                <a:gd name="connsiteY61" fmla="*/ 492808 h 774819"/>
                <a:gd name="connsiteX62" fmla="*/ 683664 w 883066"/>
                <a:gd name="connsiteY62" fmla="*/ 472868 h 774819"/>
                <a:gd name="connsiteX63" fmla="*/ 729241 w 883066"/>
                <a:gd name="connsiteY63" fmla="*/ 487111 h 774819"/>
                <a:gd name="connsiteX64" fmla="*/ 729241 w 883066"/>
                <a:gd name="connsiteY64" fmla="*/ 487111 h 774819"/>
                <a:gd name="connsiteX65" fmla="*/ 766273 w 883066"/>
                <a:gd name="connsiteY65" fmla="*/ 495657 h 774819"/>
                <a:gd name="connsiteX66" fmla="*/ 766273 w 883066"/>
                <a:gd name="connsiteY66" fmla="*/ 455776 h 774819"/>
                <a:gd name="connsiteX67" fmla="*/ 734939 w 883066"/>
                <a:gd name="connsiteY67" fmla="*/ 444382 h 774819"/>
                <a:gd name="connsiteX68" fmla="*/ 734939 w 883066"/>
                <a:gd name="connsiteY68" fmla="*/ 378864 h 774819"/>
                <a:gd name="connsiteX69" fmla="*/ 723544 w 883066"/>
                <a:gd name="connsiteY69" fmla="*/ 356075 h 774819"/>
                <a:gd name="connsiteX70" fmla="*/ 438684 w 883066"/>
                <a:gd name="connsiteY70" fmla="*/ 381713 h 774819"/>
                <a:gd name="connsiteX71" fmla="*/ 444382 w 883066"/>
                <a:gd name="connsiteY71" fmla="*/ 273466 h 774819"/>
                <a:gd name="connsiteX72" fmla="*/ 492808 w 883066"/>
                <a:gd name="connsiteY72" fmla="*/ 202251 h 774819"/>
                <a:gd name="connsiteX73" fmla="*/ 481413 w 883066"/>
                <a:gd name="connsiteY73" fmla="*/ 150976 h 774819"/>
                <a:gd name="connsiteX74" fmla="*/ 495656 w 883066"/>
                <a:gd name="connsiteY74" fmla="*/ 119642 h 774819"/>
                <a:gd name="connsiteX75" fmla="*/ 475716 w 883066"/>
                <a:gd name="connsiteY75" fmla="*/ 0 h 774819"/>
                <a:gd name="connsiteX76" fmla="*/ 0 w 883066"/>
                <a:gd name="connsiteY76"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102550 w 883066"/>
                <a:gd name="connsiteY8" fmla="*/ 615298 h 774819"/>
                <a:gd name="connsiteX9" fmla="*/ 94004 w 883066"/>
                <a:gd name="connsiteY9" fmla="*/ 697907 h 774819"/>
                <a:gd name="connsiteX10" fmla="*/ 84178 w 883066"/>
                <a:gd name="connsiteY10" fmla="*/ 697179 h 774819"/>
                <a:gd name="connsiteX11" fmla="*/ 136733 w 883066"/>
                <a:gd name="connsiteY11" fmla="*/ 686513 h 774819"/>
                <a:gd name="connsiteX12" fmla="*/ 182311 w 883066"/>
                <a:gd name="connsiteY12" fmla="*/ 669421 h 774819"/>
                <a:gd name="connsiteX13" fmla="*/ 236434 w 883066"/>
                <a:gd name="connsiteY13" fmla="*/ 677967 h 774819"/>
                <a:gd name="connsiteX14" fmla="*/ 296254 w 883066"/>
                <a:gd name="connsiteY14" fmla="*/ 703604 h 774819"/>
                <a:gd name="connsiteX15" fmla="*/ 358924 w 883066"/>
                <a:gd name="connsiteY15" fmla="*/ 703604 h 774819"/>
                <a:gd name="connsiteX16" fmla="*/ 361772 w 883066"/>
                <a:gd name="connsiteY16" fmla="*/ 660875 h 774819"/>
                <a:gd name="connsiteX17" fmla="*/ 387410 w 883066"/>
                <a:gd name="connsiteY17" fmla="*/ 646632 h 774819"/>
                <a:gd name="connsiteX18" fmla="*/ 424441 w 883066"/>
                <a:gd name="connsiteY18" fmla="*/ 649481 h 774819"/>
                <a:gd name="connsiteX19" fmla="*/ 447230 w 883066"/>
                <a:gd name="connsiteY19" fmla="*/ 658027 h 774819"/>
                <a:gd name="connsiteX20" fmla="*/ 492808 w 883066"/>
                <a:gd name="connsiteY20" fmla="*/ 692210 h 774819"/>
                <a:gd name="connsiteX21" fmla="*/ 501354 w 883066"/>
                <a:gd name="connsiteY21" fmla="*/ 649481 h 774819"/>
                <a:gd name="connsiteX22" fmla="*/ 467170 w 883066"/>
                <a:gd name="connsiteY22" fmla="*/ 612449 h 774819"/>
                <a:gd name="connsiteX23" fmla="*/ 458625 w 883066"/>
                <a:gd name="connsiteY23" fmla="*/ 595357 h 774819"/>
                <a:gd name="connsiteX24" fmla="*/ 472868 w 883066"/>
                <a:gd name="connsiteY24" fmla="*/ 589660 h 774819"/>
                <a:gd name="connsiteX25" fmla="*/ 492808 w 883066"/>
                <a:gd name="connsiteY25" fmla="*/ 592509 h 774819"/>
                <a:gd name="connsiteX26" fmla="*/ 535537 w 883066"/>
                <a:gd name="connsiteY26" fmla="*/ 643784 h 774819"/>
                <a:gd name="connsiteX27" fmla="*/ 524142 w 883066"/>
                <a:gd name="connsiteY27" fmla="*/ 675118 h 774819"/>
                <a:gd name="connsiteX28" fmla="*/ 529840 w 883066"/>
                <a:gd name="connsiteY28" fmla="*/ 746333 h 774819"/>
                <a:gd name="connsiteX29" fmla="*/ 589660 w 883066"/>
                <a:gd name="connsiteY29" fmla="*/ 774819 h 774819"/>
                <a:gd name="connsiteX30" fmla="*/ 620995 w 883066"/>
                <a:gd name="connsiteY30" fmla="*/ 732090 h 774819"/>
                <a:gd name="connsiteX31" fmla="*/ 683664 w 883066"/>
                <a:gd name="connsiteY31" fmla="*/ 746333 h 774819"/>
                <a:gd name="connsiteX32" fmla="*/ 709301 w 883066"/>
                <a:gd name="connsiteY32" fmla="*/ 717847 h 774819"/>
                <a:gd name="connsiteX33" fmla="*/ 700755 w 883066"/>
                <a:gd name="connsiteY33" fmla="*/ 663724 h 774819"/>
                <a:gd name="connsiteX34" fmla="*/ 680815 w 883066"/>
                <a:gd name="connsiteY34" fmla="*/ 640935 h 774819"/>
                <a:gd name="connsiteX35" fmla="*/ 683664 w 883066"/>
                <a:gd name="connsiteY35" fmla="*/ 618146 h 774819"/>
                <a:gd name="connsiteX36" fmla="*/ 734939 w 883066"/>
                <a:gd name="connsiteY36" fmla="*/ 646632 h 774819"/>
                <a:gd name="connsiteX37" fmla="*/ 757727 w 883066"/>
                <a:gd name="connsiteY37" fmla="*/ 683664 h 774819"/>
                <a:gd name="connsiteX38" fmla="*/ 803305 w 883066"/>
                <a:gd name="connsiteY38" fmla="*/ 695058 h 774819"/>
                <a:gd name="connsiteX39" fmla="*/ 848883 w 883066"/>
                <a:gd name="connsiteY39" fmla="*/ 734939 h 774819"/>
                <a:gd name="connsiteX40" fmla="*/ 883066 w 883066"/>
                <a:gd name="connsiteY40" fmla="*/ 714999 h 774819"/>
                <a:gd name="connsiteX41" fmla="*/ 883066 w 883066"/>
                <a:gd name="connsiteY41" fmla="*/ 689361 h 774819"/>
                <a:gd name="connsiteX42" fmla="*/ 846034 w 883066"/>
                <a:gd name="connsiteY42" fmla="*/ 646632 h 774819"/>
                <a:gd name="connsiteX43" fmla="*/ 817548 w 883066"/>
                <a:gd name="connsiteY43" fmla="*/ 632389 h 774819"/>
                <a:gd name="connsiteX44" fmla="*/ 791911 w 883066"/>
                <a:gd name="connsiteY44" fmla="*/ 609600 h 774819"/>
                <a:gd name="connsiteX45" fmla="*/ 803305 w 883066"/>
                <a:gd name="connsiteY45" fmla="*/ 586812 h 774819"/>
                <a:gd name="connsiteX46" fmla="*/ 817548 w 883066"/>
                <a:gd name="connsiteY46" fmla="*/ 583963 h 774819"/>
                <a:gd name="connsiteX47" fmla="*/ 837488 w 883066"/>
                <a:gd name="connsiteY47" fmla="*/ 583963 h 774819"/>
                <a:gd name="connsiteX48" fmla="*/ 848883 w 883066"/>
                <a:gd name="connsiteY48" fmla="*/ 555477 h 774819"/>
                <a:gd name="connsiteX49" fmla="*/ 846034 w 883066"/>
                <a:gd name="connsiteY49" fmla="*/ 541234 h 774819"/>
                <a:gd name="connsiteX50" fmla="*/ 806154 w 883066"/>
                <a:gd name="connsiteY50" fmla="*/ 529840 h 774819"/>
                <a:gd name="connsiteX51" fmla="*/ 771970 w 883066"/>
                <a:gd name="connsiteY51" fmla="*/ 555477 h 774819"/>
                <a:gd name="connsiteX52" fmla="*/ 752030 w 883066"/>
                <a:gd name="connsiteY52" fmla="*/ 544083 h 774819"/>
                <a:gd name="connsiteX53" fmla="*/ 740636 w 883066"/>
                <a:gd name="connsiteY53" fmla="*/ 515597 h 774819"/>
                <a:gd name="connsiteX54" fmla="*/ 709301 w 883066"/>
                <a:gd name="connsiteY54" fmla="*/ 518445 h 774819"/>
                <a:gd name="connsiteX55" fmla="*/ 712150 w 883066"/>
                <a:gd name="connsiteY55" fmla="*/ 546931 h 774819"/>
                <a:gd name="connsiteX56" fmla="*/ 675118 w 883066"/>
                <a:gd name="connsiteY56" fmla="*/ 566872 h 774819"/>
                <a:gd name="connsiteX57" fmla="*/ 655178 w 883066"/>
                <a:gd name="connsiteY57" fmla="*/ 566872 h 774819"/>
                <a:gd name="connsiteX58" fmla="*/ 632389 w 883066"/>
                <a:gd name="connsiteY58" fmla="*/ 558326 h 774819"/>
                <a:gd name="connsiteX59" fmla="*/ 635238 w 883066"/>
                <a:gd name="connsiteY59" fmla="*/ 529840 h 774819"/>
                <a:gd name="connsiteX60" fmla="*/ 603903 w 883066"/>
                <a:gd name="connsiteY60" fmla="*/ 498505 h 774819"/>
                <a:gd name="connsiteX61" fmla="*/ 620995 w 883066"/>
                <a:gd name="connsiteY61" fmla="*/ 487111 h 774819"/>
                <a:gd name="connsiteX62" fmla="*/ 660875 w 883066"/>
                <a:gd name="connsiteY62" fmla="*/ 492808 h 774819"/>
                <a:gd name="connsiteX63" fmla="*/ 683664 w 883066"/>
                <a:gd name="connsiteY63" fmla="*/ 472868 h 774819"/>
                <a:gd name="connsiteX64" fmla="*/ 729241 w 883066"/>
                <a:gd name="connsiteY64" fmla="*/ 487111 h 774819"/>
                <a:gd name="connsiteX65" fmla="*/ 729241 w 883066"/>
                <a:gd name="connsiteY65" fmla="*/ 487111 h 774819"/>
                <a:gd name="connsiteX66" fmla="*/ 766273 w 883066"/>
                <a:gd name="connsiteY66" fmla="*/ 495657 h 774819"/>
                <a:gd name="connsiteX67" fmla="*/ 766273 w 883066"/>
                <a:gd name="connsiteY67" fmla="*/ 455776 h 774819"/>
                <a:gd name="connsiteX68" fmla="*/ 734939 w 883066"/>
                <a:gd name="connsiteY68" fmla="*/ 444382 h 774819"/>
                <a:gd name="connsiteX69" fmla="*/ 734939 w 883066"/>
                <a:gd name="connsiteY69" fmla="*/ 378864 h 774819"/>
                <a:gd name="connsiteX70" fmla="*/ 723544 w 883066"/>
                <a:gd name="connsiteY70" fmla="*/ 356075 h 774819"/>
                <a:gd name="connsiteX71" fmla="*/ 438684 w 883066"/>
                <a:gd name="connsiteY71" fmla="*/ 381713 h 774819"/>
                <a:gd name="connsiteX72" fmla="*/ 444382 w 883066"/>
                <a:gd name="connsiteY72" fmla="*/ 273466 h 774819"/>
                <a:gd name="connsiteX73" fmla="*/ 492808 w 883066"/>
                <a:gd name="connsiteY73" fmla="*/ 202251 h 774819"/>
                <a:gd name="connsiteX74" fmla="*/ 481413 w 883066"/>
                <a:gd name="connsiteY74" fmla="*/ 150976 h 774819"/>
                <a:gd name="connsiteX75" fmla="*/ 495656 w 883066"/>
                <a:gd name="connsiteY75" fmla="*/ 119642 h 774819"/>
                <a:gd name="connsiteX76" fmla="*/ 475716 w 883066"/>
                <a:gd name="connsiteY76" fmla="*/ 0 h 774819"/>
                <a:gd name="connsiteX77" fmla="*/ 0 w 883066"/>
                <a:gd name="connsiteY77"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83491 w 883066"/>
                <a:gd name="connsiteY8" fmla="*/ 615298 h 774819"/>
                <a:gd name="connsiteX9" fmla="*/ 94004 w 883066"/>
                <a:gd name="connsiteY9" fmla="*/ 697907 h 774819"/>
                <a:gd name="connsiteX10" fmla="*/ 84178 w 883066"/>
                <a:gd name="connsiteY10" fmla="*/ 697179 h 774819"/>
                <a:gd name="connsiteX11" fmla="*/ 136733 w 883066"/>
                <a:gd name="connsiteY11" fmla="*/ 686513 h 774819"/>
                <a:gd name="connsiteX12" fmla="*/ 182311 w 883066"/>
                <a:gd name="connsiteY12" fmla="*/ 669421 h 774819"/>
                <a:gd name="connsiteX13" fmla="*/ 236434 w 883066"/>
                <a:gd name="connsiteY13" fmla="*/ 677967 h 774819"/>
                <a:gd name="connsiteX14" fmla="*/ 296254 w 883066"/>
                <a:gd name="connsiteY14" fmla="*/ 703604 h 774819"/>
                <a:gd name="connsiteX15" fmla="*/ 358924 w 883066"/>
                <a:gd name="connsiteY15" fmla="*/ 703604 h 774819"/>
                <a:gd name="connsiteX16" fmla="*/ 361772 w 883066"/>
                <a:gd name="connsiteY16" fmla="*/ 660875 h 774819"/>
                <a:gd name="connsiteX17" fmla="*/ 387410 w 883066"/>
                <a:gd name="connsiteY17" fmla="*/ 646632 h 774819"/>
                <a:gd name="connsiteX18" fmla="*/ 424441 w 883066"/>
                <a:gd name="connsiteY18" fmla="*/ 649481 h 774819"/>
                <a:gd name="connsiteX19" fmla="*/ 447230 w 883066"/>
                <a:gd name="connsiteY19" fmla="*/ 658027 h 774819"/>
                <a:gd name="connsiteX20" fmla="*/ 492808 w 883066"/>
                <a:gd name="connsiteY20" fmla="*/ 692210 h 774819"/>
                <a:gd name="connsiteX21" fmla="*/ 501354 w 883066"/>
                <a:gd name="connsiteY21" fmla="*/ 649481 h 774819"/>
                <a:gd name="connsiteX22" fmla="*/ 467170 w 883066"/>
                <a:gd name="connsiteY22" fmla="*/ 612449 h 774819"/>
                <a:gd name="connsiteX23" fmla="*/ 458625 w 883066"/>
                <a:gd name="connsiteY23" fmla="*/ 595357 h 774819"/>
                <a:gd name="connsiteX24" fmla="*/ 472868 w 883066"/>
                <a:gd name="connsiteY24" fmla="*/ 589660 h 774819"/>
                <a:gd name="connsiteX25" fmla="*/ 492808 w 883066"/>
                <a:gd name="connsiteY25" fmla="*/ 592509 h 774819"/>
                <a:gd name="connsiteX26" fmla="*/ 535537 w 883066"/>
                <a:gd name="connsiteY26" fmla="*/ 643784 h 774819"/>
                <a:gd name="connsiteX27" fmla="*/ 524142 w 883066"/>
                <a:gd name="connsiteY27" fmla="*/ 675118 h 774819"/>
                <a:gd name="connsiteX28" fmla="*/ 529840 w 883066"/>
                <a:gd name="connsiteY28" fmla="*/ 746333 h 774819"/>
                <a:gd name="connsiteX29" fmla="*/ 589660 w 883066"/>
                <a:gd name="connsiteY29" fmla="*/ 774819 h 774819"/>
                <a:gd name="connsiteX30" fmla="*/ 620995 w 883066"/>
                <a:gd name="connsiteY30" fmla="*/ 732090 h 774819"/>
                <a:gd name="connsiteX31" fmla="*/ 683664 w 883066"/>
                <a:gd name="connsiteY31" fmla="*/ 746333 h 774819"/>
                <a:gd name="connsiteX32" fmla="*/ 709301 w 883066"/>
                <a:gd name="connsiteY32" fmla="*/ 717847 h 774819"/>
                <a:gd name="connsiteX33" fmla="*/ 700755 w 883066"/>
                <a:gd name="connsiteY33" fmla="*/ 663724 h 774819"/>
                <a:gd name="connsiteX34" fmla="*/ 680815 w 883066"/>
                <a:gd name="connsiteY34" fmla="*/ 640935 h 774819"/>
                <a:gd name="connsiteX35" fmla="*/ 683664 w 883066"/>
                <a:gd name="connsiteY35" fmla="*/ 618146 h 774819"/>
                <a:gd name="connsiteX36" fmla="*/ 734939 w 883066"/>
                <a:gd name="connsiteY36" fmla="*/ 646632 h 774819"/>
                <a:gd name="connsiteX37" fmla="*/ 757727 w 883066"/>
                <a:gd name="connsiteY37" fmla="*/ 683664 h 774819"/>
                <a:gd name="connsiteX38" fmla="*/ 803305 w 883066"/>
                <a:gd name="connsiteY38" fmla="*/ 695058 h 774819"/>
                <a:gd name="connsiteX39" fmla="*/ 848883 w 883066"/>
                <a:gd name="connsiteY39" fmla="*/ 734939 h 774819"/>
                <a:gd name="connsiteX40" fmla="*/ 883066 w 883066"/>
                <a:gd name="connsiteY40" fmla="*/ 714999 h 774819"/>
                <a:gd name="connsiteX41" fmla="*/ 883066 w 883066"/>
                <a:gd name="connsiteY41" fmla="*/ 689361 h 774819"/>
                <a:gd name="connsiteX42" fmla="*/ 846034 w 883066"/>
                <a:gd name="connsiteY42" fmla="*/ 646632 h 774819"/>
                <a:gd name="connsiteX43" fmla="*/ 817548 w 883066"/>
                <a:gd name="connsiteY43" fmla="*/ 632389 h 774819"/>
                <a:gd name="connsiteX44" fmla="*/ 791911 w 883066"/>
                <a:gd name="connsiteY44" fmla="*/ 609600 h 774819"/>
                <a:gd name="connsiteX45" fmla="*/ 803305 w 883066"/>
                <a:gd name="connsiteY45" fmla="*/ 586812 h 774819"/>
                <a:gd name="connsiteX46" fmla="*/ 817548 w 883066"/>
                <a:gd name="connsiteY46" fmla="*/ 583963 h 774819"/>
                <a:gd name="connsiteX47" fmla="*/ 837488 w 883066"/>
                <a:gd name="connsiteY47" fmla="*/ 583963 h 774819"/>
                <a:gd name="connsiteX48" fmla="*/ 848883 w 883066"/>
                <a:gd name="connsiteY48" fmla="*/ 555477 h 774819"/>
                <a:gd name="connsiteX49" fmla="*/ 846034 w 883066"/>
                <a:gd name="connsiteY49" fmla="*/ 541234 h 774819"/>
                <a:gd name="connsiteX50" fmla="*/ 806154 w 883066"/>
                <a:gd name="connsiteY50" fmla="*/ 529840 h 774819"/>
                <a:gd name="connsiteX51" fmla="*/ 771970 w 883066"/>
                <a:gd name="connsiteY51" fmla="*/ 555477 h 774819"/>
                <a:gd name="connsiteX52" fmla="*/ 752030 w 883066"/>
                <a:gd name="connsiteY52" fmla="*/ 544083 h 774819"/>
                <a:gd name="connsiteX53" fmla="*/ 740636 w 883066"/>
                <a:gd name="connsiteY53" fmla="*/ 515597 h 774819"/>
                <a:gd name="connsiteX54" fmla="*/ 709301 w 883066"/>
                <a:gd name="connsiteY54" fmla="*/ 518445 h 774819"/>
                <a:gd name="connsiteX55" fmla="*/ 712150 w 883066"/>
                <a:gd name="connsiteY55" fmla="*/ 546931 h 774819"/>
                <a:gd name="connsiteX56" fmla="*/ 675118 w 883066"/>
                <a:gd name="connsiteY56" fmla="*/ 566872 h 774819"/>
                <a:gd name="connsiteX57" fmla="*/ 655178 w 883066"/>
                <a:gd name="connsiteY57" fmla="*/ 566872 h 774819"/>
                <a:gd name="connsiteX58" fmla="*/ 632389 w 883066"/>
                <a:gd name="connsiteY58" fmla="*/ 558326 h 774819"/>
                <a:gd name="connsiteX59" fmla="*/ 635238 w 883066"/>
                <a:gd name="connsiteY59" fmla="*/ 529840 h 774819"/>
                <a:gd name="connsiteX60" fmla="*/ 603903 w 883066"/>
                <a:gd name="connsiteY60" fmla="*/ 498505 h 774819"/>
                <a:gd name="connsiteX61" fmla="*/ 620995 w 883066"/>
                <a:gd name="connsiteY61" fmla="*/ 487111 h 774819"/>
                <a:gd name="connsiteX62" fmla="*/ 660875 w 883066"/>
                <a:gd name="connsiteY62" fmla="*/ 492808 h 774819"/>
                <a:gd name="connsiteX63" fmla="*/ 683664 w 883066"/>
                <a:gd name="connsiteY63" fmla="*/ 472868 h 774819"/>
                <a:gd name="connsiteX64" fmla="*/ 729241 w 883066"/>
                <a:gd name="connsiteY64" fmla="*/ 487111 h 774819"/>
                <a:gd name="connsiteX65" fmla="*/ 729241 w 883066"/>
                <a:gd name="connsiteY65" fmla="*/ 487111 h 774819"/>
                <a:gd name="connsiteX66" fmla="*/ 766273 w 883066"/>
                <a:gd name="connsiteY66" fmla="*/ 495657 h 774819"/>
                <a:gd name="connsiteX67" fmla="*/ 766273 w 883066"/>
                <a:gd name="connsiteY67" fmla="*/ 455776 h 774819"/>
                <a:gd name="connsiteX68" fmla="*/ 734939 w 883066"/>
                <a:gd name="connsiteY68" fmla="*/ 444382 h 774819"/>
                <a:gd name="connsiteX69" fmla="*/ 734939 w 883066"/>
                <a:gd name="connsiteY69" fmla="*/ 378864 h 774819"/>
                <a:gd name="connsiteX70" fmla="*/ 723544 w 883066"/>
                <a:gd name="connsiteY70" fmla="*/ 356075 h 774819"/>
                <a:gd name="connsiteX71" fmla="*/ 438684 w 883066"/>
                <a:gd name="connsiteY71" fmla="*/ 381713 h 774819"/>
                <a:gd name="connsiteX72" fmla="*/ 444382 w 883066"/>
                <a:gd name="connsiteY72" fmla="*/ 273466 h 774819"/>
                <a:gd name="connsiteX73" fmla="*/ 492808 w 883066"/>
                <a:gd name="connsiteY73" fmla="*/ 202251 h 774819"/>
                <a:gd name="connsiteX74" fmla="*/ 481413 w 883066"/>
                <a:gd name="connsiteY74" fmla="*/ 150976 h 774819"/>
                <a:gd name="connsiteX75" fmla="*/ 495656 w 883066"/>
                <a:gd name="connsiteY75" fmla="*/ 119642 h 774819"/>
                <a:gd name="connsiteX76" fmla="*/ 475716 w 883066"/>
                <a:gd name="connsiteY76" fmla="*/ 0 h 774819"/>
                <a:gd name="connsiteX77" fmla="*/ 0 w 883066"/>
                <a:gd name="connsiteY77"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83491 w 883066"/>
                <a:gd name="connsiteY8" fmla="*/ 615298 h 774819"/>
                <a:gd name="connsiteX9" fmla="*/ 84178 w 883066"/>
                <a:gd name="connsiteY9" fmla="*/ 697179 h 774819"/>
                <a:gd name="connsiteX10" fmla="*/ 136733 w 883066"/>
                <a:gd name="connsiteY10" fmla="*/ 686513 h 774819"/>
                <a:gd name="connsiteX11" fmla="*/ 182311 w 883066"/>
                <a:gd name="connsiteY11" fmla="*/ 669421 h 774819"/>
                <a:gd name="connsiteX12" fmla="*/ 236434 w 883066"/>
                <a:gd name="connsiteY12" fmla="*/ 677967 h 774819"/>
                <a:gd name="connsiteX13" fmla="*/ 296254 w 883066"/>
                <a:gd name="connsiteY13" fmla="*/ 703604 h 774819"/>
                <a:gd name="connsiteX14" fmla="*/ 358924 w 883066"/>
                <a:gd name="connsiteY14" fmla="*/ 703604 h 774819"/>
                <a:gd name="connsiteX15" fmla="*/ 361772 w 883066"/>
                <a:gd name="connsiteY15" fmla="*/ 660875 h 774819"/>
                <a:gd name="connsiteX16" fmla="*/ 387410 w 883066"/>
                <a:gd name="connsiteY16" fmla="*/ 646632 h 774819"/>
                <a:gd name="connsiteX17" fmla="*/ 424441 w 883066"/>
                <a:gd name="connsiteY17" fmla="*/ 649481 h 774819"/>
                <a:gd name="connsiteX18" fmla="*/ 447230 w 883066"/>
                <a:gd name="connsiteY18" fmla="*/ 658027 h 774819"/>
                <a:gd name="connsiteX19" fmla="*/ 492808 w 883066"/>
                <a:gd name="connsiteY19" fmla="*/ 692210 h 774819"/>
                <a:gd name="connsiteX20" fmla="*/ 501354 w 883066"/>
                <a:gd name="connsiteY20" fmla="*/ 649481 h 774819"/>
                <a:gd name="connsiteX21" fmla="*/ 467170 w 883066"/>
                <a:gd name="connsiteY21" fmla="*/ 612449 h 774819"/>
                <a:gd name="connsiteX22" fmla="*/ 458625 w 883066"/>
                <a:gd name="connsiteY22" fmla="*/ 595357 h 774819"/>
                <a:gd name="connsiteX23" fmla="*/ 472868 w 883066"/>
                <a:gd name="connsiteY23" fmla="*/ 589660 h 774819"/>
                <a:gd name="connsiteX24" fmla="*/ 492808 w 883066"/>
                <a:gd name="connsiteY24" fmla="*/ 592509 h 774819"/>
                <a:gd name="connsiteX25" fmla="*/ 535537 w 883066"/>
                <a:gd name="connsiteY25" fmla="*/ 643784 h 774819"/>
                <a:gd name="connsiteX26" fmla="*/ 524142 w 883066"/>
                <a:gd name="connsiteY26" fmla="*/ 675118 h 774819"/>
                <a:gd name="connsiteX27" fmla="*/ 529840 w 883066"/>
                <a:gd name="connsiteY27" fmla="*/ 746333 h 774819"/>
                <a:gd name="connsiteX28" fmla="*/ 589660 w 883066"/>
                <a:gd name="connsiteY28" fmla="*/ 774819 h 774819"/>
                <a:gd name="connsiteX29" fmla="*/ 620995 w 883066"/>
                <a:gd name="connsiteY29" fmla="*/ 732090 h 774819"/>
                <a:gd name="connsiteX30" fmla="*/ 683664 w 883066"/>
                <a:gd name="connsiteY30" fmla="*/ 746333 h 774819"/>
                <a:gd name="connsiteX31" fmla="*/ 709301 w 883066"/>
                <a:gd name="connsiteY31" fmla="*/ 717847 h 774819"/>
                <a:gd name="connsiteX32" fmla="*/ 700755 w 883066"/>
                <a:gd name="connsiteY32" fmla="*/ 663724 h 774819"/>
                <a:gd name="connsiteX33" fmla="*/ 680815 w 883066"/>
                <a:gd name="connsiteY33" fmla="*/ 640935 h 774819"/>
                <a:gd name="connsiteX34" fmla="*/ 683664 w 883066"/>
                <a:gd name="connsiteY34" fmla="*/ 618146 h 774819"/>
                <a:gd name="connsiteX35" fmla="*/ 734939 w 883066"/>
                <a:gd name="connsiteY35" fmla="*/ 646632 h 774819"/>
                <a:gd name="connsiteX36" fmla="*/ 757727 w 883066"/>
                <a:gd name="connsiteY36" fmla="*/ 683664 h 774819"/>
                <a:gd name="connsiteX37" fmla="*/ 803305 w 883066"/>
                <a:gd name="connsiteY37" fmla="*/ 695058 h 774819"/>
                <a:gd name="connsiteX38" fmla="*/ 848883 w 883066"/>
                <a:gd name="connsiteY38" fmla="*/ 734939 h 774819"/>
                <a:gd name="connsiteX39" fmla="*/ 883066 w 883066"/>
                <a:gd name="connsiteY39" fmla="*/ 714999 h 774819"/>
                <a:gd name="connsiteX40" fmla="*/ 883066 w 883066"/>
                <a:gd name="connsiteY40" fmla="*/ 689361 h 774819"/>
                <a:gd name="connsiteX41" fmla="*/ 846034 w 883066"/>
                <a:gd name="connsiteY41" fmla="*/ 646632 h 774819"/>
                <a:gd name="connsiteX42" fmla="*/ 817548 w 883066"/>
                <a:gd name="connsiteY42" fmla="*/ 632389 h 774819"/>
                <a:gd name="connsiteX43" fmla="*/ 791911 w 883066"/>
                <a:gd name="connsiteY43" fmla="*/ 609600 h 774819"/>
                <a:gd name="connsiteX44" fmla="*/ 803305 w 883066"/>
                <a:gd name="connsiteY44" fmla="*/ 586812 h 774819"/>
                <a:gd name="connsiteX45" fmla="*/ 817548 w 883066"/>
                <a:gd name="connsiteY45" fmla="*/ 583963 h 774819"/>
                <a:gd name="connsiteX46" fmla="*/ 837488 w 883066"/>
                <a:gd name="connsiteY46" fmla="*/ 583963 h 774819"/>
                <a:gd name="connsiteX47" fmla="*/ 848883 w 883066"/>
                <a:gd name="connsiteY47" fmla="*/ 555477 h 774819"/>
                <a:gd name="connsiteX48" fmla="*/ 846034 w 883066"/>
                <a:gd name="connsiteY48" fmla="*/ 541234 h 774819"/>
                <a:gd name="connsiteX49" fmla="*/ 806154 w 883066"/>
                <a:gd name="connsiteY49" fmla="*/ 529840 h 774819"/>
                <a:gd name="connsiteX50" fmla="*/ 771970 w 883066"/>
                <a:gd name="connsiteY50" fmla="*/ 555477 h 774819"/>
                <a:gd name="connsiteX51" fmla="*/ 752030 w 883066"/>
                <a:gd name="connsiteY51" fmla="*/ 544083 h 774819"/>
                <a:gd name="connsiteX52" fmla="*/ 740636 w 883066"/>
                <a:gd name="connsiteY52" fmla="*/ 515597 h 774819"/>
                <a:gd name="connsiteX53" fmla="*/ 709301 w 883066"/>
                <a:gd name="connsiteY53" fmla="*/ 518445 h 774819"/>
                <a:gd name="connsiteX54" fmla="*/ 712150 w 883066"/>
                <a:gd name="connsiteY54" fmla="*/ 546931 h 774819"/>
                <a:gd name="connsiteX55" fmla="*/ 675118 w 883066"/>
                <a:gd name="connsiteY55" fmla="*/ 566872 h 774819"/>
                <a:gd name="connsiteX56" fmla="*/ 655178 w 883066"/>
                <a:gd name="connsiteY56" fmla="*/ 566872 h 774819"/>
                <a:gd name="connsiteX57" fmla="*/ 632389 w 883066"/>
                <a:gd name="connsiteY57" fmla="*/ 558326 h 774819"/>
                <a:gd name="connsiteX58" fmla="*/ 635238 w 883066"/>
                <a:gd name="connsiteY58" fmla="*/ 529840 h 774819"/>
                <a:gd name="connsiteX59" fmla="*/ 603903 w 883066"/>
                <a:gd name="connsiteY59" fmla="*/ 498505 h 774819"/>
                <a:gd name="connsiteX60" fmla="*/ 620995 w 883066"/>
                <a:gd name="connsiteY60" fmla="*/ 487111 h 774819"/>
                <a:gd name="connsiteX61" fmla="*/ 660875 w 883066"/>
                <a:gd name="connsiteY61" fmla="*/ 492808 h 774819"/>
                <a:gd name="connsiteX62" fmla="*/ 683664 w 883066"/>
                <a:gd name="connsiteY62" fmla="*/ 472868 h 774819"/>
                <a:gd name="connsiteX63" fmla="*/ 729241 w 883066"/>
                <a:gd name="connsiteY63" fmla="*/ 487111 h 774819"/>
                <a:gd name="connsiteX64" fmla="*/ 729241 w 883066"/>
                <a:gd name="connsiteY64" fmla="*/ 487111 h 774819"/>
                <a:gd name="connsiteX65" fmla="*/ 766273 w 883066"/>
                <a:gd name="connsiteY65" fmla="*/ 495657 h 774819"/>
                <a:gd name="connsiteX66" fmla="*/ 766273 w 883066"/>
                <a:gd name="connsiteY66" fmla="*/ 455776 h 774819"/>
                <a:gd name="connsiteX67" fmla="*/ 734939 w 883066"/>
                <a:gd name="connsiteY67" fmla="*/ 444382 h 774819"/>
                <a:gd name="connsiteX68" fmla="*/ 734939 w 883066"/>
                <a:gd name="connsiteY68" fmla="*/ 378864 h 774819"/>
                <a:gd name="connsiteX69" fmla="*/ 723544 w 883066"/>
                <a:gd name="connsiteY69" fmla="*/ 356075 h 774819"/>
                <a:gd name="connsiteX70" fmla="*/ 438684 w 883066"/>
                <a:gd name="connsiteY70" fmla="*/ 381713 h 774819"/>
                <a:gd name="connsiteX71" fmla="*/ 444382 w 883066"/>
                <a:gd name="connsiteY71" fmla="*/ 273466 h 774819"/>
                <a:gd name="connsiteX72" fmla="*/ 492808 w 883066"/>
                <a:gd name="connsiteY72" fmla="*/ 202251 h 774819"/>
                <a:gd name="connsiteX73" fmla="*/ 481413 w 883066"/>
                <a:gd name="connsiteY73" fmla="*/ 150976 h 774819"/>
                <a:gd name="connsiteX74" fmla="*/ 495656 w 883066"/>
                <a:gd name="connsiteY74" fmla="*/ 119642 h 774819"/>
                <a:gd name="connsiteX75" fmla="*/ 475716 w 883066"/>
                <a:gd name="connsiteY75" fmla="*/ 0 h 774819"/>
                <a:gd name="connsiteX76" fmla="*/ 0 w 883066"/>
                <a:gd name="connsiteY76" fmla="*/ 62670 h 774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83066" h="774819">
                  <a:moveTo>
                    <a:pt x="0" y="62670"/>
                  </a:moveTo>
                  <a:lnTo>
                    <a:pt x="14243" y="188008"/>
                  </a:lnTo>
                  <a:lnTo>
                    <a:pt x="17092" y="253526"/>
                  </a:lnTo>
                  <a:lnTo>
                    <a:pt x="39881" y="313346"/>
                  </a:lnTo>
                  <a:lnTo>
                    <a:pt x="76912" y="361772"/>
                  </a:lnTo>
                  <a:lnTo>
                    <a:pt x="108247" y="450079"/>
                  </a:lnTo>
                  <a:lnTo>
                    <a:pt x="79761" y="526991"/>
                  </a:lnTo>
                  <a:lnTo>
                    <a:pt x="82610" y="561174"/>
                  </a:lnTo>
                  <a:cubicBezTo>
                    <a:pt x="82904" y="579215"/>
                    <a:pt x="83197" y="597257"/>
                    <a:pt x="83491" y="615298"/>
                  </a:cubicBezTo>
                  <a:lnTo>
                    <a:pt x="84178" y="697179"/>
                  </a:lnTo>
                  <a:lnTo>
                    <a:pt x="136733" y="686513"/>
                  </a:lnTo>
                  <a:lnTo>
                    <a:pt x="182311" y="669421"/>
                  </a:lnTo>
                  <a:lnTo>
                    <a:pt x="236434" y="677967"/>
                  </a:lnTo>
                  <a:lnTo>
                    <a:pt x="296254" y="703604"/>
                  </a:lnTo>
                  <a:lnTo>
                    <a:pt x="358924" y="703604"/>
                  </a:lnTo>
                  <a:lnTo>
                    <a:pt x="361772" y="660875"/>
                  </a:lnTo>
                  <a:lnTo>
                    <a:pt x="387410" y="646632"/>
                  </a:lnTo>
                  <a:lnTo>
                    <a:pt x="424441" y="649481"/>
                  </a:lnTo>
                  <a:lnTo>
                    <a:pt x="447230" y="658027"/>
                  </a:lnTo>
                  <a:lnTo>
                    <a:pt x="492808" y="692210"/>
                  </a:lnTo>
                  <a:lnTo>
                    <a:pt x="501354" y="649481"/>
                  </a:lnTo>
                  <a:lnTo>
                    <a:pt x="467170" y="612449"/>
                  </a:lnTo>
                  <a:lnTo>
                    <a:pt x="458625" y="595357"/>
                  </a:lnTo>
                  <a:lnTo>
                    <a:pt x="472868" y="589660"/>
                  </a:lnTo>
                  <a:lnTo>
                    <a:pt x="492808" y="592509"/>
                  </a:lnTo>
                  <a:lnTo>
                    <a:pt x="535537" y="643784"/>
                  </a:lnTo>
                  <a:lnTo>
                    <a:pt x="524142" y="675118"/>
                  </a:lnTo>
                  <a:lnTo>
                    <a:pt x="529840" y="746333"/>
                  </a:lnTo>
                  <a:lnTo>
                    <a:pt x="589660" y="774819"/>
                  </a:lnTo>
                  <a:lnTo>
                    <a:pt x="620995" y="732090"/>
                  </a:lnTo>
                  <a:lnTo>
                    <a:pt x="683664" y="746333"/>
                  </a:lnTo>
                  <a:lnTo>
                    <a:pt x="709301" y="717847"/>
                  </a:lnTo>
                  <a:lnTo>
                    <a:pt x="700755" y="663724"/>
                  </a:lnTo>
                  <a:lnTo>
                    <a:pt x="680815" y="640935"/>
                  </a:lnTo>
                  <a:lnTo>
                    <a:pt x="683664" y="618146"/>
                  </a:lnTo>
                  <a:lnTo>
                    <a:pt x="734939" y="646632"/>
                  </a:lnTo>
                  <a:lnTo>
                    <a:pt x="757727" y="683664"/>
                  </a:lnTo>
                  <a:lnTo>
                    <a:pt x="803305" y="695058"/>
                  </a:lnTo>
                  <a:lnTo>
                    <a:pt x="848883" y="734939"/>
                  </a:lnTo>
                  <a:lnTo>
                    <a:pt x="883066" y="714999"/>
                  </a:lnTo>
                  <a:lnTo>
                    <a:pt x="883066" y="689361"/>
                  </a:lnTo>
                  <a:lnTo>
                    <a:pt x="846034" y="646632"/>
                  </a:lnTo>
                  <a:lnTo>
                    <a:pt x="817548" y="632389"/>
                  </a:lnTo>
                  <a:lnTo>
                    <a:pt x="791911" y="609600"/>
                  </a:lnTo>
                  <a:lnTo>
                    <a:pt x="803305" y="586812"/>
                  </a:lnTo>
                  <a:lnTo>
                    <a:pt x="817548" y="583963"/>
                  </a:lnTo>
                  <a:lnTo>
                    <a:pt x="837488" y="583963"/>
                  </a:lnTo>
                  <a:lnTo>
                    <a:pt x="848883" y="555477"/>
                  </a:lnTo>
                  <a:lnTo>
                    <a:pt x="846034" y="541234"/>
                  </a:lnTo>
                  <a:lnTo>
                    <a:pt x="806154" y="529840"/>
                  </a:lnTo>
                  <a:lnTo>
                    <a:pt x="771970" y="555477"/>
                  </a:lnTo>
                  <a:lnTo>
                    <a:pt x="752030" y="544083"/>
                  </a:lnTo>
                  <a:lnTo>
                    <a:pt x="740636" y="515597"/>
                  </a:lnTo>
                  <a:lnTo>
                    <a:pt x="709301" y="518445"/>
                  </a:lnTo>
                  <a:lnTo>
                    <a:pt x="712150" y="546931"/>
                  </a:lnTo>
                  <a:lnTo>
                    <a:pt x="675118" y="566872"/>
                  </a:lnTo>
                  <a:lnTo>
                    <a:pt x="655178" y="566872"/>
                  </a:lnTo>
                  <a:lnTo>
                    <a:pt x="632389" y="558326"/>
                  </a:lnTo>
                  <a:lnTo>
                    <a:pt x="635238" y="529840"/>
                  </a:lnTo>
                  <a:lnTo>
                    <a:pt x="603903" y="498505"/>
                  </a:lnTo>
                  <a:lnTo>
                    <a:pt x="620995" y="487111"/>
                  </a:lnTo>
                  <a:lnTo>
                    <a:pt x="660875" y="492808"/>
                  </a:lnTo>
                  <a:lnTo>
                    <a:pt x="683664" y="472868"/>
                  </a:lnTo>
                  <a:lnTo>
                    <a:pt x="729241" y="487111"/>
                  </a:lnTo>
                  <a:lnTo>
                    <a:pt x="729241" y="487111"/>
                  </a:lnTo>
                  <a:lnTo>
                    <a:pt x="766273" y="495657"/>
                  </a:lnTo>
                  <a:lnTo>
                    <a:pt x="766273" y="455776"/>
                  </a:lnTo>
                  <a:lnTo>
                    <a:pt x="734939" y="444382"/>
                  </a:lnTo>
                  <a:lnTo>
                    <a:pt x="734939" y="378864"/>
                  </a:lnTo>
                  <a:lnTo>
                    <a:pt x="723544" y="356075"/>
                  </a:lnTo>
                  <a:lnTo>
                    <a:pt x="438684" y="381713"/>
                  </a:lnTo>
                  <a:lnTo>
                    <a:pt x="444382" y="273466"/>
                  </a:lnTo>
                  <a:lnTo>
                    <a:pt x="492808" y="202251"/>
                  </a:lnTo>
                  <a:lnTo>
                    <a:pt x="481413" y="150976"/>
                  </a:lnTo>
                  <a:lnTo>
                    <a:pt x="495656" y="119642"/>
                  </a:lnTo>
                  <a:lnTo>
                    <a:pt x="475716" y="0"/>
                  </a:lnTo>
                  <a:lnTo>
                    <a:pt x="0" y="62670"/>
                  </a:lnTo>
                  <a:close/>
                </a:path>
              </a:pathLst>
            </a:custGeom>
            <a:grpFill/>
            <a:ln w="127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64" name="Freeform 63"/>
            <p:cNvSpPr/>
            <p:nvPr/>
          </p:nvSpPr>
          <p:spPr>
            <a:xfrm>
              <a:off x="6272213" y="4737100"/>
              <a:ext cx="1379537" cy="1073150"/>
            </a:xfrm>
            <a:custGeom>
              <a:avLst/>
              <a:gdLst>
                <a:gd name="connsiteX0" fmla="*/ 0 w 1379716"/>
                <a:gd name="connsiteY0" fmla="*/ 183962 h 1074014"/>
                <a:gd name="connsiteX1" fmla="*/ 27054 w 1379716"/>
                <a:gd name="connsiteY1" fmla="*/ 302996 h 1074014"/>
                <a:gd name="connsiteX2" fmla="*/ 48696 w 1379716"/>
                <a:gd name="connsiteY2" fmla="*/ 294880 h 1074014"/>
                <a:gd name="connsiteX3" fmla="*/ 64928 w 1379716"/>
                <a:gd name="connsiteY3" fmla="*/ 278648 h 1074014"/>
                <a:gd name="connsiteX4" fmla="*/ 70339 w 1379716"/>
                <a:gd name="connsiteY4" fmla="*/ 246185 h 1074014"/>
                <a:gd name="connsiteX5" fmla="*/ 105508 w 1379716"/>
                <a:gd name="connsiteY5" fmla="*/ 246185 h 1074014"/>
                <a:gd name="connsiteX6" fmla="*/ 135267 w 1379716"/>
                <a:gd name="connsiteY6" fmla="*/ 265122 h 1074014"/>
                <a:gd name="connsiteX7" fmla="*/ 208310 w 1379716"/>
                <a:gd name="connsiteY7" fmla="*/ 238069 h 1074014"/>
                <a:gd name="connsiteX8" fmla="*/ 257006 w 1379716"/>
                <a:gd name="connsiteY8" fmla="*/ 257006 h 1074014"/>
                <a:gd name="connsiteX9" fmla="*/ 281354 w 1379716"/>
                <a:gd name="connsiteY9" fmla="*/ 257006 h 1074014"/>
                <a:gd name="connsiteX10" fmla="*/ 327345 w 1379716"/>
                <a:gd name="connsiteY10" fmla="*/ 243479 h 1074014"/>
                <a:gd name="connsiteX11" fmla="*/ 348987 w 1379716"/>
                <a:gd name="connsiteY11" fmla="*/ 267827 h 1074014"/>
                <a:gd name="connsiteX12" fmla="*/ 351693 w 1379716"/>
                <a:gd name="connsiteY12" fmla="*/ 292175 h 1074014"/>
                <a:gd name="connsiteX13" fmla="*/ 373335 w 1379716"/>
                <a:gd name="connsiteY13" fmla="*/ 297586 h 1074014"/>
                <a:gd name="connsiteX14" fmla="*/ 416621 w 1379716"/>
                <a:gd name="connsiteY14" fmla="*/ 338166 h 1074014"/>
                <a:gd name="connsiteX15" fmla="*/ 435558 w 1379716"/>
                <a:gd name="connsiteY15" fmla="*/ 319228 h 1074014"/>
                <a:gd name="connsiteX16" fmla="*/ 478843 w 1379716"/>
                <a:gd name="connsiteY16" fmla="*/ 321934 h 1074014"/>
                <a:gd name="connsiteX17" fmla="*/ 541065 w 1379716"/>
                <a:gd name="connsiteY17" fmla="*/ 278648 h 1074014"/>
                <a:gd name="connsiteX18" fmla="*/ 554592 w 1379716"/>
                <a:gd name="connsiteY18" fmla="*/ 246185 h 1074014"/>
                <a:gd name="connsiteX19" fmla="*/ 578940 w 1379716"/>
                <a:gd name="connsiteY19" fmla="*/ 227247 h 1074014"/>
                <a:gd name="connsiteX20" fmla="*/ 646573 w 1379716"/>
                <a:gd name="connsiteY20" fmla="*/ 238069 h 1074014"/>
                <a:gd name="connsiteX21" fmla="*/ 692564 w 1379716"/>
                <a:gd name="connsiteY21" fmla="*/ 265122 h 1074014"/>
                <a:gd name="connsiteX22" fmla="*/ 711501 w 1379716"/>
                <a:gd name="connsiteY22" fmla="*/ 324639 h 1074014"/>
                <a:gd name="connsiteX23" fmla="*/ 825125 w 1379716"/>
                <a:gd name="connsiteY23" fmla="*/ 376040 h 1074014"/>
                <a:gd name="connsiteX24" fmla="*/ 854883 w 1379716"/>
                <a:gd name="connsiteY24" fmla="*/ 435557 h 1074014"/>
                <a:gd name="connsiteX25" fmla="*/ 862999 w 1379716"/>
                <a:gd name="connsiteY25" fmla="*/ 568118 h 1074014"/>
                <a:gd name="connsiteX26" fmla="*/ 887347 w 1379716"/>
                <a:gd name="connsiteY26" fmla="*/ 611403 h 1074014"/>
                <a:gd name="connsiteX27" fmla="*/ 906284 w 1379716"/>
                <a:gd name="connsiteY27" fmla="*/ 592466 h 1074014"/>
                <a:gd name="connsiteX28" fmla="*/ 933338 w 1379716"/>
                <a:gd name="connsiteY28" fmla="*/ 624930 h 1074014"/>
                <a:gd name="connsiteX29" fmla="*/ 919811 w 1379716"/>
                <a:gd name="connsiteY29" fmla="*/ 662805 h 1074014"/>
                <a:gd name="connsiteX30" fmla="*/ 919811 w 1379716"/>
                <a:gd name="connsiteY30" fmla="*/ 684447 h 1074014"/>
                <a:gd name="connsiteX31" fmla="*/ 1009087 w 1379716"/>
                <a:gd name="connsiteY31" fmla="*/ 773723 h 1074014"/>
                <a:gd name="connsiteX32" fmla="*/ 1022613 w 1379716"/>
                <a:gd name="connsiteY32" fmla="*/ 754786 h 1074014"/>
                <a:gd name="connsiteX33" fmla="*/ 1030729 w 1379716"/>
                <a:gd name="connsiteY33" fmla="*/ 754786 h 1074014"/>
                <a:gd name="connsiteX34" fmla="*/ 1038845 w 1379716"/>
                <a:gd name="connsiteY34" fmla="*/ 787250 h 1074014"/>
                <a:gd name="connsiteX35" fmla="*/ 1068604 w 1379716"/>
                <a:gd name="connsiteY35" fmla="*/ 819714 h 1074014"/>
                <a:gd name="connsiteX36" fmla="*/ 1068604 w 1379716"/>
                <a:gd name="connsiteY36" fmla="*/ 844061 h 1074014"/>
                <a:gd name="connsiteX37" fmla="*/ 1106478 w 1379716"/>
                <a:gd name="connsiteY37" fmla="*/ 881936 h 1074014"/>
                <a:gd name="connsiteX38" fmla="*/ 1120005 w 1379716"/>
                <a:gd name="connsiteY38" fmla="*/ 922516 h 1074014"/>
                <a:gd name="connsiteX39" fmla="*/ 1152469 w 1379716"/>
                <a:gd name="connsiteY39" fmla="*/ 944158 h 1074014"/>
                <a:gd name="connsiteX40" fmla="*/ 1176817 w 1379716"/>
                <a:gd name="connsiteY40" fmla="*/ 941453 h 1074014"/>
                <a:gd name="connsiteX41" fmla="*/ 1211986 w 1379716"/>
                <a:gd name="connsiteY41" fmla="*/ 998265 h 1074014"/>
                <a:gd name="connsiteX42" fmla="*/ 1241745 w 1379716"/>
                <a:gd name="connsiteY42" fmla="*/ 1014497 h 1074014"/>
                <a:gd name="connsiteX43" fmla="*/ 1260682 w 1379716"/>
                <a:gd name="connsiteY43" fmla="*/ 1030729 h 1074014"/>
                <a:gd name="connsiteX44" fmla="*/ 1266093 w 1379716"/>
                <a:gd name="connsiteY44" fmla="*/ 1038845 h 1074014"/>
                <a:gd name="connsiteX45" fmla="*/ 1252566 w 1379716"/>
                <a:gd name="connsiteY45" fmla="*/ 1046961 h 1074014"/>
                <a:gd name="connsiteX46" fmla="*/ 1247155 w 1379716"/>
                <a:gd name="connsiteY46" fmla="*/ 1055077 h 1074014"/>
                <a:gd name="connsiteX47" fmla="*/ 1268798 w 1379716"/>
                <a:gd name="connsiteY47" fmla="*/ 1074014 h 1074014"/>
                <a:gd name="connsiteX48" fmla="*/ 1282325 w 1379716"/>
                <a:gd name="connsiteY48" fmla="*/ 1068603 h 1074014"/>
                <a:gd name="connsiteX49" fmla="*/ 1298557 w 1379716"/>
                <a:gd name="connsiteY49" fmla="*/ 1052371 h 1074014"/>
                <a:gd name="connsiteX50" fmla="*/ 1314789 w 1379716"/>
                <a:gd name="connsiteY50" fmla="*/ 1033434 h 1074014"/>
                <a:gd name="connsiteX51" fmla="*/ 1341842 w 1379716"/>
                <a:gd name="connsiteY51" fmla="*/ 1038845 h 1074014"/>
                <a:gd name="connsiteX52" fmla="*/ 1349958 w 1379716"/>
                <a:gd name="connsiteY52" fmla="*/ 1014497 h 1074014"/>
                <a:gd name="connsiteX53" fmla="*/ 1363484 w 1379716"/>
                <a:gd name="connsiteY53" fmla="*/ 979328 h 1074014"/>
                <a:gd name="connsiteX54" fmla="*/ 1355368 w 1379716"/>
                <a:gd name="connsiteY54" fmla="*/ 949569 h 1074014"/>
                <a:gd name="connsiteX55" fmla="*/ 1360779 w 1379716"/>
                <a:gd name="connsiteY55" fmla="*/ 925221 h 1074014"/>
                <a:gd name="connsiteX56" fmla="*/ 1368895 w 1379716"/>
                <a:gd name="connsiteY56" fmla="*/ 890052 h 1074014"/>
                <a:gd name="connsiteX57" fmla="*/ 1379716 w 1379716"/>
                <a:gd name="connsiteY57" fmla="*/ 830535 h 1074014"/>
                <a:gd name="connsiteX58" fmla="*/ 1377011 w 1379716"/>
                <a:gd name="connsiteY58" fmla="*/ 752080 h 1074014"/>
                <a:gd name="connsiteX59" fmla="*/ 1352663 w 1379716"/>
                <a:gd name="connsiteY59" fmla="*/ 673626 h 1074014"/>
                <a:gd name="connsiteX60" fmla="*/ 1325610 w 1379716"/>
                <a:gd name="connsiteY60" fmla="*/ 614109 h 1074014"/>
                <a:gd name="connsiteX61" fmla="*/ 1328315 w 1379716"/>
                <a:gd name="connsiteY61" fmla="*/ 603287 h 1074014"/>
                <a:gd name="connsiteX62" fmla="*/ 1306673 w 1379716"/>
                <a:gd name="connsiteY62" fmla="*/ 560002 h 1074014"/>
                <a:gd name="connsiteX63" fmla="*/ 1266093 w 1379716"/>
                <a:gd name="connsiteY63" fmla="*/ 508601 h 1074014"/>
                <a:gd name="connsiteX64" fmla="*/ 1195754 w 1379716"/>
                <a:gd name="connsiteY64" fmla="*/ 403093 h 1074014"/>
                <a:gd name="connsiteX65" fmla="*/ 1184933 w 1379716"/>
                <a:gd name="connsiteY65" fmla="*/ 378745 h 1074014"/>
                <a:gd name="connsiteX66" fmla="*/ 1203870 w 1379716"/>
                <a:gd name="connsiteY66" fmla="*/ 373335 h 1074014"/>
                <a:gd name="connsiteX67" fmla="*/ 1230923 w 1379716"/>
                <a:gd name="connsiteY67" fmla="*/ 392272 h 1074014"/>
                <a:gd name="connsiteX68" fmla="*/ 1257977 w 1379716"/>
                <a:gd name="connsiteY68" fmla="*/ 470727 h 1074014"/>
                <a:gd name="connsiteX69" fmla="*/ 1217397 w 1379716"/>
                <a:gd name="connsiteY69" fmla="*/ 362514 h 1074014"/>
                <a:gd name="connsiteX70" fmla="*/ 1138942 w 1379716"/>
                <a:gd name="connsiteY70" fmla="*/ 286764 h 1074014"/>
                <a:gd name="connsiteX71" fmla="*/ 1117300 w 1379716"/>
                <a:gd name="connsiteY71" fmla="*/ 224542 h 1074014"/>
                <a:gd name="connsiteX72" fmla="*/ 1076720 w 1379716"/>
                <a:gd name="connsiteY72" fmla="*/ 175846 h 1074014"/>
                <a:gd name="connsiteX73" fmla="*/ 1057783 w 1379716"/>
                <a:gd name="connsiteY73" fmla="*/ 129856 h 1074014"/>
                <a:gd name="connsiteX74" fmla="*/ 1028024 w 1379716"/>
                <a:gd name="connsiteY74" fmla="*/ 67633 h 1074014"/>
                <a:gd name="connsiteX75" fmla="*/ 1011792 w 1379716"/>
                <a:gd name="connsiteY75" fmla="*/ 81160 h 1074014"/>
                <a:gd name="connsiteX76" fmla="*/ 1017203 w 1379716"/>
                <a:gd name="connsiteY76" fmla="*/ 119034 h 1074014"/>
                <a:gd name="connsiteX77" fmla="*/ 1025319 w 1379716"/>
                <a:gd name="connsiteY77" fmla="*/ 148793 h 1074014"/>
                <a:gd name="connsiteX78" fmla="*/ 1025319 w 1379716"/>
                <a:gd name="connsiteY78" fmla="*/ 165025 h 1074014"/>
                <a:gd name="connsiteX79" fmla="*/ 995560 w 1379716"/>
                <a:gd name="connsiteY79" fmla="*/ 143382 h 1074014"/>
                <a:gd name="connsiteX80" fmla="*/ 990149 w 1379716"/>
                <a:gd name="connsiteY80" fmla="*/ 110918 h 1074014"/>
                <a:gd name="connsiteX81" fmla="*/ 987444 w 1379716"/>
                <a:gd name="connsiteY81" fmla="*/ 83865 h 1074014"/>
                <a:gd name="connsiteX82" fmla="*/ 1006381 w 1379716"/>
                <a:gd name="connsiteY82" fmla="*/ 54106 h 1074014"/>
                <a:gd name="connsiteX83" fmla="*/ 1025319 w 1379716"/>
                <a:gd name="connsiteY83" fmla="*/ 13527 h 1074014"/>
                <a:gd name="connsiteX84" fmla="*/ 968507 w 1379716"/>
                <a:gd name="connsiteY84" fmla="*/ 13527 h 1074014"/>
                <a:gd name="connsiteX85" fmla="*/ 941454 w 1379716"/>
                <a:gd name="connsiteY85" fmla="*/ 0 h 1074014"/>
                <a:gd name="connsiteX86" fmla="*/ 917106 w 1379716"/>
                <a:gd name="connsiteY86" fmla="*/ 18937 h 1074014"/>
                <a:gd name="connsiteX87" fmla="*/ 911695 w 1379716"/>
                <a:gd name="connsiteY87" fmla="*/ 97392 h 1074014"/>
                <a:gd name="connsiteX88" fmla="*/ 862999 w 1379716"/>
                <a:gd name="connsiteY88" fmla="*/ 81160 h 1074014"/>
                <a:gd name="connsiteX89" fmla="*/ 465316 w 1379716"/>
                <a:gd name="connsiteY89" fmla="*/ 119034 h 1074014"/>
                <a:gd name="connsiteX90" fmla="*/ 392273 w 1379716"/>
                <a:gd name="connsiteY90" fmla="*/ 91981 h 1074014"/>
                <a:gd name="connsiteX91" fmla="*/ 0 w 1379716"/>
                <a:gd name="connsiteY91" fmla="*/ 183962 h 1074014"/>
                <a:gd name="connsiteX0" fmla="*/ 0 w 1379716"/>
                <a:gd name="connsiteY0" fmla="*/ 184734 h 1074786"/>
                <a:gd name="connsiteX1" fmla="*/ 27054 w 1379716"/>
                <a:gd name="connsiteY1" fmla="*/ 303768 h 1074786"/>
                <a:gd name="connsiteX2" fmla="*/ 48696 w 1379716"/>
                <a:gd name="connsiteY2" fmla="*/ 295652 h 1074786"/>
                <a:gd name="connsiteX3" fmla="*/ 64928 w 1379716"/>
                <a:gd name="connsiteY3" fmla="*/ 279420 h 1074786"/>
                <a:gd name="connsiteX4" fmla="*/ 70339 w 1379716"/>
                <a:gd name="connsiteY4" fmla="*/ 246957 h 1074786"/>
                <a:gd name="connsiteX5" fmla="*/ 105508 w 1379716"/>
                <a:gd name="connsiteY5" fmla="*/ 246957 h 1074786"/>
                <a:gd name="connsiteX6" fmla="*/ 135267 w 1379716"/>
                <a:gd name="connsiteY6" fmla="*/ 265894 h 1074786"/>
                <a:gd name="connsiteX7" fmla="*/ 208310 w 1379716"/>
                <a:gd name="connsiteY7" fmla="*/ 238841 h 1074786"/>
                <a:gd name="connsiteX8" fmla="*/ 257006 w 1379716"/>
                <a:gd name="connsiteY8" fmla="*/ 257778 h 1074786"/>
                <a:gd name="connsiteX9" fmla="*/ 281354 w 1379716"/>
                <a:gd name="connsiteY9" fmla="*/ 257778 h 1074786"/>
                <a:gd name="connsiteX10" fmla="*/ 327345 w 1379716"/>
                <a:gd name="connsiteY10" fmla="*/ 244251 h 1074786"/>
                <a:gd name="connsiteX11" fmla="*/ 348987 w 1379716"/>
                <a:gd name="connsiteY11" fmla="*/ 268599 h 1074786"/>
                <a:gd name="connsiteX12" fmla="*/ 351693 w 1379716"/>
                <a:gd name="connsiteY12" fmla="*/ 292947 h 1074786"/>
                <a:gd name="connsiteX13" fmla="*/ 373335 w 1379716"/>
                <a:gd name="connsiteY13" fmla="*/ 298358 h 1074786"/>
                <a:gd name="connsiteX14" fmla="*/ 416621 w 1379716"/>
                <a:gd name="connsiteY14" fmla="*/ 338938 h 1074786"/>
                <a:gd name="connsiteX15" fmla="*/ 435558 w 1379716"/>
                <a:gd name="connsiteY15" fmla="*/ 320000 h 1074786"/>
                <a:gd name="connsiteX16" fmla="*/ 478843 w 1379716"/>
                <a:gd name="connsiteY16" fmla="*/ 322706 h 1074786"/>
                <a:gd name="connsiteX17" fmla="*/ 541065 w 1379716"/>
                <a:gd name="connsiteY17" fmla="*/ 279420 h 1074786"/>
                <a:gd name="connsiteX18" fmla="*/ 554592 w 1379716"/>
                <a:gd name="connsiteY18" fmla="*/ 246957 h 1074786"/>
                <a:gd name="connsiteX19" fmla="*/ 578940 w 1379716"/>
                <a:gd name="connsiteY19" fmla="*/ 228019 h 1074786"/>
                <a:gd name="connsiteX20" fmla="*/ 646573 w 1379716"/>
                <a:gd name="connsiteY20" fmla="*/ 238841 h 1074786"/>
                <a:gd name="connsiteX21" fmla="*/ 692564 w 1379716"/>
                <a:gd name="connsiteY21" fmla="*/ 265894 h 1074786"/>
                <a:gd name="connsiteX22" fmla="*/ 711501 w 1379716"/>
                <a:gd name="connsiteY22" fmla="*/ 325411 h 1074786"/>
                <a:gd name="connsiteX23" fmla="*/ 825125 w 1379716"/>
                <a:gd name="connsiteY23" fmla="*/ 376812 h 1074786"/>
                <a:gd name="connsiteX24" fmla="*/ 854883 w 1379716"/>
                <a:gd name="connsiteY24" fmla="*/ 436329 h 1074786"/>
                <a:gd name="connsiteX25" fmla="*/ 862999 w 1379716"/>
                <a:gd name="connsiteY25" fmla="*/ 568890 h 1074786"/>
                <a:gd name="connsiteX26" fmla="*/ 887347 w 1379716"/>
                <a:gd name="connsiteY26" fmla="*/ 612175 h 1074786"/>
                <a:gd name="connsiteX27" fmla="*/ 906284 w 1379716"/>
                <a:gd name="connsiteY27" fmla="*/ 593238 h 1074786"/>
                <a:gd name="connsiteX28" fmla="*/ 933338 w 1379716"/>
                <a:gd name="connsiteY28" fmla="*/ 625702 h 1074786"/>
                <a:gd name="connsiteX29" fmla="*/ 919811 w 1379716"/>
                <a:gd name="connsiteY29" fmla="*/ 663577 h 1074786"/>
                <a:gd name="connsiteX30" fmla="*/ 919811 w 1379716"/>
                <a:gd name="connsiteY30" fmla="*/ 685219 h 1074786"/>
                <a:gd name="connsiteX31" fmla="*/ 1009087 w 1379716"/>
                <a:gd name="connsiteY31" fmla="*/ 774495 h 1074786"/>
                <a:gd name="connsiteX32" fmla="*/ 1022613 w 1379716"/>
                <a:gd name="connsiteY32" fmla="*/ 755558 h 1074786"/>
                <a:gd name="connsiteX33" fmla="*/ 1030729 w 1379716"/>
                <a:gd name="connsiteY33" fmla="*/ 755558 h 1074786"/>
                <a:gd name="connsiteX34" fmla="*/ 1038845 w 1379716"/>
                <a:gd name="connsiteY34" fmla="*/ 788022 h 1074786"/>
                <a:gd name="connsiteX35" fmla="*/ 1068604 w 1379716"/>
                <a:gd name="connsiteY35" fmla="*/ 820486 h 1074786"/>
                <a:gd name="connsiteX36" fmla="*/ 1068604 w 1379716"/>
                <a:gd name="connsiteY36" fmla="*/ 844833 h 1074786"/>
                <a:gd name="connsiteX37" fmla="*/ 1106478 w 1379716"/>
                <a:gd name="connsiteY37" fmla="*/ 882708 h 1074786"/>
                <a:gd name="connsiteX38" fmla="*/ 1120005 w 1379716"/>
                <a:gd name="connsiteY38" fmla="*/ 923288 h 1074786"/>
                <a:gd name="connsiteX39" fmla="*/ 1152469 w 1379716"/>
                <a:gd name="connsiteY39" fmla="*/ 944930 h 1074786"/>
                <a:gd name="connsiteX40" fmla="*/ 1176817 w 1379716"/>
                <a:gd name="connsiteY40" fmla="*/ 942225 h 1074786"/>
                <a:gd name="connsiteX41" fmla="*/ 1211986 w 1379716"/>
                <a:gd name="connsiteY41" fmla="*/ 999037 h 1074786"/>
                <a:gd name="connsiteX42" fmla="*/ 1241745 w 1379716"/>
                <a:gd name="connsiteY42" fmla="*/ 1015269 h 1074786"/>
                <a:gd name="connsiteX43" fmla="*/ 1260682 w 1379716"/>
                <a:gd name="connsiteY43" fmla="*/ 1031501 h 1074786"/>
                <a:gd name="connsiteX44" fmla="*/ 1266093 w 1379716"/>
                <a:gd name="connsiteY44" fmla="*/ 1039617 h 1074786"/>
                <a:gd name="connsiteX45" fmla="*/ 1252566 w 1379716"/>
                <a:gd name="connsiteY45" fmla="*/ 1047733 h 1074786"/>
                <a:gd name="connsiteX46" fmla="*/ 1247155 w 1379716"/>
                <a:gd name="connsiteY46" fmla="*/ 1055849 h 1074786"/>
                <a:gd name="connsiteX47" fmla="*/ 1268798 w 1379716"/>
                <a:gd name="connsiteY47" fmla="*/ 1074786 h 1074786"/>
                <a:gd name="connsiteX48" fmla="*/ 1282325 w 1379716"/>
                <a:gd name="connsiteY48" fmla="*/ 1069375 h 1074786"/>
                <a:gd name="connsiteX49" fmla="*/ 1298557 w 1379716"/>
                <a:gd name="connsiteY49" fmla="*/ 1053143 h 1074786"/>
                <a:gd name="connsiteX50" fmla="*/ 1314789 w 1379716"/>
                <a:gd name="connsiteY50" fmla="*/ 1034206 h 1074786"/>
                <a:gd name="connsiteX51" fmla="*/ 1341842 w 1379716"/>
                <a:gd name="connsiteY51" fmla="*/ 1039617 h 1074786"/>
                <a:gd name="connsiteX52" fmla="*/ 1349958 w 1379716"/>
                <a:gd name="connsiteY52" fmla="*/ 1015269 h 1074786"/>
                <a:gd name="connsiteX53" fmla="*/ 1363484 w 1379716"/>
                <a:gd name="connsiteY53" fmla="*/ 980100 h 1074786"/>
                <a:gd name="connsiteX54" fmla="*/ 1355368 w 1379716"/>
                <a:gd name="connsiteY54" fmla="*/ 950341 h 1074786"/>
                <a:gd name="connsiteX55" fmla="*/ 1360779 w 1379716"/>
                <a:gd name="connsiteY55" fmla="*/ 925993 h 1074786"/>
                <a:gd name="connsiteX56" fmla="*/ 1368895 w 1379716"/>
                <a:gd name="connsiteY56" fmla="*/ 890824 h 1074786"/>
                <a:gd name="connsiteX57" fmla="*/ 1379716 w 1379716"/>
                <a:gd name="connsiteY57" fmla="*/ 831307 h 1074786"/>
                <a:gd name="connsiteX58" fmla="*/ 1377011 w 1379716"/>
                <a:gd name="connsiteY58" fmla="*/ 752852 h 1074786"/>
                <a:gd name="connsiteX59" fmla="*/ 1352663 w 1379716"/>
                <a:gd name="connsiteY59" fmla="*/ 674398 h 1074786"/>
                <a:gd name="connsiteX60" fmla="*/ 1325610 w 1379716"/>
                <a:gd name="connsiteY60" fmla="*/ 614881 h 1074786"/>
                <a:gd name="connsiteX61" fmla="*/ 1328315 w 1379716"/>
                <a:gd name="connsiteY61" fmla="*/ 604059 h 1074786"/>
                <a:gd name="connsiteX62" fmla="*/ 1306673 w 1379716"/>
                <a:gd name="connsiteY62" fmla="*/ 560774 h 1074786"/>
                <a:gd name="connsiteX63" fmla="*/ 1266093 w 1379716"/>
                <a:gd name="connsiteY63" fmla="*/ 509373 h 1074786"/>
                <a:gd name="connsiteX64" fmla="*/ 1195754 w 1379716"/>
                <a:gd name="connsiteY64" fmla="*/ 403865 h 1074786"/>
                <a:gd name="connsiteX65" fmla="*/ 1184933 w 1379716"/>
                <a:gd name="connsiteY65" fmla="*/ 379517 h 1074786"/>
                <a:gd name="connsiteX66" fmla="*/ 1203870 w 1379716"/>
                <a:gd name="connsiteY66" fmla="*/ 374107 h 1074786"/>
                <a:gd name="connsiteX67" fmla="*/ 1230923 w 1379716"/>
                <a:gd name="connsiteY67" fmla="*/ 393044 h 1074786"/>
                <a:gd name="connsiteX68" fmla="*/ 1257977 w 1379716"/>
                <a:gd name="connsiteY68" fmla="*/ 471499 h 1074786"/>
                <a:gd name="connsiteX69" fmla="*/ 1217397 w 1379716"/>
                <a:gd name="connsiteY69" fmla="*/ 363286 h 1074786"/>
                <a:gd name="connsiteX70" fmla="*/ 1138942 w 1379716"/>
                <a:gd name="connsiteY70" fmla="*/ 287536 h 1074786"/>
                <a:gd name="connsiteX71" fmla="*/ 1117300 w 1379716"/>
                <a:gd name="connsiteY71" fmla="*/ 225314 h 1074786"/>
                <a:gd name="connsiteX72" fmla="*/ 1076720 w 1379716"/>
                <a:gd name="connsiteY72" fmla="*/ 176618 h 1074786"/>
                <a:gd name="connsiteX73" fmla="*/ 1057783 w 1379716"/>
                <a:gd name="connsiteY73" fmla="*/ 130628 h 1074786"/>
                <a:gd name="connsiteX74" fmla="*/ 1028024 w 1379716"/>
                <a:gd name="connsiteY74" fmla="*/ 68405 h 1074786"/>
                <a:gd name="connsiteX75" fmla="*/ 1011792 w 1379716"/>
                <a:gd name="connsiteY75" fmla="*/ 81932 h 1074786"/>
                <a:gd name="connsiteX76" fmla="*/ 1017203 w 1379716"/>
                <a:gd name="connsiteY76" fmla="*/ 119806 h 1074786"/>
                <a:gd name="connsiteX77" fmla="*/ 1025319 w 1379716"/>
                <a:gd name="connsiteY77" fmla="*/ 149565 h 1074786"/>
                <a:gd name="connsiteX78" fmla="*/ 1025319 w 1379716"/>
                <a:gd name="connsiteY78" fmla="*/ 165797 h 1074786"/>
                <a:gd name="connsiteX79" fmla="*/ 995560 w 1379716"/>
                <a:gd name="connsiteY79" fmla="*/ 144154 h 1074786"/>
                <a:gd name="connsiteX80" fmla="*/ 990149 w 1379716"/>
                <a:gd name="connsiteY80" fmla="*/ 111690 h 1074786"/>
                <a:gd name="connsiteX81" fmla="*/ 987444 w 1379716"/>
                <a:gd name="connsiteY81" fmla="*/ 84637 h 1074786"/>
                <a:gd name="connsiteX82" fmla="*/ 1006381 w 1379716"/>
                <a:gd name="connsiteY82" fmla="*/ 54878 h 1074786"/>
                <a:gd name="connsiteX83" fmla="*/ 1022938 w 1379716"/>
                <a:gd name="connsiteY83" fmla="*/ 0 h 1074786"/>
                <a:gd name="connsiteX84" fmla="*/ 968507 w 1379716"/>
                <a:gd name="connsiteY84" fmla="*/ 14299 h 1074786"/>
                <a:gd name="connsiteX85" fmla="*/ 941454 w 1379716"/>
                <a:gd name="connsiteY85" fmla="*/ 772 h 1074786"/>
                <a:gd name="connsiteX86" fmla="*/ 917106 w 1379716"/>
                <a:gd name="connsiteY86" fmla="*/ 19709 h 1074786"/>
                <a:gd name="connsiteX87" fmla="*/ 911695 w 1379716"/>
                <a:gd name="connsiteY87" fmla="*/ 98164 h 1074786"/>
                <a:gd name="connsiteX88" fmla="*/ 862999 w 1379716"/>
                <a:gd name="connsiteY88" fmla="*/ 81932 h 1074786"/>
                <a:gd name="connsiteX89" fmla="*/ 465316 w 1379716"/>
                <a:gd name="connsiteY89" fmla="*/ 119806 h 1074786"/>
                <a:gd name="connsiteX90" fmla="*/ 392273 w 1379716"/>
                <a:gd name="connsiteY90" fmla="*/ 92753 h 1074786"/>
                <a:gd name="connsiteX91" fmla="*/ 0 w 1379716"/>
                <a:gd name="connsiteY91" fmla="*/ 184734 h 1074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379716" h="1074786">
                  <a:moveTo>
                    <a:pt x="0" y="184734"/>
                  </a:moveTo>
                  <a:lnTo>
                    <a:pt x="27054" y="303768"/>
                  </a:lnTo>
                  <a:lnTo>
                    <a:pt x="48696" y="295652"/>
                  </a:lnTo>
                  <a:lnTo>
                    <a:pt x="64928" y="279420"/>
                  </a:lnTo>
                  <a:lnTo>
                    <a:pt x="70339" y="246957"/>
                  </a:lnTo>
                  <a:lnTo>
                    <a:pt x="105508" y="246957"/>
                  </a:lnTo>
                  <a:lnTo>
                    <a:pt x="135267" y="265894"/>
                  </a:lnTo>
                  <a:lnTo>
                    <a:pt x="208310" y="238841"/>
                  </a:lnTo>
                  <a:lnTo>
                    <a:pt x="257006" y="257778"/>
                  </a:lnTo>
                  <a:lnTo>
                    <a:pt x="281354" y="257778"/>
                  </a:lnTo>
                  <a:lnTo>
                    <a:pt x="327345" y="244251"/>
                  </a:lnTo>
                  <a:lnTo>
                    <a:pt x="348987" y="268599"/>
                  </a:lnTo>
                  <a:lnTo>
                    <a:pt x="351693" y="292947"/>
                  </a:lnTo>
                  <a:lnTo>
                    <a:pt x="373335" y="298358"/>
                  </a:lnTo>
                  <a:lnTo>
                    <a:pt x="416621" y="338938"/>
                  </a:lnTo>
                  <a:lnTo>
                    <a:pt x="435558" y="320000"/>
                  </a:lnTo>
                  <a:lnTo>
                    <a:pt x="478843" y="322706"/>
                  </a:lnTo>
                  <a:lnTo>
                    <a:pt x="541065" y="279420"/>
                  </a:lnTo>
                  <a:lnTo>
                    <a:pt x="554592" y="246957"/>
                  </a:lnTo>
                  <a:lnTo>
                    <a:pt x="578940" y="228019"/>
                  </a:lnTo>
                  <a:lnTo>
                    <a:pt x="646573" y="238841"/>
                  </a:lnTo>
                  <a:lnTo>
                    <a:pt x="692564" y="265894"/>
                  </a:lnTo>
                  <a:lnTo>
                    <a:pt x="711501" y="325411"/>
                  </a:lnTo>
                  <a:lnTo>
                    <a:pt x="825125" y="376812"/>
                  </a:lnTo>
                  <a:lnTo>
                    <a:pt x="854883" y="436329"/>
                  </a:lnTo>
                  <a:lnTo>
                    <a:pt x="862999" y="568890"/>
                  </a:lnTo>
                  <a:lnTo>
                    <a:pt x="887347" y="612175"/>
                  </a:lnTo>
                  <a:lnTo>
                    <a:pt x="906284" y="593238"/>
                  </a:lnTo>
                  <a:lnTo>
                    <a:pt x="933338" y="625702"/>
                  </a:lnTo>
                  <a:lnTo>
                    <a:pt x="919811" y="663577"/>
                  </a:lnTo>
                  <a:lnTo>
                    <a:pt x="919811" y="685219"/>
                  </a:lnTo>
                  <a:lnTo>
                    <a:pt x="1009087" y="774495"/>
                  </a:lnTo>
                  <a:lnTo>
                    <a:pt x="1022613" y="755558"/>
                  </a:lnTo>
                  <a:lnTo>
                    <a:pt x="1030729" y="755558"/>
                  </a:lnTo>
                  <a:lnTo>
                    <a:pt x="1038845" y="788022"/>
                  </a:lnTo>
                  <a:lnTo>
                    <a:pt x="1068604" y="820486"/>
                  </a:lnTo>
                  <a:lnTo>
                    <a:pt x="1068604" y="844833"/>
                  </a:lnTo>
                  <a:lnTo>
                    <a:pt x="1106478" y="882708"/>
                  </a:lnTo>
                  <a:lnTo>
                    <a:pt x="1120005" y="923288"/>
                  </a:lnTo>
                  <a:lnTo>
                    <a:pt x="1152469" y="944930"/>
                  </a:lnTo>
                  <a:lnTo>
                    <a:pt x="1176817" y="942225"/>
                  </a:lnTo>
                  <a:lnTo>
                    <a:pt x="1211986" y="999037"/>
                  </a:lnTo>
                  <a:lnTo>
                    <a:pt x="1241745" y="1015269"/>
                  </a:lnTo>
                  <a:lnTo>
                    <a:pt x="1260682" y="1031501"/>
                  </a:lnTo>
                  <a:lnTo>
                    <a:pt x="1266093" y="1039617"/>
                  </a:lnTo>
                  <a:lnTo>
                    <a:pt x="1252566" y="1047733"/>
                  </a:lnTo>
                  <a:lnTo>
                    <a:pt x="1247155" y="1055849"/>
                  </a:lnTo>
                  <a:lnTo>
                    <a:pt x="1268798" y="1074786"/>
                  </a:lnTo>
                  <a:lnTo>
                    <a:pt x="1282325" y="1069375"/>
                  </a:lnTo>
                  <a:lnTo>
                    <a:pt x="1298557" y="1053143"/>
                  </a:lnTo>
                  <a:lnTo>
                    <a:pt x="1314789" y="1034206"/>
                  </a:lnTo>
                  <a:lnTo>
                    <a:pt x="1341842" y="1039617"/>
                  </a:lnTo>
                  <a:lnTo>
                    <a:pt x="1349958" y="1015269"/>
                  </a:lnTo>
                  <a:lnTo>
                    <a:pt x="1363484" y="980100"/>
                  </a:lnTo>
                  <a:lnTo>
                    <a:pt x="1355368" y="950341"/>
                  </a:lnTo>
                  <a:lnTo>
                    <a:pt x="1360779" y="925993"/>
                  </a:lnTo>
                  <a:lnTo>
                    <a:pt x="1368895" y="890824"/>
                  </a:lnTo>
                  <a:lnTo>
                    <a:pt x="1379716" y="831307"/>
                  </a:lnTo>
                  <a:cubicBezTo>
                    <a:pt x="1378814" y="805155"/>
                    <a:pt x="1377913" y="779004"/>
                    <a:pt x="1377011" y="752852"/>
                  </a:cubicBezTo>
                  <a:lnTo>
                    <a:pt x="1352663" y="674398"/>
                  </a:lnTo>
                  <a:lnTo>
                    <a:pt x="1325610" y="614881"/>
                  </a:lnTo>
                  <a:lnTo>
                    <a:pt x="1328315" y="604059"/>
                  </a:lnTo>
                  <a:lnTo>
                    <a:pt x="1306673" y="560774"/>
                  </a:lnTo>
                  <a:lnTo>
                    <a:pt x="1266093" y="509373"/>
                  </a:lnTo>
                  <a:lnTo>
                    <a:pt x="1195754" y="403865"/>
                  </a:lnTo>
                  <a:lnTo>
                    <a:pt x="1184933" y="379517"/>
                  </a:lnTo>
                  <a:lnTo>
                    <a:pt x="1203870" y="374107"/>
                  </a:lnTo>
                  <a:lnTo>
                    <a:pt x="1230923" y="393044"/>
                  </a:lnTo>
                  <a:lnTo>
                    <a:pt x="1257977" y="471499"/>
                  </a:lnTo>
                  <a:lnTo>
                    <a:pt x="1217397" y="363286"/>
                  </a:lnTo>
                  <a:lnTo>
                    <a:pt x="1138942" y="287536"/>
                  </a:lnTo>
                  <a:lnTo>
                    <a:pt x="1117300" y="225314"/>
                  </a:lnTo>
                  <a:lnTo>
                    <a:pt x="1076720" y="176618"/>
                  </a:lnTo>
                  <a:lnTo>
                    <a:pt x="1057783" y="130628"/>
                  </a:lnTo>
                  <a:lnTo>
                    <a:pt x="1028024" y="68405"/>
                  </a:lnTo>
                  <a:lnTo>
                    <a:pt x="1011792" y="81932"/>
                  </a:lnTo>
                  <a:lnTo>
                    <a:pt x="1017203" y="119806"/>
                  </a:lnTo>
                  <a:lnTo>
                    <a:pt x="1025319" y="149565"/>
                  </a:lnTo>
                  <a:lnTo>
                    <a:pt x="1025319" y="165797"/>
                  </a:lnTo>
                  <a:lnTo>
                    <a:pt x="995560" y="144154"/>
                  </a:lnTo>
                  <a:lnTo>
                    <a:pt x="990149" y="111690"/>
                  </a:lnTo>
                  <a:lnTo>
                    <a:pt x="987444" y="84637"/>
                  </a:lnTo>
                  <a:lnTo>
                    <a:pt x="1006381" y="54878"/>
                  </a:lnTo>
                  <a:lnTo>
                    <a:pt x="1022938" y="0"/>
                  </a:lnTo>
                  <a:lnTo>
                    <a:pt x="968507" y="14299"/>
                  </a:lnTo>
                  <a:lnTo>
                    <a:pt x="941454" y="772"/>
                  </a:lnTo>
                  <a:lnTo>
                    <a:pt x="917106" y="19709"/>
                  </a:lnTo>
                  <a:lnTo>
                    <a:pt x="911695" y="98164"/>
                  </a:lnTo>
                  <a:lnTo>
                    <a:pt x="862999" y="81932"/>
                  </a:lnTo>
                  <a:lnTo>
                    <a:pt x="465316" y="119806"/>
                  </a:lnTo>
                  <a:lnTo>
                    <a:pt x="392273" y="92753"/>
                  </a:lnTo>
                  <a:lnTo>
                    <a:pt x="0" y="184734"/>
                  </a:lnTo>
                  <a:close/>
                </a:path>
              </a:pathLst>
            </a:custGeom>
            <a:grpFill/>
            <a:ln w="127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65" name="Freeform 64"/>
            <p:cNvSpPr/>
            <p:nvPr/>
          </p:nvSpPr>
          <p:spPr>
            <a:xfrm>
              <a:off x="6659563" y="3328988"/>
              <a:ext cx="1322387" cy="698500"/>
            </a:xfrm>
            <a:custGeom>
              <a:avLst/>
              <a:gdLst>
                <a:gd name="connsiteX0" fmla="*/ 360608 w 1311069"/>
                <a:gd name="connsiteY0" fmla="*/ 293638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6523 w 1311069"/>
                <a:gd name="connsiteY71" fmla="*/ 33485 h 698035"/>
                <a:gd name="connsiteX72" fmla="*/ 360608 w 1311069"/>
                <a:gd name="connsiteY72" fmla="*/ 293638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6523 w 1311069"/>
                <a:gd name="connsiteY71" fmla="*/ 33485 h 698035"/>
                <a:gd name="connsiteX72" fmla="*/ 360608 w 1311069"/>
                <a:gd name="connsiteY72" fmla="*/ 279360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1761 w 1311069"/>
                <a:gd name="connsiteY71" fmla="*/ 26346 h 698035"/>
                <a:gd name="connsiteX72" fmla="*/ 360608 w 1311069"/>
                <a:gd name="connsiteY72" fmla="*/ 279360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935101 w 1311069"/>
                <a:gd name="connsiteY71" fmla="*/ 88218 h 698035"/>
                <a:gd name="connsiteX72" fmla="*/ 360608 w 1311069"/>
                <a:gd name="connsiteY72" fmla="*/ 279360 h 698035"/>
                <a:gd name="connsiteX0" fmla="*/ 372512 w 1322973"/>
                <a:gd name="connsiteY0" fmla="*/ 279360 h 698035"/>
                <a:gd name="connsiteX1" fmla="*/ 372512 w 1322973"/>
                <a:gd name="connsiteY1" fmla="*/ 355457 h 698035"/>
                <a:gd name="connsiteX2" fmla="*/ 336451 w 1322973"/>
                <a:gd name="connsiteY2" fmla="*/ 381215 h 698035"/>
                <a:gd name="connsiteX3" fmla="*/ 297815 w 1322973"/>
                <a:gd name="connsiteY3" fmla="*/ 381215 h 698035"/>
                <a:gd name="connsiteX4" fmla="*/ 269481 w 1322973"/>
                <a:gd name="connsiteY4" fmla="*/ 435306 h 698035"/>
                <a:gd name="connsiteX5" fmla="*/ 210238 w 1322973"/>
                <a:gd name="connsiteY5" fmla="*/ 435306 h 698035"/>
                <a:gd name="connsiteX6" fmla="*/ 194784 w 1322973"/>
                <a:gd name="connsiteY6" fmla="*/ 489397 h 698035"/>
                <a:gd name="connsiteX7" fmla="*/ 166450 w 1322973"/>
                <a:gd name="connsiteY7" fmla="*/ 515155 h 698035"/>
                <a:gd name="connsiteX8" fmla="*/ 114935 w 1322973"/>
                <a:gd name="connsiteY8" fmla="*/ 543489 h 698035"/>
                <a:gd name="connsiteX9" fmla="*/ 55692 w 1322973"/>
                <a:gd name="connsiteY9" fmla="*/ 592428 h 698035"/>
                <a:gd name="connsiteX10" fmla="*/ 42813 w 1322973"/>
                <a:gd name="connsiteY10" fmla="*/ 638792 h 698035"/>
                <a:gd name="connsiteX11" fmla="*/ 0 w 1322973"/>
                <a:gd name="connsiteY11" fmla="*/ 664550 h 698035"/>
                <a:gd name="connsiteX12" fmla="*/ 27358 w 1322973"/>
                <a:gd name="connsiteY12" fmla="*/ 698035 h 698035"/>
                <a:gd name="connsiteX13" fmla="*/ 197359 w 1322973"/>
                <a:gd name="connsiteY13" fmla="*/ 664550 h 698035"/>
                <a:gd name="connsiteX14" fmla="*/ 382815 w 1322973"/>
                <a:gd name="connsiteY14" fmla="*/ 569246 h 698035"/>
                <a:gd name="connsiteX15" fmla="*/ 516756 w 1322973"/>
                <a:gd name="connsiteY15" fmla="*/ 558943 h 698035"/>
                <a:gd name="connsiteX16" fmla="*/ 601756 w 1322973"/>
                <a:gd name="connsiteY16" fmla="*/ 600156 h 698035"/>
                <a:gd name="connsiteX17" fmla="*/ 761454 w 1322973"/>
                <a:gd name="connsiteY17" fmla="*/ 546064 h 698035"/>
                <a:gd name="connsiteX18" fmla="*/ 957213 w 1322973"/>
                <a:gd name="connsiteY18" fmla="*/ 677429 h 698035"/>
                <a:gd name="connsiteX19" fmla="*/ 988122 w 1322973"/>
                <a:gd name="connsiteY19" fmla="*/ 651671 h 698035"/>
                <a:gd name="connsiteX20" fmla="*/ 1021607 w 1322973"/>
                <a:gd name="connsiteY20" fmla="*/ 631065 h 698035"/>
                <a:gd name="connsiteX21" fmla="*/ 1062820 w 1322973"/>
                <a:gd name="connsiteY21" fmla="*/ 582125 h 698035"/>
                <a:gd name="connsiteX22" fmla="*/ 1083426 w 1322973"/>
                <a:gd name="connsiteY22" fmla="*/ 530610 h 698035"/>
                <a:gd name="connsiteX23" fmla="*/ 1127214 w 1322973"/>
                <a:gd name="connsiteY23" fmla="*/ 463640 h 698035"/>
                <a:gd name="connsiteX24" fmla="*/ 1163275 w 1322973"/>
                <a:gd name="connsiteY24" fmla="*/ 422427 h 698035"/>
                <a:gd name="connsiteX25" fmla="*/ 1201912 w 1322973"/>
                <a:gd name="connsiteY25" fmla="*/ 412124 h 698035"/>
                <a:gd name="connsiteX26" fmla="*/ 1243124 w 1322973"/>
                <a:gd name="connsiteY26" fmla="*/ 381215 h 698035"/>
                <a:gd name="connsiteX27" fmla="*/ 1250851 w 1322973"/>
                <a:gd name="connsiteY27" fmla="*/ 340002 h 698035"/>
                <a:gd name="connsiteX28" fmla="*/ 1235397 w 1322973"/>
                <a:gd name="connsiteY28" fmla="*/ 337427 h 698035"/>
                <a:gd name="connsiteX29" fmla="*/ 1209639 w 1322973"/>
                <a:gd name="connsiteY29" fmla="*/ 352881 h 698035"/>
                <a:gd name="connsiteX30" fmla="*/ 1196760 w 1322973"/>
                <a:gd name="connsiteY30" fmla="*/ 370912 h 698035"/>
                <a:gd name="connsiteX31" fmla="*/ 1171002 w 1322973"/>
                <a:gd name="connsiteY31" fmla="*/ 378639 h 698035"/>
                <a:gd name="connsiteX32" fmla="*/ 1150396 w 1322973"/>
                <a:gd name="connsiteY32" fmla="*/ 370912 h 698035"/>
                <a:gd name="connsiteX33" fmla="*/ 1145245 w 1322973"/>
                <a:gd name="connsiteY33" fmla="*/ 358033 h 698035"/>
                <a:gd name="connsiteX34" fmla="*/ 1158123 w 1322973"/>
                <a:gd name="connsiteY34" fmla="*/ 350305 h 698035"/>
                <a:gd name="connsiteX35" fmla="*/ 1176154 w 1322973"/>
                <a:gd name="connsiteY35" fmla="*/ 352881 h 698035"/>
                <a:gd name="connsiteX36" fmla="*/ 1189033 w 1322973"/>
                <a:gd name="connsiteY36" fmla="*/ 352881 h 698035"/>
                <a:gd name="connsiteX37" fmla="*/ 1196760 w 1322973"/>
                <a:gd name="connsiteY37" fmla="*/ 332275 h 698035"/>
                <a:gd name="connsiteX38" fmla="*/ 1199336 w 1322973"/>
                <a:gd name="connsiteY38" fmla="*/ 306517 h 698035"/>
                <a:gd name="connsiteX39" fmla="*/ 1181305 w 1322973"/>
                <a:gd name="connsiteY39" fmla="*/ 303941 h 698035"/>
                <a:gd name="connsiteX40" fmla="*/ 1150396 w 1322973"/>
                <a:gd name="connsiteY40" fmla="*/ 301366 h 698035"/>
                <a:gd name="connsiteX41" fmla="*/ 1134941 w 1322973"/>
                <a:gd name="connsiteY41" fmla="*/ 293638 h 698035"/>
                <a:gd name="connsiteX42" fmla="*/ 1147820 w 1322973"/>
                <a:gd name="connsiteY42" fmla="*/ 273032 h 698035"/>
                <a:gd name="connsiteX43" fmla="*/ 1168427 w 1322973"/>
                <a:gd name="connsiteY43" fmla="*/ 273032 h 698035"/>
                <a:gd name="connsiteX44" fmla="*/ 1183881 w 1322973"/>
                <a:gd name="connsiteY44" fmla="*/ 260153 h 698035"/>
                <a:gd name="connsiteX45" fmla="*/ 1207063 w 1322973"/>
                <a:gd name="connsiteY45" fmla="*/ 244699 h 698035"/>
                <a:gd name="connsiteX46" fmla="*/ 1232821 w 1322973"/>
                <a:gd name="connsiteY46" fmla="*/ 262729 h 698035"/>
                <a:gd name="connsiteX47" fmla="*/ 1263730 w 1322973"/>
                <a:gd name="connsiteY47" fmla="*/ 252426 h 698035"/>
                <a:gd name="connsiteX48" fmla="*/ 1281761 w 1322973"/>
                <a:gd name="connsiteY48" fmla="*/ 226668 h 698035"/>
                <a:gd name="connsiteX49" fmla="*/ 1304943 w 1322973"/>
                <a:gd name="connsiteY49" fmla="*/ 190607 h 698035"/>
                <a:gd name="connsiteX50" fmla="*/ 1292064 w 1322973"/>
                <a:gd name="connsiteY50" fmla="*/ 136516 h 698035"/>
                <a:gd name="connsiteX51" fmla="*/ 1268882 w 1322973"/>
                <a:gd name="connsiteY51" fmla="*/ 123637 h 698035"/>
                <a:gd name="connsiteX52" fmla="*/ 1258579 w 1322973"/>
                <a:gd name="connsiteY52" fmla="*/ 149395 h 698035"/>
                <a:gd name="connsiteX53" fmla="*/ 1253427 w 1322973"/>
                <a:gd name="connsiteY53" fmla="*/ 167425 h 698035"/>
                <a:gd name="connsiteX54" fmla="*/ 1212215 w 1322973"/>
                <a:gd name="connsiteY54" fmla="*/ 154547 h 698035"/>
                <a:gd name="connsiteX55" fmla="*/ 1173578 w 1322973"/>
                <a:gd name="connsiteY55" fmla="*/ 162274 h 698035"/>
                <a:gd name="connsiteX56" fmla="*/ 1150396 w 1322973"/>
                <a:gd name="connsiteY56" fmla="*/ 177729 h 698035"/>
                <a:gd name="connsiteX57" fmla="*/ 1140093 w 1322973"/>
                <a:gd name="connsiteY57" fmla="*/ 151971 h 698035"/>
                <a:gd name="connsiteX58" fmla="*/ 1122063 w 1322973"/>
                <a:gd name="connsiteY58" fmla="*/ 123637 h 698035"/>
                <a:gd name="connsiteX59" fmla="*/ 1142669 w 1322973"/>
                <a:gd name="connsiteY59" fmla="*/ 110758 h 698035"/>
                <a:gd name="connsiteX60" fmla="*/ 1171002 w 1322973"/>
                <a:gd name="connsiteY60" fmla="*/ 131365 h 698035"/>
                <a:gd name="connsiteX61" fmla="*/ 1191608 w 1322973"/>
                <a:gd name="connsiteY61" fmla="*/ 121061 h 698035"/>
                <a:gd name="connsiteX62" fmla="*/ 1207063 w 1322973"/>
                <a:gd name="connsiteY62" fmla="*/ 118486 h 698035"/>
                <a:gd name="connsiteX63" fmla="*/ 1232821 w 1322973"/>
                <a:gd name="connsiteY63" fmla="*/ 95304 h 698035"/>
                <a:gd name="connsiteX64" fmla="*/ 1245700 w 1322973"/>
                <a:gd name="connsiteY64" fmla="*/ 95304 h 698035"/>
                <a:gd name="connsiteX65" fmla="*/ 1243124 w 1322973"/>
                <a:gd name="connsiteY65" fmla="*/ 74698 h 698035"/>
                <a:gd name="connsiteX66" fmla="*/ 1227669 w 1322973"/>
                <a:gd name="connsiteY66" fmla="*/ 28334 h 698035"/>
                <a:gd name="connsiteX67" fmla="*/ 1235397 w 1322973"/>
                <a:gd name="connsiteY67" fmla="*/ 25758 h 698035"/>
                <a:gd name="connsiteX68" fmla="*/ 1315246 w 1322973"/>
                <a:gd name="connsiteY68" fmla="*/ 121061 h 698035"/>
                <a:gd name="connsiteX69" fmla="*/ 1322973 w 1322973"/>
                <a:gd name="connsiteY69" fmla="*/ 115910 h 698035"/>
                <a:gd name="connsiteX70" fmla="*/ 1222518 w 1322973"/>
                <a:gd name="connsiteY70" fmla="*/ 0 h 698035"/>
                <a:gd name="connsiteX71" fmla="*/ 947005 w 1322973"/>
                <a:gd name="connsiteY71" fmla="*/ 88218 h 698035"/>
                <a:gd name="connsiteX72" fmla="*/ 372512 w 1322973"/>
                <a:gd name="connsiteY72" fmla="*/ 279360 h 69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322973" h="698035">
                  <a:moveTo>
                    <a:pt x="372512" y="279360"/>
                  </a:moveTo>
                  <a:lnTo>
                    <a:pt x="372512" y="355457"/>
                  </a:lnTo>
                  <a:lnTo>
                    <a:pt x="336451" y="381215"/>
                  </a:lnTo>
                  <a:lnTo>
                    <a:pt x="297815" y="381215"/>
                  </a:lnTo>
                  <a:lnTo>
                    <a:pt x="269481" y="435306"/>
                  </a:lnTo>
                  <a:lnTo>
                    <a:pt x="210238" y="435306"/>
                  </a:lnTo>
                  <a:lnTo>
                    <a:pt x="194784" y="489397"/>
                  </a:lnTo>
                  <a:lnTo>
                    <a:pt x="166450" y="515155"/>
                  </a:lnTo>
                  <a:lnTo>
                    <a:pt x="114935" y="543489"/>
                  </a:lnTo>
                  <a:lnTo>
                    <a:pt x="55692" y="592428"/>
                  </a:lnTo>
                  <a:lnTo>
                    <a:pt x="42813" y="638792"/>
                  </a:lnTo>
                  <a:lnTo>
                    <a:pt x="0" y="664550"/>
                  </a:lnTo>
                  <a:lnTo>
                    <a:pt x="27358" y="698035"/>
                  </a:lnTo>
                  <a:lnTo>
                    <a:pt x="197359" y="664550"/>
                  </a:lnTo>
                  <a:lnTo>
                    <a:pt x="382815" y="569246"/>
                  </a:lnTo>
                  <a:lnTo>
                    <a:pt x="516756" y="558943"/>
                  </a:lnTo>
                  <a:lnTo>
                    <a:pt x="601756" y="600156"/>
                  </a:lnTo>
                  <a:lnTo>
                    <a:pt x="761454" y="546064"/>
                  </a:lnTo>
                  <a:lnTo>
                    <a:pt x="957213" y="677429"/>
                  </a:lnTo>
                  <a:lnTo>
                    <a:pt x="988122" y="651671"/>
                  </a:lnTo>
                  <a:lnTo>
                    <a:pt x="1021607" y="631065"/>
                  </a:lnTo>
                  <a:lnTo>
                    <a:pt x="1062820" y="582125"/>
                  </a:lnTo>
                  <a:lnTo>
                    <a:pt x="1083426" y="530610"/>
                  </a:lnTo>
                  <a:lnTo>
                    <a:pt x="1127214" y="463640"/>
                  </a:lnTo>
                  <a:lnTo>
                    <a:pt x="1163275" y="422427"/>
                  </a:lnTo>
                  <a:lnTo>
                    <a:pt x="1201912" y="412124"/>
                  </a:lnTo>
                  <a:lnTo>
                    <a:pt x="1243124" y="381215"/>
                  </a:lnTo>
                  <a:lnTo>
                    <a:pt x="1250851" y="340002"/>
                  </a:lnTo>
                  <a:lnTo>
                    <a:pt x="1235397" y="337427"/>
                  </a:lnTo>
                  <a:lnTo>
                    <a:pt x="1209639" y="352881"/>
                  </a:lnTo>
                  <a:lnTo>
                    <a:pt x="1196760" y="370912"/>
                  </a:lnTo>
                  <a:lnTo>
                    <a:pt x="1171002" y="378639"/>
                  </a:lnTo>
                  <a:lnTo>
                    <a:pt x="1150396" y="370912"/>
                  </a:lnTo>
                  <a:lnTo>
                    <a:pt x="1145245" y="358033"/>
                  </a:lnTo>
                  <a:lnTo>
                    <a:pt x="1158123" y="350305"/>
                  </a:lnTo>
                  <a:lnTo>
                    <a:pt x="1176154" y="352881"/>
                  </a:lnTo>
                  <a:lnTo>
                    <a:pt x="1189033" y="352881"/>
                  </a:lnTo>
                  <a:lnTo>
                    <a:pt x="1196760" y="332275"/>
                  </a:lnTo>
                  <a:lnTo>
                    <a:pt x="1199336" y="306517"/>
                  </a:lnTo>
                  <a:lnTo>
                    <a:pt x="1181305" y="303941"/>
                  </a:lnTo>
                  <a:lnTo>
                    <a:pt x="1150396" y="301366"/>
                  </a:lnTo>
                  <a:lnTo>
                    <a:pt x="1134941" y="293638"/>
                  </a:lnTo>
                  <a:lnTo>
                    <a:pt x="1147820" y="273032"/>
                  </a:lnTo>
                  <a:lnTo>
                    <a:pt x="1168427" y="273032"/>
                  </a:lnTo>
                  <a:lnTo>
                    <a:pt x="1183881" y="260153"/>
                  </a:lnTo>
                  <a:lnTo>
                    <a:pt x="1207063" y="244699"/>
                  </a:lnTo>
                  <a:lnTo>
                    <a:pt x="1232821" y="262729"/>
                  </a:lnTo>
                  <a:lnTo>
                    <a:pt x="1263730" y="252426"/>
                  </a:lnTo>
                  <a:lnTo>
                    <a:pt x="1281761" y="226668"/>
                  </a:lnTo>
                  <a:lnTo>
                    <a:pt x="1304943" y="190607"/>
                  </a:lnTo>
                  <a:lnTo>
                    <a:pt x="1292064" y="136516"/>
                  </a:lnTo>
                  <a:lnTo>
                    <a:pt x="1268882" y="123637"/>
                  </a:lnTo>
                  <a:lnTo>
                    <a:pt x="1258579" y="149395"/>
                  </a:lnTo>
                  <a:lnTo>
                    <a:pt x="1253427" y="167425"/>
                  </a:lnTo>
                  <a:lnTo>
                    <a:pt x="1212215" y="154547"/>
                  </a:lnTo>
                  <a:lnTo>
                    <a:pt x="1173578" y="162274"/>
                  </a:lnTo>
                  <a:lnTo>
                    <a:pt x="1150396" y="177729"/>
                  </a:lnTo>
                  <a:lnTo>
                    <a:pt x="1140093" y="151971"/>
                  </a:lnTo>
                  <a:lnTo>
                    <a:pt x="1122063" y="123637"/>
                  </a:lnTo>
                  <a:lnTo>
                    <a:pt x="1142669" y="110758"/>
                  </a:lnTo>
                  <a:lnTo>
                    <a:pt x="1171002" y="131365"/>
                  </a:lnTo>
                  <a:lnTo>
                    <a:pt x="1191608" y="121061"/>
                  </a:lnTo>
                  <a:lnTo>
                    <a:pt x="1207063" y="118486"/>
                  </a:lnTo>
                  <a:lnTo>
                    <a:pt x="1232821" y="95304"/>
                  </a:lnTo>
                  <a:lnTo>
                    <a:pt x="1245700" y="95304"/>
                  </a:lnTo>
                  <a:lnTo>
                    <a:pt x="1243124" y="74698"/>
                  </a:lnTo>
                  <a:lnTo>
                    <a:pt x="1227669" y="28334"/>
                  </a:lnTo>
                  <a:lnTo>
                    <a:pt x="1235397" y="25758"/>
                  </a:lnTo>
                  <a:lnTo>
                    <a:pt x="1315246" y="121061"/>
                  </a:lnTo>
                  <a:lnTo>
                    <a:pt x="1322973" y="115910"/>
                  </a:lnTo>
                  <a:lnTo>
                    <a:pt x="1222518" y="0"/>
                  </a:lnTo>
                  <a:lnTo>
                    <a:pt x="947005" y="88218"/>
                  </a:lnTo>
                  <a:lnTo>
                    <a:pt x="372512" y="279360"/>
                  </a:lnTo>
                  <a:close/>
                </a:path>
              </a:pathLst>
            </a:custGeom>
            <a:grpFill/>
            <a:ln w="127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66" name="Freeform 65"/>
            <p:cNvSpPr/>
            <p:nvPr/>
          </p:nvSpPr>
          <p:spPr>
            <a:xfrm>
              <a:off x="8013700" y="1052513"/>
              <a:ext cx="550863" cy="855662"/>
            </a:xfrm>
            <a:custGeom>
              <a:avLst/>
              <a:gdLst>
                <a:gd name="connsiteX0" fmla="*/ 57620 w 541125"/>
                <a:gd name="connsiteY0" fmla="*/ 40084 h 856781"/>
                <a:gd name="connsiteX1" fmla="*/ 45094 w 541125"/>
                <a:gd name="connsiteY1" fmla="*/ 125261 h 856781"/>
                <a:gd name="connsiteX2" fmla="*/ 25053 w 541125"/>
                <a:gd name="connsiteY2" fmla="*/ 195406 h 856781"/>
                <a:gd name="connsiteX3" fmla="*/ 32568 w 541125"/>
                <a:gd name="connsiteY3" fmla="*/ 255531 h 856781"/>
                <a:gd name="connsiteX4" fmla="*/ 35073 w 541125"/>
                <a:gd name="connsiteY4" fmla="*/ 333193 h 856781"/>
                <a:gd name="connsiteX5" fmla="*/ 37579 w 541125"/>
                <a:gd name="connsiteY5" fmla="*/ 393318 h 856781"/>
                <a:gd name="connsiteX6" fmla="*/ 15032 w 541125"/>
                <a:gd name="connsiteY6" fmla="*/ 428391 h 856781"/>
                <a:gd name="connsiteX7" fmla="*/ 27558 w 541125"/>
                <a:gd name="connsiteY7" fmla="*/ 460958 h 856781"/>
                <a:gd name="connsiteX8" fmla="*/ 0 w 541125"/>
                <a:gd name="connsiteY8" fmla="*/ 506052 h 856781"/>
                <a:gd name="connsiteX9" fmla="*/ 135282 w 541125"/>
                <a:gd name="connsiteY9" fmla="*/ 809182 h 856781"/>
                <a:gd name="connsiteX10" fmla="*/ 160334 w 541125"/>
                <a:gd name="connsiteY10" fmla="*/ 844255 h 856781"/>
                <a:gd name="connsiteX11" fmla="*/ 182880 w 541125"/>
                <a:gd name="connsiteY11" fmla="*/ 856781 h 856781"/>
                <a:gd name="connsiteX12" fmla="*/ 202922 w 541125"/>
                <a:gd name="connsiteY12" fmla="*/ 794151 h 856781"/>
                <a:gd name="connsiteX13" fmla="*/ 207933 w 541125"/>
                <a:gd name="connsiteY13" fmla="*/ 761583 h 856781"/>
                <a:gd name="connsiteX14" fmla="*/ 237995 w 541125"/>
                <a:gd name="connsiteY14" fmla="*/ 721500 h 856781"/>
                <a:gd name="connsiteX15" fmla="*/ 225469 w 541125"/>
                <a:gd name="connsiteY15" fmla="*/ 701458 h 856781"/>
                <a:gd name="connsiteX16" fmla="*/ 258037 w 541125"/>
                <a:gd name="connsiteY16" fmla="*/ 673901 h 856781"/>
                <a:gd name="connsiteX17" fmla="*/ 288099 w 541125"/>
                <a:gd name="connsiteY17" fmla="*/ 666385 h 856781"/>
                <a:gd name="connsiteX18" fmla="*/ 293110 w 541125"/>
                <a:gd name="connsiteY18" fmla="*/ 628807 h 856781"/>
                <a:gd name="connsiteX19" fmla="*/ 323172 w 541125"/>
                <a:gd name="connsiteY19" fmla="*/ 606260 h 856781"/>
                <a:gd name="connsiteX20" fmla="*/ 338203 w 541125"/>
                <a:gd name="connsiteY20" fmla="*/ 563672 h 856781"/>
                <a:gd name="connsiteX21" fmla="*/ 328182 w 541125"/>
                <a:gd name="connsiteY21" fmla="*/ 513568 h 856781"/>
                <a:gd name="connsiteX22" fmla="*/ 343214 w 541125"/>
                <a:gd name="connsiteY22" fmla="*/ 498536 h 856781"/>
                <a:gd name="connsiteX23" fmla="*/ 365760 w 541125"/>
                <a:gd name="connsiteY23" fmla="*/ 528599 h 856781"/>
                <a:gd name="connsiteX24" fmla="*/ 385802 w 541125"/>
                <a:gd name="connsiteY24" fmla="*/ 543630 h 856781"/>
                <a:gd name="connsiteX25" fmla="*/ 388307 w 541125"/>
                <a:gd name="connsiteY25" fmla="*/ 493526 h 856781"/>
                <a:gd name="connsiteX26" fmla="*/ 420875 w 541125"/>
                <a:gd name="connsiteY26" fmla="*/ 468474 h 856781"/>
                <a:gd name="connsiteX27" fmla="*/ 430896 w 541125"/>
                <a:gd name="connsiteY27" fmla="*/ 465969 h 856781"/>
                <a:gd name="connsiteX28" fmla="*/ 523588 w 541125"/>
                <a:gd name="connsiteY28" fmla="*/ 368266 h 856781"/>
                <a:gd name="connsiteX29" fmla="*/ 526094 w 541125"/>
                <a:gd name="connsiteY29" fmla="*/ 348224 h 856781"/>
                <a:gd name="connsiteX30" fmla="*/ 541125 w 541125"/>
                <a:gd name="connsiteY30" fmla="*/ 330688 h 856781"/>
                <a:gd name="connsiteX31" fmla="*/ 493526 w 541125"/>
                <a:gd name="connsiteY31" fmla="*/ 285594 h 856781"/>
                <a:gd name="connsiteX32" fmla="*/ 460958 w 541125"/>
                <a:gd name="connsiteY32" fmla="*/ 278078 h 856781"/>
                <a:gd name="connsiteX33" fmla="*/ 443422 w 541125"/>
                <a:gd name="connsiteY33" fmla="*/ 275573 h 856781"/>
                <a:gd name="connsiteX34" fmla="*/ 420875 w 541125"/>
                <a:gd name="connsiteY34" fmla="*/ 265552 h 856781"/>
                <a:gd name="connsiteX35" fmla="*/ 405844 w 541125"/>
                <a:gd name="connsiteY35" fmla="*/ 237995 h 856781"/>
                <a:gd name="connsiteX36" fmla="*/ 393318 w 541125"/>
                <a:gd name="connsiteY36" fmla="*/ 230479 h 856781"/>
                <a:gd name="connsiteX37" fmla="*/ 365760 w 541125"/>
                <a:gd name="connsiteY37" fmla="*/ 237995 h 856781"/>
                <a:gd name="connsiteX38" fmla="*/ 353234 w 541125"/>
                <a:gd name="connsiteY38" fmla="*/ 222964 h 856781"/>
                <a:gd name="connsiteX39" fmla="*/ 315656 w 541125"/>
                <a:gd name="connsiteY39" fmla="*/ 117745 h 856781"/>
                <a:gd name="connsiteX40" fmla="*/ 293110 w 541125"/>
                <a:gd name="connsiteY40" fmla="*/ 87683 h 856781"/>
                <a:gd name="connsiteX41" fmla="*/ 268057 w 541125"/>
                <a:gd name="connsiteY41" fmla="*/ 35073 h 856781"/>
                <a:gd name="connsiteX42" fmla="*/ 248016 w 541125"/>
                <a:gd name="connsiteY42" fmla="*/ 2506 h 856781"/>
                <a:gd name="connsiteX43" fmla="*/ 195407 w 541125"/>
                <a:gd name="connsiteY43" fmla="*/ 0 h 856781"/>
                <a:gd name="connsiteX44" fmla="*/ 165344 w 541125"/>
                <a:gd name="connsiteY44" fmla="*/ 20042 h 856781"/>
                <a:gd name="connsiteX45" fmla="*/ 147808 w 541125"/>
                <a:gd name="connsiteY45" fmla="*/ 42589 h 856781"/>
                <a:gd name="connsiteX46" fmla="*/ 120250 w 541125"/>
                <a:gd name="connsiteY46" fmla="*/ 62631 h 856781"/>
                <a:gd name="connsiteX47" fmla="*/ 107724 w 541125"/>
                <a:gd name="connsiteY47" fmla="*/ 70146 h 856781"/>
                <a:gd name="connsiteX48" fmla="*/ 57620 w 541125"/>
                <a:gd name="connsiteY48" fmla="*/ 40084 h 856781"/>
                <a:gd name="connsiteX0" fmla="*/ 67141 w 550646"/>
                <a:gd name="connsiteY0" fmla="*/ 40084 h 856781"/>
                <a:gd name="connsiteX1" fmla="*/ 54615 w 550646"/>
                <a:gd name="connsiteY1" fmla="*/ 125261 h 856781"/>
                <a:gd name="connsiteX2" fmla="*/ 34574 w 550646"/>
                <a:gd name="connsiteY2" fmla="*/ 195406 h 856781"/>
                <a:gd name="connsiteX3" fmla="*/ 42089 w 550646"/>
                <a:gd name="connsiteY3" fmla="*/ 255531 h 856781"/>
                <a:gd name="connsiteX4" fmla="*/ 44594 w 550646"/>
                <a:gd name="connsiteY4" fmla="*/ 333193 h 856781"/>
                <a:gd name="connsiteX5" fmla="*/ 47100 w 550646"/>
                <a:gd name="connsiteY5" fmla="*/ 393318 h 856781"/>
                <a:gd name="connsiteX6" fmla="*/ 24553 w 550646"/>
                <a:gd name="connsiteY6" fmla="*/ 428391 h 856781"/>
                <a:gd name="connsiteX7" fmla="*/ 37079 w 550646"/>
                <a:gd name="connsiteY7" fmla="*/ 460958 h 856781"/>
                <a:gd name="connsiteX8" fmla="*/ 0 w 550646"/>
                <a:gd name="connsiteY8" fmla="*/ 510821 h 856781"/>
                <a:gd name="connsiteX9" fmla="*/ 144803 w 550646"/>
                <a:gd name="connsiteY9" fmla="*/ 809182 h 856781"/>
                <a:gd name="connsiteX10" fmla="*/ 169855 w 550646"/>
                <a:gd name="connsiteY10" fmla="*/ 844255 h 856781"/>
                <a:gd name="connsiteX11" fmla="*/ 192401 w 550646"/>
                <a:gd name="connsiteY11" fmla="*/ 856781 h 856781"/>
                <a:gd name="connsiteX12" fmla="*/ 212443 w 550646"/>
                <a:gd name="connsiteY12" fmla="*/ 794151 h 856781"/>
                <a:gd name="connsiteX13" fmla="*/ 217454 w 550646"/>
                <a:gd name="connsiteY13" fmla="*/ 761583 h 856781"/>
                <a:gd name="connsiteX14" fmla="*/ 247516 w 550646"/>
                <a:gd name="connsiteY14" fmla="*/ 721500 h 856781"/>
                <a:gd name="connsiteX15" fmla="*/ 234990 w 550646"/>
                <a:gd name="connsiteY15" fmla="*/ 701458 h 856781"/>
                <a:gd name="connsiteX16" fmla="*/ 267558 w 550646"/>
                <a:gd name="connsiteY16" fmla="*/ 673901 h 856781"/>
                <a:gd name="connsiteX17" fmla="*/ 297620 w 550646"/>
                <a:gd name="connsiteY17" fmla="*/ 666385 h 856781"/>
                <a:gd name="connsiteX18" fmla="*/ 302631 w 550646"/>
                <a:gd name="connsiteY18" fmla="*/ 628807 h 856781"/>
                <a:gd name="connsiteX19" fmla="*/ 332693 w 550646"/>
                <a:gd name="connsiteY19" fmla="*/ 606260 h 856781"/>
                <a:gd name="connsiteX20" fmla="*/ 347724 w 550646"/>
                <a:gd name="connsiteY20" fmla="*/ 563672 h 856781"/>
                <a:gd name="connsiteX21" fmla="*/ 337703 w 550646"/>
                <a:gd name="connsiteY21" fmla="*/ 513568 h 856781"/>
                <a:gd name="connsiteX22" fmla="*/ 352735 w 550646"/>
                <a:gd name="connsiteY22" fmla="*/ 498536 h 856781"/>
                <a:gd name="connsiteX23" fmla="*/ 375281 w 550646"/>
                <a:gd name="connsiteY23" fmla="*/ 528599 h 856781"/>
                <a:gd name="connsiteX24" fmla="*/ 395323 w 550646"/>
                <a:gd name="connsiteY24" fmla="*/ 543630 h 856781"/>
                <a:gd name="connsiteX25" fmla="*/ 397828 w 550646"/>
                <a:gd name="connsiteY25" fmla="*/ 493526 h 856781"/>
                <a:gd name="connsiteX26" fmla="*/ 430396 w 550646"/>
                <a:gd name="connsiteY26" fmla="*/ 468474 h 856781"/>
                <a:gd name="connsiteX27" fmla="*/ 440417 w 550646"/>
                <a:gd name="connsiteY27" fmla="*/ 465969 h 856781"/>
                <a:gd name="connsiteX28" fmla="*/ 533109 w 550646"/>
                <a:gd name="connsiteY28" fmla="*/ 368266 h 856781"/>
                <a:gd name="connsiteX29" fmla="*/ 535615 w 550646"/>
                <a:gd name="connsiteY29" fmla="*/ 348224 h 856781"/>
                <a:gd name="connsiteX30" fmla="*/ 550646 w 550646"/>
                <a:gd name="connsiteY30" fmla="*/ 330688 h 856781"/>
                <a:gd name="connsiteX31" fmla="*/ 503047 w 550646"/>
                <a:gd name="connsiteY31" fmla="*/ 285594 h 856781"/>
                <a:gd name="connsiteX32" fmla="*/ 470479 w 550646"/>
                <a:gd name="connsiteY32" fmla="*/ 278078 h 856781"/>
                <a:gd name="connsiteX33" fmla="*/ 452943 w 550646"/>
                <a:gd name="connsiteY33" fmla="*/ 275573 h 856781"/>
                <a:gd name="connsiteX34" fmla="*/ 430396 w 550646"/>
                <a:gd name="connsiteY34" fmla="*/ 265552 h 856781"/>
                <a:gd name="connsiteX35" fmla="*/ 415365 w 550646"/>
                <a:gd name="connsiteY35" fmla="*/ 237995 h 856781"/>
                <a:gd name="connsiteX36" fmla="*/ 402839 w 550646"/>
                <a:gd name="connsiteY36" fmla="*/ 230479 h 856781"/>
                <a:gd name="connsiteX37" fmla="*/ 375281 w 550646"/>
                <a:gd name="connsiteY37" fmla="*/ 237995 h 856781"/>
                <a:gd name="connsiteX38" fmla="*/ 362755 w 550646"/>
                <a:gd name="connsiteY38" fmla="*/ 222964 h 856781"/>
                <a:gd name="connsiteX39" fmla="*/ 325177 w 550646"/>
                <a:gd name="connsiteY39" fmla="*/ 117745 h 856781"/>
                <a:gd name="connsiteX40" fmla="*/ 302631 w 550646"/>
                <a:gd name="connsiteY40" fmla="*/ 87683 h 856781"/>
                <a:gd name="connsiteX41" fmla="*/ 277578 w 550646"/>
                <a:gd name="connsiteY41" fmla="*/ 35073 h 856781"/>
                <a:gd name="connsiteX42" fmla="*/ 257537 w 550646"/>
                <a:gd name="connsiteY42" fmla="*/ 2506 h 856781"/>
                <a:gd name="connsiteX43" fmla="*/ 204928 w 550646"/>
                <a:gd name="connsiteY43" fmla="*/ 0 h 856781"/>
                <a:gd name="connsiteX44" fmla="*/ 174865 w 550646"/>
                <a:gd name="connsiteY44" fmla="*/ 20042 h 856781"/>
                <a:gd name="connsiteX45" fmla="*/ 157329 w 550646"/>
                <a:gd name="connsiteY45" fmla="*/ 42589 h 856781"/>
                <a:gd name="connsiteX46" fmla="*/ 129771 w 550646"/>
                <a:gd name="connsiteY46" fmla="*/ 62631 h 856781"/>
                <a:gd name="connsiteX47" fmla="*/ 117245 w 550646"/>
                <a:gd name="connsiteY47" fmla="*/ 70146 h 856781"/>
                <a:gd name="connsiteX48" fmla="*/ 67141 w 550646"/>
                <a:gd name="connsiteY48" fmla="*/ 40084 h 856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50646" h="856781">
                  <a:moveTo>
                    <a:pt x="67141" y="40084"/>
                  </a:moveTo>
                  <a:lnTo>
                    <a:pt x="54615" y="125261"/>
                  </a:lnTo>
                  <a:lnTo>
                    <a:pt x="34574" y="195406"/>
                  </a:lnTo>
                  <a:lnTo>
                    <a:pt x="42089" y="255531"/>
                  </a:lnTo>
                  <a:lnTo>
                    <a:pt x="44594" y="333193"/>
                  </a:lnTo>
                  <a:lnTo>
                    <a:pt x="47100" y="393318"/>
                  </a:lnTo>
                  <a:lnTo>
                    <a:pt x="24553" y="428391"/>
                  </a:lnTo>
                  <a:lnTo>
                    <a:pt x="37079" y="460958"/>
                  </a:lnTo>
                  <a:lnTo>
                    <a:pt x="0" y="510821"/>
                  </a:lnTo>
                  <a:lnTo>
                    <a:pt x="144803" y="809182"/>
                  </a:lnTo>
                  <a:lnTo>
                    <a:pt x="169855" y="844255"/>
                  </a:lnTo>
                  <a:lnTo>
                    <a:pt x="192401" y="856781"/>
                  </a:lnTo>
                  <a:lnTo>
                    <a:pt x="212443" y="794151"/>
                  </a:lnTo>
                  <a:lnTo>
                    <a:pt x="217454" y="761583"/>
                  </a:lnTo>
                  <a:lnTo>
                    <a:pt x="247516" y="721500"/>
                  </a:lnTo>
                  <a:lnTo>
                    <a:pt x="234990" y="701458"/>
                  </a:lnTo>
                  <a:lnTo>
                    <a:pt x="267558" y="673901"/>
                  </a:lnTo>
                  <a:lnTo>
                    <a:pt x="297620" y="666385"/>
                  </a:lnTo>
                  <a:lnTo>
                    <a:pt x="302631" y="628807"/>
                  </a:lnTo>
                  <a:lnTo>
                    <a:pt x="332693" y="606260"/>
                  </a:lnTo>
                  <a:lnTo>
                    <a:pt x="347724" y="563672"/>
                  </a:lnTo>
                  <a:lnTo>
                    <a:pt x="337703" y="513568"/>
                  </a:lnTo>
                  <a:lnTo>
                    <a:pt x="352735" y="498536"/>
                  </a:lnTo>
                  <a:lnTo>
                    <a:pt x="375281" y="528599"/>
                  </a:lnTo>
                  <a:lnTo>
                    <a:pt x="395323" y="543630"/>
                  </a:lnTo>
                  <a:lnTo>
                    <a:pt x="397828" y="493526"/>
                  </a:lnTo>
                  <a:lnTo>
                    <a:pt x="430396" y="468474"/>
                  </a:lnTo>
                  <a:lnTo>
                    <a:pt x="440417" y="465969"/>
                  </a:lnTo>
                  <a:lnTo>
                    <a:pt x="533109" y="368266"/>
                  </a:lnTo>
                  <a:lnTo>
                    <a:pt x="535615" y="348224"/>
                  </a:lnTo>
                  <a:lnTo>
                    <a:pt x="550646" y="330688"/>
                  </a:lnTo>
                  <a:lnTo>
                    <a:pt x="503047" y="285594"/>
                  </a:lnTo>
                  <a:lnTo>
                    <a:pt x="470479" y="278078"/>
                  </a:lnTo>
                  <a:lnTo>
                    <a:pt x="452943" y="275573"/>
                  </a:lnTo>
                  <a:lnTo>
                    <a:pt x="430396" y="265552"/>
                  </a:lnTo>
                  <a:lnTo>
                    <a:pt x="415365" y="237995"/>
                  </a:lnTo>
                  <a:lnTo>
                    <a:pt x="402839" y="230479"/>
                  </a:lnTo>
                  <a:lnTo>
                    <a:pt x="375281" y="237995"/>
                  </a:lnTo>
                  <a:lnTo>
                    <a:pt x="362755" y="222964"/>
                  </a:lnTo>
                  <a:lnTo>
                    <a:pt x="325177" y="117745"/>
                  </a:lnTo>
                  <a:lnTo>
                    <a:pt x="302631" y="87683"/>
                  </a:lnTo>
                  <a:lnTo>
                    <a:pt x="277578" y="35073"/>
                  </a:lnTo>
                  <a:lnTo>
                    <a:pt x="257537" y="2506"/>
                  </a:lnTo>
                  <a:lnTo>
                    <a:pt x="204928" y="0"/>
                  </a:lnTo>
                  <a:lnTo>
                    <a:pt x="174865" y="20042"/>
                  </a:lnTo>
                  <a:lnTo>
                    <a:pt x="157329" y="42589"/>
                  </a:lnTo>
                  <a:lnTo>
                    <a:pt x="129771" y="62631"/>
                  </a:lnTo>
                  <a:lnTo>
                    <a:pt x="117245" y="70146"/>
                  </a:lnTo>
                  <a:lnTo>
                    <a:pt x="67141" y="40084"/>
                  </a:lnTo>
                  <a:close/>
                </a:path>
              </a:pathLst>
            </a:custGeom>
            <a:grpFill/>
            <a:ln w="127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67" name="Freeform 66"/>
            <p:cNvSpPr/>
            <p:nvPr/>
          </p:nvSpPr>
          <p:spPr>
            <a:xfrm>
              <a:off x="7959725" y="1560513"/>
              <a:ext cx="247650" cy="512762"/>
            </a:xfrm>
            <a:custGeom>
              <a:avLst/>
              <a:gdLst>
                <a:gd name="connsiteX0" fmla="*/ 45093 w 240499"/>
                <a:gd name="connsiteY0" fmla="*/ 0 h 498536"/>
                <a:gd name="connsiteX1" fmla="*/ 17536 w 240499"/>
                <a:gd name="connsiteY1" fmla="*/ 25052 h 498536"/>
                <a:gd name="connsiteX2" fmla="*/ 27557 w 240499"/>
                <a:gd name="connsiteY2" fmla="*/ 95198 h 498536"/>
                <a:gd name="connsiteX3" fmla="*/ 45093 w 240499"/>
                <a:gd name="connsiteY3" fmla="*/ 120250 h 498536"/>
                <a:gd name="connsiteX4" fmla="*/ 47599 w 240499"/>
                <a:gd name="connsiteY4" fmla="*/ 130271 h 498536"/>
                <a:gd name="connsiteX5" fmla="*/ 47599 w 240499"/>
                <a:gd name="connsiteY5" fmla="*/ 142797 h 498536"/>
                <a:gd name="connsiteX6" fmla="*/ 17536 w 240499"/>
                <a:gd name="connsiteY6" fmla="*/ 187891 h 498536"/>
                <a:gd name="connsiteX7" fmla="*/ 17536 w 240499"/>
                <a:gd name="connsiteY7" fmla="*/ 200417 h 498536"/>
                <a:gd name="connsiteX8" fmla="*/ 20041 w 240499"/>
                <a:gd name="connsiteY8" fmla="*/ 217953 h 498536"/>
                <a:gd name="connsiteX9" fmla="*/ 5010 w 240499"/>
                <a:gd name="connsiteY9" fmla="*/ 255531 h 498536"/>
                <a:gd name="connsiteX10" fmla="*/ 20041 w 240499"/>
                <a:gd name="connsiteY10" fmla="*/ 280583 h 498536"/>
                <a:gd name="connsiteX11" fmla="*/ 5010 w 240499"/>
                <a:gd name="connsiteY11" fmla="*/ 308140 h 498536"/>
                <a:gd name="connsiteX12" fmla="*/ 0 w 240499"/>
                <a:gd name="connsiteY12" fmla="*/ 338203 h 498536"/>
                <a:gd name="connsiteX13" fmla="*/ 25052 w 240499"/>
                <a:gd name="connsiteY13" fmla="*/ 413359 h 498536"/>
                <a:gd name="connsiteX14" fmla="*/ 35073 w 240499"/>
                <a:gd name="connsiteY14" fmla="*/ 438411 h 498536"/>
                <a:gd name="connsiteX15" fmla="*/ 30062 w 240499"/>
                <a:gd name="connsiteY15" fmla="*/ 470979 h 498536"/>
                <a:gd name="connsiteX16" fmla="*/ 47599 w 240499"/>
                <a:gd name="connsiteY16" fmla="*/ 498536 h 498536"/>
                <a:gd name="connsiteX17" fmla="*/ 175364 w 240499"/>
                <a:gd name="connsiteY17" fmla="*/ 453442 h 498536"/>
                <a:gd name="connsiteX18" fmla="*/ 210437 w 240499"/>
                <a:gd name="connsiteY18" fmla="*/ 433401 h 498536"/>
                <a:gd name="connsiteX19" fmla="*/ 240499 w 240499"/>
                <a:gd name="connsiteY19" fmla="*/ 388307 h 498536"/>
                <a:gd name="connsiteX20" fmla="*/ 232984 w 240499"/>
                <a:gd name="connsiteY20" fmla="*/ 348224 h 498536"/>
                <a:gd name="connsiteX21" fmla="*/ 197911 w 240499"/>
                <a:gd name="connsiteY21" fmla="*/ 310646 h 498536"/>
                <a:gd name="connsiteX22" fmla="*/ 187890 w 240499"/>
                <a:gd name="connsiteY22" fmla="*/ 280583 h 498536"/>
                <a:gd name="connsiteX23" fmla="*/ 45093 w 240499"/>
                <a:gd name="connsiteY23" fmla="*/ 0 h 498536"/>
                <a:gd name="connsiteX0" fmla="*/ 45093 w 240499"/>
                <a:gd name="connsiteY0" fmla="*/ 0 h 498536"/>
                <a:gd name="connsiteX1" fmla="*/ 17536 w 240499"/>
                <a:gd name="connsiteY1" fmla="*/ 25052 h 498536"/>
                <a:gd name="connsiteX2" fmla="*/ 27557 w 240499"/>
                <a:gd name="connsiteY2" fmla="*/ 95198 h 498536"/>
                <a:gd name="connsiteX3" fmla="*/ 45093 w 240499"/>
                <a:gd name="connsiteY3" fmla="*/ 120250 h 498536"/>
                <a:gd name="connsiteX4" fmla="*/ 47599 w 240499"/>
                <a:gd name="connsiteY4" fmla="*/ 130271 h 498536"/>
                <a:gd name="connsiteX5" fmla="*/ 47599 w 240499"/>
                <a:gd name="connsiteY5" fmla="*/ 142797 h 498536"/>
                <a:gd name="connsiteX6" fmla="*/ 17536 w 240499"/>
                <a:gd name="connsiteY6" fmla="*/ 187891 h 498536"/>
                <a:gd name="connsiteX7" fmla="*/ 17536 w 240499"/>
                <a:gd name="connsiteY7" fmla="*/ 200417 h 498536"/>
                <a:gd name="connsiteX8" fmla="*/ 20041 w 240499"/>
                <a:gd name="connsiteY8" fmla="*/ 217953 h 498536"/>
                <a:gd name="connsiteX9" fmla="*/ 5010 w 240499"/>
                <a:gd name="connsiteY9" fmla="*/ 255531 h 498536"/>
                <a:gd name="connsiteX10" fmla="*/ 20041 w 240499"/>
                <a:gd name="connsiteY10" fmla="*/ 280583 h 498536"/>
                <a:gd name="connsiteX11" fmla="*/ 5010 w 240499"/>
                <a:gd name="connsiteY11" fmla="*/ 308140 h 498536"/>
                <a:gd name="connsiteX12" fmla="*/ 0 w 240499"/>
                <a:gd name="connsiteY12" fmla="*/ 338203 h 498536"/>
                <a:gd name="connsiteX13" fmla="*/ 25052 w 240499"/>
                <a:gd name="connsiteY13" fmla="*/ 413359 h 498536"/>
                <a:gd name="connsiteX14" fmla="*/ 30062 w 240499"/>
                <a:gd name="connsiteY14" fmla="*/ 470979 h 498536"/>
                <a:gd name="connsiteX15" fmla="*/ 47599 w 240499"/>
                <a:gd name="connsiteY15" fmla="*/ 498536 h 498536"/>
                <a:gd name="connsiteX16" fmla="*/ 175364 w 240499"/>
                <a:gd name="connsiteY16" fmla="*/ 453442 h 498536"/>
                <a:gd name="connsiteX17" fmla="*/ 210437 w 240499"/>
                <a:gd name="connsiteY17" fmla="*/ 433401 h 498536"/>
                <a:gd name="connsiteX18" fmla="*/ 240499 w 240499"/>
                <a:gd name="connsiteY18" fmla="*/ 388307 h 498536"/>
                <a:gd name="connsiteX19" fmla="*/ 232984 w 240499"/>
                <a:gd name="connsiteY19" fmla="*/ 348224 h 498536"/>
                <a:gd name="connsiteX20" fmla="*/ 197911 w 240499"/>
                <a:gd name="connsiteY20" fmla="*/ 310646 h 498536"/>
                <a:gd name="connsiteX21" fmla="*/ 187890 w 240499"/>
                <a:gd name="connsiteY21" fmla="*/ 280583 h 498536"/>
                <a:gd name="connsiteX22" fmla="*/ 45093 w 240499"/>
                <a:gd name="connsiteY22" fmla="*/ 0 h 498536"/>
                <a:gd name="connsiteX0" fmla="*/ 52213 w 247619"/>
                <a:gd name="connsiteY0" fmla="*/ 0 h 498536"/>
                <a:gd name="connsiteX1" fmla="*/ 24656 w 247619"/>
                <a:gd name="connsiteY1" fmla="*/ 25052 h 498536"/>
                <a:gd name="connsiteX2" fmla="*/ 34677 w 247619"/>
                <a:gd name="connsiteY2" fmla="*/ 95198 h 498536"/>
                <a:gd name="connsiteX3" fmla="*/ 52213 w 247619"/>
                <a:gd name="connsiteY3" fmla="*/ 120250 h 498536"/>
                <a:gd name="connsiteX4" fmla="*/ 54719 w 247619"/>
                <a:gd name="connsiteY4" fmla="*/ 130271 h 498536"/>
                <a:gd name="connsiteX5" fmla="*/ 54719 w 247619"/>
                <a:gd name="connsiteY5" fmla="*/ 142797 h 498536"/>
                <a:gd name="connsiteX6" fmla="*/ 24656 w 247619"/>
                <a:gd name="connsiteY6" fmla="*/ 187891 h 498536"/>
                <a:gd name="connsiteX7" fmla="*/ 24656 w 247619"/>
                <a:gd name="connsiteY7" fmla="*/ 200417 h 498536"/>
                <a:gd name="connsiteX8" fmla="*/ 27161 w 247619"/>
                <a:gd name="connsiteY8" fmla="*/ 217953 h 498536"/>
                <a:gd name="connsiteX9" fmla="*/ 12130 w 247619"/>
                <a:gd name="connsiteY9" fmla="*/ 255531 h 498536"/>
                <a:gd name="connsiteX10" fmla="*/ 27161 w 247619"/>
                <a:gd name="connsiteY10" fmla="*/ 280583 h 498536"/>
                <a:gd name="connsiteX11" fmla="*/ 12130 w 247619"/>
                <a:gd name="connsiteY11" fmla="*/ 308140 h 498536"/>
                <a:gd name="connsiteX12" fmla="*/ 0 w 247619"/>
                <a:gd name="connsiteY12" fmla="*/ 340585 h 498536"/>
                <a:gd name="connsiteX13" fmla="*/ 32172 w 247619"/>
                <a:gd name="connsiteY13" fmla="*/ 413359 h 498536"/>
                <a:gd name="connsiteX14" fmla="*/ 37182 w 247619"/>
                <a:gd name="connsiteY14" fmla="*/ 470979 h 498536"/>
                <a:gd name="connsiteX15" fmla="*/ 54719 w 247619"/>
                <a:gd name="connsiteY15" fmla="*/ 498536 h 498536"/>
                <a:gd name="connsiteX16" fmla="*/ 182484 w 247619"/>
                <a:gd name="connsiteY16" fmla="*/ 453442 h 498536"/>
                <a:gd name="connsiteX17" fmla="*/ 217557 w 247619"/>
                <a:gd name="connsiteY17" fmla="*/ 433401 h 498536"/>
                <a:gd name="connsiteX18" fmla="*/ 247619 w 247619"/>
                <a:gd name="connsiteY18" fmla="*/ 388307 h 498536"/>
                <a:gd name="connsiteX19" fmla="*/ 240104 w 247619"/>
                <a:gd name="connsiteY19" fmla="*/ 348224 h 498536"/>
                <a:gd name="connsiteX20" fmla="*/ 205031 w 247619"/>
                <a:gd name="connsiteY20" fmla="*/ 310646 h 498536"/>
                <a:gd name="connsiteX21" fmla="*/ 195010 w 247619"/>
                <a:gd name="connsiteY21" fmla="*/ 280583 h 498536"/>
                <a:gd name="connsiteX22" fmla="*/ 52213 w 247619"/>
                <a:gd name="connsiteY22" fmla="*/ 0 h 498536"/>
                <a:gd name="connsiteX0" fmla="*/ 52213 w 247619"/>
                <a:gd name="connsiteY0" fmla="*/ 0 h 498536"/>
                <a:gd name="connsiteX1" fmla="*/ 24656 w 247619"/>
                <a:gd name="connsiteY1" fmla="*/ 25052 h 498536"/>
                <a:gd name="connsiteX2" fmla="*/ 34677 w 247619"/>
                <a:gd name="connsiteY2" fmla="*/ 95198 h 498536"/>
                <a:gd name="connsiteX3" fmla="*/ 52213 w 247619"/>
                <a:gd name="connsiteY3" fmla="*/ 120250 h 498536"/>
                <a:gd name="connsiteX4" fmla="*/ 54719 w 247619"/>
                <a:gd name="connsiteY4" fmla="*/ 130271 h 498536"/>
                <a:gd name="connsiteX5" fmla="*/ 54719 w 247619"/>
                <a:gd name="connsiteY5" fmla="*/ 142797 h 498536"/>
                <a:gd name="connsiteX6" fmla="*/ 24656 w 247619"/>
                <a:gd name="connsiteY6" fmla="*/ 187891 h 498536"/>
                <a:gd name="connsiteX7" fmla="*/ 24656 w 247619"/>
                <a:gd name="connsiteY7" fmla="*/ 200417 h 498536"/>
                <a:gd name="connsiteX8" fmla="*/ 27161 w 247619"/>
                <a:gd name="connsiteY8" fmla="*/ 217953 h 498536"/>
                <a:gd name="connsiteX9" fmla="*/ 12130 w 247619"/>
                <a:gd name="connsiteY9" fmla="*/ 255531 h 498536"/>
                <a:gd name="connsiteX10" fmla="*/ 27161 w 247619"/>
                <a:gd name="connsiteY10" fmla="*/ 280583 h 498536"/>
                <a:gd name="connsiteX11" fmla="*/ 12130 w 247619"/>
                <a:gd name="connsiteY11" fmla="*/ 308140 h 498536"/>
                <a:gd name="connsiteX12" fmla="*/ 0 w 247619"/>
                <a:gd name="connsiteY12" fmla="*/ 340585 h 498536"/>
                <a:gd name="connsiteX13" fmla="*/ 25053 w 247619"/>
                <a:gd name="connsiteY13" fmla="*/ 413359 h 498536"/>
                <a:gd name="connsiteX14" fmla="*/ 37182 w 247619"/>
                <a:gd name="connsiteY14" fmla="*/ 470979 h 498536"/>
                <a:gd name="connsiteX15" fmla="*/ 54719 w 247619"/>
                <a:gd name="connsiteY15" fmla="*/ 498536 h 498536"/>
                <a:gd name="connsiteX16" fmla="*/ 182484 w 247619"/>
                <a:gd name="connsiteY16" fmla="*/ 453442 h 498536"/>
                <a:gd name="connsiteX17" fmla="*/ 217557 w 247619"/>
                <a:gd name="connsiteY17" fmla="*/ 433401 h 498536"/>
                <a:gd name="connsiteX18" fmla="*/ 247619 w 247619"/>
                <a:gd name="connsiteY18" fmla="*/ 388307 h 498536"/>
                <a:gd name="connsiteX19" fmla="*/ 240104 w 247619"/>
                <a:gd name="connsiteY19" fmla="*/ 348224 h 498536"/>
                <a:gd name="connsiteX20" fmla="*/ 205031 w 247619"/>
                <a:gd name="connsiteY20" fmla="*/ 310646 h 498536"/>
                <a:gd name="connsiteX21" fmla="*/ 195010 w 247619"/>
                <a:gd name="connsiteY21" fmla="*/ 280583 h 498536"/>
                <a:gd name="connsiteX22" fmla="*/ 52213 w 247619"/>
                <a:gd name="connsiteY22" fmla="*/ 0 h 498536"/>
                <a:gd name="connsiteX0" fmla="*/ 52213 w 247619"/>
                <a:gd name="connsiteY0" fmla="*/ 0 h 512826"/>
                <a:gd name="connsiteX1" fmla="*/ 24656 w 247619"/>
                <a:gd name="connsiteY1" fmla="*/ 25052 h 512826"/>
                <a:gd name="connsiteX2" fmla="*/ 34677 w 247619"/>
                <a:gd name="connsiteY2" fmla="*/ 95198 h 512826"/>
                <a:gd name="connsiteX3" fmla="*/ 52213 w 247619"/>
                <a:gd name="connsiteY3" fmla="*/ 120250 h 512826"/>
                <a:gd name="connsiteX4" fmla="*/ 54719 w 247619"/>
                <a:gd name="connsiteY4" fmla="*/ 130271 h 512826"/>
                <a:gd name="connsiteX5" fmla="*/ 54719 w 247619"/>
                <a:gd name="connsiteY5" fmla="*/ 142797 h 512826"/>
                <a:gd name="connsiteX6" fmla="*/ 24656 w 247619"/>
                <a:gd name="connsiteY6" fmla="*/ 187891 h 512826"/>
                <a:gd name="connsiteX7" fmla="*/ 24656 w 247619"/>
                <a:gd name="connsiteY7" fmla="*/ 200417 h 512826"/>
                <a:gd name="connsiteX8" fmla="*/ 27161 w 247619"/>
                <a:gd name="connsiteY8" fmla="*/ 217953 h 512826"/>
                <a:gd name="connsiteX9" fmla="*/ 12130 w 247619"/>
                <a:gd name="connsiteY9" fmla="*/ 255531 h 512826"/>
                <a:gd name="connsiteX10" fmla="*/ 27161 w 247619"/>
                <a:gd name="connsiteY10" fmla="*/ 280583 h 512826"/>
                <a:gd name="connsiteX11" fmla="*/ 12130 w 247619"/>
                <a:gd name="connsiteY11" fmla="*/ 308140 h 512826"/>
                <a:gd name="connsiteX12" fmla="*/ 0 w 247619"/>
                <a:gd name="connsiteY12" fmla="*/ 340585 h 512826"/>
                <a:gd name="connsiteX13" fmla="*/ 25053 w 247619"/>
                <a:gd name="connsiteY13" fmla="*/ 413359 h 512826"/>
                <a:gd name="connsiteX14" fmla="*/ 37182 w 247619"/>
                <a:gd name="connsiteY14" fmla="*/ 470979 h 512826"/>
                <a:gd name="connsiteX15" fmla="*/ 54719 w 247619"/>
                <a:gd name="connsiteY15" fmla="*/ 512826 h 512826"/>
                <a:gd name="connsiteX16" fmla="*/ 182484 w 247619"/>
                <a:gd name="connsiteY16" fmla="*/ 453442 h 512826"/>
                <a:gd name="connsiteX17" fmla="*/ 217557 w 247619"/>
                <a:gd name="connsiteY17" fmla="*/ 433401 h 512826"/>
                <a:gd name="connsiteX18" fmla="*/ 247619 w 247619"/>
                <a:gd name="connsiteY18" fmla="*/ 388307 h 512826"/>
                <a:gd name="connsiteX19" fmla="*/ 240104 w 247619"/>
                <a:gd name="connsiteY19" fmla="*/ 348224 h 512826"/>
                <a:gd name="connsiteX20" fmla="*/ 205031 w 247619"/>
                <a:gd name="connsiteY20" fmla="*/ 310646 h 512826"/>
                <a:gd name="connsiteX21" fmla="*/ 195010 w 247619"/>
                <a:gd name="connsiteY21" fmla="*/ 280583 h 512826"/>
                <a:gd name="connsiteX22" fmla="*/ 52213 w 247619"/>
                <a:gd name="connsiteY22" fmla="*/ 0 h 51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7619" h="512826">
                  <a:moveTo>
                    <a:pt x="52213" y="0"/>
                  </a:moveTo>
                  <a:lnTo>
                    <a:pt x="24656" y="25052"/>
                  </a:lnTo>
                  <a:lnTo>
                    <a:pt x="34677" y="95198"/>
                  </a:lnTo>
                  <a:lnTo>
                    <a:pt x="52213" y="120250"/>
                  </a:lnTo>
                  <a:lnTo>
                    <a:pt x="54719" y="130271"/>
                  </a:lnTo>
                  <a:lnTo>
                    <a:pt x="54719" y="142797"/>
                  </a:lnTo>
                  <a:lnTo>
                    <a:pt x="24656" y="187891"/>
                  </a:lnTo>
                  <a:lnTo>
                    <a:pt x="24656" y="200417"/>
                  </a:lnTo>
                  <a:lnTo>
                    <a:pt x="27161" y="217953"/>
                  </a:lnTo>
                  <a:lnTo>
                    <a:pt x="12130" y="255531"/>
                  </a:lnTo>
                  <a:lnTo>
                    <a:pt x="27161" y="280583"/>
                  </a:lnTo>
                  <a:lnTo>
                    <a:pt x="12130" y="308140"/>
                  </a:lnTo>
                  <a:lnTo>
                    <a:pt x="0" y="340585"/>
                  </a:lnTo>
                  <a:lnTo>
                    <a:pt x="25053" y="413359"/>
                  </a:lnTo>
                  <a:lnTo>
                    <a:pt x="37182" y="470979"/>
                  </a:lnTo>
                  <a:lnTo>
                    <a:pt x="54719" y="512826"/>
                  </a:lnTo>
                  <a:lnTo>
                    <a:pt x="182484" y="453442"/>
                  </a:lnTo>
                  <a:lnTo>
                    <a:pt x="217557" y="433401"/>
                  </a:lnTo>
                  <a:lnTo>
                    <a:pt x="247619" y="388307"/>
                  </a:lnTo>
                  <a:lnTo>
                    <a:pt x="240104" y="348224"/>
                  </a:lnTo>
                  <a:lnTo>
                    <a:pt x="205031" y="310646"/>
                  </a:lnTo>
                  <a:lnTo>
                    <a:pt x="195010" y="280583"/>
                  </a:lnTo>
                  <a:lnTo>
                    <a:pt x="52213" y="0"/>
                  </a:lnTo>
                  <a:close/>
                </a:path>
              </a:pathLst>
            </a:custGeom>
            <a:grpFill/>
            <a:ln w="127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68" name="Freeform 67"/>
            <p:cNvSpPr/>
            <p:nvPr/>
          </p:nvSpPr>
          <p:spPr>
            <a:xfrm>
              <a:off x="7743825" y="1603375"/>
              <a:ext cx="273050" cy="490538"/>
            </a:xfrm>
            <a:custGeom>
              <a:avLst/>
              <a:gdLst>
                <a:gd name="connsiteX0" fmla="*/ 0 w 273068"/>
                <a:gd name="connsiteY0" fmla="*/ 92692 h 491020"/>
                <a:gd name="connsiteX1" fmla="*/ 32568 w 273068"/>
                <a:gd name="connsiteY1" fmla="*/ 147807 h 491020"/>
                <a:gd name="connsiteX2" fmla="*/ 50105 w 273068"/>
                <a:gd name="connsiteY2" fmla="*/ 215447 h 491020"/>
                <a:gd name="connsiteX3" fmla="*/ 75157 w 273068"/>
                <a:gd name="connsiteY3" fmla="*/ 270562 h 491020"/>
                <a:gd name="connsiteX4" fmla="*/ 102714 w 273068"/>
                <a:gd name="connsiteY4" fmla="*/ 303130 h 491020"/>
                <a:gd name="connsiteX5" fmla="*/ 127766 w 273068"/>
                <a:gd name="connsiteY5" fmla="*/ 373275 h 491020"/>
                <a:gd name="connsiteX6" fmla="*/ 157828 w 273068"/>
                <a:gd name="connsiteY6" fmla="*/ 491020 h 491020"/>
                <a:gd name="connsiteX7" fmla="*/ 270563 w 273068"/>
                <a:gd name="connsiteY7" fmla="*/ 465968 h 491020"/>
                <a:gd name="connsiteX8" fmla="*/ 255531 w 273068"/>
                <a:gd name="connsiteY8" fmla="*/ 428390 h 491020"/>
                <a:gd name="connsiteX9" fmla="*/ 248016 w 273068"/>
                <a:gd name="connsiteY9" fmla="*/ 390812 h 491020"/>
                <a:gd name="connsiteX10" fmla="*/ 217953 w 273068"/>
                <a:gd name="connsiteY10" fmla="*/ 293109 h 491020"/>
                <a:gd name="connsiteX11" fmla="*/ 245511 w 273068"/>
                <a:gd name="connsiteY11" fmla="*/ 232984 h 491020"/>
                <a:gd name="connsiteX12" fmla="*/ 230479 w 273068"/>
                <a:gd name="connsiteY12" fmla="*/ 215447 h 491020"/>
                <a:gd name="connsiteX13" fmla="*/ 245511 w 273068"/>
                <a:gd name="connsiteY13" fmla="*/ 182880 h 491020"/>
                <a:gd name="connsiteX14" fmla="*/ 245511 w 273068"/>
                <a:gd name="connsiteY14" fmla="*/ 137786 h 491020"/>
                <a:gd name="connsiteX15" fmla="*/ 273068 w 273068"/>
                <a:gd name="connsiteY15" fmla="*/ 97703 h 491020"/>
                <a:gd name="connsiteX16" fmla="*/ 255531 w 273068"/>
                <a:gd name="connsiteY16" fmla="*/ 60125 h 491020"/>
                <a:gd name="connsiteX17" fmla="*/ 245511 w 273068"/>
                <a:gd name="connsiteY17" fmla="*/ 0 h 491020"/>
                <a:gd name="connsiteX18" fmla="*/ 205427 w 273068"/>
                <a:gd name="connsiteY18" fmla="*/ 17536 h 491020"/>
                <a:gd name="connsiteX19" fmla="*/ 0 w 273068"/>
                <a:gd name="connsiteY19" fmla="*/ 92692 h 491020"/>
                <a:gd name="connsiteX0" fmla="*/ 0 w 273068"/>
                <a:gd name="connsiteY0" fmla="*/ 92692 h 491020"/>
                <a:gd name="connsiteX1" fmla="*/ 50105 w 273068"/>
                <a:gd name="connsiteY1" fmla="*/ 215447 h 491020"/>
                <a:gd name="connsiteX2" fmla="*/ 75157 w 273068"/>
                <a:gd name="connsiteY2" fmla="*/ 270562 h 491020"/>
                <a:gd name="connsiteX3" fmla="*/ 102714 w 273068"/>
                <a:gd name="connsiteY3" fmla="*/ 303130 h 491020"/>
                <a:gd name="connsiteX4" fmla="*/ 127766 w 273068"/>
                <a:gd name="connsiteY4" fmla="*/ 373275 h 491020"/>
                <a:gd name="connsiteX5" fmla="*/ 157828 w 273068"/>
                <a:gd name="connsiteY5" fmla="*/ 491020 h 491020"/>
                <a:gd name="connsiteX6" fmla="*/ 270563 w 273068"/>
                <a:gd name="connsiteY6" fmla="*/ 465968 h 491020"/>
                <a:gd name="connsiteX7" fmla="*/ 255531 w 273068"/>
                <a:gd name="connsiteY7" fmla="*/ 428390 h 491020"/>
                <a:gd name="connsiteX8" fmla="*/ 248016 w 273068"/>
                <a:gd name="connsiteY8" fmla="*/ 390812 h 491020"/>
                <a:gd name="connsiteX9" fmla="*/ 217953 w 273068"/>
                <a:gd name="connsiteY9" fmla="*/ 293109 h 491020"/>
                <a:gd name="connsiteX10" fmla="*/ 245511 w 273068"/>
                <a:gd name="connsiteY10" fmla="*/ 232984 h 491020"/>
                <a:gd name="connsiteX11" fmla="*/ 230479 w 273068"/>
                <a:gd name="connsiteY11" fmla="*/ 215447 h 491020"/>
                <a:gd name="connsiteX12" fmla="*/ 245511 w 273068"/>
                <a:gd name="connsiteY12" fmla="*/ 182880 h 491020"/>
                <a:gd name="connsiteX13" fmla="*/ 245511 w 273068"/>
                <a:gd name="connsiteY13" fmla="*/ 137786 h 491020"/>
                <a:gd name="connsiteX14" fmla="*/ 273068 w 273068"/>
                <a:gd name="connsiteY14" fmla="*/ 97703 h 491020"/>
                <a:gd name="connsiteX15" fmla="*/ 255531 w 273068"/>
                <a:gd name="connsiteY15" fmla="*/ 60125 h 491020"/>
                <a:gd name="connsiteX16" fmla="*/ 245511 w 273068"/>
                <a:gd name="connsiteY16" fmla="*/ 0 h 491020"/>
                <a:gd name="connsiteX17" fmla="*/ 205427 w 273068"/>
                <a:gd name="connsiteY17" fmla="*/ 17536 h 491020"/>
                <a:gd name="connsiteX18" fmla="*/ 0 w 273068"/>
                <a:gd name="connsiteY18" fmla="*/ 92692 h 491020"/>
                <a:gd name="connsiteX0" fmla="*/ 0 w 273068"/>
                <a:gd name="connsiteY0" fmla="*/ 92692 h 491020"/>
                <a:gd name="connsiteX1" fmla="*/ 50105 w 273068"/>
                <a:gd name="connsiteY1" fmla="*/ 215447 h 491020"/>
                <a:gd name="connsiteX2" fmla="*/ 65631 w 273068"/>
                <a:gd name="connsiteY2" fmla="*/ 268177 h 491020"/>
                <a:gd name="connsiteX3" fmla="*/ 102714 w 273068"/>
                <a:gd name="connsiteY3" fmla="*/ 303130 h 491020"/>
                <a:gd name="connsiteX4" fmla="*/ 127766 w 273068"/>
                <a:gd name="connsiteY4" fmla="*/ 373275 h 491020"/>
                <a:gd name="connsiteX5" fmla="*/ 157828 w 273068"/>
                <a:gd name="connsiteY5" fmla="*/ 491020 h 491020"/>
                <a:gd name="connsiteX6" fmla="*/ 270563 w 273068"/>
                <a:gd name="connsiteY6" fmla="*/ 465968 h 491020"/>
                <a:gd name="connsiteX7" fmla="*/ 255531 w 273068"/>
                <a:gd name="connsiteY7" fmla="*/ 428390 h 491020"/>
                <a:gd name="connsiteX8" fmla="*/ 248016 w 273068"/>
                <a:gd name="connsiteY8" fmla="*/ 390812 h 491020"/>
                <a:gd name="connsiteX9" fmla="*/ 217953 w 273068"/>
                <a:gd name="connsiteY9" fmla="*/ 293109 h 491020"/>
                <a:gd name="connsiteX10" fmla="*/ 245511 w 273068"/>
                <a:gd name="connsiteY10" fmla="*/ 232984 h 491020"/>
                <a:gd name="connsiteX11" fmla="*/ 230479 w 273068"/>
                <a:gd name="connsiteY11" fmla="*/ 215447 h 491020"/>
                <a:gd name="connsiteX12" fmla="*/ 245511 w 273068"/>
                <a:gd name="connsiteY12" fmla="*/ 182880 h 491020"/>
                <a:gd name="connsiteX13" fmla="*/ 245511 w 273068"/>
                <a:gd name="connsiteY13" fmla="*/ 137786 h 491020"/>
                <a:gd name="connsiteX14" fmla="*/ 273068 w 273068"/>
                <a:gd name="connsiteY14" fmla="*/ 97703 h 491020"/>
                <a:gd name="connsiteX15" fmla="*/ 255531 w 273068"/>
                <a:gd name="connsiteY15" fmla="*/ 60125 h 491020"/>
                <a:gd name="connsiteX16" fmla="*/ 245511 w 273068"/>
                <a:gd name="connsiteY16" fmla="*/ 0 h 491020"/>
                <a:gd name="connsiteX17" fmla="*/ 205427 w 273068"/>
                <a:gd name="connsiteY17" fmla="*/ 17536 h 491020"/>
                <a:gd name="connsiteX18" fmla="*/ 0 w 273068"/>
                <a:gd name="connsiteY18" fmla="*/ 92692 h 49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3068" h="491020">
                  <a:moveTo>
                    <a:pt x="0" y="92692"/>
                  </a:moveTo>
                  <a:lnTo>
                    <a:pt x="50105" y="215447"/>
                  </a:lnTo>
                  <a:lnTo>
                    <a:pt x="65631" y="268177"/>
                  </a:lnTo>
                  <a:lnTo>
                    <a:pt x="102714" y="303130"/>
                  </a:lnTo>
                  <a:lnTo>
                    <a:pt x="127766" y="373275"/>
                  </a:lnTo>
                  <a:lnTo>
                    <a:pt x="157828" y="491020"/>
                  </a:lnTo>
                  <a:lnTo>
                    <a:pt x="270563" y="465968"/>
                  </a:lnTo>
                  <a:lnTo>
                    <a:pt x="255531" y="428390"/>
                  </a:lnTo>
                  <a:lnTo>
                    <a:pt x="248016" y="390812"/>
                  </a:lnTo>
                  <a:lnTo>
                    <a:pt x="217953" y="293109"/>
                  </a:lnTo>
                  <a:lnTo>
                    <a:pt x="245511" y="232984"/>
                  </a:lnTo>
                  <a:lnTo>
                    <a:pt x="230479" y="215447"/>
                  </a:lnTo>
                  <a:lnTo>
                    <a:pt x="245511" y="182880"/>
                  </a:lnTo>
                  <a:lnTo>
                    <a:pt x="245511" y="137786"/>
                  </a:lnTo>
                  <a:lnTo>
                    <a:pt x="273068" y="97703"/>
                  </a:lnTo>
                  <a:lnTo>
                    <a:pt x="255531" y="60125"/>
                  </a:lnTo>
                  <a:lnTo>
                    <a:pt x="245511" y="0"/>
                  </a:lnTo>
                  <a:lnTo>
                    <a:pt x="205427" y="17536"/>
                  </a:lnTo>
                  <a:lnTo>
                    <a:pt x="0" y="92692"/>
                  </a:lnTo>
                  <a:close/>
                </a:path>
              </a:pathLst>
            </a:custGeom>
            <a:grpFill/>
            <a:ln w="127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69" name="Freeform 68"/>
            <p:cNvSpPr/>
            <p:nvPr/>
          </p:nvSpPr>
          <p:spPr>
            <a:xfrm>
              <a:off x="7904163" y="1951038"/>
              <a:ext cx="522287" cy="290512"/>
            </a:xfrm>
            <a:custGeom>
              <a:avLst/>
              <a:gdLst>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250520 w 523588"/>
                <a:gd name="connsiteY32" fmla="*/ 62630 h 290604"/>
                <a:gd name="connsiteX33" fmla="*/ 115239 w 523588"/>
                <a:gd name="connsiteY33" fmla="*/ 110229 h 290604"/>
                <a:gd name="connsiteX34" fmla="*/ 115239 w 523588"/>
                <a:gd name="connsiteY34" fmla="*/ 122755 h 290604"/>
                <a:gd name="connsiteX35" fmla="*/ 0 w 523588"/>
                <a:gd name="connsiteY35" fmla="*/ 137787 h 290604"/>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115239 w 523588"/>
                <a:gd name="connsiteY32" fmla="*/ 110229 h 290604"/>
                <a:gd name="connsiteX33" fmla="*/ 115239 w 523588"/>
                <a:gd name="connsiteY33" fmla="*/ 122755 h 290604"/>
                <a:gd name="connsiteX34" fmla="*/ 0 w 523588"/>
                <a:gd name="connsiteY34" fmla="*/ 137787 h 290604"/>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115239 w 523588"/>
                <a:gd name="connsiteY32" fmla="*/ 110229 h 290604"/>
                <a:gd name="connsiteX33" fmla="*/ 98529 w 523588"/>
                <a:gd name="connsiteY33" fmla="*/ 117990 h 290604"/>
                <a:gd name="connsiteX34" fmla="*/ 0 w 523588"/>
                <a:gd name="connsiteY34" fmla="*/ 137787 h 29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3588" h="290604">
                  <a:moveTo>
                    <a:pt x="0" y="137787"/>
                  </a:moveTo>
                  <a:lnTo>
                    <a:pt x="5010" y="217953"/>
                  </a:lnTo>
                  <a:lnTo>
                    <a:pt x="17536" y="250521"/>
                  </a:lnTo>
                  <a:lnTo>
                    <a:pt x="20041" y="290604"/>
                  </a:lnTo>
                  <a:lnTo>
                    <a:pt x="303129" y="170354"/>
                  </a:lnTo>
                  <a:lnTo>
                    <a:pt x="360749" y="237995"/>
                  </a:lnTo>
                  <a:lnTo>
                    <a:pt x="383296" y="253026"/>
                  </a:lnTo>
                  <a:lnTo>
                    <a:pt x="383296" y="253026"/>
                  </a:lnTo>
                  <a:lnTo>
                    <a:pt x="403338" y="210437"/>
                  </a:lnTo>
                  <a:lnTo>
                    <a:pt x="408348" y="190396"/>
                  </a:lnTo>
                  <a:lnTo>
                    <a:pt x="428390" y="195406"/>
                  </a:lnTo>
                  <a:lnTo>
                    <a:pt x="455947" y="202922"/>
                  </a:lnTo>
                  <a:lnTo>
                    <a:pt x="470978" y="190396"/>
                  </a:lnTo>
                  <a:lnTo>
                    <a:pt x="478494" y="177870"/>
                  </a:lnTo>
                  <a:lnTo>
                    <a:pt x="523588" y="140292"/>
                  </a:lnTo>
                  <a:lnTo>
                    <a:pt x="523588" y="115240"/>
                  </a:lnTo>
                  <a:lnTo>
                    <a:pt x="503546" y="97703"/>
                  </a:lnTo>
                  <a:lnTo>
                    <a:pt x="478494" y="87682"/>
                  </a:lnTo>
                  <a:lnTo>
                    <a:pt x="455947" y="87682"/>
                  </a:lnTo>
                  <a:lnTo>
                    <a:pt x="465968" y="102714"/>
                  </a:lnTo>
                  <a:lnTo>
                    <a:pt x="480999" y="120250"/>
                  </a:lnTo>
                  <a:lnTo>
                    <a:pt x="488515" y="130271"/>
                  </a:lnTo>
                  <a:lnTo>
                    <a:pt x="478494" y="162839"/>
                  </a:lnTo>
                  <a:lnTo>
                    <a:pt x="445926" y="170354"/>
                  </a:lnTo>
                  <a:lnTo>
                    <a:pt x="425885" y="160333"/>
                  </a:lnTo>
                  <a:lnTo>
                    <a:pt x="408348" y="137787"/>
                  </a:lnTo>
                  <a:lnTo>
                    <a:pt x="395822" y="117745"/>
                  </a:lnTo>
                  <a:lnTo>
                    <a:pt x="340708" y="75156"/>
                  </a:lnTo>
                  <a:lnTo>
                    <a:pt x="343213" y="45094"/>
                  </a:lnTo>
                  <a:lnTo>
                    <a:pt x="335697" y="22547"/>
                  </a:lnTo>
                  <a:lnTo>
                    <a:pt x="303129" y="0"/>
                  </a:lnTo>
                  <a:lnTo>
                    <a:pt x="270562" y="37578"/>
                  </a:lnTo>
                  <a:lnTo>
                    <a:pt x="115239" y="110229"/>
                  </a:lnTo>
                  <a:lnTo>
                    <a:pt x="98529" y="117990"/>
                  </a:lnTo>
                  <a:lnTo>
                    <a:pt x="0" y="137787"/>
                  </a:lnTo>
                  <a:close/>
                </a:path>
              </a:pathLst>
            </a:custGeom>
            <a:grpFill/>
            <a:ln w="127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73" name="Freeform 72"/>
            <p:cNvSpPr/>
            <p:nvPr/>
          </p:nvSpPr>
          <p:spPr>
            <a:xfrm>
              <a:off x="8153400" y="2120900"/>
              <a:ext cx="80963" cy="131763"/>
            </a:xfrm>
            <a:custGeom>
              <a:avLst/>
              <a:gdLst>
                <a:gd name="connsiteX0" fmla="*/ 0 w 71437"/>
                <a:gd name="connsiteY0" fmla="*/ 21431 h 123825"/>
                <a:gd name="connsiteX1" fmla="*/ 26193 w 71437"/>
                <a:gd name="connsiteY1" fmla="*/ 69056 h 123825"/>
                <a:gd name="connsiteX2" fmla="*/ 23812 w 71437"/>
                <a:gd name="connsiteY2" fmla="*/ 95250 h 123825"/>
                <a:gd name="connsiteX3" fmla="*/ 42862 w 71437"/>
                <a:gd name="connsiteY3" fmla="*/ 123825 h 123825"/>
                <a:gd name="connsiteX4" fmla="*/ 66675 w 71437"/>
                <a:gd name="connsiteY4" fmla="*/ 100013 h 123825"/>
                <a:gd name="connsiteX5" fmla="*/ 71437 w 71437"/>
                <a:gd name="connsiteY5" fmla="*/ 76200 h 123825"/>
                <a:gd name="connsiteX6" fmla="*/ 66675 w 71437"/>
                <a:gd name="connsiteY6" fmla="*/ 57150 h 123825"/>
                <a:gd name="connsiteX7" fmla="*/ 71437 w 71437"/>
                <a:gd name="connsiteY7" fmla="*/ 38100 h 123825"/>
                <a:gd name="connsiteX8" fmla="*/ 50006 w 71437"/>
                <a:gd name="connsiteY8" fmla="*/ 0 h 123825"/>
                <a:gd name="connsiteX9" fmla="*/ 0 w 71437"/>
                <a:gd name="connsiteY9" fmla="*/ 21431 h 123825"/>
                <a:gd name="connsiteX0" fmla="*/ 0 w 71437"/>
                <a:gd name="connsiteY0" fmla="*/ 28575 h 130969"/>
                <a:gd name="connsiteX1" fmla="*/ 26193 w 71437"/>
                <a:gd name="connsiteY1" fmla="*/ 76200 h 130969"/>
                <a:gd name="connsiteX2" fmla="*/ 23812 w 71437"/>
                <a:gd name="connsiteY2" fmla="*/ 102394 h 130969"/>
                <a:gd name="connsiteX3" fmla="*/ 42862 w 71437"/>
                <a:gd name="connsiteY3" fmla="*/ 130969 h 130969"/>
                <a:gd name="connsiteX4" fmla="*/ 66675 w 71437"/>
                <a:gd name="connsiteY4" fmla="*/ 107157 h 130969"/>
                <a:gd name="connsiteX5" fmla="*/ 71437 w 71437"/>
                <a:gd name="connsiteY5" fmla="*/ 83344 h 130969"/>
                <a:gd name="connsiteX6" fmla="*/ 66675 w 71437"/>
                <a:gd name="connsiteY6" fmla="*/ 64294 h 130969"/>
                <a:gd name="connsiteX7" fmla="*/ 71437 w 71437"/>
                <a:gd name="connsiteY7" fmla="*/ 45244 h 130969"/>
                <a:gd name="connsiteX8" fmla="*/ 42862 w 71437"/>
                <a:gd name="connsiteY8" fmla="*/ 0 h 130969"/>
                <a:gd name="connsiteX9" fmla="*/ 0 w 71437"/>
                <a:gd name="connsiteY9" fmla="*/ 28575 h 130969"/>
                <a:gd name="connsiteX0" fmla="*/ 0 w 80962"/>
                <a:gd name="connsiteY0" fmla="*/ 26194 h 130969"/>
                <a:gd name="connsiteX1" fmla="*/ 35718 w 80962"/>
                <a:gd name="connsiteY1" fmla="*/ 76200 h 130969"/>
                <a:gd name="connsiteX2" fmla="*/ 33337 w 80962"/>
                <a:gd name="connsiteY2" fmla="*/ 102394 h 130969"/>
                <a:gd name="connsiteX3" fmla="*/ 52387 w 80962"/>
                <a:gd name="connsiteY3" fmla="*/ 130969 h 130969"/>
                <a:gd name="connsiteX4" fmla="*/ 76200 w 80962"/>
                <a:gd name="connsiteY4" fmla="*/ 107157 h 130969"/>
                <a:gd name="connsiteX5" fmla="*/ 80962 w 80962"/>
                <a:gd name="connsiteY5" fmla="*/ 83344 h 130969"/>
                <a:gd name="connsiteX6" fmla="*/ 76200 w 80962"/>
                <a:gd name="connsiteY6" fmla="*/ 64294 h 130969"/>
                <a:gd name="connsiteX7" fmla="*/ 80962 w 80962"/>
                <a:gd name="connsiteY7" fmla="*/ 45244 h 130969"/>
                <a:gd name="connsiteX8" fmla="*/ 52387 w 80962"/>
                <a:gd name="connsiteY8" fmla="*/ 0 h 130969"/>
                <a:gd name="connsiteX9" fmla="*/ 0 w 80962"/>
                <a:gd name="connsiteY9" fmla="*/ 26194 h 1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62" h="130969">
                  <a:moveTo>
                    <a:pt x="0" y="26194"/>
                  </a:moveTo>
                  <a:lnTo>
                    <a:pt x="35718" y="76200"/>
                  </a:lnTo>
                  <a:lnTo>
                    <a:pt x="33337" y="102394"/>
                  </a:lnTo>
                  <a:lnTo>
                    <a:pt x="52387" y="130969"/>
                  </a:lnTo>
                  <a:lnTo>
                    <a:pt x="76200" y="107157"/>
                  </a:lnTo>
                  <a:lnTo>
                    <a:pt x="80962" y="83344"/>
                  </a:lnTo>
                  <a:lnTo>
                    <a:pt x="76200" y="64294"/>
                  </a:lnTo>
                  <a:lnTo>
                    <a:pt x="80962" y="45244"/>
                  </a:lnTo>
                  <a:lnTo>
                    <a:pt x="52387" y="0"/>
                  </a:lnTo>
                  <a:lnTo>
                    <a:pt x="0" y="26194"/>
                  </a:lnTo>
                  <a:close/>
                </a:path>
              </a:pathLst>
            </a:custGeom>
            <a:grpFill/>
            <a:ln w="127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74" name="Freeform 73"/>
            <p:cNvSpPr/>
            <p:nvPr/>
          </p:nvSpPr>
          <p:spPr>
            <a:xfrm>
              <a:off x="7927975" y="2147888"/>
              <a:ext cx="274638" cy="241300"/>
            </a:xfrm>
            <a:custGeom>
              <a:avLst/>
              <a:gdLst>
                <a:gd name="connsiteX0" fmla="*/ 0 w 273844"/>
                <a:gd name="connsiteY0" fmla="*/ 85725 h 235743"/>
                <a:gd name="connsiteX1" fmla="*/ 11906 w 273844"/>
                <a:gd name="connsiteY1" fmla="*/ 142875 h 235743"/>
                <a:gd name="connsiteX2" fmla="*/ 64294 w 273844"/>
                <a:gd name="connsiteY2" fmla="*/ 235743 h 235743"/>
                <a:gd name="connsiteX3" fmla="*/ 109538 w 273844"/>
                <a:gd name="connsiteY3" fmla="*/ 214312 h 235743"/>
                <a:gd name="connsiteX4" fmla="*/ 121444 w 273844"/>
                <a:gd name="connsiteY4" fmla="*/ 192881 h 235743"/>
                <a:gd name="connsiteX5" fmla="*/ 145256 w 273844"/>
                <a:gd name="connsiteY5" fmla="*/ 164306 h 235743"/>
                <a:gd name="connsiteX6" fmla="*/ 188119 w 273844"/>
                <a:gd name="connsiteY6" fmla="*/ 161925 h 235743"/>
                <a:gd name="connsiteX7" fmla="*/ 207169 w 273844"/>
                <a:gd name="connsiteY7" fmla="*/ 152400 h 235743"/>
                <a:gd name="connsiteX8" fmla="*/ 216694 w 273844"/>
                <a:gd name="connsiteY8" fmla="*/ 126206 h 235743"/>
                <a:gd name="connsiteX9" fmla="*/ 269081 w 273844"/>
                <a:gd name="connsiteY9" fmla="*/ 111918 h 235743"/>
                <a:gd name="connsiteX10" fmla="*/ 273844 w 273844"/>
                <a:gd name="connsiteY10" fmla="*/ 102393 h 235743"/>
                <a:gd name="connsiteX11" fmla="*/ 259556 w 273844"/>
                <a:gd name="connsiteY11" fmla="*/ 69056 h 235743"/>
                <a:gd name="connsiteX12" fmla="*/ 259556 w 273844"/>
                <a:gd name="connsiteY12" fmla="*/ 30956 h 235743"/>
                <a:gd name="connsiteX13" fmla="*/ 223838 w 273844"/>
                <a:gd name="connsiteY13" fmla="*/ 0 h 235743"/>
                <a:gd name="connsiteX14" fmla="*/ 0 w 273844"/>
                <a:gd name="connsiteY14" fmla="*/ 85725 h 235743"/>
                <a:gd name="connsiteX0" fmla="*/ 0 w 273844"/>
                <a:gd name="connsiteY0" fmla="*/ 92893 h 242911"/>
                <a:gd name="connsiteX1" fmla="*/ 11906 w 273844"/>
                <a:gd name="connsiteY1" fmla="*/ 150043 h 242911"/>
                <a:gd name="connsiteX2" fmla="*/ 64294 w 273844"/>
                <a:gd name="connsiteY2" fmla="*/ 242911 h 242911"/>
                <a:gd name="connsiteX3" fmla="*/ 109538 w 273844"/>
                <a:gd name="connsiteY3" fmla="*/ 221480 h 242911"/>
                <a:gd name="connsiteX4" fmla="*/ 121444 w 273844"/>
                <a:gd name="connsiteY4" fmla="*/ 200049 h 242911"/>
                <a:gd name="connsiteX5" fmla="*/ 145256 w 273844"/>
                <a:gd name="connsiteY5" fmla="*/ 171474 h 242911"/>
                <a:gd name="connsiteX6" fmla="*/ 188119 w 273844"/>
                <a:gd name="connsiteY6" fmla="*/ 169093 h 242911"/>
                <a:gd name="connsiteX7" fmla="*/ 207169 w 273844"/>
                <a:gd name="connsiteY7" fmla="*/ 159568 h 242911"/>
                <a:gd name="connsiteX8" fmla="*/ 216694 w 273844"/>
                <a:gd name="connsiteY8" fmla="*/ 133374 h 242911"/>
                <a:gd name="connsiteX9" fmla="*/ 269081 w 273844"/>
                <a:gd name="connsiteY9" fmla="*/ 119086 h 242911"/>
                <a:gd name="connsiteX10" fmla="*/ 273844 w 273844"/>
                <a:gd name="connsiteY10" fmla="*/ 109561 h 242911"/>
                <a:gd name="connsiteX11" fmla="*/ 259556 w 273844"/>
                <a:gd name="connsiteY11" fmla="*/ 76224 h 242911"/>
                <a:gd name="connsiteX12" fmla="*/ 259556 w 273844"/>
                <a:gd name="connsiteY12" fmla="*/ 38124 h 242911"/>
                <a:gd name="connsiteX13" fmla="*/ 219089 w 273844"/>
                <a:gd name="connsiteY13" fmla="*/ 0 h 242911"/>
                <a:gd name="connsiteX14" fmla="*/ 0 w 273844"/>
                <a:gd name="connsiteY14" fmla="*/ 92893 h 242911"/>
                <a:gd name="connsiteX0" fmla="*/ 0 w 273844"/>
                <a:gd name="connsiteY0" fmla="*/ 92893 h 242911"/>
                <a:gd name="connsiteX1" fmla="*/ 2409 w 273844"/>
                <a:gd name="connsiteY1" fmla="*/ 150043 h 242911"/>
                <a:gd name="connsiteX2" fmla="*/ 64294 w 273844"/>
                <a:gd name="connsiteY2" fmla="*/ 242911 h 242911"/>
                <a:gd name="connsiteX3" fmla="*/ 109538 w 273844"/>
                <a:gd name="connsiteY3" fmla="*/ 221480 h 242911"/>
                <a:gd name="connsiteX4" fmla="*/ 121444 w 273844"/>
                <a:gd name="connsiteY4" fmla="*/ 200049 h 242911"/>
                <a:gd name="connsiteX5" fmla="*/ 145256 w 273844"/>
                <a:gd name="connsiteY5" fmla="*/ 171474 h 242911"/>
                <a:gd name="connsiteX6" fmla="*/ 188119 w 273844"/>
                <a:gd name="connsiteY6" fmla="*/ 169093 h 242911"/>
                <a:gd name="connsiteX7" fmla="*/ 207169 w 273844"/>
                <a:gd name="connsiteY7" fmla="*/ 159568 h 242911"/>
                <a:gd name="connsiteX8" fmla="*/ 216694 w 273844"/>
                <a:gd name="connsiteY8" fmla="*/ 133374 h 242911"/>
                <a:gd name="connsiteX9" fmla="*/ 269081 w 273844"/>
                <a:gd name="connsiteY9" fmla="*/ 119086 h 242911"/>
                <a:gd name="connsiteX10" fmla="*/ 273844 w 273844"/>
                <a:gd name="connsiteY10" fmla="*/ 109561 h 242911"/>
                <a:gd name="connsiteX11" fmla="*/ 259556 w 273844"/>
                <a:gd name="connsiteY11" fmla="*/ 76224 h 242911"/>
                <a:gd name="connsiteX12" fmla="*/ 259556 w 273844"/>
                <a:gd name="connsiteY12" fmla="*/ 38124 h 242911"/>
                <a:gd name="connsiteX13" fmla="*/ 219089 w 273844"/>
                <a:gd name="connsiteY13" fmla="*/ 0 h 242911"/>
                <a:gd name="connsiteX14" fmla="*/ 0 w 273844"/>
                <a:gd name="connsiteY14" fmla="*/ 92893 h 24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3844" h="242911">
                  <a:moveTo>
                    <a:pt x="0" y="92893"/>
                  </a:moveTo>
                  <a:lnTo>
                    <a:pt x="2409" y="150043"/>
                  </a:lnTo>
                  <a:lnTo>
                    <a:pt x="64294" y="242911"/>
                  </a:lnTo>
                  <a:lnTo>
                    <a:pt x="109538" y="221480"/>
                  </a:lnTo>
                  <a:lnTo>
                    <a:pt x="121444" y="200049"/>
                  </a:lnTo>
                  <a:lnTo>
                    <a:pt x="145256" y="171474"/>
                  </a:lnTo>
                  <a:lnTo>
                    <a:pt x="188119" y="169093"/>
                  </a:lnTo>
                  <a:lnTo>
                    <a:pt x="207169" y="159568"/>
                  </a:lnTo>
                  <a:lnTo>
                    <a:pt x="216694" y="133374"/>
                  </a:lnTo>
                  <a:lnTo>
                    <a:pt x="269081" y="119086"/>
                  </a:lnTo>
                  <a:lnTo>
                    <a:pt x="273844" y="109561"/>
                  </a:lnTo>
                  <a:lnTo>
                    <a:pt x="259556" y="76224"/>
                  </a:lnTo>
                  <a:lnTo>
                    <a:pt x="259556" y="38124"/>
                  </a:lnTo>
                  <a:lnTo>
                    <a:pt x="219089" y="0"/>
                  </a:lnTo>
                  <a:lnTo>
                    <a:pt x="0" y="92893"/>
                  </a:lnTo>
                  <a:close/>
                </a:path>
              </a:pathLst>
            </a:custGeom>
            <a:grpFill/>
            <a:ln w="127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77" name="Freeform 76"/>
            <p:cNvSpPr/>
            <p:nvPr/>
          </p:nvSpPr>
          <p:spPr>
            <a:xfrm>
              <a:off x="7756525" y="2416175"/>
              <a:ext cx="219075" cy="457200"/>
            </a:xfrm>
            <a:custGeom>
              <a:avLst/>
              <a:gdLst>
                <a:gd name="connsiteX0" fmla="*/ 21431 w 219075"/>
                <a:gd name="connsiteY0" fmla="*/ 0 h 457200"/>
                <a:gd name="connsiteX1" fmla="*/ 7144 w 219075"/>
                <a:gd name="connsiteY1" fmla="*/ 64294 h 457200"/>
                <a:gd name="connsiteX2" fmla="*/ 0 w 219075"/>
                <a:gd name="connsiteY2" fmla="*/ 97631 h 457200"/>
                <a:gd name="connsiteX3" fmla="*/ 14288 w 219075"/>
                <a:gd name="connsiteY3" fmla="*/ 138113 h 457200"/>
                <a:gd name="connsiteX4" fmla="*/ 16669 w 219075"/>
                <a:gd name="connsiteY4" fmla="*/ 176213 h 457200"/>
                <a:gd name="connsiteX5" fmla="*/ 45244 w 219075"/>
                <a:gd name="connsiteY5" fmla="*/ 185738 h 457200"/>
                <a:gd name="connsiteX6" fmla="*/ 88106 w 219075"/>
                <a:gd name="connsiteY6" fmla="*/ 200025 h 457200"/>
                <a:gd name="connsiteX7" fmla="*/ 90488 w 219075"/>
                <a:gd name="connsiteY7" fmla="*/ 242888 h 457200"/>
                <a:gd name="connsiteX8" fmla="*/ 52388 w 219075"/>
                <a:gd name="connsiteY8" fmla="*/ 302419 h 457200"/>
                <a:gd name="connsiteX9" fmla="*/ 30956 w 219075"/>
                <a:gd name="connsiteY9" fmla="*/ 350044 h 457200"/>
                <a:gd name="connsiteX10" fmla="*/ 42863 w 219075"/>
                <a:gd name="connsiteY10" fmla="*/ 383381 h 457200"/>
                <a:gd name="connsiteX11" fmla="*/ 83344 w 219075"/>
                <a:gd name="connsiteY11" fmla="*/ 400050 h 457200"/>
                <a:gd name="connsiteX12" fmla="*/ 126206 w 219075"/>
                <a:gd name="connsiteY12" fmla="*/ 407194 h 457200"/>
                <a:gd name="connsiteX13" fmla="*/ 130969 w 219075"/>
                <a:gd name="connsiteY13" fmla="*/ 435769 h 457200"/>
                <a:gd name="connsiteX14" fmla="*/ 150019 w 219075"/>
                <a:gd name="connsiteY14" fmla="*/ 457200 h 457200"/>
                <a:gd name="connsiteX15" fmla="*/ 161925 w 219075"/>
                <a:gd name="connsiteY15" fmla="*/ 438150 h 457200"/>
                <a:gd name="connsiteX16" fmla="*/ 166688 w 219075"/>
                <a:gd name="connsiteY16" fmla="*/ 397669 h 457200"/>
                <a:gd name="connsiteX17" fmla="*/ 171450 w 219075"/>
                <a:gd name="connsiteY17" fmla="*/ 383381 h 457200"/>
                <a:gd name="connsiteX18" fmla="*/ 183356 w 219075"/>
                <a:gd name="connsiteY18" fmla="*/ 354806 h 457200"/>
                <a:gd name="connsiteX19" fmla="*/ 185738 w 219075"/>
                <a:gd name="connsiteY19" fmla="*/ 311944 h 457200"/>
                <a:gd name="connsiteX20" fmla="*/ 202406 w 219075"/>
                <a:gd name="connsiteY20" fmla="*/ 283369 h 457200"/>
                <a:gd name="connsiteX21" fmla="*/ 200025 w 219075"/>
                <a:gd name="connsiteY21" fmla="*/ 264319 h 457200"/>
                <a:gd name="connsiteX22" fmla="*/ 216694 w 219075"/>
                <a:gd name="connsiteY22" fmla="*/ 207169 h 457200"/>
                <a:gd name="connsiteX23" fmla="*/ 219075 w 219075"/>
                <a:gd name="connsiteY23" fmla="*/ 169069 h 457200"/>
                <a:gd name="connsiteX24" fmla="*/ 192881 w 219075"/>
                <a:gd name="connsiteY24" fmla="*/ 145256 h 457200"/>
                <a:gd name="connsiteX25" fmla="*/ 171450 w 219075"/>
                <a:gd name="connsiteY25" fmla="*/ 147638 h 457200"/>
                <a:gd name="connsiteX26" fmla="*/ 166688 w 219075"/>
                <a:gd name="connsiteY26" fmla="*/ 138113 h 457200"/>
                <a:gd name="connsiteX27" fmla="*/ 159544 w 219075"/>
                <a:gd name="connsiteY27" fmla="*/ 119063 h 457200"/>
                <a:gd name="connsiteX28" fmla="*/ 171450 w 219075"/>
                <a:gd name="connsiteY28" fmla="*/ 73819 h 457200"/>
                <a:gd name="connsiteX29" fmla="*/ 192881 w 219075"/>
                <a:gd name="connsiteY29" fmla="*/ 38100 h 457200"/>
                <a:gd name="connsiteX30" fmla="*/ 164306 w 219075"/>
                <a:gd name="connsiteY30" fmla="*/ 16669 h 457200"/>
                <a:gd name="connsiteX31" fmla="*/ 111919 w 219075"/>
                <a:gd name="connsiteY31" fmla="*/ 21431 h 457200"/>
                <a:gd name="connsiteX32" fmla="*/ 21431 w 219075"/>
                <a:gd name="connsiteY32" fmla="*/ 0 h 457200"/>
                <a:gd name="connsiteX0" fmla="*/ 11906 w 219075"/>
                <a:gd name="connsiteY0" fmla="*/ 0 h 457200"/>
                <a:gd name="connsiteX1" fmla="*/ 7144 w 219075"/>
                <a:gd name="connsiteY1" fmla="*/ 64294 h 457200"/>
                <a:gd name="connsiteX2" fmla="*/ 0 w 219075"/>
                <a:gd name="connsiteY2" fmla="*/ 97631 h 457200"/>
                <a:gd name="connsiteX3" fmla="*/ 14288 w 219075"/>
                <a:gd name="connsiteY3" fmla="*/ 138113 h 457200"/>
                <a:gd name="connsiteX4" fmla="*/ 16669 w 219075"/>
                <a:gd name="connsiteY4" fmla="*/ 176213 h 457200"/>
                <a:gd name="connsiteX5" fmla="*/ 45244 w 219075"/>
                <a:gd name="connsiteY5" fmla="*/ 185738 h 457200"/>
                <a:gd name="connsiteX6" fmla="*/ 88106 w 219075"/>
                <a:gd name="connsiteY6" fmla="*/ 200025 h 457200"/>
                <a:gd name="connsiteX7" fmla="*/ 90488 w 219075"/>
                <a:gd name="connsiteY7" fmla="*/ 242888 h 457200"/>
                <a:gd name="connsiteX8" fmla="*/ 52388 w 219075"/>
                <a:gd name="connsiteY8" fmla="*/ 302419 h 457200"/>
                <a:gd name="connsiteX9" fmla="*/ 30956 w 219075"/>
                <a:gd name="connsiteY9" fmla="*/ 350044 h 457200"/>
                <a:gd name="connsiteX10" fmla="*/ 42863 w 219075"/>
                <a:gd name="connsiteY10" fmla="*/ 383381 h 457200"/>
                <a:gd name="connsiteX11" fmla="*/ 83344 w 219075"/>
                <a:gd name="connsiteY11" fmla="*/ 400050 h 457200"/>
                <a:gd name="connsiteX12" fmla="*/ 126206 w 219075"/>
                <a:gd name="connsiteY12" fmla="*/ 407194 h 457200"/>
                <a:gd name="connsiteX13" fmla="*/ 130969 w 219075"/>
                <a:gd name="connsiteY13" fmla="*/ 435769 h 457200"/>
                <a:gd name="connsiteX14" fmla="*/ 150019 w 219075"/>
                <a:gd name="connsiteY14" fmla="*/ 457200 h 457200"/>
                <a:gd name="connsiteX15" fmla="*/ 161925 w 219075"/>
                <a:gd name="connsiteY15" fmla="*/ 438150 h 457200"/>
                <a:gd name="connsiteX16" fmla="*/ 166688 w 219075"/>
                <a:gd name="connsiteY16" fmla="*/ 397669 h 457200"/>
                <a:gd name="connsiteX17" fmla="*/ 171450 w 219075"/>
                <a:gd name="connsiteY17" fmla="*/ 383381 h 457200"/>
                <a:gd name="connsiteX18" fmla="*/ 183356 w 219075"/>
                <a:gd name="connsiteY18" fmla="*/ 354806 h 457200"/>
                <a:gd name="connsiteX19" fmla="*/ 185738 w 219075"/>
                <a:gd name="connsiteY19" fmla="*/ 311944 h 457200"/>
                <a:gd name="connsiteX20" fmla="*/ 202406 w 219075"/>
                <a:gd name="connsiteY20" fmla="*/ 283369 h 457200"/>
                <a:gd name="connsiteX21" fmla="*/ 200025 w 219075"/>
                <a:gd name="connsiteY21" fmla="*/ 264319 h 457200"/>
                <a:gd name="connsiteX22" fmla="*/ 216694 w 219075"/>
                <a:gd name="connsiteY22" fmla="*/ 207169 h 457200"/>
                <a:gd name="connsiteX23" fmla="*/ 219075 w 219075"/>
                <a:gd name="connsiteY23" fmla="*/ 169069 h 457200"/>
                <a:gd name="connsiteX24" fmla="*/ 192881 w 219075"/>
                <a:gd name="connsiteY24" fmla="*/ 145256 h 457200"/>
                <a:gd name="connsiteX25" fmla="*/ 171450 w 219075"/>
                <a:gd name="connsiteY25" fmla="*/ 147638 h 457200"/>
                <a:gd name="connsiteX26" fmla="*/ 166688 w 219075"/>
                <a:gd name="connsiteY26" fmla="*/ 138113 h 457200"/>
                <a:gd name="connsiteX27" fmla="*/ 159544 w 219075"/>
                <a:gd name="connsiteY27" fmla="*/ 119063 h 457200"/>
                <a:gd name="connsiteX28" fmla="*/ 171450 w 219075"/>
                <a:gd name="connsiteY28" fmla="*/ 73819 h 457200"/>
                <a:gd name="connsiteX29" fmla="*/ 192881 w 219075"/>
                <a:gd name="connsiteY29" fmla="*/ 38100 h 457200"/>
                <a:gd name="connsiteX30" fmla="*/ 164306 w 219075"/>
                <a:gd name="connsiteY30" fmla="*/ 16669 h 457200"/>
                <a:gd name="connsiteX31" fmla="*/ 111919 w 219075"/>
                <a:gd name="connsiteY31" fmla="*/ 21431 h 457200"/>
                <a:gd name="connsiteX32" fmla="*/ 11906 w 219075"/>
                <a:gd name="connsiteY32"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19075" h="457200">
                  <a:moveTo>
                    <a:pt x="11906" y="0"/>
                  </a:moveTo>
                  <a:lnTo>
                    <a:pt x="7144" y="64294"/>
                  </a:lnTo>
                  <a:lnTo>
                    <a:pt x="0" y="97631"/>
                  </a:lnTo>
                  <a:lnTo>
                    <a:pt x="14288" y="138113"/>
                  </a:lnTo>
                  <a:lnTo>
                    <a:pt x="16669" y="176213"/>
                  </a:lnTo>
                  <a:lnTo>
                    <a:pt x="45244" y="185738"/>
                  </a:lnTo>
                  <a:lnTo>
                    <a:pt x="88106" y="200025"/>
                  </a:lnTo>
                  <a:lnTo>
                    <a:pt x="90488" y="242888"/>
                  </a:lnTo>
                  <a:lnTo>
                    <a:pt x="52388" y="302419"/>
                  </a:lnTo>
                  <a:lnTo>
                    <a:pt x="30956" y="350044"/>
                  </a:lnTo>
                  <a:lnTo>
                    <a:pt x="42863" y="383381"/>
                  </a:lnTo>
                  <a:lnTo>
                    <a:pt x="83344" y="400050"/>
                  </a:lnTo>
                  <a:lnTo>
                    <a:pt x="126206" y="407194"/>
                  </a:lnTo>
                  <a:lnTo>
                    <a:pt x="130969" y="435769"/>
                  </a:lnTo>
                  <a:lnTo>
                    <a:pt x="150019" y="457200"/>
                  </a:lnTo>
                  <a:lnTo>
                    <a:pt x="161925" y="438150"/>
                  </a:lnTo>
                  <a:lnTo>
                    <a:pt x="166688" y="397669"/>
                  </a:lnTo>
                  <a:lnTo>
                    <a:pt x="171450" y="383381"/>
                  </a:lnTo>
                  <a:lnTo>
                    <a:pt x="183356" y="354806"/>
                  </a:lnTo>
                  <a:lnTo>
                    <a:pt x="185738" y="311944"/>
                  </a:lnTo>
                  <a:lnTo>
                    <a:pt x="202406" y="283369"/>
                  </a:lnTo>
                  <a:lnTo>
                    <a:pt x="200025" y="264319"/>
                  </a:lnTo>
                  <a:lnTo>
                    <a:pt x="216694" y="207169"/>
                  </a:lnTo>
                  <a:lnTo>
                    <a:pt x="219075" y="169069"/>
                  </a:lnTo>
                  <a:lnTo>
                    <a:pt x="192881" y="145256"/>
                  </a:lnTo>
                  <a:lnTo>
                    <a:pt x="171450" y="147638"/>
                  </a:lnTo>
                  <a:lnTo>
                    <a:pt x="166688" y="138113"/>
                  </a:lnTo>
                  <a:lnTo>
                    <a:pt x="159544" y="119063"/>
                  </a:lnTo>
                  <a:lnTo>
                    <a:pt x="171450" y="73819"/>
                  </a:lnTo>
                  <a:lnTo>
                    <a:pt x="192881" y="38100"/>
                  </a:lnTo>
                  <a:lnTo>
                    <a:pt x="164306" y="16669"/>
                  </a:lnTo>
                  <a:lnTo>
                    <a:pt x="111919" y="21431"/>
                  </a:lnTo>
                  <a:lnTo>
                    <a:pt x="11906" y="0"/>
                  </a:lnTo>
                  <a:close/>
                </a:path>
              </a:pathLst>
            </a:custGeom>
            <a:grpFill/>
            <a:ln w="127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80" name="Freeform 79"/>
            <p:cNvSpPr/>
            <p:nvPr/>
          </p:nvSpPr>
          <p:spPr>
            <a:xfrm>
              <a:off x="7745413" y="2760663"/>
              <a:ext cx="153987" cy="250825"/>
            </a:xfrm>
            <a:custGeom>
              <a:avLst/>
              <a:gdLst>
                <a:gd name="connsiteX0" fmla="*/ 0 w 154781"/>
                <a:gd name="connsiteY0" fmla="*/ 0 h 235744"/>
                <a:gd name="connsiteX1" fmla="*/ 30956 w 154781"/>
                <a:gd name="connsiteY1" fmla="*/ 66675 h 235744"/>
                <a:gd name="connsiteX2" fmla="*/ 28575 w 154781"/>
                <a:gd name="connsiteY2" fmla="*/ 85725 h 235744"/>
                <a:gd name="connsiteX3" fmla="*/ 52387 w 154781"/>
                <a:gd name="connsiteY3" fmla="*/ 126206 h 235744"/>
                <a:gd name="connsiteX4" fmla="*/ 47625 w 154781"/>
                <a:gd name="connsiteY4" fmla="*/ 142875 h 235744"/>
                <a:gd name="connsiteX5" fmla="*/ 66675 w 154781"/>
                <a:gd name="connsiteY5" fmla="*/ 183356 h 235744"/>
                <a:gd name="connsiteX6" fmla="*/ 69056 w 154781"/>
                <a:gd name="connsiteY6" fmla="*/ 207169 h 235744"/>
                <a:gd name="connsiteX7" fmla="*/ 78581 w 154781"/>
                <a:gd name="connsiteY7" fmla="*/ 235744 h 235744"/>
                <a:gd name="connsiteX8" fmla="*/ 92869 w 154781"/>
                <a:gd name="connsiteY8" fmla="*/ 221456 h 235744"/>
                <a:gd name="connsiteX9" fmla="*/ 114300 w 154781"/>
                <a:gd name="connsiteY9" fmla="*/ 214312 h 235744"/>
                <a:gd name="connsiteX10" fmla="*/ 114300 w 154781"/>
                <a:gd name="connsiteY10" fmla="*/ 214312 h 235744"/>
                <a:gd name="connsiteX11" fmla="*/ 152400 w 154781"/>
                <a:gd name="connsiteY11" fmla="*/ 195262 h 235744"/>
                <a:gd name="connsiteX12" fmla="*/ 154781 w 154781"/>
                <a:gd name="connsiteY12" fmla="*/ 159544 h 235744"/>
                <a:gd name="connsiteX13" fmla="*/ 147637 w 154781"/>
                <a:gd name="connsiteY13" fmla="*/ 135731 h 235744"/>
                <a:gd name="connsiteX14" fmla="*/ 128587 w 154781"/>
                <a:gd name="connsiteY14" fmla="*/ 119062 h 235744"/>
                <a:gd name="connsiteX15" fmla="*/ 121444 w 154781"/>
                <a:gd name="connsiteY15" fmla="*/ 126206 h 235744"/>
                <a:gd name="connsiteX16" fmla="*/ 102394 w 154781"/>
                <a:gd name="connsiteY16" fmla="*/ 116681 h 235744"/>
                <a:gd name="connsiteX17" fmla="*/ 83344 w 154781"/>
                <a:gd name="connsiteY17" fmla="*/ 95250 h 235744"/>
                <a:gd name="connsiteX18" fmla="*/ 71437 w 154781"/>
                <a:gd name="connsiteY18" fmla="*/ 76200 h 235744"/>
                <a:gd name="connsiteX19" fmla="*/ 45244 w 154781"/>
                <a:gd name="connsiteY19" fmla="*/ 33337 h 235744"/>
                <a:gd name="connsiteX20" fmla="*/ 0 w 154781"/>
                <a:gd name="connsiteY20" fmla="*/ 0 h 235744"/>
                <a:gd name="connsiteX0" fmla="*/ 0 w 154781"/>
                <a:gd name="connsiteY0" fmla="*/ 14288 h 250032"/>
                <a:gd name="connsiteX1" fmla="*/ 30956 w 154781"/>
                <a:gd name="connsiteY1" fmla="*/ 80963 h 250032"/>
                <a:gd name="connsiteX2" fmla="*/ 28575 w 154781"/>
                <a:gd name="connsiteY2" fmla="*/ 100013 h 250032"/>
                <a:gd name="connsiteX3" fmla="*/ 52387 w 154781"/>
                <a:gd name="connsiteY3" fmla="*/ 140494 h 250032"/>
                <a:gd name="connsiteX4" fmla="*/ 47625 w 154781"/>
                <a:gd name="connsiteY4" fmla="*/ 157163 h 250032"/>
                <a:gd name="connsiteX5" fmla="*/ 66675 w 154781"/>
                <a:gd name="connsiteY5" fmla="*/ 197644 h 250032"/>
                <a:gd name="connsiteX6" fmla="*/ 69056 w 154781"/>
                <a:gd name="connsiteY6" fmla="*/ 221457 h 250032"/>
                <a:gd name="connsiteX7" fmla="*/ 78581 w 154781"/>
                <a:gd name="connsiteY7" fmla="*/ 250032 h 250032"/>
                <a:gd name="connsiteX8" fmla="*/ 92869 w 154781"/>
                <a:gd name="connsiteY8" fmla="*/ 235744 h 250032"/>
                <a:gd name="connsiteX9" fmla="*/ 114300 w 154781"/>
                <a:gd name="connsiteY9" fmla="*/ 228600 h 250032"/>
                <a:gd name="connsiteX10" fmla="*/ 114300 w 154781"/>
                <a:gd name="connsiteY10" fmla="*/ 228600 h 250032"/>
                <a:gd name="connsiteX11" fmla="*/ 152400 w 154781"/>
                <a:gd name="connsiteY11" fmla="*/ 209550 h 250032"/>
                <a:gd name="connsiteX12" fmla="*/ 154781 w 154781"/>
                <a:gd name="connsiteY12" fmla="*/ 173832 h 250032"/>
                <a:gd name="connsiteX13" fmla="*/ 147637 w 154781"/>
                <a:gd name="connsiteY13" fmla="*/ 150019 h 250032"/>
                <a:gd name="connsiteX14" fmla="*/ 128587 w 154781"/>
                <a:gd name="connsiteY14" fmla="*/ 133350 h 250032"/>
                <a:gd name="connsiteX15" fmla="*/ 121444 w 154781"/>
                <a:gd name="connsiteY15" fmla="*/ 140494 h 250032"/>
                <a:gd name="connsiteX16" fmla="*/ 102394 w 154781"/>
                <a:gd name="connsiteY16" fmla="*/ 130969 h 250032"/>
                <a:gd name="connsiteX17" fmla="*/ 83344 w 154781"/>
                <a:gd name="connsiteY17" fmla="*/ 109538 h 250032"/>
                <a:gd name="connsiteX18" fmla="*/ 71437 w 154781"/>
                <a:gd name="connsiteY18" fmla="*/ 90488 h 250032"/>
                <a:gd name="connsiteX19" fmla="*/ 30957 w 154781"/>
                <a:gd name="connsiteY19" fmla="*/ 0 h 250032"/>
                <a:gd name="connsiteX20" fmla="*/ 0 w 154781"/>
                <a:gd name="connsiteY20" fmla="*/ 14288 h 250032"/>
                <a:gd name="connsiteX0" fmla="*/ 0 w 154793"/>
                <a:gd name="connsiteY0" fmla="*/ 14288 h 250032"/>
                <a:gd name="connsiteX1" fmla="*/ 30956 w 154793"/>
                <a:gd name="connsiteY1" fmla="*/ 80963 h 250032"/>
                <a:gd name="connsiteX2" fmla="*/ 28575 w 154793"/>
                <a:gd name="connsiteY2" fmla="*/ 100013 h 250032"/>
                <a:gd name="connsiteX3" fmla="*/ 52387 w 154793"/>
                <a:gd name="connsiteY3" fmla="*/ 140494 h 250032"/>
                <a:gd name="connsiteX4" fmla="*/ 47625 w 154793"/>
                <a:gd name="connsiteY4" fmla="*/ 157163 h 250032"/>
                <a:gd name="connsiteX5" fmla="*/ 66675 w 154793"/>
                <a:gd name="connsiteY5" fmla="*/ 197644 h 250032"/>
                <a:gd name="connsiteX6" fmla="*/ 69056 w 154793"/>
                <a:gd name="connsiteY6" fmla="*/ 221457 h 250032"/>
                <a:gd name="connsiteX7" fmla="*/ 78581 w 154793"/>
                <a:gd name="connsiteY7" fmla="*/ 250032 h 250032"/>
                <a:gd name="connsiteX8" fmla="*/ 92869 w 154793"/>
                <a:gd name="connsiteY8" fmla="*/ 235744 h 250032"/>
                <a:gd name="connsiteX9" fmla="*/ 114300 w 154793"/>
                <a:gd name="connsiteY9" fmla="*/ 228600 h 250032"/>
                <a:gd name="connsiteX10" fmla="*/ 114300 w 154793"/>
                <a:gd name="connsiteY10" fmla="*/ 228600 h 250032"/>
                <a:gd name="connsiteX11" fmla="*/ 154793 w 154793"/>
                <a:gd name="connsiteY11" fmla="*/ 230914 h 250032"/>
                <a:gd name="connsiteX12" fmla="*/ 154781 w 154793"/>
                <a:gd name="connsiteY12" fmla="*/ 173832 h 250032"/>
                <a:gd name="connsiteX13" fmla="*/ 147637 w 154793"/>
                <a:gd name="connsiteY13" fmla="*/ 150019 h 250032"/>
                <a:gd name="connsiteX14" fmla="*/ 128587 w 154793"/>
                <a:gd name="connsiteY14" fmla="*/ 133350 h 250032"/>
                <a:gd name="connsiteX15" fmla="*/ 121444 w 154793"/>
                <a:gd name="connsiteY15" fmla="*/ 140494 h 250032"/>
                <a:gd name="connsiteX16" fmla="*/ 102394 w 154793"/>
                <a:gd name="connsiteY16" fmla="*/ 130969 h 250032"/>
                <a:gd name="connsiteX17" fmla="*/ 83344 w 154793"/>
                <a:gd name="connsiteY17" fmla="*/ 109538 h 250032"/>
                <a:gd name="connsiteX18" fmla="*/ 71437 w 154793"/>
                <a:gd name="connsiteY18" fmla="*/ 90488 h 250032"/>
                <a:gd name="connsiteX19" fmla="*/ 30957 w 154793"/>
                <a:gd name="connsiteY19" fmla="*/ 0 h 250032"/>
                <a:gd name="connsiteX20" fmla="*/ 0 w 154793"/>
                <a:gd name="connsiteY20" fmla="*/ 14288 h 250032"/>
                <a:gd name="connsiteX0" fmla="*/ 0 w 154793"/>
                <a:gd name="connsiteY0" fmla="*/ 14288 h 250032"/>
                <a:gd name="connsiteX1" fmla="*/ 30956 w 154793"/>
                <a:gd name="connsiteY1" fmla="*/ 80963 h 250032"/>
                <a:gd name="connsiteX2" fmla="*/ 28575 w 154793"/>
                <a:gd name="connsiteY2" fmla="*/ 100013 h 250032"/>
                <a:gd name="connsiteX3" fmla="*/ 52387 w 154793"/>
                <a:gd name="connsiteY3" fmla="*/ 140494 h 250032"/>
                <a:gd name="connsiteX4" fmla="*/ 47625 w 154793"/>
                <a:gd name="connsiteY4" fmla="*/ 157163 h 250032"/>
                <a:gd name="connsiteX5" fmla="*/ 66675 w 154793"/>
                <a:gd name="connsiteY5" fmla="*/ 197644 h 250032"/>
                <a:gd name="connsiteX6" fmla="*/ 69056 w 154793"/>
                <a:gd name="connsiteY6" fmla="*/ 221457 h 250032"/>
                <a:gd name="connsiteX7" fmla="*/ 78581 w 154793"/>
                <a:gd name="connsiteY7" fmla="*/ 250032 h 250032"/>
                <a:gd name="connsiteX8" fmla="*/ 92869 w 154793"/>
                <a:gd name="connsiteY8" fmla="*/ 235744 h 250032"/>
                <a:gd name="connsiteX9" fmla="*/ 114300 w 154793"/>
                <a:gd name="connsiteY9" fmla="*/ 228600 h 250032"/>
                <a:gd name="connsiteX10" fmla="*/ 116694 w 154793"/>
                <a:gd name="connsiteY10" fmla="*/ 242843 h 250032"/>
                <a:gd name="connsiteX11" fmla="*/ 154793 w 154793"/>
                <a:gd name="connsiteY11" fmla="*/ 230914 h 250032"/>
                <a:gd name="connsiteX12" fmla="*/ 154781 w 154793"/>
                <a:gd name="connsiteY12" fmla="*/ 173832 h 250032"/>
                <a:gd name="connsiteX13" fmla="*/ 147637 w 154793"/>
                <a:gd name="connsiteY13" fmla="*/ 150019 h 250032"/>
                <a:gd name="connsiteX14" fmla="*/ 128587 w 154793"/>
                <a:gd name="connsiteY14" fmla="*/ 133350 h 250032"/>
                <a:gd name="connsiteX15" fmla="*/ 121444 w 154793"/>
                <a:gd name="connsiteY15" fmla="*/ 140494 h 250032"/>
                <a:gd name="connsiteX16" fmla="*/ 102394 w 154793"/>
                <a:gd name="connsiteY16" fmla="*/ 130969 h 250032"/>
                <a:gd name="connsiteX17" fmla="*/ 83344 w 154793"/>
                <a:gd name="connsiteY17" fmla="*/ 109538 h 250032"/>
                <a:gd name="connsiteX18" fmla="*/ 71437 w 154793"/>
                <a:gd name="connsiteY18" fmla="*/ 90488 h 250032"/>
                <a:gd name="connsiteX19" fmla="*/ 30957 w 154793"/>
                <a:gd name="connsiteY19" fmla="*/ 0 h 250032"/>
                <a:gd name="connsiteX20" fmla="*/ 0 w 154793"/>
                <a:gd name="connsiteY20" fmla="*/ 14288 h 25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4793" h="250032">
                  <a:moveTo>
                    <a:pt x="0" y="14288"/>
                  </a:moveTo>
                  <a:lnTo>
                    <a:pt x="30956" y="80963"/>
                  </a:lnTo>
                  <a:lnTo>
                    <a:pt x="28575" y="100013"/>
                  </a:lnTo>
                  <a:lnTo>
                    <a:pt x="52387" y="140494"/>
                  </a:lnTo>
                  <a:lnTo>
                    <a:pt x="47625" y="157163"/>
                  </a:lnTo>
                  <a:lnTo>
                    <a:pt x="66675" y="197644"/>
                  </a:lnTo>
                  <a:lnTo>
                    <a:pt x="69056" y="221457"/>
                  </a:lnTo>
                  <a:lnTo>
                    <a:pt x="78581" y="250032"/>
                  </a:lnTo>
                  <a:lnTo>
                    <a:pt x="92869" y="235744"/>
                  </a:lnTo>
                  <a:lnTo>
                    <a:pt x="114300" y="228600"/>
                  </a:lnTo>
                  <a:lnTo>
                    <a:pt x="116694" y="242843"/>
                  </a:lnTo>
                  <a:lnTo>
                    <a:pt x="154793" y="230914"/>
                  </a:lnTo>
                  <a:cubicBezTo>
                    <a:pt x="154789" y="211887"/>
                    <a:pt x="154785" y="192859"/>
                    <a:pt x="154781" y="173832"/>
                  </a:cubicBezTo>
                  <a:lnTo>
                    <a:pt x="147637" y="150019"/>
                  </a:lnTo>
                  <a:lnTo>
                    <a:pt x="128587" y="133350"/>
                  </a:lnTo>
                  <a:lnTo>
                    <a:pt x="121444" y="140494"/>
                  </a:lnTo>
                  <a:lnTo>
                    <a:pt x="102394" y="130969"/>
                  </a:lnTo>
                  <a:lnTo>
                    <a:pt x="83344" y="109538"/>
                  </a:lnTo>
                  <a:lnTo>
                    <a:pt x="71437" y="90488"/>
                  </a:lnTo>
                  <a:lnTo>
                    <a:pt x="30957" y="0"/>
                  </a:lnTo>
                  <a:lnTo>
                    <a:pt x="0" y="14288"/>
                  </a:lnTo>
                  <a:close/>
                </a:path>
              </a:pathLst>
            </a:custGeom>
            <a:grpFill/>
            <a:ln w="127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81" name="Freeform 80"/>
            <p:cNvSpPr/>
            <p:nvPr/>
          </p:nvSpPr>
          <p:spPr>
            <a:xfrm>
              <a:off x="6823075" y="2805113"/>
              <a:ext cx="665163" cy="727075"/>
            </a:xfrm>
            <a:custGeom>
              <a:avLst/>
              <a:gdLst>
                <a:gd name="connsiteX0" fmla="*/ 190500 w 664369"/>
                <a:gd name="connsiteY0" fmla="*/ 0 h 704850"/>
                <a:gd name="connsiteX1" fmla="*/ 195263 w 664369"/>
                <a:gd name="connsiteY1" fmla="*/ 73819 h 704850"/>
                <a:gd name="connsiteX2" fmla="*/ 195263 w 664369"/>
                <a:gd name="connsiteY2" fmla="*/ 178594 h 704850"/>
                <a:gd name="connsiteX3" fmla="*/ 147638 w 664369"/>
                <a:gd name="connsiteY3" fmla="*/ 264319 h 704850"/>
                <a:gd name="connsiteX4" fmla="*/ 111919 w 664369"/>
                <a:gd name="connsiteY4" fmla="*/ 285750 h 704850"/>
                <a:gd name="connsiteX5" fmla="*/ 92869 w 664369"/>
                <a:gd name="connsiteY5" fmla="*/ 297657 h 704850"/>
                <a:gd name="connsiteX6" fmla="*/ 90488 w 664369"/>
                <a:gd name="connsiteY6" fmla="*/ 326232 h 704850"/>
                <a:gd name="connsiteX7" fmla="*/ 102394 w 664369"/>
                <a:gd name="connsiteY7" fmla="*/ 330994 h 704850"/>
                <a:gd name="connsiteX8" fmla="*/ 100013 w 664369"/>
                <a:gd name="connsiteY8" fmla="*/ 354807 h 704850"/>
                <a:gd name="connsiteX9" fmla="*/ 104775 w 664369"/>
                <a:gd name="connsiteY9" fmla="*/ 369094 h 704850"/>
                <a:gd name="connsiteX10" fmla="*/ 83344 w 664369"/>
                <a:gd name="connsiteY10" fmla="*/ 388144 h 704850"/>
                <a:gd name="connsiteX11" fmla="*/ 80963 w 664369"/>
                <a:gd name="connsiteY11" fmla="*/ 392907 h 704850"/>
                <a:gd name="connsiteX12" fmla="*/ 69056 w 664369"/>
                <a:gd name="connsiteY12" fmla="*/ 369094 h 704850"/>
                <a:gd name="connsiteX13" fmla="*/ 45244 w 664369"/>
                <a:gd name="connsiteY13" fmla="*/ 381000 h 704850"/>
                <a:gd name="connsiteX14" fmla="*/ 45244 w 664369"/>
                <a:gd name="connsiteY14" fmla="*/ 421482 h 704850"/>
                <a:gd name="connsiteX15" fmla="*/ 52388 w 664369"/>
                <a:gd name="connsiteY15" fmla="*/ 438150 h 704850"/>
                <a:gd name="connsiteX16" fmla="*/ 0 w 664369"/>
                <a:gd name="connsiteY16" fmla="*/ 502444 h 704850"/>
                <a:gd name="connsiteX17" fmla="*/ 33338 w 664369"/>
                <a:gd name="connsiteY17" fmla="*/ 607219 h 704850"/>
                <a:gd name="connsiteX18" fmla="*/ 88106 w 664369"/>
                <a:gd name="connsiteY18" fmla="*/ 642938 h 704850"/>
                <a:gd name="connsiteX19" fmla="*/ 104775 w 664369"/>
                <a:gd name="connsiteY19" fmla="*/ 638175 h 704850"/>
                <a:gd name="connsiteX20" fmla="*/ 152400 w 664369"/>
                <a:gd name="connsiteY20" fmla="*/ 685800 h 704850"/>
                <a:gd name="connsiteX21" fmla="*/ 169069 w 664369"/>
                <a:gd name="connsiteY21" fmla="*/ 685800 h 704850"/>
                <a:gd name="connsiteX22" fmla="*/ 214313 w 664369"/>
                <a:gd name="connsiteY22" fmla="*/ 704850 h 704850"/>
                <a:gd name="connsiteX23" fmla="*/ 230981 w 664369"/>
                <a:gd name="connsiteY23" fmla="*/ 666750 h 704850"/>
                <a:gd name="connsiteX24" fmla="*/ 264319 w 664369"/>
                <a:gd name="connsiteY24" fmla="*/ 647700 h 704850"/>
                <a:gd name="connsiteX25" fmla="*/ 285750 w 664369"/>
                <a:gd name="connsiteY25" fmla="*/ 645319 h 704850"/>
                <a:gd name="connsiteX26" fmla="*/ 352425 w 664369"/>
                <a:gd name="connsiteY26" fmla="*/ 604838 h 704850"/>
                <a:gd name="connsiteX27" fmla="*/ 369094 w 664369"/>
                <a:gd name="connsiteY27" fmla="*/ 597694 h 704850"/>
                <a:gd name="connsiteX28" fmla="*/ 366713 w 664369"/>
                <a:gd name="connsiteY28" fmla="*/ 559594 h 704850"/>
                <a:gd name="connsiteX29" fmla="*/ 369094 w 664369"/>
                <a:gd name="connsiteY29" fmla="*/ 528638 h 704850"/>
                <a:gd name="connsiteX30" fmla="*/ 373856 w 664369"/>
                <a:gd name="connsiteY30" fmla="*/ 497682 h 704850"/>
                <a:gd name="connsiteX31" fmla="*/ 381000 w 664369"/>
                <a:gd name="connsiteY31" fmla="*/ 473869 h 704850"/>
                <a:gd name="connsiteX32" fmla="*/ 407194 w 664369"/>
                <a:gd name="connsiteY32" fmla="*/ 435769 h 704850"/>
                <a:gd name="connsiteX33" fmla="*/ 428625 w 664369"/>
                <a:gd name="connsiteY33" fmla="*/ 385763 h 704850"/>
                <a:gd name="connsiteX34" fmla="*/ 428625 w 664369"/>
                <a:gd name="connsiteY34" fmla="*/ 385763 h 704850"/>
                <a:gd name="connsiteX35" fmla="*/ 476250 w 664369"/>
                <a:gd name="connsiteY35" fmla="*/ 354807 h 704850"/>
                <a:gd name="connsiteX36" fmla="*/ 502444 w 664369"/>
                <a:gd name="connsiteY36" fmla="*/ 330994 h 704850"/>
                <a:gd name="connsiteX37" fmla="*/ 507206 w 664369"/>
                <a:gd name="connsiteY37" fmla="*/ 292894 h 704850"/>
                <a:gd name="connsiteX38" fmla="*/ 573881 w 664369"/>
                <a:gd name="connsiteY38" fmla="*/ 188119 h 704850"/>
                <a:gd name="connsiteX39" fmla="*/ 571500 w 664369"/>
                <a:gd name="connsiteY39" fmla="*/ 169069 h 704850"/>
                <a:gd name="connsiteX40" fmla="*/ 573881 w 664369"/>
                <a:gd name="connsiteY40" fmla="*/ 159544 h 704850"/>
                <a:gd name="connsiteX41" fmla="*/ 614363 w 664369"/>
                <a:gd name="connsiteY41" fmla="*/ 150019 h 704850"/>
                <a:gd name="connsiteX42" fmla="*/ 628650 w 664369"/>
                <a:gd name="connsiteY42" fmla="*/ 159544 h 704850"/>
                <a:gd name="connsiteX43" fmla="*/ 647700 w 664369"/>
                <a:gd name="connsiteY43" fmla="*/ 161925 h 704850"/>
                <a:gd name="connsiteX44" fmla="*/ 659606 w 664369"/>
                <a:gd name="connsiteY44" fmla="*/ 133350 h 704850"/>
                <a:gd name="connsiteX45" fmla="*/ 664369 w 664369"/>
                <a:gd name="connsiteY45" fmla="*/ 119063 h 704850"/>
                <a:gd name="connsiteX46" fmla="*/ 645319 w 664369"/>
                <a:gd name="connsiteY46" fmla="*/ 104775 h 704850"/>
                <a:gd name="connsiteX47" fmla="*/ 642938 w 664369"/>
                <a:gd name="connsiteY47" fmla="*/ 92869 h 704850"/>
                <a:gd name="connsiteX48" fmla="*/ 621506 w 664369"/>
                <a:gd name="connsiteY48" fmla="*/ 83344 h 704850"/>
                <a:gd name="connsiteX49" fmla="*/ 590550 w 664369"/>
                <a:gd name="connsiteY49" fmla="*/ 88107 h 704850"/>
                <a:gd name="connsiteX50" fmla="*/ 573881 w 664369"/>
                <a:gd name="connsiteY50" fmla="*/ 104775 h 704850"/>
                <a:gd name="connsiteX51" fmla="*/ 564356 w 664369"/>
                <a:gd name="connsiteY51" fmla="*/ 116682 h 704850"/>
                <a:gd name="connsiteX52" fmla="*/ 547688 w 664369"/>
                <a:gd name="connsiteY52" fmla="*/ 126207 h 704850"/>
                <a:gd name="connsiteX53" fmla="*/ 528638 w 664369"/>
                <a:gd name="connsiteY53" fmla="*/ 133350 h 704850"/>
                <a:gd name="connsiteX54" fmla="*/ 516731 w 664369"/>
                <a:gd name="connsiteY54" fmla="*/ 128588 h 704850"/>
                <a:gd name="connsiteX55" fmla="*/ 502444 w 664369"/>
                <a:gd name="connsiteY55" fmla="*/ 128588 h 704850"/>
                <a:gd name="connsiteX56" fmla="*/ 495300 w 664369"/>
                <a:gd name="connsiteY56" fmla="*/ 121444 h 704850"/>
                <a:gd name="connsiteX57" fmla="*/ 478631 w 664369"/>
                <a:gd name="connsiteY57" fmla="*/ 164307 h 704850"/>
                <a:gd name="connsiteX58" fmla="*/ 469106 w 664369"/>
                <a:gd name="connsiteY58" fmla="*/ 173832 h 704850"/>
                <a:gd name="connsiteX59" fmla="*/ 459581 w 664369"/>
                <a:gd name="connsiteY59" fmla="*/ 173832 h 704850"/>
                <a:gd name="connsiteX60" fmla="*/ 459581 w 664369"/>
                <a:gd name="connsiteY60" fmla="*/ 173832 h 704850"/>
                <a:gd name="connsiteX61" fmla="*/ 445294 w 664369"/>
                <a:gd name="connsiteY61" fmla="*/ 188119 h 704850"/>
                <a:gd name="connsiteX62" fmla="*/ 431006 w 664369"/>
                <a:gd name="connsiteY62" fmla="*/ 200025 h 704850"/>
                <a:gd name="connsiteX63" fmla="*/ 421481 w 664369"/>
                <a:gd name="connsiteY63" fmla="*/ 207169 h 704850"/>
                <a:gd name="connsiteX64" fmla="*/ 411956 w 664369"/>
                <a:gd name="connsiteY64" fmla="*/ 185738 h 704850"/>
                <a:gd name="connsiteX65" fmla="*/ 397669 w 664369"/>
                <a:gd name="connsiteY65" fmla="*/ 164307 h 704850"/>
                <a:gd name="connsiteX66" fmla="*/ 385763 w 664369"/>
                <a:gd name="connsiteY66" fmla="*/ 145257 h 704850"/>
                <a:gd name="connsiteX67" fmla="*/ 247650 w 664369"/>
                <a:gd name="connsiteY67" fmla="*/ 180975 h 704850"/>
                <a:gd name="connsiteX68" fmla="*/ 190500 w 664369"/>
                <a:gd name="connsiteY68" fmla="*/ 0 h 704850"/>
                <a:gd name="connsiteX0" fmla="*/ 190500 w 664369"/>
                <a:gd name="connsiteY0" fmla="*/ 0 h 704850"/>
                <a:gd name="connsiteX1" fmla="*/ 195263 w 664369"/>
                <a:gd name="connsiteY1" fmla="*/ 73819 h 704850"/>
                <a:gd name="connsiteX2" fmla="*/ 195263 w 664369"/>
                <a:gd name="connsiteY2" fmla="*/ 178594 h 704850"/>
                <a:gd name="connsiteX3" fmla="*/ 147638 w 664369"/>
                <a:gd name="connsiteY3" fmla="*/ 264319 h 704850"/>
                <a:gd name="connsiteX4" fmla="*/ 111919 w 664369"/>
                <a:gd name="connsiteY4" fmla="*/ 285750 h 704850"/>
                <a:gd name="connsiteX5" fmla="*/ 92869 w 664369"/>
                <a:gd name="connsiteY5" fmla="*/ 297657 h 704850"/>
                <a:gd name="connsiteX6" fmla="*/ 90488 w 664369"/>
                <a:gd name="connsiteY6" fmla="*/ 326232 h 704850"/>
                <a:gd name="connsiteX7" fmla="*/ 102394 w 664369"/>
                <a:gd name="connsiteY7" fmla="*/ 330994 h 704850"/>
                <a:gd name="connsiteX8" fmla="*/ 100013 w 664369"/>
                <a:gd name="connsiteY8" fmla="*/ 354807 h 704850"/>
                <a:gd name="connsiteX9" fmla="*/ 104775 w 664369"/>
                <a:gd name="connsiteY9" fmla="*/ 369094 h 704850"/>
                <a:gd name="connsiteX10" fmla="*/ 83344 w 664369"/>
                <a:gd name="connsiteY10" fmla="*/ 388144 h 704850"/>
                <a:gd name="connsiteX11" fmla="*/ 80963 w 664369"/>
                <a:gd name="connsiteY11" fmla="*/ 392907 h 704850"/>
                <a:gd name="connsiteX12" fmla="*/ 69056 w 664369"/>
                <a:gd name="connsiteY12" fmla="*/ 369094 h 704850"/>
                <a:gd name="connsiteX13" fmla="*/ 45244 w 664369"/>
                <a:gd name="connsiteY13" fmla="*/ 381000 h 704850"/>
                <a:gd name="connsiteX14" fmla="*/ 45244 w 664369"/>
                <a:gd name="connsiteY14" fmla="*/ 421482 h 704850"/>
                <a:gd name="connsiteX15" fmla="*/ 52388 w 664369"/>
                <a:gd name="connsiteY15" fmla="*/ 438150 h 704850"/>
                <a:gd name="connsiteX16" fmla="*/ 0 w 664369"/>
                <a:gd name="connsiteY16" fmla="*/ 502444 h 704850"/>
                <a:gd name="connsiteX17" fmla="*/ 33338 w 664369"/>
                <a:gd name="connsiteY17" fmla="*/ 607219 h 704850"/>
                <a:gd name="connsiteX18" fmla="*/ 88106 w 664369"/>
                <a:gd name="connsiteY18" fmla="*/ 642938 h 704850"/>
                <a:gd name="connsiteX19" fmla="*/ 104775 w 664369"/>
                <a:gd name="connsiteY19" fmla="*/ 638175 h 704850"/>
                <a:gd name="connsiteX20" fmla="*/ 152400 w 664369"/>
                <a:gd name="connsiteY20" fmla="*/ 685800 h 704850"/>
                <a:gd name="connsiteX21" fmla="*/ 169069 w 664369"/>
                <a:gd name="connsiteY21" fmla="*/ 685800 h 704850"/>
                <a:gd name="connsiteX22" fmla="*/ 214313 w 664369"/>
                <a:gd name="connsiteY22" fmla="*/ 704850 h 704850"/>
                <a:gd name="connsiteX23" fmla="*/ 230981 w 664369"/>
                <a:gd name="connsiteY23" fmla="*/ 666750 h 704850"/>
                <a:gd name="connsiteX24" fmla="*/ 264319 w 664369"/>
                <a:gd name="connsiteY24" fmla="*/ 647700 h 704850"/>
                <a:gd name="connsiteX25" fmla="*/ 285750 w 664369"/>
                <a:gd name="connsiteY25" fmla="*/ 645319 h 704850"/>
                <a:gd name="connsiteX26" fmla="*/ 352425 w 664369"/>
                <a:gd name="connsiteY26" fmla="*/ 604838 h 704850"/>
                <a:gd name="connsiteX27" fmla="*/ 369094 w 664369"/>
                <a:gd name="connsiteY27" fmla="*/ 597694 h 704850"/>
                <a:gd name="connsiteX28" fmla="*/ 366713 w 664369"/>
                <a:gd name="connsiteY28" fmla="*/ 559594 h 704850"/>
                <a:gd name="connsiteX29" fmla="*/ 369094 w 664369"/>
                <a:gd name="connsiteY29" fmla="*/ 528638 h 704850"/>
                <a:gd name="connsiteX30" fmla="*/ 373856 w 664369"/>
                <a:gd name="connsiteY30" fmla="*/ 497682 h 704850"/>
                <a:gd name="connsiteX31" fmla="*/ 381000 w 664369"/>
                <a:gd name="connsiteY31" fmla="*/ 473869 h 704850"/>
                <a:gd name="connsiteX32" fmla="*/ 407194 w 664369"/>
                <a:gd name="connsiteY32" fmla="*/ 435769 h 704850"/>
                <a:gd name="connsiteX33" fmla="*/ 428625 w 664369"/>
                <a:gd name="connsiteY33" fmla="*/ 385763 h 704850"/>
                <a:gd name="connsiteX34" fmla="*/ 428625 w 664369"/>
                <a:gd name="connsiteY34" fmla="*/ 385763 h 704850"/>
                <a:gd name="connsiteX35" fmla="*/ 476250 w 664369"/>
                <a:gd name="connsiteY35" fmla="*/ 354807 h 704850"/>
                <a:gd name="connsiteX36" fmla="*/ 502444 w 664369"/>
                <a:gd name="connsiteY36" fmla="*/ 330994 h 704850"/>
                <a:gd name="connsiteX37" fmla="*/ 507206 w 664369"/>
                <a:gd name="connsiteY37" fmla="*/ 292894 h 704850"/>
                <a:gd name="connsiteX38" fmla="*/ 573881 w 664369"/>
                <a:gd name="connsiteY38" fmla="*/ 188119 h 704850"/>
                <a:gd name="connsiteX39" fmla="*/ 571500 w 664369"/>
                <a:gd name="connsiteY39" fmla="*/ 169069 h 704850"/>
                <a:gd name="connsiteX40" fmla="*/ 573881 w 664369"/>
                <a:gd name="connsiteY40" fmla="*/ 159544 h 704850"/>
                <a:gd name="connsiteX41" fmla="*/ 614363 w 664369"/>
                <a:gd name="connsiteY41" fmla="*/ 150019 h 704850"/>
                <a:gd name="connsiteX42" fmla="*/ 628650 w 664369"/>
                <a:gd name="connsiteY42" fmla="*/ 159544 h 704850"/>
                <a:gd name="connsiteX43" fmla="*/ 647700 w 664369"/>
                <a:gd name="connsiteY43" fmla="*/ 161925 h 704850"/>
                <a:gd name="connsiteX44" fmla="*/ 659606 w 664369"/>
                <a:gd name="connsiteY44" fmla="*/ 133350 h 704850"/>
                <a:gd name="connsiteX45" fmla="*/ 664369 w 664369"/>
                <a:gd name="connsiteY45" fmla="*/ 119063 h 704850"/>
                <a:gd name="connsiteX46" fmla="*/ 645319 w 664369"/>
                <a:gd name="connsiteY46" fmla="*/ 104775 h 704850"/>
                <a:gd name="connsiteX47" fmla="*/ 642938 w 664369"/>
                <a:gd name="connsiteY47" fmla="*/ 92869 h 704850"/>
                <a:gd name="connsiteX48" fmla="*/ 621506 w 664369"/>
                <a:gd name="connsiteY48" fmla="*/ 83344 h 704850"/>
                <a:gd name="connsiteX49" fmla="*/ 590550 w 664369"/>
                <a:gd name="connsiteY49" fmla="*/ 88107 h 704850"/>
                <a:gd name="connsiteX50" fmla="*/ 573881 w 664369"/>
                <a:gd name="connsiteY50" fmla="*/ 104775 h 704850"/>
                <a:gd name="connsiteX51" fmla="*/ 564356 w 664369"/>
                <a:gd name="connsiteY51" fmla="*/ 116682 h 704850"/>
                <a:gd name="connsiteX52" fmla="*/ 547688 w 664369"/>
                <a:gd name="connsiteY52" fmla="*/ 126207 h 704850"/>
                <a:gd name="connsiteX53" fmla="*/ 528638 w 664369"/>
                <a:gd name="connsiteY53" fmla="*/ 133350 h 704850"/>
                <a:gd name="connsiteX54" fmla="*/ 516731 w 664369"/>
                <a:gd name="connsiteY54" fmla="*/ 128588 h 704850"/>
                <a:gd name="connsiteX55" fmla="*/ 502444 w 664369"/>
                <a:gd name="connsiteY55" fmla="*/ 128588 h 704850"/>
                <a:gd name="connsiteX56" fmla="*/ 495300 w 664369"/>
                <a:gd name="connsiteY56" fmla="*/ 121444 h 704850"/>
                <a:gd name="connsiteX57" fmla="*/ 478631 w 664369"/>
                <a:gd name="connsiteY57" fmla="*/ 164307 h 704850"/>
                <a:gd name="connsiteX58" fmla="*/ 469106 w 664369"/>
                <a:gd name="connsiteY58" fmla="*/ 173832 h 704850"/>
                <a:gd name="connsiteX59" fmla="*/ 459581 w 664369"/>
                <a:gd name="connsiteY59" fmla="*/ 173832 h 704850"/>
                <a:gd name="connsiteX60" fmla="*/ 459581 w 664369"/>
                <a:gd name="connsiteY60" fmla="*/ 173832 h 704850"/>
                <a:gd name="connsiteX61" fmla="*/ 445294 w 664369"/>
                <a:gd name="connsiteY61" fmla="*/ 188119 h 704850"/>
                <a:gd name="connsiteX62" fmla="*/ 431006 w 664369"/>
                <a:gd name="connsiteY62" fmla="*/ 200025 h 704850"/>
                <a:gd name="connsiteX63" fmla="*/ 421481 w 664369"/>
                <a:gd name="connsiteY63" fmla="*/ 207169 h 704850"/>
                <a:gd name="connsiteX64" fmla="*/ 411956 w 664369"/>
                <a:gd name="connsiteY64" fmla="*/ 185738 h 704850"/>
                <a:gd name="connsiteX65" fmla="*/ 397669 w 664369"/>
                <a:gd name="connsiteY65" fmla="*/ 164307 h 704850"/>
                <a:gd name="connsiteX66" fmla="*/ 385763 w 664369"/>
                <a:gd name="connsiteY66" fmla="*/ 145257 h 704850"/>
                <a:gd name="connsiteX67" fmla="*/ 247650 w 664369"/>
                <a:gd name="connsiteY67" fmla="*/ 180975 h 704850"/>
                <a:gd name="connsiteX68" fmla="*/ 204788 w 664369"/>
                <a:gd name="connsiteY68" fmla="*/ 54769 h 704850"/>
                <a:gd name="connsiteX69" fmla="*/ 190500 w 664369"/>
                <a:gd name="connsiteY69" fmla="*/ 0 h 704850"/>
                <a:gd name="connsiteX0" fmla="*/ 190500 w 664369"/>
                <a:gd name="connsiteY0" fmla="*/ 4762 h 709612"/>
                <a:gd name="connsiteX1" fmla="*/ 195263 w 664369"/>
                <a:gd name="connsiteY1" fmla="*/ 78581 h 709612"/>
                <a:gd name="connsiteX2" fmla="*/ 195263 w 664369"/>
                <a:gd name="connsiteY2" fmla="*/ 183356 h 709612"/>
                <a:gd name="connsiteX3" fmla="*/ 147638 w 664369"/>
                <a:gd name="connsiteY3" fmla="*/ 269081 h 709612"/>
                <a:gd name="connsiteX4" fmla="*/ 111919 w 664369"/>
                <a:gd name="connsiteY4" fmla="*/ 290512 h 709612"/>
                <a:gd name="connsiteX5" fmla="*/ 92869 w 664369"/>
                <a:gd name="connsiteY5" fmla="*/ 302419 h 709612"/>
                <a:gd name="connsiteX6" fmla="*/ 90488 w 664369"/>
                <a:gd name="connsiteY6" fmla="*/ 330994 h 709612"/>
                <a:gd name="connsiteX7" fmla="*/ 102394 w 664369"/>
                <a:gd name="connsiteY7" fmla="*/ 335756 h 709612"/>
                <a:gd name="connsiteX8" fmla="*/ 100013 w 664369"/>
                <a:gd name="connsiteY8" fmla="*/ 359569 h 709612"/>
                <a:gd name="connsiteX9" fmla="*/ 104775 w 664369"/>
                <a:gd name="connsiteY9" fmla="*/ 373856 h 709612"/>
                <a:gd name="connsiteX10" fmla="*/ 83344 w 664369"/>
                <a:gd name="connsiteY10" fmla="*/ 392906 h 709612"/>
                <a:gd name="connsiteX11" fmla="*/ 80963 w 664369"/>
                <a:gd name="connsiteY11" fmla="*/ 397669 h 709612"/>
                <a:gd name="connsiteX12" fmla="*/ 69056 w 664369"/>
                <a:gd name="connsiteY12" fmla="*/ 373856 h 709612"/>
                <a:gd name="connsiteX13" fmla="*/ 45244 w 664369"/>
                <a:gd name="connsiteY13" fmla="*/ 385762 h 709612"/>
                <a:gd name="connsiteX14" fmla="*/ 45244 w 664369"/>
                <a:gd name="connsiteY14" fmla="*/ 426244 h 709612"/>
                <a:gd name="connsiteX15" fmla="*/ 52388 w 664369"/>
                <a:gd name="connsiteY15" fmla="*/ 442912 h 709612"/>
                <a:gd name="connsiteX16" fmla="*/ 0 w 664369"/>
                <a:gd name="connsiteY16" fmla="*/ 507206 h 709612"/>
                <a:gd name="connsiteX17" fmla="*/ 33338 w 664369"/>
                <a:gd name="connsiteY17" fmla="*/ 611981 h 709612"/>
                <a:gd name="connsiteX18" fmla="*/ 88106 w 664369"/>
                <a:gd name="connsiteY18" fmla="*/ 647700 h 709612"/>
                <a:gd name="connsiteX19" fmla="*/ 104775 w 664369"/>
                <a:gd name="connsiteY19" fmla="*/ 642937 h 709612"/>
                <a:gd name="connsiteX20" fmla="*/ 152400 w 664369"/>
                <a:gd name="connsiteY20" fmla="*/ 690562 h 709612"/>
                <a:gd name="connsiteX21" fmla="*/ 169069 w 664369"/>
                <a:gd name="connsiteY21" fmla="*/ 690562 h 709612"/>
                <a:gd name="connsiteX22" fmla="*/ 214313 w 664369"/>
                <a:gd name="connsiteY22" fmla="*/ 709612 h 709612"/>
                <a:gd name="connsiteX23" fmla="*/ 230981 w 664369"/>
                <a:gd name="connsiteY23" fmla="*/ 671512 h 709612"/>
                <a:gd name="connsiteX24" fmla="*/ 264319 w 664369"/>
                <a:gd name="connsiteY24" fmla="*/ 652462 h 709612"/>
                <a:gd name="connsiteX25" fmla="*/ 285750 w 664369"/>
                <a:gd name="connsiteY25" fmla="*/ 650081 h 709612"/>
                <a:gd name="connsiteX26" fmla="*/ 352425 w 664369"/>
                <a:gd name="connsiteY26" fmla="*/ 609600 h 709612"/>
                <a:gd name="connsiteX27" fmla="*/ 369094 w 664369"/>
                <a:gd name="connsiteY27" fmla="*/ 602456 h 709612"/>
                <a:gd name="connsiteX28" fmla="*/ 366713 w 664369"/>
                <a:gd name="connsiteY28" fmla="*/ 564356 h 709612"/>
                <a:gd name="connsiteX29" fmla="*/ 369094 w 664369"/>
                <a:gd name="connsiteY29" fmla="*/ 533400 h 709612"/>
                <a:gd name="connsiteX30" fmla="*/ 373856 w 664369"/>
                <a:gd name="connsiteY30" fmla="*/ 502444 h 709612"/>
                <a:gd name="connsiteX31" fmla="*/ 381000 w 664369"/>
                <a:gd name="connsiteY31" fmla="*/ 478631 h 709612"/>
                <a:gd name="connsiteX32" fmla="*/ 407194 w 664369"/>
                <a:gd name="connsiteY32" fmla="*/ 440531 h 709612"/>
                <a:gd name="connsiteX33" fmla="*/ 428625 w 664369"/>
                <a:gd name="connsiteY33" fmla="*/ 390525 h 709612"/>
                <a:gd name="connsiteX34" fmla="*/ 428625 w 664369"/>
                <a:gd name="connsiteY34" fmla="*/ 390525 h 709612"/>
                <a:gd name="connsiteX35" fmla="*/ 476250 w 664369"/>
                <a:gd name="connsiteY35" fmla="*/ 359569 h 709612"/>
                <a:gd name="connsiteX36" fmla="*/ 502444 w 664369"/>
                <a:gd name="connsiteY36" fmla="*/ 335756 h 709612"/>
                <a:gd name="connsiteX37" fmla="*/ 507206 w 664369"/>
                <a:gd name="connsiteY37" fmla="*/ 297656 h 709612"/>
                <a:gd name="connsiteX38" fmla="*/ 573881 w 664369"/>
                <a:gd name="connsiteY38" fmla="*/ 192881 h 709612"/>
                <a:gd name="connsiteX39" fmla="*/ 571500 w 664369"/>
                <a:gd name="connsiteY39" fmla="*/ 173831 h 709612"/>
                <a:gd name="connsiteX40" fmla="*/ 573881 w 664369"/>
                <a:gd name="connsiteY40" fmla="*/ 164306 h 709612"/>
                <a:gd name="connsiteX41" fmla="*/ 614363 w 664369"/>
                <a:gd name="connsiteY41" fmla="*/ 154781 h 709612"/>
                <a:gd name="connsiteX42" fmla="*/ 628650 w 664369"/>
                <a:gd name="connsiteY42" fmla="*/ 164306 h 709612"/>
                <a:gd name="connsiteX43" fmla="*/ 647700 w 664369"/>
                <a:gd name="connsiteY43" fmla="*/ 166687 h 709612"/>
                <a:gd name="connsiteX44" fmla="*/ 659606 w 664369"/>
                <a:gd name="connsiteY44" fmla="*/ 138112 h 709612"/>
                <a:gd name="connsiteX45" fmla="*/ 664369 w 664369"/>
                <a:gd name="connsiteY45" fmla="*/ 123825 h 709612"/>
                <a:gd name="connsiteX46" fmla="*/ 645319 w 664369"/>
                <a:gd name="connsiteY46" fmla="*/ 109537 h 709612"/>
                <a:gd name="connsiteX47" fmla="*/ 642938 w 664369"/>
                <a:gd name="connsiteY47" fmla="*/ 97631 h 709612"/>
                <a:gd name="connsiteX48" fmla="*/ 621506 w 664369"/>
                <a:gd name="connsiteY48" fmla="*/ 88106 h 709612"/>
                <a:gd name="connsiteX49" fmla="*/ 590550 w 664369"/>
                <a:gd name="connsiteY49" fmla="*/ 92869 h 709612"/>
                <a:gd name="connsiteX50" fmla="*/ 573881 w 664369"/>
                <a:gd name="connsiteY50" fmla="*/ 109537 h 709612"/>
                <a:gd name="connsiteX51" fmla="*/ 564356 w 664369"/>
                <a:gd name="connsiteY51" fmla="*/ 121444 h 709612"/>
                <a:gd name="connsiteX52" fmla="*/ 547688 w 664369"/>
                <a:gd name="connsiteY52" fmla="*/ 130969 h 709612"/>
                <a:gd name="connsiteX53" fmla="*/ 528638 w 664369"/>
                <a:gd name="connsiteY53" fmla="*/ 138112 h 709612"/>
                <a:gd name="connsiteX54" fmla="*/ 516731 w 664369"/>
                <a:gd name="connsiteY54" fmla="*/ 133350 h 709612"/>
                <a:gd name="connsiteX55" fmla="*/ 502444 w 664369"/>
                <a:gd name="connsiteY55" fmla="*/ 133350 h 709612"/>
                <a:gd name="connsiteX56" fmla="*/ 495300 w 664369"/>
                <a:gd name="connsiteY56" fmla="*/ 126206 h 709612"/>
                <a:gd name="connsiteX57" fmla="*/ 478631 w 664369"/>
                <a:gd name="connsiteY57" fmla="*/ 169069 h 709612"/>
                <a:gd name="connsiteX58" fmla="*/ 469106 w 664369"/>
                <a:gd name="connsiteY58" fmla="*/ 178594 h 709612"/>
                <a:gd name="connsiteX59" fmla="*/ 459581 w 664369"/>
                <a:gd name="connsiteY59" fmla="*/ 178594 h 709612"/>
                <a:gd name="connsiteX60" fmla="*/ 459581 w 664369"/>
                <a:gd name="connsiteY60" fmla="*/ 178594 h 709612"/>
                <a:gd name="connsiteX61" fmla="*/ 445294 w 664369"/>
                <a:gd name="connsiteY61" fmla="*/ 192881 h 709612"/>
                <a:gd name="connsiteX62" fmla="*/ 431006 w 664369"/>
                <a:gd name="connsiteY62" fmla="*/ 204787 h 709612"/>
                <a:gd name="connsiteX63" fmla="*/ 421481 w 664369"/>
                <a:gd name="connsiteY63" fmla="*/ 211931 h 709612"/>
                <a:gd name="connsiteX64" fmla="*/ 411956 w 664369"/>
                <a:gd name="connsiteY64" fmla="*/ 190500 h 709612"/>
                <a:gd name="connsiteX65" fmla="*/ 397669 w 664369"/>
                <a:gd name="connsiteY65" fmla="*/ 169069 h 709612"/>
                <a:gd name="connsiteX66" fmla="*/ 385763 w 664369"/>
                <a:gd name="connsiteY66" fmla="*/ 150019 h 709612"/>
                <a:gd name="connsiteX67" fmla="*/ 247650 w 664369"/>
                <a:gd name="connsiteY67" fmla="*/ 185737 h 709612"/>
                <a:gd name="connsiteX68" fmla="*/ 202406 w 664369"/>
                <a:gd name="connsiteY68" fmla="*/ 0 h 709612"/>
                <a:gd name="connsiteX69" fmla="*/ 190500 w 664369"/>
                <a:gd name="connsiteY69" fmla="*/ 4762 h 709612"/>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64319 w 664369"/>
                <a:gd name="connsiteY24" fmla="*/ 652462 h 728705"/>
                <a:gd name="connsiteX25" fmla="*/ 285750 w 664369"/>
                <a:gd name="connsiteY25" fmla="*/ 650081 h 728705"/>
                <a:gd name="connsiteX26" fmla="*/ 352425 w 664369"/>
                <a:gd name="connsiteY26" fmla="*/ 609600 h 728705"/>
                <a:gd name="connsiteX27" fmla="*/ 369094 w 664369"/>
                <a:gd name="connsiteY27" fmla="*/ 602456 h 728705"/>
                <a:gd name="connsiteX28" fmla="*/ 366713 w 664369"/>
                <a:gd name="connsiteY28" fmla="*/ 564356 h 728705"/>
                <a:gd name="connsiteX29" fmla="*/ 369094 w 664369"/>
                <a:gd name="connsiteY29" fmla="*/ 533400 h 728705"/>
                <a:gd name="connsiteX30" fmla="*/ 373856 w 664369"/>
                <a:gd name="connsiteY30" fmla="*/ 502444 h 728705"/>
                <a:gd name="connsiteX31" fmla="*/ 381000 w 664369"/>
                <a:gd name="connsiteY31" fmla="*/ 478631 h 728705"/>
                <a:gd name="connsiteX32" fmla="*/ 407194 w 664369"/>
                <a:gd name="connsiteY32" fmla="*/ 440531 h 728705"/>
                <a:gd name="connsiteX33" fmla="*/ 428625 w 664369"/>
                <a:gd name="connsiteY33" fmla="*/ 390525 h 728705"/>
                <a:gd name="connsiteX34" fmla="*/ 428625 w 664369"/>
                <a:gd name="connsiteY34" fmla="*/ 390525 h 728705"/>
                <a:gd name="connsiteX35" fmla="*/ 476250 w 664369"/>
                <a:gd name="connsiteY35" fmla="*/ 359569 h 728705"/>
                <a:gd name="connsiteX36" fmla="*/ 502444 w 664369"/>
                <a:gd name="connsiteY36" fmla="*/ 335756 h 728705"/>
                <a:gd name="connsiteX37" fmla="*/ 507206 w 664369"/>
                <a:gd name="connsiteY37" fmla="*/ 297656 h 728705"/>
                <a:gd name="connsiteX38" fmla="*/ 573881 w 664369"/>
                <a:gd name="connsiteY38" fmla="*/ 192881 h 728705"/>
                <a:gd name="connsiteX39" fmla="*/ 571500 w 664369"/>
                <a:gd name="connsiteY39" fmla="*/ 173831 h 728705"/>
                <a:gd name="connsiteX40" fmla="*/ 573881 w 664369"/>
                <a:gd name="connsiteY40" fmla="*/ 164306 h 728705"/>
                <a:gd name="connsiteX41" fmla="*/ 614363 w 664369"/>
                <a:gd name="connsiteY41" fmla="*/ 154781 h 728705"/>
                <a:gd name="connsiteX42" fmla="*/ 628650 w 664369"/>
                <a:gd name="connsiteY42" fmla="*/ 164306 h 728705"/>
                <a:gd name="connsiteX43" fmla="*/ 647700 w 664369"/>
                <a:gd name="connsiteY43" fmla="*/ 166687 h 728705"/>
                <a:gd name="connsiteX44" fmla="*/ 659606 w 664369"/>
                <a:gd name="connsiteY44" fmla="*/ 138112 h 728705"/>
                <a:gd name="connsiteX45" fmla="*/ 664369 w 664369"/>
                <a:gd name="connsiteY45" fmla="*/ 123825 h 728705"/>
                <a:gd name="connsiteX46" fmla="*/ 645319 w 664369"/>
                <a:gd name="connsiteY46" fmla="*/ 109537 h 728705"/>
                <a:gd name="connsiteX47" fmla="*/ 642938 w 664369"/>
                <a:gd name="connsiteY47" fmla="*/ 97631 h 728705"/>
                <a:gd name="connsiteX48" fmla="*/ 621506 w 664369"/>
                <a:gd name="connsiteY48" fmla="*/ 88106 h 728705"/>
                <a:gd name="connsiteX49" fmla="*/ 590550 w 664369"/>
                <a:gd name="connsiteY49" fmla="*/ 92869 h 728705"/>
                <a:gd name="connsiteX50" fmla="*/ 573881 w 664369"/>
                <a:gd name="connsiteY50" fmla="*/ 109537 h 728705"/>
                <a:gd name="connsiteX51" fmla="*/ 564356 w 664369"/>
                <a:gd name="connsiteY51" fmla="*/ 121444 h 728705"/>
                <a:gd name="connsiteX52" fmla="*/ 547688 w 664369"/>
                <a:gd name="connsiteY52" fmla="*/ 130969 h 728705"/>
                <a:gd name="connsiteX53" fmla="*/ 528638 w 664369"/>
                <a:gd name="connsiteY53" fmla="*/ 138112 h 728705"/>
                <a:gd name="connsiteX54" fmla="*/ 516731 w 664369"/>
                <a:gd name="connsiteY54" fmla="*/ 133350 h 728705"/>
                <a:gd name="connsiteX55" fmla="*/ 502444 w 664369"/>
                <a:gd name="connsiteY55" fmla="*/ 133350 h 728705"/>
                <a:gd name="connsiteX56" fmla="*/ 495300 w 664369"/>
                <a:gd name="connsiteY56" fmla="*/ 126206 h 728705"/>
                <a:gd name="connsiteX57" fmla="*/ 478631 w 664369"/>
                <a:gd name="connsiteY57" fmla="*/ 169069 h 728705"/>
                <a:gd name="connsiteX58" fmla="*/ 469106 w 664369"/>
                <a:gd name="connsiteY58" fmla="*/ 178594 h 728705"/>
                <a:gd name="connsiteX59" fmla="*/ 459581 w 664369"/>
                <a:gd name="connsiteY59" fmla="*/ 178594 h 728705"/>
                <a:gd name="connsiteX60" fmla="*/ 459581 w 664369"/>
                <a:gd name="connsiteY60" fmla="*/ 178594 h 728705"/>
                <a:gd name="connsiteX61" fmla="*/ 445294 w 664369"/>
                <a:gd name="connsiteY61" fmla="*/ 192881 h 728705"/>
                <a:gd name="connsiteX62" fmla="*/ 431006 w 664369"/>
                <a:gd name="connsiteY62" fmla="*/ 204787 h 728705"/>
                <a:gd name="connsiteX63" fmla="*/ 421481 w 664369"/>
                <a:gd name="connsiteY63" fmla="*/ 211931 h 728705"/>
                <a:gd name="connsiteX64" fmla="*/ 411956 w 664369"/>
                <a:gd name="connsiteY64" fmla="*/ 190500 h 728705"/>
                <a:gd name="connsiteX65" fmla="*/ 397669 w 664369"/>
                <a:gd name="connsiteY65" fmla="*/ 169069 h 728705"/>
                <a:gd name="connsiteX66" fmla="*/ 385763 w 664369"/>
                <a:gd name="connsiteY66" fmla="*/ 150019 h 728705"/>
                <a:gd name="connsiteX67" fmla="*/ 247650 w 664369"/>
                <a:gd name="connsiteY67" fmla="*/ 185737 h 728705"/>
                <a:gd name="connsiteX68" fmla="*/ 202406 w 664369"/>
                <a:gd name="connsiteY68" fmla="*/ 0 h 728705"/>
                <a:gd name="connsiteX69" fmla="*/ 190500 w 664369"/>
                <a:gd name="connsiteY69"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64319 w 664369"/>
                <a:gd name="connsiteY24" fmla="*/ 652462 h 728705"/>
                <a:gd name="connsiteX25" fmla="*/ 285750 w 664369"/>
                <a:gd name="connsiteY25" fmla="*/ 650081 h 728705"/>
                <a:gd name="connsiteX26" fmla="*/ 354803 w 664369"/>
                <a:gd name="connsiteY26" fmla="*/ 628692 h 728705"/>
                <a:gd name="connsiteX27" fmla="*/ 369094 w 664369"/>
                <a:gd name="connsiteY27" fmla="*/ 602456 h 728705"/>
                <a:gd name="connsiteX28" fmla="*/ 366713 w 664369"/>
                <a:gd name="connsiteY28" fmla="*/ 564356 h 728705"/>
                <a:gd name="connsiteX29" fmla="*/ 369094 w 664369"/>
                <a:gd name="connsiteY29" fmla="*/ 533400 h 728705"/>
                <a:gd name="connsiteX30" fmla="*/ 373856 w 664369"/>
                <a:gd name="connsiteY30" fmla="*/ 502444 h 728705"/>
                <a:gd name="connsiteX31" fmla="*/ 381000 w 664369"/>
                <a:gd name="connsiteY31" fmla="*/ 478631 h 728705"/>
                <a:gd name="connsiteX32" fmla="*/ 407194 w 664369"/>
                <a:gd name="connsiteY32" fmla="*/ 440531 h 728705"/>
                <a:gd name="connsiteX33" fmla="*/ 428625 w 664369"/>
                <a:gd name="connsiteY33" fmla="*/ 390525 h 728705"/>
                <a:gd name="connsiteX34" fmla="*/ 428625 w 664369"/>
                <a:gd name="connsiteY34" fmla="*/ 390525 h 728705"/>
                <a:gd name="connsiteX35" fmla="*/ 476250 w 664369"/>
                <a:gd name="connsiteY35" fmla="*/ 359569 h 728705"/>
                <a:gd name="connsiteX36" fmla="*/ 502444 w 664369"/>
                <a:gd name="connsiteY36" fmla="*/ 335756 h 728705"/>
                <a:gd name="connsiteX37" fmla="*/ 507206 w 664369"/>
                <a:gd name="connsiteY37" fmla="*/ 297656 h 728705"/>
                <a:gd name="connsiteX38" fmla="*/ 573881 w 664369"/>
                <a:gd name="connsiteY38" fmla="*/ 192881 h 728705"/>
                <a:gd name="connsiteX39" fmla="*/ 571500 w 664369"/>
                <a:gd name="connsiteY39" fmla="*/ 173831 h 728705"/>
                <a:gd name="connsiteX40" fmla="*/ 573881 w 664369"/>
                <a:gd name="connsiteY40" fmla="*/ 164306 h 728705"/>
                <a:gd name="connsiteX41" fmla="*/ 614363 w 664369"/>
                <a:gd name="connsiteY41" fmla="*/ 154781 h 728705"/>
                <a:gd name="connsiteX42" fmla="*/ 628650 w 664369"/>
                <a:gd name="connsiteY42" fmla="*/ 164306 h 728705"/>
                <a:gd name="connsiteX43" fmla="*/ 647700 w 664369"/>
                <a:gd name="connsiteY43" fmla="*/ 166687 h 728705"/>
                <a:gd name="connsiteX44" fmla="*/ 659606 w 664369"/>
                <a:gd name="connsiteY44" fmla="*/ 138112 h 728705"/>
                <a:gd name="connsiteX45" fmla="*/ 664369 w 664369"/>
                <a:gd name="connsiteY45" fmla="*/ 123825 h 728705"/>
                <a:gd name="connsiteX46" fmla="*/ 645319 w 664369"/>
                <a:gd name="connsiteY46" fmla="*/ 109537 h 728705"/>
                <a:gd name="connsiteX47" fmla="*/ 642938 w 664369"/>
                <a:gd name="connsiteY47" fmla="*/ 97631 h 728705"/>
                <a:gd name="connsiteX48" fmla="*/ 621506 w 664369"/>
                <a:gd name="connsiteY48" fmla="*/ 88106 h 728705"/>
                <a:gd name="connsiteX49" fmla="*/ 590550 w 664369"/>
                <a:gd name="connsiteY49" fmla="*/ 92869 h 728705"/>
                <a:gd name="connsiteX50" fmla="*/ 573881 w 664369"/>
                <a:gd name="connsiteY50" fmla="*/ 109537 h 728705"/>
                <a:gd name="connsiteX51" fmla="*/ 564356 w 664369"/>
                <a:gd name="connsiteY51" fmla="*/ 121444 h 728705"/>
                <a:gd name="connsiteX52" fmla="*/ 547688 w 664369"/>
                <a:gd name="connsiteY52" fmla="*/ 130969 h 728705"/>
                <a:gd name="connsiteX53" fmla="*/ 528638 w 664369"/>
                <a:gd name="connsiteY53" fmla="*/ 138112 h 728705"/>
                <a:gd name="connsiteX54" fmla="*/ 516731 w 664369"/>
                <a:gd name="connsiteY54" fmla="*/ 133350 h 728705"/>
                <a:gd name="connsiteX55" fmla="*/ 502444 w 664369"/>
                <a:gd name="connsiteY55" fmla="*/ 133350 h 728705"/>
                <a:gd name="connsiteX56" fmla="*/ 495300 w 664369"/>
                <a:gd name="connsiteY56" fmla="*/ 126206 h 728705"/>
                <a:gd name="connsiteX57" fmla="*/ 478631 w 664369"/>
                <a:gd name="connsiteY57" fmla="*/ 169069 h 728705"/>
                <a:gd name="connsiteX58" fmla="*/ 469106 w 664369"/>
                <a:gd name="connsiteY58" fmla="*/ 178594 h 728705"/>
                <a:gd name="connsiteX59" fmla="*/ 459581 w 664369"/>
                <a:gd name="connsiteY59" fmla="*/ 178594 h 728705"/>
                <a:gd name="connsiteX60" fmla="*/ 459581 w 664369"/>
                <a:gd name="connsiteY60" fmla="*/ 178594 h 728705"/>
                <a:gd name="connsiteX61" fmla="*/ 445294 w 664369"/>
                <a:gd name="connsiteY61" fmla="*/ 192881 h 728705"/>
                <a:gd name="connsiteX62" fmla="*/ 431006 w 664369"/>
                <a:gd name="connsiteY62" fmla="*/ 204787 h 728705"/>
                <a:gd name="connsiteX63" fmla="*/ 421481 w 664369"/>
                <a:gd name="connsiteY63" fmla="*/ 211931 h 728705"/>
                <a:gd name="connsiteX64" fmla="*/ 411956 w 664369"/>
                <a:gd name="connsiteY64" fmla="*/ 190500 h 728705"/>
                <a:gd name="connsiteX65" fmla="*/ 397669 w 664369"/>
                <a:gd name="connsiteY65" fmla="*/ 169069 h 728705"/>
                <a:gd name="connsiteX66" fmla="*/ 385763 w 664369"/>
                <a:gd name="connsiteY66" fmla="*/ 150019 h 728705"/>
                <a:gd name="connsiteX67" fmla="*/ 247650 w 664369"/>
                <a:gd name="connsiteY67" fmla="*/ 185737 h 728705"/>
                <a:gd name="connsiteX68" fmla="*/ 202406 w 664369"/>
                <a:gd name="connsiteY68" fmla="*/ 0 h 728705"/>
                <a:gd name="connsiteX69" fmla="*/ 190500 w 664369"/>
                <a:gd name="connsiteY69"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85750 w 664369"/>
                <a:gd name="connsiteY24" fmla="*/ 650081 h 728705"/>
                <a:gd name="connsiteX25" fmla="*/ 354803 w 664369"/>
                <a:gd name="connsiteY25" fmla="*/ 628692 h 728705"/>
                <a:gd name="connsiteX26" fmla="*/ 369094 w 664369"/>
                <a:gd name="connsiteY26" fmla="*/ 602456 h 728705"/>
                <a:gd name="connsiteX27" fmla="*/ 366713 w 664369"/>
                <a:gd name="connsiteY27" fmla="*/ 564356 h 728705"/>
                <a:gd name="connsiteX28" fmla="*/ 369094 w 664369"/>
                <a:gd name="connsiteY28" fmla="*/ 533400 h 728705"/>
                <a:gd name="connsiteX29" fmla="*/ 373856 w 664369"/>
                <a:gd name="connsiteY29" fmla="*/ 502444 h 728705"/>
                <a:gd name="connsiteX30" fmla="*/ 381000 w 664369"/>
                <a:gd name="connsiteY30" fmla="*/ 478631 h 728705"/>
                <a:gd name="connsiteX31" fmla="*/ 407194 w 664369"/>
                <a:gd name="connsiteY31" fmla="*/ 440531 h 728705"/>
                <a:gd name="connsiteX32" fmla="*/ 428625 w 664369"/>
                <a:gd name="connsiteY32" fmla="*/ 390525 h 728705"/>
                <a:gd name="connsiteX33" fmla="*/ 428625 w 664369"/>
                <a:gd name="connsiteY33" fmla="*/ 390525 h 728705"/>
                <a:gd name="connsiteX34" fmla="*/ 476250 w 664369"/>
                <a:gd name="connsiteY34" fmla="*/ 359569 h 728705"/>
                <a:gd name="connsiteX35" fmla="*/ 502444 w 664369"/>
                <a:gd name="connsiteY35" fmla="*/ 335756 h 728705"/>
                <a:gd name="connsiteX36" fmla="*/ 507206 w 664369"/>
                <a:gd name="connsiteY36" fmla="*/ 297656 h 728705"/>
                <a:gd name="connsiteX37" fmla="*/ 573881 w 664369"/>
                <a:gd name="connsiteY37" fmla="*/ 192881 h 728705"/>
                <a:gd name="connsiteX38" fmla="*/ 571500 w 664369"/>
                <a:gd name="connsiteY38" fmla="*/ 173831 h 728705"/>
                <a:gd name="connsiteX39" fmla="*/ 573881 w 664369"/>
                <a:gd name="connsiteY39" fmla="*/ 164306 h 728705"/>
                <a:gd name="connsiteX40" fmla="*/ 614363 w 664369"/>
                <a:gd name="connsiteY40" fmla="*/ 154781 h 728705"/>
                <a:gd name="connsiteX41" fmla="*/ 628650 w 664369"/>
                <a:gd name="connsiteY41" fmla="*/ 164306 h 728705"/>
                <a:gd name="connsiteX42" fmla="*/ 647700 w 664369"/>
                <a:gd name="connsiteY42" fmla="*/ 166687 h 728705"/>
                <a:gd name="connsiteX43" fmla="*/ 659606 w 664369"/>
                <a:gd name="connsiteY43" fmla="*/ 138112 h 728705"/>
                <a:gd name="connsiteX44" fmla="*/ 664369 w 664369"/>
                <a:gd name="connsiteY44" fmla="*/ 123825 h 728705"/>
                <a:gd name="connsiteX45" fmla="*/ 645319 w 664369"/>
                <a:gd name="connsiteY45" fmla="*/ 109537 h 728705"/>
                <a:gd name="connsiteX46" fmla="*/ 642938 w 664369"/>
                <a:gd name="connsiteY46" fmla="*/ 97631 h 728705"/>
                <a:gd name="connsiteX47" fmla="*/ 621506 w 664369"/>
                <a:gd name="connsiteY47" fmla="*/ 88106 h 728705"/>
                <a:gd name="connsiteX48" fmla="*/ 590550 w 664369"/>
                <a:gd name="connsiteY48" fmla="*/ 92869 h 728705"/>
                <a:gd name="connsiteX49" fmla="*/ 573881 w 664369"/>
                <a:gd name="connsiteY49" fmla="*/ 109537 h 728705"/>
                <a:gd name="connsiteX50" fmla="*/ 564356 w 664369"/>
                <a:gd name="connsiteY50" fmla="*/ 121444 h 728705"/>
                <a:gd name="connsiteX51" fmla="*/ 547688 w 664369"/>
                <a:gd name="connsiteY51" fmla="*/ 130969 h 728705"/>
                <a:gd name="connsiteX52" fmla="*/ 528638 w 664369"/>
                <a:gd name="connsiteY52" fmla="*/ 138112 h 728705"/>
                <a:gd name="connsiteX53" fmla="*/ 516731 w 664369"/>
                <a:gd name="connsiteY53" fmla="*/ 133350 h 728705"/>
                <a:gd name="connsiteX54" fmla="*/ 502444 w 664369"/>
                <a:gd name="connsiteY54" fmla="*/ 133350 h 728705"/>
                <a:gd name="connsiteX55" fmla="*/ 495300 w 664369"/>
                <a:gd name="connsiteY55" fmla="*/ 126206 h 728705"/>
                <a:gd name="connsiteX56" fmla="*/ 478631 w 664369"/>
                <a:gd name="connsiteY56" fmla="*/ 169069 h 728705"/>
                <a:gd name="connsiteX57" fmla="*/ 469106 w 664369"/>
                <a:gd name="connsiteY57" fmla="*/ 178594 h 728705"/>
                <a:gd name="connsiteX58" fmla="*/ 459581 w 664369"/>
                <a:gd name="connsiteY58" fmla="*/ 178594 h 728705"/>
                <a:gd name="connsiteX59" fmla="*/ 459581 w 664369"/>
                <a:gd name="connsiteY59" fmla="*/ 178594 h 728705"/>
                <a:gd name="connsiteX60" fmla="*/ 445294 w 664369"/>
                <a:gd name="connsiteY60" fmla="*/ 192881 h 728705"/>
                <a:gd name="connsiteX61" fmla="*/ 431006 w 664369"/>
                <a:gd name="connsiteY61" fmla="*/ 204787 h 728705"/>
                <a:gd name="connsiteX62" fmla="*/ 421481 w 664369"/>
                <a:gd name="connsiteY62" fmla="*/ 211931 h 728705"/>
                <a:gd name="connsiteX63" fmla="*/ 411956 w 664369"/>
                <a:gd name="connsiteY63" fmla="*/ 190500 h 728705"/>
                <a:gd name="connsiteX64" fmla="*/ 397669 w 664369"/>
                <a:gd name="connsiteY64" fmla="*/ 169069 h 728705"/>
                <a:gd name="connsiteX65" fmla="*/ 385763 w 664369"/>
                <a:gd name="connsiteY65" fmla="*/ 150019 h 728705"/>
                <a:gd name="connsiteX66" fmla="*/ 247650 w 664369"/>
                <a:gd name="connsiteY66" fmla="*/ 185737 h 728705"/>
                <a:gd name="connsiteX67" fmla="*/ 202406 w 664369"/>
                <a:gd name="connsiteY67" fmla="*/ 0 h 728705"/>
                <a:gd name="connsiteX68" fmla="*/ 190500 w 664369"/>
                <a:gd name="connsiteY68"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76191 w 664369"/>
                <a:gd name="connsiteY12" fmla="*/ 36669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133288 w 664369"/>
                <a:gd name="connsiteY11" fmla="*/ 443014 h 728705"/>
                <a:gd name="connsiteX12" fmla="*/ 76191 w 664369"/>
                <a:gd name="connsiteY12" fmla="*/ 36669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76191 w 664369"/>
                <a:gd name="connsiteY11" fmla="*/ 366696 h 728705"/>
                <a:gd name="connsiteX12" fmla="*/ 45244 w 664369"/>
                <a:gd name="connsiteY12" fmla="*/ 385762 h 728705"/>
                <a:gd name="connsiteX13" fmla="*/ 45244 w 664369"/>
                <a:gd name="connsiteY13" fmla="*/ 426244 h 728705"/>
                <a:gd name="connsiteX14" fmla="*/ 52388 w 664369"/>
                <a:gd name="connsiteY14" fmla="*/ 442912 h 728705"/>
                <a:gd name="connsiteX15" fmla="*/ 0 w 664369"/>
                <a:gd name="connsiteY15" fmla="*/ 507206 h 728705"/>
                <a:gd name="connsiteX16" fmla="*/ 33338 w 664369"/>
                <a:gd name="connsiteY16" fmla="*/ 611981 h 728705"/>
                <a:gd name="connsiteX17" fmla="*/ 88106 w 664369"/>
                <a:gd name="connsiteY17" fmla="*/ 647700 h 728705"/>
                <a:gd name="connsiteX18" fmla="*/ 104775 w 664369"/>
                <a:gd name="connsiteY18" fmla="*/ 642937 h 728705"/>
                <a:gd name="connsiteX19" fmla="*/ 152400 w 664369"/>
                <a:gd name="connsiteY19" fmla="*/ 690562 h 728705"/>
                <a:gd name="connsiteX20" fmla="*/ 214313 w 664369"/>
                <a:gd name="connsiteY20" fmla="*/ 728705 h 728705"/>
                <a:gd name="connsiteX21" fmla="*/ 230981 w 664369"/>
                <a:gd name="connsiteY21" fmla="*/ 671512 h 728705"/>
                <a:gd name="connsiteX22" fmla="*/ 285750 w 664369"/>
                <a:gd name="connsiteY22" fmla="*/ 650081 h 728705"/>
                <a:gd name="connsiteX23" fmla="*/ 354803 w 664369"/>
                <a:gd name="connsiteY23" fmla="*/ 628692 h 728705"/>
                <a:gd name="connsiteX24" fmla="*/ 369094 w 664369"/>
                <a:gd name="connsiteY24" fmla="*/ 602456 h 728705"/>
                <a:gd name="connsiteX25" fmla="*/ 366713 w 664369"/>
                <a:gd name="connsiteY25" fmla="*/ 564356 h 728705"/>
                <a:gd name="connsiteX26" fmla="*/ 369094 w 664369"/>
                <a:gd name="connsiteY26" fmla="*/ 533400 h 728705"/>
                <a:gd name="connsiteX27" fmla="*/ 373856 w 664369"/>
                <a:gd name="connsiteY27" fmla="*/ 502444 h 728705"/>
                <a:gd name="connsiteX28" fmla="*/ 381000 w 664369"/>
                <a:gd name="connsiteY28" fmla="*/ 478631 h 728705"/>
                <a:gd name="connsiteX29" fmla="*/ 407194 w 664369"/>
                <a:gd name="connsiteY29" fmla="*/ 440531 h 728705"/>
                <a:gd name="connsiteX30" fmla="*/ 428625 w 664369"/>
                <a:gd name="connsiteY30" fmla="*/ 390525 h 728705"/>
                <a:gd name="connsiteX31" fmla="*/ 428625 w 664369"/>
                <a:gd name="connsiteY31" fmla="*/ 390525 h 728705"/>
                <a:gd name="connsiteX32" fmla="*/ 476250 w 664369"/>
                <a:gd name="connsiteY32" fmla="*/ 359569 h 728705"/>
                <a:gd name="connsiteX33" fmla="*/ 502444 w 664369"/>
                <a:gd name="connsiteY33" fmla="*/ 335756 h 728705"/>
                <a:gd name="connsiteX34" fmla="*/ 507206 w 664369"/>
                <a:gd name="connsiteY34" fmla="*/ 297656 h 728705"/>
                <a:gd name="connsiteX35" fmla="*/ 573881 w 664369"/>
                <a:gd name="connsiteY35" fmla="*/ 192881 h 728705"/>
                <a:gd name="connsiteX36" fmla="*/ 571500 w 664369"/>
                <a:gd name="connsiteY36" fmla="*/ 173831 h 728705"/>
                <a:gd name="connsiteX37" fmla="*/ 573881 w 664369"/>
                <a:gd name="connsiteY37" fmla="*/ 164306 h 728705"/>
                <a:gd name="connsiteX38" fmla="*/ 614363 w 664369"/>
                <a:gd name="connsiteY38" fmla="*/ 154781 h 728705"/>
                <a:gd name="connsiteX39" fmla="*/ 628650 w 664369"/>
                <a:gd name="connsiteY39" fmla="*/ 164306 h 728705"/>
                <a:gd name="connsiteX40" fmla="*/ 647700 w 664369"/>
                <a:gd name="connsiteY40" fmla="*/ 166687 h 728705"/>
                <a:gd name="connsiteX41" fmla="*/ 659606 w 664369"/>
                <a:gd name="connsiteY41" fmla="*/ 138112 h 728705"/>
                <a:gd name="connsiteX42" fmla="*/ 664369 w 664369"/>
                <a:gd name="connsiteY42" fmla="*/ 123825 h 728705"/>
                <a:gd name="connsiteX43" fmla="*/ 645319 w 664369"/>
                <a:gd name="connsiteY43" fmla="*/ 109537 h 728705"/>
                <a:gd name="connsiteX44" fmla="*/ 642938 w 664369"/>
                <a:gd name="connsiteY44" fmla="*/ 97631 h 728705"/>
                <a:gd name="connsiteX45" fmla="*/ 621506 w 664369"/>
                <a:gd name="connsiteY45" fmla="*/ 88106 h 728705"/>
                <a:gd name="connsiteX46" fmla="*/ 590550 w 664369"/>
                <a:gd name="connsiteY46" fmla="*/ 92869 h 728705"/>
                <a:gd name="connsiteX47" fmla="*/ 573881 w 664369"/>
                <a:gd name="connsiteY47" fmla="*/ 109537 h 728705"/>
                <a:gd name="connsiteX48" fmla="*/ 564356 w 664369"/>
                <a:gd name="connsiteY48" fmla="*/ 121444 h 728705"/>
                <a:gd name="connsiteX49" fmla="*/ 547688 w 664369"/>
                <a:gd name="connsiteY49" fmla="*/ 130969 h 728705"/>
                <a:gd name="connsiteX50" fmla="*/ 528638 w 664369"/>
                <a:gd name="connsiteY50" fmla="*/ 138112 h 728705"/>
                <a:gd name="connsiteX51" fmla="*/ 516731 w 664369"/>
                <a:gd name="connsiteY51" fmla="*/ 133350 h 728705"/>
                <a:gd name="connsiteX52" fmla="*/ 502444 w 664369"/>
                <a:gd name="connsiteY52" fmla="*/ 133350 h 728705"/>
                <a:gd name="connsiteX53" fmla="*/ 495300 w 664369"/>
                <a:gd name="connsiteY53" fmla="*/ 126206 h 728705"/>
                <a:gd name="connsiteX54" fmla="*/ 478631 w 664369"/>
                <a:gd name="connsiteY54" fmla="*/ 169069 h 728705"/>
                <a:gd name="connsiteX55" fmla="*/ 469106 w 664369"/>
                <a:gd name="connsiteY55" fmla="*/ 178594 h 728705"/>
                <a:gd name="connsiteX56" fmla="*/ 459581 w 664369"/>
                <a:gd name="connsiteY56" fmla="*/ 178594 h 728705"/>
                <a:gd name="connsiteX57" fmla="*/ 459581 w 664369"/>
                <a:gd name="connsiteY57" fmla="*/ 178594 h 728705"/>
                <a:gd name="connsiteX58" fmla="*/ 445294 w 664369"/>
                <a:gd name="connsiteY58" fmla="*/ 192881 h 728705"/>
                <a:gd name="connsiteX59" fmla="*/ 431006 w 664369"/>
                <a:gd name="connsiteY59" fmla="*/ 204787 h 728705"/>
                <a:gd name="connsiteX60" fmla="*/ 421481 w 664369"/>
                <a:gd name="connsiteY60" fmla="*/ 211931 h 728705"/>
                <a:gd name="connsiteX61" fmla="*/ 411956 w 664369"/>
                <a:gd name="connsiteY61" fmla="*/ 190500 h 728705"/>
                <a:gd name="connsiteX62" fmla="*/ 397669 w 664369"/>
                <a:gd name="connsiteY62" fmla="*/ 169069 h 728705"/>
                <a:gd name="connsiteX63" fmla="*/ 385763 w 664369"/>
                <a:gd name="connsiteY63" fmla="*/ 150019 h 728705"/>
                <a:gd name="connsiteX64" fmla="*/ 247650 w 664369"/>
                <a:gd name="connsiteY64" fmla="*/ 185737 h 728705"/>
                <a:gd name="connsiteX65" fmla="*/ 202406 w 664369"/>
                <a:gd name="connsiteY65" fmla="*/ 0 h 728705"/>
                <a:gd name="connsiteX66" fmla="*/ 190500 w 664369"/>
                <a:gd name="connsiteY66" fmla="*/ 4762 h 72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64369" h="728705">
                  <a:moveTo>
                    <a:pt x="190500" y="4762"/>
                  </a:moveTo>
                  <a:lnTo>
                    <a:pt x="195263" y="78581"/>
                  </a:lnTo>
                  <a:lnTo>
                    <a:pt x="195263" y="183356"/>
                  </a:lnTo>
                  <a:lnTo>
                    <a:pt x="147638" y="269081"/>
                  </a:lnTo>
                  <a:lnTo>
                    <a:pt x="111919" y="290512"/>
                  </a:lnTo>
                  <a:lnTo>
                    <a:pt x="92869" y="302419"/>
                  </a:lnTo>
                  <a:lnTo>
                    <a:pt x="90488" y="330994"/>
                  </a:lnTo>
                  <a:lnTo>
                    <a:pt x="102394" y="335756"/>
                  </a:lnTo>
                  <a:lnTo>
                    <a:pt x="100013" y="359569"/>
                  </a:lnTo>
                  <a:lnTo>
                    <a:pt x="104775" y="373856"/>
                  </a:lnTo>
                  <a:lnTo>
                    <a:pt x="83344" y="392906"/>
                  </a:lnTo>
                  <a:lnTo>
                    <a:pt x="76191" y="366696"/>
                  </a:lnTo>
                  <a:lnTo>
                    <a:pt x="45244" y="385762"/>
                  </a:lnTo>
                  <a:lnTo>
                    <a:pt x="45244" y="426244"/>
                  </a:lnTo>
                  <a:lnTo>
                    <a:pt x="52388" y="442912"/>
                  </a:lnTo>
                  <a:lnTo>
                    <a:pt x="0" y="507206"/>
                  </a:lnTo>
                  <a:lnTo>
                    <a:pt x="33338" y="611981"/>
                  </a:lnTo>
                  <a:lnTo>
                    <a:pt x="88106" y="647700"/>
                  </a:lnTo>
                  <a:lnTo>
                    <a:pt x="104775" y="642937"/>
                  </a:lnTo>
                  <a:lnTo>
                    <a:pt x="152400" y="690562"/>
                  </a:lnTo>
                  <a:lnTo>
                    <a:pt x="214313" y="728705"/>
                  </a:lnTo>
                  <a:lnTo>
                    <a:pt x="230981" y="671512"/>
                  </a:lnTo>
                  <a:lnTo>
                    <a:pt x="285750" y="650081"/>
                  </a:lnTo>
                  <a:lnTo>
                    <a:pt x="354803" y="628692"/>
                  </a:lnTo>
                  <a:lnTo>
                    <a:pt x="369094" y="602456"/>
                  </a:lnTo>
                  <a:lnTo>
                    <a:pt x="366713" y="564356"/>
                  </a:lnTo>
                  <a:lnTo>
                    <a:pt x="369094" y="533400"/>
                  </a:lnTo>
                  <a:lnTo>
                    <a:pt x="373856" y="502444"/>
                  </a:lnTo>
                  <a:lnTo>
                    <a:pt x="381000" y="478631"/>
                  </a:lnTo>
                  <a:lnTo>
                    <a:pt x="407194" y="440531"/>
                  </a:lnTo>
                  <a:lnTo>
                    <a:pt x="428625" y="390525"/>
                  </a:lnTo>
                  <a:lnTo>
                    <a:pt x="428625" y="390525"/>
                  </a:lnTo>
                  <a:lnTo>
                    <a:pt x="476250" y="359569"/>
                  </a:lnTo>
                  <a:lnTo>
                    <a:pt x="502444" y="335756"/>
                  </a:lnTo>
                  <a:lnTo>
                    <a:pt x="507206" y="297656"/>
                  </a:lnTo>
                  <a:lnTo>
                    <a:pt x="573881" y="192881"/>
                  </a:lnTo>
                  <a:lnTo>
                    <a:pt x="571500" y="173831"/>
                  </a:lnTo>
                  <a:lnTo>
                    <a:pt x="573881" y="164306"/>
                  </a:lnTo>
                  <a:lnTo>
                    <a:pt x="614363" y="154781"/>
                  </a:lnTo>
                  <a:lnTo>
                    <a:pt x="628650" y="164306"/>
                  </a:lnTo>
                  <a:lnTo>
                    <a:pt x="647700" y="166687"/>
                  </a:lnTo>
                  <a:lnTo>
                    <a:pt x="659606" y="138112"/>
                  </a:lnTo>
                  <a:lnTo>
                    <a:pt x="664369" y="123825"/>
                  </a:lnTo>
                  <a:lnTo>
                    <a:pt x="645319" y="109537"/>
                  </a:lnTo>
                  <a:lnTo>
                    <a:pt x="642938" y="97631"/>
                  </a:lnTo>
                  <a:lnTo>
                    <a:pt x="621506" y="88106"/>
                  </a:lnTo>
                  <a:lnTo>
                    <a:pt x="590550" y="92869"/>
                  </a:lnTo>
                  <a:lnTo>
                    <a:pt x="573881" y="109537"/>
                  </a:lnTo>
                  <a:lnTo>
                    <a:pt x="564356" y="121444"/>
                  </a:lnTo>
                  <a:lnTo>
                    <a:pt x="547688" y="130969"/>
                  </a:lnTo>
                  <a:lnTo>
                    <a:pt x="528638" y="138112"/>
                  </a:lnTo>
                  <a:lnTo>
                    <a:pt x="516731" y="133350"/>
                  </a:lnTo>
                  <a:lnTo>
                    <a:pt x="502444" y="133350"/>
                  </a:lnTo>
                  <a:lnTo>
                    <a:pt x="495300" y="126206"/>
                  </a:lnTo>
                  <a:lnTo>
                    <a:pt x="478631" y="169069"/>
                  </a:lnTo>
                  <a:lnTo>
                    <a:pt x="469106" y="178594"/>
                  </a:lnTo>
                  <a:lnTo>
                    <a:pt x="459581" y="178594"/>
                  </a:lnTo>
                  <a:lnTo>
                    <a:pt x="459581" y="178594"/>
                  </a:lnTo>
                  <a:lnTo>
                    <a:pt x="445294" y="192881"/>
                  </a:lnTo>
                  <a:lnTo>
                    <a:pt x="431006" y="204787"/>
                  </a:lnTo>
                  <a:lnTo>
                    <a:pt x="421481" y="211931"/>
                  </a:lnTo>
                  <a:lnTo>
                    <a:pt x="411956" y="190500"/>
                  </a:lnTo>
                  <a:lnTo>
                    <a:pt x="397669" y="169069"/>
                  </a:lnTo>
                  <a:lnTo>
                    <a:pt x="385763" y="150019"/>
                  </a:lnTo>
                  <a:lnTo>
                    <a:pt x="247650" y="185737"/>
                  </a:lnTo>
                  <a:lnTo>
                    <a:pt x="202406" y="0"/>
                  </a:lnTo>
                  <a:lnTo>
                    <a:pt x="190500" y="4762"/>
                  </a:lnTo>
                  <a:close/>
                </a:path>
              </a:pathLst>
            </a:custGeom>
            <a:grpFill/>
            <a:ln w="127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82" name="Freeform 81"/>
            <p:cNvSpPr/>
            <p:nvPr/>
          </p:nvSpPr>
          <p:spPr>
            <a:xfrm>
              <a:off x="7208838" y="2776538"/>
              <a:ext cx="690562" cy="331787"/>
            </a:xfrm>
            <a:custGeom>
              <a:avLst/>
              <a:gdLst>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28612 w 690562"/>
                <a:gd name="connsiteY14" fmla="*/ 159544 h 319087"/>
                <a:gd name="connsiteX15" fmla="*/ 350043 w 690562"/>
                <a:gd name="connsiteY15" fmla="*/ 171450 h 319087"/>
                <a:gd name="connsiteX16" fmla="*/ 369093 w 690562"/>
                <a:gd name="connsiteY16" fmla="*/ 188119 h 319087"/>
                <a:gd name="connsiteX17" fmla="*/ 397668 w 690562"/>
                <a:gd name="connsiteY17" fmla="*/ 214312 h 319087"/>
                <a:gd name="connsiteX18" fmla="*/ 402431 w 690562"/>
                <a:gd name="connsiteY18" fmla="*/ 235744 h 319087"/>
                <a:gd name="connsiteX19" fmla="*/ 400050 w 690562"/>
                <a:gd name="connsiteY19" fmla="*/ 264319 h 319087"/>
                <a:gd name="connsiteX20" fmla="*/ 388143 w 690562"/>
                <a:gd name="connsiteY20" fmla="*/ 290512 h 319087"/>
                <a:gd name="connsiteX21" fmla="*/ 409575 w 690562"/>
                <a:gd name="connsiteY21" fmla="*/ 302419 h 319087"/>
                <a:gd name="connsiteX22" fmla="*/ 419100 w 690562"/>
                <a:gd name="connsiteY22" fmla="*/ 302419 h 319087"/>
                <a:gd name="connsiteX23" fmla="*/ 438150 w 690562"/>
                <a:gd name="connsiteY23" fmla="*/ 290512 h 319087"/>
                <a:gd name="connsiteX24" fmla="*/ 454818 w 690562"/>
                <a:gd name="connsiteY24" fmla="*/ 295275 h 319087"/>
                <a:gd name="connsiteX25" fmla="*/ 473868 w 690562"/>
                <a:gd name="connsiteY25" fmla="*/ 309562 h 319087"/>
                <a:gd name="connsiteX26" fmla="*/ 507206 w 690562"/>
                <a:gd name="connsiteY26" fmla="*/ 314325 h 319087"/>
                <a:gd name="connsiteX27" fmla="*/ 523875 w 690562"/>
                <a:gd name="connsiteY27" fmla="*/ 319087 h 319087"/>
                <a:gd name="connsiteX28" fmla="*/ 526256 w 690562"/>
                <a:gd name="connsiteY28" fmla="*/ 302419 h 319087"/>
                <a:gd name="connsiteX29" fmla="*/ 535781 w 690562"/>
                <a:gd name="connsiteY29" fmla="*/ 290512 h 319087"/>
                <a:gd name="connsiteX30" fmla="*/ 528637 w 690562"/>
                <a:gd name="connsiteY30" fmla="*/ 261937 h 319087"/>
                <a:gd name="connsiteX31" fmla="*/ 509587 w 690562"/>
                <a:gd name="connsiteY31" fmla="*/ 257175 h 319087"/>
                <a:gd name="connsiteX32" fmla="*/ 490537 w 690562"/>
                <a:gd name="connsiteY32" fmla="*/ 235744 h 319087"/>
                <a:gd name="connsiteX33" fmla="*/ 481012 w 690562"/>
                <a:gd name="connsiteY33" fmla="*/ 202406 h 319087"/>
                <a:gd name="connsiteX34" fmla="*/ 461962 w 690562"/>
                <a:gd name="connsiteY34" fmla="*/ 154781 h 319087"/>
                <a:gd name="connsiteX35" fmla="*/ 457200 w 690562"/>
                <a:gd name="connsiteY35" fmla="*/ 126206 h 319087"/>
                <a:gd name="connsiteX36" fmla="*/ 457200 w 690562"/>
                <a:gd name="connsiteY36" fmla="*/ 111919 h 319087"/>
                <a:gd name="connsiteX37" fmla="*/ 469106 w 690562"/>
                <a:gd name="connsiteY37" fmla="*/ 100012 h 319087"/>
                <a:gd name="connsiteX38" fmla="*/ 476250 w 690562"/>
                <a:gd name="connsiteY38" fmla="*/ 78581 h 319087"/>
                <a:gd name="connsiteX39" fmla="*/ 497681 w 690562"/>
                <a:gd name="connsiteY39" fmla="*/ 73819 h 319087"/>
                <a:gd name="connsiteX40" fmla="*/ 500062 w 690562"/>
                <a:gd name="connsiteY40" fmla="*/ 92869 h 319087"/>
                <a:gd name="connsiteX41" fmla="*/ 495300 w 690562"/>
                <a:gd name="connsiteY41" fmla="*/ 107156 h 319087"/>
                <a:gd name="connsiteX42" fmla="*/ 509587 w 690562"/>
                <a:gd name="connsiteY42" fmla="*/ 116681 h 319087"/>
                <a:gd name="connsiteX43" fmla="*/ 509587 w 690562"/>
                <a:gd name="connsiteY43" fmla="*/ 126206 h 319087"/>
                <a:gd name="connsiteX44" fmla="*/ 504825 w 690562"/>
                <a:gd name="connsiteY44" fmla="*/ 147637 h 319087"/>
                <a:gd name="connsiteX45" fmla="*/ 502443 w 690562"/>
                <a:gd name="connsiteY45" fmla="*/ 154781 h 319087"/>
                <a:gd name="connsiteX46" fmla="*/ 523875 w 690562"/>
                <a:gd name="connsiteY46" fmla="*/ 171450 h 319087"/>
                <a:gd name="connsiteX47" fmla="*/ 531018 w 690562"/>
                <a:gd name="connsiteY47" fmla="*/ 185737 h 319087"/>
                <a:gd name="connsiteX48" fmla="*/ 545306 w 690562"/>
                <a:gd name="connsiteY48" fmla="*/ 190500 h 319087"/>
                <a:gd name="connsiteX49" fmla="*/ 531018 w 690562"/>
                <a:gd name="connsiteY49" fmla="*/ 204787 h 319087"/>
                <a:gd name="connsiteX50" fmla="*/ 528637 w 690562"/>
                <a:gd name="connsiteY50" fmla="*/ 216694 h 319087"/>
                <a:gd name="connsiteX51" fmla="*/ 547687 w 690562"/>
                <a:gd name="connsiteY51" fmla="*/ 235744 h 319087"/>
                <a:gd name="connsiteX52" fmla="*/ 547687 w 690562"/>
                <a:gd name="connsiteY52" fmla="*/ 235744 h 319087"/>
                <a:gd name="connsiteX53" fmla="*/ 581025 w 690562"/>
                <a:gd name="connsiteY53" fmla="*/ 247650 h 319087"/>
                <a:gd name="connsiteX54" fmla="*/ 595312 w 690562"/>
                <a:gd name="connsiteY54" fmla="*/ 242887 h 319087"/>
                <a:gd name="connsiteX55" fmla="*/ 602456 w 690562"/>
                <a:gd name="connsiteY55" fmla="*/ 264319 h 319087"/>
                <a:gd name="connsiteX56" fmla="*/ 602456 w 690562"/>
                <a:gd name="connsiteY56" fmla="*/ 292894 h 319087"/>
                <a:gd name="connsiteX57" fmla="*/ 611981 w 690562"/>
                <a:gd name="connsiteY57" fmla="*/ 297656 h 319087"/>
                <a:gd name="connsiteX58" fmla="*/ 631031 w 690562"/>
                <a:gd name="connsiteY58" fmla="*/ 297656 h 319087"/>
                <a:gd name="connsiteX59" fmla="*/ 650081 w 690562"/>
                <a:gd name="connsiteY59" fmla="*/ 285750 h 319087"/>
                <a:gd name="connsiteX60" fmla="*/ 669131 w 690562"/>
                <a:gd name="connsiteY60" fmla="*/ 278606 h 319087"/>
                <a:gd name="connsiteX61" fmla="*/ 681037 w 690562"/>
                <a:gd name="connsiteY61" fmla="*/ 278606 h 319087"/>
                <a:gd name="connsiteX62" fmla="*/ 690562 w 690562"/>
                <a:gd name="connsiteY62" fmla="*/ 204787 h 319087"/>
                <a:gd name="connsiteX63" fmla="*/ 614362 w 690562"/>
                <a:gd name="connsiteY63" fmla="*/ 228600 h 319087"/>
                <a:gd name="connsiteX64" fmla="*/ 600075 w 690562"/>
                <a:gd name="connsiteY64" fmla="*/ 173831 h 319087"/>
                <a:gd name="connsiteX65" fmla="*/ 583406 w 690562"/>
                <a:gd name="connsiteY65" fmla="*/ 145256 h 319087"/>
                <a:gd name="connsiteX66" fmla="*/ 585787 w 690562"/>
                <a:gd name="connsiteY66" fmla="*/ 121444 h 319087"/>
                <a:gd name="connsiteX67" fmla="*/ 566737 w 690562"/>
                <a:gd name="connsiteY67" fmla="*/ 83344 h 319087"/>
                <a:gd name="connsiteX68" fmla="*/ 561975 w 690562"/>
                <a:gd name="connsiteY68" fmla="*/ 50006 h 319087"/>
                <a:gd name="connsiteX69" fmla="*/ 533400 w 690562"/>
                <a:gd name="connsiteY69" fmla="*/ 0 h 319087"/>
                <a:gd name="connsiteX70" fmla="*/ 411956 w 690562"/>
                <a:gd name="connsiteY70" fmla="*/ 42862 h 319087"/>
                <a:gd name="connsiteX71" fmla="*/ 319087 w 690562"/>
                <a:gd name="connsiteY71" fmla="*/ 71437 h 319087"/>
                <a:gd name="connsiteX72" fmla="*/ 257175 w 690562"/>
                <a:gd name="connsiteY72" fmla="*/ 92869 h 319087"/>
                <a:gd name="connsiteX73" fmla="*/ 147637 w 690562"/>
                <a:gd name="connsiteY73" fmla="*/ 126206 h 319087"/>
                <a:gd name="connsiteX74" fmla="*/ 64293 w 690562"/>
                <a:gd name="connsiteY74" fmla="*/ 157162 h 319087"/>
                <a:gd name="connsiteX75" fmla="*/ 0 w 690562"/>
                <a:gd name="connsiteY75"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28612 w 690562"/>
                <a:gd name="connsiteY14" fmla="*/ 159544 h 319087"/>
                <a:gd name="connsiteX15" fmla="*/ 369093 w 690562"/>
                <a:gd name="connsiteY15" fmla="*/ 188119 h 319087"/>
                <a:gd name="connsiteX16" fmla="*/ 397668 w 690562"/>
                <a:gd name="connsiteY16" fmla="*/ 214312 h 319087"/>
                <a:gd name="connsiteX17" fmla="*/ 402431 w 690562"/>
                <a:gd name="connsiteY17" fmla="*/ 235744 h 319087"/>
                <a:gd name="connsiteX18" fmla="*/ 400050 w 690562"/>
                <a:gd name="connsiteY18" fmla="*/ 264319 h 319087"/>
                <a:gd name="connsiteX19" fmla="*/ 388143 w 690562"/>
                <a:gd name="connsiteY19" fmla="*/ 290512 h 319087"/>
                <a:gd name="connsiteX20" fmla="*/ 409575 w 690562"/>
                <a:gd name="connsiteY20" fmla="*/ 302419 h 319087"/>
                <a:gd name="connsiteX21" fmla="*/ 419100 w 690562"/>
                <a:gd name="connsiteY21" fmla="*/ 302419 h 319087"/>
                <a:gd name="connsiteX22" fmla="*/ 438150 w 690562"/>
                <a:gd name="connsiteY22" fmla="*/ 290512 h 319087"/>
                <a:gd name="connsiteX23" fmla="*/ 454818 w 690562"/>
                <a:gd name="connsiteY23" fmla="*/ 295275 h 319087"/>
                <a:gd name="connsiteX24" fmla="*/ 473868 w 690562"/>
                <a:gd name="connsiteY24" fmla="*/ 309562 h 319087"/>
                <a:gd name="connsiteX25" fmla="*/ 507206 w 690562"/>
                <a:gd name="connsiteY25" fmla="*/ 314325 h 319087"/>
                <a:gd name="connsiteX26" fmla="*/ 523875 w 690562"/>
                <a:gd name="connsiteY26" fmla="*/ 319087 h 319087"/>
                <a:gd name="connsiteX27" fmla="*/ 526256 w 690562"/>
                <a:gd name="connsiteY27" fmla="*/ 302419 h 319087"/>
                <a:gd name="connsiteX28" fmla="*/ 535781 w 690562"/>
                <a:gd name="connsiteY28" fmla="*/ 290512 h 319087"/>
                <a:gd name="connsiteX29" fmla="*/ 528637 w 690562"/>
                <a:gd name="connsiteY29" fmla="*/ 261937 h 319087"/>
                <a:gd name="connsiteX30" fmla="*/ 509587 w 690562"/>
                <a:gd name="connsiteY30" fmla="*/ 257175 h 319087"/>
                <a:gd name="connsiteX31" fmla="*/ 490537 w 690562"/>
                <a:gd name="connsiteY31" fmla="*/ 235744 h 319087"/>
                <a:gd name="connsiteX32" fmla="*/ 481012 w 690562"/>
                <a:gd name="connsiteY32" fmla="*/ 202406 h 319087"/>
                <a:gd name="connsiteX33" fmla="*/ 461962 w 690562"/>
                <a:gd name="connsiteY33" fmla="*/ 154781 h 319087"/>
                <a:gd name="connsiteX34" fmla="*/ 457200 w 690562"/>
                <a:gd name="connsiteY34" fmla="*/ 126206 h 319087"/>
                <a:gd name="connsiteX35" fmla="*/ 457200 w 690562"/>
                <a:gd name="connsiteY35" fmla="*/ 111919 h 319087"/>
                <a:gd name="connsiteX36" fmla="*/ 469106 w 690562"/>
                <a:gd name="connsiteY36" fmla="*/ 100012 h 319087"/>
                <a:gd name="connsiteX37" fmla="*/ 476250 w 690562"/>
                <a:gd name="connsiteY37" fmla="*/ 78581 h 319087"/>
                <a:gd name="connsiteX38" fmla="*/ 497681 w 690562"/>
                <a:gd name="connsiteY38" fmla="*/ 73819 h 319087"/>
                <a:gd name="connsiteX39" fmla="*/ 500062 w 690562"/>
                <a:gd name="connsiteY39" fmla="*/ 92869 h 319087"/>
                <a:gd name="connsiteX40" fmla="*/ 495300 w 690562"/>
                <a:gd name="connsiteY40" fmla="*/ 107156 h 319087"/>
                <a:gd name="connsiteX41" fmla="*/ 509587 w 690562"/>
                <a:gd name="connsiteY41" fmla="*/ 116681 h 319087"/>
                <a:gd name="connsiteX42" fmla="*/ 509587 w 690562"/>
                <a:gd name="connsiteY42" fmla="*/ 126206 h 319087"/>
                <a:gd name="connsiteX43" fmla="*/ 504825 w 690562"/>
                <a:gd name="connsiteY43" fmla="*/ 147637 h 319087"/>
                <a:gd name="connsiteX44" fmla="*/ 502443 w 690562"/>
                <a:gd name="connsiteY44" fmla="*/ 154781 h 319087"/>
                <a:gd name="connsiteX45" fmla="*/ 523875 w 690562"/>
                <a:gd name="connsiteY45" fmla="*/ 171450 h 319087"/>
                <a:gd name="connsiteX46" fmla="*/ 531018 w 690562"/>
                <a:gd name="connsiteY46" fmla="*/ 185737 h 319087"/>
                <a:gd name="connsiteX47" fmla="*/ 545306 w 690562"/>
                <a:gd name="connsiteY47" fmla="*/ 190500 h 319087"/>
                <a:gd name="connsiteX48" fmla="*/ 531018 w 690562"/>
                <a:gd name="connsiteY48" fmla="*/ 204787 h 319087"/>
                <a:gd name="connsiteX49" fmla="*/ 528637 w 690562"/>
                <a:gd name="connsiteY49" fmla="*/ 216694 h 319087"/>
                <a:gd name="connsiteX50" fmla="*/ 547687 w 690562"/>
                <a:gd name="connsiteY50" fmla="*/ 235744 h 319087"/>
                <a:gd name="connsiteX51" fmla="*/ 547687 w 690562"/>
                <a:gd name="connsiteY51" fmla="*/ 235744 h 319087"/>
                <a:gd name="connsiteX52" fmla="*/ 581025 w 690562"/>
                <a:gd name="connsiteY52" fmla="*/ 247650 h 319087"/>
                <a:gd name="connsiteX53" fmla="*/ 595312 w 690562"/>
                <a:gd name="connsiteY53" fmla="*/ 242887 h 319087"/>
                <a:gd name="connsiteX54" fmla="*/ 602456 w 690562"/>
                <a:gd name="connsiteY54" fmla="*/ 264319 h 319087"/>
                <a:gd name="connsiteX55" fmla="*/ 602456 w 690562"/>
                <a:gd name="connsiteY55" fmla="*/ 292894 h 319087"/>
                <a:gd name="connsiteX56" fmla="*/ 611981 w 690562"/>
                <a:gd name="connsiteY56" fmla="*/ 297656 h 319087"/>
                <a:gd name="connsiteX57" fmla="*/ 631031 w 690562"/>
                <a:gd name="connsiteY57" fmla="*/ 297656 h 319087"/>
                <a:gd name="connsiteX58" fmla="*/ 650081 w 690562"/>
                <a:gd name="connsiteY58" fmla="*/ 285750 h 319087"/>
                <a:gd name="connsiteX59" fmla="*/ 669131 w 690562"/>
                <a:gd name="connsiteY59" fmla="*/ 278606 h 319087"/>
                <a:gd name="connsiteX60" fmla="*/ 681037 w 690562"/>
                <a:gd name="connsiteY60" fmla="*/ 278606 h 319087"/>
                <a:gd name="connsiteX61" fmla="*/ 690562 w 690562"/>
                <a:gd name="connsiteY61" fmla="*/ 204787 h 319087"/>
                <a:gd name="connsiteX62" fmla="*/ 614362 w 690562"/>
                <a:gd name="connsiteY62" fmla="*/ 228600 h 319087"/>
                <a:gd name="connsiteX63" fmla="*/ 600075 w 690562"/>
                <a:gd name="connsiteY63" fmla="*/ 173831 h 319087"/>
                <a:gd name="connsiteX64" fmla="*/ 583406 w 690562"/>
                <a:gd name="connsiteY64" fmla="*/ 145256 h 319087"/>
                <a:gd name="connsiteX65" fmla="*/ 585787 w 690562"/>
                <a:gd name="connsiteY65" fmla="*/ 121444 h 319087"/>
                <a:gd name="connsiteX66" fmla="*/ 566737 w 690562"/>
                <a:gd name="connsiteY66" fmla="*/ 83344 h 319087"/>
                <a:gd name="connsiteX67" fmla="*/ 561975 w 690562"/>
                <a:gd name="connsiteY67" fmla="*/ 50006 h 319087"/>
                <a:gd name="connsiteX68" fmla="*/ 533400 w 690562"/>
                <a:gd name="connsiteY68" fmla="*/ 0 h 319087"/>
                <a:gd name="connsiteX69" fmla="*/ 411956 w 690562"/>
                <a:gd name="connsiteY69" fmla="*/ 42862 h 319087"/>
                <a:gd name="connsiteX70" fmla="*/ 319087 w 690562"/>
                <a:gd name="connsiteY70" fmla="*/ 71437 h 319087"/>
                <a:gd name="connsiteX71" fmla="*/ 257175 w 690562"/>
                <a:gd name="connsiteY71" fmla="*/ 92869 h 319087"/>
                <a:gd name="connsiteX72" fmla="*/ 147637 w 690562"/>
                <a:gd name="connsiteY72" fmla="*/ 126206 h 319087"/>
                <a:gd name="connsiteX73" fmla="*/ 64293 w 690562"/>
                <a:gd name="connsiteY73" fmla="*/ 157162 h 319087"/>
                <a:gd name="connsiteX74" fmla="*/ 0 w 690562"/>
                <a:gd name="connsiteY74"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69093 w 690562"/>
                <a:gd name="connsiteY14" fmla="*/ 188119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73868 w 690562"/>
                <a:gd name="connsiteY22" fmla="*/ 309562 h 319087"/>
                <a:gd name="connsiteX23" fmla="*/ 507206 w 690562"/>
                <a:gd name="connsiteY23" fmla="*/ 314325 h 319087"/>
                <a:gd name="connsiteX24" fmla="*/ 523875 w 690562"/>
                <a:gd name="connsiteY24" fmla="*/ 319087 h 319087"/>
                <a:gd name="connsiteX25" fmla="*/ 526256 w 690562"/>
                <a:gd name="connsiteY25" fmla="*/ 302419 h 319087"/>
                <a:gd name="connsiteX26" fmla="*/ 535781 w 690562"/>
                <a:gd name="connsiteY26" fmla="*/ 290512 h 319087"/>
                <a:gd name="connsiteX27" fmla="*/ 528637 w 690562"/>
                <a:gd name="connsiteY27" fmla="*/ 261937 h 319087"/>
                <a:gd name="connsiteX28" fmla="*/ 509587 w 690562"/>
                <a:gd name="connsiteY28" fmla="*/ 257175 h 319087"/>
                <a:gd name="connsiteX29" fmla="*/ 490537 w 690562"/>
                <a:gd name="connsiteY29" fmla="*/ 235744 h 319087"/>
                <a:gd name="connsiteX30" fmla="*/ 481012 w 690562"/>
                <a:gd name="connsiteY30" fmla="*/ 202406 h 319087"/>
                <a:gd name="connsiteX31" fmla="*/ 461962 w 690562"/>
                <a:gd name="connsiteY31" fmla="*/ 154781 h 319087"/>
                <a:gd name="connsiteX32" fmla="*/ 457200 w 690562"/>
                <a:gd name="connsiteY32" fmla="*/ 126206 h 319087"/>
                <a:gd name="connsiteX33" fmla="*/ 457200 w 690562"/>
                <a:gd name="connsiteY33" fmla="*/ 111919 h 319087"/>
                <a:gd name="connsiteX34" fmla="*/ 469106 w 690562"/>
                <a:gd name="connsiteY34" fmla="*/ 100012 h 319087"/>
                <a:gd name="connsiteX35" fmla="*/ 476250 w 690562"/>
                <a:gd name="connsiteY35" fmla="*/ 78581 h 319087"/>
                <a:gd name="connsiteX36" fmla="*/ 497681 w 690562"/>
                <a:gd name="connsiteY36" fmla="*/ 73819 h 319087"/>
                <a:gd name="connsiteX37" fmla="*/ 500062 w 690562"/>
                <a:gd name="connsiteY37" fmla="*/ 92869 h 319087"/>
                <a:gd name="connsiteX38" fmla="*/ 495300 w 690562"/>
                <a:gd name="connsiteY38" fmla="*/ 107156 h 319087"/>
                <a:gd name="connsiteX39" fmla="*/ 509587 w 690562"/>
                <a:gd name="connsiteY39" fmla="*/ 116681 h 319087"/>
                <a:gd name="connsiteX40" fmla="*/ 509587 w 690562"/>
                <a:gd name="connsiteY40" fmla="*/ 126206 h 319087"/>
                <a:gd name="connsiteX41" fmla="*/ 504825 w 690562"/>
                <a:gd name="connsiteY41" fmla="*/ 147637 h 319087"/>
                <a:gd name="connsiteX42" fmla="*/ 502443 w 690562"/>
                <a:gd name="connsiteY42" fmla="*/ 154781 h 319087"/>
                <a:gd name="connsiteX43" fmla="*/ 523875 w 690562"/>
                <a:gd name="connsiteY43" fmla="*/ 171450 h 319087"/>
                <a:gd name="connsiteX44" fmla="*/ 531018 w 690562"/>
                <a:gd name="connsiteY44" fmla="*/ 185737 h 319087"/>
                <a:gd name="connsiteX45" fmla="*/ 545306 w 690562"/>
                <a:gd name="connsiteY45" fmla="*/ 190500 h 319087"/>
                <a:gd name="connsiteX46" fmla="*/ 531018 w 690562"/>
                <a:gd name="connsiteY46" fmla="*/ 204787 h 319087"/>
                <a:gd name="connsiteX47" fmla="*/ 528637 w 690562"/>
                <a:gd name="connsiteY47" fmla="*/ 216694 h 319087"/>
                <a:gd name="connsiteX48" fmla="*/ 547687 w 690562"/>
                <a:gd name="connsiteY48" fmla="*/ 235744 h 319087"/>
                <a:gd name="connsiteX49" fmla="*/ 547687 w 690562"/>
                <a:gd name="connsiteY49" fmla="*/ 235744 h 319087"/>
                <a:gd name="connsiteX50" fmla="*/ 581025 w 690562"/>
                <a:gd name="connsiteY50" fmla="*/ 247650 h 319087"/>
                <a:gd name="connsiteX51" fmla="*/ 595312 w 690562"/>
                <a:gd name="connsiteY51" fmla="*/ 242887 h 319087"/>
                <a:gd name="connsiteX52" fmla="*/ 602456 w 690562"/>
                <a:gd name="connsiteY52" fmla="*/ 264319 h 319087"/>
                <a:gd name="connsiteX53" fmla="*/ 602456 w 690562"/>
                <a:gd name="connsiteY53" fmla="*/ 292894 h 319087"/>
                <a:gd name="connsiteX54" fmla="*/ 611981 w 690562"/>
                <a:gd name="connsiteY54" fmla="*/ 297656 h 319087"/>
                <a:gd name="connsiteX55" fmla="*/ 631031 w 690562"/>
                <a:gd name="connsiteY55" fmla="*/ 297656 h 319087"/>
                <a:gd name="connsiteX56" fmla="*/ 650081 w 690562"/>
                <a:gd name="connsiteY56" fmla="*/ 285750 h 319087"/>
                <a:gd name="connsiteX57" fmla="*/ 669131 w 690562"/>
                <a:gd name="connsiteY57" fmla="*/ 278606 h 319087"/>
                <a:gd name="connsiteX58" fmla="*/ 681037 w 690562"/>
                <a:gd name="connsiteY58" fmla="*/ 278606 h 319087"/>
                <a:gd name="connsiteX59" fmla="*/ 690562 w 690562"/>
                <a:gd name="connsiteY59" fmla="*/ 204787 h 319087"/>
                <a:gd name="connsiteX60" fmla="*/ 614362 w 690562"/>
                <a:gd name="connsiteY60" fmla="*/ 228600 h 319087"/>
                <a:gd name="connsiteX61" fmla="*/ 600075 w 690562"/>
                <a:gd name="connsiteY61" fmla="*/ 173831 h 319087"/>
                <a:gd name="connsiteX62" fmla="*/ 583406 w 690562"/>
                <a:gd name="connsiteY62" fmla="*/ 145256 h 319087"/>
                <a:gd name="connsiteX63" fmla="*/ 585787 w 690562"/>
                <a:gd name="connsiteY63" fmla="*/ 121444 h 319087"/>
                <a:gd name="connsiteX64" fmla="*/ 566737 w 690562"/>
                <a:gd name="connsiteY64" fmla="*/ 83344 h 319087"/>
                <a:gd name="connsiteX65" fmla="*/ 561975 w 690562"/>
                <a:gd name="connsiteY65" fmla="*/ 50006 h 319087"/>
                <a:gd name="connsiteX66" fmla="*/ 533400 w 690562"/>
                <a:gd name="connsiteY66" fmla="*/ 0 h 319087"/>
                <a:gd name="connsiteX67" fmla="*/ 411956 w 690562"/>
                <a:gd name="connsiteY67" fmla="*/ 42862 h 319087"/>
                <a:gd name="connsiteX68" fmla="*/ 319087 w 690562"/>
                <a:gd name="connsiteY68" fmla="*/ 71437 h 319087"/>
                <a:gd name="connsiteX69" fmla="*/ 257175 w 690562"/>
                <a:gd name="connsiteY69" fmla="*/ 92869 h 319087"/>
                <a:gd name="connsiteX70" fmla="*/ 147637 w 690562"/>
                <a:gd name="connsiteY70" fmla="*/ 126206 h 319087"/>
                <a:gd name="connsiteX71" fmla="*/ 64293 w 690562"/>
                <a:gd name="connsiteY71" fmla="*/ 157162 h 319087"/>
                <a:gd name="connsiteX72" fmla="*/ 0 w 690562"/>
                <a:gd name="connsiteY72"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73868 w 690562"/>
                <a:gd name="connsiteY22" fmla="*/ 309562 h 319087"/>
                <a:gd name="connsiteX23" fmla="*/ 523875 w 690562"/>
                <a:gd name="connsiteY23" fmla="*/ 319087 h 319087"/>
                <a:gd name="connsiteX24" fmla="*/ 526256 w 690562"/>
                <a:gd name="connsiteY24" fmla="*/ 302419 h 319087"/>
                <a:gd name="connsiteX25" fmla="*/ 535781 w 690562"/>
                <a:gd name="connsiteY25" fmla="*/ 290512 h 319087"/>
                <a:gd name="connsiteX26" fmla="*/ 528637 w 690562"/>
                <a:gd name="connsiteY26" fmla="*/ 261937 h 319087"/>
                <a:gd name="connsiteX27" fmla="*/ 509587 w 690562"/>
                <a:gd name="connsiteY27" fmla="*/ 257175 h 319087"/>
                <a:gd name="connsiteX28" fmla="*/ 490537 w 690562"/>
                <a:gd name="connsiteY28" fmla="*/ 235744 h 319087"/>
                <a:gd name="connsiteX29" fmla="*/ 481012 w 690562"/>
                <a:gd name="connsiteY29" fmla="*/ 202406 h 319087"/>
                <a:gd name="connsiteX30" fmla="*/ 461962 w 690562"/>
                <a:gd name="connsiteY30" fmla="*/ 154781 h 319087"/>
                <a:gd name="connsiteX31" fmla="*/ 457200 w 690562"/>
                <a:gd name="connsiteY31" fmla="*/ 126206 h 319087"/>
                <a:gd name="connsiteX32" fmla="*/ 457200 w 690562"/>
                <a:gd name="connsiteY32" fmla="*/ 111919 h 319087"/>
                <a:gd name="connsiteX33" fmla="*/ 469106 w 690562"/>
                <a:gd name="connsiteY33" fmla="*/ 100012 h 319087"/>
                <a:gd name="connsiteX34" fmla="*/ 476250 w 690562"/>
                <a:gd name="connsiteY34" fmla="*/ 78581 h 319087"/>
                <a:gd name="connsiteX35" fmla="*/ 497681 w 690562"/>
                <a:gd name="connsiteY35" fmla="*/ 73819 h 319087"/>
                <a:gd name="connsiteX36" fmla="*/ 500062 w 690562"/>
                <a:gd name="connsiteY36" fmla="*/ 92869 h 319087"/>
                <a:gd name="connsiteX37" fmla="*/ 495300 w 690562"/>
                <a:gd name="connsiteY37" fmla="*/ 107156 h 319087"/>
                <a:gd name="connsiteX38" fmla="*/ 509587 w 690562"/>
                <a:gd name="connsiteY38" fmla="*/ 116681 h 319087"/>
                <a:gd name="connsiteX39" fmla="*/ 509587 w 690562"/>
                <a:gd name="connsiteY39" fmla="*/ 126206 h 319087"/>
                <a:gd name="connsiteX40" fmla="*/ 504825 w 690562"/>
                <a:gd name="connsiteY40" fmla="*/ 147637 h 319087"/>
                <a:gd name="connsiteX41" fmla="*/ 502443 w 690562"/>
                <a:gd name="connsiteY41" fmla="*/ 154781 h 319087"/>
                <a:gd name="connsiteX42" fmla="*/ 523875 w 690562"/>
                <a:gd name="connsiteY42" fmla="*/ 171450 h 319087"/>
                <a:gd name="connsiteX43" fmla="*/ 531018 w 690562"/>
                <a:gd name="connsiteY43" fmla="*/ 185737 h 319087"/>
                <a:gd name="connsiteX44" fmla="*/ 545306 w 690562"/>
                <a:gd name="connsiteY44" fmla="*/ 190500 h 319087"/>
                <a:gd name="connsiteX45" fmla="*/ 531018 w 690562"/>
                <a:gd name="connsiteY45" fmla="*/ 204787 h 319087"/>
                <a:gd name="connsiteX46" fmla="*/ 528637 w 690562"/>
                <a:gd name="connsiteY46" fmla="*/ 216694 h 319087"/>
                <a:gd name="connsiteX47" fmla="*/ 547687 w 690562"/>
                <a:gd name="connsiteY47" fmla="*/ 235744 h 319087"/>
                <a:gd name="connsiteX48" fmla="*/ 547687 w 690562"/>
                <a:gd name="connsiteY48" fmla="*/ 235744 h 319087"/>
                <a:gd name="connsiteX49" fmla="*/ 581025 w 690562"/>
                <a:gd name="connsiteY49" fmla="*/ 247650 h 319087"/>
                <a:gd name="connsiteX50" fmla="*/ 595312 w 690562"/>
                <a:gd name="connsiteY50" fmla="*/ 242887 h 319087"/>
                <a:gd name="connsiteX51" fmla="*/ 602456 w 690562"/>
                <a:gd name="connsiteY51" fmla="*/ 264319 h 319087"/>
                <a:gd name="connsiteX52" fmla="*/ 602456 w 690562"/>
                <a:gd name="connsiteY52" fmla="*/ 292894 h 319087"/>
                <a:gd name="connsiteX53" fmla="*/ 611981 w 690562"/>
                <a:gd name="connsiteY53" fmla="*/ 297656 h 319087"/>
                <a:gd name="connsiteX54" fmla="*/ 631031 w 690562"/>
                <a:gd name="connsiteY54" fmla="*/ 297656 h 319087"/>
                <a:gd name="connsiteX55" fmla="*/ 650081 w 690562"/>
                <a:gd name="connsiteY55" fmla="*/ 285750 h 319087"/>
                <a:gd name="connsiteX56" fmla="*/ 669131 w 690562"/>
                <a:gd name="connsiteY56" fmla="*/ 278606 h 319087"/>
                <a:gd name="connsiteX57" fmla="*/ 681037 w 690562"/>
                <a:gd name="connsiteY57" fmla="*/ 278606 h 319087"/>
                <a:gd name="connsiteX58" fmla="*/ 690562 w 690562"/>
                <a:gd name="connsiteY58" fmla="*/ 204787 h 319087"/>
                <a:gd name="connsiteX59" fmla="*/ 614362 w 690562"/>
                <a:gd name="connsiteY59" fmla="*/ 228600 h 319087"/>
                <a:gd name="connsiteX60" fmla="*/ 600075 w 690562"/>
                <a:gd name="connsiteY60" fmla="*/ 173831 h 319087"/>
                <a:gd name="connsiteX61" fmla="*/ 583406 w 690562"/>
                <a:gd name="connsiteY61" fmla="*/ 145256 h 319087"/>
                <a:gd name="connsiteX62" fmla="*/ 585787 w 690562"/>
                <a:gd name="connsiteY62" fmla="*/ 121444 h 319087"/>
                <a:gd name="connsiteX63" fmla="*/ 566737 w 690562"/>
                <a:gd name="connsiteY63" fmla="*/ 83344 h 319087"/>
                <a:gd name="connsiteX64" fmla="*/ 561975 w 690562"/>
                <a:gd name="connsiteY64" fmla="*/ 50006 h 319087"/>
                <a:gd name="connsiteX65" fmla="*/ 533400 w 690562"/>
                <a:gd name="connsiteY65" fmla="*/ 0 h 319087"/>
                <a:gd name="connsiteX66" fmla="*/ 411956 w 690562"/>
                <a:gd name="connsiteY66" fmla="*/ 42862 h 319087"/>
                <a:gd name="connsiteX67" fmla="*/ 319087 w 690562"/>
                <a:gd name="connsiteY67" fmla="*/ 71437 h 319087"/>
                <a:gd name="connsiteX68" fmla="*/ 257175 w 690562"/>
                <a:gd name="connsiteY68" fmla="*/ 92869 h 319087"/>
                <a:gd name="connsiteX69" fmla="*/ 147637 w 690562"/>
                <a:gd name="connsiteY69" fmla="*/ 126206 h 319087"/>
                <a:gd name="connsiteX70" fmla="*/ 64293 w 690562"/>
                <a:gd name="connsiteY70" fmla="*/ 157162 h 319087"/>
                <a:gd name="connsiteX71" fmla="*/ 0 w 690562"/>
                <a:gd name="connsiteY71" fmla="*/ 180975 h 319087"/>
                <a:gd name="connsiteX0" fmla="*/ 0 w 690562"/>
                <a:gd name="connsiteY0" fmla="*/ 180975 h 333493"/>
                <a:gd name="connsiteX1" fmla="*/ 40481 w 690562"/>
                <a:gd name="connsiteY1" fmla="*/ 238125 h 333493"/>
                <a:gd name="connsiteX2" fmla="*/ 76200 w 690562"/>
                <a:gd name="connsiteY2" fmla="*/ 207169 h 333493"/>
                <a:gd name="connsiteX3" fmla="*/ 92868 w 690562"/>
                <a:gd name="connsiteY3" fmla="*/ 209550 h 333493"/>
                <a:gd name="connsiteX4" fmla="*/ 104775 w 690562"/>
                <a:gd name="connsiteY4" fmla="*/ 161925 h 333493"/>
                <a:gd name="connsiteX5" fmla="*/ 145256 w 690562"/>
                <a:gd name="connsiteY5" fmla="*/ 169069 h 333493"/>
                <a:gd name="connsiteX6" fmla="*/ 171450 w 690562"/>
                <a:gd name="connsiteY6" fmla="*/ 161925 h 333493"/>
                <a:gd name="connsiteX7" fmla="*/ 192881 w 690562"/>
                <a:gd name="connsiteY7" fmla="*/ 140494 h 333493"/>
                <a:gd name="connsiteX8" fmla="*/ 216693 w 690562"/>
                <a:gd name="connsiteY8" fmla="*/ 119062 h 333493"/>
                <a:gd name="connsiteX9" fmla="*/ 238125 w 690562"/>
                <a:gd name="connsiteY9" fmla="*/ 119062 h 333493"/>
                <a:gd name="connsiteX10" fmla="*/ 259556 w 690562"/>
                <a:gd name="connsiteY10" fmla="*/ 130969 h 333493"/>
                <a:gd name="connsiteX11" fmla="*/ 264318 w 690562"/>
                <a:gd name="connsiteY11" fmla="*/ 145256 h 333493"/>
                <a:gd name="connsiteX12" fmla="*/ 283368 w 690562"/>
                <a:gd name="connsiteY12" fmla="*/ 157162 h 333493"/>
                <a:gd name="connsiteX13" fmla="*/ 304800 w 690562"/>
                <a:gd name="connsiteY13" fmla="*/ 154817 h 333493"/>
                <a:gd name="connsiteX14" fmla="*/ 361950 w 690562"/>
                <a:gd name="connsiteY14" fmla="*/ 195297 h 333493"/>
                <a:gd name="connsiteX15" fmla="*/ 397668 w 690562"/>
                <a:gd name="connsiteY15" fmla="*/ 214312 h 333493"/>
                <a:gd name="connsiteX16" fmla="*/ 402431 w 690562"/>
                <a:gd name="connsiteY16" fmla="*/ 235744 h 333493"/>
                <a:gd name="connsiteX17" fmla="*/ 400050 w 690562"/>
                <a:gd name="connsiteY17" fmla="*/ 264319 h 333493"/>
                <a:gd name="connsiteX18" fmla="*/ 388143 w 690562"/>
                <a:gd name="connsiteY18" fmla="*/ 290512 h 333493"/>
                <a:gd name="connsiteX19" fmla="*/ 409575 w 690562"/>
                <a:gd name="connsiteY19" fmla="*/ 302419 h 333493"/>
                <a:gd name="connsiteX20" fmla="*/ 419100 w 690562"/>
                <a:gd name="connsiteY20" fmla="*/ 302419 h 333493"/>
                <a:gd name="connsiteX21" fmla="*/ 438150 w 690562"/>
                <a:gd name="connsiteY21" fmla="*/ 290512 h 333493"/>
                <a:gd name="connsiteX22" fmla="*/ 473868 w 690562"/>
                <a:gd name="connsiteY22" fmla="*/ 333493 h 333493"/>
                <a:gd name="connsiteX23" fmla="*/ 523875 w 690562"/>
                <a:gd name="connsiteY23" fmla="*/ 319087 h 333493"/>
                <a:gd name="connsiteX24" fmla="*/ 526256 w 690562"/>
                <a:gd name="connsiteY24" fmla="*/ 302419 h 333493"/>
                <a:gd name="connsiteX25" fmla="*/ 535781 w 690562"/>
                <a:gd name="connsiteY25" fmla="*/ 290512 h 333493"/>
                <a:gd name="connsiteX26" fmla="*/ 528637 w 690562"/>
                <a:gd name="connsiteY26" fmla="*/ 261937 h 333493"/>
                <a:gd name="connsiteX27" fmla="*/ 509587 w 690562"/>
                <a:gd name="connsiteY27" fmla="*/ 257175 h 333493"/>
                <a:gd name="connsiteX28" fmla="*/ 490537 w 690562"/>
                <a:gd name="connsiteY28" fmla="*/ 235744 h 333493"/>
                <a:gd name="connsiteX29" fmla="*/ 481012 w 690562"/>
                <a:gd name="connsiteY29" fmla="*/ 202406 h 333493"/>
                <a:gd name="connsiteX30" fmla="*/ 461962 w 690562"/>
                <a:gd name="connsiteY30" fmla="*/ 154781 h 333493"/>
                <a:gd name="connsiteX31" fmla="*/ 457200 w 690562"/>
                <a:gd name="connsiteY31" fmla="*/ 126206 h 333493"/>
                <a:gd name="connsiteX32" fmla="*/ 457200 w 690562"/>
                <a:gd name="connsiteY32" fmla="*/ 111919 h 333493"/>
                <a:gd name="connsiteX33" fmla="*/ 469106 w 690562"/>
                <a:gd name="connsiteY33" fmla="*/ 100012 h 333493"/>
                <a:gd name="connsiteX34" fmla="*/ 476250 w 690562"/>
                <a:gd name="connsiteY34" fmla="*/ 78581 h 333493"/>
                <a:gd name="connsiteX35" fmla="*/ 497681 w 690562"/>
                <a:gd name="connsiteY35" fmla="*/ 73819 h 333493"/>
                <a:gd name="connsiteX36" fmla="*/ 500062 w 690562"/>
                <a:gd name="connsiteY36" fmla="*/ 92869 h 333493"/>
                <a:gd name="connsiteX37" fmla="*/ 495300 w 690562"/>
                <a:gd name="connsiteY37" fmla="*/ 107156 h 333493"/>
                <a:gd name="connsiteX38" fmla="*/ 509587 w 690562"/>
                <a:gd name="connsiteY38" fmla="*/ 116681 h 333493"/>
                <a:gd name="connsiteX39" fmla="*/ 509587 w 690562"/>
                <a:gd name="connsiteY39" fmla="*/ 126206 h 333493"/>
                <a:gd name="connsiteX40" fmla="*/ 504825 w 690562"/>
                <a:gd name="connsiteY40" fmla="*/ 147637 h 333493"/>
                <a:gd name="connsiteX41" fmla="*/ 502443 w 690562"/>
                <a:gd name="connsiteY41" fmla="*/ 154781 h 333493"/>
                <a:gd name="connsiteX42" fmla="*/ 523875 w 690562"/>
                <a:gd name="connsiteY42" fmla="*/ 171450 h 333493"/>
                <a:gd name="connsiteX43" fmla="*/ 531018 w 690562"/>
                <a:gd name="connsiteY43" fmla="*/ 185737 h 333493"/>
                <a:gd name="connsiteX44" fmla="*/ 545306 w 690562"/>
                <a:gd name="connsiteY44" fmla="*/ 190500 h 333493"/>
                <a:gd name="connsiteX45" fmla="*/ 531018 w 690562"/>
                <a:gd name="connsiteY45" fmla="*/ 204787 h 333493"/>
                <a:gd name="connsiteX46" fmla="*/ 528637 w 690562"/>
                <a:gd name="connsiteY46" fmla="*/ 216694 h 333493"/>
                <a:gd name="connsiteX47" fmla="*/ 547687 w 690562"/>
                <a:gd name="connsiteY47" fmla="*/ 235744 h 333493"/>
                <a:gd name="connsiteX48" fmla="*/ 547687 w 690562"/>
                <a:gd name="connsiteY48" fmla="*/ 235744 h 333493"/>
                <a:gd name="connsiteX49" fmla="*/ 581025 w 690562"/>
                <a:gd name="connsiteY49" fmla="*/ 247650 h 333493"/>
                <a:gd name="connsiteX50" fmla="*/ 595312 w 690562"/>
                <a:gd name="connsiteY50" fmla="*/ 242887 h 333493"/>
                <a:gd name="connsiteX51" fmla="*/ 602456 w 690562"/>
                <a:gd name="connsiteY51" fmla="*/ 264319 h 333493"/>
                <a:gd name="connsiteX52" fmla="*/ 602456 w 690562"/>
                <a:gd name="connsiteY52" fmla="*/ 292894 h 333493"/>
                <a:gd name="connsiteX53" fmla="*/ 611981 w 690562"/>
                <a:gd name="connsiteY53" fmla="*/ 297656 h 333493"/>
                <a:gd name="connsiteX54" fmla="*/ 631031 w 690562"/>
                <a:gd name="connsiteY54" fmla="*/ 297656 h 333493"/>
                <a:gd name="connsiteX55" fmla="*/ 650081 w 690562"/>
                <a:gd name="connsiteY55" fmla="*/ 285750 h 333493"/>
                <a:gd name="connsiteX56" fmla="*/ 669131 w 690562"/>
                <a:gd name="connsiteY56" fmla="*/ 278606 h 333493"/>
                <a:gd name="connsiteX57" fmla="*/ 681037 w 690562"/>
                <a:gd name="connsiteY57" fmla="*/ 278606 h 333493"/>
                <a:gd name="connsiteX58" fmla="*/ 690562 w 690562"/>
                <a:gd name="connsiteY58" fmla="*/ 204787 h 333493"/>
                <a:gd name="connsiteX59" fmla="*/ 614362 w 690562"/>
                <a:gd name="connsiteY59" fmla="*/ 228600 h 333493"/>
                <a:gd name="connsiteX60" fmla="*/ 600075 w 690562"/>
                <a:gd name="connsiteY60" fmla="*/ 173831 h 333493"/>
                <a:gd name="connsiteX61" fmla="*/ 583406 w 690562"/>
                <a:gd name="connsiteY61" fmla="*/ 145256 h 333493"/>
                <a:gd name="connsiteX62" fmla="*/ 585787 w 690562"/>
                <a:gd name="connsiteY62" fmla="*/ 121444 h 333493"/>
                <a:gd name="connsiteX63" fmla="*/ 566737 w 690562"/>
                <a:gd name="connsiteY63" fmla="*/ 83344 h 333493"/>
                <a:gd name="connsiteX64" fmla="*/ 561975 w 690562"/>
                <a:gd name="connsiteY64" fmla="*/ 50006 h 333493"/>
                <a:gd name="connsiteX65" fmla="*/ 533400 w 690562"/>
                <a:gd name="connsiteY65" fmla="*/ 0 h 333493"/>
                <a:gd name="connsiteX66" fmla="*/ 411956 w 690562"/>
                <a:gd name="connsiteY66" fmla="*/ 42862 h 333493"/>
                <a:gd name="connsiteX67" fmla="*/ 319087 w 690562"/>
                <a:gd name="connsiteY67" fmla="*/ 71437 h 333493"/>
                <a:gd name="connsiteX68" fmla="*/ 257175 w 690562"/>
                <a:gd name="connsiteY68" fmla="*/ 92869 h 333493"/>
                <a:gd name="connsiteX69" fmla="*/ 147637 w 690562"/>
                <a:gd name="connsiteY69" fmla="*/ 126206 h 333493"/>
                <a:gd name="connsiteX70" fmla="*/ 64293 w 690562"/>
                <a:gd name="connsiteY70" fmla="*/ 157162 h 333493"/>
                <a:gd name="connsiteX71" fmla="*/ 0 w 690562"/>
                <a:gd name="connsiteY71" fmla="*/ 180975 h 33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90562" h="333493">
                  <a:moveTo>
                    <a:pt x="0" y="180975"/>
                  </a:moveTo>
                  <a:lnTo>
                    <a:pt x="40481" y="238125"/>
                  </a:lnTo>
                  <a:lnTo>
                    <a:pt x="76200" y="207169"/>
                  </a:lnTo>
                  <a:lnTo>
                    <a:pt x="92868" y="209550"/>
                  </a:lnTo>
                  <a:lnTo>
                    <a:pt x="104775" y="161925"/>
                  </a:lnTo>
                  <a:lnTo>
                    <a:pt x="145256" y="169069"/>
                  </a:lnTo>
                  <a:lnTo>
                    <a:pt x="171450" y="161925"/>
                  </a:lnTo>
                  <a:lnTo>
                    <a:pt x="192881" y="140494"/>
                  </a:lnTo>
                  <a:lnTo>
                    <a:pt x="216693" y="119062"/>
                  </a:lnTo>
                  <a:lnTo>
                    <a:pt x="238125" y="119062"/>
                  </a:lnTo>
                  <a:lnTo>
                    <a:pt x="259556" y="130969"/>
                  </a:lnTo>
                  <a:lnTo>
                    <a:pt x="264318" y="145256"/>
                  </a:lnTo>
                  <a:lnTo>
                    <a:pt x="283368" y="157162"/>
                  </a:lnTo>
                  <a:lnTo>
                    <a:pt x="304800" y="154817"/>
                  </a:lnTo>
                  <a:lnTo>
                    <a:pt x="361950" y="195297"/>
                  </a:lnTo>
                  <a:lnTo>
                    <a:pt x="397668" y="214312"/>
                  </a:lnTo>
                  <a:lnTo>
                    <a:pt x="402431" y="235744"/>
                  </a:lnTo>
                  <a:lnTo>
                    <a:pt x="400050" y="264319"/>
                  </a:lnTo>
                  <a:lnTo>
                    <a:pt x="388143" y="290512"/>
                  </a:lnTo>
                  <a:lnTo>
                    <a:pt x="409575" y="302419"/>
                  </a:lnTo>
                  <a:lnTo>
                    <a:pt x="419100" y="302419"/>
                  </a:lnTo>
                  <a:lnTo>
                    <a:pt x="438150" y="290512"/>
                  </a:lnTo>
                  <a:lnTo>
                    <a:pt x="473868" y="333493"/>
                  </a:lnTo>
                  <a:lnTo>
                    <a:pt x="523875" y="319087"/>
                  </a:lnTo>
                  <a:lnTo>
                    <a:pt x="526256" y="302419"/>
                  </a:lnTo>
                  <a:lnTo>
                    <a:pt x="535781" y="290512"/>
                  </a:lnTo>
                  <a:lnTo>
                    <a:pt x="528637" y="261937"/>
                  </a:lnTo>
                  <a:lnTo>
                    <a:pt x="509587" y="257175"/>
                  </a:lnTo>
                  <a:lnTo>
                    <a:pt x="490537" y="235744"/>
                  </a:lnTo>
                  <a:lnTo>
                    <a:pt x="481012" y="202406"/>
                  </a:lnTo>
                  <a:lnTo>
                    <a:pt x="461962" y="154781"/>
                  </a:lnTo>
                  <a:lnTo>
                    <a:pt x="457200" y="126206"/>
                  </a:lnTo>
                  <a:lnTo>
                    <a:pt x="457200" y="111919"/>
                  </a:lnTo>
                  <a:lnTo>
                    <a:pt x="469106" y="100012"/>
                  </a:lnTo>
                  <a:lnTo>
                    <a:pt x="476250" y="78581"/>
                  </a:lnTo>
                  <a:lnTo>
                    <a:pt x="497681" y="73819"/>
                  </a:lnTo>
                  <a:lnTo>
                    <a:pt x="500062" y="92869"/>
                  </a:lnTo>
                  <a:lnTo>
                    <a:pt x="495300" y="107156"/>
                  </a:lnTo>
                  <a:lnTo>
                    <a:pt x="509587" y="116681"/>
                  </a:lnTo>
                  <a:lnTo>
                    <a:pt x="509587" y="126206"/>
                  </a:lnTo>
                  <a:lnTo>
                    <a:pt x="504825" y="147637"/>
                  </a:lnTo>
                  <a:lnTo>
                    <a:pt x="502443" y="154781"/>
                  </a:lnTo>
                  <a:lnTo>
                    <a:pt x="523875" y="171450"/>
                  </a:lnTo>
                  <a:lnTo>
                    <a:pt x="531018" y="185737"/>
                  </a:lnTo>
                  <a:lnTo>
                    <a:pt x="545306" y="190500"/>
                  </a:lnTo>
                  <a:lnTo>
                    <a:pt x="531018" y="204787"/>
                  </a:lnTo>
                  <a:lnTo>
                    <a:pt x="528637" y="216694"/>
                  </a:lnTo>
                  <a:lnTo>
                    <a:pt x="547687" y="235744"/>
                  </a:lnTo>
                  <a:lnTo>
                    <a:pt x="547687" y="235744"/>
                  </a:lnTo>
                  <a:lnTo>
                    <a:pt x="581025" y="247650"/>
                  </a:lnTo>
                  <a:lnTo>
                    <a:pt x="595312" y="242887"/>
                  </a:lnTo>
                  <a:lnTo>
                    <a:pt x="602456" y="264319"/>
                  </a:lnTo>
                  <a:lnTo>
                    <a:pt x="602456" y="292894"/>
                  </a:lnTo>
                  <a:lnTo>
                    <a:pt x="611981" y="297656"/>
                  </a:lnTo>
                  <a:lnTo>
                    <a:pt x="631031" y="297656"/>
                  </a:lnTo>
                  <a:lnTo>
                    <a:pt x="650081" y="285750"/>
                  </a:lnTo>
                  <a:lnTo>
                    <a:pt x="669131" y="278606"/>
                  </a:lnTo>
                  <a:lnTo>
                    <a:pt x="681037" y="278606"/>
                  </a:lnTo>
                  <a:lnTo>
                    <a:pt x="690562" y="204787"/>
                  </a:lnTo>
                  <a:lnTo>
                    <a:pt x="614362" y="228600"/>
                  </a:lnTo>
                  <a:lnTo>
                    <a:pt x="600075" y="173831"/>
                  </a:lnTo>
                  <a:lnTo>
                    <a:pt x="583406" y="145256"/>
                  </a:lnTo>
                  <a:lnTo>
                    <a:pt x="585787" y="121444"/>
                  </a:lnTo>
                  <a:lnTo>
                    <a:pt x="566737" y="83344"/>
                  </a:lnTo>
                  <a:lnTo>
                    <a:pt x="561975" y="50006"/>
                  </a:lnTo>
                  <a:lnTo>
                    <a:pt x="533400" y="0"/>
                  </a:lnTo>
                  <a:lnTo>
                    <a:pt x="411956" y="42862"/>
                  </a:lnTo>
                  <a:lnTo>
                    <a:pt x="319087" y="71437"/>
                  </a:lnTo>
                  <a:lnTo>
                    <a:pt x="257175" y="92869"/>
                  </a:lnTo>
                  <a:lnTo>
                    <a:pt x="147637" y="126206"/>
                  </a:lnTo>
                  <a:lnTo>
                    <a:pt x="64293" y="157162"/>
                  </a:lnTo>
                  <a:lnTo>
                    <a:pt x="0" y="180975"/>
                  </a:lnTo>
                  <a:close/>
                </a:path>
              </a:pathLst>
            </a:custGeom>
            <a:grpFill/>
            <a:ln w="127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83" name="Freeform 82"/>
            <p:cNvSpPr/>
            <p:nvPr/>
          </p:nvSpPr>
          <p:spPr>
            <a:xfrm>
              <a:off x="6948488" y="2338388"/>
              <a:ext cx="901700" cy="657225"/>
            </a:xfrm>
            <a:custGeom>
              <a:avLst/>
              <a:gdLst>
                <a:gd name="connsiteX0" fmla="*/ 0 w 895350"/>
                <a:gd name="connsiteY0" fmla="*/ 230981 h 647700"/>
                <a:gd name="connsiteX1" fmla="*/ 69056 w 895350"/>
                <a:gd name="connsiteY1" fmla="*/ 461962 h 647700"/>
                <a:gd name="connsiteX2" fmla="*/ 128587 w 895350"/>
                <a:gd name="connsiteY2" fmla="*/ 647700 h 647700"/>
                <a:gd name="connsiteX3" fmla="*/ 461962 w 895350"/>
                <a:gd name="connsiteY3" fmla="*/ 554831 h 647700"/>
                <a:gd name="connsiteX4" fmla="*/ 840581 w 895350"/>
                <a:gd name="connsiteY4" fmla="*/ 426244 h 647700"/>
                <a:gd name="connsiteX5" fmla="*/ 859631 w 895350"/>
                <a:gd name="connsiteY5" fmla="*/ 354806 h 647700"/>
                <a:gd name="connsiteX6" fmla="*/ 895350 w 895350"/>
                <a:gd name="connsiteY6" fmla="*/ 321469 h 647700"/>
                <a:gd name="connsiteX7" fmla="*/ 885825 w 895350"/>
                <a:gd name="connsiteY7" fmla="*/ 273844 h 647700"/>
                <a:gd name="connsiteX8" fmla="*/ 819150 w 895350"/>
                <a:gd name="connsiteY8" fmla="*/ 257175 h 647700"/>
                <a:gd name="connsiteX9" fmla="*/ 819150 w 895350"/>
                <a:gd name="connsiteY9" fmla="*/ 223837 h 647700"/>
                <a:gd name="connsiteX10" fmla="*/ 804862 w 895350"/>
                <a:gd name="connsiteY10" fmla="*/ 188119 h 647700"/>
                <a:gd name="connsiteX11" fmla="*/ 816769 w 895350"/>
                <a:gd name="connsiteY11" fmla="*/ 80962 h 647700"/>
                <a:gd name="connsiteX12" fmla="*/ 781050 w 895350"/>
                <a:gd name="connsiteY12" fmla="*/ 40481 h 647700"/>
                <a:gd name="connsiteX13" fmla="*/ 733425 w 895350"/>
                <a:gd name="connsiteY13" fmla="*/ 9525 h 647700"/>
                <a:gd name="connsiteX14" fmla="*/ 702469 w 895350"/>
                <a:gd name="connsiteY14" fmla="*/ 0 h 647700"/>
                <a:gd name="connsiteX15" fmla="*/ 397669 w 895350"/>
                <a:gd name="connsiteY15" fmla="*/ 95250 h 647700"/>
                <a:gd name="connsiteX16" fmla="*/ 50006 w 895350"/>
                <a:gd name="connsiteY16" fmla="*/ 200025 h 647700"/>
                <a:gd name="connsiteX17" fmla="*/ 40481 w 895350"/>
                <a:gd name="connsiteY17" fmla="*/ 195262 h 647700"/>
                <a:gd name="connsiteX18" fmla="*/ 0 w 895350"/>
                <a:gd name="connsiteY18" fmla="*/ 230981 h 647700"/>
                <a:gd name="connsiteX0" fmla="*/ 0 w 895350"/>
                <a:gd name="connsiteY0" fmla="*/ 230981 h 647700"/>
                <a:gd name="connsiteX1" fmla="*/ 69056 w 895350"/>
                <a:gd name="connsiteY1" fmla="*/ 461962 h 647700"/>
                <a:gd name="connsiteX2" fmla="*/ 128587 w 895350"/>
                <a:gd name="connsiteY2" fmla="*/ 647700 h 647700"/>
                <a:gd name="connsiteX3" fmla="*/ 461962 w 895350"/>
                <a:gd name="connsiteY3" fmla="*/ 554831 h 647700"/>
                <a:gd name="connsiteX4" fmla="*/ 840581 w 895350"/>
                <a:gd name="connsiteY4" fmla="*/ 426244 h 647700"/>
                <a:gd name="connsiteX5" fmla="*/ 859631 w 895350"/>
                <a:gd name="connsiteY5" fmla="*/ 354806 h 647700"/>
                <a:gd name="connsiteX6" fmla="*/ 895350 w 895350"/>
                <a:gd name="connsiteY6" fmla="*/ 321469 h 647700"/>
                <a:gd name="connsiteX7" fmla="*/ 885825 w 895350"/>
                <a:gd name="connsiteY7" fmla="*/ 273844 h 647700"/>
                <a:gd name="connsiteX8" fmla="*/ 819150 w 895350"/>
                <a:gd name="connsiteY8" fmla="*/ 257175 h 647700"/>
                <a:gd name="connsiteX9" fmla="*/ 819150 w 895350"/>
                <a:gd name="connsiteY9" fmla="*/ 223837 h 647700"/>
                <a:gd name="connsiteX10" fmla="*/ 804862 w 895350"/>
                <a:gd name="connsiteY10" fmla="*/ 188119 h 647700"/>
                <a:gd name="connsiteX11" fmla="*/ 816769 w 895350"/>
                <a:gd name="connsiteY11" fmla="*/ 80962 h 647700"/>
                <a:gd name="connsiteX12" fmla="*/ 781050 w 895350"/>
                <a:gd name="connsiteY12" fmla="*/ 40481 h 647700"/>
                <a:gd name="connsiteX13" fmla="*/ 733425 w 895350"/>
                <a:gd name="connsiteY13" fmla="*/ 9525 h 647700"/>
                <a:gd name="connsiteX14" fmla="*/ 702469 w 895350"/>
                <a:gd name="connsiteY14" fmla="*/ 0 h 647700"/>
                <a:gd name="connsiteX15" fmla="*/ 397669 w 895350"/>
                <a:gd name="connsiteY15" fmla="*/ 95250 h 647700"/>
                <a:gd name="connsiteX16" fmla="*/ 64293 w 895350"/>
                <a:gd name="connsiteY16" fmla="*/ 188118 h 647700"/>
                <a:gd name="connsiteX17" fmla="*/ 40481 w 895350"/>
                <a:gd name="connsiteY17" fmla="*/ 195262 h 647700"/>
                <a:gd name="connsiteX18" fmla="*/ 0 w 895350"/>
                <a:gd name="connsiteY18" fmla="*/ 230981 h 647700"/>
                <a:gd name="connsiteX0" fmla="*/ 0 w 902493"/>
                <a:gd name="connsiteY0" fmla="*/ 245268 h 647700"/>
                <a:gd name="connsiteX1" fmla="*/ 76199 w 902493"/>
                <a:gd name="connsiteY1" fmla="*/ 461962 h 647700"/>
                <a:gd name="connsiteX2" fmla="*/ 135730 w 902493"/>
                <a:gd name="connsiteY2" fmla="*/ 647700 h 647700"/>
                <a:gd name="connsiteX3" fmla="*/ 469105 w 902493"/>
                <a:gd name="connsiteY3" fmla="*/ 554831 h 647700"/>
                <a:gd name="connsiteX4" fmla="*/ 847724 w 902493"/>
                <a:gd name="connsiteY4" fmla="*/ 426244 h 647700"/>
                <a:gd name="connsiteX5" fmla="*/ 866774 w 902493"/>
                <a:gd name="connsiteY5" fmla="*/ 354806 h 647700"/>
                <a:gd name="connsiteX6" fmla="*/ 902493 w 902493"/>
                <a:gd name="connsiteY6" fmla="*/ 321469 h 647700"/>
                <a:gd name="connsiteX7" fmla="*/ 892968 w 902493"/>
                <a:gd name="connsiteY7" fmla="*/ 273844 h 647700"/>
                <a:gd name="connsiteX8" fmla="*/ 826293 w 902493"/>
                <a:gd name="connsiteY8" fmla="*/ 257175 h 647700"/>
                <a:gd name="connsiteX9" fmla="*/ 826293 w 902493"/>
                <a:gd name="connsiteY9" fmla="*/ 223837 h 647700"/>
                <a:gd name="connsiteX10" fmla="*/ 812005 w 902493"/>
                <a:gd name="connsiteY10" fmla="*/ 188119 h 647700"/>
                <a:gd name="connsiteX11" fmla="*/ 823912 w 902493"/>
                <a:gd name="connsiteY11" fmla="*/ 80962 h 647700"/>
                <a:gd name="connsiteX12" fmla="*/ 788193 w 902493"/>
                <a:gd name="connsiteY12" fmla="*/ 40481 h 647700"/>
                <a:gd name="connsiteX13" fmla="*/ 740568 w 902493"/>
                <a:gd name="connsiteY13" fmla="*/ 9525 h 647700"/>
                <a:gd name="connsiteX14" fmla="*/ 709612 w 902493"/>
                <a:gd name="connsiteY14" fmla="*/ 0 h 647700"/>
                <a:gd name="connsiteX15" fmla="*/ 404812 w 902493"/>
                <a:gd name="connsiteY15" fmla="*/ 95250 h 647700"/>
                <a:gd name="connsiteX16" fmla="*/ 71436 w 902493"/>
                <a:gd name="connsiteY16" fmla="*/ 188118 h 647700"/>
                <a:gd name="connsiteX17" fmla="*/ 47624 w 902493"/>
                <a:gd name="connsiteY17" fmla="*/ 195262 h 647700"/>
                <a:gd name="connsiteX18" fmla="*/ 0 w 902493"/>
                <a:gd name="connsiteY18" fmla="*/ 245268 h 647700"/>
                <a:gd name="connsiteX0" fmla="*/ 0 w 902493"/>
                <a:gd name="connsiteY0" fmla="*/ 245268 h 647700"/>
                <a:gd name="connsiteX1" fmla="*/ 135730 w 902493"/>
                <a:gd name="connsiteY1" fmla="*/ 647700 h 647700"/>
                <a:gd name="connsiteX2" fmla="*/ 469105 w 902493"/>
                <a:gd name="connsiteY2" fmla="*/ 554831 h 647700"/>
                <a:gd name="connsiteX3" fmla="*/ 847724 w 902493"/>
                <a:gd name="connsiteY3" fmla="*/ 426244 h 647700"/>
                <a:gd name="connsiteX4" fmla="*/ 866774 w 902493"/>
                <a:gd name="connsiteY4" fmla="*/ 354806 h 647700"/>
                <a:gd name="connsiteX5" fmla="*/ 902493 w 902493"/>
                <a:gd name="connsiteY5" fmla="*/ 321469 h 647700"/>
                <a:gd name="connsiteX6" fmla="*/ 892968 w 902493"/>
                <a:gd name="connsiteY6" fmla="*/ 273844 h 647700"/>
                <a:gd name="connsiteX7" fmla="*/ 826293 w 902493"/>
                <a:gd name="connsiteY7" fmla="*/ 257175 h 647700"/>
                <a:gd name="connsiteX8" fmla="*/ 826293 w 902493"/>
                <a:gd name="connsiteY8" fmla="*/ 223837 h 647700"/>
                <a:gd name="connsiteX9" fmla="*/ 812005 w 902493"/>
                <a:gd name="connsiteY9" fmla="*/ 188119 h 647700"/>
                <a:gd name="connsiteX10" fmla="*/ 823912 w 902493"/>
                <a:gd name="connsiteY10" fmla="*/ 80962 h 647700"/>
                <a:gd name="connsiteX11" fmla="*/ 788193 w 902493"/>
                <a:gd name="connsiteY11" fmla="*/ 40481 h 647700"/>
                <a:gd name="connsiteX12" fmla="*/ 740568 w 902493"/>
                <a:gd name="connsiteY12" fmla="*/ 9525 h 647700"/>
                <a:gd name="connsiteX13" fmla="*/ 709612 w 902493"/>
                <a:gd name="connsiteY13" fmla="*/ 0 h 647700"/>
                <a:gd name="connsiteX14" fmla="*/ 404812 w 902493"/>
                <a:gd name="connsiteY14" fmla="*/ 95250 h 647700"/>
                <a:gd name="connsiteX15" fmla="*/ 71436 w 902493"/>
                <a:gd name="connsiteY15" fmla="*/ 188118 h 647700"/>
                <a:gd name="connsiteX16" fmla="*/ 47624 w 902493"/>
                <a:gd name="connsiteY16" fmla="*/ 195262 h 647700"/>
                <a:gd name="connsiteX17" fmla="*/ 0 w 902493"/>
                <a:gd name="connsiteY17" fmla="*/ 245268 h 647700"/>
                <a:gd name="connsiteX0" fmla="*/ 0 w 902493"/>
                <a:gd name="connsiteY0" fmla="*/ 245268 h 657225"/>
                <a:gd name="connsiteX1" fmla="*/ 128586 w 902493"/>
                <a:gd name="connsiteY1" fmla="*/ 657225 h 657225"/>
                <a:gd name="connsiteX2" fmla="*/ 469105 w 902493"/>
                <a:gd name="connsiteY2" fmla="*/ 554831 h 657225"/>
                <a:gd name="connsiteX3" fmla="*/ 847724 w 902493"/>
                <a:gd name="connsiteY3" fmla="*/ 426244 h 657225"/>
                <a:gd name="connsiteX4" fmla="*/ 866774 w 902493"/>
                <a:gd name="connsiteY4" fmla="*/ 354806 h 657225"/>
                <a:gd name="connsiteX5" fmla="*/ 902493 w 902493"/>
                <a:gd name="connsiteY5" fmla="*/ 321469 h 657225"/>
                <a:gd name="connsiteX6" fmla="*/ 892968 w 902493"/>
                <a:gd name="connsiteY6" fmla="*/ 273844 h 657225"/>
                <a:gd name="connsiteX7" fmla="*/ 826293 w 902493"/>
                <a:gd name="connsiteY7" fmla="*/ 257175 h 657225"/>
                <a:gd name="connsiteX8" fmla="*/ 826293 w 902493"/>
                <a:gd name="connsiteY8" fmla="*/ 223837 h 657225"/>
                <a:gd name="connsiteX9" fmla="*/ 812005 w 902493"/>
                <a:gd name="connsiteY9" fmla="*/ 188119 h 657225"/>
                <a:gd name="connsiteX10" fmla="*/ 823912 w 902493"/>
                <a:gd name="connsiteY10" fmla="*/ 80962 h 657225"/>
                <a:gd name="connsiteX11" fmla="*/ 788193 w 902493"/>
                <a:gd name="connsiteY11" fmla="*/ 40481 h 657225"/>
                <a:gd name="connsiteX12" fmla="*/ 740568 w 902493"/>
                <a:gd name="connsiteY12" fmla="*/ 9525 h 657225"/>
                <a:gd name="connsiteX13" fmla="*/ 709612 w 902493"/>
                <a:gd name="connsiteY13" fmla="*/ 0 h 657225"/>
                <a:gd name="connsiteX14" fmla="*/ 404812 w 902493"/>
                <a:gd name="connsiteY14" fmla="*/ 95250 h 657225"/>
                <a:gd name="connsiteX15" fmla="*/ 71436 w 902493"/>
                <a:gd name="connsiteY15" fmla="*/ 188118 h 657225"/>
                <a:gd name="connsiteX16" fmla="*/ 47624 w 902493"/>
                <a:gd name="connsiteY16" fmla="*/ 195262 h 657225"/>
                <a:gd name="connsiteX17" fmla="*/ 0 w 902493"/>
                <a:gd name="connsiteY17" fmla="*/ 245268 h 657225"/>
                <a:gd name="connsiteX0" fmla="*/ 0 w 902493"/>
                <a:gd name="connsiteY0" fmla="*/ 245268 h 657225"/>
                <a:gd name="connsiteX1" fmla="*/ 128586 w 902493"/>
                <a:gd name="connsiteY1" fmla="*/ 657225 h 657225"/>
                <a:gd name="connsiteX2" fmla="*/ 469105 w 902493"/>
                <a:gd name="connsiteY2" fmla="*/ 554831 h 657225"/>
                <a:gd name="connsiteX3" fmla="*/ 847724 w 902493"/>
                <a:gd name="connsiteY3" fmla="*/ 426244 h 657225"/>
                <a:gd name="connsiteX4" fmla="*/ 873918 w 902493"/>
                <a:gd name="connsiteY4" fmla="*/ 366712 h 657225"/>
                <a:gd name="connsiteX5" fmla="*/ 902493 w 902493"/>
                <a:gd name="connsiteY5" fmla="*/ 321469 h 657225"/>
                <a:gd name="connsiteX6" fmla="*/ 892968 w 902493"/>
                <a:gd name="connsiteY6" fmla="*/ 273844 h 657225"/>
                <a:gd name="connsiteX7" fmla="*/ 826293 w 902493"/>
                <a:gd name="connsiteY7" fmla="*/ 257175 h 657225"/>
                <a:gd name="connsiteX8" fmla="*/ 826293 w 902493"/>
                <a:gd name="connsiteY8" fmla="*/ 223837 h 657225"/>
                <a:gd name="connsiteX9" fmla="*/ 812005 w 902493"/>
                <a:gd name="connsiteY9" fmla="*/ 188119 h 657225"/>
                <a:gd name="connsiteX10" fmla="*/ 823912 w 902493"/>
                <a:gd name="connsiteY10" fmla="*/ 80962 h 657225"/>
                <a:gd name="connsiteX11" fmla="*/ 788193 w 902493"/>
                <a:gd name="connsiteY11" fmla="*/ 40481 h 657225"/>
                <a:gd name="connsiteX12" fmla="*/ 740568 w 902493"/>
                <a:gd name="connsiteY12" fmla="*/ 9525 h 657225"/>
                <a:gd name="connsiteX13" fmla="*/ 709612 w 902493"/>
                <a:gd name="connsiteY13" fmla="*/ 0 h 657225"/>
                <a:gd name="connsiteX14" fmla="*/ 404812 w 902493"/>
                <a:gd name="connsiteY14" fmla="*/ 95250 h 657225"/>
                <a:gd name="connsiteX15" fmla="*/ 71436 w 902493"/>
                <a:gd name="connsiteY15" fmla="*/ 188118 h 657225"/>
                <a:gd name="connsiteX16" fmla="*/ 47624 w 902493"/>
                <a:gd name="connsiteY16" fmla="*/ 195262 h 657225"/>
                <a:gd name="connsiteX17" fmla="*/ 0 w 902493"/>
                <a:gd name="connsiteY17" fmla="*/ 245268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2493" h="657225">
                  <a:moveTo>
                    <a:pt x="0" y="245268"/>
                  </a:moveTo>
                  <a:lnTo>
                    <a:pt x="128586" y="657225"/>
                  </a:lnTo>
                  <a:lnTo>
                    <a:pt x="469105" y="554831"/>
                  </a:lnTo>
                  <a:lnTo>
                    <a:pt x="847724" y="426244"/>
                  </a:lnTo>
                  <a:lnTo>
                    <a:pt x="873918" y="366712"/>
                  </a:lnTo>
                  <a:lnTo>
                    <a:pt x="902493" y="321469"/>
                  </a:lnTo>
                  <a:lnTo>
                    <a:pt x="892968" y="273844"/>
                  </a:lnTo>
                  <a:lnTo>
                    <a:pt x="826293" y="257175"/>
                  </a:lnTo>
                  <a:lnTo>
                    <a:pt x="826293" y="223837"/>
                  </a:lnTo>
                  <a:lnTo>
                    <a:pt x="812005" y="188119"/>
                  </a:lnTo>
                  <a:lnTo>
                    <a:pt x="823912" y="80962"/>
                  </a:lnTo>
                  <a:lnTo>
                    <a:pt x="788193" y="40481"/>
                  </a:lnTo>
                  <a:lnTo>
                    <a:pt x="740568" y="9525"/>
                  </a:lnTo>
                  <a:lnTo>
                    <a:pt x="709612" y="0"/>
                  </a:lnTo>
                  <a:lnTo>
                    <a:pt x="404812" y="95250"/>
                  </a:lnTo>
                  <a:lnTo>
                    <a:pt x="71436" y="188118"/>
                  </a:lnTo>
                  <a:lnTo>
                    <a:pt x="47624" y="195262"/>
                  </a:lnTo>
                  <a:lnTo>
                    <a:pt x="0" y="245268"/>
                  </a:lnTo>
                  <a:close/>
                </a:path>
              </a:pathLst>
            </a:custGeom>
            <a:grpFill/>
            <a:ln w="127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grpSp>
          <p:nvGrpSpPr>
            <p:cNvPr id="84" name="Group 83"/>
            <p:cNvGrpSpPr/>
            <p:nvPr/>
          </p:nvGrpSpPr>
          <p:grpSpPr>
            <a:xfrm>
              <a:off x="4511253" y="1554329"/>
              <a:ext cx="997744" cy="1143057"/>
              <a:chOff x="4393406" y="1081031"/>
              <a:chExt cx="997744" cy="1143057"/>
            </a:xfrm>
            <a:grpFill/>
          </p:grpSpPr>
          <p:sp>
            <p:nvSpPr>
              <p:cNvPr id="85" name="Freeform 84"/>
              <p:cNvSpPr/>
              <p:nvPr/>
            </p:nvSpPr>
            <p:spPr>
              <a:xfrm>
                <a:off x="4393406" y="1166813"/>
                <a:ext cx="997744" cy="1057275"/>
              </a:xfrm>
              <a:custGeom>
                <a:avLst/>
                <a:gdLst>
                  <a:gd name="connsiteX0" fmla="*/ 0 w 997744"/>
                  <a:gd name="connsiteY0" fmla="*/ 11906 h 1057275"/>
                  <a:gd name="connsiteX1" fmla="*/ 26194 w 997744"/>
                  <a:gd name="connsiteY1" fmla="*/ 83343 h 1057275"/>
                  <a:gd name="connsiteX2" fmla="*/ 26194 w 997744"/>
                  <a:gd name="connsiteY2" fmla="*/ 200025 h 1057275"/>
                  <a:gd name="connsiteX3" fmla="*/ 54769 w 997744"/>
                  <a:gd name="connsiteY3" fmla="*/ 230981 h 1057275"/>
                  <a:gd name="connsiteX4" fmla="*/ 92869 w 997744"/>
                  <a:gd name="connsiteY4" fmla="*/ 316706 h 1057275"/>
                  <a:gd name="connsiteX5" fmla="*/ 92869 w 997744"/>
                  <a:gd name="connsiteY5" fmla="*/ 426243 h 1057275"/>
                  <a:gd name="connsiteX6" fmla="*/ 126207 w 997744"/>
                  <a:gd name="connsiteY6" fmla="*/ 538162 h 1057275"/>
                  <a:gd name="connsiteX7" fmla="*/ 116682 w 997744"/>
                  <a:gd name="connsiteY7" fmla="*/ 590550 h 1057275"/>
                  <a:gd name="connsiteX8" fmla="*/ 126207 w 997744"/>
                  <a:gd name="connsiteY8" fmla="*/ 602456 h 1057275"/>
                  <a:gd name="connsiteX9" fmla="*/ 114300 w 997744"/>
                  <a:gd name="connsiteY9" fmla="*/ 678656 h 1057275"/>
                  <a:gd name="connsiteX10" fmla="*/ 161925 w 997744"/>
                  <a:gd name="connsiteY10" fmla="*/ 709612 h 1057275"/>
                  <a:gd name="connsiteX11" fmla="*/ 178594 w 997744"/>
                  <a:gd name="connsiteY11" fmla="*/ 1057275 h 1057275"/>
                  <a:gd name="connsiteX12" fmla="*/ 547688 w 997744"/>
                  <a:gd name="connsiteY12" fmla="*/ 1026318 h 1057275"/>
                  <a:gd name="connsiteX13" fmla="*/ 916782 w 997744"/>
                  <a:gd name="connsiteY13" fmla="*/ 962025 h 1057275"/>
                  <a:gd name="connsiteX14" fmla="*/ 890588 w 997744"/>
                  <a:gd name="connsiteY14" fmla="*/ 897731 h 1057275"/>
                  <a:gd name="connsiteX15" fmla="*/ 869157 w 997744"/>
                  <a:gd name="connsiteY15" fmla="*/ 907256 h 1057275"/>
                  <a:gd name="connsiteX16" fmla="*/ 838200 w 997744"/>
                  <a:gd name="connsiteY16" fmla="*/ 871537 h 1057275"/>
                  <a:gd name="connsiteX17" fmla="*/ 804863 w 997744"/>
                  <a:gd name="connsiteY17" fmla="*/ 871537 h 1057275"/>
                  <a:gd name="connsiteX18" fmla="*/ 766763 w 997744"/>
                  <a:gd name="connsiteY18" fmla="*/ 814387 h 1057275"/>
                  <a:gd name="connsiteX19" fmla="*/ 709613 w 997744"/>
                  <a:gd name="connsiteY19" fmla="*/ 792956 h 1057275"/>
                  <a:gd name="connsiteX20" fmla="*/ 673894 w 997744"/>
                  <a:gd name="connsiteY20" fmla="*/ 783431 h 1057275"/>
                  <a:gd name="connsiteX21" fmla="*/ 673894 w 997744"/>
                  <a:gd name="connsiteY21" fmla="*/ 783431 h 1057275"/>
                  <a:gd name="connsiteX22" fmla="*/ 645319 w 997744"/>
                  <a:gd name="connsiteY22" fmla="*/ 716756 h 1057275"/>
                  <a:gd name="connsiteX23" fmla="*/ 666750 w 997744"/>
                  <a:gd name="connsiteY23" fmla="*/ 669131 h 1057275"/>
                  <a:gd name="connsiteX24" fmla="*/ 623888 w 997744"/>
                  <a:gd name="connsiteY24" fmla="*/ 588168 h 1057275"/>
                  <a:gd name="connsiteX25" fmla="*/ 683419 w 997744"/>
                  <a:gd name="connsiteY25" fmla="*/ 519112 h 1057275"/>
                  <a:gd name="connsiteX26" fmla="*/ 681038 w 997744"/>
                  <a:gd name="connsiteY26" fmla="*/ 435768 h 1057275"/>
                  <a:gd name="connsiteX27" fmla="*/ 704850 w 997744"/>
                  <a:gd name="connsiteY27" fmla="*/ 371475 h 1057275"/>
                  <a:gd name="connsiteX28" fmla="*/ 731044 w 997744"/>
                  <a:gd name="connsiteY28" fmla="*/ 345281 h 1057275"/>
                  <a:gd name="connsiteX29" fmla="*/ 788194 w 997744"/>
                  <a:gd name="connsiteY29" fmla="*/ 292893 h 1057275"/>
                  <a:gd name="connsiteX30" fmla="*/ 819150 w 997744"/>
                  <a:gd name="connsiteY30" fmla="*/ 238125 h 1057275"/>
                  <a:gd name="connsiteX31" fmla="*/ 912019 w 997744"/>
                  <a:gd name="connsiteY31" fmla="*/ 171450 h 1057275"/>
                  <a:gd name="connsiteX32" fmla="*/ 997744 w 997744"/>
                  <a:gd name="connsiteY32" fmla="*/ 107156 h 1057275"/>
                  <a:gd name="connsiteX33" fmla="*/ 945357 w 997744"/>
                  <a:gd name="connsiteY33" fmla="*/ 97631 h 1057275"/>
                  <a:gd name="connsiteX34" fmla="*/ 869157 w 997744"/>
                  <a:gd name="connsiteY34" fmla="*/ 107156 h 1057275"/>
                  <a:gd name="connsiteX35" fmla="*/ 823913 w 997744"/>
                  <a:gd name="connsiteY35" fmla="*/ 104775 h 1057275"/>
                  <a:gd name="connsiteX36" fmla="*/ 807244 w 997744"/>
                  <a:gd name="connsiteY36" fmla="*/ 92868 h 1057275"/>
                  <a:gd name="connsiteX37" fmla="*/ 766763 w 997744"/>
                  <a:gd name="connsiteY37" fmla="*/ 111918 h 1057275"/>
                  <a:gd name="connsiteX38" fmla="*/ 738188 w 997744"/>
                  <a:gd name="connsiteY38" fmla="*/ 104775 h 1057275"/>
                  <a:gd name="connsiteX39" fmla="*/ 700088 w 997744"/>
                  <a:gd name="connsiteY39" fmla="*/ 88106 h 1057275"/>
                  <a:gd name="connsiteX40" fmla="*/ 676275 w 997744"/>
                  <a:gd name="connsiteY40" fmla="*/ 71437 h 1057275"/>
                  <a:gd name="connsiteX41" fmla="*/ 638175 w 997744"/>
                  <a:gd name="connsiteY41" fmla="*/ 78581 h 1057275"/>
                  <a:gd name="connsiteX42" fmla="*/ 588169 w 997744"/>
                  <a:gd name="connsiteY42" fmla="*/ 50006 h 1057275"/>
                  <a:gd name="connsiteX43" fmla="*/ 561975 w 997744"/>
                  <a:gd name="connsiteY43" fmla="*/ 52387 h 1057275"/>
                  <a:gd name="connsiteX44" fmla="*/ 504825 w 997744"/>
                  <a:gd name="connsiteY44" fmla="*/ 57150 h 1057275"/>
                  <a:gd name="connsiteX45" fmla="*/ 459582 w 997744"/>
                  <a:gd name="connsiteY45" fmla="*/ 57150 h 1057275"/>
                  <a:gd name="connsiteX46" fmla="*/ 438150 w 997744"/>
                  <a:gd name="connsiteY46" fmla="*/ 42862 h 1057275"/>
                  <a:gd name="connsiteX47" fmla="*/ 381000 w 997744"/>
                  <a:gd name="connsiteY47" fmla="*/ 33337 h 1057275"/>
                  <a:gd name="connsiteX48" fmla="*/ 328613 w 997744"/>
                  <a:gd name="connsiteY48" fmla="*/ 16668 h 1057275"/>
                  <a:gd name="connsiteX49" fmla="*/ 295275 w 997744"/>
                  <a:gd name="connsiteY49" fmla="*/ 16668 h 1057275"/>
                  <a:gd name="connsiteX50" fmla="*/ 264319 w 997744"/>
                  <a:gd name="connsiteY50" fmla="*/ 16668 h 1057275"/>
                  <a:gd name="connsiteX51" fmla="*/ 238125 w 997744"/>
                  <a:gd name="connsiteY51" fmla="*/ 9525 h 1057275"/>
                  <a:gd name="connsiteX52" fmla="*/ 230982 w 997744"/>
                  <a:gd name="connsiteY52" fmla="*/ 0 h 1057275"/>
                  <a:gd name="connsiteX53" fmla="*/ 147638 w 997744"/>
                  <a:gd name="connsiteY53" fmla="*/ 9525 h 1057275"/>
                  <a:gd name="connsiteX54" fmla="*/ 83344 w 997744"/>
                  <a:gd name="connsiteY54" fmla="*/ 7143 h 1057275"/>
                  <a:gd name="connsiteX55" fmla="*/ 0 w 997744"/>
                  <a:gd name="connsiteY55" fmla="*/ 11906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997744" h="1057275">
                    <a:moveTo>
                      <a:pt x="0" y="11906"/>
                    </a:moveTo>
                    <a:lnTo>
                      <a:pt x="26194" y="83343"/>
                    </a:lnTo>
                    <a:lnTo>
                      <a:pt x="26194" y="200025"/>
                    </a:lnTo>
                    <a:lnTo>
                      <a:pt x="54769" y="230981"/>
                    </a:lnTo>
                    <a:lnTo>
                      <a:pt x="92869" y="316706"/>
                    </a:lnTo>
                    <a:lnTo>
                      <a:pt x="92869" y="426243"/>
                    </a:lnTo>
                    <a:lnTo>
                      <a:pt x="126207" y="538162"/>
                    </a:lnTo>
                    <a:lnTo>
                      <a:pt x="116682" y="590550"/>
                    </a:lnTo>
                    <a:lnTo>
                      <a:pt x="126207" y="602456"/>
                    </a:lnTo>
                    <a:lnTo>
                      <a:pt x="114300" y="678656"/>
                    </a:lnTo>
                    <a:lnTo>
                      <a:pt x="161925" y="709612"/>
                    </a:lnTo>
                    <a:lnTo>
                      <a:pt x="178594" y="1057275"/>
                    </a:lnTo>
                    <a:lnTo>
                      <a:pt x="547688" y="1026318"/>
                    </a:lnTo>
                    <a:lnTo>
                      <a:pt x="916782" y="962025"/>
                    </a:lnTo>
                    <a:lnTo>
                      <a:pt x="890588" y="897731"/>
                    </a:lnTo>
                    <a:lnTo>
                      <a:pt x="869157" y="907256"/>
                    </a:lnTo>
                    <a:lnTo>
                      <a:pt x="838200" y="871537"/>
                    </a:lnTo>
                    <a:lnTo>
                      <a:pt x="804863" y="871537"/>
                    </a:lnTo>
                    <a:lnTo>
                      <a:pt x="766763" y="814387"/>
                    </a:lnTo>
                    <a:lnTo>
                      <a:pt x="709613" y="792956"/>
                    </a:lnTo>
                    <a:lnTo>
                      <a:pt x="673894" y="783431"/>
                    </a:lnTo>
                    <a:lnTo>
                      <a:pt x="673894" y="783431"/>
                    </a:lnTo>
                    <a:lnTo>
                      <a:pt x="645319" y="716756"/>
                    </a:lnTo>
                    <a:lnTo>
                      <a:pt x="666750" y="669131"/>
                    </a:lnTo>
                    <a:lnTo>
                      <a:pt x="623888" y="588168"/>
                    </a:lnTo>
                    <a:lnTo>
                      <a:pt x="683419" y="519112"/>
                    </a:lnTo>
                    <a:cubicBezTo>
                      <a:pt x="682625" y="491331"/>
                      <a:pt x="681832" y="463549"/>
                      <a:pt x="681038" y="435768"/>
                    </a:cubicBezTo>
                    <a:lnTo>
                      <a:pt x="704850" y="371475"/>
                    </a:lnTo>
                    <a:lnTo>
                      <a:pt x="731044" y="345281"/>
                    </a:lnTo>
                    <a:lnTo>
                      <a:pt x="788194" y="292893"/>
                    </a:lnTo>
                    <a:lnTo>
                      <a:pt x="819150" y="238125"/>
                    </a:lnTo>
                    <a:lnTo>
                      <a:pt x="912019" y="171450"/>
                    </a:lnTo>
                    <a:lnTo>
                      <a:pt x="997744" y="107156"/>
                    </a:lnTo>
                    <a:lnTo>
                      <a:pt x="945357" y="97631"/>
                    </a:lnTo>
                    <a:lnTo>
                      <a:pt x="869157" y="107156"/>
                    </a:lnTo>
                    <a:lnTo>
                      <a:pt x="823913" y="104775"/>
                    </a:lnTo>
                    <a:lnTo>
                      <a:pt x="807244" y="92868"/>
                    </a:lnTo>
                    <a:lnTo>
                      <a:pt x="766763" y="111918"/>
                    </a:lnTo>
                    <a:lnTo>
                      <a:pt x="738188" y="104775"/>
                    </a:lnTo>
                    <a:lnTo>
                      <a:pt x="700088" y="88106"/>
                    </a:lnTo>
                    <a:lnTo>
                      <a:pt x="676275" y="71437"/>
                    </a:lnTo>
                    <a:lnTo>
                      <a:pt x="638175" y="78581"/>
                    </a:lnTo>
                    <a:lnTo>
                      <a:pt x="588169" y="50006"/>
                    </a:lnTo>
                    <a:lnTo>
                      <a:pt x="561975" y="52387"/>
                    </a:lnTo>
                    <a:lnTo>
                      <a:pt x="504825" y="57150"/>
                    </a:lnTo>
                    <a:lnTo>
                      <a:pt x="459582" y="57150"/>
                    </a:lnTo>
                    <a:lnTo>
                      <a:pt x="438150" y="42862"/>
                    </a:lnTo>
                    <a:lnTo>
                      <a:pt x="381000" y="33337"/>
                    </a:lnTo>
                    <a:lnTo>
                      <a:pt x="328613" y="16668"/>
                    </a:lnTo>
                    <a:lnTo>
                      <a:pt x="295275" y="16668"/>
                    </a:lnTo>
                    <a:lnTo>
                      <a:pt x="264319" y="16668"/>
                    </a:lnTo>
                    <a:lnTo>
                      <a:pt x="238125" y="9525"/>
                    </a:lnTo>
                    <a:lnTo>
                      <a:pt x="230982" y="0"/>
                    </a:lnTo>
                    <a:lnTo>
                      <a:pt x="147638" y="9525"/>
                    </a:lnTo>
                    <a:lnTo>
                      <a:pt x="83344" y="7143"/>
                    </a:lnTo>
                    <a:lnTo>
                      <a:pt x="0" y="11906"/>
                    </a:lnTo>
                    <a:close/>
                  </a:path>
                </a:pathLst>
              </a:custGeom>
              <a:grpFill/>
              <a:ln w="127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86" name="Freeform 85"/>
              <p:cNvSpPr/>
              <p:nvPr/>
            </p:nvSpPr>
            <p:spPr>
              <a:xfrm>
                <a:off x="4638510" y="1081031"/>
                <a:ext cx="35928" cy="59741"/>
              </a:xfrm>
              <a:custGeom>
                <a:avLst/>
                <a:gdLst>
                  <a:gd name="connsiteX0" fmla="*/ 28575 w 28575"/>
                  <a:gd name="connsiteY0" fmla="*/ 0 h 42863"/>
                  <a:gd name="connsiteX1" fmla="*/ 0 w 28575"/>
                  <a:gd name="connsiteY1" fmla="*/ 42863 h 42863"/>
                  <a:gd name="connsiteX2" fmla="*/ 28575 w 28575"/>
                  <a:gd name="connsiteY2" fmla="*/ 0 h 42863"/>
                  <a:gd name="connsiteX0" fmla="*/ 35885 w 35928"/>
                  <a:gd name="connsiteY0" fmla="*/ 2617 h 45483"/>
                  <a:gd name="connsiteX1" fmla="*/ 7310 w 35928"/>
                  <a:gd name="connsiteY1" fmla="*/ 45480 h 45483"/>
                  <a:gd name="connsiteX2" fmla="*/ 166 w 35928"/>
                  <a:gd name="connsiteY2" fmla="*/ 4999 h 45483"/>
                  <a:gd name="connsiteX3" fmla="*/ 35885 w 35928"/>
                  <a:gd name="connsiteY3" fmla="*/ 2617 h 45483"/>
                  <a:gd name="connsiteX0" fmla="*/ 35885 w 35928"/>
                  <a:gd name="connsiteY0" fmla="*/ 16725 h 59741"/>
                  <a:gd name="connsiteX1" fmla="*/ 7310 w 35928"/>
                  <a:gd name="connsiteY1" fmla="*/ 59588 h 59741"/>
                  <a:gd name="connsiteX2" fmla="*/ 166 w 35928"/>
                  <a:gd name="connsiteY2" fmla="*/ 57 h 59741"/>
                  <a:gd name="connsiteX3" fmla="*/ 35885 w 35928"/>
                  <a:gd name="connsiteY3" fmla="*/ 16725 h 59741"/>
                </a:gdLst>
                <a:ahLst/>
                <a:cxnLst>
                  <a:cxn ang="0">
                    <a:pos x="connsiteX0" y="connsiteY0"/>
                  </a:cxn>
                  <a:cxn ang="0">
                    <a:pos x="connsiteX1" y="connsiteY1"/>
                  </a:cxn>
                  <a:cxn ang="0">
                    <a:pos x="connsiteX2" y="connsiteY2"/>
                  </a:cxn>
                  <a:cxn ang="0">
                    <a:pos x="connsiteX3" y="connsiteY3"/>
                  </a:cxn>
                </a:cxnLst>
                <a:rect l="l" t="t" r="r" b="b"/>
                <a:pathLst>
                  <a:path w="35928" h="59741">
                    <a:moveTo>
                      <a:pt x="35885" y="16725"/>
                    </a:moveTo>
                    <a:cubicBezTo>
                      <a:pt x="37076" y="26647"/>
                      <a:pt x="13263" y="62366"/>
                      <a:pt x="7310" y="59588"/>
                    </a:cubicBezTo>
                    <a:cubicBezTo>
                      <a:pt x="1357" y="56810"/>
                      <a:pt x="-628" y="4820"/>
                      <a:pt x="166" y="57"/>
                    </a:cubicBezTo>
                    <a:cubicBezTo>
                      <a:pt x="12072" y="-737"/>
                      <a:pt x="34694" y="6803"/>
                      <a:pt x="35885" y="16725"/>
                    </a:cubicBezTo>
                    <a:close/>
                  </a:path>
                </a:pathLst>
              </a:custGeom>
              <a:grpFill/>
              <a:ln w="127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grpSp>
        <p:grpSp>
          <p:nvGrpSpPr>
            <p:cNvPr id="87" name="Group 86"/>
            <p:cNvGrpSpPr/>
            <p:nvPr/>
          </p:nvGrpSpPr>
          <p:grpSpPr>
            <a:xfrm>
              <a:off x="5473278" y="1804417"/>
              <a:ext cx="1176338" cy="1012031"/>
              <a:chOff x="5355431" y="1331119"/>
              <a:chExt cx="1176338" cy="1012031"/>
            </a:xfrm>
            <a:grpFill/>
          </p:grpSpPr>
          <p:sp>
            <p:nvSpPr>
              <p:cNvPr id="88" name="Freeform 87"/>
              <p:cNvSpPr/>
              <p:nvPr/>
            </p:nvSpPr>
            <p:spPr>
              <a:xfrm>
                <a:off x="5355431" y="1331119"/>
                <a:ext cx="833438" cy="397669"/>
              </a:xfrm>
              <a:custGeom>
                <a:avLst/>
                <a:gdLst>
                  <a:gd name="connsiteX0" fmla="*/ 0 w 833438"/>
                  <a:gd name="connsiteY0" fmla="*/ 223837 h 397669"/>
                  <a:gd name="connsiteX1" fmla="*/ 90488 w 833438"/>
                  <a:gd name="connsiteY1" fmla="*/ 276225 h 397669"/>
                  <a:gd name="connsiteX2" fmla="*/ 154782 w 833438"/>
                  <a:gd name="connsiteY2" fmla="*/ 271462 h 397669"/>
                  <a:gd name="connsiteX3" fmla="*/ 290513 w 833438"/>
                  <a:gd name="connsiteY3" fmla="*/ 292894 h 397669"/>
                  <a:gd name="connsiteX4" fmla="*/ 309563 w 833438"/>
                  <a:gd name="connsiteY4" fmla="*/ 288131 h 397669"/>
                  <a:gd name="connsiteX5" fmla="*/ 335757 w 833438"/>
                  <a:gd name="connsiteY5" fmla="*/ 328612 h 397669"/>
                  <a:gd name="connsiteX6" fmla="*/ 369094 w 833438"/>
                  <a:gd name="connsiteY6" fmla="*/ 321469 h 397669"/>
                  <a:gd name="connsiteX7" fmla="*/ 352425 w 833438"/>
                  <a:gd name="connsiteY7" fmla="*/ 354806 h 397669"/>
                  <a:gd name="connsiteX8" fmla="*/ 381000 w 833438"/>
                  <a:gd name="connsiteY8" fmla="*/ 397669 h 397669"/>
                  <a:gd name="connsiteX9" fmla="*/ 402432 w 833438"/>
                  <a:gd name="connsiteY9" fmla="*/ 376237 h 397669"/>
                  <a:gd name="connsiteX10" fmla="*/ 423863 w 833438"/>
                  <a:gd name="connsiteY10" fmla="*/ 342900 h 397669"/>
                  <a:gd name="connsiteX11" fmla="*/ 447675 w 833438"/>
                  <a:gd name="connsiteY11" fmla="*/ 304800 h 397669"/>
                  <a:gd name="connsiteX12" fmla="*/ 452438 w 833438"/>
                  <a:gd name="connsiteY12" fmla="*/ 273844 h 397669"/>
                  <a:gd name="connsiteX13" fmla="*/ 452438 w 833438"/>
                  <a:gd name="connsiteY13" fmla="*/ 273844 h 397669"/>
                  <a:gd name="connsiteX14" fmla="*/ 469107 w 833438"/>
                  <a:gd name="connsiteY14" fmla="*/ 278606 h 397669"/>
                  <a:gd name="connsiteX15" fmla="*/ 471488 w 833438"/>
                  <a:gd name="connsiteY15" fmla="*/ 290512 h 397669"/>
                  <a:gd name="connsiteX16" fmla="*/ 476250 w 833438"/>
                  <a:gd name="connsiteY16" fmla="*/ 297656 h 397669"/>
                  <a:gd name="connsiteX17" fmla="*/ 490538 w 833438"/>
                  <a:gd name="connsiteY17" fmla="*/ 269081 h 397669"/>
                  <a:gd name="connsiteX18" fmla="*/ 514350 w 833438"/>
                  <a:gd name="connsiteY18" fmla="*/ 264319 h 397669"/>
                  <a:gd name="connsiteX19" fmla="*/ 507207 w 833438"/>
                  <a:gd name="connsiteY19" fmla="*/ 280987 h 397669"/>
                  <a:gd name="connsiteX20" fmla="*/ 502444 w 833438"/>
                  <a:gd name="connsiteY20" fmla="*/ 297656 h 397669"/>
                  <a:gd name="connsiteX21" fmla="*/ 514350 w 833438"/>
                  <a:gd name="connsiteY21" fmla="*/ 307181 h 397669"/>
                  <a:gd name="connsiteX22" fmla="*/ 547688 w 833438"/>
                  <a:gd name="connsiteY22" fmla="*/ 264319 h 397669"/>
                  <a:gd name="connsiteX23" fmla="*/ 554832 w 833438"/>
                  <a:gd name="connsiteY23" fmla="*/ 245269 h 397669"/>
                  <a:gd name="connsiteX24" fmla="*/ 566738 w 833438"/>
                  <a:gd name="connsiteY24" fmla="*/ 238125 h 397669"/>
                  <a:gd name="connsiteX25" fmla="*/ 592932 w 833438"/>
                  <a:gd name="connsiteY25" fmla="*/ 230981 h 397669"/>
                  <a:gd name="connsiteX26" fmla="*/ 626269 w 833438"/>
                  <a:gd name="connsiteY26" fmla="*/ 192881 h 397669"/>
                  <a:gd name="connsiteX27" fmla="*/ 671513 w 833438"/>
                  <a:gd name="connsiteY27" fmla="*/ 183356 h 397669"/>
                  <a:gd name="connsiteX28" fmla="*/ 716757 w 833438"/>
                  <a:gd name="connsiteY28" fmla="*/ 185737 h 397669"/>
                  <a:gd name="connsiteX29" fmla="*/ 738188 w 833438"/>
                  <a:gd name="connsiteY29" fmla="*/ 204787 h 397669"/>
                  <a:gd name="connsiteX30" fmla="*/ 762000 w 833438"/>
                  <a:gd name="connsiteY30" fmla="*/ 204787 h 397669"/>
                  <a:gd name="connsiteX31" fmla="*/ 762000 w 833438"/>
                  <a:gd name="connsiteY31" fmla="*/ 176212 h 397669"/>
                  <a:gd name="connsiteX32" fmla="*/ 781050 w 833438"/>
                  <a:gd name="connsiteY32" fmla="*/ 169069 h 397669"/>
                  <a:gd name="connsiteX33" fmla="*/ 823913 w 833438"/>
                  <a:gd name="connsiteY33" fmla="*/ 183356 h 397669"/>
                  <a:gd name="connsiteX34" fmla="*/ 833438 w 833438"/>
                  <a:gd name="connsiteY34" fmla="*/ 161925 h 397669"/>
                  <a:gd name="connsiteX35" fmla="*/ 828675 w 833438"/>
                  <a:gd name="connsiteY35" fmla="*/ 138112 h 397669"/>
                  <a:gd name="connsiteX36" fmla="*/ 807244 w 833438"/>
                  <a:gd name="connsiteY36" fmla="*/ 138112 h 397669"/>
                  <a:gd name="connsiteX37" fmla="*/ 802482 w 833438"/>
                  <a:gd name="connsiteY37" fmla="*/ 130969 h 397669"/>
                  <a:gd name="connsiteX38" fmla="*/ 795338 w 833438"/>
                  <a:gd name="connsiteY38" fmla="*/ 109537 h 397669"/>
                  <a:gd name="connsiteX39" fmla="*/ 764382 w 833438"/>
                  <a:gd name="connsiteY39" fmla="*/ 102394 h 397669"/>
                  <a:gd name="connsiteX40" fmla="*/ 745332 w 833438"/>
                  <a:gd name="connsiteY40" fmla="*/ 119062 h 397669"/>
                  <a:gd name="connsiteX41" fmla="*/ 723900 w 833438"/>
                  <a:gd name="connsiteY41" fmla="*/ 126206 h 397669"/>
                  <a:gd name="connsiteX42" fmla="*/ 695325 w 833438"/>
                  <a:gd name="connsiteY42" fmla="*/ 128587 h 397669"/>
                  <a:gd name="connsiteX43" fmla="*/ 666750 w 833438"/>
                  <a:gd name="connsiteY43" fmla="*/ 116681 h 397669"/>
                  <a:gd name="connsiteX44" fmla="*/ 681038 w 833438"/>
                  <a:gd name="connsiteY44" fmla="*/ 80962 h 397669"/>
                  <a:gd name="connsiteX45" fmla="*/ 683419 w 833438"/>
                  <a:gd name="connsiteY45" fmla="*/ 59531 h 397669"/>
                  <a:gd name="connsiteX46" fmla="*/ 671513 w 833438"/>
                  <a:gd name="connsiteY46" fmla="*/ 57150 h 397669"/>
                  <a:gd name="connsiteX47" fmla="*/ 647700 w 833438"/>
                  <a:gd name="connsiteY47" fmla="*/ 69056 h 397669"/>
                  <a:gd name="connsiteX48" fmla="*/ 628650 w 833438"/>
                  <a:gd name="connsiteY48" fmla="*/ 95250 h 397669"/>
                  <a:gd name="connsiteX49" fmla="*/ 581025 w 833438"/>
                  <a:gd name="connsiteY49" fmla="*/ 102394 h 397669"/>
                  <a:gd name="connsiteX50" fmla="*/ 533400 w 833438"/>
                  <a:gd name="connsiteY50" fmla="*/ 119062 h 397669"/>
                  <a:gd name="connsiteX51" fmla="*/ 502444 w 833438"/>
                  <a:gd name="connsiteY51" fmla="*/ 140494 h 397669"/>
                  <a:gd name="connsiteX52" fmla="*/ 492919 w 833438"/>
                  <a:gd name="connsiteY52" fmla="*/ 164306 h 397669"/>
                  <a:gd name="connsiteX53" fmla="*/ 478632 w 833438"/>
                  <a:gd name="connsiteY53" fmla="*/ 166687 h 397669"/>
                  <a:gd name="connsiteX54" fmla="*/ 442913 w 833438"/>
                  <a:gd name="connsiteY54" fmla="*/ 159544 h 397669"/>
                  <a:gd name="connsiteX55" fmla="*/ 388144 w 833438"/>
                  <a:gd name="connsiteY55" fmla="*/ 159544 h 397669"/>
                  <a:gd name="connsiteX56" fmla="*/ 350044 w 833438"/>
                  <a:gd name="connsiteY56" fmla="*/ 119062 h 397669"/>
                  <a:gd name="connsiteX57" fmla="*/ 326232 w 833438"/>
                  <a:gd name="connsiteY57" fmla="*/ 111919 h 397669"/>
                  <a:gd name="connsiteX58" fmla="*/ 288132 w 833438"/>
                  <a:gd name="connsiteY58" fmla="*/ 114300 h 397669"/>
                  <a:gd name="connsiteX59" fmla="*/ 259557 w 833438"/>
                  <a:gd name="connsiteY59" fmla="*/ 116681 h 397669"/>
                  <a:gd name="connsiteX60" fmla="*/ 250032 w 833438"/>
                  <a:gd name="connsiteY60" fmla="*/ 128587 h 397669"/>
                  <a:gd name="connsiteX61" fmla="*/ 238125 w 833438"/>
                  <a:gd name="connsiteY61" fmla="*/ 121444 h 397669"/>
                  <a:gd name="connsiteX62" fmla="*/ 235744 w 833438"/>
                  <a:gd name="connsiteY62" fmla="*/ 76200 h 397669"/>
                  <a:gd name="connsiteX63" fmla="*/ 252413 w 833438"/>
                  <a:gd name="connsiteY63" fmla="*/ 47625 h 397669"/>
                  <a:gd name="connsiteX64" fmla="*/ 285750 w 833438"/>
                  <a:gd name="connsiteY64" fmla="*/ 40481 h 397669"/>
                  <a:gd name="connsiteX65" fmla="*/ 280988 w 833438"/>
                  <a:gd name="connsiteY65" fmla="*/ 21431 h 397669"/>
                  <a:gd name="connsiteX66" fmla="*/ 304800 w 833438"/>
                  <a:gd name="connsiteY66" fmla="*/ 2381 h 397669"/>
                  <a:gd name="connsiteX67" fmla="*/ 273844 w 833438"/>
                  <a:gd name="connsiteY67" fmla="*/ 0 h 397669"/>
                  <a:gd name="connsiteX68" fmla="*/ 254794 w 833438"/>
                  <a:gd name="connsiteY68" fmla="*/ 21431 h 397669"/>
                  <a:gd name="connsiteX69" fmla="*/ 207169 w 833438"/>
                  <a:gd name="connsiteY69" fmla="*/ 26194 h 397669"/>
                  <a:gd name="connsiteX70" fmla="*/ 176213 w 833438"/>
                  <a:gd name="connsiteY70" fmla="*/ 54769 h 397669"/>
                  <a:gd name="connsiteX71" fmla="*/ 166688 w 833438"/>
                  <a:gd name="connsiteY71" fmla="*/ 88106 h 397669"/>
                  <a:gd name="connsiteX72" fmla="*/ 147638 w 833438"/>
                  <a:gd name="connsiteY72" fmla="*/ 109537 h 397669"/>
                  <a:gd name="connsiteX73" fmla="*/ 121444 w 833438"/>
                  <a:gd name="connsiteY73" fmla="*/ 116681 h 397669"/>
                  <a:gd name="connsiteX74" fmla="*/ 71438 w 833438"/>
                  <a:gd name="connsiteY74" fmla="*/ 159544 h 397669"/>
                  <a:gd name="connsiteX75" fmla="*/ 47625 w 833438"/>
                  <a:gd name="connsiteY75" fmla="*/ 161925 h 397669"/>
                  <a:gd name="connsiteX76" fmla="*/ 0 w 833438"/>
                  <a:gd name="connsiteY76" fmla="*/ 223837 h 397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33438" h="397669">
                    <a:moveTo>
                      <a:pt x="0" y="223837"/>
                    </a:moveTo>
                    <a:lnTo>
                      <a:pt x="90488" y="276225"/>
                    </a:lnTo>
                    <a:lnTo>
                      <a:pt x="154782" y="271462"/>
                    </a:lnTo>
                    <a:lnTo>
                      <a:pt x="290513" y="292894"/>
                    </a:lnTo>
                    <a:lnTo>
                      <a:pt x="309563" y="288131"/>
                    </a:lnTo>
                    <a:lnTo>
                      <a:pt x="335757" y="328612"/>
                    </a:lnTo>
                    <a:lnTo>
                      <a:pt x="369094" y="321469"/>
                    </a:lnTo>
                    <a:lnTo>
                      <a:pt x="352425" y="354806"/>
                    </a:lnTo>
                    <a:lnTo>
                      <a:pt x="381000" y="397669"/>
                    </a:lnTo>
                    <a:lnTo>
                      <a:pt x="402432" y="376237"/>
                    </a:lnTo>
                    <a:lnTo>
                      <a:pt x="423863" y="342900"/>
                    </a:lnTo>
                    <a:lnTo>
                      <a:pt x="447675" y="304800"/>
                    </a:lnTo>
                    <a:lnTo>
                      <a:pt x="452438" y="273844"/>
                    </a:lnTo>
                    <a:lnTo>
                      <a:pt x="452438" y="273844"/>
                    </a:lnTo>
                    <a:lnTo>
                      <a:pt x="469107" y="278606"/>
                    </a:lnTo>
                    <a:lnTo>
                      <a:pt x="471488" y="290512"/>
                    </a:lnTo>
                    <a:lnTo>
                      <a:pt x="476250" y="297656"/>
                    </a:lnTo>
                    <a:lnTo>
                      <a:pt x="490538" y="269081"/>
                    </a:lnTo>
                    <a:lnTo>
                      <a:pt x="514350" y="264319"/>
                    </a:lnTo>
                    <a:lnTo>
                      <a:pt x="507207" y="280987"/>
                    </a:lnTo>
                    <a:lnTo>
                      <a:pt x="502444" y="297656"/>
                    </a:lnTo>
                    <a:lnTo>
                      <a:pt x="514350" y="307181"/>
                    </a:lnTo>
                    <a:lnTo>
                      <a:pt x="547688" y="264319"/>
                    </a:lnTo>
                    <a:lnTo>
                      <a:pt x="554832" y="245269"/>
                    </a:lnTo>
                    <a:lnTo>
                      <a:pt x="566738" y="238125"/>
                    </a:lnTo>
                    <a:lnTo>
                      <a:pt x="592932" y="230981"/>
                    </a:lnTo>
                    <a:lnTo>
                      <a:pt x="626269" y="192881"/>
                    </a:lnTo>
                    <a:lnTo>
                      <a:pt x="671513" y="183356"/>
                    </a:lnTo>
                    <a:lnTo>
                      <a:pt x="716757" y="185737"/>
                    </a:lnTo>
                    <a:lnTo>
                      <a:pt x="738188" y="204787"/>
                    </a:lnTo>
                    <a:lnTo>
                      <a:pt x="762000" y="204787"/>
                    </a:lnTo>
                    <a:lnTo>
                      <a:pt x="762000" y="176212"/>
                    </a:lnTo>
                    <a:lnTo>
                      <a:pt x="781050" y="169069"/>
                    </a:lnTo>
                    <a:lnTo>
                      <a:pt x="823913" y="183356"/>
                    </a:lnTo>
                    <a:lnTo>
                      <a:pt x="833438" y="161925"/>
                    </a:lnTo>
                    <a:lnTo>
                      <a:pt x="828675" y="138112"/>
                    </a:lnTo>
                    <a:lnTo>
                      <a:pt x="807244" y="138112"/>
                    </a:lnTo>
                    <a:lnTo>
                      <a:pt x="802482" y="130969"/>
                    </a:lnTo>
                    <a:lnTo>
                      <a:pt x="795338" y="109537"/>
                    </a:lnTo>
                    <a:lnTo>
                      <a:pt x="764382" y="102394"/>
                    </a:lnTo>
                    <a:lnTo>
                      <a:pt x="745332" y="119062"/>
                    </a:lnTo>
                    <a:lnTo>
                      <a:pt x="723900" y="126206"/>
                    </a:lnTo>
                    <a:lnTo>
                      <a:pt x="695325" y="128587"/>
                    </a:lnTo>
                    <a:lnTo>
                      <a:pt x="666750" y="116681"/>
                    </a:lnTo>
                    <a:lnTo>
                      <a:pt x="681038" y="80962"/>
                    </a:lnTo>
                    <a:lnTo>
                      <a:pt x="683419" y="59531"/>
                    </a:lnTo>
                    <a:lnTo>
                      <a:pt x="671513" y="57150"/>
                    </a:lnTo>
                    <a:lnTo>
                      <a:pt x="647700" y="69056"/>
                    </a:lnTo>
                    <a:lnTo>
                      <a:pt x="628650" y="95250"/>
                    </a:lnTo>
                    <a:lnTo>
                      <a:pt x="581025" y="102394"/>
                    </a:lnTo>
                    <a:lnTo>
                      <a:pt x="533400" y="119062"/>
                    </a:lnTo>
                    <a:lnTo>
                      <a:pt x="502444" y="140494"/>
                    </a:lnTo>
                    <a:lnTo>
                      <a:pt x="492919" y="164306"/>
                    </a:lnTo>
                    <a:lnTo>
                      <a:pt x="478632" y="166687"/>
                    </a:lnTo>
                    <a:lnTo>
                      <a:pt x="442913" y="159544"/>
                    </a:lnTo>
                    <a:lnTo>
                      <a:pt x="388144" y="159544"/>
                    </a:lnTo>
                    <a:lnTo>
                      <a:pt x="350044" y="119062"/>
                    </a:lnTo>
                    <a:lnTo>
                      <a:pt x="326232" y="111919"/>
                    </a:lnTo>
                    <a:lnTo>
                      <a:pt x="288132" y="114300"/>
                    </a:lnTo>
                    <a:lnTo>
                      <a:pt x="259557" y="116681"/>
                    </a:lnTo>
                    <a:lnTo>
                      <a:pt x="250032" y="128587"/>
                    </a:lnTo>
                    <a:lnTo>
                      <a:pt x="238125" y="121444"/>
                    </a:lnTo>
                    <a:lnTo>
                      <a:pt x="235744" y="76200"/>
                    </a:lnTo>
                    <a:lnTo>
                      <a:pt x="252413" y="47625"/>
                    </a:lnTo>
                    <a:lnTo>
                      <a:pt x="285750" y="40481"/>
                    </a:lnTo>
                    <a:lnTo>
                      <a:pt x="280988" y="21431"/>
                    </a:lnTo>
                    <a:lnTo>
                      <a:pt x="304800" y="2381"/>
                    </a:lnTo>
                    <a:lnTo>
                      <a:pt x="273844" y="0"/>
                    </a:lnTo>
                    <a:lnTo>
                      <a:pt x="254794" y="21431"/>
                    </a:lnTo>
                    <a:lnTo>
                      <a:pt x="207169" y="26194"/>
                    </a:lnTo>
                    <a:lnTo>
                      <a:pt x="176213" y="54769"/>
                    </a:lnTo>
                    <a:lnTo>
                      <a:pt x="166688" y="88106"/>
                    </a:lnTo>
                    <a:lnTo>
                      <a:pt x="147638" y="109537"/>
                    </a:lnTo>
                    <a:lnTo>
                      <a:pt x="121444" y="116681"/>
                    </a:lnTo>
                    <a:lnTo>
                      <a:pt x="71438" y="159544"/>
                    </a:lnTo>
                    <a:lnTo>
                      <a:pt x="47625" y="161925"/>
                    </a:lnTo>
                    <a:lnTo>
                      <a:pt x="0" y="223837"/>
                    </a:lnTo>
                    <a:close/>
                  </a:path>
                </a:pathLst>
              </a:custGeom>
              <a:grpFill/>
              <a:ln w="12700">
                <a:solidFill>
                  <a:schemeClr val="accent2">
                    <a:lumMod val="60000"/>
                    <a:lumOff val="40000"/>
                  </a:schemeClr>
                </a:solidFill>
              </a:ln>
              <a:effectLst>
                <a:outerShdw blurRad="76200" dir="13500000" sy="23000" kx="1200000" algn="br" rotWithShape="0">
                  <a:prstClr val="black">
                    <a:alpha val="20000"/>
                  </a:prstClr>
                </a:outerShdw>
              </a:effectLst>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89" name="Freeform 88"/>
              <p:cNvSpPr/>
              <p:nvPr/>
            </p:nvSpPr>
            <p:spPr>
              <a:xfrm>
                <a:off x="5938838" y="1557338"/>
                <a:ext cx="592931" cy="785812"/>
              </a:xfrm>
              <a:custGeom>
                <a:avLst/>
                <a:gdLst>
                  <a:gd name="connsiteX0" fmla="*/ 78581 w 592931"/>
                  <a:gd name="connsiteY0" fmla="*/ 130968 h 785812"/>
                  <a:gd name="connsiteX1" fmla="*/ 30956 w 592931"/>
                  <a:gd name="connsiteY1" fmla="*/ 190500 h 785812"/>
                  <a:gd name="connsiteX2" fmla="*/ 21431 w 592931"/>
                  <a:gd name="connsiteY2" fmla="*/ 219075 h 785812"/>
                  <a:gd name="connsiteX3" fmla="*/ 9525 w 592931"/>
                  <a:gd name="connsiteY3" fmla="*/ 261937 h 785812"/>
                  <a:gd name="connsiteX4" fmla="*/ 16668 w 592931"/>
                  <a:gd name="connsiteY4" fmla="*/ 292893 h 785812"/>
                  <a:gd name="connsiteX5" fmla="*/ 0 w 592931"/>
                  <a:gd name="connsiteY5" fmla="*/ 342900 h 785812"/>
                  <a:gd name="connsiteX6" fmla="*/ 0 w 592931"/>
                  <a:gd name="connsiteY6" fmla="*/ 359568 h 785812"/>
                  <a:gd name="connsiteX7" fmla="*/ 16668 w 592931"/>
                  <a:gd name="connsiteY7" fmla="*/ 390525 h 785812"/>
                  <a:gd name="connsiteX8" fmla="*/ 7143 w 592931"/>
                  <a:gd name="connsiteY8" fmla="*/ 431006 h 785812"/>
                  <a:gd name="connsiteX9" fmla="*/ 33337 w 592931"/>
                  <a:gd name="connsiteY9" fmla="*/ 459581 h 785812"/>
                  <a:gd name="connsiteX10" fmla="*/ 52387 w 592931"/>
                  <a:gd name="connsiteY10" fmla="*/ 488156 h 785812"/>
                  <a:gd name="connsiteX11" fmla="*/ 66675 w 592931"/>
                  <a:gd name="connsiteY11" fmla="*/ 521493 h 785812"/>
                  <a:gd name="connsiteX12" fmla="*/ 71437 w 592931"/>
                  <a:gd name="connsiteY12" fmla="*/ 561975 h 785812"/>
                  <a:gd name="connsiteX13" fmla="*/ 78581 w 592931"/>
                  <a:gd name="connsiteY13" fmla="*/ 628650 h 785812"/>
                  <a:gd name="connsiteX14" fmla="*/ 38100 w 592931"/>
                  <a:gd name="connsiteY14" fmla="*/ 785812 h 785812"/>
                  <a:gd name="connsiteX15" fmla="*/ 61912 w 592931"/>
                  <a:gd name="connsiteY15" fmla="*/ 785812 h 785812"/>
                  <a:gd name="connsiteX16" fmla="*/ 304800 w 592931"/>
                  <a:gd name="connsiteY16" fmla="*/ 731043 h 785812"/>
                  <a:gd name="connsiteX17" fmla="*/ 311943 w 592931"/>
                  <a:gd name="connsiteY17" fmla="*/ 752475 h 785812"/>
                  <a:gd name="connsiteX18" fmla="*/ 504825 w 592931"/>
                  <a:gd name="connsiteY18" fmla="*/ 697706 h 785812"/>
                  <a:gd name="connsiteX19" fmla="*/ 523875 w 592931"/>
                  <a:gd name="connsiteY19" fmla="*/ 673893 h 785812"/>
                  <a:gd name="connsiteX20" fmla="*/ 535781 w 592931"/>
                  <a:gd name="connsiteY20" fmla="*/ 635793 h 785812"/>
                  <a:gd name="connsiteX21" fmla="*/ 519112 w 592931"/>
                  <a:gd name="connsiteY21" fmla="*/ 611981 h 785812"/>
                  <a:gd name="connsiteX22" fmla="*/ 535781 w 592931"/>
                  <a:gd name="connsiteY22" fmla="*/ 583406 h 785812"/>
                  <a:gd name="connsiteX23" fmla="*/ 578643 w 592931"/>
                  <a:gd name="connsiteY23" fmla="*/ 540543 h 785812"/>
                  <a:gd name="connsiteX24" fmla="*/ 592931 w 592931"/>
                  <a:gd name="connsiteY24" fmla="*/ 495300 h 785812"/>
                  <a:gd name="connsiteX25" fmla="*/ 585787 w 592931"/>
                  <a:gd name="connsiteY25" fmla="*/ 423862 h 785812"/>
                  <a:gd name="connsiteX26" fmla="*/ 554831 w 592931"/>
                  <a:gd name="connsiteY26" fmla="*/ 357187 h 785812"/>
                  <a:gd name="connsiteX27" fmla="*/ 531018 w 592931"/>
                  <a:gd name="connsiteY27" fmla="*/ 292893 h 785812"/>
                  <a:gd name="connsiteX28" fmla="*/ 500062 w 592931"/>
                  <a:gd name="connsiteY28" fmla="*/ 271462 h 785812"/>
                  <a:gd name="connsiteX29" fmla="*/ 452437 w 592931"/>
                  <a:gd name="connsiteY29" fmla="*/ 271462 h 785812"/>
                  <a:gd name="connsiteX30" fmla="*/ 416718 w 592931"/>
                  <a:gd name="connsiteY30" fmla="*/ 330993 h 785812"/>
                  <a:gd name="connsiteX31" fmla="*/ 404812 w 592931"/>
                  <a:gd name="connsiteY31" fmla="*/ 350043 h 785812"/>
                  <a:gd name="connsiteX32" fmla="*/ 404812 w 592931"/>
                  <a:gd name="connsiteY32" fmla="*/ 350043 h 785812"/>
                  <a:gd name="connsiteX33" fmla="*/ 364331 w 592931"/>
                  <a:gd name="connsiteY33" fmla="*/ 342900 h 785812"/>
                  <a:gd name="connsiteX34" fmla="*/ 366712 w 592931"/>
                  <a:gd name="connsiteY34" fmla="*/ 311943 h 785812"/>
                  <a:gd name="connsiteX35" fmla="*/ 376237 w 592931"/>
                  <a:gd name="connsiteY35" fmla="*/ 290512 h 785812"/>
                  <a:gd name="connsiteX36" fmla="*/ 388143 w 592931"/>
                  <a:gd name="connsiteY36" fmla="*/ 269081 h 785812"/>
                  <a:gd name="connsiteX37" fmla="*/ 395287 w 592931"/>
                  <a:gd name="connsiteY37" fmla="*/ 252412 h 785812"/>
                  <a:gd name="connsiteX38" fmla="*/ 411956 w 592931"/>
                  <a:gd name="connsiteY38" fmla="*/ 202406 h 785812"/>
                  <a:gd name="connsiteX39" fmla="*/ 400050 w 592931"/>
                  <a:gd name="connsiteY39" fmla="*/ 123825 h 785812"/>
                  <a:gd name="connsiteX40" fmla="*/ 371475 w 592931"/>
                  <a:gd name="connsiteY40" fmla="*/ 100012 h 785812"/>
                  <a:gd name="connsiteX41" fmla="*/ 373856 w 592931"/>
                  <a:gd name="connsiteY41" fmla="*/ 88106 h 785812"/>
                  <a:gd name="connsiteX42" fmla="*/ 381000 w 592931"/>
                  <a:gd name="connsiteY42" fmla="*/ 71437 h 785812"/>
                  <a:gd name="connsiteX43" fmla="*/ 376237 w 592931"/>
                  <a:gd name="connsiteY43" fmla="*/ 59531 h 785812"/>
                  <a:gd name="connsiteX44" fmla="*/ 340518 w 592931"/>
                  <a:gd name="connsiteY44" fmla="*/ 52387 h 785812"/>
                  <a:gd name="connsiteX45" fmla="*/ 321468 w 592931"/>
                  <a:gd name="connsiteY45" fmla="*/ 42862 h 785812"/>
                  <a:gd name="connsiteX46" fmla="*/ 311943 w 592931"/>
                  <a:gd name="connsiteY46" fmla="*/ 30956 h 785812"/>
                  <a:gd name="connsiteX47" fmla="*/ 283368 w 592931"/>
                  <a:gd name="connsiteY47" fmla="*/ 35718 h 785812"/>
                  <a:gd name="connsiteX48" fmla="*/ 261937 w 592931"/>
                  <a:gd name="connsiteY48" fmla="*/ 28575 h 785812"/>
                  <a:gd name="connsiteX49" fmla="*/ 238125 w 592931"/>
                  <a:gd name="connsiteY49" fmla="*/ 14287 h 785812"/>
                  <a:gd name="connsiteX50" fmla="*/ 211931 w 592931"/>
                  <a:gd name="connsiteY50" fmla="*/ 21431 h 785812"/>
                  <a:gd name="connsiteX51" fmla="*/ 197643 w 592931"/>
                  <a:gd name="connsiteY51" fmla="*/ 19050 h 785812"/>
                  <a:gd name="connsiteX52" fmla="*/ 169068 w 592931"/>
                  <a:gd name="connsiteY52" fmla="*/ 0 h 785812"/>
                  <a:gd name="connsiteX53" fmla="*/ 142875 w 592931"/>
                  <a:gd name="connsiteY53" fmla="*/ 30956 h 785812"/>
                  <a:gd name="connsiteX54" fmla="*/ 135731 w 592931"/>
                  <a:gd name="connsiteY54" fmla="*/ 66675 h 785812"/>
                  <a:gd name="connsiteX55" fmla="*/ 135731 w 592931"/>
                  <a:gd name="connsiteY55" fmla="*/ 71437 h 785812"/>
                  <a:gd name="connsiteX56" fmla="*/ 154781 w 592931"/>
                  <a:gd name="connsiteY56" fmla="*/ 76200 h 785812"/>
                  <a:gd name="connsiteX57" fmla="*/ 133350 w 592931"/>
                  <a:gd name="connsiteY57" fmla="*/ 90487 h 785812"/>
                  <a:gd name="connsiteX58" fmla="*/ 78581 w 592931"/>
                  <a:gd name="connsiteY58" fmla="*/ 130968 h 78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92931" h="785812">
                    <a:moveTo>
                      <a:pt x="78581" y="130968"/>
                    </a:moveTo>
                    <a:lnTo>
                      <a:pt x="30956" y="190500"/>
                    </a:lnTo>
                    <a:lnTo>
                      <a:pt x="21431" y="219075"/>
                    </a:lnTo>
                    <a:lnTo>
                      <a:pt x="9525" y="261937"/>
                    </a:lnTo>
                    <a:lnTo>
                      <a:pt x="16668" y="292893"/>
                    </a:lnTo>
                    <a:lnTo>
                      <a:pt x="0" y="342900"/>
                    </a:lnTo>
                    <a:lnTo>
                      <a:pt x="0" y="359568"/>
                    </a:lnTo>
                    <a:lnTo>
                      <a:pt x="16668" y="390525"/>
                    </a:lnTo>
                    <a:lnTo>
                      <a:pt x="7143" y="431006"/>
                    </a:lnTo>
                    <a:lnTo>
                      <a:pt x="33337" y="459581"/>
                    </a:lnTo>
                    <a:lnTo>
                      <a:pt x="52387" y="488156"/>
                    </a:lnTo>
                    <a:lnTo>
                      <a:pt x="66675" y="521493"/>
                    </a:lnTo>
                    <a:lnTo>
                      <a:pt x="71437" y="561975"/>
                    </a:lnTo>
                    <a:lnTo>
                      <a:pt x="78581" y="628650"/>
                    </a:lnTo>
                    <a:lnTo>
                      <a:pt x="38100" y="785812"/>
                    </a:lnTo>
                    <a:lnTo>
                      <a:pt x="61912" y="785812"/>
                    </a:lnTo>
                    <a:lnTo>
                      <a:pt x="304800" y="731043"/>
                    </a:lnTo>
                    <a:lnTo>
                      <a:pt x="311943" y="752475"/>
                    </a:lnTo>
                    <a:lnTo>
                      <a:pt x="504825" y="697706"/>
                    </a:lnTo>
                    <a:lnTo>
                      <a:pt x="523875" y="673893"/>
                    </a:lnTo>
                    <a:lnTo>
                      <a:pt x="535781" y="635793"/>
                    </a:lnTo>
                    <a:lnTo>
                      <a:pt x="519112" y="611981"/>
                    </a:lnTo>
                    <a:lnTo>
                      <a:pt x="535781" y="583406"/>
                    </a:lnTo>
                    <a:lnTo>
                      <a:pt x="578643" y="540543"/>
                    </a:lnTo>
                    <a:lnTo>
                      <a:pt x="592931" y="495300"/>
                    </a:lnTo>
                    <a:lnTo>
                      <a:pt x="585787" y="423862"/>
                    </a:lnTo>
                    <a:lnTo>
                      <a:pt x="554831" y="357187"/>
                    </a:lnTo>
                    <a:lnTo>
                      <a:pt x="531018" y="292893"/>
                    </a:lnTo>
                    <a:lnTo>
                      <a:pt x="500062" y="271462"/>
                    </a:lnTo>
                    <a:lnTo>
                      <a:pt x="452437" y="271462"/>
                    </a:lnTo>
                    <a:lnTo>
                      <a:pt x="416718" y="330993"/>
                    </a:lnTo>
                    <a:lnTo>
                      <a:pt x="404812" y="350043"/>
                    </a:lnTo>
                    <a:lnTo>
                      <a:pt x="404812" y="350043"/>
                    </a:lnTo>
                    <a:lnTo>
                      <a:pt x="364331" y="342900"/>
                    </a:lnTo>
                    <a:lnTo>
                      <a:pt x="366712" y="311943"/>
                    </a:lnTo>
                    <a:lnTo>
                      <a:pt x="376237" y="290512"/>
                    </a:lnTo>
                    <a:lnTo>
                      <a:pt x="388143" y="269081"/>
                    </a:lnTo>
                    <a:lnTo>
                      <a:pt x="395287" y="252412"/>
                    </a:lnTo>
                    <a:lnTo>
                      <a:pt x="411956" y="202406"/>
                    </a:lnTo>
                    <a:lnTo>
                      <a:pt x="400050" y="123825"/>
                    </a:lnTo>
                    <a:lnTo>
                      <a:pt x="371475" y="100012"/>
                    </a:lnTo>
                    <a:lnTo>
                      <a:pt x="373856" y="88106"/>
                    </a:lnTo>
                    <a:lnTo>
                      <a:pt x="381000" y="71437"/>
                    </a:lnTo>
                    <a:lnTo>
                      <a:pt x="376237" y="59531"/>
                    </a:lnTo>
                    <a:lnTo>
                      <a:pt x="340518" y="52387"/>
                    </a:lnTo>
                    <a:lnTo>
                      <a:pt x="321468" y="42862"/>
                    </a:lnTo>
                    <a:lnTo>
                      <a:pt x="311943" y="30956"/>
                    </a:lnTo>
                    <a:lnTo>
                      <a:pt x="283368" y="35718"/>
                    </a:lnTo>
                    <a:lnTo>
                      <a:pt x="261937" y="28575"/>
                    </a:lnTo>
                    <a:lnTo>
                      <a:pt x="238125" y="14287"/>
                    </a:lnTo>
                    <a:lnTo>
                      <a:pt x="211931" y="21431"/>
                    </a:lnTo>
                    <a:lnTo>
                      <a:pt x="197643" y="19050"/>
                    </a:lnTo>
                    <a:lnTo>
                      <a:pt x="169068" y="0"/>
                    </a:lnTo>
                    <a:lnTo>
                      <a:pt x="142875" y="30956"/>
                    </a:lnTo>
                    <a:lnTo>
                      <a:pt x="135731" y="66675"/>
                    </a:lnTo>
                    <a:lnTo>
                      <a:pt x="135731" y="71437"/>
                    </a:lnTo>
                    <a:lnTo>
                      <a:pt x="154781" y="76200"/>
                    </a:lnTo>
                    <a:lnTo>
                      <a:pt x="133350" y="90487"/>
                    </a:lnTo>
                    <a:lnTo>
                      <a:pt x="78581" y="130968"/>
                    </a:lnTo>
                    <a:close/>
                  </a:path>
                </a:pathLst>
              </a:custGeom>
              <a:grpFill/>
              <a:ln w="127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grpSp>
        <p:grpSp>
          <p:nvGrpSpPr>
            <p:cNvPr id="90" name="Group 89"/>
            <p:cNvGrpSpPr/>
            <p:nvPr/>
          </p:nvGrpSpPr>
          <p:grpSpPr>
            <a:xfrm>
              <a:off x="7011566" y="1694879"/>
              <a:ext cx="1193006" cy="831057"/>
              <a:chOff x="6893719" y="1221581"/>
              <a:chExt cx="1193006" cy="831057"/>
            </a:xfrm>
            <a:grpFill/>
          </p:grpSpPr>
          <p:sp>
            <p:nvSpPr>
              <p:cNvPr id="91" name="Freeform 90"/>
              <p:cNvSpPr/>
              <p:nvPr/>
            </p:nvSpPr>
            <p:spPr>
              <a:xfrm>
                <a:off x="6893719" y="1221581"/>
                <a:ext cx="978694" cy="831057"/>
              </a:xfrm>
              <a:custGeom>
                <a:avLst/>
                <a:gdLst>
                  <a:gd name="connsiteX0" fmla="*/ 0 w 978694"/>
                  <a:gd name="connsiteY0" fmla="*/ 831057 h 831057"/>
                  <a:gd name="connsiteX1" fmla="*/ 657225 w 978694"/>
                  <a:gd name="connsiteY1" fmla="*/ 647700 h 831057"/>
                  <a:gd name="connsiteX2" fmla="*/ 709612 w 978694"/>
                  <a:gd name="connsiteY2" fmla="*/ 673894 h 831057"/>
                  <a:gd name="connsiteX3" fmla="*/ 769144 w 978694"/>
                  <a:gd name="connsiteY3" fmla="*/ 733425 h 831057"/>
                  <a:gd name="connsiteX4" fmla="*/ 821531 w 978694"/>
                  <a:gd name="connsiteY4" fmla="*/ 733425 h 831057"/>
                  <a:gd name="connsiteX5" fmla="*/ 866775 w 978694"/>
                  <a:gd name="connsiteY5" fmla="*/ 747713 h 831057"/>
                  <a:gd name="connsiteX6" fmla="*/ 909637 w 978694"/>
                  <a:gd name="connsiteY6" fmla="*/ 745332 h 831057"/>
                  <a:gd name="connsiteX7" fmla="*/ 942975 w 978694"/>
                  <a:gd name="connsiteY7" fmla="*/ 757238 h 831057"/>
                  <a:gd name="connsiteX8" fmla="*/ 962025 w 978694"/>
                  <a:gd name="connsiteY8" fmla="*/ 747713 h 831057"/>
                  <a:gd name="connsiteX9" fmla="*/ 978694 w 978694"/>
                  <a:gd name="connsiteY9" fmla="*/ 690563 h 831057"/>
                  <a:gd name="connsiteX10" fmla="*/ 919162 w 978694"/>
                  <a:gd name="connsiteY10" fmla="*/ 581025 h 831057"/>
                  <a:gd name="connsiteX11" fmla="*/ 912019 w 978694"/>
                  <a:gd name="connsiteY11" fmla="*/ 507207 h 831057"/>
                  <a:gd name="connsiteX12" fmla="*/ 895350 w 978694"/>
                  <a:gd name="connsiteY12" fmla="*/ 471488 h 831057"/>
                  <a:gd name="connsiteX13" fmla="*/ 890587 w 978694"/>
                  <a:gd name="connsiteY13" fmla="*/ 383382 h 831057"/>
                  <a:gd name="connsiteX14" fmla="*/ 833437 w 978694"/>
                  <a:gd name="connsiteY14" fmla="*/ 204788 h 831057"/>
                  <a:gd name="connsiteX15" fmla="*/ 800100 w 978694"/>
                  <a:gd name="connsiteY15" fmla="*/ 176213 h 831057"/>
                  <a:gd name="connsiteX16" fmla="*/ 769144 w 978694"/>
                  <a:gd name="connsiteY16" fmla="*/ 85725 h 831057"/>
                  <a:gd name="connsiteX17" fmla="*/ 757237 w 978694"/>
                  <a:gd name="connsiteY17" fmla="*/ 50007 h 831057"/>
                  <a:gd name="connsiteX18" fmla="*/ 740569 w 978694"/>
                  <a:gd name="connsiteY18" fmla="*/ 0 h 831057"/>
                  <a:gd name="connsiteX19" fmla="*/ 528637 w 978694"/>
                  <a:gd name="connsiteY19" fmla="*/ 83344 h 831057"/>
                  <a:gd name="connsiteX20" fmla="*/ 485775 w 978694"/>
                  <a:gd name="connsiteY20" fmla="*/ 123825 h 831057"/>
                  <a:gd name="connsiteX21" fmla="*/ 471487 w 978694"/>
                  <a:gd name="connsiteY21" fmla="*/ 178594 h 831057"/>
                  <a:gd name="connsiteX22" fmla="*/ 471487 w 978694"/>
                  <a:gd name="connsiteY22" fmla="*/ 221457 h 831057"/>
                  <a:gd name="connsiteX23" fmla="*/ 461962 w 978694"/>
                  <a:gd name="connsiteY23" fmla="*/ 242888 h 831057"/>
                  <a:gd name="connsiteX24" fmla="*/ 421481 w 978694"/>
                  <a:gd name="connsiteY24" fmla="*/ 278607 h 831057"/>
                  <a:gd name="connsiteX25" fmla="*/ 411956 w 978694"/>
                  <a:gd name="connsiteY25" fmla="*/ 302419 h 831057"/>
                  <a:gd name="connsiteX26" fmla="*/ 411956 w 978694"/>
                  <a:gd name="connsiteY26" fmla="*/ 302419 h 831057"/>
                  <a:gd name="connsiteX27" fmla="*/ 435769 w 978694"/>
                  <a:gd name="connsiteY27" fmla="*/ 307182 h 831057"/>
                  <a:gd name="connsiteX28" fmla="*/ 457200 w 978694"/>
                  <a:gd name="connsiteY28" fmla="*/ 326232 h 831057"/>
                  <a:gd name="connsiteX29" fmla="*/ 435769 w 978694"/>
                  <a:gd name="connsiteY29" fmla="*/ 369094 h 831057"/>
                  <a:gd name="connsiteX30" fmla="*/ 466725 w 978694"/>
                  <a:gd name="connsiteY30" fmla="*/ 400050 h 831057"/>
                  <a:gd name="connsiteX31" fmla="*/ 461962 w 978694"/>
                  <a:gd name="connsiteY31" fmla="*/ 431007 h 831057"/>
                  <a:gd name="connsiteX32" fmla="*/ 426244 w 978694"/>
                  <a:gd name="connsiteY32" fmla="*/ 433388 h 831057"/>
                  <a:gd name="connsiteX33" fmla="*/ 373856 w 978694"/>
                  <a:gd name="connsiteY33" fmla="*/ 483394 h 831057"/>
                  <a:gd name="connsiteX34" fmla="*/ 330994 w 978694"/>
                  <a:gd name="connsiteY34" fmla="*/ 507207 h 831057"/>
                  <a:gd name="connsiteX35" fmla="*/ 309562 w 978694"/>
                  <a:gd name="connsiteY35" fmla="*/ 526257 h 831057"/>
                  <a:gd name="connsiteX36" fmla="*/ 283369 w 978694"/>
                  <a:gd name="connsiteY36" fmla="*/ 526257 h 831057"/>
                  <a:gd name="connsiteX37" fmla="*/ 235744 w 978694"/>
                  <a:gd name="connsiteY37" fmla="*/ 523875 h 831057"/>
                  <a:gd name="connsiteX38" fmla="*/ 178594 w 978694"/>
                  <a:gd name="connsiteY38" fmla="*/ 547688 h 831057"/>
                  <a:gd name="connsiteX39" fmla="*/ 123825 w 978694"/>
                  <a:gd name="connsiteY39" fmla="*/ 569119 h 831057"/>
                  <a:gd name="connsiteX40" fmla="*/ 123825 w 978694"/>
                  <a:gd name="connsiteY40" fmla="*/ 569119 h 831057"/>
                  <a:gd name="connsiteX41" fmla="*/ 109537 w 978694"/>
                  <a:gd name="connsiteY41" fmla="*/ 633413 h 831057"/>
                  <a:gd name="connsiteX42" fmla="*/ 109537 w 978694"/>
                  <a:gd name="connsiteY42" fmla="*/ 633413 h 831057"/>
                  <a:gd name="connsiteX43" fmla="*/ 140494 w 978694"/>
                  <a:gd name="connsiteY43" fmla="*/ 640557 h 831057"/>
                  <a:gd name="connsiteX44" fmla="*/ 147637 w 978694"/>
                  <a:gd name="connsiteY44" fmla="*/ 671513 h 831057"/>
                  <a:gd name="connsiteX45" fmla="*/ 138112 w 978694"/>
                  <a:gd name="connsiteY45" fmla="*/ 702469 h 831057"/>
                  <a:gd name="connsiteX46" fmla="*/ 0 w 978694"/>
                  <a:gd name="connsiteY46" fmla="*/ 831057 h 83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78694" h="831057">
                    <a:moveTo>
                      <a:pt x="0" y="831057"/>
                    </a:moveTo>
                    <a:lnTo>
                      <a:pt x="657225" y="647700"/>
                    </a:lnTo>
                    <a:lnTo>
                      <a:pt x="709612" y="673894"/>
                    </a:lnTo>
                    <a:lnTo>
                      <a:pt x="769144" y="733425"/>
                    </a:lnTo>
                    <a:lnTo>
                      <a:pt x="821531" y="733425"/>
                    </a:lnTo>
                    <a:lnTo>
                      <a:pt x="866775" y="747713"/>
                    </a:lnTo>
                    <a:lnTo>
                      <a:pt x="909637" y="745332"/>
                    </a:lnTo>
                    <a:lnTo>
                      <a:pt x="942975" y="757238"/>
                    </a:lnTo>
                    <a:lnTo>
                      <a:pt x="962025" y="747713"/>
                    </a:lnTo>
                    <a:lnTo>
                      <a:pt x="978694" y="690563"/>
                    </a:lnTo>
                    <a:lnTo>
                      <a:pt x="919162" y="581025"/>
                    </a:lnTo>
                    <a:lnTo>
                      <a:pt x="912019" y="507207"/>
                    </a:lnTo>
                    <a:lnTo>
                      <a:pt x="895350" y="471488"/>
                    </a:lnTo>
                    <a:lnTo>
                      <a:pt x="890587" y="383382"/>
                    </a:lnTo>
                    <a:lnTo>
                      <a:pt x="833437" y="204788"/>
                    </a:lnTo>
                    <a:lnTo>
                      <a:pt x="800100" y="176213"/>
                    </a:lnTo>
                    <a:lnTo>
                      <a:pt x="769144" y="85725"/>
                    </a:lnTo>
                    <a:lnTo>
                      <a:pt x="757237" y="50007"/>
                    </a:lnTo>
                    <a:lnTo>
                      <a:pt x="740569" y="0"/>
                    </a:lnTo>
                    <a:lnTo>
                      <a:pt x="528637" y="83344"/>
                    </a:lnTo>
                    <a:lnTo>
                      <a:pt x="485775" y="123825"/>
                    </a:lnTo>
                    <a:lnTo>
                      <a:pt x="471487" y="178594"/>
                    </a:lnTo>
                    <a:lnTo>
                      <a:pt x="471487" y="221457"/>
                    </a:lnTo>
                    <a:lnTo>
                      <a:pt x="461962" y="242888"/>
                    </a:lnTo>
                    <a:lnTo>
                      <a:pt x="421481" y="278607"/>
                    </a:lnTo>
                    <a:lnTo>
                      <a:pt x="411956" y="302419"/>
                    </a:lnTo>
                    <a:lnTo>
                      <a:pt x="411956" y="302419"/>
                    </a:lnTo>
                    <a:lnTo>
                      <a:pt x="435769" y="307182"/>
                    </a:lnTo>
                    <a:lnTo>
                      <a:pt x="457200" y="326232"/>
                    </a:lnTo>
                    <a:lnTo>
                      <a:pt x="435769" y="369094"/>
                    </a:lnTo>
                    <a:lnTo>
                      <a:pt x="466725" y="400050"/>
                    </a:lnTo>
                    <a:lnTo>
                      <a:pt x="461962" y="431007"/>
                    </a:lnTo>
                    <a:lnTo>
                      <a:pt x="426244" y="433388"/>
                    </a:lnTo>
                    <a:lnTo>
                      <a:pt x="373856" y="483394"/>
                    </a:lnTo>
                    <a:lnTo>
                      <a:pt x="330994" y="507207"/>
                    </a:lnTo>
                    <a:lnTo>
                      <a:pt x="309562" y="526257"/>
                    </a:lnTo>
                    <a:lnTo>
                      <a:pt x="283369" y="526257"/>
                    </a:lnTo>
                    <a:lnTo>
                      <a:pt x="235744" y="523875"/>
                    </a:lnTo>
                    <a:lnTo>
                      <a:pt x="178594" y="547688"/>
                    </a:lnTo>
                    <a:lnTo>
                      <a:pt x="123825" y="569119"/>
                    </a:lnTo>
                    <a:lnTo>
                      <a:pt x="123825" y="569119"/>
                    </a:lnTo>
                    <a:lnTo>
                      <a:pt x="109537" y="633413"/>
                    </a:lnTo>
                    <a:lnTo>
                      <a:pt x="109537" y="633413"/>
                    </a:lnTo>
                    <a:lnTo>
                      <a:pt x="140494" y="640557"/>
                    </a:lnTo>
                    <a:lnTo>
                      <a:pt x="147637" y="671513"/>
                    </a:lnTo>
                    <a:lnTo>
                      <a:pt x="138112" y="702469"/>
                    </a:lnTo>
                    <a:lnTo>
                      <a:pt x="0" y="831057"/>
                    </a:lnTo>
                    <a:close/>
                  </a:path>
                </a:pathLst>
              </a:custGeom>
              <a:grpFill/>
              <a:ln w="127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92" name="Freeform 91"/>
              <p:cNvSpPr/>
              <p:nvPr/>
            </p:nvSpPr>
            <p:spPr>
              <a:xfrm>
                <a:off x="7831932" y="1854994"/>
                <a:ext cx="254793" cy="192881"/>
              </a:xfrm>
              <a:custGeom>
                <a:avLst/>
                <a:gdLst>
                  <a:gd name="connsiteX0" fmla="*/ 0 w 245269"/>
                  <a:gd name="connsiteY0" fmla="*/ 192881 h 192881"/>
                  <a:gd name="connsiteX1" fmla="*/ 97632 w 245269"/>
                  <a:gd name="connsiteY1" fmla="*/ 130969 h 192881"/>
                  <a:gd name="connsiteX2" fmla="*/ 142875 w 245269"/>
                  <a:gd name="connsiteY2" fmla="*/ 92869 h 192881"/>
                  <a:gd name="connsiteX3" fmla="*/ 245269 w 245269"/>
                  <a:gd name="connsiteY3" fmla="*/ 0 h 192881"/>
                  <a:gd name="connsiteX4" fmla="*/ 226219 w 245269"/>
                  <a:gd name="connsiteY4" fmla="*/ 2381 h 192881"/>
                  <a:gd name="connsiteX5" fmla="*/ 197644 w 245269"/>
                  <a:gd name="connsiteY5" fmla="*/ 28575 h 192881"/>
                  <a:gd name="connsiteX6" fmla="*/ 166688 w 245269"/>
                  <a:gd name="connsiteY6" fmla="*/ 28575 h 192881"/>
                  <a:gd name="connsiteX7" fmla="*/ 150019 w 245269"/>
                  <a:gd name="connsiteY7" fmla="*/ 47625 h 192881"/>
                  <a:gd name="connsiteX8" fmla="*/ 126207 w 245269"/>
                  <a:gd name="connsiteY8" fmla="*/ 50006 h 192881"/>
                  <a:gd name="connsiteX9" fmla="*/ 83344 w 245269"/>
                  <a:gd name="connsiteY9" fmla="*/ 78581 h 192881"/>
                  <a:gd name="connsiteX10" fmla="*/ 54769 w 245269"/>
                  <a:gd name="connsiteY10" fmla="*/ 92869 h 192881"/>
                  <a:gd name="connsiteX11" fmla="*/ 30957 w 245269"/>
                  <a:gd name="connsiteY11" fmla="*/ 119062 h 192881"/>
                  <a:gd name="connsiteX12" fmla="*/ 0 w 245269"/>
                  <a:gd name="connsiteY12" fmla="*/ 192881 h 192881"/>
                  <a:gd name="connsiteX0" fmla="*/ 0 w 245269"/>
                  <a:gd name="connsiteY0" fmla="*/ 192881 h 192881"/>
                  <a:gd name="connsiteX1" fmla="*/ 97632 w 245269"/>
                  <a:gd name="connsiteY1" fmla="*/ 130969 h 192881"/>
                  <a:gd name="connsiteX2" fmla="*/ 142875 w 245269"/>
                  <a:gd name="connsiteY2" fmla="*/ 92869 h 192881"/>
                  <a:gd name="connsiteX3" fmla="*/ 245269 w 245269"/>
                  <a:gd name="connsiteY3" fmla="*/ 0 h 192881"/>
                  <a:gd name="connsiteX4" fmla="*/ 226219 w 245269"/>
                  <a:gd name="connsiteY4" fmla="*/ 2381 h 192881"/>
                  <a:gd name="connsiteX5" fmla="*/ 197644 w 245269"/>
                  <a:gd name="connsiteY5" fmla="*/ 28575 h 192881"/>
                  <a:gd name="connsiteX6" fmla="*/ 166688 w 245269"/>
                  <a:gd name="connsiteY6" fmla="*/ 28575 h 192881"/>
                  <a:gd name="connsiteX7" fmla="*/ 150019 w 245269"/>
                  <a:gd name="connsiteY7" fmla="*/ 47625 h 192881"/>
                  <a:gd name="connsiteX8" fmla="*/ 126207 w 245269"/>
                  <a:gd name="connsiteY8" fmla="*/ 50006 h 192881"/>
                  <a:gd name="connsiteX9" fmla="*/ 83344 w 245269"/>
                  <a:gd name="connsiteY9" fmla="*/ 78581 h 192881"/>
                  <a:gd name="connsiteX10" fmla="*/ 54769 w 245269"/>
                  <a:gd name="connsiteY10" fmla="*/ 92869 h 192881"/>
                  <a:gd name="connsiteX11" fmla="*/ 30957 w 245269"/>
                  <a:gd name="connsiteY11" fmla="*/ 119062 h 192881"/>
                  <a:gd name="connsiteX12" fmla="*/ 14288 w 245269"/>
                  <a:gd name="connsiteY12" fmla="*/ 152400 h 192881"/>
                  <a:gd name="connsiteX13" fmla="*/ 0 w 245269"/>
                  <a:gd name="connsiteY13" fmla="*/ 192881 h 192881"/>
                  <a:gd name="connsiteX0" fmla="*/ 9524 w 254793"/>
                  <a:gd name="connsiteY0" fmla="*/ 192881 h 192881"/>
                  <a:gd name="connsiteX1" fmla="*/ 107156 w 254793"/>
                  <a:gd name="connsiteY1" fmla="*/ 130969 h 192881"/>
                  <a:gd name="connsiteX2" fmla="*/ 152399 w 254793"/>
                  <a:gd name="connsiteY2" fmla="*/ 92869 h 192881"/>
                  <a:gd name="connsiteX3" fmla="*/ 254793 w 254793"/>
                  <a:gd name="connsiteY3" fmla="*/ 0 h 192881"/>
                  <a:gd name="connsiteX4" fmla="*/ 235743 w 254793"/>
                  <a:gd name="connsiteY4" fmla="*/ 2381 h 192881"/>
                  <a:gd name="connsiteX5" fmla="*/ 207168 w 254793"/>
                  <a:gd name="connsiteY5" fmla="*/ 28575 h 192881"/>
                  <a:gd name="connsiteX6" fmla="*/ 176212 w 254793"/>
                  <a:gd name="connsiteY6" fmla="*/ 28575 h 192881"/>
                  <a:gd name="connsiteX7" fmla="*/ 159543 w 254793"/>
                  <a:gd name="connsiteY7" fmla="*/ 47625 h 192881"/>
                  <a:gd name="connsiteX8" fmla="*/ 135731 w 254793"/>
                  <a:gd name="connsiteY8" fmla="*/ 50006 h 192881"/>
                  <a:gd name="connsiteX9" fmla="*/ 92868 w 254793"/>
                  <a:gd name="connsiteY9" fmla="*/ 78581 h 192881"/>
                  <a:gd name="connsiteX10" fmla="*/ 64293 w 254793"/>
                  <a:gd name="connsiteY10" fmla="*/ 92869 h 192881"/>
                  <a:gd name="connsiteX11" fmla="*/ 40481 w 254793"/>
                  <a:gd name="connsiteY11" fmla="*/ 119062 h 192881"/>
                  <a:gd name="connsiteX12" fmla="*/ 0 w 254793"/>
                  <a:gd name="connsiteY12" fmla="*/ 159544 h 192881"/>
                  <a:gd name="connsiteX13" fmla="*/ 9524 w 254793"/>
                  <a:gd name="connsiteY13" fmla="*/ 192881 h 19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4793" h="192881">
                    <a:moveTo>
                      <a:pt x="9524" y="192881"/>
                    </a:moveTo>
                    <a:lnTo>
                      <a:pt x="107156" y="130969"/>
                    </a:lnTo>
                    <a:lnTo>
                      <a:pt x="152399" y="92869"/>
                    </a:lnTo>
                    <a:lnTo>
                      <a:pt x="254793" y="0"/>
                    </a:lnTo>
                    <a:lnTo>
                      <a:pt x="235743" y="2381"/>
                    </a:lnTo>
                    <a:lnTo>
                      <a:pt x="207168" y="28575"/>
                    </a:lnTo>
                    <a:lnTo>
                      <a:pt x="176212" y="28575"/>
                    </a:lnTo>
                    <a:lnTo>
                      <a:pt x="159543" y="47625"/>
                    </a:lnTo>
                    <a:lnTo>
                      <a:pt x="135731" y="50006"/>
                    </a:lnTo>
                    <a:lnTo>
                      <a:pt x="92868" y="78581"/>
                    </a:lnTo>
                    <a:lnTo>
                      <a:pt x="64293" y="92869"/>
                    </a:lnTo>
                    <a:lnTo>
                      <a:pt x="40481" y="119062"/>
                    </a:lnTo>
                    <a:lnTo>
                      <a:pt x="0" y="159544"/>
                    </a:lnTo>
                    <a:lnTo>
                      <a:pt x="9524" y="192881"/>
                    </a:lnTo>
                    <a:close/>
                  </a:path>
                </a:pathLst>
              </a:custGeom>
              <a:grpFill/>
              <a:ln w="127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grpSp>
        <p:grpSp>
          <p:nvGrpSpPr>
            <p:cNvPr id="93" name="Group 92"/>
            <p:cNvGrpSpPr/>
            <p:nvPr/>
          </p:nvGrpSpPr>
          <p:grpSpPr>
            <a:xfrm>
              <a:off x="6752010" y="2925986"/>
              <a:ext cx="1140619" cy="764381"/>
              <a:chOff x="6634163" y="2452688"/>
              <a:chExt cx="1140619" cy="764381"/>
            </a:xfrm>
            <a:grpFill/>
          </p:grpSpPr>
          <p:sp>
            <p:nvSpPr>
              <p:cNvPr id="94" name="Freeform 93"/>
              <p:cNvSpPr/>
              <p:nvPr/>
            </p:nvSpPr>
            <p:spPr>
              <a:xfrm>
                <a:off x="6634163" y="2452688"/>
                <a:ext cx="1131093" cy="764381"/>
              </a:xfrm>
              <a:custGeom>
                <a:avLst/>
                <a:gdLst>
                  <a:gd name="connsiteX0" fmla="*/ 0 w 1131093"/>
                  <a:gd name="connsiteY0" fmla="*/ 764381 h 764381"/>
                  <a:gd name="connsiteX1" fmla="*/ 57150 w 1131093"/>
                  <a:gd name="connsiteY1" fmla="*/ 754856 h 764381"/>
                  <a:gd name="connsiteX2" fmla="*/ 1131093 w 1131093"/>
                  <a:gd name="connsiteY2" fmla="*/ 404812 h 764381"/>
                  <a:gd name="connsiteX3" fmla="*/ 1100137 w 1131093"/>
                  <a:gd name="connsiteY3" fmla="*/ 373856 h 764381"/>
                  <a:gd name="connsiteX4" fmla="*/ 1078706 w 1131093"/>
                  <a:gd name="connsiteY4" fmla="*/ 388143 h 764381"/>
                  <a:gd name="connsiteX5" fmla="*/ 1050131 w 1131093"/>
                  <a:gd name="connsiteY5" fmla="*/ 388143 h 764381"/>
                  <a:gd name="connsiteX6" fmla="*/ 1023937 w 1131093"/>
                  <a:gd name="connsiteY6" fmla="*/ 369093 h 764381"/>
                  <a:gd name="connsiteX7" fmla="*/ 985837 w 1131093"/>
                  <a:gd name="connsiteY7" fmla="*/ 371475 h 764381"/>
                  <a:gd name="connsiteX8" fmla="*/ 985837 w 1131093"/>
                  <a:gd name="connsiteY8" fmla="*/ 371475 h 764381"/>
                  <a:gd name="connsiteX9" fmla="*/ 1012031 w 1131093"/>
                  <a:gd name="connsiteY9" fmla="*/ 345281 h 764381"/>
                  <a:gd name="connsiteX10" fmla="*/ 1038225 w 1131093"/>
                  <a:gd name="connsiteY10" fmla="*/ 354806 h 764381"/>
                  <a:gd name="connsiteX11" fmla="*/ 1062037 w 1131093"/>
                  <a:gd name="connsiteY11" fmla="*/ 366712 h 764381"/>
                  <a:gd name="connsiteX12" fmla="*/ 1057275 w 1131093"/>
                  <a:gd name="connsiteY12" fmla="*/ 345281 h 764381"/>
                  <a:gd name="connsiteX13" fmla="*/ 1040606 w 1131093"/>
                  <a:gd name="connsiteY13" fmla="*/ 330993 h 764381"/>
                  <a:gd name="connsiteX14" fmla="*/ 1016793 w 1131093"/>
                  <a:gd name="connsiteY14" fmla="*/ 330993 h 764381"/>
                  <a:gd name="connsiteX15" fmla="*/ 997743 w 1131093"/>
                  <a:gd name="connsiteY15" fmla="*/ 300037 h 764381"/>
                  <a:gd name="connsiteX16" fmla="*/ 1026318 w 1131093"/>
                  <a:gd name="connsiteY16" fmla="*/ 300037 h 764381"/>
                  <a:gd name="connsiteX17" fmla="*/ 1028700 w 1131093"/>
                  <a:gd name="connsiteY17" fmla="*/ 280987 h 764381"/>
                  <a:gd name="connsiteX18" fmla="*/ 957262 w 1131093"/>
                  <a:gd name="connsiteY18" fmla="*/ 233362 h 764381"/>
                  <a:gd name="connsiteX19" fmla="*/ 976312 w 1131093"/>
                  <a:gd name="connsiteY19" fmla="*/ 216693 h 764381"/>
                  <a:gd name="connsiteX20" fmla="*/ 1016793 w 1131093"/>
                  <a:gd name="connsiteY20" fmla="*/ 238125 h 764381"/>
                  <a:gd name="connsiteX21" fmla="*/ 1019175 w 1131093"/>
                  <a:gd name="connsiteY21" fmla="*/ 207168 h 764381"/>
                  <a:gd name="connsiteX22" fmla="*/ 983456 w 1131093"/>
                  <a:gd name="connsiteY22" fmla="*/ 169068 h 764381"/>
                  <a:gd name="connsiteX23" fmla="*/ 926306 w 1131093"/>
                  <a:gd name="connsiteY23" fmla="*/ 171450 h 764381"/>
                  <a:gd name="connsiteX24" fmla="*/ 897731 w 1131093"/>
                  <a:gd name="connsiteY24" fmla="*/ 147637 h 764381"/>
                  <a:gd name="connsiteX25" fmla="*/ 873918 w 1131093"/>
                  <a:gd name="connsiteY25" fmla="*/ 150018 h 764381"/>
                  <a:gd name="connsiteX26" fmla="*/ 850106 w 1131093"/>
                  <a:gd name="connsiteY26" fmla="*/ 138112 h 764381"/>
                  <a:gd name="connsiteX27" fmla="*/ 859631 w 1131093"/>
                  <a:gd name="connsiteY27" fmla="*/ 73818 h 764381"/>
                  <a:gd name="connsiteX28" fmla="*/ 826293 w 1131093"/>
                  <a:gd name="connsiteY28" fmla="*/ 42862 h 764381"/>
                  <a:gd name="connsiteX29" fmla="*/ 754856 w 1131093"/>
                  <a:gd name="connsiteY29" fmla="*/ 0 h 764381"/>
                  <a:gd name="connsiteX30" fmla="*/ 728662 w 1131093"/>
                  <a:gd name="connsiteY30" fmla="*/ 14287 h 764381"/>
                  <a:gd name="connsiteX31" fmla="*/ 721518 w 1131093"/>
                  <a:gd name="connsiteY31" fmla="*/ 42862 h 764381"/>
                  <a:gd name="connsiteX32" fmla="*/ 714375 w 1131093"/>
                  <a:gd name="connsiteY32" fmla="*/ 50006 h 764381"/>
                  <a:gd name="connsiteX33" fmla="*/ 666750 w 1131093"/>
                  <a:gd name="connsiteY33" fmla="*/ 35718 h 764381"/>
                  <a:gd name="connsiteX34" fmla="*/ 645318 w 1131093"/>
                  <a:gd name="connsiteY34" fmla="*/ 42862 h 764381"/>
                  <a:gd name="connsiteX35" fmla="*/ 647700 w 1131093"/>
                  <a:gd name="connsiteY35" fmla="*/ 73818 h 764381"/>
                  <a:gd name="connsiteX36" fmla="*/ 566737 w 1131093"/>
                  <a:gd name="connsiteY36" fmla="*/ 180975 h 764381"/>
                  <a:gd name="connsiteX37" fmla="*/ 559593 w 1131093"/>
                  <a:gd name="connsiteY37" fmla="*/ 226218 h 764381"/>
                  <a:gd name="connsiteX38" fmla="*/ 500062 w 1131093"/>
                  <a:gd name="connsiteY38" fmla="*/ 261937 h 764381"/>
                  <a:gd name="connsiteX39" fmla="*/ 466725 w 1131093"/>
                  <a:gd name="connsiteY39" fmla="*/ 328612 h 764381"/>
                  <a:gd name="connsiteX40" fmla="*/ 450056 w 1131093"/>
                  <a:gd name="connsiteY40" fmla="*/ 364331 h 764381"/>
                  <a:gd name="connsiteX41" fmla="*/ 435768 w 1131093"/>
                  <a:gd name="connsiteY41" fmla="*/ 476250 h 764381"/>
                  <a:gd name="connsiteX42" fmla="*/ 433387 w 1131093"/>
                  <a:gd name="connsiteY42" fmla="*/ 490537 h 764381"/>
                  <a:gd name="connsiteX43" fmla="*/ 381000 w 1131093"/>
                  <a:gd name="connsiteY43" fmla="*/ 516731 h 764381"/>
                  <a:gd name="connsiteX44" fmla="*/ 326231 w 1131093"/>
                  <a:gd name="connsiteY44" fmla="*/ 540543 h 764381"/>
                  <a:gd name="connsiteX45" fmla="*/ 297656 w 1131093"/>
                  <a:gd name="connsiteY45" fmla="*/ 554831 h 764381"/>
                  <a:gd name="connsiteX46" fmla="*/ 285750 w 1131093"/>
                  <a:gd name="connsiteY46" fmla="*/ 597693 h 764381"/>
                  <a:gd name="connsiteX47" fmla="*/ 242887 w 1131093"/>
                  <a:gd name="connsiteY47" fmla="*/ 576262 h 764381"/>
                  <a:gd name="connsiteX48" fmla="*/ 226218 w 1131093"/>
                  <a:gd name="connsiteY48" fmla="*/ 573881 h 764381"/>
                  <a:gd name="connsiteX49" fmla="*/ 176212 w 1131093"/>
                  <a:gd name="connsiteY49" fmla="*/ 521493 h 764381"/>
                  <a:gd name="connsiteX50" fmla="*/ 159543 w 1131093"/>
                  <a:gd name="connsiteY50" fmla="*/ 531018 h 764381"/>
                  <a:gd name="connsiteX51" fmla="*/ 157162 w 1131093"/>
                  <a:gd name="connsiteY51" fmla="*/ 581025 h 764381"/>
                  <a:gd name="connsiteX52" fmla="*/ 100012 w 1131093"/>
                  <a:gd name="connsiteY52" fmla="*/ 626268 h 764381"/>
                  <a:gd name="connsiteX53" fmla="*/ 85725 w 1131093"/>
                  <a:gd name="connsiteY53" fmla="*/ 683418 h 764381"/>
                  <a:gd name="connsiteX54" fmla="*/ 0 w 1131093"/>
                  <a:gd name="connsiteY54" fmla="*/ 764381 h 76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131093" h="764381">
                    <a:moveTo>
                      <a:pt x="0" y="764381"/>
                    </a:moveTo>
                    <a:lnTo>
                      <a:pt x="57150" y="754856"/>
                    </a:lnTo>
                    <a:lnTo>
                      <a:pt x="1131093" y="404812"/>
                    </a:lnTo>
                    <a:lnTo>
                      <a:pt x="1100137" y="373856"/>
                    </a:lnTo>
                    <a:lnTo>
                      <a:pt x="1078706" y="388143"/>
                    </a:lnTo>
                    <a:lnTo>
                      <a:pt x="1050131" y="388143"/>
                    </a:lnTo>
                    <a:lnTo>
                      <a:pt x="1023937" y="369093"/>
                    </a:lnTo>
                    <a:lnTo>
                      <a:pt x="985837" y="371475"/>
                    </a:lnTo>
                    <a:lnTo>
                      <a:pt x="985837" y="371475"/>
                    </a:lnTo>
                    <a:lnTo>
                      <a:pt x="1012031" y="345281"/>
                    </a:lnTo>
                    <a:lnTo>
                      <a:pt x="1038225" y="354806"/>
                    </a:lnTo>
                    <a:lnTo>
                      <a:pt x="1062037" y="366712"/>
                    </a:lnTo>
                    <a:lnTo>
                      <a:pt x="1057275" y="345281"/>
                    </a:lnTo>
                    <a:lnTo>
                      <a:pt x="1040606" y="330993"/>
                    </a:lnTo>
                    <a:lnTo>
                      <a:pt x="1016793" y="330993"/>
                    </a:lnTo>
                    <a:lnTo>
                      <a:pt x="997743" y="300037"/>
                    </a:lnTo>
                    <a:lnTo>
                      <a:pt x="1026318" y="300037"/>
                    </a:lnTo>
                    <a:lnTo>
                      <a:pt x="1028700" y="280987"/>
                    </a:lnTo>
                    <a:lnTo>
                      <a:pt x="957262" y="233362"/>
                    </a:lnTo>
                    <a:lnTo>
                      <a:pt x="976312" y="216693"/>
                    </a:lnTo>
                    <a:lnTo>
                      <a:pt x="1016793" y="238125"/>
                    </a:lnTo>
                    <a:lnTo>
                      <a:pt x="1019175" y="207168"/>
                    </a:lnTo>
                    <a:lnTo>
                      <a:pt x="983456" y="169068"/>
                    </a:lnTo>
                    <a:lnTo>
                      <a:pt x="926306" y="171450"/>
                    </a:lnTo>
                    <a:lnTo>
                      <a:pt x="897731" y="147637"/>
                    </a:lnTo>
                    <a:lnTo>
                      <a:pt x="873918" y="150018"/>
                    </a:lnTo>
                    <a:lnTo>
                      <a:pt x="850106" y="138112"/>
                    </a:lnTo>
                    <a:lnTo>
                      <a:pt x="859631" y="73818"/>
                    </a:lnTo>
                    <a:lnTo>
                      <a:pt x="826293" y="42862"/>
                    </a:lnTo>
                    <a:lnTo>
                      <a:pt x="754856" y="0"/>
                    </a:lnTo>
                    <a:lnTo>
                      <a:pt x="728662" y="14287"/>
                    </a:lnTo>
                    <a:lnTo>
                      <a:pt x="721518" y="42862"/>
                    </a:lnTo>
                    <a:lnTo>
                      <a:pt x="714375" y="50006"/>
                    </a:lnTo>
                    <a:lnTo>
                      <a:pt x="666750" y="35718"/>
                    </a:lnTo>
                    <a:lnTo>
                      <a:pt x="645318" y="42862"/>
                    </a:lnTo>
                    <a:lnTo>
                      <a:pt x="647700" y="73818"/>
                    </a:lnTo>
                    <a:lnTo>
                      <a:pt x="566737" y="180975"/>
                    </a:lnTo>
                    <a:lnTo>
                      <a:pt x="559593" y="226218"/>
                    </a:lnTo>
                    <a:lnTo>
                      <a:pt x="500062" y="261937"/>
                    </a:lnTo>
                    <a:lnTo>
                      <a:pt x="466725" y="328612"/>
                    </a:lnTo>
                    <a:lnTo>
                      <a:pt x="450056" y="364331"/>
                    </a:lnTo>
                    <a:lnTo>
                      <a:pt x="435768" y="476250"/>
                    </a:lnTo>
                    <a:lnTo>
                      <a:pt x="433387" y="490537"/>
                    </a:lnTo>
                    <a:lnTo>
                      <a:pt x="381000" y="516731"/>
                    </a:lnTo>
                    <a:lnTo>
                      <a:pt x="326231" y="540543"/>
                    </a:lnTo>
                    <a:lnTo>
                      <a:pt x="297656" y="554831"/>
                    </a:lnTo>
                    <a:lnTo>
                      <a:pt x="285750" y="597693"/>
                    </a:lnTo>
                    <a:lnTo>
                      <a:pt x="242887" y="576262"/>
                    </a:lnTo>
                    <a:lnTo>
                      <a:pt x="226218" y="573881"/>
                    </a:lnTo>
                    <a:lnTo>
                      <a:pt x="176212" y="521493"/>
                    </a:lnTo>
                    <a:lnTo>
                      <a:pt x="159543" y="531018"/>
                    </a:lnTo>
                    <a:lnTo>
                      <a:pt x="157162" y="581025"/>
                    </a:lnTo>
                    <a:lnTo>
                      <a:pt x="100012" y="626268"/>
                    </a:lnTo>
                    <a:lnTo>
                      <a:pt x="85725" y="683418"/>
                    </a:lnTo>
                    <a:lnTo>
                      <a:pt x="0" y="764381"/>
                    </a:lnTo>
                    <a:close/>
                  </a:path>
                </a:pathLst>
              </a:custGeom>
              <a:grpFill/>
              <a:ln w="127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95" name="Freeform 94"/>
              <p:cNvSpPr/>
              <p:nvPr/>
            </p:nvSpPr>
            <p:spPr>
              <a:xfrm>
                <a:off x="7724776" y="2605088"/>
                <a:ext cx="50006" cy="109537"/>
              </a:xfrm>
              <a:custGeom>
                <a:avLst/>
                <a:gdLst>
                  <a:gd name="connsiteX0" fmla="*/ 14288 w 40481"/>
                  <a:gd name="connsiteY0" fmla="*/ 0 h 109537"/>
                  <a:gd name="connsiteX1" fmla="*/ 4763 w 40481"/>
                  <a:gd name="connsiteY1" fmla="*/ 57150 h 109537"/>
                  <a:gd name="connsiteX2" fmla="*/ 0 w 40481"/>
                  <a:gd name="connsiteY2" fmla="*/ 95250 h 109537"/>
                  <a:gd name="connsiteX3" fmla="*/ 9525 w 40481"/>
                  <a:gd name="connsiteY3" fmla="*/ 109537 h 109537"/>
                  <a:gd name="connsiteX4" fmla="*/ 30956 w 40481"/>
                  <a:gd name="connsiteY4" fmla="*/ 90487 h 109537"/>
                  <a:gd name="connsiteX5" fmla="*/ 40481 w 40481"/>
                  <a:gd name="connsiteY5" fmla="*/ 52387 h 109537"/>
                  <a:gd name="connsiteX6" fmla="*/ 14288 w 40481"/>
                  <a:gd name="connsiteY6" fmla="*/ 0 h 109537"/>
                  <a:gd name="connsiteX0" fmla="*/ 14288 w 50006"/>
                  <a:gd name="connsiteY0" fmla="*/ 0 h 109537"/>
                  <a:gd name="connsiteX1" fmla="*/ 4763 w 50006"/>
                  <a:gd name="connsiteY1" fmla="*/ 57150 h 109537"/>
                  <a:gd name="connsiteX2" fmla="*/ 0 w 50006"/>
                  <a:gd name="connsiteY2" fmla="*/ 95250 h 109537"/>
                  <a:gd name="connsiteX3" fmla="*/ 9525 w 50006"/>
                  <a:gd name="connsiteY3" fmla="*/ 109537 h 109537"/>
                  <a:gd name="connsiteX4" fmla="*/ 30956 w 50006"/>
                  <a:gd name="connsiteY4" fmla="*/ 90487 h 109537"/>
                  <a:gd name="connsiteX5" fmla="*/ 50006 w 50006"/>
                  <a:gd name="connsiteY5" fmla="*/ 33337 h 109537"/>
                  <a:gd name="connsiteX6" fmla="*/ 14288 w 50006"/>
                  <a:gd name="connsiteY6" fmla="*/ 0 h 109537"/>
                  <a:gd name="connsiteX0" fmla="*/ 14288 w 50006"/>
                  <a:gd name="connsiteY0" fmla="*/ 0 h 109537"/>
                  <a:gd name="connsiteX1" fmla="*/ 4763 w 50006"/>
                  <a:gd name="connsiteY1" fmla="*/ 57150 h 109537"/>
                  <a:gd name="connsiteX2" fmla="*/ 0 w 50006"/>
                  <a:gd name="connsiteY2" fmla="*/ 95250 h 109537"/>
                  <a:gd name="connsiteX3" fmla="*/ 9525 w 50006"/>
                  <a:gd name="connsiteY3" fmla="*/ 109537 h 109537"/>
                  <a:gd name="connsiteX4" fmla="*/ 30956 w 50006"/>
                  <a:gd name="connsiteY4" fmla="*/ 90487 h 109537"/>
                  <a:gd name="connsiteX5" fmla="*/ 50006 w 50006"/>
                  <a:gd name="connsiteY5" fmla="*/ 33337 h 109537"/>
                  <a:gd name="connsiteX6" fmla="*/ 26193 w 50006"/>
                  <a:gd name="connsiteY6" fmla="*/ 11906 h 109537"/>
                  <a:gd name="connsiteX7" fmla="*/ 14288 w 50006"/>
                  <a:gd name="connsiteY7" fmla="*/ 0 h 10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6" h="109537">
                    <a:moveTo>
                      <a:pt x="14288" y="0"/>
                    </a:moveTo>
                    <a:lnTo>
                      <a:pt x="4763" y="57150"/>
                    </a:lnTo>
                    <a:lnTo>
                      <a:pt x="0" y="95250"/>
                    </a:lnTo>
                    <a:lnTo>
                      <a:pt x="9525" y="109537"/>
                    </a:lnTo>
                    <a:lnTo>
                      <a:pt x="30956" y="90487"/>
                    </a:lnTo>
                    <a:lnTo>
                      <a:pt x="50006" y="33337"/>
                    </a:lnTo>
                    <a:lnTo>
                      <a:pt x="26193" y="11906"/>
                    </a:lnTo>
                    <a:lnTo>
                      <a:pt x="14288" y="0"/>
                    </a:lnTo>
                    <a:close/>
                  </a:path>
                </a:pathLst>
              </a:custGeom>
              <a:grpFill/>
              <a:ln w="127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grpSp>
        <p:sp>
          <p:nvSpPr>
            <p:cNvPr id="96" name="Freeform 95"/>
            <p:cNvSpPr/>
            <p:nvPr/>
          </p:nvSpPr>
          <p:spPr>
            <a:xfrm>
              <a:off x="6367463" y="2576513"/>
              <a:ext cx="654050" cy="735012"/>
            </a:xfrm>
            <a:custGeom>
              <a:avLst/>
              <a:gdLst>
                <a:gd name="connsiteX0" fmla="*/ 0 w 652463"/>
                <a:gd name="connsiteY0" fmla="*/ 202406 h 735806"/>
                <a:gd name="connsiteX1" fmla="*/ 114300 w 652463"/>
                <a:gd name="connsiteY1" fmla="*/ 683419 h 735806"/>
                <a:gd name="connsiteX2" fmla="*/ 176213 w 652463"/>
                <a:gd name="connsiteY2" fmla="*/ 711994 h 735806"/>
                <a:gd name="connsiteX3" fmla="*/ 228600 w 652463"/>
                <a:gd name="connsiteY3" fmla="*/ 711994 h 735806"/>
                <a:gd name="connsiteX4" fmla="*/ 340519 w 652463"/>
                <a:gd name="connsiteY4" fmla="*/ 700087 h 735806"/>
                <a:gd name="connsiteX5" fmla="*/ 383382 w 652463"/>
                <a:gd name="connsiteY5" fmla="*/ 681037 h 735806"/>
                <a:gd name="connsiteX6" fmla="*/ 397669 w 652463"/>
                <a:gd name="connsiteY6" fmla="*/ 702469 h 735806"/>
                <a:gd name="connsiteX7" fmla="*/ 419100 w 652463"/>
                <a:gd name="connsiteY7" fmla="*/ 704850 h 735806"/>
                <a:gd name="connsiteX8" fmla="*/ 435769 w 652463"/>
                <a:gd name="connsiteY8" fmla="*/ 731044 h 735806"/>
                <a:gd name="connsiteX9" fmla="*/ 454819 w 652463"/>
                <a:gd name="connsiteY9" fmla="*/ 735806 h 735806"/>
                <a:gd name="connsiteX10" fmla="*/ 509588 w 652463"/>
                <a:gd name="connsiteY10" fmla="*/ 669131 h 735806"/>
                <a:gd name="connsiteX11" fmla="*/ 495300 w 652463"/>
                <a:gd name="connsiteY11" fmla="*/ 650081 h 735806"/>
                <a:gd name="connsiteX12" fmla="*/ 502444 w 652463"/>
                <a:gd name="connsiteY12" fmla="*/ 611981 h 735806"/>
                <a:gd name="connsiteX13" fmla="*/ 535782 w 652463"/>
                <a:gd name="connsiteY13" fmla="*/ 600075 h 735806"/>
                <a:gd name="connsiteX14" fmla="*/ 542925 w 652463"/>
                <a:gd name="connsiteY14" fmla="*/ 623887 h 735806"/>
                <a:gd name="connsiteX15" fmla="*/ 564357 w 652463"/>
                <a:gd name="connsiteY15" fmla="*/ 597694 h 735806"/>
                <a:gd name="connsiteX16" fmla="*/ 552450 w 652463"/>
                <a:gd name="connsiteY16" fmla="*/ 566737 h 735806"/>
                <a:gd name="connsiteX17" fmla="*/ 538163 w 652463"/>
                <a:gd name="connsiteY17" fmla="*/ 545306 h 735806"/>
                <a:gd name="connsiteX18" fmla="*/ 564357 w 652463"/>
                <a:gd name="connsiteY18" fmla="*/ 526256 h 735806"/>
                <a:gd name="connsiteX19" fmla="*/ 621507 w 652463"/>
                <a:gd name="connsiteY19" fmla="*/ 464344 h 735806"/>
                <a:gd name="connsiteX20" fmla="*/ 652463 w 652463"/>
                <a:gd name="connsiteY20" fmla="*/ 404812 h 735806"/>
                <a:gd name="connsiteX21" fmla="*/ 650082 w 652463"/>
                <a:gd name="connsiteY21" fmla="*/ 228600 h 735806"/>
                <a:gd name="connsiteX22" fmla="*/ 581025 w 652463"/>
                <a:gd name="connsiteY22" fmla="*/ 0 h 735806"/>
                <a:gd name="connsiteX23" fmla="*/ 385763 w 652463"/>
                <a:gd name="connsiteY23" fmla="*/ 159544 h 735806"/>
                <a:gd name="connsiteX24" fmla="*/ 330994 w 652463"/>
                <a:gd name="connsiteY24" fmla="*/ 178594 h 735806"/>
                <a:gd name="connsiteX25" fmla="*/ 304800 w 652463"/>
                <a:gd name="connsiteY25" fmla="*/ 197644 h 735806"/>
                <a:gd name="connsiteX26" fmla="*/ 278607 w 652463"/>
                <a:gd name="connsiteY26" fmla="*/ 169069 h 735806"/>
                <a:gd name="connsiteX27" fmla="*/ 245269 w 652463"/>
                <a:gd name="connsiteY27" fmla="*/ 176212 h 735806"/>
                <a:gd name="connsiteX28" fmla="*/ 192882 w 652463"/>
                <a:gd name="connsiteY28" fmla="*/ 152400 h 735806"/>
                <a:gd name="connsiteX29" fmla="*/ 0 w 652463"/>
                <a:gd name="connsiteY29" fmla="*/ 202406 h 735806"/>
                <a:gd name="connsiteX0" fmla="*/ 0 w 652463"/>
                <a:gd name="connsiteY0" fmla="*/ 202406 h 735806"/>
                <a:gd name="connsiteX1" fmla="*/ 114300 w 652463"/>
                <a:gd name="connsiteY1" fmla="*/ 683419 h 735806"/>
                <a:gd name="connsiteX2" fmla="*/ 176213 w 652463"/>
                <a:gd name="connsiteY2" fmla="*/ 711994 h 735806"/>
                <a:gd name="connsiteX3" fmla="*/ 228600 w 652463"/>
                <a:gd name="connsiteY3" fmla="*/ 711994 h 735806"/>
                <a:gd name="connsiteX4" fmla="*/ 340519 w 652463"/>
                <a:gd name="connsiteY4" fmla="*/ 700087 h 735806"/>
                <a:gd name="connsiteX5" fmla="*/ 383382 w 652463"/>
                <a:gd name="connsiteY5" fmla="*/ 681037 h 735806"/>
                <a:gd name="connsiteX6" fmla="*/ 397669 w 652463"/>
                <a:gd name="connsiteY6" fmla="*/ 702469 h 735806"/>
                <a:gd name="connsiteX7" fmla="*/ 419100 w 652463"/>
                <a:gd name="connsiteY7" fmla="*/ 704850 h 735806"/>
                <a:gd name="connsiteX8" fmla="*/ 435769 w 652463"/>
                <a:gd name="connsiteY8" fmla="*/ 731044 h 735806"/>
                <a:gd name="connsiteX9" fmla="*/ 454819 w 652463"/>
                <a:gd name="connsiteY9" fmla="*/ 735806 h 735806"/>
                <a:gd name="connsiteX10" fmla="*/ 509588 w 652463"/>
                <a:gd name="connsiteY10" fmla="*/ 669131 h 735806"/>
                <a:gd name="connsiteX11" fmla="*/ 495300 w 652463"/>
                <a:gd name="connsiteY11" fmla="*/ 650081 h 735806"/>
                <a:gd name="connsiteX12" fmla="*/ 502444 w 652463"/>
                <a:gd name="connsiteY12" fmla="*/ 611981 h 735806"/>
                <a:gd name="connsiteX13" fmla="*/ 535782 w 652463"/>
                <a:gd name="connsiteY13" fmla="*/ 600075 h 735806"/>
                <a:gd name="connsiteX14" fmla="*/ 542925 w 652463"/>
                <a:gd name="connsiteY14" fmla="*/ 623887 h 735806"/>
                <a:gd name="connsiteX15" fmla="*/ 564357 w 652463"/>
                <a:gd name="connsiteY15" fmla="*/ 597694 h 735806"/>
                <a:gd name="connsiteX16" fmla="*/ 552450 w 652463"/>
                <a:gd name="connsiteY16" fmla="*/ 566737 h 735806"/>
                <a:gd name="connsiteX17" fmla="*/ 538163 w 652463"/>
                <a:gd name="connsiteY17" fmla="*/ 545306 h 735806"/>
                <a:gd name="connsiteX18" fmla="*/ 564357 w 652463"/>
                <a:gd name="connsiteY18" fmla="*/ 526256 h 735806"/>
                <a:gd name="connsiteX19" fmla="*/ 628633 w 652463"/>
                <a:gd name="connsiteY19" fmla="*/ 492950 h 735806"/>
                <a:gd name="connsiteX20" fmla="*/ 652463 w 652463"/>
                <a:gd name="connsiteY20" fmla="*/ 404812 h 735806"/>
                <a:gd name="connsiteX21" fmla="*/ 650082 w 652463"/>
                <a:gd name="connsiteY21" fmla="*/ 228600 h 735806"/>
                <a:gd name="connsiteX22" fmla="*/ 581025 w 652463"/>
                <a:gd name="connsiteY22" fmla="*/ 0 h 735806"/>
                <a:gd name="connsiteX23" fmla="*/ 385763 w 652463"/>
                <a:gd name="connsiteY23" fmla="*/ 159544 h 735806"/>
                <a:gd name="connsiteX24" fmla="*/ 330994 w 652463"/>
                <a:gd name="connsiteY24" fmla="*/ 178594 h 735806"/>
                <a:gd name="connsiteX25" fmla="*/ 304800 w 652463"/>
                <a:gd name="connsiteY25" fmla="*/ 197644 h 735806"/>
                <a:gd name="connsiteX26" fmla="*/ 278607 w 652463"/>
                <a:gd name="connsiteY26" fmla="*/ 169069 h 735806"/>
                <a:gd name="connsiteX27" fmla="*/ 245269 w 652463"/>
                <a:gd name="connsiteY27" fmla="*/ 176212 h 735806"/>
                <a:gd name="connsiteX28" fmla="*/ 192882 w 652463"/>
                <a:gd name="connsiteY28" fmla="*/ 152400 h 735806"/>
                <a:gd name="connsiteX29" fmla="*/ 0 w 652463"/>
                <a:gd name="connsiteY29" fmla="*/ 202406 h 735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52463" h="735806">
                  <a:moveTo>
                    <a:pt x="0" y="202406"/>
                  </a:moveTo>
                  <a:lnTo>
                    <a:pt x="114300" y="683419"/>
                  </a:lnTo>
                  <a:lnTo>
                    <a:pt x="176213" y="711994"/>
                  </a:lnTo>
                  <a:lnTo>
                    <a:pt x="228600" y="711994"/>
                  </a:lnTo>
                  <a:lnTo>
                    <a:pt x="340519" y="700087"/>
                  </a:lnTo>
                  <a:lnTo>
                    <a:pt x="383382" y="681037"/>
                  </a:lnTo>
                  <a:lnTo>
                    <a:pt x="397669" y="702469"/>
                  </a:lnTo>
                  <a:lnTo>
                    <a:pt x="419100" y="704850"/>
                  </a:lnTo>
                  <a:lnTo>
                    <a:pt x="435769" y="731044"/>
                  </a:lnTo>
                  <a:lnTo>
                    <a:pt x="454819" y="735806"/>
                  </a:lnTo>
                  <a:lnTo>
                    <a:pt x="509588" y="669131"/>
                  </a:lnTo>
                  <a:lnTo>
                    <a:pt x="495300" y="650081"/>
                  </a:lnTo>
                  <a:lnTo>
                    <a:pt x="502444" y="611981"/>
                  </a:lnTo>
                  <a:lnTo>
                    <a:pt x="535782" y="600075"/>
                  </a:lnTo>
                  <a:lnTo>
                    <a:pt x="542925" y="623887"/>
                  </a:lnTo>
                  <a:lnTo>
                    <a:pt x="564357" y="597694"/>
                  </a:lnTo>
                  <a:lnTo>
                    <a:pt x="552450" y="566737"/>
                  </a:lnTo>
                  <a:lnTo>
                    <a:pt x="538163" y="545306"/>
                  </a:lnTo>
                  <a:lnTo>
                    <a:pt x="564357" y="526256"/>
                  </a:lnTo>
                  <a:lnTo>
                    <a:pt x="628633" y="492950"/>
                  </a:lnTo>
                  <a:cubicBezTo>
                    <a:pt x="638952" y="473106"/>
                    <a:pt x="642144" y="424656"/>
                    <a:pt x="652463" y="404812"/>
                  </a:cubicBezTo>
                  <a:cubicBezTo>
                    <a:pt x="651669" y="346075"/>
                    <a:pt x="650876" y="287337"/>
                    <a:pt x="650082" y="228600"/>
                  </a:cubicBezTo>
                  <a:lnTo>
                    <a:pt x="581025" y="0"/>
                  </a:lnTo>
                  <a:lnTo>
                    <a:pt x="385763" y="159544"/>
                  </a:lnTo>
                  <a:lnTo>
                    <a:pt x="330994" y="178594"/>
                  </a:lnTo>
                  <a:lnTo>
                    <a:pt x="304800" y="197644"/>
                  </a:lnTo>
                  <a:lnTo>
                    <a:pt x="278607" y="169069"/>
                  </a:lnTo>
                  <a:lnTo>
                    <a:pt x="245269" y="176212"/>
                  </a:lnTo>
                  <a:lnTo>
                    <a:pt x="192882" y="152400"/>
                  </a:lnTo>
                  <a:lnTo>
                    <a:pt x="0" y="202406"/>
                  </a:lnTo>
                  <a:close/>
                </a:path>
              </a:pathLst>
            </a:custGeom>
            <a:grpFill/>
            <a:ln w="127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grpSp>
          <p:nvGrpSpPr>
            <p:cNvPr id="99" name="Group 66"/>
            <p:cNvGrpSpPr>
              <a:grpSpLocks/>
            </p:cNvGrpSpPr>
            <p:nvPr/>
          </p:nvGrpSpPr>
          <p:grpSpPr bwMode="auto">
            <a:xfrm>
              <a:off x="2217738" y="5875338"/>
              <a:ext cx="1374775" cy="793750"/>
              <a:chOff x="2217965" y="5874544"/>
              <a:chExt cx="1375341" cy="795337"/>
            </a:xfrm>
            <a:grpFill/>
          </p:grpSpPr>
          <p:sp>
            <p:nvSpPr>
              <p:cNvPr id="100" name="Freeform 99"/>
              <p:cNvSpPr/>
              <p:nvPr/>
            </p:nvSpPr>
            <p:spPr>
              <a:xfrm>
                <a:off x="3283616" y="6302435"/>
                <a:ext cx="309690" cy="367446"/>
              </a:xfrm>
              <a:custGeom>
                <a:avLst/>
                <a:gdLst>
                  <a:gd name="connsiteX0" fmla="*/ 23812 w 309562"/>
                  <a:gd name="connsiteY0" fmla="*/ 0 h 366712"/>
                  <a:gd name="connsiteX1" fmla="*/ 50006 w 309562"/>
                  <a:gd name="connsiteY1" fmla="*/ 73819 h 366712"/>
                  <a:gd name="connsiteX2" fmla="*/ 14287 w 309562"/>
                  <a:gd name="connsiteY2" fmla="*/ 126206 h 366712"/>
                  <a:gd name="connsiteX3" fmla="*/ 0 w 309562"/>
                  <a:gd name="connsiteY3" fmla="*/ 152400 h 366712"/>
                  <a:gd name="connsiteX4" fmla="*/ 30956 w 309562"/>
                  <a:gd name="connsiteY4" fmla="*/ 195262 h 366712"/>
                  <a:gd name="connsiteX5" fmla="*/ 47625 w 309562"/>
                  <a:gd name="connsiteY5" fmla="*/ 233362 h 366712"/>
                  <a:gd name="connsiteX6" fmla="*/ 61912 w 309562"/>
                  <a:gd name="connsiteY6" fmla="*/ 273844 h 366712"/>
                  <a:gd name="connsiteX7" fmla="*/ 57150 w 309562"/>
                  <a:gd name="connsiteY7" fmla="*/ 333375 h 366712"/>
                  <a:gd name="connsiteX8" fmla="*/ 133350 w 309562"/>
                  <a:gd name="connsiteY8" fmla="*/ 366712 h 366712"/>
                  <a:gd name="connsiteX9" fmla="*/ 147637 w 309562"/>
                  <a:gd name="connsiteY9" fmla="*/ 326231 h 366712"/>
                  <a:gd name="connsiteX10" fmla="*/ 147637 w 309562"/>
                  <a:gd name="connsiteY10" fmla="*/ 309562 h 366712"/>
                  <a:gd name="connsiteX11" fmla="*/ 190500 w 309562"/>
                  <a:gd name="connsiteY11" fmla="*/ 276225 h 366712"/>
                  <a:gd name="connsiteX12" fmla="*/ 209550 w 309562"/>
                  <a:gd name="connsiteY12" fmla="*/ 252412 h 366712"/>
                  <a:gd name="connsiteX13" fmla="*/ 238125 w 309562"/>
                  <a:gd name="connsiteY13" fmla="*/ 261937 h 366712"/>
                  <a:gd name="connsiteX14" fmla="*/ 292894 w 309562"/>
                  <a:gd name="connsiteY14" fmla="*/ 204787 h 366712"/>
                  <a:gd name="connsiteX15" fmla="*/ 309562 w 309562"/>
                  <a:gd name="connsiteY15" fmla="*/ 188119 h 366712"/>
                  <a:gd name="connsiteX16" fmla="*/ 309562 w 309562"/>
                  <a:gd name="connsiteY16" fmla="*/ 173831 h 366712"/>
                  <a:gd name="connsiteX17" fmla="*/ 276225 w 309562"/>
                  <a:gd name="connsiteY17" fmla="*/ 147637 h 366712"/>
                  <a:gd name="connsiteX18" fmla="*/ 257175 w 309562"/>
                  <a:gd name="connsiteY18" fmla="*/ 121444 h 366712"/>
                  <a:gd name="connsiteX19" fmla="*/ 242887 w 309562"/>
                  <a:gd name="connsiteY19" fmla="*/ 123825 h 366712"/>
                  <a:gd name="connsiteX20" fmla="*/ 226219 w 309562"/>
                  <a:gd name="connsiteY20" fmla="*/ 73819 h 366712"/>
                  <a:gd name="connsiteX21" fmla="*/ 173831 w 309562"/>
                  <a:gd name="connsiteY21" fmla="*/ 47625 h 366712"/>
                  <a:gd name="connsiteX22" fmla="*/ 126206 w 309562"/>
                  <a:gd name="connsiteY22" fmla="*/ 35719 h 366712"/>
                  <a:gd name="connsiteX23" fmla="*/ 100012 w 309562"/>
                  <a:gd name="connsiteY23" fmla="*/ 30956 h 366712"/>
                  <a:gd name="connsiteX24" fmla="*/ 23812 w 309562"/>
                  <a:gd name="connsiteY24" fmla="*/ 0 h 36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9562" h="366712">
                    <a:moveTo>
                      <a:pt x="23812" y="0"/>
                    </a:moveTo>
                    <a:lnTo>
                      <a:pt x="50006" y="73819"/>
                    </a:lnTo>
                    <a:lnTo>
                      <a:pt x="14287" y="126206"/>
                    </a:lnTo>
                    <a:lnTo>
                      <a:pt x="0" y="152400"/>
                    </a:lnTo>
                    <a:lnTo>
                      <a:pt x="30956" y="195262"/>
                    </a:lnTo>
                    <a:lnTo>
                      <a:pt x="47625" y="233362"/>
                    </a:lnTo>
                    <a:lnTo>
                      <a:pt x="61912" y="273844"/>
                    </a:lnTo>
                    <a:lnTo>
                      <a:pt x="57150" y="333375"/>
                    </a:lnTo>
                    <a:lnTo>
                      <a:pt x="133350" y="366712"/>
                    </a:lnTo>
                    <a:lnTo>
                      <a:pt x="147637" y="326231"/>
                    </a:lnTo>
                    <a:lnTo>
                      <a:pt x="147637" y="309562"/>
                    </a:lnTo>
                    <a:lnTo>
                      <a:pt x="190500" y="276225"/>
                    </a:lnTo>
                    <a:lnTo>
                      <a:pt x="209550" y="252412"/>
                    </a:lnTo>
                    <a:lnTo>
                      <a:pt x="238125" y="261937"/>
                    </a:lnTo>
                    <a:lnTo>
                      <a:pt x="292894" y="204787"/>
                    </a:lnTo>
                    <a:lnTo>
                      <a:pt x="309562" y="188119"/>
                    </a:lnTo>
                    <a:lnTo>
                      <a:pt x="309562" y="173831"/>
                    </a:lnTo>
                    <a:lnTo>
                      <a:pt x="276225" y="147637"/>
                    </a:lnTo>
                    <a:lnTo>
                      <a:pt x="257175" y="121444"/>
                    </a:lnTo>
                    <a:lnTo>
                      <a:pt x="242887" y="123825"/>
                    </a:lnTo>
                    <a:lnTo>
                      <a:pt x="226219" y="73819"/>
                    </a:lnTo>
                    <a:lnTo>
                      <a:pt x="173831" y="47625"/>
                    </a:lnTo>
                    <a:lnTo>
                      <a:pt x="126206" y="35719"/>
                    </a:lnTo>
                    <a:lnTo>
                      <a:pt x="100012" y="30956"/>
                    </a:lnTo>
                    <a:lnTo>
                      <a:pt x="23812" y="0"/>
                    </a:lnTo>
                    <a:close/>
                  </a:path>
                </a:pathLst>
              </a:custGeom>
              <a:grpFill/>
              <a:ln w="127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01" name="Freeform 100"/>
              <p:cNvSpPr/>
              <p:nvPr/>
            </p:nvSpPr>
            <p:spPr>
              <a:xfrm>
                <a:off x="3097802" y="6127461"/>
                <a:ext cx="169932" cy="120891"/>
              </a:xfrm>
              <a:custGeom>
                <a:avLst/>
                <a:gdLst>
                  <a:gd name="connsiteX0" fmla="*/ 78582 w 169069"/>
                  <a:gd name="connsiteY0" fmla="*/ 121444 h 121444"/>
                  <a:gd name="connsiteX1" fmla="*/ 54769 w 169069"/>
                  <a:gd name="connsiteY1" fmla="*/ 61913 h 121444"/>
                  <a:gd name="connsiteX2" fmla="*/ 23813 w 169069"/>
                  <a:gd name="connsiteY2" fmla="*/ 61913 h 121444"/>
                  <a:gd name="connsiteX3" fmla="*/ 0 w 169069"/>
                  <a:gd name="connsiteY3" fmla="*/ 21432 h 121444"/>
                  <a:gd name="connsiteX4" fmla="*/ 16669 w 169069"/>
                  <a:gd name="connsiteY4" fmla="*/ 0 h 121444"/>
                  <a:gd name="connsiteX5" fmla="*/ 57150 w 169069"/>
                  <a:gd name="connsiteY5" fmla="*/ 23813 h 121444"/>
                  <a:gd name="connsiteX6" fmla="*/ 102394 w 169069"/>
                  <a:gd name="connsiteY6" fmla="*/ 14288 h 121444"/>
                  <a:gd name="connsiteX7" fmla="*/ 123825 w 169069"/>
                  <a:gd name="connsiteY7" fmla="*/ 28575 h 121444"/>
                  <a:gd name="connsiteX8" fmla="*/ 169069 w 169069"/>
                  <a:gd name="connsiteY8" fmla="*/ 47625 h 121444"/>
                  <a:gd name="connsiteX9" fmla="*/ 169069 w 169069"/>
                  <a:gd name="connsiteY9" fmla="*/ 71438 h 121444"/>
                  <a:gd name="connsiteX10" fmla="*/ 142875 w 169069"/>
                  <a:gd name="connsiteY10" fmla="*/ 95250 h 121444"/>
                  <a:gd name="connsiteX11" fmla="*/ 78582 w 169069"/>
                  <a:gd name="connsiteY11" fmla="*/ 121444 h 12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069" h="121444">
                    <a:moveTo>
                      <a:pt x="78582" y="121444"/>
                    </a:moveTo>
                    <a:lnTo>
                      <a:pt x="54769" y="61913"/>
                    </a:lnTo>
                    <a:lnTo>
                      <a:pt x="23813" y="61913"/>
                    </a:lnTo>
                    <a:lnTo>
                      <a:pt x="0" y="21432"/>
                    </a:lnTo>
                    <a:lnTo>
                      <a:pt x="16669" y="0"/>
                    </a:lnTo>
                    <a:lnTo>
                      <a:pt x="57150" y="23813"/>
                    </a:lnTo>
                    <a:lnTo>
                      <a:pt x="102394" y="14288"/>
                    </a:lnTo>
                    <a:lnTo>
                      <a:pt x="123825" y="28575"/>
                    </a:lnTo>
                    <a:lnTo>
                      <a:pt x="169069" y="47625"/>
                    </a:lnTo>
                    <a:lnTo>
                      <a:pt x="169069" y="71438"/>
                    </a:lnTo>
                    <a:lnTo>
                      <a:pt x="142875" y="95250"/>
                    </a:lnTo>
                    <a:lnTo>
                      <a:pt x="78582" y="121444"/>
                    </a:lnTo>
                    <a:close/>
                  </a:path>
                </a:pathLst>
              </a:custGeom>
              <a:grpFill/>
              <a:ln w="127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02" name="Freeform 101"/>
              <p:cNvSpPr/>
              <p:nvPr/>
            </p:nvSpPr>
            <p:spPr>
              <a:xfrm>
                <a:off x="2705528" y="5981119"/>
                <a:ext cx="139758" cy="127254"/>
              </a:xfrm>
              <a:custGeom>
                <a:avLst/>
                <a:gdLst>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0 w 150019"/>
                  <a:gd name="connsiteY9" fmla="*/ 47625 h 119063"/>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30956 w 150019"/>
                  <a:gd name="connsiteY9" fmla="*/ 23813 h 119063"/>
                  <a:gd name="connsiteX10" fmla="*/ 0 w 150019"/>
                  <a:gd name="connsiteY10" fmla="*/ 47625 h 119063"/>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42862 w 150019"/>
                  <a:gd name="connsiteY9" fmla="*/ 54769 h 119063"/>
                  <a:gd name="connsiteX10" fmla="*/ 0 w 150019"/>
                  <a:gd name="connsiteY10" fmla="*/ 47625 h 119063"/>
                  <a:gd name="connsiteX0" fmla="*/ 0 w 142876"/>
                  <a:gd name="connsiteY0" fmla="*/ 54769 h 119063"/>
                  <a:gd name="connsiteX1" fmla="*/ 45245 w 142876"/>
                  <a:gd name="connsiteY1" fmla="*/ 119063 h 119063"/>
                  <a:gd name="connsiteX2" fmla="*/ 85726 w 142876"/>
                  <a:gd name="connsiteY2" fmla="*/ 102394 h 119063"/>
                  <a:gd name="connsiteX3" fmla="*/ 130970 w 142876"/>
                  <a:gd name="connsiteY3" fmla="*/ 111919 h 119063"/>
                  <a:gd name="connsiteX4" fmla="*/ 140495 w 142876"/>
                  <a:gd name="connsiteY4" fmla="*/ 104775 h 119063"/>
                  <a:gd name="connsiteX5" fmla="*/ 142876 w 142876"/>
                  <a:gd name="connsiteY5" fmla="*/ 88106 h 119063"/>
                  <a:gd name="connsiteX6" fmla="*/ 109538 w 142876"/>
                  <a:gd name="connsiteY6" fmla="*/ 66675 h 119063"/>
                  <a:gd name="connsiteX7" fmla="*/ 92870 w 142876"/>
                  <a:gd name="connsiteY7" fmla="*/ 33338 h 119063"/>
                  <a:gd name="connsiteX8" fmla="*/ 59532 w 142876"/>
                  <a:gd name="connsiteY8" fmla="*/ 0 h 119063"/>
                  <a:gd name="connsiteX9" fmla="*/ 35719 w 142876"/>
                  <a:gd name="connsiteY9" fmla="*/ 54769 h 119063"/>
                  <a:gd name="connsiteX10" fmla="*/ 0 w 142876"/>
                  <a:gd name="connsiteY10" fmla="*/ 54769 h 119063"/>
                  <a:gd name="connsiteX0" fmla="*/ 0 w 142876"/>
                  <a:gd name="connsiteY0" fmla="*/ 54769 h 119063"/>
                  <a:gd name="connsiteX1" fmla="*/ 45245 w 142876"/>
                  <a:gd name="connsiteY1" fmla="*/ 119063 h 119063"/>
                  <a:gd name="connsiteX2" fmla="*/ 85726 w 142876"/>
                  <a:gd name="connsiteY2" fmla="*/ 102394 h 119063"/>
                  <a:gd name="connsiteX3" fmla="*/ 130970 w 142876"/>
                  <a:gd name="connsiteY3" fmla="*/ 111919 h 119063"/>
                  <a:gd name="connsiteX4" fmla="*/ 140495 w 142876"/>
                  <a:gd name="connsiteY4" fmla="*/ 104775 h 119063"/>
                  <a:gd name="connsiteX5" fmla="*/ 142876 w 142876"/>
                  <a:gd name="connsiteY5" fmla="*/ 88106 h 119063"/>
                  <a:gd name="connsiteX6" fmla="*/ 109538 w 142876"/>
                  <a:gd name="connsiteY6" fmla="*/ 66675 h 119063"/>
                  <a:gd name="connsiteX7" fmla="*/ 92870 w 142876"/>
                  <a:gd name="connsiteY7" fmla="*/ 33338 h 119063"/>
                  <a:gd name="connsiteX8" fmla="*/ 59532 w 142876"/>
                  <a:gd name="connsiteY8" fmla="*/ 0 h 119063"/>
                  <a:gd name="connsiteX9" fmla="*/ 42863 w 142876"/>
                  <a:gd name="connsiteY9" fmla="*/ 47625 h 119063"/>
                  <a:gd name="connsiteX10" fmla="*/ 0 w 142876"/>
                  <a:gd name="connsiteY10" fmla="*/ 54769 h 119063"/>
                  <a:gd name="connsiteX0" fmla="*/ 0 w 140495"/>
                  <a:gd name="connsiteY0" fmla="*/ 40482 h 119063"/>
                  <a:gd name="connsiteX1" fmla="*/ 42864 w 140495"/>
                  <a:gd name="connsiteY1" fmla="*/ 119063 h 119063"/>
                  <a:gd name="connsiteX2" fmla="*/ 83345 w 140495"/>
                  <a:gd name="connsiteY2" fmla="*/ 102394 h 119063"/>
                  <a:gd name="connsiteX3" fmla="*/ 128589 w 140495"/>
                  <a:gd name="connsiteY3" fmla="*/ 111919 h 119063"/>
                  <a:gd name="connsiteX4" fmla="*/ 138114 w 140495"/>
                  <a:gd name="connsiteY4" fmla="*/ 104775 h 119063"/>
                  <a:gd name="connsiteX5" fmla="*/ 140495 w 140495"/>
                  <a:gd name="connsiteY5" fmla="*/ 88106 h 119063"/>
                  <a:gd name="connsiteX6" fmla="*/ 107157 w 140495"/>
                  <a:gd name="connsiteY6" fmla="*/ 66675 h 119063"/>
                  <a:gd name="connsiteX7" fmla="*/ 90489 w 140495"/>
                  <a:gd name="connsiteY7" fmla="*/ 33338 h 119063"/>
                  <a:gd name="connsiteX8" fmla="*/ 57151 w 140495"/>
                  <a:gd name="connsiteY8" fmla="*/ 0 h 119063"/>
                  <a:gd name="connsiteX9" fmla="*/ 40482 w 140495"/>
                  <a:gd name="connsiteY9" fmla="*/ 47625 h 119063"/>
                  <a:gd name="connsiteX10" fmla="*/ 0 w 140495"/>
                  <a:gd name="connsiteY10" fmla="*/ 40482 h 119063"/>
                  <a:gd name="connsiteX0" fmla="*/ 0 w 140495"/>
                  <a:gd name="connsiteY0" fmla="*/ 40482 h 126206"/>
                  <a:gd name="connsiteX1" fmla="*/ 42864 w 140495"/>
                  <a:gd name="connsiteY1" fmla="*/ 119063 h 126206"/>
                  <a:gd name="connsiteX2" fmla="*/ 83345 w 140495"/>
                  <a:gd name="connsiteY2" fmla="*/ 126206 h 126206"/>
                  <a:gd name="connsiteX3" fmla="*/ 128589 w 140495"/>
                  <a:gd name="connsiteY3" fmla="*/ 111919 h 126206"/>
                  <a:gd name="connsiteX4" fmla="*/ 138114 w 140495"/>
                  <a:gd name="connsiteY4" fmla="*/ 104775 h 126206"/>
                  <a:gd name="connsiteX5" fmla="*/ 140495 w 140495"/>
                  <a:gd name="connsiteY5" fmla="*/ 88106 h 126206"/>
                  <a:gd name="connsiteX6" fmla="*/ 107157 w 140495"/>
                  <a:gd name="connsiteY6" fmla="*/ 66675 h 126206"/>
                  <a:gd name="connsiteX7" fmla="*/ 90489 w 140495"/>
                  <a:gd name="connsiteY7" fmla="*/ 33338 h 126206"/>
                  <a:gd name="connsiteX8" fmla="*/ 57151 w 140495"/>
                  <a:gd name="connsiteY8" fmla="*/ 0 h 126206"/>
                  <a:gd name="connsiteX9" fmla="*/ 40482 w 140495"/>
                  <a:gd name="connsiteY9" fmla="*/ 47625 h 126206"/>
                  <a:gd name="connsiteX10" fmla="*/ 0 w 140495"/>
                  <a:gd name="connsiteY10" fmla="*/ 40482 h 12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495" h="126206">
                    <a:moveTo>
                      <a:pt x="0" y="40482"/>
                    </a:moveTo>
                    <a:lnTo>
                      <a:pt x="42864" y="119063"/>
                    </a:lnTo>
                    <a:lnTo>
                      <a:pt x="83345" y="126206"/>
                    </a:lnTo>
                    <a:lnTo>
                      <a:pt x="128589" y="111919"/>
                    </a:lnTo>
                    <a:lnTo>
                      <a:pt x="138114" y="104775"/>
                    </a:lnTo>
                    <a:lnTo>
                      <a:pt x="140495" y="88106"/>
                    </a:lnTo>
                    <a:lnTo>
                      <a:pt x="107157" y="66675"/>
                    </a:lnTo>
                    <a:lnTo>
                      <a:pt x="90489" y="33338"/>
                    </a:lnTo>
                    <a:lnTo>
                      <a:pt x="57151" y="0"/>
                    </a:lnTo>
                    <a:lnTo>
                      <a:pt x="40482" y="47625"/>
                    </a:lnTo>
                    <a:lnTo>
                      <a:pt x="0" y="40482"/>
                    </a:lnTo>
                    <a:close/>
                  </a:path>
                </a:pathLst>
              </a:custGeom>
              <a:grpFill/>
              <a:ln w="127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03" name="Freeform 102"/>
              <p:cNvSpPr/>
              <p:nvPr/>
            </p:nvSpPr>
            <p:spPr>
              <a:xfrm>
                <a:off x="2325959" y="5874544"/>
                <a:ext cx="107994" cy="100212"/>
              </a:xfrm>
              <a:custGeom>
                <a:avLst/>
                <a:gdLst>
                  <a:gd name="connsiteX0" fmla="*/ 0 w 107157"/>
                  <a:gd name="connsiteY0" fmla="*/ 73819 h 100012"/>
                  <a:gd name="connsiteX1" fmla="*/ 64294 w 107157"/>
                  <a:gd name="connsiteY1" fmla="*/ 100012 h 100012"/>
                  <a:gd name="connsiteX2" fmla="*/ 102394 w 107157"/>
                  <a:gd name="connsiteY2" fmla="*/ 88106 h 100012"/>
                  <a:gd name="connsiteX3" fmla="*/ 107157 w 107157"/>
                  <a:gd name="connsiteY3" fmla="*/ 57150 h 100012"/>
                  <a:gd name="connsiteX4" fmla="*/ 107157 w 107157"/>
                  <a:gd name="connsiteY4" fmla="*/ 28575 h 100012"/>
                  <a:gd name="connsiteX5" fmla="*/ 92869 w 107157"/>
                  <a:gd name="connsiteY5" fmla="*/ 2381 h 100012"/>
                  <a:gd name="connsiteX6" fmla="*/ 78582 w 107157"/>
                  <a:gd name="connsiteY6" fmla="*/ 4762 h 100012"/>
                  <a:gd name="connsiteX7" fmla="*/ 57150 w 107157"/>
                  <a:gd name="connsiteY7" fmla="*/ 11906 h 100012"/>
                  <a:gd name="connsiteX8" fmla="*/ 52388 w 107157"/>
                  <a:gd name="connsiteY8" fmla="*/ 0 h 100012"/>
                  <a:gd name="connsiteX9" fmla="*/ 16669 w 107157"/>
                  <a:gd name="connsiteY9" fmla="*/ 23812 h 100012"/>
                  <a:gd name="connsiteX10" fmla="*/ 0 w 107157"/>
                  <a:gd name="connsiteY10" fmla="*/ 73819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157" h="100012">
                    <a:moveTo>
                      <a:pt x="0" y="73819"/>
                    </a:moveTo>
                    <a:lnTo>
                      <a:pt x="64294" y="100012"/>
                    </a:lnTo>
                    <a:lnTo>
                      <a:pt x="102394" y="88106"/>
                    </a:lnTo>
                    <a:lnTo>
                      <a:pt x="107157" y="57150"/>
                    </a:lnTo>
                    <a:lnTo>
                      <a:pt x="107157" y="28575"/>
                    </a:lnTo>
                    <a:lnTo>
                      <a:pt x="92869" y="2381"/>
                    </a:lnTo>
                    <a:lnTo>
                      <a:pt x="78582" y="4762"/>
                    </a:lnTo>
                    <a:lnTo>
                      <a:pt x="57150" y="11906"/>
                    </a:lnTo>
                    <a:lnTo>
                      <a:pt x="52388" y="0"/>
                    </a:lnTo>
                    <a:lnTo>
                      <a:pt x="16669" y="23812"/>
                    </a:lnTo>
                    <a:lnTo>
                      <a:pt x="0" y="73819"/>
                    </a:lnTo>
                    <a:close/>
                  </a:path>
                </a:pathLst>
              </a:custGeom>
              <a:grpFill/>
              <a:ln w="127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04" name="Freeform 103"/>
              <p:cNvSpPr/>
              <p:nvPr/>
            </p:nvSpPr>
            <p:spPr>
              <a:xfrm>
                <a:off x="2217965" y="5955668"/>
                <a:ext cx="44468" cy="73171"/>
              </a:xfrm>
              <a:custGeom>
                <a:avLst/>
                <a:gdLst>
                  <a:gd name="connsiteX0" fmla="*/ 0 w 42863"/>
                  <a:gd name="connsiteY0" fmla="*/ 26194 h 26194"/>
                  <a:gd name="connsiteX1" fmla="*/ 42863 w 42863"/>
                  <a:gd name="connsiteY1" fmla="*/ 0 h 26194"/>
                  <a:gd name="connsiteX2" fmla="*/ 0 w 42863"/>
                  <a:gd name="connsiteY2" fmla="*/ 26194 h 26194"/>
                  <a:gd name="connsiteX0" fmla="*/ 603 w 43819"/>
                  <a:gd name="connsiteY0" fmla="*/ 26585 h 48016"/>
                  <a:gd name="connsiteX1" fmla="*/ 43466 w 43819"/>
                  <a:gd name="connsiteY1" fmla="*/ 391 h 48016"/>
                  <a:gd name="connsiteX2" fmla="*/ 19653 w 43819"/>
                  <a:gd name="connsiteY2" fmla="*/ 48016 h 48016"/>
                  <a:gd name="connsiteX3" fmla="*/ 603 w 43819"/>
                  <a:gd name="connsiteY3" fmla="*/ 26585 h 48016"/>
                  <a:gd name="connsiteX0" fmla="*/ 1361 w 44335"/>
                  <a:gd name="connsiteY0" fmla="*/ 27889 h 75514"/>
                  <a:gd name="connsiteX1" fmla="*/ 44224 w 44335"/>
                  <a:gd name="connsiteY1" fmla="*/ 1695 h 75514"/>
                  <a:gd name="connsiteX2" fmla="*/ 13267 w 44335"/>
                  <a:gd name="connsiteY2" fmla="*/ 75514 h 75514"/>
                  <a:gd name="connsiteX3" fmla="*/ 1361 w 44335"/>
                  <a:gd name="connsiteY3" fmla="*/ 27889 h 75514"/>
                  <a:gd name="connsiteX0" fmla="*/ 1361 w 45202"/>
                  <a:gd name="connsiteY0" fmla="*/ 27889 h 75682"/>
                  <a:gd name="connsiteX1" fmla="*/ 44224 w 45202"/>
                  <a:gd name="connsiteY1" fmla="*/ 1695 h 75682"/>
                  <a:gd name="connsiteX2" fmla="*/ 29936 w 45202"/>
                  <a:gd name="connsiteY2" fmla="*/ 42177 h 75682"/>
                  <a:gd name="connsiteX3" fmla="*/ 13267 w 45202"/>
                  <a:gd name="connsiteY3" fmla="*/ 75514 h 75682"/>
                  <a:gd name="connsiteX4" fmla="*/ 1361 w 45202"/>
                  <a:gd name="connsiteY4" fmla="*/ 27889 h 75682"/>
                  <a:gd name="connsiteX0" fmla="*/ 1361 w 44448"/>
                  <a:gd name="connsiteY0" fmla="*/ 26261 h 74017"/>
                  <a:gd name="connsiteX1" fmla="*/ 44224 w 44448"/>
                  <a:gd name="connsiteY1" fmla="*/ 67 h 74017"/>
                  <a:gd name="connsiteX2" fmla="*/ 18030 w 44448"/>
                  <a:gd name="connsiteY2" fmla="*/ 33405 h 74017"/>
                  <a:gd name="connsiteX3" fmla="*/ 13267 w 44448"/>
                  <a:gd name="connsiteY3" fmla="*/ 73886 h 74017"/>
                  <a:gd name="connsiteX4" fmla="*/ 1361 w 44448"/>
                  <a:gd name="connsiteY4" fmla="*/ 26261 h 74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48" h="74017">
                    <a:moveTo>
                      <a:pt x="1361" y="26261"/>
                    </a:moveTo>
                    <a:cubicBezTo>
                      <a:pt x="6520" y="13958"/>
                      <a:pt x="41446" y="-1124"/>
                      <a:pt x="44224" y="67"/>
                    </a:cubicBezTo>
                    <a:cubicBezTo>
                      <a:pt x="47002" y="1258"/>
                      <a:pt x="23189" y="21102"/>
                      <a:pt x="18030" y="33405"/>
                    </a:cubicBezTo>
                    <a:cubicBezTo>
                      <a:pt x="12871" y="45708"/>
                      <a:pt x="18029" y="76267"/>
                      <a:pt x="13267" y="73886"/>
                    </a:cubicBezTo>
                    <a:cubicBezTo>
                      <a:pt x="6917" y="66742"/>
                      <a:pt x="-3798" y="38564"/>
                      <a:pt x="1361" y="26261"/>
                    </a:cubicBezTo>
                    <a:close/>
                  </a:path>
                </a:pathLst>
              </a:custGeom>
              <a:grpFill/>
              <a:ln w="127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05" name="Freeform 104"/>
              <p:cNvSpPr/>
              <p:nvPr/>
            </p:nvSpPr>
            <p:spPr>
              <a:xfrm>
                <a:off x="2934222" y="6076559"/>
                <a:ext cx="149286" cy="50902"/>
              </a:xfrm>
              <a:custGeom>
                <a:avLst/>
                <a:gdLst>
                  <a:gd name="connsiteX0" fmla="*/ 0 w 133350"/>
                  <a:gd name="connsiteY0" fmla="*/ 9525 h 47625"/>
                  <a:gd name="connsiteX1" fmla="*/ 38100 w 133350"/>
                  <a:gd name="connsiteY1" fmla="*/ 47625 h 47625"/>
                  <a:gd name="connsiteX2" fmla="*/ 59531 w 133350"/>
                  <a:gd name="connsiteY2" fmla="*/ 40481 h 47625"/>
                  <a:gd name="connsiteX3" fmla="*/ 73819 w 133350"/>
                  <a:gd name="connsiteY3" fmla="*/ 47625 h 47625"/>
                  <a:gd name="connsiteX4" fmla="*/ 100012 w 133350"/>
                  <a:gd name="connsiteY4" fmla="*/ 45244 h 47625"/>
                  <a:gd name="connsiteX5" fmla="*/ 133350 w 133350"/>
                  <a:gd name="connsiteY5" fmla="*/ 26194 h 47625"/>
                  <a:gd name="connsiteX6" fmla="*/ 119062 w 133350"/>
                  <a:gd name="connsiteY6" fmla="*/ 14288 h 47625"/>
                  <a:gd name="connsiteX7" fmla="*/ 83344 w 133350"/>
                  <a:gd name="connsiteY7" fmla="*/ 21431 h 47625"/>
                  <a:gd name="connsiteX8" fmla="*/ 64294 w 133350"/>
                  <a:gd name="connsiteY8" fmla="*/ 0 h 47625"/>
                  <a:gd name="connsiteX9" fmla="*/ 57150 w 133350"/>
                  <a:gd name="connsiteY9" fmla="*/ 19050 h 47625"/>
                  <a:gd name="connsiteX10" fmla="*/ 0 w 133350"/>
                  <a:gd name="connsiteY10" fmla="*/ 9525 h 47625"/>
                  <a:gd name="connsiteX0" fmla="*/ 0 w 133350"/>
                  <a:gd name="connsiteY0" fmla="*/ 9525 h 47625"/>
                  <a:gd name="connsiteX1" fmla="*/ 21431 w 133350"/>
                  <a:gd name="connsiteY1" fmla="*/ 30956 h 47625"/>
                  <a:gd name="connsiteX2" fmla="*/ 38100 w 133350"/>
                  <a:gd name="connsiteY2" fmla="*/ 47625 h 47625"/>
                  <a:gd name="connsiteX3" fmla="*/ 59531 w 133350"/>
                  <a:gd name="connsiteY3" fmla="*/ 40481 h 47625"/>
                  <a:gd name="connsiteX4" fmla="*/ 73819 w 133350"/>
                  <a:gd name="connsiteY4" fmla="*/ 47625 h 47625"/>
                  <a:gd name="connsiteX5" fmla="*/ 100012 w 133350"/>
                  <a:gd name="connsiteY5" fmla="*/ 45244 h 47625"/>
                  <a:gd name="connsiteX6" fmla="*/ 133350 w 133350"/>
                  <a:gd name="connsiteY6" fmla="*/ 26194 h 47625"/>
                  <a:gd name="connsiteX7" fmla="*/ 119062 w 133350"/>
                  <a:gd name="connsiteY7" fmla="*/ 14288 h 47625"/>
                  <a:gd name="connsiteX8" fmla="*/ 83344 w 133350"/>
                  <a:gd name="connsiteY8" fmla="*/ 21431 h 47625"/>
                  <a:gd name="connsiteX9" fmla="*/ 64294 w 133350"/>
                  <a:gd name="connsiteY9" fmla="*/ 0 h 47625"/>
                  <a:gd name="connsiteX10" fmla="*/ 57150 w 133350"/>
                  <a:gd name="connsiteY10" fmla="*/ 19050 h 47625"/>
                  <a:gd name="connsiteX11" fmla="*/ 0 w 133350"/>
                  <a:gd name="connsiteY11" fmla="*/ 9525 h 47625"/>
                  <a:gd name="connsiteX0" fmla="*/ 16669 w 150019"/>
                  <a:gd name="connsiteY0" fmla="*/ 9525 h 50006"/>
                  <a:gd name="connsiteX1" fmla="*/ 0 w 150019"/>
                  <a:gd name="connsiteY1" fmla="*/ 50006 h 50006"/>
                  <a:gd name="connsiteX2" fmla="*/ 54769 w 150019"/>
                  <a:gd name="connsiteY2" fmla="*/ 47625 h 50006"/>
                  <a:gd name="connsiteX3" fmla="*/ 76200 w 150019"/>
                  <a:gd name="connsiteY3" fmla="*/ 40481 h 50006"/>
                  <a:gd name="connsiteX4" fmla="*/ 90488 w 150019"/>
                  <a:gd name="connsiteY4" fmla="*/ 47625 h 50006"/>
                  <a:gd name="connsiteX5" fmla="*/ 116681 w 150019"/>
                  <a:gd name="connsiteY5" fmla="*/ 45244 h 50006"/>
                  <a:gd name="connsiteX6" fmla="*/ 150019 w 150019"/>
                  <a:gd name="connsiteY6" fmla="*/ 26194 h 50006"/>
                  <a:gd name="connsiteX7" fmla="*/ 135731 w 150019"/>
                  <a:gd name="connsiteY7" fmla="*/ 14288 h 50006"/>
                  <a:gd name="connsiteX8" fmla="*/ 100013 w 150019"/>
                  <a:gd name="connsiteY8" fmla="*/ 21431 h 50006"/>
                  <a:gd name="connsiteX9" fmla="*/ 80963 w 150019"/>
                  <a:gd name="connsiteY9" fmla="*/ 0 h 50006"/>
                  <a:gd name="connsiteX10" fmla="*/ 73819 w 150019"/>
                  <a:gd name="connsiteY10" fmla="*/ 19050 h 50006"/>
                  <a:gd name="connsiteX11" fmla="*/ 16669 w 150019"/>
                  <a:gd name="connsiteY11" fmla="*/ 9525 h 5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9" h="50006">
                    <a:moveTo>
                      <a:pt x="16669" y="9525"/>
                    </a:moveTo>
                    <a:lnTo>
                      <a:pt x="0" y="50006"/>
                    </a:lnTo>
                    <a:lnTo>
                      <a:pt x="54769" y="47625"/>
                    </a:lnTo>
                    <a:lnTo>
                      <a:pt x="76200" y="40481"/>
                    </a:lnTo>
                    <a:lnTo>
                      <a:pt x="90488" y="47625"/>
                    </a:lnTo>
                    <a:lnTo>
                      <a:pt x="116681" y="45244"/>
                    </a:lnTo>
                    <a:lnTo>
                      <a:pt x="150019" y="26194"/>
                    </a:lnTo>
                    <a:lnTo>
                      <a:pt x="135731" y="14288"/>
                    </a:lnTo>
                    <a:lnTo>
                      <a:pt x="100013" y="21431"/>
                    </a:lnTo>
                    <a:lnTo>
                      <a:pt x="80963" y="0"/>
                    </a:lnTo>
                    <a:lnTo>
                      <a:pt x="73819" y="19050"/>
                    </a:lnTo>
                    <a:lnTo>
                      <a:pt x="16669" y="9525"/>
                    </a:lnTo>
                    <a:close/>
                  </a:path>
                </a:pathLst>
              </a:custGeom>
              <a:grpFill/>
              <a:ln w="127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06" name="Freeform 105"/>
              <p:cNvSpPr/>
              <p:nvPr/>
            </p:nvSpPr>
            <p:spPr>
              <a:xfrm>
                <a:off x="3007277" y="6160865"/>
                <a:ext cx="65115" cy="57264"/>
              </a:xfrm>
              <a:custGeom>
                <a:avLst/>
                <a:gdLst>
                  <a:gd name="connsiteX0" fmla="*/ 0 w 64294"/>
                  <a:gd name="connsiteY0" fmla="*/ 0 h 52388"/>
                  <a:gd name="connsiteX1" fmla="*/ 21431 w 64294"/>
                  <a:gd name="connsiteY1" fmla="*/ 52388 h 52388"/>
                  <a:gd name="connsiteX2" fmla="*/ 42862 w 64294"/>
                  <a:gd name="connsiteY2" fmla="*/ 50007 h 52388"/>
                  <a:gd name="connsiteX3" fmla="*/ 64294 w 64294"/>
                  <a:gd name="connsiteY3" fmla="*/ 28575 h 52388"/>
                  <a:gd name="connsiteX4" fmla="*/ 0 w 64294"/>
                  <a:gd name="connsiteY4" fmla="*/ 0 h 52388"/>
                  <a:gd name="connsiteX0" fmla="*/ 0 w 64294"/>
                  <a:gd name="connsiteY0" fmla="*/ 0 h 52388"/>
                  <a:gd name="connsiteX1" fmla="*/ 21431 w 64294"/>
                  <a:gd name="connsiteY1" fmla="*/ 52388 h 52388"/>
                  <a:gd name="connsiteX2" fmla="*/ 42862 w 64294"/>
                  <a:gd name="connsiteY2" fmla="*/ 50007 h 52388"/>
                  <a:gd name="connsiteX3" fmla="*/ 64294 w 64294"/>
                  <a:gd name="connsiteY3" fmla="*/ 28575 h 52388"/>
                  <a:gd name="connsiteX4" fmla="*/ 26194 w 64294"/>
                  <a:gd name="connsiteY4" fmla="*/ 9525 h 52388"/>
                  <a:gd name="connsiteX5" fmla="*/ 0 w 64294"/>
                  <a:gd name="connsiteY5" fmla="*/ 0 h 52388"/>
                  <a:gd name="connsiteX0" fmla="*/ 0 w 64294"/>
                  <a:gd name="connsiteY0" fmla="*/ 4762 h 57150"/>
                  <a:gd name="connsiteX1" fmla="*/ 21431 w 64294"/>
                  <a:gd name="connsiteY1" fmla="*/ 57150 h 57150"/>
                  <a:gd name="connsiteX2" fmla="*/ 42862 w 64294"/>
                  <a:gd name="connsiteY2" fmla="*/ 54769 h 57150"/>
                  <a:gd name="connsiteX3" fmla="*/ 64294 w 64294"/>
                  <a:gd name="connsiteY3" fmla="*/ 33337 h 57150"/>
                  <a:gd name="connsiteX4" fmla="*/ 28576 w 64294"/>
                  <a:gd name="connsiteY4" fmla="*/ 0 h 57150"/>
                  <a:gd name="connsiteX5" fmla="*/ 0 w 64294"/>
                  <a:gd name="connsiteY5" fmla="*/ 476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4" h="57150">
                    <a:moveTo>
                      <a:pt x="0" y="4762"/>
                    </a:moveTo>
                    <a:lnTo>
                      <a:pt x="21431" y="57150"/>
                    </a:lnTo>
                    <a:lnTo>
                      <a:pt x="42862" y="54769"/>
                    </a:lnTo>
                    <a:lnTo>
                      <a:pt x="64294" y="33337"/>
                    </a:lnTo>
                    <a:lnTo>
                      <a:pt x="28576" y="0"/>
                    </a:lnTo>
                    <a:lnTo>
                      <a:pt x="0" y="4762"/>
                    </a:lnTo>
                    <a:close/>
                  </a:path>
                </a:pathLst>
              </a:custGeom>
              <a:grpFill/>
              <a:ln w="127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07" name="Freeform 106"/>
              <p:cNvSpPr/>
              <p:nvPr/>
            </p:nvSpPr>
            <p:spPr>
              <a:xfrm>
                <a:off x="3107331" y="6235626"/>
                <a:ext cx="38116" cy="31813"/>
              </a:xfrm>
              <a:custGeom>
                <a:avLst/>
                <a:gdLst>
                  <a:gd name="connsiteX0" fmla="*/ 0 w 9525"/>
                  <a:gd name="connsiteY0" fmla="*/ 0 h 23813"/>
                  <a:gd name="connsiteX1" fmla="*/ 9525 w 9525"/>
                  <a:gd name="connsiteY1" fmla="*/ 23813 h 23813"/>
                  <a:gd name="connsiteX2" fmla="*/ 0 w 9525"/>
                  <a:gd name="connsiteY2" fmla="*/ 0 h 23813"/>
                  <a:gd name="connsiteX0" fmla="*/ 414 w 10422"/>
                  <a:gd name="connsiteY0" fmla="*/ 0 h 11276"/>
                  <a:gd name="connsiteX1" fmla="*/ 10414 w 10422"/>
                  <a:gd name="connsiteY1" fmla="*/ 10000 h 11276"/>
                  <a:gd name="connsiteX2" fmla="*/ 2080 w 10422"/>
                  <a:gd name="connsiteY2" fmla="*/ 10000 h 11276"/>
                  <a:gd name="connsiteX3" fmla="*/ 414 w 10422"/>
                  <a:gd name="connsiteY3" fmla="*/ 0 h 11276"/>
                  <a:gd name="connsiteX0" fmla="*/ 4640 w 8508"/>
                  <a:gd name="connsiteY0" fmla="*/ 0 h 6867"/>
                  <a:gd name="connsiteX1" fmla="*/ 8390 w 8508"/>
                  <a:gd name="connsiteY1" fmla="*/ 5833 h 6867"/>
                  <a:gd name="connsiteX2" fmla="*/ 56 w 8508"/>
                  <a:gd name="connsiteY2" fmla="*/ 5833 h 6867"/>
                  <a:gd name="connsiteX3" fmla="*/ 4640 w 8508"/>
                  <a:gd name="connsiteY3" fmla="*/ 0 h 6867"/>
                </a:gdLst>
                <a:ahLst/>
                <a:cxnLst>
                  <a:cxn ang="0">
                    <a:pos x="connsiteX0" y="connsiteY0"/>
                  </a:cxn>
                  <a:cxn ang="0">
                    <a:pos x="connsiteX1" y="connsiteY1"/>
                  </a:cxn>
                  <a:cxn ang="0">
                    <a:pos x="connsiteX2" y="connsiteY2"/>
                  </a:cxn>
                  <a:cxn ang="0">
                    <a:pos x="connsiteX3" y="connsiteY3"/>
                  </a:cxn>
                </a:cxnLst>
                <a:rect l="l" t="t" r="r" b="b"/>
                <a:pathLst>
                  <a:path w="8508" h="6867">
                    <a:moveTo>
                      <a:pt x="4640" y="0"/>
                    </a:moveTo>
                    <a:cubicBezTo>
                      <a:pt x="6029" y="0"/>
                      <a:pt x="9154" y="4861"/>
                      <a:pt x="8390" y="5833"/>
                    </a:cubicBezTo>
                    <a:cubicBezTo>
                      <a:pt x="7626" y="6805"/>
                      <a:pt x="2139" y="7569"/>
                      <a:pt x="56" y="5833"/>
                    </a:cubicBezTo>
                    <a:cubicBezTo>
                      <a:pt x="-499" y="2500"/>
                      <a:pt x="3251" y="0"/>
                      <a:pt x="4640" y="0"/>
                    </a:cubicBezTo>
                    <a:close/>
                  </a:path>
                </a:pathLst>
              </a:custGeom>
              <a:grpFill/>
              <a:ln w="127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grpSp>
      </p:grpSp>
      <p:sp>
        <p:nvSpPr>
          <p:cNvPr id="133" name="Content Placeholder 2"/>
          <p:cNvSpPr txBox="1">
            <a:spLocks/>
          </p:cNvSpPr>
          <p:nvPr/>
        </p:nvSpPr>
        <p:spPr>
          <a:xfrm>
            <a:off x="5410200" y="1657350"/>
            <a:ext cx="3124200" cy="838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C0504D"/>
                </a:solidFill>
              </a:rPr>
              <a:t>Business Country</a:t>
            </a:r>
            <a:r>
              <a:rPr lang="en-US" sz="1200" b="1" dirty="0" smtClean="0">
                <a:solidFill>
                  <a:srgbClr val="C0504D"/>
                </a:solidFill>
              </a:rPr>
              <a:t/>
            </a:r>
            <a:br>
              <a:rPr lang="en-US" sz="1200" b="1" dirty="0" smtClean="0">
                <a:solidFill>
                  <a:srgbClr val="C0504D"/>
                </a:solidFill>
              </a:rPr>
            </a:br>
            <a:r>
              <a:rPr lang="en-US" sz="900" dirty="0" smtClean="0">
                <a:solidFill>
                  <a:schemeClr val="bg1">
                    <a:lumMod val="50000"/>
                  </a:schemeClr>
                </a:solidFill>
              </a:rPr>
              <a:t>Lorem ipsum dolor sit amet, consectetur adipiscing elit. Curabitur elementum posuere pretium. Quisque nibh dolor, dignissim ac dignissim ut, luctus ac urna. Aliquam aliquet non massa quis tincidunt.</a:t>
            </a:r>
            <a:endParaRPr lang="en-US" sz="900" dirty="0">
              <a:solidFill>
                <a:schemeClr val="bg1">
                  <a:lumMod val="50000"/>
                </a:schemeClr>
              </a:solidFill>
            </a:endParaRPr>
          </a:p>
        </p:txBody>
      </p:sp>
      <p:sp>
        <p:nvSpPr>
          <p:cNvPr id="134" name="Oval 133"/>
          <p:cNvSpPr/>
          <p:nvPr/>
        </p:nvSpPr>
        <p:spPr>
          <a:xfrm>
            <a:off x="1381874" y="1783221"/>
            <a:ext cx="102729" cy="102729"/>
          </a:xfrm>
          <a:prstGeom prst="ellipse">
            <a:avLst/>
          </a:prstGeom>
          <a:solidFill>
            <a:srgbClr val="FFC000"/>
          </a:solidFill>
          <a:ln w="190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35" name="Oval 134"/>
          <p:cNvSpPr/>
          <p:nvPr/>
        </p:nvSpPr>
        <p:spPr>
          <a:xfrm>
            <a:off x="3581400" y="2571750"/>
            <a:ext cx="102729" cy="102729"/>
          </a:xfrm>
          <a:prstGeom prst="ellipse">
            <a:avLst/>
          </a:prstGeom>
          <a:solidFill>
            <a:schemeClr val="accent2">
              <a:lumMod val="75000"/>
            </a:schemeClr>
          </a:solidFill>
          <a:ln w="190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36" name="Oval 135"/>
          <p:cNvSpPr/>
          <p:nvPr/>
        </p:nvSpPr>
        <p:spPr>
          <a:xfrm>
            <a:off x="2209800" y="2266950"/>
            <a:ext cx="102729" cy="102729"/>
          </a:xfrm>
          <a:prstGeom prst="ellipse">
            <a:avLst/>
          </a:prstGeom>
          <a:solidFill>
            <a:schemeClr val="accent4">
              <a:lumMod val="75000"/>
            </a:schemeClr>
          </a:solidFill>
          <a:ln w="190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37" name="Oval 136"/>
          <p:cNvSpPr/>
          <p:nvPr/>
        </p:nvSpPr>
        <p:spPr>
          <a:xfrm>
            <a:off x="2667000" y="2190750"/>
            <a:ext cx="102729" cy="102729"/>
          </a:xfrm>
          <a:prstGeom prst="ellipse">
            <a:avLst/>
          </a:prstGeom>
          <a:solidFill>
            <a:schemeClr val="tx2">
              <a:lumMod val="50000"/>
            </a:schemeClr>
          </a:solidFill>
          <a:ln w="190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38" name="Oval 137"/>
          <p:cNvSpPr/>
          <p:nvPr/>
        </p:nvSpPr>
        <p:spPr>
          <a:xfrm>
            <a:off x="4114800" y="3181350"/>
            <a:ext cx="102729" cy="102729"/>
          </a:xfrm>
          <a:prstGeom prst="ellipse">
            <a:avLst/>
          </a:prstGeom>
          <a:solidFill>
            <a:schemeClr val="accent6">
              <a:lumMod val="75000"/>
            </a:schemeClr>
          </a:solidFill>
          <a:ln w="190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39" name="Oval 138"/>
          <p:cNvSpPr/>
          <p:nvPr/>
        </p:nvSpPr>
        <p:spPr>
          <a:xfrm>
            <a:off x="2819400" y="3333750"/>
            <a:ext cx="102729" cy="102729"/>
          </a:xfrm>
          <a:prstGeom prst="ellipse">
            <a:avLst/>
          </a:prstGeom>
          <a:solidFill>
            <a:schemeClr val="accent3">
              <a:lumMod val="75000"/>
            </a:schemeClr>
          </a:solidFill>
          <a:ln w="190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40" name="Freeform 139"/>
          <p:cNvSpPr/>
          <p:nvPr/>
        </p:nvSpPr>
        <p:spPr>
          <a:xfrm>
            <a:off x="1329070" y="1850065"/>
            <a:ext cx="2860158" cy="1662224"/>
          </a:xfrm>
          <a:custGeom>
            <a:avLst/>
            <a:gdLst>
              <a:gd name="connsiteX0" fmla="*/ 74428 w 2860158"/>
              <a:gd name="connsiteY0" fmla="*/ 0 h 1662224"/>
              <a:gd name="connsiteX1" fmla="*/ 95693 w 2860158"/>
              <a:gd name="connsiteY1" fmla="*/ 31898 h 1662224"/>
              <a:gd name="connsiteX2" fmla="*/ 63795 w 2860158"/>
              <a:gd name="connsiteY2" fmla="*/ 265814 h 1662224"/>
              <a:gd name="connsiteX3" fmla="*/ 53163 w 2860158"/>
              <a:gd name="connsiteY3" fmla="*/ 297712 h 1662224"/>
              <a:gd name="connsiteX4" fmla="*/ 31897 w 2860158"/>
              <a:gd name="connsiteY4" fmla="*/ 329609 h 1662224"/>
              <a:gd name="connsiteX5" fmla="*/ 0 w 2860158"/>
              <a:gd name="connsiteY5" fmla="*/ 478465 h 1662224"/>
              <a:gd name="connsiteX6" fmla="*/ 10632 w 2860158"/>
              <a:gd name="connsiteY6" fmla="*/ 765544 h 1662224"/>
              <a:gd name="connsiteX7" fmla="*/ 31897 w 2860158"/>
              <a:gd name="connsiteY7" fmla="*/ 797442 h 1662224"/>
              <a:gd name="connsiteX8" fmla="*/ 42530 w 2860158"/>
              <a:gd name="connsiteY8" fmla="*/ 829340 h 1662224"/>
              <a:gd name="connsiteX9" fmla="*/ 74428 w 2860158"/>
              <a:gd name="connsiteY9" fmla="*/ 850605 h 1662224"/>
              <a:gd name="connsiteX10" fmla="*/ 116958 w 2860158"/>
              <a:gd name="connsiteY10" fmla="*/ 903768 h 1662224"/>
              <a:gd name="connsiteX11" fmla="*/ 180753 w 2860158"/>
              <a:gd name="connsiteY11" fmla="*/ 925033 h 1662224"/>
              <a:gd name="connsiteX12" fmla="*/ 329609 w 2860158"/>
              <a:gd name="connsiteY12" fmla="*/ 914400 h 1662224"/>
              <a:gd name="connsiteX13" fmla="*/ 382772 w 2860158"/>
              <a:gd name="connsiteY13" fmla="*/ 882502 h 1662224"/>
              <a:gd name="connsiteX14" fmla="*/ 414670 w 2860158"/>
              <a:gd name="connsiteY14" fmla="*/ 871870 h 1662224"/>
              <a:gd name="connsiteX15" fmla="*/ 478465 w 2860158"/>
              <a:gd name="connsiteY15" fmla="*/ 818707 h 1662224"/>
              <a:gd name="connsiteX16" fmla="*/ 510363 w 2860158"/>
              <a:gd name="connsiteY16" fmla="*/ 797442 h 1662224"/>
              <a:gd name="connsiteX17" fmla="*/ 531628 w 2860158"/>
              <a:gd name="connsiteY17" fmla="*/ 765544 h 1662224"/>
              <a:gd name="connsiteX18" fmla="*/ 627321 w 2860158"/>
              <a:gd name="connsiteY18" fmla="*/ 712382 h 1662224"/>
              <a:gd name="connsiteX19" fmla="*/ 669851 w 2860158"/>
              <a:gd name="connsiteY19" fmla="*/ 691116 h 1662224"/>
              <a:gd name="connsiteX20" fmla="*/ 712381 w 2860158"/>
              <a:gd name="connsiteY20" fmla="*/ 680484 h 1662224"/>
              <a:gd name="connsiteX21" fmla="*/ 744279 w 2860158"/>
              <a:gd name="connsiteY21" fmla="*/ 669851 h 1662224"/>
              <a:gd name="connsiteX22" fmla="*/ 765544 w 2860158"/>
              <a:gd name="connsiteY22" fmla="*/ 637954 h 1662224"/>
              <a:gd name="connsiteX23" fmla="*/ 797442 w 2860158"/>
              <a:gd name="connsiteY23" fmla="*/ 627321 h 1662224"/>
              <a:gd name="connsiteX24" fmla="*/ 829339 w 2860158"/>
              <a:gd name="connsiteY24" fmla="*/ 606056 h 1662224"/>
              <a:gd name="connsiteX25" fmla="*/ 861237 w 2860158"/>
              <a:gd name="connsiteY25" fmla="*/ 574158 h 1662224"/>
              <a:gd name="connsiteX26" fmla="*/ 925032 w 2860158"/>
              <a:gd name="connsiteY26" fmla="*/ 531628 h 1662224"/>
              <a:gd name="connsiteX27" fmla="*/ 1052623 w 2860158"/>
              <a:gd name="connsiteY27" fmla="*/ 446568 h 1662224"/>
              <a:gd name="connsiteX28" fmla="*/ 1084521 w 2860158"/>
              <a:gd name="connsiteY28" fmla="*/ 435935 h 1662224"/>
              <a:gd name="connsiteX29" fmla="*/ 1148316 w 2860158"/>
              <a:gd name="connsiteY29" fmla="*/ 393405 h 1662224"/>
              <a:gd name="connsiteX30" fmla="*/ 1265274 w 2860158"/>
              <a:gd name="connsiteY30" fmla="*/ 361507 h 1662224"/>
              <a:gd name="connsiteX31" fmla="*/ 1382232 w 2860158"/>
              <a:gd name="connsiteY31" fmla="*/ 372140 h 1662224"/>
              <a:gd name="connsiteX32" fmla="*/ 1392865 w 2860158"/>
              <a:gd name="connsiteY32" fmla="*/ 414670 h 1662224"/>
              <a:gd name="connsiteX33" fmla="*/ 1403497 w 2860158"/>
              <a:gd name="connsiteY33" fmla="*/ 489098 h 1662224"/>
              <a:gd name="connsiteX34" fmla="*/ 1392865 w 2860158"/>
              <a:gd name="connsiteY34" fmla="*/ 606056 h 1662224"/>
              <a:gd name="connsiteX35" fmla="*/ 1414130 w 2860158"/>
              <a:gd name="connsiteY35" fmla="*/ 829340 h 1662224"/>
              <a:gd name="connsiteX36" fmla="*/ 1424763 w 2860158"/>
              <a:gd name="connsiteY36" fmla="*/ 861237 h 1662224"/>
              <a:gd name="connsiteX37" fmla="*/ 1435395 w 2860158"/>
              <a:gd name="connsiteY37" fmla="*/ 903768 h 1662224"/>
              <a:gd name="connsiteX38" fmla="*/ 1456660 w 2860158"/>
              <a:gd name="connsiteY38" fmla="*/ 935665 h 1662224"/>
              <a:gd name="connsiteX39" fmla="*/ 1488558 w 2860158"/>
              <a:gd name="connsiteY39" fmla="*/ 999461 h 1662224"/>
              <a:gd name="connsiteX40" fmla="*/ 1520456 w 2860158"/>
              <a:gd name="connsiteY40" fmla="*/ 1084521 h 1662224"/>
              <a:gd name="connsiteX41" fmla="*/ 1573618 w 2860158"/>
              <a:gd name="connsiteY41" fmla="*/ 1148316 h 1662224"/>
              <a:gd name="connsiteX42" fmla="*/ 1594883 w 2860158"/>
              <a:gd name="connsiteY42" fmla="*/ 1212112 h 1662224"/>
              <a:gd name="connsiteX43" fmla="*/ 1605516 w 2860158"/>
              <a:gd name="connsiteY43" fmla="*/ 1244009 h 1662224"/>
              <a:gd name="connsiteX44" fmla="*/ 1594883 w 2860158"/>
              <a:gd name="connsiteY44" fmla="*/ 1456661 h 1662224"/>
              <a:gd name="connsiteX45" fmla="*/ 1584251 w 2860158"/>
              <a:gd name="connsiteY45" fmla="*/ 1499191 h 1662224"/>
              <a:gd name="connsiteX46" fmla="*/ 1562986 w 2860158"/>
              <a:gd name="connsiteY46" fmla="*/ 1562986 h 1662224"/>
              <a:gd name="connsiteX47" fmla="*/ 1573618 w 2860158"/>
              <a:gd name="connsiteY47" fmla="*/ 1605516 h 1662224"/>
              <a:gd name="connsiteX48" fmla="*/ 1690577 w 2860158"/>
              <a:gd name="connsiteY48" fmla="*/ 1658679 h 1662224"/>
              <a:gd name="connsiteX49" fmla="*/ 1754372 w 2860158"/>
              <a:gd name="connsiteY49" fmla="*/ 1648047 h 1662224"/>
              <a:gd name="connsiteX50" fmla="*/ 1818167 w 2860158"/>
              <a:gd name="connsiteY50" fmla="*/ 1605516 h 1662224"/>
              <a:gd name="connsiteX51" fmla="*/ 1881963 w 2860158"/>
              <a:gd name="connsiteY51" fmla="*/ 1562986 h 1662224"/>
              <a:gd name="connsiteX52" fmla="*/ 1945758 w 2860158"/>
              <a:gd name="connsiteY52" fmla="*/ 1499191 h 1662224"/>
              <a:gd name="connsiteX53" fmla="*/ 2009553 w 2860158"/>
              <a:gd name="connsiteY53" fmla="*/ 1435395 h 1662224"/>
              <a:gd name="connsiteX54" fmla="*/ 2041451 w 2860158"/>
              <a:gd name="connsiteY54" fmla="*/ 1403498 h 1662224"/>
              <a:gd name="connsiteX55" fmla="*/ 2062716 w 2860158"/>
              <a:gd name="connsiteY55" fmla="*/ 1371600 h 1662224"/>
              <a:gd name="connsiteX56" fmla="*/ 2094614 w 2860158"/>
              <a:gd name="connsiteY56" fmla="*/ 1350335 h 1662224"/>
              <a:gd name="connsiteX57" fmla="*/ 2147777 w 2860158"/>
              <a:gd name="connsiteY57" fmla="*/ 1286540 h 1662224"/>
              <a:gd name="connsiteX58" fmla="*/ 2190307 w 2860158"/>
              <a:gd name="connsiteY58" fmla="*/ 1222744 h 1662224"/>
              <a:gd name="connsiteX59" fmla="*/ 2211572 w 2860158"/>
              <a:gd name="connsiteY59" fmla="*/ 1190847 h 1662224"/>
              <a:gd name="connsiteX60" fmla="*/ 2243470 w 2860158"/>
              <a:gd name="connsiteY60" fmla="*/ 1095154 h 1662224"/>
              <a:gd name="connsiteX61" fmla="*/ 2254102 w 2860158"/>
              <a:gd name="connsiteY61" fmla="*/ 1063256 h 1662224"/>
              <a:gd name="connsiteX62" fmla="*/ 2275367 w 2860158"/>
              <a:gd name="connsiteY62" fmla="*/ 850605 h 1662224"/>
              <a:gd name="connsiteX63" fmla="*/ 2286000 w 2860158"/>
              <a:gd name="connsiteY63" fmla="*/ 818707 h 1662224"/>
              <a:gd name="connsiteX64" fmla="*/ 2307265 w 2860158"/>
              <a:gd name="connsiteY64" fmla="*/ 786809 h 1662224"/>
              <a:gd name="connsiteX65" fmla="*/ 2339163 w 2860158"/>
              <a:gd name="connsiteY65" fmla="*/ 797442 h 1662224"/>
              <a:gd name="connsiteX66" fmla="*/ 2349795 w 2860158"/>
              <a:gd name="connsiteY66" fmla="*/ 850605 h 1662224"/>
              <a:gd name="connsiteX67" fmla="*/ 2392325 w 2860158"/>
              <a:gd name="connsiteY67" fmla="*/ 935665 h 1662224"/>
              <a:gd name="connsiteX68" fmla="*/ 2456121 w 2860158"/>
              <a:gd name="connsiteY68" fmla="*/ 1041991 h 1662224"/>
              <a:gd name="connsiteX69" fmla="*/ 2509283 w 2860158"/>
              <a:gd name="connsiteY69" fmla="*/ 1095154 h 1662224"/>
              <a:gd name="connsiteX70" fmla="*/ 2562446 w 2860158"/>
              <a:gd name="connsiteY70" fmla="*/ 1148316 h 1662224"/>
              <a:gd name="connsiteX71" fmla="*/ 2636874 w 2860158"/>
              <a:gd name="connsiteY71" fmla="*/ 1222744 h 1662224"/>
              <a:gd name="connsiteX72" fmla="*/ 2668772 w 2860158"/>
              <a:gd name="connsiteY72" fmla="*/ 1254642 h 1662224"/>
              <a:gd name="connsiteX73" fmla="*/ 2700670 w 2860158"/>
              <a:gd name="connsiteY73" fmla="*/ 1275907 h 1662224"/>
              <a:gd name="connsiteX74" fmla="*/ 2732567 w 2860158"/>
              <a:gd name="connsiteY74" fmla="*/ 1286540 h 1662224"/>
              <a:gd name="connsiteX75" fmla="*/ 2796363 w 2860158"/>
              <a:gd name="connsiteY75" fmla="*/ 1329070 h 1662224"/>
              <a:gd name="connsiteX76" fmla="*/ 2828260 w 2860158"/>
              <a:gd name="connsiteY76" fmla="*/ 1350335 h 1662224"/>
              <a:gd name="connsiteX77" fmla="*/ 2849525 w 2860158"/>
              <a:gd name="connsiteY77" fmla="*/ 1382233 h 1662224"/>
              <a:gd name="connsiteX78" fmla="*/ 2860158 w 2860158"/>
              <a:gd name="connsiteY78" fmla="*/ 1414130 h 1662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860158" h="1662224">
                <a:moveTo>
                  <a:pt x="74428" y="0"/>
                </a:moveTo>
                <a:cubicBezTo>
                  <a:pt x="81516" y="10633"/>
                  <a:pt x="95021" y="19137"/>
                  <a:pt x="95693" y="31898"/>
                </a:cubicBezTo>
                <a:cubicBezTo>
                  <a:pt x="102802" y="166975"/>
                  <a:pt x="95476" y="170768"/>
                  <a:pt x="63795" y="265814"/>
                </a:cubicBezTo>
                <a:cubicBezTo>
                  <a:pt x="60251" y="276447"/>
                  <a:pt x="59380" y="288387"/>
                  <a:pt x="53163" y="297712"/>
                </a:cubicBezTo>
                <a:lnTo>
                  <a:pt x="31897" y="329609"/>
                </a:lnTo>
                <a:cubicBezTo>
                  <a:pt x="1596" y="420513"/>
                  <a:pt x="13412" y="371162"/>
                  <a:pt x="0" y="478465"/>
                </a:cubicBezTo>
                <a:cubicBezTo>
                  <a:pt x="3544" y="574158"/>
                  <a:pt x="1104" y="670261"/>
                  <a:pt x="10632" y="765544"/>
                </a:cubicBezTo>
                <a:cubicBezTo>
                  <a:pt x="11904" y="778259"/>
                  <a:pt x="26182" y="786012"/>
                  <a:pt x="31897" y="797442"/>
                </a:cubicBezTo>
                <a:cubicBezTo>
                  <a:pt x="36909" y="807467"/>
                  <a:pt x="35528" y="820588"/>
                  <a:pt x="42530" y="829340"/>
                </a:cubicBezTo>
                <a:cubicBezTo>
                  <a:pt x="50513" y="839319"/>
                  <a:pt x="63795" y="843517"/>
                  <a:pt x="74428" y="850605"/>
                </a:cubicBezTo>
                <a:cubicBezTo>
                  <a:pt x="81939" y="861872"/>
                  <a:pt x="101809" y="896193"/>
                  <a:pt x="116958" y="903768"/>
                </a:cubicBezTo>
                <a:cubicBezTo>
                  <a:pt x="137007" y="913793"/>
                  <a:pt x="180753" y="925033"/>
                  <a:pt x="180753" y="925033"/>
                </a:cubicBezTo>
                <a:cubicBezTo>
                  <a:pt x="230372" y="921489"/>
                  <a:pt x="280205" y="920212"/>
                  <a:pt x="329609" y="914400"/>
                </a:cubicBezTo>
                <a:cubicBezTo>
                  <a:pt x="379569" y="908522"/>
                  <a:pt x="345933" y="904605"/>
                  <a:pt x="382772" y="882502"/>
                </a:cubicBezTo>
                <a:cubicBezTo>
                  <a:pt x="392383" y="876736"/>
                  <a:pt x="404037" y="875414"/>
                  <a:pt x="414670" y="871870"/>
                </a:cubicBezTo>
                <a:cubicBezTo>
                  <a:pt x="493869" y="819070"/>
                  <a:pt x="396592" y="886934"/>
                  <a:pt x="478465" y="818707"/>
                </a:cubicBezTo>
                <a:cubicBezTo>
                  <a:pt x="488282" y="810526"/>
                  <a:pt x="499730" y="804530"/>
                  <a:pt x="510363" y="797442"/>
                </a:cubicBezTo>
                <a:cubicBezTo>
                  <a:pt x="517451" y="786809"/>
                  <a:pt x="522011" y="773959"/>
                  <a:pt x="531628" y="765544"/>
                </a:cubicBezTo>
                <a:cubicBezTo>
                  <a:pt x="597944" y="707517"/>
                  <a:pt x="574161" y="735165"/>
                  <a:pt x="627321" y="712382"/>
                </a:cubicBezTo>
                <a:cubicBezTo>
                  <a:pt x="641890" y="706138"/>
                  <a:pt x="655010" y="696681"/>
                  <a:pt x="669851" y="691116"/>
                </a:cubicBezTo>
                <a:cubicBezTo>
                  <a:pt x="683533" y="685985"/>
                  <a:pt x="698330" y="684498"/>
                  <a:pt x="712381" y="680484"/>
                </a:cubicBezTo>
                <a:cubicBezTo>
                  <a:pt x="723158" y="677405"/>
                  <a:pt x="733646" y="673395"/>
                  <a:pt x="744279" y="669851"/>
                </a:cubicBezTo>
                <a:cubicBezTo>
                  <a:pt x="751367" y="659219"/>
                  <a:pt x="755566" y="645937"/>
                  <a:pt x="765544" y="637954"/>
                </a:cubicBezTo>
                <a:cubicBezTo>
                  <a:pt x="774296" y="630953"/>
                  <a:pt x="787417" y="632333"/>
                  <a:pt x="797442" y="627321"/>
                </a:cubicBezTo>
                <a:cubicBezTo>
                  <a:pt x="808871" y="621606"/>
                  <a:pt x="819522" y="614237"/>
                  <a:pt x="829339" y="606056"/>
                </a:cubicBezTo>
                <a:cubicBezTo>
                  <a:pt x="840891" y="596430"/>
                  <a:pt x="849368" y="583390"/>
                  <a:pt x="861237" y="574158"/>
                </a:cubicBezTo>
                <a:cubicBezTo>
                  <a:pt x="881411" y="558467"/>
                  <a:pt x="903767" y="545805"/>
                  <a:pt x="925032" y="531628"/>
                </a:cubicBezTo>
                <a:lnTo>
                  <a:pt x="1052623" y="446568"/>
                </a:lnTo>
                <a:cubicBezTo>
                  <a:pt x="1061949" y="440351"/>
                  <a:pt x="1074724" y="441378"/>
                  <a:pt x="1084521" y="435935"/>
                </a:cubicBezTo>
                <a:cubicBezTo>
                  <a:pt x="1106862" y="423523"/>
                  <a:pt x="1124070" y="401487"/>
                  <a:pt x="1148316" y="393405"/>
                </a:cubicBezTo>
                <a:cubicBezTo>
                  <a:pt x="1229256" y="366425"/>
                  <a:pt x="1190131" y="376536"/>
                  <a:pt x="1265274" y="361507"/>
                </a:cubicBezTo>
                <a:cubicBezTo>
                  <a:pt x="1304260" y="365051"/>
                  <a:pt x="1346097" y="357084"/>
                  <a:pt x="1382232" y="372140"/>
                </a:cubicBezTo>
                <a:cubicBezTo>
                  <a:pt x="1395721" y="377760"/>
                  <a:pt x="1390251" y="400293"/>
                  <a:pt x="1392865" y="414670"/>
                </a:cubicBezTo>
                <a:cubicBezTo>
                  <a:pt x="1397348" y="439327"/>
                  <a:pt x="1399953" y="464289"/>
                  <a:pt x="1403497" y="489098"/>
                </a:cubicBezTo>
                <a:cubicBezTo>
                  <a:pt x="1399953" y="528084"/>
                  <a:pt x="1392865" y="566909"/>
                  <a:pt x="1392865" y="606056"/>
                </a:cubicBezTo>
                <a:cubicBezTo>
                  <a:pt x="1392865" y="678715"/>
                  <a:pt x="1396094" y="757199"/>
                  <a:pt x="1414130" y="829340"/>
                </a:cubicBezTo>
                <a:cubicBezTo>
                  <a:pt x="1416848" y="840213"/>
                  <a:pt x="1421684" y="850461"/>
                  <a:pt x="1424763" y="861237"/>
                </a:cubicBezTo>
                <a:cubicBezTo>
                  <a:pt x="1428778" y="875288"/>
                  <a:pt x="1429639" y="890336"/>
                  <a:pt x="1435395" y="903768"/>
                </a:cubicBezTo>
                <a:cubicBezTo>
                  <a:pt x="1440429" y="915513"/>
                  <a:pt x="1450945" y="924236"/>
                  <a:pt x="1456660" y="935665"/>
                </a:cubicBezTo>
                <a:cubicBezTo>
                  <a:pt x="1500684" y="1023711"/>
                  <a:pt x="1427613" y="908041"/>
                  <a:pt x="1488558" y="999461"/>
                </a:cubicBezTo>
                <a:cubicBezTo>
                  <a:pt x="1497120" y="1033713"/>
                  <a:pt x="1499069" y="1054579"/>
                  <a:pt x="1520456" y="1084521"/>
                </a:cubicBezTo>
                <a:cubicBezTo>
                  <a:pt x="1549909" y="1125755"/>
                  <a:pt x="1553768" y="1103653"/>
                  <a:pt x="1573618" y="1148316"/>
                </a:cubicBezTo>
                <a:cubicBezTo>
                  <a:pt x="1582722" y="1168800"/>
                  <a:pt x="1587794" y="1190847"/>
                  <a:pt x="1594883" y="1212112"/>
                </a:cubicBezTo>
                <a:lnTo>
                  <a:pt x="1605516" y="1244009"/>
                </a:lnTo>
                <a:cubicBezTo>
                  <a:pt x="1601972" y="1314893"/>
                  <a:pt x="1600777" y="1385934"/>
                  <a:pt x="1594883" y="1456661"/>
                </a:cubicBezTo>
                <a:cubicBezTo>
                  <a:pt x="1593669" y="1471223"/>
                  <a:pt x="1588450" y="1485194"/>
                  <a:pt x="1584251" y="1499191"/>
                </a:cubicBezTo>
                <a:cubicBezTo>
                  <a:pt x="1577810" y="1520661"/>
                  <a:pt x="1562986" y="1562986"/>
                  <a:pt x="1562986" y="1562986"/>
                </a:cubicBezTo>
                <a:cubicBezTo>
                  <a:pt x="1566530" y="1577163"/>
                  <a:pt x="1565873" y="1593124"/>
                  <a:pt x="1573618" y="1605516"/>
                </a:cubicBezTo>
                <a:cubicBezTo>
                  <a:pt x="1609060" y="1662224"/>
                  <a:pt x="1627313" y="1649642"/>
                  <a:pt x="1690577" y="1658679"/>
                </a:cubicBezTo>
                <a:cubicBezTo>
                  <a:pt x="1711842" y="1655135"/>
                  <a:pt x="1734472" y="1656339"/>
                  <a:pt x="1754372" y="1648047"/>
                </a:cubicBezTo>
                <a:cubicBezTo>
                  <a:pt x="1777964" y="1638217"/>
                  <a:pt x="1796902" y="1619693"/>
                  <a:pt x="1818167" y="1605516"/>
                </a:cubicBezTo>
                <a:lnTo>
                  <a:pt x="1881963" y="1562986"/>
                </a:lnTo>
                <a:cubicBezTo>
                  <a:pt x="1906986" y="1546305"/>
                  <a:pt x="1924493" y="1520456"/>
                  <a:pt x="1945758" y="1499191"/>
                </a:cubicBezTo>
                <a:lnTo>
                  <a:pt x="2009553" y="1435395"/>
                </a:lnTo>
                <a:lnTo>
                  <a:pt x="2041451" y="1403498"/>
                </a:lnTo>
                <a:cubicBezTo>
                  <a:pt x="2050487" y="1394462"/>
                  <a:pt x="2053680" y="1380636"/>
                  <a:pt x="2062716" y="1371600"/>
                </a:cubicBezTo>
                <a:cubicBezTo>
                  <a:pt x="2071752" y="1362564"/>
                  <a:pt x="2083981" y="1357423"/>
                  <a:pt x="2094614" y="1350335"/>
                </a:cubicBezTo>
                <a:cubicBezTo>
                  <a:pt x="2170603" y="1236350"/>
                  <a:pt x="2052265" y="1409341"/>
                  <a:pt x="2147777" y="1286540"/>
                </a:cubicBezTo>
                <a:cubicBezTo>
                  <a:pt x="2163468" y="1266366"/>
                  <a:pt x="2176130" y="1244009"/>
                  <a:pt x="2190307" y="1222744"/>
                </a:cubicBezTo>
                <a:lnTo>
                  <a:pt x="2211572" y="1190847"/>
                </a:lnTo>
                <a:lnTo>
                  <a:pt x="2243470" y="1095154"/>
                </a:lnTo>
                <a:lnTo>
                  <a:pt x="2254102" y="1063256"/>
                </a:lnTo>
                <a:cubicBezTo>
                  <a:pt x="2261848" y="939318"/>
                  <a:pt x="2251932" y="932628"/>
                  <a:pt x="2275367" y="850605"/>
                </a:cubicBezTo>
                <a:cubicBezTo>
                  <a:pt x="2278446" y="839828"/>
                  <a:pt x="2280988" y="828732"/>
                  <a:pt x="2286000" y="818707"/>
                </a:cubicBezTo>
                <a:cubicBezTo>
                  <a:pt x="2291715" y="807277"/>
                  <a:pt x="2300177" y="797442"/>
                  <a:pt x="2307265" y="786809"/>
                </a:cubicBezTo>
                <a:cubicBezTo>
                  <a:pt x="2317898" y="790353"/>
                  <a:pt x="2332946" y="788116"/>
                  <a:pt x="2339163" y="797442"/>
                </a:cubicBezTo>
                <a:cubicBezTo>
                  <a:pt x="2349187" y="812479"/>
                  <a:pt x="2343308" y="833738"/>
                  <a:pt x="2349795" y="850605"/>
                </a:cubicBezTo>
                <a:cubicBezTo>
                  <a:pt x="2361175" y="880192"/>
                  <a:pt x="2378148" y="907312"/>
                  <a:pt x="2392325" y="935665"/>
                </a:cubicBezTo>
                <a:cubicBezTo>
                  <a:pt x="2425020" y="1001055"/>
                  <a:pt x="2404798" y="965007"/>
                  <a:pt x="2456121" y="1041991"/>
                </a:cubicBezTo>
                <a:cubicBezTo>
                  <a:pt x="2470022" y="1062843"/>
                  <a:pt x="2491562" y="1077433"/>
                  <a:pt x="2509283" y="1095154"/>
                </a:cubicBezTo>
                <a:lnTo>
                  <a:pt x="2562446" y="1148316"/>
                </a:lnTo>
                <a:lnTo>
                  <a:pt x="2636874" y="1222744"/>
                </a:lnTo>
                <a:cubicBezTo>
                  <a:pt x="2647507" y="1233377"/>
                  <a:pt x="2656261" y="1246301"/>
                  <a:pt x="2668772" y="1254642"/>
                </a:cubicBezTo>
                <a:cubicBezTo>
                  <a:pt x="2679405" y="1261730"/>
                  <a:pt x="2689240" y="1270192"/>
                  <a:pt x="2700670" y="1275907"/>
                </a:cubicBezTo>
                <a:cubicBezTo>
                  <a:pt x="2710694" y="1280919"/>
                  <a:pt x="2722770" y="1281097"/>
                  <a:pt x="2732567" y="1286540"/>
                </a:cubicBezTo>
                <a:cubicBezTo>
                  <a:pt x="2754908" y="1298952"/>
                  <a:pt x="2775098" y="1314893"/>
                  <a:pt x="2796363" y="1329070"/>
                </a:cubicBezTo>
                <a:lnTo>
                  <a:pt x="2828260" y="1350335"/>
                </a:lnTo>
                <a:cubicBezTo>
                  <a:pt x="2835348" y="1360968"/>
                  <a:pt x="2843810" y="1370803"/>
                  <a:pt x="2849525" y="1382233"/>
                </a:cubicBezTo>
                <a:cubicBezTo>
                  <a:pt x="2854537" y="1392257"/>
                  <a:pt x="2860158" y="1414130"/>
                  <a:pt x="2860158" y="1414130"/>
                </a:cubicBezTo>
              </a:path>
            </a:pathLst>
          </a:custGeom>
          <a:ln w="19050">
            <a:solidFill>
              <a:schemeClr val="bg1">
                <a:lumMod val="95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1" name="Straight Connector 110"/>
          <p:cNvCxnSpPr/>
          <p:nvPr/>
        </p:nvCxnSpPr>
        <p:spPr>
          <a:xfrm>
            <a:off x="4990206" y="4586799"/>
            <a:ext cx="1143000" cy="1588"/>
          </a:xfrm>
          <a:prstGeom prst="line">
            <a:avLst/>
          </a:prstGeom>
          <a:ln w="6350">
            <a:solidFill>
              <a:schemeClr val="bg1">
                <a:lumMod val="6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6147377" y="4586799"/>
            <a:ext cx="1143000" cy="1588"/>
          </a:xfrm>
          <a:prstGeom prst="line">
            <a:avLst/>
          </a:prstGeom>
          <a:ln w="6350">
            <a:solidFill>
              <a:schemeClr val="bg1">
                <a:lumMod val="65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118" name="Title 13"/>
          <p:cNvSpPr txBox="1">
            <a:spLocks/>
          </p:cNvSpPr>
          <p:nvPr/>
        </p:nvSpPr>
        <p:spPr>
          <a:xfrm>
            <a:off x="4572000" y="4616938"/>
            <a:ext cx="656442" cy="30814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en-US" sz="1200" dirty="0" smtClean="0">
                <a:solidFill>
                  <a:schemeClr val="bg1">
                    <a:lumMod val="65000"/>
                  </a:schemeClr>
                </a:solidFill>
                <a:latin typeface="+mn-lt"/>
              </a:rPr>
              <a:t>Build</a:t>
            </a:r>
            <a:endParaRPr lang="en-US" sz="1200" dirty="0">
              <a:solidFill>
                <a:schemeClr val="bg1">
                  <a:lumMod val="65000"/>
                </a:schemeClr>
              </a:solidFill>
              <a:latin typeface="+mn-lt"/>
            </a:endParaRPr>
          </a:p>
        </p:txBody>
      </p:sp>
      <p:sp>
        <p:nvSpPr>
          <p:cNvPr id="120" name="Title 13"/>
          <p:cNvSpPr txBox="1">
            <a:spLocks/>
          </p:cNvSpPr>
          <p:nvPr/>
        </p:nvSpPr>
        <p:spPr>
          <a:xfrm>
            <a:off x="5786871" y="4588577"/>
            <a:ext cx="656442" cy="308148"/>
          </a:xfrm>
          <a:prstGeom prst="rect">
            <a:avLst/>
          </a:prstGeom>
        </p:spPr>
        <p:txBody>
          <a:bodyPr vert="horz" lIns="91440" tIns="45720" rIns="91440" bIns="45720" rtlCol="0" anchor="ctr">
            <a:normAutofit fontScale="77500" lnSpcReduction="20000"/>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id-ID" sz="1600" dirty="0" smtClean="0">
                <a:solidFill>
                  <a:schemeClr val="bg1">
                    <a:lumMod val="65000"/>
                  </a:schemeClr>
                </a:solidFill>
                <a:latin typeface="+mn-lt"/>
              </a:rPr>
              <a:t>Design</a:t>
            </a:r>
            <a:endParaRPr lang="en-US" sz="1600" dirty="0">
              <a:solidFill>
                <a:schemeClr val="bg1">
                  <a:lumMod val="65000"/>
                </a:schemeClr>
              </a:solidFill>
              <a:latin typeface="+mn-lt"/>
            </a:endParaRPr>
          </a:p>
        </p:txBody>
      </p:sp>
      <p:sp>
        <p:nvSpPr>
          <p:cNvPr id="122" name="Title 13"/>
          <p:cNvSpPr txBox="1">
            <a:spLocks/>
          </p:cNvSpPr>
          <p:nvPr/>
        </p:nvSpPr>
        <p:spPr>
          <a:xfrm>
            <a:off x="6858000" y="4609653"/>
            <a:ext cx="749598" cy="308148"/>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id-ID" sz="1200" dirty="0" smtClean="0">
                <a:solidFill>
                  <a:schemeClr val="bg1">
                    <a:lumMod val="65000"/>
                  </a:schemeClr>
                </a:solidFill>
                <a:latin typeface="+mn-lt"/>
              </a:rPr>
              <a:t>Product</a:t>
            </a:r>
            <a:endParaRPr lang="en-US" sz="1200" dirty="0">
              <a:solidFill>
                <a:schemeClr val="bg1">
                  <a:lumMod val="65000"/>
                </a:schemeClr>
              </a:solidFill>
              <a:latin typeface="+mn-lt"/>
            </a:endParaRPr>
          </a:p>
        </p:txBody>
      </p:sp>
      <p:grpSp>
        <p:nvGrpSpPr>
          <p:cNvPr id="125" name="Group 124"/>
          <p:cNvGrpSpPr/>
          <p:nvPr/>
        </p:nvGrpSpPr>
        <p:grpSpPr>
          <a:xfrm>
            <a:off x="4876800" y="3790950"/>
            <a:ext cx="381000" cy="352650"/>
            <a:chOff x="3429000" y="1657350"/>
            <a:chExt cx="381000" cy="352650"/>
          </a:xfrm>
          <a:solidFill>
            <a:schemeClr val="accent2">
              <a:lumMod val="75000"/>
            </a:schemeClr>
          </a:solidFill>
        </p:grpSpPr>
        <p:grpSp>
          <p:nvGrpSpPr>
            <p:cNvPr id="126" name="Group 280"/>
            <p:cNvGrpSpPr/>
            <p:nvPr/>
          </p:nvGrpSpPr>
          <p:grpSpPr>
            <a:xfrm>
              <a:off x="3429000" y="1657350"/>
              <a:ext cx="381000" cy="352650"/>
              <a:chOff x="3429000" y="1657350"/>
              <a:chExt cx="381000" cy="352650"/>
            </a:xfrm>
            <a:grpFill/>
          </p:grpSpPr>
          <p:sp>
            <p:nvSpPr>
              <p:cNvPr id="128" name="Rounded Rectangle 127"/>
              <p:cNvSpPr/>
              <p:nvPr/>
            </p:nvSpPr>
            <p:spPr>
              <a:xfrm>
                <a:off x="3429000" y="1657350"/>
                <a:ext cx="381000" cy="27874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Isosceles Triangle 128"/>
              <p:cNvSpPr/>
              <p:nvPr/>
            </p:nvSpPr>
            <p:spPr>
              <a:xfrm flipV="1">
                <a:off x="3557963" y="1936096"/>
                <a:ext cx="125514" cy="7390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7" name="TextBox 126"/>
            <p:cNvSpPr txBox="1"/>
            <p:nvPr/>
          </p:nvSpPr>
          <p:spPr>
            <a:xfrm>
              <a:off x="3439274" y="1690222"/>
              <a:ext cx="335348" cy="230832"/>
            </a:xfrm>
            <a:prstGeom prst="rect">
              <a:avLst/>
            </a:prstGeom>
            <a:grpFill/>
          </p:spPr>
          <p:txBody>
            <a:bodyPr wrap="none" rtlCol="0">
              <a:spAutoFit/>
            </a:bodyPr>
            <a:lstStyle/>
            <a:p>
              <a:pPr algn="ctr"/>
              <a:r>
                <a:rPr lang="id-ID" sz="900" b="1" dirty="0" smtClean="0">
                  <a:solidFill>
                    <a:schemeClr val="bg1"/>
                  </a:solidFill>
                </a:rPr>
                <a:t>HQ</a:t>
              </a:r>
              <a:endParaRPr lang="en-US" sz="900" b="1" dirty="0">
                <a:solidFill>
                  <a:schemeClr val="bg1"/>
                </a:solidFill>
              </a:endParaRPr>
            </a:p>
          </p:txBody>
        </p:sp>
      </p:grpSp>
      <p:grpSp>
        <p:nvGrpSpPr>
          <p:cNvPr id="130" name="Group 129"/>
          <p:cNvGrpSpPr/>
          <p:nvPr/>
        </p:nvGrpSpPr>
        <p:grpSpPr>
          <a:xfrm>
            <a:off x="5986132" y="3790950"/>
            <a:ext cx="381000" cy="352650"/>
            <a:chOff x="3429000" y="1657350"/>
            <a:chExt cx="381000" cy="352650"/>
          </a:xfrm>
          <a:solidFill>
            <a:schemeClr val="accent2">
              <a:lumMod val="75000"/>
            </a:schemeClr>
          </a:solidFill>
        </p:grpSpPr>
        <p:grpSp>
          <p:nvGrpSpPr>
            <p:cNvPr id="131" name="Group 280"/>
            <p:cNvGrpSpPr/>
            <p:nvPr/>
          </p:nvGrpSpPr>
          <p:grpSpPr>
            <a:xfrm>
              <a:off x="3429000" y="1657350"/>
              <a:ext cx="381000" cy="352650"/>
              <a:chOff x="3429000" y="1657350"/>
              <a:chExt cx="381000" cy="352650"/>
            </a:xfrm>
            <a:grpFill/>
          </p:grpSpPr>
          <p:sp>
            <p:nvSpPr>
              <p:cNvPr id="141" name="Rounded Rectangle 140"/>
              <p:cNvSpPr/>
              <p:nvPr/>
            </p:nvSpPr>
            <p:spPr>
              <a:xfrm>
                <a:off x="3429000" y="1657350"/>
                <a:ext cx="381000" cy="27874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Isosceles Triangle 141"/>
              <p:cNvSpPr/>
              <p:nvPr/>
            </p:nvSpPr>
            <p:spPr>
              <a:xfrm flipV="1">
                <a:off x="3557963" y="1936096"/>
                <a:ext cx="125514" cy="7390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2" name="TextBox 131"/>
            <p:cNvSpPr txBox="1"/>
            <p:nvPr/>
          </p:nvSpPr>
          <p:spPr>
            <a:xfrm>
              <a:off x="3439274" y="1690222"/>
              <a:ext cx="335348" cy="230832"/>
            </a:xfrm>
            <a:prstGeom prst="rect">
              <a:avLst/>
            </a:prstGeom>
            <a:grpFill/>
          </p:spPr>
          <p:txBody>
            <a:bodyPr wrap="none" rtlCol="0">
              <a:spAutoFit/>
            </a:bodyPr>
            <a:lstStyle/>
            <a:p>
              <a:pPr algn="ctr"/>
              <a:r>
                <a:rPr lang="id-ID" sz="900" b="1" dirty="0" smtClean="0">
                  <a:solidFill>
                    <a:schemeClr val="bg1"/>
                  </a:solidFill>
                </a:rPr>
                <a:t>HQ</a:t>
              </a:r>
              <a:endParaRPr lang="en-US" sz="900" b="1" dirty="0">
                <a:solidFill>
                  <a:schemeClr val="bg1"/>
                </a:solidFill>
              </a:endParaRPr>
            </a:p>
          </p:txBody>
        </p:sp>
      </p:grpSp>
      <p:grpSp>
        <p:nvGrpSpPr>
          <p:cNvPr id="143" name="Group 142"/>
          <p:cNvGrpSpPr/>
          <p:nvPr/>
        </p:nvGrpSpPr>
        <p:grpSpPr>
          <a:xfrm>
            <a:off x="7130901" y="3792719"/>
            <a:ext cx="381000" cy="352650"/>
            <a:chOff x="3429000" y="1657350"/>
            <a:chExt cx="381000" cy="352650"/>
          </a:xfrm>
          <a:solidFill>
            <a:schemeClr val="accent2">
              <a:lumMod val="75000"/>
            </a:schemeClr>
          </a:solidFill>
        </p:grpSpPr>
        <p:grpSp>
          <p:nvGrpSpPr>
            <p:cNvPr id="144" name="Group 280"/>
            <p:cNvGrpSpPr/>
            <p:nvPr/>
          </p:nvGrpSpPr>
          <p:grpSpPr>
            <a:xfrm>
              <a:off x="3429000" y="1657350"/>
              <a:ext cx="381000" cy="352650"/>
              <a:chOff x="3429000" y="1657350"/>
              <a:chExt cx="381000" cy="352650"/>
            </a:xfrm>
            <a:grpFill/>
          </p:grpSpPr>
          <p:sp>
            <p:nvSpPr>
              <p:cNvPr id="146" name="Rounded Rectangle 145"/>
              <p:cNvSpPr/>
              <p:nvPr/>
            </p:nvSpPr>
            <p:spPr>
              <a:xfrm>
                <a:off x="3429000" y="1657350"/>
                <a:ext cx="381000" cy="27874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Isosceles Triangle 146"/>
              <p:cNvSpPr/>
              <p:nvPr/>
            </p:nvSpPr>
            <p:spPr>
              <a:xfrm flipV="1">
                <a:off x="3557963" y="1936096"/>
                <a:ext cx="125514" cy="7390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5" name="TextBox 144"/>
            <p:cNvSpPr txBox="1"/>
            <p:nvPr/>
          </p:nvSpPr>
          <p:spPr>
            <a:xfrm>
              <a:off x="3439274" y="1690222"/>
              <a:ext cx="335348" cy="230832"/>
            </a:xfrm>
            <a:prstGeom prst="rect">
              <a:avLst/>
            </a:prstGeom>
            <a:grpFill/>
          </p:spPr>
          <p:txBody>
            <a:bodyPr wrap="none" rtlCol="0">
              <a:spAutoFit/>
            </a:bodyPr>
            <a:lstStyle/>
            <a:p>
              <a:pPr algn="ctr"/>
              <a:r>
                <a:rPr lang="id-ID" sz="900" b="1" dirty="0" smtClean="0">
                  <a:solidFill>
                    <a:schemeClr val="bg1"/>
                  </a:solidFill>
                </a:rPr>
                <a:t>HQ</a:t>
              </a:r>
              <a:endParaRPr lang="en-US" sz="900" b="1" dirty="0">
                <a:solidFill>
                  <a:schemeClr val="bg1"/>
                </a:solidFill>
              </a:endParaRPr>
            </a:p>
          </p:txBody>
        </p:sp>
      </p:grpSp>
      <p:sp>
        <p:nvSpPr>
          <p:cNvPr id="158" name="Subtitle 2"/>
          <p:cNvSpPr txBox="1">
            <a:spLocks/>
          </p:cNvSpPr>
          <p:nvPr/>
        </p:nvSpPr>
        <p:spPr>
          <a:xfrm>
            <a:off x="4800600" y="3453140"/>
            <a:ext cx="3505200" cy="261610"/>
          </a:xfrm>
          <a:prstGeom prst="rect">
            <a:avLst/>
          </a:prstGeom>
        </p:spPr>
        <p:txBody>
          <a:bodyPr vert="horz" wrap="square" lIns="91440" tIns="45720" rIns="91440" bIns="45720" rtlCol="0">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id-ID" sz="1100" i="0" u="none" strike="noStrike" kern="1200" cap="none" spc="0" normalizeH="0" baseline="0" noProof="0" dirty="0" smtClean="0">
                <a:ln>
                  <a:noFill/>
                </a:ln>
                <a:solidFill>
                  <a:schemeClr val="bg1">
                    <a:lumMod val="50000"/>
                  </a:schemeClr>
                </a:solidFill>
                <a:effectLst/>
                <a:uLnTx/>
                <a:uFillTx/>
                <a:latin typeface="+mn-lt"/>
                <a:ea typeface="+mn-ea"/>
                <a:cs typeface="+mn-cs"/>
              </a:rPr>
              <a:t>Design product</a:t>
            </a:r>
            <a:r>
              <a:rPr kumimoji="0" lang="id-ID" sz="1100" i="0" u="none" strike="noStrike" kern="1200" cap="none" spc="0" normalizeH="0" noProof="0" dirty="0" smtClean="0">
                <a:ln>
                  <a:noFill/>
                </a:ln>
                <a:solidFill>
                  <a:schemeClr val="bg1">
                    <a:lumMod val="50000"/>
                  </a:schemeClr>
                </a:solidFill>
                <a:effectLst/>
                <a:uLnTx/>
                <a:uFillTx/>
                <a:latin typeface="+mn-lt"/>
                <a:ea typeface="+mn-ea"/>
                <a:cs typeface="+mn-cs"/>
              </a:rPr>
              <a:t> distribution proccess</a:t>
            </a:r>
            <a:endParaRPr kumimoji="0" lang="en-US" sz="1100" i="0" u="none" strike="noStrike" kern="1200" cap="none" spc="0" normalizeH="0" baseline="0" noProof="0" dirty="0">
              <a:ln>
                <a:noFill/>
              </a:ln>
              <a:solidFill>
                <a:schemeClr val="bg1">
                  <a:lumMod val="50000"/>
                </a:schemeClr>
              </a:solidFill>
              <a:effectLst/>
              <a:uLnTx/>
              <a:uFillTx/>
              <a:latin typeface="+mn-lt"/>
              <a:ea typeface="+mn-ea"/>
              <a:cs typeface="+mn-cs"/>
            </a:endParaRPr>
          </a:p>
        </p:txBody>
      </p:sp>
      <p:sp>
        <p:nvSpPr>
          <p:cNvPr id="159" name="Content Placeholder 2"/>
          <p:cNvSpPr txBox="1">
            <a:spLocks/>
          </p:cNvSpPr>
          <p:nvPr/>
        </p:nvSpPr>
        <p:spPr>
          <a:xfrm>
            <a:off x="5410200" y="2571750"/>
            <a:ext cx="3124200" cy="457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err="1" smtClean="0">
                <a:solidFill>
                  <a:schemeClr val="bg1">
                    <a:lumMod val="50000"/>
                  </a:schemeClr>
                </a:solidFill>
              </a:rPr>
              <a:t>Lorem</a:t>
            </a:r>
            <a:r>
              <a:rPr lang="en-US" sz="900" dirty="0" smtClean="0">
                <a:solidFill>
                  <a:schemeClr val="bg1">
                    <a:lumMod val="50000"/>
                  </a:schemeClr>
                </a:solidFill>
              </a:rPr>
              <a:t> ipsum dolor sit amet, consectetur adipiscing elit. Curabitur elementum posuere pretium. </a:t>
            </a:r>
            <a:endParaRPr lang="en-US" sz="900" dirty="0">
              <a:solidFill>
                <a:schemeClr val="bg1">
                  <a:lumMod val="50000"/>
                </a:schemeClr>
              </a:solidFill>
            </a:endParaRPr>
          </a:p>
        </p:txBody>
      </p:sp>
      <p:grpSp>
        <p:nvGrpSpPr>
          <p:cNvPr id="160" name="Group 159"/>
          <p:cNvGrpSpPr/>
          <p:nvPr/>
        </p:nvGrpSpPr>
        <p:grpSpPr>
          <a:xfrm>
            <a:off x="1295400" y="1657350"/>
            <a:ext cx="381000" cy="381000"/>
            <a:chOff x="3952875" y="1947864"/>
            <a:chExt cx="771525" cy="777460"/>
          </a:xfrm>
        </p:grpSpPr>
        <p:sp>
          <p:nvSpPr>
            <p:cNvPr id="161" name="AutoShape 5"/>
            <p:cNvSpPr>
              <a:spLocks noChangeAspect="1" noChangeArrowheads="1" noTextEdit="1"/>
            </p:cNvSpPr>
            <p:nvPr/>
          </p:nvSpPr>
          <p:spPr bwMode="auto">
            <a:xfrm>
              <a:off x="3952875" y="1947864"/>
              <a:ext cx="771525" cy="7774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2" name="Freeform 7"/>
            <p:cNvSpPr>
              <a:spLocks/>
            </p:cNvSpPr>
            <p:nvPr/>
          </p:nvSpPr>
          <p:spPr bwMode="auto">
            <a:xfrm>
              <a:off x="3952875" y="1951038"/>
              <a:ext cx="738188" cy="722313"/>
            </a:xfrm>
            <a:custGeom>
              <a:avLst/>
              <a:gdLst/>
              <a:ahLst/>
              <a:cxnLst>
                <a:cxn ang="0">
                  <a:pos x="149" y="28"/>
                </a:cxn>
                <a:cxn ang="0">
                  <a:pos x="139" y="19"/>
                </a:cxn>
                <a:cxn ang="0">
                  <a:pos x="128" y="18"/>
                </a:cxn>
                <a:cxn ang="0">
                  <a:pos x="128" y="26"/>
                </a:cxn>
                <a:cxn ang="0">
                  <a:pos x="133" y="31"/>
                </a:cxn>
                <a:cxn ang="0">
                  <a:pos x="110" y="34"/>
                </a:cxn>
                <a:cxn ang="0">
                  <a:pos x="104" y="28"/>
                </a:cxn>
                <a:cxn ang="0">
                  <a:pos x="90" y="24"/>
                </a:cxn>
                <a:cxn ang="0">
                  <a:pos x="90" y="33"/>
                </a:cxn>
                <a:cxn ang="0">
                  <a:pos x="94" y="37"/>
                </a:cxn>
                <a:cxn ang="0">
                  <a:pos x="60" y="40"/>
                </a:cxn>
                <a:cxn ang="0">
                  <a:pos x="40" y="20"/>
                </a:cxn>
                <a:cxn ang="0">
                  <a:pos x="22" y="7"/>
                </a:cxn>
                <a:cxn ang="0">
                  <a:pos x="6" y="2"/>
                </a:cxn>
                <a:cxn ang="0">
                  <a:pos x="24" y="37"/>
                </a:cxn>
                <a:cxn ang="0">
                  <a:pos x="44" y="57"/>
                </a:cxn>
                <a:cxn ang="0">
                  <a:pos x="42" y="91"/>
                </a:cxn>
                <a:cxn ang="0">
                  <a:pos x="38" y="87"/>
                </a:cxn>
                <a:cxn ang="0">
                  <a:pos x="28" y="86"/>
                </a:cxn>
                <a:cxn ang="0">
                  <a:pos x="33" y="100"/>
                </a:cxn>
                <a:cxn ang="0">
                  <a:pos x="40" y="107"/>
                </a:cxn>
                <a:cxn ang="0">
                  <a:pos x="37" y="130"/>
                </a:cxn>
                <a:cxn ang="0">
                  <a:pos x="32" y="125"/>
                </a:cxn>
                <a:cxn ang="0">
                  <a:pos x="23" y="125"/>
                </a:cxn>
                <a:cxn ang="0">
                  <a:pos x="25" y="136"/>
                </a:cxn>
                <a:cxn ang="0">
                  <a:pos x="34" y="145"/>
                </a:cxn>
                <a:cxn ang="0">
                  <a:pos x="33" y="188"/>
                </a:cxn>
                <a:cxn ang="0">
                  <a:pos x="39" y="191"/>
                </a:cxn>
                <a:cxn ang="0">
                  <a:pos x="45" y="189"/>
                </a:cxn>
                <a:cxn ang="0">
                  <a:pos x="49" y="175"/>
                </a:cxn>
                <a:cxn ang="0">
                  <a:pos x="63" y="132"/>
                </a:cxn>
                <a:cxn ang="0">
                  <a:pos x="79" y="97"/>
                </a:cxn>
                <a:cxn ang="0">
                  <a:pos x="83" y="97"/>
                </a:cxn>
                <a:cxn ang="0">
                  <a:pos x="102" y="114"/>
                </a:cxn>
                <a:cxn ang="0">
                  <a:pos x="133" y="139"/>
                </a:cxn>
                <a:cxn ang="0">
                  <a:pos x="131" y="155"/>
                </a:cxn>
                <a:cxn ang="0">
                  <a:pos x="129" y="171"/>
                </a:cxn>
                <a:cxn ang="0">
                  <a:pos x="135" y="180"/>
                </a:cxn>
                <a:cxn ang="0">
                  <a:pos x="140" y="183"/>
                </a:cxn>
                <a:cxn ang="0">
                  <a:pos x="156" y="150"/>
                </a:cxn>
                <a:cxn ang="0">
                  <a:pos x="188" y="133"/>
                </a:cxn>
                <a:cxn ang="0">
                  <a:pos x="185" y="129"/>
                </a:cxn>
                <a:cxn ang="0">
                  <a:pos x="177" y="123"/>
                </a:cxn>
                <a:cxn ang="0">
                  <a:pos x="160" y="125"/>
                </a:cxn>
                <a:cxn ang="0">
                  <a:pos x="144" y="127"/>
                </a:cxn>
                <a:cxn ang="0">
                  <a:pos x="107" y="85"/>
                </a:cxn>
                <a:cxn ang="0">
                  <a:pos x="102" y="74"/>
                </a:cxn>
                <a:cxn ang="0">
                  <a:pos x="136" y="57"/>
                </a:cxn>
                <a:cxn ang="0">
                  <a:pos x="179" y="43"/>
                </a:cxn>
                <a:cxn ang="0">
                  <a:pos x="193" y="38"/>
                </a:cxn>
                <a:cxn ang="0">
                  <a:pos x="194" y="32"/>
                </a:cxn>
                <a:cxn ang="0">
                  <a:pos x="191" y="26"/>
                </a:cxn>
                <a:cxn ang="0">
                  <a:pos x="149" y="28"/>
                </a:cxn>
              </a:cxnLst>
              <a:rect l="0" t="0" r="r" b="b"/>
              <a:pathLst>
                <a:path w="195" h="191">
                  <a:moveTo>
                    <a:pt x="149" y="28"/>
                  </a:moveTo>
                  <a:cubicBezTo>
                    <a:pt x="139" y="19"/>
                    <a:pt x="139" y="19"/>
                    <a:pt x="139" y="19"/>
                  </a:cubicBezTo>
                  <a:cubicBezTo>
                    <a:pt x="135" y="15"/>
                    <a:pt x="131" y="14"/>
                    <a:pt x="128" y="18"/>
                  </a:cubicBezTo>
                  <a:cubicBezTo>
                    <a:pt x="125" y="20"/>
                    <a:pt x="125" y="23"/>
                    <a:pt x="128" y="26"/>
                  </a:cubicBezTo>
                  <a:cubicBezTo>
                    <a:pt x="133" y="31"/>
                    <a:pt x="133" y="31"/>
                    <a:pt x="133" y="31"/>
                  </a:cubicBezTo>
                  <a:cubicBezTo>
                    <a:pt x="110" y="34"/>
                    <a:pt x="110" y="34"/>
                    <a:pt x="110" y="34"/>
                  </a:cubicBezTo>
                  <a:cubicBezTo>
                    <a:pt x="104" y="28"/>
                    <a:pt x="104" y="28"/>
                    <a:pt x="104" y="28"/>
                  </a:cubicBezTo>
                  <a:cubicBezTo>
                    <a:pt x="97" y="22"/>
                    <a:pt x="93" y="21"/>
                    <a:pt x="90" y="24"/>
                  </a:cubicBezTo>
                  <a:cubicBezTo>
                    <a:pt x="87" y="27"/>
                    <a:pt x="87" y="30"/>
                    <a:pt x="90" y="33"/>
                  </a:cubicBezTo>
                  <a:cubicBezTo>
                    <a:pt x="94" y="37"/>
                    <a:pt x="94" y="37"/>
                    <a:pt x="94" y="37"/>
                  </a:cubicBezTo>
                  <a:cubicBezTo>
                    <a:pt x="60" y="40"/>
                    <a:pt x="60" y="40"/>
                    <a:pt x="60" y="40"/>
                  </a:cubicBezTo>
                  <a:cubicBezTo>
                    <a:pt x="40" y="20"/>
                    <a:pt x="40" y="20"/>
                    <a:pt x="40" y="20"/>
                  </a:cubicBezTo>
                  <a:cubicBezTo>
                    <a:pt x="37" y="17"/>
                    <a:pt x="31" y="13"/>
                    <a:pt x="22" y="7"/>
                  </a:cubicBezTo>
                  <a:cubicBezTo>
                    <a:pt x="14" y="2"/>
                    <a:pt x="8" y="0"/>
                    <a:pt x="6" y="2"/>
                  </a:cubicBezTo>
                  <a:cubicBezTo>
                    <a:pt x="0" y="8"/>
                    <a:pt x="6" y="20"/>
                    <a:pt x="24" y="37"/>
                  </a:cubicBezTo>
                  <a:cubicBezTo>
                    <a:pt x="44" y="57"/>
                    <a:pt x="44" y="57"/>
                    <a:pt x="44" y="57"/>
                  </a:cubicBezTo>
                  <a:cubicBezTo>
                    <a:pt x="42" y="91"/>
                    <a:pt x="42" y="91"/>
                    <a:pt x="42" y="91"/>
                  </a:cubicBezTo>
                  <a:cubicBezTo>
                    <a:pt x="38" y="87"/>
                    <a:pt x="38" y="87"/>
                    <a:pt x="38" y="87"/>
                  </a:cubicBezTo>
                  <a:cubicBezTo>
                    <a:pt x="34" y="84"/>
                    <a:pt x="31" y="83"/>
                    <a:pt x="28" y="86"/>
                  </a:cubicBezTo>
                  <a:cubicBezTo>
                    <a:pt x="25" y="90"/>
                    <a:pt x="27" y="94"/>
                    <a:pt x="33" y="100"/>
                  </a:cubicBezTo>
                  <a:cubicBezTo>
                    <a:pt x="40" y="107"/>
                    <a:pt x="40" y="107"/>
                    <a:pt x="40" y="107"/>
                  </a:cubicBezTo>
                  <a:cubicBezTo>
                    <a:pt x="37" y="130"/>
                    <a:pt x="37" y="130"/>
                    <a:pt x="37" y="130"/>
                  </a:cubicBezTo>
                  <a:cubicBezTo>
                    <a:pt x="32" y="125"/>
                    <a:pt x="32" y="125"/>
                    <a:pt x="32" y="125"/>
                  </a:cubicBezTo>
                  <a:cubicBezTo>
                    <a:pt x="29" y="122"/>
                    <a:pt x="26" y="122"/>
                    <a:pt x="23" y="125"/>
                  </a:cubicBezTo>
                  <a:cubicBezTo>
                    <a:pt x="20" y="128"/>
                    <a:pt x="20" y="132"/>
                    <a:pt x="25" y="136"/>
                  </a:cubicBezTo>
                  <a:cubicBezTo>
                    <a:pt x="34" y="145"/>
                    <a:pt x="34" y="145"/>
                    <a:pt x="34" y="145"/>
                  </a:cubicBezTo>
                  <a:cubicBezTo>
                    <a:pt x="31" y="171"/>
                    <a:pt x="31" y="185"/>
                    <a:pt x="33" y="188"/>
                  </a:cubicBezTo>
                  <a:cubicBezTo>
                    <a:pt x="35" y="189"/>
                    <a:pt x="37" y="190"/>
                    <a:pt x="39" y="191"/>
                  </a:cubicBezTo>
                  <a:cubicBezTo>
                    <a:pt x="42" y="191"/>
                    <a:pt x="44" y="191"/>
                    <a:pt x="45" y="189"/>
                  </a:cubicBezTo>
                  <a:cubicBezTo>
                    <a:pt x="46" y="188"/>
                    <a:pt x="48" y="183"/>
                    <a:pt x="49" y="175"/>
                  </a:cubicBezTo>
                  <a:cubicBezTo>
                    <a:pt x="51" y="167"/>
                    <a:pt x="56" y="152"/>
                    <a:pt x="63" y="132"/>
                  </a:cubicBezTo>
                  <a:cubicBezTo>
                    <a:pt x="71" y="112"/>
                    <a:pt x="76" y="100"/>
                    <a:pt x="79" y="97"/>
                  </a:cubicBezTo>
                  <a:cubicBezTo>
                    <a:pt x="80" y="96"/>
                    <a:pt x="81" y="96"/>
                    <a:pt x="83" y="97"/>
                  </a:cubicBezTo>
                  <a:cubicBezTo>
                    <a:pt x="85" y="98"/>
                    <a:pt x="92" y="104"/>
                    <a:pt x="102" y="114"/>
                  </a:cubicBezTo>
                  <a:cubicBezTo>
                    <a:pt x="113" y="124"/>
                    <a:pt x="123" y="132"/>
                    <a:pt x="133" y="139"/>
                  </a:cubicBezTo>
                  <a:cubicBezTo>
                    <a:pt x="133" y="141"/>
                    <a:pt x="132" y="146"/>
                    <a:pt x="131" y="155"/>
                  </a:cubicBezTo>
                  <a:cubicBezTo>
                    <a:pt x="129" y="163"/>
                    <a:pt x="129" y="169"/>
                    <a:pt x="129" y="171"/>
                  </a:cubicBezTo>
                  <a:cubicBezTo>
                    <a:pt x="130" y="173"/>
                    <a:pt x="132" y="176"/>
                    <a:pt x="135" y="180"/>
                  </a:cubicBezTo>
                  <a:cubicBezTo>
                    <a:pt x="137" y="182"/>
                    <a:pt x="139" y="183"/>
                    <a:pt x="140" y="183"/>
                  </a:cubicBezTo>
                  <a:cubicBezTo>
                    <a:pt x="143" y="179"/>
                    <a:pt x="149" y="168"/>
                    <a:pt x="156" y="150"/>
                  </a:cubicBezTo>
                  <a:cubicBezTo>
                    <a:pt x="175" y="141"/>
                    <a:pt x="186" y="135"/>
                    <a:pt x="188" y="133"/>
                  </a:cubicBezTo>
                  <a:cubicBezTo>
                    <a:pt x="188" y="132"/>
                    <a:pt x="187" y="130"/>
                    <a:pt x="185" y="129"/>
                  </a:cubicBezTo>
                  <a:cubicBezTo>
                    <a:pt x="182" y="125"/>
                    <a:pt x="179" y="123"/>
                    <a:pt x="177" y="123"/>
                  </a:cubicBezTo>
                  <a:cubicBezTo>
                    <a:pt x="174" y="122"/>
                    <a:pt x="169" y="123"/>
                    <a:pt x="160" y="125"/>
                  </a:cubicBezTo>
                  <a:cubicBezTo>
                    <a:pt x="151" y="126"/>
                    <a:pt x="146" y="127"/>
                    <a:pt x="144" y="127"/>
                  </a:cubicBezTo>
                  <a:cubicBezTo>
                    <a:pt x="138" y="117"/>
                    <a:pt x="125" y="103"/>
                    <a:pt x="107" y="85"/>
                  </a:cubicBezTo>
                  <a:cubicBezTo>
                    <a:pt x="101" y="79"/>
                    <a:pt x="100" y="76"/>
                    <a:pt x="102" y="74"/>
                  </a:cubicBezTo>
                  <a:cubicBezTo>
                    <a:pt x="104" y="71"/>
                    <a:pt x="116" y="65"/>
                    <a:pt x="136" y="57"/>
                  </a:cubicBezTo>
                  <a:cubicBezTo>
                    <a:pt x="156" y="50"/>
                    <a:pt x="170" y="45"/>
                    <a:pt x="179" y="43"/>
                  </a:cubicBezTo>
                  <a:cubicBezTo>
                    <a:pt x="187" y="41"/>
                    <a:pt x="192" y="39"/>
                    <a:pt x="193" y="38"/>
                  </a:cubicBezTo>
                  <a:cubicBezTo>
                    <a:pt x="194" y="37"/>
                    <a:pt x="195" y="35"/>
                    <a:pt x="194" y="32"/>
                  </a:cubicBezTo>
                  <a:cubicBezTo>
                    <a:pt x="193" y="30"/>
                    <a:pt x="193" y="28"/>
                    <a:pt x="191" y="26"/>
                  </a:cubicBezTo>
                  <a:cubicBezTo>
                    <a:pt x="188" y="24"/>
                    <a:pt x="174" y="24"/>
                    <a:pt x="149" y="28"/>
                  </a:cubicBezTo>
                  <a:close/>
                </a:path>
              </a:pathLst>
            </a:custGeom>
            <a:solidFill>
              <a:srgbClr val="D3202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 name="Freeform 8"/>
            <p:cNvSpPr>
              <a:spLocks/>
            </p:cNvSpPr>
            <p:nvPr/>
          </p:nvSpPr>
          <p:spPr bwMode="auto">
            <a:xfrm>
              <a:off x="3956050" y="1966913"/>
              <a:ext cx="587375" cy="706438"/>
            </a:xfrm>
            <a:custGeom>
              <a:avLst/>
              <a:gdLst/>
              <a:ahLst/>
              <a:cxnLst>
                <a:cxn ang="0">
                  <a:pos x="4" y="0"/>
                </a:cxn>
                <a:cxn ang="0">
                  <a:pos x="23" y="33"/>
                </a:cxn>
                <a:cxn ang="0">
                  <a:pos x="43" y="53"/>
                </a:cxn>
                <a:cxn ang="0">
                  <a:pos x="41" y="87"/>
                </a:cxn>
                <a:cxn ang="0">
                  <a:pos x="37" y="83"/>
                </a:cxn>
                <a:cxn ang="0">
                  <a:pos x="27" y="82"/>
                </a:cxn>
                <a:cxn ang="0">
                  <a:pos x="32" y="96"/>
                </a:cxn>
                <a:cxn ang="0">
                  <a:pos x="39" y="103"/>
                </a:cxn>
                <a:cxn ang="0">
                  <a:pos x="36" y="126"/>
                </a:cxn>
                <a:cxn ang="0">
                  <a:pos x="31" y="121"/>
                </a:cxn>
                <a:cxn ang="0">
                  <a:pos x="22" y="121"/>
                </a:cxn>
                <a:cxn ang="0">
                  <a:pos x="24" y="132"/>
                </a:cxn>
                <a:cxn ang="0">
                  <a:pos x="33" y="141"/>
                </a:cxn>
                <a:cxn ang="0">
                  <a:pos x="32" y="184"/>
                </a:cxn>
                <a:cxn ang="0">
                  <a:pos x="38" y="187"/>
                </a:cxn>
                <a:cxn ang="0">
                  <a:pos x="44" y="185"/>
                </a:cxn>
                <a:cxn ang="0">
                  <a:pos x="48" y="171"/>
                </a:cxn>
                <a:cxn ang="0">
                  <a:pos x="62" y="128"/>
                </a:cxn>
                <a:cxn ang="0">
                  <a:pos x="78" y="93"/>
                </a:cxn>
                <a:cxn ang="0">
                  <a:pos x="82" y="93"/>
                </a:cxn>
                <a:cxn ang="0">
                  <a:pos x="101" y="110"/>
                </a:cxn>
                <a:cxn ang="0">
                  <a:pos x="132" y="135"/>
                </a:cxn>
                <a:cxn ang="0">
                  <a:pos x="130" y="151"/>
                </a:cxn>
                <a:cxn ang="0">
                  <a:pos x="128" y="167"/>
                </a:cxn>
                <a:cxn ang="0">
                  <a:pos x="134" y="176"/>
                </a:cxn>
                <a:cxn ang="0">
                  <a:pos x="139" y="179"/>
                </a:cxn>
                <a:cxn ang="0">
                  <a:pos x="155" y="146"/>
                </a:cxn>
                <a:cxn ang="0">
                  <a:pos x="155" y="145"/>
                </a:cxn>
                <a:cxn ang="0">
                  <a:pos x="4" y="0"/>
                </a:cxn>
              </a:cxnLst>
              <a:rect l="0" t="0" r="r" b="b"/>
              <a:pathLst>
                <a:path w="155" h="187">
                  <a:moveTo>
                    <a:pt x="4" y="0"/>
                  </a:moveTo>
                  <a:cubicBezTo>
                    <a:pt x="0" y="6"/>
                    <a:pt x="6" y="17"/>
                    <a:pt x="23" y="33"/>
                  </a:cubicBezTo>
                  <a:cubicBezTo>
                    <a:pt x="43" y="53"/>
                    <a:pt x="43" y="53"/>
                    <a:pt x="43" y="53"/>
                  </a:cubicBezTo>
                  <a:cubicBezTo>
                    <a:pt x="41" y="87"/>
                    <a:pt x="41" y="87"/>
                    <a:pt x="41" y="87"/>
                  </a:cubicBezTo>
                  <a:cubicBezTo>
                    <a:pt x="37" y="83"/>
                    <a:pt x="37" y="83"/>
                    <a:pt x="37" y="83"/>
                  </a:cubicBezTo>
                  <a:cubicBezTo>
                    <a:pt x="33" y="80"/>
                    <a:pt x="30" y="79"/>
                    <a:pt x="27" y="82"/>
                  </a:cubicBezTo>
                  <a:cubicBezTo>
                    <a:pt x="24" y="86"/>
                    <a:pt x="26" y="90"/>
                    <a:pt x="32" y="96"/>
                  </a:cubicBezTo>
                  <a:cubicBezTo>
                    <a:pt x="39" y="103"/>
                    <a:pt x="39" y="103"/>
                    <a:pt x="39" y="103"/>
                  </a:cubicBezTo>
                  <a:cubicBezTo>
                    <a:pt x="36" y="126"/>
                    <a:pt x="36" y="126"/>
                    <a:pt x="36" y="126"/>
                  </a:cubicBezTo>
                  <a:cubicBezTo>
                    <a:pt x="31" y="121"/>
                    <a:pt x="31" y="121"/>
                    <a:pt x="31" y="121"/>
                  </a:cubicBezTo>
                  <a:cubicBezTo>
                    <a:pt x="28" y="118"/>
                    <a:pt x="25" y="118"/>
                    <a:pt x="22" y="121"/>
                  </a:cubicBezTo>
                  <a:cubicBezTo>
                    <a:pt x="19" y="124"/>
                    <a:pt x="19" y="128"/>
                    <a:pt x="24" y="132"/>
                  </a:cubicBezTo>
                  <a:cubicBezTo>
                    <a:pt x="33" y="141"/>
                    <a:pt x="33" y="141"/>
                    <a:pt x="33" y="141"/>
                  </a:cubicBezTo>
                  <a:cubicBezTo>
                    <a:pt x="30" y="167"/>
                    <a:pt x="30" y="181"/>
                    <a:pt x="32" y="184"/>
                  </a:cubicBezTo>
                  <a:cubicBezTo>
                    <a:pt x="34" y="185"/>
                    <a:pt x="36" y="186"/>
                    <a:pt x="38" y="187"/>
                  </a:cubicBezTo>
                  <a:cubicBezTo>
                    <a:pt x="41" y="187"/>
                    <a:pt x="43" y="187"/>
                    <a:pt x="44" y="185"/>
                  </a:cubicBezTo>
                  <a:cubicBezTo>
                    <a:pt x="45" y="184"/>
                    <a:pt x="47" y="179"/>
                    <a:pt x="48" y="171"/>
                  </a:cubicBezTo>
                  <a:cubicBezTo>
                    <a:pt x="50" y="163"/>
                    <a:pt x="55" y="148"/>
                    <a:pt x="62" y="128"/>
                  </a:cubicBezTo>
                  <a:cubicBezTo>
                    <a:pt x="70" y="108"/>
                    <a:pt x="75" y="96"/>
                    <a:pt x="78" y="93"/>
                  </a:cubicBezTo>
                  <a:cubicBezTo>
                    <a:pt x="79" y="92"/>
                    <a:pt x="80" y="92"/>
                    <a:pt x="82" y="93"/>
                  </a:cubicBezTo>
                  <a:cubicBezTo>
                    <a:pt x="84" y="94"/>
                    <a:pt x="91" y="100"/>
                    <a:pt x="101" y="110"/>
                  </a:cubicBezTo>
                  <a:cubicBezTo>
                    <a:pt x="112" y="120"/>
                    <a:pt x="122" y="128"/>
                    <a:pt x="132" y="135"/>
                  </a:cubicBezTo>
                  <a:cubicBezTo>
                    <a:pt x="132" y="137"/>
                    <a:pt x="131" y="142"/>
                    <a:pt x="130" y="151"/>
                  </a:cubicBezTo>
                  <a:cubicBezTo>
                    <a:pt x="128" y="159"/>
                    <a:pt x="128" y="165"/>
                    <a:pt x="128" y="167"/>
                  </a:cubicBezTo>
                  <a:cubicBezTo>
                    <a:pt x="129" y="169"/>
                    <a:pt x="131" y="172"/>
                    <a:pt x="134" y="176"/>
                  </a:cubicBezTo>
                  <a:cubicBezTo>
                    <a:pt x="136" y="178"/>
                    <a:pt x="138" y="179"/>
                    <a:pt x="139" y="179"/>
                  </a:cubicBezTo>
                  <a:cubicBezTo>
                    <a:pt x="142" y="175"/>
                    <a:pt x="148" y="164"/>
                    <a:pt x="155" y="146"/>
                  </a:cubicBezTo>
                  <a:cubicBezTo>
                    <a:pt x="155" y="146"/>
                    <a:pt x="155" y="146"/>
                    <a:pt x="155" y="145"/>
                  </a:cubicBezTo>
                  <a:lnTo>
                    <a:pt x="4" y="0"/>
                  </a:lnTo>
                  <a:close/>
                </a:path>
              </a:pathLst>
            </a:custGeom>
            <a:solidFill>
              <a:srgbClr val="EC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56" name="Title 13"/>
          <p:cNvSpPr txBox="1">
            <a:spLocks/>
          </p:cNvSpPr>
          <p:nvPr/>
        </p:nvSpPr>
        <p:spPr>
          <a:xfrm>
            <a:off x="590129"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rgbClr val="C0504D"/>
                </a:solidFill>
                <a:effectLst/>
                <a:uLnTx/>
                <a:uFillTx/>
                <a:ea typeface="+mj-ea"/>
                <a:cs typeface="+mj-cs"/>
              </a:rPr>
              <a:t>Distribution</a:t>
            </a:r>
            <a:endParaRPr kumimoji="0" lang="en-US" sz="2800" i="0" u="none" strike="noStrike" kern="1200" cap="none" spc="0" normalizeH="0" baseline="0" noProof="0" dirty="0">
              <a:ln>
                <a:noFill/>
              </a:ln>
              <a:solidFill>
                <a:srgbClr val="C0504D"/>
              </a:solidFill>
              <a:effectLst/>
              <a:uLnTx/>
              <a:uFillTx/>
              <a:ea typeface="+mj-ea"/>
              <a:cs typeface="+mj-cs"/>
            </a:endParaRPr>
          </a:p>
        </p:txBody>
      </p:sp>
      <p:pic>
        <p:nvPicPr>
          <p:cNvPr id="157" name="Picture 156" descr="Color_16x9.png"/>
          <p:cNvPicPr>
            <a:picLocks noChangeAspect="1"/>
          </p:cNvPicPr>
          <p:nvPr/>
        </p:nvPicPr>
        <p:blipFill>
          <a:blip r:embed="rId3" cstate="print"/>
          <a:stretch>
            <a:fillRect/>
          </a:stretch>
        </p:blipFill>
        <p:spPr>
          <a:xfrm>
            <a:off x="3441428" y="755352"/>
            <a:ext cx="2194560" cy="17145"/>
          </a:xfrm>
          <a:prstGeom prst="rect">
            <a:avLst/>
          </a:prstGeom>
        </p:spPr>
      </p:pic>
      <p:sp>
        <p:nvSpPr>
          <p:cNvPr id="164" name="Subtitle 2"/>
          <p:cNvSpPr>
            <a:spLocks noGrp="1"/>
          </p:cNvSpPr>
          <p:nvPr>
            <p:ph type="subTitle" idx="1"/>
          </p:nvPr>
        </p:nvSpPr>
        <p:spPr>
          <a:xfrm>
            <a:off x="558230" y="760118"/>
            <a:ext cx="7899970" cy="276999"/>
          </a:xfrm>
        </p:spPr>
        <p:txBody>
          <a:bodyPr wrap="square">
            <a:spAutoFit/>
          </a:bodyPr>
          <a:lstStyle/>
          <a:p>
            <a:r>
              <a:rPr lang="id-ID" sz="1200" b="1" dirty="0" smtClean="0">
                <a:solidFill>
                  <a:srgbClr val="C0504D"/>
                </a:solidFill>
              </a:rPr>
              <a:t>We</a:t>
            </a:r>
            <a:r>
              <a:rPr lang="id-ID" sz="1200" dirty="0" smtClean="0">
                <a:solidFill>
                  <a:srgbClr val="C0504D"/>
                </a:solidFill>
              </a:rPr>
              <a:t> promise to make your </a:t>
            </a:r>
            <a:r>
              <a:rPr lang="id-ID" sz="1200" b="1" dirty="0" smtClean="0">
                <a:solidFill>
                  <a:srgbClr val="C0504D"/>
                </a:solidFill>
              </a:rPr>
              <a:t>life success</a:t>
            </a:r>
            <a:endParaRPr lang="en-US" sz="1200" b="1" dirty="0">
              <a:solidFill>
                <a:srgbClr val="C0504D"/>
              </a:solidFill>
            </a:endParaRPr>
          </a:p>
        </p:txBody>
      </p:sp>
      <p:sp>
        <p:nvSpPr>
          <p:cNvPr id="165" name="Freeform 27"/>
          <p:cNvSpPr>
            <a:spLocks noEditPoints="1"/>
          </p:cNvSpPr>
          <p:nvPr/>
        </p:nvSpPr>
        <p:spPr bwMode="auto">
          <a:xfrm>
            <a:off x="4800600" y="4248150"/>
            <a:ext cx="542925" cy="228600"/>
          </a:xfrm>
          <a:custGeom>
            <a:avLst/>
            <a:gdLst/>
            <a:ahLst/>
            <a:cxnLst>
              <a:cxn ang="0">
                <a:pos x="41" y="54"/>
              </a:cxn>
              <a:cxn ang="0">
                <a:pos x="0" y="55"/>
              </a:cxn>
              <a:cxn ang="0">
                <a:pos x="10" y="76"/>
              </a:cxn>
              <a:cxn ang="0">
                <a:pos x="153" y="76"/>
              </a:cxn>
              <a:cxn ang="0">
                <a:pos x="162" y="55"/>
              </a:cxn>
              <a:cxn ang="0">
                <a:pos x="183" y="27"/>
              </a:cxn>
              <a:cxn ang="0">
                <a:pos x="41" y="54"/>
              </a:cxn>
              <a:cxn ang="0">
                <a:pos x="30" y="39"/>
              </a:cxn>
              <a:cxn ang="0">
                <a:pos x="30" y="50"/>
              </a:cxn>
              <a:cxn ang="0">
                <a:pos x="42" y="50"/>
              </a:cxn>
              <a:cxn ang="0">
                <a:pos x="42" y="34"/>
              </a:cxn>
              <a:cxn ang="0">
                <a:pos x="51" y="34"/>
              </a:cxn>
              <a:cxn ang="0">
                <a:pos x="51" y="46"/>
              </a:cxn>
              <a:cxn ang="0">
                <a:pos x="53" y="46"/>
              </a:cxn>
              <a:cxn ang="0">
                <a:pos x="53" y="34"/>
              </a:cxn>
              <a:cxn ang="0">
                <a:pos x="61" y="34"/>
              </a:cxn>
              <a:cxn ang="0">
                <a:pos x="61" y="42"/>
              </a:cxn>
              <a:cxn ang="0">
                <a:pos x="64" y="41"/>
              </a:cxn>
              <a:cxn ang="0">
                <a:pos x="64" y="34"/>
              </a:cxn>
              <a:cxn ang="0">
                <a:pos x="72" y="34"/>
              </a:cxn>
              <a:cxn ang="0">
                <a:pos x="72" y="38"/>
              </a:cxn>
              <a:cxn ang="0">
                <a:pos x="97" y="29"/>
              </a:cxn>
              <a:cxn ang="0">
                <a:pos x="85" y="23"/>
              </a:cxn>
              <a:cxn ang="0">
                <a:pos x="46" y="23"/>
              </a:cxn>
              <a:cxn ang="0">
                <a:pos x="30" y="39"/>
              </a:cxn>
              <a:cxn ang="0">
                <a:pos x="13" y="49"/>
              </a:cxn>
              <a:cxn ang="0">
                <a:pos x="19" y="49"/>
              </a:cxn>
              <a:cxn ang="0">
                <a:pos x="19" y="18"/>
              </a:cxn>
              <a:cxn ang="0">
                <a:pos x="13" y="18"/>
              </a:cxn>
              <a:cxn ang="0">
                <a:pos x="13" y="13"/>
              </a:cxn>
              <a:cxn ang="0">
                <a:pos x="19" y="13"/>
              </a:cxn>
              <a:cxn ang="0">
                <a:pos x="19" y="6"/>
              </a:cxn>
              <a:cxn ang="0">
                <a:pos x="51" y="6"/>
              </a:cxn>
              <a:cxn ang="0">
                <a:pos x="51" y="13"/>
              </a:cxn>
              <a:cxn ang="0">
                <a:pos x="58" y="13"/>
              </a:cxn>
              <a:cxn ang="0">
                <a:pos x="58" y="21"/>
              </a:cxn>
              <a:cxn ang="0">
                <a:pos x="63" y="21"/>
              </a:cxn>
              <a:cxn ang="0">
                <a:pos x="63" y="8"/>
              </a:cxn>
              <a:cxn ang="0">
                <a:pos x="57" y="8"/>
              </a:cxn>
              <a:cxn ang="0">
                <a:pos x="57" y="0"/>
              </a:cxn>
              <a:cxn ang="0">
                <a:pos x="13" y="0"/>
              </a:cxn>
              <a:cxn ang="0">
                <a:pos x="13" y="8"/>
              </a:cxn>
              <a:cxn ang="0">
                <a:pos x="7" y="8"/>
              </a:cxn>
              <a:cxn ang="0">
                <a:pos x="7" y="23"/>
              </a:cxn>
              <a:cxn ang="0">
                <a:pos x="13" y="23"/>
              </a:cxn>
              <a:cxn ang="0">
                <a:pos x="13" y="49"/>
              </a:cxn>
              <a:cxn ang="0">
                <a:pos x="30" y="13"/>
              </a:cxn>
              <a:cxn ang="0">
                <a:pos x="30" y="8"/>
              </a:cxn>
              <a:cxn ang="0">
                <a:pos x="25" y="8"/>
              </a:cxn>
              <a:cxn ang="0">
                <a:pos x="25" y="13"/>
              </a:cxn>
              <a:cxn ang="0">
                <a:pos x="30" y="13"/>
              </a:cxn>
              <a:cxn ang="0">
                <a:pos x="38" y="8"/>
              </a:cxn>
              <a:cxn ang="0">
                <a:pos x="32" y="8"/>
              </a:cxn>
              <a:cxn ang="0">
                <a:pos x="32" y="13"/>
              </a:cxn>
              <a:cxn ang="0">
                <a:pos x="38" y="13"/>
              </a:cxn>
              <a:cxn ang="0">
                <a:pos x="38" y="8"/>
              </a:cxn>
              <a:cxn ang="0">
                <a:pos x="46" y="8"/>
              </a:cxn>
              <a:cxn ang="0">
                <a:pos x="40" y="8"/>
              </a:cxn>
              <a:cxn ang="0">
                <a:pos x="40" y="13"/>
              </a:cxn>
              <a:cxn ang="0">
                <a:pos x="46" y="13"/>
              </a:cxn>
              <a:cxn ang="0">
                <a:pos x="46" y="8"/>
              </a:cxn>
            </a:cxnLst>
            <a:rect l="0" t="0" r="r" b="b"/>
            <a:pathLst>
              <a:path w="183" h="76">
                <a:moveTo>
                  <a:pt x="41" y="54"/>
                </a:moveTo>
                <a:cubicBezTo>
                  <a:pt x="0" y="55"/>
                  <a:pt x="0" y="55"/>
                  <a:pt x="0" y="55"/>
                </a:cubicBezTo>
                <a:cubicBezTo>
                  <a:pt x="10" y="76"/>
                  <a:pt x="10" y="76"/>
                  <a:pt x="10" y="76"/>
                </a:cubicBezTo>
                <a:cubicBezTo>
                  <a:pt x="153" y="76"/>
                  <a:pt x="153" y="76"/>
                  <a:pt x="153" y="76"/>
                </a:cubicBezTo>
                <a:cubicBezTo>
                  <a:pt x="153" y="76"/>
                  <a:pt x="151" y="61"/>
                  <a:pt x="162" y="55"/>
                </a:cubicBezTo>
                <a:cubicBezTo>
                  <a:pt x="174" y="49"/>
                  <a:pt x="183" y="35"/>
                  <a:pt x="183" y="27"/>
                </a:cubicBezTo>
                <a:cubicBezTo>
                  <a:pt x="183" y="27"/>
                  <a:pt x="174" y="0"/>
                  <a:pt x="41" y="54"/>
                </a:cubicBezTo>
                <a:close/>
                <a:moveTo>
                  <a:pt x="30" y="39"/>
                </a:moveTo>
                <a:cubicBezTo>
                  <a:pt x="30" y="50"/>
                  <a:pt x="30" y="50"/>
                  <a:pt x="30" y="50"/>
                </a:cubicBezTo>
                <a:cubicBezTo>
                  <a:pt x="42" y="50"/>
                  <a:pt x="42" y="50"/>
                  <a:pt x="42" y="50"/>
                </a:cubicBezTo>
                <a:cubicBezTo>
                  <a:pt x="42" y="34"/>
                  <a:pt x="42" y="34"/>
                  <a:pt x="42" y="34"/>
                </a:cubicBezTo>
                <a:cubicBezTo>
                  <a:pt x="51" y="34"/>
                  <a:pt x="51" y="34"/>
                  <a:pt x="51" y="34"/>
                </a:cubicBezTo>
                <a:cubicBezTo>
                  <a:pt x="51" y="46"/>
                  <a:pt x="51" y="46"/>
                  <a:pt x="51" y="46"/>
                </a:cubicBezTo>
                <a:cubicBezTo>
                  <a:pt x="51" y="46"/>
                  <a:pt x="52" y="46"/>
                  <a:pt x="53" y="46"/>
                </a:cubicBezTo>
                <a:cubicBezTo>
                  <a:pt x="53" y="34"/>
                  <a:pt x="53" y="34"/>
                  <a:pt x="53" y="34"/>
                </a:cubicBezTo>
                <a:cubicBezTo>
                  <a:pt x="61" y="34"/>
                  <a:pt x="61" y="34"/>
                  <a:pt x="61" y="34"/>
                </a:cubicBezTo>
                <a:cubicBezTo>
                  <a:pt x="61" y="42"/>
                  <a:pt x="61" y="42"/>
                  <a:pt x="61" y="42"/>
                </a:cubicBezTo>
                <a:cubicBezTo>
                  <a:pt x="62" y="42"/>
                  <a:pt x="63" y="42"/>
                  <a:pt x="64" y="41"/>
                </a:cubicBezTo>
                <a:cubicBezTo>
                  <a:pt x="64" y="34"/>
                  <a:pt x="64" y="34"/>
                  <a:pt x="64" y="34"/>
                </a:cubicBezTo>
                <a:cubicBezTo>
                  <a:pt x="72" y="34"/>
                  <a:pt x="72" y="34"/>
                  <a:pt x="72" y="34"/>
                </a:cubicBezTo>
                <a:cubicBezTo>
                  <a:pt x="72" y="38"/>
                  <a:pt x="72" y="38"/>
                  <a:pt x="72" y="38"/>
                </a:cubicBezTo>
                <a:cubicBezTo>
                  <a:pt x="81" y="35"/>
                  <a:pt x="89" y="32"/>
                  <a:pt x="97" y="29"/>
                </a:cubicBezTo>
                <a:cubicBezTo>
                  <a:pt x="94" y="25"/>
                  <a:pt x="90" y="23"/>
                  <a:pt x="85" y="23"/>
                </a:cubicBezTo>
                <a:cubicBezTo>
                  <a:pt x="46" y="23"/>
                  <a:pt x="46" y="23"/>
                  <a:pt x="46" y="23"/>
                </a:cubicBezTo>
                <a:cubicBezTo>
                  <a:pt x="37" y="23"/>
                  <a:pt x="30" y="30"/>
                  <a:pt x="30" y="39"/>
                </a:cubicBezTo>
                <a:close/>
                <a:moveTo>
                  <a:pt x="13" y="49"/>
                </a:moveTo>
                <a:cubicBezTo>
                  <a:pt x="19" y="49"/>
                  <a:pt x="19" y="49"/>
                  <a:pt x="19" y="49"/>
                </a:cubicBezTo>
                <a:cubicBezTo>
                  <a:pt x="19" y="18"/>
                  <a:pt x="19" y="18"/>
                  <a:pt x="19" y="18"/>
                </a:cubicBezTo>
                <a:cubicBezTo>
                  <a:pt x="13" y="18"/>
                  <a:pt x="13" y="18"/>
                  <a:pt x="13" y="18"/>
                </a:cubicBezTo>
                <a:cubicBezTo>
                  <a:pt x="13" y="13"/>
                  <a:pt x="13" y="13"/>
                  <a:pt x="13" y="13"/>
                </a:cubicBezTo>
                <a:cubicBezTo>
                  <a:pt x="19" y="13"/>
                  <a:pt x="19" y="13"/>
                  <a:pt x="19" y="13"/>
                </a:cubicBezTo>
                <a:cubicBezTo>
                  <a:pt x="19" y="6"/>
                  <a:pt x="19" y="6"/>
                  <a:pt x="19" y="6"/>
                </a:cubicBezTo>
                <a:cubicBezTo>
                  <a:pt x="51" y="6"/>
                  <a:pt x="51" y="6"/>
                  <a:pt x="51" y="6"/>
                </a:cubicBezTo>
                <a:cubicBezTo>
                  <a:pt x="51" y="13"/>
                  <a:pt x="51" y="13"/>
                  <a:pt x="51" y="13"/>
                </a:cubicBezTo>
                <a:cubicBezTo>
                  <a:pt x="58" y="13"/>
                  <a:pt x="58" y="13"/>
                  <a:pt x="58" y="13"/>
                </a:cubicBezTo>
                <a:cubicBezTo>
                  <a:pt x="58" y="21"/>
                  <a:pt x="58" y="21"/>
                  <a:pt x="58" y="21"/>
                </a:cubicBezTo>
                <a:cubicBezTo>
                  <a:pt x="63" y="21"/>
                  <a:pt x="63" y="21"/>
                  <a:pt x="63" y="21"/>
                </a:cubicBezTo>
                <a:cubicBezTo>
                  <a:pt x="63" y="8"/>
                  <a:pt x="63" y="8"/>
                  <a:pt x="63" y="8"/>
                </a:cubicBezTo>
                <a:cubicBezTo>
                  <a:pt x="57" y="8"/>
                  <a:pt x="57" y="8"/>
                  <a:pt x="57" y="8"/>
                </a:cubicBezTo>
                <a:cubicBezTo>
                  <a:pt x="57" y="0"/>
                  <a:pt x="57" y="0"/>
                  <a:pt x="57" y="0"/>
                </a:cubicBezTo>
                <a:cubicBezTo>
                  <a:pt x="13" y="0"/>
                  <a:pt x="13" y="0"/>
                  <a:pt x="13" y="0"/>
                </a:cubicBezTo>
                <a:cubicBezTo>
                  <a:pt x="13" y="8"/>
                  <a:pt x="13" y="8"/>
                  <a:pt x="13" y="8"/>
                </a:cubicBezTo>
                <a:cubicBezTo>
                  <a:pt x="7" y="8"/>
                  <a:pt x="7" y="8"/>
                  <a:pt x="7" y="8"/>
                </a:cubicBezTo>
                <a:cubicBezTo>
                  <a:pt x="7" y="23"/>
                  <a:pt x="7" y="23"/>
                  <a:pt x="7" y="23"/>
                </a:cubicBezTo>
                <a:cubicBezTo>
                  <a:pt x="13" y="23"/>
                  <a:pt x="13" y="23"/>
                  <a:pt x="13" y="23"/>
                </a:cubicBezTo>
                <a:lnTo>
                  <a:pt x="13" y="49"/>
                </a:lnTo>
                <a:close/>
                <a:moveTo>
                  <a:pt x="30" y="13"/>
                </a:moveTo>
                <a:cubicBezTo>
                  <a:pt x="30" y="8"/>
                  <a:pt x="30" y="8"/>
                  <a:pt x="30" y="8"/>
                </a:cubicBezTo>
                <a:cubicBezTo>
                  <a:pt x="25" y="8"/>
                  <a:pt x="25" y="8"/>
                  <a:pt x="25" y="8"/>
                </a:cubicBezTo>
                <a:cubicBezTo>
                  <a:pt x="25" y="13"/>
                  <a:pt x="25" y="13"/>
                  <a:pt x="25" y="13"/>
                </a:cubicBezTo>
                <a:lnTo>
                  <a:pt x="30" y="13"/>
                </a:lnTo>
                <a:close/>
                <a:moveTo>
                  <a:pt x="38" y="8"/>
                </a:moveTo>
                <a:cubicBezTo>
                  <a:pt x="32" y="8"/>
                  <a:pt x="32" y="8"/>
                  <a:pt x="32" y="8"/>
                </a:cubicBezTo>
                <a:cubicBezTo>
                  <a:pt x="32" y="13"/>
                  <a:pt x="32" y="13"/>
                  <a:pt x="32" y="13"/>
                </a:cubicBezTo>
                <a:cubicBezTo>
                  <a:pt x="38" y="13"/>
                  <a:pt x="38" y="13"/>
                  <a:pt x="38" y="13"/>
                </a:cubicBezTo>
                <a:lnTo>
                  <a:pt x="38" y="8"/>
                </a:lnTo>
                <a:close/>
                <a:moveTo>
                  <a:pt x="46" y="8"/>
                </a:moveTo>
                <a:cubicBezTo>
                  <a:pt x="40" y="8"/>
                  <a:pt x="40" y="8"/>
                  <a:pt x="40" y="8"/>
                </a:cubicBezTo>
                <a:cubicBezTo>
                  <a:pt x="40" y="13"/>
                  <a:pt x="40" y="13"/>
                  <a:pt x="40" y="13"/>
                </a:cubicBezTo>
                <a:cubicBezTo>
                  <a:pt x="46" y="13"/>
                  <a:pt x="46" y="13"/>
                  <a:pt x="46" y="13"/>
                </a:cubicBezTo>
                <a:lnTo>
                  <a:pt x="46" y="8"/>
                </a:lnTo>
                <a:close/>
              </a:path>
            </a:pathLst>
          </a:custGeom>
          <a:solidFill>
            <a:schemeClr val="accent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33"/>
          <p:cNvSpPr>
            <a:spLocks noEditPoints="1"/>
          </p:cNvSpPr>
          <p:nvPr/>
        </p:nvSpPr>
        <p:spPr bwMode="auto">
          <a:xfrm>
            <a:off x="5922334" y="4216251"/>
            <a:ext cx="614363" cy="274638"/>
          </a:xfrm>
          <a:custGeom>
            <a:avLst/>
            <a:gdLst/>
            <a:ahLst/>
            <a:cxnLst>
              <a:cxn ang="0">
                <a:pos x="169" y="67"/>
              </a:cxn>
              <a:cxn ang="0">
                <a:pos x="156" y="80"/>
              </a:cxn>
              <a:cxn ang="0">
                <a:pos x="169" y="92"/>
              </a:cxn>
              <a:cxn ang="0">
                <a:pos x="181" y="80"/>
              </a:cxn>
              <a:cxn ang="0">
                <a:pos x="169" y="67"/>
              </a:cxn>
              <a:cxn ang="0">
                <a:pos x="169" y="86"/>
              </a:cxn>
              <a:cxn ang="0">
                <a:pos x="163" y="80"/>
              </a:cxn>
              <a:cxn ang="0">
                <a:pos x="169" y="73"/>
              </a:cxn>
              <a:cxn ang="0">
                <a:pos x="175" y="80"/>
              </a:cxn>
              <a:cxn ang="0">
                <a:pos x="169" y="86"/>
              </a:cxn>
              <a:cxn ang="0">
                <a:pos x="0" y="57"/>
              </a:cxn>
              <a:cxn ang="0">
                <a:pos x="23" y="57"/>
              </a:cxn>
              <a:cxn ang="0">
                <a:pos x="0" y="30"/>
              </a:cxn>
              <a:cxn ang="0">
                <a:pos x="0" y="26"/>
              </a:cxn>
              <a:cxn ang="0">
                <a:pos x="29" y="0"/>
              </a:cxn>
              <a:cxn ang="0">
                <a:pos x="101" y="0"/>
              </a:cxn>
              <a:cxn ang="0">
                <a:pos x="130" y="26"/>
              </a:cxn>
              <a:cxn ang="0">
                <a:pos x="130" y="30"/>
              </a:cxn>
              <a:cxn ang="0">
                <a:pos x="107" y="57"/>
              </a:cxn>
              <a:cxn ang="0">
                <a:pos x="130" y="57"/>
              </a:cxn>
              <a:cxn ang="0">
                <a:pos x="130" y="64"/>
              </a:cxn>
              <a:cxn ang="0">
                <a:pos x="0" y="64"/>
              </a:cxn>
              <a:cxn ang="0">
                <a:pos x="0" y="57"/>
              </a:cxn>
              <a:cxn ang="0">
                <a:pos x="14" y="67"/>
              </a:cxn>
              <a:cxn ang="0">
                <a:pos x="2" y="80"/>
              </a:cxn>
              <a:cxn ang="0">
                <a:pos x="14" y="92"/>
              </a:cxn>
              <a:cxn ang="0">
                <a:pos x="26" y="80"/>
              </a:cxn>
              <a:cxn ang="0">
                <a:pos x="14" y="67"/>
              </a:cxn>
              <a:cxn ang="0">
                <a:pos x="14" y="86"/>
              </a:cxn>
              <a:cxn ang="0">
                <a:pos x="8" y="80"/>
              </a:cxn>
              <a:cxn ang="0">
                <a:pos x="14" y="74"/>
              </a:cxn>
              <a:cxn ang="0">
                <a:pos x="20" y="80"/>
              </a:cxn>
              <a:cxn ang="0">
                <a:pos x="14" y="86"/>
              </a:cxn>
              <a:cxn ang="0">
                <a:pos x="195" y="37"/>
              </a:cxn>
              <a:cxn ang="0">
                <a:pos x="189" y="37"/>
              </a:cxn>
              <a:cxn ang="0">
                <a:pos x="162" y="14"/>
              </a:cxn>
              <a:cxn ang="0">
                <a:pos x="137" y="14"/>
              </a:cxn>
              <a:cxn ang="0">
                <a:pos x="137" y="74"/>
              </a:cxn>
              <a:cxn ang="0">
                <a:pos x="152" y="74"/>
              </a:cxn>
              <a:cxn ang="0">
                <a:pos x="169" y="62"/>
              </a:cxn>
              <a:cxn ang="0">
                <a:pos x="185" y="74"/>
              </a:cxn>
              <a:cxn ang="0">
                <a:pos x="207" y="74"/>
              </a:cxn>
              <a:cxn ang="0">
                <a:pos x="207" y="52"/>
              </a:cxn>
              <a:cxn ang="0">
                <a:pos x="195" y="37"/>
              </a:cxn>
              <a:cxn ang="0">
                <a:pos x="163" y="37"/>
              </a:cxn>
              <a:cxn ang="0">
                <a:pos x="163" y="17"/>
              </a:cxn>
              <a:cxn ang="0">
                <a:pos x="185" y="36"/>
              </a:cxn>
              <a:cxn ang="0">
                <a:pos x="163" y="37"/>
              </a:cxn>
              <a:cxn ang="0">
                <a:pos x="57" y="67"/>
              </a:cxn>
              <a:cxn ang="0">
                <a:pos x="130" y="67"/>
              </a:cxn>
              <a:cxn ang="0">
                <a:pos x="130" y="77"/>
              </a:cxn>
              <a:cxn ang="0">
                <a:pos x="57" y="77"/>
              </a:cxn>
              <a:cxn ang="0">
                <a:pos x="57" y="67"/>
              </a:cxn>
              <a:cxn ang="0">
                <a:pos x="41" y="67"/>
              </a:cxn>
              <a:cxn ang="0">
                <a:pos x="29" y="80"/>
              </a:cxn>
              <a:cxn ang="0">
                <a:pos x="41" y="92"/>
              </a:cxn>
              <a:cxn ang="0">
                <a:pos x="53" y="80"/>
              </a:cxn>
              <a:cxn ang="0">
                <a:pos x="41" y="67"/>
              </a:cxn>
              <a:cxn ang="0">
                <a:pos x="41" y="86"/>
              </a:cxn>
              <a:cxn ang="0">
                <a:pos x="35" y="80"/>
              </a:cxn>
              <a:cxn ang="0">
                <a:pos x="41" y="74"/>
              </a:cxn>
              <a:cxn ang="0">
                <a:pos x="47" y="80"/>
              </a:cxn>
              <a:cxn ang="0">
                <a:pos x="41" y="86"/>
              </a:cxn>
            </a:cxnLst>
            <a:rect l="0" t="0" r="r" b="b"/>
            <a:pathLst>
              <a:path w="207" h="92">
                <a:moveTo>
                  <a:pt x="169" y="67"/>
                </a:moveTo>
                <a:cubicBezTo>
                  <a:pt x="162" y="67"/>
                  <a:pt x="156" y="73"/>
                  <a:pt x="156" y="80"/>
                </a:cubicBezTo>
                <a:cubicBezTo>
                  <a:pt x="156" y="86"/>
                  <a:pt x="162" y="92"/>
                  <a:pt x="169" y="92"/>
                </a:cubicBezTo>
                <a:cubicBezTo>
                  <a:pt x="175" y="92"/>
                  <a:pt x="181" y="86"/>
                  <a:pt x="181" y="80"/>
                </a:cubicBezTo>
                <a:cubicBezTo>
                  <a:pt x="181" y="73"/>
                  <a:pt x="175" y="67"/>
                  <a:pt x="169" y="67"/>
                </a:cubicBezTo>
                <a:close/>
                <a:moveTo>
                  <a:pt x="169" y="86"/>
                </a:moveTo>
                <a:cubicBezTo>
                  <a:pt x="165" y="86"/>
                  <a:pt x="163" y="83"/>
                  <a:pt x="163" y="80"/>
                </a:cubicBezTo>
                <a:cubicBezTo>
                  <a:pt x="163" y="76"/>
                  <a:pt x="165" y="73"/>
                  <a:pt x="169" y="73"/>
                </a:cubicBezTo>
                <a:cubicBezTo>
                  <a:pt x="172" y="73"/>
                  <a:pt x="175" y="76"/>
                  <a:pt x="175" y="80"/>
                </a:cubicBezTo>
                <a:cubicBezTo>
                  <a:pt x="175" y="83"/>
                  <a:pt x="172" y="86"/>
                  <a:pt x="169" y="86"/>
                </a:cubicBezTo>
                <a:close/>
                <a:moveTo>
                  <a:pt x="0" y="57"/>
                </a:moveTo>
                <a:cubicBezTo>
                  <a:pt x="23" y="57"/>
                  <a:pt x="23" y="57"/>
                  <a:pt x="23" y="57"/>
                </a:cubicBezTo>
                <a:cubicBezTo>
                  <a:pt x="10" y="54"/>
                  <a:pt x="0" y="43"/>
                  <a:pt x="0" y="30"/>
                </a:cubicBezTo>
                <a:cubicBezTo>
                  <a:pt x="0" y="26"/>
                  <a:pt x="0" y="26"/>
                  <a:pt x="0" y="26"/>
                </a:cubicBezTo>
                <a:cubicBezTo>
                  <a:pt x="0" y="12"/>
                  <a:pt x="13" y="0"/>
                  <a:pt x="29" y="0"/>
                </a:cubicBezTo>
                <a:cubicBezTo>
                  <a:pt x="101" y="0"/>
                  <a:pt x="101" y="0"/>
                  <a:pt x="101" y="0"/>
                </a:cubicBezTo>
                <a:cubicBezTo>
                  <a:pt x="117" y="0"/>
                  <a:pt x="130" y="12"/>
                  <a:pt x="130" y="26"/>
                </a:cubicBezTo>
                <a:cubicBezTo>
                  <a:pt x="130" y="30"/>
                  <a:pt x="130" y="30"/>
                  <a:pt x="130" y="30"/>
                </a:cubicBezTo>
                <a:cubicBezTo>
                  <a:pt x="130" y="43"/>
                  <a:pt x="120" y="54"/>
                  <a:pt x="107" y="57"/>
                </a:cubicBezTo>
                <a:cubicBezTo>
                  <a:pt x="130" y="57"/>
                  <a:pt x="130" y="57"/>
                  <a:pt x="130" y="57"/>
                </a:cubicBezTo>
                <a:cubicBezTo>
                  <a:pt x="130" y="64"/>
                  <a:pt x="130" y="64"/>
                  <a:pt x="130" y="64"/>
                </a:cubicBezTo>
                <a:cubicBezTo>
                  <a:pt x="0" y="64"/>
                  <a:pt x="0" y="64"/>
                  <a:pt x="0" y="64"/>
                </a:cubicBezTo>
                <a:lnTo>
                  <a:pt x="0" y="57"/>
                </a:lnTo>
                <a:close/>
                <a:moveTo>
                  <a:pt x="14" y="67"/>
                </a:moveTo>
                <a:cubicBezTo>
                  <a:pt x="7" y="67"/>
                  <a:pt x="2" y="73"/>
                  <a:pt x="2" y="80"/>
                </a:cubicBezTo>
                <a:cubicBezTo>
                  <a:pt x="2" y="86"/>
                  <a:pt x="7" y="92"/>
                  <a:pt x="14" y="92"/>
                </a:cubicBezTo>
                <a:cubicBezTo>
                  <a:pt x="21" y="92"/>
                  <a:pt x="26" y="86"/>
                  <a:pt x="26" y="80"/>
                </a:cubicBezTo>
                <a:cubicBezTo>
                  <a:pt x="26" y="73"/>
                  <a:pt x="21" y="67"/>
                  <a:pt x="14" y="67"/>
                </a:cubicBezTo>
                <a:close/>
                <a:moveTo>
                  <a:pt x="14" y="86"/>
                </a:moveTo>
                <a:cubicBezTo>
                  <a:pt x="11" y="86"/>
                  <a:pt x="8" y="83"/>
                  <a:pt x="8" y="80"/>
                </a:cubicBezTo>
                <a:cubicBezTo>
                  <a:pt x="8" y="76"/>
                  <a:pt x="11" y="74"/>
                  <a:pt x="14" y="74"/>
                </a:cubicBezTo>
                <a:cubicBezTo>
                  <a:pt x="17" y="74"/>
                  <a:pt x="20" y="76"/>
                  <a:pt x="20" y="80"/>
                </a:cubicBezTo>
                <a:cubicBezTo>
                  <a:pt x="20" y="83"/>
                  <a:pt x="17" y="86"/>
                  <a:pt x="14" y="86"/>
                </a:cubicBezTo>
                <a:close/>
                <a:moveTo>
                  <a:pt x="195" y="37"/>
                </a:moveTo>
                <a:cubicBezTo>
                  <a:pt x="189" y="37"/>
                  <a:pt x="189" y="37"/>
                  <a:pt x="189" y="37"/>
                </a:cubicBezTo>
                <a:cubicBezTo>
                  <a:pt x="189" y="37"/>
                  <a:pt x="173" y="14"/>
                  <a:pt x="162" y="14"/>
                </a:cubicBezTo>
                <a:cubicBezTo>
                  <a:pt x="137" y="14"/>
                  <a:pt x="137" y="14"/>
                  <a:pt x="137" y="14"/>
                </a:cubicBezTo>
                <a:cubicBezTo>
                  <a:pt x="137" y="74"/>
                  <a:pt x="137" y="74"/>
                  <a:pt x="137" y="74"/>
                </a:cubicBezTo>
                <a:cubicBezTo>
                  <a:pt x="152" y="74"/>
                  <a:pt x="152" y="74"/>
                  <a:pt x="152" y="74"/>
                </a:cubicBezTo>
                <a:cubicBezTo>
                  <a:pt x="154" y="67"/>
                  <a:pt x="161" y="62"/>
                  <a:pt x="169" y="62"/>
                </a:cubicBezTo>
                <a:cubicBezTo>
                  <a:pt x="176" y="62"/>
                  <a:pt x="183" y="67"/>
                  <a:pt x="185" y="74"/>
                </a:cubicBezTo>
                <a:cubicBezTo>
                  <a:pt x="207" y="74"/>
                  <a:pt x="207" y="74"/>
                  <a:pt x="207" y="74"/>
                </a:cubicBezTo>
                <a:cubicBezTo>
                  <a:pt x="207" y="52"/>
                  <a:pt x="207" y="52"/>
                  <a:pt x="207" y="52"/>
                </a:cubicBezTo>
                <a:cubicBezTo>
                  <a:pt x="207" y="43"/>
                  <a:pt x="206" y="37"/>
                  <a:pt x="195" y="37"/>
                </a:cubicBezTo>
                <a:close/>
                <a:moveTo>
                  <a:pt x="163" y="37"/>
                </a:moveTo>
                <a:cubicBezTo>
                  <a:pt x="163" y="17"/>
                  <a:pt x="163" y="17"/>
                  <a:pt x="163" y="17"/>
                </a:cubicBezTo>
                <a:cubicBezTo>
                  <a:pt x="170" y="17"/>
                  <a:pt x="185" y="36"/>
                  <a:pt x="185" y="36"/>
                </a:cubicBezTo>
                <a:lnTo>
                  <a:pt x="163" y="37"/>
                </a:lnTo>
                <a:close/>
                <a:moveTo>
                  <a:pt x="57" y="67"/>
                </a:moveTo>
                <a:cubicBezTo>
                  <a:pt x="130" y="67"/>
                  <a:pt x="130" y="67"/>
                  <a:pt x="130" y="67"/>
                </a:cubicBezTo>
                <a:cubicBezTo>
                  <a:pt x="130" y="77"/>
                  <a:pt x="130" y="77"/>
                  <a:pt x="130" y="77"/>
                </a:cubicBezTo>
                <a:cubicBezTo>
                  <a:pt x="57" y="77"/>
                  <a:pt x="57" y="77"/>
                  <a:pt x="57" y="77"/>
                </a:cubicBezTo>
                <a:lnTo>
                  <a:pt x="57" y="67"/>
                </a:lnTo>
                <a:close/>
                <a:moveTo>
                  <a:pt x="41" y="67"/>
                </a:moveTo>
                <a:cubicBezTo>
                  <a:pt x="34" y="67"/>
                  <a:pt x="29" y="73"/>
                  <a:pt x="29" y="80"/>
                </a:cubicBezTo>
                <a:cubicBezTo>
                  <a:pt x="29" y="86"/>
                  <a:pt x="34" y="92"/>
                  <a:pt x="41" y="92"/>
                </a:cubicBezTo>
                <a:cubicBezTo>
                  <a:pt x="48" y="92"/>
                  <a:pt x="53" y="86"/>
                  <a:pt x="53" y="80"/>
                </a:cubicBezTo>
                <a:cubicBezTo>
                  <a:pt x="53" y="73"/>
                  <a:pt x="48" y="67"/>
                  <a:pt x="41" y="67"/>
                </a:cubicBezTo>
                <a:close/>
                <a:moveTo>
                  <a:pt x="41" y="86"/>
                </a:moveTo>
                <a:cubicBezTo>
                  <a:pt x="38" y="86"/>
                  <a:pt x="35" y="83"/>
                  <a:pt x="35" y="80"/>
                </a:cubicBezTo>
                <a:cubicBezTo>
                  <a:pt x="35" y="76"/>
                  <a:pt x="38" y="74"/>
                  <a:pt x="41" y="74"/>
                </a:cubicBezTo>
                <a:cubicBezTo>
                  <a:pt x="44" y="74"/>
                  <a:pt x="47" y="76"/>
                  <a:pt x="47" y="80"/>
                </a:cubicBezTo>
                <a:cubicBezTo>
                  <a:pt x="47" y="83"/>
                  <a:pt x="44" y="86"/>
                  <a:pt x="41" y="86"/>
                </a:cubicBezTo>
                <a:close/>
              </a:path>
            </a:pathLst>
          </a:custGeom>
          <a:solidFill>
            <a:schemeClr val="accent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36"/>
          <p:cNvSpPr>
            <a:spLocks noEditPoints="1"/>
          </p:cNvSpPr>
          <p:nvPr/>
        </p:nvSpPr>
        <p:spPr bwMode="auto">
          <a:xfrm>
            <a:off x="7052932" y="4193216"/>
            <a:ext cx="498475" cy="312738"/>
          </a:xfrm>
          <a:custGeom>
            <a:avLst/>
            <a:gdLst/>
            <a:ahLst/>
            <a:cxnLst>
              <a:cxn ang="0">
                <a:pos x="107" y="63"/>
              </a:cxn>
              <a:cxn ang="0">
                <a:pos x="87" y="70"/>
              </a:cxn>
              <a:cxn ang="0">
                <a:pos x="113" y="0"/>
              </a:cxn>
              <a:cxn ang="0">
                <a:pos x="80" y="13"/>
              </a:cxn>
              <a:cxn ang="0">
                <a:pos x="113" y="0"/>
              </a:cxn>
              <a:cxn ang="0">
                <a:pos x="142" y="16"/>
              </a:cxn>
              <a:cxn ang="0">
                <a:pos x="113" y="70"/>
              </a:cxn>
              <a:cxn ang="0">
                <a:pos x="168" y="43"/>
              </a:cxn>
              <a:cxn ang="0">
                <a:pos x="87" y="30"/>
              </a:cxn>
              <a:cxn ang="0">
                <a:pos x="107" y="40"/>
              </a:cxn>
              <a:cxn ang="0">
                <a:pos x="107" y="46"/>
              </a:cxn>
              <a:cxn ang="0">
                <a:pos x="87" y="56"/>
              </a:cxn>
              <a:cxn ang="0">
                <a:pos x="107" y="46"/>
              </a:cxn>
              <a:cxn ang="0">
                <a:pos x="27" y="16"/>
              </a:cxn>
              <a:cxn ang="0">
                <a:pos x="80" y="70"/>
              </a:cxn>
              <a:cxn ang="0">
                <a:pos x="0" y="43"/>
              </a:cxn>
              <a:cxn ang="0">
                <a:pos x="36" y="57"/>
              </a:cxn>
              <a:cxn ang="0">
                <a:pos x="36" y="29"/>
              </a:cxn>
              <a:cxn ang="0">
                <a:pos x="163" y="89"/>
              </a:cxn>
              <a:cxn ang="0">
                <a:pos x="135" y="90"/>
              </a:cxn>
              <a:cxn ang="0">
                <a:pos x="132" y="83"/>
              </a:cxn>
              <a:cxn ang="0">
                <a:pos x="120" y="104"/>
              </a:cxn>
              <a:cxn ang="0">
                <a:pos x="107" y="83"/>
              </a:cxn>
              <a:cxn ang="0">
                <a:pos x="63" y="90"/>
              </a:cxn>
              <a:cxn ang="0">
                <a:pos x="35" y="90"/>
              </a:cxn>
              <a:cxn ang="0">
                <a:pos x="32" y="83"/>
              </a:cxn>
              <a:cxn ang="0">
                <a:pos x="19" y="104"/>
              </a:cxn>
              <a:cxn ang="0">
                <a:pos x="20" y="75"/>
              </a:cxn>
              <a:cxn ang="0">
                <a:pos x="20" y="73"/>
              </a:cxn>
              <a:cxn ang="0">
                <a:pos x="150" y="75"/>
              </a:cxn>
              <a:cxn ang="0">
                <a:pos x="26" y="89"/>
              </a:cxn>
              <a:cxn ang="0">
                <a:pos x="13" y="89"/>
              </a:cxn>
              <a:cxn ang="0">
                <a:pos x="26" y="89"/>
              </a:cxn>
              <a:cxn ang="0">
                <a:pos x="49" y="82"/>
              </a:cxn>
              <a:cxn ang="0">
                <a:pos x="49" y="96"/>
              </a:cxn>
              <a:cxn ang="0">
                <a:pos x="126" y="89"/>
              </a:cxn>
              <a:cxn ang="0">
                <a:pos x="113" y="89"/>
              </a:cxn>
              <a:cxn ang="0">
                <a:pos x="126" y="89"/>
              </a:cxn>
              <a:cxn ang="0">
                <a:pos x="149" y="82"/>
              </a:cxn>
              <a:cxn ang="0">
                <a:pos x="149" y="96"/>
              </a:cxn>
              <a:cxn ang="0">
                <a:pos x="43" y="47"/>
              </a:cxn>
              <a:cxn ang="0">
                <a:pos x="40" y="47"/>
              </a:cxn>
              <a:cxn ang="0">
                <a:pos x="43" y="47"/>
              </a:cxn>
              <a:cxn ang="0">
                <a:pos x="87" y="16"/>
              </a:cxn>
              <a:cxn ang="0">
                <a:pos x="107" y="23"/>
              </a:cxn>
            </a:cxnLst>
            <a:rect l="0" t="0" r="r" b="b"/>
            <a:pathLst>
              <a:path w="168" h="104">
                <a:moveTo>
                  <a:pt x="87" y="63"/>
                </a:moveTo>
                <a:cubicBezTo>
                  <a:pt x="107" y="63"/>
                  <a:pt x="107" y="63"/>
                  <a:pt x="107" y="63"/>
                </a:cubicBezTo>
                <a:cubicBezTo>
                  <a:pt x="107" y="70"/>
                  <a:pt x="107" y="70"/>
                  <a:pt x="107" y="70"/>
                </a:cubicBezTo>
                <a:cubicBezTo>
                  <a:pt x="87" y="70"/>
                  <a:pt x="87" y="70"/>
                  <a:pt x="87" y="70"/>
                </a:cubicBezTo>
                <a:lnTo>
                  <a:pt x="87" y="63"/>
                </a:lnTo>
                <a:close/>
                <a:moveTo>
                  <a:pt x="113" y="0"/>
                </a:moveTo>
                <a:cubicBezTo>
                  <a:pt x="80" y="0"/>
                  <a:pt x="80" y="0"/>
                  <a:pt x="80" y="0"/>
                </a:cubicBezTo>
                <a:cubicBezTo>
                  <a:pt x="80" y="13"/>
                  <a:pt x="80" y="13"/>
                  <a:pt x="80" y="13"/>
                </a:cubicBezTo>
                <a:cubicBezTo>
                  <a:pt x="113" y="13"/>
                  <a:pt x="113" y="13"/>
                  <a:pt x="113" y="13"/>
                </a:cubicBezTo>
                <a:lnTo>
                  <a:pt x="113" y="0"/>
                </a:lnTo>
                <a:close/>
                <a:moveTo>
                  <a:pt x="168" y="43"/>
                </a:moveTo>
                <a:cubicBezTo>
                  <a:pt x="168" y="28"/>
                  <a:pt x="156" y="16"/>
                  <a:pt x="142" y="16"/>
                </a:cubicBezTo>
                <a:cubicBezTo>
                  <a:pt x="113" y="16"/>
                  <a:pt x="113" y="16"/>
                  <a:pt x="113" y="16"/>
                </a:cubicBezTo>
                <a:cubicBezTo>
                  <a:pt x="113" y="70"/>
                  <a:pt x="113" y="70"/>
                  <a:pt x="113" y="70"/>
                </a:cubicBezTo>
                <a:cubicBezTo>
                  <a:pt x="142" y="70"/>
                  <a:pt x="142" y="70"/>
                  <a:pt x="142" y="70"/>
                </a:cubicBezTo>
                <a:cubicBezTo>
                  <a:pt x="156" y="70"/>
                  <a:pt x="168" y="58"/>
                  <a:pt x="168" y="43"/>
                </a:cubicBezTo>
                <a:close/>
                <a:moveTo>
                  <a:pt x="107" y="30"/>
                </a:moveTo>
                <a:cubicBezTo>
                  <a:pt x="87" y="30"/>
                  <a:pt x="87" y="30"/>
                  <a:pt x="87" y="30"/>
                </a:cubicBezTo>
                <a:cubicBezTo>
                  <a:pt x="87" y="40"/>
                  <a:pt x="87" y="40"/>
                  <a:pt x="87" y="40"/>
                </a:cubicBezTo>
                <a:cubicBezTo>
                  <a:pt x="107" y="40"/>
                  <a:pt x="107" y="40"/>
                  <a:pt x="107" y="40"/>
                </a:cubicBezTo>
                <a:lnTo>
                  <a:pt x="107" y="30"/>
                </a:lnTo>
                <a:close/>
                <a:moveTo>
                  <a:pt x="107" y="46"/>
                </a:moveTo>
                <a:cubicBezTo>
                  <a:pt x="87" y="46"/>
                  <a:pt x="87" y="46"/>
                  <a:pt x="87" y="46"/>
                </a:cubicBezTo>
                <a:cubicBezTo>
                  <a:pt x="87" y="56"/>
                  <a:pt x="87" y="56"/>
                  <a:pt x="87" y="56"/>
                </a:cubicBezTo>
                <a:cubicBezTo>
                  <a:pt x="107" y="56"/>
                  <a:pt x="107" y="56"/>
                  <a:pt x="107" y="56"/>
                </a:cubicBezTo>
                <a:lnTo>
                  <a:pt x="107" y="46"/>
                </a:lnTo>
                <a:close/>
                <a:moveTo>
                  <a:pt x="0" y="43"/>
                </a:moveTo>
                <a:cubicBezTo>
                  <a:pt x="0" y="28"/>
                  <a:pt x="12" y="16"/>
                  <a:pt x="27" y="16"/>
                </a:cubicBezTo>
                <a:cubicBezTo>
                  <a:pt x="80" y="16"/>
                  <a:pt x="80" y="16"/>
                  <a:pt x="80" y="16"/>
                </a:cubicBezTo>
                <a:cubicBezTo>
                  <a:pt x="80" y="70"/>
                  <a:pt x="80" y="70"/>
                  <a:pt x="80" y="70"/>
                </a:cubicBezTo>
                <a:cubicBezTo>
                  <a:pt x="27" y="70"/>
                  <a:pt x="27" y="70"/>
                  <a:pt x="27" y="70"/>
                </a:cubicBezTo>
                <a:cubicBezTo>
                  <a:pt x="12" y="70"/>
                  <a:pt x="0" y="58"/>
                  <a:pt x="0" y="43"/>
                </a:cubicBezTo>
                <a:close/>
                <a:moveTo>
                  <a:pt x="27" y="47"/>
                </a:moveTo>
                <a:cubicBezTo>
                  <a:pt x="27" y="53"/>
                  <a:pt x="31" y="57"/>
                  <a:pt x="36" y="57"/>
                </a:cubicBezTo>
                <a:cubicBezTo>
                  <a:pt x="41" y="57"/>
                  <a:pt x="45" y="53"/>
                  <a:pt x="45" y="47"/>
                </a:cubicBezTo>
                <a:cubicBezTo>
                  <a:pt x="45" y="38"/>
                  <a:pt x="36" y="29"/>
                  <a:pt x="36" y="29"/>
                </a:cubicBezTo>
                <a:cubicBezTo>
                  <a:pt x="36" y="29"/>
                  <a:pt x="27" y="38"/>
                  <a:pt x="27" y="47"/>
                </a:cubicBezTo>
                <a:close/>
                <a:moveTo>
                  <a:pt x="163" y="89"/>
                </a:moveTo>
                <a:cubicBezTo>
                  <a:pt x="163" y="97"/>
                  <a:pt x="157" y="104"/>
                  <a:pt x="149" y="104"/>
                </a:cubicBezTo>
                <a:cubicBezTo>
                  <a:pt x="141" y="104"/>
                  <a:pt x="135" y="98"/>
                  <a:pt x="135" y="90"/>
                </a:cubicBezTo>
                <a:cubicBezTo>
                  <a:pt x="135" y="87"/>
                  <a:pt x="136" y="83"/>
                  <a:pt x="137" y="83"/>
                </a:cubicBezTo>
                <a:cubicBezTo>
                  <a:pt x="132" y="83"/>
                  <a:pt x="132" y="83"/>
                  <a:pt x="132" y="83"/>
                </a:cubicBezTo>
                <a:cubicBezTo>
                  <a:pt x="133" y="83"/>
                  <a:pt x="134" y="87"/>
                  <a:pt x="134" y="90"/>
                </a:cubicBezTo>
                <a:cubicBezTo>
                  <a:pt x="134" y="98"/>
                  <a:pt x="127" y="104"/>
                  <a:pt x="120" y="104"/>
                </a:cubicBezTo>
                <a:cubicBezTo>
                  <a:pt x="112" y="104"/>
                  <a:pt x="105" y="98"/>
                  <a:pt x="105" y="90"/>
                </a:cubicBezTo>
                <a:cubicBezTo>
                  <a:pt x="105" y="87"/>
                  <a:pt x="106" y="83"/>
                  <a:pt x="107" y="83"/>
                </a:cubicBezTo>
                <a:cubicBezTo>
                  <a:pt x="61" y="83"/>
                  <a:pt x="61" y="83"/>
                  <a:pt x="61" y="83"/>
                </a:cubicBezTo>
                <a:cubicBezTo>
                  <a:pt x="62" y="83"/>
                  <a:pt x="63" y="87"/>
                  <a:pt x="63" y="90"/>
                </a:cubicBezTo>
                <a:cubicBezTo>
                  <a:pt x="63" y="98"/>
                  <a:pt x="57" y="104"/>
                  <a:pt x="49" y="104"/>
                </a:cubicBezTo>
                <a:cubicBezTo>
                  <a:pt x="41" y="104"/>
                  <a:pt x="35" y="98"/>
                  <a:pt x="35" y="90"/>
                </a:cubicBezTo>
                <a:cubicBezTo>
                  <a:pt x="35" y="87"/>
                  <a:pt x="35" y="83"/>
                  <a:pt x="37" y="83"/>
                </a:cubicBezTo>
                <a:cubicBezTo>
                  <a:pt x="32" y="83"/>
                  <a:pt x="32" y="83"/>
                  <a:pt x="32" y="83"/>
                </a:cubicBezTo>
                <a:cubicBezTo>
                  <a:pt x="33" y="83"/>
                  <a:pt x="34" y="87"/>
                  <a:pt x="34" y="90"/>
                </a:cubicBezTo>
                <a:cubicBezTo>
                  <a:pt x="34" y="98"/>
                  <a:pt x="27" y="104"/>
                  <a:pt x="19" y="104"/>
                </a:cubicBezTo>
                <a:cubicBezTo>
                  <a:pt x="12" y="104"/>
                  <a:pt x="5" y="97"/>
                  <a:pt x="5" y="89"/>
                </a:cubicBezTo>
                <a:cubicBezTo>
                  <a:pt x="5" y="81"/>
                  <a:pt x="12" y="75"/>
                  <a:pt x="20" y="75"/>
                </a:cubicBezTo>
                <a:cubicBezTo>
                  <a:pt x="20" y="75"/>
                  <a:pt x="20" y="75"/>
                  <a:pt x="20" y="75"/>
                </a:cubicBezTo>
                <a:cubicBezTo>
                  <a:pt x="20" y="73"/>
                  <a:pt x="20" y="73"/>
                  <a:pt x="20" y="73"/>
                </a:cubicBezTo>
                <a:cubicBezTo>
                  <a:pt x="150" y="73"/>
                  <a:pt x="150" y="73"/>
                  <a:pt x="150" y="73"/>
                </a:cubicBezTo>
                <a:cubicBezTo>
                  <a:pt x="150" y="75"/>
                  <a:pt x="150" y="75"/>
                  <a:pt x="150" y="75"/>
                </a:cubicBezTo>
                <a:cubicBezTo>
                  <a:pt x="157" y="75"/>
                  <a:pt x="163" y="82"/>
                  <a:pt x="163" y="89"/>
                </a:cubicBezTo>
                <a:close/>
                <a:moveTo>
                  <a:pt x="26" y="89"/>
                </a:moveTo>
                <a:cubicBezTo>
                  <a:pt x="26" y="85"/>
                  <a:pt x="23" y="82"/>
                  <a:pt x="19" y="82"/>
                </a:cubicBezTo>
                <a:cubicBezTo>
                  <a:pt x="16" y="82"/>
                  <a:pt x="13" y="85"/>
                  <a:pt x="13" y="89"/>
                </a:cubicBezTo>
                <a:cubicBezTo>
                  <a:pt x="13" y="93"/>
                  <a:pt x="16" y="96"/>
                  <a:pt x="19" y="96"/>
                </a:cubicBezTo>
                <a:cubicBezTo>
                  <a:pt x="23" y="96"/>
                  <a:pt x="26" y="93"/>
                  <a:pt x="26" y="89"/>
                </a:cubicBezTo>
                <a:close/>
                <a:moveTo>
                  <a:pt x="56" y="89"/>
                </a:moveTo>
                <a:cubicBezTo>
                  <a:pt x="56" y="85"/>
                  <a:pt x="53" y="82"/>
                  <a:pt x="49" y="82"/>
                </a:cubicBezTo>
                <a:cubicBezTo>
                  <a:pt x="45" y="82"/>
                  <a:pt x="42" y="85"/>
                  <a:pt x="42" y="89"/>
                </a:cubicBezTo>
                <a:cubicBezTo>
                  <a:pt x="42" y="93"/>
                  <a:pt x="45" y="96"/>
                  <a:pt x="49" y="96"/>
                </a:cubicBezTo>
                <a:cubicBezTo>
                  <a:pt x="53" y="96"/>
                  <a:pt x="56" y="93"/>
                  <a:pt x="56" y="89"/>
                </a:cubicBezTo>
                <a:close/>
                <a:moveTo>
                  <a:pt x="126" y="89"/>
                </a:moveTo>
                <a:cubicBezTo>
                  <a:pt x="126" y="85"/>
                  <a:pt x="123" y="82"/>
                  <a:pt x="120" y="82"/>
                </a:cubicBezTo>
                <a:cubicBezTo>
                  <a:pt x="116" y="82"/>
                  <a:pt x="113" y="85"/>
                  <a:pt x="113" y="89"/>
                </a:cubicBezTo>
                <a:cubicBezTo>
                  <a:pt x="113" y="93"/>
                  <a:pt x="116" y="96"/>
                  <a:pt x="120" y="96"/>
                </a:cubicBezTo>
                <a:cubicBezTo>
                  <a:pt x="123" y="96"/>
                  <a:pt x="126" y="93"/>
                  <a:pt x="126" y="89"/>
                </a:cubicBezTo>
                <a:close/>
                <a:moveTo>
                  <a:pt x="156" y="89"/>
                </a:moveTo>
                <a:cubicBezTo>
                  <a:pt x="156" y="85"/>
                  <a:pt x="153" y="82"/>
                  <a:pt x="149" y="82"/>
                </a:cubicBezTo>
                <a:cubicBezTo>
                  <a:pt x="145" y="82"/>
                  <a:pt x="142" y="85"/>
                  <a:pt x="142" y="89"/>
                </a:cubicBezTo>
                <a:cubicBezTo>
                  <a:pt x="142" y="93"/>
                  <a:pt x="145" y="96"/>
                  <a:pt x="149" y="96"/>
                </a:cubicBezTo>
                <a:cubicBezTo>
                  <a:pt x="153" y="96"/>
                  <a:pt x="156" y="93"/>
                  <a:pt x="156" y="89"/>
                </a:cubicBezTo>
                <a:close/>
                <a:moveTo>
                  <a:pt x="43" y="47"/>
                </a:moveTo>
                <a:cubicBezTo>
                  <a:pt x="43" y="44"/>
                  <a:pt x="41" y="43"/>
                  <a:pt x="41" y="43"/>
                </a:cubicBezTo>
                <a:cubicBezTo>
                  <a:pt x="40" y="43"/>
                  <a:pt x="40" y="45"/>
                  <a:pt x="40" y="47"/>
                </a:cubicBezTo>
                <a:cubicBezTo>
                  <a:pt x="40" y="49"/>
                  <a:pt x="40" y="51"/>
                  <a:pt x="41" y="51"/>
                </a:cubicBezTo>
                <a:cubicBezTo>
                  <a:pt x="41" y="52"/>
                  <a:pt x="43" y="50"/>
                  <a:pt x="43" y="47"/>
                </a:cubicBezTo>
                <a:close/>
                <a:moveTo>
                  <a:pt x="107" y="16"/>
                </a:moveTo>
                <a:cubicBezTo>
                  <a:pt x="87" y="16"/>
                  <a:pt x="87" y="16"/>
                  <a:pt x="87" y="16"/>
                </a:cubicBezTo>
                <a:cubicBezTo>
                  <a:pt x="87" y="23"/>
                  <a:pt x="87" y="23"/>
                  <a:pt x="87" y="23"/>
                </a:cubicBezTo>
                <a:cubicBezTo>
                  <a:pt x="107" y="23"/>
                  <a:pt x="107" y="23"/>
                  <a:pt x="107" y="23"/>
                </a:cubicBezTo>
                <a:lnTo>
                  <a:pt x="107" y="16"/>
                </a:lnTo>
                <a:close/>
              </a:path>
            </a:pathLst>
          </a:custGeom>
          <a:solidFill>
            <a:schemeClr val="accent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barn(inVertical)">
                                      <p:cBhvr>
                                        <p:cTn id="7" dur="500"/>
                                        <p:tgtEl>
                                          <p:spTgt spid="156"/>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164">
                                            <p:txEl>
                                              <p:pRg st="0" end="0"/>
                                            </p:txEl>
                                          </p:spTgt>
                                        </p:tgtEl>
                                        <p:attrNameLst>
                                          <p:attrName>style.visibility</p:attrName>
                                        </p:attrNameLst>
                                      </p:cBhvr>
                                      <p:to>
                                        <p:strVal val="visible"/>
                                      </p:to>
                                    </p:set>
                                    <p:animEffect transition="in" filter="wipe(left)">
                                      <p:cBhvr>
                                        <p:cTn id="10" dur="500"/>
                                        <p:tgtEl>
                                          <p:spTgt spid="164">
                                            <p:txEl>
                                              <p:pRg st="0" end="0"/>
                                            </p:txEl>
                                          </p:spTgt>
                                        </p:tgtEl>
                                      </p:cBhvr>
                                    </p:animEffect>
                                  </p:childTnLst>
                                </p:cTn>
                              </p:par>
                              <p:par>
                                <p:cTn id="11" presetID="12" presetClass="entr" presetSubtype="8" fill="hold" nodeType="withEffect">
                                  <p:stCondLst>
                                    <p:cond delay="1000"/>
                                  </p:stCondLst>
                                  <p:childTnLst>
                                    <p:set>
                                      <p:cBhvr>
                                        <p:cTn id="12" dur="1" fill="hold">
                                          <p:stCondLst>
                                            <p:cond delay="0"/>
                                          </p:stCondLst>
                                        </p:cTn>
                                        <p:tgtEl>
                                          <p:spTgt spid="108"/>
                                        </p:tgtEl>
                                        <p:attrNameLst>
                                          <p:attrName>style.visibility</p:attrName>
                                        </p:attrNameLst>
                                      </p:cBhvr>
                                      <p:to>
                                        <p:strVal val="visible"/>
                                      </p:to>
                                    </p:set>
                                    <p:animEffect transition="in" filter="slide(fromLeft)">
                                      <p:cBhvr>
                                        <p:cTn id="13" dur="500"/>
                                        <p:tgtEl>
                                          <p:spTgt spid="108"/>
                                        </p:tgtEl>
                                      </p:cBhvr>
                                    </p:animEffect>
                                  </p:childTnLst>
                                </p:cTn>
                              </p:par>
                              <p:par>
                                <p:cTn id="14" presetID="3" presetClass="entr" presetSubtype="10" fill="hold" grpId="0" nodeType="withEffect">
                                  <p:stCondLst>
                                    <p:cond delay="1500"/>
                                  </p:stCondLst>
                                  <p:childTnLst>
                                    <p:set>
                                      <p:cBhvr>
                                        <p:cTn id="15" dur="1" fill="hold">
                                          <p:stCondLst>
                                            <p:cond delay="0"/>
                                          </p:stCondLst>
                                        </p:cTn>
                                        <p:tgtEl>
                                          <p:spTgt spid="136"/>
                                        </p:tgtEl>
                                        <p:attrNameLst>
                                          <p:attrName>style.visibility</p:attrName>
                                        </p:attrNameLst>
                                      </p:cBhvr>
                                      <p:to>
                                        <p:strVal val="visible"/>
                                      </p:to>
                                    </p:set>
                                    <p:animEffect transition="in" filter="blinds(horizontal)">
                                      <p:cBhvr>
                                        <p:cTn id="16" dur="500"/>
                                        <p:tgtEl>
                                          <p:spTgt spid="136"/>
                                        </p:tgtEl>
                                      </p:cBhvr>
                                    </p:animEffect>
                                  </p:childTnLst>
                                </p:cTn>
                              </p:par>
                              <p:par>
                                <p:cTn id="17" presetID="3" presetClass="entr" presetSubtype="10" fill="hold" grpId="0" nodeType="withEffect">
                                  <p:stCondLst>
                                    <p:cond delay="2100"/>
                                  </p:stCondLst>
                                  <p:childTnLst>
                                    <p:set>
                                      <p:cBhvr>
                                        <p:cTn id="18" dur="1" fill="hold">
                                          <p:stCondLst>
                                            <p:cond delay="0"/>
                                          </p:stCondLst>
                                        </p:cTn>
                                        <p:tgtEl>
                                          <p:spTgt spid="137"/>
                                        </p:tgtEl>
                                        <p:attrNameLst>
                                          <p:attrName>style.visibility</p:attrName>
                                        </p:attrNameLst>
                                      </p:cBhvr>
                                      <p:to>
                                        <p:strVal val="visible"/>
                                      </p:to>
                                    </p:set>
                                    <p:animEffect transition="in" filter="blinds(horizontal)">
                                      <p:cBhvr>
                                        <p:cTn id="19" dur="500"/>
                                        <p:tgtEl>
                                          <p:spTgt spid="137"/>
                                        </p:tgtEl>
                                      </p:cBhvr>
                                    </p:animEffect>
                                  </p:childTnLst>
                                </p:cTn>
                              </p:par>
                              <p:par>
                                <p:cTn id="20" presetID="3" presetClass="entr" presetSubtype="10" fill="hold" grpId="0" nodeType="withEffect">
                                  <p:stCondLst>
                                    <p:cond delay="2800"/>
                                  </p:stCondLst>
                                  <p:childTnLst>
                                    <p:set>
                                      <p:cBhvr>
                                        <p:cTn id="21" dur="1" fill="hold">
                                          <p:stCondLst>
                                            <p:cond delay="0"/>
                                          </p:stCondLst>
                                        </p:cTn>
                                        <p:tgtEl>
                                          <p:spTgt spid="139"/>
                                        </p:tgtEl>
                                        <p:attrNameLst>
                                          <p:attrName>style.visibility</p:attrName>
                                        </p:attrNameLst>
                                      </p:cBhvr>
                                      <p:to>
                                        <p:strVal val="visible"/>
                                      </p:to>
                                    </p:set>
                                    <p:animEffect transition="in" filter="blinds(horizontal)">
                                      <p:cBhvr>
                                        <p:cTn id="22" dur="500"/>
                                        <p:tgtEl>
                                          <p:spTgt spid="139"/>
                                        </p:tgtEl>
                                      </p:cBhvr>
                                    </p:animEffect>
                                  </p:childTnLst>
                                </p:cTn>
                              </p:par>
                              <p:par>
                                <p:cTn id="23" presetID="3" presetClass="entr" presetSubtype="10" fill="hold" grpId="0" nodeType="withEffect">
                                  <p:stCondLst>
                                    <p:cond delay="3200"/>
                                  </p:stCondLst>
                                  <p:childTnLst>
                                    <p:set>
                                      <p:cBhvr>
                                        <p:cTn id="24" dur="1" fill="hold">
                                          <p:stCondLst>
                                            <p:cond delay="0"/>
                                          </p:stCondLst>
                                        </p:cTn>
                                        <p:tgtEl>
                                          <p:spTgt spid="135"/>
                                        </p:tgtEl>
                                        <p:attrNameLst>
                                          <p:attrName>style.visibility</p:attrName>
                                        </p:attrNameLst>
                                      </p:cBhvr>
                                      <p:to>
                                        <p:strVal val="visible"/>
                                      </p:to>
                                    </p:set>
                                    <p:animEffect transition="in" filter="blinds(horizontal)">
                                      <p:cBhvr>
                                        <p:cTn id="25" dur="500"/>
                                        <p:tgtEl>
                                          <p:spTgt spid="135"/>
                                        </p:tgtEl>
                                      </p:cBhvr>
                                    </p:animEffect>
                                  </p:childTnLst>
                                </p:cTn>
                              </p:par>
                              <p:par>
                                <p:cTn id="26" presetID="3" presetClass="entr" presetSubtype="10" fill="hold" grpId="0" nodeType="withEffect">
                                  <p:stCondLst>
                                    <p:cond delay="3800"/>
                                  </p:stCondLst>
                                  <p:childTnLst>
                                    <p:set>
                                      <p:cBhvr>
                                        <p:cTn id="27" dur="1" fill="hold">
                                          <p:stCondLst>
                                            <p:cond delay="0"/>
                                          </p:stCondLst>
                                        </p:cTn>
                                        <p:tgtEl>
                                          <p:spTgt spid="138"/>
                                        </p:tgtEl>
                                        <p:attrNameLst>
                                          <p:attrName>style.visibility</p:attrName>
                                        </p:attrNameLst>
                                      </p:cBhvr>
                                      <p:to>
                                        <p:strVal val="visible"/>
                                      </p:to>
                                    </p:set>
                                    <p:animEffect transition="in" filter="blinds(horizontal)">
                                      <p:cBhvr>
                                        <p:cTn id="28" dur="500"/>
                                        <p:tgtEl>
                                          <p:spTgt spid="138"/>
                                        </p:tgtEl>
                                      </p:cBhvr>
                                    </p:animEffect>
                                  </p:childTnLst>
                                </p:cTn>
                              </p:par>
                              <p:par>
                                <p:cTn id="29" presetID="3" presetClass="entr" presetSubtype="10" fill="hold" nodeType="withEffect">
                                  <p:stCondLst>
                                    <p:cond delay="4200"/>
                                  </p:stCondLst>
                                  <p:childTnLst>
                                    <p:set>
                                      <p:cBhvr>
                                        <p:cTn id="30" dur="1" fill="hold">
                                          <p:stCondLst>
                                            <p:cond delay="0"/>
                                          </p:stCondLst>
                                        </p:cTn>
                                        <p:tgtEl>
                                          <p:spTgt spid="160"/>
                                        </p:tgtEl>
                                        <p:attrNameLst>
                                          <p:attrName>style.visibility</p:attrName>
                                        </p:attrNameLst>
                                      </p:cBhvr>
                                      <p:to>
                                        <p:strVal val="visible"/>
                                      </p:to>
                                    </p:set>
                                    <p:animEffect transition="in" filter="blinds(horizontal)">
                                      <p:cBhvr>
                                        <p:cTn id="31" dur="500"/>
                                        <p:tgtEl>
                                          <p:spTgt spid="160"/>
                                        </p:tgtEl>
                                      </p:cBhvr>
                                    </p:animEffect>
                                  </p:childTnLst>
                                </p:cTn>
                              </p:par>
                              <p:par>
                                <p:cTn id="32" presetID="20" presetClass="entr" presetSubtype="0" fill="hold" grpId="0" nodeType="withEffect">
                                  <p:stCondLst>
                                    <p:cond delay="4700"/>
                                  </p:stCondLst>
                                  <p:childTnLst>
                                    <p:set>
                                      <p:cBhvr>
                                        <p:cTn id="33" dur="1" fill="hold">
                                          <p:stCondLst>
                                            <p:cond delay="0"/>
                                          </p:stCondLst>
                                        </p:cTn>
                                        <p:tgtEl>
                                          <p:spTgt spid="140"/>
                                        </p:tgtEl>
                                        <p:attrNameLst>
                                          <p:attrName>style.visibility</p:attrName>
                                        </p:attrNameLst>
                                      </p:cBhvr>
                                      <p:to>
                                        <p:strVal val="visible"/>
                                      </p:to>
                                    </p:set>
                                    <p:animEffect transition="in" filter="wedge">
                                      <p:cBhvr>
                                        <p:cTn id="34" dur="2000"/>
                                        <p:tgtEl>
                                          <p:spTgt spid="140"/>
                                        </p:tgtEl>
                                      </p:cBhvr>
                                    </p:animEffect>
                                  </p:childTnLst>
                                </p:cTn>
                              </p:par>
                              <p:par>
                                <p:cTn id="35" presetID="2" presetClass="entr" presetSubtype="4" fill="hold" grpId="0" nodeType="withEffect">
                                  <p:stCondLst>
                                    <p:cond delay="6600"/>
                                  </p:stCondLst>
                                  <p:childTnLst>
                                    <p:set>
                                      <p:cBhvr>
                                        <p:cTn id="36" dur="1" fill="hold">
                                          <p:stCondLst>
                                            <p:cond delay="0"/>
                                          </p:stCondLst>
                                        </p:cTn>
                                        <p:tgtEl>
                                          <p:spTgt spid="133"/>
                                        </p:tgtEl>
                                        <p:attrNameLst>
                                          <p:attrName>style.visibility</p:attrName>
                                        </p:attrNameLst>
                                      </p:cBhvr>
                                      <p:to>
                                        <p:strVal val="visible"/>
                                      </p:to>
                                    </p:set>
                                    <p:anim calcmode="lin" valueType="num">
                                      <p:cBhvr additive="base">
                                        <p:cTn id="37" dur="500" fill="hold"/>
                                        <p:tgtEl>
                                          <p:spTgt spid="133"/>
                                        </p:tgtEl>
                                        <p:attrNameLst>
                                          <p:attrName>ppt_x</p:attrName>
                                        </p:attrNameLst>
                                      </p:cBhvr>
                                      <p:tavLst>
                                        <p:tav tm="0">
                                          <p:val>
                                            <p:strVal val="#ppt_x"/>
                                          </p:val>
                                        </p:tav>
                                        <p:tav tm="100000">
                                          <p:val>
                                            <p:strVal val="#ppt_x"/>
                                          </p:val>
                                        </p:tav>
                                      </p:tavLst>
                                    </p:anim>
                                    <p:anim calcmode="lin" valueType="num">
                                      <p:cBhvr additive="base">
                                        <p:cTn id="38" dur="500" fill="hold"/>
                                        <p:tgtEl>
                                          <p:spTgt spid="133"/>
                                        </p:tgtEl>
                                        <p:attrNameLst>
                                          <p:attrName>ppt_y</p:attrName>
                                        </p:attrNameLst>
                                      </p:cBhvr>
                                      <p:tavLst>
                                        <p:tav tm="0">
                                          <p:val>
                                            <p:strVal val="1+#ppt_h/2"/>
                                          </p:val>
                                        </p:tav>
                                        <p:tav tm="100000">
                                          <p:val>
                                            <p:strVal val="#ppt_y"/>
                                          </p:val>
                                        </p:tav>
                                      </p:tavLst>
                                    </p:anim>
                                  </p:childTnLst>
                                </p:cTn>
                              </p:par>
                              <p:par>
                                <p:cTn id="39" presetID="4" presetClass="entr" presetSubtype="16" fill="hold" grpId="0" nodeType="withEffect">
                                  <p:stCondLst>
                                    <p:cond delay="7200"/>
                                  </p:stCondLst>
                                  <p:childTnLst>
                                    <p:set>
                                      <p:cBhvr>
                                        <p:cTn id="40" dur="1" fill="hold">
                                          <p:stCondLst>
                                            <p:cond delay="0"/>
                                          </p:stCondLst>
                                        </p:cTn>
                                        <p:tgtEl>
                                          <p:spTgt spid="159"/>
                                        </p:tgtEl>
                                        <p:attrNameLst>
                                          <p:attrName>style.visibility</p:attrName>
                                        </p:attrNameLst>
                                      </p:cBhvr>
                                      <p:to>
                                        <p:strVal val="visible"/>
                                      </p:to>
                                    </p:set>
                                    <p:animEffect transition="in" filter="box(in)">
                                      <p:cBhvr>
                                        <p:cTn id="41" dur="500"/>
                                        <p:tgtEl>
                                          <p:spTgt spid="159"/>
                                        </p:tgtEl>
                                      </p:cBhvr>
                                    </p:animEffect>
                                  </p:childTnLst>
                                </p:cTn>
                              </p:par>
                              <p:par>
                                <p:cTn id="42" presetID="22" presetClass="entr" presetSubtype="8" fill="hold" grpId="0" nodeType="withEffect">
                                  <p:stCondLst>
                                    <p:cond delay="7700"/>
                                  </p:stCondLst>
                                  <p:childTnLst>
                                    <p:set>
                                      <p:cBhvr>
                                        <p:cTn id="43" dur="1" fill="hold">
                                          <p:stCondLst>
                                            <p:cond delay="0"/>
                                          </p:stCondLst>
                                        </p:cTn>
                                        <p:tgtEl>
                                          <p:spTgt spid="158">
                                            <p:txEl>
                                              <p:pRg st="0" end="0"/>
                                            </p:txEl>
                                          </p:spTgt>
                                        </p:tgtEl>
                                        <p:attrNameLst>
                                          <p:attrName>style.visibility</p:attrName>
                                        </p:attrNameLst>
                                      </p:cBhvr>
                                      <p:to>
                                        <p:strVal val="visible"/>
                                      </p:to>
                                    </p:set>
                                    <p:animEffect transition="in" filter="wipe(left)">
                                      <p:cBhvr>
                                        <p:cTn id="44" dur="500"/>
                                        <p:tgtEl>
                                          <p:spTgt spid="158">
                                            <p:txEl>
                                              <p:pRg st="0" end="0"/>
                                            </p:txEl>
                                          </p:spTgt>
                                        </p:tgtEl>
                                      </p:cBhvr>
                                    </p:animEffect>
                                  </p:childTnLst>
                                </p:cTn>
                              </p:par>
                              <p:par>
                                <p:cTn id="45" presetID="20" presetClass="entr" presetSubtype="0" fill="hold" nodeType="withEffect">
                                  <p:stCondLst>
                                    <p:cond delay="9000"/>
                                  </p:stCondLst>
                                  <p:childTnLst>
                                    <p:set>
                                      <p:cBhvr>
                                        <p:cTn id="46" dur="1" fill="hold">
                                          <p:stCondLst>
                                            <p:cond delay="0"/>
                                          </p:stCondLst>
                                        </p:cTn>
                                        <p:tgtEl>
                                          <p:spTgt spid="111"/>
                                        </p:tgtEl>
                                        <p:attrNameLst>
                                          <p:attrName>style.visibility</p:attrName>
                                        </p:attrNameLst>
                                      </p:cBhvr>
                                      <p:to>
                                        <p:strVal val="visible"/>
                                      </p:to>
                                    </p:set>
                                    <p:animEffect transition="in" filter="wedge">
                                      <p:cBhvr>
                                        <p:cTn id="47" dur="1000"/>
                                        <p:tgtEl>
                                          <p:spTgt spid="111"/>
                                        </p:tgtEl>
                                      </p:cBhvr>
                                    </p:animEffect>
                                  </p:childTnLst>
                                </p:cTn>
                              </p:par>
                              <p:par>
                                <p:cTn id="48" presetID="20" presetClass="entr" presetSubtype="0" fill="hold" nodeType="withEffect">
                                  <p:stCondLst>
                                    <p:cond delay="10000"/>
                                  </p:stCondLst>
                                  <p:childTnLst>
                                    <p:set>
                                      <p:cBhvr>
                                        <p:cTn id="49" dur="1" fill="hold">
                                          <p:stCondLst>
                                            <p:cond delay="0"/>
                                          </p:stCondLst>
                                        </p:cTn>
                                        <p:tgtEl>
                                          <p:spTgt spid="112"/>
                                        </p:tgtEl>
                                        <p:attrNameLst>
                                          <p:attrName>style.visibility</p:attrName>
                                        </p:attrNameLst>
                                      </p:cBhvr>
                                      <p:to>
                                        <p:strVal val="visible"/>
                                      </p:to>
                                    </p:set>
                                    <p:animEffect transition="in" filter="wedge">
                                      <p:cBhvr>
                                        <p:cTn id="50" dur="1000"/>
                                        <p:tgtEl>
                                          <p:spTgt spid="112"/>
                                        </p:tgtEl>
                                      </p:cBhvr>
                                    </p:animEffect>
                                  </p:childTnLst>
                                </p:cTn>
                              </p:par>
                              <p:par>
                                <p:cTn id="51" presetID="3" presetClass="entr" presetSubtype="10" fill="hold" grpId="0" nodeType="withEffect">
                                  <p:stCondLst>
                                    <p:cond delay="11100"/>
                                  </p:stCondLst>
                                  <p:childTnLst>
                                    <p:set>
                                      <p:cBhvr>
                                        <p:cTn id="52" dur="1" fill="hold">
                                          <p:stCondLst>
                                            <p:cond delay="0"/>
                                          </p:stCondLst>
                                        </p:cTn>
                                        <p:tgtEl>
                                          <p:spTgt spid="165"/>
                                        </p:tgtEl>
                                        <p:attrNameLst>
                                          <p:attrName>style.visibility</p:attrName>
                                        </p:attrNameLst>
                                      </p:cBhvr>
                                      <p:to>
                                        <p:strVal val="visible"/>
                                      </p:to>
                                    </p:set>
                                    <p:animEffect transition="in" filter="blinds(horizontal)">
                                      <p:cBhvr>
                                        <p:cTn id="53" dur="500"/>
                                        <p:tgtEl>
                                          <p:spTgt spid="165"/>
                                        </p:tgtEl>
                                      </p:cBhvr>
                                    </p:animEffect>
                                  </p:childTnLst>
                                </p:cTn>
                              </p:par>
                              <p:par>
                                <p:cTn id="54" presetID="3" presetClass="entr" presetSubtype="10" fill="hold" grpId="0" nodeType="withEffect">
                                  <p:stCondLst>
                                    <p:cond delay="11700"/>
                                  </p:stCondLst>
                                  <p:childTnLst>
                                    <p:set>
                                      <p:cBhvr>
                                        <p:cTn id="55" dur="1" fill="hold">
                                          <p:stCondLst>
                                            <p:cond delay="0"/>
                                          </p:stCondLst>
                                        </p:cTn>
                                        <p:tgtEl>
                                          <p:spTgt spid="166"/>
                                        </p:tgtEl>
                                        <p:attrNameLst>
                                          <p:attrName>style.visibility</p:attrName>
                                        </p:attrNameLst>
                                      </p:cBhvr>
                                      <p:to>
                                        <p:strVal val="visible"/>
                                      </p:to>
                                    </p:set>
                                    <p:animEffect transition="in" filter="blinds(horizontal)">
                                      <p:cBhvr>
                                        <p:cTn id="56" dur="500"/>
                                        <p:tgtEl>
                                          <p:spTgt spid="166"/>
                                        </p:tgtEl>
                                      </p:cBhvr>
                                    </p:animEffect>
                                  </p:childTnLst>
                                </p:cTn>
                              </p:par>
                              <p:par>
                                <p:cTn id="57" presetID="3" presetClass="entr" presetSubtype="10" fill="hold" grpId="0" nodeType="withEffect">
                                  <p:stCondLst>
                                    <p:cond delay="12200"/>
                                  </p:stCondLst>
                                  <p:childTnLst>
                                    <p:set>
                                      <p:cBhvr>
                                        <p:cTn id="58" dur="1" fill="hold">
                                          <p:stCondLst>
                                            <p:cond delay="0"/>
                                          </p:stCondLst>
                                        </p:cTn>
                                        <p:tgtEl>
                                          <p:spTgt spid="168"/>
                                        </p:tgtEl>
                                        <p:attrNameLst>
                                          <p:attrName>style.visibility</p:attrName>
                                        </p:attrNameLst>
                                      </p:cBhvr>
                                      <p:to>
                                        <p:strVal val="visible"/>
                                      </p:to>
                                    </p:set>
                                    <p:animEffect transition="in" filter="blinds(horizontal)">
                                      <p:cBhvr>
                                        <p:cTn id="59" dur="500"/>
                                        <p:tgtEl>
                                          <p:spTgt spid="168"/>
                                        </p:tgtEl>
                                      </p:cBhvr>
                                    </p:animEffect>
                                  </p:childTnLst>
                                </p:cTn>
                              </p:par>
                            </p:childTnLst>
                          </p:cTn>
                        </p:par>
                        <p:par>
                          <p:cTn id="60" fill="hold">
                            <p:stCondLst>
                              <p:cond delay="12700"/>
                            </p:stCondLst>
                            <p:childTnLst>
                              <p:par>
                                <p:cTn id="61" presetID="16" presetClass="entr" presetSubtype="21" fill="hold" grpId="0" nodeType="after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barn(inVertical)">
                                      <p:cBhvr>
                                        <p:cTn id="63" dur="500"/>
                                        <p:tgtEl>
                                          <p:spTgt spid="118"/>
                                        </p:tgtEl>
                                      </p:cBhvr>
                                    </p:animEffect>
                                  </p:childTnLst>
                                </p:cTn>
                              </p:par>
                            </p:childTnLst>
                          </p:cTn>
                        </p:par>
                        <p:par>
                          <p:cTn id="64" fill="hold">
                            <p:stCondLst>
                              <p:cond delay="13200"/>
                            </p:stCondLst>
                            <p:childTnLst>
                              <p:par>
                                <p:cTn id="65" presetID="16" presetClass="entr" presetSubtype="21" fill="hold" grpId="0" nodeType="afterEffect">
                                  <p:stCondLst>
                                    <p:cond delay="0"/>
                                  </p:stCondLst>
                                  <p:childTnLst>
                                    <p:set>
                                      <p:cBhvr>
                                        <p:cTn id="66" dur="1" fill="hold">
                                          <p:stCondLst>
                                            <p:cond delay="0"/>
                                          </p:stCondLst>
                                        </p:cTn>
                                        <p:tgtEl>
                                          <p:spTgt spid="120"/>
                                        </p:tgtEl>
                                        <p:attrNameLst>
                                          <p:attrName>style.visibility</p:attrName>
                                        </p:attrNameLst>
                                      </p:cBhvr>
                                      <p:to>
                                        <p:strVal val="visible"/>
                                      </p:to>
                                    </p:set>
                                    <p:animEffect transition="in" filter="barn(inVertical)">
                                      <p:cBhvr>
                                        <p:cTn id="67" dur="500"/>
                                        <p:tgtEl>
                                          <p:spTgt spid="120"/>
                                        </p:tgtEl>
                                      </p:cBhvr>
                                    </p:animEffect>
                                  </p:childTnLst>
                                </p:cTn>
                              </p:par>
                            </p:childTnLst>
                          </p:cTn>
                        </p:par>
                        <p:par>
                          <p:cTn id="68" fill="hold">
                            <p:stCondLst>
                              <p:cond delay="13700"/>
                            </p:stCondLst>
                            <p:childTnLst>
                              <p:par>
                                <p:cTn id="69" presetID="16" presetClass="entr" presetSubtype="21" fill="hold" grpId="0" nodeType="afterEffect">
                                  <p:stCondLst>
                                    <p:cond delay="0"/>
                                  </p:stCondLst>
                                  <p:childTnLst>
                                    <p:set>
                                      <p:cBhvr>
                                        <p:cTn id="70" dur="1" fill="hold">
                                          <p:stCondLst>
                                            <p:cond delay="0"/>
                                          </p:stCondLst>
                                        </p:cTn>
                                        <p:tgtEl>
                                          <p:spTgt spid="122"/>
                                        </p:tgtEl>
                                        <p:attrNameLst>
                                          <p:attrName>style.visibility</p:attrName>
                                        </p:attrNameLst>
                                      </p:cBhvr>
                                      <p:to>
                                        <p:strVal val="visible"/>
                                      </p:to>
                                    </p:set>
                                    <p:animEffect transition="in" filter="barn(inVertical)">
                                      <p:cBhvr>
                                        <p:cTn id="71" dur="500"/>
                                        <p:tgtEl>
                                          <p:spTgt spid="122"/>
                                        </p:tgtEl>
                                      </p:cBhvr>
                                    </p:animEffect>
                                  </p:childTnLst>
                                </p:cTn>
                              </p:par>
                              <p:par>
                                <p:cTn id="72" presetID="12" presetClass="entr" presetSubtype="4" fill="hold" nodeType="withEffect">
                                  <p:stCondLst>
                                    <p:cond delay="600"/>
                                  </p:stCondLst>
                                  <p:childTnLst>
                                    <p:set>
                                      <p:cBhvr>
                                        <p:cTn id="73" dur="1" fill="hold">
                                          <p:stCondLst>
                                            <p:cond delay="0"/>
                                          </p:stCondLst>
                                        </p:cTn>
                                        <p:tgtEl>
                                          <p:spTgt spid="125"/>
                                        </p:tgtEl>
                                        <p:attrNameLst>
                                          <p:attrName>style.visibility</p:attrName>
                                        </p:attrNameLst>
                                      </p:cBhvr>
                                      <p:to>
                                        <p:strVal val="visible"/>
                                      </p:to>
                                    </p:set>
                                    <p:animEffect transition="in" filter="slide(fromBottom)">
                                      <p:cBhvr>
                                        <p:cTn id="74" dur="500"/>
                                        <p:tgtEl>
                                          <p:spTgt spid="125"/>
                                        </p:tgtEl>
                                      </p:cBhvr>
                                    </p:animEffect>
                                  </p:childTnLst>
                                </p:cTn>
                              </p:par>
                              <p:par>
                                <p:cTn id="75" presetID="12" presetClass="entr" presetSubtype="4" fill="hold" nodeType="withEffect">
                                  <p:stCondLst>
                                    <p:cond delay="1200"/>
                                  </p:stCondLst>
                                  <p:childTnLst>
                                    <p:set>
                                      <p:cBhvr>
                                        <p:cTn id="76" dur="1" fill="hold">
                                          <p:stCondLst>
                                            <p:cond delay="0"/>
                                          </p:stCondLst>
                                        </p:cTn>
                                        <p:tgtEl>
                                          <p:spTgt spid="130"/>
                                        </p:tgtEl>
                                        <p:attrNameLst>
                                          <p:attrName>style.visibility</p:attrName>
                                        </p:attrNameLst>
                                      </p:cBhvr>
                                      <p:to>
                                        <p:strVal val="visible"/>
                                      </p:to>
                                    </p:set>
                                    <p:animEffect transition="in" filter="slide(fromBottom)">
                                      <p:cBhvr>
                                        <p:cTn id="77" dur="500"/>
                                        <p:tgtEl>
                                          <p:spTgt spid="130"/>
                                        </p:tgtEl>
                                      </p:cBhvr>
                                    </p:animEffect>
                                  </p:childTnLst>
                                </p:cTn>
                              </p:par>
                              <p:par>
                                <p:cTn id="78" presetID="12" presetClass="entr" presetSubtype="4" fill="hold" nodeType="withEffect">
                                  <p:stCondLst>
                                    <p:cond delay="1800"/>
                                  </p:stCondLst>
                                  <p:childTnLst>
                                    <p:set>
                                      <p:cBhvr>
                                        <p:cTn id="79" dur="1" fill="hold">
                                          <p:stCondLst>
                                            <p:cond delay="0"/>
                                          </p:stCondLst>
                                        </p:cTn>
                                        <p:tgtEl>
                                          <p:spTgt spid="143"/>
                                        </p:tgtEl>
                                        <p:attrNameLst>
                                          <p:attrName>style.visibility</p:attrName>
                                        </p:attrNameLst>
                                      </p:cBhvr>
                                      <p:to>
                                        <p:strVal val="visible"/>
                                      </p:to>
                                    </p:set>
                                    <p:animEffect transition="in" filter="slide(fromBottom)">
                                      <p:cBhvr>
                                        <p:cTn id="80" dur="5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p:bldP spid="135" grpId="0" animBg="1"/>
      <p:bldP spid="136" grpId="0" animBg="1"/>
      <p:bldP spid="137" grpId="0" animBg="1"/>
      <p:bldP spid="138" grpId="0" animBg="1"/>
      <p:bldP spid="139" grpId="0" animBg="1"/>
      <p:bldP spid="140" grpId="0" animBg="1"/>
      <p:bldP spid="118" grpId="0"/>
      <p:bldP spid="120" grpId="0"/>
      <p:bldP spid="122" grpId="0"/>
      <p:bldP spid="158" grpId="0" build="p"/>
      <p:bldP spid="159" grpId="0"/>
      <p:bldP spid="156" grpId="0"/>
      <p:bldP spid="164" grpId="0" build="p"/>
      <p:bldP spid="165" grpId="0" animBg="1"/>
      <p:bldP spid="166" grpId="0" animBg="1"/>
      <p:bldP spid="16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3" name="Group 7"/>
          <p:cNvGrpSpPr/>
          <p:nvPr/>
        </p:nvGrpSpPr>
        <p:grpSpPr>
          <a:xfrm>
            <a:off x="8280400" y="514350"/>
            <a:ext cx="330200" cy="330200"/>
            <a:chOff x="8458200" y="361950"/>
            <a:chExt cx="406400" cy="406400"/>
          </a:xfrm>
        </p:grpSpPr>
        <p:sp>
          <p:nvSpPr>
            <p:cNvPr id="10" name="Oval 216"/>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1" name="Oval 217"/>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25</a:t>
              </a:r>
              <a:endParaRPr lang="en-US" sz="1200" dirty="0">
                <a:solidFill>
                  <a:schemeClr val="tx1">
                    <a:lumMod val="50000"/>
                    <a:lumOff val="50000"/>
                  </a:schemeClr>
                </a:solidFill>
              </a:endParaRPr>
            </a:p>
          </p:txBody>
        </p:sp>
      </p:grpSp>
      <p:grpSp>
        <p:nvGrpSpPr>
          <p:cNvPr id="257" name="Group 256"/>
          <p:cNvGrpSpPr/>
          <p:nvPr/>
        </p:nvGrpSpPr>
        <p:grpSpPr>
          <a:xfrm>
            <a:off x="1066800" y="1733550"/>
            <a:ext cx="2133600" cy="2590799"/>
            <a:chOff x="1066800" y="1733550"/>
            <a:chExt cx="2133600" cy="2590799"/>
          </a:xfrm>
          <a:solidFill>
            <a:schemeClr val="accent2">
              <a:lumMod val="40000"/>
              <a:lumOff val="60000"/>
            </a:schemeClr>
          </a:solidFill>
          <a:effectLst>
            <a:outerShdw blurRad="76200" dir="13500000" sy="23000" kx="1200000" algn="br" rotWithShape="0">
              <a:prstClr val="black">
                <a:alpha val="20000"/>
              </a:prstClr>
            </a:outerShdw>
          </a:effectLst>
        </p:grpSpPr>
        <p:sp>
          <p:nvSpPr>
            <p:cNvPr id="126" name="Freeform 323"/>
            <p:cNvSpPr>
              <a:spLocks/>
            </p:cNvSpPr>
            <p:nvPr/>
          </p:nvSpPr>
          <p:spPr bwMode="gray">
            <a:xfrm>
              <a:off x="1832579" y="2529747"/>
              <a:ext cx="491207" cy="429693"/>
            </a:xfrm>
            <a:custGeom>
              <a:avLst/>
              <a:gdLst>
                <a:gd name="T0" fmla="*/ 2 w 176"/>
                <a:gd name="T1" fmla="*/ 94 h 204"/>
                <a:gd name="T2" fmla="*/ 8 w 176"/>
                <a:gd name="T3" fmla="*/ 90 h 204"/>
                <a:gd name="T4" fmla="*/ 22 w 176"/>
                <a:gd name="T5" fmla="*/ 84 h 204"/>
                <a:gd name="T6" fmla="*/ 28 w 176"/>
                <a:gd name="T7" fmla="*/ 80 h 204"/>
                <a:gd name="T8" fmla="*/ 26 w 176"/>
                <a:gd name="T9" fmla="*/ 70 h 204"/>
                <a:gd name="T10" fmla="*/ 24 w 176"/>
                <a:gd name="T11" fmla="*/ 66 h 204"/>
                <a:gd name="T12" fmla="*/ 24 w 176"/>
                <a:gd name="T13" fmla="*/ 52 h 204"/>
                <a:gd name="T14" fmla="*/ 28 w 176"/>
                <a:gd name="T15" fmla="*/ 44 h 204"/>
                <a:gd name="T16" fmla="*/ 26 w 176"/>
                <a:gd name="T17" fmla="*/ 36 h 204"/>
                <a:gd name="T18" fmla="*/ 34 w 176"/>
                <a:gd name="T19" fmla="*/ 18 h 204"/>
                <a:gd name="T20" fmla="*/ 42 w 176"/>
                <a:gd name="T21" fmla="*/ 16 h 204"/>
                <a:gd name="T22" fmla="*/ 48 w 176"/>
                <a:gd name="T23" fmla="*/ 8 h 204"/>
                <a:gd name="T24" fmla="*/ 58 w 176"/>
                <a:gd name="T25" fmla="*/ 4 h 204"/>
                <a:gd name="T26" fmla="*/ 64 w 176"/>
                <a:gd name="T27" fmla="*/ 6 h 204"/>
                <a:gd name="T28" fmla="*/ 68 w 176"/>
                <a:gd name="T29" fmla="*/ 0 h 204"/>
                <a:gd name="T30" fmla="*/ 74 w 176"/>
                <a:gd name="T31" fmla="*/ 2 h 204"/>
                <a:gd name="T32" fmla="*/ 72 w 176"/>
                <a:gd name="T33" fmla="*/ 20 h 204"/>
                <a:gd name="T34" fmla="*/ 98 w 176"/>
                <a:gd name="T35" fmla="*/ 46 h 204"/>
                <a:gd name="T36" fmla="*/ 110 w 176"/>
                <a:gd name="T37" fmla="*/ 48 h 204"/>
                <a:gd name="T38" fmla="*/ 118 w 176"/>
                <a:gd name="T39" fmla="*/ 60 h 204"/>
                <a:gd name="T40" fmla="*/ 128 w 176"/>
                <a:gd name="T41" fmla="*/ 66 h 204"/>
                <a:gd name="T42" fmla="*/ 140 w 176"/>
                <a:gd name="T43" fmla="*/ 78 h 204"/>
                <a:gd name="T44" fmla="*/ 166 w 176"/>
                <a:gd name="T45" fmla="*/ 90 h 204"/>
                <a:gd name="T46" fmla="*/ 166 w 176"/>
                <a:gd name="T47" fmla="*/ 98 h 204"/>
                <a:gd name="T48" fmla="*/ 168 w 176"/>
                <a:gd name="T49" fmla="*/ 104 h 204"/>
                <a:gd name="T50" fmla="*/ 174 w 176"/>
                <a:gd name="T51" fmla="*/ 108 h 204"/>
                <a:gd name="T52" fmla="*/ 176 w 176"/>
                <a:gd name="T53" fmla="*/ 120 h 204"/>
                <a:gd name="T54" fmla="*/ 174 w 176"/>
                <a:gd name="T55" fmla="*/ 156 h 204"/>
                <a:gd name="T56" fmla="*/ 162 w 176"/>
                <a:gd name="T57" fmla="*/ 152 h 204"/>
                <a:gd name="T58" fmla="*/ 132 w 176"/>
                <a:gd name="T59" fmla="*/ 150 h 204"/>
                <a:gd name="T60" fmla="*/ 112 w 176"/>
                <a:gd name="T61" fmla="*/ 180 h 204"/>
                <a:gd name="T62" fmla="*/ 106 w 176"/>
                <a:gd name="T63" fmla="*/ 190 h 204"/>
                <a:gd name="T64" fmla="*/ 98 w 176"/>
                <a:gd name="T65" fmla="*/ 186 h 204"/>
                <a:gd name="T66" fmla="*/ 84 w 176"/>
                <a:gd name="T67" fmla="*/ 200 h 204"/>
                <a:gd name="T68" fmla="*/ 82 w 176"/>
                <a:gd name="T69" fmla="*/ 194 h 204"/>
                <a:gd name="T70" fmla="*/ 76 w 176"/>
                <a:gd name="T71" fmla="*/ 188 h 204"/>
                <a:gd name="T72" fmla="*/ 56 w 176"/>
                <a:gd name="T73" fmla="*/ 188 h 204"/>
                <a:gd name="T74" fmla="*/ 50 w 176"/>
                <a:gd name="T75" fmla="*/ 198 h 204"/>
                <a:gd name="T76" fmla="*/ 46 w 176"/>
                <a:gd name="T77" fmla="*/ 202 h 204"/>
                <a:gd name="T78" fmla="*/ 40 w 176"/>
                <a:gd name="T79" fmla="*/ 204 h 204"/>
                <a:gd name="T80" fmla="*/ 30 w 176"/>
                <a:gd name="T81" fmla="*/ 160 h 204"/>
                <a:gd name="T82" fmla="*/ 30 w 176"/>
                <a:gd name="T83" fmla="*/ 150 h 204"/>
                <a:gd name="T84" fmla="*/ 24 w 176"/>
                <a:gd name="T85" fmla="*/ 138 h 204"/>
                <a:gd name="T86" fmla="*/ 10 w 176"/>
                <a:gd name="T87" fmla="*/ 118 h 204"/>
                <a:gd name="T88" fmla="*/ 2 w 176"/>
                <a:gd name="T89" fmla="*/ 102 h 20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6"/>
                <a:gd name="T136" fmla="*/ 0 h 204"/>
                <a:gd name="T137" fmla="*/ 176 w 176"/>
                <a:gd name="T138" fmla="*/ 204 h 20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6" h="204">
                  <a:moveTo>
                    <a:pt x="0" y="96"/>
                  </a:moveTo>
                  <a:lnTo>
                    <a:pt x="2" y="94"/>
                  </a:lnTo>
                  <a:lnTo>
                    <a:pt x="4" y="94"/>
                  </a:lnTo>
                  <a:lnTo>
                    <a:pt x="6" y="92"/>
                  </a:lnTo>
                  <a:lnTo>
                    <a:pt x="8" y="90"/>
                  </a:lnTo>
                  <a:lnTo>
                    <a:pt x="12" y="88"/>
                  </a:lnTo>
                  <a:lnTo>
                    <a:pt x="18" y="86"/>
                  </a:lnTo>
                  <a:lnTo>
                    <a:pt x="22" y="84"/>
                  </a:lnTo>
                  <a:lnTo>
                    <a:pt x="24" y="84"/>
                  </a:lnTo>
                  <a:lnTo>
                    <a:pt x="26" y="82"/>
                  </a:lnTo>
                  <a:lnTo>
                    <a:pt x="28" y="80"/>
                  </a:lnTo>
                  <a:lnTo>
                    <a:pt x="28" y="76"/>
                  </a:lnTo>
                  <a:lnTo>
                    <a:pt x="28" y="74"/>
                  </a:lnTo>
                  <a:lnTo>
                    <a:pt x="26" y="70"/>
                  </a:lnTo>
                  <a:lnTo>
                    <a:pt x="26" y="68"/>
                  </a:lnTo>
                  <a:lnTo>
                    <a:pt x="24" y="68"/>
                  </a:lnTo>
                  <a:lnTo>
                    <a:pt x="24" y="66"/>
                  </a:lnTo>
                  <a:lnTo>
                    <a:pt x="24" y="62"/>
                  </a:lnTo>
                  <a:lnTo>
                    <a:pt x="24" y="56"/>
                  </a:lnTo>
                  <a:lnTo>
                    <a:pt x="24" y="52"/>
                  </a:lnTo>
                  <a:lnTo>
                    <a:pt x="26" y="48"/>
                  </a:lnTo>
                  <a:lnTo>
                    <a:pt x="26" y="46"/>
                  </a:lnTo>
                  <a:lnTo>
                    <a:pt x="28" y="44"/>
                  </a:lnTo>
                  <a:lnTo>
                    <a:pt x="28" y="40"/>
                  </a:lnTo>
                  <a:lnTo>
                    <a:pt x="26" y="38"/>
                  </a:lnTo>
                  <a:lnTo>
                    <a:pt x="26" y="36"/>
                  </a:lnTo>
                  <a:lnTo>
                    <a:pt x="16" y="20"/>
                  </a:lnTo>
                  <a:lnTo>
                    <a:pt x="34" y="18"/>
                  </a:lnTo>
                  <a:lnTo>
                    <a:pt x="36" y="18"/>
                  </a:lnTo>
                  <a:lnTo>
                    <a:pt x="38" y="18"/>
                  </a:lnTo>
                  <a:lnTo>
                    <a:pt x="42" y="16"/>
                  </a:lnTo>
                  <a:lnTo>
                    <a:pt x="44" y="12"/>
                  </a:lnTo>
                  <a:lnTo>
                    <a:pt x="46" y="10"/>
                  </a:lnTo>
                  <a:lnTo>
                    <a:pt x="48" y="8"/>
                  </a:lnTo>
                  <a:lnTo>
                    <a:pt x="52" y="6"/>
                  </a:lnTo>
                  <a:lnTo>
                    <a:pt x="54" y="4"/>
                  </a:lnTo>
                  <a:lnTo>
                    <a:pt x="58" y="4"/>
                  </a:lnTo>
                  <a:lnTo>
                    <a:pt x="60" y="6"/>
                  </a:lnTo>
                  <a:lnTo>
                    <a:pt x="62" y="6"/>
                  </a:lnTo>
                  <a:lnTo>
                    <a:pt x="64" y="6"/>
                  </a:lnTo>
                  <a:lnTo>
                    <a:pt x="66" y="4"/>
                  </a:lnTo>
                  <a:lnTo>
                    <a:pt x="66" y="2"/>
                  </a:lnTo>
                  <a:lnTo>
                    <a:pt x="68" y="0"/>
                  </a:lnTo>
                  <a:lnTo>
                    <a:pt x="70" y="0"/>
                  </a:lnTo>
                  <a:lnTo>
                    <a:pt x="72" y="0"/>
                  </a:lnTo>
                  <a:lnTo>
                    <a:pt x="74" y="2"/>
                  </a:lnTo>
                  <a:lnTo>
                    <a:pt x="74" y="6"/>
                  </a:lnTo>
                  <a:lnTo>
                    <a:pt x="72" y="10"/>
                  </a:lnTo>
                  <a:lnTo>
                    <a:pt x="72" y="20"/>
                  </a:lnTo>
                  <a:lnTo>
                    <a:pt x="76" y="32"/>
                  </a:lnTo>
                  <a:lnTo>
                    <a:pt x="86" y="42"/>
                  </a:lnTo>
                  <a:lnTo>
                    <a:pt x="98" y="46"/>
                  </a:lnTo>
                  <a:lnTo>
                    <a:pt x="108" y="44"/>
                  </a:lnTo>
                  <a:lnTo>
                    <a:pt x="108" y="46"/>
                  </a:lnTo>
                  <a:lnTo>
                    <a:pt x="110" y="48"/>
                  </a:lnTo>
                  <a:lnTo>
                    <a:pt x="112" y="52"/>
                  </a:lnTo>
                  <a:lnTo>
                    <a:pt x="114" y="56"/>
                  </a:lnTo>
                  <a:lnTo>
                    <a:pt x="118" y="60"/>
                  </a:lnTo>
                  <a:lnTo>
                    <a:pt x="124" y="62"/>
                  </a:lnTo>
                  <a:lnTo>
                    <a:pt x="128" y="66"/>
                  </a:lnTo>
                  <a:lnTo>
                    <a:pt x="132" y="68"/>
                  </a:lnTo>
                  <a:lnTo>
                    <a:pt x="136" y="72"/>
                  </a:lnTo>
                  <a:lnTo>
                    <a:pt x="140" y="78"/>
                  </a:lnTo>
                  <a:lnTo>
                    <a:pt x="142" y="82"/>
                  </a:lnTo>
                  <a:lnTo>
                    <a:pt x="144" y="88"/>
                  </a:lnTo>
                  <a:lnTo>
                    <a:pt x="166" y="90"/>
                  </a:lnTo>
                  <a:lnTo>
                    <a:pt x="166" y="92"/>
                  </a:lnTo>
                  <a:lnTo>
                    <a:pt x="166" y="94"/>
                  </a:lnTo>
                  <a:lnTo>
                    <a:pt x="166" y="98"/>
                  </a:lnTo>
                  <a:lnTo>
                    <a:pt x="166" y="102"/>
                  </a:lnTo>
                  <a:lnTo>
                    <a:pt x="168" y="104"/>
                  </a:lnTo>
                  <a:lnTo>
                    <a:pt x="170" y="106"/>
                  </a:lnTo>
                  <a:lnTo>
                    <a:pt x="172" y="106"/>
                  </a:lnTo>
                  <a:lnTo>
                    <a:pt x="174" y="108"/>
                  </a:lnTo>
                  <a:lnTo>
                    <a:pt x="176" y="112"/>
                  </a:lnTo>
                  <a:lnTo>
                    <a:pt x="176" y="116"/>
                  </a:lnTo>
                  <a:lnTo>
                    <a:pt x="176" y="120"/>
                  </a:lnTo>
                  <a:lnTo>
                    <a:pt x="176" y="132"/>
                  </a:lnTo>
                  <a:lnTo>
                    <a:pt x="176" y="144"/>
                  </a:lnTo>
                  <a:lnTo>
                    <a:pt x="174" y="156"/>
                  </a:lnTo>
                  <a:lnTo>
                    <a:pt x="172" y="162"/>
                  </a:lnTo>
                  <a:lnTo>
                    <a:pt x="170" y="160"/>
                  </a:lnTo>
                  <a:lnTo>
                    <a:pt x="162" y="152"/>
                  </a:lnTo>
                  <a:lnTo>
                    <a:pt x="150" y="148"/>
                  </a:lnTo>
                  <a:lnTo>
                    <a:pt x="136" y="148"/>
                  </a:lnTo>
                  <a:lnTo>
                    <a:pt x="132" y="150"/>
                  </a:lnTo>
                  <a:lnTo>
                    <a:pt x="126" y="158"/>
                  </a:lnTo>
                  <a:lnTo>
                    <a:pt x="116" y="168"/>
                  </a:lnTo>
                  <a:lnTo>
                    <a:pt x="112" y="180"/>
                  </a:lnTo>
                  <a:lnTo>
                    <a:pt x="108" y="192"/>
                  </a:lnTo>
                  <a:lnTo>
                    <a:pt x="108" y="190"/>
                  </a:lnTo>
                  <a:lnTo>
                    <a:pt x="106" y="190"/>
                  </a:lnTo>
                  <a:lnTo>
                    <a:pt x="104" y="188"/>
                  </a:lnTo>
                  <a:lnTo>
                    <a:pt x="102" y="186"/>
                  </a:lnTo>
                  <a:lnTo>
                    <a:pt x="98" y="186"/>
                  </a:lnTo>
                  <a:lnTo>
                    <a:pt x="94" y="188"/>
                  </a:lnTo>
                  <a:lnTo>
                    <a:pt x="88" y="192"/>
                  </a:lnTo>
                  <a:lnTo>
                    <a:pt x="84" y="200"/>
                  </a:lnTo>
                  <a:lnTo>
                    <a:pt x="82" y="196"/>
                  </a:lnTo>
                  <a:lnTo>
                    <a:pt x="82" y="194"/>
                  </a:lnTo>
                  <a:lnTo>
                    <a:pt x="80" y="192"/>
                  </a:lnTo>
                  <a:lnTo>
                    <a:pt x="78" y="188"/>
                  </a:lnTo>
                  <a:lnTo>
                    <a:pt x="76" y="188"/>
                  </a:lnTo>
                  <a:lnTo>
                    <a:pt x="58" y="184"/>
                  </a:lnTo>
                  <a:lnTo>
                    <a:pt x="58" y="186"/>
                  </a:lnTo>
                  <a:lnTo>
                    <a:pt x="56" y="188"/>
                  </a:lnTo>
                  <a:lnTo>
                    <a:pt x="54" y="192"/>
                  </a:lnTo>
                  <a:lnTo>
                    <a:pt x="52" y="194"/>
                  </a:lnTo>
                  <a:lnTo>
                    <a:pt x="50" y="198"/>
                  </a:lnTo>
                  <a:lnTo>
                    <a:pt x="48" y="198"/>
                  </a:lnTo>
                  <a:lnTo>
                    <a:pt x="46" y="200"/>
                  </a:lnTo>
                  <a:lnTo>
                    <a:pt x="46" y="202"/>
                  </a:lnTo>
                  <a:lnTo>
                    <a:pt x="44" y="202"/>
                  </a:lnTo>
                  <a:lnTo>
                    <a:pt x="42" y="204"/>
                  </a:lnTo>
                  <a:lnTo>
                    <a:pt x="40" y="204"/>
                  </a:lnTo>
                  <a:lnTo>
                    <a:pt x="38" y="202"/>
                  </a:lnTo>
                  <a:lnTo>
                    <a:pt x="34" y="180"/>
                  </a:lnTo>
                  <a:lnTo>
                    <a:pt x="30" y="160"/>
                  </a:lnTo>
                  <a:lnTo>
                    <a:pt x="30" y="158"/>
                  </a:lnTo>
                  <a:lnTo>
                    <a:pt x="30" y="154"/>
                  </a:lnTo>
                  <a:lnTo>
                    <a:pt x="30" y="150"/>
                  </a:lnTo>
                  <a:lnTo>
                    <a:pt x="28" y="144"/>
                  </a:lnTo>
                  <a:lnTo>
                    <a:pt x="26" y="140"/>
                  </a:lnTo>
                  <a:lnTo>
                    <a:pt x="24" y="138"/>
                  </a:lnTo>
                  <a:lnTo>
                    <a:pt x="12" y="122"/>
                  </a:lnTo>
                  <a:lnTo>
                    <a:pt x="12" y="120"/>
                  </a:lnTo>
                  <a:lnTo>
                    <a:pt x="10" y="118"/>
                  </a:lnTo>
                  <a:lnTo>
                    <a:pt x="6" y="114"/>
                  </a:lnTo>
                  <a:lnTo>
                    <a:pt x="4" y="108"/>
                  </a:lnTo>
                  <a:lnTo>
                    <a:pt x="2" y="102"/>
                  </a:lnTo>
                  <a:lnTo>
                    <a:pt x="0" y="96"/>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30" name="Freeform 324"/>
            <p:cNvSpPr>
              <a:spLocks/>
            </p:cNvSpPr>
            <p:nvPr/>
          </p:nvSpPr>
          <p:spPr bwMode="gray">
            <a:xfrm>
              <a:off x="1416942" y="2234859"/>
              <a:ext cx="493726" cy="513947"/>
            </a:xfrm>
            <a:custGeom>
              <a:avLst/>
              <a:gdLst>
                <a:gd name="T0" fmla="*/ 72 w 178"/>
                <a:gd name="T1" fmla="*/ 216 h 244"/>
                <a:gd name="T2" fmla="*/ 68 w 178"/>
                <a:gd name="T3" fmla="*/ 200 h 244"/>
                <a:gd name="T4" fmla="*/ 58 w 178"/>
                <a:gd name="T5" fmla="*/ 176 h 244"/>
                <a:gd name="T6" fmla="*/ 46 w 178"/>
                <a:gd name="T7" fmla="*/ 148 h 244"/>
                <a:gd name="T8" fmla="*/ 18 w 178"/>
                <a:gd name="T9" fmla="*/ 108 h 244"/>
                <a:gd name="T10" fmla="*/ 4 w 178"/>
                <a:gd name="T11" fmla="*/ 90 h 244"/>
                <a:gd name="T12" fmla="*/ 6 w 178"/>
                <a:gd name="T13" fmla="*/ 84 h 244"/>
                <a:gd name="T14" fmla="*/ 4 w 178"/>
                <a:gd name="T15" fmla="*/ 78 h 244"/>
                <a:gd name="T16" fmla="*/ 0 w 178"/>
                <a:gd name="T17" fmla="*/ 74 h 244"/>
                <a:gd name="T18" fmla="*/ 6 w 178"/>
                <a:gd name="T19" fmla="*/ 64 h 244"/>
                <a:gd name="T20" fmla="*/ 14 w 178"/>
                <a:gd name="T21" fmla="*/ 64 h 244"/>
                <a:gd name="T22" fmla="*/ 28 w 178"/>
                <a:gd name="T23" fmla="*/ 68 h 244"/>
                <a:gd name="T24" fmla="*/ 36 w 178"/>
                <a:gd name="T25" fmla="*/ 66 h 244"/>
                <a:gd name="T26" fmla="*/ 38 w 178"/>
                <a:gd name="T27" fmla="*/ 62 h 244"/>
                <a:gd name="T28" fmla="*/ 42 w 178"/>
                <a:gd name="T29" fmla="*/ 54 h 244"/>
                <a:gd name="T30" fmla="*/ 46 w 178"/>
                <a:gd name="T31" fmla="*/ 48 h 244"/>
                <a:gd name="T32" fmla="*/ 60 w 178"/>
                <a:gd name="T33" fmla="*/ 44 h 244"/>
                <a:gd name="T34" fmla="*/ 82 w 178"/>
                <a:gd name="T35" fmla="*/ 18 h 244"/>
                <a:gd name="T36" fmla="*/ 82 w 178"/>
                <a:gd name="T37" fmla="*/ 8 h 244"/>
                <a:gd name="T38" fmla="*/ 88 w 178"/>
                <a:gd name="T39" fmla="*/ 4 h 244"/>
                <a:gd name="T40" fmla="*/ 100 w 178"/>
                <a:gd name="T41" fmla="*/ 8 h 244"/>
                <a:gd name="T42" fmla="*/ 116 w 178"/>
                <a:gd name="T43" fmla="*/ 14 h 244"/>
                <a:gd name="T44" fmla="*/ 124 w 178"/>
                <a:gd name="T45" fmla="*/ 22 h 244"/>
                <a:gd name="T46" fmla="*/ 126 w 178"/>
                <a:gd name="T47" fmla="*/ 28 h 244"/>
                <a:gd name="T48" fmla="*/ 134 w 178"/>
                <a:gd name="T49" fmla="*/ 36 h 244"/>
                <a:gd name="T50" fmla="*/ 146 w 178"/>
                <a:gd name="T51" fmla="*/ 36 h 244"/>
                <a:gd name="T52" fmla="*/ 158 w 178"/>
                <a:gd name="T53" fmla="*/ 38 h 244"/>
                <a:gd name="T54" fmla="*/ 162 w 178"/>
                <a:gd name="T55" fmla="*/ 42 h 244"/>
                <a:gd name="T56" fmla="*/ 162 w 178"/>
                <a:gd name="T57" fmla="*/ 60 h 244"/>
                <a:gd name="T58" fmla="*/ 156 w 178"/>
                <a:gd name="T59" fmla="*/ 66 h 244"/>
                <a:gd name="T60" fmla="*/ 148 w 178"/>
                <a:gd name="T61" fmla="*/ 64 h 244"/>
                <a:gd name="T62" fmla="*/ 142 w 178"/>
                <a:gd name="T63" fmla="*/ 66 h 244"/>
                <a:gd name="T64" fmla="*/ 128 w 178"/>
                <a:gd name="T65" fmla="*/ 72 h 244"/>
                <a:gd name="T66" fmla="*/ 122 w 178"/>
                <a:gd name="T67" fmla="*/ 82 h 244"/>
                <a:gd name="T68" fmla="*/ 118 w 178"/>
                <a:gd name="T69" fmla="*/ 92 h 244"/>
                <a:gd name="T70" fmla="*/ 114 w 178"/>
                <a:gd name="T71" fmla="*/ 98 h 244"/>
                <a:gd name="T72" fmla="*/ 110 w 178"/>
                <a:gd name="T73" fmla="*/ 116 h 244"/>
                <a:gd name="T74" fmla="*/ 114 w 178"/>
                <a:gd name="T75" fmla="*/ 126 h 244"/>
                <a:gd name="T76" fmla="*/ 116 w 178"/>
                <a:gd name="T77" fmla="*/ 134 h 244"/>
                <a:gd name="T78" fmla="*/ 118 w 178"/>
                <a:gd name="T79" fmla="*/ 134 h 244"/>
                <a:gd name="T80" fmla="*/ 126 w 178"/>
                <a:gd name="T81" fmla="*/ 134 h 244"/>
                <a:gd name="T82" fmla="*/ 126 w 178"/>
                <a:gd name="T83" fmla="*/ 136 h 244"/>
                <a:gd name="T84" fmla="*/ 138 w 178"/>
                <a:gd name="T85" fmla="*/ 140 h 244"/>
                <a:gd name="T86" fmla="*/ 142 w 178"/>
                <a:gd name="T87" fmla="*/ 140 h 244"/>
                <a:gd name="T88" fmla="*/ 150 w 178"/>
                <a:gd name="T89" fmla="*/ 134 h 244"/>
                <a:gd name="T90" fmla="*/ 152 w 178"/>
                <a:gd name="T91" fmla="*/ 156 h 244"/>
                <a:gd name="T92" fmla="*/ 156 w 178"/>
                <a:gd name="T93" fmla="*/ 158 h 244"/>
                <a:gd name="T94" fmla="*/ 164 w 178"/>
                <a:gd name="T95" fmla="*/ 160 h 244"/>
                <a:gd name="T96" fmla="*/ 176 w 178"/>
                <a:gd name="T97" fmla="*/ 176 h 244"/>
                <a:gd name="T98" fmla="*/ 178 w 178"/>
                <a:gd name="T99" fmla="*/ 184 h 244"/>
                <a:gd name="T100" fmla="*/ 174 w 178"/>
                <a:gd name="T101" fmla="*/ 192 h 244"/>
                <a:gd name="T102" fmla="*/ 174 w 178"/>
                <a:gd name="T103" fmla="*/ 206 h 244"/>
                <a:gd name="T104" fmla="*/ 176 w 178"/>
                <a:gd name="T105" fmla="*/ 210 h 244"/>
                <a:gd name="T106" fmla="*/ 178 w 178"/>
                <a:gd name="T107" fmla="*/ 220 h 244"/>
                <a:gd name="T108" fmla="*/ 170 w 178"/>
                <a:gd name="T109" fmla="*/ 224 h 244"/>
                <a:gd name="T110" fmla="*/ 156 w 178"/>
                <a:gd name="T111" fmla="*/ 230 h 244"/>
                <a:gd name="T112" fmla="*/ 148 w 178"/>
                <a:gd name="T113" fmla="*/ 238 h 244"/>
                <a:gd name="T114" fmla="*/ 132 w 178"/>
                <a:gd name="T115" fmla="*/ 244 h 244"/>
                <a:gd name="T116" fmla="*/ 120 w 178"/>
                <a:gd name="T117" fmla="*/ 244 h 244"/>
                <a:gd name="T118" fmla="*/ 112 w 178"/>
                <a:gd name="T119" fmla="*/ 240 h 244"/>
                <a:gd name="T120" fmla="*/ 98 w 178"/>
                <a:gd name="T121" fmla="*/ 234 h 244"/>
                <a:gd name="T122" fmla="*/ 82 w 178"/>
                <a:gd name="T123" fmla="*/ 226 h 24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8"/>
                <a:gd name="T187" fmla="*/ 0 h 244"/>
                <a:gd name="T188" fmla="*/ 178 w 178"/>
                <a:gd name="T189" fmla="*/ 244 h 24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8" h="244">
                  <a:moveTo>
                    <a:pt x="82" y="226"/>
                  </a:moveTo>
                  <a:lnTo>
                    <a:pt x="76" y="222"/>
                  </a:lnTo>
                  <a:lnTo>
                    <a:pt x="72" y="216"/>
                  </a:lnTo>
                  <a:lnTo>
                    <a:pt x="70" y="210"/>
                  </a:lnTo>
                  <a:lnTo>
                    <a:pt x="68" y="204"/>
                  </a:lnTo>
                  <a:lnTo>
                    <a:pt x="68" y="200"/>
                  </a:lnTo>
                  <a:lnTo>
                    <a:pt x="66" y="196"/>
                  </a:lnTo>
                  <a:lnTo>
                    <a:pt x="64" y="190"/>
                  </a:lnTo>
                  <a:lnTo>
                    <a:pt x="58" y="176"/>
                  </a:lnTo>
                  <a:lnTo>
                    <a:pt x="52" y="164"/>
                  </a:lnTo>
                  <a:lnTo>
                    <a:pt x="48" y="152"/>
                  </a:lnTo>
                  <a:lnTo>
                    <a:pt x="46" y="148"/>
                  </a:lnTo>
                  <a:lnTo>
                    <a:pt x="40" y="136"/>
                  </a:lnTo>
                  <a:lnTo>
                    <a:pt x="30" y="122"/>
                  </a:lnTo>
                  <a:lnTo>
                    <a:pt x="18" y="108"/>
                  </a:lnTo>
                  <a:lnTo>
                    <a:pt x="10" y="98"/>
                  </a:lnTo>
                  <a:lnTo>
                    <a:pt x="6" y="94"/>
                  </a:lnTo>
                  <a:lnTo>
                    <a:pt x="4" y="90"/>
                  </a:lnTo>
                  <a:lnTo>
                    <a:pt x="4" y="86"/>
                  </a:lnTo>
                  <a:lnTo>
                    <a:pt x="4" y="84"/>
                  </a:lnTo>
                  <a:lnTo>
                    <a:pt x="6" y="84"/>
                  </a:lnTo>
                  <a:lnTo>
                    <a:pt x="6" y="80"/>
                  </a:lnTo>
                  <a:lnTo>
                    <a:pt x="4" y="78"/>
                  </a:lnTo>
                  <a:lnTo>
                    <a:pt x="4" y="76"/>
                  </a:lnTo>
                  <a:lnTo>
                    <a:pt x="2" y="74"/>
                  </a:lnTo>
                  <a:lnTo>
                    <a:pt x="0" y="74"/>
                  </a:lnTo>
                  <a:lnTo>
                    <a:pt x="2" y="68"/>
                  </a:lnTo>
                  <a:lnTo>
                    <a:pt x="4" y="66"/>
                  </a:lnTo>
                  <a:lnTo>
                    <a:pt x="6" y="64"/>
                  </a:lnTo>
                  <a:lnTo>
                    <a:pt x="8" y="62"/>
                  </a:lnTo>
                  <a:lnTo>
                    <a:pt x="10" y="62"/>
                  </a:lnTo>
                  <a:lnTo>
                    <a:pt x="14" y="64"/>
                  </a:lnTo>
                  <a:lnTo>
                    <a:pt x="16" y="66"/>
                  </a:lnTo>
                  <a:lnTo>
                    <a:pt x="26" y="66"/>
                  </a:lnTo>
                  <a:lnTo>
                    <a:pt x="28" y="68"/>
                  </a:lnTo>
                  <a:lnTo>
                    <a:pt x="30" y="68"/>
                  </a:lnTo>
                  <a:lnTo>
                    <a:pt x="34" y="68"/>
                  </a:lnTo>
                  <a:lnTo>
                    <a:pt x="36" y="66"/>
                  </a:lnTo>
                  <a:lnTo>
                    <a:pt x="36" y="64"/>
                  </a:lnTo>
                  <a:lnTo>
                    <a:pt x="38" y="62"/>
                  </a:lnTo>
                  <a:lnTo>
                    <a:pt x="40" y="60"/>
                  </a:lnTo>
                  <a:lnTo>
                    <a:pt x="40" y="56"/>
                  </a:lnTo>
                  <a:lnTo>
                    <a:pt x="42" y="54"/>
                  </a:lnTo>
                  <a:lnTo>
                    <a:pt x="44" y="50"/>
                  </a:lnTo>
                  <a:lnTo>
                    <a:pt x="46" y="48"/>
                  </a:lnTo>
                  <a:lnTo>
                    <a:pt x="48" y="48"/>
                  </a:lnTo>
                  <a:lnTo>
                    <a:pt x="60" y="44"/>
                  </a:lnTo>
                  <a:lnTo>
                    <a:pt x="70" y="36"/>
                  </a:lnTo>
                  <a:lnTo>
                    <a:pt x="78" y="28"/>
                  </a:lnTo>
                  <a:lnTo>
                    <a:pt x="82" y="18"/>
                  </a:lnTo>
                  <a:lnTo>
                    <a:pt x="84" y="14"/>
                  </a:lnTo>
                  <a:lnTo>
                    <a:pt x="84" y="10"/>
                  </a:lnTo>
                  <a:lnTo>
                    <a:pt x="82" y="8"/>
                  </a:lnTo>
                  <a:lnTo>
                    <a:pt x="82" y="4"/>
                  </a:lnTo>
                  <a:lnTo>
                    <a:pt x="82" y="0"/>
                  </a:lnTo>
                  <a:lnTo>
                    <a:pt x="88" y="4"/>
                  </a:lnTo>
                  <a:lnTo>
                    <a:pt x="94" y="6"/>
                  </a:lnTo>
                  <a:lnTo>
                    <a:pt x="96" y="6"/>
                  </a:lnTo>
                  <a:lnTo>
                    <a:pt x="100" y="8"/>
                  </a:lnTo>
                  <a:lnTo>
                    <a:pt x="104" y="10"/>
                  </a:lnTo>
                  <a:lnTo>
                    <a:pt x="110" y="12"/>
                  </a:lnTo>
                  <a:lnTo>
                    <a:pt x="116" y="14"/>
                  </a:lnTo>
                  <a:lnTo>
                    <a:pt x="122" y="18"/>
                  </a:lnTo>
                  <a:lnTo>
                    <a:pt x="124" y="22"/>
                  </a:lnTo>
                  <a:lnTo>
                    <a:pt x="124" y="24"/>
                  </a:lnTo>
                  <a:lnTo>
                    <a:pt x="124" y="26"/>
                  </a:lnTo>
                  <a:lnTo>
                    <a:pt x="126" y="28"/>
                  </a:lnTo>
                  <a:lnTo>
                    <a:pt x="126" y="32"/>
                  </a:lnTo>
                  <a:lnTo>
                    <a:pt x="130" y="34"/>
                  </a:lnTo>
                  <a:lnTo>
                    <a:pt x="134" y="36"/>
                  </a:lnTo>
                  <a:lnTo>
                    <a:pt x="140" y="36"/>
                  </a:lnTo>
                  <a:lnTo>
                    <a:pt x="142" y="36"/>
                  </a:lnTo>
                  <a:lnTo>
                    <a:pt x="146" y="36"/>
                  </a:lnTo>
                  <a:lnTo>
                    <a:pt x="150" y="36"/>
                  </a:lnTo>
                  <a:lnTo>
                    <a:pt x="154" y="38"/>
                  </a:lnTo>
                  <a:lnTo>
                    <a:pt x="158" y="38"/>
                  </a:lnTo>
                  <a:lnTo>
                    <a:pt x="160" y="40"/>
                  </a:lnTo>
                  <a:lnTo>
                    <a:pt x="162" y="42"/>
                  </a:lnTo>
                  <a:lnTo>
                    <a:pt x="162" y="44"/>
                  </a:lnTo>
                  <a:lnTo>
                    <a:pt x="156" y="60"/>
                  </a:lnTo>
                  <a:lnTo>
                    <a:pt x="162" y="60"/>
                  </a:lnTo>
                  <a:lnTo>
                    <a:pt x="162" y="66"/>
                  </a:lnTo>
                  <a:lnTo>
                    <a:pt x="156" y="66"/>
                  </a:lnTo>
                  <a:lnTo>
                    <a:pt x="154" y="64"/>
                  </a:lnTo>
                  <a:lnTo>
                    <a:pt x="152" y="64"/>
                  </a:lnTo>
                  <a:lnTo>
                    <a:pt x="148" y="64"/>
                  </a:lnTo>
                  <a:lnTo>
                    <a:pt x="146" y="66"/>
                  </a:lnTo>
                  <a:lnTo>
                    <a:pt x="142" y="66"/>
                  </a:lnTo>
                  <a:lnTo>
                    <a:pt x="138" y="68"/>
                  </a:lnTo>
                  <a:lnTo>
                    <a:pt x="134" y="68"/>
                  </a:lnTo>
                  <a:lnTo>
                    <a:pt x="128" y="72"/>
                  </a:lnTo>
                  <a:lnTo>
                    <a:pt x="124" y="76"/>
                  </a:lnTo>
                  <a:lnTo>
                    <a:pt x="122" y="80"/>
                  </a:lnTo>
                  <a:lnTo>
                    <a:pt x="122" y="82"/>
                  </a:lnTo>
                  <a:lnTo>
                    <a:pt x="122" y="86"/>
                  </a:lnTo>
                  <a:lnTo>
                    <a:pt x="120" y="90"/>
                  </a:lnTo>
                  <a:lnTo>
                    <a:pt x="118" y="92"/>
                  </a:lnTo>
                  <a:lnTo>
                    <a:pt x="118" y="94"/>
                  </a:lnTo>
                  <a:lnTo>
                    <a:pt x="116" y="96"/>
                  </a:lnTo>
                  <a:lnTo>
                    <a:pt x="114" y="98"/>
                  </a:lnTo>
                  <a:lnTo>
                    <a:pt x="112" y="102"/>
                  </a:lnTo>
                  <a:lnTo>
                    <a:pt x="110" y="108"/>
                  </a:lnTo>
                  <a:lnTo>
                    <a:pt x="110" y="116"/>
                  </a:lnTo>
                  <a:lnTo>
                    <a:pt x="114" y="122"/>
                  </a:lnTo>
                  <a:lnTo>
                    <a:pt x="114" y="124"/>
                  </a:lnTo>
                  <a:lnTo>
                    <a:pt x="114" y="126"/>
                  </a:lnTo>
                  <a:lnTo>
                    <a:pt x="116" y="128"/>
                  </a:lnTo>
                  <a:lnTo>
                    <a:pt x="116" y="132"/>
                  </a:lnTo>
                  <a:lnTo>
                    <a:pt x="116" y="134"/>
                  </a:lnTo>
                  <a:lnTo>
                    <a:pt x="118" y="134"/>
                  </a:lnTo>
                  <a:lnTo>
                    <a:pt x="120" y="132"/>
                  </a:lnTo>
                  <a:lnTo>
                    <a:pt x="122" y="132"/>
                  </a:lnTo>
                  <a:lnTo>
                    <a:pt x="126" y="134"/>
                  </a:lnTo>
                  <a:lnTo>
                    <a:pt x="126" y="136"/>
                  </a:lnTo>
                  <a:lnTo>
                    <a:pt x="128" y="138"/>
                  </a:lnTo>
                  <a:lnTo>
                    <a:pt x="132" y="138"/>
                  </a:lnTo>
                  <a:lnTo>
                    <a:pt x="138" y="140"/>
                  </a:lnTo>
                  <a:lnTo>
                    <a:pt x="140" y="140"/>
                  </a:lnTo>
                  <a:lnTo>
                    <a:pt x="142" y="140"/>
                  </a:lnTo>
                  <a:lnTo>
                    <a:pt x="144" y="138"/>
                  </a:lnTo>
                  <a:lnTo>
                    <a:pt x="148" y="136"/>
                  </a:lnTo>
                  <a:lnTo>
                    <a:pt x="150" y="134"/>
                  </a:lnTo>
                  <a:lnTo>
                    <a:pt x="152" y="132"/>
                  </a:lnTo>
                  <a:lnTo>
                    <a:pt x="154" y="130"/>
                  </a:lnTo>
                  <a:lnTo>
                    <a:pt x="152" y="156"/>
                  </a:lnTo>
                  <a:lnTo>
                    <a:pt x="154" y="158"/>
                  </a:lnTo>
                  <a:lnTo>
                    <a:pt x="156" y="158"/>
                  </a:lnTo>
                  <a:lnTo>
                    <a:pt x="160" y="160"/>
                  </a:lnTo>
                  <a:lnTo>
                    <a:pt x="164" y="160"/>
                  </a:lnTo>
                  <a:lnTo>
                    <a:pt x="166" y="160"/>
                  </a:lnTo>
                  <a:lnTo>
                    <a:pt x="176" y="176"/>
                  </a:lnTo>
                  <a:lnTo>
                    <a:pt x="176" y="178"/>
                  </a:lnTo>
                  <a:lnTo>
                    <a:pt x="178" y="180"/>
                  </a:lnTo>
                  <a:lnTo>
                    <a:pt x="178" y="184"/>
                  </a:lnTo>
                  <a:lnTo>
                    <a:pt x="176" y="186"/>
                  </a:lnTo>
                  <a:lnTo>
                    <a:pt x="176" y="188"/>
                  </a:lnTo>
                  <a:lnTo>
                    <a:pt x="174" y="192"/>
                  </a:lnTo>
                  <a:lnTo>
                    <a:pt x="174" y="196"/>
                  </a:lnTo>
                  <a:lnTo>
                    <a:pt x="174" y="202"/>
                  </a:lnTo>
                  <a:lnTo>
                    <a:pt x="174" y="206"/>
                  </a:lnTo>
                  <a:lnTo>
                    <a:pt x="174" y="208"/>
                  </a:lnTo>
                  <a:lnTo>
                    <a:pt x="176" y="208"/>
                  </a:lnTo>
                  <a:lnTo>
                    <a:pt x="176" y="210"/>
                  </a:lnTo>
                  <a:lnTo>
                    <a:pt x="178" y="214"/>
                  </a:lnTo>
                  <a:lnTo>
                    <a:pt x="178" y="216"/>
                  </a:lnTo>
                  <a:lnTo>
                    <a:pt x="178" y="220"/>
                  </a:lnTo>
                  <a:lnTo>
                    <a:pt x="176" y="222"/>
                  </a:lnTo>
                  <a:lnTo>
                    <a:pt x="174" y="224"/>
                  </a:lnTo>
                  <a:lnTo>
                    <a:pt x="170" y="224"/>
                  </a:lnTo>
                  <a:lnTo>
                    <a:pt x="166" y="226"/>
                  </a:lnTo>
                  <a:lnTo>
                    <a:pt x="160" y="228"/>
                  </a:lnTo>
                  <a:lnTo>
                    <a:pt x="156" y="230"/>
                  </a:lnTo>
                  <a:lnTo>
                    <a:pt x="154" y="234"/>
                  </a:lnTo>
                  <a:lnTo>
                    <a:pt x="152" y="236"/>
                  </a:lnTo>
                  <a:lnTo>
                    <a:pt x="148" y="238"/>
                  </a:lnTo>
                  <a:lnTo>
                    <a:pt x="142" y="240"/>
                  </a:lnTo>
                  <a:lnTo>
                    <a:pt x="138" y="242"/>
                  </a:lnTo>
                  <a:lnTo>
                    <a:pt x="132" y="244"/>
                  </a:lnTo>
                  <a:lnTo>
                    <a:pt x="130" y="244"/>
                  </a:lnTo>
                  <a:lnTo>
                    <a:pt x="128" y="244"/>
                  </a:lnTo>
                  <a:lnTo>
                    <a:pt x="120" y="244"/>
                  </a:lnTo>
                  <a:lnTo>
                    <a:pt x="118" y="244"/>
                  </a:lnTo>
                  <a:lnTo>
                    <a:pt x="116" y="242"/>
                  </a:lnTo>
                  <a:lnTo>
                    <a:pt x="112" y="240"/>
                  </a:lnTo>
                  <a:lnTo>
                    <a:pt x="108" y="238"/>
                  </a:lnTo>
                  <a:lnTo>
                    <a:pt x="104" y="236"/>
                  </a:lnTo>
                  <a:lnTo>
                    <a:pt x="98" y="234"/>
                  </a:lnTo>
                  <a:lnTo>
                    <a:pt x="96" y="232"/>
                  </a:lnTo>
                  <a:lnTo>
                    <a:pt x="94" y="230"/>
                  </a:lnTo>
                  <a:lnTo>
                    <a:pt x="82" y="226"/>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31" name="Freeform 325"/>
            <p:cNvSpPr>
              <a:spLocks/>
            </p:cNvSpPr>
            <p:nvPr/>
          </p:nvSpPr>
          <p:spPr bwMode="gray">
            <a:xfrm>
              <a:off x="1762046" y="1855718"/>
              <a:ext cx="488688" cy="362291"/>
            </a:xfrm>
            <a:custGeom>
              <a:avLst/>
              <a:gdLst>
                <a:gd name="T0" fmla="*/ 166 w 176"/>
                <a:gd name="T1" fmla="*/ 50 h 172"/>
                <a:gd name="T2" fmla="*/ 162 w 176"/>
                <a:gd name="T3" fmla="*/ 46 h 172"/>
                <a:gd name="T4" fmla="*/ 152 w 176"/>
                <a:gd name="T5" fmla="*/ 38 h 172"/>
                <a:gd name="T6" fmla="*/ 142 w 176"/>
                <a:gd name="T7" fmla="*/ 34 h 172"/>
                <a:gd name="T8" fmla="*/ 134 w 176"/>
                <a:gd name="T9" fmla="*/ 26 h 172"/>
                <a:gd name="T10" fmla="*/ 126 w 176"/>
                <a:gd name="T11" fmla="*/ 22 h 172"/>
                <a:gd name="T12" fmla="*/ 110 w 176"/>
                <a:gd name="T13" fmla="*/ 26 h 172"/>
                <a:gd name="T14" fmla="*/ 100 w 176"/>
                <a:gd name="T15" fmla="*/ 30 h 172"/>
                <a:gd name="T16" fmla="*/ 84 w 176"/>
                <a:gd name="T17" fmla="*/ 32 h 172"/>
                <a:gd name="T18" fmla="*/ 72 w 176"/>
                <a:gd name="T19" fmla="*/ 30 h 172"/>
                <a:gd name="T20" fmla="*/ 62 w 176"/>
                <a:gd name="T21" fmla="*/ 22 h 172"/>
                <a:gd name="T22" fmla="*/ 54 w 176"/>
                <a:gd name="T23" fmla="*/ 14 h 172"/>
                <a:gd name="T24" fmla="*/ 48 w 176"/>
                <a:gd name="T25" fmla="*/ 6 h 172"/>
                <a:gd name="T26" fmla="*/ 42 w 176"/>
                <a:gd name="T27" fmla="*/ 4 h 172"/>
                <a:gd name="T28" fmla="*/ 42 w 176"/>
                <a:gd name="T29" fmla="*/ 0 h 172"/>
                <a:gd name="T30" fmla="*/ 40 w 176"/>
                <a:gd name="T31" fmla="*/ 2 h 172"/>
                <a:gd name="T32" fmla="*/ 40 w 176"/>
                <a:gd name="T33" fmla="*/ 6 h 172"/>
                <a:gd name="T34" fmla="*/ 38 w 176"/>
                <a:gd name="T35" fmla="*/ 8 h 172"/>
                <a:gd name="T36" fmla="*/ 36 w 176"/>
                <a:gd name="T37" fmla="*/ 12 h 172"/>
                <a:gd name="T38" fmla="*/ 36 w 176"/>
                <a:gd name="T39" fmla="*/ 16 h 172"/>
                <a:gd name="T40" fmla="*/ 36 w 176"/>
                <a:gd name="T41" fmla="*/ 20 h 172"/>
                <a:gd name="T42" fmla="*/ 32 w 176"/>
                <a:gd name="T43" fmla="*/ 18 h 172"/>
                <a:gd name="T44" fmla="*/ 32 w 176"/>
                <a:gd name="T45" fmla="*/ 14 h 172"/>
                <a:gd name="T46" fmla="*/ 34 w 176"/>
                <a:gd name="T47" fmla="*/ 10 h 172"/>
                <a:gd name="T48" fmla="*/ 32 w 176"/>
                <a:gd name="T49" fmla="*/ 6 h 172"/>
                <a:gd name="T50" fmla="*/ 24 w 176"/>
                <a:gd name="T51" fmla="*/ 10 h 172"/>
                <a:gd name="T52" fmla="*/ 18 w 176"/>
                <a:gd name="T53" fmla="*/ 16 h 172"/>
                <a:gd name="T54" fmla="*/ 10 w 176"/>
                <a:gd name="T55" fmla="*/ 20 h 172"/>
                <a:gd name="T56" fmla="*/ 0 w 176"/>
                <a:gd name="T57" fmla="*/ 30 h 172"/>
                <a:gd name="T58" fmla="*/ 0 w 176"/>
                <a:gd name="T59" fmla="*/ 36 h 172"/>
                <a:gd name="T60" fmla="*/ 2 w 176"/>
                <a:gd name="T61" fmla="*/ 48 h 172"/>
                <a:gd name="T62" fmla="*/ 4 w 176"/>
                <a:gd name="T63" fmla="*/ 54 h 172"/>
                <a:gd name="T64" fmla="*/ 2 w 176"/>
                <a:gd name="T65" fmla="*/ 62 h 172"/>
                <a:gd name="T66" fmla="*/ 0 w 176"/>
                <a:gd name="T67" fmla="*/ 72 h 172"/>
                <a:gd name="T68" fmla="*/ 6 w 176"/>
                <a:gd name="T69" fmla="*/ 84 h 172"/>
                <a:gd name="T70" fmla="*/ 48 w 176"/>
                <a:gd name="T71" fmla="*/ 98 h 172"/>
                <a:gd name="T72" fmla="*/ 56 w 176"/>
                <a:gd name="T73" fmla="*/ 98 h 172"/>
                <a:gd name="T74" fmla="*/ 62 w 176"/>
                <a:gd name="T75" fmla="*/ 96 h 172"/>
                <a:gd name="T76" fmla="*/ 66 w 176"/>
                <a:gd name="T77" fmla="*/ 96 h 172"/>
                <a:gd name="T78" fmla="*/ 66 w 176"/>
                <a:gd name="T79" fmla="*/ 102 h 172"/>
                <a:gd name="T80" fmla="*/ 60 w 176"/>
                <a:gd name="T81" fmla="*/ 108 h 172"/>
                <a:gd name="T82" fmla="*/ 60 w 176"/>
                <a:gd name="T83" fmla="*/ 122 h 172"/>
                <a:gd name="T84" fmla="*/ 60 w 176"/>
                <a:gd name="T85" fmla="*/ 140 h 172"/>
                <a:gd name="T86" fmla="*/ 64 w 176"/>
                <a:gd name="T87" fmla="*/ 148 h 172"/>
                <a:gd name="T88" fmla="*/ 68 w 176"/>
                <a:gd name="T89" fmla="*/ 164 h 172"/>
                <a:gd name="T90" fmla="*/ 116 w 176"/>
                <a:gd name="T91" fmla="*/ 152 h 172"/>
                <a:gd name="T92" fmla="*/ 122 w 176"/>
                <a:gd name="T93" fmla="*/ 140 h 172"/>
                <a:gd name="T94" fmla="*/ 116 w 176"/>
                <a:gd name="T95" fmla="*/ 140 h 172"/>
                <a:gd name="T96" fmla="*/ 112 w 176"/>
                <a:gd name="T97" fmla="*/ 136 h 172"/>
                <a:gd name="T98" fmla="*/ 108 w 176"/>
                <a:gd name="T99" fmla="*/ 126 h 172"/>
                <a:gd name="T100" fmla="*/ 104 w 176"/>
                <a:gd name="T101" fmla="*/ 124 h 172"/>
                <a:gd name="T102" fmla="*/ 106 w 176"/>
                <a:gd name="T103" fmla="*/ 118 h 172"/>
                <a:gd name="T104" fmla="*/ 126 w 176"/>
                <a:gd name="T105" fmla="*/ 124 h 172"/>
                <a:gd name="T106" fmla="*/ 144 w 176"/>
                <a:gd name="T107" fmla="*/ 124 h 172"/>
                <a:gd name="T108" fmla="*/ 156 w 176"/>
                <a:gd name="T109" fmla="*/ 122 h 172"/>
                <a:gd name="T110" fmla="*/ 162 w 176"/>
                <a:gd name="T111" fmla="*/ 120 h 172"/>
                <a:gd name="T112" fmla="*/ 156 w 176"/>
                <a:gd name="T113" fmla="*/ 100 h 172"/>
                <a:gd name="T114" fmla="*/ 154 w 176"/>
                <a:gd name="T115" fmla="*/ 90 h 172"/>
                <a:gd name="T116" fmla="*/ 166 w 176"/>
                <a:gd name="T117" fmla="*/ 76 h 172"/>
                <a:gd name="T118" fmla="*/ 168 w 176"/>
                <a:gd name="T119" fmla="*/ 62 h 172"/>
                <a:gd name="T120" fmla="*/ 176 w 176"/>
                <a:gd name="T121" fmla="*/ 58 h 17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6"/>
                <a:gd name="T184" fmla="*/ 0 h 172"/>
                <a:gd name="T185" fmla="*/ 176 w 176"/>
                <a:gd name="T186" fmla="*/ 172 h 17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6" h="172">
                  <a:moveTo>
                    <a:pt x="176" y="58"/>
                  </a:moveTo>
                  <a:lnTo>
                    <a:pt x="170" y="54"/>
                  </a:lnTo>
                  <a:lnTo>
                    <a:pt x="166" y="50"/>
                  </a:lnTo>
                  <a:lnTo>
                    <a:pt x="164" y="48"/>
                  </a:lnTo>
                  <a:lnTo>
                    <a:pt x="162" y="46"/>
                  </a:lnTo>
                  <a:lnTo>
                    <a:pt x="160" y="44"/>
                  </a:lnTo>
                  <a:lnTo>
                    <a:pt x="156" y="40"/>
                  </a:lnTo>
                  <a:lnTo>
                    <a:pt x="152" y="38"/>
                  </a:lnTo>
                  <a:lnTo>
                    <a:pt x="146" y="36"/>
                  </a:lnTo>
                  <a:lnTo>
                    <a:pt x="144" y="34"/>
                  </a:lnTo>
                  <a:lnTo>
                    <a:pt x="142" y="34"/>
                  </a:lnTo>
                  <a:lnTo>
                    <a:pt x="138" y="32"/>
                  </a:lnTo>
                  <a:lnTo>
                    <a:pt x="136" y="28"/>
                  </a:lnTo>
                  <a:lnTo>
                    <a:pt x="134" y="26"/>
                  </a:lnTo>
                  <a:lnTo>
                    <a:pt x="132" y="24"/>
                  </a:lnTo>
                  <a:lnTo>
                    <a:pt x="126" y="22"/>
                  </a:lnTo>
                  <a:lnTo>
                    <a:pt x="120" y="24"/>
                  </a:lnTo>
                  <a:lnTo>
                    <a:pt x="116" y="24"/>
                  </a:lnTo>
                  <a:lnTo>
                    <a:pt x="110" y="26"/>
                  </a:lnTo>
                  <a:lnTo>
                    <a:pt x="108" y="26"/>
                  </a:lnTo>
                  <a:lnTo>
                    <a:pt x="106" y="28"/>
                  </a:lnTo>
                  <a:lnTo>
                    <a:pt x="100" y="30"/>
                  </a:lnTo>
                  <a:lnTo>
                    <a:pt x="94" y="32"/>
                  </a:lnTo>
                  <a:lnTo>
                    <a:pt x="88" y="32"/>
                  </a:lnTo>
                  <a:lnTo>
                    <a:pt x="84" y="32"/>
                  </a:lnTo>
                  <a:lnTo>
                    <a:pt x="80" y="32"/>
                  </a:lnTo>
                  <a:lnTo>
                    <a:pt x="78" y="32"/>
                  </a:lnTo>
                  <a:lnTo>
                    <a:pt x="72" y="30"/>
                  </a:lnTo>
                  <a:lnTo>
                    <a:pt x="68" y="28"/>
                  </a:lnTo>
                  <a:lnTo>
                    <a:pt x="64" y="24"/>
                  </a:lnTo>
                  <a:lnTo>
                    <a:pt x="62" y="22"/>
                  </a:lnTo>
                  <a:lnTo>
                    <a:pt x="56" y="18"/>
                  </a:lnTo>
                  <a:lnTo>
                    <a:pt x="54" y="14"/>
                  </a:lnTo>
                  <a:lnTo>
                    <a:pt x="50" y="10"/>
                  </a:lnTo>
                  <a:lnTo>
                    <a:pt x="50" y="8"/>
                  </a:lnTo>
                  <a:lnTo>
                    <a:pt x="48" y="6"/>
                  </a:lnTo>
                  <a:lnTo>
                    <a:pt x="46" y="4"/>
                  </a:lnTo>
                  <a:lnTo>
                    <a:pt x="44" y="4"/>
                  </a:lnTo>
                  <a:lnTo>
                    <a:pt x="42" y="4"/>
                  </a:lnTo>
                  <a:lnTo>
                    <a:pt x="42" y="2"/>
                  </a:lnTo>
                  <a:lnTo>
                    <a:pt x="42" y="0"/>
                  </a:lnTo>
                  <a:lnTo>
                    <a:pt x="40" y="0"/>
                  </a:lnTo>
                  <a:lnTo>
                    <a:pt x="40" y="2"/>
                  </a:lnTo>
                  <a:lnTo>
                    <a:pt x="42" y="4"/>
                  </a:lnTo>
                  <a:lnTo>
                    <a:pt x="40" y="4"/>
                  </a:lnTo>
                  <a:lnTo>
                    <a:pt x="40" y="6"/>
                  </a:lnTo>
                  <a:lnTo>
                    <a:pt x="40" y="8"/>
                  </a:lnTo>
                  <a:lnTo>
                    <a:pt x="38" y="8"/>
                  </a:lnTo>
                  <a:lnTo>
                    <a:pt x="38" y="10"/>
                  </a:lnTo>
                  <a:lnTo>
                    <a:pt x="36" y="12"/>
                  </a:lnTo>
                  <a:lnTo>
                    <a:pt x="36" y="14"/>
                  </a:lnTo>
                  <a:lnTo>
                    <a:pt x="36" y="16"/>
                  </a:lnTo>
                  <a:lnTo>
                    <a:pt x="36" y="18"/>
                  </a:lnTo>
                  <a:lnTo>
                    <a:pt x="36" y="20"/>
                  </a:lnTo>
                  <a:lnTo>
                    <a:pt x="34" y="20"/>
                  </a:lnTo>
                  <a:lnTo>
                    <a:pt x="32" y="18"/>
                  </a:lnTo>
                  <a:lnTo>
                    <a:pt x="32" y="16"/>
                  </a:lnTo>
                  <a:lnTo>
                    <a:pt x="32" y="14"/>
                  </a:lnTo>
                  <a:lnTo>
                    <a:pt x="34" y="14"/>
                  </a:lnTo>
                  <a:lnTo>
                    <a:pt x="34" y="12"/>
                  </a:lnTo>
                  <a:lnTo>
                    <a:pt x="34" y="10"/>
                  </a:lnTo>
                  <a:lnTo>
                    <a:pt x="32" y="8"/>
                  </a:lnTo>
                  <a:lnTo>
                    <a:pt x="32" y="6"/>
                  </a:lnTo>
                  <a:lnTo>
                    <a:pt x="32" y="4"/>
                  </a:lnTo>
                  <a:lnTo>
                    <a:pt x="28" y="6"/>
                  </a:lnTo>
                  <a:lnTo>
                    <a:pt x="24" y="10"/>
                  </a:lnTo>
                  <a:lnTo>
                    <a:pt x="22" y="14"/>
                  </a:lnTo>
                  <a:lnTo>
                    <a:pt x="20" y="16"/>
                  </a:lnTo>
                  <a:lnTo>
                    <a:pt x="18" y="16"/>
                  </a:lnTo>
                  <a:lnTo>
                    <a:pt x="18" y="18"/>
                  </a:lnTo>
                  <a:lnTo>
                    <a:pt x="14" y="18"/>
                  </a:lnTo>
                  <a:lnTo>
                    <a:pt x="10" y="20"/>
                  </a:lnTo>
                  <a:lnTo>
                    <a:pt x="6" y="24"/>
                  </a:lnTo>
                  <a:lnTo>
                    <a:pt x="2" y="26"/>
                  </a:lnTo>
                  <a:lnTo>
                    <a:pt x="0" y="30"/>
                  </a:lnTo>
                  <a:lnTo>
                    <a:pt x="0" y="32"/>
                  </a:lnTo>
                  <a:lnTo>
                    <a:pt x="0" y="36"/>
                  </a:lnTo>
                  <a:lnTo>
                    <a:pt x="0" y="42"/>
                  </a:lnTo>
                  <a:lnTo>
                    <a:pt x="0" y="46"/>
                  </a:lnTo>
                  <a:lnTo>
                    <a:pt x="2" y="48"/>
                  </a:lnTo>
                  <a:lnTo>
                    <a:pt x="2" y="50"/>
                  </a:lnTo>
                  <a:lnTo>
                    <a:pt x="4" y="54"/>
                  </a:lnTo>
                  <a:lnTo>
                    <a:pt x="4" y="58"/>
                  </a:lnTo>
                  <a:lnTo>
                    <a:pt x="2" y="60"/>
                  </a:lnTo>
                  <a:lnTo>
                    <a:pt x="2" y="62"/>
                  </a:lnTo>
                  <a:lnTo>
                    <a:pt x="2" y="64"/>
                  </a:lnTo>
                  <a:lnTo>
                    <a:pt x="0" y="68"/>
                  </a:lnTo>
                  <a:lnTo>
                    <a:pt x="0" y="72"/>
                  </a:lnTo>
                  <a:lnTo>
                    <a:pt x="2" y="76"/>
                  </a:lnTo>
                  <a:lnTo>
                    <a:pt x="2" y="80"/>
                  </a:lnTo>
                  <a:lnTo>
                    <a:pt x="6" y="84"/>
                  </a:lnTo>
                  <a:lnTo>
                    <a:pt x="12" y="86"/>
                  </a:lnTo>
                  <a:lnTo>
                    <a:pt x="44" y="90"/>
                  </a:lnTo>
                  <a:lnTo>
                    <a:pt x="48" y="98"/>
                  </a:lnTo>
                  <a:lnTo>
                    <a:pt x="52" y="98"/>
                  </a:lnTo>
                  <a:lnTo>
                    <a:pt x="56" y="98"/>
                  </a:lnTo>
                  <a:lnTo>
                    <a:pt x="60" y="98"/>
                  </a:lnTo>
                  <a:lnTo>
                    <a:pt x="62" y="96"/>
                  </a:lnTo>
                  <a:lnTo>
                    <a:pt x="64" y="96"/>
                  </a:lnTo>
                  <a:lnTo>
                    <a:pt x="66" y="96"/>
                  </a:lnTo>
                  <a:lnTo>
                    <a:pt x="66" y="98"/>
                  </a:lnTo>
                  <a:lnTo>
                    <a:pt x="66" y="102"/>
                  </a:lnTo>
                  <a:lnTo>
                    <a:pt x="64" y="104"/>
                  </a:lnTo>
                  <a:lnTo>
                    <a:pt x="62" y="106"/>
                  </a:lnTo>
                  <a:lnTo>
                    <a:pt x="60" y="108"/>
                  </a:lnTo>
                  <a:lnTo>
                    <a:pt x="60" y="112"/>
                  </a:lnTo>
                  <a:lnTo>
                    <a:pt x="58" y="116"/>
                  </a:lnTo>
                  <a:lnTo>
                    <a:pt x="60" y="122"/>
                  </a:lnTo>
                  <a:lnTo>
                    <a:pt x="62" y="128"/>
                  </a:lnTo>
                  <a:lnTo>
                    <a:pt x="68" y="132"/>
                  </a:lnTo>
                  <a:lnTo>
                    <a:pt x="60" y="140"/>
                  </a:lnTo>
                  <a:lnTo>
                    <a:pt x="62" y="140"/>
                  </a:lnTo>
                  <a:lnTo>
                    <a:pt x="62" y="144"/>
                  </a:lnTo>
                  <a:lnTo>
                    <a:pt x="64" y="148"/>
                  </a:lnTo>
                  <a:lnTo>
                    <a:pt x="66" y="154"/>
                  </a:lnTo>
                  <a:lnTo>
                    <a:pt x="68" y="160"/>
                  </a:lnTo>
                  <a:lnTo>
                    <a:pt x="68" y="164"/>
                  </a:lnTo>
                  <a:lnTo>
                    <a:pt x="80" y="166"/>
                  </a:lnTo>
                  <a:lnTo>
                    <a:pt x="98" y="172"/>
                  </a:lnTo>
                  <a:lnTo>
                    <a:pt x="116" y="152"/>
                  </a:lnTo>
                  <a:lnTo>
                    <a:pt x="124" y="148"/>
                  </a:lnTo>
                  <a:lnTo>
                    <a:pt x="124" y="140"/>
                  </a:lnTo>
                  <a:lnTo>
                    <a:pt x="122" y="140"/>
                  </a:lnTo>
                  <a:lnTo>
                    <a:pt x="118" y="140"/>
                  </a:lnTo>
                  <a:lnTo>
                    <a:pt x="116" y="140"/>
                  </a:lnTo>
                  <a:lnTo>
                    <a:pt x="114" y="140"/>
                  </a:lnTo>
                  <a:lnTo>
                    <a:pt x="112" y="138"/>
                  </a:lnTo>
                  <a:lnTo>
                    <a:pt x="112" y="136"/>
                  </a:lnTo>
                  <a:lnTo>
                    <a:pt x="112" y="130"/>
                  </a:lnTo>
                  <a:lnTo>
                    <a:pt x="110" y="128"/>
                  </a:lnTo>
                  <a:lnTo>
                    <a:pt x="108" y="126"/>
                  </a:lnTo>
                  <a:lnTo>
                    <a:pt x="106" y="124"/>
                  </a:lnTo>
                  <a:lnTo>
                    <a:pt x="104" y="124"/>
                  </a:lnTo>
                  <a:lnTo>
                    <a:pt x="104" y="122"/>
                  </a:lnTo>
                  <a:lnTo>
                    <a:pt x="104" y="118"/>
                  </a:lnTo>
                  <a:lnTo>
                    <a:pt x="106" y="118"/>
                  </a:lnTo>
                  <a:lnTo>
                    <a:pt x="108" y="120"/>
                  </a:lnTo>
                  <a:lnTo>
                    <a:pt x="114" y="122"/>
                  </a:lnTo>
                  <a:lnTo>
                    <a:pt x="126" y="124"/>
                  </a:lnTo>
                  <a:lnTo>
                    <a:pt x="128" y="130"/>
                  </a:lnTo>
                  <a:lnTo>
                    <a:pt x="144" y="128"/>
                  </a:lnTo>
                  <a:lnTo>
                    <a:pt x="144" y="124"/>
                  </a:lnTo>
                  <a:lnTo>
                    <a:pt x="152" y="120"/>
                  </a:lnTo>
                  <a:lnTo>
                    <a:pt x="154" y="120"/>
                  </a:lnTo>
                  <a:lnTo>
                    <a:pt x="156" y="122"/>
                  </a:lnTo>
                  <a:lnTo>
                    <a:pt x="158" y="122"/>
                  </a:lnTo>
                  <a:lnTo>
                    <a:pt x="160" y="120"/>
                  </a:lnTo>
                  <a:lnTo>
                    <a:pt x="162" y="120"/>
                  </a:lnTo>
                  <a:lnTo>
                    <a:pt x="164" y="118"/>
                  </a:lnTo>
                  <a:lnTo>
                    <a:pt x="164" y="116"/>
                  </a:lnTo>
                  <a:lnTo>
                    <a:pt x="156" y="100"/>
                  </a:lnTo>
                  <a:lnTo>
                    <a:pt x="156" y="98"/>
                  </a:lnTo>
                  <a:lnTo>
                    <a:pt x="154" y="96"/>
                  </a:lnTo>
                  <a:lnTo>
                    <a:pt x="154" y="90"/>
                  </a:lnTo>
                  <a:lnTo>
                    <a:pt x="154" y="84"/>
                  </a:lnTo>
                  <a:lnTo>
                    <a:pt x="156" y="78"/>
                  </a:lnTo>
                  <a:lnTo>
                    <a:pt x="166" y="76"/>
                  </a:lnTo>
                  <a:lnTo>
                    <a:pt x="164" y="64"/>
                  </a:lnTo>
                  <a:lnTo>
                    <a:pt x="168" y="62"/>
                  </a:lnTo>
                  <a:lnTo>
                    <a:pt x="170" y="62"/>
                  </a:lnTo>
                  <a:lnTo>
                    <a:pt x="174" y="60"/>
                  </a:lnTo>
                  <a:lnTo>
                    <a:pt x="176" y="58"/>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43" name="Freeform 326"/>
            <p:cNvSpPr>
              <a:spLocks/>
            </p:cNvSpPr>
            <p:nvPr/>
          </p:nvSpPr>
          <p:spPr bwMode="gray">
            <a:xfrm>
              <a:off x="2190278" y="1977886"/>
              <a:ext cx="143583" cy="181145"/>
            </a:xfrm>
            <a:custGeom>
              <a:avLst/>
              <a:gdLst>
                <a:gd name="T0" fmla="*/ 52 w 52"/>
                <a:gd name="T1" fmla="*/ 28 h 86"/>
                <a:gd name="T2" fmla="*/ 52 w 52"/>
                <a:gd name="T3" fmla="*/ 28 h 86"/>
                <a:gd name="T4" fmla="*/ 48 w 52"/>
                <a:gd name="T5" fmla="*/ 26 h 86"/>
                <a:gd name="T6" fmla="*/ 46 w 52"/>
                <a:gd name="T7" fmla="*/ 22 h 86"/>
                <a:gd name="T8" fmla="*/ 40 w 52"/>
                <a:gd name="T9" fmla="*/ 16 h 86"/>
                <a:gd name="T10" fmla="*/ 34 w 52"/>
                <a:gd name="T11" fmla="*/ 12 h 86"/>
                <a:gd name="T12" fmla="*/ 28 w 52"/>
                <a:gd name="T13" fmla="*/ 6 h 86"/>
                <a:gd name="T14" fmla="*/ 22 w 52"/>
                <a:gd name="T15" fmla="*/ 0 h 86"/>
                <a:gd name="T16" fmla="*/ 22 w 52"/>
                <a:gd name="T17" fmla="*/ 0 h 86"/>
                <a:gd name="T18" fmla="*/ 20 w 52"/>
                <a:gd name="T19" fmla="*/ 2 h 86"/>
                <a:gd name="T20" fmla="*/ 16 w 52"/>
                <a:gd name="T21" fmla="*/ 4 h 86"/>
                <a:gd name="T22" fmla="*/ 14 w 52"/>
                <a:gd name="T23" fmla="*/ 4 h 86"/>
                <a:gd name="T24" fmla="*/ 10 w 52"/>
                <a:gd name="T25" fmla="*/ 6 h 86"/>
                <a:gd name="T26" fmla="*/ 10 w 52"/>
                <a:gd name="T27" fmla="*/ 6 h 86"/>
                <a:gd name="T28" fmla="*/ 12 w 52"/>
                <a:gd name="T29" fmla="*/ 18 h 86"/>
                <a:gd name="T30" fmla="*/ 2 w 52"/>
                <a:gd name="T31" fmla="*/ 20 h 86"/>
                <a:gd name="T32" fmla="*/ 0 w 52"/>
                <a:gd name="T33" fmla="*/ 26 h 86"/>
                <a:gd name="T34" fmla="*/ 0 w 52"/>
                <a:gd name="T35" fmla="*/ 32 h 86"/>
                <a:gd name="T36" fmla="*/ 0 w 52"/>
                <a:gd name="T37" fmla="*/ 38 h 86"/>
                <a:gd name="T38" fmla="*/ 2 w 52"/>
                <a:gd name="T39" fmla="*/ 40 h 86"/>
                <a:gd name="T40" fmla="*/ 2 w 52"/>
                <a:gd name="T41" fmla="*/ 42 h 86"/>
                <a:gd name="T42" fmla="*/ 10 w 52"/>
                <a:gd name="T43" fmla="*/ 58 h 86"/>
                <a:gd name="T44" fmla="*/ 14 w 52"/>
                <a:gd name="T45" fmla="*/ 58 h 86"/>
                <a:gd name="T46" fmla="*/ 16 w 52"/>
                <a:gd name="T47" fmla="*/ 60 h 86"/>
                <a:gd name="T48" fmla="*/ 16 w 52"/>
                <a:gd name="T49" fmla="*/ 62 h 86"/>
                <a:gd name="T50" fmla="*/ 18 w 52"/>
                <a:gd name="T51" fmla="*/ 66 h 86"/>
                <a:gd name="T52" fmla="*/ 18 w 52"/>
                <a:gd name="T53" fmla="*/ 70 h 86"/>
                <a:gd name="T54" fmla="*/ 18 w 52"/>
                <a:gd name="T55" fmla="*/ 72 h 86"/>
                <a:gd name="T56" fmla="*/ 16 w 52"/>
                <a:gd name="T57" fmla="*/ 74 h 86"/>
                <a:gd name="T58" fmla="*/ 16 w 52"/>
                <a:gd name="T59" fmla="*/ 78 h 86"/>
                <a:gd name="T60" fmla="*/ 16 w 52"/>
                <a:gd name="T61" fmla="*/ 80 h 86"/>
                <a:gd name="T62" fmla="*/ 16 w 52"/>
                <a:gd name="T63" fmla="*/ 84 h 86"/>
                <a:gd name="T64" fmla="*/ 18 w 52"/>
                <a:gd name="T65" fmla="*/ 86 h 86"/>
                <a:gd name="T66" fmla="*/ 24 w 52"/>
                <a:gd name="T67" fmla="*/ 84 h 86"/>
                <a:gd name="T68" fmla="*/ 26 w 52"/>
                <a:gd name="T69" fmla="*/ 84 h 86"/>
                <a:gd name="T70" fmla="*/ 36 w 52"/>
                <a:gd name="T71" fmla="*/ 82 h 86"/>
                <a:gd name="T72" fmla="*/ 40 w 52"/>
                <a:gd name="T73" fmla="*/ 82 h 86"/>
                <a:gd name="T74" fmla="*/ 46 w 52"/>
                <a:gd name="T75" fmla="*/ 82 h 86"/>
                <a:gd name="T76" fmla="*/ 46 w 52"/>
                <a:gd name="T77" fmla="*/ 82 h 86"/>
                <a:gd name="T78" fmla="*/ 44 w 52"/>
                <a:gd name="T79" fmla="*/ 80 h 86"/>
                <a:gd name="T80" fmla="*/ 42 w 52"/>
                <a:gd name="T81" fmla="*/ 78 h 86"/>
                <a:gd name="T82" fmla="*/ 42 w 52"/>
                <a:gd name="T83" fmla="*/ 74 h 86"/>
                <a:gd name="T84" fmla="*/ 40 w 52"/>
                <a:gd name="T85" fmla="*/ 64 h 86"/>
                <a:gd name="T86" fmla="*/ 36 w 52"/>
                <a:gd name="T87" fmla="*/ 62 h 86"/>
                <a:gd name="T88" fmla="*/ 36 w 52"/>
                <a:gd name="T89" fmla="*/ 62 h 86"/>
                <a:gd name="T90" fmla="*/ 34 w 52"/>
                <a:gd name="T91" fmla="*/ 58 h 86"/>
                <a:gd name="T92" fmla="*/ 32 w 52"/>
                <a:gd name="T93" fmla="*/ 54 h 86"/>
                <a:gd name="T94" fmla="*/ 32 w 52"/>
                <a:gd name="T95" fmla="*/ 50 h 86"/>
                <a:gd name="T96" fmla="*/ 32 w 52"/>
                <a:gd name="T97" fmla="*/ 44 h 86"/>
                <a:gd name="T98" fmla="*/ 34 w 52"/>
                <a:gd name="T99" fmla="*/ 40 h 86"/>
                <a:gd name="T100" fmla="*/ 38 w 52"/>
                <a:gd name="T101" fmla="*/ 40 h 86"/>
                <a:gd name="T102" fmla="*/ 40 w 52"/>
                <a:gd name="T103" fmla="*/ 40 h 86"/>
                <a:gd name="T104" fmla="*/ 42 w 52"/>
                <a:gd name="T105" fmla="*/ 42 h 86"/>
                <a:gd name="T106" fmla="*/ 44 w 52"/>
                <a:gd name="T107" fmla="*/ 42 h 86"/>
                <a:gd name="T108" fmla="*/ 44 w 52"/>
                <a:gd name="T109" fmla="*/ 40 h 86"/>
                <a:gd name="T110" fmla="*/ 46 w 52"/>
                <a:gd name="T111" fmla="*/ 38 h 86"/>
                <a:gd name="T112" fmla="*/ 46 w 52"/>
                <a:gd name="T113" fmla="*/ 38 h 86"/>
                <a:gd name="T114" fmla="*/ 46 w 52"/>
                <a:gd name="T115" fmla="*/ 36 h 86"/>
                <a:gd name="T116" fmla="*/ 48 w 52"/>
                <a:gd name="T117" fmla="*/ 34 h 86"/>
                <a:gd name="T118" fmla="*/ 48 w 52"/>
                <a:gd name="T119" fmla="*/ 32 h 86"/>
                <a:gd name="T120" fmla="*/ 52 w 52"/>
                <a:gd name="T121" fmla="*/ 28 h 86"/>
                <a:gd name="T122" fmla="*/ 52 w 52"/>
                <a:gd name="T123" fmla="*/ 28 h 8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2"/>
                <a:gd name="T187" fmla="*/ 0 h 86"/>
                <a:gd name="T188" fmla="*/ 52 w 52"/>
                <a:gd name="T189" fmla="*/ 86 h 8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2" h="86">
                  <a:moveTo>
                    <a:pt x="52" y="28"/>
                  </a:moveTo>
                  <a:lnTo>
                    <a:pt x="52" y="28"/>
                  </a:lnTo>
                  <a:lnTo>
                    <a:pt x="48" y="26"/>
                  </a:lnTo>
                  <a:lnTo>
                    <a:pt x="46" y="22"/>
                  </a:lnTo>
                  <a:lnTo>
                    <a:pt x="40" y="16"/>
                  </a:lnTo>
                  <a:lnTo>
                    <a:pt x="34" y="12"/>
                  </a:lnTo>
                  <a:lnTo>
                    <a:pt x="28" y="6"/>
                  </a:lnTo>
                  <a:lnTo>
                    <a:pt x="22" y="0"/>
                  </a:lnTo>
                  <a:lnTo>
                    <a:pt x="20" y="2"/>
                  </a:lnTo>
                  <a:lnTo>
                    <a:pt x="16" y="4"/>
                  </a:lnTo>
                  <a:lnTo>
                    <a:pt x="14" y="4"/>
                  </a:lnTo>
                  <a:lnTo>
                    <a:pt x="10" y="6"/>
                  </a:lnTo>
                  <a:lnTo>
                    <a:pt x="12" y="18"/>
                  </a:lnTo>
                  <a:lnTo>
                    <a:pt x="2" y="20"/>
                  </a:lnTo>
                  <a:lnTo>
                    <a:pt x="0" y="26"/>
                  </a:lnTo>
                  <a:lnTo>
                    <a:pt x="0" y="32"/>
                  </a:lnTo>
                  <a:lnTo>
                    <a:pt x="0" y="38"/>
                  </a:lnTo>
                  <a:lnTo>
                    <a:pt x="2" y="40"/>
                  </a:lnTo>
                  <a:lnTo>
                    <a:pt x="2" y="42"/>
                  </a:lnTo>
                  <a:lnTo>
                    <a:pt x="10" y="58"/>
                  </a:lnTo>
                  <a:lnTo>
                    <a:pt x="14" y="58"/>
                  </a:lnTo>
                  <a:lnTo>
                    <a:pt x="16" y="60"/>
                  </a:lnTo>
                  <a:lnTo>
                    <a:pt x="16" y="62"/>
                  </a:lnTo>
                  <a:lnTo>
                    <a:pt x="18" y="66"/>
                  </a:lnTo>
                  <a:lnTo>
                    <a:pt x="18" y="70"/>
                  </a:lnTo>
                  <a:lnTo>
                    <a:pt x="18" y="72"/>
                  </a:lnTo>
                  <a:lnTo>
                    <a:pt x="16" y="74"/>
                  </a:lnTo>
                  <a:lnTo>
                    <a:pt x="16" y="78"/>
                  </a:lnTo>
                  <a:lnTo>
                    <a:pt x="16" y="80"/>
                  </a:lnTo>
                  <a:lnTo>
                    <a:pt x="16" y="84"/>
                  </a:lnTo>
                  <a:lnTo>
                    <a:pt x="18" y="86"/>
                  </a:lnTo>
                  <a:lnTo>
                    <a:pt x="24" y="84"/>
                  </a:lnTo>
                  <a:lnTo>
                    <a:pt x="26" y="84"/>
                  </a:lnTo>
                  <a:lnTo>
                    <a:pt x="36" y="82"/>
                  </a:lnTo>
                  <a:lnTo>
                    <a:pt x="40" y="82"/>
                  </a:lnTo>
                  <a:lnTo>
                    <a:pt x="46" y="82"/>
                  </a:lnTo>
                  <a:lnTo>
                    <a:pt x="44" y="80"/>
                  </a:lnTo>
                  <a:lnTo>
                    <a:pt x="42" y="78"/>
                  </a:lnTo>
                  <a:lnTo>
                    <a:pt x="42" y="74"/>
                  </a:lnTo>
                  <a:lnTo>
                    <a:pt x="40" y="64"/>
                  </a:lnTo>
                  <a:lnTo>
                    <a:pt x="36" y="62"/>
                  </a:lnTo>
                  <a:lnTo>
                    <a:pt x="34" y="58"/>
                  </a:lnTo>
                  <a:lnTo>
                    <a:pt x="32" y="54"/>
                  </a:lnTo>
                  <a:lnTo>
                    <a:pt x="32" y="50"/>
                  </a:lnTo>
                  <a:lnTo>
                    <a:pt x="32" y="44"/>
                  </a:lnTo>
                  <a:lnTo>
                    <a:pt x="34" y="40"/>
                  </a:lnTo>
                  <a:lnTo>
                    <a:pt x="38" y="40"/>
                  </a:lnTo>
                  <a:lnTo>
                    <a:pt x="40" y="40"/>
                  </a:lnTo>
                  <a:lnTo>
                    <a:pt x="42" y="42"/>
                  </a:lnTo>
                  <a:lnTo>
                    <a:pt x="44" y="42"/>
                  </a:lnTo>
                  <a:lnTo>
                    <a:pt x="44" y="40"/>
                  </a:lnTo>
                  <a:lnTo>
                    <a:pt x="46" y="38"/>
                  </a:lnTo>
                  <a:lnTo>
                    <a:pt x="46" y="36"/>
                  </a:lnTo>
                  <a:lnTo>
                    <a:pt x="48" y="34"/>
                  </a:lnTo>
                  <a:lnTo>
                    <a:pt x="48" y="32"/>
                  </a:lnTo>
                  <a:lnTo>
                    <a:pt x="52" y="28"/>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44" name="Freeform 327"/>
            <p:cNvSpPr>
              <a:spLocks/>
            </p:cNvSpPr>
            <p:nvPr/>
          </p:nvSpPr>
          <p:spPr bwMode="gray">
            <a:xfrm>
              <a:off x="2278443" y="2036863"/>
              <a:ext cx="128469" cy="117955"/>
            </a:xfrm>
            <a:custGeom>
              <a:avLst/>
              <a:gdLst>
                <a:gd name="T0" fmla="*/ 20 w 46"/>
                <a:gd name="T1" fmla="*/ 0 h 56"/>
                <a:gd name="T2" fmla="*/ 28 w 46"/>
                <a:gd name="T3" fmla="*/ 4 h 56"/>
                <a:gd name="T4" fmla="*/ 36 w 46"/>
                <a:gd name="T5" fmla="*/ 8 h 56"/>
                <a:gd name="T6" fmla="*/ 46 w 46"/>
                <a:gd name="T7" fmla="*/ 10 h 56"/>
                <a:gd name="T8" fmla="*/ 44 w 46"/>
                <a:gd name="T9" fmla="*/ 16 h 56"/>
                <a:gd name="T10" fmla="*/ 44 w 46"/>
                <a:gd name="T11" fmla="*/ 16 h 56"/>
                <a:gd name="T12" fmla="*/ 42 w 46"/>
                <a:gd name="T13" fmla="*/ 18 h 56"/>
                <a:gd name="T14" fmla="*/ 40 w 46"/>
                <a:gd name="T15" fmla="*/ 20 h 56"/>
                <a:gd name="T16" fmla="*/ 38 w 46"/>
                <a:gd name="T17" fmla="*/ 22 h 56"/>
                <a:gd name="T18" fmla="*/ 38 w 46"/>
                <a:gd name="T19" fmla="*/ 24 h 56"/>
                <a:gd name="T20" fmla="*/ 36 w 46"/>
                <a:gd name="T21" fmla="*/ 26 h 56"/>
                <a:gd name="T22" fmla="*/ 36 w 46"/>
                <a:gd name="T23" fmla="*/ 28 h 56"/>
                <a:gd name="T24" fmla="*/ 38 w 46"/>
                <a:gd name="T25" fmla="*/ 30 h 56"/>
                <a:gd name="T26" fmla="*/ 38 w 46"/>
                <a:gd name="T27" fmla="*/ 30 h 56"/>
                <a:gd name="T28" fmla="*/ 40 w 46"/>
                <a:gd name="T29" fmla="*/ 32 h 56"/>
                <a:gd name="T30" fmla="*/ 42 w 46"/>
                <a:gd name="T31" fmla="*/ 36 h 56"/>
                <a:gd name="T32" fmla="*/ 42 w 46"/>
                <a:gd name="T33" fmla="*/ 38 h 56"/>
                <a:gd name="T34" fmla="*/ 42 w 46"/>
                <a:gd name="T35" fmla="*/ 38 h 56"/>
                <a:gd name="T36" fmla="*/ 40 w 46"/>
                <a:gd name="T37" fmla="*/ 42 h 56"/>
                <a:gd name="T38" fmla="*/ 40 w 46"/>
                <a:gd name="T39" fmla="*/ 44 h 56"/>
                <a:gd name="T40" fmla="*/ 40 w 46"/>
                <a:gd name="T41" fmla="*/ 46 h 56"/>
                <a:gd name="T42" fmla="*/ 40 w 46"/>
                <a:gd name="T43" fmla="*/ 48 h 56"/>
                <a:gd name="T44" fmla="*/ 40 w 46"/>
                <a:gd name="T45" fmla="*/ 50 h 56"/>
                <a:gd name="T46" fmla="*/ 38 w 46"/>
                <a:gd name="T47" fmla="*/ 52 h 56"/>
                <a:gd name="T48" fmla="*/ 36 w 46"/>
                <a:gd name="T49" fmla="*/ 52 h 56"/>
                <a:gd name="T50" fmla="*/ 34 w 46"/>
                <a:gd name="T51" fmla="*/ 52 h 56"/>
                <a:gd name="T52" fmla="*/ 34 w 46"/>
                <a:gd name="T53" fmla="*/ 52 h 56"/>
                <a:gd name="T54" fmla="*/ 32 w 46"/>
                <a:gd name="T55" fmla="*/ 50 h 56"/>
                <a:gd name="T56" fmla="*/ 28 w 46"/>
                <a:gd name="T57" fmla="*/ 50 h 56"/>
                <a:gd name="T58" fmla="*/ 26 w 46"/>
                <a:gd name="T59" fmla="*/ 52 h 56"/>
                <a:gd name="T60" fmla="*/ 24 w 46"/>
                <a:gd name="T61" fmla="*/ 52 h 56"/>
                <a:gd name="T62" fmla="*/ 20 w 46"/>
                <a:gd name="T63" fmla="*/ 50 h 56"/>
                <a:gd name="T64" fmla="*/ 20 w 46"/>
                <a:gd name="T65" fmla="*/ 50 h 56"/>
                <a:gd name="T66" fmla="*/ 18 w 46"/>
                <a:gd name="T67" fmla="*/ 54 h 56"/>
                <a:gd name="T68" fmla="*/ 20 w 46"/>
                <a:gd name="T69" fmla="*/ 56 h 56"/>
                <a:gd name="T70" fmla="*/ 14 w 46"/>
                <a:gd name="T71" fmla="*/ 54 h 56"/>
                <a:gd name="T72" fmla="*/ 14 w 46"/>
                <a:gd name="T73" fmla="*/ 54 h 56"/>
                <a:gd name="T74" fmla="*/ 12 w 46"/>
                <a:gd name="T75" fmla="*/ 52 h 56"/>
                <a:gd name="T76" fmla="*/ 10 w 46"/>
                <a:gd name="T77" fmla="*/ 50 h 56"/>
                <a:gd name="T78" fmla="*/ 10 w 46"/>
                <a:gd name="T79" fmla="*/ 46 h 56"/>
                <a:gd name="T80" fmla="*/ 8 w 46"/>
                <a:gd name="T81" fmla="*/ 36 h 56"/>
                <a:gd name="T82" fmla="*/ 4 w 46"/>
                <a:gd name="T83" fmla="*/ 34 h 56"/>
                <a:gd name="T84" fmla="*/ 4 w 46"/>
                <a:gd name="T85" fmla="*/ 34 h 56"/>
                <a:gd name="T86" fmla="*/ 2 w 46"/>
                <a:gd name="T87" fmla="*/ 30 h 56"/>
                <a:gd name="T88" fmla="*/ 0 w 46"/>
                <a:gd name="T89" fmla="*/ 26 h 56"/>
                <a:gd name="T90" fmla="*/ 0 w 46"/>
                <a:gd name="T91" fmla="*/ 22 h 56"/>
                <a:gd name="T92" fmla="*/ 0 w 46"/>
                <a:gd name="T93" fmla="*/ 16 h 56"/>
                <a:gd name="T94" fmla="*/ 2 w 46"/>
                <a:gd name="T95" fmla="*/ 12 h 56"/>
                <a:gd name="T96" fmla="*/ 6 w 46"/>
                <a:gd name="T97" fmla="*/ 12 h 56"/>
                <a:gd name="T98" fmla="*/ 8 w 46"/>
                <a:gd name="T99" fmla="*/ 12 h 56"/>
                <a:gd name="T100" fmla="*/ 10 w 46"/>
                <a:gd name="T101" fmla="*/ 14 h 56"/>
                <a:gd name="T102" fmla="*/ 12 w 46"/>
                <a:gd name="T103" fmla="*/ 14 h 56"/>
                <a:gd name="T104" fmla="*/ 12 w 46"/>
                <a:gd name="T105" fmla="*/ 12 h 56"/>
                <a:gd name="T106" fmla="*/ 14 w 46"/>
                <a:gd name="T107" fmla="*/ 10 h 56"/>
                <a:gd name="T108" fmla="*/ 14 w 46"/>
                <a:gd name="T109" fmla="*/ 10 h 56"/>
                <a:gd name="T110" fmla="*/ 14 w 46"/>
                <a:gd name="T111" fmla="*/ 8 h 56"/>
                <a:gd name="T112" fmla="*/ 16 w 46"/>
                <a:gd name="T113" fmla="*/ 6 h 56"/>
                <a:gd name="T114" fmla="*/ 16 w 46"/>
                <a:gd name="T115" fmla="*/ 4 h 56"/>
                <a:gd name="T116" fmla="*/ 20 w 46"/>
                <a:gd name="T117" fmla="*/ 0 h 56"/>
                <a:gd name="T118" fmla="*/ 20 w 46"/>
                <a:gd name="T119" fmla="*/ 0 h 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6"/>
                <a:gd name="T181" fmla="*/ 0 h 56"/>
                <a:gd name="T182" fmla="*/ 46 w 46"/>
                <a:gd name="T183" fmla="*/ 56 h 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6" h="56">
                  <a:moveTo>
                    <a:pt x="20" y="0"/>
                  </a:moveTo>
                  <a:lnTo>
                    <a:pt x="28" y="4"/>
                  </a:lnTo>
                  <a:lnTo>
                    <a:pt x="36" y="8"/>
                  </a:lnTo>
                  <a:lnTo>
                    <a:pt x="46" y="10"/>
                  </a:lnTo>
                  <a:lnTo>
                    <a:pt x="44" y="16"/>
                  </a:lnTo>
                  <a:lnTo>
                    <a:pt x="42" y="18"/>
                  </a:lnTo>
                  <a:lnTo>
                    <a:pt x="40" y="20"/>
                  </a:lnTo>
                  <a:lnTo>
                    <a:pt x="38" y="22"/>
                  </a:lnTo>
                  <a:lnTo>
                    <a:pt x="38" y="24"/>
                  </a:lnTo>
                  <a:lnTo>
                    <a:pt x="36" y="26"/>
                  </a:lnTo>
                  <a:lnTo>
                    <a:pt x="36" y="28"/>
                  </a:lnTo>
                  <a:lnTo>
                    <a:pt x="38" y="30"/>
                  </a:lnTo>
                  <a:lnTo>
                    <a:pt x="40" y="32"/>
                  </a:lnTo>
                  <a:lnTo>
                    <a:pt x="42" y="36"/>
                  </a:lnTo>
                  <a:lnTo>
                    <a:pt x="42" y="38"/>
                  </a:lnTo>
                  <a:lnTo>
                    <a:pt x="40" y="42"/>
                  </a:lnTo>
                  <a:lnTo>
                    <a:pt x="40" y="44"/>
                  </a:lnTo>
                  <a:lnTo>
                    <a:pt x="40" y="46"/>
                  </a:lnTo>
                  <a:lnTo>
                    <a:pt x="40" y="48"/>
                  </a:lnTo>
                  <a:lnTo>
                    <a:pt x="40" y="50"/>
                  </a:lnTo>
                  <a:lnTo>
                    <a:pt x="38" y="52"/>
                  </a:lnTo>
                  <a:lnTo>
                    <a:pt x="36" y="52"/>
                  </a:lnTo>
                  <a:lnTo>
                    <a:pt x="34" y="52"/>
                  </a:lnTo>
                  <a:lnTo>
                    <a:pt x="32" y="50"/>
                  </a:lnTo>
                  <a:lnTo>
                    <a:pt x="28" y="50"/>
                  </a:lnTo>
                  <a:lnTo>
                    <a:pt x="26" y="52"/>
                  </a:lnTo>
                  <a:lnTo>
                    <a:pt x="24" y="52"/>
                  </a:lnTo>
                  <a:lnTo>
                    <a:pt x="20" y="50"/>
                  </a:lnTo>
                  <a:lnTo>
                    <a:pt x="18" y="54"/>
                  </a:lnTo>
                  <a:lnTo>
                    <a:pt x="20" y="56"/>
                  </a:lnTo>
                  <a:lnTo>
                    <a:pt x="14" y="54"/>
                  </a:lnTo>
                  <a:lnTo>
                    <a:pt x="12" y="52"/>
                  </a:lnTo>
                  <a:lnTo>
                    <a:pt x="10" y="50"/>
                  </a:lnTo>
                  <a:lnTo>
                    <a:pt x="10" y="46"/>
                  </a:lnTo>
                  <a:lnTo>
                    <a:pt x="8" y="36"/>
                  </a:lnTo>
                  <a:lnTo>
                    <a:pt x="4" y="34"/>
                  </a:lnTo>
                  <a:lnTo>
                    <a:pt x="2" y="30"/>
                  </a:lnTo>
                  <a:lnTo>
                    <a:pt x="0" y="26"/>
                  </a:lnTo>
                  <a:lnTo>
                    <a:pt x="0" y="22"/>
                  </a:lnTo>
                  <a:lnTo>
                    <a:pt x="0" y="16"/>
                  </a:lnTo>
                  <a:lnTo>
                    <a:pt x="2" y="12"/>
                  </a:lnTo>
                  <a:lnTo>
                    <a:pt x="6" y="12"/>
                  </a:lnTo>
                  <a:lnTo>
                    <a:pt x="8" y="12"/>
                  </a:lnTo>
                  <a:lnTo>
                    <a:pt x="10" y="14"/>
                  </a:lnTo>
                  <a:lnTo>
                    <a:pt x="12" y="14"/>
                  </a:lnTo>
                  <a:lnTo>
                    <a:pt x="12" y="12"/>
                  </a:lnTo>
                  <a:lnTo>
                    <a:pt x="14" y="10"/>
                  </a:lnTo>
                  <a:lnTo>
                    <a:pt x="14" y="8"/>
                  </a:lnTo>
                  <a:lnTo>
                    <a:pt x="16" y="6"/>
                  </a:lnTo>
                  <a:lnTo>
                    <a:pt x="16" y="4"/>
                  </a:lnTo>
                  <a:lnTo>
                    <a:pt x="20" y="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48" name="Freeform 328"/>
            <p:cNvSpPr>
              <a:spLocks/>
            </p:cNvSpPr>
            <p:nvPr/>
          </p:nvSpPr>
          <p:spPr bwMode="gray">
            <a:xfrm>
              <a:off x="2379203" y="2057926"/>
              <a:ext cx="125950" cy="88466"/>
            </a:xfrm>
            <a:custGeom>
              <a:avLst/>
              <a:gdLst>
                <a:gd name="T0" fmla="*/ 46 w 46"/>
                <a:gd name="T1" fmla="*/ 18 h 42"/>
                <a:gd name="T2" fmla="*/ 38 w 46"/>
                <a:gd name="T3" fmla="*/ 12 h 42"/>
                <a:gd name="T4" fmla="*/ 32 w 46"/>
                <a:gd name="T5" fmla="*/ 8 h 42"/>
                <a:gd name="T6" fmla="*/ 20 w 46"/>
                <a:gd name="T7" fmla="*/ 4 h 42"/>
                <a:gd name="T8" fmla="*/ 10 w 46"/>
                <a:gd name="T9" fmla="*/ 0 h 42"/>
                <a:gd name="T10" fmla="*/ 8 w 46"/>
                <a:gd name="T11" fmla="*/ 2 h 42"/>
                <a:gd name="T12" fmla="*/ 8 w 46"/>
                <a:gd name="T13" fmla="*/ 6 h 42"/>
                <a:gd name="T14" fmla="*/ 8 w 46"/>
                <a:gd name="T15" fmla="*/ 6 h 42"/>
                <a:gd name="T16" fmla="*/ 6 w 46"/>
                <a:gd name="T17" fmla="*/ 8 h 42"/>
                <a:gd name="T18" fmla="*/ 4 w 46"/>
                <a:gd name="T19" fmla="*/ 10 h 42"/>
                <a:gd name="T20" fmla="*/ 2 w 46"/>
                <a:gd name="T21" fmla="*/ 12 h 42"/>
                <a:gd name="T22" fmla="*/ 2 w 46"/>
                <a:gd name="T23" fmla="*/ 14 h 42"/>
                <a:gd name="T24" fmla="*/ 0 w 46"/>
                <a:gd name="T25" fmla="*/ 16 h 42"/>
                <a:gd name="T26" fmla="*/ 0 w 46"/>
                <a:gd name="T27" fmla="*/ 18 h 42"/>
                <a:gd name="T28" fmla="*/ 2 w 46"/>
                <a:gd name="T29" fmla="*/ 20 h 42"/>
                <a:gd name="T30" fmla="*/ 2 w 46"/>
                <a:gd name="T31" fmla="*/ 20 h 42"/>
                <a:gd name="T32" fmla="*/ 4 w 46"/>
                <a:gd name="T33" fmla="*/ 22 h 42"/>
                <a:gd name="T34" fmla="*/ 6 w 46"/>
                <a:gd name="T35" fmla="*/ 26 h 42"/>
                <a:gd name="T36" fmla="*/ 6 w 46"/>
                <a:gd name="T37" fmla="*/ 28 h 42"/>
                <a:gd name="T38" fmla="*/ 6 w 46"/>
                <a:gd name="T39" fmla="*/ 28 h 42"/>
                <a:gd name="T40" fmla="*/ 4 w 46"/>
                <a:gd name="T41" fmla="*/ 32 h 42"/>
                <a:gd name="T42" fmla="*/ 4 w 46"/>
                <a:gd name="T43" fmla="*/ 34 h 42"/>
                <a:gd name="T44" fmla="*/ 4 w 46"/>
                <a:gd name="T45" fmla="*/ 36 h 42"/>
                <a:gd name="T46" fmla="*/ 4 w 46"/>
                <a:gd name="T47" fmla="*/ 38 h 42"/>
                <a:gd name="T48" fmla="*/ 4 w 46"/>
                <a:gd name="T49" fmla="*/ 40 h 42"/>
                <a:gd name="T50" fmla="*/ 2 w 46"/>
                <a:gd name="T51" fmla="*/ 40 h 42"/>
                <a:gd name="T52" fmla="*/ 2 w 46"/>
                <a:gd name="T53" fmla="*/ 42 h 42"/>
                <a:gd name="T54" fmla="*/ 4 w 46"/>
                <a:gd name="T55" fmla="*/ 42 h 42"/>
                <a:gd name="T56" fmla="*/ 8 w 46"/>
                <a:gd name="T57" fmla="*/ 42 h 42"/>
                <a:gd name="T58" fmla="*/ 8 w 46"/>
                <a:gd name="T59" fmla="*/ 42 h 42"/>
                <a:gd name="T60" fmla="*/ 10 w 46"/>
                <a:gd name="T61" fmla="*/ 40 h 42"/>
                <a:gd name="T62" fmla="*/ 10 w 46"/>
                <a:gd name="T63" fmla="*/ 40 h 42"/>
                <a:gd name="T64" fmla="*/ 12 w 46"/>
                <a:gd name="T65" fmla="*/ 40 h 42"/>
                <a:gd name="T66" fmla="*/ 14 w 46"/>
                <a:gd name="T67" fmla="*/ 40 h 42"/>
                <a:gd name="T68" fmla="*/ 16 w 46"/>
                <a:gd name="T69" fmla="*/ 40 h 42"/>
                <a:gd name="T70" fmla="*/ 16 w 46"/>
                <a:gd name="T71" fmla="*/ 40 h 42"/>
                <a:gd name="T72" fmla="*/ 18 w 46"/>
                <a:gd name="T73" fmla="*/ 40 h 42"/>
                <a:gd name="T74" fmla="*/ 20 w 46"/>
                <a:gd name="T75" fmla="*/ 40 h 42"/>
                <a:gd name="T76" fmla="*/ 22 w 46"/>
                <a:gd name="T77" fmla="*/ 42 h 42"/>
                <a:gd name="T78" fmla="*/ 24 w 46"/>
                <a:gd name="T79" fmla="*/ 42 h 42"/>
                <a:gd name="T80" fmla="*/ 26 w 46"/>
                <a:gd name="T81" fmla="*/ 42 h 42"/>
                <a:gd name="T82" fmla="*/ 26 w 46"/>
                <a:gd name="T83" fmla="*/ 42 h 42"/>
                <a:gd name="T84" fmla="*/ 28 w 46"/>
                <a:gd name="T85" fmla="*/ 42 h 42"/>
                <a:gd name="T86" fmla="*/ 28 w 46"/>
                <a:gd name="T87" fmla="*/ 40 h 42"/>
                <a:gd name="T88" fmla="*/ 30 w 46"/>
                <a:gd name="T89" fmla="*/ 38 h 42"/>
                <a:gd name="T90" fmla="*/ 30 w 46"/>
                <a:gd name="T91" fmla="*/ 36 h 42"/>
                <a:gd name="T92" fmla="*/ 32 w 46"/>
                <a:gd name="T93" fmla="*/ 32 h 42"/>
                <a:gd name="T94" fmla="*/ 34 w 46"/>
                <a:gd name="T95" fmla="*/ 28 h 42"/>
                <a:gd name="T96" fmla="*/ 36 w 46"/>
                <a:gd name="T97" fmla="*/ 26 h 42"/>
                <a:gd name="T98" fmla="*/ 40 w 46"/>
                <a:gd name="T99" fmla="*/ 26 h 42"/>
                <a:gd name="T100" fmla="*/ 42 w 46"/>
                <a:gd name="T101" fmla="*/ 22 h 42"/>
                <a:gd name="T102" fmla="*/ 46 w 46"/>
                <a:gd name="T103" fmla="*/ 18 h 42"/>
                <a:gd name="T104" fmla="*/ 46 w 46"/>
                <a:gd name="T105" fmla="*/ 18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
                <a:gd name="T160" fmla="*/ 0 h 42"/>
                <a:gd name="T161" fmla="*/ 46 w 46"/>
                <a:gd name="T162" fmla="*/ 42 h 4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 h="42">
                  <a:moveTo>
                    <a:pt x="46" y="18"/>
                  </a:moveTo>
                  <a:lnTo>
                    <a:pt x="38" y="12"/>
                  </a:lnTo>
                  <a:lnTo>
                    <a:pt x="32" y="8"/>
                  </a:lnTo>
                  <a:lnTo>
                    <a:pt x="20" y="4"/>
                  </a:lnTo>
                  <a:lnTo>
                    <a:pt x="10" y="0"/>
                  </a:lnTo>
                  <a:lnTo>
                    <a:pt x="8" y="2"/>
                  </a:lnTo>
                  <a:lnTo>
                    <a:pt x="8" y="6"/>
                  </a:lnTo>
                  <a:lnTo>
                    <a:pt x="6" y="8"/>
                  </a:lnTo>
                  <a:lnTo>
                    <a:pt x="4" y="10"/>
                  </a:lnTo>
                  <a:lnTo>
                    <a:pt x="2" y="12"/>
                  </a:lnTo>
                  <a:lnTo>
                    <a:pt x="2" y="14"/>
                  </a:lnTo>
                  <a:lnTo>
                    <a:pt x="0" y="16"/>
                  </a:lnTo>
                  <a:lnTo>
                    <a:pt x="0" y="18"/>
                  </a:lnTo>
                  <a:lnTo>
                    <a:pt x="2" y="20"/>
                  </a:lnTo>
                  <a:lnTo>
                    <a:pt x="4" y="22"/>
                  </a:lnTo>
                  <a:lnTo>
                    <a:pt x="6" y="26"/>
                  </a:lnTo>
                  <a:lnTo>
                    <a:pt x="6" y="28"/>
                  </a:lnTo>
                  <a:lnTo>
                    <a:pt x="4" y="32"/>
                  </a:lnTo>
                  <a:lnTo>
                    <a:pt x="4" y="34"/>
                  </a:lnTo>
                  <a:lnTo>
                    <a:pt x="4" y="36"/>
                  </a:lnTo>
                  <a:lnTo>
                    <a:pt x="4" y="38"/>
                  </a:lnTo>
                  <a:lnTo>
                    <a:pt x="4" y="40"/>
                  </a:lnTo>
                  <a:lnTo>
                    <a:pt x="2" y="40"/>
                  </a:lnTo>
                  <a:lnTo>
                    <a:pt x="2" y="42"/>
                  </a:lnTo>
                  <a:lnTo>
                    <a:pt x="4" y="42"/>
                  </a:lnTo>
                  <a:lnTo>
                    <a:pt x="8" y="42"/>
                  </a:lnTo>
                  <a:lnTo>
                    <a:pt x="10" y="40"/>
                  </a:lnTo>
                  <a:lnTo>
                    <a:pt x="12" y="40"/>
                  </a:lnTo>
                  <a:lnTo>
                    <a:pt x="14" y="40"/>
                  </a:lnTo>
                  <a:lnTo>
                    <a:pt x="16" y="40"/>
                  </a:lnTo>
                  <a:lnTo>
                    <a:pt x="18" y="40"/>
                  </a:lnTo>
                  <a:lnTo>
                    <a:pt x="20" y="40"/>
                  </a:lnTo>
                  <a:lnTo>
                    <a:pt x="22" y="42"/>
                  </a:lnTo>
                  <a:lnTo>
                    <a:pt x="24" y="42"/>
                  </a:lnTo>
                  <a:lnTo>
                    <a:pt x="26" y="42"/>
                  </a:lnTo>
                  <a:lnTo>
                    <a:pt x="28" y="42"/>
                  </a:lnTo>
                  <a:lnTo>
                    <a:pt x="28" y="40"/>
                  </a:lnTo>
                  <a:lnTo>
                    <a:pt x="30" y="38"/>
                  </a:lnTo>
                  <a:lnTo>
                    <a:pt x="30" y="36"/>
                  </a:lnTo>
                  <a:lnTo>
                    <a:pt x="32" y="32"/>
                  </a:lnTo>
                  <a:lnTo>
                    <a:pt x="34" y="28"/>
                  </a:lnTo>
                  <a:lnTo>
                    <a:pt x="36" y="26"/>
                  </a:lnTo>
                  <a:lnTo>
                    <a:pt x="40" y="26"/>
                  </a:lnTo>
                  <a:lnTo>
                    <a:pt x="42" y="22"/>
                  </a:lnTo>
                  <a:lnTo>
                    <a:pt x="46" y="18"/>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49" name="Freeform 329"/>
            <p:cNvSpPr>
              <a:spLocks/>
            </p:cNvSpPr>
            <p:nvPr/>
          </p:nvSpPr>
          <p:spPr bwMode="gray">
            <a:xfrm>
              <a:off x="1537855" y="1851505"/>
              <a:ext cx="413117" cy="509734"/>
            </a:xfrm>
            <a:custGeom>
              <a:avLst/>
              <a:gdLst>
                <a:gd name="T0" fmla="*/ 128 w 148"/>
                <a:gd name="T1" fmla="*/ 204 h 242"/>
                <a:gd name="T2" fmla="*/ 126 w 148"/>
                <a:gd name="T3" fmla="*/ 212 h 242"/>
                <a:gd name="T4" fmla="*/ 114 w 148"/>
                <a:gd name="T5" fmla="*/ 240 h 242"/>
                <a:gd name="T6" fmla="*/ 118 w 148"/>
                <a:gd name="T7" fmla="*/ 226 h 242"/>
                <a:gd name="T8" fmla="*/ 114 w 148"/>
                <a:gd name="T9" fmla="*/ 220 h 242"/>
                <a:gd name="T10" fmla="*/ 106 w 148"/>
                <a:gd name="T11" fmla="*/ 218 h 242"/>
                <a:gd name="T12" fmla="*/ 96 w 148"/>
                <a:gd name="T13" fmla="*/ 218 h 242"/>
                <a:gd name="T14" fmla="*/ 82 w 148"/>
                <a:gd name="T15" fmla="*/ 214 h 242"/>
                <a:gd name="T16" fmla="*/ 80 w 148"/>
                <a:gd name="T17" fmla="*/ 206 h 242"/>
                <a:gd name="T18" fmla="*/ 78 w 148"/>
                <a:gd name="T19" fmla="*/ 200 h 242"/>
                <a:gd name="T20" fmla="*/ 60 w 148"/>
                <a:gd name="T21" fmla="*/ 192 h 242"/>
                <a:gd name="T22" fmla="*/ 50 w 148"/>
                <a:gd name="T23" fmla="*/ 188 h 242"/>
                <a:gd name="T24" fmla="*/ 36 w 148"/>
                <a:gd name="T25" fmla="*/ 180 h 242"/>
                <a:gd name="T26" fmla="*/ 26 w 148"/>
                <a:gd name="T27" fmla="*/ 172 h 242"/>
                <a:gd name="T28" fmla="*/ 26 w 148"/>
                <a:gd name="T29" fmla="*/ 172 h 242"/>
                <a:gd name="T30" fmla="*/ 14 w 148"/>
                <a:gd name="T31" fmla="*/ 168 h 242"/>
                <a:gd name="T32" fmla="*/ 2 w 148"/>
                <a:gd name="T33" fmla="*/ 166 h 242"/>
                <a:gd name="T34" fmla="*/ 4 w 148"/>
                <a:gd name="T35" fmla="*/ 160 h 242"/>
                <a:gd name="T36" fmla="*/ 14 w 148"/>
                <a:gd name="T37" fmla="*/ 142 h 242"/>
                <a:gd name="T38" fmla="*/ 18 w 148"/>
                <a:gd name="T39" fmla="*/ 122 h 242"/>
                <a:gd name="T40" fmla="*/ 18 w 148"/>
                <a:gd name="T41" fmla="*/ 92 h 242"/>
                <a:gd name="T42" fmla="*/ 20 w 148"/>
                <a:gd name="T43" fmla="*/ 72 h 242"/>
                <a:gd name="T44" fmla="*/ 18 w 148"/>
                <a:gd name="T45" fmla="*/ 66 h 242"/>
                <a:gd name="T46" fmla="*/ 18 w 148"/>
                <a:gd name="T47" fmla="*/ 56 h 242"/>
                <a:gd name="T48" fmla="*/ 34 w 148"/>
                <a:gd name="T49" fmla="*/ 50 h 242"/>
                <a:gd name="T50" fmla="*/ 68 w 148"/>
                <a:gd name="T51" fmla="*/ 22 h 242"/>
                <a:gd name="T52" fmla="*/ 78 w 148"/>
                <a:gd name="T53" fmla="*/ 12 h 242"/>
                <a:gd name="T54" fmla="*/ 86 w 148"/>
                <a:gd name="T55" fmla="*/ 8 h 242"/>
                <a:gd name="T56" fmla="*/ 94 w 148"/>
                <a:gd name="T57" fmla="*/ 6 h 242"/>
                <a:gd name="T58" fmla="*/ 102 w 148"/>
                <a:gd name="T59" fmla="*/ 2 h 242"/>
                <a:gd name="T60" fmla="*/ 112 w 148"/>
                <a:gd name="T61" fmla="*/ 0 h 242"/>
                <a:gd name="T62" fmla="*/ 116 w 148"/>
                <a:gd name="T63" fmla="*/ 2 h 242"/>
                <a:gd name="T64" fmla="*/ 114 w 148"/>
                <a:gd name="T65" fmla="*/ 6 h 242"/>
                <a:gd name="T66" fmla="*/ 106 w 148"/>
                <a:gd name="T67" fmla="*/ 10 h 242"/>
                <a:gd name="T68" fmla="*/ 98 w 148"/>
                <a:gd name="T69" fmla="*/ 20 h 242"/>
                <a:gd name="T70" fmla="*/ 86 w 148"/>
                <a:gd name="T71" fmla="*/ 26 h 242"/>
                <a:gd name="T72" fmla="*/ 80 w 148"/>
                <a:gd name="T73" fmla="*/ 32 h 242"/>
                <a:gd name="T74" fmla="*/ 80 w 148"/>
                <a:gd name="T75" fmla="*/ 44 h 242"/>
                <a:gd name="T76" fmla="*/ 82 w 148"/>
                <a:gd name="T77" fmla="*/ 50 h 242"/>
                <a:gd name="T78" fmla="*/ 84 w 148"/>
                <a:gd name="T79" fmla="*/ 60 h 242"/>
                <a:gd name="T80" fmla="*/ 82 w 148"/>
                <a:gd name="T81" fmla="*/ 66 h 242"/>
                <a:gd name="T82" fmla="*/ 82 w 148"/>
                <a:gd name="T83" fmla="*/ 78 h 242"/>
                <a:gd name="T84" fmla="*/ 92 w 148"/>
                <a:gd name="T85" fmla="*/ 88 h 242"/>
                <a:gd name="T86" fmla="*/ 128 w 148"/>
                <a:gd name="T87" fmla="*/ 100 h 242"/>
                <a:gd name="T88" fmla="*/ 140 w 148"/>
                <a:gd name="T89" fmla="*/ 100 h 242"/>
                <a:gd name="T90" fmla="*/ 142 w 148"/>
                <a:gd name="T91" fmla="*/ 98 h 242"/>
                <a:gd name="T92" fmla="*/ 146 w 148"/>
                <a:gd name="T93" fmla="*/ 100 h 242"/>
                <a:gd name="T94" fmla="*/ 144 w 148"/>
                <a:gd name="T95" fmla="*/ 106 h 242"/>
                <a:gd name="T96" fmla="*/ 140 w 148"/>
                <a:gd name="T97" fmla="*/ 114 h 242"/>
                <a:gd name="T98" fmla="*/ 142 w 148"/>
                <a:gd name="T99" fmla="*/ 130 h 242"/>
                <a:gd name="T100" fmla="*/ 142 w 148"/>
                <a:gd name="T101" fmla="*/ 142 h 242"/>
                <a:gd name="T102" fmla="*/ 146 w 148"/>
                <a:gd name="T103" fmla="*/ 156 h 242"/>
                <a:gd name="T104" fmla="*/ 146 w 148"/>
                <a:gd name="T105" fmla="*/ 166 h 242"/>
                <a:gd name="T106" fmla="*/ 144 w 148"/>
                <a:gd name="T107" fmla="*/ 160 h 242"/>
                <a:gd name="T108" fmla="*/ 120 w 148"/>
                <a:gd name="T109" fmla="*/ 168 h 242"/>
                <a:gd name="T110" fmla="*/ 128 w 148"/>
                <a:gd name="T111" fmla="*/ 178 h 242"/>
                <a:gd name="T112" fmla="*/ 122 w 148"/>
                <a:gd name="T113" fmla="*/ 174 h 242"/>
                <a:gd name="T114" fmla="*/ 120 w 148"/>
                <a:gd name="T115" fmla="*/ 186 h 242"/>
                <a:gd name="T116" fmla="*/ 124 w 148"/>
                <a:gd name="T117" fmla="*/ 194 h 2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8"/>
                <a:gd name="T178" fmla="*/ 0 h 242"/>
                <a:gd name="T179" fmla="*/ 148 w 148"/>
                <a:gd name="T180" fmla="*/ 242 h 2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8" h="242">
                  <a:moveTo>
                    <a:pt x="124" y="194"/>
                  </a:moveTo>
                  <a:lnTo>
                    <a:pt x="126" y="200"/>
                  </a:lnTo>
                  <a:lnTo>
                    <a:pt x="128" y="204"/>
                  </a:lnTo>
                  <a:lnTo>
                    <a:pt x="128" y="208"/>
                  </a:lnTo>
                  <a:lnTo>
                    <a:pt x="126" y="212"/>
                  </a:lnTo>
                  <a:lnTo>
                    <a:pt x="118" y="242"/>
                  </a:lnTo>
                  <a:lnTo>
                    <a:pt x="116" y="240"/>
                  </a:lnTo>
                  <a:lnTo>
                    <a:pt x="114" y="240"/>
                  </a:lnTo>
                  <a:lnTo>
                    <a:pt x="112" y="242"/>
                  </a:lnTo>
                  <a:lnTo>
                    <a:pt x="118" y="226"/>
                  </a:lnTo>
                  <a:lnTo>
                    <a:pt x="118" y="224"/>
                  </a:lnTo>
                  <a:lnTo>
                    <a:pt x="116" y="222"/>
                  </a:lnTo>
                  <a:lnTo>
                    <a:pt x="114" y="220"/>
                  </a:lnTo>
                  <a:lnTo>
                    <a:pt x="110" y="220"/>
                  </a:lnTo>
                  <a:lnTo>
                    <a:pt x="106" y="218"/>
                  </a:lnTo>
                  <a:lnTo>
                    <a:pt x="102" y="218"/>
                  </a:lnTo>
                  <a:lnTo>
                    <a:pt x="98" y="218"/>
                  </a:lnTo>
                  <a:lnTo>
                    <a:pt x="96" y="218"/>
                  </a:lnTo>
                  <a:lnTo>
                    <a:pt x="90" y="218"/>
                  </a:lnTo>
                  <a:lnTo>
                    <a:pt x="86" y="216"/>
                  </a:lnTo>
                  <a:lnTo>
                    <a:pt x="82" y="214"/>
                  </a:lnTo>
                  <a:lnTo>
                    <a:pt x="82" y="210"/>
                  </a:lnTo>
                  <a:lnTo>
                    <a:pt x="80" y="208"/>
                  </a:lnTo>
                  <a:lnTo>
                    <a:pt x="80" y="206"/>
                  </a:lnTo>
                  <a:lnTo>
                    <a:pt x="80" y="204"/>
                  </a:lnTo>
                  <a:lnTo>
                    <a:pt x="78" y="200"/>
                  </a:lnTo>
                  <a:lnTo>
                    <a:pt x="72" y="196"/>
                  </a:lnTo>
                  <a:lnTo>
                    <a:pt x="66" y="194"/>
                  </a:lnTo>
                  <a:lnTo>
                    <a:pt x="60" y="192"/>
                  </a:lnTo>
                  <a:lnTo>
                    <a:pt x="56" y="190"/>
                  </a:lnTo>
                  <a:lnTo>
                    <a:pt x="52" y="188"/>
                  </a:lnTo>
                  <a:lnTo>
                    <a:pt x="50" y="188"/>
                  </a:lnTo>
                  <a:lnTo>
                    <a:pt x="46" y="186"/>
                  </a:lnTo>
                  <a:lnTo>
                    <a:pt x="40" y="184"/>
                  </a:lnTo>
                  <a:lnTo>
                    <a:pt x="36" y="180"/>
                  </a:lnTo>
                  <a:lnTo>
                    <a:pt x="32" y="178"/>
                  </a:lnTo>
                  <a:lnTo>
                    <a:pt x="28" y="174"/>
                  </a:lnTo>
                  <a:lnTo>
                    <a:pt x="26" y="172"/>
                  </a:lnTo>
                  <a:lnTo>
                    <a:pt x="20" y="170"/>
                  </a:lnTo>
                  <a:lnTo>
                    <a:pt x="14" y="168"/>
                  </a:lnTo>
                  <a:lnTo>
                    <a:pt x="10" y="168"/>
                  </a:lnTo>
                  <a:lnTo>
                    <a:pt x="4" y="166"/>
                  </a:lnTo>
                  <a:lnTo>
                    <a:pt x="2" y="166"/>
                  </a:lnTo>
                  <a:lnTo>
                    <a:pt x="0" y="166"/>
                  </a:lnTo>
                  <a:lnTo>
                    <a:pt x="2" y="162"/>
                  </a:lnTo>
                  <a:lnTo>
                    <a:pt x="4" y="160"/>
                  </a:lnTo>
                  <a:lnTo>
                    <a:pt x="10" y="154"/>
                  </a:lnTo>
                  <a:lnTo>
                    <a:pt x="14" y="142"/>
                  </a:lnTo>
                  <a:lnTo>
                    <a:pt x="16" y="136"/>
                  </a:lnTo>
                  <a:lnTo>
                    <a:pt x="18" y="130"/>
                  </a:lnTo>
                  <a:lnTo>
                    <a:pt x="18" y="122"/>
                  </a:lnTo>
                  <a:lnTo>
                    <a:pt x="18" y="114"/>
                  </a:lnTo>
                  <a:lnTo>
                    <a:pt x="18" y="104"/>
                  </a:lnTo>
                  <a:lnTo>
                    <a:pt x="18" y="92"/>
                  </a:lnTo>
                  <a:lnTo>
                    <a:pt x="18" y="80"/>
                  </a:lnTo>
                  <a:lnTo>
                    <a:pt x="20" y="74"/>
                  </a:lnTo>
                  <a:lnTo>
                    <a:pt x="20" y="72"/>
                  </a:lnTo>
                  <a:lnTo>
                    <a:pt x="20" y="70"/>
                  </a:lnTo>
                  <a:lnTo>
                    <a:pt x="18" y="68"/>
                  </a:lnTo>
                  <a:lnTo>
                    <a:pt x="18" y="66"/>
                  </a:lnTo>
                  <a:lnTo>
                    <a:pt x="20" y="62"/>
                  </a:lnTo>
                  <a:lnTo>
                    <a:pt x="18" y="58"/>
                  </a:lnTo>
                  <a:lnTo>
                    <a:pt x="18" y="56"/>
                  </a:lnTo>
                  <a:lnTo>
                    <a:pt x="20" y="56"/>
                  </a:lnTo>
                  <a:lnTo>
                    <a:pt x="20" y="54"/>
                  </a:lnTo>
                  <a:lnTo>
                    <a:pt x="34" y="50"/>
                  </a:lnTo>
                  <a:lnTo>
                    <a:pt x="44" y="34"/>
                  </a:lnTo>
                  <a:lnTo>
                    <a:pt x="50" y="24"/>
                  </a:lnTo>
                  <a:lnTo>
                    <a:pt x="68" y="22"/>
                  </a:lnTo>
                  <a:lnTo>
                    <a:pt x="76" y="14"/>
                  </a:lnTo>
                  <a:lnTo>
                    <a:pt x="78" y="12"/>
                  </a:lnTo>
                  <a:lnTo>
                    <a:pt x="80" y="10"/>
                  </a:lnTo>
                  <a:lnTo>
                    <a:pt x="84" y="8"/>
                  </a:lnTo>
                  <a:lnTo>
                    <a:pt x="86" y="8"/>
                  </a:lnTo>
                  <a:lnTo>
                    <a:pt x="88" y="8"/>
                  </a:lnTo>
                  <a:lnTo>
                    <a:pt x="92" y="8"/>
                  </a:lnTo>
                  <a:lnTo>
                    <a:pt x="94" y="6"/>
                  </a:lnTo>
                  <a:lnTo>
                    <a:pt x="96" y="6"/>
                  </a:lnTo>
                  <a:lnTo>
                    <a:pt x="98" y="4"/>
                  </a:lnTo>
                  <a:lnTo>
                    <a:pt x="102" y="2"/>
                  </a:lnTo>
                  <a:lnTo>
                    <a:pt x="106" y="2"/>
                  </a:lnTo>
                  <a:lnTo>
                    <a:pt x="110" y="0"/>
                  </a:lnTo>
                  <a:lnTo>
                    <a:pt x="112" y="0"/>
                  </a:lnTo>
                  <a:lnTo>
                    <a:pt x="114" y="0"/>
                  </a:lnTo>
                  <a:lnTo>
                    <a:pt x="114" y="2"/>
                  </a:lnTo>
                  <a:lnTo>
                    <a:pt x="116" y="2"/>
                  </a:lnTo>
                  <a:lnTo>
                    <a:pt x="116" y="4"/>
                  </a:lnTo>
                  <a:lnTo>
                    <a:pt x="114" y="4"/>
                  </a:lnTo>
                  <a:lnTo>
                    <a:pt x="114" y="6"/>
                  </a:lnTo>
                  <a:lnTo>
                    <a:pt x="112" y="6"/>
                  </a:lnTo>
                  <a:lnTo>
                    <a:pt x="110" y="8"/>
                  </a:lnTo>
                  <a:lnTo>
                    <a:pt x="106" y="10"/>
                  </a:lnTo>
                  <a:lnTo>
                    <a:pt x="102" y="14"/>
                  </a:lnTo>
                  <a:lnTo>
                    <a:pt x="98" y="18"/>
                  </a:lnTo>
                  <a:lnTo>
                    <a:pt x="98" y="20"/>
                  </a:lnTo>
                  <a:lnTo>
                    <a:pt x="94" y="20"/>
                  </a:lnTo>
                  <a:lnTo>
                    <a:pt x="90" y="22"/>
                  </a:lnTo>
                  <a:lnTo>
                    <a:pt x="86" y="26"/>
                  </a:lnTo>
                  <a:lnTo>
                    <a:pt x="82" y="28"/>
                  </a:lnTo>
                  <a:lnTo>
                    <a:pt x="80" y="32"/>
                  </a:lnTo>
                  <a:lnTo>
                    <a:pt x="80" y="34"/>
                  </a:lnTo>
                  <a:lnTo>
                    <a:pt x="80" y="38"/>
                  </a:lnTo>
                  <a:lnTo>
                    <a:pt x="80" y="44"/>
                  </a:lnTo>
                  <a:lnTo>
                    <a:pt x="80" y="48"/>
                  </a:lnTo>
                  <a:lnTo>
                    <a:pt x="82" y="50"/>
                  </a:lnTo>
                  <a:lnTo>
                    <a:pt x="82" y="52"/>
                  </a:lnTo>
                  <a:lnTo>
                    <a:pt x="84" y="56"/>
                  </a:lnTo>
                  <a:lnTo>
                    <a:pt x="84" y="60"/>
                  </a:lnTo>
                  <a:lnTo>
                    <a:pt x="82" y="62"/>
                  </a:lnTo>
                  <a:lnTo>
                    <a:pt x="82" y="64"/>
                  </a:lnTo>
                  <a:lnTo>
                    <a:pt x="82" y="66"/>
                  </a:lnTo>
                  <a:lnTo>
                    <a:pt x="80" y="70"/>
                  </a:lnTo>
                  <a:lnTo>
                    <a:pt x="80" y="74"/>
                  </a:lnTo>
                  <a:lnTo>
                    <a:pt x="82" y="78"/>
                  </a:lnTo>
                  <a:lnTo>
                    <a:pt x="82" y="82"/>
                  </a:lnTo>
                  <a:lnTo>
                    <a:pt x="86" y="86"/>
                  </a:lnTo>
                  <a:lnTo>
                    <a:pt x="92" y="88"/>
                  </a:lnTo>
                  <a:lnTo>
                    <a:pt x="124" y="92"/>
                  </a:lnTo>
                  <a:lnTo>
                    <a:pt x="128" y="100"/>
                  </a:lnTo>
                  <a:lnTo>
                    <a:pt x="132" y="100"/>
                  </a:lnTo>
                  <a:lnTo>
                    <a:pt x="136" y="100"/>
                  </a:lnTo>
                  <a:lnTo>
                    <a:pt x="140" y="100"/>
                  </a:lnTo>
                  <a:lnTo>
                    <a:pt x="142" y="98"/>
                  </a:lnTo>
                  <a:lnTo>
                    <a:pt x="144" y="98"/>
                  </a:lnTo>
                  <a:lnTo>
                    <a:pt x="146" y="98"/>
                  </a:lnTo>
                  <a:lnTo>
                    <a:pt x="146" y="100"/>
                  </a:lnTo>
                  <a:lnTo>
                    <a:pt x="146" y="104"/>
                  </a:lnTo>
                  <a:lnTo>
                    <a:pt x="144" y="106"/>
                  </a:lnTo>
                  <a:lnTo>
                    <a:pt x="142" y="108"/>
                  </a:lnTo>
                  <a:lnTo>
                    <a:pt x="140" y="110"/>
                  </a:lnTo>
                  <a:lnTo>
                    <a:pt x="140" y="114"/>
                  </a:lnTo>
                  <a:lnTo>
                    <a:pt x="138" y="118"/>
                  </a:lnTo>
                  <a:lnTo>
                    <a:pt x="140" y="124"/>
                  </a:lnTo>
                  <a:lnTo>
                    <a:pt x="142" y="130"/>
                  </a:lnTo>
                  <a:lnTo>
                    <a:pt x="148" y="134"/>
                  </a:lnTo>
                  <a:lnTo>
                    <a:pt x="140" y="142"/>
                  </a:lnTo>
                  <a:lnTo>
                    <a:pt x="142" y="142"/>
                  </a:lnTo>
                  <a:lnTo>
                    <a:pt x="142" y="146"/>
                  </a:lnTo>
                  <a:lnTo>
                    <a:pt x="144" y="150"/>
                  </a:lnTo>
                  <a:lnTo>
                    <a:pt x="146" y="156"/>
                  </a:lnTo>
                  <a:lnTo>
                    <a:pt x="148" y="162"/>
                  </a:lnTo>
                  <a:lnTo>
                    <a:pt x="148" y="166"/>
                  </a:lnTo>
                  <a:lnTo>
                    <a:pt x="146" y="166"/>
                  </a:lnTo>
                  <a:lnTo>
                    <a:pt x="146" y="164"/>
                  </a:lnTo>
                  <a:lnTo>
                    <a:pt x="144" y="160"/>
                  </a:lnTo>
                  <a:lnTo>
                    <a:pt x="142" y="156"/>
                  </a:lnTo>
                  <a:lnTo>
                    <a:pt x="118" y="160"/>
                  </a:lnTo>
                  <a:lnTo>
                    <a:pt x="120" y="168"/>
                  </a:lnTo>
                  <a:lnTo>
                    <a:pt x="126" y="168"/>
                  </a:lnTo>
                  <a:lnTo>
                    <a:pt x="130" y="178"/>
                  </a:lnTo>
                  <a:lnTo>
                    <a:pt x="128" y="178"/>
                  </a:lnTo>
                  <a:lnTo>
                    <a:pt x="126" y="176"/>
                  </a:lnTo>
                  <a:lnTo>
                    <a:pt x="124" y="176"/>
                  </a:lnTo>
                  <a:lnTo>
                    <a:pt x="122" y="174"/>
                  </a:lnTo>
                  <a:lnTo>
                    <a:pt x="120" y="174"/>
                  </a:lnTo>
                  <a:lnTo>
                    <a:pt x="120" y="176"/>
                  </a:lnTo>
                  <a:lnTo>
                    <a:pt x="120" y="186"/>
                  </a:lnTo>
                  <a:lnTo>
                    <a:pt x="122" y="188"/>
                  </a:lnTo>
                  <a:lnTo>
                    <a:pt x="124" y="194"/>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53" name="Freeform 330"/>
            <p:cNvSpPr>
              <a:spLocks/>
            </p:cNvSpPr>
            <p:nvPr/>
          </p:nvSpPr>
          <p:spPr bwMode="gray">
            <a:xfrm>
              <a:off x="1427018" y="2201158"/>
              <a:ext cx="224192" cy="176933"/>
            </a:xfrm>
            <a:custGeom>
              <a:avLst/>
              <a:gdLst>
                <a:gd name="T0" fmla="*/ 10 w 80"/>
                <a:gd name="T1" fmla="*/ 80 h 84"/>
                <a:gd name="T2" fmla="*/ 10 w 80"/>
                <a:gd name="T3" fmla="*/ 74 h 84"/>
                <a:gd name="T4" fmla="*/ 6 w 80"/>
                <a:gd name="T5" fmla="*/ 74 h 84"/>
                <a:gd name="T6" fmla="*/ 4 w 80"/>
                <a:gd name="T7" fmla="*/ 72 h 84"/>
                <a:gd name="T8" fmla="*/ 2 w 80"/>
                <a:gd name="T9" fmla="*/ 70 h 84"/>
                <a:gd name="T10" fmla="*/ 0 w 80"/>
                <a:gd name="T11" fmla="*/ 68 h 84"/>
                <a:gd name="T12" fmla="*/ 0 w 80"/>
                <a:gd name="T13" fmla="*/ 66 h 84"/>
                <a:gd name="T14" fmla="*/ 6 w 80"/>
                <a:gd name="T15" fmla="*/ 54 h 84"/>
                <a:gd name="T16" fmla="*/ 14 w 80"/>
                <a:gd name="T17" fmla="*/ 44 h 84"/>
                <a:gd name="T18" fmla="*/ 24 w 80"/>
                <a:gd name="T19" fmla="*/ 36 h 84"/>
                <a:gd name="T20" fmla="*/ 28 w 80"/>
                <a:gd name="T21" fmla="*/ 34 h 84"/>
                <a:gd name="T22" fmla="*/ 30 w 80"/>
                <a:gd name="T23" fmla="*/ 22 h 84"/>
                <a:gd name="T24" fmla="*/ 32 w 80"/>
                <a:gd name="T25" fmla="*/ 20 h 84"/>
                <a:gd name="T26" fmla="*/ 34 w 80"/>
                <a:gd name="T27" fmla="*/ 18 h 84"/>
                <a:gd name="T28" fmla="*/ 36 w 80"/>
                <a:gd name="T29" fmla="*/ 18 h 84"/>
                <a:gd name="T30" fmla="*/ 38 w 80"/>
                <a:gd name="T31" fmla="*/ 16 h 84"/>
                <a:gd name="T32" fmla="*/ 38 w 80"/>
                <a:gd name="T33" fmla="*/ 12 h 84"/>
                <a:gd name="T34" fmla="*/ 38 w 80"/>
                <a:gd name="T35" fmla="*/ 8 h 84"/>
                <a:gd name="T36" fmla="*/ 38 w 80"/>
                <a:gd name="T37" fmla="*/ 6 h 84"/>
                <a:gd name="T38" fmla="*/ 40 w 80"/>
                <a:gd name="T39" fmla="*/ 2 h 84"/>
                <a:gd name="T40" fmla="*/ 40 w 80"/>
                <a:gd name="T41" fmla="*/ 0 h 84"/>
                <a:gd name="T42" fmla="*/ 42 w 80"/>
                <a:gd name="T43" fmla="*/ 0 h 84"/>
                <a:gd name="T44" fmla="*/ 44 w 80"/>
                <a:gd name="T45" fmla="*/ 0 h 84"/>
                <a:gd name="T46" fmla="*/ 50 w 80"/>
                <a:gd name="T47" fmla="*/ 2 h 84"/>
                <a:gd name="T48" fmla="*/ 54 w 80"/>
                <a:gd name="T49" fmla="*/ 2 h 84"/>
                <a:gd name="T50" fmla="*/ 60 w 80"/>
                <a:gd name="T51" fmla="*/ 4 h 84"/>
                <a:gd name="T52" fmla="*/ 66 w 80"/>
                <a:gd name="T53" fmla="*/ 6 h 84"/>
                <a:gd name="T54" fmla="*/ 66 w 80"/>
                <a:gd name="T55" fmla="*/ 6 h 84"/>
                <a:gd name="T56" fmla="*/ 66 w 80"/>
                <a:gd name="T57" fmla="*/ 6 h 84"/>
                <a:gd name="T58" fmla="*/ 66 w 80"/>
                <a:gd name="T59" fmla="*/ 6 h 84"/>
                <a:gd name="T60" fmla="*/ 68 w 80"/>
                <a:gd name="T61" fmla="*/ 6 h 84"/>
                <a:gd name="T62" fmla="*/ 70 w 80"/>
                <a:gd name="T63" fmla="*/ 10 h 84"/>
                <a:gd name="T64" fmla="*/ 74 w 80"/>
                <a:gd name="T65" fmla="*/ 12 h 84"/>
                <a:gd name="T66" fmla="*/ 78 w 80"/>
                <a:gd name="T67" fmla="*/ 16 h 84"/>
                <a:gd name="T68" fmla="*/ 78 w 80"/>
                <a:gd name="T69" fmla="*/ 18 h 84"/>
                <a:gd name="T70" fmla="*/ 78 w 80"/>
                <a:gd name="T71" fmla="*/ 20 h 84"/>
                <a:gd name="T72" fmla="*/ 78 w 80"/>
                <a:gd name="T73" fmla="*/ 24 h 84"/>
                <a:gd name="T74" fmla="*/ 80 w 80"/>
                <a:gd name="T75" fmla="*/ 26 h 84"/>
                <a:gd name="T76" fmla="*/ 80 w 80"/>
                <a:gd name="T77" fmla="*/ 30 h 84"/>
                <a:gd name="T78" fmla="*/ 78 w 80"/>
                <a:gd name="T79" fmla="*/ 34 h 84"/>
                <a:gd name="T80" fmla="*/ 74 w 80"/>
                <a:gd name="T81" fmla="*/ 44 h 84"/>
                <a:gd name="T82" fmla="*/ 66 w 80"/>
                <a:gd name="T83" fmla="*/ 52 h 84"/>
                <a:gd name="T84" fmla="*/ 56 w 80"/>
                <a:gd name="T85" fmla="*/ 60 h 84"/>
                <a:gd name="T86" fmla="*/ 44 w 80"/>
                <a:gd name="T87" fmla="*/ 64 h 84"/>
                <a:gd name="T88" fmla="*/ 42 w 80"/>
                <a:gd name="T89" fmla="*/ 64 h 84"/>
                <a:gd name="T90" fmla="*/ 42 w 80"/>
                <a:gd name="T91" fmla="*/ 64 h 84"/>
                <a:gd name="T92" fmla="*/ 40 w 80"/>
                <a:gd name="T93" fmla="*/ 66 h 84"/>
                <a:gd name="T94" fmla="*/ 38 w 80"/>
                <a:gd name="T95" fmla="*/ 70 h 84"/>
                <a:gd name="T96" fmla="*/ 38 w 80"/>
                <a:gd name="T97" fmla="*/ 70 h 84"/>
                <a:gd name="T98" fmla="*/ 36 w 80"/>
                <a:gd name="T99" fmla="*/ 72 h 84"/>
                <a:gd name="T100" fmla="*/ 36 w 80"/>
                <a:gd name="T101" fmla="*/ 76 h 84"/>
                <a:gd name="T102" fmla="*/ 34 w 80"/>
                <a:gd name="T103" fmla="*/ 78 h 84"/>
                <a:gd name="T104" fmla="*/ 32 w 80"/>
                <a:gd name="T105" fmla="*/ 80 h 84"/>
                <a:gd name="T106" fmla="*/ 32 w 80"/>
                <a:gd name="T107" fmla="*/ 80 h 84"/>
                <a:gd name="T108" fmla="*/ 32 w 80"/>
                <a:gd name="T109" fmla="*/ 82 h 84"/>
                <a:gd name="T110" fmla="*/ 30 w 80"/>
                <a:gd name="T111" fmla="*/ 84 h 84"/>
                <a:gd name="T112" fmla="*/ 26 w 80"/>
                <a:gd name="T113" fmla="*/ 84 h 84"/>
                <a:gd name="T114" fmla="*/ 24 w 80"/>
                <a:gd name="T115" fmla="*/ 84 h 84"/>
                <a:gd name="T116" fmla="*/ 22 w 80"/>
                <a:gd name="T117" fmla="*/ 82 h 84"/>
                <a:gd name="T118" fmla="*/ 12 w 80"/>
                <a:gd name="T119" fmla="*/ 82 h 84"/>
                <a:gd name="T120" fmla="*/ 10 w 80"/>
                <a:gd name="T121" fmla="*/ 80 h 84"/>
                <a:gd name="T122" fmla="*/ 10 w 80"/>
                <a:gd name="T123" fmla="*/ 80 h 8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
                <a:gd name="T187" fmla="*/ 0 h 84"/>
                <a:gd name="T188" fmla="*/ 80 w 80"/>
                <a:gd name="T189" fmla="*/ 84 h 8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 h="84">
                  <a:moveTo>
                    <a:pt x="10" y="80"/>
                  </a:moveTo>
                  <a:lnTo>
                    <a:pt x="10" y="74"/>
                  </a:lnTo>
                  <a:lnTo>
                    <a:pt x="6" y="74"/>
                  </a:lnTo>
                  <a:lnTo>
                    <a:pt x="4" y="72"/>
                  </a:lnTo>
                  <a:lnTo>
                    <a:pt x="2" y="70"/>
                  </a:lnTo>
                  <a:lnTo>
                    <a:pt x="0" y="68"/>
                  </a:lnTo>
                  <a:lnTo>
                    <a:pt x="0" y="66"/>
                  </a:lnTo>
                  <a:lnTo>
                    <a:pt x="6" y="54"/>
                  </a:lnTo>
                  <a:lnTo>
                    <a:pt x="14" y="44"/>
                  </a:lnTo>
                  <a:lnTo>
                    <a:pt x="24" y="36"/>
                  </a:lnTo>
                  <a:lnTo>
                    <a:pt x="28" y="34"/>
                  </a:lnTo>
                  <a:lnTo>
                    <a:pt x="30" y="22"/>
                  </a:lnTo>
                  <a:lnTo>
                    <a:pt x="32" y="20"/>
                  </a:lnTo>
                  <a:lnTo>
                    <a:pt x="34" y="18"/>
                  </a:lnTo>
                  <a:lnTo>
                    <a:pt x="36" y="18"/>
                  </a:lnTo>
                  <a:lnTo>
                    <a:pt x="38" y="16"/>
                  </a:lnTo>
                  <a:lnTo>
                    <a:pt x="38" y="12"/>
                  </a:lnTo>
                  <a:lnTo>
                    <a:pt x="38" y="8"/>
                  </a:lnTo>
                  <a:lnTo>
                    <a:pt x="38" y="6"/>
                  </a:lnTo>
                  <a:lnTo>
                    <a:pt x="40" y="2"/>
                  </a:lnTo>
                  <a:lnTo>
                    <a:pt x="40" y="0"/>
                  </a:lnTo>
                  <a:lnTo>
                    <a:pt x="42" y="0"/>
                  </a:lnTo>
                  <a:lnTo>
                    <a:pt x="44" y="0"/>
                  </a:lnTo>
                  <a:lnTo>
                    <a:pt x="50" y="2"/>
                  </a:lnTo>
                  <a:lnTo>
                    <a:pt x="54" y="2"/>
                  </a:lnTo>
                  <a:lnTo>
                    <a:pt x="60" y="4"/>
                  </a:lnTo>
                  <a:lnTo>
                    <a:pt x="66" y="6"/>
                  </a:lnTo>
                  <a:lnTo>
                    <a:pt x="68" y="6"/>
                  </a:lnTo>
                  <a:lnTo>
                    <a:pt x="70" y="10"/>
                  </a:lnTo>
                  <a:lnTo>
                    <a:pt x="74" y="12"/>
                  </a:lnTo>
                  <a:lnTo>
                    <a:pt x="78" y="16"/>
                  </a:lnTo>
                  <a:lnTo>
                    <a:pt x="78" y="18"/>
                  </a:lnTo>
                  <a:lnTo>
                    <a:pt x="78" y="20"/>
                  </a:lnTo>
                  <a:lnTo>
                    <a:pt x="78" y="24"/>
                  </a:lnTo>
                  <a:lnTo>
                    <a:pt x="80" y="26"/>
                  </a:lnTo>
                  <a:lnTo>
                    <a:pt x="80" y="30"/>
                  </a:lnTo>
                  <a:lnTo>
                    <a:pt x="78" y="34"/>
                  </a:lnTo>
                  <a:lnTo>
                    <a:pt x="74" y="44"/>
                  </a:lnTo>
                  <a:lnTo>
                    <a:pt x="66" y="52"/>
                  </a:lnTo>
                  <a:lnTo>
                    <a:pt x="56" y="60"/>
                  </a:lnTo>
                  <a:lnTo>
                    <a:pt x="44" y="64"/>
                  </a:lnTo>
                  <a:lnTo>
                    <a:pt x="42" y="64"/>
                  </a:lnTo>
                  <a:lnTo>
                    <a:pt x="40" y="66"/>
                  </a:lnTo>
                  <a:lnTo>
                    <a:pt x="38" y="70"/>
                  </a:lnTo>
                  <a:lnTo>
                    <a:pt x="36" y="72"/>
                  </a:lnTo>
                  <a:lnTo>
                    <a:pt x="36" y="76"/>
                  </a:lnTo>
                  <a:lnTo>
                    <a:pt x="34" y="78"/>
                  </a:lnTo>
                  <a:lnTo>
                    <a:pt x="32" y="80"/>
                  </a:lnTo>
                  <a:lnTo>
                    <a:pt x="32" y="82"/>
                  </a:lnTo>
                  <a:lnTo>
                    <a:pt x="30" y="84"/>
                  </a:lnTo>
                  <a:lnTo>
                    <a:pt x="26" y="84"/>
                  </a:lnTo>
                  <a:lnTo>
                    <a:pt x="24" y="84"/>
                  </a:lnTo>
                  <a:lnTo>
                    <a:pt x="22" y="82"/>
                  </a:lnTo>
                  <a:lnTo>
                    <a:pt x="12" y="82"/>
                  </a:lnTo>
                  <a:lnTo>
                    <a:pt x="10" y="8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54" name="Freeform 331"/>
            <p:cNvSpPr>
              <a:spLocks/>
            </p:cNvSpPr>
            <p:nvPr/>
          </p:nvSpPr>
          <p:spPr bwMode="gray">
            <a:xfrm>
              <a:off x="1734337" y="2917313"/>
              <a:ext cx="743107" cy="1390185"/>
            </a:xfrm>
            <a:custGeom>
              <a:avLst/>
              <a:gdLst>
                <a:gd name="T0" fmla="*/ 82 w 268"/>
                <a:gd name="T1" fmla="*/ 28 h 660"/>
                <a:gd name="T2" fmla="*/ 78 w 268"/>
                <a:gd name="T3" fmla="*/ 38 h 660"/>
                <a:gd name="T4" fmla="*/ 68 w 268"/>
                <a:gd name="T5" fmla="*/ 58 h 660"/>
                <a:gd name="T6" fmla="*/ 52 w 268"/>
                <a:gd name="T7" fmla="*/ 90 h 660"/>
                <a:gd name="T8" fmla="*/ 46 w 268"/>
                <a:gd name="T9" fmla="*/ 126 h 660"/>
                <a:gd name="T10" fmla="*/ 44 w 268"/>
                <a:gd name="T11" fmla="*/ 238 h 660"/>
                <a:gd name="T12" fmla="*/ 32 w 268"/>
                <a:gd name="T13" fmla="*/ 256 h 660"/>
                <a:gd name="T14" fmla="*/ 22 w 268"/>
                <a:gd name="T15" fmla="*/ 282 h 660"/>
                <a:gd name="T16" fmla="*/ 24 w 268"/>
                <a:gd name="T17" fmla="*/ 310 h 660"/>
                <a:gd name="T18" fmla="*/ 20 w 268"/>
                <a:gd name="T19" fmla="*/ 332 h 660"/>
                <a:gd name="T20" fmla="*/ 20 w 268"/>
                <a:gd name="T21" fmla="*/ 370 h 660"/>
                <a:gd name="T22" fmla="*/ 18 w 268"/>
                <a:gd name="T23" fmla="*/ 382 h 660"/>
                <a:gd name="T24" fmla="*/ 22 w 268"/>
                <a:gd name="T25" fmla="*/ 390 h 660"/>
                <a:gd name="T26" fmla="*/ 20 w 268"/>
                <a:gd name="T27" fmla="*/ 428 h 660"/>
                <a:gd name="T28" fmla="*/ 10 w 268"/>
                <a:gd name="T29" fmla="*/ 438 h 660"/>
                <a:gd name="T30" fmla="*/ 2 w 268"/>
                <a:gd name="T31" fmla="*/ 466 h 660"/>
                <a:gd name="T32" fmla="*/ 2 w 268"/>
                <a:gd name="T33" fmla="*/ 530 h 660"/>
                <a:gd name="T34" fmla="*/ 2 w 268"/>
                <a:gd name="T35" fmla="*/ 554 h 660"/>
                <a:gd name="T36" fmla="*/ 54 w 268"/>
                <a:gd name="T37" fmla="*/ 570 h 660"/>
                <a:gd name="T38" fmla="*/ 56 w 268"/>
                <a:gd name="T39" fmla="*/ 588 h 660"/>
                <a:gd name="T40" fmla="*/ 114 w 268"/>
                <a:gd name="T41" fmla="*/ 660 h 660"/>
                <a:gd name="T42" fmla="*/ 106 w 268"/>
                <a:gd name="T43" fmla="*/ 624 h 660"/>
                <a:gd name="T44" fmla="*/ 82 w 268"/>
                <a:gd name="T45" fmla="*/ 616 h 660"/>
                <a:gd name="T46" fmla="*/ 56 w 268"/>
                <a:gd name="T47" fmla="*/ 568 h 660"/>
                <a:gd name="T48" fmla="*/ 54 w 268"/>
                <a:gd name="T49" fmla="*/ 534 h 660"/>
                <a:gd name="T50" fmla="*/ 78 w 268"/>
                <a:gd name="T51" fmla="*/ 506 h 660"/>
                <a:gd name="T52" fmla="*/ 92 w 268"/>
                <a:gd name="T53" fmla="*/ 492 h 660"/>
                <a:gd name="T54" fmla="*/ 96 w 268"/>
                <a:gd name="T55" fmla="*/ 482 h 660"/>
                <a:gd name="T56" fmla="*/ 96 w 268"/>
                <a:gd name="T57" fmla="*/ 466 h 660"/>
                <a:gd name="T58" fmla="*/ 82 w 268"/>
                <a:gd name="T59" fmla="*/ 456 h 660"/>
                <a:gd name="T60" fmla="*/ 74 w 268"/>
                <a:gd name="T61" fmla="*/ 436 h 660"/>
                <a:gd name="T62" fmla="*/ 82 w 268"/>
                <a:gd name="T63" fmla="*/ 424 h 660"/>
                <a:gd name="T64" fmla="*/ 88 w 268"/>
                <a:gd name="T65" fmla="*/ 424 h 660"/>
                <a:gd name="T66" fmla="*/ 124 w 268"/>
                <a:gd name="T67" fmla="*/ 368 h 660"/>
                <a:gd name="T68" fmla="*/ 112 w 268"/>
                <a:gd name="T69" fmla="*/ 346 h 660"/>
                <a:gd name="T70" fmla="*/ 112 w 268"/>
                <a:gd name="T71" fmla="*/ 334 h 660"/>
                <a:gd name="T72" fmla="*/ 142 w 268"/>
                <a:gd name="T73" fmla="*/ 314 h 660"/>
                <a:gd name="T74" fmla="*/ 148 w 268"/>
                <a:gd name="T75" fmla="*/ 300 h 660"/>
                <a:gd name="T76" fmla="*/ 164 w 268"/>
                <a:gd name="T77" fmla="*/ 294 h 660"/>
                <a:gd name="T78" fmla="*/ 210 w 268"/>
                <a:gd name="T79" fmla="*/ 282 h 660"/>
                <a:gd name="T80" fmla="*/ 218 w 268"/>
                <a:gd name="T81" fmla="*/ 250 h 660"/>
                <a:gd name="T82" fmla="*/ 206 w 268"/>
                <a:gd name="T83" fmla="*/ 216 h 660"/>
                <a:gd name="T84" fmla="*/ 200 w 268"/>
                <a:gd name="T85" fmla="*/ 202 h 660"/>
                <a:gd name="T86" fmla="*/ 200 w 268"/>
                <a:gd name="T87" fmla="*/ 180 h 660"/>
                <a:gd name="T88" fmla="*/ 214 w 268"/>
                <a:gd name="T89" fmla="*/ 134 h 660"/>
                <a:gd name="T90" fmla="*/ 220 w 268"/>
                <a:gd name="T91" fmla="*/ 120 h 660"/>
                <a:gd name="T92" fmla="*/ 230 w 268"/>
                <a:gd name="T93" fmla="*/ 110 h 660"/>
                <a:gd name="T94" fmla="*/ 262 w 268"/>
                <a:gd name="T95" fmla="*/ 84 h 660"/>
                <a:gd name="T96" fmla="*/ 268 w 268"/>
                <a:gd name="T97" fmla="*/ 68 h 660"/>
                <a:gd name="T98" fmla="*/ 262 w 268"/>
                <a:gd name="T99" fmla="*/ 62 h 660"/>
                <a:gd name="T100" fmla="*/ 258 w 268"/>
                <a:gd name="T101" fmla="*/ 58 h 660"/>
                <a:gd name="T102" fmla="*/ 252 w 268"/>
                <a:gd name="T103" fmla="*/ 58 h 660"/>
                <a:gd name="T104" fmla="*/ 250 w 268"/>
                <a:gd name="T105" fmla="*/ 72 h 660"/>
                <a:gd name="T106" fmla="*/ 246 w 268"/>
                <a:gd name="T107" fmla="*/ 86 h 660"/>
                <a:gd name="T108" fmla="*/ 176 w 268"/>
                <a:gd name="T109" fmla="*/ 34 h 660"/>
                <a:gd name="T110" fmla="*/ 146 w 268"/>
                <a:gd name="T111" fmla="*/ 18 h 660"/>
                <a:gd name="T112" fmla="*/ 144 w 268"/>
                <a:gd name="T113" fmla="*/ 6 h 660"/>
                <a:gd name="T114" fmla="*/ 138 w 268"/>
                <a:gd name="T115" fmla="*/ 2 h 660"/>
                <a:gd name="T116" fmla="*/ 120 w 268"/>
                <a:gd name="T117" fmla="*/ 16 h 660"/>
                <a:gd name="T118" fmla="*/ 118 w 268"/>
                <a:gd name="T119" fmla="*/ 8 h 660"/>
                <a:gd name="T120" fmla="*/ 94 w 268"/>
                <a:gd name="T121" fmla="*/ 0 h 660"/>
                <a:gd name="T122" fmla="*/ 86 w 268"/>
                <a:gd name="T123" fmla="*/ 14 h 6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68"/>
                <a:gd name="T187" fmla="*/ 0 h 660"/>
                <a:gd name="T188" fmla="*/ 268 w 268"/>
                <a:gd name="T189" fmla="*/ 660 h 66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68" h="660">
                  <a:moveTo>
                    <a:pt x="82" y="18"/>
                  </a:moveTo>
                  <a:lnTo>
                    <a:pt x="82" y="20"/>
                  </a:lnTo>
                  <a:lnTo>
                    <a:pt x="82" y="22"/>
                  </a:lnTo>
                  <a:lnTo>
                    <a:pt x="82" y="28"/>
                  </a:lnTo>
                  <a:lnTo>
                    <a:pt x="82" y="32"/>
                  </a:lnTo>
                  <a:lnTo>
                    <a:pt x="82" y="36"/>
                  </a:lnTo>
                  <a:lnTo>
                    <a:pt x="80" y="36"/>
                  </a:lnTo>
                  <a:lnTo>
                    <a:pt x="78" y="38"/>
                  </a:lnTo>
                  <a:lnTo>
                    <a:pt x="76" y="40"/>
                  </a:lnTo>
                  <a:lnTo>
                    <a:pt x="72" y="44"/>
                  </a:lnTo>
                  <a:lnTo>
                    <a:pt x="70" y="50"/>
                  </a:lnTo>
                  <a:lnTo>
                    <a:pt x="68" y="58"/>
                  </a:lnTo>
                  <a:lnTo>
                    <a:pt x="66" y="62"/>
                  </a:lnTo>
                  <a:lnTo>
                    <a:pt x="62" y="70"/>
                  </a:lnTo>
                  <a:lnTo>
                    <a:pt x="56" y="80"/>
                  </a:lnTo>
                  <a:lnTo>
                    <a:pt x="52" y="90"/>
                  </a:lnTo>
                  <a:lnTo>
                    <a:pt x="50" y="98"/>
                  </a:lnTo>
                  <a:lnTo>
                    <a:pt x="48" y="104"/>
                  </a:lnTo>
                  <a:lnTo>
                    <a:pt x="48" y="112"/>
                  </a:lnTo>
                  <a:lnTo>
                    <a:pt x="46" y="126"/>
                  </a:lnTo>
                  <a:lnTo>
                    <a:pt x="48" y="144"/>
                  </a:lnTo>
                  <a:lnTo>
                    <a:pt x="46" y="234"/>
                  </a:lnTo>
                  <a:lnTo>
                    <a:pt x="46" y="236"/>
                  </a:lnTo>
                  <a:lnTo>
                    <a:pt x="44" y="238"/>
                  </a:lnTo>
                  <a:lnTo>
                    <a:pt x="40" y="242"/>
                  </a:lnTo>
                  <a:lnTo>
                    <a:pt x="38" y="246"/>
                  </a:lnTo>
                  <a:lnTo>
                    <a:pt x="34" y="250"/>
                  </a:lnTo>
                  <a:lnTo>
                    <a:pt x="32" y="256"/>
                  </a:lnTo>
                  <a:lnTo>
                    <a:pt x="30" y="260"/>
                  </a:lnTo>
                  <a:lnTo>
                    <a:pt x="28" y="262"/>
                  </a:lnTo>
                  <a:lnTo>
                    <a:pt x="24" y="280"/>
                  </a:lnTo>
                  <a:lnTo>
                    <a:pt x="22" y="282"/>
                  </a:lnTo>
                  <a:lnTo>
                    <a:pt x="22" y="284"/>
                  </a:lnTo>
                  <a:lnTo>
                    <a:pt x="24" y="292"/>
                  </a:lnTo>
                  <a:lnTo>
                    <a:pt x="22" y="302"/>
                  </a:lnTo>
                  <a:lnTo>
                    <a:pt x="24" y="310"/>
                  </a:lnTo>
                  <a:lnTo>
                    <a:pt x="22" y="322"/>
                  </a:lnTo>
                  <a:lnTo>
                    <a:pt x="18" y="324"/>
                  </a:lnTo>
                  <a:lnTo>
                    <a:pt x="18" y="332"/>
                  </a:lnTo>
                  <a:lnTo>
                    <a:pt x="20" y="332"/>
                  </a:lnTo>
                  <a:lnTo>
                    <a:pt x="20" y="336"/>
                  </a:lnTo>
                  <a:lnTo>
                    <a:pt x="20" y="348"/>
                  </a:lnTo>
                  <a:lnTo>
                    <a:pt x="20" y="360"/>
                  </a:lnTo>
                  <a:lnTo>
                    <a:pt x="20" y="370"/>
                  </a:lnTo>
                  <a:lnTo>
                    <a:pt x="20" y="374"/>
                  </a:lnTo>
                  <a:lnTo>
                    <a:pt x="18" y="378"/>
                  </a:lnTo>
                  <a:lnTo>
                    <a:pt x="18" y="380"/>
                  </a:lnTo>
                  <a:lnTo>
                    <a:pt x="18" y="382"/>
                  </a:lnTo>
                  <a:lnTo>
                    <a:pt x="18" y="384"/>
                  </a:lnTo>
                  <a:lnTo>
                    <a:pt x="20" y="386"/>
                  </a:lnTo>
                  <a:lnTo>
                    <a:pt x="20" y="388"/>
                  </a:lnTo>
                  <a:lnTo>
                    <a:pt x="22" y="390"/>
                  </a:lnTo>
                  <a:lnTo>
                    <a:pt x="22" y="396"/>
                  </a:lnTo>
                  <a:lnTo>
                    <a:pt x="22" y="408"/>
                  </a:lnTo>
                  <a:lnTo>
                    <a:pt x="22" y="420"/>
                  </a:lnTo>
                  <a:lnTo>
                    <a:pt x="20" y="428"/>
                  </a:lnTo>
                  <a:lnTo>
                    <a:pt x="20" y="430"/>
                  </a:lnTo>
                  <a:lnTo>
                    <a:pt x="16" y="432"/>
                  </a:lnTo>
                  <a:lnTo>
                    <a:pt x="14" y="434"/>
                  </a:lnTo>
                  <a:lnTo>
                    <a:pt x="10" y="438"/>
                  </a:lnTo>
                  <a:lnTo>
                    <a:pt x="6" y="442"/>
                  </a:lnTo>
                  <a:lnTo>
                    <a:pt x="4" y="446"/>
                  </a:lnTo>
                  <a:lnTo>
                    <a:pt x="2" y="452"/>
                  </a:lnTo>
                  <a:lnTo>
                    <a:pt x="2" y="466"/>
                  </a:lnTo>
                  <a:lnTo>
                    <a:pt x="2" y="486"/>
                  </a:lnTo>
                  <a:lnTo>
                    <a:pt x="2" y="506"/>
                  </a:lnTo>
                  <a:lnTo>
                    <a:pt x="2" y="524"/>
                  </a:lnTo>
                  <a:lnTo>
                    <a:pt x="2" y="530"/>
                  </a:lnTo>
                  <a:lnTo>
                    <a:pt x="0" y="532"/>
                  </a:lnTo>
                  <a:lnTo>
                    <a:pt x="0" y="536"/>
                  </a:lnTo>
                  <a:lnTo>
                    <a:pt x="2" y="542"/>
                  </a:lnTo>
                  <a:lnTo>
                    <a:pt x="2" y="554"/>
                  </a:lnTo>
                  <a:lnTo>
                    <a:pt x="14" y="568"/>
                  </a:lnTo>
                  <a:lnTo>
                    <a:pt x="52" y="568"/>
                  </a:lnTo>
                  <a:lnTo>
                    <a:pt x="54" y="568"/>
                  </a:lnTo>
                  <a:lnTo>
                    <a:pt x="54" y="570"/>
                  </a:lnTo>
                  <a:lnTo>
                    <a:pt x="54" y="572"/>
                  </a:lnTo>
                  <a:lnTo>
                    <a:pt x="54" y="574"/>
                  </a:lnTo>
                  <a:lnTo>
                    <a:pt x="54" y="580"/>
                  </a:lnTo>
                  <a:lnTo>
                    <a:pt x="56" y="588"/>
                  </a:lnTo>
                  <a:lnTo>
                    <a:pt x="56" y="612"/>
                  </a:lnTo>
                  <a:lnTo>
                    <a:pt x="60" y="638"/>
                  </a:lnTo>
                  <a:lnTo>
                    <a:pt x="100" y="640"/>
                  </a:lnTo>
                  <a:lnTo>
                    <a:pt x="114" y="660"/>
                  </a:lnTo>
                  <a:lnTo>
                    <a:pt x="116" y="654"/>
                  </a:lnTo>
                  <a:lnTo>
                    <a:pt x="118" y="648"/>
                  </a:lnTo>
                  <a:lnTo>
                    <a:pt x="118" y="638"/>
                  </a:lnTo>
                  <a:lnTo>
                    <a:pt x="106" y="624"/>
                  </a:lnTo>
                  <a:lnTo>
                    <a:pt x="94" y="614"/>
                  </a:lnTo>
                  <a:lnTo>
                    <a:pt x="92" y="616"/>
                  </a:lnTo>
                  <a:lnTo>
                    <a:pt x="88" y="616"/>
                  </a:lnTo>
                  <a:lnTo>
                    <a:pt x="82" y="616"/>
                  </a:lnTo>
                  <a:lnTo>
                    <a:pt x="74" y="612"/>
                  </a:lnTo>
                  <a:lnTo>
                    <a:pt x="66" y="604"/>
                  </a:lnTo>
                  <a:lnTo>
                    <a:pt x="60" y="590"/>
                  </a:lnTo>
                  <a:lnTo>
                    <a:pt x="56" y="568"/>
                  </a:lnTo>
                  <a:lnTo>
                    <a:pt x="56" y="564"/>
                  </a:lnTo>
                  <a:lnTo>
                    <a:pt x="54" y="554"/>
                  </a:lnTo>
                  <a:lnTo>
                    <a:pt x="52" y="544"/>
                  </a:lnTo>
                  <a:lnTo>
                    <a:pt x="54" y="534"/>
                  </a:lnTo>
                  <a:lnTo>
                    <a:pt x="62" y="526"/>
                  </a:lnTo>
                  <a:lnTo>
                    <a:pt x="74" y="508"/>
                  </a:lnTo>
                  <a:lnTo>
                    <a:pt x="78" y="506"/>
                  </a:lnTo>
                  <a:lnTo>
                    <a:pt x="80" y="502"/>
                  </a:lnTo>
                  <a:lnTo>
                    <a:pt x="84" y="500"/>
                  </a:lnTo>
                  <a:lnTo>
                    <a:pt x="88" y="496"/>
                  </a:lnTo>
                  <a:lnTo>
                    <a:pt x="92" y="492"/>
                  </a:lnTo>
                  <a:lnTo>
                    <a:pt x="94" y="490"/>
                  </a:lnTo>
                  <a:lnTo>
                    <a:pt x="94" y="486"/>
                  </a:lnTo>
                  <a:lnTo>
                    <a:pt x="94" y="484"/>
                  </a:lnTo>
                  <a:lnTo>
                    <a:pt x="96" y="482"/>
                  </a:lnTo>
                  <a:lnTo>
                    <a:pt x="96" y="478"/>
                  </a:lnTo>
                  <a:lnTo>
                    <a:pt x="96" y="474"/>
                  </a:lnTo>
                  <a:lnTo>
                    <a:pt x="96" y="470"/>
                  </a:lnTo>
                  <a:lnTo>
                    <a:pt x="96" y="466"/>
                  </a:lnTo>
                  <a:lnTo>
                    <a:pt x="94" y="462"/>
                  </a:lnTo>
                  <a:lnTo>
                    <a:pt x="90" y="460"/>
                  </a:lnTo>
                  <a:lnTo>
                    <a:pt x="86" y="458"/>
                  </a:lnTo>
                  <a:lnTo>
                    <a:pt x="82" y="456"/>
                  </a:lnTo>
                  <a:lnTo>
                    <a:pt x="78" y="452"/>
                  </a:lnTo>
                  <a:lnTo>
                    <a:pt x="76" y="448"/>
                  </a:lnTo>
                  <a:lnTo>
                    <a:pt x="74" y="444"/>
                  </a:lnTo>
                  <a:lnTo>
                    <a:pt x="74" y="436"/>
                  </a:lnTo>
                  <a:lnTo>
                    <a:pt x="74" y="432"/>
                  </a:lnTo>
                  <a:lnTo>
                    <a:pt x="76" y="428"/>
                  </a:lnTo>
                  <a:lnTo>
                    <a:pt x="78" y="426"/>
                  </a:lnTo>
                  <a:lnTo>
                    <a:pt x="82" y="424"/>
                  </a:lnTo>
                  <a:lnTo>
                    <a:pt x="84" y="424"/>
                  </a:lnTo>
                  <a:lnTo>
                    <a:pt x="86" y="424"/>
                  </a:lnTo>
                  <a:lnTo>
                    <a:pt x="88" y="424"/>
                  </a:lnTo>
                  <a:lnTo>
                    <a:pt x="104" y="402"/>
                  </a:lnTo>
                  <a:lnTo>
                    <a:pt x="112" y="382"/>
                  </a:lnTo>
                  <a:lnTo>
                    <a:pt x="112" y="370"/>
                  </a:lnTo>
                  <a:lnTo>
                    <a:pt x="124" y="368"/>
                  </a:lnTo>
                  <a:lnTo>
                    <a:pt x="124" y="354"/>
                  </a:lnTo>
                  <a:lnTo>
                    <a:pt x="112" y="348"/>
                  </a:lnTo>
                  <a:lnTo>
                    <a:pt x="112" y="346"/>
                  </a:lnTo>
                  <a:lnTo>
                    <a:pt x="110" y="344"/>
                  </a:lnTo>
                  <a:lnTo>
                    <a:pt x="110" y="340"/>
                  </a:lnTo>
                  <a:lnTo>
                    <a:pt x="110" y="336"/>
                  </a:lnTo>
                  <a:lnTo>
                    <a:pt x="112" y="334"/>
                  </a:lnTo>
                  <a:lnTo>
                    <a:pt x="114" y="332"/>
                  </a:lnTo>
                  <a:lnTo>
                    <a:pt x="118" y="332"/>
                  </a:lnTo>
                  <a:lnTo>
                    <a:pt x="138" y="334"/>
                  </a:lnTo>
                  <a:lnTo>
                    <a:pt x="142" y="314"/>
                  </a:lnTo>
                  <a:lnTo>
                    <a:pt x="142" y="312"/>
                  </a:lnTo>
                  <a:lnTo>
                    <a:pt x="144" y="310"/>
                  </a:lnTo>
                  <a:lnTo>
                    <a:pt x="144" y="306"/>
                  </a:lnTo>
                  <a:lnTo>
                    <a:pt x="148" y="300"/>
                  </a:lnTo>
                  <a:lnTo>
                    <a:pt x="150" y="296"/>
                  </a:lnTo>
                  <a:lnTo>
                    <a:pt x="154" y="294"/>
                  </a:lnTo>
                  <a:lnTo>
                    <a:pt x="160" y="292"/>
                  </a:lnTo>
                  <a:lnTo>
                    <a:pt x="164" y="294"/>
                  </a:lnTo>
                  <a:lnTo>
                    <a:pt x="172" y="294"/>
                  </a:lnTo>
                  <a:lnTo>
                    <a:pt x="184" y="294"/>
                  </a:lnTo>
                  <a:lnTo>
                    <a:pt x="198" y="290"/>
                  </a:lnTo>
                  <a:lnTo>
                    <a:pt x="210" y="282"/>
                  </a:lnTo>
                  <a:lnTo>
                    <a:pt x="218" y="266"/>
                  </a:lnTo>
                  <a:lnTo>
                    <a:pt x="220" y="262"/>
                  </a:lnTo>
                  <a:lnTo>
                    <a:pt x="220" y="256"/>
                  </a:lnTo>
                  <a:lnTo>
                    <a:pt x="218" y="250"/>
                  </a:lnTo>
                  <a:lnTo>
                    <a:pt x="216" y="242"/>
                  </a:lnTo>
                  <a:lnTo>
                    <a:pt x="214" y="234"/>
                  </a:lnTo>
                  <a:lnTo>
                    <a:pt x="208" y="218"/>
                  </a:lnTo>
                  <a:lnTo>
                    <a:pt x="206" y="216"/>
                  </a:lnTo>
                  <a:lnTo>
                    <a:pt x="206" y="214"/>
                  </a:lnTo>
                  <a:lnTo>
                    <a:pt x="204" y="210"/>
                  </a:lnTo>
                  <a:lnTo>
                    <a:pt x="202" y="206"/>
                  </a:lnTo>
                  <a:lnTo>
                    <a:pt x="200" y="202"/>
                  </a:lnTo>
                  <a:lnTo>
                    <a:pt x="200" y="196"/>
                  </a:lnTo>
                  <a:lnTo>
                    <a:pt x="202" y="194"/>
                  </a:lnTo>
                  <a:lnTo>
                    <a:pt x="202" y="190"/>
                  </a:lnTo>
                  <a:lnTo>
                    <a:pt x="200" y="180"/>
                  </a:lnTo>
                  <a:lnTo>
                    <a:pt x="200" y="168"/>
                  </a:lnTo>
                  <a:lnTo>
                    <a:pt x="200" y="158"/>
                  </a:lnTo>
                  <a:lnTo>
                    <a:pt x="202" y="152"/>
                  </a:lnTo>
                  <a:lnTo>
                    <a:pt x="214" y="134"/>
                  </a:lnTo>
                  <a:lnTo>
                    <a:pt x="214" y="132"/>
                  </a:lnTo>
                  <a:lnTo>
                    <a:pt x="214" y="128"/>
                  </a:lnTo>
                  <a:lnTo>
                    <a:pt x="218" y="124"/>
                  </a:lnTo>
                  <a:lnTo>
                    <a:pt x="220" y="120"/>
                  </a:lnTo>
                  <a:lnTo>
                    <a:pt x="224" y="116"/>
                  </a:lnTo>
                  <a:lnTo>
                    <a:pt x="228" y="112"/>
                  </a:lnTo>
                  <a:lnTo>
                    <a:pt x="230" y="110"/>
                  </a:lnTo>
                  <a:lnTo>
                    <a:pt x="238" y="104"/>
                  </a:lnTo>
                  <a:lnTo>
                    <a:pt x="246" y="98"/>
                  </a:lnTo>
                  <a:lnTo>
                    <a:pt x="254" y="90"/>
                  </a:lnTo>
                  <a:lnTo>
                    <a:pt x="262" y="84"/>
                  </a:lnTo>
                  <a:lnTo>
                    <a:pt x="264" y="82"/>
                  </a:lnTo>
                  <a:lnTo>
                    <a:pt x="266" y="76"/>
                  </a:lnTo>
                  <a:lnTo>
                    <a:pt x="268" y="72"/>
                  </a:lnTo>
                  <a:lnTo>
                    <a:pt x="268" y="68"/>
                  </a:lnTo>
                  <a:lnTo>
                    <a:pt x="268" y="64"/>
                  </a:lnTo>
                  <a:lnTo>
                    <a:pt x="266" y="62"/>
                  </a:lnTo>
                  <a:lnTo>
                    <a:pt x="264" y="62"/>
                  </a:lnTo>
                  <a:lnTo>
                    <a:pt x="262" y="62"/>
                  </a:lnTo>
                  <a:lnTo>
                    <a:pt x="262" y="60"/>
                  </a:lnTo>
                  <a:lnTo>
                    <a:pt x="260" y="60"/>
                  </a:lnTo>
                  <a:lnTo>
                    <a:pt x="258" y="60"/>
                  </a:lnTo>
                  <a:lnTo>
                    <a:pt x="258" y="58"/>
                  </a:lnTo>
                  <a:lnTo>
                    <a:pt x="258" y="56"/>
                  </a:lnTo>
                  <a:lnTo>
                    <a:pt x="260" y="56"/>
                  </a:lnTo>
                  <a:lnTo>
                    <a:pt x="252" y="58"/>
                  </a:lnTo>
                  <a:lnTo>
                    <a:pt x="252" y="60"/>
                  </a:lnTo>
                  <a:lnTo>
                    <a:pt x="250" y="66"/>
                  </a:lnTo>
                  <a:lnTo>
                    <a:pt x="250" y="70"/>
                  </a:lnTo>
                  <a:lnTo>
                    <a:pt x="250" y="72"/>
                  </a:lnTo>
                  <a:lnTo>
                    <a:pt x="250" y="74"/>
                  </a:lnTo>
                  <a:lnTo>
                    <a:pt x="248" y="78"/>
                  </a:lnTo>
                  <a:lnTo>
                    <a:pt x="246" y="82"/>
                  </a:lnTo>
                  <a:lnTo>
                    <a:pt x="246" y="86"/>
                  </a:lnTo>
                  <a:lnTo>
                    <a:pt x="246" y="88"/>
                  </a:lnTo>
                  <a:lnTo>
                    <a:pt x="194" y="88"/>
                  </a:lnTo>
                  <a:lnTo>
                    <a:pt x="210" y="52"/>
                  </a:lnTo>
                  <a:lnTo>
                    <a:pt x="176" y="34"/>
                  </a:lnTo>
                  <a:lnTo>
                    <a:pt x="170" y="28"/>
                  </a:lnTo>
                  <a:lnTo>
                    <a:pt x="154" y="22"/>
                  </a:lnTo>
                  <a:lnTo>
                    <a:pt x="150" y="20"/>
                  </a:lnTo>
                  <a:lnTo>
                    <a:pt x="146" y="18"/>
                  </a:lnTo>
                  <a:lnTo>
                    <a:pt x="144" y="16"/>
                  </a:lnTo>
                  <a:lnTo>
                    <a:pt x="144" y="14"/>
                  </a:lnTo>
                  <a:lnTo>
                    <a:pt x="144" y="10"/>
                  </a:lnTo>
                  <a:lnTo>
                    <a:pt x="144" y="6"/>
                  </a:lnTo>
                  <a:lnTo>
                    <a:pt x="142" y="4"/>
                  </a:lnTo>
                  <a:lnTo>
                    <a:pt x="140" y="2"/>
                  </a:lnTo>
                  <a:lnTo>
                    <a:pt x="138" y="2"/>
                  </a:lnTo>
                  <a:lnTo>
                    <a:pt x="134" y="0"/>
                  </a:lnTo>
                  <a:lnTo>
                    <a:pt x="132" y="2"/>
                  </a:lnTo>
                  <a:lnTo>
                    <a:pt x="130" y="4"/>
                  </a:lnTo>
                  <a:lnTo>
                    <a:pt x="120" y="16"/>
                  </a:lnTo>
                  <a:lnTo>
                    <a:pt x="120" y="14"/>
                  </a:lnTo>
                  <a:lnTo>
                    <a:pt x="120" y="12"/>
                  </a:lnTo>
                  <a:lnTo>
                    <a:pt x="118" y="8"/>
                  </a:lnTo>
                  <a:lnTo>
                    <a:pt x="116" y="6"/>
                  </a:lnTo>
                  <a:lnTo>
                    <a:pt x="114" y="4"/>
                  </a:lnTo>
                  <a:lnTo>
                    <a:pt x="108" y="4"/>
                  </a:lnTo>
                  <a:lnTo>
                    <a:pt x="94" y="0"/>
                  </a:lnTo>
                  <a:lnTo>
                    <a:pt x="94" y="2"/>
                  </a:lnTo>
                  <a:lnTo>
                    <a:pt x="92" y="6"/>
                  </a:lnTo>
                  <a:lnTo>
                    <a:pt x="90" y="10"/>
                  </a:lnTo>
                  <a:lnTo>
                    <a:pt x="86" y="14"/>
                  </a:lnTo>
                  <a:lnTo>
                    <a:pt x="82" y="18"/>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55" name="Freeform 332"/>
            <p:cNvSpPr>
              <a:spLocks/>
            </p:cNvSpPr>
            <p:nvPr/>
          </p:nvSpPr>
          <p:spPr bwMode="gray">
            <a:xfrm>
              <a:off x="1721742" y="2095841"/>
              <a:ext cx="1478658" cy="1204827"/>
            </a:xfrm>
            <a:custGeom>
              <a:avLst/>
              <a:gdLst>
                <a:gd name="T0" fmla="*/ 324 w 532"/>
                <a:gd name="T1" fmla="*/ 492 h 572"/>
                <a:gd name="T2" fmla="*/ 418 w 532"/>
                <a:gd name="T3" fmla="*/ 404 h 572"/>
                <a:gd name="T4" fmla="*/ 474 w 532"/>
                <a:gd name="T5" fmla="*/ 284 h 572"/>
                <a:gd name="T6" fmla="*/ 532 w 532"/>
                <a:gd name="T7" fmla="*/ 162 h 572"/>
                <a:gd name="T8" fmla="*/ 478 w 532"/>
                <a:gd name="T9" fmla="*/ 116 h 572"/>
                <a:gd name="T10" fmla="*/ 382 w 532"/>
                <a:gd name="T11" fmla="*/ 96 h 572"/>
                <a:gd name="T12" fmla="*/ 384 w 532"/>
                <a:gd name="T13" fmla="*/ 80 h 572"/>
                <a:gd name="T14" fmla="*/ 366 w 532"/>
                <a:gd name="T15" fmla="*/ 76 h 572"/>
                <a:gd name="T16" fmla="*/ 336 w 532"/>
                <a:gd name="T17" fmla="*/ 72 h 572"/>
                <a:gd name="T18" fmla="*/ 306 w 532"/>
                <a:gd name="T19" fmla="*/ 84 h 572"/>
                <a:gd name="T20" fmla="*/ 282 w 532"/>
                <a:gd name="T21" fmla="*/ 96 h 572"/>
                <a:gd name="T22" fmla="*/ 300 w 532"/>
                <a:gd name="T23" fmla="*/ 76 h 572"/>
                <a:gd name="T24" fmla="*/ 322 w 532"/>
                <a:gd name="T25" fmla="*/ 50 h 572"/>
                <a:gd name="T26" fmla="*/ 282 w 532"/>
                <a:gd name="T27" fmla="*/ 0 h 572"/>
                <a:gd name="T28" fmla="*/ 264 w 532"/>
                <a:gd name="T29" fmla="*/ 20 h 572"/>
                <a:gd name="T30" fmla="*/ 254 w 532"/>
                <a:gd name="T31" fmla="*/ 22 h 572"/>
                <a:gd name="T32" fmla="*/ 244 w 532"/>
                <a:gd name="T33" fmla="*/ 22 h 572"/>
                <a:gd name="T34" fmla="*/ 234 w 532"/>
                <a:gd name="T35" fmla="*/ 24 h 572"/>
                <a:gd name="T36" fmla="*/ 218 w 532"/>
                <a:gd name="T37" fmla="*/ 22 h 572"/>
                <a:gd name="T38" fmla="*/ 202 w 532"/>
                <a:gd name="T39" fmla="*/ 26 h 572"/>
                <a:gd name="T40" fmla="*/ 184 w 532"/>
                <a:gd name="T41" fmla="*/ 24 h 572"/>
                <a:gd name="T42" fmla="*/ 176 w 532"/>
                <a:gd name="T43" fmla="*/ 2 h 572"/>
                <a:gd name="T44" fmla="*/ 156 w 532"/>
                <a:gd name="T45" fmla="*/ 14 h 572"/>
                <a:gd name="T46" fmla="*/ 120 w 532"/>
                <a:gd name="T47" fmla="*/ 6 h 572"/>
                <a:gd name="T48" fmla="*/ 120 w 532"/>
                <a:gd name="T49" fmla="*/ 10 h 572"/>
                <a:gd name="T50" fmla="*/ 130 w 532"/>
                <a:gd name="T51" fmla="*/ 26 h 572"/>
                <a:gd name="T52" fmla="*/ 90 w 532"/>
                <a:gd name="T53" fmla="*/ 52 h 572"/>
                <a:gd name="T54" fmla="*/ 76 w 532"/>
                <a:gd name="T55" fmla="*/ 44 h 572"/>
                <a:gd name="T56" fmla="*/ 62 w 532"/>
                <a:gd name="T57" fmla="*/ 62 h 572"/>
                <a:gd name="T58" fmla="*/ 52 w 532"/>
                <a:gd name="T59" fmla="*/ 70 h 572"/>
                <a:gd name="T60" fmla="*/ 60 w 532"/>
                <a:gd name="T61" fmla="*/ 96 h 572"/>
                <a:gd name="T62" fmla="*/ 36 w 532"/>
                <a:gd name="T63" fmla="*/ 132 h 572"/>
                <a:gd name="T64" fmla="*/ 10 w 532"/>
                <a:gd name="T65" fmla="*/ 146 h 572"/>
                <a:gd name="T66" fmla="*/ 2 w 532"/>
                <a:gd name="T67" fmla="*/ 164 h 572"/>
                <a:gd name="T68" fmla="*/ 4 w 532"/>
                <a:gd name="T69" fmla="*/ 194 h 572"/>
                <a:gd name="T70" fmla="*/ 12 w 532"/>
                <a:gd name="T71" fmla="*/ 198 h 572"/>
                <a:gd name="T72" fmla="*/ 26 w 532"/>
                <a:gd name="T73" fmla="*/ 206 h 572"/>
                <a:gd name="T74" fmla="*/ 42 w 532"/>
                <a:gd name="T75" fmla="*/ 198 h 572"/>
                <a:gd name="T76" fmla="*/ 50 w 532"/>
                <a:gd name="T77" fmla="*/ 226 h 572"/>
                <a:gd name="T78" fmla="*/ 78 w 532"/>
                <a:gd name="T79" fmla="*/ 224 h 572"/>
                <a:gd name="T80" fmla="*/ 96 w 532"/>
                <a:gd name="T81" fmla="*/ 210 h 572"/>
                <a:gd name="T82" fmla="*/ 110 w 532"/>
                <a:gd name="T83" fmla="*/ 206 h 572"/>
                <a:gd name="T84" fmla="*/ 124 w 532"/>
                <a:gd name="T85" fmla="*/ 248 h 572"/>
                <a:gd name="T86" fmla="*/ 156 w 532"/>
                <a:gd name="T87" fmla="*/ 266 h 572"/>
                <a:gd name="T88" fmla="*/ 182 w 532"/>
                <a:gd name="T89" fmla="*/ 288 h 572"/>
                <a:gd name="T90" fmla="*/ 206 w 532"/>
                <a:gd name="T91" fmla="*/ 310 h 572"/>
                <a:gd name="T92" fmla="*/ 214 w 532"/>
                <a:gd name="T93" fmla="*/ 326 h 572"/>
                <a:gd name="T94" fmla="*/ 214 w 532"/>
                <a:gd name="T95" fmla="*/ 372 h 572"/>
                <a:gd name="T96" fmla="*/ 220 w 532"/>
                <a:gd name="T97" fmla="*/ 416 h 572"/>
                <a:gd name="T98" fmla="*/ 242 w 532"/>
                <a:gd name="T99" fmla="*/ 422 h 572"/>
                <a:gd name="T100" fmla="*/ 254 w 532"/>
                <a:gd name="T101" fmla="*/ 436 h 572"/>
                <a:gd name="T102" fmla="*/ 264 w 532"/>
                <a:gd name="T103" fmla="*/ 450 h 572"/>
                <a:gd name="T104" fmla="*/ 270 w 532"/>
                <a:gd name="T105" fmla="*/ 466 h 572"/>
                <a:gd name="T106" fmla="*/ 232 w 532"/>
                <a:gd name="T107" fmla="*/ 500 h 572"/>
                <a:gd name="T108" fmla="*/ 216 w 532"/>
                <a:gd name="T109" fmla="*/ 524 h 572"/>
                <a:gd name="T110" fmla="*/ 240 w 532"/>
                <a:gd name="T111" fmla="*/ 538 h 572"/>
                <a:gd name="T112" fmla="*/ 264 w 532"/>
                <a:gd name="T113" fmla="*/ 552 h 5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32"/>
                <a:gd name="T172" fmla="*/ 0 h 572"/>
                <a:gd name="T173" fmla="*/ 532 w 532"/>
                <a:gd name="T174" fmla="*/ 572 h 57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32" h="572">
                  <a:moveTo>
                    <a:pt x="290" y="562"/>
                  </a:moveTo>
                  <a:lnTo>
                    <a:pt x="292" y="556"/>
                  </a:lnTo>
                  <a:lnTo>
                    <a:pt x="294" y="552"/>
                  </a:lnTo>
                  <a:lnTo>
                    <a:pt x="296" y="548"/>
                  </a:lnTo>
                  <a:lnTo>
                    <a:pt x="304" y="536"/>
                  </a:lnTo>
                  <a:lnTo>
                    <a:pt x="314" y="518"/>
                  </a:lnTo>
                  <a:lnTo>
                    <a:pt x="324" y="492"/>
                  </a:lnTo>
                  <a:lnTo>
                    <a:pt x="336" y="458"/>
                  </a:lnTo>
                  <a:lnTo>
                    <a:pt x="342" y="452"/>
                  </a:lnTo>
                  <a:lnTo>
                    <a:pt x="354" y="440"/>
                  </a:lnTo>
                  <a:lnTo>
                    <a:pt x="370" y="426"/>
                  </a:lnTo>
                  <a:lnTo>
                    <a:pt x="392" y="414"/>
                  </a:lnTo>
                  <a:lnTo>
                    <a:pt x="416" y="406"/>
                  </a:lnTo>
                  <a:lnTo>
                    <a:pt x="418" y="404"/>
                  </a:lnTo>
                  <a:lnTo>
                    <a:pt x="426" y="400"/>
                  </a:lnTo>
                  <a:lnTo>
                    <a:pt x="434" y="394"/>
                  </a:lnTo>
                  <a:lnTo>
                    <a:pt x="446" y="382"/>
                  </a:lnTo>
                  <a:lnTo>
                    <a:pt x="456" y="366"/>
                  </a:lnTo>
                  <a:lnTo>
                    <a:pt x="466" y="344"/>
                  </a:lnTo>
                  <a:lnTo>
                    <a:pt x="472" y="318"/>
                  </a:lnTo>
                  <a:lnTo>
                    <a:pt x="474" y="284"/>
                  </a:lnTo>
                  <a:lnTo>
                    <a:pt x="514" y="216"/>
                  </a:lnTo>
                  <a:lnTo>
                    <a:pt x="516" y="214"/>
                  </a:lnTo>
                  <a:lnTo>
                    <a:pt x="524" y="204"/>
                  </a:lnTo>
                  <a:lnTo>
                    <a:pt x="530" y="190"/>
                  </a:lnTo>
                  <a:lnTo>
                    <a:pt x="532" y="170"/>
                  </a:lnTo>
                  <a:lnTo>
                    <a:pt x="532" y="168"/>
                  </a:lnTo>
                  <a:lnTo>
                    <a:pt x="532" y="162"/>
                  </a:lnTo>
                  <a:lnTo>
                    <a:pt x="532" y="154"/>
                  </a:lnTo>
                  <a:lnTo>
                    <a:pt x="528" y="146"/>
                  </a:lnTo>
                  <a:lnTo>
                    <a:pt x="518" y="138"/>
                  </a:lnTo>
                  <a:lnTo>
                    <a:pt x="502" y="132"/>
                  </a:lnTo>
                  <a:lnTo>
                    <a:pt x="498" y="130"/>
                  </a:lnTo>
                  <a:lnTo>
                    <a:pt x="490" y="124"/>
                  </a:lnTo>
                  <a:lnTo>
                    <a:pt x="478" y="116"/>
                  </a:lnTo>
                  <a:lnTo>
                    <a:pt x="464" y="110"/>
                  </a:lnTo>
                  <a:lnTo>
                    <a:pt x="448" y="110"/>
                  </a:lnTo>
                  <a:lnTo>
                    <a:pt x="398" y="94"/>
                  </a:lnTo>
                  <a:lnTo>
                    <a:pt x="394" y="92"/>
                  </a:lnTo>
                  <a:lnTo>
                    <a:pt x="390" y="94"/>
                  </a:lnTo>
                  <a:lnTo>
                    <a:pt x="386" y="94"/>
                  </a:lnTo>
                  <a:lnTo>
                    <a:pt x="382" y="96"/>
                  </a:lnTo>
                  <a:lnTo>
                    <a:pt x="380" y="98"/>
                  </a:lnTo>
                  <a:lnTo>
                    <a:pt x="378" y="98"/>
                  </a:lnTo>
                  <a:lnTo>
                    <a:pt x="380" y="94"/>
                  </a:lnTo>
                  <a:lnTo>
                    <a:pt x="382" y="90"/>
                  </a:lnTo>
                  <a:lnTo>
                    <a:pt x="382" y="86"/>
                  </a:lnTo>
                  <a:lnTo>
                    <a:pt x="384" y="82"/>
                  </a:lnTo>
                  <a:lnTo>
                    <a:pt x="384" y="80"/>
                  </a:lnTo>
                  <a:lnTo>
                    <a:pt x="382" y="78"/>
                  </a:lnTo>
                  <a:lnTo>
                    <a:pt x="380" y="76"/>
                  </a:lnTo>
                  <a:lnTo>
                    <a:pt x="376" y="76"/>
                  </a:lnTo>
                  <a:lnTo>
                    <a:pt x="374" y="76"/>
                  </a:lnTo>
                  <a:lnTo>
                    <a:pt x="370" y="76"/>
                  </a:lnTo>
                  <a:lnTo>
                    <a:pt x="368" y="76"/>
                  </a:lnTo>
                  <a:lnTo>
                    <a:pt x="366" y="76"/>
                  </a:lnTo>
                  <a:lnTo>
                    <a:pt x="362" y="76"/>
                  </a:lnTo>
                  <a:lnTo>
                    <a:pt x="358" y="74"/>
                  </a:lnTo>
                  <a:lnTo>
                    <a:pt x="352" y="74"/>
                  </a:lnTo>
                  <a:lnTo>
                    <a:pt x="346" y="72"/>
                  </a:lnTo>
                  <a:lnTo>
                    <a:pt x="340" y="72"/>
                  </a:lnTo>
                  <a:lnTo>
                    <a:pt x="338" y="72"/>
                  </a:lnTo>
                  <a:lnTo>
                    <a:pt x="336" y="72"/>
                  </a:lnTo>
                  <a:lnTo>
                    <a:pt x="330" y="72"/>
                  </a:lnTo>
                  <a:lnTo>
                    <a:pt x="324" y="76"/>
                  </a:lnTo>
                  <a:lnTo>
                    <a:pt x="318" y="78"/>
                  </a:lnTo>
                  <a:lnTo>
                    <a:pt x="314" y="80"/>
                  </a:lnTo>
                  <a:lnTo>
                    <a:pt x="310" y="82"/>
                  </a:lnTo>
                  <a:lnTo>
                    <a:pt x="306" y="84"/>
                  </a:lnTo>
                  <a:lnTo>
                    <a:pt x="298" y="90"/>
                  </a:lnTo>
                  <a:lnTo>
                    <a:pt x="292" y="94"/>
                  </a:lnTo>
                  <a:lnTo>
                    <a:pt x="286" y="98"/>
                  </a:lnTo>
                  <a:lnTo>
                    <a:pt x="282" y="98"/>
                  </a:lnTo>
                  <a:lnTo>
                    <a:pt x="278" y="98"/>
                  </a:lnTo>
                  <a:lnTo>
                    <a:pt x="282" y="96"/>
                  </a:lnTo>
                  <a:lnTo>
                    <a:pt x="286" y="94"/>
                  </a:lnTo>
                  <a:lnTo>
                    <a:pt x="290" y="90"/>
                  </a:lnTo>
                  <a:lnTo>
                    <a:pt x="292" y="86"/>
                  </a:lnTo>
                  <a:lnTo>
                    <a:pt x="294" y="84"/>
                  </a:lnTo>
                  <a:lnTo>
                    <a:pt x="298" y="80"/>
                  </a:lnTo>
                  <a:lnTo>
                    <a:pt x="300" y="76"/>
                  </a:lnTo>
                  <a:lnTo>
                    <a:pt x="304" y="72"/>
                  </a:lnTo>
                  <a:lnTo>
                    <a:pt x="308" y="68"/>
                  </a:lnTo>
                  <a:lnTo>
                    <a:pt x="312" y="66"/>
                  </a:lnTo>
                  <a:lnTo>
                    <a:pt x="314" y="64"/>
                  </a:lnTo>
                  <a:lnTo>
                    <a:pt x="316" y="62"/>
                  </a:lnTo>
                  <a:lnTo>
                    <a:pt x="320" y="56"/>
                  </a:lnTo>
                  <a:lnTo>
                    <a:pt x="322" y="50"/>
                  </a:lnTo>
                  <a:lnTo>
                    <a:pt x="322" y="46"/>
                  </a:lnTo>
                  <a:lnTo>
                    <a:pt x="312" y="26"/>
                  </a:lnTo>
                  <a:lnTo>
                    <a:pt x="296" y="8"/>
                  </a:lnTo>
                  <a:lnTo>
                    <a:pt x="290" y="4"/>
                  </a:lnTo>
                  <a:lnTo>
                    <a:pt x="282" y="0"/>
                  </a:lnTo>
                  <a:lnTo>
                    <a:pt x="276" y="4"/>
                  </a:lnTo>
                  <a:lnTo>
                    <a:pt x="274" y="8"/>
                  </a:lnTo>
                  <a:lnTo>
                    <a:pt x="270" y="8"/>
                  </a:lnTo>
                  <a:lnTo>
                    <a:pt x="270" y="10"/>
                  </a:lnTo>
                  <a:lnTo>
                    <a:pt x="268" y="14"/>
                  </a:lnTo>
                  <a:lnTo>
                    <a:pt x="266" y="18"/>
                  </a:lnTo>
                  <a:lnTo>
                    <a:pt x="264" y="20"/>
                  </a:lnTo>
                  <a:lnTo>
                    <a:pt x="264" y="22"/>
                  </a:lnTo>
                  <a:lnTo>
                    <a:pt x="262" y="24"/>
                  </a:lnTo>
                  <a:lnTo>
                    <a:pt x="260" y="24"/>
                  </a:lnTo>
                  <a:lnTo>
                    <a:pt x="258" y="24"/>
                  </a:lnTo>
                  <a:lnTo>
                    <a:pt x="256" y="24"/>
                  </a:lnTo>
                  <a:lnTo>
                    <a:pt x="254" y="22"/>
                  </a:lnTo>
                  <a:lnTo>
                    <a:pt x="252" y="22"/>
                  </a:lnTo>
                  <a:lnTo>
                    <a:pt x="250" y="22"/>
                  </a:lnTo>
                  <a:lnTo>
                    <a:pt x="248" y="22"/>
                  </a:lnTo>
                  <a:lnTo>
                    <a:pt x="246" y="22"/>
                  </a:lnTo>
                  <a:lnTo>
                    <a:pt x="244" y="22"/>
                  </a:lnTo>
                  <a:lnTo>
                    <a:pt x="242" y="24"/>
                  </a:lnTo>
                  <a:lnTo>
                    <a:pt x="240" y="24"/>
                  </a:lnTo>
                  <a:lnTo>
                    <a:pt x="238" y="24"/>
                  </a:lnTo>
                  <a:lnTo>
                    <a:pt x="236" y="24"/>
                  </a:lnTo>
                  <a:lnTo>
                    <a:pt x="234" y="24"/>
                  </a:lnTo>
                  <a:lnTo>
                    <a:pt x="232" y="22"/>
                  </a:lnTo>
                  <a:lnTo>
                    <a:pt x="230" y="22"/>
                  </a:lnTo>
                  <a:lnTo>
                    <a:pt x="228" y="22"/>
                  </a:lnTo>
                  <a:lnTo>
                    <a:pt x="226" y="24"/>
                  </a:lnTo>
                  <a:lnTo>
                    <a:pt x="224" y="24"/>
                  </a:lnTo>
                  <a:lnTo>
                    <a:pt x="218" y="22"/>
                  </a:lnTo>
                  <a:lnTo>
                    <a:pt x="218" y="26"/>
                  </a:lnTo>
                  <a:lnTo>
                    <a:pt x="218" y="28"/>
                  </a:lnTo>
                  <a:lnTo>
                    <a:pt x="214" y="28"/>
                  </a:lnTo>
                  <a:lnTo>
                    <a:pt x="212" y="26"/>
                  </a:lnTo>
                  <a:lnTo>
                    <a:pt x="206" y="26"/>
                  </a:lnTo>
                  <a:lnTo>
                    <a:pt x="202" y="26"/>
                  </a:lnTo>
                  <a:lnTo>
                    <a:pt x="194" y="28"/>
                  </a:lnTo>
                  <a:lnTo>
                    <a:pt x="192" y="28"/>
                  </a:lnTo>
                  <a:lnTo>
                    <a:pt x="184" y="30"/>
                  </a:lnTo>
                  <a:lnTo>
                    <a:pt x="184" y="28"/>
                  </a:lnTo>
                  <a:lnTo>
                    <a:pt x="184" y="24"/>
                  </a:lnTo>
                  <a:lnTo>
                    <a:pt x="184" y="20"/>
                  </a:lnTo>
                  <a:lnTo>
                    <a:pt x="184" y="18"/>
                  </a:lnTo>
                  <a:lnTo>
                    <a:pt x="184" y="14"/>
                  </a:lnTo>
                  <a:lnTo>
                    <a:pt x="184" y="10"/>
                  </a:lnTo>
                  <a:lnTo>
                    <a:pt x="184" y="6"/>
                  </a:lnTo>
                  <a:lnTo>
                    <a:pt x="182" y="2"/>
                  </a:lnTo>
                  <a:lnTo>
                    <a:pt x="176" y="2"/>
                  </a:lnTo>
                  <a:lnTo>
                    <a:pt x="176" y="4"/>
                  </a:lnTo>
                  <a:lnTo>
                    <a:pt x="174" y="6"/>
                  </a:lnTo>
                  <a:lnTo>
                    <a:pt x="172" y="8"/>
                  </a:lnTo>
                  <a:lnTo>
                    <a:pt x="166" y="6"/>
                  </a:lnTo>
                  <a:lnTo>
                    <a:pt x="156" y="10"/>
                  </a:lnTo>
                  <a:lnTo>
                    <a:pt x="156" y="14"/>
                  </a:lnTo>
                  <a:lnTo>
                    <a:pt x="142" y="16"/>
                  </a:lnTo>
                  <a:lnTo>
                    <a:pt x="138" y="10"/>
                  </a:lnTo>
                  <a:lnTo>
                    <a:pt x="136" y="10"/>
                  </a:lnTo>
                  <a:lnTo>
                    <a:pt x="134" y="10"/>
                  </a:lnTo>
                  <a:lnTo>
                    <a:pt x="128" y="8"/>
                  </a:lnTo>
                  <a:lnTo>
                    <a:pt x="124" y="8"/>
                  </a:lnTo>
                  <a:lnTo>
                    <a:pt x="120" y="6"/>
                  </a:lnTo>
                  <a:lnTo>
                    <a:pt x="116" y="4"/>
                  </a:lnTo>
                  <a:lnTo>
                    <a:pt x="116" y="6"/>
                  </a:lnTo>
                  <a:lnTo>
                    <a:pt x="116" y="8"/>
                  </a:lnTo>
                  <a:lnTo>
                    <a:pt x="116" y="10"/>
                  </a:lnTo>
                  <a:lnTo>
                    <a:pt x="118" y="10"/>
                  </a:lnTo>
                  <a:lnTo>
                    <a:pt x="120" y="10"/>
                  </a:lnTo>
                  <a:lnTo>
                    <a:pt x="122" y="12"/>
                  </a:lnTo>
                  <a:lnTo>
                    <a:pt x="124" y="14"/>
                  </a:lnTo>
                  <a:lnTo>
                    <a:pt x="124" y="18"/>
                  </a:lnTo>
                  <a:lnTo>
                    <a:pt x="124" y="22"/>
                  </a:lnTo>
                  <a:lnTo>
                    <a:pt x="126" y="24"/>
                  </a:lnTo>
                  <a:lnTo>
                    <a:pt x="128" y="26"/>
                  </a:lnTo>
                  <a:lnTo>
                    <a:pt x="130" y="26"/>
                  </a:lnTo>
                  <a:lnTo>
                    <a:pt x="134" y="26"/>
                  </a:lnTo>
                  <a:lnTo>
                    <a:pt x="136" y="26"/>
                  </a:lnTo>
                  <a:lnTo>
                    <a:pt x="136" y="34"/>
                  </a:lnTo>
                  <a:lnTo>
                    <a:pt x="128" y="38"/>
                  </a:lnTo>
                  <a:lnTo>
                    <a:pt x="110" y="58"/>
                  </a:lnTo>
                  <a:lnTo>
                    <a:pt x="92" y="52"/>
                  </a:lnTo>
                  <a:lnTo>
                    <a:pt x="90" y="52"/>
                  </a:lnTo>
                  <a:lnTo>
                    <a:pt x="88" y="52"/>
                  </a:lnTo>
                  <a:lnTo>
                    <a:pt x="84" y="50"/>
                  </a:lnTo>
                  <a:lnTo>
                    <a:pt x="80" y="50"/>
                  </a:lnTo>
                  <a:lnTo>
                    <a:pt x="78" y="50"/>
                  </a:lnTo>
                  <a:lnTo>
                    <a:pt x="78" y="46"/>
                  </a:lnTo>
                  <a:lnTo>
                    <a:pt x="76" y="44"/>
                  </a:lnTo>
                  <a:lnTo>
                    <a:pt x="76" y="42"/>
                  </a:lnTo>
                  <a:lnTo>
                    <a:pt x="74" y="40"/>
                  </a:lnTo>
                  <a:lnTo>
                    <a:pt x="52" y="44"/>
                  </a:lnTo>
                  <a:lnTo>
                    <a:pt x="52" y="52"/>
                  </a:lnTo>
                  <a:lnTo>
                    <a:pt x="60" y="52"/>
                  </a:lnTo>
                  <a:lnTo>
                    <a:pt x="62" y="62"/>
                  </a:lnTo>
                  <a:lnTo>
                    <a:pt x="60" y="60"/>
                  </a:lnTo>
                  <a:lnTo>
                    <a:pt x="58" y="60"/>
                  </a:lnTo>
                  <a:lnTo>
                    <a:pt x="56" y="58"/>
                  </a:lnTo>
                  <a:lnTo>
                    <a:pt x="54" y="58"/>
                  </a:lnTo>
                  <a:lnTo>
                    <a:pt x="52" y="60"/>
                  </a:lnTo>
                  <a:lnTo>
                    <a:pt x="52" y="70"/>
                  </a:lnTo>
                  <a:lnTo>
                    <a:pt x="54" y="70"/>
                  </a:lnTo>
                  <a:lnTo>
                    <a:pt x="54" y="72"/>
                  </a:lnTo>
                  <a:lnTo>
                    <a:pt x="56" y="76"/>
                  </a:lnTo>
                  <a:lnTo>
                    <a:pt x="58" y="80"/>
                  </a:lnTo>
                  <a:lnTo>
                    <a:pt x="60" y="86"/>
                  </a:lnTo>
                  <a:lnTo>
                    <a:pt x="60" y="92"/>
                  </a:lnTo>
                  <a:lnTo>
                    <a:pt x="60" y="96"/>
                  </a:lnTo>
                  <a:lnTo>
                    <a:pt x="52" y="126"/>
                  </a:lnTo>
                  <a:lnTo>
                    <a:pt x="50" y="132"/>
                  </a:lnTo>
                  <a:lnTo>
                    <a:pt x="44" y="132"/>
                  </a:lnTo>
                  <a:lnTo>
                    <a:pt x="42" y="130"/>
                  </a:lnTo>
                  <a:lnTo>
                    <a:pt x="38" y="130"/>
                  </a:lnTo>
                  <a:lnTo>
                    <a:pt x="36" y="132"/>
                  </a:lnTo>
                  <a:lnTo>
                    <a:pt x="34" y="132"/>
                  </a:lnTo>
                  <a:lnTo>
                    <a:pt x="32" y="132"/>
                  </a:lnTo>
                  <a:lnTo>
                    <a:pt x="28" y="134"/>
                  </a:lnTo>
                  <a:lnTo>
                    <a:pt x="22" y="134"/>
                  </a:lnTo>
                  <a:lnTo>
                    <a:pt x="18" y="138"/>
                  </a:lnTo>
                  <a:lnTo>
                    <a:pt x="14" y="142"/>
                  </a:lnTo>
                  <a:lnTo>
                    <a:pt x="10" y="146"/>
                  </a:lnTo>
                  <a:lnTo>
                    <a:pt x="10" y="148"/>
                  </a:lnTo>
                  <a:lnTo>
                    <a:pt x="10" y="152"/>
                  </a:lnTo>
                  <a:lnTo>
                    <a:pt x="8" y="156"/>
                  </a:lnTo>
                  <a:lnTo>
                    <a:pt x="6" y="158"/>
                  </a:lnTo>
                  <a:lnTo>
                    <a:pt x="6" y="160"/>
                  </a:lnTo>
                  <a:lnTo>
                    <a:pt x="4" y="162"/>
                  </a:lnTo>
                  <a:lnTo>
                    <a:pt x="2" y="164"/>
                  </a:lnTo>
                  <a:lnTo>
                    <a:pt x="0" y="168"/>
                  </a:lnTo>
                  <a:lnTo>
                    <a:pt x="0" y="174"/>
                  </a:lnTo>
                  <a:lnTo>
                    <a:pt x="0" y="182"/>
                  </a:lnTo>
                  <a:lnTo>
                    <a:pt x="2" y="188"/>
                  </a:lnTo>
                  <a:lnTo>
                    <a:pt x="2" y="190"/>
                  </a:lnTo>
                  <a:lnTo>
                    <a:pt x="4" y="192"/>
                  </a:lnTo>
                  <a:lnTo>
                    <a:pt x="4" y="194"/>
                  </a:lnTo>
                  <a:lnTo>
                    <a:pt x="6" y="198"/>
                  </a:lnTo>
                  <a:lnTo>
                    <a:pt x="6" y="200"/>
                  </a:lnTo>
                  <a:lnTo>
                    <a:pt x="4" y="200"/>
                  </a:lnTo>
                  <a:lnTo>
                    <a:pt x="6" y="200"/>
                  </a:lnTo>
                  <a:lnTo>
                    <a:pt x="10" y="198"/>
                  </a:lnTo>
                  <a:lnTo>
                    <a:pt x="12" y="198"/>
                  </a:lnTo>
                  <a:lnTo>
                    <a:pt x="14" y="200"/>
                  </a:lnTo>
                  <a:lnTo>
                    <a:pt x="16" y="202"/>
                  </a:lnTo>
                  <a:lnTo>
                    <a:pt x="18" y="204"/>
                  </a:lnTo>
                  <a:lnTo>
                    <a:pt x="22" y="204"/>
                  </a:lnTo>
                  <a:lnTo>
                    <a:pt x="26" y="206"/>
                  </a:lnTo>
                  <a:lnTo>
                    <a:pt x="30" y="206"/>
                  </a:lnTo>
                  <a:lnTo>
                    <a:pt x="34" y="204"/>
                  </a:lnTo>
                  <a:lnTo>
                    <a:pt x="36" y="202"/>
                  </a:lnTo>
                  <a:lnTo>
                    <a:pt x="38" y="200"/>
                  </a:lnTo>
                  <a:lnTo>
                    <a:pt x="42" y="198"/>
                  </a:lnTo>
                  <a:lnTo>
                    <a:pt x="42" y="196"/>
                  </a:lnTo>
                  <a:lnTo>
                    <a:pt x="42" y="222"/>
                  </a:lnTo>
                  <a:lnTo>
                    <a:pt x="42" y="224"/>
                  </a:lnTo>
                  <a:lnTo>
                    <a:pt x="44" y="224"/>
                  </a:lnTo>
                  <a:lnTo>
                    <a:pt x="48" y="226"/>
                  </a:lnTo>
                  <a:lnTo>
                    <a:pt x="50" y="226"/>
                  </a:lnTo>
                  <a:lnTo>
                    <a:pt x="54" y="226"/>
                  </a:lnTo>
                  <a:lnTo>
                    <a:pt x="58" y="226"/>
                  </a:lnTo>
                  <a:lnTo>
                    <a:pt x="64" y="226"/>
                  </a:lnTo>
                  <a:lnTo>
                    <a:pt x="70" y="226"/>
                  </a:lnTo>
                  <a:lnTo>
                    <a:pt x="74" y="224"/>
                  </a:lnTo>
                  <a:lnTo>
                    <a:pt x="78" y="224"/>
                  </a:lnTo>
                  <a:lnTo>
                    <a:pt x="80" y="222"/>
                  </a:lnTo>
                  <a:lnTo>
                    <a:pt x="84" y="218"/>
                  </a:lnTo>
                  <a:lnTo>
                    <a:pt x="86" y="216"/>
                  </a:lnTo>
                  <a:lnTo>
                    <a:pt x="86" y="214"/>
                  </a:lnTo>
                  <a:lnTo>
                    <a:pt x="90" y="212"/>
                  </a:lnTo>
                  <a:lnTo>
                    <a:pt x="94" y="210"/>
                  </a:lnTo>
                  <a:lnTo>
                    <a:pt x="96" y="210"/>
                  </a:lnTo>
                  <a:lnTo>
                    <a:pt x="100" y="212"/>
                  </a:lnTo>
                  <a:lnTo>
                    <a:pt x="102" y="212"/>
                  </a:lnTo>
                  <a:lnTo>
                    <a:pt x="104" y="210"/>
                  </a:lnTo>
                  <a:lnTo>
                    <a:pt x="106" y="208"/>
                  </a:lnTo>
                  <a:lnTo>
                    <a:pt x="108" y="206"/>
                  </a:lnTo>
                  <a:lnTo>
                    <a:pt x="110" y="206"/>
                  </a:lnTo>
                  <a:lnTo>
                    <a:pt x="112" y="206"/>
                  </a:lnTo>
                  <a:lnTo>
                    <a:pt x="112" y="208"/>
                  </a:lnTo>
                  <a:lnTo>
                    <a:pt x="112" y="212"/>
                  </a:lnTo>
                  <a:lnTo>
                    <a:pt x="112" y="216"/>
                  </a:lnTo>
                  <a:lnTo>
                    <a:pt x="112" y="226"/>
                  </a:lnTo>
                  <a:lnTo>
                    <a:pt x="114" y="238"/>
                  </a:lnTo>
                  <a:lnTo>
                    <a:pt x="124" y="248"/>
                  </a:lnTo>
                  <a:lnTo>
                    <a:pt x="136" y="252"/>
                  </a:lnTo>
                  <a:lnTo>
                    <a:pt x="146" y="250"/>
                  </a:lnTo>
                  <a:lnTo>
                    <a:pt x="148" y="252"/>
                  </a:lnTo>
                  <a:lnTo>
                    <a:pt x="148" y="254"/>
                  </a:lnTo>
                  <a:lnTo>
                    <a:pt x="150" y="258"/>
                  </a:lnTo>
                  <a:lnTo>
                    <a:pt x="152" y="262"/>
                  </a:lnTo>
                  <a:lnTo>
                    <a:pt x="156" y="266"/>
                  </a:lnTo>
                  <a:lnTo>
                    <a:pt x="162" y="268"/>
                  </a:lnTo>
                  <a:lnTo>
                    <a:pt x="164" y="268"/>
                  </a:lnTo>
                  <a:lnTo>
                    <a:pt x="166" y="272"/>
                  </a:lnTo>
                  <a:lnTo>
                    <a:pt x="170" y="274"/>
                  </a:lnTo>
                  <a:lnTo>
                    <a:pt x="174" y="278"/>
                  </a:lnTo>
                  <a:lnTo>
                    <a:pt x="178" y="284"/>
                  </a:lnTo>
                  <a:lnTo>
                    <a:pt x="182" y="288"/>
                  </a:lnTo>
                  <a:lnTo>
                    <a:pt x="182" y="294"/>
                  </a:lnTo>
                  <a:lnTo>
                    <a:pt x="206" y="296"/>
                  </a:lnTo>
                  <a:lnTo>
                    <a:pt x="206" y="298"/>
                  </a:lnTo>
                  <a:lnTo>
                    <a:pt x="204" y="300"/>
                  </a:lnTo>
                  <a:lnTo>
                    <a:pt x="204" y="304"/>
                  </a:lnTo>
                  <a:lnTo>
                    <a:pt x="204" y="308"/>
                  </a:lnTo>
                  <a:lnTo>
                    <a:pt x="206" y="310"/>
                  </a:lnTo>
                  <a:lnTo>
                    <a:pt x="208" y="312"/>
                  </a:lnTo>
                  <a:lnTo>
                    <a:pt x="210" y="312"/>
                  </a:lnTo>
                  <a:lnTo>
                    <a:pt x="212" y="314"/>
                  </a:lnTo>
                  <a:lnTo>
                    <a:pt x="214" y="318"/>
                  </a:lnTo>
                  <a:lnTo>
                    <a:pt x="214" y="322"/>
                  </a:lnTo>
                  <a:lnTo>
                    <a:pt x="214" y="326"/>
                  </a:lnTo>
                  <a:lnTo>
                    <a:pt x="214" y="338"/>
                  </a:lnTo>
                  <a:lnTo>
                    <a:pt x="214" y="350"/>
                  </a:lnTo>
                  <a:lnTo>
                    <a:pt x="214" y="362"/>
                  </a:lnTo>
                  <a:lnTo>
                    <a:pt x="210" y="368"/>
                  </a:lnTo>
                  <a:lnTo>
                    <a:pt x="212" y="368"/>
                  </a:lnTo>
                  <a:lnTo>
                    <a:pt x="212" y="370"/>
                  </a:lnTo>
                  <a:lnTo>
                    <a:pt x="214" y="372"/>
                  </a:lnTo>
                  <a:lnTo>
                    <a:pt x="214" y="374"/>
                  </a:lnTo>
                  <a:lnTo>
                    <a:pt x="214" y="380"/>
                  </a:lnTo>
                  <a:lnTo>
                    <a:pt x="216" y="384"/>
                  </a:lnTo>
                  <a:lnTo>
                    <a:pt x="216" y="396"/>
                  </a:lnTo>
                  <a:lnTo>
                    <a:pt x="218" y="408"/>
                  </a:lnTo>
                  <a:lnTo>
                    <a:pt x="218" y="416"/>
                  </a:lnTo>
                  <a:lnTo>
                    <a:pt x="220" y="416"/>
                  </a:lnTo>
                  <a:lnTo>
                    <a:pt x="220" y="418"/>
                  </a:lnTo>
                  <a:lnTo>
                    <a:pt x="222" y="420"/>
                  </a:lnTo>
                  <a:lnTo>
                    <a:pt x="226" y="420"/>
                  </a:lnTo>
                  <a:lnTo>
                    <a:pt x="236" y="424"/>
                  </a:lnTo>
                  <a:lnTo>
                    <a:pt x="238" y="422"/>
                  </a:lnTo>
                  <a:lnTo>
                    <a:pt x="240" y="422"/>
                  </a:lnTo>
                  <a:lnTo>
                    <a:pt x="242" y="422"/>
                  </a:lnTo>
                  <a:lnTo>
                    <a:pt x="244" y="422"/>
                  </a:lnTo>
                  <a:lnTo>
                    <a:pt x="246" y="422"/>
                  </a:lnTo>
                  <a:lnTo>
                    <a:pt x="248" y="424"/>
                  </a:lnTo>
                  <a:lnTo>
                    <a:pt x="250" y="428"/>
                  </a:lnTo>
                  <a:lnTo>
                    <a:pt x="252" y="432"/>
                  </a:lnTo>
                  <a:lnTo>
                    <a:pt x="254" y="436"/>
                  </a:lnTo>
                  <a:lnTo>
                    <a:pt x="256" y="442"/>
                  </a:lnTo>
                  <a:lnTo>
                    <a:pt x="256" y="446"/>
                  </a:lnTo>
                  <a:lnTo>
                    <a:pt x="256" y="448"/>
                  </a:lnTo>
                  <a:lnTo>
                    <a:pt x="260" y="450"/>
                  </a:lnTo>
                  <a:lnTo>
                    <a:pt x="264" y="450"/>
                  </a:lnTo>
                  <a:lnTo>
                    <a:pt x="266" y="452"/>
                  </a:lnTo>
                  <a:lnTo>
                    <a:pt x="268" y="452"/>
                  </a:lnTo>
                  <a:lnTo>
                    <a:pt x="270" y="454"/>
                  </a:lnTo>
                  <a:lnTo>
                    <a:pt x="270" y="458"/>
                  </a:lnTo>
                  <a:lnTo>
                    <a:pt x="270" y="462"/>
                  </a:lnTo>
                  <a:lnTo>
                    <a:pt x="270" y="466"/>
                  </a:lnTo>
                  <a:lnTo>
                    <a:pt x="266" y="472"/>
                  </a:lnTo>
                  <a:lnTo>
                    <a:pt x="264" y="474"/>
                  </a:lnTo>
                  <a:lnTo>
                    <a:pt x="258" y="480"/>
                  </a:lnTo>
                  <a:lnTo>
                    <a:pt x="248" y="488"/>
                  </a:lnTo>
                  <a:lnTo>
                    <a:pt x="240" y="494"/>
                  </a:lnTo>
                  <a:lnTo>
                    <a:pt x="234" y="500"/>
                  </a:lnTo>
                  <a:lnTo>
                    <a:pt x="232" y="500"/>
                  </a:lnTo>
                  <a:lnTo>
                    <a:pt x="230" y="502"/>
                  </a:lnTo>
                  <a:lnTo>
                    <a:pt x="228" y="506"/>
                  </a:lnTo>
                  <a:lnTo>
                    <a:pt x="224" y="510"/>
                  </a:lnTo>
                  <a:lnTo>
                    <a:pt x="220" y="514"/>
                  </a:lnTo>
                  <a:lnTo>
                    <a:pt x="218" y="518"/>
                  </a:lnTo>
                  <a:lnTo>
                    <a:pt x="216" y="522"/>
                  </a:lnTo>
                  <a:lnTo>
                    <a:pt x="216" y="524"/>
                  </a:lnTo>
                  <a:lnTo>
                    <a:pt x="218" y="524"/>
                  </a:lnTo>
                  <a:lnTo>
                    <a:pt x="220" y="522"/>
                  </a:lnTo>
                  <a:lnTo>
                    <a:pt x="224" y="524"/>
                  </a:lnTo>
                  <a:lnTo>
                    <a:pt x="226" y="526"/>
                  </a:lnTo>
                  <a:lnTo>
                    <a:pt x="230" y="530"/>
                  </a:lnTo>
                  <a:lnTo>
                    <a:pt x="240" y="538"/>
                  </a:lnTo>
                  <a:lnTo>
                    <a:pt x="240" y="540"/>
                  </a:lnTo>
                  <a:lnTo>
                    <a:pt x="244" y="540"/>
                  </a:lnTo>
                  <a:lnTo>
                    <a:pt x="248" y="542"/>
                  </a:lnTo>
                  <a:lnTo>
                    <a:pt x="254" y="544"/>
                  </a:lnTo>
                  <a:lnTo>
                    <a:pt x="258" y="546"/>
                  </a:lnTo>
                  <a:lnTo>
                    <a:pt x="262" y="548"/>
                  </a:lnTo>
                  <a:lnTo>
                    <a:pt x="264" y="552"/>
                  </a:lnTo>
                  <a:lnTo>
                    <a:pt x="278" y="568"/>
                  </a:lnTo>
                  <a:lnTo>
                    <a:pt x="282" y="572"/>
                  </a:lnTo>
                  <a:lnTo>
                    <a:pt x="290" y="562"/>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56" name="Freeform 333"/>
            <p:cNvSpPr>
              <a:spLocks/>
            </p:cNvSpPr>
            <p:nvPr/>
          </p:nvSpPr>
          <p:spPr bwMode="gray">
            <a:xfrm>
              <a:off x="1633577" y="2731955"/>
              <a:ext cx="415636" cy="1592394"/>
            </a:xfrm>
            <a:custGeom>
              <a:avLst/>
              <a:gdLst>
                <a:gd name="T0" fmla="*/ 130 w 150"/>
                <a:gd name="T1" fmla="*/ 742 h 756"/>
                <a:gd name="T2" fmla="*/ 102 w 150"/>
                <a:gd name="T3" fmla="*/ 748 h 756"/>
                <a:gd name="T4" fmla="*/ 92 w 150"/>
                <a:gd name="T5" fmla="*/ 748 h 756"/>
                <a:gd name="T6" fmla="*/ 54 w 150"/>
                <a:gd name="T7" fmla="*/ 716 h 756"/>
                <a:gd name="T8" fmla="*/ 70 w 150"/>
                <a:gd name="T9" fmla="*/ 688 h 756"/>
                <a:gd name="T10" fmla="*/ 58 w 150"/>
                <a:gd name="T11" fmla="*/ 678 h 756"/>
                <a:gd name="T12" fmla="*/ 42 w 150"/>
                <a:gd name="T13" fmla="*/ 678 h 756"/>
                <a:gd name="T14" fmla="*/ 34 w 150"/>
                <a:gd name="T15" fmla="*/ 686 h 756"/>
                <a:gd name="T16" fmla="*/ 0 w 150"/>
                <a:gd name="T17" fmla="*/ 622 h 756"/>
                <a:gd name="T18" fmla="*/ 8 w 150"/>
                <a:gd name="T19" fmla="*/ 540 h 756"/>
                <a:gd name="T20" fmla="*/ 30 w 150"/>
                <a:gd name="T21" fmla="*/ 452 h 756"/>
                <a:gd name="T22" fmla="*/ 28 w 150"/>
                <a:gd name="T23" fmla="*/ 398 h 756"/>
                <a:gd name="T24" fmla="*/ 48 w 150"/>
                <a:gd name="T25" fmla="*/ 368 h 756"/>
                <a:gd name="T26" fmla="*/ 46 w 150"/>
                <a:gd name="T27" fmla="*/ 336 h 756"/>
                <a:gd name="T28" fmla="*/ 38 w 150"/>
                <a:gd name="T29" fmla="*/ 352 h 756"/>
                <a:gd name="T30" fmla="*/ 36 w 150"/>
                <a:gd name="T31" fmla="*/ 372 h 756"/>
                <a:gd name="T32" fmla="*/ 30 w 150"/>
                <a:gd name="T33" fmla="*/ 380 h 756"/>
                <a:gd name="T34" fmla="*/ 50 w 150"/>
                <a:gd name="T35" fmla="*/ 260 h 756"/>
                <a:gd name="T36" fmla="*/ 56 w 150"/>
                <a:gd name="T37" fmla="*/ 214 h 756"/>
                <a:gd name="T38" fmla="*/ 66 w 150"/>
                <a:gd name="T39" fmla="*/ 184 h 756"/>
                <a:gd name="T40" fmla="*/ 66 w 150"/>
                <a:gd name="T41" fmla="*/ 166 h 756"/>
                <a:gd name="T42" fmla="*/ 68 w 150"/>
                <a:gd name="T43" fmla="*/ 150 h 756"/>
                <a:gd name="T44" fmla="*/ 70 w 150"/>
                <a:gd name="T45" fmla="*/ 134 h 756"/>
                <a:gd name="T46" fmla="*/ 68 w 150"/>
                <a:gd name="T47" fmla="*/ 110 h 756"/>
                <a:gd name="T48" fmla="*/ 72 w 150"/>
                <a:gd name="T49" fmla="*/ 88 h 756"/>
                <a:gd name="T50" fmla="*/ 64 w 150"/>
                <a:gd name="T51" fmla="*/ 30 h 756"/>
                <a:gd name="T52" fmla="*/ 46 w 150"/>
                <a:gd name="T53" fmla="*/ 10 h 756"/>
                <a:gd name="T54" fmla="*/ 60 w 150"/>
                <a:gd name="T55" fmla="*/ 6 h 756"/>
                <a:gd name="T56" fmla="*/ 74 w 150"/>
                <a:gd name="T57" fmla="*/ 8 h 756"/>
                <a:gd name="T58" fmla="*/ 100 w 150"/>
                <a:gd name="T59" fmla="*/ 46 h 756"/>
                <a:gd name="T60" fmla="*/ 110 w 150"/>
                <a:gd name="T61" fmla="*/ 106 h 756"/>
                <a:gd name="T62" fmla="*/ 116 w 150"/>
                <a:gd name="T63" fmla="*/ 108 h 756"/>
                <a:gd name="T64" fmla="*/ 118 w 150"/>
                <a:gd name="T65" fmla="*/ 116 h 756"/>
                <a:gd name="T66" fmla="*/ 114 w 150"/>
                <a:gd name="T67" fmla="*/ 126 h 756"/>
                <a:gd name="T68" fmla="*/ 104 w 150"/>
                <a:gd name="T69" fmla="*/ 146 h 756"/>
                <a:gd name="T70" fmla="*/ 88 w 150"/>
                <a:gd name="T71" fmla="*/ 178 h 756"/>
                <a:gd name="T72" fmla="*/ 82 w 150"/>
                <a:gd name="T73" fmla="*/ 214 h 756"/>
                <a:gd name="T74" fmla="*/ 80 w 150"/>
                <a:gd name="T75" fmla="*/ 326 h 756"/>
                <a:gd name="T76" fmla="*/ 68 w 150"/>
                <a:gd name="T77" fmla="*/ 344 h 756"/>
                <a:gd name="T78" fmla="*/ 58 w 150"/>
                <a:gd name="T79" fmla="*/ 370 h 756"/>
                <a:gd name="T80" fmla="*/ 60 w 150"/>
                <a:gd name="T81" fmla="*/ 398 h 756"/>
                <a:gd name="T82" fmla="*/ 56 w 150"/>
                <a:gd name="T83" fmla="*/ 420 h 756"/>
                <a:gd name="T84" fmla="*/ 56 w 150"/>
                <a:gd name="T85" fmla="*/ 458 h 756"/>
                <a:gd name="T86" fmla="*/ 54 w 150"/>
                <a:gd name="T87" fmla="*/ 470 h 756"/>
                <a:gd name="T88" fmla="*/ 58 w 150"/>
                <a:gd name="T89" fmla="*/ 478 h 756"/>
                <a:gd name="T90" fmla="*/ 56 w 150"/>
                <a:gd name="T91" fmla="*/ 516 h 756"/>
                <a:gd name="T92" fmla="*/ 46 w 150"/>
                <a:gd name="T93" fmla="*/ 526 h 756"/>
                <a:gd name="T94" fmla="*/ 38 w 150"/>
                <a:gd name="T95" fmla="*/ 554 h 756"/>
                <a:gd name="T96" fmla="*/ 38 w 150"/>
                <a:gd name="T97" fmla="*/ 618 h 756"/>
                <a:gd name="T98" fmla="*/ 38 w 150"/>
                <a:gd name="T99" fmla="*/ 642 h 756"/>
                <a:gd name="T100" fmla="*/ 90 w 150"/>
                <a:gd name="T101" fmla="*/ 658 h 756"/>
                <a:gd name="T102" fmla="*/ 92 w 150"/>
                <a:gd name="T103" fmla="*/ 676 h 756"/>
                <a:gd name="T104" fmla="*/ 150 w 150"/>
                <a:gd name="T105" fmla="*/ 748 h 7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0"/>
                <a:gd name="T160" fmla="*/ 0 h 756"/>
                <a:gd name="T161" fmla="*/ 150 w 150"/>
                <a:gd name="T162" fmla="*/ 756 h 75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0" h="756">
                  <a:moveTo>
                    <a:pt x="150" y="748"/>
                  </a:moveTo>
                  <a:lnTo>
                    <a:pt x="144" y="752"/>
                  </a:lnTo>
                  <a:lnTo>
                    <a:pt x="136" y="748"/>
                  </a:lnTo>
                  <a:lnTo>
                    <a:pt x="130" y="742"/>
                  </a:lnTo>
                  <a:lnTo>
                    <a:pt x="122" y="744"/>
                  </a:lnTo>
                  <a:lnTo>
                    <a:pt x="112" y="750"/>
                  </a:lnTo>
                  <a:lnTo>
                    <a:pt x="106" y="756"/>
                  </a:lnTo>
                  <a:lnTo>
                    <a:pt x="102" y="748"/>
                  </a:lnTo>
                  <a:lnTo>
                    <a:pt x="104" y="738"/>
                  </a:lnTo>
                  <a:lnTo>
                    <a:pt x="102" y="732"/>
                  </a:lnTo>
                  <a:lnTo>
                    <a:pt x="92" y="736"/>
                  </a:lnTo>
                  <a:lnTo>
                    <a:pt x="92" y="748"/>
                  </a:lnTo>
                  <a:lnTo>
                    <a:pt x="76" y="748"/>
                  </a:lnTo>
                  <a:lnTo>
                    <a:pt x="70" y="728"/>
                  </a:lnTo>
                  <a:lnTo>
                    <a:pt x="54" y="730"/>
                  </a:lnTo>
                  <a:lnTo>
                    <a:pt x="54" y="716"/>
                  </a:lnTo>
                  <a:lnTo>
                    <a:pt x="66" y="712"/>
                  </a:lnTo>
                  <a:lnTo>
                    <a:pt x="72" y="694"/>
                  </a:lnTo>
                  <a:lnTo>
                    <a:pt x="72" y="690"/>
                  </a:lnTo>
                  <a:lnTo>
                    <a:pt x="70" y="688"/>
                  </a:lnTo>
                  <a:lnTo>
                    <a:pt x="66" y="684"/>
                  </a:lnTo>
                  <a:lnTo>
                    <a:pt x="62" y="682"/>
                  </a:lnTo>
                  <a:lnTo>
                    <a:pt x="60" y="680"/>
                  </a:lnTo>
                  <a:lnTo>
                    <a:pt x="58" y="678"/>
                  </a:lnTo>
                  <a:lnTo>
                    <a:pt x="56" y="676"/>
                  </a:lnTo>
                  <a:lnTo>
                    <a:pt x="50" y="676"/>
                  </a:lnTo>
                  <a:lnTo>
                    <a:pt x="46" y="676"/>
                  </a:lnTo>
                  <a:lnTo>
                    <a:pt x="42" y="678"/>
                  </a:lnTo>
                  <a:lnTo>
                    <a:pt x="38" y="680"/>
                  </a:lnTo>
                  <a:lnTo>
                    <a:pt x="36" y="682"/>
                  </a:lnTo>
                  <a:lnTo>
                    <a:pt x="34" y="684"/>
                  </a:lnTo>
                  <a:lnTo>
                    <a:pt x="34" y="686"/>
                  </a:lnTo>
                  <a:lnTo>
                    <a:pt x="2" y="654"/>
                  </a:lnTo>
                  <a:lnTo>
                    <a:pt x="0" y="642"/>
                  </a:lnTo>
                  <a:lnTo>
                    <a:pt x="0" y="622"/>
                  </a:lnTo>
                  <a:lnTo>
                    <a:pt x="0" y="600"/>
                  </a:lnTo>
                  <a:lnTo>
                    <a:pt x="4" y="576"/>
                  </a:lnTo>
                  <a:lnTo>
                    <a:pt x="6" y="554"/>
                  </a:lnTo>
                  <a:lnTo>
                    <a:pt x="8" y="540"/>
                  </a:lnTo>
                  <a:lnTo>
                    <a:pt x="8" y="534"/>
                  </a:lnTo>
                  <a:lnTo>
                    <a:pt x="26" y="510"/>
                  </a:lnTo>
                  <a:lnTo>
                    <a:pt x="30" y="484"/>
                  </a:lnTo>
                  <a:lnTo>
                    <a:pt x="30" y="452"/>
                  </a:lnTo>
                  <a:lnTo>
                    <a:pt x="16" y="432"/>
                  </a:lnTo>
                  <a:lnTo>
                    <a:pt x="34" y="414"/>
                  </a:lnTo>
                  <a:lnTo>
                    <a:pt x="36" y="398"/>
                  </a:lnTo>
                  <a:lnTo>
                    <a:pt x="28" y="398"/>
                  </a:lnTo>
                  <a:lnTo>
                    <a:pt x="32" y="388"/>
                  </a:lnTo>
                  <a:lnTo>
                    <a:pt x="38" y="388"/>
                  </a:lnTo>
                  <a:lnTo>
                    <a:pt x="46" y="384"/>
                  </a:lnTo>
                  <a:lnTo>
                    <a:pt x="48" y="368"/>
                  </a:lnTo>
                  <a:lnTo>
                    <a:pt x="48" y="358"/>
                  </a:lnTo>
                  <a:lnTo>
                    <a:pt x="50" y="348"/>
                  </a:lnTo>
                  <a:lnTo>
                    <a:pt x="54" y="332"/>
                  </a:lnTo>
                  <a:lnTo>
                    <a:pt x="46" y="336"/>
                  </a:lnTo>
                  <a:lnTo>
                    <a:pt x="42" y="344"/>
                  </a:lnTo>
                  <a:lnTo>
                    <a:pt x="40" y="346"/>
                  </a:lnTo>
                  <a:lnTo>
                    <a:pt x="40" y="348"/>
                  </a:lnTo>
                  <a:lnTo>
                    <a:pt x="38" y="352"/>
                  </a:lnTo>
                  <a:lnTo>
                    <a:pt x="38" y="356"/>
                  </a:lnTo>
                  <a:lnTo>
                    <a:pt x="38" y="362"/>
                  </a:lnTo>
                  <a:lnTo>
                    <a:pt x="38" y="368"/>
                  </a:lnTo>
                  <a:lnTo>
                    <a:pt x="36" y="372"/>
                  </a:lnTo>
                  <a:lnTo>
                    <a:pt x="34" y="376"/>
                  </a:lnTo>
                  <a:lnTo>
                    <a:pt x="32" y="378"/>
                  </a:lnTo>
                  <a:lnTo>
                    <a:pt x="30" y="378"/>
                  </a:lnTo>
                  <a:lnTo>
                    <a:pt x="30" y="380"/>
                  </a:lnTo>
                  <a:lnTo>
                    <a:pt x="28" y="352"/>
                  </a:lnTo>
                  <a:lnTo>
                    <a:pt x="40" y="314"/>
                  </a:lnTo>
                  <a:lnTo>
                    <a:pt x="46" y="282"/>
                  </a:lnTo>
                  <a:lnTo>
                    <a:pt x="50" y="260"/>
                  </a:lnTo>
                  <a:lnTo>
                    <a:pt x="50" y="244"/>
                  </a:lnTo>
                  <a:lnTo>
                    <a:pt x="50" y="240"/>
                  </a:lnTo>
                  <a:lnTo>
                    <a:pt x="50" y="228"/>
                  </a:lnTo>
                  <a:lnTo>
                    <a:pt x="56" y="214"/>
                  </a:lnTo>
                  <a:lnTo>
                    <a:pt x="60" y="200"/>
                  </a:lnTo>
                  <a:lnTo>
                    <a:pt x="64" y="190"/>
                  </a:lnTo>
                  <a:lnTo>
                    <a:pt x="66" y="186"/>
                  </a:lnTo>
                  <a:lnTo>
                    <a:pt x="66" y="184"/>
                  </a:lnTo>
                  <a:lnTo>
                    <a:pt x="66" y="182"/>
                  </a:lnTo>
                  <a:lnTo>
                    <a:pt x="66" y="176"/>
                  </a:lnTo>
                  <a:lnTo>
                    <a:pt x="66" y="172"/>
                  </a:lnTo>
                  <a:lnTo>
                    <a:pt x="66" y="166"/>
                  </a:lnTo>
                  <a:lnTo>
                    <a:pt x="66" y="164"/>
                  </a:lnTo>
                  <a:lnTo>
                    <a:pt x="68" y="160"/>
                  </a:lnTo>
                  <a:lnTo>
                    <a:pt x="68" y="154"/>
                  </a:lnTo>
                  <a:lnTo>
                    <a:pt x="68" y="150"/>
                  </a:lnTo>
                  <a:lnTo>
                    <a:pt x="70" y="146"/>
                  </a:lnTo>
                  <a:lnTo>
                    <a:pt x="70" y="142"/>
                  </a:lnTo>
                  <a:lnTo>
                    <a:pt x="70" y="140"/>
                  </a:lnTo>
                  <a:lnTo>
                    <a:pt x="70" y="134"/>
                  </a:lnTo>
                  <a:lnTo>
                    <a:pt x="70" y="128"/>
                  </a:lnTo>
                  <a:lnTo>
                    <a:pt x="70" y="122"/>
                  </a:lnTo>
                  <a:lnTo>
                    <a:pt x="70" y="116"/>
                  </a:lnTo>
                  <a:lnTo>
                    <a:pt x="68" y="110"/>
                  </a:lnTo>
                  <a:lnTo>
                    <a:pt x="70" y="106"/>
                  </a:lnTo>
                  <a:lnTo>
                    <a:pt x="70" y="100"/>
                  </a:lnTo>
                  <a:lnTo>
                    <a:pt x="72" y="96"/>
                  </a:lnTo>
                  <a:lnTo>
                    <a:pt x="72" y="88"/>
                  </a:lnTo>
                  <a:lnTo>
                    <a:pt x="74" y="74"/>
                  </a:lnTo>
                  <a:lnTo>
                    <a:pt x="72" y="56"/>
                  </a:lnTo>
                  <a:lnTo>
                    <a:pt x="68" y="36"/>
                  </a:lnTo>
                  <a:lnTo>
                    <a:pt x="64" y="30"/>
                  </a:lnTo>
                  <a:lnTo>
                    <a:pt x="60" y="22"/>
                  </a:lnTo>
                  <a:lnTo>
                    <a:pt x="54" y="16"/>
                  </a:lnTo>
                  <a:lnTo>
                    <a:pt x="48" y="12"/>
                  </a:lnTo>
                  <a:lnTo>
                    <a:pt x="46" y="10"/>
                  </a:lnTo>
                  <a:lnTo>
                    <a:pt x="50" y="8"/>
                  </a:lnTo>
                  <a:lnTo>
                    <a:pt x="54" y="8"/>
                  </a:lnTo>
                  <a:lnTo>
                    <a:pt x="60" y="6"/>
                  </a:lnTo>
                  <a:lnTo>
                    <a:pt x="66" y="2"/>
                  </a:lnTo>
                  <a:lnTo>
                    <a:pt x="72" y="0"/>
                  </a:lnTo>
                  <a:lnTo>
                    <a:pt x="72" y="2"/>
                  </a:lnTo>
                  <a:lnTo>
                    <a:pt x="74" y="8"/>
                  </a:lnTo>
                  <a:lnTo>
                    <a:pt x="80" y="18"/>
                  </a:lnTo>
                  <a:lnTo>
                    <a:pt x="90" y="34"/>
                  </a:lnTo>
                  <a:lnTo>
                    <a:pt x="98" y="46"/>
                  </a:lnTo>
                  <a:lnTo>
                    <a:pt x="100" y="46"/>
                  </a:lnTo>
                  <a:lnTo>
                    <a:pt x="100" y="48"/>
                  </a:lnTo>
                  <a:lnTo>
                    <a:pt x="102" y="52"/>
                  </a:lnTo>
                  <a:lnTo>
                    <a:pt x="102" y="60"/>
                  </a:lnTo>
                  <a:lnTo>
                    <a:pt x="110" y="106"/>
                  </a:lnTo>
                  <a:lnTo>
                    <a:pt x="112" y="106"/>
                  </a:lnTo>
                  <a:lnTo>
                    <a:pt x="114" y="108"/>
                  </a:lnTo>
                  <a:lnTo>
                    <a:pt x="116" y="108"/>
                  </a:lnTo>
                  <a:lnTo>
                    <a:pt x="118" y="106"/>
                  </a:lnTo>
                  <a:lnTo>
                    <a:pt x="118" y="108"/>
                  </a:lnTo>
                  <a:lnTo>
                    <a:pt x="118" y="110"/>
                  </a:lnTo>
                  <a:lnTo>
                    <a:pt x="118" y="116"/>
                  </a:lnTo>
                  <a:lnTo>
                    <a:pt x="118" y="120"/>
                  </a:lnTo>
                  <a:lnTo>
                    <a:pt x="118" y="124"/>
                  </a:lnTo>
                  <a:lnTo>
                    <a:pt x="116" y="124"/>
                  </a:lnTo>
                  <a:lnTo>
                    <a:pt x="114" y="126"/>
                  </a:lnTo>
                  <a:lnTo>
                    <a:pt x="112" y="128"/>
                  </a:lnTo>
                  <a:lnTo>
                    <a:pt x="108" y="132"/>
                  </a:lnTo>
                  <a:lnTo>
                    <a:pt x="106" y="138"/>
                  </a:lnTo>
                  <a:lnTo>
                    <a:pt x="104" y="146"/>
                  </a:lnTo>
                  <a:lnTo>
                    <a:pt x="102" y="150"/>
                  </a:lnTo>
                  <a:lnTo>
                    <a:pt x="98" y="158"/>
                  </a:lnTo>
                  <a:lnTo>
                    <a:pt x="92" y="168"/>
                  </a:lnTo>
                  <a:lnTo>
                    <a:pt x="88" y="178"/>
                  </a:lnTo>
                  <a:lnTo>
                    <a:pt x="86" y="186"/>
                  </a:lnTo>
                  <a:lnTo>
                    <a:pt x="84" y="192"/>
                  </a:lnTo>
                  <a:lnTo>
                    <a:pt x="84" y="200"/>
                  </a:lnTo>
                  <a:lnTo>
                    <a:pt x="82" y="214"/>
                  </a:lnTo>
                  <a:lnTo>
                    <a:pt x="84" y="232"/>
                  </a:lnTo>
                  <a:lnTo>
                    <a:pt x="82" y="322"/>
                  </a:lnTo>
                  <a:lnTo>
                    <a:pt x="82" y="324"/>
                  </a:lnTo>
                  <a:lnTo>
                    <a:pt x="80" y="326"/>
                  </a:lnTo>
                  <a:lnTo>
                    <a:pt x="76" y="330"/>
                  </a:lnTo>
                  <a:lnTo>
                    <a:pt x="74" y="334"/>
                  </a:lnTo>
                  <a:lnTo>
                    <a:pt x="70" y="338"/>
                  </a:lnTo>
                  <a:lnTo>
                    <a:pt x="68" y="344"/>
                  </a:lnTo>
                  <a:lnTo>
                    <a:pt x="66" y="348"/>
                  </a:lnTo>
                  <a:lnTo>
                    <a:pt x="64" y="350"/>
                  </a:lnTo>
                  <a:lnTo>
                    <a:pt x="60" y="368"/>
                  </a:lnTo>
                  <a:lnTo>
                    <a:pt x="58" y="370"/>
                  </a:lnTo>
                  <a:lnTo>
                    <a:pt x="58" y="372"/>
                  </a:lnTo>
                  <a:lnTo>
                    <a:pt x="60" y="380"/>
                  </a:lnTo>
                  <a:lnTo>
                    <a:pt x="58" y="390"/>
                  </a:lnTo>
                  <a:lnTo>
                    <a:pt x="60" y="398"/>
                  </a:lnTo>
                  <a:lnTo>
                    <a:pt x="58" y="410"/>
                  </a:lnTo>
                  <a:lnTo>
                    <a:pt x="54" y="412"/>
                  </a:lnTo>
                  <a:lnTo>
                    <a:pt x="54" y="420"/>
                  </a:lnTo>
                  <a:lnTo>
                    <a:pt x="56" y="420"/>
                  </a:lnTo>
                  <a:lnTo>
                    <a:pt x="56" y="424"/>
                  </a:lnTo>
                  <a:lnTo>
                    <a:pt x="56" y="436"/>
                  </a:lnTo>
                  <a:lnTo>
                    <a:pt x="56" y="448"/>
                  </a:lnTo>
                  <a:lnTo>
                    <a:pt x="56" y="458"/>
                  </a:lnTo>
                  <a:lnTo>
                    <a:pt x="56" y="462"/>
                  </a:lnTo>
                  <a:lnTo>
                    <a:pt x="54" y="466"/>
                  </a:lnTo>
                  <a:lnTo>
                    <a:pt x="54" y="468"/>
                  </a:lnTo>
                  <a:lnTo>
                    <a:pt x="54" y="470"/>
                  </a:lnTo>
                  <a:lnTo>
                    <a:pt x="54" y="472"/>
                  </a:lnTo>
                  <a:lnTo>
                    <a:pt x="56" y="474"/>
                  </a:lnTo>
                  <a:lnTo>
                    <a:pt x="56" y="476"/>
                  </a:lnTo>
                  <a:lnTo>
                    <a:pt x="58" y="478"/>
                  </a:lnTo>
                  <a:lnTo>
                    <a:pt x="58" y="484"/>
                  </a:lnTo>
                  <a:lnTo>
                    <a:pt x="58" y="496"/>
                  </a:lnTo>
                  <a:lnTo>
                    <a:pt x="58" y="508"/>
                  </a:lnTo>
                  <a:lnTo>
                    <a:pt x="56" y="516"/>
                  </a:lnTo>
                  <a:lnTo>
                    <a:pt x="56" y="518"/>
                  </a:lnTo>
                  <a:lnTo>
                    <a:pt x="52" y="520"/>
                  </a:lnTo>
                  <a:lnTo>
                    <a:pt x="50" y="522"/>
                  </a:lnTo>
                  <a:lnTo>
                    <a:pt x="46" y="526"/>
                  </a:lnTo>
                  <a:lnTo>
                    <a:pt x="42" y="530"/>
                  </a:lnTo>
                  <a:lnTo>
                    <a:pt x="40" y="534"/>
                  </a:lnTo>
                  <a:lnTo>
                    <a:pt x="38" y="540"/>
                  </a:lnTo>
                  <a:lnTo>
                    <a:pt x="38" y="554"/>
                  </a:lnTo>
                  <a:lnTo>
                    <a:pt x="38" y="574"/>
                  </a:lnTo>
                  <a:lnTo>
                    <a:pt x="38" y="594"/>
                  </a:lnTo>
                  <a:lnTo>
                    <a:pt x="38" y="612"/>
                  </a:lnTo>
                  <a:lnTo>
                    <a:pt x="38" y="618"/>
                  </a:lnTo>
                  <a:lnTo>
                    <a:pt x="36" y="620"/>
                  </a:lnTo>
                  <a:lnTo>
                    <a:pt x="36" y="624"/>
                  </a:lnTo>
                  <a:lnTo>
                    <a:pt x="38" y="630"/>
                  </a:lnTo>
                  <a:lnTo>
                    <a:pt x="38" y="642"/>
                  </a:lnTo>
                  <a:lnTo>
                    <a:pt x="50" y="656"/>
                  </a:lnTo>
                  <a:lnTo>
                    <a:pt x="88" y="656"/>
                  </a:lnTo>
                  <a:lnTo>
                    <a:pt x="90" y="656"/>
                  </a:lnTo>
                  <a:lnTo>
                    <a:pt x="90" y="658"/>
                  </a:lnTo>
                  <a:lnTo>
                    <a:pt x="90" y="660"/>
                  </a:lnTo>
                  <a:lnTo>
                    <a:pt x="90" y="662"/>
                  </a:lnTo>
                  <a:lnTo>
                    <a:pt x="90" y="668"/>
                  </a:lnTo>
                  <a:lnTo>
                    <a:pt x="92" y="676"/>
                  </a:lnTo>
                  <a:lnTo>
                    <a:pt x="92" y="700"/>
                  </a:lnTo>
                  <a:lnTo>
                    <a:pt x="96" y="726"/>
                  </a:lnTo>
                  <a:lnTo>
                    <a:pt x="136" y="728"/>
                  </a:lnTo>
                  <a:lnTo>
                    <a:pt x="150" y="748"/>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57" name="Freeform 334"/>
            <p:cNvSpPr>
              <a:spLocks/>
            </p:cNvSpPr>
            <p:nvPr/>
          </p:nvSpPr>
          <p:spPr bwMode="gray">
            <a:xfrm>
              <a:off x="2134860" y="2837273"/>
              <a:ext cx="304800" cy="265399"/>
            </a:xfrm>
            <a:custGeom>
              <a:avLst/>
              <a:gdLst>
                <a:gd name="T0" fmla="*/ 110 w 110"/>
                <a:gd name="T1" fmla="*/ 94 h 126"/>
                <a:gd name="T2" fmla="*/ 108 w 110"/>
                <a:gd name="T3" fmla="*/ 84 h 126"/>
                <a:gd name="T4" fmla="*/ 104 w 110"/>
                <a:gd name="T5" fmla="*/ 76 h 126"/>
                <a:gd name="T6" fmla="*/ 102 w 110"/>
                <a:gd name="T7" fmla="*/ 72 h 126"/>
                <a:gd name="T8" fmla="*/ 98 w 110"/>
                <a:gd name="T9" fmla="*/ 70 h 126"/>
                <a:gd name="T10" fmla="*/ 92 w 110"/>
                <a:gd name="T11" fmla="*/ 70 h 126"/>
                <a:gd name="T12" fmla="*/ 90 w 110"/>
                <a:gd name="T13" fmla="*/ 72 h 126"/>
                <a:gd name="T14" fmla="*/ 76 w 110"/>
                <a:gd name="T15" fmla="*/ 68 h 126"/>
                <a:gd name="T16" fmla="*/ 72 w 110"/>
                <a:gd name="T17" fmla="*/ 64 h 126"/>
                <a:gd name="T18" fmla="*/ 72 w 110"/>
                <a:gd name="T19" fmla="*/ 54 h 126"/>
                <a:gd name="T20" fmla="*/ 68 w 110"/>
                <a:gd name="T21" fmla="*/ 32 h 126"/>
                <a:gd name="T22" fmla="*/ 68 w 110"/>
                <a:gd name="T23" fmla="*/ 24 h 126"/>
                <a:gd name="T24" fmla="*/ 68 w 110"/>
                <a:gd name="T25" fmla="*/ 18 h 126"/>
                <a:gd name="T26" fmla="*/ 68 w 110"/>
                <a:gd name="T27" fmla="*/ 18 h 126"/>
                <a:gd name="T28" fmla="*/ 64 w 110"/>
                <a:gd name="T29" fmla="*/ 16 h 126"/>
                <a:gd name="T30" fmla="*/ 56 w 110"/>
                <a:gd name="T31" fmla="*/ 8 h 126"/>
                <a:gd name="T32" fmla="*/ 46 w 110"/>
                <a:gd name="T33" fmla="*/ 2 h 126"/>
                <a:gd name="T34" fmla="*/ 36 w 110"/>
                <a:gd name="T35" fmla="*/ 0 h 126"/>
                <a:gd name="T36" fmla="*/ 30 w 110"/>
                <a:gd name="T37" fmla="*/ 4 h 126"/>
                <a:gd name="T38" fmla="*/ 18 w 110"/>
                <a:gd name="T39" fmla="*/ 10 h 126"/>
                <a:gd name="T40" fmla="*/ 8 w 110"/>
                <a:gd name="T41" fmla="*/ 24 h 126"/>
                <a:gd name="T42" fmla="*/ 6 w 110"/>
                <a:gd name="T43" fmla="*/ 28 h 126"/>
                <a:gd name="T44" fmla="*/ 2 w 110"/>
                <a:gd name="T45" fmla="*/ 38 h 126"/>
                <a:gd name="T46" fmla="*/ 0 w 110"/>
                <a:gd name="T47" fmla="*/ 52 h 126"/>
                <a:gd name="T48" fmla="*/ 2 w 110"/>
                <a:gd name="T49" fmla="*/ 56 h 126"/>
                <a:gd name="T50" fmla="*/ 10 w 110"/>
                <a:gd name="T51" fmla="*/ 60 h 126"/>
                <a:gd name="T52" fmla="*/ 32 w 110"/>
                <a:gd name="T53" fmla="*/ 72 h 126"/>
                <a:gd name="T54" fmla="*/ 50 w 110"/>
                <a:gd name="T55" fmla="*/ 126 h 126"/>
                <a:gd name="T56" fmla="*/ 102 w 110"/>
                <a:gd name="T57" fmla="*/ 124 h 126"/>
                <a:gd name="T58" fmla="*/ 104 w 110"/>
                <a:gd name="T59" fmla="*/ 116 h 126"/>
                <a:gd name="T60" fmla="*/ 106 w 110"/>
                <a:gd name="T61" fmla="*/ 110 h 126"/>
                <a:gd name="T62" fmla="*/ 106 w 110"/>
                <a:gd name="T63" fmla="*/ 104 h 126"/>
                <a:gd name="T64" fmla="*/ 108 w 110"/>
                <a:gd name="T65" fmla="*/ 96 h 1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0"/>
                <a:gd name="T100" fmla="*/ 0 h 126"/>
                <a:gd name="T101" fmla="*/ 110 w 110"/>
                <a:gd name="T102" fmla="*/ 126 h 1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0" h="126">
                  <a:moveTo>
                    <a:pt x="108" y="96"/>
                  </a:moveTo>
                  <a:lnTo>
                    <a:pt x="110" y="94"/>
                  </a:lnTo>
                  <a:lnTo>
                    <a:pt x="108" y="90"/>
                  </a:lnTo>
                  <a:lnTo>
                    <a:pt x="108" y="84"/>
                  </a:lnTo>
                  <a:lnTo>
                    <a:pt x="106" y="80"/>
                  </a:lnTo>
                  <a:lnTo>
                    <a:pt x="104" y="76"/>
                  </a:lnTo>
                  <a:lnTo>
                    <a:pt x="102" y="72"/>
                  </a:lnTo>
                  <a:lnTo>
                    <a:pt x="100" y="70"/>
                  </a:lnTo>
                  <a:lnTo>
                    <a:pt x="98" y="70"/>
                  </a:lnTo>
                  <a:lnTo>
                    <a:pt x="94" y="70"/>
                  </a:lnTo>
                  <a:lnTo>
                    <a:pt x="92" y="70"/>
                  </a:lnTo>
                  <a:lnTo>
                    <a:pt x="90" y="70"/>
                  </a:lnTo>
                  <a:lnTo>
                    <a:pt x="90" y="72"/>
                  </a:lnTo>
                  <a:lnTo>
                    <a:pt x="78" y="68"/>
                  </a:lnTo>
                  <a:lnTo>
                    <a:pt x="76" y="68"/>
                  </a:lnTo>
                  <a:lnTo>
                    <a:pt x="74" y="66"/>
                  </a:lnTo>
                  <a:lnTo>
                    <a:pt x="72" y="64"/>
                  </a:lnTo>
                  <a:lnTo>
                    <a:pt x="72" y="54"/>
                  </a:lnTo>
                  <a:lnTo>
                    <a:pt x="70" y="42"/>
                  </a:lnTo>
                  <a:lnTo>
                    <a:pt x="68" y="32"/>
                  </a:lnTo>
                  <a:lnTo>
                    <a:pt x="68" y="28"/>
                  </a:lnTo>
                  <a:lnTo>
                    <a:pt x="68" y="24"/>
                  </a:lnTo>
                  <a:lnTo>
                    <a:pt x="68" y="20"/>
                  </a:lnTo>
                  <a:lnTo>
                    <a:pt x="68" y="18"/>
                  </a:lnTo>
                  <a:lnTo>
                    <a:pt x="66" y="18"/>
                  </a:lnTo>
                  <a:lnTo>
                    <a:pt x="64" y="16"/>
                  </a:lnTo>
                  <a:lnTo>
                    <a:pt x="60" y="12"/>
                  </a:lnTo>
                  <a:lnTo>
                    <a:pt x="56" y="8"/>
                  </a:lnTo>
                  <a:lnTo>
                    <a:pt x="52" y="6"/>
                  </a:lnTo>
                  <a:lnTo>
                    <a:pt x="46" y="2"/>
                  </a:lnTo>
                  <a:lnTo>
                    <a:pt x="42" y="2"/>
                  </a:lnTo>
                  <a:lnTo>
                    <a:pt x="36" y="0"/>
                  </a:lnTo>
                  <a:lnTo>
                    <a:pt x="34" y="2"/>
                  </a:lnTo>
                  <a:lnTo>
                    <a:pt x="30" y="4"/>
                  </a:lnTo>
                  <a:lnTo>
                    <a:pt x="24" y="6"/>
                  </a:lnTo>
                  <a:lnTo>
                    <a:pt x="18" y="10"/>
                  </a:lnTo>
                  <a:lnTo>
                    <a:pt x="12" y="16"/>
                  </a:lnTo>
                  <a:lnTo>
                    <a:pt x="8" y="24"/>
                  </a:lnTo>
                  <a:lnTo>
                    <a:pt x="6" y="24"/>
                  </a:lnTo>
                  <a:lnTo>
                    <a:pt x="6" y="28"/>
                  </a:lnTo>
                  <a:lnTo>
                    <a:pt x="4" y="32"/>
                  </a:lnTo>
                  <a:lnTo>
                    <a:pt x="2" y="38"/>
                  </a:lnTo>
                  <a:lnTo>
                    <a:pt x="0" y="46"/>
                  </a:lnTo>
                  <a:lnTo>
                    <a:pt x="0" y="52"/>
                  </a:lnTo>
                  <a:lnTo>
                    <a:pt x="0" y="54"/>
                  </a:lnTo>
                  <a:lnTo>
                    <a:pt x="2" y="56"/>
                  </a:lnTo>
                  <a:lnTo>
                    <a:pt x="6" y="58"/>
                  </a:lnTo>
                  <a:lnTo>
                    <a:pt x="10" y="60"/>
                  </a:lnTo>
                  <a:lnTo>
                    <a:pt x="26" y="66"/>
                  </a:lnTo>
                  <a:lnTo>
                    <a:pt x="32" y="72"/>
                  </a:lnTo>
                  <a:lnTo>
                    <a:pt x="66" y="90"/>
                  </a:lnTo>
                  <a:lnTo>
                    <a:pt x="50" y="126"/>
                  </a:lnTo>
                  <a:lnTo>
                    <a:pt x="102" y="126"/>
                  </a:lnTo>
                  <a:lnTo>
                    <a:pt x="102" y="124"/>
                  </a:lnTo>
                  <a:lnTo>
                    <a:pt x="102" y="120"/>
                  </a:lnTo>
                  <a:lnTo>
                    <a:pt x="104" y="116"/>
                  </a:lnTo>
                  <a:lnTo>
                    <a:pt x="106" y="112"/>
                  </a:lnTo>
                  <a:lnTo>
                    <a:pt x="106" y="110"/>
                  </a:lnTo>
                  <a:lnTo>
                    <a:pt x="106" y="108"/>
                  </a:lnTo>
                  <a:lnTo>
                    <a:pt x="106" y="104"/>
                  </a:lnTo>
                  <a:lnTo>
                    <a:pt x="108" y="98"/>
                  </a:lnTo>
                  <a:lnTo>
                    <a:pt x="108" y="96"/>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60" name="Freeform 335"/>
            <p:cNvSpPr>
              <a:spLocks/>
            </p:cNvSpPr>
            <p:nvPr/>
          </p:nvSpPr>
          <p:spPr bwMode="gray">
            <a:xfrm>
              <a:off x="1233055" y="1834654"/>
              <a:ext cx="143583" cy="147444"/>
            </a:xfrm>
            <a:custGeom>
              <a:avLst/>
              <a:gdLst>
                <a:gd name="T0" fmla="*/ 50 w 52"/>
                <a:gd name="T1" fmla="*/ 64 h 70"/>
                <a:gd name="T2" fmla="*/ 46 w 52"/>
                <a:gd name="T3" fmla="*/ 60 h 70"/>
                <a:gd name="T4" fmla="*/ 44 w 52"/>
                <a:gd name="T5" fmla="*/ 54 h 70"/>
                <a:gd name="T6" fmla="*/ 46 w 52"/>
                <a:gd name="T7" fmla="*/ 46 h 70"/>
                <a:gd name="T8" fmla="*/ 48 w 52"/>
                <a:gd name="T9" fmla="*/ 42 h 70"/>
                <a:gd name="T10" fmla="*/ 48 w 52"/>
                <a:gd name="T11" fmla="*/ 36 h 70"/>
                <a:gd name="T12" fmla="*/ 48 w 52"/>
                <a:gd name="T13" fmla="*/ 32 h 70"/>
                <a:gd name="T14" fmla="*/ 50 w 52"/>
                <a:gd name="T15" fmla="*/ 20 h 70"/>
                <a:gd name="T16" fmla="*/ 52 w 52"/>
                <a:gd name="T17" fmla="*/ 10 h 70"/>
                <a:gd name="T18" fmla="*/ 52 w 52"/>
                <a:gd name="T19" fmla="*/ 6 h 70"/>
                <a:gd name="T20" fmla="*/ 52 w 52"/>
                <a:gd name="T21" fmla="*/ 0 h 70"/>
                <a:gd name="T22" fmla="*/ 48 w 52"/>
                <a:gd name="T23" fmla="*/ 0 h 70"/>
                <a:gd name="T24" fmla="*/ 44 w 52"/>
                <a:gd name="T25" fmla="*/ 0 h 70"/>
                <a:gd name="T26" fmla="*/ 40 w 52"/>
                <a:gd name="T27" fmla="*/ 2 h 70"/>
                <a:gd name="T28" fmla="*/ 36 w 52"/>
                <a:gd name="T29" fmla="*/ 0 h 70"/>
                <a:gd name="T30" fmla="*/ 34 w 52"/>
                <a:gd name="T31" fmla="*/ 2 h 70"/>
                <a:gd name="T32" fmla="*/ 30 w 52"/>
                <a:gd name="T33" fmla="*/ 10 h 70"/>
                <a:gd name="T34" fmla="*/ 28 w 52"/>
                <a:gd name="T35" fmla="*/ 14 h 70"/>
                <a:gd name="T36" fmla="*/ 24 w 52"/>
                <a:gd name="T37" fmla="*/ 20 h 70"/>
                <a:gd name="T38" fmla="*/ 20 w 52"/>
                <a:gd name="T39" fmla="*/ 22 h 70"/>
                <a:gd name="T40" fmla="*/ 16 w 52"/>
                <a:gd name="T41" fmla="*/ 24 h 70"/>
                <a:gd name="T42" fmla="*/ 14 w 52"/>
                <a:gd name="T43" fmla="*/ 28 h 70"/>
                <a:gd name="T44" fmla="*/ 14 w 52"/>
                <a:gd name="T45" fmla="*/ 32 h 70"/>
                <a:gd name="T46" fmla="*/ 10 w 52"/>
                <a:gd name="T47" fmla="*/ 36 h 70"/>
                <a:gd name="T48" fmla="*/ 8 w 52"/>
                <a:gd name="T49" fmla="*/ 38 h 70"/>
                <a:gd name="T50" fmla="*/ 6 w 52"/>
                <a:gd name="T51" fmla="*/ 40 h 70"/>
                <a:gd name="T52" fmla="*/ 6 w 52"/>
                <a:gd name="T53" fmla="*/ 42 h 70"/>
                <a:gd name="T54" fmla="*/ 4 w 52"/>
                <a:gd name="T55" fmla="*/ 44 h 70"/>
                <a:gd name="T56" fmla="*/ 2 w 52"/>
                <a:gd name="T57" fmla="*/ 44 h 70"/>
                <a:gd name="T58" fmla="*/ 0 w 52"/>
                <a:gd name="T59" fmla="*/ 42 h 70"/>
                <a:gd name="T60" fmla="*/ 0 w 52"/>
                <a:gd name="T61" fmla="*/ 44 h 70"/>
                <a:gd name="T62" fmla="*/ 8 w 52"/>
                <a:gd name="T63" fmla="*/ 52 h 70"/>
                <a:gd name="T64" fmla="*/ 12 w 52"/>
                <a:gd name="T65" fmla="*/ 60 h 70"/>
                <a:gd name="T66" fmla="*/ 16 w 52"/>
                <a:gd name="T67" fmla="*/ 64 h 70"/>
                <a:gd name="T68" fmla="*/ 20 w 52"/>
                <a:gd name="T69" fmla="*/ 62 h 70"/>
                <a:gd name="T70" fmla="*/ 26 w 52"/>
                <a:gd name="T71" fmla="*/ 66 h 70"/>
                <a:gd name="T72" fmla="*/ 30 w 52"/>
                <a:gd name="T73" fmla="*/ 66 h 70"/>
                <a:gd name="T74" fmla="*/ 36 w 52"/>
                <a:gd name="T75" fmla="*/ 66 h 70"/>
                <a:gd name="T76" fmla="*/ 40 w 52"/>
                <a:gd name="T77" fmla="*/ 66 h 70"/>
                <a:gd name="T78" fmla="*/ 44 w 52"/>
                <a:gd name="T79" fmla="*/ 68 h 70"/>
                <a:gd name="T80" fmla="*/ 48 w 52"/>
                <a:gd name="T81" fmla="*/ 70 h 70"/>
                <a:gd name="T82" fmla="*/ 50 w 52"/>
                <a:gd name="T83" fmla="*/ 70 h 70"/>
                <a:gd name="T84" fmla="*/ 52 w 52"/>
                <a:gd name="T85" fmla="*/ 70 h 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2"/>
                <a:gd name="T130" fmla="*/ 0 h 70"/>
                <a:gd name="T131" fmla="*/ 52 w 52"/>
                <a:gd name="T132" fmla="*/ 70 h 7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2" h="70">
                  <a:moveTo>
                    <a:pt x="52" y="70"/>
                  </a:moveTo>
                  <a:lnTo>
                    <a:pt x="50" y="64"/>
                  </a:lnTo>
                  <a:lnTo>
                    <a:pt x="46" y="60"/>
                  </a:lnTo>
                  <a:lnTo>
                    <a:pt x="44" y="58"/>
                  </a:lnTo>
                  <a:lnTo>
                    <a:pt x="44" y="54"/>
                  </a:lnTo>
                  <a:lnTo>
                    <a:pt x="44" y="50"/>
                  </a:lnTo>
                  <a:lnTo>
                    <a:pt x="46" y="46"/>
                  </a:lnTo>
                  <a:lnTo>
                    <a:pt x="48" y="42"/>
                  </a:lnTo>
                  <a:lnTo>
                    <a:pt x="48" y="40"/>
                  </a:lnTo>
                  <a:lnTo>
                    <a:pt x="48" y="36"/>
                  </a:lnTo>
                  <a:lnTo>
                    <a:pt x="48" y="34"/>
                  </a:lnTo>
                  <a:lnTo>
                    <a:pt x="48" y="32"/>
                  </a:lnTo>
                  <a:lnTo>
                    <a:pt x="48" y="26"/>
                  </a:lnTo>
                  <a:lnTo>
                    <a:pt x="50" y="20"/>
                  </a:lnTo>
                  <a:lnTo>
                    <a:pt x="50" y="14"/>
                  </a:lnTo>
                  <a:lnTo>
                    <a:pt x="52" y="10"/>
                  </a:lnTo>
                  <a:lnTo>
                    <a:pt x="52" y="8"/>
                  </a:lnTo>
                  <a:lnTo>
                    <a:pt x="52" y="6"/>
                  </a:lnTo>
                  <a:lnTo>
                    <a:pt x="52" y="2"/>
                  </a:lnTo>
                  <a:lnTo>
                    <a:pt x="52" y="0"/>
                  </a:lnTo>
                  <a:lnTo>
                    <a:pt x="50" y="0"/>
                  </a:lnTo>
                  <a:lnTo>
                    <a:pt x="48" y="0"/>
                  </a:lnTo>
                  <a:lnTo>
                    <a:pt x="46" y="0"/>
                  </a:lnTo>
                  <a:lnTo>
                    <a:pt x="44" y="0"/>
                  </a:lnTo>
                  <a:lnTo>
                    <a:pt x="42" y="0"/>
                  </a:lnTo>
                  <a:lnTo>
                    <a:pt x="40" y="2"/>
                  </a:lnTo>
                  <a:lnTo>
                    <a:pt x="38" y="0"/>
                  </a:lnTo>
                  <a:lnTo>
                    <a:pt x="36" y="0"/>
                  </a:lnTo>
                  <a:lnTo>
                    <a:pt x="34" y="2"/>
                  </a:lnTo>
                  <a:lnTo>
                    <a:pt x="32" y="4"/>
                  </a:lnTo>
                  <a:lnTo>
                    <a:pt x="30" y="10"/>
                  </a:lnTo>
                  <a:lnTo>
                    <a:pt x="28" y="14"/>
                  </a:lnTo>
                  <a:lnTo>
                    <a:pt x="26" y="16"/>
                  </a:lnTo>
                  <a:lnTo>
                    <a:pt x="24" y="20"/>
                  </a:lnTo>
                  <a:lnTo>
                    <a:pt x="20" y="22"/>
                  </a:lnTo>
                  <a:lnTo>
                    <a:pt x="18" y="22"/>
                  </a:lnTo>
                  <a:lnTo>
                    <a:pt x="16" y="24"/>
                  </a:lnTo>
                  <a:lnTo>
                    <a:pt x="14" y="26"/>
                  </a:lnTo>
                  <a:lnTo>
                    <a:pt x="14" y="28"/>
                  </a:lnTo>
                  <a:lnTo>
                    <a:pt x="14" y="30"/>
                  </a:lnTo>
                  <a:lnTo>
                    <a:pt x="14" y="32"/>
                  </a:lnTo>
                  <a:lnTo>
                    <a:pt x="12" y="34"/>
                  </a:lnTo>
                  <a:lnTo>
                    <a:pt x="10" y="36"/>
                  </a:lnTo>
                  <a:lnTo>
                    <a:pt x="8" y="36"/>
                  </a:lnTo>
                  <a:lnTo>
                    <a:pt x="8" y="38"/>
                  </a:lnTo>
                  <a:lnTo>
                    <a:pt x="6" y="40"/>
                  </a:lnTo>
                  <a:lnTo>
                    <a:pt x="6" y="42"/>
                  </a:lnTo>
                  <a:lnTo>
                    <a:pt x="4" y="44"/>
                  </a:lnTo>
                  <a:lnTo>
                    <a:pt x="2" y="44"/>
                  </a:lnTo>
                  <a:lnTo>
                    <a:pt x="0" y="42"/>
                  </a:lnTo>
                  <a:lnTo>
                    <a:pt x="0" y="44"/>
                  </a:lnTo>
                  <a:lnTo>
                    <a:pt x="8" y="52"/>
                  </a:lnTo>
                  <a:lnTo>
                    <a:pt x="10" y="56"/>
                  </a:lnTo>
                  <a:lnTo>
                    <a:pt x="12" y="60"/>
                  </a:lnTo>
                  <a:lnTo>
                    <a:pt x="14" y="64"/>
                  </a:lnTo>
                  <a:lnTo>
                    <a:pt x="16" y="64"/>
                  </a:lnTo>
                  <a:lnTo>
                    <a:pt x="18" y="62"/>
                  </a:lnTo>
                  <a:lnTo>
                    <a:pt x="20" y="62"/>
                  </a:lnTo>
                  <a:lnTo>
                    <a:pt x="24" y="64"/>
                  </a:lnTo>
                  <a:lnTo>
                    <a:pt x="26" y="66"/>
                  </a:lnTo>
                  <a:lnTo>
                    <a:pt x="28" y="66"/>
                  </a:lnTo>
                  <a:lnTo>
                    <a:pt x="30" y="66"/>
                  </a:lnTo>
                  <a:lnTo>
                    <a:pt x="34" y="66"/>
                  </a:lnTo>
                  <a:lnTo>
                    <a:pt x="36" y="66"/>
                  </a:lnTo>
                  <a:lnTo>
                    <a:pt x="40" y="66"/>
                  </a:lnTo>
                  <a:lnTo>
                    <a:pt x="42" y="66"/>
                  </a:lnTo>
                  <a:lnTo>
                    <a:pt x="44" y="68"/>
                  </a:lnTo>
                  <a:lnTo>
                    <a:pt x="48" y="68"/>
                  </a:lnTo>
                  <a:lnTo>
                    <a:pt x="48" y="70"/>
                  </a:lnTo>
                  <a:lnTo>
                    <a:pt x="50" y="70"/>
                  </a:lnTo>
                  <a:lnTo>
                    <a:pt x="52" y="7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61" name="Freeform 336"/>
            <p:cNvSpPr>
              <a:spLocks/>
            </p:cNvSpPr>
            <p:nvPr/>
          </p:nvSpPr>
          <p:spPr bwMode="gray">
            <a:xfrm>
              <a:off x="1066800" y="1733550"/>
              <a:ext cx="166255" cy="155869"/>
            </a:xfrm>
            <a:custGeom>
              <a:avLst/>
              <a:gdLst>
                <a:gd name="T0" fmla="*/ 60 w 60"/>
                <a:gd name="T1" fmla="*/ 40 h 74"/>
                <a:gd name="T2" fmla="*/ 60 w 60"/>
                <a:gd name="T3" fmla="*/ 40 h 74"/>
                <a:gd name="T4" fmla="*/ 58 w 60"/>
                <a:gd name="T5" fmla="*/ 42 h 74"/>
                <a:gd name="T6" fmla="*/ 56 w 60"/>
                <a:gd name="T7" fmla="*/ 46 h 74"/>
                <a:gd name="T8" fmla="*/ 54 w 60"/>
                <a:gd name="T9" fmla="*/ 48 h 74"/>
                <a:gd name="T10" fmla="*/ 50 w 60"/>
                <a:gd name="T11" fmla="*/ 50 h 74"/>
                <a:gd name="T12" fmla="*/ 46 w 60"/>
                <a:gd name="T13" fmla="*/ 52 h 74"/>
                <a:gd name="T14" fmla="*/ 46 w 60"/>
                <a:gd name="T15" fmla="*/ 52 h 74"/>
                <a:gd name="T16" fmla="*/ 44 w 60"/>
                <a:gd name="T17" fmla="*/ 52 h 74"/>
                <a:gd name="T18" fmla="*/ 42 w 60"/>
                <a:gd name="T19" fmla="*/ 54 h 74"/>
                <a:gd name="T20" fmla="*/ 40 w 60"/>
                <a:gd name="T21" fmla="*/ 58 h 74"/>
                <a:gd name="T22" fmla="*/ 40 w 60"/>
                <a:gd name="T23" fmla="*/ 58 h 74"/>
                <a:gd name="T24" fmla="*/ 38 w 60"/>
                <a:gd name="T25" fmla="*/ 60 h 74"/>
                <a:gd name="T26" fmla="*/ 36 w 60"/>
                <a:gd name="T27" fmla="*/ 62 h 74"/>
                <a:gd name="T28" fmla="*/ 32 w 60"/>
                <a:gd name="T29" fmla="*/ 62 h 74"/>
                <a:gd name="T30" fmla="*/ 32 w 60"/>
                <a:gd name="T31" fmla="*/ 62 h 74"/>
                <a:gd name="T32" fmla="*/ 30 w 60"/>
                <a:gd name="T33" fmla="*/ 64 h 74"/>
                <a:gd name="T34" fmla="*/ 26 w 60"/>
                <a:gd name="T35" fmla="*/ 66 h 74"/>
                <a:gd name="T36" fmla="*/ 24 w 60"/>
                <a:gd name="T37" fmla="*/ 68 h 74"/>
                <a:gd name="T38" fmla="*/ 16 w 60"/>
                <a:gd name="T39" fmla="*/ 74 h 74"/>
                <a:gd name="T40" fmla="*/ 10 w 60"/>
                <a:gd name="T41" fmla="*/ 70 h 74"/>
                <a:gd name="T42" fmla="*/ 6 w 60"/>
                <a:gd name="T43" fmla="*/ 66 h 74"/>
                <a:gd name="T44" fmla="*/ 4 w 60"/>
                <a:gd name="T45" fmla="*/ 62 h 74"/>
                <a:gd name="T46" fmla="*/ 0 w 60"/>
                <a:gd name="T47" fmla="*/ 54 h 74"/>
                <a:gd name="T48" fmla="*/ 2 w 60"/>
                <a:gd name="T49" fmla="*/ 54 h 74"/>
                <a:gd name="T50" fmla="*/ 2 w 60"/>
                <a:gd name="T51" fmla="*/ 50 h 74"/>
                <a:gd name="T52" fmla="*/ 4 w 60"/>
                <a:gd name="T53" fmla="*/ 48 h 74"/>
                <a:gd name="T54" fmla="*/ 6 w 60"/>
                <a:gd name="T55" fmla="*/ 44 h 74"/>
                <a:gd name="T56" fmla="*/ 8 w 60"/>
                <a:gd name="T57" fmla="*/ 42 h 74"/>
                <a:gd name="T58" fmla="*/ 8 w 60"/>
                <a:gd name="T59" fmla="*/ 40 h 74"/>
                <a:gd name="T60" fmla="*/ 8 w 60"/>
                <a:gd name="T61" fmla="*/ 38 h 74"/>
                <a:gd name="T62" fmla="*/ 8 w 60"/>
                <a:gd name="T63" fmla="*/ 36 h 74"/>
                <a:gd name="T64" fmla="*/ 6 w 60"/>
                <a:gd name="T65" fmla="*/ 34 h 74"/>
                <a:gd name="T66" fmla="*/ 6 w 60"/>
                <a:gd name="T67" fmla="*/ 32 h 74"/>
                <a:gd name="T68" fmla="*/ 6 w 60"/>
                <a:gd name="T69" fmla="*/ 32 h 74"/>
                <a:gd name="T70" fmla="*/ 6 w 60"/>
                <a:gd name="T71" fmla="*/ 30 h 74"/>
                <a:gd name="T72" fmla="*/ 6 w 60"/>
                <a:gd name="T73" fmla="*/ 28 h 74"/>
                <a:gd name="T74" fmla="*/ 8 w 60"/>
                <a:gd name="T75" fmla="*/ 28 h 74"/>
                <a:gd name="T76" fmla="*/ 32 w 60"/>
                <a:gd name="T77" fmla="*/ 28 h 74"/>
                <a:gd name="T78" fmla="*/ 32 w 60"/>
                <a:gd name="T79" fmla="*/ 18 h 74"/>
                <a:gd name="T80" fmla="*/ 22 w 60"/>
                <a:gd name="T81" fmla="*/ 8 h 74"/>
                <a:gd name="T82" fmla="*/ 26 w 60"/>
                <a:gd name="T83" fmla="*/ 8 h 74"/>
                <a:gd name="T84" fmla="*/ 26 w 60"/>
                <a:gd name="T85" fmla="*/ 0 h 74"/>
                <a:gd name="T86" fmla="*/ 46 w 60"/>
                <a:gd name="T87" fmla="*/ 0 h 74"/>
                <a:gd name="T88" fmla="*/ 46 w 60"/>
                <a:gd name="T89" fmla="*/ 2 h 74"/>
                <a:gd name="T90" fmla="*/ 46 w 60"/>
                <a:gd name="T91" fmla="*/ 32 h 74"/>
                <a:gd name="T92" fmla="*/ 54 w 60"/>
                <a:gd name="T93" fmla="*/ 32 h 74"/>
                <a:gd name="T94" fmla="*/ 54 w 60"/>
                <a:gd name="T95" fmla="*/ 34 h 74"/>
                <a:gd name="T96" fmla="*/ 54 w 60"/>
                <a:gd name="T97" fmla="*/ 34 h 74"/>
                <a:gd name="T98" fmla="*/ 54 w 60"/>
                <a:gd name="T99" fmla="*/ 36 h 74"/>
                <a:gd name="T100" fmla="*/ 56 w 60"/>
                <a:gd name="T101" fmla="*/ 38 h 74"/>
                <a:gd name="T102" fmla="*/ 60 w 60"/>
                <a:gd name="T103" fmla="*/ 40 h 74"/>
                <a:gd name="T104" fmla="*/ 60 w 60"/>
                <a:gd name="T105" fmla="*/ 40 h 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
                <a:gd name="T160" fmla="*/ 0 h 74"/>
                <a:gd name="T161" fmla="*/ 60 w 60"/>
                <a:gd name="T162" fmla="*/ 74 h 7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 h="74">
                  <a:moveTo>
                    <a:pt x="60" y="40"/>
                  </a:moveTo>
                  <a:lnTo>
                    <a:pt x="60" y="40"/>
                  </a:lnTo>
                  <a:lnTo>
                    <a:pt x="58" y="42"/>
                  </a:lnTo>
                  <a:lnTo>
                    <a:pt x="56" y="46"/>
                  </a:lnTo>
                  <a:lnTo>
                    <a:pt x="54" y="48"/>
                  </a:lnTo>
                  <a:lnTo>
                    <a:pt x="50" y="50"/>
                  </a:lnTo>
                  <a:lnTo>
                    <a:pt x="46" y="52"/>
                  </a:lnTo>
                  <a:lnTo>
                    <a:pt x="44" y="52"/>
                  </a:lnTo>
                  <a:lnTo>
                    <a:pt x="42" y="54"/>
                  </a:lnTo>
                  <a:lnTo>
                    <a:pt x="40" y="58"/>
                  </a:lnTo>
                  <a:lnTo>
                    <a:pt x="38" y="60"/>
                  </a:lnTo>
                  <a:lnTo>
                    <a:pt x="36" y="62"/>
                  </a:lnTo>
                  <a:lnTo>
                    <a:pt x="32" y="62"/>
                  </a:lnTo>
                  <a:lnTo>
                    <a:pt x="30" y="64"/>
                  </a:lnTo>
                  <a:lnTo>
                    <a:pt x="26" y="66"/>
                  </a:lnTo>
                  <a:lnTo>
                    <a:pt x="24" y="68"/>
                  </a:lnTo>
                  <a:lnTo>
                    <a:pt x="16" y="74"/>
                  </a:lnTo>
                  <a:lnTo>
                    <a:pt x="10" y="70"/>
                  </a:lnTo>
                  <a:lnTo>
                    <a:pt x="6" y="66"/>
                  </a:lnTo>
                  <a:lnTo>
                    <a:pt x="4" y="62"/>
                  </a:lnTo>
                  <a:lnTo>
                    <a:pt x="0" y="54"/>
                  </a:lnTo>
                  <a:lnTo>
                    <a:pt x="2" y="54"/>
                  </a:lnTo>
                  <a:lnTo>
                    <a:pt x="2" y="50"/>
                  </a:lnTo>
                  <a:lnTo>
                    <a:pt x="4" y="48"/>
                  </a:lnTo>
                  <a:lnTo>
                    <a:pt x="6" y="44"/>
                  </a:lnTo>
                  <a:lnTo>
                    <a:pt x="8" y="42"/>
                  </a:lnTo>
                  <a:lnTo>
                    <a:pt x="8" y="40"/>
                  </a:lnTo>
                  <a:lnTo>
                    <a:pt x="8" y="38"/>
                  </a:lnTo>
                  <a:lnTo>
                    <a:pt x="8" y="36"/>
                  </a:lnTo>
                  <a:lnTo>
                    <a:pt x="6" y="34"/>
                  </a:lnTo>
                  <a:lnTo>
                    <a:pt x="6" y="32"/>
                  </a:lnTo>
                  <a:lnTo>
                    <a:pt x="6" y="30"/>
                  </a:lnTo>
                  <a:lnTo>
                    <a:pt x="6" y="28"/>
                  </a:lnTo>
                  <a:lnTo>
                    <a:pt x="8" y="28"/>
                  </a:lnTo>
                  <a:lnTo>
                    <a:pt x="32" y="28"/>
                  </a:lnTo>
                  <a:lnTo>
                    <a:pt x="32" y="18"/>
                  </a:lnTo>
                  <a:lnTo>
                    <a:pt x="22" y="8"/>
                  </a:lnTo>
                  <a:lnTo>
                    <a:pt x="26" y="8"/>
                  </a:lnTo>
                  <a:lnTo>
                    <a:pt x="26" y="0"/>
                  </a:lnTo>
                  <a:lnTo>
                    <a:pt x="46" y="0"/>
                  </a:lnTo>
                  <a:lnTo>
                    <a:pt x="46" y="2"/>
                  </a:lnTo>
                  <a:lnTo>
                    <a:pt x="46" y="32"/>
                  </a:lnTo>
                  <a:lnTo>
                    <a:pt x="54" y="32"/>
                  </a:lnTo>
                  <a:lnTo>
                    <a:pt x="54" y="34"/>
                  </a:lnTo>
                  <a:lnTo>
                    <a:pt x="54" y="36"/>
                  </a:lnTo>
                  <a:lnTo>
                    <a:pt x="56" y="38"/>
                  </a:lnTo>
                  <a:lnTo>
                    <a:pt x="60" y="4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62" name="Freeform 338"/>
            <p:cNvSpPr>
              <a:spLocks/>
            </p:cNvSpPr>
            <p:nvPr/>
          </p:nvSpPr>
          <p:spPr bwMode="gray">
            <a:xfrm>
              <a:off x="1270840" y="1969460"/>
              <a:ext cx="133507" cy="84254"/>
            </a:xfrm>
            <a:custGeom>
              <a:avLst/>
              <a:gdLst>
                <a:gd name="T0" fmla="*/ 48 w 48"/>
                <a:gd name="T1" fmla="*/ 16 h 40"/>
                <a:gd name="T2" fmla="*/ 46 w 48"/>
                <a:gd name="T3" fmla="*/ 14 h 40"/>
                <a:gd name="T4" fmla="*/ 42 w 48"/>
                <a:gd name="T5" fmla="*/ 12 h 40"/>
                <a:gd name="T6" fmla="*/ 40 w 48"/>
                <a:gd name="T7" fmla="*/ 8 h 40"/>
                <a:gd name="T8" fmla="*/ 38 w 48"/>
                <a:gd name="T9" fmla="*/ 6 h 40"/>
                <a:gd name="T10" fmla="*/ 36 w 48"/>
                <a:gd name="T11" fmla="*/ 6 h 40"/>
                <a:gd name="T12" fmla="*/ 34 w 48"/>
                <a:gd name="T13" fmla="*/ 6 h 40"/>
                <a:gd name="T14" fmla="*/ 30 w 48"/>
                <a:gd name="T15" fmla="*/ 4 h 40"/>
                <a:gd name="T16" fmla="*/ 26 w 48"/>
                <a:gd name="T17" fmla="*/ 2 h 40"/>
                <a:gd name="T18" fmla="*/ 22 w 48"/>
                <a:gd name="T19" fmla="*/ 2 h 40"/>
                <a:gd name="T20" fmla="*/ 16 w 48"/>
                <a:gd name="T21" fmla="*/ 2 h 40"/>
                <a:gd name="T22" fmla="*/ 12 w 48"/>
                <a:gd name="T23" fmla="*/ 2 h 40"/>
                <a:gd name="T24" fmla="*/ 6 w 48"/>
                <a:gd name="T25" fmla="*/ 0 h 40"/>
                <a:gd name="T26" fmla="*/ 2 w 48"/>
                <a:gd name="T27" fmla="*/ 0 h 40"/>
                <a:gd name="T28" fmla="*/ 2 w 48"/>
                <a:gd name="T29" fmla="*/ 2 h 40"/>
                <a:gd name="T30" fmla="*/ 2 w 48"/>
                <a:gd name="T31" fmla="*/ 6 h 40"/>
                <a:gd name="T32" fmla="*/ 2 w 48"/>
                <a:gd name="T33" fmla="*/ 10 h 40"/>
                <a:gd name="T34" fmla="*/ 2 w 48"/>
                <a:gd name="T35" fmla="*/ 16 h 40"/>
                <a:gd name="T36" fmla="*/ 8 w 48"/>
                <a:gd name="T37" fmla="*/ 24 h 40"/>
                <a:gd name="T38" fmla="*/ 8 w 48"/>
                <a:gd name="T39" fmla="*/ 20 h 40"/>
                <a:gd name="T40" fmla="*/ 6 w 48"/>
                <a:gd name="T41" fmla="*/ 18 h 40"/>
                <a:gd name="T42" fmla="*/ 8 w 48"/>
                <a:gd name="T43" fmla="*/ 16 h 40"/>
                <a:gd name="T44" fmla="*/ 14 w 48"/>
                <a:gd name="T45" fmla="*/ 20 h 40"/>
                <a:gd name="T46" fmla="*/ 24 w 48"/>
                <a:gd name="T47" fmla="*/ 30 h 40"/>
                <a:gd name="T48" fmla="*/ 22 w 48"/>
                <a:gd name="T49" fmla="*/ 32 h 40"/>
                <a:gd name="T50" fmla="*/ 24 w 48"/>
                <a:gd name="T51" fmla="*/ 36 h 40"/>
                <a:gd name="T52" fmla="*/ 24 w 48"/>
                <a:gd name="T53" fmla="*/ 36 h 40"/>
                <a:gd name="T54" fmla="*/ 26 w 48"/>
                <a:gd name="T55" fmla="*/ 34 h 40"/>
                <a:gd name="T56" fmla="*/ 26 w 48"/>
                <a:gd name="T57" fmla="*/ 34 h 40"/>
                <a:gd name="T58" fmla="*/ 28 w 48"/>
                <a:gd name="T59" fmla="*/ 34 h 40"/>
                <a:gd name="T60" fmla="*/ 28 w 48"/>
                <a:gd name="T61" fmla="*/ 36 h 40"/>
                <a:gd name="T62" fmla="*/ 32 w 48"/>
                <a:gd name="T63" fmla="*/ 40 h 40"/>
                <a:gd name="T64" fmla="*/ 36 w 48"/>
                <a:gd name="T65" fmla="*/ 38 h 40"/>
                <a:gd name="T66" fmla="*/ 40 w 48"/>
                <a:gd name="T67" fmla="*/ 32 h 40"/>
                <a:gd name="T68" fmla="*/ 40 w 48"/>
                <a:gd name="T69" fmla="*/ 28 h 40"/>
                <a:gd name="T70" fmla="*/ 44 w 48"/>
                <a:gd name="T71" fmla="*/ 22 h 40"/>
                <a:gd name="T72" fmla="*/ 48 w 48"/>
                <a:gd name="T73" fmla="*/ 16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
                <a:gd name="T112" fmla="*/ 0 h 40"/>
                <a:gd name="T113" fmla="*/ 48 w 48"/>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 h="40">
                  <a:moveTo>
                    <a:pt x="48" y="16"/>
                  </a:moveTo>
                  <a:lnTo>
                    <a:pt x="48" y="16"/>
                  </a:lnTo>
                  <a:lnTo>
                    <a:pt x="46" y="14"/>
                  </a:lnTo>
                  <a:lnTo>
                    <a:pt x="44" y="14"/>
                  </a:lnTo>
                  <a:lnTo>
                    <a:pt x="42" y="12"/>
                  </a:lnTo>
                  <a:lnTo>
                    <a:pt x="40" y="10"/>
                  </a:lnTo>
                  <a:lnTo>
                    <a:pt x="40" y="8"/>
                  </a:lnTo>
                  <a:lnTo>
                    <a:pt x="38" y="6"/>
                  </a:lnTo>
                  <a:lnTo>
                    <a:pt x="36" y="6"/>
                  </a:lnTo>
                  <a:lnTo>
                    <a:pt x="34" y="6"/>
                  </a:lnTo>
                  <a:lnTo>
                    <a:pt x="30" y="4"/>
                  </a:lnTo>
                  <a:lnTo>
                    <a:pt x="28" y="4"/>
                  </a:lnTo>
                  <a:lnTo>
                    <a:pt x="26" y="2"/>
                  </a:lnTo>
                  <a:lnTo>
                    <a:pt x="22" y="2"/>
                  </a:lnTo>
                  <a:lnTo>
                    <a:pt x="20" y="2"/>
                  </a:lnTo>
                  <a:lnTo>
                    <a:pt x="16" y="2"/>
                  </a:lnTo>
                  <a:lnTo>
                    <a:pt x="14" y="2"/>
                  </a:lnTo>
                  <a:lnTo>
                    <a:pt x="12" y="2"/>
                  </a:lnTo>
                  <a:lnTo>
                    <a:pt x="10" y="0"/>
                  </a:lnTo>
                  <a:lnTo>
                    <a:pt x="6" y="0"/>
                  </a:lnTo>
                  <a:lnTo>
                    <a:pt x="4" y="0"/>
                  </a:lnTo>
                  <a:lnTo>
                    <a:pt x="2" y="0"/>
                  </a:lnTo>
                  <a:lnTo>
                    <a:pt x="0" y="0"/>
                  </a:lnTo>
                  <a:lnTo>
                    <a:pt x="2" y="2"/>
                  </a:lnTo>
                  <a:lnTo>
                    <a:pt x="2" y="4"/>
                  </a:lnTo>
                  <a:lnTo>
                    <a:pt x="2" y="6"/>
                  </a:lnTo>
                  <a:lnTo>
                    <a:pt x="2" y="8"/>
                  </a:lnTo>
                  <a:lnTo>
                    <a:pt x="2" y="10"/>
                  </a:lnTo>
                  <a:lnTo>
                    <a:pt x="2" y="12"/>
                  </a:lnTo>
                  <a:lnTo>
                    <a:pt x="2" y="16"/>
                  </a:lnTo>
                  <a:lnTo>
                    <a:pt x="4" y="20"/>
                  </a:lnTo>
                  <a:lnTo>
                    <a:pt x="8" y="24"/>
                  </a:lnTo>
                  <a:lnTo>
                    <a:pt x="10" y="22"/>
                  </a:lnTo>
                  <a:lnTo>
                    <a:pt x="8" y="20"/>
                  </a:lnTo>
                  <a:lnTo>
                    <a:pt x="8" y="18"/>
                  </a:lnTo>
                  <a:lnTo>
                    <a:pt x="6" y="18"/>
                  </a:lnTo>
                  <a:lnTo>
                    <a:pt x="8" y="16"/>
                  </a:lnTo>
                  <a:lnTo>
                    <a:pt x="10" y="18"/>
                  </a:lnTo>
                  <a:lnTo>
                    <a:pt x="14" y="20"/>
                  </a:lnTo>
                  <a:lnTo>
                    <a:pt x="18" y="24"/>
                  </a:lnTo>
                  <a:lnTo>
                    <a:pt x="24" y="30"/>
                  </a:lnTo>
                  <a:lnTo>
                    <a:pt x="22" y="30"/>
                  </a:lnTo>
                  <a:lnTo>
                    <a:pt x="22" y="32"/>
                  </a:lnTo>
                  <a:lnTo>
                    <a:pt x="22" y="34"/>
                  </a:lnTo>
                  <a:lnTo>
                    <a:pt x="24" y="36"/>
                  </a:lnTo>
                  <a:lnTo>
                    <a:pt x="26" y="36"/>
                  </a:lnTo>
                  <a:lnTo>
                    <a:pt x="26" y="34"/>
                  </a:lnTo>
                  <a:lnTo>
                    <a:pt x="28" y="34"/>
                  </a:lnTo>
                  <a:lnTo>
                    <a:pt x="28" y="36"/>
                  </a:lnTo>
                  <a:lnTo>
                    <a:pt x="30" y="38"/>
                  </a:lnTo>
                  <a:lnTo>
                    <a:pt x="32" y="40"/>
                  </a:lnTo>
                  <a:lnTo>
                    <a:pt x="34" y="38"/>
                  </a:lnTo>
                  <a:lnTo>
                    <a:pt x="36" y="38"/>
                  </a:lnTo>
                  <a:lnTo>
                    <a:pt x="38" y="36"/>
                  </a:lnTo>
                  <a:lnTo>
                    <a:pt x="40" y="32"/>
                  </a:lnTo>
                  <a:lnTo>
                    <a:pt x="40" y="30"/>
                  </a:lnTo>
                  <a:lnTo>
                    <a:pt x="40" y="28"/>
                  </a:lnTo>
                  <a:lnTo>
                    <a:pt x="42" y="24"/>
                  </a:lnTo>
                  <a:lnTo>
                    <a:pt x="44" y="22"/>
                  </a:lnTo>
                  <a:lnTo>
                    <a:pt x="48" y="16"/>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63" name="Freeform 339"/>
            <p:cNvSpPr>
              <a:spLocks/>
            </p:cNvSpPr>
            <p:nvPr/>
          </p:nvSpPr>
          <p:spPr bwMode="gray">
            <a:xfrm>
              <a:off x="1366562" y="2007374"/>
              <a:ext cx="226711" cy="63190"/>
            </a:xfrm>
            <a:custGeom>
              <a:avLst/>
              <a:gdLst>
                <a:gd name="T0" fmla="*/ 12 w 82"/>
                <a:gd name="T1" fmla="*/ 6 h 30"/>
                <a:gd name="T2" fmla="*/ 8 w 82"/>
                <a:gd name="T3" fmla="*/ 10 h 30"/>
                <a:gd name="T4" fmla="*/ 6 w 82"/>
                <a:gd name="T5" fmla="*/ 14 h 30"/>
                <a:gd name="T6" fmla="*/ 2 w 82"/>
                <a:gd name="T7" fmla="*/ 20 h 30"/>
                <a:gd name="T8" fmla="*/ 0 w 82"/>
                <a:gd name="T9" fmla="*/ 20 h 30"/>
                <a:gd name="T10" fmla="*/ 6 w 82"/>
                <a:gd name="T11" fmla="*/ 22 h 30"/>
                <a:gd name="T12" fmla="*/ 10 w 82"/>
                <a:gd name="T13" fmla="*/ 20 h 30"/>
                <a:gd name="T14" fmla="*/ 16 w 82"/>
                <a:gd name="T15" fmla="*/ 20 h 30"/>
                <a:gd name="T16" fmla="*/ 28 w 82"/>
                <a:gd name="T17" fmla="*/ 18 h 30"/>
                <a:gd name="T18" fmla="*/ 32 w 82"/>
                <a:gd name="T19" fmla="*/ 18 h 30"/>
                <a:gd name="T20" fmla="*/ 40 w 82"/>
                <a:gd name="T21" fmla="*/ 20 h 30"/>
                <a:gd name="T22" fmla="*/ 42 w 82"/>
                <a:gd name="T23" fmla="*/ 22 h 30"/>
                <a:gd name="T24" fmla="*/ 46 w 82"/>
                <a:gd name="T25" fmla="*/ 26 h 30"/>
                <a:gd name="T26" fmla="*/ 50 w 82"/>
                <a:gd name="T27" fmla="*/ 28 h 30"/>
                <a:gd name="T28" fmla="*/ 56 w 82"/>
                <a:gd name="T29" fmla="*/ 28 h 30"/>
                <a:gd name="T30" fmla="*/ 56 w 82"/>
                <a:gd name="T31" fmla="*/ 26 h 30"/>
                <a:gd name="T32" fmla="*/ 56 w 82"/>
                <a:gd name="T33" fmla="*/ 26 h 30"/>
                <a:gd name="T34" fmla="*/ 54 w 82"/>
                <a:gd name="T35" fmla="*/ 24 h 30"/>
                <a:gd name="T36" fmla="*/ 52 w 82"/>
                <a:gd name="T37" fmla="*/ 22 h 30"/>
                <a:gd name="T38" fmla="*/ 54 w 82"/>
                <a:gd name="T39" fmla="*/ 20 h 30"/>
                <a:gd name="T40" fmla="*/ 60 w 82"/>
                <a:gd name="T41" fmla="*/ 18 h 30"/>
                <a:gd name="T42" fmla="*/ 62 w 82"/>
                <a:gd name="T43" fmla="*/ 14 h 30"/>
                <a:gd name="T44" fmla="*/ 64 w 82"/>
                <a:gd name="T45" fmla="*/ 12 h 30"/>
                <a:gd name="T46" fmla="*/ 68 w 82"/>
                <a:gd name="T47" fmla="*/ 12 h 30"/>
                <a:gd name="T48" fmla="*/ 72 w 82"/>
                <a:gd name="T49" fmla="*/ 12 h 30"/>
                <a:gd name="T50" fmla="*/ 76 w 82"/>
                <a:gd name="T51" fmla="*/ 14 h 30"/>
                <a:gd name="T52" fmla="*/ 80 w 82"/>
                <a:gd name="T53" fmla="*/ 18 h 30"/>
                <a:gd name="T54" fmla="*/ 82 w 82"/>
                <a:gd name="T55" fmla="*/ 14 h 30"/>
                <a:gd name="T56" fmla="*/ 80 w 82"/>
                <a:gd name="T57" fmla="*/ 10 h 30"/>
                <a:gd name="T58" fmla="*/ 78 w 82"/>
                <a:gd name="T59" fmla="*/ 6 h 30"/>
                <a:gd name="T60" fmla="*/ 70 w 82"/>
                <a:gd name="T61" fmla="*/ 4 h 30"/>
                <a:gd name="T62" fmla="*/ 66 w 82"/>
                <a:gd name="T63" fmla="*/ 4 h 30"/>
                <a:gd name="T64" fmla="*/ 62 w 82"/>
                <a:gd name="T65" fmla="*/ 4 h 30"/>
                <a:gd name="T66" fmla="*/ 50 w 82"/>
                <a:gd name="T67" fmla="*/ 8 h 30"/>
                <a:gd name="T68" fmla="*/ 44 w 82"/>
                <a:gd name="T69" fmla="*/ 10 h 30"/>
                <a:gd name="T70" fmla="*/ 40 w 82"/>
                <a:gd name="T71" fmla="*/ 10 h 30"/>
                <a:gd name="T72" fmla="*/ 34 w 82"/>
                <a:gd name="T73" fmla="*/ 8 h 30"/>
                <a:gd name="T74" fmla="*/ 32 w 82"/>
                <a:gd name="T75" fmla="*/ 8 h 30"/>
                <a:gd name="T76" fmla="*/ 30 w 82"/>
                <a:gd name="T77" fmla="*/ 6 h 30"/>
                <a:gd name="T78" fmla="*/ 16 w 82"/>
                <a:gd name="T79" fmla="*/ 0 h 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2"/>
                <a:gd name="T121" fmla="*/ 0 h 30"/>
                <a:gd name="T122" fmla="*/ 82 w 82"/>
                <a:gd name="T123" fmla="*/ 30 h 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2" h="30">
                  <a:moveTo>
                    <a:pt x="16" y="0"/>
                  </a:moveTo>
                  <a:lnTo>
                    <a:pt x="12" y="6"/>
                  </a:lnTo>
                  <a:lnTo>
                    <a:pt x="10" y="8"/>
                  </a:lnTo>
                  <a:lnTo>
                    <a:pt x="8" y="10"/>
                  </a:lnTo>
                  <a:lnTo>
                    <a:pt x="6" y="14"/>
                  </a:lnTo>
                  <a:lnTo>
                    <a:pt x="4" y="18"/>
                  </a:lnTo>
                  <a:lnTo>
                    <a:pt x="2" y="20"/>
                  </a:lnTo>
                  <a:lnTo>
                    <a:pt x="0" y="20"/>
                  </a:lnTo>
                  <a:lnTo>
                    <a:pt x="6" y="22"/>
                  </a:lnTo>
                  <a:lnTo>
                    <a:pt x="8" y="22"/>
                  </a:lnTo>
                  <a:lnTo>
                    <a:pt x="10" y="20"/>
                  </a:lnTo>
                  <a:lnTo>
                    <a:pt x="12" y="20"/>
                  </a:lnTo>
                  <a:lnTo>
                    <a:pt x="16" y="20"/>
                  </a:lnTo>
                  <a:lnTo>
                    <a:pt x="22" y="18"/>
                  </a:lnTo>
                  <a:lnTo>
                    <a:pt x="28" y="18"/>
                  </a:lnTo>
                  <a:lnTo>
                    <a:pt x="30" y="18"/>
                  </a:lnTo>
                  <a:lnTo>
                    <a:pt x="32" y="18"/>
                  </a:lnTo>
                  <a:lnTo>
                    <a:pt x="36" y="18"/>
                  </a:lnTo>
                  <a:lnTo>
                    <a:pt x="40" y="20"/>
                  </a:lnTo>
                  <a:lnTo>
                    <a:pt x="42" y="22"/>
                  </a:lnTo>
                  <a:lnTo>
                    <a:pt x="44" y="24"/>
                  </a:lnTo>
                  <a:lnTo>
                    <a:pt x="46" y="26"/>
                  </a:lnTo>
                  <a:lnTo>
                    <a:pt x="50" y="30"/>
                  </a:lnTo>
                  <a:lnTo>
                    <a:pt x="50" y="28"/>
                  </a:lnTo>
                  <a:lnTo>
                    <a:pt x="54" y="28"/>
                  </a:lnTo>
                  <a:lnTo>
                    <a:pt x="56" y="28"/>
                  </a:lnTo>
                  <a:lnTo>
                    <a:pt x="56" y="26"/>
                  </a:lnTo>
                  <a:lnTo>
                    <a:pt x="54" y="24"/>
                  </a:lnTo>
                  <a:lnTo>
                    <a:pt x="52" y="22"/>
                  </a:lnTo>
                  <a:lnTo>
                    <a:pt x="54" y="20"/>
                  </a:lnTo>
                  <a:lnTo>
                    <a:pt x="58" y="18"/>
                  </a:lnTo>
                  <a:lnTo>
                    <a:pt x="60" y="18"/>
                  </a:lnTo>
                  <a:lnTo>
                    <a:pt x="62" y="16"/>
                  </a:lnTo>
                  <a:lnTo>
                    <a:pt x="62" y="14"/>
                  </a:lnTo>
                  <a:lnTo>
                    <a:pt x="64" y="14"/>
                  </a:lnTo>
                  <a:lnTo>
                    <a:pt x="64" y="12"/>
                  </a:lnTo>
                  <a:lnTo>
                    <a:pt x="66" y="12"/>
                  </a:lnTo>
                  <a:lnTo>
                    <a:pt x="68" y="12"/>
                  </a:lnTo>
                  <a:lnTo>
                    <a:pt x="70" y="10"/>
                  </a:lnTo>
                  <a:lnTo>
                    <a:pt x="72" y="12"/>
                  </a:lnTo>
                  <a:lnTo>
                    <a:pt x="76" y="14"/>
                  </a:lnTo>
                  <a:lnTo>
                    <a:pt x="78" y="16"/>
                  </a:lnTo>
                  <a:lnTo>
                    <a:pt x="80" y="18"/>
                  </a:lnTo>
                  <a:lnTo>
                    <a:pt x="82" y="14"/>
                  </a:lnTo>
                  <a:lnTo>
                    <a:pt x="80" y="12"/>
                  </a:lnTo>
                  <a:lnTo>
                    <a:pt x="80" y="10"/>
                  </a:lnTo>
                  <a:lnTo>
                    <a:pt x="82" y="8"/>
                  </a:lnTo>
                  <a:lnTo>
                    <a:pt x="78" y="6"/>
                  </a:lnTo>
                  <a:lnTo>
                    <a:pt x="74" y="4"/>
                  </a:lnTo>
                  <a:lnTo>
                    <a:pt x="70" y="4"/>
                  </a:lnTo>
                  <a:lnTo>
                    <a:pt x="68" y="4"/>
                  </a:lnTo>
                  <a:lnTo>
                    <a:pt x="66" y="4"/>
                  </a:lnTo>
                  <a:lnTo>
                    <a:pt x="64" y="4"/>
                  </a:lnTo>
                  <a:lnTo>
                    <a:pt x="62" y="4"/>
                  </a:lnTo>
                  <a:lnTo>
                    <a:pt x="56" y="6"/>
                  </a:lnTo>
                  <a:lnTo>
                    <a:pt x="50" y="8"/>
                  </a:lnTo>
                  <a:lnTo>
                    <a:pt x="46" y="8"/>
                  </a:lnTo>
                  <a:lnTo>
                    <a:pt x="44" y="10"/>
                  </a:lnTo>
                  <a:lnTo>
                    <a:pt x="42" y="10"/>
                  </a:lnTo>
                  <a:lnTo>
                    <a:pt x="40" y="10"/>
                  </a:lnTo>
                  <a:lnTo>
                    <a:pt x="36" y="8"/>
                  </a:lnTo>
                  <a:lnTo>
                    <a:pt x="34" y="8"/>
                  </a:lnTo>
                  <a:lnTo>
                    <a:pt x="32" y="8"/>
                  </a:lnTo>
                  <a:lnTo>
                    <a:pt x="32" y="6"/>
                  </a:lnTo>
                  <a:lnTo>
                    <a:pt x="30" y="6"/>
                  </a:lnTo>
                  <a:lnTo>
                    <a:pt x="26" y="4"/>
                  </a:lnTo>
                  <a:lnTo>
                    <a:pt x="16" y="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64" name="Freeform 341"/>
            <p:cNvSpPr>
              <a:spLocks/>
            </p:cNvSpPr>
            <p:nvPr/>
          </p:nvSpPr>
          <p:spPr bwMode="gray">
            <a:xfrm>
              <a:off x="1149927" y="1817804"/>
              <a:ext cx="226711" cy="96892"/>
            </a:xfrm>
            <a:custGeom>
              <a:avLst/>
              <a:gdLst>
                <a:gd name="T0" fmla="*/ 80 w 82"/>
                <a:gd name="T1" fmla="*/ 8 h 46"/>
                <a:gd name="T2" fmla="*/ 76 w 82"/>
                <a:gd name="T3" fmla="*/ 8 h 46"/>
                <a:gd name="T4" fmla="*/ 72 w 82"/>
                <a:gd name="T5" fmla="*/ 8 h 46"/>
                <a:gd name="T6" fmla="*/ 68 w 82"/>
                <a:gd name="T7" fmla="*/ 8 h 46"/>
                <a:gd name="T8" fmla="*/ 66 w 82"/>
                <a:gd name="T9" fmla="*/ 8 h 46"/>
                <a:gd name="T10" fmla="*/ 62 w 82"/>
                <a:gd name="T11" fmla="*/ 12 h 46"/>
                <a:gd name="T12" fmla="*/ 60 w 82"/>
                <a:gd name="T13" fmla="*/ 18 h 46"/>
                <a:gd name="T14" fmla="*/ 56 w 82"/>
                <a:gd name="T15" fmla="*/ 24 h 46"/>
                <a:gd name="T16" fmla="*/ 50 w 82"/>
                <a:gd name="T17" fmla="*/ 30 h 46"/>
                <a:gd name="T18" fmla="*/ 48 w 82"/>
                <a:gd name="T19" fmla="*/ 30 h 46"/>
                <a:gd name="T20" fmla="*/ 44 w 82"/>
                <a:gd name="T21" fmla="*/ 34 h 46"/>
                <a:gd name="T22" fmla="*/ 44 w 82"/>
                <a:gd name="T23" fmla="*/ 38 h 46"/>
                <a:gd name="T24" fmla="*/ 42 w 82"/>
                <a:gd name="T25" fmla="*/ 42 h 46"/>
                <a:gd name="T26" fmla="*/ 38 w 82"/>
                <a:gd name="T27" fmla="*/ 44 h 46"/>
                <a:gd name="T28" fmla="*/ 36 w 82"/>
                <a:gd name="T29" fmla="*/ 46 h 46"/>
                <a:gd name="T30" fmla="*/ 34 w 82"/>
                <a:gd name="T31" fmla="*/ 42 h 46"/>
                <a:gd name="T32" fmla="*/ 32 w 82"/>
                <a:gd name="T33" fmla="*/ 42 h 46"/>
                <a:gd name="T34" fmla="*/ 30 w 82"/>
                <a:gd name="T35" fmla="*/ 44 h 46"/>
                <a:gd name="T36" fmla="*/ 30 w 82"/>
                <a:gd name="T37" fmla="*/ 42 h 46"/>
                <a:gd name="T38" fmla="*/ 30 w 82"/>
                <a:gd name="T39" fmla="*/ 36 h 46"/>
                <a:gd name="T40" fmla="*/ 30 w 82"/>
                <a:gd name="T41" fmla="*/ 34 h 46"/>
                <a:gd name="T42" fmla="*/ 26 w 82"/>
                <a:gd name="T43" fmla="*/ 32 h 46"/>
                <a:gd name="T44" fmla="*/ 22 w 82"/>
                <a:gd name="T45" fmla="*/ 30 h 46"/>
                <a:gd name="T46" fmla="*/ 18 w 82"/>
                <a:gd name="T47" fmla="*/ 30 h 46"/>
                <a:gd name="T48" fmla="*/ 16 w 82"/>
                <a:gd name="T49" fmla="*/ 32 h 46"/>
                <a:gd name="T50" fmla="*/ 12 w 82"/>
                <a:gd name="T51" fmla="*/ 30 h 46"/>
                <a:gd name="T52" fmla="*/ 10 w 82"/>
                <a:gd name="T53" fmla="*/ 28 h 46"/>
                <a:gd name="T54" fmla="*/ 2 w 82"/>
                <a:gd name="T55" fmla="*/ 24 h 46"/>
                <a:gd name="T56" fmla="*/ 2 w 82"/>
                <a:gd name="T57" fmla="*/ 22 h 46"/>
                <a:gd name="T58" fmla="*/ 2 w 82"/>
                <a:gd name="T59" fmla="*/ 22 h 46"/>
                <a:gd name="T60" fmla="*/ 6 w 82"/>
                <a:gd name="T61" fmla="*/ 22 h 46"/>
                <a:gd name="T62" fmla="*/ 10 w 82"/>
                <a:gd name="T63" fmla="*/ 18 h 46"/>
                <a:gd name="T64" fmla="*/ 12 w 82"/>
                <a:gd name="T65" fmla="*/ 14 h 46"/>
                <a:gd name="T66" fmla="*/ 16 w 82"/>
                <a:gd name="T67" fmla="*/ 12 h 46"/>
                <a:gd name="T68" fmla="*/ 20 w 82"/>
                <a:gd name="T69" fmla="*/ 10 h 46"/>
                <a:gd name="T70" fmla="*/ 26 w 82"/>
                <a:gd name="T71" fmla="*/ 4 h 46"/>
                <a:gd name="T72" fmla="*/ 28 w 82"/>
                <a:gd name="T73" fmla="*/ 2 h 46"/>
                <a:gd name="T74" fmla="*/ 32 w 82"/>
                <a:gd name="T75" fmla="*/ 0 h 46"/>
                <a:gd name="T76" fmla="*/ 34 w 82"/>
                <a:gd name="T77" fmla="*/ 0 h 46"/>
                <a:gd name="T78" fmla="*/ 40 w 82"/>
                <a:gd name="T79" fmla="*/ 0 h 46"/>
                <a:gd name="T80" fmla="*/ 42 w 82"/>
                <a:gd name="T81" fmla="*/ 0 h 46"/>
                <a:gd name="T82" fmla="*/ 48 w 82"/>
                <a:gd name="T83" fmla="*/ 0 h 46"/>
                <a:gd name="T84" fmla="*/ 58 w 82"/>
                <a:gd name="T85" fmla="*/ 0 h 46"/>
                <a:gd name="T86" fmla="*/ 70 w 82"/>
                <a:gd name="T87" fmla="*/ 2 h 46"/>
                <a:gd name="T88" fmla="*/ 80 w 82"/>
                <a:gd name="T89" fmla="*/ 2 h 46"/>
                <a:gd name="T90" fmla="*/ 82 w 82"/>
                <a:gd name="T91" fmla="*/ 4 h 46"/>
                <a:gd name="T92" fmla="*/ 82 w 82"/>
                <a:gd name="T93" fmla="*/ 6 h 46"/>
                <a:gd name="T94" fmla="*/ 82 w 82"/>
                <a:gd name="T95" fmla="*/ 8 h 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2"/>
                <a:gd name="T145" fmla="*/ 0 h 46"/>
                <a:gd name="T146" fmla="*/ 82 w 82"/>
                <a:gd name="T147" fmla="*/ 46 h 4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2" h="46">
                  <a:moveTo>
                    <a:pt x="82" y="8"/>
                  </a:moveTo>
                  <a:lnTo>
                    <a:pt x="80" y="8"/>
                  </a:lnTo>
                  <a:lnTo>
                    <a:pt x="78" y="8"/>
                  </a:lnTo>
                  <a:lnTo>
                    <a:pt x="76" y="8"/>
                  </a:lnTo>
                  <a:lnTo>
                    <a:pt x="74" y="8"/>
                  </a:lnTo>
                  <a:lnTo>
                    <a:pt x="72" y="8"/>
                  </a:lnTo>
                  <a:lnTo>
                    <a:pt x="70" y="10"/>
                  </a:lnTo>
                  <a:lnTo>
                    <a:pt x="68" y="8"/>
                  </a:lnTo>
                  <a:lnTo>
                    <a:pt x="66" y="8"/>
                  </a:lnTo>
                  <a:lnTo>
                    <a:pt x="64" y="10"/>
                  </a:lnTo>
                  <a:lnTo>
                    <a:pt x="62" y="12"/>
                  </a:lnTo>
                  <a:lnTo>
                    <a:pt x="60" y="18"/>
                  </a:lnTo>
                  <a:lnTo>
                    <a:pt x="58" y="22"/>
                  </a:lnTo>
                  <a:lnTo>
                    <a:pt x="56" y="24"/>
                  </a:lnTo>
                  <a:lnTo>
                    <a:pt x="54" y="28"/>
                  </a:lnTo>
                  <a:lnTo>
                    <a:pt x="50" y="30"/>
                  </a:lnTo>
                  <a:lnTo>
                    <a:pt x="48" y="30"/>
                  </a:lnTo>
                  <a:lnTo>
                    <a:pt x="46" y="32"/>
                  </a:lnTo>
                  <a:lnTo>
                    <a:pt x="44" y="34"/>
                  </a:lnTo>
                  <a:lnTo>
                    <a:pt x="44" y="36"/>
                  </a:lnTo>
                  <a:lnTo>
                    <a:pt x="44" y="38"/>
                  </a:lnTo>
                  <a:lnTo>
                    <a:pt x="44" y="40"/>
                  </a:lnTo>
                  <a:lnTo>
                    <a:pt x="42" y="42"/>
                  </a:lnTo>
                  <a:lnTo>
                    <a:pt x="40" y="44"/>
                  </a:lnTo>
                  <a:lnTo>
                    <a:pt x="38" y="44"/>
                  </a:lnTo>
                  <a:lnTo>
                    <a:pt x="38" y="46"/>
                  </a:lnTo>
                  <a:lnTo>
                    <a:pt x="36" y="46"/>
                  </a:lnTo>
                  <a:lnTo>
                    <a:pt x="34" y="44"/>
                  </a:lnTo>
                  <a:lnTo>
                    <a:pt x="34" y="42"/>
                  </a:lnTo>
                  <a:lnTo>
                    <a:pt x="32" y="42"/>
                  </a:lnTo>
                  <a:lnTo>
                    <a:pt x="32" y="44"/>
                  </a:lnTo>
                  <a:lnTo>
                    <a:pt x="30" y="44"/>
                  </a:lnTo>
                  <a:lnTo>
                    <a:pt x="30" y="42"/>
                  </a:lnTo>
                  <a:lnTo>
                    <a:pt x="30" y="38"/>
                  </a:lnTo>
                  <a:lnTo>
                    <a:pt x="30" y="36"/>
                  </a:lnTo>
                  <a:lnTo>
                    <a:pt x="30" y="34"/>
                  </a:lnTo>
                  <a:lnTo>
                    <a:pt x="28" y="32"/>
                  </a:lnTo>
                  <a:lnTo>
                    <a:pt x="26" y="32"/>
                  </a:lnTo>
                  <a:lnTo>
                    <a:pt x="24" y="30"/>
                  </a:lnTo>
                  <a:lnTo>
                    <a:pt x="22" y="30"/>
                  </a:lnTo>
                  <a:lnTo>
                    <a:pt x="20" y="30"/>
                  </a:lnTo>
                  <a:lnTo>
                    <a:pt x="18" y="30"/>
                  </a:lnTo>
                  <a:lnTo>
                    <a:pt x="16" y="32"/>
                  </a:lnTo>
                  <a:lnTo>
                    <a:pt x="14" y="32"/>
                  </a:lnTo>
                  <a:lnTo>
                    <a:pt x="12" y="30"/>
                  </a:lnTo>
                  <a:lnTo>
                    <a:pt x="12" y="28"/>
                  </a:lnTo>
                  <a:lnTo>
                    <a:pt x="10" y="28"/>
                  </a:lnTo>
                  <a:lnTo>
                    <a:pt x="6" y="24"/>
                  </a:lnTo>
                  <a:lnTo>
                    <a:pt x="2" y="24"/>
                  </a:lnTo>
                  <a:lnTo>
                    <a:pt x="0" y="24"/>
                  </a:lnTo>
                  <a:lnTo>
                    <a:pt x="2" y="22"/>
                  </a:lnTo>
                  <a:lnTo>
                    <a:pt x="6" y="22"/>
                  </a:lnTo>
                  <a:lnTo>
                    <a:pt x="8" y="20"/>
                  </a:lnTo>
                  <a:lnTo>
                    <a:pt x="10" y="18"/>
                  </a:lnTo>
                  <a:lnTo>
                    <a:pt x="12" y="14"/>
                  </a:lnTo>
                  <a:lnTo>
                    <a:pt x="14" y="12"/>
                  </a:lnTo>
                  <a:lnTo>
                    <a:pt x="16" y="12"/>
                  </a:lnTo>
                  <a:lnTo>
                    <a:pt x="20" y="10"/>
                  </a:lnTo>
                  <a:lnTo>
                    <a:pt x="24" y="8"/>
                  </a:lnTo>
                  <a:lnTo>
                    <a:pt x="26" y="4"/>
                  </a:lnTo>
                  <a:lnTo>
                    <a:pt x="28" y="2"/>
                  </a:lnTo>
                  <a:lnTo>
                    <a:pt x="30" y="0"/>
                  </a:lnTo>
                  <a:lnTo>
                    <a:pt x="32" y="0"/>
                  </a:lnTo>
                  <a:lnTo>
                    <a:pt x="34" y="0"/>
                  </a:lnTo>
                  <a:lnTo>
                    <a:pt x="36" y="0"/>
                  </a:lnTo>
                  <a:lnTo>
                    <a:pt x="40" y="0"/>
                  </a:lnTo>
                  <a:lnTo>
                    <a:pt x="42" y="0"/>
                  </a:lnTo>
                  <a:lnTo>
                    <a:pt x="44" y="0"/>
                  </a:lnTo>
                  <a:lnTo>
                    <a:pt x="48" y="0"/>
                  </a:lnTo>
                  <a:lnTo>
                    <a:pt x="54" y="0"/>
                  </a:lnTo>
                  <a:lnTo>
                    <a:pt x="58" y="0"/>
                  </a:lnTo>
                  <a:lnTo>
                    <a:pt x="64" y="0"/>
                  </a:lnTo>
                  <a:lnTo>
                    <a:pt x="70" y="2"/>
                  </a:lnTo>
                  <a:lnTo>
                    <a:pt x="76" y="2"/>
                  </a:lnTo>
                  <a:lnTo>
                    <a:pt x="80" y="2"/>
                  </a:lnTo>
                  <a:lnTo>
                    <a:pt x="80" y="4"/>
                  </a:lnTo>
                  <a:lnTo>
                    <a:pt x="82" y="4"/>
                  </a:lnTo>
                  <a:lnTo>
                    <a:pt x="82" y="6"/>
                  </a:lnTo>
                  <a:lnTo>
                    <a:pt x="82" y="8"/>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65" name="Freeform 342"/>
            <p:cNvSpPr>
              <a:spLocks/>
            </p:cNvSpPr>
            <p:nvPr/>
          </p:nvSpPr>
          <p:spPr bwMode="gray">
            <a:xfrm>
              <a:off x="1117180" y="1868356"/>
              <a:ext cx="120912" cy="50552"/>
            </a:xfrm>
            <a:custGeom>
              <a:avLst/>
              <a:gdLst>
                <a:gd name="T0" fmla="*/ 44 w 44"/>
                <a:gd name="T1" fmla="*/ 20 h 24"/>
                <a:gd name="T2" fmla="*/ 42 w 44"/>
                <a:gd name="T3" fmla="*/ 22 h 24"/>
                <a:gd name="T4" fmla="*/ 40 w 44"/>
                <a:gd name="T5" fmla="*/ 22 h 24"/>
                <a:gd name="T6" fmla="*/ 40 w 44"/>
                <a:gd name="T7" fmla="*/ 24 h 24"/>
                <a:gd name="T8" fmla="*/ 32 w 44"/>
                <a:gd name="T9" fmla="*/ 22 h 24"/>
                <a:gd name="T10" fmla="*/ 26 w 44"/>
                <a:gd name="T11" fmla="*/ 22 h 24"/>
                <a:gd name="T12" fmla="*/ 20 w 44"/>
                <a:gd name="T13" fmla="*/ 20 h 24"/>
                <a:gd name="T14" fmla="*/ 16 w 44"/>
                <a:gd name="T15" fmla="*/ 18 h 24"/>
                <a:gd name="T16" fmla="*/ 12 w 44"/>
                <a:gd name="T17" fmla="*/ 18 h 24"/>
                <a:gd name="T18" fmla="*/ 12 w 44"/>
                <a:gd name="T19" fmla="*/ 16 h 24"/>
                <a:gd name="T20" fmla="*/ 6 w 44"/>
                <a:gd name="T21" fmla="*/ 14 h 24"/>
                <a:gd name="T22" fmla="*/ 2 w 44"/>
                <a:gd name="T23" fmla="*/ 12 h 24"/>
                <a:gd name="T24" fmla="*/ 0 w 44"/>
                <a:gd name="T25" fmla="*/ 10 h 24"/>
                <a:gd name="T26" fmla="*/ 8 w 44"/>
                <a:gd name="T27" fmla="*/ 4 h 24"/>
                <a:gd name="T28" fmla="*/ 10 w 44"/>
                <a:gd name="T29" fmla="*/ 2 h 24"/>
                <a:gd name="T30" fmla="*/ 12 w 44"/>
                <a:gd name="T31" fmla="*/ 0 h 24"/>
                <a:gd name="T32" fmla="*/ 14 w 44"/>
                <a:gd name="T33" fmla="*/ 0 h 24"/>
                <a:gd name="T34" fmla="*/ 16 w 44"/>
                <a:gd name="T35" fmla="*/ 0 h 24"/>
                <a:gd name="T36" fmla="*/ 20 w 44"/>
                <a:gd name="T37" fmla="*/ 2 h 24"/>
                <a:gd name="T38" fmla="*/ 24 w 44"/>
                <a:gd name="T39" fmla="*/ 4 h 24"/>
                <a:gd name="T40" fmla="*/ 24 w 44"/>
                <a:gd name="T41" fmla="*/ 6 h 24"/>
                <a:gd name="T42" fmla="*/ 26 w 44"/>
                <a:gd name="T43" fmla="*/ 6 h 24"/>
                <a:gd name="T44" fmla="*/ 26 w 44"/>
                <a:gd name="T45" fmla="*/ 8 h 24"/>
                <a:gd name="T46" fmla="*/ 30 w 44"/>
                <a:gd name="T47" fmla="*/ 8 h 24"/>
                <a:gd name="T48" fmla="*/ 30 w 44"/>
                <a:gd name="T49" fmla="*/ 8 h 24"/>
                <a:gd name="T50" fmla="*/ 32 w 44"/>
                <a:gd name="T51" fmla="*/ 6 h 24"/>
                <a:gd name="T52" fmla="*/ 34 w 44"/>
                <a:gd name="T53" fmla="*/ 6 h 24"/>
                <a:gd name="T54" fmla="*/ 38 w 44"/>
                <a:gd name="T55" fmla="*/ 6 h 24"/>
                <a:gd name="T56" fmla="*/ 38 w 44"/>
                <a:gd name="T57" fmla="*/ 6 h 24"/>
                <a:gd name="T58" fmla="*/ 40 w 44"/>
                <a:gd name="T59" fmla="*/ 8 h 24"/>
                <a:gd name="T60" fmla="*/ 42 w 44"/>
                <a:gd name="T61" fmla="*/ 10 h 24"/>
                <a:gd name="T62" fmla="*/ 44 w 44"/>
                <a:gd name="T63" fmla="*/ 12 h 24"/>
                <a:gd name="T64" fmla="*/ 44 w 44"/>
                <a:gd name="T65" fmla="*/ 14 h 24"/>
                <a:gd name="T66" fmla="*/ 44 w 44"/>
                <a:gd name="T67" fmla="*/ 16 h 24"/>
                <a:gd name="T68" fmla="*/ 44 w 44"/>
                <a:gd name="T69" fmla="*/ 18 h 24"/>
                <a:gd name="T70" fmla="*/ 44 w 44"/>
                <a:gd name="T71" fmla="*/ 20 h 24"/>
                <a:gd name="T72" fmla="*/ 44 w 44"/>
                <a:gd name="T73" fmla="*/ 20 h 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
                <a:gd name="T112" fmla="*/ 0 h 24"/>
                <a:gd name="T113" fmla="*/ 44 w 44"/>
                <a:gd name="T114" fmla="*/ 24 h 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 h="24">
                  <a:moveTo>
                    <a:pt x="44" y="20"/>
                  </a:moveTo>
                  <a:lnTo>
                    <a:pt x="42" y="22"/>
                  </a:lnTo>
                  <a:lnTo>
                    <a:pt x="40" y="22"/>
                  </a:lnTo>
                  <a:lnTo>
                    <a:pt x="40" y="24"/>
                  </a:lnTo>
                  <a:lnTo>
                    <a:pt x="32" y="22"/>
                  </a:lnTo>
                  <a:lnTo>
                    <a:pt x="26" y="22"/>
                  </a:lnTo>
                  <a:lnTo>
                    <a:pt x="20" y="20"/>
                  </a:lnTo>
                  <a:lnTo>
                    <a:pt x="16" y="18"/>
                  </a:lnTo>
                  <a:lnTo>
                    <a:pt x="12" y="18"/>
                  </a:lnTo>
                  <a:lnTo>
                    <a:pt x="12" y="16"/>
                  </a:lnTo>
                  <a:lnTo>
                    <a:pt x="6" y="14"/>
                  </a:lnTo>
                  <a:lnTo>
                    <a:pt x="2" y="12"/>
                  </a:lnTo>
                  <a:lnTo>
                    <a:pt x="0" y="10"/>
                  </a:lnTo>
                  <a:lnTo>
                    <a:pt x="8" y="4"/>
                  </a:lnTo>
                  <a:lnTo>
                    <a:pt x="10" y="2"/>
                  </a:lnTo>
                  <a:lnTo>
                    <a:pt x="12" y="0"/>
                  </a:lnTo>
                  <a:lnTo>
                    <a:pt x="14" y="0"/>
                  </a:lnTo>
                  <a:lnTo>
                    <a:pt x="16" y="0"/>
                  </a:lnTo>
                  <a:lnTo>
                    <a:pt x="20" y="2"/>
                  </a:lnTo>
                  <a:lnTo>
                    <a:pt x="24" y="4"/>
                  </a:lnTo>
                  <a:lnTo>
                    <a:pt x="24" y="6"/>
                  </a:lnTo>
                  <a:lnTo>
                    <a:pt x="26" y="6"/>
                  </a:lnTo>
                  <a:lnTo>
                    <a:pt x="26" y="8"/>
                  </a:lnTo>
                  <a:lnTo>
                    <a:pt x="30" y="8"/>
                  </a:lnTo>
                  <a:lnTo>
                    <a:pt x="32" y="6"/>
                  </a:lnTo>
                  <a:lnTo>
                    <a:pt x="34" y="6"/>
                  </a:lnTo>
                  <a:lnTo>
                    <a:pt x="38" y="6"/>
                  </a:lnTo>
                  <a:lnTo>
                    <a:pt x="40" y="8"/>
                  </a:lnTo>
                  <a:lnTo>
                    <a:pt x="42" y="10"/>
                  </a:lnTo>
                  <a:lnTo>
                    <a:pt x="44" y="12"/>
                  </a:lnTo>
                  <a:lnTo>
                    <a:pt x="44" y="14"/>
                  </a:lnTo>
                  <a:lnTo>
                    <a:pt x="44" y="16"/>
                  </a:lnTo>
                  <a:lnTo>
                    <a:pt x="44" y="18"/>
                  </a:lnTo>
                  <a:lnTo>
                    <a:pt x="44" y="2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66" name="Freeform 371"/>
            <p:cNvSpPr>
              <a:spLocks/>
            </p:cNvSpPr>
            <p:nvPr/>
          </p:nvSpPr>
          <p:spPr bwMode="gray">
            <a:xfrm>
              <a:off x="2288519" y="3195350"/>
              <a:ext cx="216635" cy="189571"/>
            </a:xfrm>
            <a:custGeom>
              <a:avLst/>
              <a:gdLst>
                <a:gd name="T0" fmla="*/ 78 w 78"/>
                <a:gd name="T1" fmla="*/ 50 h 90"/>
                <a:gd name="T2" fmla="*/ 60 w 78"/>
                <a:gd name="T3" fmla="*/ 32 h 90"/>
                <a:gd name="T4" fmla="*/ 60 w 78"/>
                <a:gd name="T5" fmla="*/ 30 h 90"/>
                <a:gd name="T6" fmla="*/ 58 w 78"/>
                <a:gd name="T7" fmla="*/ 28 h 90"/>
                <a:gd name="T8" fmla="*/ 56 w 78"/>
                <a:gd name="T9" fmla="*/ 26 h 90"/>
                <a:gd name="T10" fmla="*/ 52 w 78"/>
                <a:gd name="T11" fmla="*/ 24 h 90"/>
                <a:gd name="T12" fmla="*/ 44 w 78"/>
                <a:gd name="T13" fmla="*/ 20 h 90"/>
                <a:gd name="T14" fmla="*/ 36 w 78"/>
                <a:gd name="T15" fmla="*/ 18 h 90"/>
                <a:gd name="T16" fmla="*/ 32 w 78"/>
                <a:gd name="T17" fmla="*/ 14 h 90"/>
                <a:gd name="T18" fmla="*/ 30 w 78"/>
                <a:gd name="T19" fmla="*/ 12 h 90"/>
                <a:gd name="T20" fmla="*/ 28 w 78"/>
                <a:gd name="T21" fmla="*/ 10 h 90"/>
                <a:gd name="T22" fmla="*/ 28 w 78"/>
                <a:gd name="T23" fmla="*/ 10 h 90"/>
                <a:gd name="T24" fmla="*/ 28 w 78"/>
                <a:gd name="T25" fmla="*/ 8 h 90"/>
                <a:gd name="T26" fmla="*/ 26 w 78"/>
                <a:gd name="T27" fmla="*/ 6 h 90"/>
                <a:gd name="T28" fmla="*/ 24 w 78"/>
                <a:gd name="T29" fmla="*/ 4 h 90"/>
                <a:gd name="T30" fmla="*/ 20 w 78"/>
                <a:gd name="T31" fmla="*/ 2 h 90"/>
                <a:gd name="T32" fmla="*/ 16 w 78"/>
                <a:gd name="T33" fmla="*/ 0 h 90"/>
                <a:gd name="T34" fmla="*/ 12 w 78"/>
                <a:gd name="T35" fmla="*/ 2 h 90"/>
                <a:gd name="T36" fmla="*/ 12 w 78"/>
                <a:gd name="T37" fmla="*/ 2 h 90"/>
                <a:gd name="T38" fmla="*/ 10 w 78"/>
                <a:gd name="T39" fmla="*/ 6 h 90"/>
                <a:gd name="T40" fmla="*/ 8 w 78"/>
                <a:gd name="T41" fmla="*/ 10 h 90"/>
                <a:gd name="T42" fmla="*/ 4 w 78"/>
                <a:gd name="T43" fmla="*/ 14 h 90"/>
                <a:gd name="T44" fmla="*/ 2 w 78"/>
                <a:gd name="T45" fmla="*/ 20 h 90"/>
                <a:gd name="T46" fmla="*/ 0 w 78"/>
                <a:gd name="T47" fmla="*/ 32 h 90"/>
                <a:gd name="T48" fmla="*/ 0 w 78"/>
                <a:gd name="T49" fmla="*/ 44 h 90"/>
                <a:gd name="T50" fmla="*/ 2 w 78"/>
                <a:gd name="T51" fmla="*/ 52 h 90"/>
                <a:gd name="T52" fmla="*/ 2 w 78"/>
                <a:gd name="T53" fmla="*/ 54 h 90"/>
                <a:gd name="T54" fmla="*/ 2 w 78"/>
                <a:gd name="T55" fmla="*/ 56 h 90"/>
                <a:gd name="T56" fmla="*/ 2 w 78"/>
                <a:gd name="T57" fmla="*/ 58 h 90"/>
                <a:gd name="T58" fmla="*/ 2 w 78"/>
                <a:gd name="T59" fmla="*/ 62 h 90"/>
                <a:gd name="T60" fmla="*/ 2 w 78"/>
                <a:gd name="T61" fmla="*/ 66 h 90"/>
                <a:gd name="T62" fmla="*/ 2 w 78"/>
                <a:gd name="T63" fmla="*/ 72 h 90"/>
                <a:gd name="T64" fmla="*/ 4 w 78"/>
                <a:gd name="T65" fmla="*/ 78 h 90"/>
                <a:gd name="T66" fmla="*/ 6 w 78"/>
                <a:gd name="T67" fmla="*/ 82 h 90"/>
                <a:gd name="T68" fmla="*/ 10 w 78"/>
                <a:gd name="T69" fmla="*/ 86 h 90"/>
                <a:gd name="T70" fmla="*/ 12 w 78"/>
                <a:gd name="T71" fmla="*/ 88 h 90"/>
                <a:gd name="T72" fmla="*/ 14 w 78"/>
                <a:gd name="T73" fmla="*/ 90 h 90"/>
                <a:gd name="T74" fmla="*/ 16 w 78"/>
                <a:gd name="T75" fmla="*/ 90 h 90"/>
                <a:gd name="T76" fmla="*/ 20 w 78"/>
                <a:gd name="T77" fmla="*/ 90 h 90"/>
                <a:gd name="T78" fmla="*/ 30 w 78"/>
                <a:gd name="T79" fmla="*/ 90 h 90"/>
                <a:gd name="T80" fmla="*/ 42 w 78"/>
                <a:gd name="T81" fmla="*/ 90 h 90"/>
                <a:gd name="T82" fmla="*/ 50 w 78"/>
                <a:gd name="T83" fmla="*/ 88 h 90"/>
                <a:gd name="T84" fmla="*/ 52 w 78"/>
                <a:gd name="T85" fmla="*/ 86 h 90"/>
                <a:gd name="T86" fmla="*/ 56 w 78"/>
                <a:gd name="T87" fmla="*/ 84 h 90"/>
                <a:gd name="T88" fmla="*/ 60 w 78"/>
                <a:gd name="T89" fmla="*/ 82 h 90"/>
                <a:gd name="T90" fmla="*/ 64 w 78"/>
                <a:gd name="T91" fmla="*/ 80 h 90"/>
                <a:gd name="T92" fmla="*/ 68 w 78"/>
                <a:gd name="T93" fmla="*/ 78 h 90"/>
                <a:gd name="T94" fmla="*/ 70 w 78"/>
                <a:gd name="T95" fmla="*/ 76 h 90"/>
                <a:gd name="T96" fmla="*/ 70 w 78"/>
                <a:gd name="T97" fmla="*/ 76 h 90"/>
                <a:gd name="T98" fmla="*/ 78 w 78"/>
                <a:gd name="T99" fmla="*/ 50 h 90"/>
                <a:gd name="T100" fmla="*/ 78 w 78"/>
                <a:gd name="T101" fmla="*/ 50 h 9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8"/>
                <a:gd name="T154" fmla="*/ 0 h 90"/>
                <a:gd name="T155" fmla="*/ 78 w 78"/>
                <a:gd name="T156" fmla="*/ 90 h 9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8" h="90">
                  <a:moveTo>
                    <a:pt x="78" y="50"/>
                  </a:moveTo>
                  <a:lnTo>
                    <a:pt x="60" y="32"/>
                  </a:lnTo>
                  <a:lnTo>
                    <a:pt x="60" y="30"/>
                  </a:lnTo>
                  <a:lnTo>
                    <a:pt x="58" y="28"/>
                  </a:lnTo>
                  <a:lnTo>
                    <a:pt x="56" y="26"/>
                  </a:lnTo>
                  <a:lnTo>
                    <a:pt x="52" y="24"/>
                  </a:lnTo>
                  <a:lnTo>
                    <a:pt x="44" y="20"/>
                  </a:lnTo>
                  <a:lnTo>
                    <a:pt x="36" y="18"/>
                  </a:lnTo>
                  <a:lnTo>
                    <a:pt x="32" y="14"/>
                  </a:lnTo>
                  <a:lnTo>
                    <a:pt x="30" y="12"/>
                  </a:lnTo>
                  <a:lnTo>
                    <a:pt x="28" y="10"/>
                  </a:lnTo>
                  <a:lnTo>
                    <a:pt x="28" y="8"/>
                  </a:lnTo>
                  <a:lnTo>
                    <a:pt x="26" y="6"/>
                  </a:lnTo>
                  <a:lnTo>
                    <a:pt x="24" y="4"/>
                  </a:lnTo>
                  <a:lnTo>
                    <a:pt x="20" y="2"/>
                  </a:lnTo>
                  <a:lnTo>
                    <a:pt x="16" y="0"/>
                  </a:lnTo>
                  <a:lnTo>
                    <a:pt x="12" y="2"/>
                  </a:lnTo>
                  <a:lnTo>
                    <a:pt x="10" y="6"/>
                  </a:lnTo>
                  <a:lnTo>
                    <a:pt x="8" y="10"/>
                  </a:lnTo>
                  <a:lnTo>
                    <a:pt x="4" y="14"/>
                  </a:lnTo>
                  <a:lnTo>
                    <a:pt x="2" y="20"/>
                  </a:lnTo>
                  <a:lnTo>
                    <a:pt x="0" y="32"/>
                  </a:lnTo>
                  <a:lnTo>
                    <a:pt x="0" y="44"/>
                  </a:lnTo>
                  <a:lnTo>
                    <a:pt x="2" y="52"/>
                  </a:lnTo>
                  <a:lnTo>
                    <a:pt x="2" y="54"/>
                  </a:lnTo>
                  <a:lnTo>
                    <a:pt x="2" y="56"/>
                  </a:lnTo>
                  <a:lnTo>
                    <a:pt x="2" y="58"/>
                  </a:lnTo>
                  <a:lnTo>
                    <a:pt x="2" y="62"/>
                  </a:lnTo>
                  <a:lnTo>
                    <a:pt x="2" y="66"/>
                  </a:lnTo>
                  <a:lnTo>
                    <a:pt x="2" y="72"/>
                  </a:lnTo>
                  <a:lnTo>
                    <a:pt x="4" y="78"/>
                  </a:lnTo>
                  <a:lnTo>
                    <a:pt x="6" y="82"/>
                  </a:lnTo>
                  <a:lnTo>
                    <a:pt x="10" y="86"/>
                  </a:lnTo>
                  <a:lnTo>
                    <a:pt x="12" y="88"/>
                  </a:lnTo>
                  <a:lnTo>
                    <a:pt x="14" y="90"/>
                  </a:lnTo>
                  <a:lnTo>
                    <a:pt x="16" y="90"/>
                  </a:lnTo>
                  <a:lnTo>
                    <a:pt x="20" y="90"/>
                  </a:lnTo>
                  <a:lnTo>
                    <a:pt x="30" y="90"/>
                  </a:lnTo>
                  <a:lnTo>
                    <a:pt x="42" y="90"/>
                  </a:lnTo>
                  <a:lnTo>
                    <a:pt x="50" y="88"/>
                  </a:lnTo>
                  <a:lnTo>
                    <a:pt x="52" y="86"/>
                  </a:lnTo>
                  <a:lnTo>
                    <a:pt x="56" y="84"/>
                  </a:lnTo>
                  <a:lnTo>
                    <a:pt x="60" y="82"/>
                  </a:lnTo>
                  <a:lnTo>
                    <a:pt x="64" y="80"/>
                  </a:lnTo>
                  <a:lnTo>
                    <a:pt x="68" y="78"/>
                  </a:lnTo>
                  <a:lnTo>
                    <a:pt x="70" y="76"/>
                  </a:lnTo>
                  <a:lnTo>
                    <a:pt x="78" y="5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grpSp>
      <p:grpSp>
        <p:nvGrpSpPr>
          <p:cNvPr id="167" name="Group 115"/>
          <p:cNvGrpSpPr>
            <a:grpSpLocks/>
          </p:cNvGrpSpPr>
          <p:nvPr/>
        </p:nvGrpSpPr>
        <p:grpSpPr bwMode="auto">
          <a:xfrm>
            <a:off x="5638800" y="1733550"/>
            <a:ext cx="2286000" cy="2590800"/>
            <a:chOff x="2390" y="2329"/>
            <a:chExt cx="967" cy="1008"/>
          </a:xfrm>
          <a:solidFill>
            <a:schemeClr val="accent2">
              <a:lumMod val="40000"/>
              <a:lumOff val="60000"/>
            </a:schemeClr>
          </a:solidFill>
          <a:effectLst>
            <a:outerShdw blurRad="76200" dir="18900000" sy="23000" kx="-1200000" algn="bl" rotWithShape="0">
              <a:prstClr val="black">
                <a:alpha val="20000"/>
              </a:prstClr>
            </a:outerShdw>
          </a:effectLst>
        </p:grpSpPr>
        <p:sp>
          <p:nvSpPr>
            <p:cNvPr id="168" name="Freeform 256"/>
            <p:cNvSpPr>
              <a:spLocks/>
            </p:cNvSpPr>
            <p:nvPr/>
          </p:nvSpPr>
          <p:spPr bwMode="gray">
            <a:xfrm>
              <a:off x="3119" y="2399"/>
              <a:ext cx="24" cy="62"/>
            </a:xfrm>
            <a:custGeom>
              <a:avLst/>
              <a:gdLst>
                <a:gd name="T0" fmla="*/ 22 w 22"/>
                <a:gd name="T1" fmla="*/ 0 h 62"/>
                <a:gd name="T2" fmla="*/ 16 w 22"/>
                <a:gd name="T3" fmla="*/ 2 h 62"/>
                <a:gd name="T4" fmla="*/ 16 w 22"/>
                <a:gd name="T5" fmla="*/ 2 h 62"/>
                <a:gd name="T6" fmla="*/ 16 w 22"/>
                <a:gd name="T7" fmla="*/ 6 h 62"/>
                <a:gd name="T8" fmla="*/ 16 w 22"/>
                <a:gd name="T9" fmla="*/ 8 h 62"/>
                <a:gd name="T10" fmla="*/ 14 w 22"/>
                <a:gd name="T11" fmla="*/ 12 h 62"/>
                <a:gd name="T12" fmla="*/ 14 w 22"/>
                <a:gd name="T13" fmla="*/ 14 h 62"/>
                <a:gd name="T14" fmla="*/ 14 w 22"/>
                <a:gd name="T15" fmla="*/ 14 h 62"/>
                <a:gd name="T16" fmla="*/ 14 w 22"/>
                <a:gd name="T17" fmla="*/ 16 h 62"/>
                <a:gd name="T18" fmla="*/ 12 w 22"/>
                <a:gd name="T19" fmla="*/ 20 h 62"/>
                <a:gd name="T20" fmla="*/ 8 w 22"/>
                <a:gd name="T21" fmla="*/ 24 h 62"/>
                <a:gd name="T22" fmla="*/ 0 w 22"/>
                <a:gd name="T23" fmla="*/ 30 h 62"/>
                <a:gd name="T24" fmla="*/ 0 w 22"/>
                <a:gd name="T25" fmla="*/ 30 h 62"/>
                <a:gd name="T26" fmla="*/ 2 w 22"/>
                <a:gd name="T27" fmla="*/ 32 h 62"/>
                <a:gd name="T28" fmla="*/ 4 w 22"/>
                <a:gd name="T29" fmla="*/ 38 h 62"/>
                <a:gd name="T30" fmla="*/ 8 w 22"/>
                <a:gd name="T31" fmla="*/ 48 h 62"/>
                <a:gd name="T32" fmla="*/ 18 w 22"/>
                <a:gd name="T33" fmla="*/ 62 h 62"/>
                <a:gd name="T34" fmla="*/ 18 w 22"/>
                <a:gd name="T35" fmla="*/ 60 h 62"/>
                <a:gd name="T36" fmla="*/ 18 w 22"/>
                <a:gd name="T37" fmla="*/ 56 h 62"/>
                <a:gd name="T38" fmla="*/ 18 w 22"/>
                <a:gd name="T39" fmla="*/ 52 h 62"/>
                <a:gd name="T40" fmla="*/ 18 w 22"/>
                <a:gd name="T41" fmla="*/ 44 h 62"/>
                <a:gd name="T42" fmla="*/ 20 w 22"/>
                <a:gd name="T43" fmla="*/ 40 h 62"/>
                <a:gd name="T44" fmla="*/ 20 w 22"/>
                <a:gd name="T45" fmla="*/ 34 h 62"/>
                <a:gd name="T46" fmla="*/ 22 w 22"/>
                <a:gd name="T47" fmla="*/ 32 h 62"/>
                <a:gd name="T48" fmla="*/ 22 w 22"/>
                <a:gd name="T49" fmla="*/ 26 h 62"/>
                <a:gd name="T50" fmla="*/ 22 w 22"/>
                <a:gd name="T51" fmla="*/ 14 h 62"/>
                <a:gd name="T52" fmla="*/ 22 w 22"/>
                <a:gd name="T53" fmla="*/ 0 h 62"/>
                <a:gd name="T54" fmla="*/ 22 w 22"/>
                <a:gd name="T55" fmla="*/ 0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
                <a:gd name="T85" fmla="*/ 0 h 62"/>
                <a:gd name="T86" fmla="*/ 22 w 22"/>
                <a:gd name="T87" fmla="*/ 62 h 6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 h="62">
                  <a:moveTo>
                    <a:pt x="22" y="0"/>
                  </a:moveTo>
                  <a:lnTo>
                    <a:pt x="16" y="2"/>
                  </a:lnTo>
                  <a:lnTo>
                    <a:pt x="16" y="6"/>
                  </a:lnTo>
                  <a:lnTo>
                    <a:pt x="16" y="8"/>
                  </a:lnTo>
                  <a:lnTo>
                    <a:pt x="14" y="12"/>
                  </a:lnTo>
                  <a:lnTo>
                    <a:pt x="14" y="14"/>
                  </a:lnTo>
                  <a:lnTo>
                    <a:pt x="14" y="16"/>
                  </a:lnTo>
                  <a:lnTo>
                    <a:pt x="12" y="20"/>
                  </a:lnTo>
                  <a:lnTo>
                    <a:pt x="8" y="24"/>
                  </a:lnTo>
                  <a:lnTo>
                    <a:pt x="0" y="30"/>
                  </a:lnTo>
                  <a:lnTo>
                    <a:pt x="2" y="32"/>
                  </a:lnTo>
                  <a:lnTo>
                    <a:pt x="4" y="38"/>
                  </a:lnTo>
                  <a:lnTo>
                    <a:pt x="8" y="48"/>
                  </a:lnTo>
                  <a:lnTo>
                    <a:pt x="18" y="62"/>
                  </a:lnTo>
                  <a:lnTo>
                    <a:pt x="18" y="60"/>
                  </a:lnTo>
                  <a:lnTo>
                    <a:pt x="18" y="56"/>
                  </a:lnTo>
                  <a:lnTo>
                    <a:pt x="18" y="52"/>
                  </a:lnTo>
                  <a:lnTo>
                    <a:pt x="18" y="44"/>
                  </a:lnTo>
                  <a:lnTo>
                    <a:pt x="20" y="40"/>
                  </a:lnTo>
                  <a:lnTo>
                    <a:pt x="20" y="34"/>
                  </a:lnTo>
                  <a:lnTo>
                    <a:pt x="22" y="32"/>
                  </a:lnTo>
                  <a:lnTo>
                    <a:pt x="22" y="26"/>
                  </a:lnTo>
                  <a:lnTo>
                    <a:pt x="22" y="14"/>
                  </a:lnTo>
                  <a:lnTo>
                    <a:pt x="22" y="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69" name="Freeform 272"/>
            <p:cNvSpPr>
              <a:spLocks/>
            </p:cNvSpPr>
            <p:nvPr/>
          </p:nvSpPr>
          <p:spPr bwMode="gray">
            <a:xfrm>
              <a:off x="2624" y="2681"/>
              <a:ext cx="29" cy="106"/>
            </a:xfrm>
            <a:custGeom>
              <a:avLst/>
              <a:gdLst>
                <a:gd name="T0" fmla="*/ 0 w 26"/>
                <a:gd name="T1" fmla="*/ 2 h 106"/>
                <a:gd name="T2" fmla="*/ 0 w 26"/>
                <a:gd name="T3" fmla="*/ 2 h 106"/>
                <a:gd name="T4" fmla="*/ 4 w 26"/>
                <a:gd name="T5" fmla="*/ 0 h 106"/>
                <a:gd name="T6" fmla="*/ 8 w 26"/>
                <a:gd name="T7" fmla="*/ 2 h 106"/>
                <a:gd name="T8" fmla="*/ 14 w 26"/>
                <a:gd name="T9" fmla="*/ 2 h 106"/>
                <a:gd name="T10" fmla="*/ 14 w 26"/>
                <a:gd name="T11" fmla="*/ 4 h 106"/>
                <a:gd name="T12" fmla="*/ 14 w 26"/>
                <a:gd name="T13" fmla="*/ 6 h 106"/>
                <a:gd name="T14" fmla="*/ 14 w 26"/>
                <a:gd name="T15" fmla="*/ 8 h 106"/>
                <a:gd name="T16" fmla="*/ 14 w 26"/>
                <a:gd name="T17" fmla="*/ 10 h 106"/>
                <a:gd name="T18" fmla="*/ 16 w 26"/>
                <a:gd name="T19" fmla="*/ 12 h 106"/>
                <a:gd name="T20" fmla="*/ 18 w 26"/>
                <a:gd name="T21" fmla="*/ 14 h 106"/>
                <a:gd name="T22" fmla="*/ 18 w 26"/>
                <a:gd name="T23" fmla="*/ 14 h 106"/>
                <a:gd name="T24" fmla="*/ 20 w 26"/>
                <a:gd name="T25" fmla="*/ 18 h 106"/>
                <a:gd name="T26" fmla="*/ 24 w 26"/>
                <a:gd name="T27" fmla="*/ 22 h 106"/>
                <a:gd name="T28" fmla="*/ 24 w 26"/>
                <a:gd name="T29" fmla="*/ 28 h 106"/>
                <a:gd name="T30" fmla="*/ 26 w 26"/>
                <a:gd name="T31" fmla="*/ 36 h 106"/>
                <a:gd name="T32" fmla="*/ 26 w 26"/>
                <a:gd name="T33" fmla="*/ 42 h 106"/>
                <a:gd name="T34" fmla="*/ 26 w 26"/>
                <a:gd name="T35" fmla="*/ 56 h 106"/>
                <a:gd name="T36" fmla="*/ 26 w 26"/>
                <a:gd name="T37" fmla="*/ 74 h 106"/>
                <a:gd name="T38" fmla="*/ 26 w 26"/>
                <a:gd name="T39" fmla="*/ 90 h 106"/>
                <a:gd name="T40" fmla="*/ 26 w 26"/>
                <a:gd name="T41" fmla="*/ 96 h 106"/>
                <a:gd name="T42" fmla="*/ 24 w 26"/>
                <a:gd name="T43" fmla="*/ 96 h 106"/>
                <a:gd name="T44" fmla="*/ 20 w 26"/>
                <a:gd name="T45" fmla="*/ 98 h 106"/>
                <a:gd name="T46" fmla="*/ 18 w 26"/>
                <a:gd name="T47" fmla="*/ 100 h 106"/>
                <a:gd name="T48" fmla="*/ 14 w 26"/>
                <a:gd name="T49" fmla="*/ 102 h 106"/>
                <a:gd name="T50" fmla="*/ 8 w 26"/>
                <a:gd name="T51" fmla="*/ 106 h 106"/>
                <a:gd name="T52" fmla="*/ 8 w 26"/>
                <a:gd name="T53" fmla="*/ 102 h 106"/>
                <a:gd name="T54" fmla="*/ 10 w 26"/>
                <a:gd name="T55" fmla="*/ 88 h 106"/>
                <a:gd name="T56" fmla="*/ 12 w 26"/>
                <a:gd name="T57" fmla="*/ 74 h 106"/>
                <a:gd name="T58" fmla="*/ 12 w 26"/>
                <a:gd name="T59" fmla="*/ 60 h 106"/>
                <a:gd name="T60" fmla="*/ 10 w 26"/>
                <a:gd name="T61" fmla="*/ 48 h 106"/>
                <a:gd name="T62" fmla="*/ 10 w 26"/>
                <a:gd name="T63" fmla="*/ 40 h 106"/>
                <a:gd name="T64" fmla="*/ 10 w 26"/>
                <a:gd name="T65" fmla="*/ 34 h 106"/>
                <a:gd name="T66" fmla="*/ 8 w 26"/>
                <a:gd name="T67" fmla="*/ 28 h 106"/>
                <a:gd name="T68" fmla="*/ 6 w 26"/>
                <a:gd name="T69" fmla="*/ 10 h 106"/>
                <a:gd name="T70" fmla="*/ 4 w 26"/>
                <a:gd name="T71" fmla="*/ 10 h 106"/>
                <a:gd name="T72" fmla="*/ 4 w 26"/>
                <a:gd name="T73" fmla="*/ 8 h 106"/>
                <a:gd name="T74" fmla="*/ 2 w 26"/>
                <a:gd name="T75" fmla="*/ 4 h 106"/>
                <a:gd name="T76" fmla="*/ 2 w 26"/>
                <a:gd name="T77" fmla="*/ 2 h 106"/>
                <a:gd name="T78" fmla="*/ 0 w 26"/>
                <a:gd name="T79" fmla="*/ 2 h 106"/>
                <a:gd name="T80" fmla="*/ 0 w 26"/>
                <a:gd name="T81" fmla="*/ 2 h 1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
                <a:gd name="T124" fmla="*/ 0 h 106"/>
                <a:gd name="T125" fmla="*/ 26 w 26"/>
                <a:gd name="T126" fmla="*/ 106 h 10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 h="106">
                  <a:moveTo>
                    <a:pt x="0" y="2"/>
                  </a:moveTo>
                  <a:lnTo>
                    <a:pt x="0" y="2"/>
                  </a:lnTo>
                  <a:lnTo>
                    <a:pt x="4" y="0"/>
                  </a:lnTo>
                  <a:lnTo>
                    <a:pt x="8" y="2"/>
                  </a:lnTo>
                  <a:lnTo>
                    <a:pt x="14" y="2"/>
                  </a:lnTo>
                  <a:lnTo>
                    <a:pt x="14" y="4"/>
                  </a:lnTo>
                  <a:lnTo>
                    <a:pt x="14" y="6"/>
                  </a:lnTo>
                  <a:lnTo>
                    <a:pt x="14" y="8"/>
                  </a:lnTo>
                  <a:lnTo>
                    <a:pt x="14" y="10"/>
                  </a:lnTo>
                  <a:lnTo>
                    <a:pt x="16" y="12"/>
                  </a:lnTo>
                  <a:lnTo>
                    <a:pt x="18" y="14"/>
                  </a:lnTo>
                  <a:lnTo>
                    <a:pt x="20" y="18"/>
                  </a:lnTo>
                  <a:lnTo>
                    <a:pt x="24" y="22"/>
                  </a:lnTo>
                  <a:lnTo>
                    <a:pt x="24" y="28"/>
                  </a:lnTo>
                  <a:lnTo>
                    <a:pt x="26" y="36"/>
                  </a:lnTo>
                  <a:lnTo>
                    <a:pt x="26" y="42"/>
                  </a:lnTo>
                  <a:lnTo>
                    <a:pt x="26" y="56"/>
                  </a:lnTo>
                  <a:lnTo>
                    <a:pt x="26" y="74"/>
                  </a:lnTo>
                  <a:lnTo>
                    <a:pt x="26" y="90"/>
                  </a:lnTo>
                  <a:lnTo>
                    <a:pt x="26" y="96"/>
                  </a:lnTo>
                  <a:lnTo>
                    <a:pt x="24" y="96"/>
                  </a:lnTo>
                  <a:lnTo>
                    <a:pt x="20" y="98"/>
                  </a:lnTo>
                  <a:lnTo>
                    <a:pt x="18" y="100"/>
                  </a:lnTo>
                  <a:lnTo>
                    <a:pt x="14" y="102"/>
                  </a:lnTo>
                  <a:lnTo>
                    <a:pt x="8" y="106"/>
                  </a:lnTo>
                  <a:lnTo>
                    <a:pt x="8" y="102"/>
                  </a:lnTo>
                  <a:lnTo>
                    <a:pt x="10" y="88"/>
                  </a:lnTo>
                  <a:lnTo>
                    <a:pt x="12" y="74"/>
                  </a:lnTo>
                  <a:lnTo>
                    <a:pt x="12" y="60"/>
                  </a:lnTo>
                  <a:lnTo>
                    <a:pt x="10" y="48"/>
                  </a:lnTo>
                  <a:lnTo>
                    <a:pt x="10" y="40"/>
                  </a:lnTo>
                  <a:lnTo>
                    <a:pt x="10" y="34"/>
                  </a:lnTo>
                  <a:lnTo>
                    <a:pt x="8" y="28"/>
                  </a:lnTo>
                  <a:lnTo>
                    <a:pt x="6" y="10"/>
                  </a:lnTo>
                  <a:lnTo>
                    <a:pt x="4" y="10"/>
                  </a:lnTo>
                  <a:lnTo>
                    <a:pt x="4" y="8"/>
                  </a:lnTo>
                  <a:lnTo>
                    <a:pt x="2" y="4"/>
                  </a:lnTo>
                  <a:lnTo>
                    <a:pt x="2" y="2"/>
                  </a:lnTo>
                  <a:lnTo>
                    <a:pt x="0" y="2"/>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70" name="Freeform 273"/>
            <p:cNvSpPr>
              <a:spLocks/>
            </p:cNvSpPr>
            <p:nvPr/>
          </p:nvSpPr>
          <p:spPr bwMode="gray">
            <a:xfrm>
              <a:off x="2638" y="2675"/>
              <a:ext cx="46" cy="102"/>
            </a:xfrm>
            <a:custGeom>
              <a:avLst/>
              <a:gdLst>
                <a:gd name="T0" fmla="*/ 14 w 42"/>
                <a:gd name="T1" fmla="*/ 102 h 102"/>
                <a:gd name="T2" fmla="*/ 14 w 42"/>
                <a:gd name="T3" fmla="*/ 96 h 102"/>
                <a:gd name="T4" fmla="*/ 14 w 42"/>
                <a:gd name="T5" fmla="*/ 82 h 102"/>
                <a:gd name="T6" fmla="*/ 14 w 42"/>
                <a:gd name="T7" fmla="*/ 64 h 102"/>
                <a:gd name="T8" fmla="*/ 14 w 42"/>
                <a:gd name="T9" fmla="*/ 46 h 102"/>
                <a:gd name="T10" fmla="*/ 14 w 42"/>
                <a:gd name="T11" fmla="*/ 36 h 102"/>
                <a:gd name="T12" fmla="*/ 12 w 42"/>
                <a:gd name="T13" fmla="*/ 30 h 102"/>
                <a:gd name="T14" fmla="*/ 8 w 42"/>
                <a:gd name="T15" fmla="*/ 24 h 102"/>
                <a:gd name="T16" fmla="*/ 6 w 42"/>
                <a:gd name="T17" fmla="*/ 20 h 102"/>
                <a:gd name="T18" fmla="*/ 2 w 42"/>
                <a:gd name="T19" fmla="*/ 18 h 102"/>
                <a:gd name="T20" fmla="*/ 0 w 42"/>
                <a:gd name="T21" fmla="*/ 12 h 102"/>
                <a:gd name="T22" fmla="*/ 2 w 42"/>
                <a:gd name="T23" fmla="*/ 8 h 102"/>
                <a:gd name="T24" fmla="*/ 14 w 42"/>
                <a:gd name="T25" fmla="*/ 8 h 102"/>
                <a:gd name="T26" fmla="*/ 16 w 42"/>
                <a:gd name="T27" fmla="*/ 0 h 102"/>
                <a:gd name="T28" fmla="*/ 28 w 42"/>
                <a:gd name="T29" fmla="*/ 10 h 102"/>
                <a:gd name="T30" fmla="*/ 30 w 42"/>
                <a:gd name="T31" fmla="*/ 12 h 102"/>
                <a:gd name="T32" fmla="*/ 34 w 42"/>
                <a:gd name="T33" fmla="*/ 16 h 102"/>
                <a:gd name="T34" fmla="*/ 40 w 42"/>
                <a:gd name="T35" fmla="*/ 22 h 102"/>
                <a:gd name="T36" fmla="*/ 42 w 42"/>
                <a:gd name="T37" fmla="*/ 34 h 102"/>
                <a:gd name="T38" fmla="*/ 38 w 42"/>
                <a:gd name="T39" fmla="*/ 48 h 102"/>
                <a:gd name="T40" fmla="*/ 38 w 42"/>
                <a:gd name="T41" fmla="*/ 52 h 102"/>
                <a:gd name="T42" fmla="*/ 36 w 42"/>
                <a:gd name="T43" fmla="*/ 64 h 102"/>
                <a:gd name="T44" fmla="*/ 36 w 42"/>
                <a:gd name="T45" fmla="*/ 82 h 102"/>
                <a:gd name="T46" fmla="*/ 34 w 42"/>
                <a:gd name="T47" fmla="*/ 98 h 102"/>
                <a:gd name="T48" fmla="*/ 14 w 42"/>
                <a:gd name="T49" fmla="*/ 102 h 102"/>
                <a:gd name="T50" fmla="*/ 14 w 42"/>
                <a:gd name="T51" fmla="*/ 102 h 10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2"/>
                <a:gd name="T79" fmla="*/ 0 h 102"/>
                <a:gd name="T80" fmla="*/ 42 w 42"/>
                <a:gd name="T81" fmla="*/ 102 h 10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2" h="102">
                  <a:moveTo>
                    <a:pt x="14" y="102"/>
                  </a:moveTo>
                  <a:lnTo>
                    <a:pt x="14" y="96"/>
                  </a:lnTo>
                  <a:lnTo>
                    <a:pt x="14" y="82"/>
                  </a:lnTo>
                  <a:lnTo>
                    <a:pt x="14" y="64"/>
                  </a:lnTo>
                  <a:lnTo>
                    <a:pt x="14" y="46"/>
                  </a:lnTo>
                  <a:lnTo>
                    <a:pt x="14" y="36"/>
                  </a:lnTo>
                  <a:lnTo>
                    <a:pt x="12" y="30"/>
                  </a:lnTo>
                  <a:lnTo>
                    <a:pt x="8" y="24"/>
                  </a:lnTo>
                  <a:lnTo>
                    <a:pt x="6" y="20"/>
                  </a:lnTo>
                  <a:lnTo>
                    <a:pt x="2" y="18"/>
                  </a:lnTo>
                  <a:lnTo>
                    <a:pt x="0" y="12"/>
                  </a:lnTo>
                  <a:lnTo>
                    <a:pt x="2" y="8"/>
                  </a:lnTo>
                  <a:lnTo>
                    <a:pt x="14" y="8"/>
                  </a:lnTo>
                  <a:lnTo>
                    <a:pt x="16" y="0"/>
                  </a:lnTo>
                  <a:lnTo>
                    <a:pt x="28" y="10"/>
                  </a:lnTo>
                  <a:lnTo>
                    <a:pt x="30" y="12"/>
                  </a:lnTo>
                  <a:lnTo>
                    <a:pt x="34" y="16"/>
                  </a:lnTo>
                  <a:lnTo>
                    <a:pt x="40" y="22"/>
                  </a:lnTo>
                  <a:lnTo>
                    <a:pt x="42" y="34"/>
                  </a:lnTo>
                  <a:lnTo>
                    <a:pt x="38" y="48"/>
                  </a:lnTo>
                  <a:lnTo>
                    <a:pt x="38" y="52"/>
                  </a:lnTo>
                  <a:lnTo>
                    <a:pt x="36" y="64"/>
                  </a:lnTo>
                  <a:lnTo>
                    <a:pt x="36" y="82"/>
                  </a:lnTo>
                  <a:lnTo>
                    <a:pt x="34" y="98"/>
                  </a:lnTo>
                  <a:lnTo>
                    <a:pt x="14" y="102"/>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71" name="Freeform 277"/>
            <p:cNvSpPr>
              <a:spLocks/>
            </p:cNvSpPr>
            <p:nvPr/>
          </p:nvSpPr>
          <p:spPr bwMode="gray">
            <a:xfrm>
              <a:off x="2675" y="2673"/>
              <a:ext cx="161" cy="120"/>
            </a:xfrm>
            <a:custGeom>
              <a:avLst/>
              <a:gdLst>
                <a:gd name="T0" fmla="*/ 142 w 146"/>
                <a:gd name="T1" fmla="*/ 0 h 120"/>
                <a:gd name="T2" fmla="*/ 132 w 146"/>
                <a:gd name="T3" fmla="*/ 2 h 120"/>
                <a:gd name="T4" fmla="*/ 124 w 146"/>
                <a:gd name="T5" fmla="*/ 6 h 120"/>
                <a:gd name="T6" fmla="*/ 120 w 146"/>
                <a:gd name="T7" fmla="*/ 8 h 120"/>
                <a:gd name="T8" fmla="*/ 96 w 146"/>
                <a:gd name="T9" fmla="*/ 4 h 120"/>
                <a:gd name="T10" fmla="*/ 84 w 146"/>
                <a:gd name="T11" fmla="*/ 8 h 120"/>
                <a:gd name="T12" fmla="*/ 76 w 146"/>
                <a:gd name="T13" fmla="*/ 6 h 120"/>
                <a:gd name="T14" fmla="*/ 68 w 146"/>
                <a:gd name="T15" fmla="*/ 12 h 120"/>
                <a:gd name="T16" fmla="*/ 62 w 146"/>
                <a:gd name="T17" fmla="*/ 16 h 120"/>
                <a:gd name="T18" fmla="*/ 58 w 146"/>
                <a:gd name="T19" fmla="*/ 14 h 120"/>
                <a:gd name="T20" fmla="*/ 50 w 146"/>
                <a:gd name="T21" fmla="*/ 10 h 120"/>
                <a:gd name="T22" fmla="*/ 42 w 146"/>
                <a:gd name="T23" fmla="*/ 8 h 120"/>
                <a:gd name="T24" fmla="*/ 40 w 146"/>
                <a:gd name="T25" fmla="*/ 6 h 120"/>
                <a:gd name="T26" fmla="*/ 38 w 146"/>
                <a:gd name="T27" fmla="*/ 6 h 120"/>
                <a:gd name="T28" fmla="*/ 30 w 146"/>
                <a:gd name="T29" fmla="*/ 6 h 120"/>
                <a:gd name="T30" fmla="*/ 16 w 146"/>
                <a:gd name="T31" fmla="*/ 8 h 120"/>
                <a:gd name="T32" fmla="*/ 6 w 146"/>
                <a:gd name="T33" fmla="*/ 14 h 120"/>
                <a:gd name="T34" fmla="*/ 2 w 146"/>
                <a:gd name="T35" fmla="*/ 20 h 120"/>
                <a:gd name="T36" fmla="*/ 4 w 146"/>
                <a:gd name="T37" fmla="*/ 22 h 120"/>
                <a:gd name="T38" fmla="*/ 6 w 146"/>
                <a:gd name="T39" fmla="*/ 28 h 120"/>
                <a:gd name="T40" fmla="*/ 6 w 146"/>
                <a:gd name="T41" fmla="*/ 40 h 120"/>
                <a:gd name="T42" fmla="*/ 6 w 146"/>
                <a:gd name="T43" fmla="*/ 48 h 120"/>
                <a:gd name="T44" fmla="*/ 2 w 146"/>
                <a:gd name="T45" fmla="*/ 54 h 120"/>
                <a:gd name="T46" fmla="*/ 0 w 146"/>
                <a:gd name="T47" fmla="*/ 64 h 120"/>
                <a:gd name="T48" fmla="*/ 0 w 146"/>
                <a:gd name="T49" fmla="*/ 100 h 120"/>
                <a:gd name="T50" fmla="*/ 16 w 146"/>
                <a:gd name="T51" fmla="*/ 100 h 120"/>
                <a:gd name="T52" fmla="*/ 34 w 146"/>
                <a:gd name="T53" fmla="*/ 112 h 120"/>
                <a:gd name="T54" fmla="*/ 52 w 146"/>
                <a:gd name="T55" fmla="*/ 118 h 120"/>
                <a:gd name="T56" fmla="*/ 76 w 146"/>
                <a:gd name="T57" fmla="*/ 120 h 120"/>
                <a:gd name="T58" fmla="*/ 94 w 146"/>
                <a:gd name="T59" fmla="*/ 102 h 120"/>
                <a:gd name="T60" fmla="*/ 96 w 146"/>
                <a:gd name="T61" fmla="*/ 86 h 120"/>
                <a:gd name="T62" fmla="*/ 100 w 146"/>
                <a:gd name="T63" fmla="*/ 80 h 120"/>
                <a:gd name="T64" fmla="*/ 108 w 146"/>
                <a:gd name="T65" fmla="*/ 72 h 120"/>
                <a:gd name="T66" fmla="*/ 118 w 146"/>
                <a:gd name="T67" fmla="*/ 68 h 120"/>
                <a:gd name="T68" fmla="*/ 122 w 146"/>
                <a:gd name="T69" fmla="*/ 72 h 120"/>
                <a:gd name="T70" fmla="*/ 126 w 146"/>
                <a:gd name="T71" fmla="*/ 72 h 120"/>
                <a:gd name="T72" fmla="*/ 132 w 146"/>
                <a:gd name="T73" fmla="*/ 68 h 120"/>
                <a:gd name="T74" fmla="*/ 138 w 146"/>
                <a:gd name="T75" fmla="*/ 56 h 120"/>
                <a:gd name="T76" fmla="*/ 142 w 146"/>
                <a:gd name="T77" fmla="*/ 46 h 120"/>
                <a:gd name="T78" fmla="*/ 144 w 146"/>
                <a:gd name="T79" fmla="*/ 36 h 120"/>
                <a:gd name="T80" fmla="*/ 146 w 146"/>
                <a:gd name="T81" fmla="*/ 24 h 120"/>
                <a:gd name="T82" fmla="*/ 144 w 146"/>
                <a:gd name="T83" fmla="*/ 14 h 120"/>
                <a:gd name="T84" fmla="*/ 146 w 146"/>
                <a:gd name="T85" fmla="*/ 4 h 120"/>
                <a:gd name="T86" fmla="*/ 146 w 146"/>
                <a:gd name="T87" fmla="*/ 0 h 12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6"/>
                <a:gd name="T133" fmla="*/ 0 h 120"/>
                <a:gd name="T134" fmla="*/ 146 w 146"/>
                <a:gd name="T135" fmla="*/ 120 h 12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6" h="120">
                  <a:moveTo>
                    <a:pt x="146" y="0"/>
                  </a:moveTo>
                  <a:lnTo>
                    <a:pt x="142" y="0"/>
                  </a:lnTo>
                  <a:lnTo>
                    <a:pt x="136" y="0"/>
                  </a:lnTo>
                  <a:lnTo>
                    <a:pt x="132" y="2"/>
                  </a:lnTo>
                  <a:lnTo>
                    <a:pt x="126" y="4"/>
                  </a:lnTo>
                  <a:lnTo>
                    <a:pt x="124" y="6"/>
                  </a:lnTo>
                  <a:lnTo>
                    <a:pt x="120" y="6"/>
                  </a:lnTo>
                  <a:lnTo>
                    <a:pt x="120" y="8"/>
                  </a:lnTo>
                  <a:lnTo>
                    <a:pt x="108" y="2"/>
                  </a:lnTo>
                  <a:lnTo>
                    <a:pt x="96" y="4"/>
                  </a:lnTo>
                  <a:lnTo>
                    <a:pt x="88" y="6"/>
                  </a:lnTo>
                  <a:lnTo>
                    <a:pt x="84" y="8"/>
                  </a:lnTo>
                  <a:lnTo>
                    <a:pt x="80" y="6"/>
                  </a:lnTo>
                  <a:lnTo>
                    <a:pt x="76" y="6"/>
                  </a:lnTo>
                  <a:lnTo>
                    <a:pt x="70" y="8"/>
                  </a:lnTo>
                  <a:lnTo>
                    <a:pt x="68" y="12"/>
                  </a:lnTo>
                  <a:lnTo>
                    <a:pt x="64" y="14"/>
                  </a:lnTo>
                  <a:lnTo>
                    <a:pt x="62" y="16"/>
                  </a:lnTo>
                  <a:lnTo>
                    <a:pt x="58" y="14"/>
                  </a:lnTo>
                  <a:lnTo>
                    <a:pt x="54" y="10"/>
                  </a:lnTo>
                  <a:lnTo>
                    <a:pt x="50" y="10"/>
                  </a:lnTo>
                  <a:lnTo>
                    <a:pt x="46" y="8"/>
                  </a:lnTo>
                  <a:lnTo>
                    <a:pt x="42" y="8"/>
                  </a:lnTo>
                  <a:lnTo>
                    <a:pt x="40" y="6"/>
                  </a:lnTo>
                  <a:lnTo>
                    <a:pt x="38" y="6"/>
                  </a:lnTo>
                  <a:lnTo>
                    <a:pt x="34" y="6"/>
                  </a:lnTo>
                  <a:lnTo>
                    <a:pt x="30" y="6"/>
                  </a:lnTo>
                  <a:lnTo>
                    <a:pt x="22" y="6"/>
                  </a:lnTo>
                  <a:lnTo>
                    <a:pt x="16" y="8"/>
                  </a:lnTo>
                  <a:lnTo>
                    <a:pt x="10" y="12"/>
                  </a:lnTo>
                  <a:lnTo>
                    <a:pt x="6" y="14"/>
                  </a:lnTo>
                  <a:lnTo>
                    <a:pt x="4" y="18"/>
                  </a:lnTo>
                  <a:lnTo>
                    <a:pt x="2" y="20"/>
                  </a:lnTo>
                  <a:lnTo>
                    <a:pt x="4" y="22"/>
                  </a:lnTo>
                  <a:lnTo>
                    <a:pt x="4" y="24"/>
                  </a:lnTo>
                  <a:lnTo>
                    <a:pt x="6" y="28"/>
                  </a:lnTo>
                  <a:lnTo>
                    <a:pt x="6" y="34"/>
                  </a:lnTo>
                  <a:lnTo>
                    <a:pt x="6" y="40"/>
                  </a:lnTo>
                  <a:lnTo>
                    <a:pt x="6" y="46"/>
                  </a:lnTo>
                  <a:lnTo>
                    <a:pt x="6" y="48"/>
                  </a:lnTo>
                  <a:lnTo>
                    <a:pt x="4" y="50"/>
                  </a:lnTo>
                  <a:lnTo>
                    <a:pt x="2" y="54"/>
                  </a:lnTo>
                  <a:lnTo>
                    <a:pt x="2" y="58"/>
                  </a:lnTo>
                  <a:lnTo>
                    <a:pt x="0" y="64"/>
                  </a:lnTo>
                  <a:lnTo>
                    <a:pt x="0" y="70"/>
                  </a:lnTo>
                  <a:lnTo>
                    <a:pt x="0" y="100"/>
                  </a:lnTo>
                  <a:lnTo>
                    <a:pt x="14" y="98"/>
                  </a:lnTo>
                  <a:lnTo>
                    <a:pt x="16" y="100"/>
                  </a:lnTo>
                  <a:lnTo>
                    <a:pt x="24" y="106"/>
                  </a:lnTo>
                  <a:lnTo>
                    <a:pt x="34" y="112"/>
                  </a:lnTo>
                  <a:lnTo>
                    <a:pt x="48" y="118"/>
                  </a:lnTo>
                  <a:lnTo>
                    <a:pt x="52" y="118"/>
                  </a:lnTo>
                  <a:lnTo>
                    <a:pt x="62" y="120"/>
                  </a:lnTo>
                  <a:lnTo>
                    <a:pt x="76" y="120"/>
                  </a:lnTo>
                  <a:lnTo>
                    <a:pt x="86" y="120"/>
                  </a:lnTo>
                  <a:lnTo>
                    <a:pt x="94" y="102"/>
                  </a:lnTo>
                  <a:lnTo>
                    <a:pt x="94" y="88"/>
                  </a:lnTo>
                  <a:lnTo>
                    <a:pt x="96" y="86"/>
                  </a:lnTo>
                  <a:lnTo>
                    <a:pt x="98" y="84"/>
                  </a:lnTo>
                  <a:lnTo>
                    <a:pt x="100" y="80"/>
                  </a:lnTo>
                  <a:lnTo>
                    <a:pt x="104" y="76"/>
                  </a:lnTo>
                  <a:lnTo>
                    <a:pt x="108" y="72"/>
                  </a:lnTo>
                  <a:lnTo>
                    <a:pt x="112" y="70"/>
                  </a:lnTo>
                  <a:lnTo>
                    <a:pt x="118" y="68"/>
                  </a:lnTo>
                  <a:lnTo>
                    <a:pt x="122" y="72"/>
                  </a:lnTo>
                  <a:lnTo>
                    <a:pt x="124" y="72"/>
                  </a:lnTo>
                  <a:lnTo>
                    <a:pt x="126" y="72"/>
                  </a:lnTo>
                  <a:lnTo>
                    <a:pt x="128" y="70"/>
                  </a:lnTo>
                  <a:lnTo>
                    <a:pt x="132" y="68"/>
                  </a:lnTo>
                  <a:lnTo>
                    <a:pt x="136" y="64"/>
                  </a:lnTo>
                  <a:lnTo>
                    <a:pt x="138" y="56"/>
                  </a:lnTo>
                  <a:lnTo>
                    <a:pt x="142" y="46"/>
                  </a:lnTo>
                  <a:lnTo>
                    <a:pt x="144" y="42"/>
                  </a:lnTo>
                  <a:lnTo>
                    <a:pt x="144" y="36"/>
                  </a:lnTo>
                  <a:lnTo>
                    <a:pt x="146" y="30"/>
                  </a:lnTo>
                  <a:lnTo>
                    <a:pt x="146" y="24"/>
                  </a:lnTo>
                  <a:lnTo>
                    <a:pt x="144" y="18"/>
                  </a:lnTo>
                  <a:lnTo>
                    <a:pt x="144" y="14"/>
                  </a:lnTo>
                  <a:lnTo>
                    <a:pt x="144" y="8"/>
                  </a:lnTo>
                  <a:lnTo>
                    <a:pt x="146" y="4"/>
                  </a:lnTo>
                  <a:lnTo>
                    <a:pt x="146" y="2"/>
                  </a:lnTo>
                  <a:lnTo>
                    <a:pt x="146" y="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72" name="Freeform 280"/>
            <p:cNvSpPr>
              <a:spLocks/>
            </p:cNvSpPr>
            <p:nvPr/>
          </p:nvSpPr>
          <p:spPr bwMode="gray">
            <a:xfrm>
              <a:off x="2770" y="2673"/>
              <a:ext cx="97" cy="148"/>
            </a:xfrm>
            <a:custGeom>
              <a:avLst/>
              <a:gdLst>
                <a:gd name="T0" fmla="*/ 60 w 88"/>
                <a:gd name="T1" fmla="*/ 2 h 148"/>
                <a:gd name="T2" fmla="*/ 58 w 88"/>
                <a:gd name="T3" fmla="*/ 8 h 148"/>
                <a:gd name="T4" fmla="*/ 58 w 88"/>
                <a:gd name="T5" fmla="*/ 20 h 148"/>
                <a:gd name="T6" fmla="*/ 60 w 88"/>
                <a:gd name="T7" fmla="*/ 30 h 148"/>
                <a:gd name="T8" fmla="*/ 58 w 88"/>
                <a:gd name="T9" fmla="*/ 42 h 148"/>
                <a:gd name="T10" fmla="*/ 56 w 88"/>
                <a:gd name="T11" fmla="*/ 48 h 148"/>
                <a:gd name="T12" fmla="*/ 50 w 88"/>
                <a:gd name="T13" fmla="*/ 64 h 148"/>
                <a:gd name="T14" fmla="*/ 42 w 88"/>
                <a:gd name="T15" fmla="*/ 70 h 148"/>
                <a:gd name="T16" fmla="*/ 38 w 88"/>
                <a:gd name="T17" fmla="*/ 72 h 148"/>
                <a:gd name="T18" fmla="*/ 36 w 88"/>
                <a:gd name="T19" fmla="*/ 72 h 148"/>
                <a:gd name="T20" fmla="*/ 26 w 88"/>
                <a:gd name="T21" fmla="*/ 70 h 148"/>
                <a:gd name="T22" fmla="*/ 18 w 88"/>
                <a:gd name="T23" fmla="*/ 76 h 148"/>
                <a:gd name="T24" fmla="*/ 12 w 88"/>
                <a:gd name="T25" fmla="*/ 84 h 148"/>
                <a:gd name="T26" fmla="*/ 8 w 88"/>
                <a:gd name="T27" fmla="*/ 88 h 148"/>
                <a:gd name="T28" fmla="*/ 0 w 88"/>
                <a:gd name="T29" fmla="*/ 120 h 148"/>
                <a:gd name="T30" fmla="*/ 0 w 88"/>
                <a:gd name="T31" fmla="*/ 124 h 148"/>
                <a:gd name="T32" fmla="*/ 2 w 88"/>
                <a:gd name="T33" fmla="*/ 130 h 148"/>
                <a:gd name="T34" fmla="*/ 10 w 88"/>
                <a:gd name="T35" fmla="*/ 134 h 148"/>
                <a:gd name="T36" fmla="*/ 14 w 88"/>
                <a:gd name="T37" fmla="*/ 136 h 148"/>
                <a:gd name="T38" fmla="*/ 18 w 88"/>
                <a:gd name="T39" fmla="*/ 140 h 148"/>
                <a:gd name="T40" fmla="*/ 18 w 88"/>
                <a:gd name="T41" fmla="*/ 148 h 148"/>
                <a:gd name="T42" fmla="*/ 36 w 88"/>
                <a:gd name="T43" fmla="*/ 148 h 148"/>
                <a:gd name="T44" fmla="*/ 70 w 88"/>
                <a:gd name="T45" fmla="*/ 146 h 148"/>
                <a:gd name="T46" fmla="*/ 86 w 88"/>
                <a:gd name="T47" fmla="*/ 144 h 148"/>
                <a:gd name="T48" fmla="*/ 88 w 88"/>
                <a:gd name="T49" fmla="*/ 138 h 148"/>
                <a:gd name="T50" fmla="*/ 88 w 88"/>
                <a:gd name="T51" fmla="*/ 134 h 148"/>
                <a:gd name="T52" fmla="*/ 82 w 88"/>
                <a:gd name="T53" fmla="*/ 130 h 148"/>
                <a:gd name="T54" fmla="*/ 74 w 88"/>
                <a:gd name="T55" fmla="*/ 122 h 148"/>
                <a:gd name="T56" fmla="*/ 68 w 88"/>
                <a:gd name="T57" fmla="*/ 110 h 148"/>
                <a:gd name="T58" fmla="*/ 62 w 88"/>
                <a:gd name="T59" fmla="*/ 100 h 148"/>
                <a:gd name="T60" fmla="*/ 66 w 88"/>
                <a:gd name="T61" fmla="*/ 98 h 148"/>
                <a:gd name="T62" fmla="*/ 70 w 88"/>
                <a:gd name="T63" fmla="*/ 94 h 148"/>
                <a:gd name="T64" fmla="*/ 72 w 88"/>
                <a:gd name="T65" fmla="*/ 86 h 148"/>
                <a:gd name="T66" fmla="*/ 70 w 88"/>
                <a:gd name="T67" fmla="*/ 78 h 148"/>
                <a:gd name="T68" fmla="*/ 68 w 88"/>
                <a:gd name="T69" fmla="*/ 76 h 148"/>
                <a:gd name="T70" fmla="*/ 64 w 88"/>
                <a:gd name="T71" fmla="*/ 72 h 148"/>
                <a:gd name="T72" fmla="*/ 62 w 88"/>
                <a:gd name="T73" fmla="*/ 64 h 148"/>
                <a:gd name="T74" fmla="*/ 64 w 88"/>
                <a:gd name="T75" fmla="*/ 58 h 148"/>
                <a:gd name="T76" fmla="*/ 68 w 88"/>
                <a:gd name="T77" fmla="*/ 58 h 148"/>
                <a:gd name="T78" fmla="*/ 74 w 88"/>
                <a:gd name="T79" fmla="*/ 56 h 148"/>
                <a:gd name="T80" fmla="*/ 78 w 88"/>
                <a:gd name="T81" fmla="*/ 50 h 148"/>
                <a:gd name="T82" fmla="*/ 78 w 88"/>
                <a:gd name="T83" fmla="*/ 46 h 148"/>
                <a:gd name="T84" fmla="*/ 74 w 88"/>
                <a:gd name="T85" fmla="*/ 40 h 148"/>
                <a:gd name="T86" fmla="*/ 72 w 88"/>
                <a:gd name="T87" fmla="*/ 30 h 148"/>
                <a:gd name="T88" fmla="*/ 72 w 88"/>
                <a:gd name="T89" fmla="*/ 20 h 148"/>
                <a:gd name="T90" fmla="*/ 72 w 88"/>
                <a:gd name="T91" fmla="*/ 16 h 148"/>
                <a:gd name="T92" fmla="*/ 72 w 88"/>
                <a:gd name="T93" fmla="*/ 8 h 148"/>
                <a:gd name="T94" fmla="*/ 66 w 88"/>
                <a:gd name="T95" fmla="*/ 2 h 148"/>
                <a:gd name="T96" fmla="*/ 60 w 88"/>
                <a:gd name="T97" fmla="*/ 0 h 1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8"/>
                <a:gd name="T148" fmla="*/ 0 h 148"/>
                <a:gd name="T149" fmla="*/ 88 w 88"/>
                <a:gd name="T150" fmla="*/ 148 h 1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8" h="148">
                  <a:moveTo>
                    <a:pt x="60" y="0"/>
                  </a:moveTo>
                  <a:lnTo>
                    <a:pt x="60" y="2"/>
                  </a:lnTo>
                  <a:lnTo>
                    <a:pt x="60" y="4"/>
                  </a:lnTo>
                  <a:lnTo>
                    <a:pt x="58" y="8"/>
                  </a:lnTo>
                  <a:lnTo>
                    <a:pt x="58" y="14"/>
                  </a:lnTo>
                  <a:lnTo>
                    <a:pt x="58" y="20"/>
                  </a:lnTo>
                  <a:lnTo>
                    <a:pt x="60" y="24"/>
                  </a:lnTo>
                  <a:lnTo>
                    <a:pt x="60" y="30"/>
                  </a:lnTo>
                  <a:lnTo>
                    <a:pt x="58" y="36"/>
                  </a:lnTo>
                  <a:lnTo>
                    <a:pt x="58" y="42"/>
                  </a:lnTo>
                  <a:lnTo>
                    <a:pt x="56" y="46"/>
                  </a:lnTo>
                  <a:lnTo>
                    <a:pt x="56" y="48"/>
                  </a:lnTo>
                  <a:lnTo>
                    <a:pt x="52" y="56"/>
                  </a:lnTo>
                  <a:lnTo>
                    <a:pt x="50" y="64"/>
                  </a:lnTo>
                  <a:lnTo>
                    <a:pt x="46" y="68"/>
                  </a:lnTo>
                  <a:lnTo>
                    <a:pt x="42" y="70"/>
                  </a:lnTo>
                  <a:lnTo>
                    <a:pt x="40" y="72"/>
                  </a:lnTo>
                  <a:lnTo>
                    <a:pt x="38" y="72"/>
                  </a:lnTo>
                  <a:lnTo>
                    <a:pt x="36" y="72"/>
                  </a:lnTo>
                  <a:lnTo>
                    <a:pt x="32" y="70"/>
                  </a:lnTo>
                  <a:lnTo>
                    <a:pt x="26" y="70"/>
                  </a:lnTo>
                  <a:lnTo>
                    <a:pt x="22" y="72"/>
                  </a:lnTo>
                  <a:lnTo>
                    <a:pt x="18" y="76"/>
                  </a:lnTo>
                  <a:lnTo>
                    <a:pt x="14" y="80"/>
                  </a:lnTo>
                  <a:lnTo>
                    <a:pt x="12" y="84"/>
                  </a:lnTo>
                  <a:lnTo>
                    <a:pt x="10" y="86"/>
                  </a:lnTo>
                  <a:lnTo>
                    <a:pt x="8" y="88"/>
                  </a:lnTo>
                  <a:lnTo>
                    <a:pt x="8" y="102"/>
                  </a:lnTo>
                  <a:lnTo>
                    <a:pt x="0" y="120"/>
                  </a:lnTo>
                  <a:lnTo>
                    <a:pt x="0" y="122"/>
                  </a:lnTo>
                  <a:lnTo>
                    <a:pt x="0" y="124"/>
                  </a:lnTo>
                  <a:lnTo>
                    <a:pt x="2" y="126"/>
                  </a:lnTo>
                  <a:lnTo>
                    <a:pt x="2" y="130"/>
                  </a:lnTo>
                  <a:lnTo>
                    <a:pt x="6" y="132"/>
                  </a:lnTo>
                  <a:lnTo>
                    <a:pt x="10" y="134"/>
                  </a:lnTo>
                  <a:lnTo>
                    <a:pt x="12" y="134"/>
                  </a:lnTo>
                  <a:lnTo>
                    <a:pt x="14" y="136"/>
                  </a:lnTo>
                  <a:lnTo>
                    <a:pt x="16" y="138"/>
                  </a:lnTo>
                  <a:lnTo>
                    <a:pt x="18" y="140"/>
                  </a:lnTo>
                  <a:lnTo>
                    <a:pt x="18" y="144"/>
                  </a:lnTo>
                  <a:lnTo>
                    <a:pt x="18" y="148"/>
                  </a:lnTo>
                  <a:lnTo>
                    <a:pt x="22" y="148"/>
                  </a:lnTo>
                  <a:lnTo>
                    <a:pt x="36" y="148"/>
                  </a:lnTo>
                  <a:lnTo>
                    <a:pt x="52" y="146"/>
                  </a:lnTo>
                  <a:lnTo>
                    <a:pt x="70" y="146"/>
                  </a:lnTo>
                  <a:lnTo>
                    <a:pt x="88" y="146"/>
                  </a:lnTo>
                  <a:lnTo>
                    <a:pt x="86" y="144"/>
                  </a:lnTo>
                  <a:lnTo>
                    <a:pt x="86" y="142"/>
                  </a:lnTo>
                  <a:lnTo>
                    <a:pt x="88" y="138"/>
                  </a:lnTo>
                  <a:lnTo>
                    <a:pt x="88" y="134"/>
                  </a:lnTo>
                  <a:lnTo>
                    <a:pt x="84" y="132"/>
                  </a:lnTo>
                  <a:lnTo>
                    <a:pt x="82" y="130"/>
                  </a:lnTo>
                  <a:lnTo>
                    <a:pt x="78" y="126"/>
                  </a:lnTo>
                  <a:lnTo>
                    <a:pt x="74" y="122"/>
                  </a:lnTo>
                  <a:lnTo>
                    <a:pt x="70" y="116"/>
                  </a:lnTo>
                  <a:lnTo>
                    <a:pt x="68" y="110"/>
                  </a:lnTo>
                  <a:lnTo>
                    <a:pt x="66" y="102"/>
                  </a:lnTo>
                  <a:lnTo>
                    <a:pt x="62" y="100"/>
                  </a:lnTo>
                  <a:lnTo>
                    <a:pt x="66" y="100"/>
                  </a:lnTo>
                  <a:lnTo>
                    <a:pt x="66" y="98"/>
                  </a:lnTo>
                  <a:lnTo>
                    <a:pt x="68" y="96"/>
                  </a:lnTo>
                  <a:lnTo>
                    <a:pt x="70" y="94"/>
                  </a:lnTo>
                  <a:lnTo>
                    <a:pt x="70" y="90"/>
                  </a:lnTo>
                  <a:lnTo>
                    <a:pt x="72" y="86"/>
                  </a:lnTo>
                  <a:lnTo>
                    <a:pt x="72" y="82"/>
                  </a:lnTo>
                  <a:lnTo>
                    <a:pt x="70" y="78"/>
                  </a:lnTo>
                  <a:lnTo>
                    <a:pt x="68" y="76"/>
                  </a:lnTo>
                  <a:lnTo>
                    <a:pt x="66" y="74"/>
                  </a:lnTo>
                  <a:lnTo>
                    <a:pt x="64" y="72"/>
                  </a:lnTo>
                  <a:lnTo>
                    <a:pt x="62" y="68"/>
                  </a:lnTo>
                  <a:lnTo>
                    <a:pt x="62" y="64"/>
                  </a:lnTo>
                  <a:lnTo>
                    <a:pt x="62" y="58"/>
                  </a:lnTo>
                  <a:lnTo>
                    <a:pt x="64" y="58"/>
                  </a:lnTo>
                  <a:lnTo>
                    <a:pt x="66" y="58"/>
                  </a:lnTo>
                  <a:lnTo>
                    <a:pt x="68" y="58"/>
                  </a:lnTo>
                  <a:lnTo>
                    <a:pt x="72" y="58"/>
                  </a:lnTo>
                  <a:lnTo>
                    <a:pt x="74" y="56"/>
                  </a:lnTo>
                  <a:lnTo>
                    <a:pt x="78" y="54"/>
                  </a:lnTo>
                  <a:lnTo>
                    <a:pt x="78" y="50"/>
                  </a:lnTo>
                  <a:lnTo>
                    <a:pt x="78" y="46"/>
                  </a:lnTo>
                  <a:lnTo>
                    <a:pt x="76" y="42"/>
                  </a:lnTo>
                  <a:lnTo>
                    <a:pt x="74" y="40"/>
                  </a:lnTo>
                  <a:lnTo>
                    <a:pt x="72" y="34"/>
                  </a:lnTo>
                  <a:lnTo>
                    <a:pt x="72" y="30"/>
                  </a:lnTo>
                  <a:lnTo>
                    <a:pt x="72" y="24"/>
                  </a:lnTo>
                  <a:lnTo>
                    <a:pt x="72" y="20"/>
                  </a:lnTo>
                  <a:lnTo>
                    <a:pt x="72" y="16"/>
                  </a:lnTo>
                  <a:lnTo>
                    <a:pt x="72" y="12"/>
                  </a:lnTo>
                  <a:lnTo>
                    <a:pt x="72" y="8"/>
                  </a:lnTo>
                  <a:lnTo>
                    <a:pt x="70" y="4"/>
                  </a:lnTo>
                  <a:lnTo>
                    <a:pt x="66" y="2"/>
                  </a:lnTo>
                  <a:lnTo>
                    <a:pt x="60" y="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73" name="Freeform 283"/>
            <p:cNvSpPr>
              <a:spLocks/>
            </p:cNvSpPr>
            <p:nvPr/>
          </p:nvSpPr>
          <p:spPr bwMode="gray">
            <a:xfrm>
              <a:off x="2838" y="2723"/>
              <a:ext cx="164" cy="84"/>
            </a:xfrm>
            <a:custGeom>
              <a:avLst/>
              <a:gdLst>
                <a:gd name="T0" fmla="*/ 106 w 148"/>
                <a:gd name="T1" fmla="*/ 0 h 84"/>
                <a:gd name="T2" fmla="*/ 98 w 148"/>
                <a:gd name="T3" fmla="*/ 2 h 84"/>
                <a:gd name="T4" fmla="*/ 90 w 148"/>
                <a:gd name="T5" fmla="*/ 6 h 84"/>
                <a:gd name="T6" fmla="*/ 84 w 148"/>
                <a:gd name="T7" fmla="*/ 12 h 84"/>
                <a:gd name="T8" fmla="*/ 82 w 148"/>
                <a:gd name="T9" fmla="*/ 22 h 84"/>
                <a:gd name="T10" fmla="*/ 76 w 148"/>
                <a:gd name="T11" fmla="*/ 28 h 84"/>
                <a:gd name="T12" fmla="*/ 70 w 148"/>
                <a:gd name="T13" fmla="*/ 28 h 84"/>
                <a:gd name="T14" fmla="*/ 64 w 148"/>
                <a:gd name="T15" fmla="*/ 26 h 84"/>
                <a:gd name="T16" fmla="*/ 60 w 148"/>
                <a:gd name="T17" fmla="*/ 26 h 84"/>
                <a:gd name="T18" fmla="*/ 58 w 148"/>
                <a:gd name="T19" fmla="*/ 26 h 84"/>
                <a:gd name="T20" fmla="*/ 54 w 148"/>
                <a:gd name="T21" fmla="*/ 28 h 84"/>
                <a:gd name="T22" fmla="*/ 48 w 148"/>
                <a:gd name="T23" fmla="*/ 30 h 84"/>
                <a:gd name="T24" fmla="*/ 36 w 148"/>
                <a:gd name="T25" fmla="*/ 34 h 84"/>
                <a:gd name="T26" fmla="*/ 26 w 148"/>
                <a:gd name="T27" fmla="*/ 36 h 84"/>
                <a:gd name="T28" fmla="*/ 10 w 148"/>
                <a:gd name="T29" fmla="*/ 38 h 84"/>
                <a:gd name="T30" fmla="*/ 6 w 148"/>
                <a:gd name="T31" fmla="*/ 46 h 84"/>
                <a:gd name="T32" fmla="*/ 4 w 148"/>
                <a:gd name="T33" fmla="*/ 50 h 84"/>
                <a:gd name="T34" fmla="*/ 0 w 148"/>
                <a:gd name="T35" fmla="*/ 50 h 84"/>
                <a:gd name="T36" fmla="*/ 2 w 148"/>
                <a:gd name="T37" fmla="*/ 52 h 84"/>
                <a:gd name="T38" fmla="*/ 4 w 148"/>
                <a:gd name="T39" fmla="*/ 54 h 84"/>
                <a:gd name="T40" fmla="*/ 6 w 148"/>
                <a:gd name="T41" fmla="*/ 60 h 84"/>
                <a:gd name="T42" fmla="*/ 10 w 148"/>
                <a:gd name="T43" fmla="*/ 70 h 84"/>
                <a:gd name="T44" fmla="*/ 26 w 148"/>
                <a:gd name="T45" fmla="*/ 84 h 84"/>
                <a:gd name="T46" fmla="*/ 38 w 148"/>
                <a:gd name="T47" fmla="*/ 74 h 84"/>
                <a:gd name="T48" fmla="*/ 42 w 148"/>
                <a:gd name="T49" fmla="*/ 68 h 84"/>
                <a:gd name="T50" fmla="*/ 48 w 148"/>
                <a:gd name="T51" fmla="*/ 62 h 84"/>
                <a:gd name="T52" fmla="*/ 58 w 148"/>
                <a:gd name="T53" fmla="*/ 60 h 84"/>
                <a:gd name="T54" fmla="*/ 60 w 148"/>
                <a:gd name="T55" fmla="*/ 62 h 84"/>
                <a:gd name="T56" fmla="*/ 62 w 148"/>
                <a:gd name="T57" fmla="*/ 68 h 84"/>
                <a:gd name="T58" fmla="*/ 64 w 148"/>
                <a:gd name="T59" fmla="*/ 70 h 84"/>
                <a:gd name="T60" fmla="*/ 74 w 148"/>
                <a:gd name="T61" fmla="*/ 68 h 84"/>
                <a:gd name="T62" fmla="*/ 86 w 148"/>
                <a:gd name="T63" fmla="*/ 68 h 84"/>
                <a:gd name="T64" fmla="*/ 118 w 148"/>
                <a:gd name="T65" fmla="*/ 62 h 84"/>
                <a:gd name="T66" fmla="*/ 146 w 148"/>
                <a:gd name="T67" fmla="*/ 52 h 84"/>
                <a:gd name="T68" fmla="*/ 132 w 148"/>
                <a:gd name="T69" fmla="*/ 34 h 84"/>
                <a:gd name="T70" fmla="*/ 122 w 148"/>
                <a:gd name="T71" fmla="*/ 22 h 84"/>
                <a:gd name="T72" fmla="*/ 118 w 148"/>
                <a:gd name="T73" fmla="*/ 16 h 84"/>
                <a:gd name="T74" fmla="*/ 112 w 148"/>
                <a:gd name="T75" fmla="*/ 8 h 84"/>
                <a:gd name="T76" fmla="*/ 106 w 148"/>
                <a:gd name="T77" fmla="*/ 0 h 8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8"/>
                <a:gd name="T118" fmla="*/ 0 h 84"/>
                <a:gd name="T119" fmla="*/ 148 w 148"/>
                <a:gd name="T120" fmla="*/ 84 h 8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8" h="84">
                  <a:moveTo>
                    <a:pt x="106" y="0"/>
                  </a:moveTo>
                  <a:lnTo>
                    <a:pt x="106" y="0"/>
                  </a:lnTo>
                  <a:lnTo>
                    <a:pt x="102" y="0"/>
                  </a:lnTo>
                  <a:lnTo>
                    <a:pt x="98" y="2"/>
                  </a:lnTo>
                  <a:lnTo>
                    <a:pt x="94" y="4"/>
                  </a:lnTo>
                  <a:lnTo>
                    <a:pt x="90" y="6"/>
                  </a:lnTo>
                  <a:lnTo>
                    <a:pt x="86" y="10"/>
                  </a:lnTo>
                  <a:lnTo>
                    <a:pt x="84" y="12"/>
                  </a:lnTo>
                  <a:lnTo>
                    <a:pt x="84" y="18"/>
                  </a:lnTo>
                  <a:lnTo>
                    <a:pt x="82" y="22"/>
                  </a:lnTo>
                  <a:lnTo>
                    <a:pt x="78" y="26"/>
                  </a:lnTo>
                  <a:lnTo>
                    <a:pt x="76" y="28"/>
                  </a:lnTo>
                  <a:lnTo>
                    <a:pt x="74" y="28"/>
                  </a:lnTo>
                  <a:lnTo>
                    <a:pt x="70" y="28"/>
                  </a:lnTo>
                  <a:lnTo>
                    <a:pt x="68" y="28"/>
                  </a:lnTo>
                  <a:lnTo>
                    <a:pt x="64" y="26"/>
                  </a:lnTo>
                  <a:lnTo>
                    <a:pt x="62" y="26"/>
                  </a:lnTo>
                  <a:lnTo>
                    <a:pt x="60" y="26"/>
                  </a:lnTo>
                  <a:lnTo>
                    <a:pt x="60" y="24"/>
                  </a:lnTo>
                  <a:lnTo>
                    <a:pt x="58" y="26"/>
                  </a:lnTo>
                  <a:lnTo>
                    <a:pt x="56" y="28"/>
                  </a:lnTo>
                  <a:lnTo>
                    <a:pt x="54" y="28"/>
                  </a:lnTo>
                  <a:lnTo>
                    <a:pt x="52" y="28"/>
                  </a:lnTo>
                  <a:lnTo>
                    <a:pt x="48" y="30"/>
                  </a:lnTo>
                  <a:lnTo>
                    <a:pt x="42" y="32"/>
                  </a:lnTo>
                  <a:lnTo>
                    <a:pt x="36" y="34"/>
                  </a:lnTo>
                  <a:lnTo>
                    <a:pt x="30" y="36"/>
                  </a:lnTo>
                  <a:lnTo>
                    <a:pt x="26" y="36"/>
                  </a:lnTo>
                  <a:lnTo>
                    <a:pt x="10" y="36"/>
                  </a:lnTo>
                  <a:lnTo>
                    <a:pt x="10" y="38"/>
                  </a:lnTo>
                  <a:lnTo>
                    <a:pt x="8" y="42"/>
                  </a:lnTo>
                  <a:lnTo>
                    <a:pt x="6" y="46"/>
                  </a:lnTo>
                  <a:lnTo>
                    <a:pt x="4" y="50"/>
                  </a:lnTo>
                  <a:lnTo>
                    <a:pt x="2" y="50"/>
                  </a:lnTo>
                  <a:lnTo>
                    <a:pt x="0" y="50"/>
                  </a:lnTo>
                  <a:lnTo>
                    <a:pt x="2" y="52"/>
                  </a:lnTo>
                  <a:lnTo>
                    <a:pt x="4" y="52"/>
                  </a:lnTo>
                  <a:lnTo>
                    <a:pt x="4" y="54"/>
                  </a:lnTo>
                  <a:lnTo>
                    <a:pt x="4" y="56"/>
                  </a:lnTo>
                  <a:lnTo>
                    <a:pt x="6" y="60"/>
                  </a:lnTo>
                  <a:lnTo>
                    <a:pt x="6" y="66"/>
                  </a:lnTo>
                  <a:lnTo>
                    <a:pt x="10" y="70"/>
                  </a:lnTo>
                  <a:lnTo>
                    <a:pt x="14" y="74"/>
                  </a:lnTo>
                  <a:lnTo>
                    <a:pt x="26" y="84"/>
                  </a:lnTo>
                  <a:lnTo>
                    <a:pt x="38" y="74"/>
                  </a:lnTo>
                  <a:lnTo>
                    <a:pt x="40" y="72"/>
                  </a:lnTo>
                  <a:lnTo>
                    <a:pt x="42" y="68"/>
                  </a:lnTo>
                  <a:lnTo>
                    <a:pt x="44" y="66"/>
                  </a:lnTo>
                  <a:lnTo>
                    <a:pt x="48" y="62"/>
                  </a:lnTo>
                  <a:lnTo>
                    <a:pt x="52" y="60"/>
                  </a:lnTo>
                  <a:lnTo>
                    <a:pt x="58" y="60"/>
                  </a:lnTo>
                  <a:lnTo>
                    <a:pt x="60" y="62"/>
                  </a:lnTo>
                  <a:lnTo>
                    <a:pt x="60" y="66"/>
                  </a:lnTo>
                  <a:lnTo>
                    <a:pt x="62" y="68"/>
                  </a:lnTo>
                  <a:lnTo>
                    <a:pt x="64" y="70"/>
                  </a:lnTo>
                  <a:lnTo>
                    <a:pt x="68" y="70"/>
                  </a:lnTo>
                  <a:lnTo>
                    <a:pt x="74" y="68"/>
                  </a:lnTo>
                  <a:lnTo>
                    <a:pt x="80" y="68"/>
                  </a:lnTo>
                  <a:lnTo>
                    <a:pt x="86" y="68"/>
                  </a:lnTo>
                  <a:lnTo>
                    <a:pt x="90" y="68"/>
                  </a:lnTo>
                  <a:lnTo>
                    <a:pt x="118" y="62"/>
                  </a:lnTo>
                  <a:lnTo>
                    <a:pt x="148" y="56"/>
                  </a:lnTo>
                  <a:lnTo>
                    <a:pt x="146" y="52"/>
                  </a:lnTo>
                  <a:lnTo>
                    <a:pt x="140" y="44"/>
                  </a:lnTo>
                  <a:lnTo>
                    <a:pt x="132" y="34"/>
                  </a:lnTo>
                  <a:lnTo>
                    <a:pt x="124" y="22"/>
                  </a:lnTo>
                  <a:lnTo>
                    <a:pt x="122" y="22"/>
                  </a:lnTo>
                  <a:lnTo>
                    <a:pt x="120" y="20"/>
                  </a:lnTo>
                  <a:lnTo>
                    <a:pt x="118" y="16"/>
                  </a:lnTo>
                  <a:lnTo>
                    <a:pt x="114" y="12"/>
                  </a:lnTo>
                  <a:lnTo>
                    <a:pt x="112" y="8"/>
                  </a:lnTo>
                  <a:lnTo>
                    <a:pt x="108" y="2"/>
                  </a:lnTo>
                  <a:lnTo>
                    <a:pt x="106" y="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74" name="Freeform 284"/>
            <p:cNvSpPr>
              <a:spLocks/>
            </p:cNvSpPr>
            <p:nvPr/>
          </p:nvSpPr>
          <p:spPr bwMode="gray">
            <a:xfrm>
              <a:off x="2761" y="2819"/>
              <a:ext cx="82" cy="82"/>
            </a:xfrm>
            <a:custGeom>
              <a:avLst/>
              <a:gdLst>
                <a:gd name="T0" fmla="*/ 52 w 74"/>
                <a:gd name="T1" fmla="*/ 0 h 82"/>
                <a:gd name="T2" fmla="*/ 52 w 74"/>
                <a:gd name="T3" fmla="*/ 6 h 82"/>
                <a:gd name="T4" fmla="*/ 54 w 74"/>
                <a:gd name="T5" fmla="*/ 12 h 82"/>
                <a:gd name="T6" fmla="*/ 60 w 74"/>
                <a:gd name="T7" fmla="*/ 12 h 82"/>
                <a:gd name="T8" fmla="*/ 68 w 74"/>
                <a:gd name="T9" fmla="*/ 12 h 82"/>
                <a:gd name="T10" fmla="*/ 72 w 74"/>
                <a:gd name="T11" fmla="*/ 12 h 82"/>
                <a:gd name="T12" fmla="*/ 72 w 74"/>
                <a:gd name="T13" fmla="*/ 14 h 82"/>
                <a:gd name="T14" fmla="*/ 74 w 74"/>
                <a:gd name="T15" fmla="*/ 22 h 82"/>
                <a:gd name="T16" fmla="*/ 72 w 74"/>
                <a:gd name="T17" fmla="*/ 26 h 82"/>
                <a:gd name="T18" fmla="*/ 68 w 74"/>
                <a:gd name="T19" fmla="*/ 26 h 82"/>
                <a:gd name="T20" fmla="*/ 68 w 74"/>
                <a:gd name="T21" fmla="*/ 30 h 82"/>
                <a:gd name="T22" fmla="*/ 68 w 74"/>
                <a:gd name="T23" fmla="*/ 36 h 82"/>
                <a:gd name="T24" fmla="*/ 74 w 74"/>
                <a:gd name="T25" fmla="*/ 38 h 82"/>
                <a:gd name="T26" fmla="*/ 74 w 74"/>
                <a:gd name="T27" fmla="*/ 42 h 82"/>
                <a:gd name="T28" fmla="*/ 74 w 74"/>
                <a:gd name="T29" fmla="*/ 52 h 82"/>
                <a:gd name="T30" fmla="*/ 70 w 74"/>
                <a:gd name="T31" fmla="*/ 60 h 82"/>
                <a:gd name="T32" fmla="*/ 62 w 74"/>
                <a:gd name="T33" fmla="*/ 64 h 82"/>
                <a:gd name="T34" fmla="*/ 52 w 74"/>
                <a:gd name="T35" fmla="*/ 66 h 82"/>
                <a:gd name="T36" fmla="*/ 46 w 74"/>
                <a:gd name="T37" fmla="*/ 68 h 82"/>
                <a:gd name="T38" fmla="*/ 42 w 74"/>
                <a:gd name="T39" fmla="*/ 68 h 82"/>
                <a:gd name="T40" fmla="*/ 32 w 74"/>
                <a:gd name="T41" fmla="*/ 72 h 82"/>
                <a:gd name="T42" fmla="*/ 28 w 74"/>
                <a:gd name="T43" fmla="*/ 78 h 82"/>
                <a:gd name="T44" fmla="*/ 24 w 74"/>
                <a:gd name="T45" fmla="*/ 82 h 82"/>
                <a:gd name="T46" fmla="*/ 22 w 74"/>
                <a:gd name="T47" fmla="*/ 74 h 82"/>
                <a:gd name="T48" fmla="*/ 20 w 74"/>
                <a:gd name="T49" fmla="*/ 72 h 82"/>
                <a:gd name="T50" fmla="*/ 16 w 74"/>
                <a:gd name="T51" fmla="*/ 68 h 82"/>
                <a:gd name="T52" fmla="*/ 14 w 74"/>
                <a:gd name="T53" fmla="*/ 66 h 82"/>
                <a:gd name="T54" fmla="*/ 6 w 74"/>
                <a:gd name="T55" fmla="*/ 58 h 82"/>
                <a:gd name="T56" fmla="*/ 0 w 74"/>
                <a:gd name="T57" fmla="*/ 46 h 82"/>
                <a:gd name="T58" fmla="*/ 0 w 74"/>
                <a:gd name="T59" fmla="*/ 46 h 82"/>
                <a:gd name="T60" fmla="*/ 6 w 74"/>
                <a:gd name="T61" fmla="*/ 18 h 82"/>
                <a:gd name="T62" fmla="*/ 26 w 74"/>
                <a:gd name="T63" fmla="*/ 18 h 82"/>
                <a:gd name="T64" fmla="*/ 30 w 74"/>
                <a:gd name="T65" fmla="*/ 18 h 82"/>
                <a:gd name="T66" fmla="*/ 32 w 74"/>
                <a:gd name="T67" fmla="*/ 2 h 8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4"/>
                <a:gd name="T103" fmla="*/ 0 h 82"/>
                <a:gd name="T104" fmla="*/ 74 w 74"/>
                <a:gd name="T105" fmla="*/ 82 h 8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4" h="82">
                  <a:moveTo>
                    <a:pt x="32" y="2"/>
                  </a:moveTo>
                  <a:lnTo>
                    <a:pt x="52" y="0"/>
                  </a:lnTo>
                  <a:lnTo>
                    <a:pt x="52" y="2"/>
                  </a:lnTo>
                  <a:lnTo>
                    <a:pt x="52" y="6"/>
                  </a:lnTo>
                  <a:lnTo>
                    <a:pt x="52" y="10"/>
                  </a:lnTo>
                  <a:lnTo>
                    <a:pt x="54" y="12"/>
                  </a:lnTo>
                  <a:lnTo>
                    <a:pt x="56" y="12"/>
                  </a:lnTo>
                  <a:lnTo>
                    <a:pt x="60" y="12"/>
                  </a:lnTo>
                  <a:lnTo>
                    <a:pt x="64" y="12"/>
                  </a:lnTo>
                  <a:lnTo>
                    <a:pt x="68" y="12"/>
                  </a:lnTo>
                  <a:lnTo>
                    <a:pt x="72" y="12"/>
                  </a:lnTo>
                  <a:lnTo>
                    <a:pt x="72" y="14"/>
                  </a:lnTo>
                  <a:lnTo>
                    <a:pt x="74" y="18"/>
                  </a:lnTo>
                  <a:lnTo>
                    <a:pt x="74" y="22"/>
                  </a:lnTo>
                  <a:lnTo>
                    <a:pt x="72" y="26"/>
                  </a:lnTo>
                  <a:lnTo>
                    <a:pt x="70" y="26"/>
                  </a:lnTo>
                  <a:lnTo>
                    <a:pt x="68" y="26"/>
                  </a:lnTo>
                  <a:lnTo>
                    <a:pt x="68" y="28"/>
                  </a:lnTo>
                  <a:lnTo>
                    <a:pt x="68" y="30"/>
                  </a:lnTo>
                  <a:lnTo>
                    <a:pt x="68" y="34"/>
                  </a:lnTo>
                  <a:lnTo>
                    <a:pt x="68" y="36"/>
                  </a:lnTo>
                  <a:lnTo>
                    <a:pt x="74" y="38"/>
                  </a:lnTo>
                  <a:lnTo>
                    <a:pt x="74" y="42"/>
                  </a:lnTo>
                  <a:lnTo>
                    <a:pt x="74" y="46"/>
                  </a:lnTo>
                  <a:lnTo>
                    <a:pt x="74" y="52"/>
                  </a:lnTo>
                  <a:lnTo>
                    <a:pt x="72" y="56"/>
                  </a:lnTo>
                  <a:lnTo>
                    <a:pt x="70" y="60"/>
                  </a:lnTo>
                  <a:lnTo>
                    <a:pt x="68" y="62"/>
                  </a:lnTo>
                  <a:lnTo>
                    <a:pt x="62" y="64"/>
                  </a:lnTo>
                  <a:lnTo>
                    <a:pt x="56" y="66"/>
                  </a:lnTo>
                  <a:lnTo>
                    <a:pt x="52" y="66"/>
                  </a:lnTo>
                  <a:lnTo>
                    <a:pt x="48" y="68"/>
                  </a:lnTo>
                  <a:lnTo>
                    <a:pt x="46" y="68"/>
                  </a:lnTo>
                  <a:lnTo>
                    <a:pt x="44" y="62"/>
                  </a:lnTo>
                  <a:lnTo>
                    <a:pt x="42" y="68"/>
                  </a:lnTo>
                  <a:lnTo>
                    <a:pt x="32" y="72"/>
                  </a:lnTo>
                  <a:lnTo>
                    <a:pt x="30" y="74"/>
                  </a:lnTo>
                  <a:lnTo>
                    <a:pt x="28" y="78"/>
                  </a:lnTo>
                  <a:lnTo>
                    <a:pt x="26" y="80"/>
                  </a:lnTo>
                  <a:lnTo>
                    <a:pt x="24" y="82"/>
                  </a:lnTo>
                  <a:lnTo>
                    <a:pt x="22" y="74"/>
                  </a:lnTo>
                  <a:lnTo>
                    <a:pt x="20" y="72"/>
                  </a:lnTo>
                  <a:lnTo>
                    <a:pt x="20" y="68"/>
                  </a:lnTo>
                  <a:lnTo>
                    <a:pt x="16" y="68"/>
                  </a:lnTo>
                  <a:lnTo>
                    <a:pt x="16" y="66"/>
                  </a:lnTo>
                  <a:lnTo>
                    <a:pt x="14" y="66"/>
                  </a:lnTo>
                  <a:lnTo>
                    <a:pt x="10" y="62"/>
                  </a:lnTo>
                  <a:lnTo>
                    <a:pt x="6" y="58"/>
                  </a:lnTo>
                  <a:lnTo>
                    <a:pt x="2" y="54"/>
                  </a:lnTo>
                  <a:lnTo>
                    <a:pt x="0" y="46"/>
                  </a:lnTo>
                  <a:lnTo>
                    <a:pt x="0" y="44"/>
                  </a:lnTo>
                  <a:lnTo>
                    <a:pt x="6" y="18"/>
                  </a:lnTo>
                  <a:lnTo>
                    <a:pt x="26" y="18"/>
                  </a:lnTo>
                  <a:lnTo>
                    <a:pt x="28" y="18"/>
                  </a:lnTo>
                  <a:lnTo>
                    <a:pt x="30" y="18"/>
                  </a:lnTo>
                  <a:lnTo>
                    <a:pt x="30" y="14"/>
                  </a:lnTo>
                  <a:lnTo>
                    <a:pt x="32" y="2"/>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75" name="Freeform 285"/>
            <p:cNvSpPr>
              <a:spLocks/>
            </p:cNvSpPr>
            <p:nvPr/>
          </p:nvSpPr>
          <p:spPr bwMode="gray">
            <a:xfrm>
              <a:off x="2768" y="2821"/>
              <a:ext cx="28" cy="16"/>
            </a:xfrm>
            <a:custGeom>
              <a:avLst/>
              <a:gdLst>
                <a:gd name="T0" fmla="*/ 20 w 26"/>
                <a:gd name="T1" fmla="*/ 0 h 16"/>
                <a:gd name="T2" fmla="*/ 20 w 26"/>
                <a:gd name="T3" fmla="*/ 0 h 16"/>
                <a:gd name="T4" fmla="*/ 18 w 26"/>
                <a:gd name="T5" fmla="*/ 0 h 16"/>
                <a:gd name="T6" fmla="*/ 14 w 26"/>
                <a:gd name="T7" fmla="*/ 0 h 16"/>
                <a:gd name="T8" fmla="*/ 10 w 26"/>
                <a:gd name="T9" fmla="*/ 2 h 16"/>
                <a:gd name="T10" fmla="*/ 6 w 26"/>
                <a:gd name="T11" fmla="*/ 4 h 16"/>
                <a:gd name="T12" fmla="*/ 4 w 26"/>
                <a:gd name="T13" fmla="*/ 8 h 16"/>
                <a:gd name="T14" fmla="*/ 0 w 26"/>
                <a:gd name="T15" fmla="*/ 16 h 16"/>
                <a:gd name="T16" fmla="*/ 22 w 26"/>
                <a:gd name="T17" fmla="*/ 16 h 16"/>
                <a:gd name="T18" fmla="*/ 22 w 26"/>
                <a:gd name="T19" fmla="*/ 16 h 16"/>
                <a:gd name="T20" fmla="*/ 24 w 26"/>
                <a:gd name="T21" fmla="*/ 14 h 16"/>
                <a:gd name="T22" fmla="*/ 24 w 26"/>
                <a:gd name="T23" fmla="*/ 12 h 16"/>
                <a:gd name="T24" fmla="*/ 24 w 26"/>
                <a:gd name="T25" fmla="*/ 10 h 16"/>
                <a:gd name="T26" fmla="*/ 26 w 26"/>
                <a:gd name="T27" fmla="*/ 6 h 16"/>
                <a:gd name="T28" fmla="*/ 26 w 26"/>
                <a:gd name="T29" fmla="*/ 2 h 16"/>
                <a:gd name="T30" fmla="*/ 26 w 26"/>
                <a:gd name="T31" fmla="*/ 0 h 16"/>
                <a:gd name="T32" fmla="*/ 20 w 26"/>
                <a:gd name="T33" fmla="*/ 0 h 16"/>
                <a:gd name="T34" fmla="*/ 20 w 26"/>
                <a:gd name="T35" fmla="*/ 0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
                <a:gd name="T55" fmla="*/ 0 h 16"/>
                <a:gd name="T56" fmla="*/ 26 w 26"/>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 h="16">
                  <a:moveTo>
                    <a:pt x="20" y="0"/>
                  </a:moveTo>
                  <a:lnTo>
                    <a:pt x="20" y="0"/>
                  </a:lnTo>
                  <a:lnTo>
                    <a:pt x="18" y="0"/>
                  </a:lnTo>
                  <a:lnTo>
                    <a:pt x="14" y="0"/>
                  </a:lnTo>
                  <a:lnTo>
                    <a:pt x="10" y="2"/>
                  </a:lnTo>
                  <a:lnTo>
                    <a:pt x="6" y="4"/>
                  </a:lnTo>
                  <a:lnTo>
                    <a:pt x="4" y="8"/>
                  </a:lnTo>
                  <a:lnTo>
                    <a:pt x="0" y="16"/>
                  </a:lnTo>
                  <a:lnTo>
                    <a:pt x="22" y="16"/>
                  </a:lnTo>
                  <a:lnTo>
                    <a:pt x="24" y="14"/>
                  </a:lnTo>
                  <a:lnTo>
                    <a:pt x="24" y="12"/>
                  </a:lnTo>
                  <a:lnTo>
                    <a:pt x="24" y="10"/>
                  </a:lnTo>
                  <a:lnTo>
                    <a:pt x="26" y="6"/>
                  </a:lnTo>
                  <a:lnTo>
                    <a:pt x="26" y="2"/>
                  </a:lnTo>
                  <a:lnTo>
                    <a:pt x="26" y="0"/>
                  </a:lnTo>
                  <a:lnTo>
                    <a:pt x="20" y="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76" name="Freeform 294"/>
            <p:cNvSpPr>
              <a:spLocks/>
            </p:cNvSpPr>
            <p:nvPr/>
          </p:nvSpPr>
          <p:spPr bwMode="gray">
            <a:xfrm>
              <a:off x="3055" y="2799"/>
              <a:ext cx="79" cy="76"/>
            </a:xfrm>
            <a:custGeom>
              <a:avLst/>
              <a:gdLst>
                <a:gd name="T0" fmla="*/ 16 w 72"/>
                <a:gd name="T1" fmla="*/ 6 h 76"/>
                <a:gd name="T2" fmla="*/ 16 w 72"/>
                <a:gd name="T3" fmla="*/ 6 h 76"/>
                <a:gd name="T4" fmla="*/ 14 w 72"/>
                <a:gd name="T5" fmla="*/ 8 h 76"/>
                <a:gd name="T6" fmla="*/ 14 w 72"/>
                <a:gd name="T7" fmla="*/ 12 h 76"/>
                <a:gd name="T8" fmla="*/ 14 w 72"/>
                <a:gd name="T9" fmla="*/ 16 h 76"/>
                <a:gd name="T10" fmla="*/ 14 w 72"/>
                <a:gd name="T11" fmla="*/ 18 h 76"/>
                <a:gd name="T12" fmla="*/ 12 w 72"/>
                <a:gd name="T13" fmla="*/ 20 h 76"/>
                <a:gd name="T14" fmla="*/ 10 w 72"/>
                <a:gd name="T15" fmla="*/ 22 h 76"/>
                <a:gd name="T16" fmla="*/ 10 w 72"/>
                <a:gd name="T17" fmla="*/ 26 h 76"/>
                <a:gd name="T18" fmla="*/ 10 w 72"/>
                <a:gd name="T19" fmla="*/ 30 h 76"/>
                <a:gd name="T20" fmla="*/ 10 w 72"/>
                <a:gd name="T21" fmla="*/ 32 h 76"/>
                <a:gd name="T22" fmla="*/ 8 w 72"/>
                <a:gd name="T23" fmla="*/ 34 h 76"/>
                <a:gd name="T24" fmla="*/ 8 w 72"/>
                <a:gd name="T25" fmla="*/ 38 h 76"/>
                <a:gd name="T26" fmla="*/ 6 w 72"/>
                <a:gd name="T27" fmla="*/ 44 h 76"/>
                <a:gd name="T28" fmla="*/ 4 w 72"/>
                <a:gd name="T29" fmla="*/ 48 h 76"/>
                <a:gd name="T30" fmla="*/ 2 w 72"/>
                <a:gd name="T31" fmla="*/ 52 h 76"/>
                <a:gd name="T32" fmla="*/ 2 w 72"/>
                <a:gd name="T33" fmla="*/ 54 h 76"/>
                <a:gd name="T34" fmla="*/ 0 w 72"/>
                <a:gd name="T35" fmla="*/ 58 h 76"/>
                <a:gd name="T36" fmla="*/ 0 w 72"/>
                <a:gd name="T37" fmla="*/ 62 h 76"/>
                <a:gd name="T38" fmla="*/ 0 w 72"/>
                <a:gd name="T39" fmla="*/ 68 h 76"/>
                <a:gd name="T40" fmla="*/ 2 w 72"/>
                <a:gd name="T41" fmla="*/ 72 h 76"/>
                <a:gd name="T42" fmla="*/ 2 w 72"/>
                <a:gd name="T43" fmla="*/ 76 h 76"/>
                <a:gd name="T44" fmla="*/ 4 w 72"/>
                <a:gd name="T45" fmla="*/ 76 h 76"/>
                <a:gd name="T46" fmla="*/ 8 w 72"/>
                <a:gd name="T47" fmla="*/ 74 h 76"/>
                <a:gd name="T48" fmla="*/ 12 w 72"/>
                <a:gd name="T49" fmla="*/ 74 h 76"/>
                <a:gd name="T50" fmla="*/ 18 w 72"/>
                <a:gd name="T51" fmla="*/ 72 h 76"/>
                <a:gd name="T52" fmla="*/ 24 w 72"/>
                <a:gd name="T53" fmla="*/ 70 h 76"/>
                <a:gd name="T54" fmla="*/ 28 w 72"/>
                <a:gd name="T55" fmla="*/ 68 h 76"/>
                <a:gd name="T56" fmla="*/ 44 w 72"/>
                <a:gd name="T57" fmla="*/ 56 h 76"/>
                <a:gd name="T58" fmla="*/ 44 w 72"/>
                <a:gd name="T59" fmla="*/ 54 h 76"/>
                <a:gd name="T60" fmla="*/ 44 w 72"/>
                <a:gd name="T61" fmla="*/ 54 h 76"/>
                <a:gd name="T62" fmla="*/ 44 w 72"/>
                <a:gd name="T63" fmla="*/ 52 h 76"/>
                <a:gd name="T64" fmla="*/ 46 w 72"/>
                <a:gd name="T65" fmla="*/ 50 h 76"/>
                <a:gd name="T66" fmla="*/ 50 w 72"/>
                <a:gd name="T67" fmla="*/ 50 h 76"/>
                <a:gd name="T68" fmla="*/ 56 w 72"/>
                <a:gd name="T69" fmla="*/ 50 h 76"/>
                <a:gd name="T70" fmla="*/ 72 w 72"/>
                <a:gd name="T71" fmla="*/ 34 h 76"/>
                <a:gd name="T72" fmla="*/ 68 w 72"/>
                <a:gd name="T73" fmla="*/ 10 h 76"/>
                <a:gd name="T74" fmla="*/ 68 w 72"/>
                <a:gd name="T75" fmla="*/ 8 h 76"/>
                <a:gd name="T76" fmla="*/ 68 w 72"/>
                <a:gd name="T77" fmla="*/ 6 h 76"/>
                <a:gd name="T78" fmla="*/ 68 w 72"/>
                <a:gd name="T79" fmla="*/ 4 h 76"/>
                <a:gd name="T80" fmla="*/ 66 w 72"/>
                <a:gd name="T81" fmla="*/ 2 h 76"/>
                <a:gd name="T82" fmla="*/ 64 w 72"/>
                <a:gd name="T83" fmla="*/ 0 h 76"/>
                <a:gd name="T84" fmla="*/ 64 w 72"/>
                <a:gd name="T85" fmla="*/ 0 h 76"/>
                <a:gd name="T86" fmla="*/ 60 w 72"/>
                <a:gd name="T87" fmla="*/ 2 h 76"/>
                <a:gd name="T88" fmla="*/ 54 w 72"/>
                <a:gd name="T89" fmla="*/ 2 h 76"/>
                <a:gd name="T90" fmla="*/ 48 w 72"/>
                <a:gd name="T91" fmla="*/ 2 h 76"/>
                <a:gd name="T92" fmla="*/ 44 w 72"/>
                <a:gd name="T93" fmla="*/ 4 h 76"/>
                <a:gd name="T94" fmla="*/ 42 w 72"/>
                <a:gd name="T95" fmla="*/ 4 h 76"/>
                <a:gd name="T96" fmla="*/ 22 w 72"/>
                <a:gd name="T97" fmla="*/ 4 h 76"/>
                <a:gd name="T98" fmla="*/ 16 w 72"/>
                <a:gd name="T99" fmla="*/ 6 h 76"/>
                <a:gd name="T100" fmla="*/ 16 w 72"/>
                <a:gd name="T101" fmla="*/ 6 h 7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2"/>
                <a:gd name="T154" fmla="*/ 0 h 76"/>
                <a:gd name="T155" fmla="*/ 72 w 72"/>
                <a:gd name="T156" fmla="*/ 76 h 7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2" h="76">
                  <a:moveTo>
                    <a:pt x="16" y="6"/>
                  </a:moveTo>
                  <a:lnTo>
                    <a:pt x="16" y="6"/>
                  </a:lnTo>
                  <a:lnTo>
                    <a:pt x="14" y="8"/>
                  </a:lnTo>
                  <a:lnTo>
                    <a:pt x="14" y="12"/>
                  </a:lnTo>
                  <a:lnTo>
                    <a:pt x="14" y="16"/>
                  </a:lnTo>
                  <a:lnTo>
                    <a:pt x="14" y="18"/>
                  </a:lnTo>
                  <a:lnTo>
                    <a:pt x="12" y="20"/>
                  </a:lnTo>
                  <a:lnTo>
                    <a:pt x="10" y="22"/>
                  </a:lnTo>
                  <a:lnTo>
                    <a:pt x="10" y="26"/>
                  </a:lnTo>
                  <a:lnTo>
                    <a:pt x="10" y="30"/>
                  </a:lnTo>
                  <a:lnTo>
                    <a:pt x="10" y="32"/>
                  </a:lnTo>
                  <a:lnTo>
                    <a:pt x="8" y="34"/>
                  </a:lnTo>
                  <a:lnTo>
                    <a:pt x="8" y="38"/>
                  </a:lnTo>
                  <a:lnTo>
                    <a:pt x="6" y="44"/>
                  </a:lnTo>
                  <a:lnTo>
                    <a:pt x="4" y="48"/>
                  </a:lnTo>
                  <a:lnTo>
                    <a:pt x="2" y="52"/>
                  </a:lnTo>
                  <a:lnTo>
                    <a:pt x="2" y="54"/>
                  </a:lnTo>
                  <a:lnTo>
                    <a:pt x="0" y="58"/>
                  </a:lnTo>
                  <a:lnTo>
                    <a:pt x="0" y="62"/>
                  </a:lnTo>
                  <a:lnTo>
                    <a:pt x="0" y="68"/>
                  </a:lnTo>
                  <a:lnTo>
                    <a:pt x="2" y="72"/>
                  </a:lnTo>
                  <a:lnTo>
                    <a:pt x="2" y="76"/>
                  </a:lnTo>
                  <a:lnTo>
                    <a:pt x="4" y="76"/>
                  </a:lnTo>
                  <a:lnTo>
                    <a:pt x="8" y="74"/>
                  </a:lnTo>
                  <a:lnTo>
                    <a:pt x="12" y="74"/>
                  </a:lnTo>
                  <a:lnTo>
                    <a:pt x="18" y="72"/>
                  </a:lnTo>
                  <a:lnTo>
                    <a:pt x="24" y="70"/>
                  </a:lnTo>
                  <a:lnTo>
                    <a:pt x="28" y="68"/>
                  </a:lnTo>
                  <a:lnTo>
                    <a:pt x="44" y="56"/>
                  </a:lnTo>
                  <a:lnTo>
                    <a:pt x="44" y="54"/>
                  </a:lnTo>
                  <a:lnTo>
                    <a:pt x="44" y="52"/>
                  </a:lnTo>
                  <a:lnTo>
                    <a:pt x="46" y="50"/>
                  </a:lnTo>
                  <a:lnTo>
                    <a:pt x="50" y="50"/>
                  </a:lnTo>
                  <a:lnTo>
                    <a:pt x="56" y="50"/>
                  </a:lnTo>
                  <a:lnTo>
                    <a:pt x="72" y="34"/>
                  </a:lnTo>
                  <a:lnTo>
                    <a:pt x="68" y="10"/>
                  </a:lnTo>
                  <a:lnTo>
                    <a:pt x="68" y="8"/>
                  </a:lnTo>
                  <a:lnTo>
                    <a:pt x="68" y="6"/>
                  </a:lnTo>
                  <a:lnTo>
                    <a:pt x="68" y="4"/>
                  </a:lnTo>
                  <a:lnTo>
                    <a:pt x="66" y="2"/>
                  </a:lnTo>
                  <a:lnTo>
                    <a:pt x="64" y="0"/>
                  </a:lnTo>
                  <a:lnTo>
                    <a:pt x="60" y="2"/>
                  </a:lnTo>
                  <a:lnTo>
                    <a:pt x="54" y="2"/>
                  </a:lnTo>
                  <a:lnTo>
                    <a:pt x="48" y="2"/>
                  </a:lnTo>
                  <a:lnTo>
                    <a:pt x="44" y="4"/>
                  </a:lnTo>
                  <a:lnTo>
                    <a:pt x="42" y="4"/>
                  </a:lnTo>
                  <a:lnTo>
                    <a:pt x="22" y="4"/>
                  </a:lnTo>
                  <a:lnTo>
                    <a:pt x="16" y="6"/>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77" name="Freeform 296"/>
            <p:cNvSpPr>
              <a:spLocks/>
            </p:cNvSpPr>
            <p:nvPr/>
          </p:nvSpPr>
          <p:spPr bwMode="gray">
            <a:xfrm>
              <a:off x="3057" y="2869"/>
              <a:ext cx="24" cy="26"/>
            </a:xfrm>
            <a:custGeom>
              <a:avLst/>
              <a:gdLst>
                <a:gd name="T0" fmla="*/ 0 w 22"/>
                <a:gd name="T1" fmla="*/ 6 h 26"/>
                <a:gd name="T2" fmla="*/ 18 w 22"/>
                <a:gd name="T3" fmla="*/ 0 h 26"/>
                <a:gd name="T4" fmla="*/ 20 w 22"/>
                <a:gd name="T5" fmla="*/ 0 h 26"/>
                <a:gd name="T6" fmla="*/ 20 w 22"/>
                <a:gd name="T7" fmla="*/ 2 h 26"/>
                <a:gd name="T8" fmla="*/ 22 w 22"/>
                <a:gd name="T9" fmla="*/ 4 h 26"/>
                <a:gd name="T10" fmla="*/ 22 w 22"/>
                <a:gd name="T11" fmla="*/ 6 h 26"/>
                <a:gd name="T12" fmla="*/ 22 w 22"/>
                <a:gd name="T13" fmla="*/ 6 h 26"/>
                <a:gd name="T14" fmla="*/ 22 w 22"/>
                <a:gd name="T15" fmla="*/ 8 h 26"/>
                <a:gd name="T16" fmla="*/ 22 w 22"/>
                <a:gd name="T17" fmla="*/ 12 h 26"/>
                <a:gd name="T18" fmla="*/ 22 w 22"/>
                <a:gd name="T19" fmla="*/ 16 h 26"/>
                <a:gd name="T20" fmla="*/ 22 w 22"/>
                <a:gd name="T21" fmla="*/ 20 h 26"/>
                <a:gd name="T22" fmla="*/ 18 w 22"/>
                <a:gd name="T23" fmla="*/ 22 h 26"/>
                <a:gd name="T24" fmla="*/ 18 w 22"/>
                <a:gd name="T25" fmla="*/ 22 h 26"/>
                <a:gd name="T26" fmla="*/ 16 w 22"/>
                <a:gd name="T27" fmla="*/ 22 h 26"/>
                <a:gd name="T28" fmla="*/ 12 w 22"/>
                <a:gd name="T29" fmla="*/ 24 h 26"/>
                <a:gd name="T30" fmla="*/ 12 w 22"/>
                <a:gd name="T31" fmla="*/ 26 h 26"/>
                <a:gd name="T32" fmla="*/ 12 w 22"/>
                <a:gd name="T33" fmla="*/ 26 h 26"/>
                <a:gd name="T34" fmla="*/ 10 w 22"/>
                <a:gd name="T35" fmla="*/ 26 h 26"/>
                <a:gd name="T36" fmla="*/ 8 w 22"/>
                <a:gd name="T37" fmla="*/ 26 h 26"/>
                <a:gd name="T38" fmla="*/ 2 w 22"/>
                <a:gd name="T39" fmla="*/ 24 h 26"/>
                <a:gd name="T40" fmla="*/ 2 w 22"/>
                <a:gd name="T41" fmla="*/ 24 h 26"/>
                <a:gd name="T42" fmla="*/ 2 w 22"/>
                <a:gd name="T43" fmla="*/ 22 h 26"/>
                <a:gd name="T44" fmla="*/ 0 w 22"/>
                <a:gd name="T45" fmla="*/ 18 h 26"/>
                <a:gd name="T46" fmla="*/ 0 w 22"/>
                <a:gd name="T47" fmla="*/ 14 h 26"/>
                <a:gd name="T48" fmla="*/ 0 w 22"/>
                <a:gd name="T49" fmla="*/ 10 h 26"/>
                <a:gd name="T50" fmla="*/ 0 w 22"/>
                <a:gd name="T51" fmla="*/ 6 h 26"/>
                <a:gd name="T52" fmla="*/ 0 w 22"/>
                <a:gd name="T53" fmla="*/ 6 h 2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
                <a:gd name="T82" fmla="*/ 0 h 26"/>
                <a:gd name="T83" fmla="*/ 22 w 22"/>
                <a:gd name="T84" fmla="*/ 26 h 2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 h="26">
                  <a:moveTo>
                    <a:pt x="0" y="6"/>
                  </a:moveTo>
                  <a:lnTo>
                    <a:pt x="18" y="0"/>
                  </a:lnTo>
                  <a:lnTo>
                    <a:pt x="20" y="0"/>
                  </a:lnTo>
                  <a:lnTo>
                    <a:pt x="20" y="2"/>
                  </a:lnTo>
                  <a:lnTo>
                    <a:pt x="22" y="4"/>
                  </a:lnTo>
                  <a:lnTo>
                    <a:pt x="22" y="6"/>
                  </a:lnTo>
                  <a:lnTo>
                    <a:pt x="22" y="8"/>
                  </a:lnTo>
                  <a:lnTo>
                    <a:pt x="22" y="12"/>
                  </a:lnTo>
                  <a:lnTo>
                    <a:pt x="22" y="16"/>
                  </a:lnTo>
                  <a:lnTo>
                    <a:pt x="22" y="20"/>
                  </a:lnTo>
                  <a:lnTo>
                    <a:pt x="18" y="22"/>
                  </a:lnTo>
                  <a:lnTo>
                    <a:pt x="16" y="22"/>
                  </a:lnTo>
                  <a:lnTo>
                    <a:pt x="12" y="24"/>
                  </a:lnTo>
                  <a:lnTo>
                    <a:pt x="12" y="26"/>
                  </a:lnTo>
                  <a:lnTo>
                    <a:pt x="10" y="26"/>
                  </a:lnTo>
                  <a:lnTo>
                    <a:pt x="8" y="26"/>
                  </a:lnTo>
                  <a:lnTo>
                    <a:pt x="2" y="24"/>
                  </a:lnTo>
                  <a:lnTo>
                    <a:pt x="2" y="22"/>
                  </a:lnTo>
                  <a:lnTo>
                    <a:pt x="0" y="18"/>
                  </a:lnTo>
                  <a:lnTo>
                    <a:pt x="0" y="14"/>
                  </a:lnTo>
                  <a:lnTo>
                    <a:pt x="0" y="10"/>
                  </a:lnTo>
                  <a:lnTo>
                    <a:pt x="0" y="6"/>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78" name="Freeform 259"/>
            <p:cNvSpPr>
              <a:spLocks/>
            </p:cNvSpPr>
            <p:nvPr/>
          </p:nvSpPr>
          <p:spPr bwMode="gray">
            <a:xfrm>
              <a:off x="2799" y="2909"/>
              <a:ext cx="31" cy="22"/>
            </a:xfrm>
            <a:custGeom>
              <a:avLst/>
              <a:gdLst>
                <a:gd name="T0" fmla="*/ 2 w 28"/>
                <a:gd name="T1" fmla="*/ 10 h 22"/>
                <a:gd name="T2" fmla="*/ 4 w 28"/>
                <a:gd name="T3" fmla="*/ 22 h 22"/>
                <a:gd name="T4" fmla="*/ 28 w 28"/>
                <a:gd name="T5" fmla="*/ 4 h 22"/>
                <a:gd name="T6" fmla="*/ 26 w 28"/>
                <a:gd name="T7" fmla="*/ 2 h 22"/>
                <a:gd name="T8" fmla="*/ 26 w 28"/>
                <a:gd name="T9" fmla="*/ 2 h 22"/>
                <a:gd name="T10" fmla="*/ 24 w 28"/>
                <a:gd name="T11" fmla="*/ 0 h 22"/>
                <a:gd name="T12" fmla="*/ 22 w 28"/>
                <a:gd name="T13" fmla="*/ 0 h 22"/>
                <a:gd name="T14" fmla="*/ 20 w 28"/>
                <a:gd name="T15" fmla="*/ 0 h 22"/>
                <a:gd name="T16" fmla="*/ 14 w 28"/>
                <a:gd name="T17" fmla="*/ 2 h 22"/>
                <a:gd name="T18" fmla="*/ 0 w 28"/>
                <a:gd name="T19" fmla="*/ 8 h 22"/>
                <a:gd name="T20" fmla="*/ 2 w 28"/>
                <a:gd name="T21" fmla="*/ 1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22"/>
                <a:gd name="T35" fmla="*/ 28 w 28"/>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22">
                  <a:moveTo>
                    <a:pt x="2" y="10"/>
                  </a:moveTo>
                  <a:lnTo>
                    <a:pt x="4" y="22"/>
                  </a:lnTo>
                  <a:lnTo>
                    <a:pt x="28" y="4"/>
                  </a:lnTo>
                  <a:lnTo>
                    <a:pt x="26" y="2"/>
                  </a:lnTo>
                  <a:lnTo>
                    <a:pt x="24" y="0"/>
                  </a:lnTo>
                  <a:lnTo>
                    <a:pt x="22" y="0"/>
                  </a:lnTo>
                  <a:lnTo>
                    <a:pt x="20" y="0"/>
                  </a:lnTo>
                  <a:lnTo>
                    <a:pt x="14" y="2"/>
                  </a:lnTo>
                  <a:lnTo>
                    <a:pt x="0" y="8"/>
                  </a:lnTo>
                  <a:lnTo>
                    <a:pt x="2" y="10"/>
                  </a:lnTo>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79" name="Freeform 260"/>
            <p:cNvSpPr>
              <a:spLocks/>
            </p:cNvSpPr>
            <p:nvPr/>
          </p:nvSpPr>
          <p:spPr bwMode="gray">
            <a:xfrm>
              <a:off x="2516" y="2333"/>
              <a:ext cx="287" cy="246"/>
            </a:xfrm>
            <a:custGeom>
              <a:avLst/>
              <a:gdLst>
                <a:gd name="T0" fmla="*/ 0 w 260"/>
                <a:gd name="T1" fmla="*/ 128 h 246"/>
                <a:gd name="T2" fmla="*/ 20 w 260"/>
                <a:gd name="T3" fmla="*/ 114 h 246"/>
                <a:gd name="T4" fmla="*/ 86 w 260"/>
                <a:gd name="T5" fmla="*/ 92 h 246"/>
                <a:gd name="T6" fmla="*/ 88 w 260"/>
                <a:gd name="T7" fmla="*/ 76 h 246"/>
                <a:gd name="T8" fmla="*/ 94 w 260"/>
                <a:gd name="T9" fmla="*/ 72 h 246"/>
                <a:gd name="T10" fmla="*/ 102 w 260"/>
                <a:gd name="T11" fmla="*/ 72 h 246"/>
                <a:gd name="T12" fmla="*/ 108 w 260"/>
                <a:gd name="T13" fmla="*/ 72 h 246"/>
                <a:gd name="T14" fmla="*/ 102 w 260"/>
                <a:gd name="T15" fmla="*/ 64 h 246"/>
                <a:gd name="T16" fmla="*/ 98 w 260"/>
                <a:gd name="T17" fmla="*/ 56 h 246"/>
                <a:gd name="T18" fmla="*/ 98 w 260"/>
                <a:gd name="T19" fmla="*/ 46 h 246"/>
                <a:gd name="T20" fmla="*/ 96 w 260"/>
                <a:gd name="T21" fmla="*/ 36 h 246"/>
                <a:gd name="T22" fmla="*/ 90 w 260"/>
                <a:gd name="T23" fmla="*/ 30 h 246"/>
                <a:gd name="T24" fmla="*/ 86 w 260"/>
                <a:gd name="T25" fmla="*/ 30 h 246"/>
                <a:gd name="T26" fmla="*/ 92 w 260"/>
                <a:gd name="T27" fmla="*/ 26 h 246"/>
                <a:gd name="T28" fmla="*/ 116 w 260"/>
                <a:gd name="T29" fmla="*/ 16 h 246"/>
                <a:gd name="T30" fmla="*/ 126 w 260"/>
                <a:gd name="T31" fmla="*/ 14 h 246"/>
                <a:gd name="T32" fmla="*/ 136 w 260"/>
                <a:gd name="T33" fmla="*/ 10 h 246"/>
                <a:gd name="T34" fmla="*/ 142 w 260"/>
                <a:gd name="T35" fmla="*/ 8 h 246"/>
                <a:gd name="T36" fmla="*/ 148 w 260"/>
                <a:gd name="T37" fmla="*/ 8 h 246"/>
                <a:gd name="T38" fmla="*/ 170 w 260"/>
                <a:gd name="T39" fmla="*/ 4 h 246"/>
                <a:gd name="T40" fmla="*/ 198 w 260"/>
                <a:gd name="T41" fmla="*/ 2 h 246"/>
                <a:gd name="T42" fmla="*/ 202 w 260"/>
                <a:gd name="T43" fmla="*/ 0 h 246"/>
                <a:gd name="T44" fmla="*/ 210 w 260"/>
                <a:gd name="T45" fmla="*/ 2 h 246"/>
                <a:gd name="T46" fmla="*/ 216 w 260"/>
                <a:gd name="T47" fmla="*/ 4 h 246"/>
                <a:gd name="T48" fmla="*/ 218 w 260"/>
                <a:gd name="T49" fmla="*/ 8 h 246"/>
                <a:gd name="T50" fmla="*/ 216 w 260"/>
                <a:gd name="T51" fmla="*/ 14 h 246"/>
                <a:gd name="T52" fmla="*/ 216 w 260"/>
                <a:gd name="T53" fmla="*/ 24 h 246"/>
                <a:gd name="T54" fmla="*/ 214 w 260"/>
                <a:gd name="T55" fmla="*/ 28 h 246"/>
                <a:gd name="T56" fmla="*/ 212 w 260"/>
                <a:gd name="T57" fmla="*/ 34 h 246"/>
                <a:gd name="T58" fmla="*/ 210 w 260"/>
                <a:gd name="T59" fmla="*/ 36 h 246"/>
                <a:gd name="T60" fmla="*/ 210 w 260"/>
                <a:gd name="T61" fmla="*/ 40 h 246"/>
                <a:gd name="T62" fmla="*/ 212 w 260"/>
                <a:gd name="T63" fmla="*/ 46 h 246"/>
                <a:gd name="T64" fmla="*/ 214 w 260"/>
                <a:gd name="T65" fmla="*/ 50 h 246"/>
                <a:gd name="T66" fmla="*/ 214 w 260"/>
                <a:gd name="T67" fmla="*/ 54 h 246"/>
                <a:gd name="T68" fmla="*/ 216 w 260"/>
                <a:gd name="T69" fmla="*/ 60 h 246"/>
                <a:gd name="T70" fmla="*/ 218 w 260"/>
                <a:gd name="T71" fmla="*/ 60 h 246"/>
                <a:gd name="T72" fmla="*/ 220 w 260"/>
                <a:gd name="T73" fmla="*/ 64 h 246"/>
                <a:gd name="T74" fmla="*/ 224 w 260"/>
                <a:gd name="T75" fmla="*/ 88 h 246"/>
                <a:gd name="T76" fmla="*/ 234 w 260"/>
                <a:gd name="T77" fmla="*/ 110 h 246"/>
                <a:gd name="T78" fmla="*/ 234 w 260"/>
                <a:gd name="T79" fmla="*/ 110 h 246"/>
                <a:gd name="T80" fmla="*/ 234 w 260"/>
                <a:gd name="T81" fmla="*/ 116 h 246"/>
                <a:gd name="T82" fmla="*/ 236 w 260"/>
                <a:gd name="T83" fmla="*/ 126 h 246"/>
                <a:gd name="T84" fmla="*/ 238 w 260"/>
                <a:gd name="T85" fmla="*/ 134 h 246"/>
                <a:gd name="T86" fmla="*/ 238 w 260"/>
                <a:gd name="T87" fmla="*/ 138 h 246"/>
                <a:gd name="T88" fmla="*/ 240 w 260"/>
                <a:gd name="T89" fmla="*/ 142 h 246"/>
                <a:gd name="T90" fmla="*/ 244 w 260"/>
                <a:gd name="T91" fmla="*/ 146 h 246"/>
                <a:gd name="T92" fmla="*/ 244 w 260"/>
                <a:gd name="T93" fmla="*/ 154 h 246"/>
                <a:gd name="T94" fmla="*/ 242 w 260"/>
                <a:gd name="T95" fmla="*/ 166 h 246"/>
                <a:gd name="T96" fmla="*/ 244 w 260"/>
                <a:gd name="T97" fmla="*/ 168 h 246"/>
                <a:gd name="T98" fmla="*/ 246 w 260"/>
                <a:gd name="T99" fmla="*/ 174 h 246"/>
                <a:gd name="T100" fmla="*/ 246 w 260"/>
                <a:gd name="T101" fmla="*/ 180 h 246"/>
                <a:gd name="T102" fmla="*/ 250 w 260"/>
                <a:gd name="T103" fmla="*/ 186 h 246"/>
                <a:gd name="T104" fmla="*/ 192 w 260"/>
                <a:gd name="T105" fmla="*/ 236 h 246"/>
                <a:gd name="T106" fmla="*/ 148 w 260"/>
                <a:gd name="T107" fmla="*/ 230 h 246"/>
                <a:gd name="T108" fmla="*/ 4 w 260"/>
                <a:gd name="T109" fmla="*/ 144 h 2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60"/>
                <a:gd name="T166" fmla="*/ 0 h 246"/>
                <a:gd name="T167" fmla="*/ 260 w 260"/>
                <a:gd name="T168" fmla="*/ 246 h 2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60" h="246">
                  <a:moveTo>
                    <a:pt x="4" y="144"/>
                  </a:moveTo>
                  <a:lnTo>
                    <a:pt x="0" y="128"/>
                  </a:lnTo>
                  <a:lnTo>
                    <a:pt x="12" y="122"/>
                  </a:lnTo>
                  <a:lnTo>
                    <a:pt x="20" y="114"/>
                  </a:lnTo>
                  <a:lnTo>
                    <a:pt x="34" y="110"/>
                  </a:lnTo>
                  <a:lnTo>
                    <a:pt x="86" y="92"/>
                  </a:lnTo>
                  <a:lnTo>
                    <a:pt x="88" y="80"/>
                  </a:lnTo>
                  <a:lnTo>
                    <a:pt x="88" y="76"/>
                  </a:lnTo>
                  <a:lnTo>
                    <a:pt x="92" y="74"/>
                  </a:lnTo>
                  <a:lnTo>
                    <a:pt x="94" y="72"/>
                  </a:lnTo>
                  <a:lnTo>
                    <a:pt x="98" y="72"/>
                  </a:lnTo>
                  <a:lnTo>
                    <a:pt x="102" y="72"/>
                  </a:lnTo>
                  <a:lnTo>
                    <a:pt x="106" y="72"/>
                  </a:lnTo>
                  <a:lnTo>
                    <a:pt x="108" y="72"/>
                  </a:lnTo>
                  <a:lnTo>
                    <a:pt x="110" y="72"/>
                  </a:lnTo>
                  <a:lnTo>
                    <a:pt x="102" y="64"/>
                  </a:lnTo>
                  <a:lnTo>
                    <a:pt x="100" y="60"/>
                  </a:lnTo>
                  <a:lnTo>
                    <a:pt x="98" y="56"/>
                  </a:lnTo>
                  <a:lnTo>
                    <a:pt x="98" y="52"/>
                  </a:lnTo>
                  <a:lnTo>
                    <a:pt x="98" y="46"/>
                  </a:lnTo>
                  <a:lnTo>
                    <a:pt x="98" y="40"/>
                  </a:lnTo>
                  <a:lnTo>
                    <a:pt x="96" y="36"/>
                  </a:lnTo>
                  <a:lnTo>
                    <a:pt x="94" y="32"/>
                  </a:lnTo>
                  <a:lnTo>
                    <a:pt x="90" y="30"/>
                  </a:lnTo>
                  <a:lnTo>
                    <a:pt x="88" y="30"/>
                  </a:lnTo>
                  <a:lnTo>
                    <a:pt x="86" y="30"/>
                  </a:lnTo>
                  <a:lnTo>
                    <a:pt x="88" y="28"/>
                  </a:lnTo>
                  <a:lnTo>
                    <a:pt x="92" y="26"/>
                  </a:lnTo>
                  <a:lnTo>
                    <a:pt x="94" y="24"/>
                  </a:lnTo>
                  <a:lnTo>
                    <a:pt x="116" y="16"/>
                  </a:lnTo>
                  <a:lnTo>
                    <a:pt x="120" y="14"/>
                  </a:lnTo>
                  <a:lnTo>
                    <a:pt x="126" y="14"/>
                  </a:lnTo>
                  <a:lnTo>
                    <a:pt x="130" y="12"/>
                  </a:lnTo>
                  <a:lnTo>
                    <a:pt x="136" y="10"/>
                  </a:lnTo>
                  <a:lnTo>
                    <a:pt x="140" y="10"/>
                  </a:lnTo>
                  <a:lnTo>
                    <a:pt x="142" y="8"/>
                  </a:lnTo>
                  <a:lnTo>
                    <a:pt x="144" y="8"/>
                  </a:lnTo>
                  <a:lnTo>
                    <a:pt x="148" y="8"/>
                  </a:lnTo>
                  <a:lnTo>
                    <a:pt x="158" y="4"/>
                  </a:lnTo>
                  <a:lnTo>
                    <a:pt x="170" y="4"/>
                  </a:lnTo>
                  <a:lnTo>
                    <a:pt x="176" y="4"/>
                  </a:lnTo>
                  <a:lnTo>
                    <a:pt x="198" y="2"/>
                  </a:lnTo>
                  <a:lnTo>
                    <a:pt x="202" y="0"/>
                  </a:lnTo>
                  <a:lnTo>
                    <a:pt x="206" y="0"/>
                  </a:lnTo>
                  <a:lnTo>
                    <a:pt x="210" y="2"/>
                  </a:lnTo>
                  <a:lnTo>
                    <a:pt x="214" y="2"/>
                  </a:lnTo>
                  <a:lnTo>
                    <a:pt x="216" y="4"/>
                  </a:lnTo>
                  <a:lnTo>
                    <a:pt x="220" y="8"/>
                  </a:lnTo>
                  <a:lnTo>
                    <a:pt x="218" y="8"/>
                  </a:lnTo>
                  <a:lnTo>
                    <a:pt x="218" y="10"/>
                  </a:lnTo>
                  <a:lnTo>
                    <a:pt x="216" y="14"/>
                  </a:lnTo>
                  <a:lnTo>
                    <a:pt x="216" y="18"/>
                  </a:lnTo>
                  <a:lnTo>
                    <a:pt x="216" y="24"/>
                  </a:lnTo>
                  <a:lnTo>
                    <a:pt x="214" y="24"/>
                  </a:lnTo>
                  <a:lnTo>
                    <a:pt x="214" y="28"/>
                  </a:lnTo>
                  <a:lnTo>
                    <a:pt x="214" y="30"/>
                  </a:lnTo>
                  <a:lnTo>
                    <a:pt x="212" y="34"/>
                  </a:lnTo>
                  <a:lnTo>
                    <a:pt x="210" y="34"/>
                  </a:lnTo>
                  <a:lnTo>
                    <a:pt x="210" y="36"/>
                  </a:lnTo>
                  <a:lnTo>
                    <a:pt x="210" y="38"/>
                  </a:lnTo>
                  <a:lnTo>
                    <a:pt x="210" y="40"/>
                  </a:lnTo>
                  <a:lnTo>
                    <a:pt x="212" y="44"/>
                  </a:lnTo>
                  <a:lnTo>
                    <a:pt x="212" y="46"/>
                  </a:lnTo>
                  <a:lnTo>
                    <a:pt x="212" y="48"/>
                  </a:lnTo>
                  <a:lnTo>
                    <a:pt x="214" y="50"/>
                  </a:lnTo>
                  <a:lnTo>
                    <a:pt x="214" y="52"/>
                  </a:lnTo>
                  <a:lnTo>
                    <a:pt x="214" y="54"/>
                  </a:lnTo>
                  <a:lnTo>
                    <a:pt x="214" y="56"/>
                  </a:lnTo>
                  <a:lnTo>
                    <a:pt x="216" y="60"/>
                  </a:lnTo>
                  <a:lnTo>
                    <a:pt x="218" y="60"/>
                  </a:lnTo>
                  <a:lnTo>
                    <a:pt x="220" y="62"/>
                  </a:lnTo>
                  <a:lnTo>
                    <a:pt x="220" y="64"/>
                  </a:lnTo>
                  <a:lnTo>
                    <a:pt x="222" y="74"/>
                  </a:lnTo>
                  <a:lnTo>
                    <a:pt x="224" y="88"/>
                  </a:lnTo>
                  <a:lnTo>
                    <a:pt x="228" y="102"/>
                  </a:lnTo>
                  <a:lnTo>
                    <a:pt x="234" y="110"/>
                  </a:lnTo>
                  <a:lnTo>
                    <a:pt x="234" y="112"/>
                  </a:lnTo>
                  <a:lnTo>
                    <a:pt x="234" y="116"/>
                  </a:lnTo>
                  <a:lnTo>
                    <a:pt x="234" y="120"/>
                  </a:lnTo>
                  <a:lnTo>
                    <a:pt x="236" y="126"/>
                  </a:lnTo>
                  <a:lnTo>
                    <a:pt x="236" y="130"/>
                  </a:lnTo>
                  <a:lnTo>
                    <a:pt x="238" y="134"/>
                  </a:lnTo>
                  <a:lnTo>
                    <a:pt x="238" y="138"/>
                  </a:lnTo>
                  <a:lnTo>
                    <a:pt x="238" y="140"/>
                  </a:lnTo>
                  <a:lnTo>
                    <a:pt x="240" y="142"/>
                  </a:lnTo>
                  <a:lnTo>
                    <a:pt x="244" y="144"/>
                  </a:lnTo>
                  <a:lnTo>
                    <a:pt x="244" y="146"/>
                  </a:lnTo>
                  <a:lnTo>
                    <a:pt x="244" y="150"/>
                  </a:lnTo>
                  <a:lnTo>
                    <a:pt x="244" y="154"/>
                  </a:lnTo>
                  <a:lnTo>
                    <a:pt x="246" y="158"/>
                  </a:lnTo>
                  <a:lnTo>
                    <a:pt x="242" y="166"/>
                  </a:lnTo>
                  <a:lnTo>
                    <a:pt x="244" y="168"/>
                  </a:lnTo>
                  <a:lnTo>
                    <a:pt x="246" y="170"/>
                  </a:lnTo>
                  <a:lnTo>
                    <a:pt x="246" y="174"/>
                  </a:lnTo>
                  <a:lnTo>
                    <a:pt x="246" y="176"/>
                  </a:lnTo>
                  <a:lnTo>
                    <a:pt x="246" y="180"/>
                  </a:lnTo>
                  <a:lnTo>
                    <a:pt x="248" y="184"/>
                  </a:lnTo>
                  <a:lnTo>
                    <a:pt x="250" y="186"/>
                  </a:lnTo>
                  <a:lnTo>
                    <a:pt x="260" y="200"/>
                  </a:lnTo>
                  <a:lnTo>
                    <a:pt x="192" y="236"/>
                  </a:lnTo>
                  <a:lnTo>
                    <a:pt x="152" y="246"/>
                  </a:lnTo>
                  <a:lnTo>
                    <a:pt x="148" y="230"/>
                  </a:lnTo>
                  <a:lnTo>
                    <a:pt x="120" y="230"/>
                  </a:lnTo>
                  <a:lnTo>
                    <a:pt x="4" y="144"/>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80" name="Freeform 261"/>
            <p:cNvSpPr>
              <a:spLocks/>
            </p:cNvSpPr>
            <p:nvPr/>
          </p:nvSpPr>
          <p:spPr bwMode="gray">
            <a:xfrm>
              <a:off x="2397" y="2471"/>
              <a:ext cx="124" cy="98"/>
            </a:xfrm>
            <a:custGeom>
              <a:avLst/>
              <a:gdLst>
                <a:gd name="T0" fmla="*/ 0 w 112"/>
                <a:gd name="T1" fmla="*/ 90 h 98"/>
                <a:gd name="T2" fmla="*/ 2 w 112"/>
                <a:gd name="T3" fmla="*/ 82 h 98"/>
                <a:gd name="T4" fmla="*/ 6 w 112"/>
                <a:gd name="T5" fmla="*/ 74 h 98"/>
                <a:gd name="T6" fmla="*/ 16 w 112"/>
                <a:gd name="T7" fmla="*/ 68 h 98"/>
                <a:gd name="T8" fmla="*/ 28 w 112"/>
                <a:gd name="T9" fmla="*/ 64 h 98"/>
                <a:gd name="T10" fmla="*/ 32 w 112"/>
                <a:gd name="T11" fmla="*/ 60 h 98"/>
                <a:gd name="T12" fmla="*/ 32 w 112"/>
                <a:gd name="T13" fmla="*/ 56 h 98"/>
                <a:gd name="T14" fmla="*/ 28 w 112"/>
                <a:gd name="T15" fmla="*/ 54 h 98"/>
                <a:gd name="T16" fmla="*/ 24 w 112"/>
                <a:gd name="T17" fmla="*/ 42 h 98"/>
                <a:gd name="T18" fmla="*/ 30 w 112"/>
                <a:gd name="T19" fmla="*/ 32 h 98"/>
                <a:gd name="T20" fmla="*/ 40 w 112"/>
                <a:gd name="T21" fmla="*/ 26 h 98"/>
                <a:gd name="T22" fmla="*/ 46 w 112"/>
                <a:gd name="T23" fmla="*/ 24 h 98"/>
                <a:gd name="T24" fmla="*/ 50 w 112"/>
                <a:gd name="T25" fmla="*/ 16 h 98"/>
                <a:gd name="T26" fmla="*/ 52 w 112"/>
                <a:gd name="T27" fmla="*/ 10 h 98"/>
                <a:gd name="T28" fmla="*/ 56 w 112"/>
                <a:gd name="T29" fmla="*/ 4 h 98"/>
                <a:gd name="T30" fmla="*/ 66 w 112"/>
                <a:gd name="T31" fmla="*/ 0 h 98"/>
                <a:gd name="T32" fmla="*/ 112 w 112"/>
                <a:gd name="T33" fmla="*/ 20 h 98"/>
                <a:gd name="T34" fmla="*/ 88 w 112"/>
                <a:gd name="T35" fmla="*/ 20 h 98"/>
                <a:gd name="T36" fmla="*/ 86 w 112"/>
                <a:gd name="T37" fmla="*/ 18 h 98"/>
                <a:gd name="T38" fmla="*/ 82 w 112"/>
                <a:gd name="T39" fmla="*/ 20 h 98"/>
                <a:gd name="T40" fmla="*/ 82 w 112"/>
                <a:gd name="T41" fmla="*/ 26 h 98"/>
                <a:gd name="T42" fmla="*/ 80 w 112"/>
                <a:gd name="T43" fmla="*/ 38 h 98"/>
                <a:gd name="T44" fmla="*/ 80 w 112"/>
                <a:gd name="T45" fmla="*/ 50 h 98"/>
                <a:gd name="T46" fmla="*/ 80 w 112"/>
                <a:gd name="T47" fmla="*/ 54 h 98"/>
                <a:gd name="T48" fmla="*/ 80 w 112"/>
                <a:gd name="T49" fmla="*/ 56 h 98"/>
                <a:gd name="T50" fmla="*/ 78 w 112"/>
                <a:gd name="T51" fmla="*/ 60 h 98"/>
                <a:gd name="T52" fmla="*/ 76 w 112"/>
                <a:gd name="T53" fmla="*/ 60 h 98"/>
                <a:gd name="T54" fmla="*/ 72 w 112"/>
                <a:gd name="T55" fmla="*/ 60 h 98"/>
                <a:gd name="T56" fmla="*/ 66 w 112"/>
                <a:gd name="T57" fmla="*/ 60 h 98"/>
                <a:gd name="T58" fmla="*/ 62 w 112"/>
                <a:gd name="T59" fmla="*/ 64 h 98"/>
                <a:gd name="T60" fmla="*/ 60 w 112"/>
                <a:gd name="T61" fmla="*/ 74 h 98"/>
                <a:gd name="T62" fmla="*/ 0 w 112"/>
                <a:gd name="T63" fmla="*/ 94 h 9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2"/>
                <a:gd name="T97" fmla="*/ 0 h 98"/>
                <a:gd name="T98" fmla="*/ 112 w 112"/>
                <a:gd name="T99" fmla="*/ 98 h 9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2" h="98">
                  <a:moveTo>
                    <a:pt x="0" y="94"/>
                  </a:moveTo>
                  <a:lnTo>
                    <a:pt x="0" y="90"/>
                  </a:lnTo>
                  <a:lnTo>
                    <a:pt x="0" y="86"/>
                  </a:lnTo>
                  <a:lnTo>
                    <a:pt x="2" y="82"/>
                  </a:lnTo>
                  <a:lnTo>
                    <a:pt x="4" y="78"/>
                  </a:lnTo>
                  <a:lnTo>
                    <a:pt x="6" y="74"/>
                  </a:lnTo>
                  <a:lnTo>
                    <a:pt x="10" y="70"/>
                  </a:lnTo>
                  <a:lnTo>
                    <a:pt x="16" y="68"/>
                  </a:lnTo>
                  <a:lnTo>
                    <a:pt x="22" y="66"/>
                  </a:lnTo>
                  <a:lnTo>
                    <a:pt x="28" y="64"/>
                  </a:lnTo>
                  <a:lnTo>
                    <a:pt x="32" y="62"/>
                  </a:lnTo>
                  <a:lnTo>
                    <a:pt x="32" y="60"/>
                  </a:lnTo>
                  <a:lnTo>
                    <a:pt x="32" y="58"/>
                  </a:lnTo>
                  <a:lnTo>
                    <a:pt x="32" y="56"/>
                  </a:lnTo>
                  <a:lnTo>
                    <a:pt x="30" y="54"/>
                  </a:lnTo>
                  <a:lnTo>
                    <a:pt x="28" y="54"/>
                  </a:lnTo>
                  <a:lnTo>
                    <a:pt x="24" y="42"/>
                  </a:lnTo>
                  <a:lnTo>
                    <a:pt x="28" y="36"/>
                  </a:lnTo>
                  <a:lnTo>
                    <a:pt x="30" y="32"/>
                  </a:lnTo>
                  <a:lnTo>
                    <a:pt x="36" y="28"/>
                  </a:lnTo>
                  <a:lnTo>
                    <a:pt x="40" y="26"/>
                  </a:lnTo>
                  <a:lnTo>
                    <a:pt x="44" y="24"/>
                  </a:lnTo>
                  <a:lnTo>
                    <a:pt x="46" y="24"/>
                  </a:lnTo>
                  <a:lnTo>
                    <a:pt x="48" y="24"/>
                  </a:lnTo>
                  <a:lnTo>
                    <a:pt x="50" y="16"/>
                  </a:lnTo>
                  <a:lnTo>
                    <a:pt x="52" y="12"/>
                  </a:lnTo>
                  <a:lnTo>
                    <a:pt x="52" y="10"/>
                  </a:lnTo>
                  <a:lnTo>
                    <a:pt x="54" y="10"/>
                  </a:lnTo>
                  <a:lnTo>
                    <a:pt x="56" y="4"/>
                  </a:lnTo>
                  <a:lnTo>
                    <a:pt x="60" y="0"/>
                  </a:lnTo>
                  <a:lnTo>
                    <a:pt x="66" y="0"/>
                  </a:lnTo>
                  <a:lnTo>
                    <a:pt x="112" y="6"/>
                  </a:lnTo>
                  <a:lnTo>
                    <a:pt x="112" y="20"/>
                  </a:lnTo>
                  <a:lnTo>
                    <a:pt x="88" y="20"/>
                  </a:lnTo>
                  <a:lnTo>
                    <a:pt x="86" y="18"/>
                  </a:lnTo>
                  <a:lnTo>
                    <a:pt x="84" y="18"/>
                  </a:lnTo>
                  <a:lnTo>
                    <a:pt x="82" y="20"/>
                  </a:lnTo>
                  <a:lnTo>
                    <a:pt x="82" y="22"/>
                  </a:lnTo>
                  <a:lnTo>
                    <a:pt x="82" y="26"/>
                  </a:lnTo>
                  <a:lnTo>
                    <a:pt x="82" y="30"/>
                  </a:lnTo>
                  <a:lnTo>
                    <a:pt x="80" y="38"/>
                  </a:lnTo>
                  <a:lnTo>
                    <a:pt x="80" y="44"/>
                  </a:lnTo>
                  <a:lnTo>
                    <a:pt x="80" y="50"/>
                  </a:lnTo>
                  <a:lnTo>
                    <a:pt x="80" y="54"/>
                  </a:lnTo>
                  <a:lnTo>
                    <a:pt x="80" y="56"/>
                  </a:lnTo>
                  <a:lnTo>
                    <a:pt x="80" y="58"/>
                  </a:lnTo>
                  <a:lnTo>
                    <a:pt x="78" y="60"/>
                  </a:lnTo>
                  <a:lnTo>
                    <a:pt x="76" y="60"/>
                  </a:lnTo>
                  <a:lnTo>
                    <a:pt x="74" y="60"/>
                  </a:lnTo>
                  <a:lnTo>
                    <a:pt x="72" y="60"/>
                  </a:lnTo>
                  <a:lnTo>
                    <a:pt x="70" y="60"/>
                  </a:lnTo>
                  <a:lnTo>
                    <a:pt x="66" y="60"/>
                  </a:lnTo>
                  <a:lnTo>
                    <a:pt x="64" y="62"/>
                  </a:lnTo>
                  <a:lnTo>
                    <a:pt x="62" y="64"/>
                  </a:lnTo>
                  <a:lnTo>
                    <a:pt x="60" y="68"/>
                  </a:lnTo>
                  <a:lnTo>
                    <a:pt x="60" y="74"/>
                  </a:lnTo>
                  <a:lnTo>
                    <a:pt x="58" y="98"/>
                  </a:lnTo>
                  <a:lnTo>
                    <a:pt x="0" y="94"/>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81" name="Freeform 262"/>
            <p:cNvSpPr>
              <a:spLocks/>
            </p:cNvSpPr>
            <p:nvPr/>
          </p:nvSpPr>
          <p:spPr bwMode="gray">
            <a:xfrm>
              <a:off x="2390" y="2477"/>
              <a:ext cx="175" cy="182"/>
            </a:xfrm>
            <a:custGeom>
              <a:avLst/>
              <a:gdLst>
                <a:gd name="T0" fmla="*/ 4 w 158"/>
                <a:gd name="T1" fmla="*/ 158 h 182"/>
                <a:gd name="T2" fmla="*/ 10 w 158"/>
                <a:gd name="T3" fmla="*/ 150 h 182"/>
                <a:gd name="T4" fmla="*/ 14 w 158"/>
                <a:gd name="T5" fmla="*/ 146 h 182"/>
                <a:gd name="T6" fmla="*/ 18 w 158"/>
                <a:gd name="T7" fmla="*/ 142 h 182"/>
                <a:gd name="T8" fmla="*/ 18 w 158"/>
                <a:gd name="T9" fmla="*/ 132 h 182"/>
                <a:gd name="T10" fmla="*/ 14 w 158"/>
                <a:gd name="T11" fmla="*/ 124 h 182"/>
                <a:gd name="T12" fmla="*/ 12 w 158"/>
                <a:gd name="T13" fmla="*/ 120 h 182"/>
                <a:gd name="T14" fmla="*/ 16 w 158"/>
                <a:gd name="T15" fmla="*/ 96 h 182"/>
                <a:gd name="T16" fmla="*/ 14 w 158"/>
                <a:gd name="T17" fmla="*/ 88 h 182"/>
                <a:gd name="T18" fmla="*/ 66 w 158"/>
                <a:gd name="T19" fmla="*/ 68 h 182"/>
                <a:gd name="T20" fmla="*/ 68 w 158"/>
                <a:gd name="T21" fmla="*/ 58 h 182"/>
                <a:gd name="T22" fmla="*/ 72 w 158"/>
                <a:gd name="T23" fmla="*/ 54 h 182"/>
                <a:gd name="T24" fmla="*/ 78 w 158"/>
                <a:gd name="T25" fmla="*/ 54 h 182"/>
                <a:gd name="T26" fmla="*/ 82 w 158"/>
                <a:gd name="T27" fmla="*/ 54 h 182"/>
                <a:gd name="T28" fmla="*/ 84 w 158"/>
                <a:gd name="T29" fmla="*/ 54 h 182"/>
                <a:gd name="T30" fmla="*/ 86 w 158"/>
                <a:gd name="T31" fmla="*/ 50 h 182"/>
                <a:gd name="T32" fmla="*/ 86 w 158"/>
                <a:gd name="T33" fmla="*/ 48 h 182"/>
                <a:gd name="T34" fmla="*/ 86 w 158"/>
                <a:gd name="T35" fmla="*/ 44 h 182"/>
                <a:gd name="T36" fmla="*/ 86 w 158"/>
                <a:gd name="T37" fmla="*/ 32 h 182"/>
                <a:gd name="T38" fmla="*/ 88 w 158"/>
                <a:gd name="T39" fmla="*/ 20 h 182"/>
                <a:gd name="T40" fmla="*/ 88 w 158"/>
                <a:gd name="T41" fmla="*/ 14 h 182"/>
                <a:gd name="T42" fmla="*/ 92 w 158"/>
                <a:gd name="T43" fmla="*/ 12 h 182"/>
                <a:gd name="T44" fmla="*/ 94 w 158"/>
                <a:gd name="T45" fmla="*/ 14 h 182"/>
                <a:gd name="T46" fmla="*/ 118 w 158"/>
                <a:gd name="T47" fmla="*/ 14 h 182"/>
                <a:gd name="T48" fmla="*/ 118 w 158"/>
                <a:gd name="T49" fmla="*/ 0 h 182"/>
                <a:gd name="T50" fmla="*/ 138 w 158"/>
                <a:gd name="T51" fmla="*/ 28 h 182"/>
                <a:gd name="T52" fmla="*/ 138 w 158"/>
                <a:gd name="T53" fmla="*/ 28 h 182"/>
                <a:gd name="T54" fmla="*/ 136 w 158"/>
                <a:gd name="T55" fmla="*/ 30 h 182"/>
                <a:gd name="T56" fmla="*/ 142 w 158"/>
                <a:gd name="T57" fmla="*/ 142 h 182"/>
                <a:gd name="T58" fmla="*/ 144 w 158"/>
                <a:gd name="T59" fmla="*/ 146 h 182"/>
                <a:gd name="T60" fmla="*/ 146 w 158"/>
                <a:gd name="T61" fmla="*/ 152 h 182"/>
                <a:gd name="T62" fmla="*/ 140 w 158"/>
                <a:gd name="T63" fmla="*/ 164 h 182"/>
                <a:gd name="T64" fmla="*/ 88 w 158"/>
                <a:gd name="T65" fmla="*/ 158 h 182"/>
                <a:gd name="T66" fmla="*/ 84 w 158"/>
                <a:gd name="T67" fmla="*/ 162 h 182"/>
                <a:gd name="T68" fmla="*/ 82 w 158"/>
                <a:gd name="T69" fmla="*/ 162 h 182"/>
                <a:gd name="T70" fmla="*/ 80 w 158"/>
                <a:gd name="T71" fmla="*/ 160 h 182"/>
                <a:gd name="T72" fmla="*/ 76 w 158"/>
                <a:gd name="T73" fmla="*/ 162 h 182"/>
                <a:gd name="T74" fmla="*/ 76 w 158"/>
                <a:gd name="T75" fmla="*/ 166 h 182"/>
                <a:gd name="T76" fmla="*/ 76 w 158"/>
                <a:gd name="T77" fmla="*/ 170 h 182"/>
                <a:gd name="T78" fmla="*/ 72 w 158"/>
                <a:gd name="T79" fmla="*/ 172 h 182"/>
                <a:gd name="T80" fmla="*/ 70 w 158"/>
                <a:gd name="T81" fmla="*/ 176 h 182"/>
                <a:gd name="T82" fmla="*/ 66 w 158"/>
                <a:gd name="T83" fmla="*/ 182 h 182"/>
                <a:gd name="T84" fmla="*/ 62 w 158"/>
                <a:gd name="T85" fmla="*/ 182 h 182"/>
                <a:gd name="T86" fmla="*/ 60 w 158"/>
                <a:gd name="T87" fmla="*/ 178 h 182"/>
                <a:gd name="T88" fmla="*/ 54 w 158"/>
                <a:gd name="T89" fmla="*/ 178 h 182"/>
                <a:gd name="T90" fmla="*/ 46 w 158"/>
                <a:gd name="T91" fmla="*/ 172 h 182"/>
                <a:gd name="T92" fmla="*/ 42 w 158"/>
                <a:gd name="T93" fmla="*/ 166 h 182"/>
                <a:gd name="T94" fmla="*/ 36 w 158"/>
                <a:gd name="T95" fmla="*/ 160 h 182"/>
                <a:gd name="T96" fmla="*/ 26 w 158"/>
                <a:gd name="T97" fmla="*/ 156 h 182"/>
                <a:gd name="T98" fmla="*/ 0 w 158"/>
                <a:gd name="T99" fmla="*/ 164 h 18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8"/>
                <a:gd name="T151" fmla="*/ 0 h 182"/>
                <a:gd name="T152" fmla="*/ 158 w 158"/>
                <a:gd name="T153" fmla="*/ 182 h 18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8" h="182">
                  <a:moveTo>
                    <a:pt x="0" y="164"/>
                  </a:moveTo>
                  <a:lnTo>
                    <a:pt x="4" y="158"/>
                  </a:lnTo>
                  <a:lnTo>
                    <a:pt x="6" y="154"/>
                  </a:lnTo>
                  <a:lnTo>
                    <a:pt x="10" y="150"/>
                  </a:lnTo>
                  <a:lnTo>
                    <a:pt x="12" y="148"/>
                  </a:lnTo>
                  <a:lnTo>
                    <a:pt x="14" y="146"/>
                  </a:lnTo>
                  <a:lnTo>
                    <a:pt x="16" y="146"/>
                  </a:lnTo>
                  <a:lnTo>
                    <a:pt x="18" y="142"/>
                  </a:lnTo>
                  <a:lnTo>
                    <a:pt x="18" y="138"/>
                  </a:lnTo>
                  <a:lnTo>
                    <a:pt x="18" y="132"/>
                  </a:lnTo>
                  <a:lnTo>
                    <a:pt x="16" y="128"/>
                  </a:lnTo>
                  <a:lnTo>
                    <a:pt x="14" y="124"/>
                  </a:lnTo>
                  <a:lnTo>
                    <a:pt x="12" y="122"/>
                  </a:lnTo>
                  <a:lnTo>
                    <a:pt x="12" y="120"/>
                  </a:lnTo>
                  <a:lnTo>
                    <a:pt x="6" y="110"/>
                  </a:lnTo>
                  <a:lnTo>
                    <a:pt x="16" y="96"/>
                  </a:lnTo>
                  <a:lnTo>
                    <a:pt x="6" y="88"/>
                  </a:lnTo>
                  <a:lnTo>
                    <a:pt x="14" y="88"/>
                  </a:lnTo>
                  <a:lnTo>
                    <a:pt x="64" y="92"/>
                  </a:lnTo>
                  <a:lnTo>
                    <a:pt x="66" y="68"/>
                  </a:lnTo>
                  <a:lnTo>
                    <a:pt x="66" y="62"/>
                  </a:lnTo>
                  <a:lnTo>
                    <a:pt x="68" y="58"/>
                  </a:lnTo>
                  <a:lnTo>
                    <a:pt x="70" y="56"/>
                  </a:lnTo>
                  <a:lnTo>
                    <a:pt x="72" y="54"/>
                  </a:lnTo>
                  <a:lnTo>
                    <a:pt x="76" y="54"/>
                  </a:lnTo>
                  <a:lnTo>
                    <a:pt x="78" y="54"/>
                  </a:lnTo>
                  <a:lnTo>
                    <a:pt x="80" y="54"/>
                  </a:lnTo>
                  <a:lnTo>
                    <a:pt x="82" y="54"/>
                  </a:lnTo>
                  <a:lnTo>
                    <a:pt x="84" y="54"/>
                  </a:lnTo>
                  <a:lnTo>
                    <a:pt x="86" y="52"/>
                  </a:lnTo>
                  <a:lnTo>
                    <a:pt x="86" y="50"/>
                  </a:lnTo>
                  <a:lnTo>
                    <a:pt x="86" y="48"/>
                  </a:lnTo>
                  <a:lnTo>
                    <a:pt x="86" y="44"/>
                  </a:lnTo>
                  <a:lnTo>
                    <a:pt x="86" y="38"/>
                  </a:lnTo>
                  <a:lnTo>
                    <a:pt x="86" y="32"/>
                  </a:lnTo>
                  <a:lnTo>
                    <a:pt x="88" y="24"/>
                  </a:lnTo>
                  <a:lnTo>
                    <a:pt x="88" y="20"/>
                  </a:lnTo>
                  <a:lnTo>
                    <a:pt x="88" y="16"/>
                  </a:lnTo>
                  <a:lnTo>
                    <a:pt x="88" y="14"/>
                  </a:lnTo>
                  <a:lnTo>
                    <a:pt x="90" y="12"/>
                  </a:lnTo>
                  <a:lnTo>
                    <a:pt x="92" y="12"/>
                  </a:lnTo>
                  <a:lnTo>
                    <a:pt x="94" y="14"/>
                  </a:lnTo>
                  <a:lnTo>
                    <a:pt x="118" y="14"/>
                  </a:lnTo>
                  <a:lnTo>
                    <a:pt x="118" y="4"/>
                  </a:lnTo>
                  <a:lnTo>
                    <a:pt x="118" y="0"/>
                  </a:lnTo>
                  <a:lnTo>
                    <a:pt x="158" y="28"/>
                  </a:lnTo>
                  <a:lnTo>
                    <a:pt x="138" y="28"/>
                  </a:lnTo>
                  <a:lnTo>
                    <a:pt x="136" y="28"/>
                  </a:lnTo>
                  <a:lnTo>
                    <a:pt x="136" y="30"/>
                  </a:lnTo>
                  <a:lnTo>
                    <a:pt x="136" y="32"/>
                  </a:lnTo>
                  <a:lnTo>
                    <a:pt x="142" y="142"/>
                  </a:lnTo>
                  <a:lnTo>
                    <a:pt x="144" y="146"/>
                  </a:lnTo>
                  <a:lnTo>
                    <a:pt x="144" y="148"/>
                  </a:lnTo>
                  <a:lnTo>
                    <a:pt x="146" y="152"/>
                  </a:lnTo>
                  <a:lnTo>
                    <a:pt x="146" y="156"/>
                  </a:lnTo>
                  <a:lnTo>
                    <a:pt x="140" y="164"/>
                  </a:lnTo>
                  <a:lnTo>
                    <a:pt x="88" y="158"/>
                  </a:lnTo>
                  <a:lnTo>
                    <a:pt x="86" y="160"/>
                  </a:lnTo>
                  <a:lnTo>
                    <a:pt x="84" y="162"/>
                  </a:lnTo>
                  <a:lnTo>
                    <a:pt x="82" y="162"/>
                  </a:lnTo>
                  <a:lnTo>
                    <a:pt x="80" y="160"/>
                  </a:lnTo>
                  <a:lnTo>
                    <a:pt x="78" y="160"/>
                  </a:lnTo>
                  <a:lnTo>
                    <a:pt x="76" y="162"/>
                  </a:lnTo>
                  <a:lnTo>
                    <a:pt x="76" y="166"/>
                  </a:lnTo>
                  <a:lnTo>
                    <a:pt x="76" y="168"/>
                  </a:lnTo>
                  <a:lnTo>
                    <a:pt x="76" y="170"/>
                  </a:lnTo>
                  <a:lnTo>
                    <a:pt x="74" y="172"/>
                  </a:lnTo>
                  <a:lnTo>
                    <a:pt x="72" y="172"/>
                  </a:lnTo>
                  <a:lnTo>
                    <a:pt x="72" y="174"/>
                  </a:lnTo>
                  <a:lnTo>
                    <a:pt x="70" y="176"/>
                  </a:lnTo>
                  <a:lnTo>
                    <a:pt x="68" y="178"/>
                  </a:lnTo>
                  <a:lnTo>
                    <a:pt x="66" y="182"/>
                  </a:lnTo>
                  <a:lnTo>
                    <a:pt x="64" y="182"/>
                  </a:lnTo>
                  <a:lnTo>
                    <a:pt x="62" y="182"/>
                  </a:lnTo>
                  <a:lnTo>
                    <a:pt x="62" y="180"/>
                  </a:lnTo>
                  <a:lnTo>
                    <a:pt x="60" y="178"/>
                  </a:lnTo>
                  <a:lnTo>
                    <a:pt x="56" y="178"/>
                  </a:lnTo>
                  <a:lnTo>
                    <a:pt x="54" y="178"/>
                  </a:lnTo>
                  <a:lnTo>
                    <a:pt x="50" y="176"/>
                  </a:lnTo>
                  <a:lnTo>
                    <a:pt x="46" y="172"/>
                  </a:lnTo>
                  <a:lnTo>
                    <a:pt x="44" y="166"/>
                  </a:lnTo>
                  <a:lnTo>
                    <a:pt x="42" y="166"/>
                  </a:lnTo>
                  <a:lnTo>
                    <a:pt x="40" y="162"/>
                  </a:lnTo>
                  <a:lnTo>
                    <a:pt x="36" y="160"/>
                  </a:lnTo>
                  <a:lnTo>
                    <a:pt x="32" y="158"/>
                  </a:lnTo>
                  <a:lnTo>
                    <a:pt x="26" y="156"/>
                  </a:lnTo>
                  <a:lnTo>
                    <a:pt x="20" y="156"/>
                  </a:lnTo>
                  <a:lnTo>
                    <a:pt x="0" y="164"/>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82" name="Freeform 263"/>
            <p:cNvSpPr>
              <a:spLocks/>
            </p:cNvSpPr>
            <p:nvPr/>
          </p:nvSpPr>
          <p:spPr bwMode="gray">
            <a:xfrm>
              <a:off x="2406" y="2675"/>
              <a:ext cx="44" cy="28"/>
            </a:xfrm>
            <a:custGeom>
              <a:avLst/>
              <a:gdLst>
                <a:gd name="T0" fmla="*/ 24 w 40"/>
                <a:gd name="T1" fmla="*/ 0 h 28"/>
                <a:gd name="T2" fmla="*/ 24 w 40"/>
                <a:gd name="T3" fmla="*/ 0 h 28"/>
                <a:gd name="T4" fmla="*/ 22 w 40"/>
                <a:gd name="T5" fmla="*/ 0 h 28"/>
                <a:gd name="T6" fmla="*/ 20 w 40"/>
                <a:gd name="T7" fmla="*/ 0 h 28"/>
                <a:gd name="T8" fmla="*/ 18 w 40"/>
                <a:gd name="T9" fmla="*/ 2 h 28"/>
                <a:gd name="T10" fmla="*/ 14 w 40"/>
                <a:gd name="T11" fmla="*/ 2 h 28"/>
                <a:gd name="T12" fmla="*/ 8 w 40"/>
                <a:gd name="T13" fmla="*/ 4 h 28"/>
                <a:gd name="T14" fmla="*/ 0 w 40"/>
                <a:gd name="T15" fmla="*/ 8 h 28"/>
                <a:gd name="T16" fmla="*/ 0 w 40"/>
                <a:gd name="T17" fmla="*/ 8 h 28"/>
                <a:gd name="T18" fmla="*/ 2 w 40"/>
                <a:gd name="T19" fmla="*/ 12 h 28"/>
                <a:gd name="T20" fmla="*/ 6 w 40"/>
                <a:gd name="T21" fmla="*/ 16 h 28"/>
                <a:gd name="T22" fmla="*/ 10 w 40"/>
                <a:gd name="T23" fmla="*/ 22 h 28"/>
                <a:gd name="T24" fmla="*/ 16 w 40"/>
                <a:gd name="T25" fmla="*/ 28 h 28"/>
                <a:gd name="T26" fmla="*/ 18 w 40"/>
                <a:gd name="T27" fmla="*/ 28 h 28"/>
                <a:gd name="T28" fmla="*/ 20 w 40"/>
                <a:gd name="T29" fmla="*/ 26 h 28"/>
                <a:gd name="T30" fmla="*/ 24 w 40"/>
                <a:gd name="T31" fmla="*/ 26 h 28"/>
                <a:gd name="T32" fmla="*/ 28 w 40"/>
                <a:gd name="T33" fmla="*/ 24 h 28"/>
                <a:gd name="T34" fmla="*/ 32 w 40"/>
                <a:gd name="T35" fmla="*/ 22 h 28"/>
                <a:gd name="T36" fmla="*/ 36 w 40"/>
                <a:gd name="T37" fmla="*/ 22 h 28"/>
                <a:gd name="T38" fmla="*/ 38 w 40"/>
                <a:gd name="T39" fmla="*/ 20 h 28"/>
                <a:gd name="T40" fmla="*/ 38 w 40"/>
                <a:gd name="T41" fmla="*/ 16 h 28"/>
                <a:gd name="T42" fmla="*/ 40 w 40"/>
                <a:gd name="T43" fmla="*/ 16 h 28"/>
                <a:gd name="T44" fmla="*/ 38 w 40"/>
                <a:gd name="T45" fmla="*/ 8 h 28"/>
                <a:gd name="T46" fmla="*/ 38 w 40"/>
                <a:gd name="T47" fmla="*/ 2 h 28"/>
                <a:gd name="T48" fmla="*/ 24 w 40"/>
                <a:gd name="T49" fmla="*/ 0 h 28"/>
                <a:gd name="T50" fmla="*/ 24 w 40"/>
                <a:gd name="T51" fmla="*/ 0 h 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0"/>
                <a:gd name="T79" fmla="*/ 0 h 28"/>
                <a:gd name="T80" fmla="*/ 40 w 40"/>
                <a:gd name="T81" fmla="*/ 28 h 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0" h="28">
                  <a:moveTo>
                    <a:pt x="24" y="0"/>
                  </a:moveTo>
                  <a:lnTo>
                    <a:pt x="24" y="0"/>
                  </a:lnTo>
                  <a:lnTo>
                    <a:pt x="22" y="0"/>
                  </a:lnTo>
                  <a:lnTo>
                    <a:pt x="20" y="0"/>
                  </a:lnTo>
                  <a:lnTo>
                    <a:pt x="18" y="2"/>
                  </a:lnTo>
                  <a:lnTo>
                    <a:pt x="14" y="2"/>
                  </a:lnTo>
                  <a:lnTo>
                    <a:pt x="8" y="4"/>
                  </a:lnTo>
                  <a:lnTo>
                    <a:pt x="0" y="8"/>
                  </a:lnTo>
                  <a:lnTo>
                    <a:pt x="2" y="12"/>
                  </a:lnTo>
                  <a:lnTo>
                    <a:pt x="6" y="16"/>
                  </a:lnTo>
                  <a:lnTo>
                    <a:pt x="10" y="22"/>
                  </a:lnTo>
                  <a:lnTo>
                    <a:pt x="16" y="28"/>
                  </a:lnTo>
                  <a:lnTo>
                    <a:pt x="18" y="28"/>
                  </a:lnTo>
                  <a:lnTo>
                    <a:pt x="20" y="26"/>
                  </a:lnTo>
                  <a:lnTo>
                    <a:pt x="24" y="26"/>
                  </a:lnTo>
                  <a:lnTo>
                    <a:pt x="28" y="24"/>
                  </a:lnTo>
                  <a:lnTo>
                    <a:pt x="32" y="22"/>
                  </a:lnTo>
                  <a:lnTo>
                    <a:pt x="36" y="22"/>
                  </a:lnTo>
                  <a:lnTo>
                    <a:pt x="38" y="20"/>
                  </a:lnTo>
                  <a:lnTo>
                    <a:pt x="38" y="16"/>
                  </a:lnTo>
                  <a:lnTo>
                    <a:pt x="40" y="16"/>
                  </a:lnTo>
                  <a:lnTo>
                    <a:pt x="38" y="8"/>
                  </a:lnTo>
                  <a:lnTo>
                    <a:pt x="38" y="2"/>
                  </a:lnTo>
                  <a:lnTo>
                    <a:pt x="24" y="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83" name="Freeform 264"/>
            <p:cNvSpPr>
              <a:spLocks/>
            </p:cNvSpPr>
            <p:nvPr/>
          </p:nvSpPr>
          <p:spPr bwMode="gray">
            <a:xfrm>
              <a:off x="2390" y="2633"/>
              <a:ext cx="73" cy="50"/>
            </a:xfrm>
            <a:custGeom>
              <a:avLst/>
              <a:gdLst>
                <a:gd name="T0" fmla="*/ 2 w 66"/>
                <a:gd name="T1" fmla="*/ 30 h 50"/>
                <a:gd name="T2" fmla="*/ 2 w 66"/>
                <a:gd name="T3" fmla="*/ 22 h 50"/>
                <a:gd name="T4" fmla="*/ 0 w 66"/>
                <a:gd name="T5" fmla="*/ 16 h 50"/>
                <a:gd name="T6" fmla="*/ 0 w 66"/>
                <a:gd name="T7" fmla="*/ 10 h 50"/>
                <a:gd name="T8" fmla="*/ 0 w 66"/>
                <a:gd name="T9" fmla="*/ 6 h 50"/>
                <a:gd name="T10" fmla="*/ 2 w 66"/>
                <a:gd name="T11" fmla="*/ 6 h 50"/>
                <a:gd name="T12" fmla="*/ 2 w 66"/>
                <a:gd name="T13" fmla="*/ 6 h 50"/>
                <a:gd name="T14" fmla="*/ 2 w 66"/>
                <a:gd name="T15" fmla="*/ 6 h 50"/>
                <a:gd name="T16" fmla="*/ 20 w 66"/>
                <a:gd name="T17" fmla="*/ 0 h 50"/>
                <a:gd name="T18" fmla="*/ 26 w 66"/>
                <a:gd name="T19" fmla="*/ 0 h 50"/>
                <a:gd name="T20" fmla="*/ 32 w 66"/>
                <a:gd name="T21" fmla="*/ 2 h 50"/>
                <a:gd name="T22" fmla="*/ 38 w 66"/>
                <a:gd name="T23" fmla="*/ 4 h 50"/>
                <a:gd name="T24" fmla="*/ 40 w 66"/>
                <a:gd name="T25" fmla="*/ 8 h 50"/>
                <a:gd name="T26" fmla="*/ 42 w 66"/>
                <a:gd name="T27" fmla="*/ 10 h 50"/>
                <a:gd name="T28" fmla="*/ 44 w 66"/>
                <a:gd name="T29" fmla="*/ 10 h 50"/>
                <a:gd name="T30" fmla="*/ 46 w 66"/>
                <a:gd name="T31" fmla="*/ 14 h 50"/>
                <a:gd name="T32" fmla="*/ 48 w 66"/>
                <a:gd name="T33" fmla="*/ 18 h 50"/>
                <a:gd name="T34" fmla="*/ 50 w 66"/>
                <a:gd name="T35" fmla="*/ 20 h 50"/>
                <a:gd name="T36" fmla="*/ 50 w 66"/>
                <a:gd name="T37" fmla="*/ 20 h 50"/>
                <a:gd name="T38" fmla="*/ 50 w 66"/>
                <a:gd name="T39" fmla="*/ 20 h 50"/>
                <a:gd name="T40" fmla="*/ 56 w 66"/>
                <a:gd name="T41" fmla="*/ 22 h 50"/>
                <a:gd name="T42" fmla="*/ 60 w 66"/>
                <a:gd name="T43" fmla="*/ 24 h 50"/>
                <a:gd name="T44" fmla="*/ 62 w 66"/>
                <a:gd name="T45" fmla="*/ 26 h 50"/>
                <a:gd name="T46" fmla="*/ 64 w 66"/>
                <a:gd name="T47" fmla="*/ 26 h 50"/>
                <a:gd name="T48" fmla="*/ 64 w 66"/>
                <a:gd name="T49" fmla="*/ 26 h 50"/>
                <a:gd name="T50" fmla="*/ 64 w 66"/>
                <a:gd name="T51" fmla="*/ 30 h 50"/>
                <a:gd name="T52" fmla="*/ 64 w 66"/>
                <a:gd name="T53" fmla="*/ 32 h 50"/>
                <a:gd name="T54" fmla="*/ 64 w 66"/>
                <a:gd name="T55" fmla="*/ 36 h 50"/>
                <a:gd name="T56" fmla="*/ 66 w 66"/>
                <a:gd name="T57" fmla="*/ 42 h 50"/>
                <a:gd name="T58" fmla="*/ 66 w 66"/>
                <a:gd name="T59" fmla="*/ 44 h 50"/>
                <a:gd name="T60" fmla="*/ 66 w 66"/>
                <a:gd name="T61" fmla="*/ 44 h 50"/>
                <a:gd name="T62" fmla="*/ 58 w 66"/>
                <a:gd name="T63" fmla="*/ 44 h 50"/>
                <a:gd name="T64" fmla="*/ 50 w 66"/>
                <a:gd name="T65" fmla="*/ 44 h 50"/>
                <a:gd name="T66" fmla="*/ 44 w 66"/>
                <a:gd name="T67" fmla="*/ 44 h 50"/>
                <a:gd name="T68" fmla="*/ 40 w 66"/>
                <a:gd name="T69" fmla="*/ 44 h 50"/>
                <a:gd name="T70" fmla="*/ 38 w 66"/>
                <a:gd name="T71" fmla="*/ 42 h 50"/>
                <a:gd name="T72" fmla="*/ 34 w 66"/>
                <a:gd name="T73" fmla="*/ 42 h 50"/>
                <a:gd name="T74" fmla="*/ 30 w 66"/>
                <a:gd name="T75" fmla="*/ 44 h 50"/>
                <a:gd name="T76" fmla="*/ 26 w 66"/>
                <a:gd name="T77" fmla="*/ 44 h 50"/>
                <a:gd name="T78" fmla="*/ 22 w 66"/>
                <a:gd name="T79" fmla="*/ 46 h 50"/>
                <a:gd name="T80" fmla="*/ 18 w 66"/>
                <a:gd name="T81" fmla="*/ 48 h 50"/>
                <a:gd name="T82" fmla="*/ 16 w 66"/>
                <a:gd name="T83" fmla="*/ 48 h 50"/>
                <a:gd name="T84" fmla="*/ 14 w 66"/>
                <a:gd name="T85" fmla="*/ 50 h 50"/>
                <a:gd name="T86" fmla="*/ 12 w 66"/>
                <a:gd name="T87" fmla="*/ 46 h 50"/>
                <a:gd name="T88" fmla="*/ 10 w 66"/>
                <a:gd name="T89" fmla="*/ 44 h 50"/>
                <a:gd name="T90" fmla="*/ 8 w 66"/>
                <a:gd name="T91" fmla="*/ 42 h 50"/>
                <a:gd name="T92" fmla="*/ 6 w 66"/>
                <a:gd name="T93" fmla="*/ 40 h 50"/>
                <a:gd name="T94" fmla="*/ 4 w 66"/>
                <a:gd name="T95" fmla="*/ 36 h 50"/>
                <a:gd name="T96" fmla="*/ 2 w 66"/>
                <a:gd name="T97" fmla="*/ 30 h 50"/>
                <a:gd name="T98" fmla="*/ 2 w 66"/>
                <a:gd name="T99" fmla="*/ 30 h 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6"/>
                <a:gd name="T151" fmla="*/ 0 h 50"/>
                <a:gd name="T152" fmla="*/ 66 w 66"/>
                <a:gd name="T153" fmla="*/ 50 h 5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6" h="50">
                  <a:moveTo>
                    <a:pt x="2" y="30"/>
                  </a:moveTo>
                  <a:lnTo>
                    <a:pt x="2" y="22"/>
                  </a:lnTo>
                  <a:lnTo>
                    <a:pt x="0" y="16"/>
                  </a:lnTo>
                  <a:lnTo>
                    <a:pt x="0" y="10"/>
                  </a:lnTo>
                  <a:lnTo>
                    <a:pt x="0" y="6"/>
                  </a:lnTo>
                  <a:lnTo>
                    <a:pt x="2" y="6"/>
                  </a:lnTo>
                  <a:lnTo>
                    <a:pt x="20" y="0"/>
                  </a:lnTo>
                  <a:lnTo>
                    <a:pt x="26" y="0"/>
                  </a:lnTo>
                  <a:lnTo>
                    <a:pt x="32" y="2"/>
                  </a:lnTo>
                  <a:lnTo>
                    <a:pt x="38" y="4"/>
                  </a:lnTo>
                  <a:lnTo>
                    <a:pt x="40" y="8"/>
                  </a:lnTo>
                  <a:lnTo>
                    <a:pt x="42" y="10"/>
                  </a:lnTo>
                  <a:lnTo>
                    <a:pt x="44" y="10"/>
                  </a:lnTo>
                  <a:lnTo>
                    <a:pt x="46" y="14"/>
                  </a:lnTo>
                  <a:lnTo>
                    <a:pt x="48" y="18"/>
                  </a:lnTo>
                  <a:lnTo>
                    <a:pt x="50" y="20"/>
                  </a:lnTo>
                  <a:lnTo>
                    <a:pt x="56" y="22"/>
                  </a:lnTo>
                  <a:lnTo>
                    <a:pt x="60" y="24"/>
                  </a:lnTo>
                  <a:lnTo>
                    <a:pt x="62" y="26"/>
                  </a:lnTo>
                  <a:lnTo>
                    <a:pt x="64" y="26"/>
                  </a:lnTo>
                  <a:lnTo>
                    <a:pt x="64" y="30"/>
                  </a:lnTo>
                  <a:lnTo>
                    <a:pt x="64" y="32"/>
                  </a:lnTo>
                  <a:lnTo>
                    <a:pt x="64" y="36"/>
                  </a:lnTo>
                  <a:lnTo>
                    <a:pt x="66" y="42"/>
                  </a:lnTo>
                  <a:lnTo>
                    <a:pt x="66" y="44"/>
                  </a:lnTo>
                  <a:lnTo>
                    <a:pt x="58" y="44"/>
                  </a:lnTo>
                  <a:lnTo>
                    <a:pt x="50" y="44"/>
                  </a:lnTo>
                  <a:lnTo>
                    <a:pt x="44" y="44"/>
                  </a:lnTo>
                  <a:lnTo>
                    <a:pt x="40" y="44"/>
                  </a:lnTo>
                  <a:lnTo>
                    <a:pt x="38" y="42"/>
                  </a:lnTo>
                  <a:lnTo>
                    <a:pt x="34" y="42"/>
                  </a:lnTo>
                  <a:lnTo>
                    <a:pt x="30" y="44"/>
                  </a:lnTo>
                  <a:lnTo>
                    <a:pt x="26" y="44"/>
                  </a:lnTo>
                  <a:lnTo>
                    <a:pt x="22" y="46"/>
                  </a:lnTo>
                  <a:lnTo>
                    <a:pt x="18" y="48"/>
                  </a:lnTo>
                  <a:lnTo>
                    <a:pt x="16" y="48"/>
                  </a:lnTo>
                  <a:lnTo>
                    <a:pt x="14" y="50"/>
                  </a:lnTo>
                  <a:lnTo>
                    <a:pt x="12" y="46"/>
                  </a:lnTo>
                  <a:lnTo>
                    <a:pt x="10" y="44"/>
                  </a:lnTo>
                  <a:lnTo>
                    <a:pt x="8" y="42"/>
                  </a:lnTo>
                  <a:lnTo>
                    <a:pt x="6" y="40"/>
                  </a:lnTo>
                  <a:lnTo>
                    <a:pt x="4" y="36"/>
                  </a:lnTo>
                  <a:lnTo>
                    <a:pt x="2" y="3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84" name="Freeform 265"/>
            <p:cNvSpPr>
              <a:spLocks/>
            </p:cNvSpPr>
            <p:nvPr/>
          </p:nvSpPr>
          <p:spPr bwMode="gray">
            <a:xfrm>
              <a:off x="2395" y="2653"/>
              <a:ext cx="46" cy="10"/>
            </a:xfrm>
            <a:custGeom>
              <a:avLst/>
              <a:gdLst>
                <a:gd name="T0" fmla="*/ 0 w 42"/>
                <a:gd name="T1" fmla="*/ 0 h 10"/>
                <a:gd name="T2" fmla="*/ 0 w 42"/>
                <a:gd name="T3" fmla="*/ 8 h 10"/>
                <a:gd name="T4" fmla="*/ 2 w 42"/>
                <a:gd name="T5" fmla="*/ 8 h 10"/>
                <a:gd name="T6" fmla="*/ 6 w 42"/>
                <a:gd name="T7" fmla="*/ 6 h 10"/>
                <a:gd name="T8" fmla="*/ 10 w 42"/>
                <a:gd name="T9" fmla="*/ 6 h 10"/>
                <a:gd name="T10" fmla="*/ 16 w 42"/>
                <a:gd name="T11" fmla="*/ 8 h 10"/>
                <a:gd name="T12" fmla="*/ 22 w 42"/>
                <a:gd name="T13" fmla="*/ 10 h 10"/>
                <a:gd name="T14" fmla="*/ 28 w 42"/>
                <a:gd name="T15" fmla="*/ 10 h 10"/>
                <a:gd name="T16" fmla="*/ 30 w 42"/>
                <a:gd name="T17" fmla="*/ 8 h 10"/>
                <a:gd name="T18" fmla="*/ 32 w 42"/>
                <a:gd name="T19" fmla="*/ 8 h 10"/>
                <a:gd name="T20" fmla="*/ 34 w 42"/>
                <a:gd name="T21" fmla="*/ 6 h 10"/>
                <a:gd name="T22" fmla="*/ 36 w 42"/>
                <a:gd name="T23" fmla="*/ 6 h 10"/>
                <a:gd name="T24" fmla="*/ 38 w 42"/>
                <a:gd name="T25" fmla="*/ 6 h 10"/>
                <a:gd name="T26" fmla="*/ 38 w 42"/>
                <a:gd name="T27" fmla="*/ 6 h 10"/>
                <a:gd name="T28" fmla="*/ 40 w 42"/>
                <a:gd name="T29" fmla="*/ 6 h 10"/>
                <a:gd name="T30" fmla="*/ 42 w 42"/>
                <a:gd name="T31" fmla="*/ 6 h 10"/>
                <a:gd name="T32" fmla="*/ 42 w 42"/>
                <a:gd name="T33" fmla="*/ 4 h 10"/>
                <a:gd name="T34" fmla="*/ 40 w 42"/>
                <a:gd name="T35" fmla="*/ 4 h 10"/>
                <a:gd name="T36" fmla="*/ 36 w 42"/>
                <a:gd name="T37" fmla="*/ 2 h 10"/>
                <a:gd name="T38" fmla="*/ 32 w 42"/>
                <a:gd name="T39" fmla="*/ 0 h 10"/>
                <a:gd name="T40" fmla="*/ 28 w 42"/>
                <a:gd name="T41" fmla="*/ 0 h 10"/>
                <a:gd name="T42" fmla="*/ 24 w 42"/>
                <a:gd name="T43" fmla="*/ 2 h 10"/>
                <a:gd name="T44" fmla="*/ 22 w 42"/>
                <a:gd name="T45" fmla="*/ 2 h 10"/>
                <a:gd name="T46" fmla="*/ 18 w 42"/>
                <a:gd name="T47" fmla="*/ 2 h 10"/>
                <a:gd name="T48" fmla="*/ 16 w 42"/>
                <a:gd name="T49" fmla="*/ 2 h 10"/>
                <a:gd name="T50" fmla="*/ 12 w 42"/>
                <a:gd name="T51" fmla="*/ 2 h 10"/>
                <a:gd name="T52" fmla="*/ 10 w 42"/>
                <a:gd name="T53" fmla="*/ 0 h 10"/>
                <a:gd name="T54" fmla="*/ 8 w 42"/>
                <a:gd name="T55" fmla="*/ 0 h 10"/>
                <a:gd name="T56" fmla="*/ 6 w 42"/>
                <a:gd name="T57" fmla="*/ 0 h 10"/>
                <a:gd name="T58" fmla="*/ 2 w 42"/>
                <a:gd name="T59" fmla="*/ 0 h 10"/>
                <a:gd name="T60" fmla="*/ 0 w 42"/>
                <a:gd name="T61" fmla="*/ 0 h 10"/>
                <a:gd name="T62" fmla="*/ 0 w 42"/>
                <a:gd name="T63" fmla="*/ 0 h 10"/>
                <a:gd name="T64" fmla="*/ 0 w 42"/>
                <a:gd name="T65" fmla="*/ 0 h 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10"/>
                <a:gd name="T101" fmla="*/ 42 w 42"/>
                <a:gd name="T102" fmla="*/ 10 h 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10">
                  <a:moveTo>
                    <a:pt x="0" y="0"/>
                  </a:moveTo>
                  <a:lnTo>
                    <a:pt x="0" y="8"/>
                  </a:lnTo>
                  <a:lnTo>
                    <a:pt x="2" y="8"/>
                  </a:lnTo>
                  <a:lnTo>
                    <a:pt x="6" y="6"/>
                  </a:lnTo>
                  <a:lnTo>
                    <a:pt x="10" y="6"/>
                  </a:lnTo>
                  <a:lnTo>
                    <a:pt x="16" y="8"/>
                  </a:lnTo>
                  <a:lnTo>
                    <a:pt x="22" y="10"/>
                  </a:lnTo>
                  <a:lnTo>
                    <a:pt x="28" y="10"/>
                  </a:lnTo>
                  <a:lnTo>
                    <a:pt x="30" y="8"/>
                  </a:lnTo>
                  <a:lnTo>
                    <a:pt x="32" y="8"/>
                  </a:lnTo>
                  <a:lnTo>
                    <a:pt x="34" y="6"/>
                  </a:lnTo>
                  <a:lnTo>
                    <a:pt x="36" y="6"/>
                  </a:lnTo>
                  <a:lnTo>
                    <a:pt x="38" y="6"/>
                  </a:lnTo>
                  <a:lnTo>
                    <a:pt x="40" y="6"/>
                  </a:lnTo>
                  <a:lnTo>
                    <a:pt x="42" y="6"/>
                  </a:lnTo>
                  <a:lnTo>
                    <a:pt x="42" y="4"/>
                  </a:lnTo>
                  <a:lnTo>
                    <a:pt x="40" y="4"/>
                  </a:lnTo>
                  <a:lnTo>
                    <a:pt x="36" y="2"/>
                  </a:lnTo>
                  <a:lnTo>
                    <a:pt x="32" y="0"/>
                  </a:lnTo>
                  <a:lnTo>
                    <a:pt x="28" y="0"/>
                  </a:lnTo>
                  <a:lnTo>
                    <a:pt x="24" y="2"/>
                  </a:lnTo>
                  <a:lnTo>
                    <a:pt x="22" y="2"/>
                  </a:lnTo>
                  <a:lnTo>
                    <a:pt x="18" y="2"/>
                  </a:lnTo>
                  <a:lnTo>
                    <a:pt x="16" y="2"/>
                  </a:lnTo>
                  <a:lnTo>
                    <a:pt x="12" y="2"/>
                  </a:lnTo>
                  <a:lnTo>
                    <a:pt x="10" y="0"/>
                  </a:lnTo>
                  <a:lnTo>
                    <a:pt x="8" y="0"/>
                  </a:lnTo>
                  <a:lnTo>
                    <a:pt x="6" y="0"/>
                  </a:lnTo>
                  <a:lnTo>
                    <a:pt x="2" y="0"/>
                  </a:lnTo>
                  <a:lnTo>
                    <a:pt x="0" y="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85" name="Freeform 266"/>
            <p:cNvSpPr>
              <a:spLocks/>
            </p:cNvSpPr>
            <p:nvPr/>
          </p:nvSpPr>
          <p:spPr bwMode="gray">
            <a:xfrm>
              <a:off x="2479" y="2737"/>
              <a:ext cx="92" cy="56"/>
            </a:xfrm>
            <a:custGeom>
              <a:avLst/>
              <a:gdLst>
                <a:gd name="T0" fmla="*/ 24 w 84"/>
                <a:gd name="T1" fmla="*/ 44 h 56"/>
                <a:gd name="T2" fmla="*/ 22 w 84"/>
                <a:gd name="T3" fmla="*/ 38 h 56"/>
                <a:gd name="T4" fmla="*/ 0 w 84"/>
                <a:gd name="T5" fmla="*/ 20 h 56"/>
                <a:gd name="T6" fmla="*/ 0 w 84"/>
                <a:gd name="T7" fmla="*/ 20 h 56"/>
                <a:gd name="T8" fmla="*/ 4 w 84"/>
                <a:gd name="T9" fmla="*/ 18 h 56"/>
                <a:gd name="T10" fmla="*/ 6 w 84"/>
                <a:gd name="T11" fmla="*/ 16 h 56"/>
                <a:gd name="T12" fmla="*/ 12 w 84"/>
                <a:gd name="T13" fmla="*/ 12 h 56"/>
                <a:gd name="T14" fmla="*/ 14 w 84"/>
                <a:gd name="T15" fmla="*/ 8 h 56"/>
                <a:gd name="T16" fmla="*/ 16 w 84"/>
                <a:gd name="T17" fmla="*/ 0 h 56"/>
                <a:gd name="T18" fmla="*/ 28 w 84"/>
                <a:gd name="T19" fmla="*/ 0 h 56"/>
                <a:gd name="T20" fmla="*/ 28 w 84"/>
                <a:gd name="T21" fmla="*/ 0 h 56"/>
                <a:gd name="T22" fmla="*/ 30 w 84"/>
                <a:gd name="T23" fmla="*/ 2 h 56"/>
                <a:gd name="T24" fmla="*/ 34 w 84"/>
                <a:gd name="T25" fmla="*/ 4 h 56"/>
                <a:gd name="T26" fmla="*/ 38 w 84"/>
                <a:gd name="T27" fmla="*/ 6 h 56"/>
                <a:gd name="T28" fmla="*/ 40 w 84"/>
                <a:gd name="T29" fmla="*/ 8 h 56"/>
                <a:gd name="T30" fmla="*/ 44 w 84"/>
                <a:gd name="T31" fmla="*/ 10 h 56"/>
                <a:gd name="T32" fmla="*/ 46 w 84"/>
                <a:gd name="T33" fmla="*/ 10 h 56"/>
                <a:gd name="T34" fmla="*/ 46 w 84"/>
                <a:gd name="T35" fmla="*/ 8 h 56"/>
                <a:gd name="T36" fmla="*/ 48 w 84"/>
                <a:gd name="T37" fmla="*/ 8 h 56"/>
                <a:gd name="T38" fmla="*/ 50 w 84"/>
                <a:gd name="T39" fmla="*/ 6 h 56"/>
                <a:gd name="T40" fmla="*/ 52 w 84"/>
                <a:gd name="T41" fmla="*/ 4 h 56"/>
                <a:gd name="T42" fmla="*/ 56 w 84"/>
                <a:gd name="T43" fmla="*/ 4 h 56"/>
                <a:gd name="T44" fmla="*/ 58 w 84"/>
                <a:gd name="T45" fmla="*/ 4 h 56"/>
                <a:gd name="T46" fmla="*/ 62 w 84"/>
                <a:gd name="T47" fmla="*/ 6 h 56"/>
                <a:gd name="T48" fmla="*/ 64 w 84"/>
                <a:gd name="T49" fmla="*/ 10 h 56"/>
                <a:gd name="T50" fmla="*/ 64 w 84"/>
                <a:gd name="T51" fmla="*/ 10 h 56"/>
                <a:gd name="T52" fmla="*/ 64 w 84"/>
                <a:gd name="T53" fmla="*/ 12 h 56"/>
                <a:gd name="T54" fmla="*/ 64 w 84"/>
                <a:gd name="T55" fmla="*/ 16 h 56"/>
                <a:gd name="T56" fmla="*/ 64 w 84"/>
                <a:gd name="T57" fmla="*/ 18 h 56"/>
                <a:gd name="T58" fmla="*/ 66 w 84"/>
                <a:gd name="T59" fmla="*/ 22 h 56"/>
                <a:gd name="T60" fmla="*/ 70 w 84"/>
                <a:gd name="T61" fmla="*/ 24 h 56"/>
                <a:gd name="T62" fmla="*/ 72 w 84"/>
                <a:gd name="T63" fmla="*/ 24 h 56"/>
                <a:gd name="T64" fmla="*/ 74 w 84"/>
                <a:gd name="T65" fmla="*/ 24 h 56"/>
                <a:gd name="T66" fmla="*/ 76 w 84"/>
                <a:gd name="T67" fmla="*/ 24 h 56"/>
                <a:gd name="T68" fmla="*/ 78 w 84"/>
                <a:gd name="T69" fmla="*/ 24 h 56"/>
                <a:gd name="T70" fmla="*/ 80 w 84"/>
                <a:gd name="T71" fmla="*/ 26 h 56"/>
                <a:gd name="T72" fmla="*/ 82 w 84"/>
                <a:gd name="T73" fmla="*/ 30 h 56"/>
                <a:gd name="T74" fmla="*/ 84 w 84"/>
                <a:gd name="T75" fmla="*/ 36 h 56"/>
                <a:gd name="T76" fmla="*/ 82 w 84"/>
                <a:gd name="T77" fmla="*/ 40 h 56"/>
                <a:gd name="T78" fmla="*/ 82 w 84"/>
                <a:gd name="T79" fmla="*/ 42 h 56"/>
                <a:gd name="T80" fmla="*/ 80 w 84"/>
                <a:gd name="T81" fmla="*/ 44 h 56"/>
                <a:gd name="T82" fmla="*/ 80 w 84"/>
                <a:gd name="T83" fmla="*/ 46 h 56"/>
                <a:gd name="T84" fmla="*/ 48 w 84"/>
                <a:gd name="T85" fmla="*/ 56 h 56"/>
                <a:gd name="T86" fmla="*/ 48 w 84"/>
                <a:gd name="T87" fmla="*/ 56 h 56"/>
                <a:gd name="T88" fmla="*/ 46 w 84"/>
                <a:gd name="T89" fmla="*/ 56 h 56"/>
                <a:gd name="T90" fmla="*/ 44 w 84"/>
                <a:gd name="T91" fmla="*/ 56 h 56"/>
                <a:gd name="T92" fmla="*/ 38 w 84"/>
                <a:gd name="T93" fmla="*/ 54 h 56"/>
                <a:gd name="T94" fmla="*/ 32 w 84"/>
                <a:gd name="T95" fmla="*/ 52 h 56"/>
                <a:gd name="T96" fmla="*/ 32 w 84"/>
                <a:gd name="T97" fmla="*/ 52 h 56"/>
                <a:gd name="T98" fmla="*/ 28 w 84"/>
                <a:gd name="T99" fmla="*/ 50 h 56"/>
                <a:gd name="T100" fmla="*/ 26 w 84"/>
                <a:gd name="T101" fmla="*/ 48 h 56"/>
                <a:gd name="T102" fmla="*/ 24 w 84"/>
                <a:gd name="T103" fmla="*/ 44 h 56"/>
                <a:gd name="T104" fmla="*/ 24 w 84"/>
                <a:gd name="T105" fmla="*/ 44 h 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4"/>
                <a:gd name="T160" fmla="*/ 0 h 56"/>
                <a:gd name="T161" fmla="*/ 84 w 84"/>
                <a:gd name="T162" fmla="*/ 56 h 5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4" h="56">
                  <a:moveTo>
                    <a:pt x="24" y="44"/>
                  </a:moveTo>
                  <a:lnTo>
                    <a:pt x="22" y="38"/>
                  </a:lnTo>
                  <a:lnTo>
                    <a:pt x="0" y="20"/>
                  </a:lnTo>
                  <a:lnTo>
                    <a:pt x="4" y="18"/>
                  </a:lnTo>
                  <a:lnTo>
                    <a:pt x="6" y="16"/>
                  </a:lnTo>
                  <a:lnTo>
                    <a:pt x="12" y="12"/>
                  </a:lnTo>
                  <a:lnTo>
                    <a:pt x="14" y="8"/>
                  </a:lnTo>
                  <a:lnTo>
                    <a:pt x="16" y="0"/>
                  </a:lnTo>
                  <a:lnTo>
                    <a:pt x="28" y="0"/>
                  </a:lnTo>
                  <a:lnTo>
                    <a:pt x="30" y="2"/>
                  </a:lnTo>
                  <a:lnTo>
                    <a:pt x="34" y="4"/>
                  </a:lnTo>
                  <a:lnTo>
                    <a:pt x="38" y="6"/>
                  </a:lnTo>
                  <a:lnTo>
                    <a:pt x="40" y="8"/>
                  </a:lnTo>
                  <a:lnTo>
                    <a:pt x="44" y="10"/>
                  </a:lnTo>
                  <a:lnTo>
                    <a:pt x="46" y="10"/>
                  </a:lnTo>
                  <a:lnTo>
                    <a:pt x="46" y="8"/>
                  </a:lnTo>
                  <a:lnTo>
                    <a:pt x="48" y="8"/>
                  </a:lnTo>
                  <a:lnTo>
                    <a:pt x="50" y="6"/>
                  </a:lnTo>
                  <a:lnTo>
                    <a:pt x="52" y="4"/>
                  </a:lnTo>
                  <a:lnTo>
                    <a:pt x="56" y="4"/>
                  </a:lnTo>
                  <a:lnTo>
                    <a:pt x="58" y="4"/>
                  </a:lnTo>
                  <a:lnTo>
                    <a:pt x="62" y="6"/>
                  </a:lnTo>
                  <a:lnTo>
                    <a:pt x="64" y="10"/>
                  </a:lnTo>
                  <a:lnTo>
                    <a:pt x="64" y="12"/>
                  </a:lnTo>
                  <a:lnTo>
                    <a:pt x="64" y="16"/>
                  </a:lnTo>
                  <a:lnTo>
                    <a:pt x="64" y="18"/>
                  </a:lnTo>
                  <a:lnTo>
                    <a:pt x="66" y="22"/>
                  </a:lnTo>
                  <a:lnTo>
                    <a:pt x="70" y="24"/>
                  </a:lnTo>
                  <a:lnTo>
                    <a:pt x="72" y="24"/>
                  </a:lnTo>
                  <a:lnTo>
                    <a:pt x="74" y="24"/>
                  </a:lnTo>
                  <a:lnTo>
                    <a:pt x="76" y="24"/>
                  </a:lnTo>
                  <a:lnTo>
                    <a:pt x="78" y="24"/>
                  </a:lnTo>
                  <a:lnTo>
                    <a:pt x="80" y="26"/>
                  </a:lnTo>
                  <a:lnTo>
                    <a:pt x="82" y="30"/>
                  </a:lnTo>
                  <a:lnTo>
                    <a:pt x="84" y="36"/>
                  </a:lnTo>
                  <a:lnTo>
                    <a:pt x="82" y="40"/>
                  </a:lnTo>
                  <a:lnTo>
                    <a:pt x="82" y="42"/>
                  </a:lnTo>
                  <a:lnTo>
                    <a:pt x="80" y="44"/>
                  </a:lnTo>
                  <a:lnTo>
                    <a:pt x="80" y="46"/>
                  </a:lnTo>
                  <a:lnTo>
                    <a:pt x="48" y="56"/>
                  </a:lnTo>
                  <a:lnTo>
                    <a:pt x="46" y="56"/>
                  </a:lnTo>
                  <a:lnTo>
                    <a:pt x="44" y="56"/>
                  </a:lnTo>
                  <a:lnTo>
                    <a:pt x="38" y="54"/>
                  </a:lnTo>
                  <a:lnTo>
                    <a:pt x="32" y="52"/>
                  </a:lnTo>
                  <a:lnTo>
                    <a:pt x="28" y="50"/>
                  </a:lnTo>
                  <a:lnTo>
                    <a:pt x="26" y="48"/>
                  </a:lnTo>
                  <a:lnTo>
                    <a:pt x="24" y="44"/>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86" name="Freeform 267"/>
            <p:cNvSpPr>
              <a:spLocks/>
            </p:cNvSpPr>
            <p:nvPr/>
          </p:nvSpPr>
          <p:spPr bwMode="gray">
            <a:xfrm>
              <a:off x="2459" y="2713"/>
              <a:ext cx="40" cy="44"/>
            </a:xfrm>
            <a:custGeom>
              <a:avLst/>
              <a:gdLst>
                <a:gd name="T0" fmla="*/ 0 w 36"/>
                <a:gd name="T1" fmla="*/ 18 h 44"/>
                <a:gd name="T2" fmla="*/ 0 w 36"/>
                <a:gd name="T3" fmla="*/ 16 h 44"/>
                <a:gd name="T4" fmla="*/ 0 w 36"/>
                <a:gd name="T5" fmla="*/ 14 h 44"/>
                <a:gd name="T6" fmla="*/ 0 w 36"/>
                <a:gd name="T7" fmla="*/ 12 h 44"/>
                <a:gd name="T8" fmla="*/ 2 w 36"/>
                <a:gd name="T9" fmla="*/ 8 h 44"/>
                <a:gd name="T10" fmla="*/ 4 w 36"/>
                <a:gd name="T11" fmla="*/ 6 h 44"/>
                <a:gd name="T12" fmla="*/ 8 w 36"/>
                <a:gd name="T13" fmla="*/ 2 h 44"/>
                <a:gd name="T14" fmla="*/ 14 w 36"/>
                <a:gd name="T15" fmla="*/ 0 h 44"/>
                <a:gd name="T16" fmla="*/ 18 w 36"/>
                <a:gd name="T17" fmla="*/ 0 h 44"/>
                <a:gd name="T18" fmla="*/ 20 w 36"/>
                <a:gd name="T19" fmla="*/ 0 h 44"/>
                <a:gd name="T20" fmla="*/ 24 w 36"/>
                <a:gd name="T21" fmla="*/ 0 h 44"/>
                <a:gd name="T22" fmla="*/ 26 w 36"/>
                <a:gd name="T23" fmla="*/ 2 h 44"/>
                <a:gd name="T24" fmla="*/ 28 w 36"/>
                <a:gd name="T25" fmla="*/ 2 h 44"/>
                <a:gd name="T26" fmla="*/ 30 w 36"/>
                <a:gd name="T27" fmla="*/ 4 h 44"/>
                <a:gd name="T28" fmla="*/ 32 w 36"/>
                <a:gd name="T29" fmla="*/ 4 h 44"/>
                <a:gd name="T30" fmla="*/ 34 w 36"/>
                <a:gd name="T31" fmla="*/ 8 h 44"/>
                <a:gd name="T32" fmla="*/ 36 w 36"/>
                <a:gd name="T33" fmla="*/ 12 h 44"/>
                <a:gd name="T34" fmla="*/ 36 w 36"/>
                <a:gd name="T35" fmla="*/ 20 h 44"/>
                <a:gd name="T36" fmla="*/ 34 w 36"/>
                <a:gd name="T37" fmla="*/ 28 h 44"/>
                <a:gd name="T38" fmla="*/ 30 w 36"/>
                <a:gd name="T39" fmla="*/ 34 h 44"/>
                <a:gd name="T40" fmla="*/ 30 w 36"/>
                <a:gd name="T41" fmla="*/ 34 h 44"/>
                <a:gd name="T42" fmla="*/ 28 w 36"/>
                <a:gd name="T43" fmla="*/ 38 h 44"/>
                <a:gd name="T44" fmla="*/ 24 w 36"/>
                <a:gd name="T45" fmla="*/ 40 h 44"/>
                <a:gd name="T46" fmla="*/ 20 w 36"/>
                <a:gd name="T47" fmla="*/ 44 h 44"/>
                <a:gd name="T48" fmla="*/ 18 w 36"/>
                <a:gd name="T49" fmla="*/ 44 h 44"/>
                <a:gd name="T50" fmla="*/ 16 w 36"/>
                <a:gd name="T51" fmla="*/ 44 h 44"/>
                <a:gd name="T52" fmla="*/ 14 w 36"/>
                <a:gd name="T53" fmla="*/ 42 h 44"/>
                <a:gd name="T54" fmla="*/ 10 w 36"/>
                <a:gd name="T55" fmla="*/ 40 h 44"/>
                <a:gd name="T56" fmla="*/ 8 w 36"/>
                <a:gd name="T57" fmla="*/ 38 h 44"/>
                <a:gd name="T58" fmla="*/ 0 w 36"/>
                <a:gd name="T59" fmla="*/ 18 h 44"/>
                <a:gd name="T60" fmla="*/ 0 w 36"/>
                <a:gd name="T61" fmla="*/ 18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6"/>
                <a:gd name="T94" fmla="*/ 0 h 44"/>
                <a:gd name="T95" fmla="*/ 36 w 36"/>
                <a:gd name="T96" fmla="*/ 44 h 4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6" h="44">
                  <a:moveTo>
                    <a:pt x="0" y="18"/>
                  </a:moveTo>
                  <a:lnTo>
                    <a:pt x="0" y="16"/>
                  </a:lnTo>
                  <a:lnTo>
                    <a:pt x="0" y="14"/>
                  </a:lnTo>
                  <a:lnTo>
                    <a:pt x="0" y="12"/>
                  </a:lnTo>
                  <a:lnTo>
                    <a:pt x="2" y="8"/>
                  </a:lnTo>
                  <a:lnTo>
                    <a:pt x="4" y="6"/>
                  </a:lnTo>
                  <a:lnTo>
                    <a:pt x="8" y="2"/>
                  </a:lnTo>
                  <a:lnTo>
                    <a:pt x="14" y="0"/>
                  </a:lnTo>
                  <a:lnTo>
                    <a:pt x="18" y="0"/>
                  </a:lnTo>
                  <a:lnTo>
                    <a:pt x="20" y="0"/>
                  </a:lnTo>
                  <a:lnTo>
                    <a:pt x="24" y="0"/>
                  </a:lnTo>
                  <a:lnTo>
                    <a:pt x="26" y="2"/>
                  </a:lnTo>
                  <a:lnTo>
                    <a:pt x="28" y="2"/>
                  </a:lnTo>
                  <a:lnTo>
                    <a:pt x="30" y="4"/>
                  </a:lnTo>
                  <a:lnTo>
                    <a:pt x="32" y="4"/>
                  </a:lnTo>
                  <a:lnTo>
                    <a:pt x="34" y="8"/>
                  </a:lnTo>
                  <a:lnTo>
                    <a:pt x="36" y="12"/>
                  </a:lnTo>
                  <a:lnTo>
                    <a:pt x="36" y="20"/>
                  </a:lnTo>
                  <a:lnTo>
                    <a:pt x="34" y="28"/>
                  </a:lnTo>
                  <a:lnTo>
                    <a:pt x="30" y="34"/>
                  </a:lnTo>
                  <a:lnTo>
                    <a:pt x="28" y="38"/>
                  </a:lnTo>
                  <a:lnTo>
                    <a:pt x="24" y="40"/>
                  </a:lnTo>
                  <a:lnTo>
                    <a:pt x="20" y="44"/>
                  </a:lnTo>
                  <a:lnTo>
                    <a:pt x="18" y="44"/>
                  </a:lnTo>
                  <a:lnTo>
                    <a:pt x="16" y="44"/>
                  </a:lnTo>
                  <a:lnTo>
                    <a:pt x="14" y="42"/>
                  </a:lnTo>
                  <a:lnTo>
                    <a:pt x="10" y="40"/>
                  </a:lnTo>
                  <a:lnTo>
                    <a:pt x="8" y="38"/>
                  </a:lnTo>
                  <a:lnTo>
                    <a:pt x="0" y="18"/>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87" name="Freeform 268"/>
            <p:cNvSpPr>
              <a:spLocks/>
            </p:cNvSpPr>
            <p:nvPr/>
          </p:nvSpPr>
          <p:spPr bwMode="gray">
            <a:xfrm>
              <a:off x="2423" y="2677"/>
              <a:ext cx="111" cy="70"/>
            </a:xfrm>
            <a:custGeom>
              <a:avLst/>
              <a:gdLst>
                <a:gd name="T0" fmla="*/ 0 w 100"/>
                <a:gd name="T1" fmla="*/ 26 h 70"/>
                <a:gd name="T2" fmla="*/ 18 w 100"/>
                <a:gd name="T3" fmla="*/ 20 h 70"/>
                <a:gd name="T4" fmla="*/ 22 w 100"/>
                <a:gd name="T5" fmla="*/ 16 h 70"/>
                <a:gd name="T6" fmla="*/ 24 w 100"/>
                <a:gd name="T7" fmla="*/ 8 h 70"/>
                <a:gd name="T8" fmla="*/ 22 w 100"/>
                <a:gd name="T9" fmla="*/ 0 h 70"/>
                <a:gd name="T10" fmla="*/ 24 w 100"/>
                <a:gd name="T11" fmla="*/ 0 h 70"/>
                <a:gd name="T12" fmla="*/ 30 w 100"/>
                <a:gd name="T13" fmla="*/ 0 h 70"/>
                <a:gd name="T14" fmla="*/ 36 w 100"/>
                <a:gd name="T15" fmla="*/ 2 h 70"/>
                <a:gd name="T16" fmla="*/ 38 w 100"/>
                <a:gd name="T17" fmla="*/ 4 h 70"/>
                <a:gd name="T18" fmla="*/ 40 w 100"/>
                <a:gd name="T19" fmla="*/ 6 h 70"/>
                <a:gd name="T20" fmla="*/ 44 w 100"/>
                <a:gd name="T21" fmla="*/ 6 h 70"/>
                <a:gd name="T22" fmla="*/ 52 w 100"/>
                <a:gd name="T23" fmla="*/ 10 h 70"/>
                <a:gd name="T24" fmla="*/ 62 w 100"/>
                <a:gd name="T25" fmla="*/ 10 h 70"/>
                <a:gd name="T26" fmla="*/ 64 w 100"/>
                <a:gd name="T27" fmla="*/ 8 h 70"/>
                <a:gd name="T28" fmla="*/ 64 w 100"/>
                <a:gd name="T29" fmla="*/ 6 h 70"/>
                <a:gd name="T30" fmla="*/ 66 w 100"/>
                <a:gd name="T31" fmla="*/ 4 h 70"/>
                <a:gd name="T32" fmla="*/ 70 w 100"/>
                <a:gd name="T33" fmla="*/ 2 h 70"/>
                <a:gd name="T34" fmla="*/ 76 w 100"/>
                <a:gd name="T35" fmla="*/ 4 h 70"/>
                <a:gd name="T36" fmla="*/ 78 w 100"/>
                <a:gd name="T37" fmla="*/ 8 h 70"/>
                <a:gd name="T38" fmla="*/ 80 w 100"/>
                <a:gd name="T39" fmla="*/ 14 h 70"/>
                <a:gd name="T40" fmla="*/ 84 w 100"/>
                <a:gd name="T41" fmla="*/ 22 h 70"/>
                <a:gd name="T42" fmla="*/ 88 w 100"/>
                <a:gd name="T43" fmla="*/ 28 h 70"/>
                <a:gd name="T44" fmla="*/ 90 w 100"/>
                <a:gd name="T45" fmla="*/ 36 h 70"/>
                <a:gd name="T46" fmla="*/ 96 w 100"/>
                <a:gd name="T47" fmla="*/ 50 h 70"/>
                <a:gd name="T48" fmla="*/ 100 w 100"/>
                <a:gd name="T49" fmla="*/ 64 h 70"/>
                <a:gd name="T50" fmla="*/ 96 w 100"/>
                <a:gd name="T51" fmla="*/ 70 h 70"/>
                <a:gd name="T52" fmla="*/ 88 w 100"/>
                <a:gd name="T53" fmla="*/ 66 h 70"/>
                <a:gd name="T54" fmla="*/ 78 w 100"/>
                <a:gd name="T55" fmla="*/ 60 h 70"/>
                <a:gd name="T56" fmla="*/ 78 w 100"/>
                <a:gd name="T57" fmla="*/ 60 h 70"/>
                <a:gd name="T58" fmla="*/ 72 w 100"/>
                <a:gd name="T59" fmla="*/ 60 h 70"/>
                <a:gd name="T60" fmla="*/ 68 w 100"/>
                <a:gd name="T61" fmla="*/ 60 h 70"/>
                <a:gd name="T62" fmla="*/ 68 w 100"/>
                <a:gd name="T63" fmla="*/ 54 h 70"/>
                <a:gd name="T64" fmla="*/ 68 w 100"/>
                <a:gd name="T65" fmla="*/ 46 h 70"/>
                <a:gd name="T66" fmla="*/ 62 w 100"/>
                <a:gd name="T67" fmla="*/ 40 h 70"/>
                <a:gd name="T68" fmla="*/ 50 w 100"/>
                <a:gd name="T69" fmla="*/ 36 h 70"/>
                <a:gd name="T70" fmla="*/ 48 w 100"/>
                <a:gd name="T71" fmla="*/ 36 h 70"/>
                <a:gd name="T72" fmla="*/ 40 w 100"/>
                <a:gd name="T73" fmla="*/ 40 h 70"/>
                <a:gd name="T74" fmla="*/ 32 w 100"/>
                <a:gd name="T75" fmla="*/ 46 h 70"/>
                <a:gd name="T76" fmla="*/ 18 w 100"/>
                <a:gd name="T77" fmla="*/ 40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0"/>
                <a:gd name="T118" fmla="*/ 0 h 70"/>
                <a:gd name="T119" fmla="*/ 100 w 10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0" h="70">
                  <a:moveTo>
                    <a:pt x="18" y="40"/>
                  </a:moveTo>
                  <a:lnTo>
                    <a:pt x="0" y="26"/>
                  </a:lnTo>
                  <a:lnTo>
                    <a:pt x="18" y="20"/>
                  </a:lnTo>
                  <a:lnTo>
                    <a:pt x="20" y="18"/>
                  </a:lnTo>
                  <a:lnTo>
                    <a:pt x="22" y="16"/>
                  </a:lnTo>
                  <a:lnTo>
                    <a:pt x="24" y="12"/>
                  </a:lnTo>
                  <a:lnTo>
                    <a:pt x="24" y="8"/>
                  </a:lnTo>
                  <a:lnTo>
                    <a:pt x="22" y="4"/>
                  </a:lnTo>
                  <a:lnTo>
                    <a:pt x="22" y="0"/>
                  </a:lnTo>
                  <a:lnTo>
                    <a:pt x="24" y="0"/>
                  </a:lnTo>
                  <a:lnTo>
                    <a:pt x="26" y="0"/>
                  </a:lnTo>
                  <a:lnTo>
                    <a:pt x="30" y="0"/>
                  </a:lnTo>
                  <a:lnTo>
                    <a:pt x="34" y="0"/>
                  </a:lnTo>
                  <a:lnTo>
                    <a:pt x="36" y="2"/>
                  </a:lnTo>
                  <a:lnTo>
                    <a:pt x="38" y="4"/>
                  </a:lnTo>
                  <a:lnTo>
                    <a:pt x="38" y="6"/>
                  </a:lnTo>
                  <a:lnTo>
                    <a:pt x="40" y="6"/>
                  </a:lnTo>
                  <a:lnTo>
                    <a:pt x="44" y="6"/>
                  </a:lnTo>
                  <a:lnTo>
                    <a:pt x="46" y="8"/>
                  </a:lnTo>
                  <a:lnTo>
                    <a:pt x="52" y="10"/>
                  </a:lnTo>
                  <a:lnTo>
                    <a:pt x="58" y="10"/>
                  </a:lnTo>
                  <a:lnTo>
                    <a:pt x="62" y="10"/>
                  </a:lnTo>
                  <a:lnTo>
                    <a:pt x="64" y="8"/>
                  </a:lnTo>
                  <a:lnTo>
                    <a:pt x="66" y="6"/>
                  </a:lnTo>
                  <a:lnTo>
                    <a:pt x="64" y="6"/>
                  </a:lnTo>
                  <a:lnTo>
                    <a:pt x="64" y="4"/>
                  </a:lnTo>
                  <a:lnTo>
                    <a:pt x="66" y="4"/>
                  </a:lnTo>
                  <a:lnTo>
                    <a:pt x="70" y="2"/>
                  </a:lnTo>
                  <a:lnTo>
                    <a:pt x="72" y="2"/>
                  </a:lnTo>
                  <a:lnTo>
                    <a:pt x="76" y="4"/>
                  </a:lnTo>
                  <a:lnTo>
                    <a:pt x="78" y="6"/>
                  </a:lnTo>
                  <a:lnTo>
                    <a:pt x="78" y="8"/>
                  </a:lnTo>
                  <a:lnTo>
                    <a:pt x="78" y="10"/>
                  </a:lnTo>
                  <a:lnTo>
                    <a:pt x="80" y="14"/>
                  </a:lnTo>
                  <a:lnTo>
                    <a:pt x="82" y="18"/>
                  </a:lnTo>
                  <a:lnTo>
                    <a:pt x="84" y="22"/>
                  </a:lnTo>
                  <a:lnTo>
                    <a:pt x="88" y="26"/>
                  </a:lnTo>
                  <a:lnTo>
                    <a:pt x="88" y="28"/>
                  </a:lnTo>
                  <a:lnTo>
                    <a:pt x="88" y="30"/>
                  </a:lnTo>
                  <a:lnTo>
                    <a:pt x="90" y="36"/>
                  </a:lnTo>
                  <a:lnTo>
                    <a:pt x="92" y="40"/>
                  </a:lnTo>
                  <a:lnTo>
                    <a:pt x="96" y="50"/>
                  </a:lnTo>
                  <a:lnTo>
                    <a:pt x="98" y="58"/>
                  </a:lnTo>
                  <a:lnTo>
                    <a:pt x="100" y="64"/>
                  </a:lnTo>
                  <a:lnTo>
                    <a:pt x="98" y="68"/>
                  </a:lnTo>
                  <a:lnTo>
                    <a:pt x="96" y="70"/>
                  </a:lnTo>
                  <a:lnTo>
                    <a:pt x="92" y="70"/>
                  </a:lnTo>
                  <a:lnTo>
                    <a:pt x="88" y="66"/>
                  </a:lnTo>
                  <a:lnTo>
                    <a:pt x="82" y="64"/>
                  </a:lnTo>
                  <a:lnTo>
                    <a:pt x="78" y="60"/>
                  </a:lnTo>
                  <a:lnTo>
                    <a:pt x="76" y="60"/>
                  </a:lnTo>
                  <a:lnTo>
                    <a:pt x="72" y="60"/>
                  </a:lnTo>
                  <a:lnTo>
                    <a:pt x="66" y="60"/>
                  </a:lnTo>
                  <a:lnTo>
                    <a:pt x="68" y="60"/>
                  </a:lnTo>
                  <a:lnTo>
                    <a:pt x="68" y="56"/>
                  </a:lnTo>
                  <a:lnTo>
                    <a:pt x="68" y="54"/>
                  </a:lnTo>
                  <a:lnTo>
                    <a:pt x="68" y="50"/>
                  </a:lnTo>
                  <a:lnTo>
                    <a:pt x="68" y="46"/>
                  </a:lnTo>
                  <a:lnTo>
                    <a:pt x="66" y="42"/>
                  </a:lnTo>
                  <a:lnTo>
                    <a:pt x="62" y="40"/>
                  </a:lnTo>
                  <a:lnTo>
                    <a:pt x="58" y="38"/>
                  </a:lnTo>
                  <a:lnTo>
                    <a:pt x="50" y="36"/>
                  </a:lnTo>
                  <a:lnTo>
                    <a:pt x="48" y="36"/>
                  </a:lnTo>
                  <a:lnTo>
                    <a:pt x="44" y="38"/>
                  </a:lnTo>
                  <a:lnTo>
                    <a:pt x="40" y="40"/>
                  </a:lnTo>
                  <a:lnTo>
                    <a:pt x="36" y="42"/>
                  </a:lnTo>
                  <a:lnTo>
                    <a:pt x="32" y="46"/>
                  </a:lnTo>
                  <a:lnTo>
                    <a:pt x="32" y="52"/>
                  </a:lnTo>
                  <a:lnTo>
                    <a:pt x="18" y="4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88" name="Freeform 269"/>
            <p:cNvSpPr>
              <a:spLocks/>
            </p:cNvSpPr>
            <p:nvPr/>
          </p:nvSpPr>
          <p:spPr bwMode="gray">
            <a:xfrm>
              <a:off x="2521" y="2697"/>
              <a:ext cx="92" cy="88"/>
            </a:xfrm>
            <a:custGeom>
              <a:avLst/>
              <a:gdLst>
                <a:gd name="T0" fmla="*/ 42 w 84"/>
                <a:gd name="T1" fmla="*/ 84 h 88"/>
                <a:gd name="T2" fmla="*/ 44 w 84"/>
                <a:gd name="T3" fmla="*/ 78 h 88"/>
                <a:gd name="T4" fmla="*/ 44 w 84"/>
                <a:gd name="T5" fmla="*/ 68 h 88"/>
                <a:gd name="T6" fmla="*/ 42 w 84"/>
                <a:gd name="T7" fmla="*/ 66 h 88"/>
                <a:gd name="T8" fmla="*/ 36 w 84"/>
                <a:gd name="T9" fmla="*/ 64 h 88"/>
                <a:gd name="T10" fmla="*/ 32 w 84"/>
                <a:gd name="T11" fmla="*/ 64 h 88"/>
                <a:gd name="T12" fmla="*/ 28 w 84"/>
                <a:gd name="T13" fmla="*/ 62 h 88"/>
                <a:gd name="T14" fmla="*/ 26 w 84"/>
                <a:gd name="T15" fmla="*/ 54 h 88"/>
                <a:gd name="T16" fmla="*/ 26 w 84"/>
                <a:gd name="T17" fmla="*/ 48 h 88"/>
                <a:gd name="T18" fmla="*/ 24 w 84"/>
                <a:gd name="T19" fmla="*/ 46 h 88"/>
                <a:gd name="T20" fmla="*/ 18 w 84"/>
                <a:gd name="T21" fmla="*/ 42 h 88"/>
                <a:gd name="T22" fmla="*/ 10 w 84"/>
                <a:gd name="T23" fmla="*/ 48 h 88"/>
                <a:gd name="T24" fmla="*/ 10 w 84"/>
                <a:gd name="T25" fmla="*/ 44 h 88"/>
                <a:gd name="T26" fmla="*/ 10 w 84"/>
                <a:gd name="T27" fmla="*/ 36 h 88"/>
                <a:gd name="T28" fmla="*/ 8 w 84"/>
                <a:gd name="T29" fmla="*/ 32 h 88"/>
                <a:gd name="T30" fmla="*/ 4 w 84"/>
                <a:gd name="T31" fmla="*/ 24 h 88"/>
                <a:gd name="T32" fmla="*/ 2 w 84"/>
                <a:gd name="T33" fmla="*/ 14 h 88"/>
                <a:gd name="T34" fmla="*/ 0 w 84"/>
                <a:gd name="T35" fmla="*/ 6 h 88"/>
                <a:gd name="T36" fmla="*/ 6 w 84"/>
                <a:gd name="T37" fmla="*/ 8 h 88"/>
                <a:gd name="T38" fmla="*/ 16 w 84"/>
                <a:gd name="T39" fmla="*/ 6 h 88"/>
                <a:gd name="T40" fmla="*/ 22 w 84"/>
                <a:gd name="T41" fmla="*/ 4 h 88"/>
                <a:gd name="T42" fmla="*/ 24 w 84"/>
                <a:gd name="T43" fmla="*/ 0 h 88"/>
                <a:gd name="T44" fmla="*/ 30 w 84"/>
                <a:gd name="T45" fmla="*/ 2 h 88"/>
                <a:gd name="T46" fmla="*/ 32 w 84"/>
                <a:gd name="T47" fmla="*/ 4 h 88"/>
                <a:gd name="T48" fmla="*/ 36 w 84"/>
                <a:gd name="T49" fmla="*/ 4 h 88"/>
                <a:gd name="T50" fmla="*/ 38 w 84"/>
                <a:gd name="T51" fmla="*/ 2 h 88"/>
                <a:gd name="T52" fmla="*/ 42 w 84"/>
                <a:gd name="T53" fmla="*/ 0 h 88"/>
                <a:gd name="T54" fmla="*/ 50 w 84"/>
                <a:gd name="T55" fmla="*/ 0 h 88"/>
                <a:gd name="T56" fmla="*/ 58 w 84"/>
                <a:gd name="T57" fmla="*/ 2 h 88"/>
                <a:gd name="T58" fmla="*/ 64 w 84"/>
                <a:gd name="T59" fmla="*/ 0 h 88"/>
                <a:gd name="T60" fmla="*/ 72 w 84"/>
                <a:gd name="T61" fmla="*/ 0 h 88"/>
                <a:gd name="T62" fmla="*/ 76 w 84"/>
                <a:gd name="T63" fmla="*/ 4 h 88"/>
                <a:gd name="T64" fmla="*/ 78 w 84"/>
                <a:gd name="T65" fmla="*/ 12 h 88"/>
                <a:gd name="T66" fmla="*/ 82 w 84"/>
                <a:gd name="T67" fmla="*/ 32 h 88"/>
                <a:gd name="T68" fmla="*/ 80 w 84"/>
                <a:gd name="T69" fmla="*/ 46 h 88"/>
                <a:gd name="T70" fmla="*/ 76 w 84"/>
                <a:gd name="T71" fmla="*/ 68 h 88"/>
                <a:gd name="T72" fmla="*/ 84 w 84"/>
                <a:gd name="T73" fmla="*/ 88 h 88"/>
                <a:gd name="T74" fmla="*/ 42 w 84"/>
                <a:gd name="T75" fmla="*/ 86 h 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4"/>
                <a:gd name="T115" fmla="*/ 0 h 88"/>
                <a:gd name="T116" fmla="*/ 84 w 84"/>
                <a:gd name="T117" fmla="*/ 88 h 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4" h="88">
                  <a:moveTo>
                    <a:pt x="42" y="86"/>
                  </a:moveTo>
                  <a:lnTo>
                    <a:pt x="42" y="84"/>
                  </a:lnTo>
                  <a:lnTo>
                    <a:pt x="44" y="82"/>
                  </a:lnTo>
                  <a:lnTo>
                    <a:pt x="44" y="78"/>
                  </a:lnTo>
                  <a:lnTo>
                    <a:pt x="46" y="74"/>
                  </a:lnTo>
                  <a:lnTo>
                    <a:pt x="44" y="68"/>
                  </a:lnTo>
                  <a:lnTo>
                    <a:pt x="42" y="66"/>
                  </a:lnTo>
                  <a:lnTo>
                    <a:pt x="40" y="64"/>
                  </a:lnTo>
                  <a:lnTo>
                    <a:pt x="36" y="64"/>
                  </a:lnTo>
                  <a:lnTo>
                    <a:pt x="32" y="64"/>
                  </a:lnTo>
                  <a:lnTo>
                    <a:pt x="30" y="64"/>
                  </a:lnTo>
                  <a:lnTo>
                    <a:pt x="28" y="62"/>
                  </a:lnTo>
                  <a:lnTo>
                    <a:pt x="26" y="58"/>
                  </a:lnTo>
                  <a:lnTo>
                    <a:pt x="26" y="54"/>
                  </a:lnTo>
                  <a:lnTo>
                    <a:pt x="26" y="50"/>
                  </a:lnTo>
                  <a:lnTo>
                    <a:pt x="26" y="48"/>
                  </a:lnTo>
                  <a:lnTo>
                    <a:pt x="24" y="46"/>
                  </a:lnTo>
                  <a:lnTo>
                    <a:pt x="22" y="44"/>
                  </a:lnTo>
                  <a:lnTo>
                    <a:pt x="18" y="42"/>
                  </a:lnTo>
                  <a:lnTo>
                    <a:pt x="14" y="44"/>
                  </a:lnTo>
                  <a:lnTo>
                    <a:pt x="10" y="48"/>
                  </a:lnTo>
                  <a:lnTo>
                    <a:pt x="10" y="46"/>
                  </a:lnTo>
                  <a:lnTo>
                    <a:pt x="10" y="44"/>
                  </a:lnTo>
                  <a:lnTo>
                    <a:pt x="10" y="40"/>
                  </a:lnTo>
                  <a:lnTo>
                    <a:pt x="10" y="36"/>
                  </a:lnTo>
                  <a:lnTo>
                    <a:pt x="8" y="32"/>
                  </a:lnTo>
                  <a:lnTo>
                    <a:pt x="6" y="28"/>
                  </a:lnTo>
                  <a:lnTo>
                    <a:pt x="4" y="24"/>
                  </a:lnTo>
                  <a:lnTo>
                    <a:pt x="2" y="20"/>
                  </a:lnTo>
                  <a:lnTo>
                    <a:pt x="2" y="14"/>
                  </a:lnTo>
                  <a:lnTo>
                    <a:pt x="0" y="10"/>
                  </a:lnTo>
                  <a:lnTo>
                    <a:pt x="0" y="6"/>
                  </a:lnTo>
                  <a:lnTo>
                    <a:pt x="2" y="6"/>
                  </a:lnTo>
                  <a:lnTo>
                    <a:pt x="6" y="8"/>
                  </a:lnTo>
                  <a:lnTo>
                    <a:pt x="10" y="8"/>
                  </a:lnTo>
                  <a:lnTo>
                    <a:pt x="16" y="6"/>
                  </a:lnTo>
                  <a:lnTo>
                    <a:pt x="20" y="4"/>
                  </a:lnTo>
                  <a:lnTo>
                    <a:pt x="22" y="4"/>
                  </a:lnTo>
                  <a:lnTo>
                    <a:pt x="22" y="2"/>
                  </a:lnTo>
                  <a:lnTo>
                    <a:pt x="24" y="0"/>
                  </a:lnTo>
                  <a:lnTo>
                    <a:pt x="28" y="0"/>
                  </a:lnTo>
                  <a:lnTo>
                    <a:pt x="30" y="2"/>
                  </a:lnTo>
                  <a:lnTo>
                    <a:pt x="30" y="4"/>
                  </a:lnTo>
                  <a:lnTo>
                    <a:pt x="32" y="4"/>
                  </a:lnTo>
                  <a:lnTo>
                    <a:pt x="34" y="6"/>
                  </a:lnTo>
                  <a:lnTo>
                    <a:pt x="36" y="4"/>
                  </a:lnTo>
                  <a:lnTo>
                    <a:pt x="38" y="2"/>
                  </a:lnTo>
                  <a:lnTo>
                    <a:pt x="40" y="2"/>
                  </a:lnTo>
                  <a:lnTo>
                    <a:pt x="42" y="0"/>
                  </a:lnTo>
                  <a:lnTo>
                    <a:pt x="46" y="0"/>
                  </a:lnTo>
                  <a:lnTo>
                    <a:pt x="50" y="0"/>
                  </a:lnTo>
                  <a:lnTo>
                    <a:pt x="56" y="2"/>
                  </a:lnTo>
                  <a:lnTo>
                    <a:pt x="58" y="2"/>
                  </a:lnTo>
                  <a:lnTo>
                    <a:pt x="62" y="2"/>
                  </a:lnTo>
                  <a:lnTo>
                    <a:pt x="64" y="0"/>
                  </a:lnTo>
                  <a:lnTo>
                    <a:pt x="68" y="0"/>
                  </a:lnTo>
                  <a:lnTo>
                    <a:pt x="72" y="0"/>
                  </a:lnTo>
                  <a:lnTo>
                    <a:pt x="74" y="2"/>
                  </a:lnTo>
                  <a:lnTo>
                    <a:pt x="76" y="4"/>
                  </a:lnTo>
                  <a:lnTo>
                    <a:pt x="76" y="8"/>
                  </a:lnTo>
                  <a:lnTo>
                    <a:pt x="78" y="12"/>
                  </a:lnTo>
                  <a:lnTo>
                    <a:pt x="80" y="20"/>
                  </a:lnTo>
                  <a:lnTo>
                    <a:pt x="82" y="32"/>
                  </a:lnTo>
                  <a:lnTo>
                    <a:pt x="80" y="42"/>
                  </a:lnTo>
                  <a:lnTo>
                    <a:pt x="80" y="46"/>
                  </a:lnTo>
                  <a:lnTo>
                    <a:pt x="78" y="56"/>
                  </a:lnTo>
                  <a:lnTo>
                    <a:pt x="76" y="68"/>
                  </a:lnTo>
                  <a:lnTo>
                    <a:pt x="78" y="76"/>
                  </a:lnTo>
                  <a:lnTo>
                    <a:pt x="84" y="88"/>
                  </a:lnTo>
                  <a:lnTo>
                    <a:pt x="66" y="82"/>
                  </a:lnTo>
                  <a:lnTo>
                    <a:pt x="42" y="86"/>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89" name="Freeform 270"/>
            <p:cNvSpPr>
              <a:spLocks/>
            </p:cNvSpPr>
            <p:nvPr/>
          </p:nvSpPr>
          <p:spPr bwMode="gray">
            <a:xfrm>
              <a:off x="2563" y="2661"/>
              <a:ext cx="81" cy="38"/>
            </a:xfrm>
            <a:custGeom>
              <a:avLst/>
              <a:gdLst>
                <a:gd name="T0" fmla="*/ 28 w 74"/>
                <a:gd name="T1" fmla="*/ 8 h 38"/>
                <a:gd name="T2" fmla="*/ 28 w 74"/>
                <a:gd name="T3" fmla="*/ 8 h 38"/>
                <a:gd name="T4" fmla="*/ 24 w 74"/>
                <a:gd name="T5" fmla="*/ 8 h 38"/>
                <a:gd name="T6" fmla="*/ 20 w 74"/>
                <a:gd name="T7" fmla="*/ 8 h 38"/>
                <a:gd name="T8" fmla="*/ 16 w 74"/>
                <a:gd name="T9" fmla="*/ 10 h 38"/>
                <a:gd name="T10" fmla="*/ 12 w 74"/>
                <a:gd name="T11" fmla="*/ 12 h 38"/>
                <a:gd name="T12" fmla="*/ 8 w 74"/>
                <a:gd name="T13" fmla="*/ 16 h 38"/>
                <a:gd name="T14" fmla="*/ 4 w 74"/>
                <a:gd name="T15" fmla="*/ 22 h 38"/>
                <a:gd name="T16" fmla="*/ 0 w 74"/>
                <a:gd name="T17" fmla="*/ 38 h 38"/>
                <a:gd name="T18" fmla="*/ 0 w 74"/>
                <a:gd name="T19" fmla="*/ 38 h 38"/>
                <a:gd name="T20" fmla="*/ 2 w 74"/>
                <a:gd name="T21" fmla="*/ 38 h 38"/>
                <a:gd name="T22" fmla="*/ 6 w 74"/>
                <a:gd name="T23" fmla="*/ 36 h 38"/>
                <a:gd name="T24" fmla="*/ 10 w 74"/>
                <a:gd name="T25" fmla="*/ 36 h 38"/>
                <a:gd name="T26" fmla="*/ 16 w 74"/>
                <a:gd name="T27" fmla="*/ 38 h 38"/>
                <a:gd name="T28" fmla="*/ 16 w 74"/>
                <a:gd name="T29" fmla="*/ 38 h 38"/>
                <a:gd name="T30" fmla="*/ 18 w 74"/>
                <a:gd name="T31" fmla="*/ 38 h 38"/>
                <a:gd name="T32" fmla="*/ 22 w 74"/>
                <a:gd name="T33" fmla="*/ 38 h 38"/>
                <a:gd name="T34" fmla="*/ 28 w 74"/>
                <a:gd name="T35" fmla="*/ 36 h 38"/>
                <a:gd name="T36" fmla="*/ 28 w 74"/>
                <a:gd name="T37" fmla="*/ 36 h 38"/>
                <a:gd name="T38" fmla="*/ 30 w 74"/>
                <a:gd name="T39" fmla="*/ 36 h 38"/>
                <a:gd name="T40" fmla="*/ 32 w 74"/>
                <a:gd name="T41" fmla="*/ 36 h 38"/>
                <a:gd name="T42" fmla="*/ 36 w 74"/>
                <a:gd name="T43" fmla="*/ 36 h 38"/>
                <a:gd name="T44" fmla="*/ 36 w 74"/>
                <a:gd name="T45" fmla="*/ 36 h 38"/>
                <a:gd name="T46" fmla="*/ 36 w 74"/>
                <a:gd name="T47" fmla="*/ 34 h 38"/>
                <a:gd name="T48" fmla="*/ 36 w 74"/>
                <a:gd name="T49" fmla="*/ 32 h 38"/>
                <a:gd name="T50" fmla="*/ 38 w 74"/>
                <a:gd name="T51" fmla="*/ 30 h 38"/>
                <a:gd name="T52" fmla="*/ 40 w 74"/>
                <a:gd name="T53" fmla="*/ 28 h 38"/>
                <a:gd name="T54" fmla="*/ 40 w 74"/>
                <a:gd name="T55" fmla="*/ 26 h 38"/>
                <a:gd name="T56" fmla="*/ 42 w 74"/>
                <a:gd name="T57" fmla="*/ 24 h 38"/>
                <a:gd name="T58" fmla="*/ 44 w 74"/>
                <a:gd name="T59" fmla="*/ 22 h 38"/>
                <a:gd name="T60" fmla="*/ 46 w 74"/>
                <a:gd name="T61" fmla="*/ 22 h 38"/>
                <a:gd name="T62" fmla="*/ 50 w 74"/>
                <a:gd name="T63" fmla="*/ 20 h 38"/>
                <a:gd name="T64" fmla="*/ 60 w 74"/>
                <a:gd name="T65" fmla="*/ 20 h 38"/>
                <a:gd name="T66" fmla="*/ 62 w 74"/>
                <a:gd name="T67" fmla="*/ 20 h 38"/>
                <a:gd name="T68" fmla="*/ 64 w 74"/>
                <a:gd name="T69" fmla="*/ 22 h 38"/>
                <a:gd name="T70" fmla="*/ 68 w 74"/>
                <a:gd name="T71" fmla="*/ 22 h 38"/>
                <a:gd name="T72" fmla="*/ 70 w 74"/>
                <a:gd name="T73" fmla="*/ 22 h 38"/>
                <a:gd name="T74" fmla="*/ 72 w 74"/>
                <a:gd name="T75" fmla="*/ 22 h 38"/>
                <a:gd name="T76" fmla="*/ 74 w 74"/>
                <a:gd name="T77" fmla="*/ 20 h 38"/>
                <a:gd name="T78" fmla="*/ 74 w 74"/>
                <a:gd name="T79" fmla="*/ 20 h 38"/>
                <a:gd name="T80" fmla="*/ 74 w 74"/>
                <a:gd name="T81" fmla="*/ 18 h 38"/>
                <a:gd name="T82" fmla="*/ 72 w 74"/>
                <a:gd name="T83" fmla="*/ 16 h 38"/>
                <a:gd name="T84" fmla="*/ 70 w 74"/>
                <a:gd name="T85" fmla="*/ 16 h 38"/>
                <a:gd name="T86" fmla="*/ 66 w 74"/>
                <a:gd name="T87" fmla="*/ 14 h 38"/>
                <a:gd name="T88" fmla="*/ 64 w 74"/>
                <a:gd name="T89" fmla="*/ 12 h 38"/>
                <a:gd name="T90" fmla="*/ 62 w 74"/>
                <a:gd name="T91" fmla="*/ 8 h 38"/>
                <a:gd name="T92" fmla="*/ 60 w 74"/>
                <a:gd name="T93" fmla="*/ 4 h 38"/>
                <a:gd name="T94" fmla="*/ 60 w 74"/>
                <a:gd name="T95" fmla="*/ 2 h 38"/>
                <a:gd name="T96" fmla="*/ 58 w 74"/>
                <a:gd name="T97" fmla="*/ 0 h 38"/>
                <a:gd name="T98" fmla="*/ 58 w 74"/>
                <a:gd name="T99" fmla="*/ 0 h 38"/>
                <a:gd name="T100" fmla="*/ 56 w 74"/>
                <a:gd name="T101" fmla="*/ 0 h 38"/>
                <a:gd name="T102" fmla="*/ 54 w 74"/>
                <a:gd name="T103" fmla="*/ 2 h 38"/>
                <a:gd name="T104" fmla="*/ 50 w 74"/>
                <a:gd name="T105" fmla="*/ 2 h 38"/>
                <a:gd name="T106" fmla="*/ 46 w 74"/>
                <a:gd name="T107" fmla="*/ 4 h 38"/>
                <a:gd name="T108" fmla="*/ 40 w 74"/>
                <a:gd name="T109" fmla="*/ 6 h 38"/>
                <a:gd name="T110" fmla="*/ 36 w 74"/>
                <a:gd name="T111" fmla="*/ 8 h 38"/>
                <a:gd name="T112" fmla="*/ 28 w 74"/>
                <a:gd name="T113" fmla="*/ 8 h 38"/>
                <a:gd name="T114" fmla="*/ 28 w 74"/>
                <a:gd name="T115" fmla="*/ 8 h 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4"/>
                <a:gd name="T175" fmla="*/ 0 h 38"/>
                <a:gd name="T176" fmla="*/ 74 w 74"/>
                <a:gd name="T177" fmla="*/ 38 h 3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4" h="38">
                  <a:moveTo>
                    <a:pt x="28" y="8"/>
                  </a:moveTo>
                  <a:lnTo>
                    <a:pt x="28" y="8"/>
                  </a:lnTo>
                  <a:lnTo>
                    <a:pt x="24" y="8"/>
                  </a:lnTo>
                  <a:lnTo>
                    <a:pt x="20" y="8"/>
                  </a:lnTo>
                  <a:lnTo>
                    <a:pt x="16" y="10"/>
                  </a:lnTo>
                  <a:lnTo>
                    <a:pt x="12" y="12"/>
                  </a:lnTo>
                  <a:lnTo>
                    <a:pt x="8" y="16"/>
                  </a:lnTo>
                  <a:lnTo>
                    <a:pt x="4" y="22"/>
                  </a:lnTo>
                  <a:lnTo>
                    <a:pt x="0" y="38"/>
                  </a:lnTo>
                  <a:lnTo>
                    <a:pt x="2" y="38"/>
                  </a:lnTo>
                  <a:lnTo>
                    <a:pt x="6" y="36"/>
                  </a:lnTo>
                  <a:lnTo>
                    <a:pt x="10" y="36"/>
                  </a:lnTo>
                  <a:lnTo>
                    <a:pt x="16" y="38"/>
                  </a:lnTo>
                  <a:lnTo>
                    <a:pt x="18" y="38"/>
                  </a:lnTo>
                  <a:lnTo>
                    <a:pt x="22" y="38"/>
                  </a:lnTo>
                  <a:lnTo>
                    <a:pt x="28" y="36"/>
                  </a:lnTo>
                  <a:lnTo>
                    <a:pt x="30" y="36"/>
                  </a:lnTo>
                  <a:lnTo>
                    <a:pt x="32" y="36"/>
                  </a:lnTo>
                  <a:lnTo>
                    <a:pt x="36" y="36"/>
                  </a:lnTo>
                  <a:lnTo>
                    <a:pt x="36" y="34"/>
                  </a:lnTo>
                  <a:lnTo>
                    <a:pt x="36" y="32"/>
                  </a:lnTo>
                  <a:lnTo>
                    <a:pt x="38" y="30"/>
                  </a:lnTo>
                  <a:lnTo>
                    <a:pt x="40" y="28"/>
                  </a:lnTo>
                  <a:lnTo>
                    <a:pt x="40" y="26"/>
                  </a:lnTo>
                  <a:lnTo>
                    <a:pt x="42" y="24"/>
                  </a:lnTo>
                  <a:lnTo>
                    <a:pt x="44" y="22"/>
                  </a:lnTo>
                  <a:lnTo>
                    <a:pt x="46" y="22"/>
                  </a:lnTo>
                  <a:lnTo>
                    <a:pt x="50" y="20"/>
                  </a:lnTo>
                  <a:lnTo>
                    <a:pt x="60" y="20"/>
                  </a:lnTo>
                  <a:lnTo>
                    <a:pt x="62" y="20"/>
                  </a:lnTo>
                  <a:lnTo>
                    <a:pt x="64" y="22"/>
                  </a:lnTo>
                  <a:lnTo>
                    <a:pt x="68" y="22"/>
                  </a:lnTo>
                  <a:lnTo>
                    <a:pt x="70" y="22"/>
                  </a:lnTo>
                  <a:lnTo>
                    <a:pt x="72" y="22"/>
                  </a:lnTo>
                  <a:lnTo>
                    <a:pt x="74" y="20"/>
                  </a:lnTo>
                  <a:lnTo>
                    <a:pt x="74" y="18"/>
                  </a:lnTo>
                  <a:lnTo>
                    <a:pt x="72" y="16"/>
                  </a:lnTo>
                  <a:lnTo>
                    <a:pt x="70" y="16"/>
                  </a:lnTo>
                  <a:lnTo>
                    <a:pt x="66" y="14"/>
                  </a:lnTo>
                  <a:lnTo>
                    <a:pt x="64" y="12"/>
                  </a:lnTo>
                  <a:lnTo>
                    <a:pt x="62" y="8"/>
                  </a:lnTo>
                  <a:lnTo>
                    <a:pt x="60" y="4"/>
                  </a:lnTo>
                  <a:lnTo>
                    <a:pt x="60" y="2"/>
                  </a:lnTo>
                  <a:lnTo>
                    <a:pt x="58" y="0"/>
                  </a:lnTo>
                  <a:lnTo>
                    <a:pt x="56" y="0"/>
                  </a:lnTo>
                  <a:lnTo>
                    <a:pt x="54" y="2"/>
                  </a:lnTo>
                  <a:lnTo>
                    <a:pt x="50" y="2"/>
                  </a:lnTo>
                  <a:lnTo>
                    <a:pt x="46" y="4"/>
                  </a:lnTo>
                  <a:lnTo>
                    <a:pt x="40" y="6"/>
                  </a:lnTo>
                  <a:lnTo>
                    <a:pt x="36" y="8"/>
                  </a:lnTo>
                  <a:lnTo>
                    <a:pt x="28" y="8"/>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90" name="Freeform 271"/>
            <p:cNvSpPr>
              <a:spLocks/>
            </p:cNvSpPr>
            <p:nvPr/>
          </p:nvSpPr>
          <p:spPr bwMode="gray">
            <a:xfrm>
              <a:off x="2602" y="2681"/>
              <a:ext cx="36" cy="106"/>
            </a:xfrm>
            <a:custGeom>
              <a:avLst/>
              <a:gdLst>
                <a:gd name="T0" fmla="*/ 14 w 32"/>
                <a:gd name="T1" fmla="*/ 0 h 106"/>
                <a:gd name="T2" fmla="*/ 14 w 32"/>
                <a:gd name="T3" fmla="*/ 0 h 106"/>
                <a:gd name="T4" fmla="*/ 12 w 32"/>
                <a:gd name="T5" fmla="*/ 0 h 106"/>
                <a:gd name="T6" fmla="*/ 8 w 32"/>
                <a:gd name="T7" fmla="*/ 2 h 106"/>
                <a:gd name="T8" fmla="*/ 6 w 32"/>
                <a:gd name="T9" fmla="*/ 4 h 106"/>
                <a:gd name="T10" fmla="*/ 4 w 32"/>
                <a:gd name="T11" fmla="*/ 6 h 106"/>
                <a:gd name="T12" fmla="*/ 4 w 32"/>
                <a:gd name="T13" fmla="*/ 8 h 106"/>
                <a:gd name="T14" fmla="*/ 4 w 32"/>
                <a:gd name="T15" fmla="*/ 10 h 106"/>
                <a:gd name="T16" fmla="*/ 2 w 32"/>
                <a:gd name="T17" fmla="*/ 12 h 106"/>
                <a:gd name="T18" fmla="*/ 0 w 32"/>
                <a:gd name="T19" fmla="*/ 12 h 106"/>
                <a:gd name="T20" fmla="*/ 0 w 32"/>
                <a:gd name="T21" fmla="*/ 14 h 106"/>
                <a:gd name="T22" fmla="*/ 2 w 32"/>
                <a:gd name="T23" fmla="*/ 18 h 106"/>
                <a:gd name="T24" fmla="*/ 2 w 32"/>
                <a:gd name="T25" fmla="*/ 24 h 106"/>
                <a:gd name="T26" fmla="*/ 4 w 32"/>
                <a:gd name="T27" fmla="*/ 28 h 106"/>
                <a:gd name="T28" fmla="*/ 6 w 32"/>
                <a:gd name="T29" fmla="*/ 32 h 106"/>
                <a:gd name="T30" fmla="*/ 6 w 32"/>
                <a:gd name="T31" fmla="*/ 36 h 106"/>
                <a:gd name="T32" fmla="*/ 6 w 32"/>
                <a:gd name="T33" fmla="*/ 40 h 106"/>
                <a:gd name="T34" fmla="*/ 6 w 32"/>
                <a:gd name="T35" fmla="*/ 44 h 106"/>
                <a:gd name="T36" fmla="*/ 8 w 32"/>
                <a:gd name="T37" fmla="*/ 50 h 106"/>
                <a:gd name="T38" fmla="*/ 6 w 32"/>
                <a:gd name="T39" fmla="*/ 58 h 106"/>
                <a:gd name="T40" fmla="*/ 6 w 32"/>
                <a:gd name="T41" fmla="*/ 58 h 106"/>
                <a:gd name="T42" fmla="*/ 6 w 32"/>
                <a:gd name="T43" fmla="*/ 62 h 106"/>
                <a:gd name="T44" fmla="*/ 4 w 32"/>
                <a:gd name="T45" fmla="*/ 68 h 106"/>
                <a:gd name="T46" fmla="*/ 4 w 32"/>
                <a:gd name="T47" fmla="*/ 74 h 106"/>
                <a:gd name="T48" fmla="*/ 2 w 32"/>
                <a:gd name="T49" fmla="*/ 80 h 106"/>
                <a:gd name="T50" fmla="*/ 2 w 32"/>
                <a:gd name="T51" fmla="*/ 88 h 106"/>
                <a:gd name="T52" fmla="*/ 10 w 32"/>
                <a:gd name="T53" fmla="*/ 104 h 106"/>
                <a:gd name="T54" fmla="*/ 28 w 32"/>
                <a:gd name="T55" fmla="*/ 106 h 106"/>
                <a:gd name="T56" fmla="*/ 28 w 32"/>
                <a:gd name="T57" fmla="*/ 102 h 106"/>
                <a:gd name="T58" fmla="*/ 30 w 32"/>
                <a:gd name="T59" fmla="*/ 88 h 106"/>
                <a:gd name="T60" fmla="*/ 32 w 32"/>
                <a:gd name="T61" fmla="*/ 74 h 106"/>
                <a:gd name="T62" fmla="*/ 32 w 32"/>
                <a:gd name="T63" fmla="*/ 62 h 106"/>
                <a:gd name="T64" fmla="*/ 32 w 32"/>
                <a:gd name="T65" fmla="*/ 50 h 106"/>
                <a:gd name="T66" fmla="*/ 30 w 32"/>
                <a:gd name="T67" fmla="*/ 40 h 106"/>
                <a:gd name="T68" fmla="*/ 30 w 32"/>
                <a:gd name="T69" fmla="*/ 36 h 106"/>
                <a:gd name="T70" fmla="*/ 24 w 32"/>
                <a:gd name="T71" fmla="*/ 8 h 106"/>
                <a:gd name="T72" fmla="*/ 20 w 32"/>
                <a:gd name="T73" fmla="*/ 2 h 106"/>
                <a:gd name="T74" fmla="*/ 14 w 32"/>
                <a:gd name="T75" fmla="*/ 0 h 106"/>
                <a:gd name="T76" fmla="*/ 14 w 32"/>
                <a:gd name="T77" fmla="*/ 0 h 10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2"/>
                <a:gd name="T118" fmla="*/ 0 h 106"/>
                <a:gd name="T119" fmla="*/ 32 w 32"/>
                <a:gd name="T120" fmla="*/ 106 h 10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2" h="106">
                  <a:moveTo>
                    <a:pt x="14" y="0"/>
                  </a:moveTo>
                  <a:lnTo>
                    <a:pt x="14" y="0"/>
                  </a:lnTo>
                  <a:lnTo>
                    <a:pt x="12" y="0"/>
                  </a:lnTo>
                  <a:lnTo>
                    <a:pt x="8" y="2"/>
                  </a:lnTo>
                  <a:lnTo>
                    <a:pt x="6" y="4"/>
                  </a:lnTo>
                  <a:lnTo>
                    <a:pt x="4" y="6"/>
                  </a:lnTo>
                  <a:lnTo>
                    <a:pt x="4" y="8"/>
                  </a:lnTo>
                  <a:lnTo>
                    <a:pt x="4" y="10"/>
                  </a:lnTo>
                  <a:lnTo>
                    <a:pt x="2" y="12"/>
                  </a:lnTo>
                  <a:lnTo>
                    <a:pt x="0" y="12"/>
                  </a:lnTo>
                  <a:lnTo>
                    <a:pt x="0" y="14"/>
                  </a:lnTo>
                  <a:lnTo>
                    <a:pt x="2" y="18"/>
                  </a:lnTo>
                  <a:lnTo>
                    <a:pt x="2" y="24"/>
                  </a:lnTo>
                  <a:lnTo>
                    <a:pt x="4" y="28"/>
                  </a:lnTo>
                  <a:lnTo>
                    <a:pt x="6" y="32"/>
                  </a:lnTo>
                  <a:lnTo>
                    <a:pt x="6" y="36"/>
                  </a:lnTo>
                  <a:lnTo>
                    <a:pt x="6" y="40"/>
                  </a:lnTo>
                  <a:lnTo>
                    <a:pt x="6" y="44"/>
                  </a:lnTo>
                  <a:lnTo>
                    <a:pt x="8" y="50"/>
                  </a:lnTo>
                  <a:lnTo>
                    <a:pt x="6" y="58"/>
                  </a:lnTo>
                  <a:lnTo>
                    <a:pt x="6" y="62"/>
                  </a:lnTo>
                  <a:lnTo>
                    <a:pt x="4" y="68"/>
                  </a:lnTo>
                  <a:lnTo>
                    <a:pt x="4" y="74"/>
                  </a:lnTo>
                  <a:lnTo>
                    <a:pt x="2" y="80"/>
                  </a:lnTo>
                  <a:lnTo>
                    <a:pt x="2" y="88"/>
                  </a:lnTo>
                  <a:lnTo>
                    <a:pt x="10" y="104"/>
                  </a:lnTo>
                  <a:lnTo>
                    <a:pt x="28" y="106"/>
                  </a:lnTo>
                  <a:lnTo>
                    <a:pt x="28" y="102"/>
                  </a:lnTo>
                  <a:lnTo>
                    <a:pt x="30" y="88"/>
                  </a:lnTo>
                  <a:lnTo>
                    <a:pt x="32" y="74"/>
                  </a:lnTo>
                  <a:lnTo>
                    <a:pt x="32" y="62"/>
                  </a:lnTo>
                  <a:lnTo>
                    <a:pt x="32" y="50"/>
                  </a:lnTo>
                  <a:lnTo>
                    <a:pt x="30" y="40"/>
                  </a:lnTo>
                  <a:lnTo>
                    <a:pt x="30" y="36"/>
                  </a:lnTo>
                  <a:lnTo>
                    <a:pt x="24" y="8"/>
                  </a:lnTo>
                  <a:lnTo>
                    <a:pt x="20" y="2"/>
                  </a:lnTo>
                  <a:lnTo>
                    <a:pt x="14" y="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91" name="Freeform 274"/>
            <p:cNvSpPr>
              <a:spLocks/>
            </p:cNvSpPr>
            <p:nvPr/>
          </p:nvSpPr>
          <p:spPr bwMode="gray">
            <a:xfrm>
              <a:off x="2463" y="2351"/>
              <a:ext cx="175" cy="126"/>
            </a:xfrm>
            <a:custGeom>
              <a:avLst/>
              <a:gdLst>
                <a:gd name="T0" fmla="*/ 0 w 158"/>
                <a:gd name="T1" fmla="*/ 120 h 126"/>
                <a:gd name="T2" fmla="*/ 2 w 158"/>
                <a:gd name="T3" fmla="*/ 118 h 126"/>
                <a:gd name="T4" fmla="*/ 2 w 158"/>
                <a:gd name="T5" fmla="*/ 116 h 126"/>
                <a:gd name="T6" fmla="*/ 14 w 158"/>
                <a:gd name="T7" fmla="*/ 112 h 126"/>
                <a:gd name="T8" fmla="*/ 22 w 158"/>
                <a:gd name="T9" fmla="*/ 106 h 126"/>
                <a:gd name="T10" fmla="*/ 30 w 158"/>
                <a:gd name="T11" fmla="*/ 98 h 126"/>
                <a:gd name="T12" fmla="*/ 38 w 158"/>
                <a:gd name="T13" fmla="*/ 90 h 126"/>
                <a:gd name="T14" fmla="*/ 44 w 158"/>
                <a:gd name="T15" fmla="*/ 82 h 126"/>
                <a:gd name="T16" fmla="*/ 46 w 158"/>
                <a:gd name="T17" fmla="*/ 80 h 126"/>
                <a:gd name="T18" fmla="*/ 46 w 158"/>
                <a:gd name="T19" fmla="*/ 68 h 126"/>
                <a:gd name="T20" fmla="*/ 50 w 158"/>
                <a:gd name="T21" fmla="*/ 60 h 126"/>
                <a:gd name="T22" fmla="*/ 56 w 158"/>
                <a:gd name="T23" fmla="*/ 54 h 126"/>
                <a:gd name="T24" fmla="*/ 60 w 158"/>
                <a:gd name="T25" fmla="*/ 48 h 126"/>
                <a:gd name="T26" fmla="*/ 60 w 158"/>
                <a:gd name="T27" fmla="*/ 44 h 126"/>
                <a:gd name="T28" fmla="*/ 64 w 158"/>
                <a:gd name="T29" fmla="*/ 40 h 126"/>
                <a:gd name="T30" fmla="*/ 66 w 158"/>
                <a:gd name="T31" fmla="*/ 36 h 126"/>
                <a:gd name="T32" fmla="*/ 70 w 158"/>
                <a:gd name="T33" fmla="*/ 34 h 126"/>
                <a:gd name="T34" fmla="*/ 74 w 158"/>
                <a:gd name="T35" fmla="*/ 32 h 126"/>
                <a:gd name="T36" fmla="*/ 76 w 158"/>
                <a:gd name="T37" fmla="*/ 30 h 126"/>
                <a:gd name="T38" fmla="*/ 78 w 158"/>
                <a:gd name="T39" fmla="*/ 30 h 126"/>
                <a:gd name="T40" fmla="*/ 76 w 158"/>
                <a:gd name="T41" fmla="*/ 20 h 126"/>
                <a:gd name="T42" fmla="*/ 76 w 158"/>
                <a:gd name="T43" fmla="*/ 14 h 126"/>
                <a:gd name="T44" fmla="*/ 78 w 158"/>
                <a:gd name="T45" fmla="*/ 8 h 126"/>
                <a:gd name="T46" fmla="*/ 78 w 158"/>
                <a:gd name="T47" fmla="*/ 4 h 126"/>
                <a:gd name="T48" fmla="*/ 80 w 158"/>
                <a:gd name="T49" fmla="*/ 0 h 126"/>
                <a:gd name="T50" fmla="*/ 80 w 158"/>
                <a:gd name="T51" fmla="*/ 0 h 126"/>
                <a:gd name="T52" fmla="*/ 82 w 158"/>
                <a:gd name="T53" fmla="*/ 0 h 126"/>
                <a:gd name="T54" fmla="*/ 84 w 158"/>
                <a:gd name="T55" fmla="*/ 2 h 126"/>
                <a:gd name="T56" fmla="*/ 88 w 158"/>
                <a:gd name="T57" fmla="*/ 4 h 126"/>
                <a:gd name="T58" fmla="*/ 92 w 158"/>
                <a:gd name="T59" fmla="*/ 6 h 126"/>
                <a:gd name="T60" fmla="*/ 98 w 158"/>
                <a:gd name="T61" fmla="*/ 8 h 126"/>
                <a:gd name="T62" fmla="*/ 104 w 158"/>
                <a:gd name="T63" fmla="*/ 10 h 126"/>
                <a:gd name="T64" fmla="*/ 114 w 158"/>
                <a:gd name="T65" fmla="*/ 12 h 126"/>
                <a:gd name="T66" fmla="*/ 126 w 158"/>
                <a:gd name="T67" fmla="*/ 12 h 126"/>
                <a:gd name="T68" fmla="*/ 134 w 158"/>
                <a:gd name="T69" fmla="*/ 12 h 126"/>
                <a:gd name="T70" fmla="*/ 136 w 158"/>
                <a:gd name="T71" fmla="*/ 12 h 126"/>
                <a:gd name="T72" fmla="*/ 138 w 158"/>
                <a:gd name="T73" fmla="*/ 12 h 126"/>
                <a:gd name="T74" fmla="*/ 142 w 158"/>
                <a:gd name="T75" fmla="*/ 14 h 126"/>
                <a:gd name="T76" fmla="*/ 144 w 158"/>
                <a:gd name="T77" fmla="*/ 18 h 126"/>
                <a:gd name="T78" fmla="*/ 146 w 158"/>
                <a:gd name="T79" fmla="*/ 22 h 126"/>
                <a:gd name="T80" fmla="*/ 146 w 158"/>
                <a:gd name="T81" fmla="*/ 28 h 126"/>
                <a:gd name="T82" fmla="*/ 146 w 158"/>
                <a:gd name="T83" fmla="*/ 34 h 126"/>
                <a:gd name="T84" fmla="*/ 146 w 158"/>
                <a:gd name="T85" fmla="*/ 38 h 126"/>
                <a:gd name="T86" fmla="*/ 148 w 158"/>
                <a:gd name="T87" fmla="*/ 42 h 126"/>
                <a:gd name="T88" fmla="*/ 150 w 158"/>
                <a:gd name="T89" fmla="*/ 46 h 126"/>
                <a:gd name="T90" fmla="*/ 158 w 158"/>
                <a:gd name="T91" fmla="*/ 54 h 126"/>
                <a:gd name="T92" fmla="*/ 156 w 158"/>
                <a:gd name="T93" fmla="*/ 54 h 126"/>
                <a:gd name="T94" fmla="*/ 154 w 158"/>
                <a:gd name="T95" fmla="*/ 54 h 126"/>
                <a:gd name="T96" fmla="*/ 150 w 158"/>
                <a:gd name="T97" fmla="*/ 54 h 126"/>
                <a:gd name="T98" fmla="*/ 146 w 158"/>
                <a:gd name="T99" fmla="*/ 54 h 126"/>
                <a:gd name="T100" fmla="*/ 142 w 158"/>
                <a:gd name="T101" fmla="*/ 54 h 126"/>
                <a:gd name="T102" fmla="*/ 140 w 158"/>
                <a:gd name="T103" fmla="*/ 56 h 126"/>
                <a:gd name="T104" fmla="*/ 136 w 158"/>
                <a:gd name="T105" fmla="*/ 58 h 126"/>
                <a:gd name="T106" fmla="*/ 136 w 158"/>
                <a:gd name="T107" fmla="*/ 62 h 126"/>
                <a:gd name="T108" fmla="*/ 134 w 158"/>
                <a:gd name="T109" fmla="*/ 74 h 126"/>
                <a:gd name="T110" fmla="*/ 82 w 158"/>
                <a:gd name="T111" fmla="*/ 92 h 126"/>
                <a:gd name="T112" fmla="*/ 68 w 158"/>
                <a:gd name="T113" fmla="*/ 96 h 126"/>
                <a:gd name="T114" fmla="*/ 60 w 158"/>
                <a:gd name="T115" fmla="*/ 104 h 126"/>
                <a:gd name="T116" fmla="*/ 48 w 158"/>
                <a:gd name="T117" fmla="*/ 110 h 126"/>
                <a:gd name="T118" fmla="*/ 52 w 158"/>
                <a:gd name="T119" fmla="*/ 126 h 126"/>
                <a:gd name="T120" fmla="*/ 0 w 158"/>
                <a:gd name="T121" fmla="*/ 120 h 126"/>
                <a:gd name="T122" fmla="*/ 0 w 158"/>
                <a:gd name="T123" fmla="*/ 120 h 1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8"/>
                <a:gd name="T187" fmla="*/ 0 h 126"/>
                <a:gd name="T188" fmla="*/ 158 w 158"/>
                <a:gd name="T189" fmla="*/ 126 h 12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8" h="126">
                  <a:moveTo>
                    <a:pt x="0" y="120"/>
                  </a:moveTo>
                  <a:lnTo>
                    <a:pt x="2" y="118"/>
                  </a:lnTo>
                  <a:lnTo>
                    <a:pt x="2" y="116"/>
                  </a:lnTo>
                  <a:lnTo>
                    <a:pt x="14" y="112"/>
                  </a:lnTo>
                  <a:lnTo>
                    <a:pt x="22" y="106"/>
                  </a:lnTo>
                  <a:lnTo>
                    <a:pt x="30" y="98"/>
                  </a:lnTo>
                  <a:lnTo>
                    <a:pt x="38" y="90"/>
                  </a:lnTo>
                  <a:lnTo>
                    <a:pt x="44" y="82"/>
                  </a:lnTo>
                  <a:lnTo>
                    <a:pt x="46" y="80"/>
                  </a:lnTo>
                  <a:lnTo>
                    <a:pt x="46" y="68"/>
                  </a:lnTo>
                  <a:lnTo>
                    <a:pt x="50" y="60"/>
                  </a:lnTo>
                  <a:lnTo>
                    <a:pt x="56" y="54"/>
                  </a:lnTo>
                  <a:lnTo>
                    <a:pt x="60" y="48"/>
                  </a:lnTo>
                  <a:lnTo>
                    <a:pt x="60" y="44"/>
                  </a:lnTo>
                  <a:lnTo>
                    <a:pt x="64" y="40"/>
                  </a:lnTo>
                  <a:lnTo>
                    <a:pt x="66" y="36"/>
                  </a:lnTo>
                  <a:lnTo>
                    <a:pt x="70" y="34"/>
                  </a:lnTo>
                  <a:lnTo>
                    <a:pt x="74" y="32"/>
                  </a:lnTo>
                  <a:lnTo>
                    <a:pt x="76" y="30"/>
                  </a:lnTo>
                  <a:lnTo>
                    <a:pt x="78" y="30"/>
                  </a:lnTo>
                  <a:lnTo>
                    <a:pt x="76" y="20"/>
                  </a:lnTo>
                  <a:lnTo>
                    <a:pt x="76" y="14"/>
                  </a:lnTo>
                  <a:lnTo>
                    <a:pt x="78" y="8"/>
                  </a:lnTo>
                  <a:lnTo>
                    <a:pt x="78" y="4"/>
                  </a:lnTo>
                  <a:lnTo>
                    <a:pt x="80" y="0"/>
                  </a:lnTo>
                  <a:lnTo>
                    <a:pt x="82" y="0"/>
                  </a:lnTo>
                  <a:lnTo>
                    <a:pt x="84" y="2"/>
                  </a:lnTo>
                  <a:lnTo>
                    <a:pt x="88" y="4"/>
                  </a:lnTo>
                  <a:lnTo>
                    <a:pt x="92" y="6"/>
                  </a:lnTo>
                  <a:lnTo>
                    <a:pt x="98" y="8"/>
                  </a:lnTo>
                  <a:lnTo>
                    <a:pt x="104" y="10"/>
                  </a:lnTo>
                  <a:lnTo>
                    <a:pt x="114" y="12"/>
                  </a:lnTo>
                  <a:lnTo>
                    <a:pt x="126" y="12"/>
                  </a:lnTo>
                  <a:lnTo>
                    <a:pt x="134" y="12"/>
                  </a:lnTo>
                  <a:lnTo>
                    <a:pt x="136" y="12"/>
                  </a:lnTo>
                  <a:lnTo>
                    <a:pt x="138" y="12"/>
                  </a:lnTo>
                  <a:lnTo>
                    <a:pt x="142" y="14"/>
                  </a:lnTo>
                  <a:lnTo>
                    <a:pt x="144" y="18"/>
                  </a:lnTo>
                  <a:lnTo>
                    <a:pt x="146" y="22"/>
                  </a:lnTo>
                  <a:lnTo>
                    <a:pt x="146" y="28"/>
                  </a:lnTo>
                  <a:lnTo>
                    <a:pt x="146" y="34"/>
                  </a:lnTo>
                  <a:lnTo>
                    <a:pt x="146" y="38"/>
                  </a:lnTo>
                  <a:lnTo>
                    <a:pt x="148" y="42"/>
                  </a:lnTo>
                  <a:lnTo>
                    <a:pt x="150" y="46"/>
                  </a:lnTo>
                  <a:lnTo>
                    <a:pt x="158" y="54"/>
                  </a:lnTo>
                  <a:lnTo>
                    <a:pt x="156" y="54"/>
                  </a:lnTo>
                  <a:lnTo>
                    <a:pt x="154" y="54"/>
                  </a:lnTo>
                  <a:lnTo>
                    <a:pt x="150" y="54"/>
                  </a:lnTo>
                  <a:lnTo>
                    <a:pt x="146" y="54"/>
                  </a:lnTo>
                  <a:lnTo>
                    <a:pt x="142" y="54"/>
                  </a:lnTo>
                  <a:lnTo>
                    <a:pt x="140" y="56"/>
                  </a:lnTo>
                  <a:lnTo>
                    <a:pt x="136" y="58"/>
                  </a:lnTo>
                  <a:lnTo>
                    <a:pt x="136" y="62"/>
                  </a:lnTo>
                  <a:lnTo>
                    <a:pt x="134" y="74"/>
                  </a:lnTo>
                  <a:lnTo>
                    <a:pt x="82" y="92"/>
                  </a:lnTo>
                  <a:lnTo>
                    <a:pt x="68" y="96"/>
                  </a:lnTo>
                  <a:lnTo>
                    <a:pt x="60" y="104"/>
                  </a:lnTo>
                  <a:lnTo>
                    <a:pt x="48" y="110"/>
                  </a:lnTo>
                  <a:lnTo>
                    <a:pt x="52" y="126"/>
                  </a:lnTo>
                  <a:lnTo>
                    <a:pt x="0" y="12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92" name="Freeform 275"/>
            <p:cNvSpPr>
              <a:spLocks/>
            </p:cNvSpPr>
            <p:nvPr/>
          </p:nvSpPr>
          <p:spPr bwMode="gray">
            <a:xfrm>
              <a:off x="2748" y="2329"/>
              <a:ext cx="57" cy="112"/>
            </a:xfrm>
            <a:custGeom>
              <a:avLst/>
              <a:gdLst>
                <a:gd name="T0" fmla="*/ 8 w 52"/>
                <a:gd name="T1" fmla="*/ 12 h 112"/>
                <a:gd name="T2" fmla="*/ 6 w 52"/>
                <a:gd name="T3" fmla="*/ 18 h 112"/>
                <a:gd name="T4" fmla="*/ 4 w 52"/>
                <a:gd name="T5" fmla="*/ 28 h 112"/>
                <a:gd name="T6" fmla="*/ 4 w 52"/>
                <a:gd name="T7" fmla="*/ 32 h 112"/>
                <a:gd name="T8" fmla="*/ 2 w 52"/>
                <a:gd name="T9" fmla="*/ 38 h 112"/>
                <a:gd name="T10" fmla="*/ 0 w 52"/>
                <a:gd name="T11" fmla="*/ 40 h 112"/>
                <a:gd name="T12" fmla="*/ 0 w 52"/>
                <a:gd name="T13" fmla="*/ 46 h 112"/>
                <a:gd name="T14" fmla="*/ 2 w 52"/>
                <a:gd name="T15" fmla="*/ 50 h 112"/>
                <a:gd name="T16" fmla="*/ 2 w 52"/>
                <a:gd name="T17" fmla="*/ 54 h 112"/>
                <a:gd name="T18" fmla="*/ 2 w 52"/>
                <a:gd name="T19" fmla="*/ 58 h 112"/>
                <a:gd name="T20" fmla="*/ 6 w 52"/>
                <a:gd name="T21" fmla="*/ 64 h 112"/>
                <a:gd name="T22" fmla="*/ 8 w 52"/>
                <a:gd name="T23" fmla="*/ 64 h 112"/>
                <a:gd name="T24" fmla="*/ 10 w 52"/>
                <a:gd name="T25" fmla="*/ 68 h 112"/>
                <a:gd name="T26" fmla="*/ 14 w 52"/>
                <a:gd name="T27" fmla="*/ 88 h 112"/>
                <a:gd name="T28" fmla="*/ 22 w 52"/>
                <a:gd name="T29" fmla="*/ 112 h 112"/>
                <a:gd name="T30" fmla="*/ 26 w 52"/>
                <a:gd name="T31" fmla="*/ 108 h 112"/>
                <a:gd name="T32" fmla="*/ 34 w 52"/>
                <a:gd name="T33" fmla="*/ 102 h 112"/>
                <a:gd name="T34" fmla="*/ 40 w 52"/>
                <a:gd name="T35" fmla="*/ 96 h 112"/>
                <a:gd name="T36" fmla="*/ 40 w 52"/>
                <a:gd name="T37" fmla="*/ 92 h 112"/>
                <a:gd name="T38" fmla="*/ 38 w 52"/>
                <a:gd name="T39" fmla="*/ 88 h 112"/>
                <a:gd name="T40" fmla="*/ 38 w 52"/>
                <a:gd name="T41" fmla="*/ 84 h 112"/>
                <a:gd name="T42" fmla="*/ 44 w 52"/>
                <a:gd name="T43" fmla="*/ 82 h 112"/>
                <a:gd name="T44" fmla="*/ 48 w 52"/>
                <a:gd name="T45" fmla="*/ 76 h 112"/>
                <a:gd name="T46" fmla="*/ 46 w 52"/>
                <a:gd name="T47" fmla="*/ 68 h 112"/>
                <a:gd name="T48" fmla="*/ 44 w 52"/>
                <a:gd name="T49" fmla="*/ 62 h 112"/>
                <a:gd name="T50" fmla="*/ 42 w 52"/>
                <a:gd name="T51" fmla="*/ 60 h 112"/>
                <a:gd name="T52" fmla="*/ 42 w 52"/>
                <a:gd name="T53" fmla="*/ 54 h 112"/>
                <a:gd name="T54" fmla="*/ 44 w 52"/>
                <a:gd name="T55" fmla="*/ 50 h 112"/>
                <a:gd name="T56" fmla="*/ 48 w 52"/>
                <a:gd name="T57" fmla="*/ 46 h 112"/>
                <a:gd name="T58" fmla="*/ 50 w 52"/>
                <a:gd name="T59" fmla="*/ 44 h 112"/>
                <a:gd name="T60" fmla="*/ 50 w 52"/>
                <a:gd name="T61" fmla="*/ 42 h 112"/>
                <a:gd name="T62" fmla="*/ 48 w 52"/>
                <a:gd name="T63" fmla="*/ 40 h 112"/>
                <a:gd name="T64" fmla="*/ 46 w 52"/>
                <a:gd name="T65" fmla="*/ 36 h 112"/>
                <a:gd name="T66" fmla="*/ 44 w 52"/>
                <a:gd name="T67" fmla="*/ 28 h 112"/>
                <a:gd name="T68" fmla="*/ 46 w 52"/>
                <a:gd name="T69" fmla="*/ 24 h 112"/>
                <a:gd name="T70" fmla="*/ 52 w 52"/>
                <a:gd name="T71" fmla="*/ 20 h 112"/>
                <a:gd name="T72" fmla="*/ 32 w 52"/>
                <a:gd name="T73" fmla="*/ 2 h 112"/>
                <a:gd name="T74" fmla="*/ 30 w 52"/>
                <a:gd name="T75" fmla="*/ 0 h 112"/>
                <a:gd name="T76" fmla="*/ 22 w 52"/>
                <a:gd name="T77" fmla="*/ 2 h 112"/>
                <a:gd name="T78" fmla="*/ 16 w 52"/>
                <a:gd name="T79" fmla="*/ 4 h 112"/>
                <a:gd name="T80" fmla="*/ 12 w 52"/>
                <a:gd name="T81" fmla="*/ 8 h 112"/>
                <a:gd name="T82" fmla="*/ 10 w 52"/>
                <a:gd name="T83" fmla="*/ 12 h 1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
                <a:gd name="T127" fmla="*/ 0 h 112"/>
                <a:gd name="T128" fmla="*/ 52 w 52"/>
                <a:gd name="T129" fmla="*/ 112 h 11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 h="112">
                  <a:moveTo>
                    <a:pt x="10" y="12"/>
                  </a:moveTo>
                  <a:lnTo>
                    <a:pt x="8" y="12"/>
                  </a:lnTo>
                  <a:lnTo>
                    <a:pt x="8" y="14"/>
                  </a:lnTo>
                  <a:lnTo>
                    <a:pt x="6" y="18"/>
                  </a:lnTo>
                  <a:lnTo>
                    <a:pt x="4" y="22"/>
                  </a:lnTo>
                  <a:lnTo>
                    <a:pt x="4" y="28"/>
                  </a:lnTo>
                  <a:lnTo>
                    <a:pt x="4" y="30"/>
                  </a:lnTo>
                  <a:lnTo>
                    <a:pt x="4" y="32"/>
                  </a:lnTo>
                  <a:lnTo>
                    <a:pt x="4" y="36"/>
                  </a:lnTo>
                  <a:lnTo>
                    <a:pt x="2" y="38"/>
                  </a:lnTo>
                  <a:lnTo>
                    <a:pt x="0" y="40"/>
                  </a:lnTo>
                  <a:lnTo>
                    <a:pt x="0" y="42"/>
                  </a:lnTo>
                  <a:lnTo>
                    <a:pt x="0" y="46"/>
                  </a:lnTo>
                  <a:lnTo>
                    <a:pt x="0" y="48"/>
                  </a:lnTo>
                  <a:lnTo>
                    <a:pt x="2" y="50"/>
                  </a:lnTo>
                  <a:lnTo>
                    <a:pt x="2" y="52"/>
                  </a:lnTo>
                  <a:lnTo>
                    <a:pt x="2" y="54"/>
                  </a:lnTo>
                  <a:lnTo>
                    <a:pt x="2" y="56"/>
                  </a:lnTo>
                  <a:lnTo>
                    <a:pt x="2" y="58"/>
                  </a:lnTo>
                  <a:lnTo>
                    <a:pt x="4" y="62"/>
                  </a:lnTo>
                  <a:lnTo>
                    <a:pt x="6" y="64"/>
                  </a:lnTo>
                  <a:lnTo>
                    <a:pt x="8" y="64"/>
                  </a:lnTo>
                  <a:lnTo>
                    <a:pt x="10" y="66"/>
                  </a:lnTo>
                  <a:lnTo>
                    <a:pt x="10" y="68"/>
                  </a:lnTo>
                  <a:lnTo>
                    <a:pt x="12" y="76"/>
                  </a:lnTo>
                  <a:lnTo>
                    <a:pt x="14" y="88"/>
                  </a:lnTo>
                  <a:lnTo>
                    <a:pt x="18" y="102"/>
                  </a:lnTo>
                  <a:lnTo>
                    <a:pt x="22" y="112"/>
                  </a:lnTo>
                  <a:lnTo>
                    <a:pt x="24" y="112"/>
                  </a:lnTo>
                  <a:lnTo>
                    <a:pt x="26" y="108"/>
                  </a:lnTo>
                  <a:lnTo>
                    <a:pt x="30" y="106"/>
                  </a:lnTo>
                  <a:lnTo>
                    <a:pt x="34" y="102"/>
                  </a:lnTo>
                  <a:lnTo>
                    <a:pt x="36" y="98"/>
                  </a:lnTo>
                  <a:lnTo>
                    <a:pt x="40" y="96"/>
                  </a:lnTo>
                  <a:lnTo>
                    <a:pt x="40" y="92"/>
                  </a:lnTo>
                  <a:lnTo>
                    <a:pt x="38" y="90"/>
                  </a:lnTo>
                  <a:lnTo>
                    <a:pt x="38" y="88"/>
                  </a:lnTo>
                  <a:lnTo>
                    <a:pt x="38" y="86"/>
                  </a:lnTo>
                  <a:lnTo>
                    <a:pt x="38" y="84"/>
                  </a:lnTo>
                  <a:lnTo>
                    <a:pt x="42" y="82"/>
                  </a:lnTo>
                  <a:lnTo>
                    <a:pt x="44" y="82"/>
                  </a:lnTo>
                  <a:lnTo>
                    <a:pt x="46" y="80"/>
                  </a:lnTo>
                  <a:lnTo>
                    <a:pt x="48" y="76"/>
                  </a:lnTo>
                  <a:lnTo>
                    <a:pt x="48" y="72"/>
                  </a:lnTo>
                  <a:lnTo>
                    <a:pt x="46" y="68"/>
                  </a:lnTo>
                  <a:lnTo>
                    <a:pt x="46" y="64"/>
                  </a:lnTo>
                  <a:lnTo>
                    <a:pt x="44" y="62"/>
                  </a:lnTo>
                  <a:lnTo>
                    <a:pt x="44" y="60"/>
                  </a:lnTo>
                  <a:lnTo>
                    <a:pt x="42" y="60"/>
                  </a:lnTo>
                  <a:lnTo>
                    <a:pt x="42" y="56"/>
                  </a:lnTo>
                  <a:lnTo>
                    <a:pt x="42" y="54"/>
                  </a:lnTo>
                  <a:lnTo>
                    <a:pt x="44" y="50"/>
                  </a:lnTo>
                  <a:lnTo>
                    <a:pt x="46" y="48"/>
                  </a:lnTo>
                  <a:lnTo>
                    <a:pt x="48" y="46"/>
                  </a:lnTo>
                  <a:lnTo>
                    <a:pt x="50" y="46"/>
                  </a:lnTo>
                  <a:lnTo>
                    <a:pt x="50" y="44"/>
                  </a:lnTo>
                  <a:lnTo>
                    <a:pt x="50" y="42"/>
                  </a:lnTo>
                  <a:lnTo>
                    <a:pt x="48" y="40"/>
                  </a:lnTo>
                  <a:lnTo>
                    <a:pt x="46" y="38"/>
                  </a:lnTo>
                  <a:lnTo>
                    <a:pt x="46" y="36"/>
                  </a:lnTo>
                  <a:lnTo>
                    <a:pt x="44" y="32"/>
                  </a:lnTo>
                  <a:lnTo>
                    <a:pt x="44" y="28"/>
                  </a:lnTo>
                  <a:lnTo>
                    <a:pt x="46" y="26"/>
                  </a:lnTo>
                  <a:lnTo>
                    <a:pt x="46" y="24"/>
                  </a:lnTo>
                  <a:lnTo>
                    <a:pt x="50" y="22"/>
                  </a:lnTo>
                  <a:lnTo>
                    <a:pt x="52" y="20"/>
                  </a:lnTo>
                  <a:lnTo>
                    <a:pt x="48" y="12"/>
                  </a:lnTo>
                  <a:lnTo>
                    <a:pt x="32" y="2"/>
                  </a:lnTo>
                  <a:lnTo>
                    <a:pt x="30" y="0"/>
                  </a:lnTo>
                  <a:lnTo>
                    <a:pt x="26" y="0"/>
                  </a:lnTo>
                  <a:lnTo>
                    <a:pt x="22" y="2"/>
                  </a:lnTo>
                  <a:lnTo>
                    <a:pt x="18" y="4"/>
                  </a:lnTo>
                  <a:lnTo>
                    <a:pt x="16" y="4"/>
                  </a:lnTo>
                  <a:lnTo>
                    <a:pt x="14" y="6"/>
                  </a:lnTo>
                  <a:lnTo>
                    <a:pt x="12" y="8"/>
                  </a:lnTo>
                  <a:lnTo>
                    <a:pt x="10" y="12"/>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93" name="Freeform 276"/>
            <p:cNvSpPr>
              <a:spLocks/>
            </p:cNvSpPr>
            <p:nvPr/>
          </p:nvSpPr>
          <p:spPr bwMode="gray">
            <a:xfrm>
              <a:off x="2772" y="2391"/>
              <a:ext cx="228" cy="202"/>
            </a:xfrm>
            <a:custGeom>
              <a:avLst/>
              <a:gdLst>
                <a:gd name="T0" fmla="*/ 200 w 206"/>
                <a:gd name="T1" fmla="*/ 34 h 202"/>
                <a:gd name="T2" fmla="*/ 192 w 206"/>
                <a:gd name="T3" fmla="*/ 30 h 202"/>
                <a:gd name="T4" fmla="*/ 182 w 206"/>
                <a:gd name="T5" fmla="*/ 24 h 202"/>
                <a:gd name="T6" fmla="*/ 174 w 206"/>
                <a:gd name="T7" fmla="*/ 22 h 202"/>
                <a:gd name="T8" fmla="*/ 170 w 206"/>
                <a:gd name="T9" fmla="*/ 22 h 202"/>
                <a:gd name="T10" fmla="*/ 162 w 206"/>
                <a:gd name="T11" fmla="*/ 22 h 202"/>
                <a:gd name="T12" fmla="*/ 148 w 206"/>
                <a:gd name="T13" fmla="*/ 26 h 202"/>
                <a:gd name="T14" fmla="*/ 138 w 206"/>
                <a:gd name="T15" fmla="*/ 28 h 202"/>
                <a:gd name="T16" fmla="*/ 136 w 206"/>
                <a:gd name="T17" fmla="*/ 34 h 202"/>
                <a:gd name="T18" fmla="*/ 138 w 206"/>
                <a:gd name="T19" fmla="*/ 42 h 202"/>
                <a:gd name="T20" fmla="*/ 140 w 206"/>
                <a:gd name="T21" fmla="*/ 46 h 202"/>
                <a:gd name="T22" fmla="*/ 138 w 206"/>
                <a:gd name="T23" fmla="*/ 54 h 202"/>
                <a:gd name="T24" fmla="*/ 122 w 206"/>
                <a:gd name="T25" fmla="*/ 56 h 202"/>
                <a:gd name="T26" fmla="*/ 106 w 206"/>
                <a:gd name="T27" fmla="*/ 52 h 202"/>
                <a:gd name="T28" fmla="*/ 96 w 206"/>
                <a:gd name="T29" fmla="*/ 44 h 202"/>
                <a:gd name="T30" fmla="*/ 88 w 206"/>
                <a:gd name="T31" fmla="*/ 36 h 202"/>
                <a:gd name="T32" fmla="*/ 84 w 206"/>
                <a:gd name="T33" fmla="*/ 26 h 202"/>
                <a:gd name="T34" fmla="*/ 80 w 206"/>
                <a:gd name="T35" fmla="*/ 18 h 202"/>
                <a:gd name="T36" fmla="*/ 78 w 206"/>
                <a:gd name="T37" fmla="*/ 16 h 202"/>
                <a:gd name="T38" fmla="*/ 56 w 206"/>
                <a:gd name="T39" fmla="*/ 10 h 202"/>
                <a:gd name="T40" fmla="*/ 46 w 206"/>
                <a:gd name="T41" fmla="*/ 6 h 202"/>
                <a:gd name="T42" fmla="*/ 38 w 206"/>
                <a:gd name="T43" fmla="*/ 4 h 202"/>
                <a:gd name="T44" fmla="*/ 24 w 206"/>
                <a:gd name="T45" fmla="*/ 0 h 202"/>
                <a:gd name="T46" fmla="*/ 24 w 206"/>
                <a:gd name="T47" fmla="*/ 4 h 202"/>
                <a:gd name="T48" fmla="*/ 26 w 206"/>
                <a:gd name="T49" fmla="*/ 12 h 202"/>
                <a:gd name="T50" fmla="*/ 24 w 206"/>
                <a:gd name="T51" fmla="*/ 18 h 202"/>
                <a:gd name="T52" fmla="*/ 22 w 206"/>
                <a:gd name="T53" fmla="*/ 20 h 202"/>
                <a:gd name="T54" fmla="*/ 18 w 206"/>
                <a:gd name="T55" fmla="*/ 20 h 202"/>
                <a:gd name="T56" fmla="*/ 16 w 206"/>
                <a:gd name="T57" fmla="*/ 22 h 202"/>
                <a:gd name="T58" fmla="*/ 18 w 206"/>
                <a:gd name="T59" fmla="*/ 30 h 202"/>
                <a:gd name="T60" fmla="*/ 18 w 206"/>
                <a:gd name="T61" fmla="*/ 30 h 202"/>
                <a:gd name="T62" fmla="*/ 16 w 206"/>
                <a:gd name="T63" fmla="*/ 34 h 202"/>
                <a:gd name="T64" fmla="*/ 12 w 206"/>
                <a:gd name="T65" fmla="*/ 40 h 202"/>
                <a:gd name="T66" fmla="*/ 6 w 206"/>
                <a:gd name="T67" fmla="*/ 46 h 202"/>
                <a:gd name="T68" fmla="*/ 2 w 206"/>
                <a:gd name="T69" fmla="*/ 50 h 202"/>
                <a:gd name="T70" fmla="*/ 0 w 206"/>
                <a:gd name="T71" fmla="*/ 50 h 202"/>
                <a:gd name="T72" fmla="*/ 2 w 206"/>
                <a:gd name="T73" fmla="*/ 54 h 202"/>
                <a:gd name="T74" fmla="*/ 4 w 206"/>
                <a:gd name="T75" fmla="*/ 60 h 202"/>
                <a:gd name="T76" fmla="*/ 4 w 206"/>
                <a:gd name="T77" fmla="*/ 72 h 202"/>
                <a:gd name="T78" fmla="*/ 6 w 206"/>
                <a:gd name="T79" fmla="*/ 80 h 202"/>
                <a:gd name="T80" fmla="*/ 8 w 206"/>
                <a:gd name="T81" fmla="*/ 82 h 202"/>
                <a:gd name="T82" fmla="*/ 12 w 206"/>
                <a:gd name="T83" fmla="*/ 88 h 202"/>
                <a:gd name="T84" fmla="*/ 12 w 206"/>
                <a:gd name="T85" fmla="*/ 96 h 202"/>
                <a:gd name="T86" fmla="*/ 12 w 206"/>
                <a:gd name="T87" fmla="*/ 106 h 202"/>
                <a:gd name="T88" fmla="*/ 10 w 206"/>
                <a:gd name="T89" fmla="*/ 108 h 202"/>
                <a:gd name="T90" fmla="*/ 14 w 206"/>
                <a:gd name="T91" fmla="*/ 112 h 202"/>
                <a:gd name="T92" fmla="*/ 14 w 206"/>
                <a:gd name="T93" fmla="*/ 122 h 202"/>
                <a:gd name="T94" fmla="*/ 30 w 206"/>
                <a:gd name="T95" fmla="*/ 142 h 202"/>
                <a:gd name="T96" fmla="*/ 36 w 206"/>
                <a:gd name="T97" fmla="*/ 142 h 202"/>
                <a:gd name="T98" fmla="*/ 40 w 206"/>
                <a:gd name="T99" fmla="*/ 146 h 202"/>
                <a:gd name="T100" fmla="*/ 44 w 206"/>
                <a:gd name="T101" fmla="*/ 152 h 202"/>
                <a:gd name="T102" fmla="*/ 48 w 206"/>
                <a:gd name="T103" fmla="*/ 158 h 202"/>
                <a:gd name="T104" fmla="*/ 184 w 206"/>
                <a:gd name="T105" fmla="*/ 202 h 202"/>
                <a:gd name="T106" fmla="*/ 206 w 206"/>
                <a:gd name="T107" fmla="*/ 184 h 202"/>
                <a:gd name="T108" fmla="*/ 206 w 206"/>
                <a:gd name="T109" fmla="*/ 34 h 2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6"/>
                <a:gd name="T166" fmla="*/ 0 h 202"/>
                <a:gd name="T167" fmla="*/ 206 w 206"/>
                <a:gd name="T168" fmla="*/ 202 h 20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6" h="202">
                  <a:moveTo>
                    <a:pt x="206" y="34"/>
                  </a:moveTo>
                  <a:lnTo>
                    <a:pt x="200" y="34"/>
                  </a:lnTo>
                  <a:lnTo>
                    <a:pt x="196" y="32"/>
                  </a:lnTo>
                  <a:lnTo>
                    <a:pt x="192" y="30"/>
                  </a:lnTo>
                  <a:lnTo>
                    <a:pt x="186" y="26"/>
                  </a:lnTo>
                  <a:lnTo>
                    <a:pt x="182" y="24"/>
                  </a:lnTo>
                  <a:lnTo>
                    <a:pt x="176" y="24"/>
                  </a:lnTo>
                  <a:lnTo>
                    <a:pt x="174" y="22"/>
                  </a:lnTo>
                  <a:lnTo>
                    <a:pt x="172" y="22"/>
                  </a:lnTo>
                  <a:lnTo>
                    <a:pt x="170" y="22"/>
                  </a:lnTo>
                  <a:lnTo>
                    <a:pt x="166" y="22"/>
                  </a:lnTo>
                  <a:lnTo>
                    <a:pt x="162" y="22"/>
                  </a:lnTo>
                  <a:lnTo>
                    <a:pt x="154" y="24"/>
                  </a:lnTo>
                  <a:lnTo>
                    <a:pt x="148" y="26"/>
                  </a:lnTo>
                  <a:lnTo>
                    <a:pt x="142" y="26"/>
                  </a:lnTo>
                  <a:lnTo>
                    <a:pt x="138" y="28"/>
                  </a:lnTo>
                  <a:lnTo>
                    <a:pt x="138" y="32"/>
                  </a:lnTo>
                  <a:lnTo>
                    <a:pt x="136" y="34"/>
                  </a:lnTo>
                  <a:lnTo>
                    <a:pt x="138" y="38"/>
                  </a:lnTo>
                  <a:lnTo>
                    <a:pt x="138" y="42"/>
                  </a:lnTo>
                  <a:lnTo>
                    <a:pt x="140" y="44"/>
                  </a:lnTo>
                  <a:lnTo>
                    <a:pt x="140" y="46"/>
                  </a:lnTo>
                  <a:lnTo>
                    <a:pt x="138" y="54"/>
                  </a:lnTo>
                  <a:lnTo>
                    <a:pt x="132" y="56"/>
                  </a:lnTo>
                  <a:lnTo>
                    <a:pt x="122" y="56"/>
                  </a:lnTo>
                  <a:lnTo>
                    <a:pt x="114" y="54"/>
                  </a:lnTo>
                  <a:lnTo>
                    <a:pt x="106" y="52"/>
                  </a:lnTo>
                  <a:lnTo>
                    <a:pt x="100" y="48"/>
                  </a:lnTo>
                  <a:lnTo>
                    <a:pt x="96" y="44"/>
                  </a:lnTo>
                  <a:lnTo>
                    <a:pt x="90" y="40"/>
                  </a:lnTo>
                  <a:lnTo>
                    <a:pt x="88" y="36"/>
                  </a:lnTo>
                  <a:lnTo>
                    <a:pt x="86" y="30"/>
                  </a:lnTo>
                  <a:lnTo>
                    <a:pt x="84" y="26"/>
                  </a:lnTo>
                  <a:lnTo>
                    <a:pt x="82" y="22"/>
                  </a:lnTo>
                  <a:lnTo>
                    <a:pt x="80" y="18"/>
                  </a:lnTo>
                  <a:lnTo>
                    <a:pt x="78" y="16"/>
                  </a:lnTo>
                  <a:lnTo>
                    <a:pt x="58" y="12"/>
                  </a:lnTo>
                  <a:lnTo>
                    <a:pt x="56" y="10"/>
                  </a:lnTo>
                  <a:lnTo>
                    <a:pt x="52" y="8"/>
                  </a:lnTo>
                  <a:lnTo>
                    <a:pt x="46" y="6"/>
                  </a:lnTo>
                  <a:lnTo>
                    <a:pt x="42" y="4"/>
                  </a:lnTo>
                  <a:lnTo>
                    <a:pt x="38" y="4"/>
                  </a:lnTo>
                  <a:lnTo>
                    <a:pt x="24" y="0"/>
                  </a:lnTo>
                  <a:lnTo>
                    <a:pt x="24" y="2"/>
                  </a:lnTo>
                  <a:lnTo>
                    <a:pt x="24" y="4"/>
                  </a:lnTo>
                  <a:lnTo>
                    <a:pt x="26" y="8"/>
                  </a:lnTo>
                  <a:lnTo>
                    <a:pt x="26" y="12"/>
                  </a:lnTo>
                  <a:lnTo>
                    <a:pt x="26" y="16"/>
                  </a:lnTo>
                  <a:lnTo>
                    <a:pt x="24" y="18"/>
                  </a:lnTo>
                  <a:lnTo>
                    <a:pt x="22" y="20"/>
                  </a:lnTo>
                  <a:lnTo>
                    <a:pt x="20" y="20"/>
                  </a:lnTo>
                  <a:lnTo>
                    <a:pt x="18" y="20"/>
                  </a:lnTo>
                  <a:lnTo>
                    <a:pt x="18" y="22"/>
                  </a:lnTo>
                  <a:lnTo>
                    <a:pt x="16" y="22"/>
                  </a:lnTo>
                  <a:lnTo>
                    <a:pt x="16" y="26"/>
                  </a:lnTo>
                  <a:lnTo>
                    <a:pt x="18" y="30"/>
                  </a:lnTo>
                  <a:lnTo>
                    <a:pt x="18" y="32"/>
                  </a:lnTo>
                  <a:lnTo>
                    <a:pt x="16" y="34"/>
                  </a:lnTo>
                  <a:lnTo>
                    <a:pt x="14" y="36"/>
                  </a:lnTo>
                  <a:lnTo>
                    <a:pt x="12" y="40"/>
                  </a:lnTo>
                  <a:lnTo>
                    <a:pt x="8" y="42"/>
                  </a:lnTo>
                  <a:lnTo>
                    <a:pt x="6" y="46"/>
                  </a:lnTo>
                  <a:lnTo>
                    <a:pt x="2" y="48"/>
                  </a:lnTo>
                  <a:lnTo>
                    <a:pt x="2" y="50"/>
                  </a:lnTo>
                  <a:lnTo>
                    <a:pt x="0" y="50"/>
                  </a:lnTo>
                  <a:lnTo>
                    <a:pt x="2" y="50"/>
                  </a:lnTo>
                  <a:lnTo>
                    <a:pt x="2" y="54"/>
                  </a:lnTo>
                  <a:lnTo>
                    <a:pt x="2" y="56"/>
                  </a:lnTo>
                  <a:lnTo>
                    <a:pt x="4" y="60"/>
                  </a:lnTo>
                  <a:lnTo>
                    <a:pt x="4" y="66"/>
                  </a:lnTo>
                  <a:lnTo>
                    <a:pt x="4" y="72"/>
                  </a:lnTo>
                  <a:lnTo>
                    <a:pt x="6" y="76"/>
                  </a:lnTo>
                  <a:lnTo>
                    <a:pt x="6" y="80"/>
                  </a:lnTo>
                  <a:lnTo>
                    <a:pt x="8" y="82"/>
                  </a:lnTo>
                  <a:lnTo>
                    <a:pt x="10" y="84"/>
                  </a:lnTo>
                  <a:lnTo>
                    <a:pt x="12" y="88"/>
                  </a:lnTo>
                  <a:lnTo>
                    <a:pt x="12" y="92"/>
                  </a:lnTo>
                  <a:lnTo>
                    <a:pt x="12" y="96"/>
                  </a:lnTo>
                  <a:lnTo>
                    <a:pt x="12" y="102"/>
                  </a:lnTo>
                  <a:lnTo>
                    <a:pt x="12" y="106"/>
                  </a:lnTo>
                  <a:lnTo>
                    <a:pt x="10" y="108"/>
                  </a:lnTo>
                  <a:lnTo>
                    <a:pt x="12" y="110"/>
                  </a:lnTo>
                  <a:lnTo>
                    <a:pt x="14" y="112"/>
                  </a:lnTo>
                  <a:lnTo>
                    <a:pt x="14" y="116"/>
                  </a:lnTo>
                  <a:lnTo>
                    <a:pt x="14" y="122"/>
                  </a:lnTo>
                  <a:lnTo>
                    <a:pt x="28" y="142"/>
                  </a:lnTo>
                  <a:lnTo>
                    <a:pt x="30" y="142"/>
                  </a:lnTo>
                  <a:lnTo>
                    <a:pt x="32" y="142"/>
                  </a:lnTo>
                  <a:lnTo>
                    <a:pt x="36" y="142"/>
                  </a:lnTo>
                  <a:lnTo>
                    <a:pt x="40" y="146"/>
                  </a:lnTo>
                  <a:lnTo>
                    <a:pt x="42" y="148"/>
                  </a:lnTo>
                  <a:lnTo>
                    <a:pt x="44" y="152"/>
                  </a:lnTo>
                  <a:lnTo>
                    <a:pt x="46" y="154"/>
                  </a:lnTo>
                  <a:lnTo>
                    <a:pt x="48" y="158"/>
                  </a:lnTo>
                  <a:lnTo>
                    <a:pt x="76" y="156"/>
                  </a:lnTo>
                  <a:lnTo>
                    <a:pt x="184" y="202"/>
                  </a:lnTo>
                  <a:lnTo>
                    <a:pt x="184" y="184"/>
                  </a:lnTo>
                  <a:lnTo>
                    <a:pt x="206" y="184"/>
                  </a:lnTo>
                  <a:lnTo>
                    <a:pt x="206" y="34"/>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94" name="Freeform 278"/>
            <p:cNvSpPr>
              <a:spLocks/>
            </p:cNvSpPr>
            <p:nvPr/>
          </p:nvSpPr>
          <p:spPr bwMode="gray">
            <a:xfrm>
              <a:off x="2808" y="2533"/>
              <a:ext cx="57" cy="132"/>
            </a:xfrm>
            <a:custGeom>
              <a:avLst/>
              <a:gdLst>
                <a:gd name="T0" fmla="*/ 28 w 52"/>
                <a:gd name="T1" fmla="*/ 132 h 132"/>
                <a:gd name="T2" fmla="*/ 30 w 52"/>
                <a:gd name="T3" fmla="*/ 118 h 132"/>
                <a:gd name="T4" fmla="*/ 30 w 52"/>
                <a:gd name="T5" fmla="*/ 118 h 132"/>
                <a:gd name="T6" fmla="*/ 30 w 52"/>
                <a:gd name="T7" fmla="*/ 116 h 132"/>
                <a:gd name="T8" fmla="*/ 32 w 52"/>
                <a:gd name="T9" fmla="*/ 112 h 132"/>
                <a:gd name="T10" fmla="*/ 32 w 52"/>
                <a:gd name="T11" fmla="*/ 108 h 132"/>
                <a:gd name="T12" fmla="*/ 36 w 52"/>
                <a:gd name="T13" fmla="*/ 104 h 132"/>
                <a:gd name="T14" fmla="*/ 40 w 52"/>
                <a:gd name="T15" fmla="*/ 100 h 132"/>
                <a:gd name="T16" fmla="*/ 44 w 52"/>
                <a:gd name="T17" fmla="*/ 96 h 132"/>
                <a:gd name="T18" fmla="*/ 44 w 52"/>
                <a:gd name="T19" fmla="*/ 92 h 132"/>
                <a:gd name="T20" fmla="*/ 44 w 52"/>
                <a:gd name="T21" fmla="*/ 80 h 132"/>
                <a:gd name="T22" fmla="*/ 44 w 52"/>
                <a:gd name="T23" fmla="*/ 66 h 132"/>
                <a:gd name="T24" fmla="*/ 46 w 52"/>
                <a:gd name="T25" fmla="*/ 52 h 132"/>
                <a:gd name="T26" fmla="*/ 52 w 52"/>
                <a:gd name="T27" fmla="*/ 44 h 132"/>
                <a:gd name="T28" fmla="*/ 50 w 52"/>
                <a:gd name="T29" fmla="*/ 44 h 132"/>
                <a:gd name="T30" fmla="*/ 50 w 52"/>
                <a:gd name="T31" fmla="*/ 40 h 132"/>
                <a:gd name="T32" fmla="*/ 48 w 52"/>
                <a:gd name="T33" fmla="*/ 36 h 132"/>
                <a:gd name="T34" fmla="*/ 46 w 52"/>
                <a:gd name="T35" fmla="*/ 30 h 132"/>
                <a:gd name="T36" fmla="*/ 44 w 52"/>
                <a:gd name="T37" fmla="*/ 24 h 132"/>
                <a:gd name="T38" fmla="*/ 44 w 52"/>
                <a:gd name="T39" fmla="*/ 20 h 132"/>
                <a:gd name="T40" fmla="*/ 44 w 52"/>
                <a:gd name="T41" fmla="*/ 14 h 132"/>
                <a:gd name="T42" fmla="*/ 16 w 52"/>
                <a:gd name="T43" fmla="*/ 16 h 132"/>
                <a:gd name="T44" fmla="*/ 16 w 52"/>
                <a:gd name="T45" fmla="*/ 14 h 132"/>
                <a:gd name="T46" fmla="*/ 14 w 52"/>
                <a:gd name="T47" fmla="*/ 12 h 132"/>
                <a:gd name="T48" fmla="*/ 12 w 52"/>
                <a:gd name="T49" fmla="*/ 8 h 132"/>
                <a:gd name="T50" fmla="*/ 8 w 52"/>
                <a:gd name="T51" fmla="*/ 4 h 132"/>
                <a:gd name="T52" fmla="*/ 4 w 52"/>
                <a:gd name="T53" fmla="*/ 2 h 132"/>
                <a:gd name="T54" fmla="*/ 0 w 52"/>
                <a:gd name="T55" fmla="*/ 0 h 13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2"/>
                <a:gd name="T85" fmla="*/ 0 h 132"/>
                <a:gd name="T86" fmla="*/ 52 w 52"/>
                <a:gd name="T87" fmla="*/ 132 h 13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2" h="132">
                  <a:moveTo>
                    <a:pt x="28" y="132"/>
                  </a:moveTo>
                  <a:lnTo>
                    <a:pt x="30" y="118"/>
                  </a:lnTo>
                  <a:lnTo>
                    <a:pt x="30" y="116"/>
                  </a:lnTo>
                  <a:lnTo>
                    <a:pt x="32" y="112"/>
                  </a:lnTo>
                  <a:lnTo>
                    <a:pt x="32" y="108"/>
                  </a:lnTo>
                  <a:lnTo>
                    <a:pt x="36" y="104"/>
                  </a:lnTo>
                  <a:lnTo>
                    <a:pt x="40" y="100"/>
                  </a:lnTo>
                  <a:lnTo>
                    <a:pt x="44" y="96"/>
                  </a:lnTo>
                  <a:lnTo>
                    <a:pt x="44" y="92"/>
                  </a:lnTo>
                  <a:lnTo>
                    <a:pt x="44" y="80"/>
                  </a:lnTo>
                  <a:lnTo>
                    <a:pt x="44" y="66"/>
                  </a:lnTo>
                  <a:lnTo>
                    <a:pt x="46" y="52"/>
                  </a:lnTo>
                  <a:lnTo>
                    <a:pt x="52" y="44"/>
                  </a:lnTo>
                  <a:lnTo>
                    <a:pt x="50" y="44"/>
                  </a:lnTo>
                  <a:lnTo>
                    <a:pt x="50" y="40"/>
                  </a:lnTo>
                  <a:lnTo>
                    <a:pt x="48" y="36"/>
                  </a:lnTo>
                  <a:lnTo>
                    <a:pt x="46" y="30"/>
                  </a:lnTo>
                  <a:lnTo>
                    <a:pt x="44" y="24"/>
                  </a:lnTo>
                  <a:lnTo>
                    <a:pt x="44" y="20"/>
                  </a:lnTo>
                  <a:lnTo>
                    <a:pt x="44" y="14"/>
                  </a:lnTo>
                  <a:lnTo>
                    <a:pt x="16" y="16"/>
                  </a:lnTo>
                  <a:lnTo>
                    <a:pt x="16" y="14"/>
                  </a:lnTo>
                  <a:lnTo>
                    <a:pt x="14" y="12"/>
                  </a:lnTo>
                  <a:lnTo>
                    <a:pt x="12" y="8"/>
                  </a:lnTo>
                  <a:lnTo>
                    <a:pt x="8" y="4"/>
                  </a:lnTo>
                  <a:lnTo>
                    <a:pt x="4" y="2"/>
                  </a:lnTo>
                  <a:lnTo>
                    <a:pt x="0" y="0"/>
                  </a:lnTo>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95" name="Freeform 279"/>
            <p:cNvSpPr>
              <a:spLocks/>
            </p:cNvSpPr>
            <p:nvPr/>
          </p:nvSpPr>
          <p:spPr bwMode="gray">
            <a:xfrm>
              <a:off x="2624" y="2533"/>
              <a:ext cx="241" cy="162"/>
            </a:xfrm>
            <a:custGeom>
              <a:avLst/>
              <a:gdLst>
                <a:gd name="T0" fmla="*/ 94 w 218"/>
                <a:gd name="T1" fmla="*/ 36 h 162"/>
                <a:gd name="T2" fmla="*/ 78 w 218"/>
                <a:gd name="T3" fmla="*/ 40 h 162"/>
                <a:gd name="T4" fmla="*/ 62 w 218"/>
                <a:gd name="T5" fmla="*/ 42 h 162"/>
                <a:gd name="T6" fmla="*/ 60 w 218"/>
                <a:gd name="T7" fmla="*/ 62 h 162"/>
                <a:gd name="T8" fmla="*/ 50 w 218"/>
                <a:gd name="T9" fmla="*/ 100 h 162"/>
                <a:gd name="T10" fmla="*/ 38 w 218"/>
                <a:gd name="T11" fmla="*/ 116 h 162"/>
                <a:gd name="T12" fmla="*/ 32 w 218"/>
                <a:gd name="T13" fmla="*/ 120 h 162"/>
                <a:gd name="T14" fmla="*/ 24 w 218"/>
                <a:gd name="T15" fmla="*/ 122 h 162"/>
                <a:gd name="T16" fmla="*/ 18 w 218"/>
                <a:gd name="T17" fmla="*/ 122 h 162"/>
                <a:gd name="T18" fmla="*/ 10 w 218"/>
                <a:gd name="T19" fmla="*/ 122 h 162"/>
                <a:gd name="T20" fmla="*/ 4 w 218"/>
                <a:gd name="T21" fmla="*/ 122 h 162"/>
                <a:gd name="T22" fmla="*/ 2 w 218"/>
                <a:gd name="T23" fmla="*/ 128 h 162"/>
                <a:gd name="T24" fmla="*/ 4 w 218"/>
                <a:gd name="T25" fmla="*/ 132 h 162"/>
                <a:gd name="T26" fmla="*/ 8 w 218"/>
                <a:gd name="T27" fmla="*/ 138 h 162"/>
                <a:gd name="T28" fmla="*/ 8 w 218"/>
                <a:gd name="T29" fmla="*/ 140 h 162"/>
                <a:gd name="T30" fmla="*/ 14 w 218"/>
                <a:gd name="T31" fmla="*/ 144 h 162"/>
                <a:gd name="T32" fmla="*/ 16 w 218"/>
                <a:gd name="T33" fmla="*/ 144 h 162"/>
                <a:gd name="T34" fmla="*/ 16 w 218"/>
                <a:gd name="T35" fmla="*/ 150 h 162"/>
                <a:gd name="T36" fmla="*/ 28 w 218"/>
                <a:gd name="T37" fmla="*/ 142 h 162"/>
                <a:gd name="T38" fmla="*/ 30 w 218"/>
                <a:gd name="T39" fmla="*/ 146 h 162"/>
                <a:gd name="T40" fmla="*/ 36 w 218"/>
                <a:gd name="T41" fmla="*/ 150 h 162"/>
                <a:gd name="T42" fmla="*/ 42 w 218"/>
                <a:gd name="T43" fmla="*/ 154 h 162"/>
                <a:gd name="T44" fmla="*/ 44 w 218"/>
                <a:gd name="T45" fmla="*/ 156 h 162"/>
                <a:gd name="T46" fmla="*/ 50 w 218"/>
                <a:gd name="T47" fmla="*/ 162 h 162"/>
                <a:gd name="T48" fmla="*/ 50 w 218"/>
                <a:gd name="T49" fmla="*/ 158 h 162"/>
                <a:gd name="T50" fmla="*/ 56 w 218"/>
                <a:gd name="T51" fmla="*/ 152 h 162"/>
                <a:gd name="T52" fmla="*/ 68 w 218"/>
                <a:gd name="T53" fmla="*/ 146 h 162"/>
                <a:gd name="T54" fmla="*/ 82 w 218"/>
                <a:gd name="T55" fmla="*/ 146 h 162"/>
                <a:gd name="T56" fmla="*/ 88 w 218"/>
                <a:gd name="T57" fmla="*/ 146 h 162"/>
                <a:gd name="T58" fmla="*/ 88 w 218"/>
                <a:gd name="T59" fmla="*/ 148 h 162"/>
                <a:gd name="T60" fmla="*/ 96 w 218"/>
                <a:gd name="T61" fmla="*/ 150 h 162"/>
                <a:gd name="T62" fmla="*/ 106 w 218"/>
                <a:gd name="T63" fmla="*/ 154 h 162"/>
                <a:gd name="T64" fmla="*/ 110 w 218"/>
                <a:gd name="T65" fmla="*/ 156 h 162"/>
                <a:gd name="T66" fmla="*/ 114 w 218"/>
                <a:gd name="T67" fmla="*/ 152 h 162"/>
                <a:gd name="T68" fmla="*/ 122 w 218"/>
                <a:gd name="T69" fmla="*/ 148 h 162"/>
                <a:gd name="T70" fmla="*/ 130 w 218"/>
                <a:gd name="T71" fmla="*/ 148 h 162"/>
                <a:gd name="T72" fmla="*/ 144 w 218"/>
                <a:gd name="T73" fmla="*/ 144 h 162"/>
                <a:gd name="T74" fmla="*/ 166 w 218"/>
                <a:gd name="T75" fmla="*/ 148 h 162"/>
                <a:gd name="T76" fmla="*/ 170 w 218"/>
                <a:gd name="T77" fmla="*/ 146 h 162"/>
                <a:gd name="T78" fmla="*/ 178 w 218"/>
                <a:gd name="T79" fmla="*/ 142 h 162"/>
                <a:gd name="T80" fmla="*/ 188 w 218"/>
                <a:gd name="T81" fmla="*/ 140 h 162"/>
                <a:gd name="T82" fmla="*/ 196 w 218"/>
                <a:gd name="T83" fmla="*/ 118 h 162"/>
                <a:gd name="T84" fmla="*/ 196 w 218"/>
                <a:gd name="T85" fmla="*/ 116 h 162"/>
                <a:gd name="T86" fmla="*/ 198 w 218"/>
                <a:gd name="T87" fmla="*/ 108 h 162"/>
                <a:gd name="T88" fmla="*/ 206 w 218"/>
                <a:gd name="T89" fmla="*/ 100 h 162"/>
                <a:gd name="T90" fmla="*/ 210 w 218"/>
                <a:gd name="T91" fmla="*/ 92 h 162"/>
                <a:gd name="T92" fmla="*/ 210 w 218"/>
                <a:gd name="T93" fmla="*/ 66 h 162"/>
                <a:gd name="T94" fmla="*/ 218 w 218"/>
                <a:gd name="T95" fmla="*/ 44 h 162"/>
                <a:gd name="T96" fmla="*/ 216 w 218"/>
                <a:gd name="T97" fmla="*/ 40 h 162"/>
                <a:gd name="T98" fmla="*/ 212 w 218"/>
                <a:gd name="T99" fmla="*/ 30 h 162"/>
                <a:gd name="T100" fmla="*/ 210 w 218"/>
                <a:gd name="T101" fmla="*/ 20 h 162"/>
                <a:gd name="T102" fmla="*/ 182 w 218"/>
                <a:gd name="T103" fmla="*/ 16 h 162"/>
                <a:gd name="T104" fmla="*/ 180 w 218"/>
                <a:gd name="T105" fmla="*/ 12 h 162"/>
                <a:gd name="T106" fmla="*/ 174 w 218"/>
                <a:gd name="T107" fmla="*/ 4 h 162"/>
                <a:gd name="T108" fmla="*/ 166 w 218"/>
                <a:gd name="T109" fmla="*/ 0 h 162"/>
                <a:gd name="T110" fmla="*/ 162 w 218"/>
                <a:gd name="T111" fmla="*/ 0 h 1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18"/>
                <a:gd name="T169" fmla="*/ 0 h 162"/>
                <a:gd name="T170" fmla="*/ 218 w 218"/>
                <a:gd name="T171" fmla="*/ 162 h 16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18" h="162">
                  <a:moveTo>
                    <a:pt x="162" y="0"/>
                  </a:moveTo>
                  <a:lnTo>
                    <a:pt x="94" y="36"/>
                  </a:lnTo>
                  <a:lnTo>
                    <a:pt x="90" y="38"/>
                  </a:lnTo>
                  <a:lnTo>
                    <a:pt x="78" y="40"/>
                  </a:lnTo>
                  <a:lnTo>
                    <a:pt x="68" y="42"/>
                  </a:lnTo>
                  <a:lnTo>
                    <a:pt x="62" y="42"/>
                  </a:lnTo>
                  <a:lnTo>
                    <a:pt x="62" y="48"/>
                  </a:lnTo>
                  <a:lnTo>
                    <a:pt x="60" y="62"/>
                  </a:lnTo>
                  <a:lnTo>
                    <a:pt x="56" y="80"/>
                  </a:lnTo>
                  <a:lnTo>
                    <a:pt x="50" y="100"/>
                  </a:lnTo>
                  <a:lnTo>
                    <a:pt x="38" y="116"/>
                  </a:lnTo>
                  <a:lnTo>
                    <a:pt x="36" y="118"/>
                  </a:lnTo>
                  <a:lnTo>
                    <a:pt x="32" y="120"/>
                  </a:lnTo>
                  <a:lnTo>
                    <a:pt x="28" y="120"/>
                  </a:lnTo>
                  <a:lnTo>
                    <a:pt x="24" y="122"/>
                  </a:lnTo>
                  <a:lnTo>
                    <a:pt x="20" y="122"/>
                  </a:lnTo>
                  <a:lnTo>
                    <a:pt x="18" y="122"/>
                  </a:lnTo>
                  <a:lnTo>
                    <a:pt x="14" y="122"/>
                  </a:lnTo>
                  <a:lnTo>
                    <a:pt x="10" y="122"/>
                  </a:lnTo>
                  <a:lnTo>
                    <a:pt x="6" y="122"/>
                  </a:lnTo>
                  <a:lnTo>
                    <a:pt x="4" y="122"/>
                  </a:lnTo>
                  <a:lnTo>
                    <a:pt x="0" y="128"/>
                  </a:lnTo>
                  <a:lnTo>
                    <a:pt x="2" y="128"/>
                  </a:lnTo>
                  <a:lnTo>
                    <a:pt x="2" y="130"/>
                  </a:lnTo>
                  <a:lnTo>
                    <a:pt x="4" y="132"/>
                  </a:lnTo>
                  <a:lnTo>
                    <a:pt x="6" y="136"/>
                  </a:lnTo>
                  <a:lnTo>
                    <a:pt x="8" y="138"/>
                  </a:lnTo>
                  <a:lnTo>
                    <a:pt x="8" y="140"/>
                  </a:lnTo>
                  <a:lnTo>
                    <a:pt x="10" y="142"/>
                  </a:lnTo>
                  <a:lnTo>
                    <a:pt x="14" y="144"/>
                  </a:lnTo>
                  <a:lnTo>
                    <a:pt x="16" y="144"/>
                  </a:lnTo>
                  <a:lnTo>
                    <a:pt x="16" y="146"/>
                  </a:lnTo>
                  <a:lnTo>
                    <a:pt x="16" y="150"/>
                  </a:lnTo>
                  <a:lnTo>
                    <a:pt x="26" y="150"/>
                  </a:lnTo>
                  <a:lnTo>
                    <a:pt x="28" y="142"/>
                  </a:lnTo>
                  <a:lnTo>
                    <a:pt x="28" y="144"/>
                  </a:lnTo>
                  <a:lnTo>
                    <a:pt x="30" y="146"/>
                  </a:lnTo>
                  <a:lnTo>
                    <a:pt x="34" y="148"/>
                  </a:lnTo>
                  <a:lnTo>
                    <a:pt x="36" y="150"/>
                  </a:lnTo>
                  <a:lnTo>
                    <a:pt x="38" y="152"/>
                  </a:lnTo>
                  <a:lnTo>
                    <a:pt x="42" y="154"/>
                  </a:lnTo>
                  <a:lnTo>
                    <a:pt x="44" y="156"/>
                  </a:lnTo>
                  <a:lnTo>
                    <a:pt x="46" y="158"/>
                  </a:lnTo>
                  <a:lnTo>
                    <a:pt x="50" y="162"/>
                  </a:lnTo>
                  <a:lnTo>
                    <a:pt x="50" y="160"/>
                  </a:lnTo>
                  <a:lnTo>
                    <a:pt x="50" y="158"/>
                  </a:lnTo>
                  <a:lnTo>
                    <a:pt x="54" y="156"/>
                  </a:lnTo>
                  <a:lnTo>
                    <a:pt x="56" y="152"/>
                  </a:lnTo>
                  <a:lnTo>
                    <a:pt x="62" y="148"/>
                  </a:lnTo>
                  <a:lnTo>
                    <a:pt x="68" y="146"/>
                  </a:lnTo>
                  <a:lnTo>
                    <a:pt x="76" y="146"/>
                  </a:lnTo>
                  <a:lnTo>
                    <a:pt x="82" y="146"/>
                  </a:lnTo>
                  <a:lnTo>
                    <a:pt x="86" y="146"/>
                  </a:lnTo>
                  <a:lnTo>
                    <a:pt x="88" y="146"/>
                  </a:lnTo>
                  <a:lnTo>
                    <a:pt x="88" y="148"/>
                  </a:lnTo>
                  <a:lnTo>
                    <a:pt x="92" y="148"/>
                  </a:lnTo>
                  <a:lnTo>
                    <a:pt x="96" y="150"/>
                  </a:lnTo>
                  <a:lnTo>
                    <a:pt x="102" y="152"/>
                  </a:lnTo>
                  <a:lnTo>
                    <a:pt x="106" y="154"/>
                  </a:lnTo>
                  <a:lnTo>
                    <a:pt x="108" y="156"/>
                  </a:lnTo>
                  <a:lnTo>
                    <a:pt x="110" y="156"/>
                  </a:lnTo>
                  <a:lnTo>
                    <a:pt x="110" y="154"/>
                  </a:lnTo>
                  <a:lnTo>
                    <a:pt x="114" y="152"/>
                  </a:lnTo>
                  <a:lnTo>
                    <a:pt x="118" y="148"/>
                  </a:lnTo>
                  <a:lnTo>
                    <a:pt x="122" y="148"/>
                  </a:lnTo>
                  <a:lnTo>
                    <a:pt x="126" y="146"/>
                  </a:lnTo>
                  <a:lnTo>
                    <a:pt x="130" y="148"/>
                  </a:lnTo>
                  <a:lnTo>
                    <a:pt x="134" y="146"/>
                  </a:lnTo>
                  <a:lnTo>
                    <a:pt x="144" y="144"/>
                  </a:lnTo>
                  <a:lnTo>
                    <a:pt x="154" y="144"/>
                  </a:lnTo>
                  <a:lnTo>
                    <a:pt x="166" y="148"/>
                  </a:lnTo>
                  <a:lnTo>
                    <a:pt x="168" y="148"/>
                  </a:lnTo>
                  <a:lnTo>
                    <a:pt x="170" y="146"/>
                  </a:lnTo>
                  <a:lnTo>
                    <a:pt x="174" y="144"/>
                  </a:lnTo>
                  <a:lnTo>
                    <a:pt x="178" y="142"/>
                  </a:lnTo>
                  <a:lnTo>
                    <a:pt x="182" y="140"/>
                  </a:lnTo>
                  <a:lnTo>
                    <a:pt x="188" y="140"/>
                  </a:lnTo>
                  <a:lnTo>
                    <a:pt x="192" y="140"/>
                  </a:lnTo>
                  <a:lnTo>
                    <a:pt x="196" y="118"/>
                  </a:lnTo>
                  <a:lnTo>
                    <a:pt x="196" y="116"/>
                  </a:lnTo>
                  <a:lnTo>
                    <a:pt x="198" y="112"/>
                  </a:lnTo>
                  <a:lnTo>
                    <a:pt x="198" y="108"/>
                  </a:lnTo>
                  <a:lnTo>
                    <a:pt x="202" y="104"/>
                  </a:lnTo>
                  <a:lnTo>
                    <a:pt x="206" y="100"/>
                  </a:lnTo>
                  <a:lnTo>
                    <a:pt x="210" y="96"/>
                  </a:lnTo>
                  <a:lnTo>
                    <a:pt x="210" y="92"/>
                  </a:lnTo>
                  <a:lnTo>
                    <a:pt x="210" y="80"/>
                  </a:lnTo>
                  <a:lnTo>
                    <a:pt x="210" y="66"/>
                  </a:lnTo>
                  <a:lnTo>
                    <a:pt x="212" y="52"/>
                  </a:lnTo>
                  <a:lnTo>
                    <a:pt x="218" y="44"/>
                  </a:lnTo>
                  <a:lnTo>
                    <a:pt x="216" y="44"/>
                  </a:lnTo>
                  <a:lnTo>
                    <a:pt x="216" y="40"/>
                  </a:lnTo>
                  <a:lnTo>
                    <a:pt x="214" y="36"/>
                  </a:lnTo>
                  <a:lnTo>
                    <a:pt x="212" y="30"/>
                  </a:lnTo>
                  <a:lnTo>
                    <a:pt x="210" y="24"/>
                  </a:lnTo>
                  <a:lnTo>
                    <a:pt x="210" y="20"/>
                  </a:lnTo>
                  <a:lnTo>
                    <a:pt x="210" y="14"/>
                  </a:lnTo>
                  <a:lnTo>
                    <a:pt x="182" y="16"/>
                  </a:lnTo>
                  <a:lnTo>
                    <a:pt x="182" y="14"/>
                  </a:lnTo>
                  <a:lnTo>
                    <a:pt x="180" y="12"/>
                  </a:lnTo>
                  <a:lnTo>
                    <a:pt x="178" y="8"/>
                  </a:lnTo>
                  <a:lnTo>
                    <a:pt x="174" y="4"/>
                  </a:lnTo>
                  <a:lnTo>
                    <a:pt x="170" y="2"/>
                  </a:lnTo>
                  <a:lnTo>
                    <a:pt x="166" y="0"/>
                  </a:lnTo>
                  <a:lnTo>
                    <a:pt x="162" y="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96" name="Freeform 281"/>
            <p:cNvSpPr>
              <a:spLocks/>
            </p:cNvSpPr>
            <p:nvPr/>
          </p:nvSpPr>
          <p:spPr bwMode="gray">
            <a:xfrm>
              <a:off x="2836" y="2547"/>
              <a:ext cx="139" cy="212"/>
            </a:xfrm>
            <a:custGeom>
              <a:avLst/>
              <a:gdLst>
                <a:gd name="T0" fmla="*/ 126 w 126"/>
                <a:gd name="T1" fmla="*/ 46 h 212"/>
                <a:gd name="T2" fmla="*/ 124 w 126"/>
                <a:gd name="T3" fmla="*/ 90 h 212"/>
                <a:gd name="T4" fmla="*/ 120 w 126"/>
                <a:gd name="T5" fmla="*/ 88 h 212"/>
                <a:gd name="T6" fmla="*/ 112 w 126"/>
                <a:gd name="T7" fmla="*/ 90 h 212"/>
                <a:gd name="T8" fmla="*/ 108 w 126"/>
                <a:gd name="T9" fmla="*/ 92 h 212"/>
                <a:gd name="T10" fmla="*/ 106 w 126"/>
                <a:gd name="T11" fmla="*/ 98 h 212"/>
                <a:gd name="T12" fmla="*/ 106 w 126"/>
                <a:gd name="T13" fmla="*/ 104 h 212"/>
                <a:gd name="T14" fmla="*/ 102 w 126"/>
                <a:gd name="T15" fmla="*/ 110 h 212"/>
                <a:gd name="T16" fmla="*/ 98 w 126"/>
                <a:gd name="T17" fmla="*/ 114 h 212"/>
                <a:gd name="T18" fmla="*/ 98 w 126"/>
                <a:gd name="T19" fmla="*/ 120 h 212"/>
                <a:gd name="T20" fmla="*/ 98 w 126"/>
                <a:gd name="T21" fmla="*/ 124 h 212"/>
                <a:gd name="T22" fmla="*/ 98 w 126"/>
                <a:gd name="T23" fmla="*/ 124 h 212"/>
                <a:gd name="T24" fmla="*/ 98 w 126"/>
                <a:gd name="T25" fmla="*/ 122 h 212"/>
                <a:gd name="T26" fmla="*/ 100 w 126"/>
                <a:gd name="T27" fmla="*/ 126 h 212"/>
                <a:gd name="T28" fmla="*/ 104 w 126"/>
                <a:gd name="T29" fmla="*/ 132 h 212"/>
                <a:gd name="T30" fmla="*/ 102 w 126"/>
                <a:gd name="T31" fmla="*/ 138 h 212"/>
                <a:gd name="T32" fmla="*/ 102 w 126"/>
                <a:gd name="T33" fmla="*/ 150 h 212"/>
                <a:gd name="T34" fmla="*/ 104 w 126"/>
                <a:gd name="T35" fmla="*/ 158 h 212"/>
                <a:gd name="T36" fmla="*/ 106 w 126"/>
                <a:gd name="T37" fmla="*/ 168 h 212"/>
                <a:gd name="T38" fmla="*/ 108 w 126"/>
                <a:gd name="T39" fmla="*/ 174 h 212"/>
                <a:gd name="T40" fmla="*/ 108 w 126"/>
                <a:gd name="T41" fmla="*/ 176 h 212"/>
                <a:gd name="T42" fmla="*/ 100 w 126"/>
                <a:gd name="T43" fmla="*/ 178 h 212"/>
                <a:gd name="T44" fmla="*/ 92 w 126"/>
                <a:gd name="T45" fmla="*/ 182 h 212"/>
                <a:gd name="T46" fmla="*/ 86 w 126"/>
                <a:gd name="T47" fmla="*/ 190 h 212"/>
                <a:gd name="T48" fmla="*/ 86 w 126"/>
                <a:gd name="T49" fmla="*/ 192 h 212"/>
                <a:gd name="T50" fmla="*/ 84 w 126"/>
                <a:gd name="T51" fmla="*/ 198 h 212"/>
                <a:gd name="T52" fmla="*/ 78 w 126"/>
                <a:gd name="T53" fmla="*/ 202 h 212"/>
                <a:gd name="T54" fmla="*/ 68 w 126"/>
                <a:gd name="T55" fmla="*/ 204 h 212"/>
                <a:gd name="T56" fmla="*/ 66 w 126"/>
                <a:gd name="T57" fmla="*/ 202 h 212"/>
                <a:gd name="T58" fmla="*/ 60 w 126"/>
                <a:gd name="T59" fmla="*/ 200 h 212"/>
                <a:gd name="T60" fmla="*/ 58 w 126"/>
                <a:gd name="T61" fmla="*/ 204 h 212"/>
                <a:gd name="T62" fmla="*/ 46 w 126"/>
                <a:gd name="T63" fmla="*/ 208 h 212"/>
                <a:gd name="T64" fmla="*/ 12 w 126"/>
                <a:gd name="T65" fmla="*/ 212 h 212"/>
                <a:gd name="T66" fmla="*/ 12 w 126"/>
                <a:gd name="T67" fmla="*/ 210 h 212"/>
                <a:gd name="T68" fmla="*/ 10 w 126"/>
                <a:gd name="T69" fmla="*/ 204 h 212"/>
                <a:gd name="T70" fmla="*/ 6 w 126"/>
                <a:gd name="T71" fmla="*/ 200 h 212"/>
                <a:gd name="T72" fmla="*/ 2 w 126"/>
                <a:gd name="T73" fmla="*/ 194 h 212"/>
                <a:gd name="T74" fmla="*/ 2 w 126"/>
                <a:gd name="T75" fmla="*/ 184 h 212"/>
                <a:gd name="T76" fmla="*/ 6 w 126"/>
                <a:gd name="T77" fmla="*/ 186 h 212"/>
                <a:gd name="T78" fmla="*/ 12 w 126"/>
                <a:gd name="T79" fmla="*/ 184 h 212"/>
                <a:gd name="T80" fmla="*/ 18 w 126"/>
                <a:gd name="T81" fmla="*/ 180 h 212"/>
                <a:gd name="T82" fmla="*/ 18 w 126"/>
                <a:gd name="T83" fmla="*/ 174 h 212"/>
                <a:gd name="T84" fmla="*/ 16 w 126"/>
                <a:gd name="T85" fmla="*/ 168 h 212"/>
                <a:gd name="T86" fmla="*/ 12 w 126"/>
                <a:gd name="T87" fmla="*/ 156 h 212"/>
                <a:gd name="T88" fmla="*/ 12 w 126"/>
                <a:gd name="T89" fmla="*/ 150 h 212"/>
                <a:gd name="T90" fmla="*/ 14 w 126"/>
                <a:gd name="T91" fmla="*/ 144 h 212"/>
                <a:gd name="T92" fmla="*/ 12 w 126"/>
                <a:gd name="T93" fmla="*/ 136 h 212"/>
                <a:gd name="T94" fmla="*/ 10 w 126"/>
                <a:gd name="T95" fmla="*/ 132 h 212"/>
                <a:gd name="T96" fmla="*/ 8 w 126"/>
                <a:gd name="T97" fmla="*/ 130 h 212"/>
                <a:gd name="T98" fmla="*/ 4 w 126"/>
                <a:gd name="T99" fmla="*/ 126 h 212"/>
                <a:gd name="T100" fmla="*/ 0 w 126"/>
                <a:gd name="T101" fmla="*/ 126 h 212"/>
                <a:gd name="T102" fmla="*/ 2 w 126"/>
                <a:gd name="T103" fmla="*/ 120 h 212"/>
                <a:gd name="T104" fmla="*/ 6 w 126"/>
                <a:gd name="T105" fmla="*/ 104 h 212"/>
                <a:gd name="T106" fmla="*/ 4 w 126"/>
                <a:gd name="T107" fmla="*/ 102 h 212"/>
                <a:gd name="T108" fmla="*/ 6 w 126"/>
                <a:gd name="T109" fmla="*/ 96 h 212"/>
                <a:gd name="T110" fmla="*/ 12 w 126"/>
                <a:gd name="T111" fmla="*/ 88 h 212"/>
                <a:gd name="T112" fmla="*/ 18 w 126"/>
                <a:gd name="T113" fmla="*/ 78 h 212"/>
                <a:gd name="T114" fmla="*/ 18 w 126"/>
                <a:gd name="T115" fmla="*/ 50 h 212"/>
                <a:gd name="T116" fmla="*/ 26 w 126"/>
                <a:gd name="T117" fmla="*/ 30 h 212"/>
                <a:gd name="T118" fmla="*/ 24 w 126"/>
                <a:gd name="T119" fmla="*/ 26 h 212"/>
                <a:gd name="T120" fmla="*/ 20 w 126"/>
                <a:gd name="T121" fmla="*/ 16 h 212"/>
                <a:gd name="T122" fmla="*/ 18 w 126"/>
                <a:gd name="T123" fmla="*/ 6 h 212"/>
                <a:gd name="T124" fmla="*/ 18 w 126"/>
                <a:gd name="T125" fmla="*/ 0 h 2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6"/>
                <a:gd name="T190" fmla="*/ 0 h 212"/>
                <a:gd name="T191" fmla="*/ 126 w 126"/>
                <a:gd name="T192" fmla="*/ 212 h 21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6" h="212">
                  <a:moveTo>
                    <a:pt x="18" y="0"/>
                  </a:moveTo>
                  <a:lnTo>
                    <a:pt x="126" y="46"/>
                  </a:lnTo>
                  <a:lnTo>
                    <a:pt x="124" y="90"/>
                  </a:lnTo>
                  <a:lnTo>
                    <a:pt x="122" y="90"/>
                  </a:lnTo>
                  <a:lnTo>
                    <a:pt x="120" y="88"/>
                  </a:lnTo>
                  <a:lnTo>
                    <a:pt x="116" y="88"/>
                  </a:lnTo>
                  <a:lnTo>
                    <a:pt x="112" y="90"/>
                  </a:lnTo>
                  <a:lnTo>
                    <a:pt x="110" y="90"/>
                  </a:lnTo>
                  <a:lnTo>
                    <a:pt x="108" y="92"/>
                  </a:lnTo>
                  <a:lnTo>
                    <a:pt x="106" y="96"/>
                  </a:lnTo>
                  <a:lnTo>
                    <a:pt x="106" y="98"/>
                  </a:lnTo>
                  <a:lnTo>
                    <a:pt x="106" y="100"/>
                  </a:lnTo>
                  <a:lnTo>
                    <a:pt x="106" y="104"/>
                  </a:lnTo>
                  <a:lnTo>
                    <a:pt x="104" y="108"/>
                  </a:lnTo>
                  <a:lnTo>
                    <a:pt x="102" y="110"/>
                  </a:lnTo>
                  <a:lnTo>
                    <a:pt x="100" y="110"/>
                  </a:lnTo>
                  <a:lnTo>
                    <a:pt x="98" y="114"/>
                  </a:lnTo>
                  <a:lnTo>
                    <a:pt x="96" y="116"/>
                  </a:lnTo>
                  <a:lnTo>
                    <a:pt x="98" y="120"/>
                  </a:lnTo>
                  <a:lnTo>
                    <a:pt x="98" y="122"/>
                  </a:lnTo>
                  <a:lnTo>
                    <a:pt x="98" y="124"/>
                  </a:lnTo>
                  <a:lnTo>
                    <a:pt x="98" y="122"/>
                  </a:lnTo>
                  <a:lnTo>
                    <a:pt x="98" y="124"/>
                  </a:lnTo>
                  <a:lnTo>
                    <a:pt x="100" y="126"/>
                  </a:lnTo>
                  <a:lnTo>
                    <a:pt x="102" y="128"/>
                  </a:lnTo>
                  <a:lnTo>
                    <a:pt x="104" y="132"/>
                  </a:lnTo>
                  <a:lnTo>
                    <a:pt x="104" y="134"/>
                  </a:lnTo>
                  <a:lnTo>
                    <a:pt x="102" y="138"/>
                  </a:lnTo>
                  <a:lnTo>
                    <a:pt x="102" y="144"/>
                  </a:lnTo>
                  <a:lnTo>
                    <a:pt x="102" y="150"/>
                  </a:lnTo>
                  <a:lnTo>
                    <a:pt x="102" y="154"/>
                  </a:lnTo>
                  <a:lnTo>
                    <a:pt x="104" y="158"/>
                  </a:lnTo>
                  <a:lnTo>
                    <a:pt x="104" y="162"/>
                  </a:lnTo>
                  <a:lnTo>
                    <a:pt x="106" y="168"/>
                  </a:lnTo>
                  <a:lnTo>
                    <a:pt x="108" y="172"/>
                  </a:lnTo>
                  <a:lnTo>
                    <a:pt x="108" y="174"/>
                  </a:lnTo>
                  <a:lnTo>
                    <a:pt x="108" y="176"/>
                  </a:lnTo>
                  <a:lnTo>
                    <a:pt x="104" y="178"/>
                  </a:lnTo>
                  <a:lnTo>
                    <a:pt x="100" y="178"/>
                  </a:lnTo>
                  <a:lnTo>
                    <a:pt x="96" y="180"/>
                  </a:lnTo>
                  <a:lnTo>
                    <a:pt x="92" y="182"/>
                  </a:lnTo>
                  <a:lnTo>
                    <a:pt x="88" y="186"/>
                  </a:lnTo>
                  <a:lnTo>
                    <a:pt x="86" y="190"/>
                  </a:lnTo>
                  <a:lnTo>
                    <a:pt x="86" y="192"/>
                  </a:lnTo>
                  <a:lnTo>
                    <a:pt x="86" y="194"/>
                  </a:lnTo>
                  <a:lnTo>
                    <a:pt x="84" y="198"/>
                  </a:lnTo>
                  <a:lnTo>
                    <a:pt x="82" y="200"/>
                  </a:lnTo>
                  <a:lnTo>
                    <a:pt x="78" y="202"/>
                  </a:lnTo>
                  <a:lnTo>
                    <a:pt x="74" y="204"/>
                  </a:lnTo>
                  <a:lnTo>
                    <a:pt x="68" y="204"/>
                  </a:lnTo>
                  <a:lnTo>
                    <a:pt x="68" y="202"/>
                  </a:lnTo>
                  <a:lnTo>
                    <a:pt x="66" y="202"/>
                  </a:lnTo>
                  <a:lnTo>
                    <a:pt x="64" y="202"/>
                  </a:lnTo>
                  <a:lnTo>
                    <a:pt x="60" y="200"/>
                  </a:lnTo>
                  <a:lnTo>
                    <a:pt x="58" y="202"/>
                  </a:lnTo>
                  <a:lnTo>
                    <a:pt x="58" y="204"/>
                  </a:lnTo>
                  <a:lnTo>
                    <a:pt x="56" y="204"/>
                  </a:lnTo>
                  <a:lnTo>
                    <a:pt x="46" y="208"/>
                  </a:lnTo>
                  <a:lnTo>
                    <a:pt x="32" y="210"/>
                  </a:lnTo>
                  <a:lnTo>
                    <a:pt x="12" y="212"/>
                  </a:lnTo>
                  <a:lnTo>
                    <a:pt x="12" y="210"/>
                  </a:lnTo>
                  <a:lnTo>
                    <a:pt x="10" y="206"/>
                  </a:lnTo>
                  <a:lnTo>
                    <a:pt x="10" y="204"/>
                  </a:lnTo>
                  <a:lnTo>
                    <a:pt x="6" y="202"/>
                  </a:lnTo>
                  <a:lnTo>
                    <a:pt x="6" y="200"/>
                  </a:lnTo>
                  <a:lnTo>
                    <a:pt x="4" y="198"/>
                  </a:lnTo>
                  <a:lnTo>
                    <a:pt x="2" y="194"/>
                  </a:lnTo>
                  <a:lnTo>
                    <a:pt x="2" y="190"/>
                  </a:lnTo>
                  <a:lnTo>
                    <a:pt x="2" y="184"/>
                  </a:lnTo>
                  <a:lnTo>
                    <a:pt x="4" y="184"/>
                  </a:lnTo>
                  <a:lnTo>
                    <a:pt x="6" y="186"/>
                  </a:lnTo>
                  <a:lnTo>
                    <a:pt x="8" y="184"/>
                  </a:lnTo>
                  <a:lnTo>
                    <a:pt x="12" y="184"/>
                  </a:lnTo>
                  <a:lnTo>
                    <a:pt x="14" y="182"/>
                  </a:lnTo>
                  <a:lnTo>
                    <a:pt x="18" y="180"/>
                  </a:lnTo>
                  <a:lnTo>
                    <a:pt x="18" y="176"/>
                  </a:lnTo>
                  <a:lnTo>
                    <a:pt x="18" y="174"/>
                  </a:lnTo>
                  <a:lnTo>
                    <a:pt x="18" y="172"/>
                  </a:lnTo>
                  <a:lnTo>
                    <a:pt x="16" y="168"/>
                  </a:lnTo>
                  <a:lnTo>
                    <a:pt x="14" y="162"/>
                  </a:lnTo>
                  <a:lnTo>
                    <a:pt x="12" y="156"/>
                  </a:lnTo>
                  <a:lnTo>
                    <a:pt x="12" y="152"/>
                  </a:lnTo>
                  <a:lnTo>
                    <a:pt x="12" y="150"/>
                  </a:lnTo>
                  <a:lnTo>
                    <a:pt x="12" y="146"/>
                  </a:lnTo>
                  <a:lnTo>
                    <a:pt x="14" y="144"/>
                  </a:lnTo>
                  <a:lnTo>
                    <a:pt x="12" y="140"/>
                  </a:lnTo>
                  <a:lnTo>
                    <a:pt x="12" y="136"/>
                  </a:lnTo>
                  <a:lnTo>
                    <a:pt x="10" y="132"/>
                  </a:lnTo>
                  <a:lnTo>
                    <a:pt x="10" y="130"/>
                  </a:lnTo>
                  <a:lnTo>
                    <a:pt x="8" y="130"/>
                  </a:lnTo>
                  <a:lnTo>
                    <a:pt x="6" y="128"/>
                  </a:lnTo>
                  <a:lnTo>
                    <a:pt x="4" y="126"/>
                  </a:lnTo>
                  <a:lnTo>
                    <a:pt x="0" y="128"/>
                  </a:lnTo>
                  <a:lnTo>
                    <a:pt x="0" y="126"/>
                  </a:lnTo>
                  <a:lnTo>
                    <a:pt x="0" y="124"/>
                  </a:lnTo>
                  <a:lnTo>
                    <a:pt x="2" y="120"/>
                  </a:lnTo>
                  <a:lnTo>
                    <a:pt x="4" y="114"/>
                  </a:lnTo>
                  <a:lnTo>
                    <a:pt x="6" y="104"/>
                  </a:lnTo>
                  <a:lnTo>
                    <a:pt x="4" y="104"/>
                  </a:lnTo>
                  <a:lnTo>
                    <a:pt x="4" y="102"/>
                  </a:lnTo>
                  <a:lnTo>
                    <a:pt x="4" y="100"/>
                  </a:lnTo>
                  <a:lnTo>
                    <a:pt x="6" y="96"/>
                  </a:lnTo>
                  <a:lnTo>
                    <a:pt x="8" y="92"/>
                  </a:lnTo>
                  <a:lnTo>
                    <a:pt x="12" y="88"/>
                  </a:lnTo>
                  <a:lnTo>
                    <a:pt x="18" y="82"/>
                  </a:lnTo>
                  <a:lnTo>
                    <a:pt x="18" y="78"/>
                  </a:lnTo>
                  <a:lnTo>
                    <a:pt x="18" y="66"/>
                  </a:lnTo>
                  <a:lnTo>
                    <a:pt x="18" y="50"/>
                  </a:lnTo>
                  <a:lnTo>
                    <a:pt x="20" y="38"/>
                  </a:lnTo>
                  <a:lnTo>
                    <a:pt x="26" y="30"/>
                  </a:lnTo>
                  <a:lnTo>
                    <a:pt x="24" y="30"/>
                  </a:lnTo>
                  <a:lnTo>
                    <a:pt x="24" y="26"/>
                  </a:lnTo>
                  <a:lnTo>
                    <a:pt x="22" y="22"/>
                  </a:lnTo>
                  <a:lnTo>
                    <a:pt x="20" y="16"/>
                  </a:lnTo>
                  <a:lnTo>
                    <a:pt x="18" y="12"/>
                  </a:lnTo>
                  <a:lnTo>
                    <a:pt x="18" y="6"/>
                  </a:lnTo>
                  <a:lnTo>
                    <a:pt x="18" y="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97" name="Freeform 282"/>
            <p:cNvSpPr>
              <a:spLocks/>
            </p:cNvSpPr>
            <p:nvPr/>
          </p:nvSpPr>
          <p:spPr bwMode="gray">
            <a:xfrm>
              <a:off x="2944" y="2553"/>
              <a:ext cx="241" cy="250"/>
            </a:xfrm>
            <a:custGeom>
              <a:avLst/>
              <a:gdLst>
                <a:gd name="T0" fmla="*/ 186 w 218"/>
                <a:gd name="T1" fmla="*/ 4 h 250"/>
                <a:gd name="T2" fmla="*/ 174 w 218"/>
                <a:gd name="T3" fmla="*/ 16 h 250"/>
                <a:gd name="T4" fmla="*/ 28 w 218"/>
                <a:gd name="T5" fmla="*/ 22 h 250"/>
                <a:gd name="T6" fmla="*/ 24 w 218"/>
                <a:gd name="T7" fmla="*/ 82 h 250"/>
                <a:gd name="T8" fmla="*/ 14 w 218"/>
                <a:gd name="T9" fmla="*/ 84 h 250"/>
                <a:gd name="T10" fmla="*/ 10 w 218"/>
                <a:gd name="T11" fmla="*/ 90 h 250"/>
                <a:gd name="T12" fmla="*/ 6 w 218"/>
                <a:gd name="T13" fmla="*/ 100 h 250"/>
                <a:gd name="T14" fmla="*/ 2 w 218"/>
                <a:gd name="T15" fmla="*/ 106 h 250"/>
                <a:gd name="T16" fmla="*/ 0 w 218"/>
                <a:gd name="T17" fmla="*/ 110 h 250"/>
                <a:gd name="T18" fmla="*/ 4 w 218"/>
                <a:gd name="T19" fmla="*/ 122 h 250"/>
                <a:gd name="T20" fmla="*/ 6 w 218"/>
                <a:gd name="T21" fmla="*/ 128 h 250"/>
                <a:gd name="T22" fmla="*/ 6 w 218"/>
                <a:gd name="T23" fmla="*/ 136 h 250"/>
                <a:gd name="T24" fmla="*/ 6 w 218"/>
                <a:gd name="T25" fmla="*/ 152 h 250"/>
                <a:gd name="T26" fmla="*/ 14 w 218"/>
                <a:gd name="T27" fmla="*/ 174 h 250"/>
                <a:gd name="T28" fmla="*/ 24 w 218"/>
                <a:gd name="T29" fmla="*/ 186 h 250"/>
                <a:gd name="T30" fmla="*/ 32 w 218"/>
                <a:gd name="T31" fmla="*/ 196 h 250"/>
                <a:gd name="T32" fmla="*/ 50 w 218"/>
                <a:gd name="T33" fmla="*/ 222 h 250"/>
                <a:gd name="T34" fmla="*/ 56 w 218"/>
                <a:gd name="T35" fmla="*/ 230 h 250"/>
                <a:gd name="T36" fmla="*/ 66 w 218"/>
                <a:gd name="T37" fmla="*/ 238 h 250"/>
                <a:gd name="T38" fmla="*/ 78 w 218"/>
                <a:gd name="T39" fmla="*/ 240 h 250"/>
                <a:gd name="T40" fmla="*/ 88 w 218"/>
                <a:gd name="T41" fmla="*/ 250 h 250"/>
                <a:gd name="T42" fmla="*/ 114 w 218"/>
                <a:gd name="T43" fmla="*/ 250 h 250"/>
                <a:gd name="T44" fmla="*/ 138 w 218"/>
                <a:gd name="T45" fmla="*/ 250 h 250"/>
                <a:gd name="T46" fmla="*/ 180 w 218"/>
                <a:gd name="T47" fmla="*/ 244 h 250"/>
                <a:gd name="T48" fmla="*/ 180 w 218"/>
                <a:gd name="T49" fmla="*/ 222 h 250"/>
                <a:gd name="T50" fmla="*/ 172 w 218"/>
                <a:gd name="T51" fmla="*/ 210 h 250"/>
                <a:gd name="T52" fmla="*/ 160 w 218"/>
                <a:gd name="T53" fmla="*/ 196 h 250"/>
                <a:gd name="T54" fmla="*/ 154 w 218"/>
                <a:gd name="T55" fmla="*/ 192 h 250"/>
                <a:gd name="T56" fmla="*/ 152 w 218"/>
                <a:gd name="T57" fmla="*/ 184 h 250"/>
                <a:gd name="T58" fmla="*/ 156 w 218"/>
                <a:gd name="T59" fmla="*/ 176 h 250"/>
                <a:gd name="T60" fmla="*/ 156 w 218"/>
                <a:gd name="T61" fmla="*/ 158 h 250"/>
                <a:gd name="T62" fmla="*/ 160 w 218"/>
                <a:gd name="T63" fmla="*/ 150 h 250"/>
                <a:gd name="T64" fmla="*/ 176 w 218"/>
                <a:gd name="T65" fmla="*/ 130 h 250"/>
                <a:gd name="T66" fmla="*/ 188 w 218"/>
                <a:gd name="T67" fmla="*/ 108 h 250"/>
                <a:gd name="T68" fmla="*/ 192 w 218"/>
                <a:gd name="T69" fmla="*/ 94 h 250"/>
                <a:gd name="T70" fmla="*/ 200 w 218"/>
                <a:gd name="T71" fmla="*/ 82 h 250"/>
                <a:gd name="T72" fmla="*/ 208 w 218"/>
                <a:gd name="T73" fmla="*/ 78 h 250"/>
                <a:gd name="T74" fmla="*/ 216 w 218"/>
                <a:gd name="T75" fmla="*/ 70 h 250"/>
                <a:gd name="T76" fmla="*/ 218 w 218"/>
                <a:gd name="T77" fmla="*/ 66 h 250"/>
                <a:gd name="T78" fmla="*/ 212 w 218"/>
                <a:gd name="T79" fmla="*/ 54 h 250"/>
                <a:gd name="T80" fmla="*/ 204 w 218"/>
                <a:gd name="T81" fmla="*/ 40 h 250"/>
                <a:gd name="T82" fmla="*/ 200 w 218"/>
                <a:gd name="T83" fmla="*/ 32 h 250"/>
                <a:gd name="T84" fmla="*/ 200 w 218"/>
                <a:gd name="T85" fmla="*/ 22 h 250"/>
                <a:gd name="T86" fmla="*/ 192 w 218"/>
                <a:gd name="T87" fmla="*/ 8 h 2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8"/>
                <a:gd name="T133" fmla="*/ 0 h 250"/>
                <a:gd name="T134" fmla="*/ 218 w 218"/>
                <a:gd name="T135" fmla="*/ 250 h 2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8" h="250">
                  <a:moveTo>
                    <a:pt x="188" y="0"/>
                  </a:moveTo>
                  <a:lnTo>
                    <a:pt x="188" y="2"/>
                  </a:lnTo>
                  <a:lnTo>
                    <a:pt x="186" y="4"/>
                  </a:lnTo>
                  <a:lnTo>
                    <a:pt x="184" y="8"/>
                  </a:lnTo>
                  <a:lnTo>
                    <a:pt x="180" y="12"/>
                  </a:lnTo>
                  <a:lnTo>
                    <a:pt x="174" y="16"/>
                  </a:lnTo>
                  <a:lnTo>
                    <a:pt x="168" y="20"/>
                  </a:lnTo>
                  <a:lnTo>
                    <a:pt x="160" y="22"/>
                  </a:lnTo>
                  <a:lnTo>
                    <a:pt x="28" y="22"/>
                  </a:lnTo>
                  <a:lnTo>
                    <a:pt x="28" y="84"/>
                  </a:lnTo>
                  <a:lnTo>
                    <a:pt x="28" y="82"/>
                  </a:lnTo>
                  <a:lnTo>
                    <a:pt x="24" y="82"/>
                  </a:lnTo>
                  <a:lnTo>
                    <a:pt x="20" y="82"/>
                  </a:lnTo>
                  <a:lnTo>
                    <a:pt x="18" y="82"/>
                  </a:lnTo>
                  <a:lnTo>
                    <a:pt x="14" y="84"/>
                  </a:lnTo>
                  <a:lnTo>
                    <a:pt x="10" y="86"/>
                  </a:lnTo>
                  <a:lnTo>
                    <a:pt x="10" y="90"/>
                  </a:lnTo>
                  <a:lnTo>
                    <a:pt x="8" y="94"/>
                  </a:lnTo>
                  <a:lnTo>
                    <a:pt x="8" y="98"/>
                  </a:lnTo>
                  <a:lnTo>
                    <a:pt x="6" y="100"/>
                  </a:lnTo>
                  <a:lnTo>
                    <a:pt x="6" y="102"/>
                  </a:lnTo>
                  <a:lnTo>
                    <a:pt x="4" y="104"/>
                  </a:lnTo>
                  <a:lnTo>
                    <a:pt x="2" y="106"/>
                  </a:lnTo>
                  <a:lnTo>
                    <a:pt x="0" y="108"/>
                  </a:lnTo>
                  <a:lnTo>
                    <a:pt x="0" y="110"/>
                  </a:lnTo>
                  <a:lnTo>
                    <a:pt x="0" y="114"/>
                  </a:lnTo>
                  <a:lnTo>
                    <a:pt x="2" y="118"/>
                  </a:lnTo>
                  <a:lnTo>
                    <a:pt x="4" y="122"/>
                  </a:lnTo>
                  <a:lnTo>
                    <a:pt x="6" y="124"/>
                  </a:lnTo>
                  <a:lnTo>
                    <a:pt x="6" y="128"/>
                  </a:lnTo>
                  <a:lnTo>
                    <a:pt x="6" y="132"/>
                  </a:lnTo>
                  <a:lnTo>
                    <a:pt x="6" y="136"/>
                  </a:lnTo>
                  <a:lnTo>
                    <a:pt x="4" y="140"/>
                  </a:lnTo>
                  <a:lnTo>
                    <a:pt x="4" y="146"/>
                  </a:lnTo>
                  <a:lnTo>
                    <a:pt x="6" y="152"/>
                  </a:lnTo>
                  <a:lnTo>
                    <a:pt x="12" y="170"/>
                  </a:lnTo>
                  <a:lnTo>
                    <a:pt x="14" y="174"/>
                  </a:lnTo>
                  <a:lnTo>
                    <a:pt x="16" y="178"/>
                  </a:lnTo>
                  <a:lnTo>
                    <a:pt x="20" y="182"/>
                  </a:lnTo>
                  <a:lnTo>
                    <a:pt x="24" y="186"/>
                  </a:lnTo>
                  <a:lnTo>
                    <a:pt x="26" y="190"/>
                  </a:lnTo>
                  <a:lnTo>
                    <a:pt x="30" y="194"/>
                  </a:lnTo>
                  <a:lnTo>
                    <a:pt x="32" y="196"/>
                  </a:lnTo>
                  <a:lnTo>
                    <a:pt x="38" y="204"/>
                  </a:lnTo>
                  <a:lnTo>
                    <a:pt x="44" y="214"/>
                  </a:lnTo>
                  <a:lnTo>
                    <a:pt x="50" y="222"/>
                  </a:lnTo>
                  <a:lnTo>
                    <a:pt x="54" y="228"/>
                  </a:lnTo>
                  <a:lnTo>
                    <a:pt x="54" y="230"/>
                  </a:lnTo>
                  <a:lnTo>
                    <a:pt x="56" y="230"/>
                  </a:lnTo>
                  <a:lnTo>
                    <a:pt x="60" y="234"/>
                  </a:lnTo>
                  <a:lnTo>
                    <a:pt x="62" y="236"/>
                  </a:lnTo>
                  <a:lnTo>
                    <a:pt x="66" y="238"/>
                  </a:lnTo>
                  <a:lnTo>
                    <a:pt x="72" y="240"/>
                  </a:lnTo>
                  <a:lnTo>
                    <a:pt x="76" y="240"/>
                  </a:lnTo>
                  <a:lnTo>
                    <a:pt x="78" y="240"/>
                  </a:lnTo>
                  <a:lnTo>
                    <a:pt x="80" y="242"/>
                  </a:lnTo>
                  <a:lnTo>
                    <a:pt x="84" y="244"/>
                  </a:lnTo>
                  <a:lnTo>
                    <a:pt x="88" y="250"/>
                  </a:lnTo>
                  <a:lnTo>
                    <a:pt x="92" y="250"/>
                  </a:lnTo>
                  <a:lnTo>
                    <a:pt x="102" y="250"/>
                  </a:lnTo>
                  <a:lnTo>
                    <a:pt x="114" y="250"/>
                  </a:lnTo>
                  <a:lnTo>
                    <a:pt x="122" y="250"/>
                  </a:lnTo>
                  <a:lnTo>
                    <a:pt x="126" y="250"/>
                  </a:lnTo>
                  <a:lnTo>
                    <a:pt x="138" y="250"/>
                  </a:lnTo>
                  <a:lnTo>
                    <a:pt x="152" y="248"/>
                  </a:lnTo>
                  <a:lnTo>
                    <a:pt x="168" y="246"/>
                  </a:lnTo>
                  <a:lnTo>
                    <a:pt x="180" y="244"/>
                  </a:lnTo>
                  <a:lnTo>
                    <a:pt x="184" y="240"/>
                  </a:lnTo>
                  <a:lnTo>
                    <a:pt x="182" y="222"/>
                  </a:lnTo>
                  <a:lnTo>
                    <a:pt x="180" y="222"/>
                  </a:lnTo>
                  <a:lnTo>
                    <a:pt x="178" y="218"/>
                  </a:lnTo>
                  <a:lnTo>
                    <a:pt x="176" y="214"/>
                  </a:lnTo>
                  <a:lnTo>
                    <a:pt x="172" y="210"/>
                  </a:lnTo>
                  <a:lnTo>
                    <a:pt x="168" y="204"/>
                  </a:lnTo>
                  <a:lnTo>
                    <a:pt x="164" y="200"/>
                  </a:lnTo>
                  <a:lnTo>
                    <a:pt x="160" y="196"/>
                  </a:lnTo>
                  <a:lnTo>
                    <a:pt x="158" y="194"/>
                  </a:lnTo>
                  <a:lnTo>
                    <a:pt x="156" y="194"/>
                  </a:lnTo>
                  <a:lnTo>
                    <a:pt x="154" y="192"/>
                  </a:lnTo>
                  <a:lnTo>
                    <a:pt x="152" y="190"/>
                  </a:lnTo>
                  <a:lnTo>
                    <a:pt x="152" y="188"/>
                  </a:lnTo>
                  <a:lnTo>
                    <a:pt x="152" y="184"/>
                  </a:lnTo>
                  <a:lnTo>
                    <a:pt x="156" y="182"/>
                  </a:lnTo>
                  <a:lnTo>
                    <a:pt x="156" y="180"/>
                  </a:lnTo>
                  <a:lnTo>
                    <a:pt x="156" y="176"/>
                  </a:lnTo>
                  <a:lnTo>
                    <a:pt x="156" y="172"/>
                  </a:lnTo>
                  <a:lnTo>
                    <a:pt x="156" y="166"/>
                  </a:lnTo>
                  <a:lnTo>
                    <a:pt x="156" y="158"/>
                  </a:lnTo>
                  <a:lnTo>
                    <a:pt x="158" y="154"/>
                  </a:lnTo>
                  <a:lnTo>
                    <a:pt x="160" y="150"/>
                  </a:lnTo>
                  <a:lnTo>
                    <a:pt x="164" y="144"/>
                  </a:lnTo>
                  <a:lnTo>
                    <a:pt x="168" y="136"/>
                  </a:lnTo>
                  <a:lnTo>
                    <a:pt x="176" y="130"/>
                  </a:lnTo>
                  <a:lnTo>
                    <a:pt x="178" y="128"/>
                  </a:lnTo>
                  <a:lnTo>
                    <a:pt x="182" y="118"/>
                  </a:lnTo>
                  <a:lnTo>
                    <a:pt x="188" y="108"/>
                  </a:lnTo>
                  <a:lnTo>
                    <a:pt x="188" y="98"/>
                  </a:lnTo>
                  <a:lnTo>
                    <a:pt x="190" y="96"/>
                  </a:lnTo>
                  <a:lnTo>
                    <a:pt x="192" y="94"/>
                  </a:lnTo>
                  <a:lnTo>
                    <a:pt x="194" y="90"/>
                  </a:lnTo>
                  <a:lnTo>
                    <a:pt x="198" y="86"/>
                  </a:lnTo>
                  <a:lnTo>
                    <a:pt x="200" y="82"/>
                  </a:lnTo>
                  <a:lnTo>
                    <a:pt x="204" y="80"/>
                  </a:lnTo>
                  <a:lnTo>
                    <a:pt x="206" y="78"/>
                  </a:lnTo>
                  <a:lnTo>
                    <a:pt x="208" y="78"/>
                  </a:lnTo>
                  <a:lnTo>
                    <a:pt x="212" y="76"/>
                  </a:lnTo>
                  <a:lnTo>
                    <a:pt x="214" y="72"/>
                  </a:lnTo>
                  <a:lnTo>
                    <a:pt x="216" y="70"/>
                  </a:lnTo>
                  <a:lnTo>
                    <a:pt x="218" y="68"/>
                  </a:lnTo>
                  <a:lnTo>
                    <a:pt x="218" y="66"/>
                  </a:lnTo>
                  <a:lnTo>
                    <a:pt x="216" y="64"/>
                  </a:lnTo>
                  <a:lnTo>
                    <a:pt x="214" y="60"/>
                  </a:lnTo>
                  <a:lnTo>
                    <a:pt x="212" y="54"/>
                  </a:lnTo>
                  <a:lnTo>
                    <a:pt x="210" y="50"/>
                  </a:lnTo>
                  <a:lnTo>
                    <a:pt x="206" y="44"/>
                  </a:lnTo>
                  <a:lnTo>
                    <a:pt x="204" y="40"/>
                  </a:lnTo>
                  <a:lnTo>
                    <a:pt x="204" y="38"/>
                  </a:lnTo>
                  <a:lnTo>
                    <a:pt x="202" y="34"/>
                  </a:lnTo>
                  <a:lnTo>
                    <a:pt x="200" y="32"/>
                  </a:lnTo>
                  <a:lnTo>
                    <a:pt x="200" y="28"/>
                  </a:lnTo>
                  <a:lnTo>
                    <a:pt x="200" y="22"/>
                  </a:lnTo>
                  <a:lnTo>
                    <a:pt x="198" y="18"/>
                  </a:lnTo>
                  <a:lnTo>
                    <a:pt x="196" y="12"/>
                  </a:lnTo>
                  <a:lnTo>
                    <a:pt x="192" y="8"/>
                  </a:lnTo>
                  <a:lnTo>
                    <a:pt x="188" y="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98" name="Freeform 286"/>
            <p:cNvSpPr>
              <a:spLocks/>
            </p:cNvSpPr>
            <p:nvPr/>
          </p:nvSpPr>
          <p:spPr bwMode="gray">
            <a:xfrm>
              <a:off x="2788" y="2797"/>
              <a:ext cx="97" cy="122"/>
            </a:xfrm>
            <a:custGeom>
              <a:avLst/>
              <a:gdLst>
                <a:gd name="T0" fmla="*/ 10 w 88"/>
                <a:gd name="T1" fmla="*/ 120 h 122"/>
                <a:gd name="T2" fmla="*/ 12 w 88"/>
                <a:gd name="T3" fmla="*/ 122 h 122"/>
                <a:gd name="T4" fmla="*/ 10 w 88"/>
                <a:gd name="T5" fmla="*/ 120 h 122"/>
                <a:gd name="T6" fmla="*/ 0 w 88"/>
                <a:gd name="T7" fmla="*/ 104 h 122"/>
                <a:gd name="T8" fmla="*/ 2 w 88"/>
                <a:gd name="T9" fmla="*/ 102 h 122"/>
                <a:gd name="T10" fmla="*/ 6 w 88"/>
                <a:gd name="T11" fmla="*/ 98 h 122"/>
                <a:gd name="T12" fmla="*/ 8 w 88"/>
                <a:gd name="T13" fmla="*/ 96 h 122"/>
                <a:gd name="T14" fmla="*/ 14 w 88"/>
                <a:gd name="T15" fmla="*/ 92 h 122"/>
                <a:gd name="T16" fmla="*/ 20 w 88"/>
                <a:gd name="T17" fmla="*/ 84 h 122"/>
                <a:gd name="T18" fmla="*/ 24 w 88"/>
                <a:gd name="T19" fmla="*/ 90 h 122"/>
                <a:gd name="T20" fmla="*/ 32 w 88"/>
                <a:gd name="T21" fmla="*/ 88 h 122"/>
                <a:gd name="T22" fmla="*/ 44 w 88"/>
                <a:gd name="T23" fmla="*/ 84 h 122"/>
                <a:gd name="T24" fmla="*/ 48 w 88"/>
                <a:gd name="T25" fmla="*/ 82 h 122"/>
                <a:gd name="T26" fmla="*/ 48 w 88"/>
                <a:gd name="T27" fmla="*/ 78 h 122"/>
                <a:gd name="T28" fmla="*/ 50 w 88"/>
                <a:gd name="T29" fmla="*/ 66 h 122"/>
                <a:gd name="T30" fmla="*/ 44 w 88"/>
                <a:gd name="T31" fmla="*/ 58 h 122"/>
                <a:gd name="T32" fmla="*/ 44 w 88"/>
                <a:gd name="T33" fmla="*/ 56 h 122"/>
                <a:gd name="T34" fmla="*/ 44 w 88"/>
                <a:gd name="T35" fmla="*/ 50 h 122"/>
                <a:gd name="T36" fmla="*/ 46 w 88"/>
                <a:gd name="T37" fmla="*/ 48 h 122"/>
                <a:gd name="T38" fmla="*/ 48 w 88"/>
                <a:gd name="T39" fmla="*/ 46 h 122"/>
                <a:gd name="T40" fmla="*/ 50 w 88"/>
                <a:gd name="T41" fmla="*/ 40 h 122"/>
                <a:gd name="T42" fmla="*/ 48 w 88"/>
                <a:gd name="T43" fmla="*/ 34 h 122"/>
                <a:gd name="T44" fmla="*/ 30 w 88"/>
                <a:gd name="T45" fmla="*/ 32 h 122"/>
                <a:gd name="T46" fmla="*/ 28 w 88"/>
                <a:gd name="T47" fmla="*/ 24 h 122"/>
                <a:gd name="T48" fmla="*/ 32 w 88"/>
                <a:gd name="T49" fmla="*/ 22 h 122"/>
                <a:gd name="T50" fmla="*/ 56 w 88"/>
                <a:gd name="T51" fmla="*/ 20 h 122"/>
                <a:gd name="T52" fmla="*/ 72 w 88"/>
                <a:gd name="T53" fmla="*/ 22 h 122"/>
                <a:gd name="T54" fmla="*/ 72 w 88"/>
                <a:gd name="T55" fmla="*/ 18 h 122"/>
                <a:gd name="T56" fmla="*/ 72 w 88"/>
                <a:gd name="T57" fmla="*/ 12 h 122"/>
                <a:gd name="T58" fmla="*/ 78 w 88"/>
                <a:gd name="T59" fmla="*/ 6 h 122"/>
                <a:gd name="T60" fmla="*/ 82 w 88"/>
                <a:gd name="T61" fmla="*/ 4 h 122"/>
                <a:gd name="T62" fmla="*/ 86 w 88"/>
                <a:gd name="T63" fmla="*/ 0 h 122"/>
                <a:gd name="T64" fmla="*/ 88 w 88"/>
                <a:gd name="T65" fmla="*/ 0 h 122"/>
                <a:gd name="T66" fmla="*/ 88 w 88"/>
                <a:gd name="T67" fmla="*/ 10 h 122"/>
                <a:gd name="T68" fmla="*/ 88 w 88"/>
                <a:gd name="T69" fmla="*/ 14 h 122"/>
                <a:gd name="T70" fmla="*/ 86 w 88"/>
                <a:gd name="T71" fmla="*/ 24 h 122"/>
                <a:gd name="T72" fmla="*/ 86 w 88"/>
                <a:gd name="T73" fmla="*/ 34 h 122"/>
                <a:gd name="T74" fmla="*/ 86 w 88"/>
                <a:gd name="T75" fmla="*/ 40 h 122"/>
                <a:gd name="T76" fmla="*/ 86 w 88"/>
                <a:gd name="T77" fmla="*/ 48 h 122"/>
                <a:gd name="T78" fmla="*/ 84 w 88"/>
                <a:gd name="T79" fmla="*/ 60 h 122"/>
                <a:gd name="T80" fmla="*/ 80 w 88"/>
                <a:gd name="T81" fmla="*/ 68 h 122"/>
                <a:gd name="T82" fmla="*/ 78 w 88"/>
                <a:gd name="T83" fmla="*/ 72 h 122"/>
                <a:gd name="T84" fmla="*/ 74 w 88"/>
                <a:gd name="T85" fmla="*/ 82 h 122"/>
                <a:gd name="T86" fmla="*/ 70 w 88"/>
                <a:gd name="T87" fmla="*/ 92 h 122"/>
                <a:gd name="T88" fmla="*/ 66 w 88"/>
                <a:gd name="T89" fmla="*/ 98 h 122"/>
                <a:gd name="T90" fmla="*/ 64 w 88"/>
                <a:gd name="T91" fmla="*/ 102 h 122"/>
                <a:gd name="T92" fmla="*/ 60 w 88"/>
                <a:gd name="T93" fmla="*/ 110 h 122"/>
                <a:gd name="T94" fmla="*/ 56 w 88"/>
                <a:gd name="T95" fmla="*/ 112 h 122"/>
                <a:gd name="T96" fmla="*/ 50 w 88"/>
                <a:gd name="T97" fmla="*/ 112 h 122"/>
                <a:gd name="T98" fmla="*/ 44 w 88"/>
                <a:gd name="T99" fmla="*/ 112 h 122"/>
                <a:gd name="T100" fmla="*/ 38 w 88"/>
                <a:gd name="T101" fmla="*/ 116 h 122"/>
                <a:gd name="T102" fmla="*/ 34 w 88"/>
                <a:gd name="T103" fmla="*/ 114 h 122"/>
                <a:gd name="T104" fmla="*/ 32 w 88"/>
                <a:gd name="T105" fmla="*/ 112 h 122"/>
                <a:gd name="T106" fmla="*/ 28 w 88"/>
                <a:gd name="T107" fmla="*/ 112 h 122"/>
                <a:gd name="T108" fmla="*/ 18 w 88"/>
                <a:gd name="T109" fmla="*/ 116 h 122"/>
                <a:gd name="T110" fmla="*/ 10 w 88"/>
                <a:gd name="T111" fmla="*/ 120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8"/>
                <a:gd name="T169" fmla="*/ 0 h 122"/>
                <a:gd name="T170" fmla="*/ 88 w 88"/>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8" h="122">
                  <a:moveTo>
                    <a:pt x="10" y="120"/>
                  </a:moveTo>
                  <a:lnTo>
                    <a:pt x="10" y="120"/>
                  </a:lnTo>
                  <a:lnTo>
                    <a:pt x="12" y="122"/>
                  </a:lnTo>
                  <a:lnTo>
                    <a:pt x="10" y="120"/>
                  </a:lnTo>
                  <a:lnTo>
                    <a:pt x="0" y="108"/>
                  </a:lnTo>
                  <a:lnTo>
                    <a:pt x="0" y="104"/>
                  </a:lnTo>
                  <a:lnTo>
                    <a:pt x="2" y="102"/>
                  </a:lnTo>
                  <a:lnTo>
                    <a:pt x="4" y="100"/>
                  </a:lnTo>
                  <a:lnTo>
                    <a:pt x="6" y="98"/>
                  </a:lnTo>
                  <a:lnTo>
                    <a:pt x="6" y="96"/>
                  </a:lnTo>
                  <a:lnTo>
                    <a:pt x="8" y="96"/>
                  </a:lnTo>
                  <a:lnTo>
                    <a:pt x="10" y="92"/>
                  </a:lnTo>
                  <a:lnTo>
                    <a:pt x="14" y="92"/>
                  </a:lnTo>
                  <a:lnTo>
                    <a:pt x="18" y="90"/>
                  </a:lnTo>
                  <a:lnTo>
                    <a:pt x="20" y="84"/>
                  </a:lnTo>
                  <a:lnTo>
                    <a:pt x="22" y="90"/>
                  </a:lnTo>
                  <a:lnTo>
                    <a:pt x="24" y="90"/>
                  </a:lnTo>
                  <a:lnTo>
                    <a:pt x="28" y="90"/>
                  </a:lnTo>
                  <a:lnTo>
                    <a:pt x="32" y="88"/>
                  </a:lnTo>
                  <a:lnTo>
                    <a:pt x="38" y="86"/>
                  </a:lnTo>
                  <a:lnTo>
                    <a:pt x="44" y="84"/>
                  </a:lnTo>
                  <a:lnTo>
                    <a:pt x="46" y="82"/>
                  </a:lnTo>
                  <a:lnTo>
                    <a:pt x="48" y="82"/>
                  </a:lnTo>
                  <a:lnTo>
                    <a:pt x="48" y="80"/>
                  </a:lnTo>
                  <a:lnTo>
                    <a:pt x="48" y="78"/>
                  </a:lnTo>
                  <a:lnTo>
                    <a:pt x="50" y="74"/>
                  </a:lnTo>
                  <a:lnTo>
                    <a:pt x="50" y="66"/>
                  </a:lnTo>
                  <a:lnTo>
                    <a:pt x="50" y="58"/>
                  </a:lnTo>
                  <a:lnTo>
                    <a:pt x="44" y="58"/>
                  </a:lnTo>
                  <a:lnTo>
                    <a:pt x="44" y="56"/>
                  </a:lnTo>
                  <a:lnTo>
                    <a:pt x="44" y="52"/>
                  </a:lnTo>
                  <a:lnTo>
                    <a:pt x="44" y="50"/>
                  </a:lnTo>
                  <a:lnTo>
                    <a:pt x="44" y="48"/>
                  </a:lnTo>
                  <a:lnTo>
                    <a:pt x="46" y="48"/>
                  </a:lnTo>
                  <a:lnTo>
                    <a:pt x="48" y="48"/>
                  </a:lnTo>
                  <a:lnTo>
                    <a:pt x="48" y="46"/>
                  </a:lnTo>
                  <a:lnTo>
                    <a:pt x="48" y="42"/>
                  </a:lnTo>
                  <a:lnTo>
                    <a:pt x="50" y="40"/>
                  </a:lnTo>
                  <a:lnTo>
                    <a:pt x="50" y="36"/>
                  </a:lnTo>
                  <a:lnTo>
                    <a:pt x="48" y="34"/>
                  </a:lnTo>
                  <a:lnTo>
                    <a:pt x="30" y="32"/>
                  </a:lnTo>
                  <a:lnTo>
                    <a:pt x="28" y="28"/>
                  </a:lnTo>
                  <a:lnTo>
                    <a:pt x="28" y="24"/>
                  </a:lnTo>
                  <a:lnTo>
                    <a:pt x="28" y="22"/>
                  </a:lnTo>
                  <a:lnTo>
                    <a:pt x="32" y="22"/>
                  </a:lnTo>
                  <a:lnTo>
                    <a:pt x="42" y="22"/>
                  </a:lnTo>
                  <a:lnTo>
                    <a:pt x="56" y="20"/>
                  </a:lnTo>
                  <a:lnTo>
                    <a:pt x="66" y="20"/>
                  </a:lnTo>
                  <a:lnTo>
                    <a:pt x="72" y="22"/>
                  </a:lnTo>
                  <a:lnTo>
                    <a:pt x="72" y="20"/>
                  </a:lnTo>
                  <a:lnTo>
                    <a:pt x="72" y="18"/>
                  </a:lnTo>
                  <a:lnTo>
                    <a:pt x="70" y="16"/>
                  </a:lnTo>
                  <a:lnTo>
                    <a:pt x="72" y="12"/>
                  </a:lnTo>
                  <a:lnTo>
                    <a:pt x="74" y="8"/>
                  </a:lnTo>
                  <a:lnTo>
                    <a:pt x="78" y="6"/>
                  </a:lnTo>
                  <a:lnTo>
                    <a:pt x="80" y="6"/>
                  </a:lnTo>
                  <a:lnTo>
                    <a:pt x="82" y="4"/>
                  </a:lnTo>
                  <a:lnTo>
                    <a:pt x="84" y="2"/>
                  </a:lnTo>
                  <a:lnTo>
                    <a:pt x="86" y="0"/>
                  </a:lnTo>
                  <a:lnTo>
                    <a:pt x="88" y="0"/>
                  </a:lnTo>
                  <a:lnTo>
                    <a:pt x="88" y="4"/>
                  </a:lnTo>
                  <a:lnTo>
                    <a:pt x="88" y="10"/>
                  </a:lnTo>
                  <a:lnTo>
                    <a:pt x="88" y="14"/>
                  </a:lnTo>
                  <a:lnTo>
                    <a:pt x="88" y="18"/>
                  </a:lnTo>
                  <a:lnTo>
                    <a:pt x="86" y="24"/>
                  </a:lnTo>
                  <a:lnTo>
                    <a:pt x="86" y="28"/>
                  </a:lnTo>
                  <a:lnTo>
                    <a:pt x="86" y="34"/>
                  </a:lnTo>
                  <a:lnTo>
                    <a:pt x="86" y="38"/>
                  </a:lnTo>
                  <a:lnTo>
                    <a:pt x="86" y="40"/>
                  </a:lnTo>
                  <a:lnTo>
                    <a:pt x="86" y="44"/>
                  </a:lnTo>
                  <a:lnTo>
                    <a:pt x="86" y="48"/>
                  </a:lnTo>
                  <a:lnTo>
                    <a:pt x="84" y="54"/>
                  </a:lnTo>
                  <a:lnTo>
                    <a:pt x="84" y="60"/>
                  </a:lnTo>
                  <a:lnTo>
                    <a:pt x="82" y="66"/>
                  </a:lnTo>
                  <a:lnTo>
                    <a:pt x="80" y="68"/>
                  </a:lnTo>
                  <a:lnTo>
                    <a:pt x="80" y="70"/>
                  </a:lnTo>
                  <a:lnTo>
                    <a:pt x="78" y="72"/>
                  </a:lnTo>
                  <a:lnTo>
                    <a:pt x="76" y="78"/>
                  </a:lnTo>
                  <a:lnTo>
                    <a:pt x="74" y="82"/>
                  </a:lnTo>
                  <a:lnTo>
                    <a:pt x="72" y="88"/>
                  </a:lnTo>
                  <a:lnTo>
                    <a:pt x="70" y="92"/>
                  </a:lnTo>
                  <a:lnTo>
                    <a:pt x="68" y="96"/>
                  </a:lnTo>
                  <a:lnTo>
                    <a:pt x="66" y="98"/>
                  </a:lnTo>
                  <a:lnTo>
                    <a:pt x="66" y="100"/>
                  </a:lnTo>
                  <a:lnTo>
                    <a:pt x="64" y="102"/>
                  </a:lnTo>
                  <a:lnTo>
                    <a:pt x="62" y="106"/>
                  </a:lnTo>
                  <a:lnTo>
                    <a:pt x="60" y="110"/>
                  </a:lnTo>
                  <a:lnTo>
                    <a:pt x="56" y="112"/>
                  </a:lnTo>
                  <a:lnTo>
                    <a:pt x="54" y="112"/>
                  </a:lnTo>
                  <a:lnTo>
                    <a:pt x="50" y="112"/>
                  </a:lnTo>
                  <a:lnTo>
                    <a:pt x="46" y="110"/>
                  </a:lnTo>
                  <a:lnTo>
                    <a:pt x="44" y="112"/>
                  </a:lnTo>
                  <a:lnTo>
                    <a:pt x="42" y="112"/>
                  </a:lnTo>
                  <a:lnTo>
                    <a:pt x="38" y="116"/>
                  </a:lnTo>
                  <a:lnTo>
                    <a:pt x="34" y="114"/>
                  </a:lnTo>
                  <a:lnTo>
                    <a:pt x="34" y="112"/>
                  </a:lnTo>
                  <a:lnTo>
                    <a:pt x="32" y="112"/>
                  </a:lnTo>
                  <a:lnTo>
                    <a:pt x="30" y="112"/>
                  </a:lnTo>
                  <a:lnTo>
                    <a:pt x="28" y="112"/>
                  </a:lnTo>
                  <a:lnTo>
                    <a:pt x="24" y="114"/>
                  </a:lnTo>
                  <a:lnTo>
                    <a:pt x="18" y="116"/>
                  </a:lnTo>
                  <a:lnTo>
                    <a:pt x="10" y="12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99" name="Freeform 287"/>
            <p:cNvSpPr>
              <a:spLocks/>
            </p:cNvSpPr>
            <p:nvPr/>
          </p:nvSpPr>
          <p:spPr bwMode="gray">
            <a:xfrm>
              <a:off x="2799" y="2937"/>
              <a:ext cx="143" cy="156"/>
            </a:xfrm>
            <a:custGeom>
              <a:avLst/>
              <a:gdLst>
                <a:gd name="T0" fmla="*/ 24 w 130"/>
                <a:gd name="T1" fmla="*/ 2 h 156"/>
                <a:gd name="T2" fmla="*/ 42 w 130"/>
                <a:gd name="T3" fmla="*/ 0 h 156"/>
                <a:gd name="T4" fmla="*/ 56 w 130"/>
                <a:gd name="T5" fmla="*/ 0 h 156"/>
                <a:gd name="T6" fmla="*/ 86 w 130"/>
                <a:gd name="T7" fmla="*/ 26 h 156"/>
                <a:gd name="T8" fmla="*/ 86 w 130"/>
                <a:gd name="T9" fmla="*/ 18 h 156"/>
                <a:gd name="T10" fmla="*/ 88 w 130"/>
                <a:gd name="T11" fmla="*/ 14 h 156"/>
                <a:gd name="T12" fmla="*/ 102 w 130"/>
                <a:gd name="T13" fmla="*/ 18 h 156"/>
                <a:gd name="T14" fmla="*/ 112 w 130"/>
                <a:gd name="T15" fmla="*/ 24 h 156"/>
                <a:gd name="T16" fmla="*/ 112 w 130"/>
                <a:gd name="T17" fmla="*/ 34 h 156"/>
                <a:gd name="T18" fmla="*/ 114 w 130"/>
                <a:gd name="T19" fmla="*/ 38 h 156"/>
                <a:gd name="T20" fmla="*/ 116 w 130"/>
                <a:gd name="T21" fmla="*/ 48 h 156"/>
                <a:gd name="T22" fmla="*/ 114 w 130"/>
                <a:gd name="T23" fmla="*/ 56 h 156"/>
                <a:gd name="T24" fmla="*/ 114 w 130"/>
                <a:gd name="T25" fmla="*/ 60 h 156"/>
                <a:gd name="T26" fmla="*/ 128 w 130"/>
                <a:gd name="T27" fmla="*/ 62 h 156"/>
                <a:gd name="T28" fmla="*/ 128 w 130"/>
                <a:gd name="T29" fmla="*/ 70 h 156"/>
                <a:gd name="T30" fmla="*/ 128 w 130"/>
                <a:gd name="T31" fmla="*/ 82 h 156"/>
                <a:gd name="T32" fmla="*/ 128 w 130"/>
                <a:gd name="T33" fmla="*/ 88 h 156"/>
                <a:gd name="T34" fmla="*/ 112 w 130"/>
                <a:gd name="T35" fmla="*/ 136 h 156"/>
                <a:gd name="T36" fmla="*/ 114 w 130"/>
                <a:gd name="T37" fmla="*/ 138 h 156"/>
                <a:gd name="T38" fmla="*/ 118 w 130"/>
                <a:gd name="T39" fmla="*/ 144 h 156"/>
                <a:gd name="T40" fmla="*/ 130 w 130"/>
                <a:gd name="T41" fmla="*/ 152 h 156"/>
                <a:gd name="T42" fmla="*/ 126 w 130"/>
                <a:gd name="T43" fmla="*/ 152 h 156"/>
                <a:gd name="T44" fmla="*/ 116 w 130"/>
                <a:gd name="T45" fmla="*/ 154 h 156"/>
                <a:gd name="T46" fmla="*/ 106 w 130"/>
                <a:gd name="T47" fmla="*/ 156 h 156"/>
                <a:gd name="T48" fmla="*/ 100 w 130"/>
                <a:gd name="T49" fmla="*/ 156 h 156"/>
                <a:gd name="T50" fmla="*/ 92 w 130"/>
                <a:gd name="T51" fmla="*/ 156 h 156"/>
                <a:gd name="T52" fmla="*/ 82 w 130"/>
                <a:gd name="T53" fmla="*/ 154 h 156"/>
                <a:gd name="T54" fmla="*/ 76 w 130"/>
                <a:gd name="T55" fmla="*/ 150 h 156"/>
                <a:gd name="T56" fmla="*/ 30 w 130"/>
                <a:gd name="T57" fmla="*/ 150 h 156"/>
                <a:gd name="T58" fmla="*/ 24 w 130"/>
                <a:gd name="T59" fmla="*/ 150 h 156"/>
                <a:gd name="T60" fmla="*/ 20 w 130"/>
                <a:gd name="T61" fmla="*/ 144 h 156"/>
                <a:gd name="T62" fmla="*/ 16 w 130"/>
                <a:gd name="T63" fmla="*/ 142 h 156"/>
                <a:gd name="T64" fmla="*/ 6 w 130"/>
                <a:gd name="T65" fmla="*/ 142 h 156"/>
                <a:gd name="T66" fmla="*/ 2 w 130"/>
                <a:gd name="T67" fmla="*/ 140 h 156"/>
                <a:gd name="T68" fmla="*/ 6 w 130"/>
                <a:gd name="T69" fmla="*/ 118 h 156"/>
                <a:gd name="T70" fmla="*/ 10 w 130"/>
                <a:gd name="T71" fmla="*/ 100 h 156"/>
                <a:gd name="T72" fmla="*/ 12 w 130"/>
                <a:gd name="T73" fmla="*/ 94 h 156"/>
                <a:gd name="T74" fmla="*/ 16 w 130"/>
                <a:gd name="T75" fmla="*/ 82 h 156"/>
                <a:gd name="T76" fmla="*/ 24 w 130"/>
                <a:gd name="T77" fmla="*/ 68 h 156"/>
                <a:gd name="T78" fmla="*/ 26 w 130"/>
                <a:gd name="T79" fmla="*/ 68 h 156"/>
                <a:gd name="T80" fmla="*/ 28 w 130"/>
                <a:gd name="T81" fmla="*/ 66 h 156"/>
                <a:gd name="T82" fmla="*/ 28 w 130"/>
                <a:gd name="T83" fmla="*/ 58 h 156"/>
                <a:gd name="T84" fmla="*/ 26 w 130"/>
                <a:gd name="T85" fmla="*/ 46 h 156"/>
                <a:gd name="T86" fmla="*/ 14 w 130"/>
                <a:gd name="T87" fmla="*/ 16 h 156"/>
                <a:gd name="T88" fmla="*/ 6 w 130"/>
                <a:gd name="T89" fmla="*/ 4 h 1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0"/>
                <a:gd name="T136" fmla="*/ 0 h 156"/>
                <a:gd name="T137" fmla="*/ 130 w 130"/>
                <a:gd name="T138" fmla="*/ 156 h 1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0" h="156">
                  <a:moveTo>
                    <a:pt x="6" y="4"/>
                  </a:moveTo>
                  <a:lnTo>
                    <a:pt x="24" y="2"/>
                  </a:lnTo>
                  <a:lnTo>
                    <a:pt x="32" y="0"/>
                  </a:lnTo>
                  <a:lnTo>
                    <a:pt x="42" y="0"/>
                  </a:lnTo>
                  <a:lnTo>
                    <a:pt x="52" y="0"/>
                  </a:lnTo>
                  <a:lnTo>
                    <a:pt x="56" y="0"/>
                  </a:lnTo>
                  <a:lnTo>
                    <a:pt x="64" y="24"/>
                  </a:lnTo>
                  <a:lnTo>
                    <a:pt x="86" y="26"/>
                  </a:lnTo>
                  <a:lnTo>
                    <a:pt x="86" y="22"/>
                  </a:lnTo>
                  <a:lnTo>
                    <a:pt x="86" y="18"/>
                  </a:lnTo>
                  <a:lnTo>
                    <a:pt x="88" y="14"/>
                  </a:lnTo>
                  <a:lnTo>
                    <a:pt x="102" y="12"/>
                  </a:lnTo>
                  <a:lnTo>
                    <a:pt x="102" y="18"/>
                  </a:lnTo>
                  <a:lnTo>
                    <a:pt x="112" y="18"/>
                  </a:lnTo>
                  <a:lnTo>
                    <a:pt x="112" y="24"/>
                  </a:lnTo>
                  <a:lnTo>
                    <a:pt x="112" y="28"/>
                  </a:lnTo>
                  <a:lnTo>
                    <a:pt x="112" y="34"/>
                  </a:lnTo>
                  <a:lnTo>
                    <a:pt x="114" y="38"/>
                  </a:lnTo>
                  <a:lnTo>
                    <a:pt x="116" y="42"/>
                  </a:lnTo>
                  <a:lnTo>
                    <a:pt x="116" y="48"/>
                  </a:lnTo>
                  <a:lnTo>
                    <a:pt x="116" y="52"/>
                  </a:lnTo>
                  <a:lnTo>
                    <a:pt x="114" y="56"/>
                  </a:lnTo>
                  <a:lnTo>
                    <a:pt x="114" y="60"/>
                  </a:lnTo>
                  <a:lnTo>
                    <a:pt x="128" y="62"/>
                  </a:lnTo>
                  <a:lnTo>
                    <a:pt x="128" y="66"/>
                  </a:lnTo>
                  <a:lnTo>
                    <a:pt x="128" y="70"/>
                  </a:lnTo>
                  <a:lnTo>
                    <a:pt x="128" y="76"/>
                  </a:lnTo>
                  <a:lnTo>
                    <a:pt x="128" y="82"/>
                  </a:lnTo>
                  <a:lnTo>
                    <a:pt x="128" y="86"/>
                  </a:lnTo>
                  <a:lnTo>
                    <a:pt x="128" y="88"/>
                  </a:lnTo>
                  <a:lnTo>
                    <a:pt x="112" y="90"/>
                  </a:lnTo>
                  <a:lnTo>
                    <a:pt x="112" y="136"/>
                  </a:lnTo>
                  <a:lnTo>
                    <a:pt x="114" y="138"/>
                  </a:lnTo>
                  <a:lnTo>
                    <a:pt x="116" y="140"/>
                  </a:lnTo>
                  <a:lnTo>
                    <a:pt x="118" y="144"/>
                  </a:lnTo>
                  <a:lnTo>
                    <a:pt x="124" y="148"/>
                  </a:lnTo>
                  <a:lnTo>
                    <a:pt x="130" y="152"/>
                  </a:lnTo>
                  <a:lnTo>
                    <a:pt x="126" y="152"/>
                  </a:lnTo>
                  <a:lnTo>
                    <a:pt x="122" y="152"/>
                  </a:lnTo>
                  <a:lnTo>
                    <a:pt x="116" y="154"/>
                  </a:lnTo>
                  <a:lnTo>
                    <a:pt x="110" y="154"/>
                  </a:lnTo>
                  <a:lnTo>
                    <a:pt x="106" y="156"/>
                  </a:lnTo>
                  <a:lnTo>
                    <a:pt x="102" y="156"/>
                  </a:lnTo>
                  <a:lnTo>
                    <a:pt x="100" y="156"/>
                  </a:lnTo>
                  <a:lnTo>
                    <a:pt x="98" y="156"/>
                  </a:lnTo>
                  <a:lnTo>
                    <a:pt x="92" y="156"/>
                  </a:lnTo>
                  <a:lnTo>
                    <a:pt x="88" y="154"/>
                  </a:lnTo>
                  <a:lnTo>
                    <a:pt x="82" y="154"/>
                  </a:lnTo>
                  <a:lnTo>
                    <a:pt x="78" y="152"/>
                  </a:lnTo>
                  <a:lnTo>
                    <a:pt x="76" y="150"/>
                  </a:lnTo>
                  <a:lnTo>
                    <a:pt x="32" y="150"/>
                  </a:lnTo>
                  <a:lnTo>
                    <a:pt x="30" y="150"/>
                  </a:lnTo>
                  <a:lnTo>
                    <a:pt x="28" y="150"/>
                  </a:lnTo>
                  <a:lnTo>
                    <a:pt x="24" y="150"/>
                  </a:lnTo>
                  <a:lnTo>
                    <a:pt x="22" y="148"/>
                  </a:lnTo>
                  <a:lnTo>
                    <a:pt x="20" y="144"/>
                  </a:lnTo>
                  <a:lnTo>
                    <a:pt x="18" y="144"/>
                  </a:lnTo>
                  <a:lnTo>
                    <a:pt x="16" y="142"/>
                  </a:lnTo>
                  <a:lnTo>
                    <a:pt x="12" y="142"/>
                  </a:lnTo>
                  <a:lnTo>
                    <a:pt x="6" y="142"/>
                  </a:lnTo>
                  <a:lnTo>
                    <a:pt x="0" y="144"/>
                  </a:lnTo>
                  <a:lnTo>
                    <a:pt x="2" y="140"/>
                  </a:lnTo>
                  <a:lnTo>
                    <a:pt x="4" y="130"/>
                  </a:lnTo>
                  <a:lnTo>
                    <a:pt x="6" y="118"/>
                  </a:lnTo>
                  <a:lnTo>
                    <a:pt x="10" y="108"/>
                  </a:lnTo>
                  <a:lnTo>
                    <a:pt x="10" y="100"/>
                  </a:lnTo>
                  <a:lnTo>
                    <a:pt x="10" y="98"/>
                  </a:lnTo>
                  <a:lnTo>
                    <a:pt x="12" y="94"/>
                  </a:lnTo>
                  <a:lnTo>
                    <a:pt x="14" y="90"/>
                  </a:lnTo>
                  <a:lnTo>
                    <a:pt x="16" y="82"/>
                  </a:lnTo>
                  <a:lnTo>
                    <a:pt x="20" y="76"/>
                  </a:lnTo>
                  <a:lnTo>
                    <a:pt x="24" y="68"/>
                  </a:lnTo>
                  <a:lnTo>
                    <a:pt x="26" y="68"/>
                  </a:lnTo>
                  <a:lnTo>
                    <a:pt x="28" y="66"/>
                  </a:lnTo>
                  <a:lnTo>
                    <a:pt x="28" y="62"/>
                  </a:lnTo>
                  <a:lnTo>
                    <a:pt x="28" y="58"/>
                  </a:lnTo>
                  <a:lnTo>
                    <a:pt x="28" y="54"/>
                  </a:lnTo>
                  <a:lnTo>
                    <a:pt x="26" y="46"/>
                  </a:lnTo>
                  <a:lnTo>
                    <a:pt x="24" y="38"/>
                  </a:lnTo>
                  <a:lnTo>
                    <a:pt x="14" y="16"/>
                  </a:lnTo>
                  <a:lnTo>
                    <a:pt x="6" y="10"/>
                  </a:lnTo>
                  <a:lnTo>
                    <a:pt x="6" y="4"/>
                  </a:lnTo>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00" name="Freeform 288"/>
            <p:cNvSpPr>
              <a:spLocks/>
            </p:cNvSpPr>
            <p:nvPr/>
          </p:nvSpPr>
          <p:spPr bwMode="gray">
            <a:xfrm>
              <a:off x="2803" y="2779"/>
              <a:ext cx="280" cy="258"/>
            </a:xfrm>
            <a:custGeom>
              <a:avLst/>
              <a:gdLst>
                <a:gd name="T0" fmla="*/ 24 w 254"/>
                <a:gd name="T1" fmla="*/ 132 h 258"/>
                <a:gd name="T2" fmla="*/ 32 w 254"/>
                <a:gd name="T3" fmla="*/ 128 h 258"/>
                <a:gd name="T4" fmla="*/ 40 w 254"/>
                <a:gd name="T5" fmla="*/ 130 h 258"/>
                <a:gd name="T6" fmla="*/ 46 w 254"/>
                <a:gd name="T7" fmla="*/ 128 h 258"/>
                <a:gd name="T8" fmla="*/ 50 w 254"/>
                <a:gd name="T9" fmla="*/ 120 h 258"/>
                <a:gd name="T10" fmla="*/ 66 w 254"/>
                <a:gd name="T11" fmla="*/ 86 h 258"/>
                <a:gd name="T12" fmla="*/ 68 w 254"/>
                <a:gd name="T13" fmla="*/ 80 h 258"/>
                <a:gd name="T14" fmla="*/ 72 w 254"/>
                <a:gd name="T15" fmla="*/ 70 h 258"/>
                <a:gd name="T16" fmla="*/ 72 w 254"/>
                <a:gd name="T17" fmla="*/ 52 h 258"/>
                <a:gd name="T18" fmla="*/ 72 w 254"/>
                <a:gd name="T19" fmla="*/ 40 h 258"/>
                <a:gd name="T20" fmla="*/ 76 w 254"/>
                <a:gd name="T21" fmla="*/ 30 h 258"/>
                <a:gd name="T22" fmla="*/ 72 w 254"/>
                <a:gd name="T23" fmla="*/ 18 h 258"/>
                <a:gd name="T24" fmla="*/ 74 w 254"/>
                <a:gd name="T25" fmla="*/ 12 h 258"/>
                <a:gd name="T26" fmla="*/ 84 w 254"/>
                <a:gd name="T27" fmla="*/ 6 h 258"/>
                <a:gd name="T28" fmla="*/ 92 w 254"/>
                <a:gd name="T29" fmla="*/ 8 h 258"/>
                <a:gd name="T30" fmla="*/ 96 w 254"/>
                <a:gd name="T31" fmla="*/ 16 h 258"/>
                <a:gd name="T32" fmla="*/ 104 w 254"/>
                <a:gd name="T33" fmla="*/ 14 h 258"/>
                <a:gd name="T34" fmla="*/ 122 w 254"/>
                <a:gd name="T35" fmla="*/ 12 h 258"/>
                <a:gd name="T36" fmla="*/ 130 w 254"/>
                <a:gd name="T37" fmla="*/ 12 h 258"/>
                <a:gd name="T38" fmla="*/ 180 w 254"/>
                <a:gd name="T39" fmla="*/ 2 h 258"/>
                <a:gd name="T40" fmla="*/ 188 w 254"/>
                <a:gd name="T41" fmla="*/ 10 h 258"/>
                <a:gd name="T42" fmla="*/ 202 w 254"/>
                <a:gd name="T43" fmla="*/ 14 h 258"/>
                <a:gd name="T44" fmla="*/ 212 w 254"/>
                <a:gd name="T45" fmla="*/ 18 h 258"/>
                <a:gd name="T46" fmla="*/ 222 w 254"/>
                <a:gd name="T47" fmla="*/ 24 h 258"/>
                <a:gd name="T48" fmla="*/ 244 w 254"/>
                <a:gd name="T49" fmla="*/ 26 h 258"/>
                <a:gd name="T50" fmla="*/ 242 w 254"/>
                <a:gd name="T51" fmla="*/ 32 h 258"/>
                <a:gd name="T52" fmla="*/ 240 w 254"/>
                <a:gd name="T53" fmla="*/ 40 h 258"/>
                <a:gd name="T54" fmla="*/ 238 w 254"/>
                <a:gd name="T55" fmla="*/ 50 h 258"/>
                <a:gd name="T56" fmla="*/ 236 w 254"/>
                <a:gd name="T57" fmla="*/ 60 h 258"/>
                <a:gd name="T58" fmla="*/ 230 w 254"/>
                <a:gd name="T59" fmla="*/ 74 h 258"/>
                <a:gd name="T60" fmla="*/ 234 w 254"/>
                <a:gd name="T61" fmla="*/ 118 h 258"/>
                <a:gd name="T62" fmla="*/ 244 w 254"/>
                <a:gd name="T63" fmla="*/ 170 h 258"/>
                <a:gd name="T64" fmla="*/ 250 w 254"/>
                <a:gd name="T65" fmla="*/ 194 h 258"/>
                <a:gd name="T66" fmla="*/ 242 w 254"/>
                <a:gd name="T67" fmla="*/ 194 h 258"/>
                <a:gd name="T68" fmla="*/ 232 w 254"/>
                <a:gd name="T69" fmla="*/ 196 h 258"/>
                <a:gd name="T70" fmla="*/ 226 w 254"/>
                <a:gd name="T71" fmla="*/ 204 h 258"/>
                <a:gd name="T72" fmla="*/ 228 w 254"/>
                <a:gd name="T73" fmla="*/ 214 h 258"/>
                <a:gd name="T74" fmla="*/ 234 w 254"/>
                <a:gd name="T75" fmla="*/ 228 h 258"/>
                <a:gd name="T76" fmla="*/ 240 w 254"/>
                <a:gd name="T77" fmla="*/ 240 h 258"/>
                <a:gd name="T78" fmla="*/ 250 w 254"/>
                <a:gd name="T79" fmla="*/ 258 h 258"/>
                <a:gd name="T80" fmla="*/ 214 w 254"/>
                <a:gd name="T81" fmla="*/ 230 h 258"/>
                <a:gd name="T82" fmla="*/ 210 w 254"/>
                <a:gd name="T83" fmla="*/ 230 h 258"/>
                <a:gd name="T84" fmla="*/ 206 w 254"/>
                <a:gd name="T85" fmla="*/ 224 h 258"/>
                <a:gd name="T86" fmla="*/ 204 w 254"/>
                <a:gd name="T87" fmla="*/ 230 h 258"/>
                <a:gd name="T88" fmla="*/ 192 w 254"/>
                <a:gd name="T89" fmla="*/ 230 h 258"/>
                <a:gd name="T90" fmla="*/ 164 w 254"/>
                <a:gd name="T91" fmla="*/ 224 h 258"/>
                <a:gd name="T92" fmla="*/ 158 w 254"/>
                <a:gd name="T93" fmla="*/ 222 h 258"/>
                <a:gd name="T94" fmla="*/ 156 w 254"/>
                <a:gd name="T95" fmla="*/ 220 h 258"/>
                <a:gd name="T96" fmla="*/ 146 w 254"/>
                <a:gd name="T97" fmla="*/ 218 h 258"/>
                <a:gd name="T98" fmla="*/ 136 w 254"/>
                <a:gd name="T99" fmla="*/ 218 h 258"/>
                <a:gd name="T100" fmla="*/ 110 w 254"/>
                <a:gd name="T101" fmla="*/ 218 h 258"/>
                <a:gd name="T102" fmla="*/ 112 w 254"/>
                <a:gd name="T103" fmla="*/ 210 h 258"/>
                <a:gd name="T104" fmla="*/ 110 w 254"/>
                <a:gd name="T105" fmla="*/ 196 h 258"/>
                <a:gd name="T106" fmla="*/ 108 w 254"/>
                <a:gd name="T107" fmla="*/ 186 h 258"/>
                <a:gd name="T108" fmla="*/ 98 w 254"/>
                <a:gd name="T109" fmla="*/ 176 h 258"/>
                <a:gd name="T110" fmla="*/ 84 w 254"/>
                <a:gd name="T111" fmla="*/ 172 h 258"/>
                <a:gd name="T112" fmla="*/ 82 w 254"/>
                <a:gd name="T113" fmla="*/ 184 h 258"/>
                <a:gd name="T114" fmla="*/ 48 w 254"/>
                <a:gd name="T115" fmla="*/ 158 h 258"/>
                <a:gd name="T116" fmla="*/ 20 w 254"/>
                <a:gd name="T117" fmla="*/ 160 h 258"/>
                <a:gd name="T118" fmla="*/ 1 w 254"/>
                <a:gd name="T119" fmla="*/ 161 h 25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54"/>
                <a:gd name="T181" fmla="*/ 0 h 258"/>
                <a:gd name="T182" fmla="*/ 254 w 254"/>
                <a:gd name="T183" fmla="*/ 258 h 25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54" h="258">
                  <a:moveTo>
                    <a:pt x="0" y="152"/>
                  </a:moveTo>
                  <a:lnTo>
                    <a:pt x="24" y="134"/>
                  </a:lnTo>
                  <a:lnTo>
                    <a:pt x="24" y="132"/>
                  </a:lnTo>
                  <a:lnTo>
                    <a:pt x="26" y="132"/>
                  </a:lnTo>
                  <a:lnTo>
                    <a:pt x="28" y="130"/>
                  </a:lnTo>
                  <a:lnTo>
                    <a:pt x="32" y="128"/>
                  </a:lnTo>
                  <a:lnTo>
                    <a:pt x="38" y="130"/>
                  </a:lnTo>
                  <a:lnTo>
                    <a:pt x="40" y="130"/>
                  </a:lnTo>
                  <a:lnTo>
                    <a:pt x="42" y="130"/>
                  </a:lnTo>
                  <a:lnTo>
                    <a:pt x="44" y="130"/>
                  </a:lnTo>
                  <a:lnTo>
                    <a:pt x="46" y="128"/>
                  </a:lnTo>
                  <a:lnTo>
                    <a:pt x="48" y="124"/>
                  </a:lnTo>
                  <a:lnTo>
                    <a:pt x="50" y="124"/>
                  </a:lnTo>
                  <a:lnTo>
                    <a:pt x="50" y="120"/>
                  </a:lnTo>
                  <a:lnTo>
                    <a:pt x="54" y="114"/>
                  </a:lnTo>
                  <a:lnTo>
                    <a:pt x="58" y="106"/>
                  </a:lnTo>
                  <a:lnTo>
                    <a:pt x="66" y="86"/>
                  </a:lnTo>
                  <a:lnTo>
                    <a:pt x="68" y="84"/>
                  </a:lnTo>
                  <a:lnTo>
                    <a:pt x="68" y="80"/>
                  </a:lnTo>
                  <a:lnTo>
                    <a:pt x="70" y="74"/>
                  </a:lnTo>
                  <a:lnTo>
                    <a:pt x="70" y="72"/>
                  </a:lnTo>
                  <a:lnTo>
                    <a:pt x="72" y="70"/>
                  </a:lnTo>
                  <a:lnTo>
                    <a:pt x="72" y="64"/>
                  </a:lnTo>
                  <a:lnTo>
                    <a:pt x="72" y="58"/>
                  </a:lnTo>
                  <a:lnTo>
                    <a:pt x="72" y="52"/>
                  </a:lnTo>
                  <a:lnTo>
                    <a:pt x="72" y="46"/>
                  </a:lnTo>
                  <a:lnTo>
                    <a:pt x="72" y="40"/>
                  </a:lnTo>
                  <a:lnTo>
                    <a:pt x="74" y="34"/>
                  </a:lnTo>
                  <a:lnTo>
                    <a:pt x="74" y="32"/>
                  </a:lnTo>
                  <a:lnTo>
                    <a:pt x="76" y="30"/>
                  </a:lnTo>
                  <a:lnTo>
                    <a:pt x="76" y="24"/>
                  </a:lnTo>
                  <a:lnTo>
                    <a:pt x="74" y="20"/>
                  </a:lnTo>
                  <a:lnTo>
                    <a:pt x="72" y="18"/>
                  </a:lnTo>
                  <a:lnTo>
                    <a:pt x="72" y="16"/>
                  </a:lnTo>
                  <a:lnTo>
                    <a:pt x="72" y="14"/>
                  </a:lnTo>
                  <a:lnTo>
                    <a:pt x="74" y="12"/>
                  </a:lnTo>
                  <a:lnTo>
                    <a:pt x="76" y="10"/>
                  </a:lnTo>
                  <a:lnTo>
                    <a:pt x="80" y="6"/>
                  </a:lnTo>
                  <a:lnTo>
                    <a:pt x="84" y="6"/>
                  </a:lnTo>
                  <a:lnTo>
                    <a:pt x="90" y="4"/>
                  </a:lnTo>
                  <a:lnTo>
                    <a:pt x="90" y="6"/>
                  </a:lnTo>
                  <a:lnTo>
                    <a:pt x="92" y="8"/>
                  </a:lnTo>
                  <a:lnTo>
                    <a:pt x="94" y="10"/>
                  </a:lnTo>
                  <a:lnTo>
                    <a:pt x="96" y="14"/>
                  </a:lnTo>
                  <a:lnTo>
                    <a:pt x="96" y="16"/>
                  </a:lnTo>
                  <a:lnTo>
                    <a:pt x="98" y="16"/>
                  </a:lnTo>
                  <a:lnTo>
                    <a:pt x="100" y="14"/>
                  </a:lnTo>
                  <a:lnTo>
                    <a:pt x="104" y="14"/>
                  </a:lnTo>
                  <a:lnTo>
                    <a:pt x="110" y="12"/>
                  </a:lnTo>
                  <a:lnTo>
                    <a:pt x="116" y="12"/>
                  </a:lnTo>
                  <a:lnTo>
                    <a:pt x="122" y="12"/>
                  </a:lnTo>
                  <a:lnTo>
                    <a:pt x="126" y="12"/>
                  </a:lnTo>
                  <a:lnTo>
                    <a:pt x="130" y="12"/>
                  </a:lnTo>
                  <a:lnTo>
                    <a:pt x="134" y="10"/>
                  </a:lnTo>
                  <a:lnTo>
                    <a:pt x="180" y="0"/>
                  </a:lnTo>
                  <a:lnTo>
                    <a:pt x="180" y="2"/>
                  </a:lnTo>
                  <a:lnTo>
                    <a:pt x="182" y="4"/>
                  </a:lnTo>
                  <a:lnTo>
                    <a:pt x="184" y="6"/>
                  </a:lnTo>
                  <a:lnTo>
                    <a:pt x="188" y="10"/>
                  </a:lnTo>
                  <a:lnTo>
                    <a:pt x="194" y="12"/>
                  </a:lnTo>
                  <a:lnTo>
                    <a:pt x="200" y="14"/>
                  </a:lnTo>
                  <a:lnTo>
                    <a:pt x="202" y="14"/>
                  </a:lnTo>
                  <a:lnTo>
                    <a:pt x="204" y="16"/>
                  </a:lnTo>
                  <a:lnTo>
                    <a:pt x="208" y="16"/>
                  </a:lnTo>
                  <a:lnTo>
                    <a:pt x="212" y="18"/>
                  </a:lnTo>
                  <a:lnTo>
                    <a:pt x="216" y="24"/>
                  </a:lnTo>
                  <a:lnTo>
                    <a:pt x="218" y="24"/>
                  </a:lnTo>
                  <a:lnTo>
                    <a:pt x="222" y="24"/>
                  </a:lnTo>
                  <a:lnTo>
                    <a:pt x="228" y="24"/>
                  </a:lnTo>
                  <a:lnTo>
                    <a:pt x="236" y="26"/>
                  </a:lnTo>
                  <a:lnTo>
                    <a:pt x="244" y="26"/>
                  </a:lnTo>
                  <a:lnTo>
                    <a:pt x="244" y="28"/>
                  </a:lnTo>
                  <a:lnTo>
                    <a:pt x="242" y="32"/>
                  </a:lnTo>
                  <a:lnTo>
                    <a:pt x="242" y="36"/>
                  </a:lnTo>
                  <a:lnTo>
                    <a:pt x="242" y="38"/>
                  </a:lnTo>
                  <a:lnTo>
                    <a:pt x="240" y="40"/>
                  </a:lnTo>
                  <a:lnTo>
                    <a:pt x="238" y="42"/>
                  </a:lnTo>
                  <a:lnTo>
                    <a:pt x="238" y="46"/>
                  </a:lnTo>
                  <a:lnTo>
                    <a:pt x="238" y="50"/>
                  </a:lnTo>
                  <a:lnTo>
                    <a:pt x="238" y="52"/>
                  </a:lnTo>
                  <a:lnTo>
                    <a:pt x="238" y="56"/>
                  </a:lnTo>
                  <a:lnTo>
                    <a:pt x="236" y="60"/>
                  </a:lnTo>
                  <a:lnTo>
                    <a:pt x="234" y="64"/>
                  </a:lnTo>
                  <a:lnTo>
                    <a:pt x="232" y="70"/>
                  </a:lnTo>
                  <a:lnTo>
                    <a:pt x="230" y="74"/>
                  </a:lnTo>
                  <a:lnTo>
                    <a:pt x="230" y="102"/>
                  </a:lnTo>
                  <a:lnTo>
                    <a:pt x="230" y="106"/>
                  </a:lnTo>
                  <a:lnTo>
                    <a:pt x="234" y="118"/>
                  </a:lnTo>
                  <a:lnTo>
                    <a:pt x="238" y="134"/>
                  </a:lnTo>
                  <a:lnTo>
                    <a:pt x="240" y="152"/>
                  </a:lnTo>
                  <a:lnTo>
                    <a:pt x="244" y="170"/>
                  </a:lnTo>
                  <a:lnTo>
                    <a:pt x="248" y="184"/>
                  </a:lnTo>
                  <a:lnTo>
                    <a:pt x="250" y="192"/>
                  </a:lnTo>
                  <a:lnTo>
                    <a:pt x="250" y="194"/>
                  </a:lnTo>
                  <a:lnTo>
                    <a:pt x="248" y="194"/>
                  </a:lnTo>
                  <a:lnTo>
                    <a:pt x="246" y="194"/>
                  </a:lnTo>
                  <a:lnTo>
                    <a:pt x="242" y="194"/>
                  </a:lnTo>
                  <a:lnTo>
                    <a:pt x="240" y="194"/>
                  </a:lnTo>
                  <a:lnTo>
                    <a:pt x="236" y="194"/>
                  </a:lnTo>
                  <a:lnTo>
                    <a:pt x="232" y="196"/>
                  </a:lnTo>
                  <a:lnTo>
                    <a:pt x="230" y="198"/>
                  </a:lnTo>
                  <a:lnTo>
                    <a:pt x="228" y="200"/>
                  </a:lnTo>
                  <a:lnTo>
                    <a:pt x="226" y="204"/>
                  </a:lnTo>
                  <a:lnTo>
                    <a:pt x="226" y="210"/>
                  </a:lnTo>
                  <a:lnTo>
                    <a:pt x="228" y="214"/>
                  </a:lnTo>
                  <a:lnTo>
                    <a:pt x="230" y="218"/>
                  </a:lnTo>
                  <a:lnTo>
                    <a:pt x="232" y="224"/>
                  </a:lnTo>
                  <a:lnTo>
                    <a:pt x="234" y="228"/>
                  </a:lnTo>
                  <a:lnTo>
                    <a:pt x="236" y="234"/>
                  </a:lnTo>
                  <a:lnTo>
                    <a:pt x="238" y="238"/>
                  </a:lnTo>
                  <a:lnTo>
                    <a:pt x="240" y="240"/>
                  </a:lnTo>
                  <a:lnTo>
                    <a:pt x="254" y="242"/>
                  </a:lnTo>
                  <a:lnTo>
                    <a:pt x="254" y="256"/>
                  </a:lnTo>
                  <a:lnTo>
                    <a:pt x="250" y="258"/>
                  </a:lnTo>
                  <a:lnTo>
                    <a:pt x="238" y="254"/>
                  </a:lnTo>
                  <a:lnTo>
                    <a:pt x="222" y="244"/>
                  </a:lnTo>
                  <a:lnTo>
                    <a:pt x="214" y="230"/>
                  </a:lnTo>
                  <a:lnTo>
                    <a:pt x="214" y="232"/>
                  </a:lnTo>
                  <a:lnTo>
                    <a:pt x="212" y="232"/>
                  </a:lnTo>
                  <a:lnTo>
                    <a:pt x="210" y="230"/>
                  </a:lnTo>
                  <a:lnTo>
                    <a:pt x="208" y="230"/>
                  </a:lnTo>
                  <a:lnTo>
                    <a:pt x="206" y="228"/>
                  </a:lnTo>
                  <a:lnTo>
                    <a:pt x="206" y="224"/>
                  </a:lnTo>
                  <a:lnTo>
                    <a:pt x="206" y="226"/>
                  </a:lnTo>
                  <a:lnTo>
                    <a:pt x="204" y="228"/>
                  </a:lnTo>
                  <a:lnTo>
                    <a:pt x="204" y="230"/>
                  </a:lnTo>
                  <a:lnTo>
                    <a:pt x="200" y="230"/>
                  </a:lnTo>
                  <a:lnTo>
                    <a:pt x="198" y="230"/>
                  </a:lnTo>
                  <a:lnTo>
                    <a:pt x="192" y="230"/>
                  </a:lnTo>
                  <a:lnTo>
                    <a:pt x="182" y="228"/>
                  </a:lnTo>
                  <a:lnTo>
                    <a:pt x="170" y="226"/>
                  </a:lnTo>
                  <a:lnTo>
                    <a:pt x="164" y="224"/>
                  </a:lnTo>
                  <a:lnTo>
                    <a:pt x="162" y="224"/>
                  </a:lnTo>
                  <a:lnTo>
                    <a:pt x="160" y="222"/>
                  </a:lnTo>
                  <a:lnTo>
                    <a:pt x="158" y="222"/>
                  </a:lnTo>
                  <a:lnTo>
                    <a:pt x="158" y="220"/>
                  </a:lnTo>
                  <a:lnTo>
                    <a:pt x="156" y="220"/>
                  </a:lnTo>
                  <a:lnTo>
                    <a:pt x="154" y="218"/>
                  </a:lnTo>
                  <a:lnTo>
                    <a:pt x="150" y="218"/>
                  </a:lnTo>
                  <a:lnTo>
                    <a:pt x="146" y="218"/>
                  </a:lnTo>
                  <a:lnTo>
                    <a:pt x="144" y="218"/>
                  </a:lnTo>
                  <a:lnTo>
                    <a:pt x="140" y="218"/>
                  </a:lnTo>
                  <a:lnTo>
                    <a:pt x="136" y="218"/>
                  </a:lnTo>
                  <a:lnTo>
                    <a:pt x="130" y="218"/>
                  </a:lnTo>
                  <a:lnTo>
                    <a:pt x="124" y="220"/>
                  </a:lnTo>
                  <a:lnTo>
                    <a:pt x="110" y="218"/>
                  </a:lnTo>
                  <a:lnTo>
                    <a:pt x="110" y="214"/>
                  </a:lnTo>
                  <a:lnTo>
                    <a:pt x="112" y="210"/>
                  </a:lnTo>
                  <a:lnTo>
                    <a:pt x="112" y="206"/>
                  </a:lnTo>
                  <a:lnTo>
                    <a:pt x="112" y="200"/>
                  </a:lnTo>
                  <a:lnTo>
                    <a:pt x="110" y="196"/>
                  </a:lnTo>
                  <a:lnTo>
                    <a:pt x="108" y="192"/>
                  </a:lnTo>
                  <a:lnTo>
                    <a:pt x="108" y="186"/>
                  </a:lnTo>
                  <a:lnTo>
                    <a:pt x="108" y="182"/>
                  </a:lnTo>
                  <a:lnTo>
                    <a:pt x="108" y="176"/>
                  </a:lnTo>
                  <a:lnTo>
                    <a:pt x="98" y="176"/>
                  </a:lnTo>
                  <a:lnTo>
                    <a:pt x="98" y="170"/>
                  </a:lnTo>
                  <a:lnTo>
                    <a:pt x="84" y="172"/>
                  </a:lnTo>
                  <a:lnTo>
                    <a:pt x="82" y="176"/>
                  </a:lnTo>
                  <a:lnTo>
                    <a:pt x="82" y="180"/>
                  </a:lnTo>
                  <a:lnTo>
                    <a:pt x="82" y="184"/>
                  </a:lnTo>
                  <a:lnTo>
                    <a:pt x="60" y="182"/>
                  </a:lnTo>
                  <a:lnTo>
                    <a:pt x="52" y="158"/>
                  </a:lnTo>
                  <a:lnTo>
                    <a:pt x="48" y="158"/>
                  </a:lnTo>
                  <a:lnTo>
                    <a:pt x="38" y="158"/>
                  </a:lnTo>
                  <a:lnTo>
                    <a:pt x="28" y="158"/>
                  </a:lnTo>
                  <a:lnTo>
                    <a:pt x="20" y="160"/>
                  </a:lnTo>
                  <a:lnTo>
                    <a:pt x="2" y="162"/>
                  </a:lnTo>
                  <a:lnTo>
                    <a:pt x="0" y="152"/>
                  </a:lnTo>
                  <a:lnTo>
                    <a:pt x="1" y="161"/>
                  </a:lnTo>
                  <a:lnTo>
                    <a:pt x="0" y="152"/>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01" name="Freeform 289"/>
            <p:cNvSpPr>
              <a:spLocks/>
            </p:cNvSpPr>
            <p:nvPr/>
          </p:nvSpPr>
          <p:spPr bwMode="gray">
            <a:xfrm>
              <a:off x="2922" y="2971"/>
              <a:ext cx="214" cy="120"/>
            </a:xfrm>
            <a:custGeom>
              <a:avLst/>
              <a:gdLst>
                <a:gd name="T0" fmla="*/ 142 w 194"/>
                <a:gd name="T1" fmla="*/ 2 h 120"/>
                <a:gd name="T2" fmla="*/ 138 w 194"/>
                <a:gd name="T3" fmla="*/ 2 h 120"/>
                <a:gd name="T4" fmla="*/ 132 w 194"/>
                <a:gd name="T5" fmla="*/ 2 h 120"/>
                <a:gd name="T6" fmla="*/ 124 w 194"/>
                <a:gd name="T7" fmla="*/ 4 h 120"/>
                <a:gd name="T8" fmla="*/ 120 w 194"/>
                <a:gd name="T9" fmla="*/ 8 h 120"/>
                <a:gd name="T10" fmla="*/ 118 w 194"/>
                <a:gd name="T11" fmla="*/ 18 h 120"/>
                <a:gd name="T12" fmla="*/ 120 w 194"/>
                <a:gd name="T13" fmla="*/ 22 h 120"/>
                <a:gd name="T14" fmla="*/ 124 w 194"/>
                <a:gd name="T15" fmla="*/ 32 h 120"/>
                <a:gd name="T16" fmla="*/ 128 w 194"/>
                <a:gd name="T17" fmla="*/ 42 h 120"/>
                <a:gd name="T18" fmla="*/ 132 w 194"/>
                <a:gd name="T19" fmla="*/ 48 h 120"/>
                <a:gd name="T20" fmla="*/ 146 w 194"/>
                <a:gd name="T21" fmla="*/ 64 h 120"/>
                <a:gd name="T22" fmla="*/ 130 w 194"/>
                <a:gd name="T23" fmla="*/ 62 h 120"/>
                <a:gd name="T24" fmla="*/ 106 w 194"/>
                <a:gd name="T25" fmla="*/ 38 h 120"/>
                <a:gd name="T26" fmla="*/ 104 w 194"/>
                <a:gd name="T27" fmla="*/ 40 h 120"/>
                <a:gd name="T28" fmla="*/ 100 w 194"/>
                <a:gd name="T29" fmla="*/ 38 h 120"/>
                <a:gd name="T30" fmla="*/ 98 w 194"/>
                <a:gd name="T31" fmla="*/ 32 h 120"/>
                <a:gd name="T32" fmla="*/ 96 w 194"/>
                <a:gd name="T33" fmla="*/ 36 h 120"/>
                <a:gd name="T34" fmla="*/ 92 w 194"/>
                <a:gd name="T35" fmla="*/ 38 h 120"/>
                <a:gd name="T36" fmla="*/ 84 w 194"/>
                <a:gd name="T37" fmla="*/ 38 h 120"/>
                <a:gd name="T38" fmla="*/ 62 w 194"/>
                <a:gd name="T39" fmla="*/ 34 h 120"/>
                <a:gd name="T40" fmla="*/ 54 w 194"/>
                <a:gd name="T41" fmla="*/ 32 h 120"/>
                <a:gd name="T42" fmla="*/ 50 w 194"/>
                <a:gd name="T43" fmla="*/ 30 h 120"/>
                <a:gd name="T44" fmla="*/ 48 w 194"/>
                <a:gd name="T45" fmla="*/ 28 h 120"/>
                <a:gd name="T46" fmla="*/ 46 w 194"/>
                <a:gd name="T47" fmla="*/ 26 h 120"/>
                <a:gd name="T48" fmla="*/ 38 w 194"/>
                <a:gd name="T49" fmla="*/ 26 h 120"/>
                <a:gd name="T50" fmla="*/ 32 w 194"/>
                <a:gd name="T51" fmla="*/ 26 h 120"/>
                <a:gd name="T52" fmla="*/ 22 w 194"/>
                <a:gd name="T53" fmla="*/ 26 h 120"/>
                <a:gd name="T54" fmla="*/ 16 w 194"/>
                <a:gd name="T55" fmla="*/ 28 h 120"/>
                <a:gd name="T56" fmla="*/ 16 w 194"/>
                <a:gd name="T57" fmla="*/ 38 h 120"/>
                <a:gd name="T58" fmla="*/ 14 w 194"/>
                <a:gd name="T59" fmla="*/ 48 h 120"/>
                <a:gd name="T60" fmla="*/ 16 w 194"/>
                <a:gd name="T61" fmla="*/ 54 h 120"/>
                <a:gd name="T62" fmla="*/ 0 w 194"/>
                <a:gd name="T63" fmla="*/ 102 h 120"/>
                <a:gd name="T64" fmla="*/ 2 w 194"/>
                <a:gd name="T65" fmla="*/ 104 h 120"/>
                <a:gd name="T66" fmla="*/ 8 w 194"/>
                <a:gd name="T67" fmla="*/ 112 h 120"/>
                <a:gd name="T68" fmla="*/ 18 w 194"/>
                <a:gd name="T69" fmla="*/ 118 h 120"/>
                <a:gd name="T70" fmla="*/ 24 w 194"/>
                <a:gd name="T71" fmla="*/ 116 h 120"/>
                <a:gd name="T72" fmla="*/ 36 w 194"/>
                <a:gd name="T73" fmla="*/ 116 h 120"/>
                <a:gd name="T74" fmla="*/ 48 w 194"/>
                <a:gd name="T75" fmla="*/ 116 h 120"/>
                <a:gd name="T76" fmla="*/ 60 w 194"/>
                <a:gd name="T77" fmla="*/ 118 h 120"/>
                <a:gd name="T78" fmla="*/ 72 w 194"/>
                <a:gd name="T79" fmla="*/ 120 h 120"/>
                <a:gd name="T80" fmla="*/ 82 w 194"/>
                <a:gd name="T81" fmla="*/ 120 h 120"/>
                <a:gd name="T82" fmla="*/ 102 w 194"/>
                <a:gd name="T83" fmla="*/ 118 h 120"/>
                <a:gd name="T84" fmla="*/ 114 w 194"/>
                <a:gd name="T85" fmla="*/ 104 h 120"/>
                <a:gd name="T86" fmla="*/ 192 w 194"/>
                <a:gd name="T87" fmla="*/ 64 h 120"/>
                <a:gd name="T88" fmla="*/ 194 w 194"/>
                <a:gd name="T89" fmla="*/ 50 h 120"/>
                <a:gd name="T90" fmla="*/ 190 w 194"/>
                <a:gd name="T91" fmla="*/ 34 h 120"/>
                <a:gd name="T92" fmla="*/ 174 w 194"/>
                <a:gd name="T93" fmla="*/ 10 h 120"/>
                <a:gd name="T94" fmla="*/ 142 w 194"/>
                <a:gd name="T95" fmla="*/ 0 h 12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94"/>
                <a:gd name="T145" fmla="*/ 0 h 120"/>
                <a:gd name="T146" fmla="*/ 194 w 194"/>
                <a:gd name="T147" fmla="*/ 120 h 12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94" h="120">
                  <a:moveTo>
                    <a:pt x="142" y="0"/>
                  </a:moveTo>
                  <a:lnTo>
                    <a:pt x="142" y="2"/>
                  </a:lnTo>
                  <a:lnTo>
                    <a:pt x="140" y="2"/>
                  </a:lnTo>
                  <a:lnTo>
                    <a:pt x="138" y="2"/>
                  </a:lnTo>
                  <a:lnTo>
                    <a:pt x="134" y="2"/>
                  </a:lnTo>
                  <a:lnTo>
                    <a:pt x="132" y="2"/>
                  </a:lnTo>
                  <a:lnTo>
                    <a:pt x="128" y="2"/>
                  </a:lnTo>
                  <a:lnTo>
                    <a:pt x="124" y="4"/>
                  </a:lnTo>
                  <a:lnTo>
                    <a:pt x="122" y="6"/>
                  </a:lnTo>
                  <a:lnTo>
                    <a:pt x="120" y="8"/>
                  </a:lnTo>
                  <a:lnTo>
                    <a:pt x="118" y="12"/>
                  </a:lnTo>
                  <a:lnTo>
                    <a:pt x="118" y="18"/>
                  </a:lnTo>
                  <a:lnTo>
                    <a:pt x="120" y="22"/>
                  </a:lnTo>
                  <a:lnTo>
                    <a:pt x="122" y="26"/>
                  </a:lnTo>
                  <a:lnTo>
                    <a:pt x="124" y="32"/>
                  </a:lnTo>
                  <a:lnTo>
                    <a:pt x="126" y="36"/>
                  </a:lnTo>
                  <a:lnTo>
                    <a:pt x="128" y="42"/>
                  </a:lnTo>
                  <a:lnTo>
                    <a:pt x="130" y="46"/>
                  </a:lnTo>
                  <a:lnTo>
                    <a:pt x="132" y="48"/>
                  </a:lnTo>
                  <a:lnTo>
                    <a:pt x="146" y="50"/>
                  </a:lnTo>
                  <a:lnTo>
                    <a:pt x="146" y="64"/>
                  </a:lnTo>
                  <a:lnTo>
                    <a:pt x="142" y="66"/>
                  </a:lnTo>
                  <a:lnTo>
                    <a:pt x="130" y="62"/>
                  </a:lnTo>
                  <a:lnTo>
                    <a:pt x="114" y="52"/>
                  </a:lnTo>
                  <a:lnTo>
                    <a:pt x="106" y="38"/>
                  </a:lnTo>
                  <a:lnTo>
                    <a:pt x="106" y="40"/>
                  </a:lnTo>
                  <a:lnTo>
                    <a:pt x="104" y="40"/>
                  </a:lnTo>
                  <a:lnTo>
                    <a:pt x="102" y="38"/>
                  </a:lnTo>
                  <a:lnTo>
                    <a:pt x="100" y="38"/>
                  </a:lnTo>
                  <a:lnTo>
                    <a:pt x="98" y="36"/>
                  </a:lnTo>
                  <a:lnTo>
                    <a:pt x="98" y="32"/>
                  </a:lnTo>
                  <a:lnTo>
                    <a:pt x="98" y="34"/>
                  </a:lnTo>
                  <a:lnTo>
                    <a:pt x="96" y="36"/>
                  </a:lnTo>
                  <a:lnTo>
                    <a:pt x="96" y="38"/>
                  </a:lnTo>
                  <a:lnTo>
                    <a:pt x="92" y="38"/>
                  </a:lnTo>
                  <a:lnTo>
                    <a:pt x="90" y="38"/>
                  </a:lnTo>
                  <a:lnTo>
                    <a:pt x="84" y="38"/>
                  </a:lnTo>
                  <a:lnTo>
                    <a:pt x="74" y="36"/>
                  </a:lnTo>
                  <a:lnTo>
                    <a:pt x="62" y="34"/>
                  </a:lnTo>
                  <a:lnTo>
                    <a:pt x="56" y="32"/>
                  </a:lnTo>
                  <a:lnTo>
                    <a:pt x="54" y="32"/>
                  </a:lnTo>
                  <a:lnTo>
                    <a:pt x="52" y="30"/>
                  </a:lnTo>
                  <a:lnTo>
                    <a:pt x="50" y="30"/>
                  </a:lnTo>
                  <a:lnTo>
                    <a:pt x="50" y="28"/>
                  </a:lnTo>
                  <a:lnTo>
                    <a:pt x="48" y="28"/>
                  </a:lnTo>
                  <a:lnTo>
                    <a:pt x="46" y="26"/>
                  </a:lnTo>
                  <a:lnTo>
                    <a:pt x="42" y="26"/>
                  </a:lnTo>
                  <a:lnTo>
                    <a:pt x="38" y="26"/>
                  </a:lnTo>
                  <a:lnTo>
                    <a:pt x="36" y="26"/>
                  </a:lnTo>
                  <a:lnTo>
                    <a:pt x="32" y="26"/>
                  </a:lnTo>
                  <a:lnTo>
                    <a:pt x="28" y="26"/>
                  </a:lnTo>
                  <a:lnTo>
                    <a:pt x="22" y="26"/>
                  </a:lnTo>
                  <a:lnTo>
                    <a:pt x="16" y="28"/>
                  </a:lnTo>
                  <a:lnTo>
                    <a:pt x="16" y="32"/>
                  </a:lnTo>
                  <a:lnTo>
                    <a:pt x="16" y="38"/>
                  </a:lnTo>
                  <a:lnTo>
                    <a:pt x="14" y="42"/>
                  </a:lnTo>
                  <a:lnTo>
                    <a:pt x="14" y="48"/>
                  </a:lnTo>
                  <a:lnTo>
                    <a:pt x="16" y="52"/>
                  </a:lnTo>
                  <a:lnTo>
                    <a:pt x="16" y="54"/>
                  </a:lnTo>
                  <a:lnTo>
                    <a:pt x="0" y="56"/>
                  </a:lnTo>
                  <a:lnTo>
                    <a:pt x="0" y="102"/>
                  </a:lnTo>
                  <a:lnTo>
                    <a:pt x="2" y="104"/>
                  </a:lnTo>
                  <a:lnTo>
                    <a:pt x="4" y="108"/>
                  </a:lnTo>
                  <a:lnTo>
                    <a:pt x="8" y="112"/>
                  </a:lnTo>
                  <a:lnTo>
                    <a:pt x="12" y="114"/>
                  </a:lnTo>
                  <a:lnTo>
                    <a:pt x="18" y="118"/>
                  </a:lnTo>
                  <a:lnTo>
                    <a:pt x="20" y="118"/>
                  </a:lnTo>
                  <a:lnTo>
                    <a:pt x="24" y="116"/>
                  </a:lnTo>
                  <a:lnTo>
                    <a:pt x="30" y="116"/>
                  </a:lnTo>
                  <a:lnTo>
                    <a:pt x="36" y="116"/>
                  </a:lnTo>
                  <a:lnTo>
                    <a:pt x="46" y="116"/>
                  </a:lnTo>
                  <a:lnTo>
                    <a:pt x="48" y="116"/>
                  </a:lnTo>
                  <a:lnTo>
                    <a:pt x="54" y="116"/>
                  </a:lnTo>
                  <a:lnTo>
                    <a:pt x="60" y="118"/>
                  </a:lnTo>
                  <a:lnTo>
                    <a:pt x="66" y="118"/>
                  </a:lnTo>
                  <a:lnTo>
                    <a:pt x="72" y="120"/>
                  </a:lnTo>
                  <a:lnTo>
                    <a:pt x="78" y="120"/>
                  </a:lnTo>
                  <a:lnTo>
                    <a:pt x="82" y="120"/>
                  </a:lnTo>
                  <a:lnTo>
                    <a:pt x="90" y="120"/>
                  </a:lnTo>
                  <a:lnTo>
                    <a:pt x="102" y="118"/>
                  </a:lnTo>
                  <a:lnTo>
                    <a:pt x="110" y="114"/>
                  </a:lnTo>
                  <a:lnTo>
                    <a:pt x="114" y="104"/>
                  </a:lnTo>
                  <a:lnTo>
                    <a:pt x="192" y="88"/>
                  </a:lnTo>
                  <a:lnTo>
                    <a:pt x="192" y="64"/>
                  </a:lnTo>
                  <a:lnTo>
                    <a:pt x="190" y="56"/>
                  </a:lnTo>
                  <a:lnTo>
                    <a:pt x="194" y="50"/>
                  </a:lnTo>
                  <a:lnTo>
                    <a:pt x="194" y="46"/>
                  </a:lnTo>
                  <a:lnTo>
                    <a:pt x="190" y="34"/>
                  </a:lnTo>
                  <a:lnTo>
                    <a:pt x="184" y="20"/>
                  </a:lnTo>
                  <a:lnTo>
                    <a:pt x="174" y="10"/>
                  </a:lnTo>
                  <a:lnTo>
                    <a:pt x="160" y="4"/>
                  </a:lnTo>
                  <a:lnTo>
                    <a:pt x="142" y="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02" name="Freeform 290"/>
            <p:cNvSpPr>
              <a:spLocks/>
            </p:cNvSpPr>
            <p:nvPr/>
          </p:nvSpPr>
          <p:spPr bwMode="gray">
            <a:xfrm>
              <a:off x="2796" y="3079"/>
              <a:ext cx="212" cy="166"/>
            </a:xfrm>
            <a:custGeom>
              <a:avLst/>
              <a:gdLst>
                <a:gd name="T0" fmla="*/ 130 w 192"/>
                <a:gd name="T1" fmla="*/ 10 h 166"/>
                <a:gd name="T2" fmla="*/ 122 w 192"/>
                <a:gd name="T3" fmla="*/ 10 h 166"/>
                <a:gd name="T4" fmla="*/ 112 w 192"/>
                <a:gd name="T5" fmla="*/ 12 h 166"/>
                <a:gd name="T6" fmla="*/ 104 w 192"/>
                <a:gd name="T7" fmla="*/ 14 h 166"/>
                <a:gd name="T8" fmla="*/ 98 w 192"/>
                <a:gd name="T9" fmla="*/ 14 h 166"/>
                <a:gd name="T10" fmla="*/ 88 w 192"/>
                <a:gd name="T11" fmla="*/ 12 h 166"/>
                <a:gd name="T12" fmla="*/ 80 w 192"/>
                <a:gd name="T13" fmla="*/ 10 h 166"/>
                <a:gd name="T14" fmla="*/ 34 w 192"/>
                <a:gd name="T15" fmla="*/ 8 h 166"/>
                <a:gd name="T16" fmla="*/ 30 w 192"/>
                <a:gd name="T17" fmla="*/ 8 h 166"/>
                <a:gd name="T18" fmla="*/ 24 w 192"/>
                <a:gd name="T19" fmla="*/ 6 h 166"/>
                <a:gd name="T20" fmla="*/ 20 w 192"/>
                <a:gd name="T21" fmla="*/ 2 h 166"/>
                <a:gd name="T22" fmla="*/ 14 w 192"/>
                <a:gd name="T23" fmla="*/ 0 h 166"/>
                <a:gd name="T24" fmla="*/ 2 w 192"/>
                <a:gd name="T25" fmla="*/ 2 h 166"/>
                <a:gd name="T26" fmla="*/ 2 w 192"/>
                <a:gd name="T27" fmla="*/ 12 h 166"/>
                <a:gd name="T28" fmla="*/ 12 w 192"/>
                <a:gd name="T29" fmla="*/ 32 h 166"/>
                <a:gd name="T30" fmla="*/ 18 w 192"/>
                <a:gd name="T31" fmla="*/ 54 h 166"/>
                <a:gd name="T32" fmla="*/ 24 w 192"/>
                <a:gd name="T33" fmla="*/ 72 h 166"/>
                <a:gd name="T34" fmla="*/ 34 w 192"/>
                <a:gd name="T35" fmla="*/ 110 h 166"/>
                <a:gd name="T36" fmla="*/ 46 w 192"/>
                <a:gd name="T37" fmla="*/ 136 h 166"/>
                <a:gd name="T38" fmla="*/ 48 w 192"/>
                <a:gd name="T39" fmla="*/ 140 h 166"/>
                <a:gd name="T40" fmla="*/ 52 w 192"/>
                <a:gd name="T41" fmla="*/ 148 h 166"/>
                <a:gd name="T42" fmla="*/ 58 w 192"/>
                <a:gd name="T43" fmla="*/ 158 h 166"/>
                <a:gd name="T44" fmla="*/ 60 w 192"/>
                <a:gd name="T45" fmla="*/ 164 h 166"/>
                <a:gd name="T46" fmla="*/ 72 w 192"/>
                <a:gd name="T47" fmla="*/ 160 h 166"/>
                <a:gd name="T48" fmla="*/ 74 w 192"/>
                <a:gd name="T49" fmla="*/ 156 h 166"/>
                <a:gd name="T50" fmla="*/ 76 w 192"/>
                <a:gd name="T51" fmla="*/ 152 h 166"/>
                <a:gd name="T52" fmla="*/ 78 w 192"/>
                <a:gd name="T53" fmla="*/ 150 h 166"/>
                <a:gd name="T54" fmla="*/ 82 w 192"/>
                <a:gd name="T55" fmla="*/ 152 h 166"/>
                <a:gd name="T56" fmla="*/ 82 w 192"/>
                <a:gd name="T57" fmla="*/ 156 h 166"/>
                <a:gd name="T58" fmla="*/ 82 w 192"/>
                <a:gd name="T59" fmla="*/ 162 h 166"/>
                <a:gd name="T60" fmla="*/ 86 w 192"/>
                <a:gd name="T61" fmla="*/ 164 h 166"/>
                <a:gd name="T62" fmla="*/ 94 w 192"/>
                <a:gd name="T63" fmla="*/ 164 h 166"/>
                <a:gd name="T64" fmla="*/ 104 w 192"/>
                <a:gd name="T65" fmla="*/ 166 h 166"/>
                <a:gd name="T66" fmla="*/ 112 w 192"/>
                <a:gd name="T67" fmla="*/ 162 h 166"/>
                <a:gd name="T68" fmla="*/ 114 w 192"/>
                <a:gd name="T69" fmla="*/ 60 h 166"/>
                <a:gd name="T70" fmla="*/ 128 w 192"/>
                <a:gd name="T71" fmla="*/ 16 h 166"/>
                <a:gd name="T72" fmla="*/ 144 w 192"/>
                <a:gd name="T73" fmla="*/ 16 h 166"/>
                <a:gd name="T74" fmla="*/ 164 w 192"/>
                <a:gd name="T75" fmla="*/ 16 h 166"/>
                <a:gd name="T76" fmla="*/ 168 w 192"/>
                <a:gd name="T77" fmla="*/ 18 h 166"/>
                <a:gd name="T78" fmla="*/ 170 w 192"/>
                <a:gd name="T79" fmla="*/ 22 h 166"/>
                <a:gd name="T80" fmla="*/ 172 w 192"/>
                <a:gd name="T81" fmla="*/ 20 h 166"/>
                <a:gd name="T82" fmla="*/ 182 w 192"/>
                <a:gd name="T83" fmla="*/ 16 h 166"/>
                <a:gd name="T84" fmla="*/ 190 w 192"/>
                <a:gd name="T85" fmla="*/ 12 h 166"/>
                <a:gd name="T86" fmla="*/ 188 w 192"/>
                <a:gd name="T87" fmla="*/ 12 h 166"/>
                <a:gd name="T88" fmla="*/ 166 w 192"/>
                <a:gd name="T89" fmla="*/ 8 h 166"/>
                <a:gd name="T90" fmla="*/ 132 w 192"/>
                <a:gd name="T91" fmla="*/ 10 h 16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92"/>
                <a:gd name="T139" fmla="*/ 0 h 166"/>
                <a:gd name="T140" fmla="*/ 192 w 192"/>
                <a:gd name="T141" fmla="*/ 166 h 16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92" h="166">
                  <a:moveTo>
                    <a:pt x="132" y="10"/>
                  </a:moveTo>
                  <a:lnTo>
                    <a:pt x="130" y="10"/>
                  </a:lnTo>
                  <a:lnTo>
                    <a:pt x="128" y="10"/>
                  </a:lnTo>
                  <a:lnTo>
                    <a:pt x="122" y="10"/>
                  </a:lnTo>
                  <a:lnTo>
                    <a:pt x="118" y="12"/>
                  </a:lnTo>
                  <a:lnTo>
                    <a:pt x="112" y="12"/>
                  </a:lnTo>
                  <a:lnTo>
                    <a:pt x="106" y="14"/>
                  </a:lnTo>
                  <a:lnTo>
                    <a:pt x="104" y="14"/>
                  </a:lnTo>
                  <a:lnTo>
                    <a:pt x="102" y="14"/>
                  </a:lnTo>
                  <a:lnTo>
                    <a:pt x="98" y="14"/>
                  </a:lnTo>
                  <a:lnTo>
                    <a:pt x="94" y="14"/>
                  </a:lnTo>
                  <a:lnTo>
                    <a:pt x="88" y="12"/>
                  </a:lnTo>
                  <a:lnTo>
                    <a:pt x="84" y="12"/>
                  </a:lnTo>
                  <a:lnTo>
                    <a:pt x="80" y="10"/>
                  </a:lnTo>
                  <a:lnTo>
                    <a:pt x="76" y="8"/>
                  </a:lnTo>
                  <a:lnTo>
                    <a:pt x="34" y="8"/>
                  </a:lnTo>
                  <a:lnTo>
                    <a:pt x="32" y="8"/>
                  </a:lnTo>
                  <a:lnTo>
                    <a:pt x="30" y="8"/>
                  </a:lnTo>
                  <a:lnTo>
                    <a:pt x="26" y="8"/>
                  </a:lnTo>
                  <a:lnTo>
                    <a:pt x="24" y="6"/>
                  </a:lnTo>
                  <a:lnTo>
                    <a:pt x="20" y="2"/>
                  </a:lnTo>
                  <a:lnTo>
                    <a:pt x="18" y="0"/>
                  </a:lnTo>
                  <a:lnTo>
                    <a:pt x="14" y="0"/>
                  </a:lnTo>
                  <a:lnTo>
                    <a:pt x="8" y="0"/>
                  </a:lnTo>
                  <a:lnTo>
                    <a:pt x="2" y="2"/>
                  </a:lnTo>
                  <a:lnTo>
                    <a:pt x="0" y="10"/>
                  </a:lnTo>
                  <a:lnTo>
                    <a:pt x="2" y="12"/>
                  </a:lnTo>
                  <a:lnTo>
                    <a:pt x="6" y="20"/>
                  </a:lnTo>
                  <a:lnTo>
                    <a:pt x="12" y="32"/>
                  </a:lnTo>
                  <a:lnTo>
                    <a:pt x="16" y="42"/>
                  </a:lnTo>
                  <a:lnTo>
                    <a:pt x="18" y="54"/>
                  </a:lnTo>
                  <a:lnTo>
                    <a:pt x="20" y="58"/>
                  </a:lnTo>
                  <a:lnTo>
                    <a:pt x="24" y="72"/>
                  </a:lnTo>
                  <a:lnTo>
                    <a:pt x="28" y="90"/>
                  </a:lnTo>
                  <a:lnTo>
                    <a:pt x="34" y="110"/>
                  </a:lnTo>
                  <a:lnTo>
                    <a:pt x="42" y="126"/>
                  </a:lnTo>
                  <a:lnTo>
                    <a:pt x="46" y="136"/>
                  </a:lnTo>
                  <a:lnTo>
                    <a:pt x="48" y="136"/>
                  </a:lnTo>
                  <a:lnTo>
                    <a:pt x="48" y="140"/>
                  </a:lnTo>
                  <a:lnTo>
                    <a:pt x="50" y="144"/>
                  </a:lnTo>
                  <a:lnTo>
                    <a:pt x="52" y="148"/>
                  </a:lnTo>
                  <a:lnTo>
                    <a:pt x="56" y="152"/>
                  </a:lnTo>
                  <a:lnTo>
                    <a:pt x="58" y="158"/>
                  </a:lnTo>
                  <a:lnTo>
                    <a:pt x="60" y="162"/>
                  </a:lnTo>
                  <a:lnTo>
                    <a:pt x="60" y="164"/>
                  </a:lnTo>
                  <a:lnTo>
                    <a:pt x="72" y="160"/>
                  </a:lnTo>
                  <a:lnTo>
                    <a:pt x="74" y="158"/>
                  </a:lnTo>
                  <a:lnTo>
                    <a:pt x="74" y="156"/>
                  </a:lnTo>
                  <a:lnTo>
                    <a:pt x="76" y="154"/>
                  </a:lnTo>
                  <a:lnTo>
                    <a:pt x="76" y="152"/>
                  </a:lnTo>
                  <a:lnTo>
                    <a:pt x="78" y="150"/>
                  </a:lnTo>
                  <a:lnTo>
                    <a:pt x="80" y="152"/>
                  </a:lnTo>
                  <a:lnTo>
                    <a:pt x="82" y="152"/>
                  </a:lnTo>
                  <a:lnTo>
                    <a:pt x="82" y="154"/>
                  </a:lnTo>
                  <a:lnTo>
                    <a:pt x="82" y="156"/>
                  </a:lnTo>
                  <a:lnTo>
                    <a:pt x="82" y="160"/>
                  </a:lnTo>
                  <a:lnTo>
                    <a:pt x="82" y="162"/>
                  </a:lnTo>
                  <a:lnTo>
                    <a:pt x="84" y="164"/>
                  </a:lnTo>
                  <a:lnTo>
                    <a:pt x="86" y="164"/>
                  </a:lnTo>
                  <a:lnTo>
                    <a:pt x="88" y="164"/>
                  </a:lnTo>
                  <a:lnTo>
                    <a:pt x="94" y="164"/>
                  </a:lnTo>
                  <a:lnTo>
                    <a:pt x="98" y="166"/>
                  </a:lnTo>
                  <a:lnTo>
                    <a:pt x="104" y="166"/>
                  </a:lnTo>
                  <a:lnTo>
                    <a:pt x="108" y="164"/>
                  </a:lnTo>
                  <a:lnTo>
                    <a:pt x="112" y="162"/>
                  </a:lnTo>
                  <a:lnTo>
                    <a:pt x="114" y="160"/>
                  </a:lnTo>
                  <a:lnTo>
                    <a:pt x="114" y="60"/>
                  </a:lnTo>
                  <a:lnTo>
                    <a:pt x="128" y="60"/>
                  </a:lnTo>
                  <a:lnTo>
                    <a:pt x="128" y="16"/>
                  </a:lnTo>
                  <a:lnTo>
                    <a:pt x="132" y="16"/>
                  </a:lnTo>
                  <a:lnTo>
                    <a:pt x="144" y="16"/>
                  </a:lnTo>
                  <a:lnTo>
                    <a:pt x="156" y="14"/>
                  </a:lnTo>
                  <a:lnTo>
                    <a:pt x="164" y="16"/>
                  </a:lnTo>
                  <a:lnTo>
                    <a:pt x="168" y="18"/>
                  </a:lnTo>
                  <a:lnTo>
                    <a:pt x="168" y="20"/>
                  </a:lnTo>
                  <a:lnTo>
                    <a:pt x="170" y="22"/>
                  </a:lnTo>
                  <a:lnTo>
                    <a:pt x="172" y="20"/>
                  </a:lnTo>
                  <a:lnTo>
                    <a:pt x="176" y="18"/>
                  </a:lnTo>
                  <a:lnTo>
                    <a:pt x="182" y="16"/>
                  </a:lnTo>
                  <a:lnTo>
                    <a:pt x="186" y="14"/>
                  </a:lnTo>
                  <a:lnTo>
                    <a:pt x="190" y="12"/>
                  </a:lnTo>
                  <a:lnTo>
                    <a:pt x="192" y="12"/>
                  </a:lnTo>
                  <a:lnTo>
                    <a:pt x="188" y="12"/>
                  </a:lnTo>
                  <a:lnTo>
                    <a:pt x="178" y="10"/>
                  </a:lnTo>
                  <a:lnTo>
                    <a:pt x="166" y="8"/>
                  </a:lnTo>
                  <a:lnTo>
                    <a:pt x="156" y="8"/>
                  </a:lnTo>
                  <a:lnTo>
                    <a:pt x="132" y="1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03" name="Freeform 292"/>
            <p:cNvSpPr>
              <a:spLocks/>
            </p:cNvSpPr>
            <p:nvPr/>
          </p:nvSpPr>
          <p:spPr bwMode="gray">
            <a:xfrm>
              <a:off x="3229" y="2697"/>
              <a:ext cx="128" cy="164"/>
            </a:xfrm>
            <a:custGeom>
              <a:avLst/>
              <a:gdLst>
                <a:gd name="T0" fmla="*/ 4 w 116"/>
                <a:gd name="T1" fmla="*/ 164 h 164"/>
                <a:gd name="T2" fmla="*/ 28 w 116"/>
                <a:gd name="T3" fmla="*/ 148 h 164"/>
                <a:gd name="T4" fmla="*/ 32 w 116"/>
                <a:gd name="T5" fmla="*/ 144 h 164"/>
                <a:gd name="T6" fmla="*/ 38 w 116"/>
                <a:gd name="T7" fmla="*/ 136 h 164"/>
                <a:gd name="T8" fmla="*/ 50 w 116"/>
                <a:gd name="T9" fmla="*/ 126 h 164"/>
                <a:gd name="T10" fmla="*/ 62 w 116"/>
                <a:gd name="T11" fmla="*/ 112 h 164"/>
                <a:gd name="T12" fmla="*/ 72 w 116"/>
                <a:gd name="T13" fmla="*/ 98 h 164"/>
                <a:gd name="T14" fmla="*/ 82 w 116"/>
                <a:gd name="T15" fmla="*/ 84 h 164"/>
                <a:gd name="T16" fmla="*/ 92 w 116"/>
                <a:gd name="T17" fmla="*/ 66 h 164"/>
                <a:gd name="T18" fmla="*/ 100 w 116"/>
                <a:gd name="T19" fmla="*/ 50 h 164"/>
                <a:gd name="T20" fmla="*/ 106 w 116"/>
                <a:gd name="T21" fmla="*/ 36 h 164"/>
                <a:gd name="T22" fmla="*/ 108 w 116"/>
                <a:gd name="T23" fmla="*/ 32 h 164"/>
                <a:gd name="T24" fmla="*/ 116 w 116"/>
                <a:gd name="T25" fmla="*/ 18 h 164"/>
                <a:gd name="T26" fmla="*/ 116 w 116"/>
                <a:gd name="T27" fmla="*/ 0 h 164"/>
                <a:gd name="T28" fmla="*/ 108 w 116"/>
                <a:gd name="T29" fmla="*/ 0 h 164"/>
                <a:gd name="T30" fmla="*/ 108 w 116"/>
                <a:gd name="T31" fmla="*/ 0 h 164"/>
                <a:gd name="T32" fmla="*/ 106 w 116"/>
                <a:gd name="T33" fmla="*/ 2 h 164"/>
                <a:gd name="T34" fmla="*/ 102 w 116"/>
                <a:gd name="T35" fmla="*/ 2 h 164"/>
                <a:gd name="T36" fmla="*/ 98 w 116"/>
                <a:gd name="T37" fmla="*/ 4 h 164"/>
                <a:gd name="T38" fmla="*/ 92 w 116"/>
                <a:gd name="T39" fmla="*/ 4 h 164"/>
                <a:gd name="T40" fmla="*/ 80 w 116"/>
                <a:gd name="T41" fmla="*/ 6 h 164"/>
                <a:gd name="T42" fmla="*/ 66 w 116"/>
                <a:gd name="T43" fmla="*/ 8 h 164"/>
                <a:gd name="T44" fmla="*/ 54 w 116"/>
                <a:gd name="T45" fmla="*/ 10 h 164"/>
                <a:gd name="T46" fmla="*/ 50 w 116"/>
                <a:gd name="T47" fmla="*/ 10 h 164"/>
                <a:gd name="T48" fmla="*/ 28 w 116"/>
                <a:gd name="T49" fmla="*/ 14 h 164"/>
                <a:gd name="T50" fmla="*/ 28 w 116"/>
                <a:gd name="T51" fmla="*/ 14 h 164"/>
                <a:gd name="T52" fmla="*/ 26 w 116"/>
                <a:gd name="T53" fmla="*/ 12 h 164"/>
                <a:gd name="T54" fmla="*/ 24 w 116"/>
                <a:gd name="T55" fmla="*/ 12 h 164"/>
                <a:gd name="T56" fmla="*/ 20 w 116"/>
                <a:gd name="T57" fmla="*/ 10 h 164"/>
                <a:gd name="T58" fmla="*/ 14 w 116"/>
                <a:gd name="T59" fmla="*/ 20 h 164"/>
                <a:gd name="T60" fmla="*/ 16 w 116"/>
                <a:gd name="T61" fmla="*/ 22 h 164"/>
                <a:gd name="T62" fmla="*/ 14 w 116"/>
                <a:gd name="T63" fmla="*/ 28 h 164"/>
                <a:gd name="T64" fmla="*/ 24 w 116"/>
                <a:gd name="T65" fmla="*/ 34 h 164"/>
                <a:gd name="T66" fmla="*/ 56 w 116"/>
                <a:gd name="T67" fmla="*/ 52 h 164"/>
                <a:gd name="T68" fmla="*/ 70 w 116"/>
                <a:gd name="T69" fmla="*/ 54 h 164"/>
                <a:gd name="T70" fmla="*/ 40 w 116"/>
                <a:gd name="T71" fmla="*/ 96 h 164"/>
                <a:gd name="T72" fmla="*/ 24 w 116"/>
                <a:gd name="T73" fmla="*/ 102 h 164"/>
                <a:gd name="T74" fmla="*/ 22 w 116"/>
                <a:gd name="T75" fmla="*/ 108 h 164"/>
                <a:gd name="T76" fmla="*/ 6 w 116"/>
                <a:gd name="T77" fmla="*/ 108 h 164"/>
                <a:gd name="T78" fmla="*/ 0 w 116"/>
                <a:gd name="T79" fmla="*/ 122 h 164"/>
                <a:gd name="T80" fmla="*/ 0 w 116"/>
                <a:gd name="T81" fmla="*/ 156 h 164"/>
                <a:gd name="T82" fmla="*/ 4 w 116"/>
                <a:gd name="T83" fmla="*/ 164 h 164"/>
                <a:gd name="T84" fmla="*/ 4 w 116"/>
                <a:gd name="T85" fmla="*/ 164 h 1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6"/>
                <a:gd name="T130" fmla="*/ 0 h 164"/>
                <a:gd name="T131" fmla="*/ 116 w 116"/>
                <a:gd name="T132" fmla="*/ 164 h 16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6" h="164">
                  <a:moveTo>
                    <a:pt x="4" y="164"/>
                  </a:moveTo>
                  <a:lnTo>
                    <a:pt x="28" y="148"/>
                  </a:lnTo>
                  <a:lnTo>
                    <a:pt x="32" y="144"/>
                  </a:lnTo>
                  <a:lnTo>
                    <a:pt x="38" y="136"/>
                  </a:lnTo>
                  <a:lnTo>
                    <a:pt x="50" y="126"/>
                  </a:lnTo>
                  <a:lnTo>
                    <a:pt x="62" y="112"/>
                  </a:lnTo>
                  <a:lnTo>
                    <a:pt x="72" y="98"/>
                  </a:lnTo>
                  <a:lnTo>
                    <a:pt x="82" y="84"/>
                  </a:lnTo>
                  <a:lnTo>
                    <a:pt x="92" y="66"/>
                  </a:lnTo>
                  <a:lnTo>
                    <a:pt x="100" y="50"/>
                  </a:lnTo>
                  <a:lnTo>
                    <a:pt x="106" y="36"/>
                  </a:lnTo>
                  <a:lnTo>
                    <a:pt x="108" y="32"/>
                  </a:lnTo>
                  <a:lnTo>
                    <a:pt x="116" y="18"/>
                  </a:lnTo>
                  <a:lnTo>
                    <a:pt x="116" y="0"/>
                  </a:lnTo>
                  <a:lnTo>
                    <a:pt x="108" y="0"/>
                  </a:lnTo>
                  <a:lnTo>
                    <a:pt x="106" y="2"/>
                  </a:lnTo>
                  <a:lnTo>
                    <a:pt x="102" y="2"/>
                  </a:lnTo>
                  <a:lnTo>
                    <a:pt x="98" y="4"/>
                  </a:lnTo>
                  <a:lnTo>
                    <a:pt x="92" y="4"/>
                  </a:lnTo>
                  <a:lnTo>
                    <a:pt x="80" y="6"/>
                  </a:lnTo>
                  <a:lnTo>
                    <a:pt x="66" y="8"/>
                  </a:lnTo>
                  <a:lnTo>
                    <a:pt x="54" y="10"/>
                  </a:lnTo>
                  <a:lnTo>
                    <a:pt x="50" y="10"/>
                  </a:lnTo>
                  <a:lnTo>
                    <a:pt x="28" y="14"/>
                  </a:lnTo>
                  <a:lnTo>
                    <a:pt x="26" y="12"/>
                  </a:lnTo>
                  <a:lnTo>
                    <a:pt x="24" y="12"/>
                  </a:lnTo>
                  <a:lnTo>
                    <a:pt x="20" y="10"/>
                  </a:lnTo>
                  <a:lnTo>
                    <a:pt x="14" y="20"/>
                  </a:lnTo>
                  <a:lnTo>
                    <a:pt x="16" y="22"/>
                  </a:lnTo>
                  <a:lnTo>
                    <a:pt x="14" y="28"/>
                  </a:lnTo>
                  <a:lnTo>
                    <a:pt x="24" y="34"/>
                  </a:lnTo>
                  <a:lnTo>
                    <a:pt x="56" y="52"/>
                  </a:lnTo>
                  <a:lnTo>
                    <a:pt x="70" y="54"/>
                  </a:lnTo>
                  <a:lnTo>
                    <a:pt x="40" y="96"/>
                  </a:lnTo>
                  <a:lnTo>
                    <a:pt x="24" y="102"/>
                  </a:lnTo>
                  <a:lnTo>
                    <a:pt x="22" y="108"/>
                  </a:lnTo>
                  <a:lnTo>
                    <a:pt x="6" y="108"/>
                  </a:lnTo>
                  <a:lnTo>
                    <a:pt x="0" y="122"/>
                  </a:lnTo>
                  <a:lnTo>
                    <a:pt x="0" y="156"/>
                  </a:lnTo>
                  <a:lnTo>
                    <a:pt x="4" y="164"/>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04" name="Freeform 293"/>
            <p:cNvSpPr>
              <a:spLocks/>
            </p:cNvSpPr>
            <p:nvPr/>
          </p:nvSpPr>
          <p:spPr bwMode="gray">
            <a:xfrm>
              <a:off x="3119" y="2793"/>
              <a:ext cx="117" cy="124"/>
            </a:xfrm>
            <a:custGeom>
              <a:avLst/>
              <a:gdLst>
                <a:gd name="T0" fmla="*/ 66 w 106"/>
                <a:gd name="T1" fmla="*/ 116 h 124"/>
                <a:gd name="T2" fmla="*/ 82 w 106"/>
                <a:gd name="T3" fmla="*/ 100 h 124"/>
                <a:gd name="T4" fmla="*/ 102 w 106"/>
                <a:gd name="T5" fmla="*/ 68 h 124"/>
                <a:gd name="T6" fmla="*/ 104 w 106"/>
                <a:gd name="T7" fmla="*/ 68 h 124"/>
                <a:gd name="T8" fmla="*/ 100 w 106"/>
                <a:gd name="T9" fmla="*/ 60 h 124"/>
                <a:gd name="T10" fmla="*/ 100 w 106"/>
                <a:gd name="T11" fmla="*/ 26 h 124"/>
                <a:gd name="T12" fmla="*/ 106 w 106"/>
                <a:gd name="T13" fmla="*/ 12 h 124"/>
                <a:gd name="T14" fmla="*/ 104 w 106"/>
                <a:gd name="T15" fmla="*/ 6 h 124"/>
                <a:gd name="T16" fmla="*/ 84 w 106"/>
                <a:gd name="T17" fmla="*/ 10 h 124"/>
                <a:gd name="T18" fmla="*/ 76 w 106"/>
                <a:gd name="T19" fmla="*/ 18 h 124"/>
                <a:gd name="T20" fmla="*/ 58 w 106"/>
                <a:gd name="T21" fmla="*/ 16 h 124"/>
                <a:gd name="T22" fmla="*/ 40 w 106"/>
                <a:gd name="T23" fmla="*/ 0 h 124"/>
                <a:gd name="T24" fmla="*/ 26 w 106"/>
                <a:gd name="T25" fmla="*/ 0 h 124"/>
                <a:gd name="T26" fmla="*/ 26 w 106"/>
                <a:gd name="T27" fmla="*/ 0 h 124"/>
                <a:gd name="T28" fmla="*/ 26 w 106"/>
                <a:gd name="T29" fmla="*/ 0 h 124"/>
                <a:gd name="T30" fmla="*/ 24 w 106"/>
                <a:gd name="T31" fmla="*/ 2 h 124"/>
                <a:gd name="T32" fmla="*/ 22 w 106"/>
                <a:gd name="T33" fmla="*/ 4 h 124"/>
                <a:gd name="T34" fmla="*/ 16 w 106"/>
                <a:gd name="T35" fmla="*/ 4 h 124"/>
                <a:gd name="T36" fmla="*/ 8 w 106"/>
                <a:gd name="T37" fmla="*/ 6 h 124"/>
                <a:gd name="T38" fmla="*/ 10 w 106"/>
                <a:gd name="T39" fmla="*/ 12 h 124"/>
                <a:gd name="T40" fmla="*/ 14 w 106"/>
                <a:gd name="T41" fmla="*/ 40 h 124"/>
                <a:gd name="T42" fmla="*/ 0 w 106"/>
                <a:gd name="T43" fmla="*/ 56 h 124"/>
                <a:gd name="T44" fmla="*/ 0 w 106"/>
                <a:gd name="T45" fmla="*/ 56 h 124"/>
                <a:gd name="T46" fmla="*/ 2 w 106"/>
                <a:gd name="T47" fmla="*/ 58 h 124"/>
                <a:gd name="T48" fmla="*/ 4 w 106"/>
                <a:gd name="T49" fmla="*/ 62 h 124"/>
                <a:gd name="T50" fmla="*/ 4 w 106"/>
                <a:gd name="T51" fmla="*/ 66 h 124"/>
                <a:gd name="T52" fmla="*/ 6 w 106"/>
                <a:gd name="T53" fmla="*/ 70 h 124"/>
                <a:gd name="T54" fmla="*/ 4 w 106"/>
                <a:gd name="T55" fmla="*/ 74 h 124"/>
                <a:gd name="T56" fmla="*/ 2 w 106"/>
                <a:gd name="T57" fmla="*/ 78 h 124"/>
                <a:gd name="T58" fmla="*/ 46 w 106"/>
                <a:gd name="T59" fmla="*/ 110 h 124"/>
                <a:gd name="T60" fmla="*/ 46 w 106"/>
                <a:gd name="T61" fmla="*/ 110 h 124"/>
                <a:gd name="T62" fmla="*/ 48 w 106"/>
                <a:gd name="T63" fmla="*/ 112 h 124"/>
                <a:gd name="T64" fmla="*/ 48 w 106"/>
                <a:gd name="T65" fmla="*/ 114 h 124"/>
                <a:gd name="T66" fmla="*/ 50 w 106"/>
                <a:gd name="T67" fmla="*/ 116 h 124"/>
                <a:gd name="T68" fmla="*/ 62 w 106"/>
                <a:gd name="T69" fmla="*/ 124 h 124"/>
                <a:gd name="T70" fmla="*/ 66 w 106"/>
                <a:gd name="T71" fmla="*/ 116 h 1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6"/>
                <a:gd name="T109" fmla="*/ 0 h 124"/>
                <a:gd name="T110" fmla="*/ 106 w 106"/>
                <a:gd name="T111" fmla="*/ 124 h 12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6" h="124">
                  <a:moveTo>
                    <a:pt x="66" y="116"/>
                  </a:moveTo>
                  <a:lnTo>
                    <a:pt x="82" y="100"/>
                  </a:lnTo>
                  <a:lnTo>
                    <a:pt x="102" y="68"/>
                  </a:lnTo>
                  <a:lnTo>
                    <a:pt x="104" y="68"/>
                  </a:lnTo>
                  <a:lnTo>
                    <a:pt x="100" y="60"/>
                  </a:lnTo>
                  <a:lnTo>
                    <a:pt x="100" y="26"/>
                  </a:lnTo>
                  <a:lnTo>
                    <a:pt x="106" y="12"/>
                  </a:lnTo>
                  <a:lnTo>
                    <a:pt x="104" y="6"/>
                  </a:lnTo>
                  <a:lnTo>
                    <a:pt x="84" y="10"/>
                  </a:lnTo>
                  <a:lnTo>
                    <a:pt x="76" y="18"/>
                  </a:lnTo>
                  <a:lnTo>
                    <a:pt x="58" y="16"/>
                  </a:lnTo>
                  <a:lnTo>
                    <a:pt x="40" y="0"/>
                  </a:lnTo>
                  <a:lnTo>
                    <a:pt x="26" y="0"/>
                  </a:lnTo>
                  <a:lnTo>
                    <a:pt x="24" y="2"/>
                  </a:lnTo>
                  <a:lnTo>
                    <a:pt x="22" y="4"/>
                  </a:lnTo>
                  <a:lnTo>
                    <a:pt x="16" y="4"/>
                  </a:lnTo>
                  <a:lnTo>
                    <a:pt x="8" y="6"/>
                  </a:lnTo>
                  <a:lnTo>
                    <a:pt x="10" y="12"/>
                  </a:lnTo>
                  <a:lnTo>
                    <a:pt x="14" y="40"/>
                  </a:lnTo>
                  <a:lnTo>
                    <a:pt x="0" y="56"/>
                  </a:lnTo>
                  <a:lnTo>
                    <a:pt x="2" y="58"/>
                  </a:lnTo>
                  <a:lnTo>
                    <a:pt x="4" y="62"/>
                  </a:lnTo>
                  <a:lnTo>
                    <a:pt x="4" y="66"/>
                  </a:lnTo>
                  <a:lnTo>
                    <a:pt x="6" y="70"/>
                  </a:lnTo>
                  <a:lnTo>
                    <a:pt x="4" y="74"/>
                  </a:lnTo>
                  <a:lnTo>
                    <a:pt x="2" y="78"/>
                  </a:lnTo>
                  <a:lnTo>
                    <a:pt x="46" y="110"/>
                  </a:lnTo>
                  <a:lnTo>
                    <a:pt x="48" y="112"/>
                  </a:lnTo>
                  <a:lnTo>
                    <a:pt x="48" y="114"/>
                  </a:lnTo>
                  <a:lnTo>
                    <a:pt x="50" y="116"/>
                  </a:lnTo>
                  <a:lnTo>
                    <a:pt x="62" y="124"/>
                  </a:lnTo>
                  <a:lnTo>
                    <a:pt x="66" y="116"/>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05" name="Freeform 295"/>
            <p:cNvSpPr>
              <a:spLocks/>
            </p:cNvSpPr>
            <p:nvPr/>
          </p:nvSpPr>
          <p:spPr bwMode="gray">
            <a:xfrm>
              <a:off x="3112" y="2621"/>
              <a:ext cx="197" cy="190"/>
            </a:xfrm>
            <a:custGeom>
              <a:avLst/>
              <a:gdLst>
                <a:gd name="T0" fmla="*/ 66 w 178"/>
                <a:gd name="T1" fmla="*/ 0 h 190"/>
                <a:gd name="T2" fmla="*/ 62 w 178"/>
                <a:gd name="T3" fmla="*/ 4 h 190"/>
                <a:gd name="T4" fmla="*/ 56 w 178"/>
                <a:gd name="T5" fmla="*/ 10 h 190"/>
                <a:gd name="T6" fmla="*/ 52 w 178"/>
                <a:gd name="T7" fmla="*/ 12 h 190"/>
                <a:gd name="T8" fmla="*/ 46 w 178"/>
                <a:gd name="T9" fmla="*/ 18 h 190"/>
                <a:gd name="T10" fmla="*/ 40 w 178"/>
                <a:gd name="T11" fmla="*/ 26 h 190"/>
                <a:gd name="T12" fmla="*/ 36 w 178"/>
                <a:gd name="T13" fmla="*/ 30 h 190"/>
                <a:gd name="T14" fmla="*/ 30 w 178"/>
                <a:gd name="T15" fmla="*/ 50 h 190"/>
                <a:gd name="T16" fmla="*/ 24 w 178"/>
                <a:gd name="T17" fmla="*/ 62 h 190"/>
                <a:gd name="T18" fmla="*/ 12 w 178"/>
                <a:gd name="T19" fmla="*/ 76 h 190"/>
                <a:gd name="T20" fmla="*/ 6 w 178"/>
                <a:gd name="T21" fmla="*/ 86 h 190"/>
                <a:gd name="T22" fmla="*/ 4 w 178"/>
                <a:gd name="T23" fmla="*/ 90 h 190"/>
                <a:gd name="T24" fmla="*/ 4 w 178"/>
                <a:gd name="T25" fmla="*/ 104 h 190"/>
                <a:gd name="T26" fmla="*/ 4 w 178"/>
                <a:gd name="T27" fmla="*/ 112 h 190"/>
                <a:gd name="T28" fmla="*/ 0 w 178"/>
                <a:gd name="T29" fmla="*/ 116 h 190"/>
                <a:gd name="T30" fmla="*/ 0 w 178"/>
                <a:gd name="T31" fmla="*/ 122 h 190"/>
                <a:gd name="T32" fmla="*/ 4 w 178"/>
                <a:gd name="T33" fmla="*/ 126 h 190"/>
                <a:gd name="T34" fmla="*/ 8 w 178"/>
                <a:gd name="T35" fmla="*/ 128 h 190"/>
                <a:gd name="T36" fmla="*/ 14 w 178"/>
                <a:gd name="T37" fmla="*/ 134 h 190"/>
                <a:gd name="T38" fmla="*/ 22 w 178"/>
                <a:gd name="T39" fmla="*/ 144 h 190"/>
                <a:gd name="T40" fmla="*/ 28 w 178"/>
                <a:gd name="T41" fmla="*/ 152 h 190"/>
                <a:gd name="T42" fmla="*/ 30 w 178"/>
                <a:gd name="T43" fmla="*/ 154 h 190"/>
                <a:gd name="T44" fmla="*/ 46 w 178"/>
                <a:gd name="T45" fmla="*/ 172 h 190"/>
                <a:gd name="T46" fmla="*/ 82 w 178"/>
                <a:gd name="T47" fmla="*/ 190 h 190"/>
                <a:gd name="T48" fmla="*/ 110 w 178"/>
                <a:gd name="T49" fmla="*/ 178 h 190"/>
                <a:gd name="T50" fmla="*/ 128 w 178"/>
                <a:gd name="T51" fmla="*/ 184 h 190"/>
                <a:gd name="T52" fmla="*/ 146 w 178"/>
                <a:gd name="T53" fmla="*/ 172 h 190"/>
                <a:gd name="T54" fmla="*/ 162 w 178"/>
                <a:gd name="T55" fmla="*/ 128 h 190"/>
                <a:gd name="T56" fmla="*/ 120 w 178"/>
                <a:gd name="T57" fmla="*/ 104 h 190"/>
                <a:gd name="T58" fmla="*/ 120 w 178"/>
                <a:gd name="T59" fmla="*/ 96 h 190"/>
                <a:gd name="T60" fmla="*/ 104 w 178"/>
                <a:gd name="T61" fmla="*/ 80 h 190"/>
                <a:gd name="T62" fmla="*/ 114 w 178"/>
                <a:gd name="T63" fmla="*/ 74 h 190"/>
                <a:gd name="T64" fmla="*/ 118 w 178"/>
                <a:gd name="T65" fmla="*/ 68 h 190"/>
                <a:gd name="T66" fmla="*/ 118 w 178"/>
                <a:gd name="T67" fmla="*/ 66 h 190"/>
                <a:gd name="T68" fmla="*/ 114 w 178"/>
                <a:gd name="T69" fmla="*/ 60 h 190"/>
                <a:gd name="T70" fmla="*/ 104 w 178"/>
                <a:gd name="T71" fmla="*/ 50 h 190"/>
                <a:gd name="T72" fmla="*/ 96 w 178"/>
                <a:gd name="T73" fmla="*/ 42 h 190"/>
                <a:gd name="T74" fmla="*/ 90 w 178"/>
                <a:gd name="T75" fmla="*/ 38 h 190"/>
                <a:gd name="T76" fmla="*/ 82 w 178"/>
                <a:gd name="T77" fmla="*/ 30 h 190"/>
                <a:gd name="T78" fmla="*/ 76 w 178"/>
                <a:gd name="T79" fmla="*/ 20 h 190"/>
                <a:gd name="T80" fmla="*/ 72 w 178"/>
                <a:gd name="T81" fmla="*/ 14 h 190"/>
                <a:gd name="T82" fmla="*/ 70 w 178"/>
                <a:gd name="T83" fmla="*/ 10 h 190"/>
                <a:gd name="T84" fmla="*/ 66 w 178"/>
                <a:gd name="T85" fmla="*/ 0 h 1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8"/>
                <a:gd name="T130" fmla="*/ 0 h 190"/>
                <a:gd name="T131" fmla="*/ 178 w 178"/>
                <a:gd name="T132" fmla="*/ 190 h 1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8" h="190">
                  <a:moveTo>
                    <a:pt x="66" y="0"/>
                  </a:moveTo>
                  <a:lnTo>
                    <a:pt x="66" y="0"/>
                  </a:lnTo>
                  <a:lnTo>
                    <a:pt x="64" y="2"/>
                  </a:lnTo>
                  <a:lnTo>
                    <a:pt x="62" y="4"/>
                  </a:lnTo>
                  <a:lnTo>
                    <a:pt x="58" y="8"/>
                  </a:lnTo>
                  <a:lnTo>
                    <a:pt x="56" y="10"/>
                  </a:lnTo>
                  <a:lnTo>
                    <a:pt x="54" y="10"/>
                  </a:lnTo>
                  <a:lnTo>
                    <a:pt x="52" y="12"/>
                  </a:lnTo>
                  <a:lnTo>
                    <a:pt x="48" y="14"/>
                  </a:lnTo>
                  <a:lnTo>
                    <a:pt x="46" y="18"/>
                  </a:lnTo>
                  <a:lnTo>
                    <a:pt x="42" y="22"/>
                  </a:lnTo>
                  <a:lnTo>
                    <a:pt x="40" y="26"/>
                  </a:lnTo>
                  <a:lnTo>
                    <a:pt x="38" y="28"/>
                  </a:lnTo>
                  <a:lnTo>
                    <a:pt x="36" y="30"/>
                  </a:lnTo>
                  <a:lnTo>
                    <a:pt x="34" y="40"/>
                  </a:lnTo>
                  <a:lnTo>
                    <a:pt x="30" y="50"/>
                  </a:lnTo>
                  <a:lnTo>
                    <a:pt x="26" y="60"/>
                  </a:lnTo>
                  <a:lnTo>
                    <a:pt x="24" y="62"/>
                  </a:lnTo>
                  <a:lnTo>
                    <a:pt x="16" y="68"/>
                  </a:lnTo>
                  <a:lnTo>
                    <a:pt x="12" y="76"/>
                  </a:lnTo>
                  <a:lnTo>
                    <a:pt x="8" y="82"/>
                  </a:lnTo>
                  <a:lnTo>
                    <a:pt x="6" y="86"/>
                  </a:lnTo>
                  <a:lnTo>
                    <a:pt x="4" y="90"/>
                  </a:lnTo>
                  <a:lnTo>
                    <a:pt x="4" y="98"/>
                  </a:lnTo>
                  <a:lnTo>
                    <a:pt x="4" y="104"/>
                  </a:lnTo>
                  <a:lnTo>
                    <a:pt x="4" y="108"/>
                  </a:lnTo>
                  <a:lnTo>
                    <a:pt x="4" y="112"/>
                  </a:lnTo>
                  <a:lnTo>
                    <a:pt x="4" y="114"/>
                  </a:lnTo>
                  <a:lnTo>
                    <a:pt x="0" y="116"/>
                  </a:lnTo>
                  <a:lnTo>
                    <a:pt x="0" y="120"/>
                  </a:lnTo>
                  <a:lnTo>
                    <a:pt x="0" y="122"/>
                  </a:lnTo>
                  <a:lnTo>
                    <a:pt x="2" y="124"/>
                  </a:lnTo>
                  <a:lnTo>
                    <a:pt x="4" y="126"/>
                  </a:lnTo>
                  <a:lnTo>
                    <a:pt x="6" y="126"/>
                  </a:lnTo>
                  <a:lnTo>
                    <a:pt x="8" y="128"/>
                  </a:lnTo>
                  <a:lnTo>
                    <a:pt x="10" y="130"/>
                  </a:lnTo>
                  <a:lnTo>
                    <a:pt x="14" y="134"/>
                  </a:lnTo>
                  <a:lnTo>
                    <a:pt x="18" y="140"/>
                  </a:lnTo>
                  <a:lnTo>
                    <a:pt x="22" y="144"/>
                  </a:lnTo>
                  <a:lnTo>
                    <a:pt x="24" y="148"/>
                  </a:lnTo>
                  <a:lnTo>
                    <a:pt x="28" y="152"/>
                  </a:lnTo>
                  <a:lnTo>
                    <a:pt x="28" y="154"/>
                  </a:lnTo>
                  <a:lnTo>
                    <a:pt x="30" y="154"/>
                  </a:lnTo>
                  <a:lnTo>
                    <a:pt x="32" y="172"/>
                  </a:lnTo>
                  <a:lnTo>
                    <a:pt x="46" y="172"/>
                  </a:lnTo>
                  <a:lnTo>
                    <a:pt x="64" y="188"/>
                  </a:lnTo>
                  <a:lnTo>
                    <a:pt x="82" y="190"/>
                  </a:lnTo>
                  <a:lnTo>
                    <a:pt x="90" y="182"/>
                  </a:lnTo>
                  <a:lnTo>
                    <a:pt x="110" y="178"/>
                  </a:lnTo>
                  <a:lnTo>
                    <a:pt x="112" y="184"/>
                  </a:lnTo>
                  <a:lnTo>
                    <a:pt x="128" y="184"/>
                  </a:lnTo>
                  <a:lnTo>
                    <a:pt x="130" y="178"/>
                  </a:lnTo>
                  <a:lnTo>
                    <a:pt x="146" y="172"/>
                  </a:lnTo>
                  <a:lnTo>
                    <a:pt x="178" y="130"/>
                  </a:lnTo>
                  <a:lnTo>
                    <a:pt x="162" y="128"/>
                  </a:lnTo>
                  <a:lnTo>
                    <a:pt x="130" y="110"/>
                  </a:lnTo>
                  <a:lnTo>
                    <a:pt x="120" y="104"/>
                  </a:lnTo>
                  <a:lnTo>
                    <a:pt x="122" y="98"/>
                  </a:lnTo>
                  <a:lnTo>
                    <a:pt x="120" y="96"/>
                  </a:lnTo>
                  <a:lnTo>
                    <a:pt x="106" y="92"/>
                  </a:lnTo>
                  <a:lnTo>
                    <a:pt x="104" y="80"/>
                  </a:lnTo>
                  <a:lnTo>
                    <a:pt x="112" y="72"/>
                  </a:lnTo>
                  <a:lnTo>
                    <a:pt x="114" y="74"/>
                  </a:lnTo>
                  <a:lnTo>
                    <a:pt x="118" y="70"/>
                  </a:lnTo>
                  <a:lnTo>
                    <a:pt x="118" y="68"/>
                  </a:lnTo>
                  <a:lnTo>
                    <a:pt x="118" y="66"/>
                  </a:lnTo>
                  <a:lnTo>
                    <a:pt x="116" y="64"/>
                  </a:lnTo>
                  <a:lnTo>
                    <a:pt x="114" y="60"/>
                  </a:lnTo>
                  <a:lnTo>
                    <a:pt x="110" y="56"/>
                  </a:lnTo>
                  <a:lnTo>
                    <a:pt x="104" y="50"/>
                  </a:lnTo>
                  <a:lnTo>
                    <a:pt x="96" y="44"/>
                  </a:lnTo>
                  <a:lnTo>
                    <a:pt x="96" y="42"/>
                  </a:lnTo>
                  <a:lnTo>
                    <a:pt x="94" y="40"/>
                  </a:lnTo>
                  <a:lnTo>
                    <a:pt x="90" y="38"/>
                  </a:lnTo>
                  <a:lnTo>
                    <a:pt x="86" y="34"/>
                  </a:lnTo>
                  <a:lnTo>
                    <a:pt x="82" y="30"/>
                  </a:lnTo>
                  <a:lnTo>
                    <a:pt x="78" y="26"/>
                  </a:lnTo>
                  <a:lnTo>
                    <a:pt x="76" y="20"/>
                  </a:lnTo>
                  <a:lnTo>
                    <a:pt x="74" y="16"/>
                  </a:lnTo>
                  <a:lnTo>
                    <a:pt x="72" y="14"/>
                  </a:lnTo>
                  <a:lnTo>
                    <a:pt x="72" y="12"/>
                  </a:lnTo>
                  <a:lnTo>
                    <a:pt x="70" y="10"/>
                  </a:lnTo>
                  <a:lnTo>
                    <a:pt x="70" y="6"/>
                  </a:lnTo>
                  <a:lnTo>
                    <a:pt x="66" y="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06" name="Freeform 297"/>
            <p:cNvSpPr>
              <a:spLocks/>
            </p:cNvSpPr>
            <p:nvPr/>
          </p:nvSpPr>
          <p:spPr bwMode="gray">
            <a:xfrm>
              <a:off x="3059" y="2887"/>
              <a:ext cx="27" cy="32"/>
            </a:xfrm>
            <a:custGeom>
              <a:avLst/>
              <a:gdLst>
                <a:gd name="T0" fmla="*/ 18 w 24"/>
                <a:gd name="T1" fmla="*/ 0 h 32"/>
                <a:gd name="T2" fmla="*/ 18 w 24"/>
                <a:gd name="T3" fmla="*/ 2 h 32"/>
                <a:gd name="T4" fmla="*/ 16 w 24"/>
                <a:gd name="T5" fmla="*/ 2 h 32"/>
                <a:gd name="T6" fmla="*/ 12 w 24"/>
                <a:gd name="T7" fmla="*/ 6 h 32"/>
                <a:gd name="T8" fmla="*/ 12 w 24"/>
                <a:gd name="T9" fmla="*/ 6 h 32"/>
                <a:gd name="T10" fmla="*/ 12 w 24"/>
                <a:gd name="T11" fmla="*/ 6 h 32"/>
                <a:gd name="T12" fmla="*/ 10 w 24"/>
                <a:gd name="T13" fmla="*/ 6 h 32"/>
                <a:gd name="T14" fmla="*/ 10 w 24"/>
                <a:gd name="T15" fmla="*/ 8 h 32"/>
                <a:gd name="T16" fmla="*/ 8 w 24"/>
                <a:gd name="T17" fmla="*/ 8 h 32"/>
                <a:gd name="T18" fmla="*/ 6 w 24"/>
                <a:gd name="T19" fmla="*/ 8 h 32"/>
                <a:gd name="T20" fmla="*/ 2 w 24"/>
                <a:gd name="T21" fmla="*/ 6 h 32"/>
                <a:gd name="T22" fmla="*/ 0 w 24"/>
                <a:gd name="T23" fmla="*/ 6 h 32"/>
                <a:gd name="T24" fmla="*/ 8 w 24"/>
                <a:gd name="T25" fmla="*/ 32 h 32"/>
                <a:gd name="T26" fmla="*/ 8 w 24"/>
                <a:gd name="T27" fmla="*/ 32 h 32"/>
                <a:gd name="T28" fmla="*/ 10 w 24"/>
                <a:gd name="T29" fmla="*/ 30 h 32"/>
                <a:gd name="T30" fmla="*/ 14 w 24"/>
                <a:gd name="T31" fmla="*/ 28 h 32"/>
                <a:gd name="T32" fmla="*/ 16 w 24"/>
                <a:gd name="T33" fmla="*/ 24 h 32"/>
                <a:gd name="T34" fmla="*/ 20 w 24"/>
                <a:gd name="T35" fmla="*/ 20 h 32"/>
                <a:gd name="T36" fmla="*/ 22 w 24"/>
                <a:gd name="T37" fmla="*/ 16 h 32"/>
                <a:gd name="T38" fmla="*/ 24 w 24"/>
                <a:gd name="T39" fmla="*/ 12 h 32"/>
                <a:gd name="T40" fmla="*/ 24 w 24"/>
                <a:gd name="T41" fmla="*/ 10 h 32"/>
                <a:gd name="T42" fmla="*/ 22 w 24"/>
                <a:gd name="T43" fmla="*/ 8 h 32"/>
                <a:gd name="T44" fmla="*/ 20 w 24"/>
                <a:gd name="T45" fmla="*/ 6 h 32"/>
                <a:gd name="T46" fmla="*/ 20 w 24"/>
                <a:gd name="T47" fmla="*/ 4 h 32"/>
                <a:gd name="T48" fmla="*/ 18 w 24"/>
                <a:gd name="T49" fmla="*/ 0 h 32"/>
                <a:gd name="T50" fmla="*/ 18 w 24"/>
                <a:gd name="T51" fmla="*/ 0 h 3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
                <a:gd name="T79" fmla="*/ 0 h 32"/>
                <a:gd name="T80" fmla="*/ 24 w 24"/>
                <a:gd name="T81" fmla="*/ 32 h 3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 h="32">
                  <a:moveTo>
                    <a:pt x="18" y="0"/>
                  </a:moveTo>
                  <a:lnTo>
                    <a:pt x="18" y="2"/>
                  </a:lnTo>
                  <a:lnTo>
                    <a:pt x="16" y="2"/>
                  </a:lnTo>
                  <a:lnTo>
                    <a:pt x="12" y="6"/>
                  </a:lnTo>
                  <a:lnTo>
                    <a:pt x="10" y="6"/>
                  </a:lnTo>
                  <a:lnTo>
                    <a:pt x="10" y="8"/>
                  </a:lnTo>
                  <a:lnTo>
                    <a:pt x="8" y="8"/>
                  </a:lnTo>
                  <a:lnTo>
                    <a:pt x="6" y="8"/>
                  </a:lnTo>
                  <a:lnTo>
                    <a:pt x="2" y="6"/>
                  </a:lnTo>
                  <a:lnTo>
                    <a:pt x="0" y="6"/>
                  </a:lnTo>
                  <a:lnTo>
                    <a:pt x="8" y="32"/>
                  </a:lnTo>
                  <a:lnTo>
                    <a:pt x="10" y="30"/>
                  </a:lnTo>
                  <a:lnTo>
                    <a:pt x="14" y="28"/>
                  </a:lnTo>
                  <a:lnTo>
                    <a:pt x="16" y="24"/>
                  </a:lnTo>
                  <a:lnTo>
                    <a:pt x="20" y="20"/>
                  </a:lnTo>
                  <a:lnTo>
                    <a:pt x="22" y="16"/>
                  </a:lnTo>
                  <a:lnTo>
                    <a:pt x="24" y="12"/>
                  </a:lnTo>
                  <a:lnTo>
                    <a:pt x="24" y="10"/>
                  </a:lnTo>
                  <a:lnTo>
                    <a:pt x="22" y="8"/>
                  </a:lnTo>
                  <a:lnTo>
                    <a:pt x="20" y="6"/>
                  </a:lnTo>
                  <a:lnTo>
                    <a:pt x="20" y="4"/>
                  </a:lnTo>
                  <a:lnTo>
                    <a:pt x="18" y="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07" name="Freeform 298"/>
            <p:cNvSpPr>
              <a:spLocks/>
            </p:cNvSpPr>
            <p:nvPr/>
          </p:nvSpPr>
          <p:spPr bwMode="gray">
            <a:xfrm>
              <a:off x="3068" y="2867"/>
              <a:ext cx="139" cy="142"/>
            </a:xfrm>
            <a:custGeom>
              <a:avLst/>
              <a:gdLst>
                <a:gd name="T0" fmla="*/ 40 w 126"/>
                <a:gd name="T1" fmla="*/ 4 h 142"/>
                <a:gd name="T2" fmla="*/ 40 w 126"/>
                <a:gd name="T3" fmla="*/ 6 h 142"/>
                <a:gd name="T4" fmla="*/ 38 w 126"/>
                <a:gd name="T5" fmla="*/ 12 h 142"/>
                <a:gd name="T6" fmla="*/ 32 w 126"/>
                <a:gd name="T7" fmla="*/ 18 h 142"/>
                <a:gd name="T8" fmla="*/ 28 w 126"/>
                <a:gd name="T9" fmla="*/ 18 h 142"/>
                <a:gd name="T10" fmla="*/ 22 w 126"/>
                <a:gd name="T11" fmla="*/ 12 h 142"/>
                <a:gd name="T12" fmla="*/ 18 w 126"/>
                <a:gd name="T13" fmla="*/ 6 h 142"/>
                <a:gd name="T14" fmla="*/ 10 w 126"/>
                <a:gd name="T15" fmla="*/ 2 h 142"/>
                <a:gd name="T16" fmla="*/ 10 w 126"/>
                <a:gd name="T17" fmla="*/ 6 h 142"/>
                <a:gd name="T18" fmla="*/ 12 w 126"/>
                <a:gd name="T19" fmla="*/ 14 h 142"/>
                <a:gd name="T20" fmla="*/ 14 w 126"/>
                <a:gd name="T21" fmla="*/ 16 h 142"/>
                <a:gd name="T22" fmla="*/ 12 w 126"/>
                <a:gd name="T23" fmla="*/ 22 h 142"/>
                <a:gd name="T24" fmla="*/ 12 w 126"/>
                <a:gd name="T25" fmla="*/ 26 h 142"/>
                <a:gd name="T26" fmla="*/ 16 w 126"/>
                <a:gd name="T27" fmla="*/ 32 h 142"/>
                <a:gd name="T28" fmla="*/ 16 w 126"/>
                <a:gd name="T29" fmla="*/ 34 h 142"/>
                <a:gd name="T30" fmla="*/ 14 w 126"/>
                <a:gd name="T31" fmla="*/ 38 h 142"/>
                <a:gd name="T32" fmla="*/ 6 w 126"/>
                <a:gd name="T33" fmla="*/ 48 h 142"/>
                <a:gd name="T34" fmla="*/ 10 w 126"/>
                <a:gd name="T35" fmla="*/ 104 h 142"/>
                <a:gd name="T36" fmla="*/ 14 w 126"/>
                <a:gd name="T37" fmla="*/ 104 h 142"/>
                <a:gd name="T38" fmla="*/ 22 w 126"/>
                <a:gd name="T39" fmla="*/ 106 h 142"/>
                <a:gd name="T40" fmla="*/ 30 w 126"/>
                <a:gd name="T41" fmla="*/ 108 h 142"/>
                <a:gd name="T42" fmla="*/ 34 w 126"/>
                <a:gd name="T43" fmla="*/ 108 h 142"/>
                <a:gd name="T44" fmla="*/ 40 w 126"/>
                <a:gd name="T45" fmla="*/ 108 h 142"/>
                <a:gd name="T46" fmla="*/ 48 w 126"/>
                <a:gd name="T47" fmla="*/ 108 h 142"/>
                <a:gd name="T48" fmla="*/ 56 w 126"/>
                <a:gd name="T49" fmla="*/ 116 h 142"/>
                <a:gd name="T50" fmla="*/ 60 w 126"/>
                <a:gd name="T51" fmla="*/ 126 h 142"/>
                <a:gd name="T52" fmla="*/ 62 w 126"/>
                <a:gd name="T53" fmla="*/ 132 h 142"/>
                <a:gd name="T54" fmla="*/ 68 w 126"/>
                <a:gd name="T55" fmla="*/ 142 h 142"/>
                <a:gd name="T56" fmla="*/ 84 w 126"/>
                <a:gd name="T57" fmla="*/ 140 h 142"/>
                <a:gd name="T58" fmla="*/ 106 w 126"/>
                <a:gd name="T59" fmla="*/ 142 h 142"/>
                <a:gd name="T60" fmla="*/ 110 w 126"/>
                <a:gd name="T61" fmla="*/ 108 h 142"/>
                <a:gd name="T62" fmla="*/ 106 w 126"/>
                <a:gd name="T63" fmla="*/ 90 h 142"/>
                <a:gd name="T64" fmla="*/ 102 w 126"/>
                <a:gd name="T65" fmla="*/ 84 h 142"/>
                <a:gd name="T66" fmla="*/ 100 w 126"/>
                <a:gd name="T67" fmla="*/ 76 h 142"/>
                <a:gd name="T68" fmla="*/ 110 w 126"/>
                <a:gd name="T69" fmla="*/ 50 h 142"/>
                <a:gd name="T70" fmla="*/ 96 w 126"/>
                <a:gd name="T71" fmla="*/ 42 h 142"/>
                <a:gd name="T72" fmla="*/ 94 w 126"/>
                <a:gd name="T73" fmla="*/ 38 h 142"/>
                <a:gd name="T74" fmla="*/ 48 w 126"/>
                <a:gd name="T75" fmla="*/ 4 h 1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6"/>
                <a:gd name="T115" fmla="*/ 0 h 142"/>
                <a:gd name="T116" fmla="*/ 126 w 126"/>
                <a:gd name="T117" fmla="*/ 142 h 1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6" h="142">
                  <a:moveTo>
                    <a:pt x="48" y="4"/>
                  </a:moveTo>
                  <a:lnTo>
                    <a:pt x="40" y="4"/>
                  </a:lnTo>
                  <a:lnTo>
                    <a:pt x="40" y="6"/>
                  </a:lnTo>
                  <a:lnTo>
                    <a:pt x="38" y="10"/>
                  </a:lnTo>
                  <a:lnTo>
                    <a:pt x="38" y="12"/>
                  </a:lnTo>
                  <a:lnTo>
                    <a:pt x="36" y="16"/>
                  </a:lnTo>
                  <a:lnTo>
                    <a:pt x="32" y="18"/>
                  </a:lnTo>
                  <a:lnTo>
                    <a:pt x="28" y="18"/>
                  </a:lnTo>
                  <a:lnTo>
                    <a:pt x="24" y="16"/>
                  </a:lnTo>
                  <a:lnTo>
                    <a:pt x="22" y="12"/>
                  </a:lnTo>
                  <a:lnTo>
                    <a:pt x="20" y="10"/>
                  </a:lnTo>
                  <a:lnTo>
                    <a:pt x="18" y="6"/>
                  </a:lnTo>
                  <a:lnTo>
                    <a:pt x="18" y="0"/>
                  </a:lnTo>
                  <a:lnTo>
                    <a:pt x="10" y="2"/>
                  </a:lnTo>
                  <a:lnTo>
                    <a:pt x="10" y="4"/>
                  </a:lnTo>
                  <a:lnTo>
                    <a:pt x="10" y="6"/>
                  </a:lnTo>
                  <a:lnTo>
                    <a:pt x="12" y="10"/>
                  </a:lnTo>
                  <a:lnTo>
                    <a:pt x="12" y="14"/>
                  </a:lnTo>
                  <a:lnTo>
                    <a:pt x="14" y="16"/>
                  </a:lnTo>
                  <a:lnTo>
                    <a:pt x="12" y="18"/>
                  </a:lnTo>
                  <a:lnTo>
                    <a:pt x="12" y="22"/>
                  </a:lnTo>
                  <a:lnTo>
                    <a:pt x="12" y="26"/>
                  </a:lnTo>
                  <a:lnTo>
                    <a:pt x="14" y="28"/>
                  </a:lnTo>
                  <a:lnTo>
                    <a:pt x="16" y="32"/>
                  </a:lnTo>
                  <a:lnTo>
                    <a:pt x="16" y="34"/>
                  </a:lnTo>
                  <a:lnTo>
                    <a:pt x="16" y="36"/>
                  </a:lnTo>
                  <a:lnTo>
                    <a:pt x="14" y="38"/>
                  </a:lnTo>
                  <a:lnTo>
                    <a:pt x="10" y="42"/>
                  </a:lnTo>
                  <a:lnTo>
                    <a:pt x="6" y="48"/>
                  </a:lnTo>
                  <a:lnTo>
                    <a:pt x="0" y="54"/>
                  </a:lnTo>
                  <a:lnTo>
                    <a:pt x="10" y="104"/>
                  </a:lnTo>
                  <a:lnTo>
                    <a:pt x="14" y="104"/>
                  </a:lnTo>
                  <a:lnTo>
                    <a:pt x="16" y="106"/>
                  </a:lnTo>
                  <a:lnTo>
                    <a:pt x="22" y="106"/>
                  </a:lnTo>
                  <a:lnTo>
                    <a:pt x="26" y="108"/>
                  </a:lnTo>
                  <a:lnTo>
                    <a:pt x="30" y="108"/>
                  </a:lnTo>
                  <a:lnTo>
                    <a:pt x="34" y="108"/>
                  </a:lnTo>
                  <a:lnTo>
                    <a:pt x="36" y="108"/>
                  </a:lnTo>
                  <a:lnTo>
                    <a:pt x="40" y="108"/>
                  </a:lnTo>
                  <a:lnTo>
                    <a:pt x="42" y="108"/>
                  </a:lnTo>
                  <a:lnTo>
                    <a:pt x="48" y="108"/>
                  </a:lnTo>
                  <a:lnTo>
                    <a:pt x="52" y="112"/>
                  </a:lnTo>
                  <a:lnTo>
                    <a:pt x="56" y="116"/>
                  </a:lnTo>
                  <a:lnTo>
                    <a:pt x="60" y="124"/>
                  </a:lnTo>
                  <a:lnTo>
                    <a:pt x="60" y="126"/>
                  </a:lnTo>
                  <a:lnTo>
                    <a:pt x="62" y="128"/>
                  </a:lnTo>
                  <a:lnTo>
                    <a:pt x="62" y="132"/>
                  </a:lnTo>
                  <a:lnTo>
                    <a:pt x="64" y="138"/>
                  </a:lnTo>
                  <a:lnTo>
                    <a:pt x="68" y="142"/>
                  </a:lnTo>
                  <a:lnTo>
                    <a:pt x="80" y="142"/>
                  </a:lnTo>
                  <a:lnTo>
                    <a:pt x="84" y="140"/>
                  </a:lnTo>
                  <a:lnTo>
                    <a:pt x="86" y="142"/>
                  </a:lnTo>
                  <a:lnTo>
                    <a:pt x="106" y="142"/>
                  </a:lnTo>
                  <a:lnTo>
                    <a:pt x="126" y="134"/>
                  </a:lnTo>
                  <a:lnTo>
                    <a:pt x="110" y="108"/>
                  </a:lnTo>
                  <a:lnTo>
                    <a:pt x="108" y="90"/>
                  </a:lnTo>
                  <a:lnTo>
                    <a:pt x="106" y="90"/>
                  </a:lnTo>
                  <a:lnTo>
                    <a:pt x="104" y="88"/>
                  </a:lnTo>
                  <a:lnTo>
                    <a:pt x="102" y="84"/>
                  </a:lnTo>
                  <a:lnTo>
                    <a:pt x="102" y="80"/>
                  </a:lnTo>
                  <a:lnTo>
                    <a:pt x="100" y="76"/>
                  </a:lnTo>
                  <a:lnTo>
                    <a:pt x="102" y="70"/>
                  </a:lnTo>
                  <a:lnTo>
                    <a:pt x="110" y="50"/>
                  </a:lnTo>
                  <a:lnTo>
                    <a:pt x="98" y="44"/>
                  </a:lnTo>
                  <a:lnTo>
                    <a:pt x="96" y="42"/>
                  </a:lnTo>
                  <a:lnTo>
                    <a:pt x="94" y="40"/>
                  </a:lnTo>
                  <a:lnTo>
                    <a:pt x="94" y="38"/>
                  </a:lnTo>
                  <a:lnTo>
                    <a:pt x="94" y="36"/>
                  </a:lnTo>
                  <a:lnTo>
                    <a:pt x="48" y="4"/>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08" name="Freeform 299"/>
            <p:cNvSpPr>
              <a:spLocks/>
            </p:cNvSpPr>
            <p:nvPr/>
          </p:nvSpPr>
          <p:spPr bwMode="gray">
            <a:xfrm>
              <a:off x="3086" y="3001"/>
              <a:ext cx="123" cy="212"/>
            </a:xfrm>
            <a:custGeom>
              <a:avLst/>
              <a:gdLst>
                <a:gd name="T0" fmla="*/ 8 w 112"/>
                <a:gd name="T1" fmla="*/ 148 h 212"/>
                <a:gd name="T2" fmla="*/ 28 w 112"/>
                <a:gd name="T3" fmla="*/ 128 h 212"/>
                <a:gd name="T4" fmla="*/ 28 w 112"/>
                <a:gd name="T5" fmla="*/ 96 h 212"/>
                <a:gd name="T6" fmla="*/ 18 w 112"/>
                <a:gd name="T7" fmla="*/ 76 h 212"/>
                <a:gd name="T8" fmla="*/ 8 w 112"/>
                <a:gd name="T9" fmla="*/ 66 h 212"/>
                <a:gd name="T10" fmla="*/ 44 w 112"/>
                <a:gd name="T11" fmla="*/ 34 h 212"/>
                <a:gd name="T12" fmla="*/ 46 w 112"/>
                <a:gd name="T13" fmla="*/ 20 h 212"/>
                <a:gd name="T14" fmla="*/ 54 w 112"/>
                <a:gd name="T15" fmla="*/ 28 h 212"/>
                <a:gd name="T16" fmla="*/ 58 w 112"/>
                <a:gd name="T17" fmla="*/ 36 h 212"/>
                <a:gd name="T18" fmla="*/ 62 w 112"/>
                <a:gd name="T19" fmla="*/ 40 h 212"/>
                <a:gd name="T20" fmla="*/ 64 w 112"/>
                <a:gd name="T21" fmla="*/ 40 h 212"/>
                <a:gd name="T22" fmla="*/ 62 w 112"/>
                <a:gd name="T23" fmla="*/ 26 h 212"/>
                <a:gd name="T24" fmla="*/ 58 w 112"/>
                <a:gd name="T25" fmla="*/ 24 h 212"/>
                <a:gd name="T26" fmla="*/ 56 w 112"/>
                <a:gd name="T27" fmla="*/ 20 h 212"/>
                <a:gd name="T28" fmla="*/ 64 w 112"/>
                <a:gd name="T29" fmla="*/ 8 h 212"/>
                <a:gd name="T30" fmla="*/ 70 w 112"/>
                <a:gd name="T31" fmla="*/ 8 h 212"/>
                <a:gd name="T32" fmla="*/ 110 w 112"/>
                <a:gd name="T33" fmla="*/ 0 h 212"/>
                <a:gd name="T34" fmla="*/ 110 w 112"/>
                <a:gd name="T35" fmla="*/ 10 h 212"/>
                <a:gd name="T36" fmla="*/ 110 w 112"/>
                <a:gd name="T37" fmla="*/ 24 h 212"/>
                <a:gd name="T38" fmla="*/ 110 w 112"/>
                <a:gd name="T39" fmla="*/ 36 h 212"/>
                <a:gd name="T40" fmla="*/ 112 w 112"/>
                <a:gd name="T41" fmla="*/ 42 h 212"/>
                <a:gd name="T42" fmla="*/ 108 w 112"/>
                <a:gd name="T43" fmla="*/ 70 h 212"/>
                <a:gd name="T44" fmla="*/ 96 w 112"/>
                <a:gd name="T45" fmla="*/ 80 h 212"/>
                <a:gd name="T46" fmla="*/ 88 w 112"/>
                <a:gd name="T47" fmla="*/ 82 h 212"/>
                <a:gd name="T48" fmla="*/ 78 w 112"/>
                <a:gd name="T49" fmla="*/ 88 h 212"/>
                <a:gd name="T50" fmla="*/ 72 w 112"/>
                <a:gd name="T51" fmla="*/ 94 h 212"/>
                <a:gd name="T52" fmla="*/ 68 w 112"/>
                <a:gd name="T53" fmla="*/ 100 h 212"/>
                <a:gd name="T54" fmla="*/ 60 w 112"/>
                <a:gd name="T55" fmla="*/ 108 h 212"/>
                <a:gd name="T56" fmla="*/ 56 w 112"/>
                <a:gd name="T57" fmla="*/ 110 h 212"/>
                <a:gd name="T58" fmla="*/ 48 w 112"/>
                <a:gd name="T59" fmla="*/ 118 h 212"/>
                <a:gd name="T60" fmla="*/ 44 w 112"/>
                <a:gd name="T61" fmla="*/ 126 h 212"/>
                <a:gd name="T62" fmla="*/ 44 w 112"/>
                <a:gd name="T63" fmla="*/ 142 h 212"/>
                <a:gd name="T64" fmla="*/ 46 w 112"/>
                <a:gd name="T65" fmla="*/ 168 h 212"/>
                <a:gd name="T66" fmla="*/ 46 w 112"/>
                <a:gd name="T67" fmla="*/ 176 h 212"/>
                <a:gd name="T68" fmla="*/ 46 w 112"/>
                <a:gd name="T69" fmla="*/ 184 h 212"/>
                <a:gd name="T70" fmla="*/ 42 w 112"/>
                <a:gd name="T71" fmla="*/ 188 h 212"/>
                <a:gd name="T72" fmla="*/ 34 w 112"/>
                <a:gd name="T73" fmla="*/ 192 h 212"/>
                <a:gd name="T74" fmla="*/ 30 w 112"/>
                <a:gd name="T75" fmla="*/ 194 h 212"/>
                <a:gd name="T76" fmla="*/ 22 w 112"/>
                <a:gd name="T77" fmla="*/ 198 h 212"/>
                <a:gd name="T78" fmla="*/ 20 w 112"/>
                <a:gd name="T79" fmla="*/ 202 h 212"/>
                <a:gd name="T80" fmla="*/ 20 w 112"/>
                <a:gd name="T81" fmla="*/ 206 h 212"/>
                <a:gd name="T82" fmla="*/ 22 w 112"/>
                <a:gd name="T83" fmla="*/ 208 h 212"/>
                <a:gd name="T84" fmla="*/ 20 w 112"/>
                <a:gd name="T85" fmla="*/ 212 h 212"/>
                <a:gd name="T86" fmla="*/ 18 w 112"/>
                <a:gd name="T87" fmla="*/ 212 h 212"/>
                <a:gd name="T88" fmla="*/ 12 w 112"/>
                <a:gd name="T89" fmla="*/ 204 h 212"/>
                <a:gd name="T90" fmla="*/ 10 w 112"/>
                <a:gd name="T91" fmla="*/ 194 h 212"/>
                <a:gd name="T92" fmla="*/ 8 w 112"/>
                <a:gd name="T93" fmla="*/ 192 h 212"/>
                <a:gd name="T94" fmla="*/ 6 w 112"/>
                <a:gd name="T95" fmla="*/ 192 h 212"/>
                <a:gd name="T96" fmla="*/ 6 w 112"/>
                <a:gd name="T97" fmla="*/ 174 h 212"/>
                <a:gd name="T98" fmla="*/ 2 w 112"/>
                <a:gd name="T99" fmla="*/ 164 h 212"/>
                <a:gd name="T100" fmla="*/ 0 w 112"/>
                <a:gd name="T101" fmla="*/ 160 h 212"/>
                <a:gd name="T102" fmla="*/ 2 w 112"/>
                <a:gd name="T103" fmla="*/ 156 h 21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2"/>
                <a:gd name="T157" fmla="*/ 0 h 212"/>
                <a:gd name="T158" fmla="*/ 112 w 112"/>
                <a:gd name="T159" fmla="*/ 212 h 21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2" h="212">
                  <a:moveTo>
                    <a:pt x="2" y="156"/>
                  </a:moveTo>
                  <a:lnTo>
                    <a:pt x="8" y="148"/>
                  </a:lnTo>
                  <a:lnTo>
                    <a:pt x="20" y="140"/>
                  </a:lnTo>
                  <a:lnTo>
                    <a:pt x="28" y="128"/>
                  </a:lnTo>
                  <a:lnTo>
                    <a:pt x="30" y="112"/>
                  </a:lnTo>
                  <a:lnTo>
                    <a:pt x="28" y="96"/>
                  </a:lnTo>
                  <a:lnTo>
                    <a:pt x="30" y="82"/>
                  </a:lnTo>
                  <a:lnTo>
                    <a:pt x="18" y="76"/>
                  </a:lnTo>
                  <a:lnTo>
                    <a:pt x="8" y="72"/>
                  </a:lnTo>
                  <a:lnTo>
                    <a:pt x="8" y="66"/>
                  </a:lnTo>
                  <a:lnTo>
                    <a:pt x="44" y="58"/>
                  </a:lnTo>
                  <a:lnTo>
                    <a:pt x="44" y="34"/>
                  </a:lnTo>
                  <a:lnTo>
                    <a:pt x="42" y="26"/>
                  </a:lnTo>
                  <a:lnTo>
                    <a:pt x="46" y="20"/>
                  </a:lnTo>
                  <a:lnTo>
                    <a:pt x="50" y="28"/>
                  </a:lnTo>
                  <a:lnTo>
                    <a:pt x="54" y="28"/>
                  </a:lnTo>
                  <a:lnTo>
                    <a:pt x="56" y="34"/>
                  </a:lnTo>
                  <a:lnTo>
                    <a:pt x="58" y="36"/>
                  </a:lnTo>
                  <a:lnTo>
                    <a:pt x="60" y="38"/>
                  </a:lnTo>
                  <a:lnTo>
                    <a:pt x="62" y="40"/>
                  </a:lnTo>
                  <a:lnTo>
                    <a:pt x="64" y="40"/>
                  </a:lnTo>
                  <a:lnTo>
                    <a:pt x="64" y="32"/>
                  </a:lnTo>
                  <a:lnTo>
                    <a:pt x="62" y="26"/>
                  </a:lnTo>
                  <a:lnTo>
                    <a:pt x="60" y="26"/>
                  </a:lnTo>
                  <a:lnTo>
                    <a:pt x="58" y="24"/>
                  </a:lnTo>
                  <a:lnTo>
                    <a:pt x="56" y="22"/>
                  </a:lnTo>
                  <a:lnTo>
                    <a:pt x="56" y="20"/>
                  </a:lnTo>
                  <a:lnTo>
                    <a:pt x="52" y="8"/>
                  </a:lnTo>
                  <a:lnTo>
                    <a:pt x="64" y="8"/>
                  </a:lnTo>
                  <a:lnTo>
                    <a:pt x="68" y="6"/>
                  </a:lnTo>
                  <a:lnTo>
                    <a:pt x="70" y="8"/>
                  </a:lnTo>
                  <a:lnTo>
                    <a:pt x="92" y="8"/>
                  </a:lnTo>
                  <a:lnTo>
                    <a:pt x="110" y="0"/>
                  </a:lnTo>
                  <a:lnTo>
                    <a:pt x="110" y="4"/>
                  </a:lnTo>
                  <a:lnTo>
                    <a:pt x="110" y="10"/>
                  </a:lnTo>
                  <a:lnTo>
                    <a:pt x="110" y="18"/>
                  </a:lnTo>
                  <a:lnTo>
                    <a:pt x="110" y="24"/>
                  </a:lnTo>
                  <a:lnTo>
                    <a:pt x="110" y="32"/>
                  </a:lnTo>
                  <a:lnTo>
                    <a:pt x="110" y="36"/>
                  </a:lnTo>
                  <a:lnTo>
                    <a:pt x="112" y="40"/>
                  </a:lnTo>
                  <a:lnTo>
                    <a:pt x="112" y="42"/>
                  </a:lnTo>
                  <a:lnTo>
                    <a:pt x="112" y="58"/>
                  </a:lnTo>
                  <a:lnTo>
                    <a:pt x="108" y="70"/>
                  </a:lnTo>
                  <a:lnTo>
                    <a:pt x="102" y="76"/>
                  </a:lnTo>
                  <a:lnTo>
                    <a:pt x="96" y="80"/>
                  </a:lnTo>
                  <a:lnTo>
                    <a:pt x="90" y="82"/>
                  </a:lnTo>
                  <a:lnTo>
                    <a:pt x="88" y="82"/>
                  </a:lnTo>
                  <a:lnTo>
                    <a:pt x="82" y="86"/>
                  </a:lnTo>
                  <a:lnTo>
                    <a:pt x="78" y="88"/>
                  </a:lnTo>
                  <a:lnTo>
                    <a:pt x="74" y="92"/>
                  </a:lnTo>
                  <a:lnTo>
                    <a:pt x="72" y="94"/>
                  </a:lnTo>
                  <a:lnTo>
                    <a:pt x="68" y="100"/>
                  </a:lnTo>
                  <a:lnTo>
                    <a:pt x="62" y="106"/>
                  </a:lnTo>
                  <a:lnTo>
                    <a:pt x="60" y="108"/>
                  </a:lnTo>
                  <a:lnTo>
                    <a:pt x="56" y="110"/>
                  </a:lnTo>
                  <a:lnTo>
                    <a:pt x="50" y="114"/>
                  </a:lnTo>
                  <a:lnTo>
                    <a:pt x="48" y="118"/>
                  </a:lnTo>
                  <a:lnTo>
                    <a:pt x="46" y="122"/>
                  </a:lnTo>
                  <a:lnTo>
                    <a:pt x="44" y="126"/>
                  </a:lnTo>
                  <a:lnTo>
                    <a:pt x="44" y="142"/>
                  </a:lnTo>
                  <a:lnTo>
                    <a:pt x="44" y="158"/>
                  </a:lnTo>
                  <a:lnTo>
                    <a:pt x="46" y="168"/>
                  </a:lnTo>
                  <a:lnTo>
                    <a:pt x="46" y="172"/>
                  </a:lnTo>
                  <a:lnTo>
                    <a:pt x="46" y="176"/>
                  </a:lnTo>
                  <a:lnTo>
                    <a:pt x="46" y="180"/>
                  </a:lnTo>
                  <a:lnTo>
                    <a:pt x="46" y="184"/>
                  </a:lnTo>
                  <a:lnTo>
                    <a:pt x="42" y="188"/>
                  </a:lnTo>
                  <a:lnTo>
                    <a:pt x="38" y="190"/>
                  </a:lnTo>
                  <a:lnTo>
                    <a:pt x="34" y="192"/>
                  </a:lnTo>
                  <a:lnTo>
                    <a:pt x="30" y="194"/>
                  </a:lnTo>
                  <a:lnTo>
                    <a:pt x="24" y="196"/>
                  </a:lnTo>
                  <a:lnTo>
                    <a:pt x="22" y="198"/>
                  </a:lnTo>
                  <a:lnTo>
                    <a:pt x="20" y="200"/>
                  </a:lnTo>
                  <a:lnTo>
                    <a:pt x="20" y="202"/>
                  </a:lnTo>
                  <a:lnTo>
                    <a:pt x="20" y="206"/>
                  </a:lnTo>
                  <a:lnTo>
                    <a:pt x="22" y="208"/>
                  </a:lnTo>
                  <a:lnTo>
                    <a:pt x="22" y="210"/>
                  </a:lnTo>
                  <a:lnTo>
                    <a:pt x="20" y="212"/>
                  </a:lnTo>
                  <a:lnTo>
                    <a:pt x="18" y="212"/>
                  </a:lnTo>
                  <a:lnTo>
                    <a:pt x="14" y="212"/>
                  </a:lnTo>
                  <a:lnTo>
                    <a:pt x="12" y="204"/>
                  </a:lnTo>
                  <a:lnTo>
                    <a:pt x="10" y="198"/>
                  </a:lnTo>
                  <a:lnTo>
                    <a:pt x="10" y="194"/>
                  </a:lnTo>
                  <a:lnTo>
                    <a:pt x="8" y="192"/>
                  </a:lnTo>
                  <a:lnTo>
                    <a:pt x="6" y="192"/>
                  </a:lnTo>
                  <a:lnTo>
                    <a:pt x="8" y="182"/>
                  </a:lnTo>
                  <a:lnTo>
                    <a:pt x="6" y="174"/>
                  </a:lnTo>
                  <a:lnTo>
                    <a:pt x="4" y="168"/>
                  </a:lnTo>
                  <a:lnTo>
                    <a:pt x="2" y="164"/>
                  </a:lnTo>
                  <a:lnTo>
                    <a:pt x="0" y="162"/>
                  </a:lnTo>
                  <a:lnTo>
                    <a:pt x="0" y="160"/>
                  </a:lnTo>
                  <a:lnTo>
                    <a:pt x="2" y="156"/>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09" name="Freeform 300"/>
            <p:cNvSpPr>
              <a:spLocks/>
            </p:cNvSpPr>
            <p:nvPr/>
          </p:nvSpPr>
          <p:spPr bwMode="gray">
            <a:xfrm>
              <a:off x="2863" y="3161"/>
              <a:ext cx="247" cy="176"/>
            </a:xfrm>
            <a:custGeom>
              <a:avLst/>
              <a:gdLst>
                <a:gd name="T0" fmla="*/ 170 w 224"/>
                <a:gd name="T1" fmla="*/ 6 h 176"/>
                <a:gd name="T2" fmla="*/ 162 w 224"/>
                <a:gd name="T3" fmla="*/ 10 h 176"/>
                <a:gd name="T4" fmla="*/ 152 w 224"/>
                <a:gd name="T5" fmla="*/ 18 h 176"/>
                <a:gd name="T6" fmla="*/ 144 w 224"/>
                <a:gd name="T7" fmla="*/ 22 h 176"/>
                <a:gd name="T8" fmla="*/ 134 w 224"/>
                <a:gd name="T9" fmla="*/ 34 h 176"/>
                <a:gd name="T10" fmla="*/ 128 w 224"/>
                <a:gd name="T11" fmla="*/ 46 h 176"/>
                <a:gd name="T12" fmla="*/ 122 w 224"/>
                <a:gd name="T13" fmla="*/ 46 h 176"/>
                <a:gd name="T14" fmla="*/ 114 w 224"/>
                <a:gd name="T15" fmla="*/ 40 h 176"/>
                <a:gd name="T16" fmla="*/ 102 w 224"/>
                <a:gd name="T17" fmla="*/ 42 h 176"/>
                <a:gd name="T18" fmla="*/ 98 w 224"/>
                <a:gd name="T19" fmla="*/ 46 h 176"/>
                <a:gd name="T20" fmla="*/ 94 w 224"/>
                <a:gd name="T21" fmla="*/ 54 h 176"/>
                <a:gd name="T22" fmla="*/ 80 w 224"/>
                <a:gd name="T23" fmla="*/ 66 h 176"/>
                <a:gd name="T24" fmla="*/ 66 w 224"/>
                <a:gd name="T25" fmla="*/ 68 h 176"/>
                <a:gd name="T26" fmla="*/ 64 w 224"/>
                <a:gd name="T27" fmla="*/ 62 h 176"/>
                <a:gd name="T28" fmla="*/ 68 w 224"/>
                <a:gd name="T29" fmla="*/ 56 h 176"/>
                <a:gd name="T30" fmla="*/ 64 w 224"/>
                <a:gd name="T31" fmla="*/ 38 h 176"/>
                <a:gd name="T32" fmla="*/ 56 w 224"/>
                <a:gd name="T33" fmla="*/ 32 h 176"/>
                <a:gd name="T34" fmla="*/ 54 w 224"/>
                <a:gd name="T35" fmla="*/ 78 h 176"/>
                <a:gd name="T36" fmla="*/ 50 w 224"/>
                <a:gd name="T37" fmla="*/ 82 h 176"/>
                <a:gd name="T38" fmla="*/ 28 w 224"/>
                <a:gd name="T39" fmla="*/ 82 h 176"/>
                <a:gd name="T40" fmla="*/ 24 w 224"/>
                <a:gd name="T41" fmla="*/ 80 h 176"/>
                <a:gd name="T42" fmla="*/ 22 w 224"/>
                <a:gd name="T43" fmla="*/ 70 h 176"/>
                <a:gd name="T44" fmla="*/ 18 w 224"/>
                <a:gd name="T45" fmla="*/ 68 h 176"/>
                <a:gd name="T46" fmla="*/ 0 w 224"/>
                <a:gd name="T47" fmla="*/ 82 h 176"/>
                <a:gd name="T48" fmla="*/ 20 w 224"/>
                <a:gd name="T49" fmla="*/ 160 h 176"/>
                <a:gd name="T50" fmla="*/ 38 w 224"/>
                <a:gd name="T51" fmla="*/ 172 h 176"/>
                <a:gd name="T52" fmla="*/ 70 w 224"/>
                <a:gd name="T53" fmla="*/ 172 h 176"/>
                <a:gd name="T54" fmla="*/ 100 w 224"/>
                <a:gd name="T55" fmla="*/ 164 h 176"/>
                <a:gd name="T56" fmla="*/ 128 w 224"/>
                <a:gd name="T57" fmla="*/ 160 h 176"/>
                <a:gd name="T58" fmla="*/ 146 w 224"/>
                <a:gd name="T59" fmla="*/ 150 h 176"/>
                <a:gd name="T60" fmla="*/ 154 w 224"/>
                <a:gd name="T61" fmla="*/ 142 h 176"/>
                <a:gd name="T62" fmla="*/ 166 w 224"/>
                <a:gd name="T63" fmla="*/ 126 h 176"/>
                <a:gd name="T64" fmla="*/ 186 w 224"/>
                <a:gd name="T65" fmla="*/ 104 h 176"/>
                <a:gd name="T66" fmla="*/ 190 w 224"/>
                <a:gd name="T67" fmla="*/ 96 h 176"/>
                <a:gd name="T68" fmla="*/ 198 w 224"/>
                <a:gd name="T69" fmla="*/ 88 h 176"/>
                <a:gd name="T70" fmla="*/ 202 w 224"/>
                <a:gd name="T71" fmla="*/ 84 h 176"/>
                <a:gd name="T72" fmla="*/ 212 w 224"/>
                <a:gd name="T73" fmla="*/ 76 h 176"/>
                <a:gd name="T74" fmla="*/ 216 w 224"/>
                <a:gd name="T75" fmla="*/ 70 h 176"/>
                <a:gd name="T76" fmla="*/ 222 w 224"/>
                <a:gd name="T77" fmla="*/ 58 h 176"/>
                <a:gd name="T78" fmla="*/ 216 w 224"/>
                <a:gd name="T79" fmla="*/ 52 h 176"/>
                <a:gd name="T80" fmla="*/ 214 w 224"/>
                <a:gd name="T81" fmla="*/ 44 h 176"/>
                <a:gd name="T82" fmla="*/ 210 w 224"/>
                <a:gd name="T83" fmla="*/ 32 h 176"/>
                <a:gd name="T84" fmla="*/ 210 w 224"/>
                <a:gd name="T85" fmla="*/ 26 h 176"/>
                <a:gd name="T86" fmla="*/ 208 w 224"/>
                <a:gd name="T87" fmla="*/ 8 h 176"/>
                <a:gd name="T88" fmla="*/ 176 w 224"/>
                <a:gd name="T89" fmla="*/ 0 h 17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4"/>
                <a:gd name="T136" fmla="*/ 0 h 176"/>
                <a:gd name="T137" fmla="*/ 224 w 224"/>
                <a:gd name="T138" fmla="*/ 176 h 17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4" h="176">
                  <a:moveTo>
                    <a:pt x="176" y="0"/>
                  </a:moveTo>
                  <a:lnTo>
                    <a:pt x="174" y="4"/>
                  </a:lnTo>
                  <a:lnTo>
                    <a:pt x="170" y="6"/>
                  </a:lnTo>
                  <a:lnTo>
                    <a:pt x="166" y="8"/>
                  </a:lnTo>
                  <a:lnTo>
                    <a:pt x="164" y="10"/>
                  </a:lnTo>
                  <a:lnTo>
                    <a:pt x="162" y="10"/>
                  </a:lnTo>
                  <a:lnTo>
                    <a:pt x="160" y="14"/>
                  </a:lnTo>
                  <a:lnTo>
                    <a:pt x="158" y="16"/>
                  </a:lnTo>
                  <a:lnTo>
                    <a:pt x="152" y="18"/>
                  </a:lnTo>
                  <a:lnTo>
                    <a:pt x="148" y="20"/>
                  </a:lnTo>
                  <a:lnTo>
                    <a:pt x="146" y="20"/>
                  </a:lnTo>
                  <a:lnTo>
                    <a:pt x="144" y="22"/>
                  </a:lnTo>
                  <a:lnTo>
                    <a:pt x="140" y="24"/>
                  </a:lnTo>
                  <a:lnTo>
                    <a:pt x="136" y="28"/>
                  </a:lnTo>
                  <a:lnTo>
                    <a:pt x="134" y="34"/>
                  </a:lnTo>
                  <a:lnTo>
                    <a:pt x="132" y="38"/>
                  </a:lnTo>
                  <a:lnTo>
                    <a:pt x="130" y="42"/>
                  </a:lnTo>
                  <a:lnTo>
                    <a:pt x="128" y="46"/>
                  </a:lnTo>
                  <a:lnTo>
                    <a:pt x="128" y="48"/>
                  </a:lnTo>
                  <a:lnTo>
                    <a:pt x="124" y="48"/>
                  </a:lnTo>
                  <a:lnTo>
                    <a:pt x="122" y="46"/>
                  </a:lnTo>
                  <a:lnTo>
                    <a:pt x="120" y="44"/>
                  </a:lnTo>
                  <a:lnTo>
                    <a:pt x="118" y="44"/>
                  </a:lnTo>
                  <a:lnTo>
                    <a:pt x="114" y="40"/>
                  </a:lnTo>
                  <a:lnTo>
                    <a:pt x="110" y="40"/>
                  </a:lnTo>
                  <a:lnTo>
                    <a:pt x="106" y="40"/>
                  </a:lnTo>
                  <a:lnTo>
                    <a:pt x="102" y="42"/>
                  </a:lnTo>
                  <a:lnTo>
                    <a:pt x="100" y="42"/>
                  </a:lnTo>
                  <a:lnTo>
                    <a:pt x="98" y="44"/>
                  </a:lnTo>
                  <a:lnTo>
                    <a:pt x="98" y="46"/>
                  </a:lnTo>
                  <a:lnTo>
                    <a:pt x="96" y="50"/>
                  </a:lnTo>
                  <a:lnTo>
                    <a:pt x="94" y="52"/>
                  </a:lnTo>
                  <a:lnTo>
                    <a:pt x="94" y="54"/>
                  </a:lnTo>
                  <a:lnTo>
                    <a:pt x="94" y="56"/>
                  </a:lnTo>
                  <a:lnTo>
                    <a:pt x="88" y="62"/>
                  </a:lnTo>
                  <a:lnTo>
                    <a:pt x="80" y="66"/>
                  </a:lnTo>
                  <a:lnTo>
                    <a:pt x="74" y="68"/>
                  </a:lnTo>
                  <a:lnTo>
                    <a:pt x="70" y="68"/>
                  </a:lnTo>
                  <a:lnTo>
                    <a:pt x="66" y="68"/>
                  </a:lnTo>
                  <a:lnTo>
                    <a:pt x="64" y="68"/>
                  </a:lnTo>
                  <a:lnTo>
                    <a:pt x="62" y="64"/>
                  </a:lnTo>
                  <a:lnTo>
                    <a:pt x="64" y="62"/>
                  </a:lnTo>
                  <a:lnTo>
                    <a:pt x="66" y="58"/>
                  </a:lnTo>
                  <a:lnTo>
                    <a:pt x="68" y="56"/>
                  </a:lnTo>
                  <a:lnTo>
                    <a:pt x="68" y="50"/>
                  </a:lnTo>
                  <a:lnTo>
                    <a:pt x="66" y="44"/>
                  </a:lnTo>
                  <a:lnTo>
                    <a:pt x="64" y="38"/>
                  </a:lnTo>
                  <a:lnTo>
                    <a:pt x="60" y="36"/>
                  </a:lnTo>
                  <a:lnTo>
                    <a:pt x="58" y="34"/>
                  </a:lnTo>
                  <a:lnTo>
                    <a:pt x="56" y="32"/>
                  </a:lnTo>
                  <a:lnTo>
                    <a:pt x="54" y="32"/>
                  </a:lnTo>
                  <a:lnTo>
                    <a:pt x="54" y="78"/>
                  </a:lnTo>
                  <a:lnTo>
                    <a:pt x="54" y="80"/>
                  </a:lnTo>
                  <a:lnTo>
                    <a:pt x="52" y="80"/>
                  </a:lnTo>
                  <a:lnTo>
                    <a:pt x="50" y="82"/>
                  </a:lnTo>
                  <a:lnTo>
                    <a:pt x="46" y="82"/>
                  </a:lnTo>
                  <a:lnTo>
                    <a:pt x="38" y="82"/>
                  </a:lnTo>
                  <a:lnTo>
                    <a:pt x="28" y="82"/>
                  </a:lnTo>
                  <a:lnTo>
                    <a:pt x="26" y="82"/>
                  </a:lnTo>
                  <a:lnTo>
                    <a:pt x="24" y="80"/>
                  </a:lnTo>
                  <a:lnTo>
                    <a:pt x="22" y="76"/>
                  </a:lnTo>
                  <a:lnTo>
                    <a:pt x="22" y="70"/>
                  </a:lnTo>
                  <a:lnTo>
                    <a:pt x="20" y="70"/>
                  </a:lnTo>
                  <a:lnTo>
                    <a:pt x="20" y="68"/>
                  </a:lnTo>
                  <a:lnTo>
                    <a:pt x="18" y="68"/>
                  </a:lnTo>
                  <a:lnTo>
                    <a:pt x="16" y="68"/>
                  </a:lnTo>
                  <a:lnTo>
                    <a:pt x="12" y="78"/>
                  </a:lnTo>
                  <a:lnTo>
                    <a:pt x="0" y="82"/>
                  </a:lnTo>
                  <a:lnTo>
                    <a:pt x="8" y="110"/>
                  </a:lnTo>
                  <a:lnTo>
                    <a:pt x="20" y="126"/>
                  </a:lnTo>
                  <a:lnTo>
                    <a:pt x="20" y="160"/>
                  </a:lnTo>
                  <a:lnTo>
                    <a:pt x="20" y="162"/>
                  </a:lnTo>
                  <a:lnTo>
                    <a:pt x="28" y="168"/>
                  </a:lnTo>
                  <a:lnTo>
                    <a:pt x="38" y="172"/>
                  </a:lnTo>
                  <a:lnTo>
                    <a:pt x="56" y="176"/>
                  </a:lnTo>
                  <a:lnTo>
                    <a:pt x="60" y="176"/>
                  </a:lnTo>
                  <a:lnTo>
                    <a:pt x="70" y="172"/>
                  </a:lnTo>
                  <a:lnTo>
                    <a:pt x="82" y="166"/>
                  </a:lnTo>
                  <a:lnTo>
                    <a:pt x="92" y="164"/>
                  </a:lnTo>
                  <a:lnTo>
                    <a:pt x="100" y="164"/>
                  </a:lnTo>
                  <a:lnTo>
                    <a:pt x="104" y="164"/>
                  </a:lnTo>
                  <a:lnTo>
                    <a:pt x="116" y="164"/>
                  </a:lnTo>
                  <a:lnTo>
                    <a:pt x="128" y="160"/>
                  </a:lnTo>
                  <a:lnTo>
                    <a:pt x="142" y="154"/>
                  </a:lnTo>
                  <a:lnTo>
                    <a:pt x="144" y="152"/>
                  </a:lnTo>
                  <a:lnTo>
                    <a:pt x="146" y="150"/>
                  </a:lnTo>
                  <a:lnTo>
                    <a:pt x="148" y="148"/>
                  </a:lnTo>
                  <a:lnTo>
                    <a:pt x="152" y="144"/>
                  </a:lnTo>
                  <a:lnTo>
                    <a:pt x="154" y="142"/>
                  </a:lnTo>
                  <a:lnTo>
                    <a:pt x="156" y="138"/>
                  </a:lnTo>
                  <a:lnTo>
                    <a:pt x="158" y="136"/>
                  </a:lnTo>
                  <a:lnTo>
                    <a:pt x="166" y="126"/>
                  </a:lnTo>
                  <a:lnTo>
                    <a:pt x="174" y="116"/>
                  </a:lnTo>
                  <a:lnTo>
                    <a:pt x="182" y="108"/>
                  </a:lnTo>
                  <a:lnTo>
                    <a:pt x="186" y="104"/>
                  </a:lnTo>
                  <a:lnTo>
                    <a:pt x="186" y="102"/>
                  </a:lnTo>
                  <a:lnTo>
                    <a:pt x="188" y="100"/>
                  </a:lnTo>
                  <a:lnTo>
                    <a:pt x="190" y="96"/>
                  </a:lnTo>
                  <a:lnTo>
                    <a:pt x="194" y="94"/>
                  </a:lnTo>
                  <a:lnTo>
                    <a:pt x="196" y="90"/>
                  </a:lnTo>
                  <a:lnTo>
                    <a:pt x="198" y="88"/>
                  </a:lnTo>
                  <a:lnTo>
                    <a:pt x="198" y="86"/>
                  </a:lnTo>
                  <a:lnTo>
                    <a:pt x="200" y="86"/>
                  </a:lnTo>
                  <a:lnTo>
                    <a:pt x="202" y="84"/>
                  </a:lnTo>
                  <a:lnTo>
                    <a:pt x="206" y="82"/>
                  </a:lnTo>
                  <a:lnTo>
                    <a:pt x="208" y="80"/>
                  </a:lnTo>
                  <a:lnTo>
                    <a:pt x="212" y="76"/>
                  </a:lnTo>
                  <a:lnTo>
                    <a:pt x="214" y="74"/>
                  </a:lnTo>
                  <a:lnTo>
                    <a:pt x="216" y="72"/>
                  </a:lnTo>
                  <a:lnTo>
                    <a:pt x="216" y="70"/>
                  </a:lnTo>
                  <a:lnTo>
                    <a:pt x="218" y="68"/>
                  </a:lnTo>
                  <a:lnTo>
                    <a:pt x="220" y="62"/>
                  </a:lnTo>
                  <a:lnTo>
                    <a:pt x="222" y="58"/>
                  </a:lnTo>
                  <a:lnTo>
                    <a:pt x="224" y="54"/>
                  </a:lnTo>
                  <a:lnTo>
                    <a:pt x="224" y="52"/>
                  </a:lnTo>
                  <a:lnTo>
                    <a:pt x="216" y="52"/>
                  </a:lnTo>
                  <a:lnTo>
                    <a:pt x="214" y="52"/>
                  </a:lnTo>
                  <a:lnTo>
                    <a:pt x="214" y="48"/>
                  </a:lnTo>
                  <a:lnTo>
                    <a:pt x="214" y="44"/>
                  </a:lnTo>
                  <a:lnTo>
                    <a:pt x="214" y="40"/>
                  </a:lnTo>
                  <a:lnTo>
                    <a:pt x="212" y="36"/>
                  </a:lnTo>
                  <a:lnTo>
                    <a:pt x="210" y="32"/>
                  </a:lnTo>
                  <a:lnTo>
                    <a:pt x="208" y="30"/>
                  </a:lnTo>
                  <a:lnTo>
                    <a:pt x="210" y="26"/>
                  </a:lnTo>
                  <a:lnTo>
                    <a:pt x="210" y="20"/>
                  </a:lnTo>
                  <a:lnTo>
                    <a:pt x="208" y="14"/>
                  </a:lnTo>
                  <a:lnTo>
                    <a:pt x="208" y="8"/>
                  </a:lnTo>
                  <a:lnTo>
                    <a:pt x="204" y="4"/>
                  </a:lnTo>
                  <a:lnTo>
                    <a:pt x="202" y="0"/>
                  </a:lnTo>
                  <a:lnTo>
                    <a:pt x="176" y="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10" name="Freeform 301"/>
            <p:cNvSpPr>
              <a:spLocks/>
            </p:cNvSpPr>
            <p:nvPr/>
          </p:nvSpPr>
          <p:spPr bwMode="gray">
            <a:xfrm>
              <a:off x="3086" y="3191"/>
              <a:ext cx="15" cy="28"/>
            </a:xfrm>
            <a:custGeom>
              <a:avLst/>
              <a:gdLst>
                <a:gd name="T0" fmla="*/ 4 w 14"/>
                <a:gd name="T1" fmla="*/ 2 h 28"/>
                <a:gd name="T2" fmla="*/ 4 w 14"/>
                <a:gd name="T3" fmla="*/ 2 h 28"/>
                <a:gd name="T4" fmla="*/ 6 w 14"/>
                <a:gd name="T5" fmla="*/ 2 h 28"/>
                <a:gd name="T6" fmla="*/ 6 w 14"/>
                <a:gd name="T7" fmla="*/ 0 h 28"/>
                <a:gd name="T8" fmla="*/ 6 w 14"/>
                <a:gd name="T9" fmla="*/ 2 h 28"/>
                <a:gd name="T10" fmla="*/ 8 w 14"/>
                <a:gd name="T11" fmla="*/ 2 h 28"/>
                <a:gd name="T12" fmla="*/ 8 w 14"/>
                <a:gd name="T13" fmla="*/ 4 h 28"/>
                <a:gd name="T14" fmla="*/ 10 w 14"/>
                <a:gd name="T15" fmla="*/ 6 h 28"/>
                <a:gd name="T16" fmla="*/ 12 w 14"/>
                <a:gd name="T17" fmla="*/ 10 h 28"/>
                <a:gd name="T18" fmla="*/ 12 w 14"/>
                <a:gd name="T19" fmla="*/ 14 h 28"/>
                <a:gd name="T20" fmla="*/ 14 w 14"/>
                <a:gd name="T21" fmla="*/ 22 h 28"/>
                <a:gd name="T22" fmla="*/ 12 w 14"/>
                <a:gd name="T23" fmla="*/ 24 h 28"/>
                <a:gd name="T24" fmla="*/ 12 w 14"/>
                <a:gd name="T25" fmla="*/ 24 h 28"/>
                <a:gd name="T26" fmla="*/ 10 w 14"/>
                <a:gd name="T27" fmla="*/ 26 h 28"/>
                <a:gd name="T28" fmla="*/ 6 w 14"/>
                <a:gd name="T29" fmla="*/ 28 h 28"/>
                <a:gd name="T30" fmla="*/ 4 w 14"/>
                <a:gd name="T31" fmla="*/ 26 h 28"/>
                <a:gd name="T32" fmla="*/ 2 w 14"/>
                <a:gd name="T33" fmla="*/ 24 h 28"/>
                <a:gd name="T34" fmla="*/ 2 w 14"/>
                <a:gd name="T35" fmla="*/ 22 h 28"/>
                <a:gd name="T36" fmla="*/ 0 w 14"/>
                <a:gd name="T37" fmla="*/ 18 h 28"/>
                <a:gd name="T38" fmla="*/ 0 w 14"/>
                <a:gd name="T39" fmla="*/ 14 h 28"/>
                <a:gd name="T40" fmla="*/ 0 w 14"/>
                <a:gd name="T41" fmla="*/ 8 h 28"/>
                <a:gd name="T42" fmla="*/ 4 w 14"/>
                <a:gd name="T43" fmla="*/ 2 h 28"/>
                <a:gd name="T44" fmla="*/ 4 w 14"/>
                <a:gd name="T45" fmla="*/ 2 h 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
                <a:gd name="T70" fmla="*/ 0 h 28"/>
                <a:gd name="T71" fmla="*/ 14 w 14"/>
                <a:gd name="T72" fmla="*/ 28 h 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 h="28">
                  <a:moveTo>
                    <a:pt x="4" y="2"/>
                  </a:moveTo>
                  <a:lnTo>
                    <a:pt x="4" y="2"/>
                  </a:lnTo>
                  <a:lnTo>
                    <a:pt x="6" y="2"/>
                  </a:lnTo>
                  <a:lnTo>
                    <a:pt x="6" y="0"/>
                  </a:lnTo>
                  <a:lnTo>
                    <a:pt x="6" y="2"/>
                  </a:lnTo>
                  <a:lnTo>
                    <a:pt x="8" y="2"/>
                  </a:lnTo>
                  <a:lnTo>
                    <a:pt x="8" y="4"/>
                  </a:lnTo>
                  <a:lnTo>
                    <a:pt x="10" y="6"/>
                  </a:lnTo>
                  <a:lnTo>
                    <a:pt x="12" y="10"/>
                  </a:lnTo>
                  <a:lnTo>
                    <a:pt x="12" y="14"/>
                  </a:lnTo>
                  <a:lnTo>
                    <a:pt x="14" y="22"/>
                  </a:lnTo>
                  <a:lnTo>
                    <a:pt x="12" y="24"/>
                  </a:lnTo>
                  <a:lnTo>
                    <a:pt x="10" y="26"/>
                  </a:lnTo>
                  <a:lnTo>
                    <a:pt x="6" y="28"/>
                  </a:lnTo>
                  <a:lnTo>
                    <a:pt x="4" y="26"/>
                  </a:lnTo>
                  <a:lnTo>
                    <a:pt x="2" y="24"/>
                  </a:lnTo>
                  <a:lnTo>
                    <a:pt x="2" y="22"/>
                  </a:lnTo>
                  <a:lnTo>
                    <a:pt x="0" y="18"/>
                  </a:lnTo>
                  <a:lnTo>
                    <a:pt x="0" y="14"/>
                  </a:lnTo>
                  <a:lnTo>
                    <a:pt x="0" y="8"/>
                  </a:lnTo>
                  <a:lnTo>
                    <a:pt x="4" y="2"/>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11" name="Freeform 302"/>
            <p:cNvSpPr>
              <a:spLocks/>
            </p:cNvSpPr>
            <p:nvPr/>
          </p:nvSpPr>
          <p:spPr bwMode="gray">
            <a:xfrm>
              <a:off x="3022" y="3237"/>
              <a:ext cx="24" cy="26"/>
            </a:xfrm>
            <a:custGeom>
              <a:avLst/>
              <a:gdLst>
                <a:gd name="T0" fmla="*/ 0 w 22"/>
                <a:gd name="T1" fmla="*/ 12 h 26"/>
                <a:gd name="T2" fmla="*/ 4 w 22"/>
                <a:gd name="T3" fmla="*/ 6 h 26"/>
                <a:gd name="T4" fmla="*/ 4 w 22"/>
                <a:gd name="T5" fmla="*/ 6 h 26"/>
                <a:gd name="T6" fmla="*/ 4 w 22"/>
                <a:gd name="T7" fmla="*/ 6 h 26"/>
                <a:gd name="T8" fmla="*/ 4 w 22"/>
                <a:gd name="T9" fmla="*/ 4 h 26"/>
                <a:gd name="T10" fmla="*/ 6 w 22"/>
                <a:gd name="T11" fmla="*/ 2 h 26"/>
                <a:gd name="T12" fmla="*/ 8 w 22"/>
                <a:gd name="T13" fmla="*/ 2 h 26"/>
                <a:gd name="T14" fmla="*/ 12 w 22"/>
                <a:gd name="T15" fmla="*/ 0 h 26"/>
                <a:gd name="T16" fmla="*/ 22 w 22"/>
                <a:gd name="T17" fmla="*/ 8 h 26"/>
                <a:gd name="T18" fmla="*/ 16 w 22"/>
                <a:gd name="T19" fmla="*/ 18 h 26"/>
                <a:gd name="T20" fmla="*/ 14 w 22"/>
                <a:gd name="T21" fmla="*/ 20 h 26"/>
                <a:gd name="T22" fmla="*/ 14 w 22"/>
                <a:gd name="T23" fmla="*/ 22 h 26"/>
                <a:gd name="T24" fmla="*/ 12 w 22"/>
                <a:gd name="T25" fmla="*/ 24 h 26"/>
                <a:gd name="T26" fmla="*/ 12 w 22"/>
                <a:gd name="T27" fmla="*/ 26 h 26"/>
                <a:gd name="T28" fmla="*/ 8 w 22"/>
                <a:gd name="T29" fmla="*/ 26 h 26"/>
                <a:gd name="T30" fmla="*/ 0 w 22"/>
                <a:gd name="T31" fmla="*/ 12 h 26"/>
                <a:gd name="T32" fmla="*/ 0 w 22"/>
                <a:gd name="T33" fmla="*/ 12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26"/>
                <a:gd name="T53" fmla="*/ 22 w 22"/>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26">
                  <a:moveTo>
                    <a:pt x="0" y="12"/>
                  </a:moveTo>
                  <a:lnTo>
                    <a:pt x="4" y="6"/>
                  </a:lnTo>
                  <a:lnTo>
                    <a:pt x="4" y="4"/>
                  </a:lnTo>
                  <a:lnTo>
                    <a:pt x="6" y="2"/>
                  </a:lnTo>
                  <a:lnTo>
                    <a:pt x="8" y="2"/>
                  </a:lnTo>
                  <a:lnTo>
                    <a:pt x="12" y="0"/>
                  </a:lnTo>
                  <a:lnTo>
                    <a:pt x="22" y="8"/>
                  </a:lnTo>
                  <a:lnTo>
                    <a:pt x="16" y="18"/>
                  </a:lnTo>
                  <a:lnTo>
                    <a:pt x="14" y="20"/>
                  </a:lnTo>
                  <a:lnTo>
                    <a:pt x="14" y="22"/>
                  </a:lnTo>
                  <a:lnTo>
                    <a:pt x="12" y="24"/>
                  </a:lnTo>
                  <a:lnTo>
                    <a:pt x="12" y="26"/>
                  </a:lnTo>
                  <a:lnTo>
                    <a:pt x="8" y="26"/>
                  </a:lnTo>
                  <a:lnTo>
                    <a:pt x="0" y="12"/>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12" name="Freeform 303"/>
            <p:cNvSpPr>
              <a:spLocks/>
            </p:cNvSpPr>
            <p:nvPr/>
          </p:nvSpPr>
          <p:spPr bwMode="gray">
            <a:xfrm>
              <a:off x="3008" y="3065"/>
              <a:ext cx="111" cy="96"/>
            </a:xfrm>
            <a:custGeom>
              <a:avLst/>
              <a:gdLst>
                <a:gd name="T0" fmla="*/ 18 w 100"/>
                <a:gd name="T1" fmla="*/ 26 h 96"/>
                <a:gd name="T2" fmla="*/ 34 w 100"/>
                <a:gd name="T3" fmla="*/ 16 h 96"/>
                <a:gd name="T4" fmla="*/ 36 w 100"/>
                <a:gd name="T5" fmla="*/ 10 h 96"/>
                <a:gd name="T6" fmla="*/ 78 w 100"/>
                <a:gd name="T7" fmla="*/ 8 h 96"/>
                <a:gd name="T8" fmla="*/ 100 w 100"/>
                <a:gd name="T9" fmla="*/ 18 h 96"/>
                <a:gd name="T10" fmla="*/ 100 w 100"/>
                <a:gd name="T11" fmla="*/ 48 h 96"/>
                <a:gd name="T12" fmla="*/ 90 w 100"/>
                <a:gd name="T13" fmla="*/ 76 h 96"/>
                <a:gd name="T14" fmla="*/ 72 w 100"/>
                <a:gd name="T15" fmla="*/ 92 h 96"/>
                <a:gd name="T16" fmla="*/ 42 w 100"/>
                <a:gd name="T17" fmla="*/ 96 h 96"/>
                <a:gd name="T18" fmla="*/ 40 w 100"/>
                <a:gd name="T19" fmla="*/ 94 h 96"/>
                <a:gd name="T20" fmla="*/ 34 w 100"/>
                <a:gd name="T21" fmla="*/ 88 h 96"/>
                <a:gd name="T22" fmla="*/ 32 w 100"/>
                <a:gd name="T23" fmla="*/ 88 h 96"/>
                <a:gd name="T24" fmla="*/ 28 w 100"/>
                <a:gd name="T25" fmla="*/ 86 h 96"/>
                <a:gd name="T26" fmla="*/ 26 w 100"/>
                <a:gd name="T27" fmla="*/ 80 h 96"/>
                <a:gd name="T28" fmla="*/ 20 w 100"/>
                <a:gd name="T29" fmla="*/ 74 h 96"/>
                <a:gd name="T30" fmla="*/ 20 w 100"/>
                <a:gd name="T31" fmla="*/ 74 h 96"/>
                <a:gd name="T32" fmla="*/ 18 w 100"/>
                <a:gd name="T33" fmla="*/ 68 h 96"/>
                <a:gd name="T34" fmla="*/ 12 w 100"/>
                <a:gd name="T35" fmla="*/ 58 h 96"/>
                <a:gd name="T36" fmla="*/ 4 w 100"/>
                <a:gd name="T37" fmla="*/ 46 h 96"/>
                <a:gd name="T38" fmla="*/ 0 w 100"/>
                <a:gd name="T39" fmla="*/ 28 h 96"/>
                <a:gd name="T40" fmla="*/ 2 w 100"/>
                <a:gd name="T41" fmla="*/ 38 h 96"/>
                <a:gd name="T42" fmla="*/ 6 w 100"/>
                <a:gd name="T43" fmla="*/ 50 h 96"/>
                <a:gd name="T44" fmla="*/ 10 w 100"/>
                <a:gd name="T45" fmla="*/ 56 h 96"/>
                <a:gd name="T46" fmla="*/ 12 w 100"/>
                <a:gd name="T47" fmla="*/ 58 h 96"/>
                <a:gd name="T48" fmla="*/ 16 w 100"/>
                <a:gd name="T49" fmla="*/ 64 h 96"/>
                <a:gd name="T50" fmla="*/ 20 w 100"/>
                <a:gd name="T51" fmla="*/ 72 h 96"/>
                <a:gd name="T52" fmla="*/ 20 w 100"/>
                <a:gd name="T53" fmla="*/ 74 h 96"/>
                <a:gd name="T54" fmla="*/ 26 w 100"/>
                <a:gd name="T55" fmla="*/ 80 h 96"/>
                <a:gd name="T56" fmla="*/ 28 w 100"/>
                <a:gd name="T57" fmla="*/ 86 h 96"/>
                <a:gd name="T58" fmla="*/ 32 w 100"/>
                <a:gd name="T59" fmla="*/ 88 h 96"/>
                <a:gd name="T60" fmla="*/ 34 w 100"/>
                <a:gd name="T61" fmla="*/ 88 h 96"/>
                <a:gd name="T62" fmla="*/ 40 w 100"/>
                <a:gd name="T63" fmla="*/ 94 h 96"/>
                <a:gd name="T64" fmla="*/ 42 w 100"/>
                <a:gd name="T65" fmla="*/ 96 h 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
                <a:gd name="T100" fmla="*/ 0 h 96"/>
                <a:gd name="T101" fmla="*/ 100 w 100"/>
                <a:gd name="T102" fmla="*/ 96 h 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 h="96">
                  <a:moveTo>
                    <a:pt x="0" y="26"/>
                  </a:moveTo>
                  <a:lnTo>
                    <a:pt x="18" y="26"/>
                  </a:lnTo>
                  <a:lnTo>
                    <a:pt x="30" y="22"/>
                  </a:lnTo>
                  <a:lnTo>
                    <a:pt x="34" y="16"/>
                  </a:lnTo>
                  <a:lnTo>
                    <a:pt x="36" y="12"/>
                  </a:lnTo>
                  <a:lnTo>
                    <a:pt x="36" y="10"/>
                  </a:lnTo>
                  <a:lnTo>
                    <a:pt x="78" y="0"/>
                  </a:lnTo>
                  <a:lnTo>
                    <a:pt x="78" y="8"/>
                  </a:lnTo>
                  <a:lnTo>
                    <a:pt x="88" y="12"/>
                  </a:lnTo>
                  <a:lnTo>
                    <a:pt x="100" y="18"/>
                  </a:lnTo>
                  <a:lnTo>
                    <a:pt x="98" y="32"/>
                  </a:lnTo>
                  <a:lnTo>
                    <a:pt x="100" y="48"/>
                  </a:lnTo>
                  <a:lnTo>
                    <a:pt x="98" y="64"/>
                  </a:lnTo>
                  <a:lnTo>
                    <a:pt x="90" y="76"/>
                  </a:lnTo>
                  <a:lnTo>
                    <a:pt x="78" y="86"/>
                  </a:lnTo>
                  <a:lnTo>
                    <a:pt x="72" y="92"/>
                  </a:lnTo>
                  <a:lnTo>
                    <a:pt x="70" y="96"/>
                  </a:lnTo>
                  <a:lnTo>
                    <a:pt x="42" y="96"/>
                  </a:lnTo>
                  <a:lnTo>
                    <a:pt x="40" y="94"/>
                  </a:lnTo>
                  <a:lnTo>
                    <a:pt x="38" y="90"/>
                  </a:lnTo>
                  <a:lnTo>
                    <a:pt x="34" y="88"/>
                  </a:lnTo>
                  <a:lnTo>
                    <a:pt x="32" y="88"/>
                  </a:lnTo>
                  <a:lnTo>
                    <a:pt x="30" y="88"/>
                  </a:lnTo>
                  <a:lnTo>
                    <a:pt x="28" y="86"/>
                  </a:lnTo>
                  <a:lnTo>
                    <a:pt x="26" y="84"/>
                  </a:lnTo>
                  <a:lnTo>
                    <a:pt x="26" y="80"/>
                  </a:lnTo>
                  <a:lnTo>
                    <a:pt x="24" y="76"/>
                  </a:lnTo>
                  <a:lnTo>
                    <a:pt x="20" y="74"/>
                  </a:lnTo>
                  <a:lnTo>
                    <a:pt x="20" y="72"/>
                  </a:lnTo>
                  <a:lnTo>
                    <a:pt x="18" y="68"/>
                  </a:lnTo>
                  <a:lnTo>
                    <a:pt x="16" y="64"/>
                  </a:lnTo>
                  <a:lnTo>
                    <a:pt x="12" y="58"/>
                  </a:lnTo>
                  <a:lnTo>
                    <a:pt x="8" y="52"/>
                  </a:lnTo>
                  <a:lnTo>
                    <a:pt x="4" y="46"/>
                  </a:lnTo>
                  <a:lnTo>
                    <a:pt x="0" y="26"/>
                  </a:lnTo>
                  <a:lnTo>
                    <a:pt x="0" y="28"/>
                  </a:lnTo>
                  <a:lnTo>
                    <a:pt x="2" y="32"/>
                  </a:lnTo>
                  <a:lnTo>
                    <a:pt x="2" y="38"/>
                  </a:lnTo>
                  <a:lnTo>
                    <a:pt x="4" y="44"/>
                  </a:lnTo>
                  <a:lnTo>
                    <a:pt x="6" y="50"/>
                  </a:lnTo>
                  <a:lnTo>
                    <a:pt x="8" y="54"/>
                  </a:lnTo>
                  <a:lnTo>
                    <a:pt x="10" y="56"/>
                  </a:lnTo>
                  <a:lnTo>
                    <a:pt x="12" y="58"/>
                  </a:lnTo>
                  <a:lnTo>
                    <a:pt x="14" y="62"/>
                  </a:lnTo>
                  <a:lnTo>
                    <a:pt x="16" y="64"/>
                  </a:lnTo>
                  <a:lnTo>
                    <a:pt x="18" y="68"/>
                  </a:lnTo>
                  <a:lnTo>
                    <a:pt x="20" y="72"/>
                  </a:lnTo>
                  <a:lnTo>
                    <a:pt x="20" y="74"/>
                  </a:lnTo>
                  <a:lnTo>
                    <a:pt x="24" y="76"/>
                  </a:lnTo>
                  <a:lnTo>
                    <a:pt x="26" y="80"/>
                  </a:lnTo>
                  <a:lnTo>
                    <a:pt x="28" y="84"/>
                  </a:lnTo>
                  <a:lnTo>
                    <a:pt x="28" y="86"/>
                  </a:lnTo>
                  <a:lnTo>
                    <a:pt x="30" y="88"/>
                  </a:lnTo>
                  <a:lnTo>
                    <a:pt x="32" y="88"/>
                  </a:lnTo>
                  <a:lnTo>
                    <a:pt x="34" y="88"/>
                  </a:lnTo>
                  <a:lnTo>
                    <a:pt x="38" y="90"/>
                  </a:lnTo>
                  <a:lnTo>
                    <a:pt x="40" y="94"/>
                  </a:lnTo>
                  <a:lnTo>
                    <a:pt x="42" y="96"/>
                  </a:lnTo>
                  <a:lnTo>
                    <a:pt x="0" y="26"/>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13" name="Freeform 304"/>
            <p:cNvSpPr>
              <a:spLocks/>
            </p:cNvSpPr>
            <p:nvPr/>
          </p:nvSpPr>
          <p:spPr bwMode="gray">
            <a:xfrm>
              <a:off x="2461" y="2505"/>
              <a:ext cx="232" cy="200"/>
            </a:xfrm>
            <a:custGeom>
              <a:avLst/>
              <a:gdLst>
                <a:gd name="T0" fmla="*/ 74 w 210"/>
                <a:gd name="T1" fmla="*/ 0 h 200"/>
                <a:gd name="T2" fmla="*/ 74 w 210"/>
                <a:gd name="T3" fmla="*/ 0 h 200"/>
                <a:gd name="T4" fmla="*/ 72 w 210"/>
                <a:gd name="T5" fmla="*/ 2 h 200"/>
                <a:gd name="T6" fmla="*/ 78 w 210"/>
                <a:gd name="T7" fmla="*/ 114 h 200"/>
                <a:gd name="T8" fmla="*/ 80 w 210"/>
                <a:gd name="T9" fmla="*/ 120 h 200"/>
                <a:gd name="T10" fmla="*/ 82 w 210"/>
                <a:gd name="T11" fmla="*/ 128 h 200"/>
                <a:gd name="T12" fmla="*/ 24 w 210"/>
                <a:gd name="T13" fmla="*/ 130 h 200"/>
                <a:gd name="T14" fmla="*/ 22 w 210"/>
                <a:gd name="T15" fmla="*/ 132 h 200"/>
                <a:gd name="T16" fmla="*/ 18 w 210"/>
                <a:gd name="T17" fmla="*/ 134 h 200"/>
                <a:gd name="T18" fmla="*/ 16 w 210"/>
                <a:gd name="T19" fmla="*/ 132 h 200"/>
                <a:gd name="T20" fmla="*/ 14 w 210"/>
                <a:gd name="T21" fmla="*/ 132 h 200"/>
                <a:gd name="T22" fmla="*/ 12 w 210"/>
                <a:gd name="T23" fmla="*/ 136 h 200"/>
                <a:gd name="T24" fmla="*/ 12 w 210"/>
                <a:gd name="T25" fmla="*/ 140 h 200"/>
                <a:gd name="T26" fmla="*/ 10 w 210"/>
                <a:gd name="T27" fmla="*/ 144 h 200"/>
                <a:gd name="T28" fmla="*/ 8 w 210"/>
                <a:gd name="T29" fmla="*/ 146 h 200"/>
                <a:gd name="T30" fmla="*/ 6 w 210"/>
                <a:gd name="T31" fmla="*/ 150 h 200"/>
                <a:gd name="T32" fmla="*/ 2 w 210"/>
                <a:gd name="T33" fmla="*/ 154 h 200"/>
                <a:gd name="T34" fmla="*/ 0 w 210"/>
                <a:gd name="T35" fmla="*/ 156 h 200"/>
                <a:gd name="T36" fmla="*/ 0 w 210"/>
                <a:gd name="T37" fmla="*/ 164 h 200"/>
                <a:gd name="T38" fmla="*/ 2 w 210"/>
                <a:gd name="T39" fmla="*/ 172 h 200"/>
                <a:gd name="T40" fmla="*/ 2 w 210"/>
                <a:gd name="T41" fmla="*/ 174 h 200"/>
                <a:gd name="T42" fmla="*/ 4 w 210"/>
                <a:gd name="T43" fmla="*/ 176 h 200"/>
                <a:gd name="T44" fmla="*/ 10 w 210"/>
                <a:gd name="T45" fmla="*/ 178 h 200"/>
                <a:gd name="T46" fmla="*/ 14 w 210"/>
                <a:gd name="T47" fmla="*/ 180 h 200"/>
                <a:gd name="T48" fmla="*/ 22 w 210"/>
                <a:gd name="T49" fmla="*/ 182 h 200"/>
                <a:gd name="T50" fmla="*/ 24 w 210"/>
                <a:gd name="T51" fmla="*/ 182 h 200"/>
                <a:gd name="T52" fmla="*/ 30 w 210"/>
                <a:gd name="T53" fmla="*/ 182 h 200"/>
                <a:gd name="T54" fmla="*/ 30 w 210"/>
                <a:gd name="T55" fmla="*/ 176 h 200"/>
                <a:gd name="T56" fmla="*/ 32 w 210"/>
                <a:gd name="T57" fmla="*/ 176 h 200"/>
                <a:gd name="T58" fmla="*/ 38 w 210"/>
                <a:gd name="T59" fmla="*/ 174 h 200"/>
                <a:gd name="T60" fmla="*/ 44 w 210"/>
                <a:gd name="T61" fmla="*/ 178 h 200"/>
                <a:gd name="T62" fmla="*/ 44 w 210"/>
                <a:gd name="T63" fmla="*/ 182 h 200"/>
                <a:gd name="T64" fmla="*/ 48 w 210"/>
                <a:gd name="T65" fmla="*/ 190 h 200"/>
                <a:gd name="T66" fmla="*/ 56 w 210"/>
                <a:gd name="T67" fmla="*/ 198 h 200"/>
                <a:gd name="T68" fmla="*/ 60 w 210"/>
                <a:gd name="T69" fmla="*/ 200 h 200"/>
                <a:gd name="T70" fmla="*/ 70 w 210"/>
                <a:gd name="T71" fmla="*/ 198 h 200"/>
                <a:gd name="T72" fmla="*/ 74 w 210"/>
                <a:gd name="T73" fmla="*/ 196 h 200"/>
                <a:gd name="T74" fmla="*/ 78 w 210"/>
                <a:gd name="T75" fmla="*/ 192 h 200"/>
                <a:gd name="T76" fmla="*/ 84 w 210"/>
                <a:gd name="T77" fmla="*/ 196 h 200"/>
                <a:gd name="T78" fmla="*/ 86 w 210"/>
                <a:gd name="T79" fmla="*/ 196 h 200"/>
                <a:gd name="T80" fmla="*/ 90 w 210"/>
                <a:gd name="T81" fmla="*/ 196 h 200"/>
                <a:gd name="T82" fmla="*/ 92 w 210"/>
                <a:gd name="T83" fmla="*/ 194 h 200"/>
                <a:gd name="T84" fmla="*/ 94 w 210"/>
                <a:gd name="T85" fmla="*/ 186 h 200"/>
                <a:gd name="T86" fmla="*/ 98 w 210"/>
                <a:gd name="T87" fmla="*/ 176 h 200"/>
                <a:gd name="T88" fmla="*/ 102 w 210"/>
                <a:gd name="T89" fmla="*/ 170 h 200"/>
                <a:gd name="T90" fmla="*/ 106 w 210"/>
                <a:gd name="T91" fmla="*/ 166 h 200"/>
                <a:gd name="T92" fmla="*/ 114 w 210"/>
                <a:gd name="T93" fmla="*/ 164 h 200"/>
                <a:gd name="T94" fmla="*/ 130 w 210"/>
                <a:gd name="T95" fmla="*/ 162 h 200"/>
                <a:gd name="T96" fmla="*/ 148 w 210"/>
                <a:gd name="T97" fmla="*/ 156 h 200"/>
                <a:gd name="T98" fmla="*/ 154 w 210"/>
                <a:gd name="T99" fmla="*/ 150 h 200"/>
                <a:gd name="T100" fmla="*/ 162 w 210"/>
                <a:gd name="T101" fmla="*/ 150 h 200"/>
                <a:gd name="T102" fmla="*/ 176 w 210"/>
                <a:gd name="T103" fmla="*/ 148 h 200"/>
                <a:gd name="T104" fmla="*/ 180 w 210"/>
                <a:gd name="T105" fmla="*/ 148 h 200"/>
                <a:gd name="T106" fmla="*/ 186 w 210"/>
                <a:gd name="T107" fmla="*/ 142 h 200"/>
                <a:gd name="T108" fmla="*/ 196 w 210"/>
                <a:gd name="T109" fmla="*/ 132 h 200"/>
                <a:gd name="T110" fmla="*/ 202 w 210"/>
                <a:gd name="T111" fmla="*/ 120 h 200"/>
                <a:gd name="T112" fmla="*/ 208 w 210"/>
                <a:gd name="T113" fmla="*/ 92 h 200"/>
                <a:gd name="T114" fmla="*/ 202 w 210"/>
                <a:gd name="T115" fmla="*/ 74 h 200"/>
                <a:gd name="T116" fmla="*/ 170 w 210"/>
                <a:gd name="T117" fmla="*/ 58 h 200"/>
                <a:gd name="T118" fmla="*/ 154 w 210"/>
                <a:gd name="T119" fmla="*/ 45 h 200"/>
                <a:gd name="T120" fmla="*/ 94 w 210"/>
                <a:gd name="T121" fmla="*/ 0 h 2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0"/>
                <a:gd name="T184" fmla="*/ 0 h 200"/>
                <a:gd name="T185" fmla="*/ 210 w 210"/>
                <a:gd name="T186" fmla="*/ 200 h 2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0" h="200">
                  <a:moveTo>
                    <a:pt x="94" y="0"/>
                  </a:moveTo>
                  <a:lnTo>
                    <a:pt x="74" y="0"/>
                  </a:lnTo>
                  <a:lnTo>
                    <a:pt x="72" y="0"/>
                  </a:lnTo>
                  <a:lnTo>
                    <a:pt x="72" y="2"/>
                  </a:lnTo>
                  <a:lnTo>
                    <a:pt x="78" y="114"/>
                  </a:lnTo>
                  <a:lnTo>
                    <a:pt x="80" y="118"/>
                  </a:lnTo>
                  <a:lnTo>
                    <a:pt x="80" y="120"/>
                  </a:lnTo>
                  <a:lnTo>
                    <a:pt x="82" y="124"/>
                  </a:lnTo>
                  <a:lnTo>
                    <a:pt x="82" y="128"/>
                  </a:lnTo>
                  <a:lnTo>
                    <a:pt x="76" y="136"/>
                  </a:lnTo>
                  <a:lnTo>
                    <a:pt x="24" y="130"/>
                  </a:lnTo>
                  <a:lnTo>
                    <a:pt x="22" y="132"/>
                  </a:lnTo>
                  <a:lnTo>
                    <a:pt x="20" y="134"/>
                  </a:lnTo>
                  <a:lnTo>
                    <a:pt x="18" y="134"/>
                  </a:lnTo>
                  <a:lnTo>
                    <a:pt x="16" y="132"/>
                  </a:lnTo>
                  <a:lnTo>
                    <a:pt x="14" y="132"/>
                  </a:lnTo>
                  <a:lnTo>
                    <a:pt x="12" y="134"/>
                  </a:lnTo>
                  <a:lnTo>
                    <a:pt x="12" y="136"/>
                  </a:lnTo>
                  <a:lnTo>
                    <a:pt x="12" y="138"/>
                  </a:lnTo>
                  <a:lnTo>
                    <a:pt x="12" y="140"/>
                  </a:lnTo>
                  <a:lnTo>
                    <a:pt x="12" y="144"/>
                  </a:lnTo>
                  <a:lnTo>
                    <a:pt x="10" y="144"/>
                  </a:lnTo>
                  <a:lnTo>
                    <a:pt x="8" y="144"/>
                  </a:lnTo>
                  <a:lnTo>
                    <a:pt x="8" y="146"/>
                  </a:lnTo>
                  <a:lnTo>
                    <a:pt x="8" y="148"/>
                  </a:lnTo>
                  <a:lnTo>
                    <a:pt x="6" y="150"/>
                  </a:lnTo>
                  <a:lnTo>
                    <a:pt x="4" y="154"/>
                  </a:lnTo>
                  <a:lnTo>
                    <a:pt x="2" y="154"/>
                  </a:lnTo>
                  <a:lnTo>
                    <a:pt x="0" y="154"/>
                  </a:lnTo>
                  <a:lnTo>
                    <a:pt x="0" y="156"/>
                  </a:lnTo>
                  <a:lnTo>
                    <a:pt x="0" y="158"/>
                  </a:lnTo>
                  <a:lnTo>
                    <a:pt x="0" y="164"/>
                  </a:lnTo>
                  <a:lnTo>
                    <a:pt x="2" y="168"/>
                  </a:lnTo>
                  <a:lnTo>
                    <a:pt x="2" y="172"/>
                  </a:lnTo>
                  <a:lnTo>
                    <a:pt x="2" y="174"/>
                  </a:lnTo>
                  <a:lnTo>
                    <a:pt x="2" y="176"/>
                  </a:lnTo>
                  <a:lnTo>
                    <a:pt x="4" y="176"/>
                  </a:lnTo>
                  <a:lnTo>
                    <a:pt x="6" y="178"/>
                  </a:lnTo>
                  <a:lnTo>
                    <a:pt x="10" y="178"/>
                  </a:lnTo>
                  <a:lnTo>
                    <a:pt x="14" y="180"/>
                  </a:lnTo>
                  <a:lnTo>
                    <a:pt x="18" y="182"/>
                  </a:lnTo>
                  <a:lnTo>
                    <a:pt x="22" y="182"/>
                  </a:lnTo>
                  <a:lnTo>
                    <a:pt x="24" y="182"/>
                  </a:lnTo>
                  <a:lnTo>
                    <a:pt x="28" y="182"/>
                  </a:lnTo>
                  <a:lnTo>
                    <a:pt x="30" y="182"/>
                  </a:lnTo>
                  <a:lnTo>
                    <a:pt x="30" y="180"/>
                  </a:lnTo>
                  <a:lnTo>
                    <a:pt x="30" y="176"/>
                  </a:lnTo>
                  <a:lnTo>
                    <a:pt x="32" y="176"/>
                  </a:lnTo>
                  <a:lnTo>
                    <a:pt x="36" y="174"/>
                  </a:lnTo>
                  <a:lnTo>
                    <a:pt x="38" y="174"/>
                  </a:lnTo>
                  <a:lnTo>
                    <a:pt x="42" y="176"/>
                  </a:lnTo>
                  <a:lnTo>
                    <a:pt x="44" y="178"/>
                  </a:lnTo>
                  <a:lnTo>
                    <a:pt x="44" y="180"/>
                  </a:lnTo>
                  <a:lnTo>
                    <a:pt x="44" y="182"/>
                  </a:lnTo>
                  <a:lnTo>
                    <a:pt x="46" y="186"/>
                  </a:lnTo>
                  <a:lnTo>
                    <a:pt x="48" y="190"/>
                  </a:lnTo>
                  <a:lnTo>
                    <a:pt x="50" y="194"/>
                  </a:lnTo>
                  <a:lnTo>
                    <a:pt x="56" y="198"/>
                  </a:lnTo>
                  <a:lnTo>
                    <a:pt x="60" y="200"/>
                  </a:lnTo>
                  <a:lnTo>
                    <a:pt x="64" y="200"/>
                  </a:lnTo>
                  <a:lnTo>
                    <a:pt x="70" y="198"/>
                  </a:lnTo>
                  <a:lnTo>
                    <a:pt x="74" y="196"/>
                  </a:lnTo>
                  <a:lnTo>
                    <a:pt x="76" y="194"/>
                  </a:lnTo>
                  <a:lnTo>
                    <a:pt x="78" y="192"/>
                  </a:lnTo>
                  <a:lnTo>
                    <a:pt x="82" y="192"/>
                  </a:lnTo>
                  <a:lnTo>
                    <a:pt x="84" y="196"/>
                  </a:lnTo>
                  <a:lnTo>
                    <a:pt x="86" y="196"/>
                  </a:lnTo>
                  <a:lnTo>
                    <a:pt x="88" y="198"/>
                  </a:lnTo>
                  <a:lnTo>
                    <a:pt x="90" y="196"/>
                  </a:lnTo>
                  <a:lnTo>
                    <a:pt x="92" y="194"/>
                  </a:lnTo>
                  <a:lnTo>
                    <a:pt x="92" y="190"/>
                  </a:lnTo>
                  <a:lnTo>
                    <a:pt x="94" y="186"/>
                  </a:lnTo>
                  <a:lnTo>
                    <a:pt x="96" y="180"/>
                  </a:lnTo>
                  <a:lnTo>
                    <a:pt x="98" y="176"/>
                  </a:lnTo>
                  <a:lnTo>
                    <a:pt x="100" y="172"/>
                  </a:lnTo>
                  <a:lnTo>
                    <a:pt x="102" y="170"/>
                  </a:lnTo>
                  <a:lnTo>
                    <a:pt x="102" y="168"/>
                  </a:lnTo>
                  <a:lnTo>
                    <a:pt x="106" y="166"/>
                  </a:lnTo>
                  <a:lnTo>
                    <a:pt x="108" y="164"/>
                  </a:lnTo>
                  <a:lnTo>
                    <a:pt x="114" y="164"/>
                  </a:lnTo>
                  <a:lnTo>
                    <a:pt x="120" y="164"/>
                  </a:lnTo>
                  <a:lnTo>
                    <a:pt x="130" y="162"/>
                  </a:lnTo>
                  <a:lnTo>
                    <a:pt x="140" y="160"/>
                  </a:lnTo>
                  <a:lnTo>
                    <a:pt x="148" y="156"/>
                  </a:lnTo>
                  <a:lnTo>
                    <a:pt x="152" y="150"/>
                  </a:lnTo>
                  <a:lnTo>
                    <a:pt x="154" y="150"/>
                  </a:lnTo>
                  <a:lnTo>
                    <a:pt x="158" y="150"/>
                  </a:lnTo>
                  <a:lnTo>
                    <a:pt x="162" y="150"/>
                  </a:lnTo>
                  <a:lnTo>
                    <a:pt x="168" y="150"/>
                  </a:lnTo>
                  <a:lnTo>
                    <a:pt x="176" y="148"/>
                  </a:lnTo>
                  <a:lnTo>
                    <a:pt x="180" y="148"/>
                  </a:lnTo>
                  <a:lnTo>
                    <a:pt x="182" y="146"/>
                  </a:lnTo>
                  <a:lnTo>
                    <a:pt x="186" y="142"/>
                  </a:lnTo>
                  <a:lnTo>
                    <a:pt x="192" y="138"/>
                  </a:lnTo>
                  <a:lnTo>
                    <a:pt x="196" y="132"/>
                  </a:lnTo>
                  <a:lnTo>
                    <a:pt x="200" y="124"/>
                  </a:lnTo>
                  <a:lnTo>
                    <a:pt x="202" y="120"/>
                  </a:lnTo>
                  <a:lnTo>
                    <a:pt x="204" y="108"/>
                  </a:lnTo>
                  <a:lnTo>
                    <a:pt x="208" y="92"/>
                  </a:lnTo>
                  <a:lnTo>
                    <a:pt x="210" y="72"/>
                  </a:lnTo>
                  <a:lnTo>
                    <a:pt x="202" y="74"/>
                  </a:lnTo>
                  <a:lnTo>
                    <a:pt x="198" y="58"/>
                  </a:lnTo>
                  <a:lnTo>
                    <a:pt x="170" y="58"/>
                  </a:lnTo>
                  <a:lnTo>
                    <a:pt x="94" y="0"/>
                  </a:lnTo>
                  <a:lnTo>
                    <a:pt x="154" y="45"/>
                  </a:lnTo>
                  <a:lnTo>
                    <a:pt x="127" y="24"/>
                  </a:lnTo>
                  <a:lnTo>
                    <a:pt x="94" y="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14" name="Freeform 305"/>
            <p:cNvSpPr>
              <a:spLocks/>
            </p:cNvSpPr>
            <p:nvPr/>
          </p:nvSpPr>
          <p:spPr bwMode="gray">
            <a:xfrm>
              <a:off x="3000" y="2425"/>
              <a:ext cx="152" cy="150"/>
            </a:xfrm>
            <a:custGeom>
              <a:avLst/>
              <a:gdLst>
                <a:gd name="T0" fmla="*/ 0 w 138"/>
                <a:gd name="T1" fmla="*/ 150 h 150"/>
                <a:gd name="T2" fmla="*/ 0 w 138"/>
                <a:gd name="T3" fmla="*/ 0 h 150"/>
                <a:gd name="T4" fmla="*/ 2 w 138"/>
                <a:gd name="T5" fmla="*/ 0 h 150"/>
                <a:gd name="T6" fmla="*/ 6 w 138"/>
                <a:gd name="T7" fmla="*/ 2 h 150"/>
                <a:gd name="T8" fmla="*/ 12 w 138"/>
                <a:gd name="T9" fmla="*/ 2 h 150"/>
                <a:gd name="T10" fmla="*/ 18 w 138"/>
                <a:gd name="T11" fmla="*/ 2 h 150"/>
                <a:gd name="T12" fmla="*/ 22 w 138"/>
                <a:gd name="T13" fmla="*/ 2 h 150"/>
                <a:gd name="T14" fmla="*/ 26 w 138"/>
                <a:gd name="T15" fmla="*/ 4 h 150"/>
                <a:gd name="T16" fmla="*/ 28 w 138"/>
                <a:gd name="T17" fmla="*/ 4 h 150"/>
                <a:gd name="T18" fmla="*/ 30 w 138"/>
                <a:gd name="T19" fmla="*/ 6 h 150"/>
                <a:gd name="T20" fmla="*/ 34 w 138"/>
                <a:gd name="T21" fmla="*/ 8 h 150"/>
                <a:gd name="T22" fmla="*/ 38 w 138"/>
                <a:gd name="T23" fmla="*/ 10 h 150"/>
                <a:gd name="T24" fmla="*/ 44 w 138"/>
                <a:gd name="T25" fmla="*/ 10 h 150"/>
                <a:gd name="T26" fmla="*/ 68 w 138"/>
                <a:gd name="T27" fmla="*/ 4 h 150"/>
                <a:gd name="T28" fmla="*/ 68 w 138"/>
                <a:gd name="T29" fmla="*/ 4 h 150"/>
                <a:gd name="T30" fmla="*/ 70 w 138"/>
                <a:gd name="T31" fmla="*/ 4 h 150"/>
                <a:gd name="T32" fmla="*/ 72 w 138"/>
                <a:gd name="T33" fmla="*/ 2 h 150"/>
                <a:gd name="T34" fmla="*/ 76 w 138"/>
                <a:gd name="T35" fmla="*/ 2 h 150"/>
                <a:gd name="T36" fmla="*/ 80 w 138"/>
                <a:gd name="T37" fmla="*/ 4 h 150"/>
                <a:gd name="T38" fmla="*/ 86 w 138"/>
                <a:gd name="T39" fmla="*/ 6 h 150"/>
                <a:gd name="T40" fmla="*/ 86 w 138"/>
                <a:gd name="T41" fmla="*/ 6 h 150"/>
                <a:gd name="T42" fmla="*/ 86 w 138"/>
                <a:gd name="T43" fmla="*/ 10 h 150"/>
                <a:gd name="T44" fmla="*/ 86 w 138"/>
                <a:gd name="T45" fmla="*/ 14 h 150"/>
                <a:gd name="T46" fmla="*/ 88 w 138"/>
                <a:gd name="T47" fmla="*/ 20 h 150"/>
                <a:gd name="T48" fmla="*/ 92 w 138"/>
                <a:gd name="T49" fmla="*/ 26 h 150"/>
                <a:gd name="T50" fmla="*/ 92 w 138"/>
                <a:gd name="T51" fmla="*/ 30 h 150"/>
                <a:gd name="T52" fmla="*/ 98 w 138"/>
                <a:gd name="T53" fmla="*/ 40 h 150"/>
                <a:gd name="T54" fmla="*/ 106 w 138"/>
                <a:gd name="T55" fmla="*/ 56 h 150"/>
                <a:gd name="T56" fmla="*/ 114 w 138"/>
                <a:gd name="T57" fmla="*/ 74 h 150"/>
                <a:gd name="T58" fmla="*/ 122 w 138"/>
                <a:gd name="T59" fmla="*/ 92 h 150"/>
                <a:gd name="T60" fmla="*/ 130 w 138"/>
                <a:gd name="T61" fmla="*/ 108 h 150"/>
                <a:gd name="T62" fmla="*/ 136 w 138"/>
                <a:gd name="T63" fmla="*/ 122 h 150"/>
                <a:gd name="T64" fmla="*/ 138 w 138"/>
                <a:gd name="T65" fmla="*/ 128 h 150"/>
                <a:gd name="T66" fmla="*/ 138 w 138"/>
                <a:gd name="T67" fmla="*/ 130 h 150"/>
                <a:gd name="T68" fmla="*/ 136 w 138"/>
                <a:gd name="T69" fmla="*/ 132 h 150"/>
                <a:gd name="T70" fmla="*/ 132 w 138"/>
                <a:gd name="T71" fmla="*/ 138 h 150"/>
                <a:gd name="T72" fmla="*/ 126 w 138"/>
                <a:gd name="T73" fmla="*/ 142 h 150"/>
                <a:gd name="T74" fmla="*/ 120 w 138"/>
                <a:gd name="T75" fmla="*/ 146 h 150"/>
                <a:gd name="T76" fmla="*/ 110 w 138"/>
                <a:gd name="T77" fmla="*/ 150 h 150"/>
                <a:gd name="T78" fmla="*/ 0 w 138"/>
                <a:gd name="T79" fmla="*/ 150 h 150"/>
                <a:gd name="T80" fmla="*/ 0 w 138"/>
                <a:gd name="T81" fmla="*/ 150 h 1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8"/>
                <a:gd name="T124" fmla="*/ 0 h 150"/>
                <a:gd name="T125" fmla="*/ 138 w 138"/>
                <a:gd name="T126" fmla="*/ 150 h 1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8" h="150">
                  <a:moveTo>
                    <a:pt x="0" y="150"/>
                  </a:moveTo>
                  <a:lnTo>
                    <a:pt x="0" y="0"/>
                  </a:lnTo>
                  <a:lnTo>
                    <a:pt x="2" y="0"/>
                  </a:lnTo>
                  <a:lnTo>
                    <a:pt x="6" y="2"/>
                  </a:lnTo>
                  <a:lnTo>
                    <a:pt x="12" y="2"/>
                  </a:lnTo>
                  <a:lnTo>
                    <a:pt x="18" y="2"/>
                  </a:lnTo>
                  <a:lnTo>
                    <a:pt x="22" y="2"/>
                  </a:lnTo>
                  <a:lnTo>
                    <a:pt x="26" y="4"/>
                  </a:lnTo>
                  <a:lnTo>
                    <a:pt x="28" y="4"/>
                  </a:lnTo>
                  <a:lnTo>
                    <a:pt x="30" y="6"/>
                  </a:lnTo>
                  <a:lnTo>
                    <a:pt x="34" y="8"/>
                  </a:lnTo>
                  <a:lnTo>
                    <a:pt x="38" y="10"/>
                  </a:lnTo>
                  <a:lnTo>
                    <a:pt x="44" y="10"/>
                  </a:lnTo>
                  <a:lnTo>
                    <a:pt x="68" y="4"/>
                  </a:lnTo>
                  <a:lnTo>
                    <a:pt x="70" y="4"/>
                  </a:lnTo>
                  <a:lnTo>
                    <a:pt x="72" y="2"/>
                  </a:lnTo>
                  <a:lnTo>
                    <a:pt x="76" y="2"/>
                  </a:lnTo>
                  <a:lnTo>
                    <a:pt x="80" y="4"/>
                  </a:lnTo>
                  <a:lnTo>
                    <a:pt x="86" y="6"/>
                  </a:lnTo>
                  <a:lnTo>
                    <a:pt x="86" y="10"/>
                  </a:lnTo>
                  <a:lnTo>
                    <a:pt x="86" y="14"/>
                  </a:lnTo>
                  <a:lnTo>
                    <a:pt x="88" y="20"/>
                  </a:lnTo>
                  <a:lnTo>
                    <a:pt x="92" y="26"/>
                  </a:lnTo>
                  <a:lnTo>
                    <a:pt x="92" y="30"/>
                  </a:lnTo>
                  <a:lnTo>
                    <a:pt x="98" y="40"/>
                  </a:lnTo>
                  <a:lnTo>
                    <a:pt x="106" y="56"/>
                  </a:lnTo>
                  <a:lnTo>
                    <a:pt x="114" y="74"/>
                  </a:lnTo>
                  <a:lnTo>
                    <a:pt x="122" y="92"/>
                  </a:lnTo>
                  <a:lnTo>
                    <a:pt x="130" y="108"/>
                  </a:lnTo>
                  <a:lnTo>
                    <a:pt x="136" y="122"/>
                  </a:lnTo>
                  <a:lnTo>
                    <a:pt x="138" y="128"/>
                  </a:lnTo>
                  <a:lnTo>
                    <a:pt x="138" y="130"/>
                  </a:lnTo>
                  <a:lnTo>
                    <a:pt x="136" y="132"/>
                  </a:lnTo>
                  <a:lnTo>
                    <a:pt x="132" y="138"/>
                  </a:lnTo>
                  <a:lnTo>
                    <a:pt x="126" y="142"/>
                  </a:lnTo>
                  <a:lnTo>
                    <a:pt x="120" y="146"/>
                  </a:lnTo>
                  <a:lnTo>
                    <a:pt x="110" y="150"/>
                  </a:lnTo>
                  <a:lnTo>
                    <a:pt x="0" y="15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15" name="Freeform 306"/>
            <p:cNvSpPr>
              <a:spLocks/>
            </p:cNvSpPr>
            <p:nvPr/>
          </p:nvSpPr>
          <p:spPr bwMode="gray">
            <a:xfrm>
              <a:off x="3094" y="2429"/>
              <a:ext cx="45" cy="50"/>
            </a:xfrm>
            <a:custGeom>
              <a:avLst/>
              <a:gdLst>
                <a:gd name="T0" fmla="*/ 0 w 40"/>
                <a:gd name="T1" fmla="*/ 0 h 50"/>
                <a:gd name="T2" fmla="*/ 0 w 40"/>
                <a:gd name="T3" fmla="*/ 8 h 50"/>
                <a:gd name="T4" fmla="*/ 0 w 40"/>
                <a:gd name="T5" fmla="*/ 10 h 50"/>
                <a:gd name="T6" fmla="*/ 2 w 40"/>
                <a:gd name="T7" fmla="*/ 12 h 50"/>
                <a:gd name="T8" fmla="*/ 2 w 40"/>
                <a:gd name="T9" fmla="*/ 16 h 50"/>
                <a:gd name="T10" fmla="*/ 4 w 40"/>
                <a:gd name="T11" fmla="*/ 20 h 50"/>
                <a:gd name="T12" fmla="*/ 6 w 40"/>
                <a:gd name="T13" fmla="*/ 24 h 50"/>
                <a:gd name="T14" fmla="*/ 8 w 40"/>
                <a:gd name="T15" fmla="*/ 28 h 50"/>
                <a:gd name="T16" fmla="*/ 10 w 40"/>
                <a:gd name="T17" fmla="*/ 30 h 50"/>
                <a:gd name="T18" fmla="*/ 14 w 40"/>
                <a:gd name="T19" fmla="*/ 34 h 50"/>
                <a:gd name="T20" fmla="*/ 16 w 40"/>
                <a:gd name="T21" fmla="*/ 38 h 50"/>
                <a:gd name="T22" fmla="*/ 22 w 40"/>
                <a:gd name="T23" fmla="*/ 42 h 50"/>
                <a:gd name="T24" fmla="*/ 26 w 40"/>
                <a:gd name="T25" fmla="*/ 44 h 50"/>
                <a:gd name="T26" fmla="*/ 30 w 40"/>
                <a:gd name="T27" fmla="*/ 48 h 50"/>
                <a:gd name="T28" fmla="*/ 32 w 40"/>
                <a:gd name="T29" fmla="*/ 50 h 50"/>
                <a:gd name="T30" fmla="*/ 32 w 40"/>
                <a:gd name="T31" fmla="*/ 50 h 50"/>
                <a:gd name="T32" fmla="*/ 34 w 40"/>
                <a:gd name="T33" fmla="*/ 50 h 50"/>
                <a:gd name="T34" fmla="*/ 36 w 40"/>
                <a:gd name="T35" fmla="*/ 48 h 50"/>
                <a:gd name="T36" fmla="*/ 38 w 40"/>
                <a:gd name="T37" fmla="*/ 44 h 50"/>
                <a:gd name="T38" fmla="*/ 40 w 40"/>
                <a:gd name="T39" fmla="*/ 32 h 50"/>
                <a:gd name="T40" fmla="*/ 38 w 40"/>
                <a:gd name="T41" fmla="*/ 28 h 50"/>
                <a:gd name="T42" fmla="*/ 32 w 40"/>
                <a:gd name="T43" fmla="*/ 18 h 50"/>
                <a:gd name="T44" fmla="*/ 26 w 40"/>
                <a:gd name="T45" fmla="*/ 8 h 50"/>
                <a:gd name="T46" fmla="*/ 22 w 40"/>
                <a:gd name="T47" fmla="*/ 0 h 50"/>
                <a:gd name="T48" fmla="*/ 22 w 40"/>
                <a:gd name="T49" fmla="*/ 0 h 50"/>
                <a:gd name="T50" fmla="*/ 18 w 40"/>
                <a:gd name="T51" fmla="*/ 0 h 50"/>
                <a:gd name="T52" fmla="*/ 12 w 40"/>
                <a:gd name="T53" fmla="*/ 0 h 50"/>
                <a:gd name="T54" fmla="*/ 8 w 40"/>
                <a:gd name="T55" fmla="*/ 0 h 50"/>
                <a:gd name="T56" fmla="*/ 2 w 40"/>
                <a:gd name="T57" fmla="*/ 0 h 50"/>
                <a:gd name="T58" fmla="*/ 0 w 40"/>
                <a:gd name="T59" fmla="*/ 0 h 50"/>
                <a:gd name="T60" fmla="*/ 0 w 40"/>
                <a:gd name="T61" fmla="*/ 0 h 5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0"/>
                <a:gd name="T94" fmla="*/ 0 h 50"/>
                <a:gd name="T95" fmla="*/ 40 w 40"/>
                <a:gd name="T96" fmla="*/ 50 h 5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0" h="50">
                  <a:moveTo>
                    <a:pt x="0" y="0"/>
                  </a:moveTo>
                  <a:lnTo>
                    <a:pt x="0" y="8"/>
                  </a:lnTo>
                  <a:lnTo>
                    <a:pt x="0" y="10"/>
                  </a:lnTo>
                  <a:lnTo>
                    <a:pt x="2" y="12"/>
                  </a:lnTo>
                  <a:lnTo>
                    <a:pt x="2" y="16"/>
                  </a:lnTo>
                  <a:lnTo>
                    <a:pt x="4" y="20"/>
                  </a:lnTo>
                  <a:lnTo>
                    <a:pt x="6" y="24"/>
                  </a:lnTo>
                  <a:lnTo>
                    <a:pt x="8" y="28"/>
                  </a:lnTo>
                  <a:lnTo>
                    <a:pt x="10" y="30"/>
                  </a:lnTo>
                  <a:lnTo>
                    <a:pt x="14" y="34"/>
                  </a:lnTo>
                  <a:lnTo>
                    <a:pt x="16" y="38"/>
                  </a:lnTo>
                  <a:lnTo>
                    <a:pt x="22" y="42"/>
                  </a:lnTo>
                  <a:lnTo>
                    <a:pt x="26" y="44"/>
                  </a:lnTo>
                  <a:lnTo>
                    <a:pt x="30" y="48"/>
                  </a:lnTo>
                  <a:lnTo>
                    <a:pt x="32" y="50"/>
                  </a:lnTo>
                  <a:lnTo>
                    <a:pt x="34" y="50"/>
                  </a:lnTo>
                  <a:lnTo>
                    <a:pt x="36" y="48"/>
                  </a:lnTo>
                  <a:lnTo>
                    <a:pt x="38" y="44"/>
                  </a:lnTo>
                  <a:lnTo>
                    <a:pt x="40" y="32"/>
                  </a:lnTo>
                  <a:lnTo>
                    <a:pt x="38" y="28"/>
                  </a:lnTo>
                  <a:lnTo>
                    <a:pt x="32" y="18"/>
                  </a:lnTo>
                  <a:lnTo>
                    <a:pt x="26" y="8"/>
                  </a:lnTo>
                  <a:lnTo>
                    <a:pt x="22" y="0"/>
                  </a:lnTo>
                  <a:lnTo>
                    <a:pt x="18" y="0"/>
                  </a:lnTo>
                  <a:lnTo>
                    <a:pt x="12" y="0"/>
                  </a:lnTo>
                  <a:lnTo>
                    <a:pt x="8" y="0"/>
                  </a:lnTo>
                  <a:lnTo>
                    <a:pt x="2" y="0"/>
                  </a:lnTo>
                  <a:lnTo>
                    <a:pt x="0" y="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16" name="Freeform 307"/>
            <p:cNvSpPr>
              <a:spLocks/>
            </p:cNvSpPr>
            <p:nvPr/>
          </p:nvSpPr>
          <p:spPr bwMode="gray">
            <a:xfrm>
              <a:off x="3247" y="3003"/>
              <a:ext cx="95" cy="182"/>
            </a:xfrm>
            <a:custGeom>
              <a:avLst/>
              <a:gdLst>
                <a:gd name="T0" fmla="*/ 78 w 86"/>
                <a:gd name="T1" fmla="*/ 0 h 182"/>
                <a:gd name="T2" fmla="*/ 72 w 86"/>
                <a:gd name="T3" fmla="*/ 4 h 182"/>
                <a:gd name="T4" fmla="*/ 64 w 86"/>
                <a:gd name="T5" fmla="*/ 12 h 182"/>
                <a:gd name="T6" fmla="*/ 60 w 86"/>
                <a:gd name="T7" fmla="*/ 20 h 182"/>
                <a:gd name="T8" fmla="*/ 56 w 86"/>
                <a:gd name="T9" fmla="*/ 24 h 182"/>
                <a:gd name="T10" fmla="*/ 48 w 86"/>
                <a:gd name="T11" fmla="*/ 32 h 182"/>
                <a:gd name="T12" fmla="*/ 40 w 86"/>
                <a:gd name="T13" fmla="*/ 42 h 182"/>
                <a:gd name="T14" fmla="*/ 34 w 86"/>
                <a:gd name="T15" fmla="*/ 50 h 182"/>
                <a:gd name="T16" fmla="*/ 28 w 86"/>
                <a:gd name="T17" fmla="*/ 54 h 182"/>
                <a:gd name="T18" fmla="*/ 24 w 86"/>
                <a:gd name="T19" fmla="*/ 54 h 182"/>
                <a:gd name="T20" fmla="*/ 22 w 86"/>
                <a:gd name="T21" fmla="*/ 54 h 182"/>
                <a:gd name="T22" fmla="*/ 16 w 86"/>
                <a:gd name="T23" fmla="*/ 54 h 182"/>
                <a:gd name="T24" fmla="*/ 10 w 86"/>
                <a:gd name="T25" fmla="*/ 60 h 182"/>
                <a:gd name="T26" fmla="*/ 6 w 86"/>
                <a:gd name="T27" fmla="*/ 68 h 182"/>
                <a:gd name="T28" fmla="*/ 6 w 86"/>
                <a:gd name="T29" fmla="*/ 82 h 182"/>
                <a:gd name="T30" fmla="*/ 4 w 86"/>
                <a:gd name="T31" fmla="*/ 90 h 182"/>
                <a:gd name="T32" fmla="*/ 6 w 86"/>
                <a:gd name="T33" fmla="*/ 92 h 182"/>
                <a:gd name="T34" fmla="*/ 8 w 86"/>
                <a:gd name="T35" fmla="*/ 92 h 182"/>
                <a:gd name="T36" fmla="*/ 14 w 86"/>
                <a:gd name="T37" fmla="*/ 100 h 182"/>
                <a:gd name="T38" fmla="*/ 14 w 86"/>
                <a:gd name="T39" fmla="*/ 106 h 182"/>
                <a:gd name="T40" fmla="*/ 10 w 86"/>
                <a:gd name="T41" fmla="*/ 110 h 182"/>
                <a:gd name="T42" fmla="*/ 6 w 86"/>
                <a:gd name="T43" fmla="*/ 116 h 182"/>
                <a:gd name="T44" fmla="*/ 0 w 86"/>
                <a:gd name="T45" fmla="*/ 138 h 182"/>
                <a:gd name="T46" fmla="*/ 6 w 86"/>
                <a:gd name="T47" fmla="*/ 172 h 182"/>
                <a:gd name="T48" fmla="*/ 8 w 86"/>
                <a:gd name="T49" fmla="*/ 172 h 182"/>
                <a:gd name="T50" fmla="*/ 16 w 86"/>
                <a:gd name="T51" fmla="*/ 172 h 182"/>
                <a:gd name="T52" fmla="*/ 22 w 86"/>
                <a:gd name="T53" fmla="*/ 172 h 182"/>
                <a:gd name="T54" fmla="*/ 20 w 86"/>
                <a:gd name="T55" fmla="*/ 174 h 182"/>
                <a:gd name="T56" fmla="*/ 24 w 86"/>
                <a:gd name="T57" fmla="*/ 178 h 182"/>
                <a:gd name="T58" fmla="*/ 28 w 86"/>
                <a:gd name="T59" fmla="*/ 182 h 182"/>
                <a:gd name="T60" fmla="*/ 36 w 86"/>
                <a:gd name="T61" fmla="*/ 182 h 182"/>
                <a:gd name="T62" fmla="*/ 44 w 86"/>
                <a:gd name="T63" fmla="*/ 178 h 182"/>
                <a:gd name="T64" fmla="*/ 50 w 86"/>
                <a:gd name="T65" fmla="*/ 164 h 182"/>
                <a:gd name="T66" fmla="*/ 58 w 86"/>
                <a:gd name="T67" fmla="*/ 134 h 182"/>
                <a:gd name="T68" fmla="*/ 58 w 86"/>
                <a:gd name="T69" fmla="*/ 126 h 182"/>
                <a:gd name="T70" fmla="*/ 60 w 86"/>
                <a:gd name="T71" fmla="*/ 120 h 182"/>
                <a:gd name="T72" fmla="*/ 66 w 86"/>
                <a:gd name="T73" fmla="*/ 108 h 182"/>
                <a:gd name="T74" fmla="*/ 72 w 86"/>
                <a:gd name="T75" fmla="*/ 82 h 182"/>
                <a:gd name="T76" fmla="*/ 78 w 86"/>
                <a:gd name="T77" fmla="*/ 54 h 182"/>
                <a:gd name="T78" fmla="*/ 78 w 86"/>
                <a:gd name="T79" fmla="*/ 50 h 182"/>
                <a:gd name="T80" fmla="*/ 82 w 86"/>
                <a:gd name="T81" fmla="*/ 40 h 182"/>
                <a:gd name="T82" fmla="*/ 84 w 86"/>
                <a:gd name="T83" fmla="*/ 28 h 182"/>
                <a:gd name="T84" fmla="*/ 84 w 86"/>
                <a:gd name="T85" fmla="*/ 20 h 182"/>
                <a:gd name="T86" fmla="*/ 86 w 86"/>
                <a:gd name="T87" fmla="*/ 12 h 182"/>
                <a:gd name="T88" fmla="*/ 86 w 86"/>
                <a:gd name="T89" fmla="*/ 4 h 182"/>
                <a:gd name="T90" fmla="*/ 78 w 86"/>
                <a:gd name="T91" fmla="*/ 0 h 18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6"/>
                <a:gd name="T139" fmla="*/ 0 h 182"/>
                <a:gd name="T140" fmla="*/ 86 w 86"/>
                <a:gd name="T141" fmla="*/ 182 h 18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6" h="182">
                  <a:moveTo>
                    <a:pt x="78" y="0"/>
                  </a:moveTo>
                  <a:lnTo>
                    <a:pt x="78" y="0"/>
                  </a:lnTo>
                  <a:lnTo>
                    <a:pt x="76" y="2"/>
                  </a:lnTo>
                  <a:lnTo>
                    <a:pt x="72" y="4"/>
                  </a:lnTo>
                  <a:lnTo>
                    <a:pt x="68" y="6"/>
                  </a:lnTo>
                  <a:lnTo>
                    <a:pt x="64" y="12"/>
                  </a:lnTo>
                  <a:lnTo>
                    <a:pt x="62" y="20"/>
                  </a:lnTo>
                  <a:lnTo>
                    <a:pt x="60" y="20"/>
                  </a:lnTo>
                  <a:lnTo>
                    <a:pt x="58" y="22"/>
                  </a:lnTo>
                  <a:lnTo>
                    <a:pt x="56" y="24"/>
                  </a:lnTo>
                  <a:lnTo>
                    <a:pt x="52" y="28"/>
                  </a:lnTo>
                  <a:lnTo>
                    <a:pt x="48" y="32"/>
                  </a:lnTo>
                  <a:lnTo>
                    <a:pt x="44" y="36"/>
                  </a:lnTo>
                  <a:lnTo>
                    <a:pt x="40" y="42"/>
                  </a:lnTo>
                  <a:lnTo>
                    <a:pt x="38" y="46"/>
                  </a:lnTo>
                  <a:lnTo>
                    <a:pt x="34" y="50"/>
                  </a:lnTo>
                  <a:lnTo>
                    <a:pt x="30" y="52"/>
                  </a:lnTo>
                  <a:lnTo>
                    <a:pt x="28" y="54"/>
                  </a:lnTo>
                  <a:lnTo>
                    <a:pt x="26" y="54"/>
                  </a:lnTo>
                  <a:lnTo>
                    <a:pt x="24" y="54"/>
                  </a:lnTo>
                  <a:lnTo>
                    <a:pt x="22" y="54"/>
                  </a:lnTo>
                  <a:lnTo>
                    <a:pt x="20" y="54"/>
                  </a:lnTo>
                  <a:lnTo>
                    <a:pt x="16" y="54"/>
                  </a:lnTo>
                  <a:lnTo>
                    <a:pt x="14" y="56"/>
                  </a:lnTo>
                  <a:lnTo>
                    <a:pt x="10" y="60"/>
                  </a:lnTo>
                  <a:lnTo>
                    <a:pt x="8" y="64"/>
                  </a:lnTo>
                  <a:lnTo>
                    <a:pt x="6" y="68"/>
                  </a:lnTo>
                  <a:lnTo>
                    <a:pt x="6" y="76"/>
                  </a:lnTo>
                  <a:lnTo>
                    <a:pt x="6" y="82"/>
                  </a:lnTo>
                  <a:lnTo>
                    <a:pt x="6" y="88"/>
                  </a:lnTo>
                  <a:lnTo>
                    <a:pt x="4" y="90"/>
                  </a:lnTo>
                  <a:lnTo>
                    <a:pt x="6" y="90"/>
                  </a:lnTo>
                  <a:lnTo>
                    <a:pt x="6" y="92"/>
                  </a:lnTo>
                  <a:lnTo>
                    <a:pt x="8" y="92"/>
                  </a:lnTo>
                  <a:lnTo>
                    <a:pt x="12" y="96"/>
                  </a:lnTo>
                  <a:lnTo>
                    <a:pt x="14" y="100"/>
                  </a:lnTo>
                  <a:lnTo>
                    <a:pt x="14" y="102"/>
                  </a:lnTo>
                  <a:lnTo>
                    <a:pt x="14" y="106"/>
                  </a:lnTo>
                  <a:lnTo>
                    <a:pt x="12" y="108"/>
                  </a:lnTo>
                  <a:lnTo>
                    <a:pt x="10" y="110"/>
                  </a:lnTo>
                  <a:lnTo>
                    <a:pt x="8" y="112"/>
                  </a:lnTo>
                  <a:lnTo>
                    <a:pt x="6" y="116"/>
                  </a:lnTo>
                  <a:lnTo>
                    <a:pt x="2" y="124"/>
                  </a:lnTo>
                  <a:lnTo>
                    <a:pt x="0" y="138"/>
                  </a:lnTo>
                  <a:lnTo>
                    <a:pt x="0" y="154"/>
                  </a:lnTo>
                  <a:lnTo>
                    <a:pt x="6" y="172"/>
                  </a:lnTo>
                  <a:lnTo>
                    <a:pt x="8" y="172"/>
                  </a:lnTo>
                  <a:lnTo>
                    <a:pt x="12" y="172"/>
                  </a:lnTo>
                  <a:lnTo>
                    <a:pt x="16" y="172"/>
                  </a:lnTo>
                  <a:lnTo>
                    <a:pt x="20" y="172"/>
                  </a:lnTo>
                  <a:lnTo>
                    <a:pt x="22" y="172"/>
                  </a:lnTo>
                  <a:lnTo>
                    <a:pt x="20" y="174"/>
                  </a:lnTo>
                  <a:lnTo>
                    <a:pt x="22" y="176"/>
                  </a:lnTo>
                  <a:lnTo>
                    <a:pt x="24" y="178"/>
                  </a:lnTo>
                  <a:lnTo>
                    <a:pt x="26" y="180"/>
                  </a:lnTo>
                  <a:lnTo>
                    <a:pt x="28" y="182"/>
                  </a:lnTo>
                  <a:lnTo>
                    <a:pt x="32" y="182"/>
                  </a:lnTo>
                  <a:lnTo>
                    <a:pt x="36" y="182"/>
                  </a:lnTo>
                  <a:lnTo>
                    <a:pt x="40" y="182"/>
                  </a:lnTo>
                  <a:lnTo>
                    <a:pt x="44" y="178"/>
                  </a:lnTo>
                  <a:lnTo>
                    <a:pt x="46" y="172"/>
                  </a:lnTo>
                  <a:lnTo>
                    <a:pt x="50" y="164"/>
                  </a:lnTo>
                  <a:lnTo>
                    <a:pt x="56" y="146"/>
                  </a:lnTo>
                  <a:lnTo>
                    <a:pt x="58" y="134"/>
                  </a:lnTo>
                  <a:lnTo>
                    <a:pt x="60" y="128"/>
                  </a:lnTo>
                  <a:lnTo>
                    <a:pt x="58" y="126"/>
                  </a:lnTo>
                  <a:lnTo>
                    <a:pt x="58" y="124"/>
                  </a:lnTo>
                  <a:lnTo>
                    <a:pt x="60" y="120"/>
                  </a:lnTo>
                  <a:lnTo>
                    <a:pt x="62" y="114"/>
                  </a:lnTo>
                  <a:lnTo>
                    <a:pt x="66" y="108"/>
                  </a:lnTo>
                  <a:lnTo>
                    <a:pt x="70" y="98"/>
                  </a:lnTo>
                  <a:lnTo>
                    <a:pt x="72" y="82"/>
                  </a:lnTo>
                  <a:lnTo>
                    <a:pt x="76" y="66"/>
                  </a:lnTo>
                  <a:lnTo>
                    <a:pt x="78" y="54"/>
                  </a:lnTo>
                  <a:lnTo>
                    <a:pt x="78" y="52"/>
                  </a:lnTo>
                  <a:lnTo>
                    <a:pt x="78" y="50"/>
                  </a:lnTo>
                  <a:lnTo>
                    <a:pt x="80" y="44"/>
                  </a:lnTo>
                  <a:lnTo>
                    <a:pt x="82" y="40"/>
                  </a:lnTo>
                  <a:lnTo>
                    <a:pt x="82" y="34"/>
                  </a:lnTo>
                  <a:lnTo>
                    <a:pt x="84" y="28"/>
                  </a:lnTo>
                  <a:lnTo>
                    <a:pt x="84" y="24"/>
                  </a:lnTo>
                  <a:lnTo>
                    <a:pt x="84" y="20"/>
                  </a:lnTo>
                  <a:lnTo>
                    <a:pt x="86" y="16"/>
                  </a:lnTo>
                  <a:lnTo>
                    <a:pt x="86" y="12"/>
                  </a:lnTo>
                  <a:lnTo>
                    <a:pt x="86" y="8"/>
                  </a:lnTo>
                  <a:lnTo>
                    <a:pt x="86" y="4"/>
                  </a:lnTo>
                  <a:lnTo>
                    <a:pt x="84" y="2"/>
                  </a:lnTo>
                  <a:lnTo>
                    <a:pt x="78" y="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17" name="Freeform 291"/>
            <p:cNvSpPr>
              <a:spLocks/>
            </p:cNvSpPr>
            <p:nvPr/>
          </p:nvSpPr>
          <p:spPr bwMode="gray">
            <a:xfrm>
              <a:off x="2922" y="3082"/>
              <a:ext cx="142" cy="149"/>
            </a:xfrm>
            <a:custGeom>
              <a:avLst/>
              <a:gdLst>
                <a:gd name="T0" fmla="*/ 98 w 120"/>
                <a:gd name="T1" fmla="*/ 48 h 138"/>
                <a:gd name="T2" fmla="*/ 98 w 120"/>
                <a:gd name="T3" fmla="*/ 44 h 138"/>
                <a:gd name="T4" fmla="*/ 96 w 120"/>
                <a:gd name="T5" fmla="*/ 38 h 138"/>
                <a:gd name="T6" fmla="*/ 90 w 120"/>
                <a:gd name="T7" fmla="*/ 32 h 138"/>
                <a:gd name="T8" fmla="*/ 88 w 120"/>
                <a:gd name="T9" fmla="*/ 28 h 138"/>
                <a:gd name="T10" fmla="*/ 84 w 120"/>
                <a:gd name="T11" fmla="*/ 22 h 138"/>
                <a:gd name="T12" fmla="*/ 80 w 120"/>
                <a:gd name="T13" fmla="*/ 10 h 138"/>
                <a:gd name="T14" fmla="*/ 78 w 120"/>
                <a:gd name="T15" fmla="*/ 0 h 138"/>
                <a:gd name="T16" fmla="*/ 76 w 120"/>
                <a:gd name="T17" fmla="*/ 0 h 138"/>
                <a:gd name="T18" fmla="*/ 68 w 120"/>
                <a:gd name="T19" fmla="*/ 2 h 138"/>
                <a:gd name="T20" fmla="*/ 60 w 120"/>
                <a:gd name="T21" fmla="*/ 6 h 138"/>
                <a:gd name="T22" fmla="*/ 56 w 120"/>
                <a:gd name="T23" fmla="*/ 10 h 138"/>
                <a:gd name="T24" fmla="*/ 46 w 120"/>
                <a:gd name="T25" fmla="*/ 2 h 138"/>
                <a:gd name="T26" fmla="*/ 26 w 120"/>
                <a:gd name="T27" fmla="*/ 2 h 138"/>
                <a:gd name="T28" fmla="*/ 14 w 120"/>
                <a:gd name="T29" fmla="*/ 4 h 138"/>
                <a:gd name="T30" fmla="*/ 0 w 120"/>
                <a:gd name="T31" fmla="*/ 48 h 138"/>
                <a:gd name="T32" fmla="*/ 2 w 120"/>
                <a:gd name="T33" fmla="*/ 102 h 138"/>
                <a:gd name="T34" fmla="*/ 6 w 120"/>
                <a:gd name="T35" fmla="*/ 104 h 138"/>
                <a:gd name="T36" fmla="*/ 12 w 120"/>
                <a:gd name="T37" fmla="*/ 112 h 138"/>
                <a:gd name="T38" fmla="*/ 12 w 120"/>
                <a:gd name="T39" fmla="*/ 126 h 138"/>
                <a:gd name="T40" fmla="*/ 10 w 120"/>
                <a:gd name="T41" fmla="*/ 128 h 138"/>
                <a:gd name="T42" fmla="*/ 8 w 120"/>
                <a:gd name="T43" fmla="*/ 134 h 138"/>
                <a:gd name="T44" fmla="*/ 12 w 120"/>
                <a:gd name="T45" fmla="*/ 138 h 138"/>
                <a:gd name="T46" fmla="*/ 20 w 120"/>
                <a:gd name="T47" fmla="*/ 136 h 138"/>
                <a:gd name="T48" fmla="*/ 32 w 120"/>
                <a:gd name="T49" fmla="*/ 130 h 138"/>
                <a:gd name="T50" fmla="*/ 40 w 120"/>
                <a:gd name="T51" fmla="*/ 124 h 138"/>
                <a:gd name="T52" fmla="*/ 42 w 120"/>
                <a:gd name="T53" fmla="*/ 118 h 138"/>
                <a:gd name="T54" fmla="*/ 44 w 120"/>
                <a:gd name="T55" fmla="*/ 112 h 138"/>
                <a:gd name="T56" fmla="*/ 46 w 120"/>
                <a:gd name="T57" fmla="*/ 110 h 138"/>
                <a:gd name="T58" fmla="*/ 52 w 120"/>
                <a:gd name="T59" fmla="*/ 108 h 138"/>
                <a:gd name="T60" fmla="*/ 60 w 120"/>
                <a:gd name="T61" fmla="*/ 110 h 138"/>
                <a:gd name="T62" fmla="*/ 64 w 120"/>
                <a:gd name="T63" fmla="*/ 114 h 138"/>
                <a:gd name="T64" fmla="*/ 70 w 120"/>
                <a:gd name="T65" fmla="*/ 116 h 138"/>
                <a:gd name="T66" fmla="*/ 74 w 120"/>
                <a:gd name="T67" fmla="*/ 114 h 138"/>
                <a:gd name="T68" fmla="*/ 76 w 120"/>
                <a:gd name="T69" fmla="*/ 106 h 138"/>
                <a:gd name="T70" fmla="*/ 82 w 120"/>
                <a:gd name="T71" fmla="*/ 98 h 138"/>
                <a:gd name="T72" fmla="*/ 90 w 120"/>
                <a:gd name="T73" fmla="*/ 90 h 138"/>
                <a:gd name="T74" fmla="*/ 94 w 120"/>
                <a:gd name="T75" fmla="*/ 88 h 138"/>
                <a:gd name="T76" fmla="*/ 104 w 120"/>
                <a:gd name="T77" fmla="*/ 84 h 138"/>
                <a:gd name="T78" fmla="*/ 108 w 120"/>
                <a:gd name="T79" fmla="*/ 80 h 138"/>
                <a:gd name="T80" fmla="*/ 112 w 120"/>
                <a:gd name="T81" fmla="*/ 78 h 138"/>
                <a:gd name="T82" fmla="*/ 118 w 120"/>
                <a:gd name="T83" fmla="*/ 72 h 138"/>
                <a:gd name="T84" fmla="*/ 120 w 120"/>
                <a:gd name="T85" fmla="*/ 68 h 138"/>
                <a:gd name="T86" fmla="*/ 116 w 120"/>
                <a:gd name="T87" fmla="*/ 62 h 138"/>
                <a:gd name="T88" fmla="*/ 112 w 120"/>
                <a:gd name="T89" fmla="*/ 60 h 138"/>
                <a:gd name="T90" fmla="*/ 110 w 120"/>
                <a:gd name="T91" fmla="*/ 60 h 138"/>
                <a:gd name="T92" fmla="*/ 106 w 120"/>
                <a:gd name="T93" fmla="*/ 56 h 138"/>
                <a:gd name="T94" fmla="*/ 102 w 120"/>
                <a:gd name="T95" fmla="*/ 48 h 13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0"/>
                <a:gd name="T145" fmla="*/ 0 h 138"/>
                <a:gd name="T146" fmla="*/ 120 w 120"/>
                <a:gd name="T147" fmla="*/ 138 h 13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0" h="138">
                  <a:moveTo>
                    <a:pt x="102" y="48"/>
                  </a:moveTo>
                  <a:lnTo>
                    <a:pt x="98" y="48"/>
                  </a:lnTo>
                  <a:lnTo>
                    <a:pt x="100" y="46"/>
                  </a:lnTo>
                  <a:lnTo>
                    <a:pt x="98" y="44"/>
                  </a:lnTo>
                  <a:lnTo>
                    <a:pt x="98" y="40"/>
                  </a:lnTo>
                  <a:lnTo>
                    <a:pt x="96" y="38"/>
                  </a:lnTo>
                  <a:lnTo>
                    <a:pt x="92" y="34"/>
                  </a:lnTo>
                  <a:lnTo>
                    <a:pt x="90" y="32"/>
                  </a:lnTo>
                  <a:lnTo>
                    <a:pt x="90" y="30"/>
                  </a:lnTo>
                  <a:lnTo>
                    <a:pt x="88" y="28"/>
                  </a:lnTo>
                  <a:lnTo>
                    <a:pt x="86" y="26"/>
                  </a:lnTo>
                  <a:lnTo>
                    <a:pt x="84" y="22"/>
                  </a:lnTo>
                  <a:lnTo>
                    <a:pt x="82" y="16"/>
                  </a:lnTo>
                  <a:lnTo>
                    <a:pt x="80" y="10"/>
                  </a:lnTo>
                  <a:lnTo>
                    <a:pt x="80" y="4"/>
                  </a:lnTo>
                  <a:lnTo>
                    <a:pt x="78" y="0"/>
                  </a:lnTo>
                  <a:lnTo>
                    <a:pt x="76" y="0"/>
                  </a:lnTo>
                  <a:lnTo>
                    <a:pt x="72" y="0"/>
                  </a:lnTo>
                  <a:lnTo>
                    <a:pt x="68" y="2"/>
                  </a:lnTo>
                  <a:lnTo>
                    <a:pt x="64" y="4"/>
                  </a:lnTo>
                  <a:lnTo>
                    <a:pt x="60" y="6"/>
                  </a:lnTo>
                  <a:lnTo>
                    <a:pt x="56" y="8"/>
                  </a:lnTo>
                  <a:lnTo>
                    <a:pt x="56" y="10"/>
                  </a:lnTo>
                  <a:lnTo>
                    <a:pt x="52" y="4"/>
                  </a:lnTo>
                  <a:lnTo>
                    <a:pt x="46" y="2"/>
                  </a:lnTo>
                  <a:lnTo>
                    <a:pt x="36" y="0"/>
                  </a:lnTo>
                  <a:lnTo>
                    <a:pt x="26" y="2"/>
                  </a:lnTo>
                  <a:lnTo>
                    <a:pt x="18" y="2"/>
                  </a:lnTo>
                  <a:lnTo>
                    <a:pt x="14" y="4"/>
                  </a:lnTo>
                  <a:lnTo>
                    <a:pt x="14" y="46"/>
                  </a:lnTo>
                  <a:lnTo>
                    <a:pt x="0" y="48"/>
                  </a:lnTo>
                  <a:lnTo>
                    <a:pt x="0" y="100"/>
                  </a:lnTo>
                  <a:lnTo>
                    <a:pt x="2" y="102"/>
                  </a:lnTo>
                  <a:lnTo>
                    <a:pt x="4" y="102"/>
                  </a:lnTo>
                  <a:lnTo>
                    <a:pt x="6" y="104"/>
                  </a:lnTo>
                  <a:lnTo>
                    <a:pt x="10" y="108"/>
                  </a:lnTo>
                  <a:lnTo>
                    <a:pt x="12" y="112"/>
                  </a:lnTo>
                  <a:lnTo>
                    <a:pt x="14" y="118"/>
                  </a:lnTo>
                  <a:lnTo>
                    <a:pt x="12" y="126"/>
                  </a:lnTo>
                  <a:lnTo>
                    <a:pt x="10" y="128"/>
                  </a:lnTo>
                  <a:lnTo>
                    <a:pt x="8" y="130"/>
                  </a:lnTo>
                  <a:lnTo>
                    <a:pt x="8" y="134"/>
                  </a:lnTo>
                  <a:lnTo>
                    <a:pt x="10" y="136"/>
                  </a:lnTo>
                  <a:lnTo>
                    <a:pt x="12" y="138"/>
                  </a:lnTo>
                  <a:lnTo>
                    <a:pt x="16" y="138"/>
                  </a:lnTo>
                  <a:lnTo>
                    <a:pt x="20" y="136"/>
                  </a:lnTo>
                  <a:lnTo>
                    <a:pt x="26" y="134"/>
                  </a:lnTo>
                  <a:lnTo>
                    <a:pt x="32" y="130"/>
                  </a:lnTo>
                  <a:lnTo>
                    <a:pt x="38" y="124"/>
                  </a:lnTo>
                  <a:lnTo>
                    <a:pt x="40" y="124"/>
                  </a:lnTo>
                  <a:lnTo>
                    <a:pt x="40" y="122"/>
                  </a:lnTo>
                  <a:lnTo>
                    <a:pt x="42" y="118"/>
                  </a:lnTo>
                  <a:lnTo>
                    <a:pt x="44" y="116"/>
                  </a:lnTo>
                  <a:lnTo>
                    <a:pt x="44" y="112"/>
                  </a:lnTo>
                  <a:lnTo>
                    <a:pt x="46" y="110"/>
                  </a:lnTo>
                  <a:lnTo>
                    <a:pt x="50" y="110"/>
                  </a:lnTo>
                  <a:lnTo>
                    <a:pt x="52" y="108"/>
                  </a:lnTo>
                  <a:lnTo>
                    <a:pt x="56" y="108"/>
                  </a:lnTo>
                  <a:lnTo>
                    <a:pt x="60" y="110"/>
                  </a:lnTo>
                  <a:lnTo>
                    <a:pt x="64" y="114"/>
                  </a:lnTo>
                  <a:lnTo>
                    <a:pt x="68" y="116"/>
                  </a:lnTo>
                  <a:lnTo>
                    <a:pt x="70" y="116"/>
                  </a:lnTo>
                  <a:lnTo>
                    <a:pt x="74" y="116"/>
                  </a:lnTo>
                  <a:lnTo>
                    <a:pt x="74" y="114"/>
                  </a:lnTo>
                  <a:lnTo>
                    <a:pt x="74" y="112"/>
                  </a:lnTo>
                  <a:lnTo>
                    <a:pt x="76" y="106"/>
                  </a:lnTo>
                  <a:lnTo>
                    <a:pt x="80" y="102"/>
                  </a:lnTo>
                  <a:lnTo>
                    <a:pt x="82" y="98"/>
                  </a:lnTo>
                  <a:lnTo>
                    <a:pt x="86" y="94"/>
                  </a:lnTo>
                  <a:lnTo>
                    <a:pt x="90" y="90"/>
                  </a:lnTo>
                  <a:lnTo>
                    <a:pt x="94" y="88"/>
                  </a:lnTo>
                  <a:lnTo>
                    <a:pt x="98" y="86"/>
                  </a:lnTo>
                  <a:lnTo>
                    <a:pt x="104" y="84"/>
                  </a:lnTo>
                  <a:lnTo>
                    <a:pt x="106" y="82"/>
                  </a:lnTo>
                  <a:lnTo>
                    <a:pt x="108" y="80"/>
                  </a:lnTo>
                  <a:lnTo>
                    <a:pt x="110" y="78"/>
                  </a:lnTo>
                  <a:lnTo>
                    <a:pt x="112" y="78"/>
                  </a:lnTo>
                  <a:lnTo>
                    <a:pt x="116" y="76"/>
                  </a:lnTo>
                  <a:lnTo>
                    <a:pt x="118" y="72"/>
                  </a:lnTo>
                  <a:lnTo>
                    <a:pt x="120" y="70"/>
                  </a:lnTo>
                  <a:lnTo>
                    <a:pt x="120" y="68"/>
                  </a:lnTo>
                  <a:lnTo>
                    <a:pt x="120" y="66"/>
                  </a:lnTo>
                  <a:lnTo>
                    <a:pt x="116" y="62"/>
                  </a:lnTo>
                  <a:lnTo>
                    <a:pt x="112" y="60"/>
                  </a:lnTo>
                  <a:lnTo>
                    <a:pt x="110" y="60"/>
                  </a:lnTo>
                  <a:lnTo>
                    <a:pt x="108" y="58"/>
                  </a:lnTo>
                  <a:lnTo>
                    <a:pt x="106" y="56"/>
                  </a:lnTo>
                  <a:lnTo>
                    <a:pt x="104" y="54"/>
                  </a:lnTo>
                  <a:lnTo>
                    <a:pt x="102" y="48"/>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grpSp>
      <p:sp>
        <p:nvSpPr>
          <p:cNvPr id="220" name="Content Placeholder 2"/>
          <p:cNvSpPr txBox="1">
            <a:spLocks/>
          </p:cNvSpPr>
          <p:nvPr/>
        </p:nvSpPr>
        <p:spPr>
          <a:xfrm>
            <a:off x="609600" y="4552950"/>
            <a:ext cx="7992888" cy="457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t>Lorem ipsum dolor sit amet, </a:t>
            </a:r>
            <a:r>
              <a:rPr lang="en-US" sz="900" b="1" dirty="0" smtClean="0"/>
              <a:t>consectetur adipiscing elit</a:t>
            </a:r>
            <a:r>
              <a:rPr lang="en-US" sz="900" dirty="0" smtClean="0"/>
              <a:t>. Curabitur elementum posuere pretium. Quisque nibh dolor, dignissim ac dignissim ut, luctus ac urna. Aliquam aliquet non massa quis tincidunt. </a:t>
            </a:r>
            <a:r>
              <a:rPr lang="en-US" sz="900" b="1" dirty="0" smtClean="0">
                <a:solidFill>
                  <a:srgbClr val="C0504D"/>
                </a:solidFill>
              </a:rPr>
              <a:t>Mauris ullamcorper</a:t>
            </a:r>
            <a:r>
              <a:rPr lang="en-US" sz="900" dirty="0" smtClean="0">
                <a:solidFill>
                  <a:srgbClr val="C0504D"/>
                </a:solidFill>
              </a:rPr>
              <a:t> </a:t>
            </a:r>
            <a:r>
              <a:rPr lang="en-US" sz="900" dirty="0" smtClean="0"/>
              <a:t>justo tristique dui posuere tincidunt. In nec lacus laoreet orci varius imperdiet sit amet in augue. </a:t>
            </a:r>
            <a:endParaRPr lang="en-US" sz="900" dirty="0"/>
          </a:p>
        </p:txBody>
      </p:sp>
      <p:graphicFrame>
        <p:nvGraphicFramePr>
          <p:cNvPr id="243" name="Chart 242"/>
          <p:cNvGraphicFramePr/>
          <p:nvPr>
            <p:extLst>
              <p:ext uri="{D42A27DB-BD31-4B8C-83A1-F6EECF244321}">
                <p14:modId xmlns:p14="http://schemas.microsoft.com/office/powerpoint/2010/main" xmlns="" val="1920160869"/>
              </p:ext>
            </p:extLst>
          </p:nvPr>
        </p:nvGraphicFramePr>
        <p:xfrm>
          <a:off x="3886200" y="1581150"/>
          <a:ext cx="1066800" cy="914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4" name="Chart 243"/>
          <p:cNvGraphicFramePr/>
          <p:nvPr>
            <p:extLst>
              <p:ext uri="{D42A27DB-BD31-4B8C-83A1-F6EECF244321}">
                <p14:modId xmlns:p14="http://schemas.microsoft.com/office/powerpoint/2010/main" xmlns="" val="1920160869"/>
              </p:ext>
            </p:extLst>
          </p:nvPr>
        </p:nvGraphicFramePr>
        <p:xfrm>
          <a:off x="3886200" y="2495550"/>
          <a:ext cx="1066800" cy="914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5" name="Chart 244"/>
          <p:cNvGraphicFramePr/>
          <p:nvPr>
            <p:extLst>
              <p:ext uri="{D42A27DB-BD31-4B8C-83A1-F6EECF244321}">
                <p14:modId xmlns:p14="http://schemas.microsoft.com/office/powerpoint/2010/main" xmlns="" val="1920160869"/>
              </p:ext>
            </p:extLst>
          </p:nvPr>
        </p:nvGraphicFramePr>
        <p:xfrm>
          <a:off x="3886200" y="3409950"/>
          <a:ext cx="1066800" cy="914400"/>
        </p:xfrm>
        <a:graphic>
          <a:graphicData uri="http://schemas.openxmlformats.org/drawingml/2006/chart">
            <c:chart xmlns:c="http://schemas.openxmlformats.org/drawingml/2006/chart" xmlns:r="http://schemas.openxmlformats.org/officeDocument/2006/relationships" r:id="rId5"/>
          </a:graphicData>
        </a:graphic>
      </p:graphicFrame>
      <p:sp>
        <p:nvSpPr>
          <p:cNvPr id="247" name="Content Placeholder 2"/>
          <p:cNvSpPr txBox="1">
            <a:spLocks/>
          </p:cNvSpPr>
          <p:nvPr/>
        </p:nvSpPr>
        <p:spPr>
          <a:xfrm>
            <a:off x="4038600" y="1885950"/>
            <a:ext cx="533400" cy="304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100" dirty="0" smtClean="0">
                <a:solidFill>
                  <a:schemeClr val="bg1">
                    <a:lumMod val="95000"/>
                  </a:schemeClr>
                </a:solidFill>
                <a:latin typeface="+mj-lt"/>
              </a:rPr>
              <a:t>73%</a:t>
            </a:r>
            <a:endParaRPr lang="en-US" sz="1100" dirty="0">
              <a:solidFill>
                <a:schemeClr val="bg1">
                  <a:lumMod val="95000"/>
                </a:schemeClr>
              </a:solidFill>
              <a:latin typeface="+mj-lt"/>
            </a:endParaRPr>
          </a:p>
        </p:txBody>
      </p:sp>
      <p:sp>
        <p:nvSpPr>
          <p:cNvPr id="248" name="Content Placeholder 2"/>
          <p:cNvSpPr txBox="1">
            <a:spLocks/>
          </p:cNvSpPr>
          <p:nvPr/>
        </p:nvSpPr>
        <p:spPr>
          <a:xfrm>
            <a:off x="4038600" y="2844651"/>
            <a:ext cx="533400" cy="228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100" dirty="0" smtClean="0">
                <a:solidFill>
                  <a:schemeClr val="bg1">
                    <a:lumMod val="95000"/>
                  </a:schemeClr>
                </a:solidFill>
                <a:latin typeface="+mj-lt"/>
              </a:rPr>
              <a:t>65</a:t>
            </a:r>
            <a:r>
              <a:rPr lang="en-US" sz="1100" dirty="0" smtClean="0">
                <a:solidFill>
                  <a:schemeClr val="bg1">
                    <a:lumMod val="95000"/>
                  </a:schemeClr>
                </a:solidFill>
                <a:latin typeface="+mj-lt"/>
              </a:rPr>
              <a:t>%</a:t>
            </a:r>
            <a:endParaRPr lang="en-US" sz="1100" dirty="0">
              <a:solidFill>
                <a:schemeClr val="bg1">
                  <a:lumMod val="95000"/>
                </a:schemeClr>
              </a:solidFill>
              <a:latin typeface="+mj-lt"/>
            </a:endParaRPr>
          </a:p>
        </p:txBody>
      </p:sp>
      <p:sp>
        <p:nvSpPr>
          <p:cNvPr id="249" name="Content Placeholder 2"/>
          <p:cNvSpPr txBox="1">
            <a:spLocks/>
          </p:cNvSpPr>
          <p:nvPr/>
        </p:nvSpPr>
        <p:spPr>
          <a:xfrm>
            <a:off x="4038600" y="3714750"/>
            <a:ext cx="533400" cy="228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100" dirty="0" smtClean="0">
                <a:solidFill>
                  <a:schemeClr val="bg1">
                    <a:lumMod val="95000"/>
                  </a:schemeClr>
                </a:solidFill>
                <a:latin typeface="+mj-lt"/>
              </a:rPr>
              <a:t>90</a:t>
            </a:r>
            <a:r>
              <a:rPr lang="en-US" sz="1100" dirty="0" smtClean="0">
                <a:solidFill>
                  <a:schemeClr val="bg1">
                    <a:lumMod val="95000"/>
                  </a:schemeClr>
                </a:solidFill>
                <a:latin typeface="+mj-lt"/>
              </a:rPr>
              <a:t>%</a:t>
            </a:r>
            <a:endParaRPr lang="en-US" sz="1100" dirty="0">
              <a:solidFill>
                <a:schemeClr val="bg1">
                  <a:lumMod val="95000"/>
                </a:schemeClr>
              </a:solidFill>
              <a:latin typeface="+mj-lt"/>
            </a:endParaRPr>
          </a:p>
        </p:txBody>
      </p:sp>
      <p:sp>
        <p:nvSpPr>
          <p:cNvPr id="250" name="Title 13"/>
          <p:cNvSpPr txBox="1">
            <a:spLocks/>
          </p:cNvSpPr>
          <p:nvPr/>
        </p:nvSpPr>
        <p:spPr>
          <a:xfrm>
            <a:off x="3657600" y="1200150"/>
            <a:ext cx="1752600" cy="44149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400" dirty="0" smtClean="0">
                <a:solidFill>
                  <a:srgbClr val="C0504D"/>
                </a:solidFill>
                <a:latin typeface="+mn-lt"/>
              </a:rPr>
              <a:t>Distribution Maps</a:t>
            </a:r>
            <a:endParaRPr lang="en-US" sz="1400" dirty="0">
              <a:solidFill>
                <a:srgbClr val="C0504D"/>
              </a:solidFill>
              <a:latin typeface="+mn-lt"/>
            </a:endParaRPr>
          </a:p>
        </p:txBody>
      </p:sp>
      <p:sp>
        <p:nvSpPr>
          <p:cNvPr id="251" name="Rectangle 250"/>
          <p:cNvSpPr/>
          <p:nvPr/>
        </p:nvSpPr>
        <p:spPr>
          <a:xfrm>
            <a:off x="3048000" y="4324350"/>
            <a:ext cx="91440" cy="9144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Title 13"/>
          <p:cNvSpPr txBox="1">
            <a:spLocks/>
          </p:cNvSpPr>
          <p:nvPr/>
        </p:nvSpPr>
        <p:spPr>
          <a:xfrm>
            <a:off x="3079899" y="4187652"/>
            <a:ext cx="806301" cy="36529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900" dirty="0" smtClean="0">
                <a:solidFill>
                  <a:schemeClr val="bg1">
                    <a:lumMod val="65000"/>
                  </a:schemeClr>
                </a:solidFill>
                <a:latin typeface="+mn-lt"/>
              </a:rPr>
              <a:t>Distribution</a:t>
            </a:r>
            <a:endParaRPr lang="en-US" sz="900" dirty="0">
              <a:solidFill>
                <a:schemeClr val="bg1">
                  <a:lumMod val="65000"/>
                </a:schemeClr>
              </a:solidFill>
              <a:latin typeface="+mn-lt"/>
            </a:endParaRPr>
          </a:p>
        </p:txBody>
      </p:sp>
      <p:sp>
        <p:nvSpPr>
          <p:cNvPr id="253" name="Rectangle 252"/>
          <p:cNvSpPr/>
          <p:nvPr/>
        </p:nvSpPr>
        <p:spPr>
          <a:xfrm>
            <a:off x="3997837" y="4319281"/>
            <a:ext cx="91440" cy="9144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Title 13"/>
          <p:cNvSpPr txBox="1">
            <a:spLocks/>
          </p:cNvSpPr>
          <p:nvPr/>
        </p:nvSpPr>
        <p:spPr>
          <a:xfrm>
            <a:off x="4029736" y="4182583"/>
            <a:ext cx="770864" cy="36529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900" dirty="0" smtClean="0">
                <a:solidFill>
                  <a:schemeClr val="bg1">
                    <a:lumMod val="65000"/>
                  </a:schemeClr>
                </a:solidFill>
                <a:latin typeface="+mn-lt"/>
              </a:rPr>
              <a:t>Distribution</a:t>
            </a:r>
            <a:endParaRPr lang="en-US" sz="900" dirty="0">
              <a:solidFill>
                <a:schemeClr val="bg1">
                  <a:lumMod val="65000"/>
                </a:schemeClr>
              </a:solidFill>
              <a:latin typeface="+mn-lt"/>
            </a:endParaRPr>
          </a:p>
        </p:txBody>
      </p:sp>
      <p:sp>
        <p:nvSpPr>
          <p:cNvPr id="255" name="Rectangle 254"/>
          <p:cNvSpPr/>
          <p:nvPr/>
        </p:nvSpPr>
        <p:spPr>
          <a:xfrm>
            <a:off x="4844901" y="4324350"/>
            <a:ext cx="91440" cy="9144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Title 13"/>
          <p:cNvSpPr txBox="1">
            <a:spLocks/>
          </p:cNvSpPr>
          <p:nvPr/>
        </p:nvSpPr>
        <p:spPr>
          <a:xfrm>
            <a:off x="4876800" y="4187652"/>
            <a:ext cx="838200" cy="36529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900" dirty="0" smtClean="0">
                <a:solidFill>
                  <a:schemeClr val="bg1">
                    <a:lumMod val="65000"/>
                  </a:schemeClr>
                </a:solidFill>
                <a:latin typeface="+mn-lt"/>
              </a:rPr>
              <a:t>Distribution</a:t>
            </a:r>
            <a:endParaRPr lang="en-US" sz="900" dirty="0">
              <a:solidFill>
                <a:schemeClr val="bg1">
                  <a:lumMod val="65000"/>
                </a:schemeClr>
              </a:solidFill>
              <a:latin typeface="+mn-lt"/>
            </a:endParaRPr>
          </a:p>
        </p:txBody>
      </p:sp>
      <p:sp>
        <p:nvSpPr>
          <p:cNvPr id="99" name="Title 13"/>
          <p:cNvSpPr txBox="1">
            <a:spLocks/>
          </p:cNvSpPr>
          <p:nvPr/>
        </p:nvSpPr>
        <p:spPr>
          <a:xfrm>
            <a:off x="590129"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rgbClr val="C0504D"/>
                </a:solidFill>
                <a:effectLst/>
                <a:uLnTx/>
                <a:uFillTx/>
                <a:ea typeface="+mj-ea"/>
                <a:cs typeface="+mj-cs"/>
              </a:rPr>
              <a:t>Compare</a:t>
            </a:r>
            <a:endParaRPr kumimoji="0" lang="en-US" sz="2800" i="0" u="none" strike="noStrike" kern="1200" cap="none" spc="0" normalizeH="0" baseline="0" noProof="0" dirty="0">
              <a:ln>
                <a:noFill/>
              </a:ln>
              <a:solidFill>
                <a:srgbClr val="C0504D"/>
              </a:solidFill>
              <a:effectLst/>
              <a:uLnTx/>
              <a:uFillTx/>
              <a:ea typeface="+mj-ea"/>
              <a:cs typeface="+mj-cs"/>
            </a:endParaRPr>
          </a:p>
        </p:txBody>
      </p:sp>
      <p:pic>
        <p:nvPicPr>
          <p:cNvPr id="100" name="Picture 99" descr="Color_16x9.png"/>
          <p:cNvPicPr>
            <a:picLocks noChangeAspect="1"/>
          </p:cNvPicPr>
          <p:nvPr/>
        </p:nvPicPr>
        <p:blipFill>
          <a:blip r:embed="rId6" cstate="print"/>
          <a:stretch>
            <a:fillRect/>
          </a:stretch>
        </p:blipFill>
        <p:spPr>
          <a:xfrm>
            <a:off x="3441428" y="755352"/>
            <a:ext cx="2194560" cy="17145"/>
          </a:xfrm>
          <a:prstGeom prst="rect">
            <a:avLst/>
          </a:prstGeom>
        </p:spPr>
      </p:pic>
      <p:sp>
        <p:nvSpPr>
          <p:cNvPr id="101" name="Subtitle 2"/>
          <p:cNvSpPr>
            <a:spLocks noGrp="1"/>
          </p:cNvSpPr>
          <p:nvPr>
            <p:ph type="subTitle" idx="1"/>
          </p:nvPr>
        </p:nvSpPr>
        <p:spPr>
          <a:xfrm>
            <a:off x="558230" y="760118"/>
            <a:ext cx="7899970" cy="276999"/>
          </a:xfrm>
        </p:spPr>
        <p:txBody>
          <a:bodyPr wrap="square">
            <a:spAutoFit/>
          </a:bodyPr>
          <a:lstStyle/>
          <a:p>
            <a:r>
              <a:rPr lang="id-ID" sz="1200" b="1" dirty="0" smtClean="0">
                <a:solidFill>
                  <a:srgbClr val="C0504D"/>
                </a:solidFill>
              </a:rPr>
              <a:t>We</a:t>
            </a:r>
            <a:r>
              <a:rPr lang="id-ID" sz="1200" dirty="0" smtClean="0">
                <a:solidFill>
                  <a:srgbClr val="C0504D"/>
                </a:solidFill>
              </a:rPr>
              <a:t> promise to make your </a:t>
            </a:r>
            <a:r>
              <a:rPr lang="id-ID" sz="1200" b="1" dirty="0" smtClean="0">
                <a:solidFill>
                  <a:srgbClr val="C0504D"/>
                </a:solidFill>
              </a:rPr>
              <a:t>life success</a:t>
            </a:r>
            <a:endParaRPr lang="en-US" sz="1200" b="1" dirty="0">
              <a:solidFill>
                <a:srgbClr val="C0504D"/>
              </a:solidFill>
            </a:endParaRPr>
          </a:p>
        </p:txBody>
      </p:sp>
      <p:sp>
        <p:nvSpPr>
          <p:cNvPr id="94" name="Oval 129"/>
          <p:cNvSpPr>
            <a:spLocks noChangeArrowheads="1"/>
          </p:cNvSpPr>
          <p:nvPr/>
        </p:nvSpPr>
        <p:spPr bwMode="gray">
          <a:xfrm>
            <a:off x="2209800" y="2419350"/>
            <a:ext cx="142875" cy="142875"/>
          </a:xfrm>
          <a:prstGeom prst="ellipse">
            <a:avLst/>
          </a:prstGeom>
          <a:solidFill>
            <a:schemeClr val="accent1"/>
          </a:solidFill>
          <a:ln w="19050" algn="ctr">
            <a:solidFill>
              <a:srgbClr val="FFFFFF"/>
            </a:solidFill>
            <a:round/>
            <a:headEnd/>
            <a:tailEnd/>
          </a:ln>
          <a:effectLst>
            <a:outerShdw dist="28398" dir="3806097" algn="ctr" rotWithShape="0">
              <a:srgbClr val="969696"/>
            </a:outerShdw>
          </a:effectLst>
        </p:spPr>
        <p:txBody>
          <a:bodyPr wrap="none" anchor="ctr"/>
          <a:lstStyle/>
          <a:p>
            <a:endParaRPr lang="en-US"/>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500"/>
                                        <p:tgtEl>
                                          <p:spTgt spid="99"/>
                                        </p:tgtEl>
                                      </p:cBhvr>
                                    </p:animEffect>
                                  </p:childTnLst>
                                </p:cTn>
                              </p:par>
                              <p:par>
                                <p:cTn id="8" presetID="22" presetClass="entr" presetSubtype="8" fill="hold" grpId="0" nodeType="withEffect">
                                  <p:stCondLst>
                                    <p:cond delay="300"/>
                                  </p:stCondLst>
                                  <p:childTnLst>
                                    <p:set>
                                      <p:cBhvr>
                                        <p:cTn id="9" dur="1" fill="hold">
                                          <p:stCondLst>
                                            <p:cond delay="0"/>
                                          </p:stCondLst>
                                        </p:cTn>
                                        <p:tgtEl>
                                          <p:spTgt spid="101">
                                            <p:txEl>
                                              <p:pRg st="0" end="0"/>
                                            </p:txEl>
                                          </p:spTgt>
                                        </p:tgtEl>
                                        <p:attrNameLst>
                                          <p:attrName>style.visibility</p:attrName>
                                        </p:attrNameLst>
                                      </p:cBhvr>
                                      <p:to>
                                        <p:strVal val="visible"/>
                                      </p:to>
                                    </p:set>
                                    <p:animEffect transition="in" filter="wipe(left)">
                                      <p:cBhvr>
                                        <p:cTn id="10" dur="500"/>
                                        <p:tgtEl>
                                          <p:spTgt spid="101">
                                            <p:txEl>
                                              <p:pRg st="0" end="0"/>
                                            </p:txEl>
                                          </p:spTgt>
                                        </p:tgtEl>
                                      </p:cBhvr>
                                    </p:animEffect>
                                  </p:childTnLst>
                                </p:cTn>
                              </p:par>
                              <p:par>
                                <p:cTn id="11" presetID="12" presetClass="entr" presetSubtype="8" fill="hold" nodeType="withEffect">
                                  <p:stCondLst>
                                    <p:cond delay="900"/>
                                  </p:stCondLst>
                                  <p:childTnLst>
                                    <p:set>
                                      <p:cBhvr>
                                        <p:cTn id="12" dur="1" fill="hold">
                                          <p:stCondLst>
                                            <p:cond delay="0"/>
                                          </p:stCondLst>
                                        </p:cTn>
                                        <p:tgtEl>
                                          <p:spTgt spid="257"/>
                                        </p:tgtEl>
                                        <p:attrNameLst>
                                          <p:attrName>style.visibility</p:attrName>
                                        </p:attrNameLst>
                                      </p:cBhvr>
                                      <p:to>
                                        <p:strVal val="visible"/>
                                      </p:to>
                                    </p:set>
                                    <p:animEffect transition="in" filter="slide(fromLeft)">
                                      <p:cBhvr>
                                        <p:cTn id="13" dur="500"/>
                                        <p:tgtEl>
                                          <p:spTgt spid="257"/>
                                        </p:tgtEl>
                                      </p:cBhvr>
                                    </p:animEffect>
                                  </p:childTnLst>
                                </p:cTn>
                              </p:par>
                              <p:par>
                                <p:cTn id="14" presetID="12" presetClass="entr" presetSubtype="2" fill="hold" nodeType="withEffect">
                                  <p:stCondLst>
                                    <p:cond delay="1500"/>
                                  </p:stCondLst>
                                  <p:childTnLst>
                                    <p:set>
                                      <p:cBhvr>
                                        <p:cTn id="15" dur="1" fill="hold">
                                          <p:stCondLst>
                                            <p:cond delay="0"/>
                                          </p:stCondLst>
                                        </p:cTn>
                                        <p:tgtEl>
                                          <p:spTgt spid="167"/>
                                        </p:tgtEl>
                                        <p:attrNameLst>
                                          <p:attrName>style.visibility</p:attrName>
                                        </p:attrNameLst>
                                      </p:cBhvr>
                                      <p:to>
                                        <p:strVal val="visible"/>
                                      </p:to>
                                    </p:set>
                                    <p:animEffect transition="in" filter="slide(fromRight)">
                                      <p:cBhvr>
                                        <p:cTn id="16" dur="500"/>
                                        <p:tgtEl>
                                          <p:spTgt spid="167"/>
                                        </p:tgtEl>
                                      </p:cBhvr>
                                    </p:animEffect>
                                  </p:childTnLst>
                                </p:cTn>
                              </p:par>
                              <p:par>
                                <p:cTn id="17" presetID="3" presetClass="entr" presetSubtype="5" fill="hold" grpId="0" nodeType="withEffect">
                                  <p:stCondLst>
                                    <p:cond delay="2100"/>
                                  </p:stCondLst>
                                  <p:childTnLst>
                                    <p:set>
                                      <p:cBhvr>
                                        <p:cTn id="18" dur="1" fill="hold">
                                          <p:stCondLst>
                                            <p:cond delay="0"/>
                                          </p:stCondLst>
                                        </p:cTn>
                                        <p:tgtEl>
                                          <p:spTgt spid="94"/>
                                        </p:tgtEl>
                                        <p:attrNameLst>
                                          <p:attrName>style.visibility</p:attrName>
                                        </p:attrNameLst>
                                      </p:cBhvr>
                                      <p:to>
                                        <p:strVal val="visible"/>
                                      </p:to>
                                    </p:set>
                                    <p:animEffect transition="in" filter="blinds(vertical)">
                                      <p:cBhvr>
                                        <p:cTn id="19" dur="500"/>
                                        <p:tgtEl>
                                          <p:spTgt spid="94"/>
                                        </p:tgtEl>
                                      </p:cBhvr>
                                    </p:animEffect>
                                  </p:childTnLst>
                                </p:cTn>
                              </p:par>
                            </p:childTnLst>
                          </p:cTn>
                        </p:par>
                        <p:par>
                          <p:cTn id="20" fill="hold">
                            <p:stCondLst>
                              <p:cond delay="2600"/>
                            </p:stCondLst>
                            <p:childTnLst>
                              <p:par>
                                <p:cTn id="21" presetID="10" presetClass="entr" presetSubtype="0" fill="hold" grpId="0" nodeType="afterEffect">
                                  <p:stCondLst>
                                    <p:cond delay="0"/>
                                  </p:stCondLst>
                                  <p:childTnLst>
                                    <p:set>
                                      <p:cBhvr>
                                        <p:cTn id="22" dur="1" fill="hold">
                                          <p:stCondLst>
                                            <p:cond delay="0"/>
                                          </p:stCondLst>
                                        </p:cTn>
                                        <p:tgtEl>
                                          <p:spTgt spid="220"/>
                                        </p:tgtEl>
                                        <p:attrNameLst>
                                          <p:attrName>style.visibility</p:attrName>
                                        </p:attrNameLst>
                                      </p:cBhvr>
                                      <p:to>
                                        <p:strVal val="visible"/>
                                      </p:to>
                                    </p:set>
                                    <p:animEffect transition="in" filter="fade">
                                      <p:cBhvr>
                                        <p:cTn id="23" dur="500"/>
                                        <p:tgtEl>
                                          <p:spTgt spid="220"/>
                                        </p:tgtEl>
                                      </p:cBhvr>
                                    </p:animEffect>
                                  </p:childTnLst>
                                </p:cTn>
                              </p:par>
                            </p:childTnLst>
                          </p:cTn>
                        </p:par>
                        <p:par>
                          <p:cTn id="24" fill="hold">
                            <p:stCondLst>
                              <p:cond delay="3100"/>
                            </p:stCondLst>
                            <p:childTnLst>
                              <p:par>
                                <p:cTn id="25" presetID="21" presetClass="entr" presetSubtype="1" fill="hold" grpId="0" nodeType="afterEffect">
                                  <p:stCondLst>
                                    <p:cond delay="0"/>
                                  </p:stCondLst>
                                  <p:childTnLst>
                                    <p:set>
                                      <p:cBhvr>
                                        <p:cTn id="26" dur="1" fill="hold">
                                          <p:stCondLst>
                                            <p:cond delay="0"/>
                                          </p:stCondLst>
                                        </p:cTn>
                                        <p:tgtEl>
                                          <p:spTgt spid="243"/>
                                        </p:tgtEl>
                                        <p:attrNameLst>
                                          <p:attrName>style.visibility</p:attrName>
                                        </p:attrNameLst>
                                      </p:cBhvr>
                                      <p:to>
                                        <p:strVal val="visible"/>
                                      </p:to>
                                    </p:set>
                                    <p:animEffect transition="in" filter="wheel(1)">
                                      <p:cBhvr>
                                        <p:cTn id="27" dur="1000"/>
                                        <p:tgtEl>
                                          <p:spTgt spid="243"/>
                                        </p:tgtEl>
                                      </p:cBhvr>
                                    </p:animEffect>
                                  </p:childTnLst>
                                </p:cTn>
                              </p:par>
                            </p:childTnLst>
                          </p:cTn>
                        </p:par>
                        <p:par>
                          <p:cTn id="28" fill="hold">
                            <p:stCondLst>
                              <p:cond delay="4100"/>
                            </p:stCondLst>
                            <p:childTnLst>
                              <p:par>
                                <p:cTn id="29" presetID="21" presetClass="entr" presetSubtype="1" fill="hold" grpId="0" nodeType="afterEffect">
                                  <p:stCondLst>
                                    <p:cond delay="0"/>
                                  </p:stCondLst>
                                  <p:childTnLst>
                                    <p:set>
                                      <p:cBhvr>
                                        <p:cTn id="30" dur="1" fill="hold">
                                          <p:stCondLst>
                                            <p:cond delay="0"/>
                                          </p:stCondLst>
                                        </p:cTn>
                                        <p:tgtEl>
                                          <p:spTgt spid="244"/>
                                        </p:tgtEl>
                                        <p:attrNameLst>
                                          <p:attrName>style.visibility</p:attrName>
                                        </p:attrNameLst>
                                      </p:cBhvr>
                                      <p:to>
                                        <p:strVal val="visible"/>
                                      </p:to>
                                    </p:set>
                                    <p:animEffect transition="in" filter="wheel(1)">
                                      <p:cBhvr>
                                        <p:cTn id="31" dur="1000"/>
                                        <p:tgtEl>
                                          <p:spTgt spid="244"/>
                                        </p:tgtEl>
                                      </p:cBhvr>
                                    </p:animEffect>
                                  </p:childTnLst>
                                </p:cTn>
                              </p:par>
                            </p:childTnLst>
                          </p:cTn>
                        </p:par>
                        <p:par>
                          <p:cTn id="32" fill="hold">
                            <p:stCondLst>
                              <p:cond delay="5100"/>
                            </p:stCondLst>
                            <p:childTnLst>
                              <p:par>
                                <p:cTn id="33" presetID="21" presetClass="entr" presetSubtype="1" fill="hold" grpId="0" nodeType="afterEffect">
                                  <p:stCondLst>
                                    <p:cond delay="0"/>
                                  </p:stCondLst>
                                  <p:childTnLst>
                                    <p:set>
                                      <p:cBhvr>
                                        <p:cTn id="34" dur="1" fill="hold">
                                          <p:stCondLst>
                                            <p:cond delay="0"/>
                                          </p:stCondLst>
                                        </p:cTn>
                                        <p:tgtEl>
                                          <p:spTgt spid="245"/>
                                        </p:tgtEl>
                                        <p:attrNameLst>
                                          <p:attrName>style.visibility</p:attrName>
                                        </p:attrNameLst>
                                      </p:cBhvr>
                                      <p:to>
                                        <p:strVal val="visible"/>
                                      </p:to>
                                    </p:set>
                                    <p:animEffect transition="in" filter="wheel(1)">
                                      <p:cBhvr>
                                        <p:cTn id="35" dur="1000"/>
                                        <p:tgtEl>
                                          <p:spTgt spid="245"/>
                                        </p:tgtEl>
                                      </p:cBhvr>
                                    </p:animEffect>
                                  </p:childTnLst>
                                </p:cTn>
                              </p:par>
                            </p:childTnLst>
                          </p:cTn>
                        </p:par>
                        <p:par>
                          <p:cTn id="36" fill="hold">
                            <p:stCondLst>
                              <p:cond delay="6100"/>
                            </p:stCondLst>
                            <p:childTnLst>
                              <p:par>
                                <p:cTn id="37" presetID="10" presetClass="entr" presetSubtype="0" fill="hold" grpId="0" nodeType="afterEffect">
                                  <p:stCondLst>
                                    <p:cond delay="0"/>
                                  </p:stCondLst>
                                  <p:childTnLst>
                                    <p:set>
                                      <p:cBhvr>
                                        <p:cTn id="38" dur="1" fill="hold">
                                          <p:stCondLst>
                                            <p:cond delay="0"/>
                                          </p:stCondLst>
                                        </p:cTn>
                                        <p:tgtEl>
                                          <p:spTgt spid="248"/>
                                        </p:tgtEl>
                                        <p:attrNameLst>
                                          <p:attrName>style.visibility</p:attrName>
                                        </p:attrNameLst>
                                      </p:cBhvr>
                                      <p:to>
                                        <p:strVal val="visible"/>
                                      </p:to>
                                    </p:set>
                                    <p:animEffect transition="in" filter="fade">
                                      <p:cBhvr>
                                        <p:cTn id="39" dur="500"/>
                                        <p:tgtEl>
                                          <p:spTgt spid="248"/>
                                        </p:tgtEl>
                                      </p:cBhvr>
                                    </p:animEffect>
                                  </p:childTnLst>
                                </p:cTn>
                              </p:par>
                            </p:childTnLst>
                          </p:cTn>
                        </p:par>
                        <p:par>
                          <p:cTn id="40" fill="hold">
                            <p:stCondLst>
                              <p:cond delay="6600"/>
                            </p:stCondLst>
                            <p:childTnLst>
                              <p:par>
                                <p:cTn id="41" presetID="10" presetClass="entr" presetSubtype="0" fill="hold" grpId="0" nodeType="afterEffect">
                                  <p:stCondLst>
                                    <p:cond delay="0"/>
                                  </p:stCondLst>
                                  <p:childTnLst>
                                    <p:set>
                                      <p:cBhvr>
                                        <p:cTn id="42" dur="1" fill="hold">
                                          <p:stCondLst>
                                            <p:cond delay="0"/>
                                          </p:stCondLst>
                                        </p:cTn>
                                        <p:tgtEl>
                                          <p:spTgt spid="249"/>
                                        </p:tgtEl>
                                        <p:attrNameLst>
                                          <p:attrName>style.visibility</p:attrName>
                                        </p:attrNameLst>
                                      </p:cBhvr>
                                      <p:to>
                                        <p:strVal val="visible"/>
                                      </p:to>
                                    </p:set>
                                    <p:animEffect transition="in" filter="fade">
                                      <p:cBhvr>
                                        <p:cTn id="43" dur="500"/>
                                        <p:tgtEl>
                                          <p:spTgt spid="249"/>
                                        </p:tgtEl>
                                      </p:cBhvr>
                                    </p:animEffect>
                                  </p:childTnLst>
                                </p:cTn>
                              </p:par>
                            </p:childTnLst>
                          </p:cTn>
                        </p:par>
                        <p:par>
                          <p:cTn id="44" fill="hold">
                            <p:stCondLst>
                              <p:cond delay="7100"/>
                            </p:stCondLst>
                            <p:childTnLst>
                              <p:par>
                                <p:cTn id="45" presetID="16" presetClass="entr" presetSubtype="21" fill="hold" grpId="0" nodeType="afterEffect">
                                  <p:stCondLst>
                                    <p:cond delay="0"/>
                                  </p:stCondLst>
                                  <p:childTnLst>
                                    <p:set>
                                      <p:cBhvr>
                                        <p:cTn id="46" dur="1" fill="hold">
                                          <p:stCondLst>
                                            <p:cond delay="0"/>
                                          </p:stCondLst>
                                        </p:cTn>
                                        <p:tgtEl>
                                          <p:spTgt spid="250"/>
                                        </p:tgtEl>
                                        <p:attrNameLst>
                                          <p:attrName>style.visibility</p:attrName>
                                        </p:attrNameLst>
                                      </p:cBhvr>
                                      <p:to>
                                        <p:strVal val="visible"/>
                                      </p:to>
                                    </p:set>
                                    <p:animEffect transition="in" filter="barn(inVertical)">
                                      <p:cBhvr>
                                        <p:cTn id="47" dur="500"/>
                                        <p:tgtEl>
                                          <p:spTgt spid="250"/>
                                        </p:tgtEl>
                                      </p:cBhvr>
                                    </p:animEffect>
                                  </p:childTnLst>
                                </p:cTn>
                              </p:par>
                            </p:childTnLst>
                          </p:cTn>
                        </p:par>
                        <p:par>
                          <p:cTn id="48" fill="hold">
                            <p:stCondLst>
                              <p:cond delay="7600"/>
                            </p:stCondLst>
                            <p:childTnLst>
                              <p:par>
                                <p:cTn id="49" presetID="16" presetClass="entr" presetSubtype="21" fill="hold" grpId="0" nodeType="afterEffect">
                                  <p:stCondLst>
                                    <p:cond delay="0"/>
                                  </p:stCondLst>
                                  <p:childTnLst>
                                    <p:set>
                                      <p:cBhvr>
                                        <p:cTn id="50" dur="1" fill="hold">
                                          <p:stCondLst>
                                            <p:cond delay="0"/>
                                          </p:stCondLst>
                                        </p:cTn>
                                        <p:tgtEl>
                                          <p:spTgt spid="252"/>
                                        </p:tgtEl>
                                        <p:attrNameLst>
                                          <p:attrName>style.visibility</p:attrName>
                                        </p:attrNameLst>
                                      </p:cBhvr>
                                      <p:to>
                                        <p:strVal val="visible"/>
                                      </p:to>
                                    </p:set>
                                    <p:animEffect transition="in" filter="barn(inVertical)">
                                      <p:cBhvr>
                                        <p:cTn id="51" dur="500"/>
                                        <p:tgtEl>
                                          <p:spTgt spid="252"/>
                                        </p:tgtEl>
                                      </p:cBhvr>
                                    </p:animEffect>
                                  </p:childTnLst>
                                </p:cTn>
                              </p:par>
                            </p:childTnLst>
                          </p:cTn>
                        </p:par>
                        <p:par>
                          <p:cTn id="52" fill="hold">
                            <p:stCondLst>
                              <p:cond delay="8100"/>
                            </p:stCondLst>
                            <p:childTnLst>
                              <p:par>
                                <p:cTn id="53" presetID="16" presetClass="entr" presetSubtype="21" fill="hold" grpId="0" nodeType="afterEffect">
                                  <p:stCondLst>
                                    <p:cond delay="0"/>
                                  </p:stCondLst>
                                  <p:childTnLst>
                                    <p:set>
                                      <p:cBhvr>
                                        <p:cTn id="54" dur="1" fill="hold">
                                          <p:stCondLst>
                                            <p:cond delay="0"/>
                                          </p:stCondLst>
                                        </p:cTn>
                                        <p:tgtEl>
                                          <p:spTgt spid="254"/>
                                        </p:tgtEl>
                                        <p:attrNameLst>
                                          <p:attrName>style.visibility</p:attrName>
                                        </p:attrNameLst>
                                      </p:cBhvr>
                                      <p:to>
                                        <p:strVal val="visible"/>
                                      </p:to>
                                    </p:set>
                                    <p:animEffect transition="in" filter="barn(inVertical)">
                                      <p:cBhvr>
                                        <p:cTn id="55" dur="500"/>
                                        <p:tgtEl>
                                          <p:spTgt spid="254"/>
                                        </p:tgtEl>
                                      </p:cBhvr>
                                    </p:animEffect>
                                  </p:childTnLst>
                                </p:cTn>
                              </p:par>
                            </p:childTnLst>
                          </p:cTn>
                        </p:par>
                        <p:par>
                          <p:cTn id="56" fill="hold">
                            <p:stCondLst>
                              <p:cond delay="8600"/>
                            </p:stCondLst>
                            <p:childTnLst>
                              <p:par>
                                <p:cTn id="57" presetID="16" presetClass="entr" presetSubtype="21" fill="hold" grpId="0" nodeType="afterEffect">
                                  <p:stCondLst>
                                    <p:cond delay="0"/>
                                  </p:stCondLst>
                                  <p:childTnLst>
                                    <p:set>
                                      <p:cBhvr>
                                        <p:cTn id="58" dur="1" fill="hold">
                                          <p:stCondLst>
                                            <p:cond delay="0"/>
                                          </p:stCondLst>
                                        </p:cTn>
                                        <p:tgtEl>
                                          <p:spTgt spid="256"/>
                                        </p:tgtEl>
                                        <p:attrNameLst>
                                          <p:attrName>style.visibility</p:attrName>
                                        </p:attrNameLst>
                                      </p:cBhvr>
                                      <p:to>
                                        <p:strVal val="visible"/>
                                      </p:to>
                                    </p:set>
                                    <p:animEffect transition="in" filter="barn(inVertical)">
                                      <p:cBhvr>
                                        <p:cTn id="59" dur="500"/>
                                        <p:tgtEl>
                                          <p:spTgt spid="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p:bldGraphic spid="243" grpId="0">
        <p:bldAsOne/>
      </p:bldGraphic>
      <p:bldGraphic spid="244" grpId="0">
        <p:bldAsOne/>
      </p:bldGraphic>
      <p:bldGraphic spid="245" grpId="0">
        <p:bldAsOne/>
      </p:bldGraphic>
      <p:bldP spid="248" grpId="0"/>
      <p:bldP spid="249" grpId="0"/>
      <p:bldP spid="250" grpId="0"/>
      <p:bldP spid="252" grpId="0"/>
      <p:bldP spid="254" grpId="0"/>
      <p:bldP spid="256" grpId="0"/>
      <p:bldP spid="99" grpId="0"/>
      <p:bldP spid="101" grpId="0" build="p"/>
      <p:bldP spid="9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2" name="Group 7"/>
          <p:cNvGrpSpPr/>
          <p:nvPr/>
        </p:nvGrpSpPr>
        <p:grpSpPr>
          <a:xfrm>
            <a:off x="8280400" y="514350"/>
            <a:ext cx="330200" cy="330200"/>
            <a:chOff x="8458200" y="361950"/>
            <a:chExt cx="406400" cy="406400"/>
          </a:xfrm>
        </p:grpSpPr>
        <p:sp>
          <p:nvSpPr>
            <p:cNvPr id="10" name="Oval 216"/>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1" name="Oval 217"/>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26</a:t>
              </a:r>
              <a:endParaRPr lang="en-US" sz="1200" dirty="0">
                <a:solidFill>
                  <a:schemeClr val="tx1">
                    <a:lumMod val="50000"/>
                    <a:lumOff val="50000"/>
                  </a:schemeClr>
                </a:solidFill>
              </a:endParaRPr>
            </a:p>
          </p:txBody>
        </p:sp>
      </p:grpSp>
      <p:sp>
        <p:nvSpPr>
          <p:cNvPr id="220" name="Content Placeholder 2"/>
          <p:cNvSpPr txBox="1">
            <a:spLocks/>
          </p:cNvSpPr>
          <p:nvPr/>
        </p:nvSpPr>
        <p:spPr>
          <a:xfrm>
            <a:off x="609600" y="4552950"/>
            <a:ext cx="7992888" cy="457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t>Lorem ipsum dolor sit amet, </a:t>
            </a:r>
            <a:r>
              <a:rPr lang="en-US" sz="900" b="1" dirty="0" smtClean="0"/>
              <a:t>consectetur adipiscing elit</a:t>
            </a:r>
            <a:r>
              <a:rPr lang="en-US" sz="900" dirty="0" smtClean="0"/>
              <a:t>. Curabitur elementum posuere pretium. Quisque nibh dolor, dignissim ac dignissim ut, luctus ac urna. Aliquam aliquet non massa quis tincidunt. </a:t>
            </a:r>
            <a:r>
              <a:rPr lang="en-US" sz="900" b="1" dirty="0" smtClean="0">
                <a:solidFill>
                  <a:srgbClr val="C0504D"/>
                </a:solidFill>
              </a:rPr>
              <a:t>Mauris ullamcorper</a:t>
            </a:r>
            <a:r>
              <a:rPr lang="en-US" sz="900" dirty="0" smtClean="0">
                <a:solidFill>
                  <a:srgbClr val="C0504D"/>
                </a:solidFill>
              </a:rPr>
              <a:t> </a:t>
            </a:r>
            <a:r>
              <a:rPr lang="en-US" sz="900" dirty="0" smtClean="0"/>
              <a:t>justo tristique dui posuere tincidunt. In nec lacus laoreet orci varius imperdiet sit amet in augue. </a:t>
            </a:r>
            <a:endParaRPr lang="en-US" sz="900" dirty="0"/>
          </a:p>
        </p:txBody>
      </p:sp>
      <p:sp>
        <p:nvSpPr>
          <p:cNvPr id="97" name="Title 13"/>
          <p:cNvSpPr txBox="1">
            <a:spLocks/>
          </p:cNvSpPr>
          <p:nvPr/>
        </p:nvSpPr>
        <p:spPr>
          <a:xfrm>
            <a:off x="838200" y="5143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rgbClr val="C0504D"/>
                </a:solidFill>
                <a:effectLst/>
                <a:uLnTx/>
                <a:uFillTx/>
                <a:ea typeface="+mj-ea"/>
                <a:cs typeface="+mj-cs"/>
              </a:rPr>
              <a:t>Distribution</a:t>
            </a:r>
            <a:endParaRPr kumimoji="0" lang="en-US" sz="2800" i="0" u="none" strike="noStrike" kern="1200" cap="none" spc="0" normalizeH="0" baseline="0" noProof="0" dirty="0">
              <a:ln>
                <a:noFill/>
              </a:ln>
              <a:solidFill>
                <a:srgbClr val="C0504D"/>
              </a:solidFill>
              <a:effectLst/>
              <a:uLnTx/>
              <a:uFillTx/>
              <a:ea typeface="+mj-ea"/>
              <a:cs typeface="+mj-cs"/>
            </a:endParaRPr>
          </a:p>
        </p:txBody>
      </p:sp>
      <p:pic>
        <p:nvPicPr>
          <p:cNvPr id="101" name="Picture 100" descr="Color_16x9.png"/>
          <p:cNvPicPr>
            <a:picLocks noChangeAspect="1"/>
          </p:cNvPicPr>
          <p:nvPr/>
        </p:nvPicPr>
        <p:blipFill>
          <a:blip r:embed="rId3" cstate="print"/>
          <a:stretch>
            <a:fillRect/>
          </a:stretch>
        </p:blipFill>
        <p:spPr>
          <a:xfrm>
            <a:off x="3657600" y="907752"/>
            <a:ext cx="2194560" cy="17145"/>
          </a:xfrm>
          <a:prstGeom prst="rect">
            <a:avLst/>
          </a:prstGeom>
        </p:spPr>
      </p:pic>
      <p:grpSp>
        <p:nvGrpSpPr>
          <p:cNvPr id="95" name="Group 94"/>
          <p:cNvGrpSpPr/>
          <p:nvPr/>
        </p:nvGrpSpPr>
        <p:grpSpPr>
          <a:xfrm>
            <a:off x="685800" y="1657350"/>
            <a:ext cx="3810000" cy="2438400"/>
            <a:chOff x="990601" y="1200150"/>
            <a:chExt cx="5257808" cy="2895604"/>
          </a:xfrm>
          <a:solidFill>
            <a:schemeClr val="accent2">
              <a:lumMod val="40000"/>
              <a:lumOff val="60000"/>
            </a:schemeClr>
          </a:solidFill>
        </p:grpSpPr>
        <p:grpSp>
          <p:nvGrpSpPr>
            <p:cNvPr id="96" name="Group 4"/>
            <p:cNvGrpSpPr>
              <a:grpSpLocks/>
            </p:cNvGrpSpPr>
            <p:nvPr/>
          </p:nvGrpSpPr>
          <p:grpSpPr bwMode="auto">
            <a:xfrm>
              <a:off x="990601" y="1200150"/>
              <a:ext cx="2106333" cy="1646042"/>
              <a:chOff x="1991" y="1035"/>
              <a:chExt cx="3534" cy="2804"/>
            </a:xfrm>
            <a:grpFill/>
          </p:grpSpPr>
          <p:sp>
            <p:nvSpPr>
              <p:cNvPr id="359" name="Freeform 346"/>
              <p:cNvSpPr>
                <a:spLocks/>
              </p:cNvSpPr>
              <p:nvPr/>
            </p:nvSpPr>
            <p:spPr bwMode="gray">
              <a:xfrm>
                <a:off x="4556" y="1189"/>
                <a:ext cx="870" cy="1017"/>
              </a:xfrm>
              <a:custGeom>
                <a:avLst/>
                <a:gdLst>
                  <a:gd name="T0" fmla="*/ 96 w 440"/>
                  <a:gd name="T1" fmla="*/ 110 h 658"/>
                  <a:gd name="T2" fmla="*/ 70 w 440"/>
                  <a:gd name="T3" fmla="*/ 128 h 658"/>
                  <a:gd name="T4" fmla="*/ 50 w 440"/>
                  <a:gd name="T5" fmla="*/ 154 h 658"/>
                  <a:gd name="T6" fmla="*/ 66 w 440"/>
                  <a:gd name="T7" fmla="*/ 176 h 658"/>
                  <a:gd name="T8" fmla="*/ 54 w 440"/>
                  <a:gd name="T9" fmla="*/ 202 h 658"/>
                  <a:gd name="T10" fmla="*/ 22 w 440"/>
                  <a:gd name="T11" fmla="*/ 214 h 658"/>
                  <a:gd name="T12" fmla="*/ 2 w 440"/>
                  <a:gd name="T13" fmla="*/ 226 h 658"/>
                  <a:gd name="T14" fmla="*/ 26 w 440"/>
                  <a:gd name="T15" fmla="*/ 256 h 658"/>
                  <a:gd name="T16" fmla="*/ 52 w 440"/>
                  <a:gd name="T17" fmla="*/ 258 h 658"/>
                  <a:gd name="T18" fmla="*/ 38 w 440"/>
                  <a:gd name="T19" fmla="*/ 272 h 658"/>
                  <a:gd name="T20" fmla="*/ 20 w 440"/>
                  <a:gd name="T21" fmla="*/ 274 h 658"/>
                  <a:gd name="T22" fmla="*/ 24 w 440"/>
                  <a:gd name="T23" fmla="*/ 296 h 658"/>
                  <a:gd name="T24" fmla="*/ 46 w 440"/>
                  <a:gd name="T25" fmla="*/ 318 h 658"/>
                  <a:gd name="T26" fmla="*/ 94 w 440"/>
                  <a:gd name="T27" fmla="*/ 304 h 658"/>
                  <a:gd name="T28" fmla="*/ 120 w 440"/>
                  <a:gd name="T29" fmla="*/ 314 h 658"/>
                  <a:gd name="T30" fmla="*/ 142 w 440"/>
                  <a:gd name="T31" fmla="*/ 378 h 658"/>
                  <a:gd name="T32" fmla="*/ 144 w 440"/>
                  <a:gd name="T33" fmla="*/ 410 h 658"/>
                  <a:gd name="T34" fmla="*/ 142 w 440"/>
                  <a:gd name="T35" fmla="*/ 428 h 658"/>
                  <a:gd name="T36" fmla="*/ 148 w 440"/>
                  <a:gd name="T37" fmla="*/ 434 h 658"/>
                  <a:gd name="T38" fmla="*/ 166 w 440"/>
                  <a:gd name="T39" fmla="*/ 448 h 658"/>
                  <a:gd name="T40" fmla="*/ 162 w 440"/>
                  <a:gd name="T41" fmla="*/ 456 h 658"/>
                  <a:gd name="T42" fmla="*/ 166 w 440"/>
                  <a:gd name="T43" fmla="*/ 470 h 658"/>
                  <a:gd name="T44" fmla="*/ 160 w 440"/>
                  <a:gd name="T45" fmla="*/ 502 h 658"/>
                  <a:gd name="T46" fmla="*/ 150 w 440"/>
                  <a:gd name="T47" fmla="*/ 532 h 658"/>
                  <a:gd name="T48" fmla="*/ 166 w 440"/>
                  <a:gd name="T49" fmla="*/ 598 h 658"/>
                  <a:gd name="T50" fmla="*/ 194 w 440"/>
                  <a:gd name="T51" fmla="*/ 646 h 658"/>
                  <a:gd name="T52" fmla="*/ 214 w 440"/>
                  <a:gd name="T53" fmla="*/ 648 h 658"/>
                  <a:gd name="T54" fmla="*/ 234 w 440"/>
                  <a:gd name="T55" fmla="*/ 652 h 658"/>
                  <a:gd name="T56" fmla="*/ 242 w 440"/>
                  <a:gd name="T57" fmla="*/ 610 h 658"/>
                  <a:gd name="T58" fmla="*/ 258 w 440"/>
                  <a:gd name="T59" fmla="*/ 564 h 658"/>
                  <a:gd name="T60" fmla="*/ 282 w 440"/>
                  <a:gd name="T61" fmla="*/ 556 h 658"/>
                  <a:gd name="T62" fmla="*/ 328 w 440"/>
                  <a:gd name="T63" fmla="*/ 510 h 658"/>
                  <a:gd name="T64" fmla="*/ 348 w 440"/>
                  <a:gd name="T65" fmla="*/ 500 h 658"/>
                  <a:gd name="T66" fmla="*/ 372 w 440"/>
                  <a:gd name="T67" fmla="*/ 486 h 658"/>
                  <a:gd name="T68" fmla="*/ 378 w 440"/>
                  <a:gd name="T69" fmla="*/ 464 h 658"/>
                  <a:gd name="T70" fmla="*/ 340 w 440"/>
                  <a:gd name="T71" fmla="*/ 474 h 658"/>
                  <a:gd name="T72" fmla="*/ 344 w 440"/>
                  <a:gd name="T73" fmla="*/ 468 h 658"/>
                  <a:gd name="T74" fmla="*/ 360 w 440"/>
                  <a:gd name="T75" fmla="*/ 438 h 658"/>
                  <a:gd name="T76" fmla="*/ 370 w 440"/>
                  <a:gd name="T77" fmla="*/ 436 h 658"/>
                  <a:gd name="T78" fmla="*/ 390 w 440"/>
                  <a:gd name="T79" fmla="*/ 426 h 658"/>
                  <a:gd name="T80" fmla="*/ 384 w 440"/>
                  <a:gd name="T81" fmla="*/ 392 h 658"/>
                  <a:gd name="T82" fmla="*/ 402 w 440"/>
                  <a:gd name="T83" fmla="*/ 374 h 658"/>
                  <a:gd name="T84" fmla="*/ 414 w 440"/>
                  <a:gd name="T85" fmla="*/ 322 h 658"/>
                  <a:gd name="T86" fmla="*/ 382 w 440"/>
                  <a:gd name="T87" fmla="*/ 310 h 658"/>
                  <a:gd name="T88" fmla="*/ 380 w 440"/>
                  <a:gd name="T89" fmla="*/ 270 h 658"/>
                  <a:gd name="T90" fmla="*/ 380 w 440"/>
                  <a:gd name="T91" fmla="*/ 210 h 658"/>
                  <a:gd name="T92" fmla="*/ 396 w 440"/>
                  <a:gd name="T93" fmla="*/ 174 h 658"/>
                  <a:gd name="T94" fmla="*/ 414 w 440"/>
                  <a:gd name="T95" fmla="*/ 140 h 658"/>
                  <a:gd name="T96" fmla="*/ 410 w 440"/>
                  <a:gd name="T97" fmla="*/ 130 h 658"/>
                  <a:gd name="T98" fmla="*/ 436 w 440"/>
                  <a:gd name="T99" fmla="*/ 86 h 658"/>
                  <a:gd name="T100" fmla="*/ 408 w 440"/>
                  <a:gd name="T101" fmla="*/ 74 h 658"/>
                  <a:gd name="T102" fmla="*/ 398 w 440"/>
                  <a:gd name="T103" fmla="*/ 108 h 658"/>
                  <a:gd name="T104" fmla="*/ 398 w 440"/>
                  <a:gd name="T105" fmla="*/ 66 h 658"/>
                  <a:gd name="T106" fmla="*/ 368 w 440"/>
                  <a:gd name="T107" fmla="*/ 78 h 658"/>
                  <a:gd name="T108" fmla="*/ 364 w 440"/>
                  <a:gd name="T109" fmla="*/ 60 h 658"/>
                  <a:gd name="T110" fmla="*/ 332 w 440"/>
                  <a:gd name="T111" fmla="*/ 62 h 658"/>
                  <a:gd name="T112" fmla="*/ 368 w 440"/>
                  <a:gd name="T113" fmla="*/ 44 h 658"/>
                  <a:gd name="T114" fmla="*/ 338 w 440"/>
                  <a:gd name="T115" fmla="*/ 18 h 658"/>
                  <a:gd name="T116" fmla="*/ 288 w 440"/>
                  <a:gd name="T117" fmla="*/ 38 h 658"/>
                  <a:gd name="T118" fmla="*/ 318 w 440"/>
                  <a:gd name="T119" fmla="*/ 4 h 658"/>
                  <a:gd name="T120" fmla="*/ 224 w 440"/>
                  <a:gd name="T121" fmla="*/ 42 h 658"/>
                  <a:gd name="T122" fmla="*/ 164 w 440"/>
                  <a:gd name="T123" fmla="*/ 66 h 6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40"/>
                  <a:gd name="T187" fmla="*/ 0 h 658"/>
                  <a:gd name="T188" fmla="*/ 440 w 440"/>
                  <a:gd name="T189" fmla="*/ 658 h 65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40" h="658">
                    <a:moveTo>
                      <a:pt x="104" y="78"/>
                    </a:moveTo>
                    <a:lnTo>
                      <a:pt x="102" y="78"/>
                    </a:lnTo>
                    <a:lnTo>
                      <a:pt x="102" y="80"/>
                    </a:lnTo>
                    <a:lnTo>
                      <a:pt x="98" y="82"/>
                    </a:lnTo>
                    <a:lnTo>
                      <a:pt x="96" y="86"/>
                    </a:lnTo>
                    <a:lnTo>
                      <a:pt x="96" y="88"/>
                    </a:lnTo>
                    <a:lnTo>
                      <a:pt x="94" y="92"/>
                    </a:lnTo>
                    <a:lnTo>
                      <a:pt x="96" y="94"/>
                    </a:lnTo>
                    <a:lnTo>
                      <a:pt x="96" y="96"/>
                    </a:lnTo>
                    <a:lnTo>
                      <a:pt x="96" y="102"/>
                    </a:lnTo>
                    <a:lnTo>
                      <a:pt x="96" y="110"/>
                    </a:lnTo>
                    <a:lnTo>
                      <a:pt x="96" y="112"/>
                    </a:lnTo>
                    <a:lnTo>
                      <a:pt x="96" y="116"/>
                    </a:lnTo>
                    <a:lnTo>
                      <a:pt x="96" y="118"/>
                    </a:lnTo>
                    <a:lnTo>
                      <a:pt x="94" y="122"/>
                    </a:lnTo>
                    <a:lnTo>
                      <a:pt x="90" y="122"/>
                    </a:lnTo>
                    <a:lnTo>
                      <a:pt x="76" y="122"/>
                    </a:lnTo>
                    <a:lnTo>
                      <a:pt x="74" y="122"/>
                    </a:lnTo>
                    <a:lnTo>
                      <a:pt x="74" y="124"/>
                    </a:lnTo>
                    <a:lnTo>
                      <a:pt x="72" y="126"/>
                    </a:lnTo>
                    <a:lnTo>
                      <a:pt x="70" y="128"/>
                    </a:lnTo>
                    <a:lnTo>
                      <a:pt x="68" y="128"/>
                    </a:lnTo>
                    <a:lnTo>
                      <a:pt x="56" y="130"/>
                    </a:lnTo>
                    <a:lnTo>
                      <a:pt x="56" y="132"/>
                    </a:lnTo>
                    <a:lnTo>
                      <a:pt x="56" y="134"/>
                    </a:lnTo>
                    <a:lnTo>
                      <a:pt x="56" y="138"/>
                    </a:lnTo>
                    <a:lnTo>
                      <a:pt x="52" y="142"/>
                    </a:lnTo>
                    <a:lnTo>
                      <a:pt x="50" y="144"/>
                    </a:lnTo>
                    <a:lnTo>
                      <a:pt x="48" y="146"/>
                    </a:lnTo>
                    <a:lnTo>
                      <a:pt x="48" y="150"/>
                    </a:lnTo>
                    <a:lnTo>
                      <a:pt x="50" y="154"/>
                    </a:lnTo>
                    <a:lnTo>
                      <a:pt x="54" y="156"/>
                    </a:lnTo>
                    <a:lnTo>
                      <a:pt x="58" y="156"/>
                    </a:lnTo>
                    <a:lnTo>
                      <a:pt x="62" y="158"/>
                    </a:lnTo>
                    <a:lnTo>
                      <a:pt x="68" y="158"/>
                    </a:lnTo>
                    <a:lnTo>
                      <a:pt x="68" y="160"/>
                    </a:lnTo>
                    <a:lnTo>
                      <a:pt x="68" y="162"/>
                    </a:lnTo>
                    <a:lnTo>
                      <a:pt x="68" y="166"/>
                    </a:lnTo>
                    <a:lnTo>
                      <a:pt x="68" y="168"/>
                    </a:lnTo>
                    <a:lnTo>
                      <a:pt x="66" y="172"/>
                    </a:lnTo>
                    <a:lnTo>
                      <a:pt x="66" y="176"/>
                    </a:lnTo>
                    <a:lnTo>
                      <a:pt x="68" y="180"/>
                    </a:lnTo>
                    <a:lnTo>
                      <a:pt x="68" y="182"/>
                    </a:lnTo>
                    <a:lnTo>
                      <a:pt x="68" y="186"/>
                    </a:lnTo>
                    <a:lnTo>
                      <a:pt x="68" y="190"/>
                    </a:lnTo>
                    <a:lnTo>
                      <a:pt x="66" y="192"/>
                    </a:lnTo>
                    <a:lnTo>
                      <a:pt x="64" y="194"/>
                    </a:lnTo>
                    <a:lnTo>
                      <a:pt x="62" y="194"/>
                    </a:lnTo>
                    <a:lnTo>
                      <a:pt x="58" y="194"/>
                    </a:lnTo>
                    <a:lnTo>
                      <a:pt x="56" y="196"/>
                    </a:lnTo>
                    <a:lnTo>
                      <a:pt x="56" y="200"/>
                    </a:lnTo>
                    <a:lnTo>
                      <a:pt x="54" y="202"/>
                    </a:lnTo>
                    <a:lnTo>
                      <a:pt x="52" y="202"/>
                    </a:lnTo>
                    <a:lnTo>
                      <a:pt x="48" y="202"/>
                    </a:lnTo>
                    <a:lnTo>
                      <a:pt x="46" y="202"/>
                    </a:lnTo>
                    <a:lnTo>
                      <a:pt x="44" y="202"/>
                    </a:lnTo>
                    <a:lnTo>
                      <a:pt x="42" y="204"/>
                    </a:lnTo>
                    <a:lnTo>
                      <a:pt x="42" y="206"/>
                    </a:lnTo>
                    <a:lnTo>
                      <a:pt x="38" y="208"/>
                    </a:lnTo>
                    <a:lnTo>
                      <a:pt x="32" y="212"/>
                    </a:lnTo>
                    <a:lnTo>
                      <a:pt x="28" y="214"/>
                    </a:lnTo>
                    <a:lnTo>
                      <a:pt x="22" y="214"/>
                    </a:lnTo>
                    <a:lnTo>
                      <a:pt x="20" y="214"/>
                    </a:lnTo>
                    <a:lnTo>
                      <a:pt x="16" y="214"/>
                    </a:lnTo>
                    <a:lnTo>
                      <a:pt x="14" y="216"/>
                    </a:lnTo>
                    <a:lnTo>
                      <a:pt x="10" y="218"/>
                    </a:lnTo>
                    <a:lnTo>
                      <a:pt x="10" y="220"/>
                    </a:lnTo>
                    <a:lnTo>
                      <a:pt x="8" y="222"/>
                    </a:lnTo>
                    <a:lnTo>
                      <a:pt x="6" y="222"/>
                    </a:lnTo>
                    <a:lnTo>
                      <a:pt x="6" y="224"/>
                    </a:lnTo>
                    <a:lnTo>
                      <a:pt x="4" y="224"/>
                    </a:lnTo>
                    <a:lnTo>
                      <a:pt x="2" y="226"/>
                    </a:lnTo>
                    <a:lnTo>
                      <a:pt x="0" y="230"/>
                    </a:lnTo>
                    <a:lnTo>
                      <a:pt x="2" y="234"/>
                    </a:lnTo>
                    <a:lnTo>
                      <a:pt x="4" y="238"/>
                    </a:lnTo>
                    <a:lnTo>
                      <a:pt x="6" y="240"/>
                    </a:lnTo>
                    <a:lnTo>
                      <a:pt x="10" y="240"/>
                    </a:lnTo>
                    <a:lnTo>
                      <a:pt x="18" y="246"/>
                    </a:lnTo>
                    <a:lnTo>
                      <a:pt x="20" y="248"/>
                    </a:lnTo>
                    <a:lnTo>
                      <a:pt x="22" y="250"/>
                    </a:lnTo>
                    <a:lnTo>
                      <a:pt x="24" y="252"/>
                    </a:lnTo>
                    <a:lnTo>
                      <a:pt x="24" y="254"/>
                    </a:lnTo>
                    <a:lnTo>
                      <a:pt x="26" y="256"/>
                    </a:lnTo>
                    <a:lnTo>
                      <a:pt x="30" y="256"/>
                    </a:lnTo>
                    <a:lnTo>
                      <a:pt x="34" y="256"/>
                    </a:lnTo>
                    <a:lnTo>
                      <a:pt x="40" y="256"/>
                    </a:lnTo>
                    <a:lnTo>
                      <a:pt x="40" y="254"/>
                    </a:lnTo>
                    <a:lnTo>
                      <a:pt x="40" y="252"/>
                    </a:lnTo>
                    <a:lnTo>
                      <a:pt x="42" y="252"/>
                    </a:lnTo>
                    <a:lnTo>
                      <a:pt x="44" y="250"/>
                    </a:lnTo>
                    <a:lnTo>
                      <a:pt x="46" y="252"/>
                    </a:lnTo>
                    <a:lnTo>
                      <a:pt x="48" y="254"/>
                    </a:lnTo>
                    <a:lnTo>
                      <a:pt x="50" y="256"/>
                    </a:lnTo>
                    <a:lnTo>
                      <a:pt x="52" y="258"/>
                    </a:lnTo>
                    <a:lnTo>
                      <a:pt x="52" y="260"/>
                    </a:lnTo>
                    <a:lnTo>
                      <a:pt x="48" y="262"/>
                    </a:lnTo>
                    <a:lnTo>
                      <a:pt x="44" y="264"/>
                    </a:lnTo>
                    <a:lnTo>
                      <a:pt x="42" y="266"/>
                    </a:lnTo>
                    <a:lnTo>
                      <a:pt x="42" y="268"/>
                    </a:lnTo>
                    <a:lnTo>
                      <a:pt x="44" y="270"/>
                    </a:lnTo>
                    <a:lnTo>
                      <a:pt x="44" y="272"/>
                    </a:lnTo>
                    <a:lnTo>
                      <a:pt x="44" y="274"/>
                    </a:lnTo>
                    <a:lnTo>
                      <a:pt x="42" y="274"/>
                    </a:lnTo>
                    <a:lnTo>
                      <a:pt x="38" y="272"/>
                    </a:lnTo>
                    <a:lnTo>
                      <a:pt x="36" y="270"/>
                    </a:lnTo>
                    <a:lnTo>
                      <a:pt x="32" y="268"/>
                    </a:lnTo>
                    <a:lnTo>
                      <a:pt x="32" y="270"/>
                    </a:lnTo>
                    <a:lnTo>
                      <a:pt x="30" y="272"/>
                    </a:lnTo>
                    <a:lnTo>
                      <a:pt x="30" y="276"/>
                    </a:lnTo>
                    <a:lnTo>
                      <a:pt x="30" y="278"/>
                    </a:lnTo>
                    <a:lnTo>
                      <a:pt x="28" y="278"/>
                    </a:lnTo>
                    <a:lnTo>
                      <a:pt x="26" y="278"/>
                    </a:lnTo>
                    <a:lnTo>
                      <a:pt x="24" y="276"/>
                    </a:lnTo>
                    <a:lnTo>
                      <a:pt x="20" y="274"/>
                    </a:lnTo>
                    <a:lnTo>
                      <a:pt x="18" y="272"/>
                    </a:lnTo>
                    <a:lnTo>
                      <a:pt x="16" y="274"/>
                    </a:lnTo>
                    <a:lnTo>
                      <a:pt x="12" y="276"/>
                    </a:lnTo>
                    <a:lnTo>
                      <a:pt x="10" y="278"/>
                    </a:lnTo>
                    <a:lnTo>
                      <a:pt x="8" y="280"/>
                    </a:lnTo>
                    <a:lnTo>
                      <a:pt x="10" y="282"/>
                    </a:lnTo>
                    <a:lnTo>
                      <a:pt x="12" y="286"/>
                    </a:lnTo>
                    <a:lnTo>
                      <a:pt x="14" y="290"/>
                    </a:lnTo>
                    <a:lnTo>
                      <a:pt x="18" y="292"/>
                    </a:lnTo>
                    <a:lnTo>
                      <a:pt x="22" y="294"/>
                    </a:lnTo>
                    <a:lnTo>
                      <a:pt x="24" y="296"/>
                    </a:lnTo>
                    <a:lnTo>
                      <a:pt x="26" y="296"/>
                    </a:lnTo>
                    <a:lnTo>
                      <a:pt x="26" y="304"/>
                    </a:lnTo>
                    <a:lnTo>
                      <a:pt x="28" y="304"/>
                    </a:lnTo>
                    <a:lnTo>
                      <a:pt x="30" y="304"/>
                    </a:lnTo>
                    <a:lnTo>
                      <a:pt x="34" y="306"/>
                    </a:lnTo>
                    <a:lnTo>
                      <a:pt x="38" y="308"/>
                    </a:lnTo>
                    <a:lnTo>
                      <a:pt x="40" y="310"/>
                    </a:lnTo>
                    <a:lnTo>
                      <a:pt x="42" y="312"/>
                    </a:lnTo>
                    <a:lnTo>
                      <a:pt x="44" y="314"/>
                    </a:lnTo>
                    <a:lnTo>
                      <a:pt x="44" y="316"/>
                    </a:lnTo>
                    <a:lnTo>
                      <a:pt x="46" y="318"/>
                    </a:lnTo>
                    <a:lnTo>
                      <a:pt x="48" y="318"/>
                    </a:lnTo>
                    <a:lnTo>
                      <a:pt x="50" y="318"/>
                    </a:lnTo>
                    <a:lnTo>
                      <a:pt x="54" y="318"/>
                    </a:lnTo>
                    <a:lnTo>
                      <a:pt x="58" y="316"/>
                    </a:lnTo>
                    <a:lnTo>
                      <a:pt x="66" y="312"/>
                    </a:lnTo>
                    <a:lnTo>
                      <a:pt x="70" y="308"/>
                    </a:lnTo>
                    <a:lnTo>
                      <a:pt x="74" y="306"/>
                    </a:lnTo>
                    <a:lnTo>
                      <a:pt x="78" y="304"/>
                    </a:lnTo>
                    <a:lnTo>
                      <a:pt x="82" y="304"/>
                    </a:lnTo>
                    <a:lnTo>
                      <a:pt x="88" y="304"/>
                    </a:lnTo>
                    <a:lnTo>
                      <a:pt x="94" y="304"/>
                    </a:lnTo>
                    <a:lnTo>
                      <a:pt x="98" y="302"/>
                    </a:lnTo>
                    <a:lnTo>
                      <a:pt x="104" y="302"/>
                    </a:lnTo>
                    <a:lnTo>
                      <a:pt x="108" y="302"/>
                    </a:lnTo>
                    <a:lnTo>
                      <a:pt x="110" y="302"/>
                    </a:lnTo>
                    <a:lnTo>
                      <a:pt x="112" y="304"/>
                    </a:lnTo>
                    <a:lnTo>
                      <a:pt x="114" y="306"/>
                    </a:lnTo>
                    <a:lnTo>
                      <a:pt x="116" y="310"/>
                    </a:lnTo>
                    <a:lnTo>
                      <a:pt x="118" y="314"/>
                    </a:lnTo>
                    <a:lnTo>
                      <a:pt x="120" y="314"/>
                    </a:lnTo>
                    <a:lnTo>
                      <a:pt x="124" y="316"/>
                    </a:lnTo>
                    <a:lnTo>
                      <a:pt x="126" y="318"/>
                    </a:lnTo>
                    <a:lnTo>
                      <a:pt x="128" y="324"/>
                    </a:lnTo>
                    <a:lnTo>
                      <a:pt x="132" y="330"/>
                    </a:lnTo>
                    <a:lnTo>
                      <a:pt x="132" y="348"/>
                    </a:lnTo>
                    <a:lnTo>
                      <a:pt x="132" y="350"/>
                    </a:lnTo>
                    <a:lnTo>
                      <a:pt x="134" y="352"/>
                    </a:lnTo>
                    <a:lnTo>
                      <a:pt x="136" y="358"/>
                    </a:lnTo>
                    <a:lnTo>
                      <a:pt x="138" y="364"/>
                    </a:lnTo>
                    <a:lnTo>
                      <a:pt x="140" y="370"/>
                    </a:lnTo>
                    <a:lnTo>
                      <a:pt x="142" y="378"/>
                    </a:lnTo>
                    <a:lnTo>
                      <a:pt x="140" y="384"/>
                    </a:lnTo>
                    <a:lnTo>
                      <a:pt x="140" y="390"/>
                    </a:lnTo>
                    <a:lnTo>
                      <a:pt x="142" y="394"/>
                    </a:lnTo>
                    <a:lnTo>
                      <a:pt x="144" y="398"/>
                    </a:lnTo>
                    <a:lnTo>
                      <a:pt x="148" y="402"/>
                    </a:lnTo>
                    <a:lnTo>
                      <a:pt x="148" y="404"/>
                    </a:lnTo>
                    <a:lnTo>
                      <a:pt x="148" y="406"/>
                    </a:lnTo>
                    <a:lnTo>
                      <a:pt x="146" y="408"/>
                    </a:lnTo>
                    <a:lnTo>
                      <a:pt x="146" y="410"/>
                    </a:lnTo>
                    <a:lnTo>
                      <a:pt x="144" y="410"/>
                    </a:lnTo>
                    <a:lnTo>
                      <a:pt x="142" y="410"/>
                    </a:lnTo>
                    <a:lnTo>
                      <a:pt x="140" y="410"/>
                    </a:lnTo>
                    <a:lnTo>
                      <a:pt x="138" y="412"/>
                    </a:lnTo>
                    <a:lnTo>
                      <a:pt x="138" y="416"/>
                    </a:lnTo>
                    <a:lnTo>
                      <a:pt x="140" y="418"/>
                    </a:lnTo>
                    <a:lnTo>
                      <a:pt x="142" y="420"/>
                    </a:lnTo>
                    <a:lnTo>
                      <a:pt x="144" y="422"/>
                    </a:lnTo>
                    <a:lnTo>
                      <a:pt x="144" y="424"/>
                    </a:lnTo>
                    <a:lnTo>
                      <a:pt x="144" y="426"/>
                    </a:lnTo>
                    <a:lnTo>
                      <a:pt x="142" y="428"/>
                    </a:lnTo>
                    <a:lnTo>
                      <a:pt x="138" y="430"/>
                    </a:lnTo>
                    <a:lnTo>
                      <a:pt x="136" y="434"/>
                    </a:lnTo>
                    <a:lnTo>
                      <a:pt x="134" y="436"/>
                    </a:lnTo>
                    <a:lnTo>
                      <a:pt x="132" y="438"/>
                    </a:lnTo>
                    <a:lnTo>
                      <a:pt x="132" y="440"/>
                    </a:lnTo>
                    <a:lnTo>
                      <a:pt x="134" y="440"/>
                    </a:lnTo>
                    <a:lnTo>
                      <a:pt x="138" y="440"/>
                    </a:lnTo>
                    <a:lnTo>
                      <a:pt x="142" y="440"/>
                    </a:lnTo>
                    <a:lnTo>
                      <a:pt x="146" y="438"/>
                    </a:lnTo>
                    <a:lnTo>
                      <a:pt x="146" y="436"/>
                    </a:lnTo>
                    <a:lnTo>
                      <a:pt x="148" y="434"/>
                    </a:lnTo>
                    <a:lnTo>
                      <a:pt x="150" y="430"/>
                    </a:lnTo>
                    <a:lnTo>
                      <a:pt x="152" y="426"/>
                    </a:lnTo>
                    <a:lnTo>
                      <a:pt x="154" y="424"/>
                    </a:lnTo>
                    <a:lnTo>
                      <a:pt x="156" y="424"/>
                    </a:lnTo>
                    <a:lnTo>
                      <a:pt x="158" y="426"/>
                    </a:lnTo>
                    <a:lnTo>
                      <a:pt x="160" y="430"/>
                    </a:lnTo>
                    <a:lnTo>
                      <a:pt x="162" y="434"/>
                    </a:lnTo>
                    <a:lnTo>
                      <a:pt x="162" y="438"/>
                    </a:lnTo>
                    <a:lnTo>
                      <a:pt x="164" y="442"/>
                    </a:lnTo>
                    <a:lnTo>
                      <a:pt x="164" y="446"/>
                    </a:lnTo>
                    <a:lnTo>
                      <a:pt x="166" y="448"/>
                    </a:lnTo>
                    <a:lnTo>
                      <a:pt x="168" y="450"/>
                    </a:lnTo>
                    <a:lnTo>
                      <a:pt x="172" y="450"/>
                    </a:lnTo>
                    <a:lnTo>
                      <a:pt x="176" y="452"/>
                    </a:lnTo>
                    <a:lnTo>
                      <a:pt x="178" y="456"/>
                    </a:lnTo>
                    <a:lnTo>
                      <a:pt x="178" y="460"/>
                    </a:lnTo>
                    <a:lnTo>
                      <a:pt x="178" y="464"/>
                    </a:lnTo>
                    <a:lnTo>
                      <a:pt x="174" y="464"/>
                    </a:lnTo>
                    <a:lnTo>
                      <a:pt x="170" y="462"/>
                    </a:lnTo>
                    <a:lnTo>
                      <a:pt x="166" y="458"/>
                    </a:lnTo>
                    <a:lnTo>
                      <a:pt x="162" y="456"/>
                    </a:lnTo>
                    <a:lnTo>
                      <a:pt x="156" y="454"/>
                    </a:lnTo>
                    <a:lnTo>
                      <a:pt x="152" y="454"/>
                    </a:lnTo>
                    <a:lnTo>
                      <a:pt x="148" y="454"/>
                    </a:lnTo>
                    <a:lnTo>
                      <a:pt x="148" y="456"/>
                    </a:lnTo>
                    <a:lnTo>
                      <a:pt x="148" y="458"/>
                    </a:lnTo>
                    <a:lnTo>
                      <a:pt x="150" y="460"/>
                    </a:lnTo>
                    <a:lnTo>
                      <a:pt x="152" y="464"/>
                    </a:lnTo>
                    <a:lnTo>
                      <a:pt x="156" y="466"/>
                    </a:lnTo>
                    <a:lnTo>
                      <a:pt x="162" y="468"/>
                    </a:lnTo>
                    <a:lnTo>
                      <a:pt x="166" y="470"/>
                    </a:lnTo>
                    <a:lnTo>
                      <a:pt x="170" y="470"/>
                    </a:lnTo>
                    <a:lnTo>
                      <a:pt x="172" y="472"/>
                    </a:lnTo>
                    <a:lnTo>
                      <a:pt x="174" y="474"/>
                    </a:lnTo>
                    <a:lnTo>
                      <a:pt x="176" y="476"/>
                    </a:lnTo>
                    <a:lnTo>
                      <a:pt x="176" y="480"/>
                    </a:lnTo>
                    <a:lnTo>
                      <a:pt x="176" y="484"/>
                    </a:lnTo>
                    <a:lnTo>
                      <a:pt x="172" y="490"/>
                    </a:lnTo>
                    <a:lnTo>
                      <a:pt x="168" y="494"/>
                    </a:lnTo>
                    <a:lnTo>
                      <a:pt x="166" y="498"/>
                    </a:lnTo>
                    <a:lnTo>
                      <a:pt x="162" y="500"/>
                    </a:lnTo>
                    <a:lnTo>
                      <a:pt x="160" y="502"/>
                    </a:lnTo>
                    <a:lnTo>
                      <a:pt x="158" y="502"/>
                    </a:lnTo>
                    <a:lnTo>
                      <a:pt x="156" y="504"/>
                    </a:lnTo>
                    <a:lnTo>
                      <a:pt x="158" y="506"/>
                    </a:lnTo>
                    <a:lnTo>
                      <a:pt x="158" y="508"/>
                    </a:lnTo>
                    <a:lnTo>
                      <a:pt x="160" y="508"/>
                    </a:lnTo>
                    <a:lnTo>
                      <a:pt x="162" y="508"/>
                    </a:lnTo>
                    <a:lnTo>
                      <a:pt x="156" y="514"/>
                    </a:lnTo>
                    <a:lnTo>
                      <a:pt x="148" y="526"/>
                    </a:lnTo>
                    <a:lnTo>
                      <a:pt x="150" y="528"/>
                    </a:lnTo>
                    <a:lnTo>
                      <a:pt x="150" y="532"/>
                    </a:lnTo>
                    <a:lnTo>
                      <a:pt x="152" y="538"/>
                    </a:lnTo>
                    <a:lnTo>
                      <a:pt x="152" y="544"/>
                    </a:lnTo>
                    <a:lnTo>
                      <a:pt x="154" y="550"/>
                    </a:lnTo>
                    <a:lnTo>
                      <a:pt x="154" y="558"/>
                    </a:lnTo>
                    <a:lnTo>
                      <a:pt x="156" y="566"/>
                    </a:lnTo>
                    <a:lnTo>
                      <a:pt x="158" y="572"/>
                    </a:lnTo>
                    <a:lnTo>
                      <a:pt x="160" y="578"/>
                    </a:lnTo>
                    <a:lnTo>
                      <a:pt x="162" y="584"/>
                    </a:lnTo>
                    <a:lnTo>
                      <a:pt x="164" y="588"/>
                    </a:lnTo>
                    <a:lnTo>
                      <a:pt x="166" y="594"/>
                    </a:lnTo>
                    <a:lnTo>
                      <a:pt x="166" y="598"/>
                    </a:lnTo>
                    <a:lnTo>
                      <a:pt x="166" y="600"/>
                    </a:lnTo>
                    <a:lnTo>
                      <a:pt x="178" y="620"/>
                    </a:lnTo>
                    <a:lnTo>
                      <a:pt x="180" y="620"/>
                    </a:lnTo>
                    <a:lnTo>
                      <a:pt x="180" y="624"/>
                    </a:lnTo>
                    <a:lnTo>
                      <a:pt x="180" y="628"/>
                    </a:lnTo>
                    <a:lnTo>
                      <a:pt x="182" y="634"/>
                    </a:lnTo>
                    <a:lnTo>
                      <a:pt x="184" y="638"/>
                    </a:lnTo>
                    <a:lnTo>
                      <a:pt x="184" y="642"/>
                    </a:lnTo>
                    <a:lnTo>
                      <a:pt x="186" y="644"/>
                    </a:lnTo>
                    <a:lnTo>
                      <a:pt x="190" y="646"/>
                    </a:lnTo>
                    <a:lnTo>
                      <a:pt x="194" y="646"/>
                    </a:lnTo>
                    <a:lnTo>
                      <a:pt x="202" y="646"/>
                    </a:lnTo>
                    <a:lnTo>
                      <a:pt x="208" y="644"/>
                    </a:lnTo>
                    <a:lnTo>
                      <a:pt x="212" y="642"/>
                    </a:lnTo>
                    <a:lnTo>
                      <a:pt x="214" y="642"/>
                    </a:lnTo>
                    <a:lnTo>
                      <a:pt x="216" y="640"/>
                    </a:lnTo>
                    <a:lnTo>
                      <a:pt x="218" y="640"/>
                    </a:lnTo>
                    <a:lnTo>
                      <a:pt x="220" y="640"/>
                    </a:lnTo>
                    <a:lnTo>
                      <a:pt x="220" y="642"/>
                    </a:lnTo>
                    <a:lnTo>
                      <a:pt x="218" y="644"/>
                    </a:lnTo>
                    <a:lnTo>
                      <a:pt x="216" y="646"/>
                    </a:lnTo>
                    <a:lnTo>
                      <a:pt x="214" y="648"/>
                    </a:lnTo>
                    <a:lnTo>
                      <a:pt x="212" y="650"/>
                    </a:lnTo>
                    <a:lnTo>
                      <a:pt x="210" y="650"/>
                    </a:lnTo>
                    <a:lnTo>
                      <a:pt x="212" y="652"/>
                    </a:lnTo>
                    <a:lnTo>
                      <a:pt x="214" y="654"/>
                    </a:lnTo>
                    <a:lnTo>
                      <a:pt x="218" y="656"/>
                    </a:lnTo>
                    <a:lnTo>
                      <a:pt x="222" y="656"/>
                    </a:lnTo>
                    <a:lnTo>
                      <a:pt x="226" y="658"/>
                    </a:lnTo>
                    <a:lnTo>
                      <a:pt x="228" y="658"/>
                    </a:lnTo>
                    <a:lnTo>
                      <a:pt x="232" y="658"/>
                    </a:lnTo>
                    <a:lnTo>
                      <a:pt x="234" y="656"/>
                    </a:lnTo>
                    <a:lnTo>
                      <a:pt x="234" y="652"/>
                    </a:lnTo>
                    <a:lnTo>
                      <a:pt x="234" y="644"/>
                    </a:lnTo>
                    <a:lnTo>
                      <a:pt x="234" y="638"/>
                    </a:lnTo>
                    <a:lnTo>
                      <a:pt x="236" y="632"/>
                    </a:lnTo>
                    <a:lnTo>
                      <a:pt x="238" y="630"/>
                    </a:lnTo>
                    <a:lnTo>
                      <a:pt x="240" y="626"/>
                    </a:lnTo>
                    <a:lnTo>
                      <a:pt x="240" y="622"/>
                    </a:lnTo>
                    <a:lnTo>
                      <a:pt x="240" y="618"/>
                    </a:lnTo>
                    <a:lnTo>
                      <a:pt x="238" y="616"/>
                    </a:lnTo>
                    <a:lnTo>
                      <a:pt x="238" y="614"/>
                    </a:lnTo>
                    <a:lnTo>
                      <a:pt x="238" y="612"/>
                    </a:lnTo>
                    <a:lnTo>
                      <a:pt x="242" y="610"/>
                    </a:lnTo>
                    <a:lnTo>
                      <a:pt x="244" y="608"/>
                    </a:lnTo>
                    <a:lnTo>
                      <a:pt x="246" y="608"/>
                    </a:lnTo>
                    <a:lnTo>
                      <a:pt x="246" y="606"/>
                    </a:lnTo>
                    <a:lnTo>
                      <a:pt x="250" y="590"/>
                    </a:lnTo>
                    <a:lnTo>
                      <a:pt x="252" y="576"/>
                    </a:lnTo>
                    <a:lnTo>
                      <a:pt x="252" y="574"/>
                    </a:lnTo>
                    <a:lnTo>
                      <a:pt x="252" y="572"/>
                    </a:lnTo>
                    <a:lnTo>
                      <a:pt x="250" y="570"/>
                    </a:lnTo>
                    <a:lnTo>
                      <a:pt x="252" y="566"/>
                    </a:lnTo>
                    <a:lnTo>
                      <a:pt x="254" y="566"/>
                    </a:lnTo>
                    <a:lnTo>
                      <a:pt x="258" y="564"/>
                    </a:lnTo>
                    <a:lnTo>
                      <a:pt x="260" y="564"/>
                    </a:lnTo>
                    <a:lnTo>
                      <a:pt x="260" y="566"/>
                    </a:lnTo>
                    <a:lnTo>
                      <a:pt x="262" y="566"/>
                    </a:lnTo>
                    <a:lnTo>
                      <a:pt x="266" y="566"/>
                    </a:lnTo>
                    <a:lnTo>
                      <a:pt x="268" y="564"/>
                    </a:lnTo>
                    <a:lnTo>
                      <a:pt x="270" y="562"/>
                    </a:lnTo>
                    <a:lnTo>
                      <a:pt x="272" y="560"/>
                    </a:lnTo>
                    <a:lnTo>
                      <a:pt x="276" y="558"/>
                    </a:lnTo>
                    <a:lnTo>
                      <a:pt x="280" y="556"/>
                    </a:lnTo>
                    <a:lnTo>
                      <a:pt x="282" y="556"/>
                    </a:lnTo>
                    <a:lnTo>
                      <a:pt x="284" y="556"/>
                    </a:lnTo>
                    <a:lnTo>
                      <a:pt x="286" y="552"/>
                    </a:lnTo>
                    <a:lnTo>
                      <a:pt x="292" y="544"/>
                    </a:lnTo>
                    <a:lnTo>
                      <a:pt x="302" y="534"/>
                    </a:lnTo>
                    <a:lnTo>
                      <a:pt x="310" y="526"/>
                    </a:lnTo>
                    <a:lnTo>
                      <a:pt x="318" y="518"/>
                    </a:lnTo>
                    <a:lnTo>
                      <a:pt x="322" y="516"/>
                    </a:lnTo>
                    <a:lnTo>
                      <a:pt x="324" y="518"/>
                    </a:lnTo>
                    <a:lnTo>
                      <a:pt x="326" y="516"/>
                    </a:lnTo>
                    <a:lnTo>
                      <a:pt x="326" y="512"/>
                    </a:lnTo>
                    <a:lnTo>
                      <a:pt x="328" y="510"/>
                    </a:lnTo>
                    <a:lnTo>
                      <a:pt x="330" y="506"/>
                    </a:lnTo>
                    <a:lnTo>
                      <a:pt x="330" y="504"/>
                    </a:lnTo>
                    <a:lnTo>
                      <a:pt x="332" y="502"/>
                    </a:lnTo>
                    <a:lnTo>
                      <a:pt x="334" y="500"/>
                    </a:lnTo>
                    <a:lnTo>
                      <a:pt x="336" y="498"/>
                    </a:lnTo>
                    <a:lnTo>
                      <a:pt x="338" y="498"/>
                    </a:lnTo>
                    <a:lnTo>
                      <a:pt x="340" y="500"/>
                    </a:lnTo>
                    <a:lnTo>
                      <a:pt x="342" y="504"/>
                    </a:lnTo>
                    <a:lnTo>
                      <a:pt x="346" y="504"/>
                    </a:lnTo>
                    <a:lnTo>
                      <a:pt x="348" y="504"/>
                    </a:lnTo>
                    <a:lnTo>
                      <a:pt x="348" y="500"/>
                    </a:lnTo>
                    <a:lnTo>
                      <a:pt x="350" y="498"/>
                    </a:lnTo>
                    <a:lnTo>
                      <a:pt x="352" y="498"/>
                    </a:lnTo>
                    <a:lnTo>
                      <a:pt x="356" y="498"/>
                    </a:lnTo>
                    <a:lnTo>
                      <a:pt x="358" y="498"/>
                    </a:lnTo>
                    <a:lnTo>
                      <a:pt x="360" y="496"/>
                    </a:lnTo>
                    <a:lnTo>
                      <a:pt x="364" y="494"/>
                    </a:lnTo>
                    <a:lnTo>
                      <a:pt x="366" y="490"/>
                    </a:lnTo>
                    <a:lnTo>
                      <a:pt x="370" y="488"/>
                    </a:lnTo>
                    <a:lnTo>
                      <a:pt x="372" y="486"/>
                    </a:lnTo>
                    <a:lnTo>
                      <a:pt x="374" y="484"/>
                    </a:lnTo>
                    <a:lnTo>
                      <a:pt x="380" y="480"/>
                    </a:lnTo>
                    <a:lnTo>
                      <a:pt x="384" y="478"/>
                    </a:lnTo>
                    <a:lnTo>
                      <a:pt x="386" y="476"/>
                    </a:lnTo>
                    <a:lnTo>
                      <a:pt x="390" y="474"/>
                    </a:lnTo>
                    <a:lnTo>
                      <a:pt x="390" y="472"/>
                    </a:lnTo>
                    <a:lnTo>
                      <a:pt x="390" y="470"/>
                    </a:lnTo>
                    <a:lnTo>
                      <a:pt x="388" y="468"/>
                    </a:lnTo>
                    <a:lnTo>
                      <a:pt x="386" y="466"/>
                    </a:lnTo>
                    <a:lnTo>
                      <a:pt x="382" y="464"/>
                    </a:lnTo>
                    <a:lnTo>
                      <a:pt x="378" y="464"/>
                    </a:lnTo>
                    <a:lnTo>
                      <a:pt x="372" y="464"/>
                    </a:lnTo>
                    <a:lnTo>
                      <a:pt x="368" y="464"/>
                    </a:lnTo>
                    <a:lnTo>
                      <a:pt x="364" y="464"/>
                    </a:lnTo>
                    <a:lnTo>
                      <a:pt x="362" y="464"/>
                    </a:lnTo>
                    <a:lnTo>
                      <a:pt x="362" y="466"/>
                    </a:lnTo>
                    <a:lnTo>
                      <a:pt x="360" y="468"/>
                    </a:lnTo>
                    <a:lnTo>
                      <a:pt x="358" y="470"/>
                    </a:lnTo>
                    <a:lnTo>
                      <a:pt x="354" y="472"/>
                    </a:lnTo>
                    <a:lnTo>
                      <a:pt x="348" y="474"/>
                    </a:lnTo>
                    <a:lnTo>
                      <a:pt x="344" y="474"/>
                    </a:lnTo>
                    <a:lnTo>
                      <a:pt x="340" y="474"/>
                    </a:lnTo>
                    <a:lnTo>
                      <a:pt x="338" y="472"/>
                    </a:lnTo>
                    <a:lnTo>
                      <a:pt x="334" y="472"/>
                    </a:lnTo>
                    <a:lnTo>
                      <a:pt x="334" y="470"/>
                    </a:lnTo>
                    <a:lnTo>
                      <a:pt x="334" y="468"/>
                    </a:lnTo>
                    <a:lnTo>
                      <a:pt x="334" y="466"/>
                    </a:lnTo>
                    <a:lnTo>
                      <a:pt x="336" y="466"/>
                    </a:lnTo>
                    <a:lnTo>
                      <a:pt x="340" y="466"/>
                    </a:lnTo>
                    <a:lnTo>
                      <a:pt x="344" y="468"/>
                    </a:lnTo>
                    <a:lnTo>
                      <a:pt x="346" y="468"/>
                    </a:lnTo>
                    <a:lnTo>
                      <a:pt x="348" y="468"/>
                    </a:lnTo>
                    <a:lnTo>
                      <a:pt x="358" y="462"/>
                    </a:lnTo>
                    <a:lnTo>
                      <a:pt x="364" y="450"/>
                    </a:lnTo>
                    <a:lnTo>
                      <a:pt x="356" y="448"/>
                    </a:lnTo>
                    <a:lnTo>
                      <a:pt x="358" y="448"/>
                    </a:lnTo>
                    <a:lnTo>
                      <a:pt x="360" y="446"/>
                    </a:lnTo>
                    <a:lnTo>
                      <a:pt x="362" y="444"/>
                    </a:lnTo>
                    <a:lnTo>
                      <a:pt x="362" y="442"/>
                    </a:lnTo>
                    <a:lnTo>
                      <a:pt x="360" y="438"/>
                    </a:lnTo>
                    <a:lnTo>
                      <a:pt x="358" y="438"/>
                    </a:lnTo>
                    <a:lnTo>
                      <a:pt x="356" y="436"/>
                    </a:lnTo>
                    <a:lnTo>
                      <a:pt x="356" y="434"/>
                    </a:lnTo>
                    <a:lnTo>
                      <a:pt x="356" y="432"/>
                    </a:lnTo>
                    <a:lnTo>
                      <a:pt x="356" y="430"/>
                    </a:lnTo>
                    <a:lnTo>
                      <a:pt x="358" y="430"/>
                    </a:lnTo>
                    <a:lnTo>
                      <a:pt x="362" y="428"/>
                    </a:lnTo>
                    <a:lnTo>
                      <a:pt x="366" y="428"/>
                    </a:lnTo>
                    <a:lnTo>
                      <a:pt x="366" y="430"/>
                    </a:lnTo>
                    <a:lnTo>
                      <a:pt x="368" y="432"/>
                    </a:lnTo>
                    <a:lnTo>
                      <a:pt x="370" y="436"/>
                    </a:lnTo>
                    <a:lnTo>
                      <a:pt x="372" y="442"/>
                    </a:lnTo>
                    <a:lnTo>
                      <a:pt x="374" y="448"/>
                    </a:lnTo>
                    <a:lnTo>
                      <a:pt x="378" y="452"/>
                    </a:lnTo>
                    <a:lnTo>
                      <a:pt x="378" y="456"/>
                    </a:lnTo>
                    <a:lnTo>
                      <a:pt x="380" y="456"/>
                    </a:lnTo>
                    <a:lnTo>
                      <a:pt x="396" y="458"/>
                    </a:lnTo>
                    <a:lnTo>
                      <a:pt x="394" y="434"/>
                    </a:lnTo>
                    <a:lnTo>
                      <a:pt x="394" y="432"/>
                    </a:lnTo>
                    <a:lnTo>
                      <a:pt x="392" y="428"/>
                    </a:lnTo>
                    <a:lnTo>
                      <a:pt x="390" y="426"/>
                    </a:lnTo>
                    <a:lnTo>
                      <a:pt x="386" y="422"/>
                    </a:lnTo>
                    <a:lnTo>
                      <a:pt x="384" y="420"/>
                    </a:lnTo>
                    <a:lnTo>
                      <a:pt x="382" y="418"/>
                    </a:lnTo>
                    <a:lnTo>
                      <a:pt x="380" y="414"/>
                    </a:lnTo>
                    <a:lnTo>
                      <a:pt x="380" y="412"/>
                    </a:lnTo>
                    <a:lnTo>
                      <a:pt x="386" y="412"/>
                    </a:lnTo>
                    <a:lnTo>
                      <a:pt x="386" y="396"/>
                    </a:lnTo>
                    <a:lnTo>
                      <a:pt x="386" y="394"/>
                    </a:lnTo>
                    <a:lnTo>
                      <a:pt x="384" y="394"/>
                    </a:lnTo>
                    <a:lnTo>
                      <a:pt x="384" y="392"/>
                    </a:lnTo>
                    <a:lnTo>
                      <a:pt x="382" y="388"/>
                    </a:lnTo>
                    <a:lnTo>
                      <a:pt x="382" y="386"/>
                    </a:lnTo>
                    <a:lnTo>
                      <a:pt x="382" y="384"/>
                    </a:lnTo>
                    <a:lnTo>
                      <a:pt x="386" y="384"/>
                    </a:lnTo>
                    <a:lnTo>
                      <a:pt x="392" y="382"/>
                    </a:lnTo>
                    <a:lnTo>
                      <a:pt x="396" y="382"/>
                    </a:lnTo>
                    <a:lnTo>
                      <a:pt x="398" y="380"/>
                    </a:lnTo>
                    <a:lnTo>
                      <a:pt x="400" y="378"/>
                    </a:lnTo>
                    <a:lnTo>
                      <a:pt x="402" y="376"/>
                    </a:lnTo>
                    <a:lnTo>
                      <a:pt x="402" y="374"/>
                    </a:lnTo>
                    <a:lnTo>
                      <a:pt x="402" y="370"/>
                    </a:lnTo>
                    <a:lnTo>
                      <a:pt x="410" y="364"/>
                    </a:lnTo>
                    <a:lnTo>
                      <a:pt x="420" y="350"/>
                    </a:lnTo>
                    <a:lnTo>
                      <a:pt x="426" y="340"/>
                    </a:lnTo>
                    <a:lnTo>
                      <a:pt x="424" y="336"/>
                    </a:lnTo>
                    <a:lnTo>
                      <a:pt x="424" y="332"/>
                    </a:lnTo>
                    <a:lnTo>
                      <a:pt x="422" y="328"/>
                    </a:lnTo>
                    <a:lnTo>
                      <a:pt x="418" y="324"/>
                    </a:lnTo>
                    <a:lnTo>
                      <a:pt x="414" y="324"/>
                    </a:lnTo>
                    <a:lnTo>
                      <a:pt x="414" y="322"/>
                    </a:lnTo>
                    <a:lnTo>
                      <a:pt x="414" y="320"/>
                    </a:lnTo>
                    <a:lnTo>
                      <a:pt x="412" y="316"/>
                    </a:lnTo>
                    <a:lnTo>
                      <a:pt x="412" y="314"/>
                    </a:lnTo>
                    <a:lnTo>
                      <a:pt x="408" y="310"/>
                    </a:lnTo>
                    <a:lnTo>
                      <a:pt x="406" y="308"/>
                    </a:lnTo>
                    <a:lnTo>
                      <a:pt x="400" y="308"/>
                    </a:lnTo>
                    <a:lnTo>
                      <a:pt x="394" y="308"/>
                    </a:lnTo>
                    <a:lnTo>
                      <a:pt x="388" y="310"/>
                    </a:lnTo>
                    <a:lnTo>
                      <a:pt x="384" y="310"/>
                    </a:lnTo>
                    <a:lnTo>
                      <a:pt x="382" y="310"/>
                    </a:lnTo>
                    <a:lnTo>
                      <a:pt x="382" y="308"/>
                    </a:lnTo>
                    <a:lnTo>
                      <a:pt x="382" y="306"/>
                    </a:lnTo>
                    <a:lnTo>
                      <a:pt x="382" y="300"/>
                    </a:lnTo>
                    <a:lnTo>
                      <a:pt x="382" y="298"/>
                    </a:lnTo>
                    <a:lnTo>
                      <a:pt x="382" y="292"/>
                    </a:lnTo>
                    <a:lnTo>
                      <a:pt x="382" y="286"/>
                    </a:lnTo>
                    <a:lnTo>
                      <a:pt x="382" y="280"/>
                    </a:lnTo>
                    <a:lnTo>
                      <a:pt x="382" y="276"/>
                    </a:lnTo>
                    <a:lnTo>
                      <a:pt x="380" y="272"/>
                    </a:lnTo>
                    <a:lnTo>
                      <a:pt x="380" y="270"/>
                    </a:lnTo>
                    <a:lnTo>
                      <a:pt x="378" y="268"/>
                    </a:lnTo>
                    <a:lnTo>
                      <a:pt x="374" y="266"/>
                    </a:lnTo>
                    <a:lnTo>
                      <a:pt x="372" y="264"/>
                    </a:lnTo>
                    <a:lnTo>
                      <a:pt x="370" y="260"/>
                    </a:lnTo>
                    <a:lnTo>
                      <a:pt x="370" y="258"/>
                    </a:lnTo>
                    <a:lnTo>
                      <a:pt x="374" y="256"/>
                    </a:lnTo>
                    <a:lnTo>
                      <a:pt x="374" y="254"/>
                    </a:lnTo>
                    <a:lnTo>
                      <a:pt x="376" y="250"/>
                    </a:lnTo>
                    <a:lnTo>
                      <a:pt x="378" y="242"/>
                    </a:lnTo>
                    <a:lnTo>
                      <a:pt x="380" y="230"/>
                    </a:lnTo>
                    <a:lnTo>
                      <a:pt x="380" y="210"/>
                    </a:lnTo>
                    <a:lnTo>
                      <a:pt x="378" y="188"/>
                    </a:lnTo>
                    <a:lnTo>
                      <a:pt x="378" y="186"/>
                    </a:lnTo>
                    <a:lnTo>
                      <a:pt x="380" y="184"/>
                    </a:lnTo>
                    <a:lnTo>
                      <a:pt x="380" y="180"/>
                    </a:lnTo>
                    <a:lnTo>
                      <a:pt x="382" y="176"/>
                    </a:lnTo>
                    <a:lnTo>
                      <a:pt x="384" y="174"/>
                    </a:lnTo>
                    <a:lnTo>
                      <a:pt x="388" y="172"/>
                    </a:lnTo>
                    <a:lnTo>
                      <a:pt x="392" y="172"/>
                    </a:lnTo>
                    <a:lnTo>
                      <a:pt x="394" y="174"/>
                    </a:lnTo>
                    <a:lnTo>
                      <a:pt x="396" y="174"/>
                    </a:lnTo>
                    <a:lnTo>
                      <a:pt x="400" y="174"/>
                    </a:lnTo>
                    <a:lnTo>
                      <a:pt x="402" y="174"/>
                    </a:lnTo>
                    <a:lnTo>
                      <a:pt x="406" y="170"/>
                    </a:lnTo>
                    <a:lnTo>
                      <a:pt x="408" y="166"/>
                    </a:lnTo>
                    <a:lnTo>
                      <a:pt x="408" y="162"/>
                    </a:lnTo>
                    <a:lnTo>
                      <a:pt x="408" y="158"/>
                    </a:lnTo>
                    <a:lnTo>
                      <a:pt x="408" y="154"/>
                    </a:lnTo>
                    <a:lnTo>
                      <a:pt x="408" y="150"/>
                    </a:lnTo>
                    <a:lnTo>
                      <a:pt x="408" y="146"/>
                    </a:lnTo>
                    <a:lnTo>
                      <a:pt x="412" y="144"/>
                    </a:lnTo>
                    <a:lnTo>
                      <a:pt x="414" y="140"/>
                    </a:lnTo>
                    <a:lnTo>
                      <a:pt x="416" y="138"/>
                    </a:lnTo>
                    <a:lnTo>
                      <a:pt x="414" y="138"/>
                    </a:lnTo>
                    <a:lnTo>
                      <a:pt x="410" y="138"/>
                    </a:lnTo>
                    <a:lnTo>
                      <a:pt x="406" y="138"/>
                    </a:lnTo>
                    <a:lnTo>
                      <a:pt x="402" y="140"/>
                    </a:lnTo>
                    <a:lnTo>
                      <a:pt x="400" y="140"/>
                    </a:lnTo>
                    <a:lnTo>
                      <a:pt x="398" y="140"/>
                    </a:lnTo>
                    <a:lnTo>
                      <a:pt x="396" y="138"/>
                    </a:lnTo>
                    <a:lnTo>
                      <a:pt x="398" y="136"/>
                    </a:lnTo>
                    <a:lnTo>
                      <a:pt x="404" y="134"/>
                    </a:lnTo>
                    <a:lnTo>
                      <a:pt x="410" y="130"/>
                    </a:lnTo>
                    <a:lnTo>
                      <a:pt x="416" y="128"/>
                    </a:lnTo>
                    <a:lnTo>
                      <a:pt x="422" y="124"/>
                    </a:lnTo>
                    <a:lnTo>
                      <a:pt x="426" y="120"/>
                    </a:lnTo>
                    <a:lnTo>
                      <a:pt x="430" y="114"/>
                    </a:lnTo>
                    <a:lnTo>
                      <a:pt x="434" y="108"/>
                    </a:lnTo>
                    <a:lnTo>
                      <a:pt x="436" y="102"/>
                    </a:lnTo>
                    <a:lnTo>
                      <a:pt x="436" y="98"/>
                    </a:lnTo>
                    <a:lnTo>
                      <a:pt x="436" y="94"/>
                    </a:lnTo>
                    <a:lnTo>
                      <a:pt x="436" y="92"/>
                    </a:lnTo>
                    <a:lnTo>
                      <a:pt x="436" y="90"/>
                    </a:lnTo>
                    <a:lnTo>
                      <a:pt x="436" y="86"/>
                    </a:lnTo>
                    <a:lnTo>
                      <a:pt x="440" y="84"/>
                    </a:lnTo>
                    <a:lnTo>
                      <a:pt x="422" y="72"/>
                    </a:lnTo>
                    <a:lnTo>
                      <a:pt x="422" y="74"/>
                    </a:lnTo>
                    <a:lnTo>
                      <a:pt x="422" y="76"/>
                    </a:lnTo>
                    <a:lnTo>
                      <a:pt x="420" y="78"/>
                    </a:lnTo>
                    <a:lnTo>
                      <a:pt x="418" y="80"/>
                    </a:lnTo>
                    <a:lnTo>
                      <a:pt x="416" y="82"/>
                    </a:lnTo>
                    <a:lnTo>
                      <a:pt x="414" y="78"/>
                    </a:lnTo>
                    <a:lnTo>
                      <a:pt x="412" y="76"/>
                    </a:lnTo>
                    <a:lnTo>
                      <a:pt x="410" y="74"/>
                    </a:lnTo>
                    <a:lnTo>
                      <a:pt x="408" y="74"/>
                    </a:lnTo>
                    <a:lnTo>
                      <a:pt x="406" y="76"/>
                    </a:lnTo>
                    <a:lnTo>
                      <a:pt x="406" y="78"/>
                    </a:lnTo>
                    <a:lnTo>
                      <a:pt x="406" y="82"/>
                    </a:lnTo>
                    <a:lnTo>
                      <a:pt x="408" y="84"/>
                    </a:lnTo>
                    <a:lnTo>
                      <a:pt x="410" y="86"/>
                    </a:lnTo>
                    <a:lnTo>
                      <a:pt x="410" y="88"/>
                    </a:lnTo>
                    <a:lnTo>
                      <a:pt x="408" y="92"/>
                    </a:lnTo>
                    <a:lnTo>
                      <a:pt x="406" y="98"/>
                    </a:lnTo>
                    <a:lnTo>
                      <a:pt x="398" y="108"/>
                    </a:lnTo>
                    <a:lnTo>
                      <a:pt x="386" y="118"/>
                    </a:lnTo>
                    <a:lnTo>
                      <a:pt x="372" y="128"/>
                    </a:lnTo>
                    <a:lnTo>
                      <a:pt x="362" y="136"/>
                    </a:lnTo>
                    <a:lnTo>
                      <a:pt x="354" y="140"/>
                    </a:lnTo>
                    <a:lnTo>
                      <a:pt x="356" y="138"/>
                    </a:lnTo>
                    <a:lnTo>
                      <a:pt x="362" y="130"/>
                    </a:lnTo>
                    <a:lnTo>
                      <a:pt x="370" y="120"/>
                    </a:lnTo>
                    <a:lnTo>
                      <a:pt x="378" y="110"/>
                    </a:lnTo>
                    <a:lnTo>
                      <a:pt x="382" y="100"/>
                    </a:lnTo>
                    <a:lnTo>
                      <a:pt x="388" y="88"/>
                    </a:lnTo>
                    <a:lnTo>
                      <a:pt x="398" y="66"/>
                    </a:lnTo>
                    <a:lnTo>
                      <a:pt x="396" y="64"/>
                    </a:lnTo>
                    <a:lnTo>
                      <a:pt x="394" y="64"/>
                    </a:lnTo>
                    <a:lnTo>
                      <a:pt x="390" y="62"/>
                    </a:lnTo>
                    <a:lnTo>
                      <a:pt x="386" y="64"/>
                    </a:lnTo>
                    <a:lnTo>
                      <a:pt x="382" y="64"/>
                    </a:lnTo>
                    <a:lnTo>
                      <a:pt x="376" y="68"/>
                    </a:lnTo>
                    <a:lnTo>
                      <a:pt x="376" y="70"/>
                    </a:lnTo>
                    <a:lnTo>
                      <a:pt x="374" y="72"/>
                    </a:lnTo>
                    <a:lnTo>
                      <a:pt x="372" y="74"/>
                    </a:lnTo>
                    <a:lnTo>
                      <a:pt x="368" y="78"/>
                    </a:lnTo>
                    <a:lnTo>
                      <a:pt x="366" y="80"/>
                    </a:lnTo>
                    <a:lnTo>
                      <a:pt x="362" y="82"/>
                    </a:lnTo>
                    <a:lnTo>
                      <a:pt x="358" y="84"/>
                    </a:lnTo>
                    <a:lnTo>
                      <a:pt x="356" y="86"/>
                    </a:lnTo>
                    <a:lnTo>
                      <a:pt x="356" y="84"/>
                    </a:lnTo>
                    <a:lnTo>
                      <a:pt x="356" y="82"/>
                    </a:lnTo>
                    <a:lnTo>
                      <a:pt x="356" y="80"/>
                    </a:lnTo>
                    <a:lnTo>
                      <a:pt x="360" y="78"/>
                    </a:lnTo>
                    <a:lnTo>
                      <a:pt x="364" y="74"/>
                    </a:lnTo>
                    <a:lnTo>
                      <a:pt x="368" y="68"/>
                    </a:lnTo>
                    <a:lnTo>
                      <a:pt x="364" y="60"/>
                    </a:lnTo>
                    <a:lnTo>
                      <a:pt x="360" y="60"/>
                    </a:lnTo>
                    <a:lnTo>
                      <a:pt x="352" y="60"/>
                    </a:lnTo>
                    <a:lnTo>
                      <a:pt x="340" y="64"/>
                    </a:lnTo>
                    <a:lnTo>
                      <a:pt x="330" y="72"/>
                    </a:lnTo>
                    <a:lnTo>
                      <a:pt x="326" y="78"/>
                    </a:lnTo>
                    <a:lnTo>
                      <a:pt x="326" y="76"/>
                    </a:lnTo>
                    <a:lnTo>
                      <a:pt x="326" y="72"/>
                    </a:lnTo>
                    <a:lnTo>
                      <a:pt x="328" y="68"/>
                    </a:lnTo>
                    <a:lnTo>
                      <a:pt x="328" y="64"/>
                    </a:lnTo>
                    <a:lnTo>
                      <a:pt x="332" y="62"/>
                    </a:lnTo>
                    <a:lnTo>
                      <a:pt x="336" y="60"/>
                    </a:lnTo>
                    <a:lnTo>
                      <a:pt x="340" y="58"/>
                    </a:lnTo>
                    <a:lnTo>
                      <a:pt x="346" y="56"/>
                    </a:lnTo>
                    <a:lnTo>
                      <a:pt x="352" y="56"/>
                    </a:lnTo>
                    <a:lnTo>
                      <a:pt x="358" y="54"/>
                    </a:lnTo>
                    <a:lnTo>
                      <a:pt x="360" y="54"/>
                    </a:lnTo>
                    <a:lnTo>
                      <a:pt x="362" y="54"/>
                    </a:lnTo>
                    <a:lnTo>
                      <a:pt x="362" y="52"/>
                    </a:lnTo>
                    <a:lnTo>
                      <a:pt x="364" y="50"/>
                    </a:lnTo>
                    <a:lnTo>
                      <a:pt x="366" y="48"/>
                    </a:lnTo>
                    <a:lnTo>
                      <a:pt x="368" y="44"/>
                    </a:lnTo>
                    <a:lnTo>
                      <a:pt x="368" y="40"/>
                    </a:lnTo>
                    <a:lnTo>
                      <a:pt x="366" y="36"/>
                    </a:lnTo>
                    <a:lnTo>
                      <a:pt x="362" y="32"/>
                    </a:lnTo>
                    <a:lnTo>
                      <a:pt x="358" y="30"/>
                    </a:lnTo>
                    <a:lnTo>
                      <a:pt x="352" y="28"/>
                    </a:lnTo>
                    <a:lnTo>
                      <a:pt x="348" y="28"/>
                    </a:lnTo>
                    <a:lnTo>
                      <a:pt x="340" y="28"/>
                    </a:lnTo>
                    <a:lnTo>
                      <a:pt x="340" y="18"/>
                    </a:lnTo>
                    <a:lnTo>
                      <a:pt x="338" y="18"/>
                    </a:lnTo>
                    <a:lnTo>
                      <a:pt x="334" y="18"/>
                    </a:lnTo>
                    <a:lnTo>
                      <a:pt x="330" y="20"/>
                    </a:lnTo>
                    <a:lnTo>
                      <a:pt x="328" y="22"/>
                    </a:lnTo>
                    <a:lnTo>
                      <a:pt x="324" y="24"/>
                    </a:lnTo>
                    <a:lnTo>
                      <a:pt x="320" y="26"/>
                    </a:lnTo>
                    <a:lnTo>
                      <a:pt x="314" y="26"/>
                    </a:lnTo>
                    <a:lnTo>
                      <a:pt x="308" y="28"/>
                    </a:lnTo>
                    <a:lnTo>
                      <a:pt x="304" y="30"/>
                    </a:lnTo>
                    <a:lnTo>
                      <a:pt x="300" y="32"/>
                    </a:lnTo>
                    <a:lnTo>
                      <a:pt x="288" y="38"/>
                    </a:lnTo>
                    <a:lnTo>
                      <a:pt x="290" y="36"/>
                    </a:lnTo>
                    <a:lnTo>
                      <a:pt x="298" y="30"/>
                    </a:lnTo>
                    <a:lnTo>
                      <a:pt x="306" y="22"/>
                    </a:lnTo>
                    <a:lnTo>
                      <a:pt x="314" y="16"/>
                    </a:lnTo>
                    <a:lnTo>
                      <a:pt x="322" y="14"/>
                    </a:lnTo>
                    <a:lnTo>
                      <a:pt x="322" y="12"/>
                    </a:lnTo>
                    <a:lnTo>
                      <a:pt x="324" y="10"/>
                    </a:lnTo>
                    <a:lnTo>
                      <a:pt x="322" y="8"/>
                    </a:lnTo>
                    <a:lnTo>
                      <a:pt x="322" y="6"/>
                    </a:lnTo>
                    <a:lnTo>
                      <a:pt x="318" y="4"/>
                    </a:lnTo>
                    <a:lnTo>
                      <a:pt x="312" y="2"/>
                    </a:lnTo>
                    <a:lnTo>
                      <a:pt x="298" y="2"/>
                    </a:lnTo>
                    <a:lnTo>
                      <a:pt x="278" y="0"/>
                    </a:lnTo>
                    <a:lnTo>
                      <a:pt x="258" y="4"/>
                    </a:lnTo>
                    <a:lnTo>
                      <a:pt x="240" y="12"/>
                    </a:lnTo>
                    <a:lnTo>
                      <a:pt x="212" y="30"/>
                    </a:lnTo>
                    <a:lnTo>
                      <a:pt x="214" y="32"/>
                    </a:lnTo>
                    <a:lnTo>
                      <a:pt x="218" y="34"/>
                    </a:lnTo>
                    <a:lnTo>
                      <a:pt x="220" y="38"/>
                    </a:lnTo>
                    <a:lnTo>
                      <a:pt x="224" y="42"/>
                    </a:lnTo>
                    <a:lnTo>
                      <a:pt x="226" y="48"/>
                    </a:lnTo>
                    <a:lnTo>
                      <a:pt x="228" y="56"/>
                    </a:lnTo>
                    <a:lnTo>
                      <a:pt x="206" y="38"/>
                    </a:lnTo>
                    <a:lnTo>
                      <a:pt x="196" y="40"/>
                    </a:lnTo>
                    <a:lnTo>
                      <a:pt x="202" y="62"/>
                    </a:lnTo>
                    <a:lnTo>
                      <a:pt x="186" y="48"/>
                    </a:lnTo>
                    <a:lnTo>
                      <a:pt x="166" y="54"/>
                    </a:lnTo>
                    <a:lnTo>
                      <a:pt x="164" y="54"/>
                    </a:lnTo>
                    <a:lnTo>
                      <a:pt x="164" y="56"/>
                    </a:lnTo>
                    <a:lnTo>
                      <a:pt x="162" y="60"/>
                    </a:lnTo>
                    <a:lnTo>
                      <a:pt x="164" y="66"/>
                    </a:lnTo>
                    <a:lnTo>
                      <a:pt x="166" y="70"/>
                    </a:lnTo>
                    <a:lnTo>
                      <a:pt x="170" y="76"/>
                    </a:lnTo>
                    <a:lnTo>
                      <a:pt x="152" y="64"/>
                    </a:lnTo>
                    <a:lnTo>
                      <a:pt x="128" y="70"/>
                    </a:lnTo>
                    <a:lnTo>
                      <a:pt x="104" y="78"/>
                    </a:lnTo>
                    <a:close/>
                  </a:path>
                </a:pathLst>
              </a:custGeom>
              <a:grpFill/>
              <a:ln w="3175" algn="ctr">
                <a:solidFill>
                  <a:schemeClr val="accent2">
                    <a:lumMod val="60000"/>
                    <a:lumOff val="40000"/>
                  </a:schemeClr>
                </a:solidFill>
                <a:miter lim="800000"/>
                <a:headEnd/>
                <a:tailEnd/>
              </a:ln>
            </p:spPr>
            <p:txBody>
              <a:bodyPr anchor="ctr"/>
              <a:lstStyle/>
              <a:p>
                <a:pPr algn="ctr">
                  <a:defRPr/>
                </a:pPr>
                <a:endParaRPr lang="en-US">
                  <a:solidFill>
                    <a:schemeClr val="lt1"/>
                  </a:solidFill>
                  <a:latin typeface="+mn-lt"/>
                </a:endParaRPr>
              </a:p>
            </p:txBody>
          </p:sp>
          <p:sp>
            <p:nvSpPr>
              <p:cNvPr id="360" name="Freeform 340"/>
              <p:cNvSpPr>
                <a:spLocks/>
              </p:cNvSpPr>
              <p:nvPr/>
            </p:nvSpPr>
            <p:spPr bwMode="gray">
              <a:xfrm>
                <a:off x="3273" y="3394"/>
                <a:ext cx="764" cy="445"/>
              </a:xfrm>
              <a:custGeom>
                <a:avLst/>
                <a:gdLst>
                  <a:gd name="T0" fmla="*/ 380 w 386"/>
                  <a:gd name="T1" fmla="*/ 178 h 248"/>
                  <a:gd name="T2" fmla="*/ 384 w 386"/>
                  <a:gd name="T3" fmla="*/ 170 h 248"/>
                  <a:gd name="T4" fmla="*/ 386 w 386"/>
                  <a:gd name="T5" fmla="*/ 164 h 248"/>
                  <a:gd name="T6" fmla="*/ 374 w 386"/>
                  <a:gd name="T7" fmla="*/ 162 h 248"/>
                  <a:gd name="T8" fmla="*/ 356 w 386"/>
                  <a:gd name="T9" fmla="*/ 162 h 248"/>
                  <a:gd name="T10" fmla="*/ 346 w 386"/>
                  <a:gd name="T11" fmla="*/ 166 h 248"/>
                  <a:gd name="T12" fmla="*/ 340 w 386"/>
                  <a:gd name="T13" fmla="*/ 164 h 248"/>
                  <a:gd name="T14" fmla="*/ 334 w 386"/>
                  <a:gd name="T15" fmla="*/ 170 h 248"/>
                  <a:gd name="T16" fmla="*/ 332 w 386"/>
                  <a:gd name="T17" fmla="*/ 184 h 248"/>
                  <a:gd name="T18" fmla="*/ 326 w 386"/>
                  <a:gd name="T19" fmla="*/ 192 h 248"/>
                  <a:gd name="T20" fmla="*/ 314 w 386"/>
                  <a:gd name="T21" fmla="*/ 196 h 248"/>
                  <a:gd name="T22" fmla="*/ 302 w 386"/>
                  <a:gd name="T23" fmla="*/ 198 h 248"/>
                  <a:gd name="T24" fmla="*/ 268 w 386"/>
                  <a:gd name="T25" fmla="*/ 190 h 248"/>
                  <a:gd name="T26" fmla="*/ 258 w 386"/>
                  <a:gd name="T27" fmla="*/ 184 h 248"/>
                  <a:gd name="T28" fmla="*/ 254 w 386"/>
                  <a:gd name="T29" fmla="*/ 162 h 248"/>
                  <a:gd name="T30" fmla="*/ 244 w 386"/>
                  <a:gd name="T31" fmla="*/ 136 h 248"/>
                  <a:gd name="T32" fmla="*/ 244 w 386"/>
                  <a:gd name="T33" fmla="*/ 116 h 248"/>
                  <a:gd name="T34" fmla="*/ 232 w 386"/>
                  <a:gd name="T35" fmla="*/ 90 h 248"/>
                  <a:gd name="T36" fmla="*/ 208 w 386"/>
                  <a:gd name="T37" fmla="*/ 62 h 248"/>
                  <a:gd name="T38" fmla="*/ 194 w 386"/>
                  <a:gd name="T39" fmla="*/ 50 h 248"/>
                  <a:gd name="T40" fmla="*/ 184 w 386"/>
                  <a:gd name="T41" fmla="*/ 54 h 248"/>
                  <a:gd name="T42" fmla="*/ 164 w 386"/>
                  <a:gd name="T43" fmla="*/ 48 h 248"/>
                  <a:gd name="T44" fmla="*/ 142 w 386"/>
                  <a:gd name="T45" fmla="*/ 12 h 248"/>
                  <a:gd name="T46" fmla="*/ 126 w 386"/>
                  <a:gd name="T47" fmla="*/ 10 h 248"/>
                  <a:gd name="T48" fmla="*/ 100 w 386"/>
                  <a:gd name="T49" fmla="*/ 20 h 248"/>
                  <a:gd name="T50" fmla="*/ 54 w 386"/>
                  <a:gd name="T51" fmla="*/ 14 h 248"/>
                  <a:gd name="T52" fmla="*/ 26 w 386"/>
                  <a:gd name="T53" fmla="*/ 0 h 248"/>
                  <a:gd name="T54" fmla="*/ 6 w 386"/>
                  <a:gd name="T55" fmla="*/ 22 h 248"/>
                  <a:gd name="T56" fmla="*/ 22 w 386"/>
                  <a:gd name="T57" fmla="*/ 58 h 248"/>
                  <a:gd name="T58" fmla="*/ 30 w 386"/>
                  <a:gd name="T59" fmla="*/ 80 h 248"/>
                  <a:gd name="T60" fmla="*/ 44 w 386"/>
                  <a:gd name="T61" fmla="*/ 88 h 248"/>
                  <a:gd name="T62" fmla="*/ 58 w 386"/>
                  <a:gd name="T63" fmla="*/ 108 h 248"/>
                  <a:gd name="T64" fmla="*/ 82 w 386"/>
                  <a:gd name="T65" fmla="*/ 142 h 248"/>
                  <a:gd name="T66" fmla="*/ 94 w 386"/>
                  <a:gd name="T67" fmla="*/ 148 h 248"/>
                  <a:gd name="T68" fmla="*/ 94 w 386"/>
                  <a:gd name="T69" fmla="*/ 140 h 248"/>
                  <a:gd name="T70" fmla="*/ 80 w 386"/>
                  <a:gd name="T71" fmla="*/ 116 h 248"/>
                  <a:gd name="T72" fmla="*/ 52 w 386"/>
                  <a:gd name="T73" fmla="*/ 72 h 248"/>
                  <a:gd name="T74" fmla="*/ 30 w 386"/>
                  <a:gd name="T75" fmla="*/ 24 h 248"/>
                  <a:gd name="T76" fmla="*/ 30 w 386"/>
                  <a:gd name="T77" fmla="*/ 16 h 248"/>
                  <a:gd name="T78" fmla="*/ 42 w 386"/>
                  <a:gd name="T79" fmla="*/ 18 h 248"/>
                  <a:gd name="T80" fmla="*/ 68 w 386"/>
                  <a:gd name="T81" fmla="*/ 66 h 248"/>
                  <a:gd name="T82" fmla="*/ 84 w 386"/>
                  <a:gd name="T83" fmla="*/ 80 h 248"/>
                  <a:gd name="T84" fmla="*/ 96 w 386"/>
                  <a:gd name="T85" fmla="*/ 90 h 248"/>
                  <a:gd name="T86" fmla="*/ 116 w 386"/>
                  <a:gd name="T87" fmla="*/ 116 h 248"/>
                  <a:gd name="T88" fmla="*/ 142 w 386"/>
                  <a:gd name="T89" fmla="*/ 148 h 248"/>
                  <a:gd name="T90" fmla="*/ 150 w 386"/>
                  <a:gd name="T91" fmla="*/ 198 h 248"/>
                  <a:gd name="T92" fmla="*/ 174 w 386"/>
                  <a:gd name="T93" fmla="*/ 204 h 248"/>
                  <a:gd name="T94" fmla="*/ 226 w 386"/>
                  <a:gd name="T95" fmla="*/ 224 h 248"/>
                  <a:gd name="T96" fmla="*/ 272 w 386"/>
                  <a:gd name="T97" fmla="*/ 240 h 248"/>
                  <a:gd name="T98" fmla="*/ 304 w 386"/>
                  <a:gd name="T99" fmla="*/ 240 h 248"/>
                  <a:gd name="T100" fmla="*/ 314 w 386"/>
                  <a:gd name="T101" fmla="*/ 244 h 248"/>
                  <a:gd name="T102" fmla="*/ 318 w 386"/>
                  <a:gd name="T103" fmla="*/ 242 h 248"/>
                  <a:gd name="T104" fmla="*/ 322 w 386"/>
                  <a:gd name="T105" fmla="*/ 232 h 248"/>
                  <a:gd name="T106" fmla="*/ 320 w 386"/>
                  <a:gd name="T107" fmla="*/ 226 h 248"/>
                  <a:gd name="T108" fmla="*/ 346 w 386"/>
                  <a:gd name="T109" fmla="*/ 222 h 248"/>
                  <a:gd name="T110" fmla="*/ 340 w 386"/>
                  <a:gd name="T111" fmla="*/ 194 h 248"/>
                  <a:gd name="T112" fmla="*/ 360 w 386"/>
                  <a:gd name="T113" fmla="*/ 190 h 248"/>
                  <a:gd name="T114" fmla="*/ 366 w 386"/>
                  <a:gd name="T115" fmla="*/ 190 h 248"/>
                  <a:gd name="T116" fmla="*/ 374 w 386"/>
                  <a:gd name="T117" fmla="*/ 186 h 2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86"/>
                  <a:gd name="T178" fmla="*/ 0 h 248"/>
                  <a:gd name="T179" fmla="*/ 386 w 386"/>
                  <a:gd name="T180" fmla="*/ 248 h 24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86" h="248">
                    <a:moveTo>
                      <a:pt x="374" y="186"/>
                    </a:moveTo>
                    <a:lnTo>
                      <a:pt x="378" y="182"/>
                    </a:lnTo>
                    <a:lnTo>
                      <a:pt x="378" y="178"/>
                    </a:lnTo>
                    <a:lnTo>
                      <a:pt x="380" y="178"/>
                    </a:lnTo>
                    <a:lnTo>
                      <a:pt x="382" y="174"/>
                    </a:lnTo>
                    <a:lnTo>
                      <a:pt x="382" y="172"/>
                    </a:lnTo>
                    <a:lnTo>
                      <a:pt x="384" y="172"/>
                    </a:lnTo>
                    <a:lnTo>
                      <a:pt x="384" y="170"/>
                    </a:lnTo>
                    <a:lnTo>
                      <a:pt x="386" y="168"/>
                    </a:lnTo>
                    <a:lnTo>
                      <a:pt x="386" y="166"/>
                    </a:lnTo>
                    <a:lnTo>
                      <a:pt x="386" y="164"/>
                    </a:lnTo>
                    <a:lnTo>
                      <a:pt x="384" y="164"/>
                    </a:lnTo>
                    <a:lnTo>
                      <a:pt x="382" y="162"/>
                    </a:lnTo>
                    <a:lnTo>
                      <a:pt x="376" y="162"/>
                    </a:lnTo>
                    <a:lnTo>
                      <a:pt x="374" y="162"/>
                    </a:lnTo>
                    <a:lnTo>
                      <a:pt x="372" y="162"/>
                    </a:lnTo>
                    <a:lnTo>
                      <a:pt x="366" y="162"/>
                    </a:lnTo>
                    <a:lnTo>
                      <a:pt x="362" y="162"/>
                    </a:lnTo>
                    <a:lnTo>
                      <a:pt x="356" y="162"/>
                    </a:lnTo>
                    <a:lnTo>
                      <a:pt x="352" y="164"/>
                    </a:lnTo>
                    <a:lnTo>
                      <a:pt x="350" y="164"/>
                    </a:lnTo>
                    <a:lnTo>
                      <a:pt x="348" y="164"/>
                    </a:lnTo>
                    <a:lnTo>
                      <a:pt x="346" y="166"/>
                    </a:lnTo>
                    <a:lnTo>
                      <a:pt x="342" y="164"/>
                    </a:lnTo>
                    <a:lnTo>
                      <a:pt x="340" y="164"/>
                    </a:lnTo>
                    <a:lnTo>
                      <a:pt x="338" y="164"/>
                    </a:lnTo>
                    <a:lnTo>
                      <a:pt x="336" y="166"/>
                    </a:lnTo>
                    <a:lnTo>
                      <a:pt x="334" y="170"/>
                    </a:lnTo>
                    <a:lnTo>
                      <a:pt x="334" y="174"/>
                    </a:lnTo>
                    <a:lnTo>
                      <a:pt x="332" y="178"/>
                    </a:lnTo>
                    <a:lnTo>
                      <a:pt x="332" y="182"/>
                    </a:lnTo>
                    <a:lnTo>
                      <a:pt x="332" y="184"/>
                    </a:lnTo>
                    <a:lnTo>
                      <a:pt x="332" y="186"/>
                    </a:lnTo>
                    <a:lnTo>
                      <a:pt x="332" y="188"/>
                    </a:lnTo>
                    <a:lnTo>
                      <a:pt x="328" y="190"/>
                    </a:lnTo>
                    <a:lnTo>
                      <a:pt x="326" y="192"/>
                    </a:lnTo>
                    <a:lnTo>
                      <a:pt x="324" y="192"/>
                    </a:lnTo>
                    <a:lnTo>
                      <a:pt x="322" y="192"/>
                    </a:lnTo>
                    <a:lnTo>
                      <a:pt x="318" y="194"/>
                    </a:lnTo>
                    <a:lnTo>
                      <a:pt x="314" y="196"/>
                    </a:lnTo>
                    <a:lnTo>
                      <a:pt x="312" y="196"/>
                    </a:lnTo>
                    <a:lnTo>
                      <a:pt x="308" y="198"/>
                    </a:lnTo>
                    <a:lnTo>
                      <a:pt x="302" y="198"/>
                    </a:lnTo>
                    <a:lnTo>
                      <a:pt x="294" y="198"/>
                    </a:lnTo>
                    <a:lnTo>
                      <a:pt x="284" y="196"/>
                    </a:lnTo>
                    <a:lnTo>
                      <a:pt x="276" y="194"/>
                    </a:lnTo>
                    <a:lnTo>
                      <a:pt x="268" y="190"/>
                    </a:lnTo>
                    <a:lnTo>
                      <a:pt x="262" y="188"/>
                    </a:lnTo>
                    <a:lnTo>
                      <a:pt x="262" y="186"/>
                    </a:lnTo>
                    <a:lnTo>
                      <a:pt x="260" y="186"/>
                    </a:lnTo>
                    <a:lnTo>
                      <a:pt x="258" y="184"/>
                    </a:lnTo>
                    <a:lnTo>
                      <a:pt x="256" y="180"/>
                    </a:lnTo>
                    <a:lnTo>
                      <a:pt x="256" y="176"/>
                    </a:lnTo>
                    <a:lnTo>
                      <a:pt x="254" y="172"/>
                    </a:lnTo>
                    <a:lnTo>
                      <a:pt x="254" y="162"/>
                    </a:lnTo>
                    <a:lnTo>
                      <a:pt x="250" y="152"/>
                    </a:lnTo>
                    <a:lnTo>
                      <a:pt x="244" y="142"/>
                    </a:lnTo>
                    <a:lnTo>
                      <a:pt x="244" y="140"/>
                    </a:lnTo>
                    <a:lnTo>
                      <a:pt x="244" y="136"/>
                    </a:lnTo>
                    <a:lnTo>
                      <a:pt x="244" y="132"/>
                    </a:lnTo>
                    <a:lnTo>
                      <a:pt x="242" y="126"/>
                    </a:lnTo>
                    <a:lnTo>
                      <a:pt x="242" y="122"/>
                    </a:lnTo>
                    <a:lnTo>
                      <a:pt x="244" y="116"/>
                    </a:lnTo>
                    <a:lnTo>
                      <a:pt x="244" y="112"/>
                    </a:lnTo>
                    <a:lnTo>
                      <a:pt x="242" y="96"/>
                    </a:lnTo>
                    <a:lnTo>
                      <a:pt x="240" y="96"/>
                    </a:lnTo>
                    <a:lnTo>
                      <a:pt x="232" y="90"/>
                    </a:lnTo>
                    <a:lnTo>
                      <a:pt x="222" y="80"/>
                    </a:lnTo>
                    <a:lnTo>
                      <a:pt x="210" y="64"/>
                    </a:lnTo>
                    <a:lnTo>
                      <a:pt x="208" y="62"/>
                    </a:lnTo>
                    <a:lnTo>
                      <a:pt x="206" y="58"/>
                    </a:lnTo>
                    <a:lnTo>
                      <a:pt x="202" y="56"/>
                    </a:lnTo>
                    <a:lnTo>
                      <a:pt x="198" y="52"/>
                    </a:lnTo>
                    <a:lnTo>
                      <a:pt x="194" y="50"/>
                    </a:lnTo>
                    <a:lnTo>
                      <a:pt x="190" y="50"/>
                    </a:lnTo>
                    <a:lnTo>
                      <a:pt x="188" y="52"/>
                    </a:lnTo>
                    <a:lnTo>
                      <a:pt x="186" y="52"/>
                    </a:lnTo>
                    <a:lnTo>
                      <a:pt x="184" y="54"/>
                    </a:lnTo>
                    <a:lnTo>
                      <a:pt x="180" y="54"/>
                    </a:lnTo>
                    <a:lnTo>
                      <a:pt x="174" y="54"/>
                    </a:lnTo>
                    <a:lnTo>
                      <a:pt x="168" y="50"/>
                    </a:lnTo>
                    <a:lnTo>
                      <a:pt x="164" y="48"/>
                    </a:lnTo>
                    <a:lnTo>
                      <a:pt x="156" y="42"/>
                    </a:lnTo>
                    <a:lnTo>
                      <a:pt x="148" y="30"/>
                    </a:lnTo>
                    <a:lnTo>
                      <a:pt x="144" y="14"/>
                    </a:lnTo>
                    <a:lnTo>
                      <a:pt x="142" y="12"/>
                    </a:lnTo>
                    <a:lnTo>
                      <a:pt x="140" y="12"/>
                    </a:lnTo>
                    <a:lnTo>
                      <a:pt x="136" y="10"/>
                    </a:lnTo>
                    <a:lnTo>
                      <a:pt x="130" y="10"/>
                    </a:lnTo>
                    <a:lnTo>
                      <a:pt x="126" y="10"/>
                    </a:lnTo>
                    <a:lnTo>
                      <a:pt x="120" y="10"/>
                    </a:lnTo>
                    <a:lnTo>
                      <a:pt x="116" y="14"/>
                    </a:lnTo>
                    <a:lnTo>
                      <a:pt x="112" y="16"/>
                    </a:lnTo>
                    <a:lnTo>
                      <a:pt x="100" y="20"/>
                    </a:lnTo>
                    <a:lnTo>
                      <a:pt x="82" y="20"/>
                    </a:lnTo>
                    <a:lnTo>
                      <a:pt x="78" y="20"/>
                    </a:lnTo>
                    <a:lnTo>
                      <a:pt x="68" y="18"/>
                    </a:lnTo>
                    <a:lnTo>
                      <a:pt x="54" y="14"/>
                    </a:lnTo>
                    <a:lnTo>
                      <a:pt x="42" y="10"/>
                    </a:lnTo>
                    <a:lnTo>
                      <a:pt x="32" y="4"/>
                    </a:lnTo>
                    <a:lnTo>
                      <a:pt x="30" y="2"/>
                    </a:lnTo>
                    <a:lnTo>
                      <a:pt x="26" y="0"/>
                    </a:lnTo>
                    <a:lnTo>
                      <a:pt x="14" y="2"/>
                    </a:lnTo>
                    <a:lnTo>
                      <a:pt x="0" y="10"/>
                    </a:lnTo>
                    <a:lnTo>
                      <a:pt x="2" y="14"/>
                    </a:lnTo>
                    <a:lnTo>
                      <a:pt x="6" y="22"/>
                    </a:lnTo>
                    <a:lnTo>
                      <a:pt x="12" y="36"/>
                    </a:lnTo>
                    <a:lnTo>
                      <a:pt x="18" y="48"/>
                    </a:lnTo>
                    <a:lnTo>
                      <a:pt x="22" y="58"/>
                    </a:lnTo>
                    <a:lnTo>
                      <a:pt x="24" y="62"/>
                    </a:lnTo>
                    <a:lnTo>
                      <a:pt x="26" y="68"/>
                    </a:lnTo>
                    <a:lnTo>
                      <a:pt x="28" y="74"/>
                    </a:lnTo>
                    <a:lnTo>
                      <a:pt x="30" y="80"/>
                    </a:lnTo>
                    <a:lnTo>
                      <a:pt x="32" y="82"/>
                    </a:lnTo>
                    <a:lnTo>
                      <a:pt x="34" y="82"/>
                    </a:lnTo>
                    <a:lnTo>
                      <a:pt x="38" y="84"/>
                    </a:lnTo>
                    <a:lnTo>
                      <a:pt x="44" y="88"/>
                    </a:lnTo>
                    <a:lnTo>
                      <a:pt x="48" y="92"/>
                    </a:lnTo>
                    <a:lnTo>
                      <a:pt x="52" y="98"/>
                    </a:lnTo>
                    <a:lnTo>
                      <a:pt x="56" y="106"/>
                    </a:lnTo>
                    <a:lnTo>
                      <a:pt x="58" y="108"/>
                    </a:lnTo>
                    <a:lnTo>
                      <a:pt x="62" y="118"/>
                    </a:lnTo>
                    <a:lnTo>
                      <a:pt x="68" y="128"/>
                    </a:lnTo>
                    <a:lnTo>
                      <a:pt x="76" y="136"/>
                    </a:lnTo>
                    <a:lnTo>
                      <a:pt x="82" y="142"/>
                    </a:lnTo>
                    <a:lnTo>
                      <a:pt x="84" y="144"/>
                    </a:lnTo>
                    <a:lnTo>
                      <a:pt x="88" y="146"/>
                    </a:lnTo>
                    <a:lnTo>
                      <a:pt x="92" y="148"/>
                    </a:lnTo>
                    <a:lnTo>
                      <a:pt x="94" y="148"/>
                    </a:lnTo>
                    <a:lnTo>
                      <a:pt x="96" y="148"/>
                    </a:lnTo>
                    <a:lnTo>
                      <a:pt x="98" y="148"/>
                    </a:lnTo>
                    <a:lnTo>
                      <a:pt x="98" y="144"/>
                    </a:lnTo>
                    <a:lnTo>
                      <a:pt x="94" y="140"/>
                    </a:lnTo>
                    <a:lnTo>
                      <a:pt x="90" y="134"/>
                    </a:lnTo>
                    <a:lnTo>
                      <a:pt x="86" y="126"/>
                    </a:lnTo>
                    <a:lnTo>
                      <a:pt x="82" y="120"/>
                    </a:lnTo>
                    <a:lnTo>
                      <a:pt x="80" y="116"/>
                    </a:lnTo>
                    <a:lnTo>
                      <a:pt x="74" y="108"/>
                    </a:lnTo>
                    <a:lnTo>
                      <a:pt x="68" y="94"/>
                    </a:lnTo>
                    <a:lnTo>
                      <a:pt x="62" y="82"/>
                    </a:lnTo>
                    <a:lnTo>
                      <a:pt x="52" y="72"/>
                    </a:lnTo>
                    <a:lnTo>
                      <a:pt x="42" y="58"/>
                    </a:lnTo>
                    <a:lnTo>
                      <a:pt x="34" y="42"/>
                    </a:lnTo>
                    <a:lnTo>
                      <a:pt x="30" y="24"/>
                    </a:lnTo>
                    <a:lnTo>
                      <a:pt x="30" y="22"/>
                    </a:lnTo>
                    <a:lnTo>
                      <a:pt x="30" y="20"/>
                    </a:lnTo>
                    <a:lnTo>
                      <a:pt x="30" y="18"/>
                    </a:lnTo>
                    <a:lnTo>
                      <a:pt x="30" y="16"/>
                    </a:lnTo>
                    <a:lnTo>
                      <a:pt x="32" y="14"/>
                    </a:lnTo>
                    <a:lnTo>
                      <a:pt x="34" y="14"/>
                    </a:lnTo>
                    <a:lnTo>
                      <a:pt x="38" y="16"/>
                    </a:lnTo>
                    <a:lnTo>
                      <a:pt x="42" y="18"/>
                    </a:lnTo>
                    <a:lnTo>
                      <a:pt x="44" y="24"/>
                    </a:lnTo>
                    <a:lnTo>
                      <a:pt x="50" y="36"/>
                    </a:lnTo>
                    <a:lnTo>
                      <a:pt x="58" y="52"/>
                    </a:lnTo>
                    <a:lnTo>
                      <a:pt x="68" y="66"/>
                    </a:lnTo>
                    <a:lnTo>
                      <a:pt x="78" y="78"/>
                    </a:lnTo>
                    <a:lnTo>
                      <a:pt x="80" y="78"/>
                    </a:lnTo>
                    <a:lnTo>
                      <a:pt x="84" y="80"/>
                    </a:lnTo>
                    <a:lnTo>
                      <a:pt x="88" y="80"/>
                    </a:lnTo>
                    <a:lnTo>
                      <a:pt x="92" y="84"/>
                    </a:lnTo>
                    <a:lnTo>
                      <a:pt x="94" y="86"/>
                    </a:lnTo>
                    <a:lnTo>
                      <a:pt x="96" y="90"/>
                    </a:lnTo>
                    <a:lnTo>
                      <a:pt x="98" y="96"/>
                    </a:lnTo>
                    <a:lnTo>
                      <a:pt x="100" y="98"/>
                    </a:lnTo>
                    <a:lnTo>
                      <a:pt x="106" y="106"/>
                    </a:lnTo>
                    <a:lnTo>
                      <a:pt x="116" y="116"/>
                    </a:lnTo>
                    <a:lnTo>
                      <a:pt x="124" y="126"/>
                    </a:lnTo>
                    <a:lnTo>
                      <a:pt x="134" y="136"/>
                    </a:lnTo>
                    <a:lnTo>
                      <a:pt x="140" y="142"/>
                    </a:lnTo>
                    <a:lnTo>
                      <a:pt x="142" y="148"/>
                    </a:lnTo>
                    <a:lnTo>
                      <a:pt x="144" y="160"/>
                    </a:lnTo>
                    <a:lnTo>
                      <a:pt x="148" y="176"/>
                    </a:lnTo>
                    <a:lnTo>
                      <a:pt x="148" y="198"/>
                    </a:lnTo>
                    <a:lnTo>
                      <a:pt x="150" y="198"/>
                    </a:lnTo>
                    <a:lnTo>
                      <a:pt x="154" y="200"/>
                    </a:lnTo>
                    <a:lnTo>
                      <a:pt x="160" y="202"/>
                    </a:lnTo>
                    <a:lnTo>
                      <a:pt x="170" y="204"/>
                    </a:lnTo>
                    <a:lnTo>
                      <a:pt x="174" y="204"/>
                    </a:lnTo>
                    <a:lnTo>
                      <a:pt x="186" y="208"/>
                    </a:lnTo>
                    <a:lnTo>
                      <a:pt x="198" y="216"/>
                    </a:lnTo>
                    <a:lnTo>
                      <a:pt x="208" y="224"/>
                    </a:lnTo>
                    <a:lnTo>
                      <a:pt x="226" y="224"/>
                    </a:lnTo>
                    <a:lnTo>
                      <a:pt x="230" y="226"/>
                    </a:lnTo>
                    <a:lnTo>
                      <a:pt x="240" y="230"/>
                    </a:lnTo>
                    <a:lnTo>
                      <a:pt x="254" y="236"/>
                    </a:lnTo>
                    <a:lnTo>
                      <a:pt x="272" y="240"/>
                    </a:lnTo>
                    <a:lnTo>
                      <a:pt x="278" y="240"/>
                    </a:lnTo>
                    <a:lnTo>
                      <a:pt x="290" y="240"/>
                    </a:lnTo>
                    <a:lnTo>
                      <a:pt x="304" y="240"/>
                    </a:lnTo>
                    <a:lnTo>
                      <a:pt x="306" y="240"/>
                    </a:lnTo>
                    <a:lnTo>
                      <a:pt x="308" y="240"/>
                    </a:lnTo>
                    <a:lnTo>
                      <a:pt x="310" y="242"/>
                    </a:lnTo>
                    <a:lnTo>
                      <a:pt x="314" y="244"/>
                    </a:lnTo>
                    <a:lnTo>
                      <a:pt x="314" y="248"/>
                    </a:lnTo>
                    <a:lnTo>
                      <a:pt x="316" y="248"/>
                    </a:lnTo>
                    <a:lnTo>
                      <a:pt x="316" y="244"/>
                    </a:lnTo>
                    <a:lnTo>
                      <a:pt x="318" y="242"/>
                    </a:lnTo>
                    <a:lnTo>
                      <a:pt x="320" y="238"/>
                    </a:lnTo>
                    <a:lnTo>
                      <a:pt x="322" y="236"/>
                    </a:lnTo>
                    <a:lnTo>
                      <a:pt x="322" y="234"/>
                    </a:lnTo>
                    <a:lnTo>
                      <a:pt x="322" y="232"/>
                    </a:lnTo>
                    <a:lnTo>
                      <a:pt x="322" y="230"/>
                    </a:lnTo>
                    <a:lnTo>
                      <a:pt x="320" y="228"/>
                    </a:lnTo>
                    <a:lnTo>
                      <a:pt x="320" y="226"/>
                    </a:lnTo>
                    <a:lnTo>
                      <a:pt x="320" y="224"/>
                    </a:lnTo>
                    <a:lnTo>
                      <a:pt x="320" y="222"/>
                    </a:lnTo>
                    <a:lnTo>
                      <a:pt x="322" y="222"/>
                    </a:lnTo>
                    <a:lnTo>
                      <a:pt x="346" y="222"/>
                    </a:lnTo>
                    <a:lnTo>
                      <a:pt x="346" y="212"/>
                    </a:lnTo>
                    <a:lnTo>
                      <a:pt x="336" y="202"/>
                    </a:lnTo>
                    <a:lnTo>
                      <a:pt x="340" y="202"/>
                    </a:lnTo>
                    <a:lnTo>
                      <a:pt x="340" y="194"/>
                    </a:lnTo>
                    <a:lnTo>
                      <a:pt x="360" y="194"/>
                    </a:lnTo>
                    <a:lnTo>
                      <a:pt x="360" y="192"/>
                    </a:lnTo>
                    <a:lnTo>
                      <a:pt x="360" y="190"/>
                    </a:lnTo>
                    <a:lnTo>
                      <a:pt x="362" y="190"/>
                    </a:lnTo>
                    <a:lnTo>
                      <a:pt x="364" y="192"/>
                    </a:lnTo>
                    <a:lnTo>
                      <a:pt x="366" y="190"/>
                    </a:lnTo>
                    <a:lnTo>
                      <a:pt x="368" y="188"/>
                    </a:lnTo>
                    <a:lnTo>
                      <a:pt x="370" y="188"/>
                    </a:lnTo>
                    <a:lnTo>
                      <a:pt x="372" y="188"/>
                    </a:lnTo>
                    <a:lnTo>
                      <a:pt x="374" y="186"/>
                    </a:lnTo>
                    <a:close/>
                  </a:path>
                </a:pathLst>
              </a:custGeom>
              <a:grpFill/>
              <a:ln w="3175" algn="ctr">
                <a:solidFill>
                  <a:schemeClr val="accent2">
                    <a:lumMod val="60000"/>
                    <a:lumOff val="40000"/>
                  </a:schemeClr>
                </a:solidFill>
                <a:miter lim="800000"/>
                <a:headEnd/>
                <a:tailEnd/>
              </a:ln>
            </p:spPr>
            <p:txBody>
              <a:bodyPr anchor="ctr"/>
              <a:lstStyle/>
              <a:p>
                <a:pPr algn="ctr">
                  <a:defRPr/>
                </a:pPr>
                <a:endParaRPr lang="en-US">
                  <a:solidFill>
                    <a:schemeClr val="lt1"/>
                  </a:solidFill>
                  <a:latin typeface="+mn-lt"/>
                </a:endParaRPr>
              </a:p>
            </p:txBody>
          </p:sp>
          <p:sp>
            <p:nvSpPr>
              <p:cNvPr id="361" name="Freeform 348"/>
              <p:cNvSpPr>
                <a:spLocks/>
              </p:cNvSpPr>
              <p:nvPr/>
            </p:nvSpPr>
            <p:spPr bwMode="gray">
              <a:xfrm>
                <a:off x="4171" y="1724"/>
                <a:ext cx="550" cy="573"/>
              </a:xfrm>
              <a:custGeom>
                <a:avLst/>
                <a:gdLst>
                  <a:gd name="T0" fmla="*/ 94 w 278"/>
                  <a:gd name="T1" fmla="*/ 122 h 320"/>
                  <a:gd name="T2" fmla="*/ 110 w 278"/>
                  <a:gd name="T3" fmla="*/ 128 h 320"/>
                  <a:gd name="T4" fmla="*/ 138 w 278"/>
                  <a:gd name="T5" fmla="*/ 144 h 320"/>
                  <a:gd name="T6" fmla="*/ 146 w 278"/>
                  <a:gd name="T7" fmla="*/ 148 h 320"/>
                  <a:gd name="T8" fmla="*/ 156 w 278"/>
                  <a:gd name="T9" fmla="*/ 182 h 320"/>
                  <a:gd name="T10" fmla="*/ 148 w 278"/>
                  <a:gd name="T11" fmla="*/ 224 h 320"/>
                  <a:gd name="T12" fmla="*/ 132 w 278"/>
                  <a:gd name="T13" fmla="*/ 238 h 320"/>
                  <a:gd name="T14" fmla="*/ 118 w 278"/>
                  <a:gd name="T15" fmla="*/ 238 h 320"/>
                  <a:gd name="T16" fmla="*/ 110 w 278"/>
                  <a:gd name="T17" fmla="*/ 254 h 320"/>
                  <a:gd name="T18" fmla="*/ 134 w 278"/>
                  <a:gd name="T19" fmla="*/ 266 h 320"/>
                  <a:gd name="T20" fmla="*/ 146 w 278"/>
                  <a:gd name="T21" fmla="*/ 258 h 320"/>
                  <a:gd name="T22" fmla="*/ 174 w 278"/>
                  <a:gd name="T23" fmla="*/ 282 h 320"/>
                  <a:gd name="T24" fmla="*/ 192 w 278"/>
                  <a:gd name="T25" fmla="*/ 300 h 320"/>
                  <a:gd name="T26" fmla="*/ 208 w 278"/>
                  <a:gd name="T27" fmla="*/ 312 h 320"/>
                  <a:gd name="T28" fmla="*/ 222 w 278"/>
                  <a:gd name="T29" fmla="*/ 318 h 320"/>
                  <a:gd name="T30" fmla="*/ 216 w 278"/>
                  <a:gd name="T31" fmla="*/ 298 h 320"/>
                  <a:gd name="T32" fmla="*/ 204 w 278"/>
                  <a:gd name="T33" fmla="*/ 286 h 320"/>
                  <a:gd name="T34" fmla="*/ 218 w 278"/>
                  <a:gd name="T35" fmla="*/ 288 h 320"/>
                  <a:gd name="T36" fmla="*/ 238 w 278"/>
                  <a:gd name="T37" fmla="*/ 304 h 320"/>
                  <a:gd name="T38" fmla="*/ 246 w 278"/>
                  <a:gd name="T39" fmla="*/ 302 h 320"/>
                  <a:gd name="T40" fmla="*/ 246 w 278"/>
                  <a:gd name="T41" fmla="*/ 278 h 320"/>
                  <a:gd name="T42" fmla="*/ 230 w 278"/>
                  <a:gd name="T43" fmla="*/ 262 h 320"/>
                  <a:gd name="T44" fmla="*/ 218 w 278"/>
                  <a:gd name="T45" fmla="*/ 252 h 320"/>
                  <a:gd name="T46" fmla="*/ 210 w 278"/>
                  <a:gd name="T47" fmla="*/ 242 h 320"/>
                  <a:gd name="T48" fmla="*/ 206 w 278"/>
                  <a:gd name="T49" fmla="*/ 220 h 320"/>
                  <a:gd name="T50" fmla="*/ 214 w 278"/>
                  <a:gd name="T51" fmla="*/ 208 h 320"/>
                  <a:gd name="T52" fmla="*/ 224 w 278"/>
                  <a:gd name="T53" fmla="*/ 228 h 320"/>
                  <a:gd name="T54" fmla="*/ 232 w 278"/>
                  <a:gd name="T55" fmla="*/ 246 h 320"/>
                  <a:gd name="T56" fmla="*/ 242 w 278"/>
                  <a:gd name="T57" fmla="*/ 248 h 320"/>
                  <a:gd name="T58" fmla="*/ 260 w 278"/>
                  <a:gd name="T59" fmla="*/ 236 h 320"/>
                  <a:gd name="T60" fmla="*/ 274 w 278"/>
                  <a:gd name="T61" fmla="*/ 232 h 320"/>
                  <a:gd name="T62" fmla="*/ 272 w 278"/>
                  <a:gd name="T63" fmla="*/ 220 h 320"/>
                  <a:gd name="T64" fmla="*/ 276 w 278"/>
                  <a:gd name="T65" fmla="*/ 212 h 320"/>
                  <a:gd name="T66" fmla="*/ 270 w 278"/>
                  <a:gd name="T67" fmla="*/ 202 h 320"/>
                  <a:gd name="T68" fmla="*/ 260 w 278"/>
                  <a:gd name="T69" fmla="*/ 200 h 320"/>
                  <a:gd name="T70" fmla="*/ 254 w 278"/>
                  <a:gd name="T71" fmla="*/ 196 h 320"/>
                  <a:gd name="T72" fmla="*/ 216 w 278"/>
                  <a:gd name="T73" fmla="*/ 166 h 320"/>
                  <a:gd name="T74" fmla="*/ 206 w 278"/>
                  <a:gd name="T75" fmla="*/ 168 h 320"/>
                  <a:gd name="T76" fmla="*/ 210 w 278"/>
                  <a:gd name="T77" fmla="*/ 152 h 320"/>
                  <a:gd name="T78" fmla="*/ 222 w 278"/>
                  <a:gd name="T79" fmla="*/ 140 h 320"/>
                  <a:gd name="T80" fmla="*/ 218 w 278"/>
                  <a:gd name="T81" fmla="*/ 126 h 320"/>
                  <a:gd name="T82" fmla="*/ 208 w 278"/>
                  <a:gd name="T83" fmla="*/ 116 h 320"/>
                  <a:gd name="T84" fmla="*/ 196 w 278"/>
                  <a:gd name="T85" fmla="*/ 96 h 320"/>
                  <a:gd name="T86" fmla="*/ 186 w 278"/>
                  <a:gd name="T87" fmla="*/ 94 h 320"/>
                  <a:gd name="T88" fmla="*/ 176 w 278"/>
                  <a:gd name="T89" fmla="*/ 94 h 320"/>
                  <a:gd name="T90" fmla="*/ 180 w 278"/>
                  <a:gd name="T91" fmla="*/ 82 h 320"/>
                  <a:gd name="T92" fmla="*/ 168 w 278"/>
                  <a:gd name="T93" fmla="*/ 78 h 320"/>
                  <a:gd name="T94" fmla="*/ 150 w 278"/>
                  <a:gd name="T95" fmla="*/ 58 h 320"/>
                  <a:gd name="T96" fmla="*/ 108 w 278"/>
                  <a:gd name="T97" fmla="*/ 48 h 320"/>
                  <a:gd name="T98" fmla="*/ 78 w 278"/>
                  <a:gd name="T99" fmla="*/ 44 h 320"/>
                  <a:gd name="T100" fmla="*/ 84 w 278"/>
                  <a:gd name="T101" fmla="*/ 24 h 320"/>
                  <a:gd name="T102" fmla="*/ 80 w 278"/>
                  <a:gd name="T103" fmla="*/ 4 h 320"/>
                  <a:gd name="T104" fmla="*/ 60 w 278"/>
                  <a:gd name="T105" fmla="*/ 16 h 320"/>
                  <a:gd name="T106" fmla="*/ 72 w 278"/>
                  <a:gd name="T107" fmla="*/ 78 h 320"/>
                  <a:gd name="T108" fmla="*/ 72 w 278"/>
                  <a:gd name="T109" fmla="*/ 92 h 320"/>
                  <a:gd name="T110" fmla="*/ 44 w 278"/>
                  <a:gd name="T111" fmla="*/ 38 h 320"/>
                  <a:gd name="T112" fmla="*/ 40 w 278"/>
                  <a:gd name="T113" fmla="*/ 0 h 320"/>
                  <a:gd name="T114" fmla="*/ 2 w 278"/>
                  <a:gd name="T115" fmla="*/ 56 h 320"/>
                  <a:gd name="T116" fmla="*/ 4 w 278"/>
                  <a:gd name="T117" fmla="*/ 68 h 320"/>
                  <a:gd name="T118" fmla="*/ 22 w 278"/>
                  <a:gd name="T119" fmla="*/ 108 h 320"/>
                  <a:gd name="T120" fmla="*/ 36 w 278"/>
                  <a:gd name="T121" fmla="*/ 110 h 32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78"/>
                  <a:gd name="T184" fmla="*/ 0 h 320"/>
                  <a:gd name="T185" fmla="*/ 278 w 278"/>
                  <a:gd name="T186" fmla="*/ 320 h 32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78" h="320">
                    <a:moveTo>
                      <a:pt x="80" y="124"/>
                    </a:moveTo>
                    <a:lnTo>
                      <a:pt x="92" y="126"/>
                    </a:lnTo>
                    <a:lnTo>
                      <a:pt x="92" y="124"/>
                    </a:lnTo>
                    <a:lnTo>
                      <a:pt x="92" y="122"/>
                    </a:lnTo>
                    <a:lnTo>
                      <a:pt x="94" y="122"/>
                    </a:lnTo>
                    <a:lnTo>
                      <a:pt x="98" y="124"/>
                    </a:lnTo>
                    <a:lnTo>
                      <a:pt x="102" y="126"/>
                    </a:lnTo>
                    <a:lnTo>
                      <a:pt x="106" y="128"/>
                    </a:lnTo>
                    <a:lnTo>
                      <a:pt x="110" y="128"/>
                    </a:lnTo>
                    <a:lnTo>
                      <a:pt x="116" y="130"/>
                    </a:lnTo>
                    <a:lnTo>
                      <a:pt x="134" y="138"/>
                    </a:lnTo>
                    <a:lnTo>
                      <a:pt x="136" y="140"/>
                    </a:lnTo>
                    <a:lnTo>
                      <a:pt x="138" y="142"/>
                    </a:lnTo>
                    <a:lnTo>
                      <a:pt x="138" y="144"/>
                    </a:lnTo>
                    <a:lnTo>
                      <a:pt x="138" y="146"/>
                    </a:lnTo>
                    <a:lnTo>
                      <a:pt x="136" y="150"/>
                    </a:lnTo>
                    <a:lnTo>
                      <a:pt x="136" y="148"/>
                    </a:lnTo>
                    <a:lnTo>
                      <a:pt x="138" y="148"/>
                    </a:lnTo>
                    <a:lnTo>
                      <a:pt x="142" y="148"/>
                    </a:lnTo>
                    <a:lnTo>
                      <a:pt x="146" y="148"/>
                    </a:lnTo>
                    <a:lnTo>
                      <a:pt x="148" y="150"/>
                    </a:lnTo>
                    <a:lnTo>
                      <a:pt x="152" y="152"/>
                    </a:lnTo>
                    <a:lnTo>
                      <a:pt x="152" y="156"/>
                    </a:lnTo>
                    <a:lnTo>
                      <a:pt x="154" y="160"/>
                    </a:lnTo>
                    <a:lnTo>
                      <a:pt x="156" y="170"/>
                    </a:lnTo>
                    <a:lnTo>
                      <a:pt x="156" y="182"/>
                    </a:lnTo>
                    <a:lnTo>
                      <a:pt x="156" y="196"/>
                    </a:lnTo>
                    <a:lnTo>
                      <a:pt x="150" y="210"/>
                    </a:lnTo>
                    <a:lnTo>
                      <a:pt x="150" y="214"/>
                    </a:lnTo>
                    <a:lnTo>
                      <a:pt x="150" y="218"/>
                    </a:lnTo>
                    <a:lnTo>
                      <a:pt x="148" y="224"/>
                    </a:lnTo>
                    <a:lnTo>
                      <a:pt x="146" y="230"/>
                    </a:lnTo>
                    <a:lnTo>
                      <a:pt x="140" y="234"/>
                    </a:lnTo>
                    <a:lnTo>
                      <a:pt x="140" y="236"/>
                    </a:lnTo>
                    <a:lnTo>
                      <a:pt x="138" y="236"/>
                    </a:lnTo>
                    <a:lnTo>
                      <a:pt x="136" y="238"/>
                    </a:lnTo>
                    <a:lnTo>
                      <a:pt x="132" y="238"/>
                    </a:lnTo>
                    <a:lnTo>
                      <a:pt x="128" y="238"/>
                    </a:lnTo>
                    <a:lnTo>
                      <a:pt x="126" y="238"/>
                    </a:lnTo>
                    <a:lnTo>
                      <a:pt x="124" y="238"/>
                    </a:lnTo>
                    <a:lnTo>
                      <a:pt x="124" y="236"/>
                    </a:lnTo>
                    <a:lnTo>
                      <a:pt x="120" y="236"/>
                    </a:lnTo>
                    <a:lnTo>
                      <a:pt x="118" y="238"/>
                    </a:lnTo>
                    <a:lnTo>
                      <a:pt x="116" y="240"/>
                    </a:lnTo>
                    <a:lnTo>
                      <a:pt x="112" y="244"/>
                    </a:lnTo>
                    <a:lnTo>
                      <a:pt x="110" y="250"/>
                    </a:lnTo>
                    <a:lnTo>
                      <a:pt x="110" y="252"/>
                    </a:lnTo>
                    <a:lnTo>
                      <a:pt x="110" y="254"/>
                    </a:lnTo>
                    <a:lnTo>
                      <a:pt x="112" y="256"/>
                    </a:lnTo>
                    <a:lnTo>
                      <a:pt x="114" y="260"/>
                    </a:lnTo>
                    <a:lnTo>
                      <a:pt x="116" y="262"/>
                    </a:lnTo>
                    <a:lnTo>
                      <a:pt x="122" y="264"/>
                    </a:lnTo>
                    <a:lnTo>
                      <a:pt x="126" y="266"/>
                    </a:lnTo>
                    <a:lnTo>
                      <a:pt x="134" y="266"/>
                    </a:lnTo>
                    <a:lnTo>
                      <a:pt x="136" y="266"/>
                    </a:lnTo>
                    <a:lnTo>
                      <a:pt x="138" y="264"/>
                    </a:lnTo>
                    <a:lnTo>
                      <a:pt x="140" y="262"/>
                    </a:lnTo>
                    <a:lnTo>
                      <a:pt x="144" y="262"/>
                    </a:lnTo>
                    <a:lnTo>
                      <a:pt x="146" y="260"/>
                    </a:lnTo>
                    <a:lnTo>
                      <a:pt x="146" y="258"/>
                    </a:lnTo>
                    <a:lnTo>
                      <a:pt x="144" y="256"/>
                    </a:lnTo>
                    <a:lnTo>
                      <a:pt x="162" y="274"/>
                    </a:lnTo>
                    <a:lnTo>
                      <a:pt x="174" y="276"/>
                    </a:lnTo>
                    <a:lnTo>
                      <a:pt x="174" y="278"/>
                    </a:lnTo>
                    <a:lnTo>
                      <a:pt x="174" y="282"/>
                    </a:lnTo>
                    <a:lnTo>
                      <a:pt x="174" y="284"/>
                    </a:lnTo>
                    <a:lnTo>
                      <a:pt x="176" y="288"/>
                    </a:lnTo>
                    <a:lnTo>
                      <a:pt x="180" y="292"/>
                    </a:lnTo>
                    <a:lnTo>
                      <a:pt x="184" y="296"/>
                    </a:lnTo>
                    <a:lnTo>
                      <a:pt x="192" y="298"/>
                    </a:lnTo>
                    <a:lnTo>
                      <a:pt x="192" y="300"/>
                    </a:lnTo>
                    <a:lnTo>
                      <a:pt x="196" y="300"/>
                    </a:lnTo>
                    <a:lnTo>
                      <a:pt x="200" y="302"/>
                    </a:lnTo>
                    <a:lnTo>
                      <a:pt x="202" y="306"/>
                    </a:lnTo>
                    <a:lnTo>
                      <a:pt x="206" y="310"/>
                    </a:lnTo>
                    <a:lnTo>
                      <a:pt x="206" y="312"/>
                    </a:lnTo>
                    <a:lnTo>
                      <a:pt x="208" y="312"/>
                    </a:lnTo>
                    <a:lnTo>
                      <a:pt x="210" y="314"/>
                    </a:lnTo>
                    <a:lnTo>
                      <a:pt x="212" y="316"/>
                    </a:lnTo>
                    <a:lnTo>
                      <a:pt x="214" y="318"/>
                    </a:lnTo>
                    <a:lnTo>
                      <a:pt x="218" y="320"/>
                    </a:lnTo>
                    <a:lnTo>
                      <a:pt x="220" y="320"/>
                    </a:lnTo>
                    <a:lnTo>
                      <a:pt x="222" y="318"/>
                    </a:lnTo>
                    <a:lnTo>
                      <a:pt x="222" y="316"/>
                    </a:lnTo>
                    <a:lnTo>
                      <a:pt x="222" y="310"/>
                    </a:lnTo>
                    <a:lnTo>
                      <a:pt x="220" y="306"/>
                    </a:lnTo>
                    <a:lnTo>
                      <a:pt x="218" y="302"/>
                    </a:lnTo>
                    <a:lnTo>
                      <a:pt x="216" y="298"/>
                    </a:lnTo>
                    <a:lnTo>
                      <a:pt x="212" y="294"/>
                    </a:lnTo>
                    <a:lnTo>
                      <a:pt x="210" y="290"/>
                    </a:lnTo>
                    <a:lnTo>
                      <a:pt x="206" y="290"/>
                    </a:lnTo>
                    <a:lnTo>
                      <a:pt x="206" y="288"/>
                    </a:lnTo>
                    <a:lnTo>
                      <a:pt x="204" y="286"/>
                    </a:lnTo>
                    <a:lnTo>
                      <a:pt x="206" y="284"/>
                    </a:lnTo>
                    <a:lnTo>
                      <a:pt x="208" y="284"/>
                    </a:lnTo>
                    <a:lnTo>
                      <a:pt x="210" y="284"/>
                    </a:lnTo>
                    <a:lnTo>
                      <a:pt x="214" y="286"/>
                    </a:lnTo>
                    <a:lnTo>
                      <a:pt x="218" y="288"/>
                    </a:lnTo>
                    <a:lnTo>
                      <a:pt x="222" y="290"/>
                    </a:lnTo>
                    <a:lnTo>
                      <a:pt x="228" y="292"/>
                    </a:lnTo>
                    <a:lnTo>
                      <a:pt x="232" y="296"/>
                    </a:lnTo>
                    <a:lnTo>
                      <a:pt x="236" y="300"/>
                    </a:lnTo>
                    <a:lnTo>
                      <a:pt x="238" y="304"/>
                    </a:lnTo>
                    <a:lnTo>
                      <a:pt x="240" y="306"/>
                    </a:lnTo>
                    <a:lnTo>
                      <a:pt x="240" y="308"/>
                    </a:lnTo>
                    <a:lnTo>
                      <a:pt x="242" y="308"/>
                    </a:lnTo>
                    <a:lnTo>
                      <a:pt x="244" y="306"/>
                    </a:lnTo>
                    <a:lnTo>
                      <a:pt x="246" y="304"/>
                    </a:lnTo>
                    <a:lnTo>
                      <a:pt x="246" y="302"/>
                    </a:lnTo>
                    <a:lnTo>
                      <a:pt x="248" y="300"/>
                    </a:lnTo>
                    <a:lnTo>
                      <a:pt x="248" y="296"/>
                    </a:lnTo>
                    <a:lnTo>
                      <a:pt x="250" y="290"/>
                    </a:lnTo>
                    <a:lnTo>
                      <a:pt x="250" y="286"/>
                    </a:lnTo>
                    <a:lnTo>
                      <a:pt x="248" y="282"/>
                    </a:lnTo>
                    <a:lnTo>
                      <a:pt x="246" y="278"/>
                    </a:lnTo>
                    <a:lnTo>
                      <a:pt x="244" y="276"/>
                    </a:lnTo>
                    <a:lnTo>
                      <a:pt x="242" y="274"/>
                    </a:lnTo>
                    <a:lnTo>
                      <a:pt x="240" y="272"/>
                    </a:lnTo>
                    <a:lnTo>
                      <a:pt x="236" y="268"/>
                    </a:lnTo>
                    <a:lnTo>
                      <a:pt x="232" y="264"/>
                    </a:lnTo>
                    <a:lnTo>
                      <a:pt x="230" y="262"/>
                    </a:lnTo>
                    <a:lnTo>
                      <a:pt x="226" y="260"/>
                    </a:lnTo>
                    <a:lnTo>
                      <a:pt x="224" y="258"/>
                    </a:lnTo>
                    <a:lnTo>
                      <a:pt x="222" y="258"/>
                    </a:lnTo>
                    <a:lnTo>
                      <a:pt x="220" y="256"/>
                    </a:lnTo>
                    <a:lnTo>
                      <a:pt x="218" y="252"/>
                    </a:lnTo>
                    <a:lnTo>
                      <a:pt x="218" y="250"/>
                    </a:lnTo>
                    <a:lnTo>
                      <a:pt x="216" y="250"/>
                    </a:lnTo>
                    <a:lnTo>
                      <a:pt x="214" y="248"/>
                    </a:lnTo>
                    <a:lnTo>
                      <a:pt x="212" y="246"/>
                    </a:lnTo>
                    <a:lnTo>
                      <a:pt x="210" y="242"/>
                    </a:lnTo>
                    <a:lnTo>
                      <a:pt x="208" y="238"/>
                    </a:lnTo>
                    <a:lnTo>
                      <a:pt x="208" y="230"/>
                    </a:lnTo>
                    <a:lnTo>
                      <a:pt x="206" y="226"/>
                    </a:lnTo>
                    <a:lnTo>
                      <a:pt x="206" y="224"/>
                    </a:lnTo>
                    <a:lnTo>
                      <a:pt x="206" y="220"/>
                    </a:lnTo>
                    <a:lnTo>
                      <a:pt x="206" y="216"/>
                    </a:lnTo>
                    <a:lnTo>
                      <a:pt x="208" y="212"/>
                    </a:lnTo>
                    <a:lnTo>
                      <a:pt x="210" y="208"/>
                    </a:lnTo>
                    <a:lnTo>
                      <a:pt x="212" y="208"/>
                    </a:lnTo>
                    <a:lnTo>
                      <a:pt x="214" y="208"/>
                    </a:lnTo>
                    <a:lnTo>
                      <a:pt x="216" y="210"/>
                    </a:lnTo>
                    <a:lnTo>
                      <a:pt x="220" y="212"/>
                    </a:lnTo>
                    <a:lnTo>
                      <a:pt x="222" y="216"/>
                    </a:lnTo>
                    <a:lnTo>
                      <a:pt x="222" y="220"/>
                    </a:lnTo>
                    <a:lnTo>
                      <a:pt x="224" y="226"/>
                    </a:lnTo>
                    <a:lnTo>
                      <a:pt x="224" y="228"/>
                    </a:lnTo>
                    <a:lnTo>
                      <a:pt x="226" y="230"/>
                    </a:lnTo>
                    <a:lnTo>
                      <a:pt x="228" y="234"/>
                    </a:lnTo>
                    <a:lnTo>
                      <a:pt x="230" y="240"/>
                    </a:lnTo>
                    <a:lnTo>
                      <a:pt x="230" y="244"/>
                    </a:lnTo>
                    <a:lnTo>
                      <a:pt x="232" y="246"/>
                    </a:lnTo>
                    <a:lnTo>
                      <a:pt x="232" y="248"/>
                    </a:lnTo>
                    <a:lnTo>
                      <a:pt x="234" y="250"/>
                    </a:lnTo>
                    <a:lnTo>
                      <a:pt x="236" y="250"/>
                    </a:lnTo>
                    <a:lnTo>
                      <a:pt x="238" y="250"/>
                    </a:lnTo>
                    <a:lnTo>
                      <a:pt x="242" y="248"/>
                    </a:lnTo>
                    <a:lnTo>
                      <a:pt x="246" y="244"/>
                    </a:lnTo>
                    <a:lnTo>
                      <a:pt x="248" y="244"/>
                    </a:lnTo>
                    <a:lnTo>
                      <a:pt x="250" y="242"/>
                    </a:lnTo>
                    <a:lnTo>
                      <a:pt x="252" y="240"/>
                    </a:lnTo>
                    <a:lnTo>
                      <a:pt x="256" y="238"/>
                    </a:lnTo>
                    <a:lnTo>
                      <a:pt x="260" y="236"/>
                    </a:lnTo>
                    <a:lnTo>
                      <a:pt x="264" y="234"/>
                    </a:lnTo>
                    <a:lnTo>
                      <a:pt x="266" y="234"/>
                    </a:lnTo>
                    <a:lnTo>
                      <a:pt x="268" y="234"/>
                    </a:lnTo>
                    <a:lnTo>
                      <a:pt x="270" y="234"/>
                    </a:lnTo>
                    <a:lnTo>
                      <a:pt x="272" y="234"/>
                    </a:lnTo>
                    <a:lnTo>
                      <a:pt x="274" y="232"/>
                    </a:lnTo>
                    <a:lnTo>
                      <a:pt x="276" y="230"/>
                    </a:lnTo>
                    <a:lnTo>
                      <a:pt x="278" y="228"/>
                    </a:lnTo>
                    <a:lnTo>
                      <a:pt x="276" y="224"/>
                    </a:lnTo>
                    <a:lnTo>
                      <a:pt x="274" y="220"/>
                    </a:lnTo>
                    <a:lnTo>
                      <a:pt x="272" y="220"/>
                    </a:lnTo>
                    <a:lnTo>
                      <a:pt x="270" y="220"/>
                    </a:lnTo>
                    <a:lnTo>
                      <a:pt x="268" y="218"/>
                    </a:lnTo>
                    <a:lnTo>
                      <a:pt x="266" y="218"/>
                    </a:lnTo>
                    <a:lnTo>
                      <a:pt x="266" y="214"/>
                    </a:lnTo>
                    <a:lnTo>
                      <a:pt x="276" y="212"/>
                    </a:lnTo>
                    <a:lnTo>
                      <a:pt x="276" y="210"/>
                    </a:lnTo>
                    <a:lnTo>
                      <a:pt x="276" y="208"/>
                    </a:lnTo>
                    <a:lnTo>
                      <a:pt x="274" y="206"/>
                    </a:lnTo>
                    <a:lnTo>
                      <a:pt x="272" y="204"/>
                    </a:lnTo>
                    <a:lnTo>
                      <a:pt x="270" y="202"/>
                    </a:lnTo>
                    <a:lnTo>
                      <a:pt x="270" y="200"/>
                    </a:lnTo>
                    <a:lnTo>
                      <a:pt x="268" y="198"/>
                    </a:lnTo>
                    <a:lnTo>
                      <a:pt x="266" y="198"/>
                    </a:lnTo>
                    <a:lnTo>
                      <a:pt x="262" y="198"/>
                    </a:lnTo>
                    <a:lnTo>
                      <a:pt x="262" y="200"/>
                    </a:lnTo>
                    <a:lnTo>
                      <a:pt x="260" y="200"/>
                    </a:lnTo>
                    <a:lnTo>
                      <a:pt x="258" y="200"/>
                    </a:lnTo>
                    <a:lnTo>
                      <a:pt x="256" y="202"/>
                    </a:lnTo>
                    <a:lnTo>
                      <a:pt x="254" y="202"/>
                    </a:lnTo>
                    <a:lnTo>
                      <a:pt x="254" y="200"/>
                    </a:lnTo>
                    <a:lnTo>
                      <a:pt x="254" y="198"/>
                    </a:lnTo>
                    <a:lnTo>
                      <a:pt x="254" y="196"/>
                    </a:lnTo>
                    <a:lnTo>
                      <a:pt x="252" y="194"/>
                    </a:lnTo>
                    <a:lnTo>
                      <a:pt x="252" y="190"/>
                    </a:lnTo>
                    <a:lnTo>
                      <a:pt x="248" y="186"/>
                    </a:lnTo>
                    <a:lnTo>
                      <a:pt x="244" y="182"/>
                    </a:lnTo>
                    <a:lnTo>
                      <a:pt x="228" y="176"/>
                    </a:lnTo>
                    <a:lnTo>
                      <a:pt x="216" y="166"/>
                    </a:lnTo>
                    <a:lnTo>
                      <a:pt x="214" y="166"/>
                    </a:lnTo>
                    <a:lnTo>
                      <a:pt x="212" y="168"/>
                    </a:lnTo>
                    <a:lnTo>
                      <a:pt x="210" y="168"/>
                    </a:lnTo>
                    <a:lnTo>
                      <a:pt x="208" y="168"/>
                    </a:lnTo>
                    <a:lnTo>
                      <a:pt x="206" y="168"/>
                    </a:lnTo>
                    <a:lnTo>
                      <a:pt x="206" y="166"/>
                    </a:lnTo>
                    <a:lnTo>
                      <a:pt x="206" y="162"/>
                    </a:lnTo>
                    <a:lnTo>
                      <a:pt x="208" y="158"/>
                    </a:lnTo>
                    <a:lnTo>
                      <a:pt x="208" y="156"/>
                    </a:lnTo>
                    <a:lnTo>
                      <a:pt x="210" y="152"/>
                    </a:lnTo>
                    <a:lnTo>
                      <a:pt x="208" y="150"/>
                    </a:lnTo>
                    <a:lnTo>
                      <a:pt x="218" y="148"/>
                    </a:lnTo>
                    <a:lnTo>
                      <a:pt x="220" y="148"/>
                    </a:lnTo>
                    <a:lnTo>
                      <a:pt x="220" y="146"/>
                    </a:lnTo>
                    <a:lnTo>
                      <a:pt x="222" y="144"/>
                    </a:lnTo>
                    <a:lnTo>
                      <a:pt x="222" y="140"/>
                    </a:lnTo>
                    <a:lnTo>
                      <a:pt x="218" y="136"/>
                    </a:lnTo>
                    <a:lnTo>
                      <a:pt x="218" y="132"/>
                    </a:lnTo>
                    <a:lnTo>
                      <a:pt x="216" y="130"/>
                    </a:lnTo>
                    <a:lnTo>
                      <a:pt x="218" y="126"/>
                    </a:lnTo>
                    <a:lnTo>
                      <a:pt x="220" y="124"/>
                    </a:lnTo>
                    <a:lnTo>
                      <a:pt x="220" y="122"/>
                    </a:lnTo>
                    <a:lnTo>
                      <a:pt x="218" y="120"/>
                    </a:lnTo>
                    <a:lnTo>
                      <a:pt x="218" y="118"/>
                    </a:lnTo>
                    <a:lnTo>
                      <a:pt x="214" y="116"/>
                    </a:lnTo>
                    <a:lnTo>
                      <a:pt x="208" y="116"/>
                    </a:lnTo>
                    <a:lnTo>
                      <a:pt x="208" y="104"/>
                    </a:lnTo>
                    <a:lnTo>
                      <a:pt x="206" y="104"/>
                    </a:lnTo>
                    <a:lnTo>
                      <a:pt x="204" y="102"/>
                    </a:lnTo>
                    <a:lnTo>
                      <a:pt x="200" y="102"/>
                    </a:lnTo>
                    <a:lnTo>
                      <a:pt x="196" y="98"/>
                    </a:lnTo>
                    <a:lnTo>
                      <a:pt x="196" y="96"/>
                    </a:lnTo>
                    <a:lnTo>
                      <a:pt x="194" y="94"/>
                    </a:lnTo>
                    <a:lnTo>
                      <a:pt x="192" y="92"/>
                    </a:lnTo>
                    <a:lnTo>
                      <a:pt x="190" y="92"/>
                    </a:lnTo>
                    <a:lnTo>
                      <a:pt x="186" y="94"/>
                    </a:lnTo>
                    <a:lnTo>
                      <a:pt x="184" y="94"/>
                    </a:lnTo>
                    <a:lnTo>
                      <a:pt x="182" y="96"/>
                    </a:lnTo>
                    <a:lnTo>
                      <a:pt x="180" y="96"/>
                    </a:lnTo>
                    <a:lnTo>
                      <a:pt x="178" y="96"/>
                    </a:lnTo>
                    <a:lnTo>
                      <a:pt x="176" y="96"/>
                    </a:lnTo>
                    <a:lnTo>
                      <a:pt x="176" y="94"/>
                    </a:lnTo>
                    <a:lnTo>
                      <a:pt x="178" y="90"/>
                    </a:lnTo>
                    <a:lnTo>
                      <a:pt x="178" y="88"/>
                    </a:lnTo>
                    <a:lnTo>
                      <a:pt x="180" y="86"/>
                    </a:lnTo>
                    <a:lnTo>
                      <a:pt x="180" y="84"/>
                    </a:lnTo>
                    <a:lnTo>
                      <a:pt x="180" y="82"/>
                    </a:lnTo>
                    <a:lnTo>
                      <a:pt x="178" y="78"/>
                    </a:lnTo>
                    <a:lnTo>
                      <a:pt x="176" y="78"/>
                    </a:lnTo>
                    <a:lnTo>
                      <a:pt x="172" y="76"/>
                    </a:lnTo>
                    <a:lnTo>
                      <a:pt x="170" y="78"/>
                    </a:lnTo>
                    <a:lnTo>
                      <a:pt x="168" y="78"/>
                    </a:lnTo>
                    <a:lnTo>
                      <a:pt x="166" y="78"/>
                    </a:lnTo>
                    <a:lnTo>
                      <a:pt x="164" y="76"/>
                    </a:lnTo>
                    <a:lnTo>
                      <a:pt x="160" y="74"/>
                    </a:lnTo>
                    <a:lnTo>
                      <a:pt x="156" y="70"/>
                    </a:lnTo>
                    <a:lnTo>
                      <a:pt x="152" y="62"/>
                    </a:lnTo>
                    <a:lnTo>
                      <a:pt x="150" y="58"/>
                    </a:lnTo>
                    <a:lnTo>
                      <a:pt x="144" y="54"/>
                    </a:lnTo>
                    <a:lnTo>
                      <a:pt x="132" y="48"/>
                    </a:lnTo>
                    <a:lnTo>
                      <a:pt x="114" y="46"/>
                    </a:lnTo>
                    <a:lnTo>
                      <a:pt x="112" y="46"/>
                    </a:lnTo>
                    <a:lnTo>
                      <a:pt x="108" y="48"/>
                    </a:lnTo>
                    <a:lnTo>
                      <a:pt x="106" y="48"/>
                    </a:lnTo>
                    <a:lnTo>
                      <a:pt x="102" y="48"/>
                    </a:lnTo>
                    <a:lnTo>
                      <a:pt x="98" y="48"/>
                    </a:lnTo>
                    <a:lnTo>
                      <a:pt x="96" y="44"/>
                    </a:lnTo>
                    <a:lnTo>
                      <a:pt x="94" y="38"/>
                    </a:lnTo>
                    <a:lnTo>
                      <a:pt x="78" y="44"/>
                    </a:lnTo>
                    <a:lnTo>
                      <a:pt x="78" y="42"/>
                    </a:lnTo>
                    <a:lnTo>
                      <a:pt x="80" y="40"/>
                    </a:lnTo>
                    <a:lnTo>
                      <a:pt x="82" y="34"/>
                    </a:lnTo>
                    <a:lnTo>
                      <a:pt x="82" y="28"/>
                    </a:lnTo>
                    <a:lnTo>
                      <a:pt x="82" y="26"/>
                    </a:lnTo>
                    <a:lnTo>
                      <a:pt x="84" y="24"/>
                    </a:lnTo>
                    <a:lnTo>
                      <a:pt x="84" y="20"/>
                    </a:lnTo>
                    <a:lnTo>
                      <a:pt x="84" y="16"/>
                    </a:lnTo>
                    <a:lnTo>
                      <a:pt x="86" y="12"/>
                    </a:lnTo>
                    <a:lnTo>
                      <a:pt x="84" y="8"/>
                    </a:lnTo>
                    <a:lnTo>
                      <a:pt x="82" y="6"/>
                    </a:lnTo>
                    <a:lnTo>
                      <a:pt x="80" y="4"/>
                    </a:lnTo>
                    <a:lnTo>
                      <a:pt x="78" y="4"/>
                    </a:lnTo>
                    <a:lnTo>
                      <a:pt x="76" y="4"/>
                    </a:lnTo>
                    <a:lnTo>
                      <a:pt x="72" y="6"/>
                    </a:lnTo>
                    <a:lnTo>
                      <a:pt x="68" y="8"/>
                    </a:lnTo>
                    <a:lnTo>
                      <a:pt x="64" y="12"/>
                    </a:lnTo>
                    <a:lnTo>
                      <a:pt x="60" y="16"/>
                    </a:lnTo>
                    <a:lnTo>
                      <a:pt x="56" y="24"/>
                    </a:lnTo>
                    <a:lnTo>
                      <a:pt x="56" y="28"/>
                    </a:lnTo>
                    <a:lnTo>
                      <a:pt x="54" y="36"/>
                    </a:lnTo>
                    <a:lnTo>
                      <a:pt x="54" y="46"/>
                    </a:lnTo>
                    <a:lnTo>
                      <a:pt x="56" y="58"/>
                    </a:lnTo>
                    <a:lnTo>
                      <a:pt x="72" y="78"/>
                    </a:lnTo>
                    <a:lnTo>
                      <a:pt x="72" y="80"/>
                    </a:lnTo>
                    <a:lnTo>
                      <a:pt x="72" y="84"/>
                    </a:lnTo>
                    <a:lnTo>
                      <a:pt x="72" y="86"/>
                    </a:lnTo>
                    <a:lnTo>
                      <a:pt x="72" y="90"/>
                    </a:lnTo>
                    <a:lnTo>
                      <a:pt x="72" y="92"/>
                    </a:lnTo>
                    <a:lnTo>
                      <a:pt x="70" y="92"/>
                    </a:lnTo>
                    <a:lnTo>
                      <a:pt x="68" y="90"/>
                    </a:lnTo>
                    <a:lnTo>
                      <a:pt x="64" y="86"/>
                    </a:lnTo>
                    <a:lnTo>
                      <a:pt x="56" y="76"/>
                    </a:lnTo>
                    <a:lnTo>
                      <a:pt x="48" y="60"/>
                    </a:lnTo>
                    <a:lnTo>
                      <a:pt x="44" y="38"/>
                    </a:lnTo>
                    <a:lnTo>
                      <a:pt x="44" y="32"/>
                    </a:lnTo>
                    <a:lnTo>
                      <a:pt x="46" y="20"/>
                    </a:lnTo>
                    <a:lnTo>
                      <a:pt x="52" y="4"/>
                    </a:lnTo>
                    <a:lnTo>
                      <a:pt x="52" y="2"/>
                    </a:lnTo>
                    <a:lnTo>
                      <a:pt x="48" y="0"/>
                    </a:lnTo>
                    <a:lnTo>
                      <a:pt x="40" y="0"/>
                    </a:lnTo>
                    <a:lnTo>
                      <a:pt x="32" y="4"/>
                    </a:lnTo>
                    <a:lnTo>
                      <a:pt x="18" y="14"/>
                    </a:lnTo>
                    <a:lnTo>
                      <a:pt x="16" y="18"/>
                    </a:lnTo>
                    <a:lnTo>
                      <a:pt x="10" y="30"/>
                    </a:lnTo>
                    <a:lnTo>
                      <a:pt x="4" y="42"/>
                    </a:lnTo>
                    <a:lnTo>
                      <a:pt x="2" y="56"/>
                    </a:lnTo>
                    <a:lnTo>
                      <a:pt x="2" y="58"/>
                    </a:lnTo>
                    <a:lnTo>
                      <a:pt x="0" y="58"/>
                    </a:lnTo>
                    <a:lnTo>
                      <a:pt x="0" y="60"/>
                    </a:lnTo>
                    <a:lnTo>
                      <a:pt x="2" y="64"/>
                    </a:lnTo>
                    <a:lnTo>
                      <a:pt x="4" y="68"/>
                    </a:lnTo>
                    <a:lnTo>
                      <a:pt x="6" y="72"/>
                    </a:lnTo>
                    <a:lnTo>
                      <a:pt x="12" y="80"/>
                    </a:lnTo>
                    <a:lnTo>
                      <a:pt x="18" y="88"/>
                    </a:lnTo>
                    <a:lnTo>
                      <a:pt x="22" y="98"/>
                    </a:lnTo>
                    <a:lnTo>
                      <a:pt x="24" y="104"/>
                    </a:lnTo>
                    <a:lnTo>
                      <a:pt x="22" y="108"/>
                    </a:lnTo>
                    <a:lnTo>
                      <a:pt x="26" y="112"/>
                    </a:lnTo>
                    <a:lnTo>
                      <a:pt x="28" y="110"/>
                    </a:lnTo>
                    <a:lnTo>
                      <a:pt x="30" y="108"/>
                    </a:lnTo>
                    <a:lnTo>
                      <a:pt x="32" y="108"/>
                    </a:lnTo>
                    <a:lnTo>
                      <a:pt x="36" y="110"/>
                    </a:lnTo>
                    <a:lnTo>
                      <a:pt x="40" y="112"/>
                    </a:lnTo>
                    <a:lnTo>
                      <a:pt x="48" y="118"/>
                    </a:lnTo>
                    <a:lnTo>
                      <a:pt x="62" y="122"/>
                    </a:lnTo>
                    <a:lnTo>
                      <a:pt x="80" y="124"/>
                    </a:lnTo>
                    <a:close/>
                  </a:path>
                </a:pathLst>
              </a:custGeom>
              <a:grpFill/>
              <a:ln w="3175" algn="ctr">
                <a:solidFill>
                  <a:schemeClr val="accent2">
                    <a:lumMod val="60000"/>
                    <a:lumOff val="40000"/>
                  </a:schemeClr>
                </a:solidFill>
                <a:miter lim="800000"/>
                <a:headEnd/>
                <a:tailEnd/>
              </a:ln>
            </p:spPr>
            <p:txBody>
              <a:bodyPr anchor="ctr"/>
              <a:lstStyle/>
              <a:p>
                <a:pPr algn="ctr">
                  <a:defRPr/>
                </a:pPr>
                <a:endParaRPr lang="en-US">
                  <a:solidFill>
                    <a:schemeClr val="lt1"/>
                  </a:solidFill>
                  <a:latin typeface="+mn-lt"/>
                </a:endParaRPr>
              </a:p>
            </p:txBody>
          </p:sp>
          <p:sp>
            <p:nvSpPr>
              <p:cNvPr id="362" name="Freeform 349"/>
              <p:cNvSpPr>
                <a:spLocks/>
              </p:cNvSpPr>
              <p:nvPr/>
            </p:nvSpPr>
            <p:spPr bwMode="gray">
              <a:xfrm>
                <a:off x="4045" y="2150"/>
                <a:ext cx="158" cy="104"/>
              </a:xfrm>
              <a:custGeom>
                <a:avLst/>
                <a:gdLst>
                  <a:gd name="T0" fmla="*/ 6 w 80"/>
                  <a:gd name="T1" fmla="*/ 36 h 58"/>
                  <a:gd name="T2" fmla="*/ 0 w 80"/>
                  <a:gd name="T3" fmla="*/ 46 h 58"/>
                  <a:gd name="T4" fmla="*/ 2 w 80"/>
                  <a:gd name="T5" fmla="*/ 46 h 58"/>
                  <a:gd name="T6" fmla="*/ 4 w 80"/>
                  <a:gd name="T7" fmla="*/ 44 h 58"/>
                  <a:gd name="T8" fmla="*/ 6 w 80"/>
                  <a:gd name="T9" fmla="*/ 44 h 58"/>
                  <a:gd name="T10" fmla="*/ 10 w 80"/>
                  <a:gd name="T11" fmla="*/ 44 h 58"/>
                  <a:gd name="T12" fmla="*/ 12 w 80"/>
                  <a:gd name="T13" fmla="*/ 44 h 58"/>
                  <a:gd name="T14" fmla="*/ 14 w 80"/>
                  <a:gd name="T15" fmla="*/ 46 h 58"/>
                  <a:gd name="T16" fmla="*/ 16 w 80"/>
                  <a:gd name="T17" fmla="*/ 48 h 58"/>
                  <a:gd name="T18" fmla="*/ 16 w 80"/>
                  <a:gd name="T19" fmla="*/ 50 h 58"/>
                  <a:gd name="T20" fmla="*/ 16 w 80"/>
                  <a:gd name="T21" fmla="*/ 52 h 58"/>
                  <a:gd name="T22" fmla="*/ 18 w 80"/>
                  <a:gd name="T23" fmla="*/ 54 h 58"/>
                  <a:gd name="T24" fmla="*/ 20 w 80"/>
                  <a:gd name="T25" fmla="*/ 56 h 58"/>
                  <a:gd name="T26" fmla="*/ 22 w 80"/>
                  <a:gd name="T27" fmla="*/ 58 h 58"/>
                  <a:gd name="T28" fmla="*/ 26 w 80"/>
                  <a:gd name="T29" fmla="*/ 58 h 58"/>
                  <a:gd name="T30" fmla="*/ 30 w 80"/>
                  <a:gd name="T31" fmla="*/ 58 h 58"/>
                  <a:gd name="T32" fmla="*/ 34 w 80"/>
                  <a:gd name="T33" fmla="*/ 56 h 58"/>
                  <a:gd name="T34" fmla="*/ 54 w 80"/>
                  <a:gd name="T35" fmla="*/ 44 h 58"/>
                  <a:gd name="T36" fmla="*/ 72 w 80"/>
                  <a:gd name="T37" fmla="*/ 48 h 58"/>
                  <a:gd name="T38" fmla="*/ 80 w 80"/>
                  <a:gd name="T39" fmla="*/ 42 h 58"/>
                  <a:gd name="T40" fmla="*/ 80 w 80"/>
                  <a:gd name="T41" fmla="*/ 40 h 58"/>
                  <a:gd name="T42" fmla="*/ 78 w 80"/>
                  <a:gd name="T43" fmla="*/ 38 h 58"/>
                  <a:gd name="T44" fmla="*/ 74 w 80"/>
                  <a:gd name="T45" fmla="*/ 34 h 58"/>
                  <a:gd name="T46" fmla="*/ 70 w 80"/>
                  <a:gd name="T47" fmla="*/ 30 h 58"/>
                  <a:gd name="T48" fmla="*/ 66 w 80"/>
                  <a:gd name="T49" fmla="*/ 26 h 58"/>
                  <a:gd name="T50" fmla="*/ 60 w 80"/>
                  <a:gd name="T51" fmla="*/ 24 h 58"/>
                  <a:gd name="T52" fmla="*/ 60 w 80"/>
                  <a:gd name="T53" fmla="*/ 24 h 58"/>
                  <a:gd name="T54" fmla="*/ 58 w 80"/>
                  <a:gd name="T55" fmla="*/ 22 h 58"/>
                  <a:gd name="T56" fmla="*/ 54 w 80"/>
                  <a:gd name="T57" fmla="*/ 20 h 58"/>
                  <a:gd name="T58" fmla="*/ 50 w 80"/>
                  <a:gd name="T59" fmla="*/ 16 h 58"/>
                  <a:gd name="T60" fmla="*/ 46 w 80"/>
                  <a:gd name="T61" fmla="*/ 14 h 58"/>
                  <a:gd name="T62" fmla="*/ 42 w 80"/>
                  <a:gd name="T63" fmla="*/ 12 h 58"/>
                  <a:gd name="T64" fmla="*/ 38 w 80"/>
                  <a:gd name="T65" fmla="*/ 10 h 58"/>
                  <a:gd name="T66" fmla="*/ 34 w 80"/>
                  <a:gd name="T67" fmla="*/ 10 h 58"/>
                  <a:gd name="T68" fmla="*/ 32 w 80"/>
                  <a:gd name="T69" fmla="*/ 0 h 58"/>
                  <a:gd name="T70" fmla="*/ 22 w 80"/>
                  <a:gd name="T71" fmla="*/ 14 h 58"/>
                  <a:gd name="T72" fmla="*/ 20 w 80"/>
                  <a:gd name="T73" fmla="*/ 14 h 58"/>
                  <a:gd name="T74" fmla="*/ 18 w 80"/>
                  <a:gd name="T75" fmla="*/ 14 h 58"/>
                  <a:gd name="T76" fmla="*/ 16 w 80"/>
                  <a:gd name="T77" fmla="*/ 16 h 58"/>
                  <a:gd name="T78" fmla="*/ 12 w 80"/>
                  <a:gd name="T79" fmla="*/ 18 h 58"/>
                  <a:gd name="T80" fmla="*/ 10 w 80"/>
                  <a:gd name="T81" fmla="*/ 20 h 58"/>
                  <a:gd name="T82" fmla="*/ 6 w 80"/>
                  <a:gd name="T83" fmla="*/ 24 h 58"/>
                  <a:gd name="T84" fmla="*/ 6 w 80"/>
                  <a:gd name="T85" fmla="*/ 30 h 58"/>
                  <a:gd name="T86" fmla="*/ 6 w 80"/>
                  <a:gd name="T87" fmla="*/ 36 h 58"/>
                  <a:gd name="T88" fmla="*/ 6 w 80"/>
                  <a:gd name="T89" fmla="*/ 36 h 5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0"/>
                  <a:gd name="T136" fmla="*/ 0 h 58"/>
                  <a:gd name="T137" fmla="*/ 80 w 80"/>
                  <a:gd name="T138" fmla="*/ 58 h 5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0" h="58">
                    <a:moveTo>
                      <a:pt x="6" y="36"/>
                    </a:moveTo>
                    <a:lnTo>
                      <a:pt x="0" y="46"/>
                    </a:lnTo>
                    <a:lnTo>
                      <a:pt x="2" y="46"/>
                    </a:lnTo>
                    <a:lnTo>
                      <a:pt x="4" y="44"/>
                    </a:lnTo>
                    <a:lnTo>
                      <a:pt x="6" y="44"/>
                    </a:lnTo>
                    <a:lnTo>
                      <a:pt x="10" y="44"/>
                    </a:lnTo>
                    <a:lnTo>
                      <a:pt x="12" y="44"/>
                    </a:lnTo>
                    <a:lnTo>
                      <a:pt x="14" y="46"/>
                    </a:lnTo>
                    <a:lnTo>
                      <a:pt x="16" y="48"/>
                    </a:lnTo>
                    <a:lnTo>
                      <a:pt x="16" y="50"/>
                    </a:lnTo>
                    <a:lnTo>
                      <a:pt x="16" y="52"/>
                    </a:lnTo>
                    <a:lnTo>
                      <a:pt x="18" y="54"/>
                    </a:lnTo>
                    <a:lnTo>
                      <a:pt x="20" y="56"/>
                    </a:lnTo>
                    <a:lnTo>
                      <a:pt x="22" y="58"/>
                    </a:lnTo>
                    <a:lnTo>
                      <a:pt x="26" y="58"/>
                    </a:lnTo>
                    <a:lnTo>
                      <a:pt x="30" y="58"/>
                    </a:lnTo>
                    <a:lnTo>
                      <a:pt x="34" y="56"/>
                    </a:lnTo>
                    <a:lnTo>
                      <a:pt x="54" y="44"/>
                    </a:lnTo>
                    <a:lnTo>
                      <a:pt x="72" y="48"/>
                    </a:lnTo>
                    <a:lnTo>
                      <a:pt x="80" y="42"/>
                    </a:lnTo>
                    <a:lnTo>
                      <a:pt x="80" y="40"/>
                    </a:lnTo>
                    <a:lnTo>
                      <a:pt x="78" y="38"/>
                    </a:lnTo>
                    <a:lnTo>
                      <a:pt x="74" y="34"/>
                    </a:lnTo>
                    <a:lnTo>
                      <a:pt x="70" y="30"/>
                    </a:lnTo>
                    <a:lnTo>
                      <a:pt x="66" y="26"/>
                    </a:lnTo>
                    <a:lnTo>
                      <a:pt x="60" y="24"/>
                    </a:lnTo>
                    <a:lnTo>
                      <a:pt x="58" y="22"/>
                    </a:lnTo>
                    <a:lnTo>
                      <a:pt x="54" y="20"/>
                    </a:lnTo>
                    <a:lnTo>
                      <a:pt x="50" y="16"/>
                    </a:lnTo>
                    <a:lnTo>
                      <a:pt x="46" y="14"/>
                    </a:lnTo>
                    <a:lnTo>
                      <a:pt x="42" y="12"/>
                    </a:lnTo>
                    <a:lnTo>
                      <a:pt x="38" y="10"/>
                    </a:lnTo>
                    <a:lnTo>
                      <a:pt x="34" y="10"/>
                    </a:lnTo>
                    <a:lnTo>
                      <a:pt x="32" y="0"/>
                    </a:lnTo>
                    <a:lnTo>
                      <a:pt x="22" y="14"/>
                    </a:lnTo>
                    <a:lnTo>
                      <a:pt x="20" y="14"/>
                    </a:lnTo>
                    <a:lnTo>
                      <a:pt x="18" y="14"/>
                    </a:lnTo>
                    <a:lnTo>
                      <a:pt x="16" y="16"/>
                    </a:lnTo>
                    <a:lnTo>
                      <a:pt x="12" y="18"/>
                    </a:lnTo>
                    <a:lnTo>
                      <a:pt x="10" y="20"/>
                    </a:lnTo>
                    <a:lnTo>
                      <a:pt x="6" y="24"/>
                    </a:lnTo>
                    <a:lnTo>
                      <a:pt x="6" y="30"/>
                    </a:lnTo>
                    <a:lnTo>
                      <a:pt x="6" y="36"/>
                    </a:lnTo>
                    <a:close/>
                  </a:path>
                </a:pathLst>
              </a:custGeom>
              <a:grpFill/>
              <a:ln w="3175" algn="ctr">
                <a:solidFill>
                  <a:schemeClr val="accent2">
                    <a:lumMod val="60000"/>
                    <a:lumOff val="40000"/>
                  </a:schemeClr>
                </a:solidFill>
                <a:miter lim="800000"/>
                <a:headEnd/>
                <a:tailEnd/>
              </a:ln>
            </p:spPr>
            <p:txBody>
              <a:bodyPr anchor="ctr"/>
              <a:lstStyle/>
              <a:p>
                <a:pPr algn="ctr">
                  <a:defRPr/>
                </a:pPr>
                <a:endParaRPr lang="en-US">
                  <a:solidFill>
                    <a:schemeClr val="lt1"/>
                  </a:solidFill>
                  <a:latin typeface="+mn-lt"/>
                </a:endParaRPr>
              </a:p>
            </p:txBody>
          </p:sp>
          <p:sp>
            <p:nvSpPr>
              <p:cNvPr id="363" name="Freeform 350"/>
              <p:cNvSpPr>
                <a:spLocks/>
              </p:cNvSpPr>
              <p:nvPr/>
            </p:nvSpPr>
            <p:spPr bwMode="gray">
              <a:xfrm>
                <a:off x="3645" y="1570"/>
                <a:ext cx="166" cy="218"/>
              </a:xfrm>
              <a:custGeom>
                <a:avLst/>
                <a:gdLst>
                  <a:gd name="T0" fmla="*/ 14 w 84"/>
                  <a:gd name="T1" fmla="*/ 48 h 122"/>
                  <a:gd name="T2" fmla="*/ 10 w 84"/>
                  <a:gd name="T3" fmla="*/ 46 h 122"/>
                  <a:gd name="T4" fmla="*/ 6 w 84"/>
                  <a:gd name="T5" fmla="*/ 46 h 122"/>
                  <a:gd name="T6" fmla="*/ 2 w 84"/>
                  <a:gd name="T7" fmla="*/ 48 h 122"/>
                  <a:gd name="T8" fmla="*/ 0 w 84"/>
                  <a:gd name="T9" fmla="*/ 56 h 122"/>
                  <a:gd name="T10" fmla="*/ 2 w 84"/>
                  <a:gd name="T11" fmla="*/ 64 h 122"/>
                  <a:gd name="T12" fmla="*/ 4 w 84"/>
                  <a:gd name="T13" fmla="*/ 70 h 122"/>
                  <a:gd name="T14" fmla="*/ 10 w 84"/>
                  <a:gd name="T15" fmla="*/ 80 h 122"/>
                  <a:gd name="T16" fmla="*/ 20 w 84"/>
                  <a:gd name="T17" fmla="*/ 86 h 122"/>
                  <a:gd name="T18" fmla="*/ 24 w 84"/>
                  <a:gd name="T19" fmla="*/ 90 h 122"/>
                  <a:gd name="T20" fmla="*/ 32 w 84"/>
                  <a:gd name="T21" fmla="*/ 102 h 122"/>
                  <a:gd name="T22" fmla="*/ 32 w 84"/>
                  <a:gd name="T23" fmla="*/ 106 h 122"/>
                  <a:gd name="T24" fmla="*/ 34 w 84"/>
                  <a:gd name="T25" fmla="*/ 112 h 122"/>
                  <a:gd name="T26" fmla="*/ 40 w 84"/>
                  <a:gd name="T27" fmla="*/ 118 h 122"/>
                  <a:gd name="T28" fmla="*/ 50 w 84"/>
                  <a:gd name="T29" fmla="*/ 122 h 122"/>
                  <a:gd name="T30" fmla="*/ 64 w 84"/>
                  <a:gd name="T31" fmla="*/ 120 h 122"/>
                  <a:gd name="T32" fmla="*/ 68 w 84"/>
                  <a:gd name="T33" fmla="*/ 118 h 122"/>
                  <a:gd name="T34" fmla="*/ 76 w 84"/>
                  <a:gd name="T35" fmla="*/ 114 h 122"/>
                  <a:gd name="T36" fmla="*/ 84 w 84"/>
                  <a:gd name="T37" fmla="*/ 104 h 122"/>
                  <a:gd name="T38" fmla="*/ 84 w 84"/>
                  <a:gd name="T39" fmla="*/ 88 h 122"/>
                  <a:gd name="T40" fmla="*/ 80 w 84"/>
                  <a:gd name="T41" fmla="*/ 68 h 122"/>
                  <a:gd name="T42" fmla="*/ 78 w 84"/>
                  <a:gd name="T43" fmla="*/ 54 h 122"/>
                  <a:gd name="T44" fmla="*/ 74 w 84"/>
                  <a:gd name="T45" fmla="*/ 56 h 122"/>
                  <a:gd name="T46" fmla="*/ 66 w 84"/>
                  <a:gd name="T47" fmla="*/ 56 h 122"/>
                  <a:gd name="T48" fmla="*/ 60 w 84"/>
                  <a:gd name="T49" fmla="*/ 54 h 122"/>
                  <a:gd name="T50" fmla="*/ 60 w 84"/>
                  <a:gd name="T51" fmla="*/ 48 h 122"/>
                  <a:gd name="T52" fmla="*/ 64 w 84"/>
                  <a:gd name="T53" fmla="*/ 42 h 122"/>
                  <a:gd name="T54" fmla="*/ 72 w 84"/>
                  <a:gd name="T55" fmla="*/ 36 h 122"/>
                  <a:gd name="T56" fmla="*/ 76 w 84"/>
                  <a:gd name="T57" fmla="*/ 36 h 122"/>
                  <a:gd name="T58" fmla="*/ 78 w 84"/>
                  <a:gd name="T59" fmla="*/ 30 h 122"/>
                  <a:gd name="T60" fmla="*/ 80 w 84"/>
                  <a:gd name="T61" fmla="*/ 20 h 122"/>
                  <a:gd name="T62" fmla="*/ 76 w 84"/>
                  <a:gd name="T63" fmla="*/ 12 h 122"/>
                  <a:gd name="T64" fmla="*/ 68 w 84"/>
                  <a:gd name="T65" fmla="*/ 0 h 122"/>
                  <a:gd name="T66" fmla="*/ 64 w 84"/>
                  <a:gd name="T67" fmla="*/ 0 h 122"/>
                  <a:gd name="T68" fmla="*/ 54 w 84"/>
                  <a:gd name="T69" fmla="*/ 4 h 122"/>
                  <a:gd name="T70" fmla="*/ 46 w 84"/>
                  <a:gd name="T71" fmla="*/ 4 h 122"/>
                  <a:gd name="T72" fmla="*/ 40 w 84"/>
                  <a:gd name="T73" fmla="*/ 4 h 122"/>
                  <a:gd name="T74" fmla="*/ 32 w 84"/>
                  <a:gd name="T75" fmla="*/ 2 h 122"/>
                  <a:gd name="T76" fmla="*/ 24 w 84"/>
                  <a:gd name="T77" fmla="*/ 6 h 122"/>
                  <a:gd name="T78" fmla="*/ 20 w 84"/>
                  <a:gd name="T79" fmla="*/ 14 h 122"/>
                  <a:gd name="T80" fmla="*/ 20 w 84"/>
                  <a:gd name="T81" fmla="*/ 16 h 122"/>
                  <a:gd name="T82" fmla="*/ 20 w 84"/>
                  <a:gd name="T83" fmla="*/ 24 h 122"/>
                  <a:gd name="T84" fmla="*/ 24 w 84"/>
                  <a:gd name="T85" fmla="*/ 34 h 122"/>
                  <a:gd name="T86" fmla="*/ 28 w 84"/>
                  <a:gd name="T87" fmla="*/ 38 h 122"/>
                  <a:gd name="T88" fmla="*/ 32 w 84"/>
                  <a:gd name="T89" fmla="*/ 42 h 122"/>
                  <a:gd name="T90" fmla="*/ 34 w 84"/>
                  <a:gd name="T91" fmla="*/ 48 h 122"/>
                  <a:gd name="T92" fmla="*/ 32 w 84"/>
                  <a:gd name="T93" fmla="*/ 56 h 122"/>
                  <a:gd name="T94" fmla="*/ 26 w 84"/>
                  <a:gd name="T95" fmla="*/ 58 h 122"/>
                  <a:gd name="T96" fmla="*/ 20 w 84"/>
                  <a:gd name="T97" fmla="*/ 54 h 122"/>
                  <a:gd name="T98" fmla="*/ 14 w 84"/>
                  <a:gd name="T99" fmla="*/ 48 h 1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4"/>
                  <a:gd name="T151" fmla="*/ 0 h 122"/>
                  <a:gd name="T152" fmla="*/ 84 w 84"/>
                  <a:gd name="T153" fmla="*/ 122 h 12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4" h="122">
                    <a:moveTo>
                      <a:pt x="14" y="48"/>
                    </a:moveTo>
                    <a:lnTo>
                      <a:pt x="14" y="48"/>
                    </a:lnTo>
                    <a:lnTo>
                      <a:pt x="12" y="46"/>
                    </a:lnTo>
                    <a:lnTo>
                      <a:pt x="10" y="46"/>
                    </a:lnTo>
                    <a:lnTo>
                      <a:pt x="8" y="46"/>
                    </a:lnTo>
                    <a:lnTo>
                      <a:pt x="6" y="46"/>
                    </a:lnTo>
                    <a:lnTo>
                      <a:pt x="2" y="46"/>
                    </a:lnTo>
                    <a:lnTo>
                      <a:pt x="2" y="48"/>
                    </a:lnTo>
                    <a:lnTo>
                      <a:pt x="0" y="50"/>
                    </a:lnTo>
                    <a:lnTo>
                      <a:pt x="0" y="56"/>
                    </a:lnTo>
                    <a:lnTo>
                      <a:pt x="2" y="62"/>
                    </a:lnTo>
                    <a:lnTo>
                      <a:pt x="2" y="64"/>
                    </a:lnTo>
                    <a:lnTo>
                      <a:pt x="2" y="66"/>
                    </a:lnTo>
                    <a:lnTo>
                      <a:pt x="4" y="70"/>
                    </a:lnTo>
                    <a:lnTo>
                      <a:pt x="6" y="76"/>
                    </a:lnTo>
                    <a:lnTo>
                      <a:pt x="10" y="80"/>
                    </a:lnTo>
                    <a:lnTo>
                      <a:pt x="14" y="84"/>
                    </a:lnTo>
                    <a:lnTo>
                      <a:pt x="20" y="86"/>
                    </a:lnTo>
                    <a:lnTo>
                      <a:pt x="22" y="88"/>
                    </a:lnTo>
                    <a:lnTo>
                      <a:pt x="24" y="90"/>
                    </a:lnTo>
                    <a:lnTo>
                      <a:pt x="28" y="94"/>
                    </a:lnTo>
                    <a:lnTo>
                      <a:pt x="32" y="102"/>
                    </a:lnTo>
                    <a:lnTo>
                      <a:pt x="32" y="104"/>
                    </a:lnTo>
                    <a:lnTo>
                      <a:pt x="32" y="106"/>
                    </a:lnTo>
                    <a:lnTo>
                      <a:pt x="34" y="108"/>
                    </a:lnTo>
                    <a:lnTo>
                      <a:pt x="34" y="112"/>
                    </a:lnTo>
                    <a:lnTo>
                      <a:pt x="38" y="116"/>
                    </a:lnTo>
                    <a:lnTo>
                      <a:pt x="40" y="118"/>
                    </a:lnTo>
                    <a:lnTo>
                      <a:pt x="44" y="122"/>
                    </a:lnTo>
                    <a:lnTo>
                      <a:pt x="50" y="122"/>
                    </a:lnTo>
                    <a:lnTo>
                      <a:pt x="56" y="122"/>
                    </a:lnTo>
                    <a:lnTo>
                      <a:pt x="64" y="120"/>
                    </a:lnTo>
                    <a:lnTo>
                      <a:pt x="68" y="118"/>
                    </a:lnTo>
                    <a:lnTo>
                      <a:pt x="72" y="116"/>
                    </a:lnTo>
                    <a:lnTo>
                      <a:pt x="76" y="114"/>
                    </a:lnTo>
                    <a:lnTo>
                      <a:pt x="80" y="110"/>
                    </a:lnTo>
                    <a:lnTo>
                      <a:pt x="84" y="104"/>
                    </a:lnTo>
                    <a:lnTo>
                      <a:pt x="84" y="100"/>
                    </a:lnTo>
                    <a:lnTo>
                      <a:pt x="84" y="88"/>
                    </a:lnTo>
                    <a:lnTo>
                      <a:pt x="82" y="76"/>
                    </a:lnTo>
                    <a:lnTo>
                      <a:pt x="80" y="68"/>
                    </a:lnTo>
                    <a:lnTo>
                      <a:pt x="80" y="54"/>
                    </a:lnTo>
                    <a:lnTo>
                      <a:pt x="78" y="54"/>
                    </a:lnTo>
                    <a:lnTo>
                      <a:pt x="76" y="56"/>
                    </a:lnTo>
                    <a:lnTo>
                      <a:pt x="74" y="56"/>
                    </a:lnTo>
                    <a:lnTo>
                      <a:pt x="70" y="56"/>
                    </a:lnTo>
                    <a:lnTo>
                      <a:pt x="66" y="56"/>
                    </a:lnTo>
                    <a:lnTo>
                      <a:pt x="64" y="56"/>
                    </a:lnTo>
                    <a:lnTo>
                      <a:pt x="60" y="54"/>
                    </a:lnTo>
                    <a:lnTo>
                      <a:pt x="60" y="50"/>
                    </a:lnTo>
                    <a:lnTo>
                      <a:pt x="60" y="48"/>
                    </a:lnTo>
                    <a:lnTo>
                      <a:pt x="62" y="46"/>
                    </a:lnTo>
                    <a:lnTo>
                      <a:pt x="64" y="42"/>
                    </a:lnTo>
                    <a:lnTo>
                      <a:pt x="68" y="40"/>
                    </a:lnTo>
                    <a:lnTo>
                      <a:pt x="72" y="36"/>
                    </a:lnTo>
                    <a:lnTo>
                      <a:pt x="76" y="36"/>
                    </a:lnTo>
                    <a:lnTo>
                      <a:pt x="78" y="32"/>
                    </a:lnTo>
                    <a:lnTo>
                      <a:pt x="78" y="30"/>
                    </a:lnTo>
                    <a:lnTo>
                      <a:pt x="80" y="24"/>
                    </a:lnTo>
                    <a:lnTo>
                      <a:pt x="80" y="20"/>
                    </a:lnTo>
                    <a:lnTo>
                      <a:pt x="78" y="16"/>
                    </a:lnTo>
                    <a:lnTo>
                      <a:pt x="76" y="12"/>
                    </a:lnTo>
                    <a:lnTo>
                      <a:pt x="72" y="10"/>
                    </a:lnTo>
                    <a:lnTo>
                      <a:pt x="68" y="0"/>
                    </a:lnTo>
                    <a:lnTo>
                      <a:pt x="64" y="0"/>
                    </a:lnTo>
                    <a:lnTo>
                      <a:pt x="58" y="2"/>
                    </a:lnTo>
                    <a:lnTo>
                      <a:pt x="54" y="4"/>
                    </a:lnTo>
                    <a:lnTo>
                      <a:pt x="48" y="4"/>
                    </a:lnTo>
                    <a:lnTo>
                      <a:pt x="46" y="4"/>
                    </a:lnTo>
                    <a:lnTo>
                      <a:pt x="44" y="4"/>
                    </a:lnTo>
                    <a:lnTo>
                      <a:pt x="40" y="4"/>
                    </a:lnTo>
                    <a:lnTo>
                      <a:pt x="36" y="2"/>
                    </a:lnTo>
                    <a:lnTo>
                      <a:pt x="32" y="2"/>
                    </a:lnTo>
                    <a:lnTo>
                      <a:pt x="28" y="4"/>
                    </a:lnTo>
                    <a:lnTo>
                      <a:pt x="24" y="6"/>
                    </a:lnTo>
                    <a:lnTo>
                      <a:pt x="22" y="8"/>
                    </a:lnTo>
                    <a:lnTo>
                      <a:pt x="20" y="14"/>
                    </a:lnTo>
                    <a:lnTo>
                      <a:pt x="20" y="16"/>
                    </a:lnTo>
                    <a:lnTo>
                      <a:pt x="20" y="20"/>
                    </a:lnTo>
                    <a:lnTo>
                      <a:pt x="20" y="24"/>
                    </a:lnTo>
                    <a:lnTo>
                      <a:pt x="22" y="28"/>
                    </a:lnTo>
                    <a:lnTo>
                      <a:pt x="24" y="34"/>
                    </a:lnTo>
                    <a:lnTo>
                      <a:pt x="28" y="36"/>
                    </a:lnTo>
                    <a:lnTo>
                      <a:pt x="28" y="38"/>
                    </a:lnTo>
                    <a:lnTo>
                      <a:pt x="30" y="40"/>
                    </a:lnTo>
                    <a:lnTo>
                      <a:pt x="32" y="42"/>
                    </a:lnTo>
                    <a:lnTo>
                      <a:pt x="32" y="46"/>
                    </a:lnTo>
                    <a:lnTo>
                      <a:pt x="34" y="48"/>
                    </a:lnTo>
                    <a:lnTo>
                      <a:pt x="34" y="52"/>
                    </a:lnTo>
                    <a:lnTo>
                      <a:pt x="32" y="56"/>
                    </a:lnTo>
                    <a:lnTo>
                      <a:pt x="28" y="58"/>
                    </a:lnTo>
                    <a:lnTo>
                      <a:pt x="26" y="58"/>
                    </a:lnTo>
                    <a:lnTo>
                      <a:pt x="24" y="56"/>
                    </a:lnTo>
                    <a:lnTo>
                      <a:pt x="20" y="54"/>
                    </a:lnTo>
                    <a:lnTo>
                      <a:pt x="14" y="48"/>
                    </a:lnTo>
                    <a:close/>
                  </a:path>
                </a:pathLst>
              </a:custGeom>
              <a:grpFill/>
              <a:ln w="3175" algn="ctr">
                <a:solidFill>
                  <a:schemeClr val="accent2">
                    <a:lumMod val="60000"/>
                    <a:lumOff val="40000"/>
                  </a:schemeClr>
                </a:solidFill>
                <a:miter lim="800000"/>
                <a:headEnd/>
                <a:tailEnd/>
              </a:ln>
            </p:spPr>
            <p:txBody>
              <a:bodyPr anchor="ctr"/>
              <a:lstStyle/>
              <a:p>
                <a:pPr algn="ctr">
                  <a:defRPr/>
                </a:pPr>
                <a:endParaRPr lang="en-US">
                  <a:solidFill>
                    <a:schemeClr val="lt1"/>
                  </a:solidFill>
                  <a:latin typeface="+mn-lt"/>
                </a:endParaRPr>
              </a:p>
            </p:txBody>
          </p:sp>
          <p:sp>
            <p:nvSpPr>
              <p:cNvPr id="364" name="Freeform 351"/>
              <p:cNvSpPr>
                <a:spLocks/>
              </p:cNvSpPr>
              <p:nvPr/>
            </p:nvSpPr>
            <p:spPr bwMode="gray">
              <a:xfrm>
                <a:off x="3930" y="1591"/>
                <a:ext cx="134" cy="190"/>
              </a:xfrm>
              <a:custGeom>
                <a:avLst/>
                <a:gdLst>
                  <a:gd name="T0" fmla="*/ 32 w 68"/>
                  <a:gd name="T1" fmla="*/ 0 h 106"/>
                  <a:gd name="T2" fmla="*/ 26 w 68"/>
                  <a:gd name="T3" fmla="*/ 0 h 106"/>
                  <a:gd name="T4" fmla="*/ 20 w 68"/>
                  <a:gd name="T5" fmla="*/ 4 h 106"/>
                  <a:gd name="T6" fmla="*/ 20 w 68"/>
                  <a:gd name="T7" fmla="*/ 4 h 106"/>
                  <a:gd name="T8" fmla="*/ 18 w 68"/>
                  <a:gd name="T9" fmla="*/ 2 h 106"/>
                  <a:gd name="T10" fmla="*/ 16 w 68"/>
                  <a:gd name="T11" fmla="*/ 2 h 106"/>
                  <a:gd name="T12" fmla="*/ 12 w 68"/>
                  <a:gd name="T13" fmla="*/ 8 h 106"/>
                  <a:gd name="T14" fmla="*/ 8 w 68"/>
                  <a:gd name="T15" fmla="*/ 16 h 106"/>
                  <a:gd name="T16" fmla="*/ 4 w 68"/>
                  <a:gd name="T17" fmla="*/ 22 h 106"/>
                  <a:gd name="T18" fmla="*/ 0 w 68"/>
                  <a:gd name="T19" fmla="*/ 30 h 106"/>
                  <a:gd name="T20" fmla="*/ 2 w 68"/>
                  <a:gd name="T21" fmla="*/ 32 h 106"/>
                  <a:gd name="T22" fmla="*/ 4 w 68"/>
                  <a:gd name="T23" fmla="*/ 38 h 106"/>
                  <a:gd name="T24" fmla="*/ 2 w 68"/>
                  <a:gd name="T25" fmla="*/ 46 h 106"/>
                  <a:gd name="T26" fmla="*/ 2 w 68"/>
                  <a:gd name="T27" fmla="*/ 48 h 106"/>
                  <a:gd name="T28" fmla="*/ 2 w 68"/>
                  <a:gd name="T29" fmla="*/ 54 h 106"/>
                  <a:gd name="T30" fmla="*/ 4 w 68"/>
                  <a:gd name="T31" fmla="*/ 66 h 106"/>
                  <a:gd name="T32" fmla="*/ 8 w 68"/>
                  <a:gd name="T33" fmla="*/ 104 h 106"/>
                  <a:gd name="T34" fmla="*/ 10 w 68"/>
                  <a:gd name="T35" fmla="*/ 106 h 106"/>
                  <a:gd name="T36" fmla="*/ 16 w 68"/>
                  <a:gd name="T37" fmla="*/ 106 h 106"/>
                  <a:gd name="T38" fmla="*/ 20 w 68"/>
                  <a:gd name="T39" fmla="*/ 104 h 106"/>
                  <a:gd name="T40" fmla="*/ 24 w 68"/>
                  <a:gd name="T41" fmla="*/ 98 h 106"/>
                  <a:gd name="T42" fmla="*/ 26 w 68"/>
                  <a:gd name="T43" fmla="*/ 90 h 106"/>
                  <a:gd name="T44" fmla="*/ 24 w 68"/>
                  <a:gd name="T45" fmla="*/ 86 h 106"/>
                  <a:gd name="T46" fmla="*/ 22 w 68"/>
                  <a:gd name="T47" fmla="*/ 78 h 106"/>
                  <a:gd name="T48" fmla="*/ 24 w 68"/>
                  <a:gd name="T49" fmla="*/ 72 h 106"/>
                  <a:gd name="T50" fmla="*/ 30 w 68"/>
                  <a:gd name="T51" fmla="*/ 68 h 106"/>
                  <a:gd name="T52" fmla="*/ 36 w 68"/>
                  <a:gd name="T53" fmla="*/ 68 h 106"/>
                  <a:gd name="T54" fmla="*/ 40 w 68"/>
                  <a:gd name="T55" fmla="*/ 66 h 106"/>
                  <a:gd name="T56" fmla="*/ 48 w 68"/>
                  <a:gd name="T57" fmla="*/ 62 h 106"/>
                  <a:gd name="T58" fmla="*/ 54 w 68"/>
                  <a:gd name="T59" fmla="*/ 52 h 106"/>
                  <a:gd name="T60" fmla="*/ 56 w 68"/>
                  <a:gd name="T61" fmla="*/ 48 h 106"/>
                  <a:gd name="T62" fmla="*/ 62 w 68"/>
                  <a:gd name="T63" fmla="*/ 38 h 106"/>
                  <a:gd name="T64" fmla="*/ 64 w 68"/>
                  <a:gd name="T65" fmla="*/ 24 h 106"/>
                  <a:gd name="T66" fmla="*/ 64 w 68"/>
                  <a:gd name="T67" fmla="*/ 22 h 106"/>
                  <a:gd name="T68" fmla="*/ 68 w 68"/>
                  <a:gd name="T69" fmla="*/ 18 h 106"/>
                  <a:gd name="T70" fmla="*/ 68 w 68"/>
                  <a:gd name="T71" fmla="*/ 12 h 106"/>
                  <a:gd name="T72" fmla="*/ 62 w 68"/>
                  <a:gd name="T73" fmla="*/ 8 h 106"/>
                  <a:gd name="T74" fmla="*/ 56 w 68"/>
                  <a:gd name="T75" fmla="*/ 8 h 106"/>
                  <a:gd name="T76" fmla="*/ 48 w 68"/>
                  <a:gd name="T77" fmla="*/ 8 h 106"/>
                  <a:gd name="T78" fmla="*/ 40 w 68"/>
                  <a:gd name="T79" fmla="*/ 6 h 106"/>
                  <a:gd name="T80" fmla="*/ 34 w 68"/>
                  <a:gd name="T81" fmla="*/ 0 h 1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
                  <a:gd name="T124" fmla="*/ 0 h 106"/>
                  <a:gd name="T125" fmla="*/ 68 w 68"/>
                  <a:gd name="T126" fmla="*/ 106 h 10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 h="106">
                    <a:moveTo>
                      <a:pt x="34" y="0"/>
                    </a:moveTo>
                    <a:lnTo>
                      <a:pt x="32" y="0"/>
                    </a:lnTo>
                    <a:lnTo>
                      <a:pt x="30" y="0"/>
                    </a:lnTo>
                    <a:lnTo>
                      <a:pt x="26" y="0"/>
                    </a:lnTo>
                    <a:lnTo>
                      <a:pt x="22" y="2"/>
                    </a:lnTo>
                    <a:lnTo>
                      <a:pt x="20" y="4"/>
                    </a:lnTo>
                    <a:lnTo>
                      <a:pt x="20" y="2"/>
                    </a:lnTo>
                    <a:lnTo>
                      <a:pt x="18" y="2"/>
                    </a:lnTo>
                    <a:lnTo>
                      <a:pt x="16" y="2"/>
                    </a:lnTo>
                    <a:lnTo>
                      <a:pt x="14" y="4"/>
                    </a:lnTo>
                    <a:lnTo>
                      <a:pt x="12" y="8"/>
                    </a:lnTo>
                    <a:lnTo>
                      <a:pt x="8" y="16"/>
                    </a:lnTo>
                    <a:lnTo>
                      <a:pt x="6" y="20"/>
                    </a:lnTo>
                    <a:lnTo>
                      <a:pt x="4" y="22"/>
                    </a:lnTo>
                    <a:lnTo>
                      <a:pt x="2" y="26"/>
                    </a:lnTo>
                    <a:lnTo>
                      <a:pt x="0" y="30"/>
                    </a:lnTo>
                    <a:lnTo>
                      <a:pt x="2" y="32"/>
                    </a:lnTo>
                    <a:lnTo>
                      <a:pt x="4" y="36"/>
                    </a:lnTo>
                    <a:lnTo>
                      <a:pt x="4" y="38"/>
                    </a:lnTo>
                    <a:lnTo>
                      <a:pt x="4" y="42"/>
                    </a:lnTo>
                    <a:lnTo>
                      <a:pt x="2" y="46"/>
                    </a:lnTo>
                    <a:lnTo>
                      <a:pt x="2" y="48"/>
                    </a:lnTo>
                    <a:lnTo>
                      <a:pt x="2" y="50"/>
                    </a:lnTo>
                    <a:lnTo>
                      <a:pt x="2" y="54"/>
                    </a:lnTo>
                    <a:lnTo>
                      <a:pt x="2" y="60"/>
                    </a:lnTo>
                    <a:lnTo>
                      <a:pt x="4" y="66"/>
                    </a:lnTo>
                    <a:lnTo>
                      <a:pt x="6" y="74"/>
                    </a:lnTo>
                    <a:lnTo>
                      <a:pt x="8" y="104"/>
                    </a:lnTo>
                    <a:lnTo>
                      <a:pt x="10" y="106"/>
                    </a:lnTo>
                    <a:lnTo>
                      <a:pt x="12" y="106"/>
                    </a:lnTo>
                    <a:lnTo>
                      <a:pt x="16" y="106"/>
                    </a:lnTo>
                    <a:lnTo>
                      <a:pt x="18" y="106"/>
                    </a:lnTo>
                    <a:lnTo>
                      <a:pt x="20" y="104"/>
                    </a:lnTo>
                    <a:lnTo>
                      <a:pt x="24" y="102"/>
                    </a:lnTo>
                    <a:lnTo>
                      <a:pt x="24" y="98"/>
                    </a:lnTo>
                    <a:lnTo>
                      <a:pt x="26" y="90"/>
                    </a:lnTo>
                    <a:lnTo>
                      <a:pt x="24" y="88"/>
                    </a:lnTo>
                    <a:lnTo>
                      <a:pt x="24" y="86"/>
                    </a:lnTo>
                    <a:lnTo>
                      <a:pt x="24" y="82"/>
                    </a:lnTo>
                    <a:lnTo>
                      <a:pt x="22" y="78"/>
                    </a:lnTo>
                    <a:lnTo>
                      <a:pt x="22" y="76"/>
                    </a:lnTo>
                    <a:lnTo>
                      <a:pt x="24" y="72"/>
                    </a:lnTo>
                    <a:lnTo>
                      <a:pt x="26" y="70"/>
                    </a:lnTo>
                    <a:lnTo>
                      <a:pt x="30" y="68"/>
                    </a:lnTo>
                    <a:lnTo>
                      <a:pt x="34" y="68"/>
                    </a:lnTo>
                    <a:lnTo>
                      <a:pt x="36" y="68"/>
                    </a:lnTo>
                    <a:lnTo>
                      <a:pt x="38" y="68"/>
                    </a:lnTo>
                    <a:lnTo>
                      <a:pt x="40" y="66"/>
                    </a:lnTo>
                    <a:lnTo>
                      <a:pt x="44" y="66"/>
                    </a:lnTo>
                    <a:lnTo>
                      <a:pt x="48" y="62"/>
                    </a:lnTo>
                    <a:lnTo>
                      <a:pt x="52" y="58"/>
                    </a:lnTo>
                    <a:lnTo>
                      <a:pt x="54" y="52"/>
                    </a:lnTo>
                    <a:lnTo>
                      <a:pt x="54" y="50"/>
                    </a:lnTo>
                    <a:lnTo>
                      <a:pt x="56" y="48"/>
                    </a:lnTo>
                    <a:lnTo>
                      <a:pt x="60" y="42"/>
                    </a:lnTo>
                    <a:lnTo>
                      <a:pt x="62" y="38"/>
                    </a:lnTo>
                    <a:lnTo>
                      <a:pt x="62" y="30"/>
                    </a:lnTo>
                    <a:lnTo>
                      <a:pt x="64" y="24"/>
                    </a:lnTo>
                    <a:lnTo>
                      <a:pt x="64" y="22"/>
                    </a:lnTo>
                    <a:lnTo>
                      <a:pt x="66" y="20"/>
                    </a:lnTo>
                    <a:lnTo>
                      <a:pt x="68" y="18"/>
                    </a:lnTo>
                    <a:lnTo>
                      <a:pt x="68" y="14"/>
                    </a:lnTo>
                    <a:lnTo>
                      <a:pt x="68" y="12"/>
                    </a:lnTo>
                    <a:lnTo>
                      <a:pt x="66" y="10"/>
                    </a:lnTo>
                    <a:lnTo>
                      <a:pt x="62" y="8"/>
                    </a:lnTo>
                    <a:lnTo>
                      <a:pt x="56" y="8"/>
                    </a:lnTo>
                    <a:lnTo>
                      <a:pt x="52" y="8"/>
                    </a:lnTo>
                    <a:lnTo>
                      <a:pt x="48" y="8"/>
                    </a:lnTo>
                    <a:lnTo>
                      <a:pt x="44" y="8"/>
                    </a:lnTo>
                    <a:lnTo>
                      <a:pt x="40" y="6"/>
                    </a:lnTo>
                    <a:lnTo>
                      <a:pt x="36" y="4"/>
                    </a:lnTo>
                    <a:lnTo>
                      <a:pt x="34" y="0"/>
                    </a:lnTo>
                    <a:close/>
                  </a:path>
                </a:pathLst>
              </a:custGeom>
              <a:grpFill/>
              <a:ln w="3175" algn="ctr">
                <a:solidFill>
                  <a:schemeClr val="accent2">
                    <a:lumMod val="60000"/>
                    <a:lumOff val="40000"/>
                  </a:schemeClr>
                </a:solidFill>
                <a:miter lim="800000"/>
                <a:headEnd/>
                <a:tailEnd/>
              </a:ln>
            </p:spPr>
            <p:txBody>
              <a:bodyPr anchor="ctr"/>
              <a:lstStyle/>
              <a:p>
                <a:pPr algn="ctr">
                  <a:defRPr/>
                </a:pPr>
                <a:endParaRPr lang="en-US">
                  <a:solidFill>
                    <a:schemeClr val="lt1"/>
                  </a:solidFill>
                  <a:latin typeface="+mn-lt"/>
                </a:endParaRPr>
              </a:p>
            </p:txBody>
          </p:sp>
          <p:sp>
            <p:nvSpPr>
              <p:cNvPr id="365" name="Freeform 352"/>
              <p:cNvSpPr>
                <a:spLocks/>
              </p:cNvSpPr>
              <p:nvPr/>
            </p:nvSpPr>
            <p:spPr bwMode="gray">
              <a:xfrm>
                <a:off x="3139" y="1541"/>
                <a:ext cx="205" cy="208"/>
              </a:xfrm>
              <a:custGeom>
                <a:avLst/>
                <a:gdLst>
                  <a:gd name="T0" fmla="*/ 4 w 104"/>
                  <a:gd name="T1" fmla="*/ 80 h 116"/>
                  <a:gd name="T2" fmla="*/ 0 w 104"/>
                  <a:gd name="T3" fmla="*/ 82 h 116"/>
                  <a:gd name="T4" fmla="*/ 0 w 104"/>
                  <a:gd name="T5" fmla="*/ 86 h 116"/>
                  <a:gd name="T6" fmla="*/ 4 w 104"/>
                  <a:gd name="T7" fmla="*/ 92 h 116"/>
                  <a:gd name="T8" fmla="*/ 8 w 104"/>
                  <a:gd name="T9" fmla="*/ 94 h 116"/>
                  <a:gd name="T10" fmla="*/ 12 w 104"/>
                  <a:gd name="T11" fmla="*/ 100 h 116"/>
                  <a:gd name="T12" fmla="*/ 14 w 104"/>
                  <a:gd name="T13" fmla="*/ 110 h 116"/>
                  <a:gd name="T14" fmla="*/ 18 w 104"/>
                  <a:gd name="T15" fmla="*/ 112 h 116"/>
                  <a:gd name="T16" fmla="*/ 24 w 104"/>
                  <a:gd name="T17" fmla="*/ 116 h 116"/>
                  <a:gd name="T18" fmla="*/ 30 w 104"/>
                  <a:gd name="T19" fmla="*/ 114 h 116"/>
                  <a:gd name="T20" fmla="*/ 34 w 104"/>
                  <a:gd name="T21" fmla="*/ 110 h 116"/>
                  <a:gd name="T22" fmla="*/ 36 w 104"/>
                  <a:gd name="T23" fmla="*/ 106 h 116"/>
                  <a:gd name="T24" fmla="*/ 42 w 104"/>
                  <a:gd name="T25" fmla="*/ 104 h 116"/>
                  <a:gd name="T26" fmla="*/ 46 w 104"/>
                  <a:gd name="T27" fmla="*/ 106 h 116"/>
                  <a:gd name="T28" fmla="*/ 50 w 104"/>
                  <a:gd name="T29" fmla="*/ 106 h 116"/>
                  <a:gd name="T30" fmla="*/ 54 w 104"/>
                  <a:gd name="T31" fmla="*/ 102 h 116"/>
                  <a:gd name="T32" fmla="*/ 56 w 104"/>
                  <a:gd name="T33" fmla="*/ 92 h 116"/>
                  <a:gd name="T34" fmla="*/ 60 w 104"/>
                  <a:gd name="T35" fmla="*/ 74 h 116"/>
                  <a:gd name="T36" fmla="*/ 82 w 104"/>
                  <a:gd name="T37" fmla="*/ 48 h 116"/>
                  <a:gd name="T38" fmla="*/ 104 w 104"/>
                  <a:gd name="T39" fmla="*/ 32 h 116"/>
                  <a:gd name="T40" fmla="*/ 104 w 104"/>
                  <a:gd name="T41" fmla="*/ 32 h 116"/>
                  <a:gd name="T42" fmla="*/ 98 w 104"/>
                  <a:gd name="T43" fmla="*/ 28 h 116"/>
                  <a:gd name="T44" fmla="*/ 88 w 104"/>
                  <a:gd name="T45" fmla="*/ 20 h 116"/>
                  <a:gd name="T46" fmla="*/ 88 w 104"/>
                  <a:gd name="T47" fmla="*/ 18 h 116"/>
                  <a:gd name="T48" fmla="*/ 84 w 104"/>
                  <a:gd name="T49" fmla="*/ 14 h 116"/>
                  <a:gd name="T50" fmla="*/ 78 w 104"/>
                  <a:gd name="T51" fmla="*/ 14 h 116"/>
                  <a:gd name="T52" fmla="*/ 72 w 104"/>
                  <a:gd name="T53" fmla="*/ 20 h 116"/>
                  <a:gd name="T54" fmla="*/ 70 w 104"/>
                  <a:gd name="T55" fmla="*/ 20 h 116"/>
                  <a:gd name="T56" fmla="*/ 68 w 104"/>
                  <a:gd name="T57" fmla="*/ 22 h 116"/>
                  <a:gd name="T58" fmla="*/ 66 w 104"/>
                  <a:gd name="T59" fmla="*/ 16 h 116"/>
                  <a:gd name="T60" fmla="*/ 64 w 104"/>
                  <a:gd name="T61" fmla="*/ 14 h 116"/>
                  <a:gd name="T62" fmla="*/ 60 w 104"/>
                  <a:gd name="T63" fmla="*/ 10 h 116"/>
                  <a:gd name="T64" fmla="*/ 56 w 104"/>
                  <a:gd name="T65" fmla="*/ 8 h 116"/>
                  <a:gd name="T66" fmla="*/ 50 w 104"/>
                  <a:gd name="T67" fmla="*/ 12 h 116"/>
                  <a:gd name="T68" fmla="*/ 42 w 104"/>
                  <a:gd name="T69" fmla="*/ 10 h 116"/>
                  <a:gd name="T70" fmla="*/ 44 w 104"/>
                  <a:gd name="T71" fmla="*/ 6 h 116"/>
                  <a:gd name="T72" fmla="*/ 46 w 104"/>
                  <a:gd name="T73" fmla="*/ 2 h 116"/>
                  <a:gd name="T74" fmla="*/ 42 w 104"/>
                  <a:gd name="T75" fmla="*/ 0 h 116"/>
                  <a:gd name="T76" fmla="*/ 34 w 104"/>
                  <a:gd name="T77" fmla="*/ 2 h 116"/>
                  <a:gd name="T78" fmla="*/ 28 w 104"/>
                  <a:gd name="T79" fmla="*/ 6 h 116"/>
                  <a:gd name="T80" fmla="*/ 26 w 104"/>
                  <a:gd name="T81" fmla="*/ 10 h 116"/>
                  <a:gd name="T82" fmla="*/ 26 w 104"/>
                  <a:gd name="T83" fmla="*/ 10 h 116"/>
                  <a:gd name="T84" fmla="*/ 22 w 104"/>
                  <a:gd name="T85" fmla="*/ 10 h 116"/>
                  <a:gd name="T86" fmla="*/ 18 w 104"/>
                  <a:gd name="T87" fmla="*/ 10 h 116"/>
                  <a:gd name="T88" fmla="*/ 16 w 104"/>
                  <a:gd name="T89" fmla="*/ 14 h 116"/>
                  <a:gd name="T90" fmla="*/ 14 w 104"/>
                  <a:gd name="T91" fmla="*/ 24 h 116"/>
                  <a:gd name="T92" fmla="*/ 16 w 104"/>
                  <a:gd name="T93" fmla="*/ 28 h 116"/>
                  <a:gd name="T94" fmla="*/ 18 w 104"/>
                  <a:gd name="T95" fmla="*/ 34 h 116"/>
                  <a:gd name="T96" fmla="*/ 16 w 104"/>
                  <a:gd name="T97" fmla="*/ 40 h 116"/>
                  <a:gd name="T98" fmla="*/ 14 w 104"/>
                  <a:gd name="T99" fmla="*/ 44 h 116"/>
                  <a:gd name="T100" fmla="*/ 8 w 104"/>
                  <a:gd name="T101" fmla="*/ 54 h 116"/>
                  <a:gd name="T102" fmla="*/ 4 w 104"/>
                  <a:gd name="T103" fmla="*/ 80 h 1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4"/>
                  <a:gd name="T157" fmla="*/ 0 h 116"/>
                  <a:gd name="T158" fmla="*/ 104 w 104"/>
                  <a:gd name="T159" fmla="*/ 116 h 1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4" h="116">
                    <a:moveTo>
                      <a:pt x="4" y="80"/>
                    </a:moveTo>
                    <a:lnTo>
                      <a:pt x="4" y="80"/>
                    </a:lnTo>
                    <a:lnTo>
                      <a:pt x="2" y="80"/>
                    </a:lnTo>
                    <a:lnTo>
                      <a:pt x="0" y="82"/>
                    </a:lnTo>
                    <a:lnTo>
                      <a:pt x="0" y="84"/>
                    </a:lnTo>
                    <a:lnTo>
                      <a:pt x="0" y="86"/>
                    </a:lnTo>
                    <a:lnTo>
                      <a:pt x="0" y="90"/>
                    </a:lnTo>
                    <a:lnTo>
                      <a:pt x="4" y="92"/>
                    </a:lnTo>
                    <a:lnTo>
                      <a:pt x="6" y="94"/>
                    </a:lnTo>
                    <a:lnTo>
                      <a:pt x="8" y="94"/>
                    </a:lnTo>
                    <a:lnTo>
                      <a:pt x="10" y="96"/>
                    </a:lnTo>
                    <a:lnTo>
                      <a:pt x="12" y="100"/>
                    </a:lnTo>
                    <a:lnTo>
                      <a:pt x="14" y="104"/>
                    </a:lnTo>
                    <a:lnTo>
                      <a:pt x="14" y="110"/>
                    </a:lnTo>
                    <a:lnTo>
                      <a:pt x="16" y="110"/>
                    </a:lnTo>
                    <a:lnTo>
                      <a:pt x="18" y="112"/>
                    </a:lnTo>
                    <a:lnTo>
                      <a:pt x="20" y="114"/>
                    </a:lnTo>
                    <a:lnTo>
                      <a:pt x="24" y="116"/>
                    </a:lnTo>
                    <a:lnTo>
                      <a:pt x="28" y="116"/>
                    </a:lnTo>
                    <a:lnTo>
                      <a:pt x="30" y="114"/>
                    </a:lnTo>
                    <a:lnTo>
                      <a:pt x="34" y="110"/>
                    </a:lnTo>
                    <a:lnTo>
                      <a:pt x="34" y="108"/>
                    </a:lnTo>
                    <a:lnTo>
                      <a:pt x="36" y="106"/>
                    </a:lnTo>
                    <a:lnTo>
                      <a:pt x="38" y="106"/>
                    </a:lnTo>
                    <a:lnTo>
                      <a:pt x="42" y="104"/>
                    </a:lnTo>
                    <a:lnTo>
                      <a:pt x="46" y="106"/>
                    </a:lnTo>
                    <a:lnTo>
                      <a:pt x="48" y="106"/>
                    </a:lnTo>
                    <a:lnTo>
                      <a:pt x="50" y="106"/>
                    </a:lnTo>
                    <a:lnTo>
                      <a:pt x="52" y="104"/>
                    </a:lnTo>
                    <a:lnTo>
                      <a:pt x="54" y="102"/>
                    </a:lnTo>
                    <a:lnTo>
                      <a:pt x="54" y="98"/>
                    </a:lnTo>
                    <a:lnTo>
                      <a:pt x="56" y="92"/>
                    </a:lnTo>
                    <a:lnTo>
                      <a:pt x="56" y="88"/>
                    </a:lnTo>
                    <a:lnTo>
                      <a:pt x="60" y="74"/>
                    </a:lnTo>
                    <a:lnTo>
                      <a:pt x="68" y="60"/>
                    </a:lnTo>
                    <a:lnTo>
                      <a:pt x="82" y="48"/>
                    </a:lnTo>
                    <a:lnTo>
                      <a:pt x="104" y="40"/>
                    </a:lnTo>
                    <a:lnTo>
                      <a:pt x="104" y="32"/>
                    </a:lnTo>
                    <a:lnTo>
                      <a:pt x="102" y="30"/>
                    </a:lnTo>
                    <a:lnTo>
                      <a:pt x="98" y="28"/>
                    </a:lnTo>
                    <a:lnTo>
                      <a:pt x="94" y="26"/>
                    </a:lnTo>
                    <a:lnTo>
                      <a:pt x="88" y="20"/>
                    </a:lnTo>
                    <a:lnTo>
                      <a:pt x="88" y="18"/>
                    </a:lnTo>
                    <a:lnTo>
                      <a:pt x="86" y="16"/>
                    </a:lnTo>
                    <a:lnTo>
                      <a:pt x="84" y="14"/>
                    </a:lnTo>
                    <a:lnTo>
                      <a:pt x="82" y="14"/>
                    </a:lnTo>
                    <a:lnTo>
                      <a:pt x="78" y="14"/>
                    </a:lnTo>
                    <a:lnTo>
                      <a:pt x="76" y="16"/>
                    </a:lnTo>
                    <a:lnTo>
                      <a:pt x="72" y="20"/>
                    </a:lnTo>
                    <a:lnTo>
                      <a:pt x="70" y="20"/>
                    </a:lnTo>
                    <a:lnTo>
                      <a:pt x="70" y="22"/>
                    </a:lnTo>
                    <a:lnTo>
                      <a:pt x="68" y="22"/>
                    </a:lnTo>
                    <a:lnTo>
                      <a:pt x="66" y="20"/>
                    </a:lnTo>
                    <a:lnTo>
                      <a:pt x="66" y="16"/>
                    </a:lnTo>
                    <a:lnTo>
                      <a:pt x="64" y="14"/>
                    </a:lnTo>
                    <a:lnTo>
                      <a:pt x="62" y="12"/>
                    </a:lnTo>
                    <a:lnTo>
                      <a:pt x="60" y="10"/>
                    </a:lnTo>
                    <a:lnTo>
                      <a:pt x="58" y="8"/>
                    </a:lnTo>
                    <a:lnTo>
                      <a:pt x="56" y="8"/>
                    </a:lnTo>
                    <a:lnTo>
                      <a:pt x="52" y="8"/>
                    </a:lnTo>
                    <a:lnTo>
                      <a:pt x="50" y="12"/>
                    </a:lnTo>
                    <a:lnTo>
                      <a:pt x="42" y="10"/>
                    </a:lnTo>
                    <a:lnTo>
                      <a:pt x="44" y="8"/>
                    </a:lnTo>
                    <a:lnTo>
                      <a:pt x="44" y="6"/>
                    </a:lnTo>
                    <a:lnTo>
                      <a:pt x="46" y="4"/>
                    </a:lnTo>
                    <a:lnTo>
                      <a:pt x="46" y="2"/>
                    </a:lnTo>
                    <a:lnTo>
                      <a:pt x="46" y="0"/>
                    </a:lnTo>
                    <a:lnTo>
                      <a:pt x="42" y="0"/>
                    </a:lnTo>
                    <a:lnTo>
                      <a:pt x="40" y="0"/>
                    </a:lnTo>
                    <a:lnTo>
                      <a:pt x="34" y="2"/>
                    </a:lnTo>
                    <a:lnTo>
                      <a:pt x="30" y="4"/>
                    </a:lnTo>
                    <a:lnTo>
                      <a:pt x="28" y="6"/>
                    </a:lnTo>
                    <a:lnTo>
                      <a:pt x="26" y="8"/>
                    </a:lnTo>
                    <a:lnTo>
                      <a:pt x="26" y="10"/>
                    </a:lnTo>
                    <a:lnTo>
                      <a:pt x="24" y="10"/>
                    </a:lnTo>
                    <a:lnTo>
                      <a:pt x="22" y="10"/>
                    </a:lnTo>
                    <a:lnTo>
                      <a:pt x="20" y="10"/>
                    </a:lnTo>
                    <a:lnTo>
                      <a:pt x="18" y="10"/>
                    </a:lnTo>
                    <a:lnTo>
                      <a:pt x="16" y="12"/>
                    </a:lnTo>
                    <a:lnTo>
                      <a:pt x="16" y="14"/>
                    </a:lnTo>
                    <a:lnTo>
                      <a:pt x="14" y="18"/>
                    </a:lnTo>
                    <a:lnTo>
                      <a:pt x="14" y="24"/>
                    </a:lnTo>
                    <a:lnTo>
                      <a:pt x="16" y="26"/>
                    </a:lnTo>
                    <a:lnTo>
                      <a:pt x="16" y="28"/>
                    </a:lnTo>
                    <a:lnTo>
                      <a:pt x="18" y="30"/>
                    </a:lnTo>
                    <a:lnTo>
                      <a:pt x="18" y="34"/>
                    </a:lnTo>
                    <a:lnTo>
                      <a:pt x="18" y="36"/>
                    </a:lnTo>
                    <a:lnTo>
                      <a:pt x="16" y="40"/>
                    </a:lnTo>
                    <a:lnTo>
                      <a:pt x="14" y="44"/>
                    </a:lnTo>
                    <a:lnTo>
                      <a:pt x="12" y="48"/>
                    </a:lnTo>
                    <a:lnTo>
                      <a:pt x="8" y="54"/>
                    </a:lnTo>
                    <a:lnTo>
                      <a:pt x="6" y="64"/>
                    </a:lnTo>
                    <a:lnTo>
                      <a:pt x="4" y="80"/>
                    </a:lnTo>
                    <a:close/>
                  </a:path>
                </a:pathLst>
              </a:custGeom>
              <a:grpFill/>
              <a:ln w="3175" algn="ctr">
                <a:solidFill>
                  <a:schemeClr val="accent2">
                    <a:lumMod val="60000"/>
                    <a:lumOff val="40000"/>
                  </a:schemeClr>
                </a:solidFill>
                <a:miter lim="800000"/>
                <a:headEnd/>
                <a:tailEnd/>
              </a:ln>
            </p:spPr>
            <p:txBody>
              <a:bodyPr anchor="ctr"/>
              <a:lstStyle/>
              <a:p>
                <a:pPr algn="ctr">
                  <a:defRPr/>
                </a:pPr>
                <a:endParaRPr lang="en-US">
                  <a:solidFill>
                    <a:schemeClr val="lt1"/>
                  </a:solidFill>
                  <a:latin typeface="+mn-lt"/>
                </a:endParaRPr>
              </a:p>
            </p:txBody>
          </p:sp>
          <p:sp>
            <p:nvSpPr>
              <p:cNvPr id="366" name="Freeform 353"/>
              <p:cNvSpPr>
                <a:spLocks/>
              </p:cNvSpPr>
              <p:nvPr/>
            </p:nvSpPr>
            <p:spPr bwMode="gray">
              <a:xfrm>
                <a:off x="3249" y="1641"/>
                <a:ext cx="459" cy="334"/>
              </a:xfrm>
              <a:custGeom>
                <a:avLst/>
                <a:gdLst>
                  <a:gd name="T0" fmla="*/ 32 w 232"/>
                  <a:gd name="T1" fmla="*/ 76 h 186"/>
                  <a:gd name="T2" fmla="*/ 44 w 232"/>
                  <a:gd name="T3" fmla="*/ 74 h 186"/>
                  <a:gd name="T4" fmla="*/ 46 w 232"/>
                  <a:gd name="T5" fmla="*/ 78 h 186"/>
                  <a:gd name="T6" fmla="*/ 36 w 232"/>
                  <a:gd name="T7" fmla="*/ 86 h 186"/>
                  <a:gd name="T8" fmla="*/ 24 w 232"/>
                  <a:gd name="T9" fmla="*/ 86 h 186"/>
                  <a:gd name="T10" fmla="*/ 10 w 232"/>
                  <a:gd name="T11" fmla="*/ 88 h 186"/>
                  <a:gd name="T12" fmla="*/ 8 w 232"/>
                  <a:gd name="T13" fmla="*/ 100 h 186"/>
                  <a:gd name="T14" fmla="*/ 20 w 232"/>
                  <a:gd name="T15" fmla="*/ 104 h 186"/>
                  <a:gd name="T16" fmla="*/ 54 w 232"/>
                  <a:gd name="T17" fmla="*/ 104 h 186"/>
                  <a:gd name="T18" fmla="*/ 86 w 232"/>
                  <a:gd name="T19" fmla="*/ 114 h 186"/>
                  <a:gd name="T20" fmla="*/ 86 w 232"/>
                  <a:gd name="T21" fmla="*/ 124 h 186"/>
                  <a:gd name="T22" fmla="*/ 76 w 232"/>
                  <a:gd name="T23" fmla="*/ 132 h 186"/>
                  <a:gd name="T24" fmla="*/ 64 w 232"/>
                  <a:gd name="T25" fmla="*/ 128 h 186"/>
                  <a:gd name="T26" fmla="*/ 42 w 232"/>
                  <a:gd name="T27" fmla="*/ 132 h 186"/>
                  <a:gd name="T28" fmla="*/ 32 w 232"/>
                  <a:gd name="T29" fmla="*/ 130 h 186"/>
                  <a:gd name="T30" fmla="*/ 22 w 232"/>
                  <a:gd name="T31" fmla="*/ 138 h 186"/>
                  <a:gd name="T32" fmla="*/ 24 w 232"/>
                  <a:gd name="T33" fmla="*/ 148 h 186"/>
                  <a:gd name="T34" fmla="*/ 48 w 232"/>
                  <a:gd name="T35" fmla="*/ 160 h 186"/>
                  <a:gd name="T36" fmla="*/ 62 w 232"/>
                  <a:gd name="T37" fmla="*/ 168 h 186"/>
                  <a:gd name="T38" fmla="*/ 76 w 232"/>
                  <a:gd name="T39" fmla="*/ 184 h 186"/>
                  <a:gd name="T40" fmla="*/ 146 w 232"/>
                  <a:gd name="T41" fmla="*/ 162 h 186"/>
                  <a:gd name="T42" fmla="*/ 160 w 232"/>
                  <a:gd name="T43" fmla="*/ 162 h 186"/>
                  <a:gd name="T44" fmla="*/ 176 w 232"/>
                  <a:gd name="T45" fmla="*/ 170 h 186"/>
                  <a:gd name="T46" fmla="*/ 184 w 232"/>
                  <a:gd name="T47" fmla="*/ 170 h 186"/>
                  <a:gd name="T48" fmla="*/ 190 w 232"/>
                  <a:gd name="T49" fmla="*/ 170 h 186"/>
                  <a:gd name="T50" fmla="*/ 202 w 232"/>
                  <a:gd name="T51" fmla="*/ 168 h 186"/>
                  <a:gd name="T52" fmla="*/ 210 w 232"/>
                  <a:gd name="T53" fmla="*/ 160 h 186"/>
                  <a:gd name="T54" fmla="*/ 208 w 232"/>
                  <a:gd name="T55" fmla="*/ 154 h 186"/>
                  <a:gd name="T56" fmla="*/ 196 w 232"/>
                  <a:gd name="T57" fmla="*/ 152 h 186"/>
                  <a:gd name="T58" fmla="*/ 196 w 232"/>
                  <a:gd name="T59" fmla="*/ 146 h 186"/>
                  <a:gd name="T60" fmla="*/ 208 w 232"/>
                  <a:gd name="T61" fmla="*/ 142 h 186"/>
                  <a:gd name="T62" fmla="*/ 226 w 232"/>
                  <a:gd name="T63" fmla="*/ 142 h 186"/>
                  <a:gd name="T64" fmla="*/ 232 w 232"/>
                  <a:gd name="T65" fmla="*/ 138 h 186"/>
                  <a:gd name="T66" fmla="*/ 226 w 232"/>
                  <a:gd name="T67" fmla="*/ 126 h 186"/>
                  <a:gd name="T68" fmla="*/ 202 w 232"/>
                  <a:gd name="T69" fmla="*/ 116 h 186"/>
                  <a:gd name="T70" fmla="*/ 174 w 232"/>
                  <a:gd name="T71" fmla="*/ 78 h 186"/>
                  <a:gd name="T72" fmla="*/ 166 w 232"/>
                  <a:gd name="T73" fmla="*/ 28 h 186"/>
                  <a:gd name="T74" fmla="*/ 148 w 232"/>
                  <a:gd name="T75" fmla="*/ 20 h 186"/>
                  <a:gd name="T76" fmla="*/ 140 w 232"/>
                  <a:gd name="T77" fmla="*/ 36 h 186"/>
                  <a:gd name="T78" fmla="*/ 124 w 232"/>
                  <a:gd name="T79" fmla="*/ 22 h 186"/>
                  <a:gd name="T80" fmla="*/ 116 w 232"/>
                  <a:gd name="T81" fmla="*/ 18 h 186"/>
                  <a:gd name="T82" fmla="*/ 106 w 232"/>
                  <a:gd name="T83" fmla="*/ 30 h 186"/>
                  <a:gd name="T84" fmla="*/ 96 w 232"/>
                  <a:gd name="T85" fmla="*/ 20 h 186"/>
                  <a:gd name="T86" fmla="*/ 86 w 232"/>
                  <a:gd name="T87" fmla="*/ 6 h 186"/>
                  <a:gd name="T88" fmla="*/ 80 w 232"/>
                  <a:gd name="T89" fmla="*/ 16 h 186"/>
                  <a:gd name="T90" fmla="*/ 78 w 232"/>
                  <a:gd name="T91" fmla="*/ 32 h 186"/>
                  <a:gd name="T92" fmla="*/ 66 w 232"/>
                  <a:gd name="T93" fmla="*/ 32 h 186"/>
                  <a:gd name="T94" fmla="*/ 62 w 232"/>
                  <a:gd name="T95" fmla="*/ 14 h 186"/>
                  <a:gd name="T96" fmla="*/ 64 w 232"/>
                  <a:gd name="T97" fmla="*/ 4 h 186"/>
                  <a:gd name="T98" fmla="*/ 54 w 232"/>
                  <a:gd name="T99" fmla="*/ 0 h 186"/>
                  <a:gd name="T100" fmla="*/ 14 w 232"/>
                  <a:gd name="T101" fmla="*/ 24 h 186"/>
                  <a:gd name="T102" fmla="*/ 8 w 232"/>
                  <a:gd name="T103" fmla="*/ 44 h 186"/>
                  <a:gd name="T104" fmla="*/ 2 w 232"/>
                  <a:gd name="T105" fmla="*/ 56 h 186"/>
                  <a:gd name="T106" fmla="*/ 0 w 232"/>
                  <a:gd name="T107" fmla="*/ 64 h 186"/>
                  <a:gd name="T108" fmla="*/ 10 w 232"/>
                  <a:gd name="T109" fmla="*/ 74 h 18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32"/>
                  <a:gd name="T166" fmla="*/ 0 h 186"/>
                  <a:gd name="T167" fmla="*/ 232 w 232"/>
                  <a:gd name="T168" fmla="*/ 186 h 18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32" h="186">
                    <a:moveTo>
                      <a:pt x="24" y="74"/>
                    </a:moveTo>
                    <a:lnTo>
                      <a:pt x="24" y="76"/>
                    </a:lnTo>
                    <a:lnTo>
                      <a:pt x="28" y="76"/>
                    </a:lnTo>
                    <a:lnTo>
                      <a:pt x="32" y="76"/>
                    </a:lnTo>
                    <a:lnTo>
                      <a:pt x="36" y="76"/>
                    </a:lnTo>
                    <a:lnTo>
                      <a:pt x="40" y="76"/>
                    </a:lnTo>
                    <a:lnTo>
                      <a:pt x="42" y="74"/>
                    </a:lnTo>
                    <a:lnTo>
                      <a:pt x="44" y="74"/>
                    </a:lnTo>
                    <a:lnTo>
                      <a:pt x="46" y="74"/>
                    </a:lnTo>
                    <a:lnTo>
                      <a:pt x="46" y="76"/>
                    </a:lnTo>
                    <a:lnTo>
                      <a:pt x="46" y="78"/>
                    </a:lnTo>
                    <a:lnTo>
                      <a:pt x="46" y="80"/>
                    </a:lnTo>
                    <a:lnTo>
                      <a:pt x="44" y="84"/>
                    </a:lnTo>
                    <a:lnTo>
                      <a:pt x="42" y="86"/>
                    </a:lnTo>
                    <a:lnTo>
                      <a:pt x="36" y="86"/>
                    </a:lnTo>
                    <a:lnTo>
                      <a:pt x="30" y="88"/>
                    </a:lnTo>
                    <a:lnTo>
                      <a:pt x="28" y="88"/>
                    </a:lnTo>
                    <a:lnTo>
                      <a:pt x="26" y="86"/>
                    </a:lnTo>
                    <a:lnTo>
                      <a:pt x="24" y="86"/>
                    </a:lnTo>
                    <a:lnTo>
                      <a:pt x="20" y="86"/>
                    </a:lnTo>
                    <a:lnTo>
                      <a:pt x="16" y="86"/>
                    </a:lnTo>
                    <a:lnTo>
                      <a:pt x="14" y="86"/>
                    </a:lnTo>
                    <a:lnTo>
                      <a:pt x="10" y="88"/>
                    </a:lnTo>
                    <a:lnTo>
                      <a:pt x="8" y="90"/>
                    </a:lnTo>
                    <a:lnTo>
                      <a:pt x="8" y="94"/>
                    </a:lnTo>
                    <a:lnTo>
                      <a:pt x="8" y="100"/>
                    </a:lnTo>
                    <a:lnTo>
                      <a:pt x="8" y="102"/>
                    </a:lnTo>
                    <a:lnTo>
                      <a:pt x="10" y="102"/>
                    </a:lnTo>
                    <a:lnTo>
                      <a:pt x="14" y="104"/>
                    </a:lnTo>
                    <a:lnTo>
                      <a:pt x="20" y="104"/>
                    </a:lnTo>
                    <a:lnTo>
                      <a:pt x="26" y="106"/>
                    </a:lnTo>
                    <a:lnTo>
                      <a:pt x="36" y="106"/>
                    </a:lnTo>
                    <a:lnTo>
                      <a:pt x="42" y="104"/>
                    </a:lnTo>
                    <a:lnTo>
                      <a:pt x="54" y="104"/>
                    </a:lnTo>
                    <a:lnTo>
                      <a:pt x="68" y="104"/>
                    </a:lnTo>
                    <a:lnTo>
                      <a:pt x="80" y="106"/>
                    </a:lnTo>
                    <a:lnTo>
                      <a:pt x="86" y="112"/>
                    </a:lnTo>
                    <a:lnTo>
                      <a:pt x="86" y="114"/>
                    </a:lnTo>
                    <a:lnTo>
                      <a:pt x="86" y="118"/>
                    </a:lnTo>
                    <a:lnTo>
                      <a:pt x="86" y="122"/>
                    </a:lnTo>
                    <a:lnTo>
                      <a:pt x="86" y="124"/>
                    </a:lnTo>
                    <a:lnTo>
                      <a:pt x="84" y="128"/>
                    </a:lnTo>
                    <a:lnTo>
                      <a:pt x="82" y="130"/>
                    </a:lnTo>
                    <a:lnTo>
                      <a:pt x="80" y="132"/>
                    </a:lnTo>
                    <a:lnTo>
                      <a:pt x="76" y="132"/>
                    </a:lnTo>
                    <a:lnTo>
                      <a:pt x="70" y="130"/>
                    </a:lnTo>
                    <a:lnTo>
                      <a:pt x="68" y="128"/>
                    </a:lnTo>
                    <a:lnTo>
                      <a:pt x="64" y="128"/>
                    </a:lnTo>
                    <a:lnTo>
                      <a:pt x="60" y="128"/>
                    </a:lnTo>
                    <a:lnTo>
                      <a:pt x="56" y="128"/>
                    </a:lnTo>
                    <a:lnTo>
                      <a:pt x="50" y="130"/>
                    </a:lnTo>
                    <a:lnTo>
                      <a:pt x="42" y="132"/>
                    </a:lnTo>
                    <a:lnTo>
                      <a:pt x="40" y="132"/>
                    </a:lnTo>
                    <a:lnTo>
                      <a:pt x="38" y="130"/>
                    </a:lnTo>
                    <a:lnTo>
                      <a:pt x="36" y="130"/>
                    </a:lnTo>
                    <a:lnTo>
                      <a:pt x="32" y="130"/>
                    </a:lnTo>
                    <a:lnTo>
                      <a:pt x="30" y="130"/>
                    </a:lnTo>
                    <a:lnTo>
                      <a:pt x="26" y="132"/>
                    </a:lnTo>
                    <a:lnTo>
                      <a:pt x="24" y="134"/>
                    </a:lnTo>
                    <a:lnTo>
                      <a:pt x="22" y="138"/>
                    </a:lnTo>
                    <a:lnTo>
                      <a:pt x="20" y="142"/>
                    </a:lnTo>
                    <a:lnTo>
                      <a:pt x="20" y="144"/>
                    </a:lnTo>
                    <a:lnTo>
                      <a:pt x="22" y="146"/>
                    </a:lnTo>
                    <a:lnTo>
                      <a:pt x="24" y="148"/>
                    </a:lnTo>
                    <a:lnTo>
                      <a:pt x="26" y="152"/>
                    </a:lnTo>
                    <a:lnTo>
                      <a:pt x="32" y="154"/>
                    </a:lnTo>
                    <a:lnTo>
                      <a:pt x="40" y="158"/>
                    </a:lnTo>
                    <a:lnTo>
                      <a:pt x="48" y="160"/>
                    </a:lnTo>
                    <a:lnTo>
                      <a:pt x="50" y="162"/>
                    </a:lnTo>
                    <a:lnTo>
                      <a:pt x="52" y="162"/>
                    </a:lnTo>
                    <a:lnTo>
                      <a:pt x="58" y="166"/>
                    </a:lnTo>
                    <a:lnTo>
                      <a:pt x="62" y="168"/>
                    </a:lnTo>
                    <a:lnTo>
                      <a:pt x="66" y="174"/>
                    </a:lnTo>
                    <a:lnTo>
                      <a:pt x="68" y="178"/>
                    </a:lnTo>
                    <a:lnTo>
                      <a:pt x="70" y="186"/>
                    </a:lnTo>
                    <a:lnTo>
                      <a:pt x="76" y="184"/>
                    </a:lnTo>
                    <a:lnTo>
                      <a:pt x="90" y="182"/>
                    </a:lnTo>
                    <a:lnTo>
                      <a:pt x="110" y="178"/>
                    </a:lnTo>
                    <a:lnTo>
                      <a:pt x="130" y="170"/>
                    </a:lnTo>
                    <a:lnTo>
                      <a:pt x="146" y="162"/>
                    </a:lnTo>
                    <a:lnTo>
                      <a:pt x="148" y="162"/>
                    </a:lnTo>
                    <a:lnTo>
                      <a:pt x="150" y="162"/>
                    </a:lnTo>
                    <a:lnTo>
                      <a:pt x="154" y="162"/>
                    </a:lnTo>
                    <a:lnTo>
                      <a:pt x="160" y="162"/>
                    </a:lnTo>
                    <a:lnTo>
                      <a:pt x="164" y="162"/>
                    </a:lnTo>
                    <a:lnTo>
                      <a:pt x="170" y="164"/>
                    </a:lnTo>
                    <a:lnTo>
                      <a:pt x="174" y="168"/>
                    </a:lnTo>
                    <a:lnTo>
                      <a:pt x="176" y="170"/>
                    </a:lnTo>
                    <a:lnTo>
                      <a:pt x="178" y="172"/>
                    </a:lnTo>
                    <a:lnTo>
                      <a:pt x="180" y="172"/>
                    </a:lnTo>
                    <a:lnTo>
                      <a:pt x="182" y="172"/>
                    </a:lnTo>
                    <a:lnTo>
                      <a:pt x="184" y="170"/>
                    </a:lnTo>
                    <a:lnTo>
                      <a:pt x="186" y="168"/>
                    </a:lnTo>
                    <a:lnTo>
                      <a:pt x="188" y="168"/>
                    </a:lnTo>
                    <a:lnTo>
                      <a:pt x="190" y="170"/>
                    </a:lnTo>
                    <a:lnTo>
                      <a:pt x="192" y="172"/>
                    </a:lnTo>
                    <a:lnTo>
                      <a:pt x="194" y="172"/>
                    </a:lnTo>
                    <a:lnTo>
                      <a:pt x="198" y="170"/>
                    </a:lnTo>
                    <a:lnTo>
                      <a:pt x="202" y="168"/>
                    </a:lnTo>
                    <a:lnTo>
                      <a:pt x="208" y="164"/>
                    </a:lnTo>
                    <a:lnTo>
                      <a:pt x="210" y="162"/>
                    </a:lnTo>
                    <a:lnTo>
                      <a:pt x="210" y="160"/>
                    </a:lnTo>
                    <a:lnTo>
                      <a:pt x="210" y="158"/>
                    </a:lnTo>
                    <a:lnTo>
                      <a:pt x="210" y="156"/>
                    </a:lnTo>
                    <a:lnTo>
                      <a:pt x="208" y="154"/>
                    </a:lnTo>
                    <a:lnTo>
                      <a:pt x="204" y="154"/>
                    </a:lnTo>
                    <a:lnTo>
                      <a:pt x="198" y="154"/>
                    </a:lnTo>
                    <a:lnTo>
                      <a:pt x="198" y="152"/>
                    </a:lnTo>
                    <a:lnTo>
                      <a:pt x="196" y="152"/>
                    </a:lnTo>
                    <a:lnTo>
                      <a:pt x="194" y="150"/>
                    </a:lnTo>
                    <a:lnTo>
                      <a:pt x="194" y="148"/>
                    </a:lnTo>
                    <a:lnTo>
                      <a:pt x="196" y="146"/>
                    </a:lnTo>
                    <a:lnTo>
                      <a:pt x="200" y="144"/>
                    </a:lnTo>
                    <a:lnTo>
                      <a:pt x="204" y="144"/>
                    </a:lnTo>
                    <a:lnTo>
                      <a:pt x="208" y="142"/>
                    </a:lnTo>
                    <a:lnTo>
                      <a:pt x="212" y="142"/>
                    </a:lnTo>
                    <a:lnTo>
                      <a:pt x="218" y="140"/>
                    </a:lnTo>
                    <a:lnTo>
                      <a:pt x="222" y="142"/>
                    </a:lnTo>
                    <a:lnTo>
                      <a:pt x="226" y="142"/>
                    </a:lnTo>
                    <a:lnTo>
                      <a:pt x="228" y="142"/>
                    </a:lnTo>
                    <a:lnTo>
                      <a:pt x="230" y="140"/>
                    </a:lnTo>
                    <a:lnTo>
                      <a:pt x="232" y="138"/>
                    </a:lnTo>
                    <a:lnTo>
                      <a:pt x="232" y="134"/>
                    </a:lnTo>
                    <a:lnTo>
                      <a:pt x="232" y="132"/>
                    </a:lnTo>
                    <a:lnTo>
                      <a:pt x="230" y="128"/>
                    </a:lnTo>
                    <a:lnTo>
                      <a:pt x="226" y="126"/>
                    </a:lnTo>
                    <a:lnTo>
                      <a:pt x="220" y="124"/>
                    </a:lnTo>
                    <a:lnTo>
                      <a:pt x="216" y="122"/>
                    </a:lnTo>
                    <a:lnTo>
                      <a:pt x="210" y="118"/>
                    </a:lnTo>
                    <a:lnTo>
                      <a:pt x="202" y="116"/>
                    </a:lnTo>
                    <a:lnTo>
                      <a:pt x="186" y="114"/>
                    </a:lnTo>
                    <a:lnTo>
                      <a:pt x="184" y="110"/>
                    </a:lnTo>
                    <a:lnTo>
                      <a:pt x="178" y="98"/>
                    </a:lnTo>
                    <a:lnTo>
                      <a:pt x="174" y="78"/>
                    </a:lnTo>
                    <a:lnTo>
                      <a:pt x="174" y="52"/>
                    </a:lnTo>
                    <a:lnTo>
                      <a:pt x="172" y="48"/>
                    </a:lnTo>
                    <a:lnTo>
                      <a:pt x="170" y="38"/>
                    </a:lnTo>
                    <a:lnTo>
                      <a:pt x="166" y="28"/>
                    </a:lnTo>
                    <a:lnTo>
                      <a:pt x="160" y="20"/>
                    </a:lnTo>
                    <a:lnTo>
                      <a:pt x="150" y="18"/>
                    </a:lnTo>
                    <a:lnTo>
                      <a:pt x="148" y="20"/>
                    </a:lnTo>
                    <a:lnTo>
                      <a:pt x="146" y="24"/>
                    </a:lnTo>
                    <a:lnTo>
                      <a:pt x="142" y="28"/>
                    </a:lnTo>
                    <a:lnTo>
                      <a:pt x="140" y="32"/>
                    </a:lnTo>
                    <a:lnTo>
                      <a:pt x="140" y="36"/>
                    </a:lnTo>
                    <a:lnTo>
                      <a:pt x="140" y="42"/>
                    </a:lnTo>
                    <a:lnTo>
                      <a:pt x="126" y="24"/>
                    </a:lnTo>
                    <a:lnTo>
                      <a:pt x="126" y="22"/>
                    </a:lnTo>
                    <a:lnTo>
                      <a:pt x="124" y="22"/>
                    </a:lnTo>
                    <a:lnTo>
                      <a:pt x="122" y="20"/>
                    </a:lnTo>
                    <a:lnTo>
                      <a:pt x="120" y="18"/>
                    </a:lnTo>
                    <a:lnTo>
                      <a:pt x="118" y="16"/>
                    </a:lnTo>
                    <a:lnTo>
                      <a:pt x="116" y="18"/>
                    </a:lnTo>
                    <a:lnTo>
                      <a:pt x="112" y="20"/>
                    </a:lnTo>
                    <a:lnTo>
                      <a:pt x="110" y="24"/>
                    </a:lnTo>
                    <a:lnTo>
                      <a:pt x="108" y="28"/>
                    </a:lnTo>
                    <a:lnTo>
                      <a:pt x="106" y="30"/>
                    </a:lnTo>
                    <a:lnTo>
                      <a:pt x="104" y="32"/>
                    </a:lnTo>
                    <a:lnTo>
                      <a:pt x="100" y="30"/>
                    </a:lnTo>
                    <a:lnTo>
                      <a:pt x="98" y="26"/>
                    </a:lnTo>
                    <a:lnTo>
                      <a:pt x="96" y="20"/>
                    </a:lnTo>
                    <a:lnTo>
                      <a:pt x="94" y="16"/>
                    </a:lnTo>
                    <a:lnTo>
                      <a:pt x="90" y="12"/>
                    </a:lnTo>
                    <a:lnTo>
                      <a:pt x="88" y="8"/>
                    </a:lnTo>
                    <a:lnTo>
                      <a:pt x="86" y="6"/>
                    </a:lnTo>
                    <a:lnTo>
                      <a:pt x="84" y="6"/>
                    </a:lnTo>
                    <a:lnTo>
                      <a:pt x="82" y="8"/>
                    </a:lnTo>
                    <a:lnTo>
                      <a:pt x="80" y="10"/>
                    </a:lnTo>
                    <a:lnTo>
                      <a:pt x="80" y="16"/>
                    </a:lnTo>
                    <a:lnTo>
                      <a:pt x="80" y="20"/>
                    </a:lnTo>
                    <a:lnTo>
                      <a:pt x="80" y="24"/>
                    </a:lnTo>
                    <a:lnTo>
                      <a:pt x="80" y="28"/>
                    </a:lnTo>
                    <a:lnTo>
                      <a:pt x="78" y="32"/>
                    </a:lnTo>
                    <a:lnTo>
                      <a:pt x="76" y="34"/>
                    </a:lnTo>
                    <a:lnTo>
                      <a:pt x="74" y="34"/>
                    </a:lnTo>
                    <a:lnTo>
                      <a:pt x="70" y="34"/>
                    </a:lnTo>
                    <a:lnTo>
                      <a:pt x="66" y="32"/>
                    </a:lnTo>
                    <a:lnTo>
                      <a:pt x="64" y="28"/>
                    </a:lnTo>
                    <a:lnTo>
                      <a:pt x="62" y="24"/>
                    </a:lnTo>
                    <a:lnTo>
                      <a:pt x="62" y="18"/>
                    </a:lnTo>
                    <a:lnTo>
                      <a:pt x="62" y="14"/>
                    </a:lnTo>
                    <a:lnTo>
                      <a:pt x="64" y="10"/>
                    </a:lnTo>
                    <a:lnTo>
                      <a:pt x="64" y="6"/>
                    </a:lnTo>
                    <a:lnTo>
                      <a:pt x="64" y="4"/>
                    </a:lnTo>
                    <a:lnTo>
                      <a:pt x="62" y="2"/>
                    </a:lnTo>
                    <a:lnTo>
                      <a:pt x="60" y="0"/>
                    </a:lnTo>
                    <a:lnTo>
                      <a:pt x="58" y="0"/>
                    </a:lnTo>
                    <a:lnTo>
                      <a:pt x="54" y="0"/>
                    </a:lnTo>
                    <a:lnTo>
                      <a:pt x="50" y="2"/>
                    </a:lnTo>
                    <a:lnTo>
                      <a:pt x="40" y="8"/>
                    </a:lnTo>
                    <a:lnTo>
                      <a:pt x="26" y="16"/>
                    </a:lnTo>
                    <a:lnTo>
                      <a:pt x="14" y="24"/>
                    </a:lnTo>
                    <a:lnTo>
                      <a:pt x="8" y="36"/>
                    </a:lnTo>
                    <a:lnTo>
                      <a:pt x="8" y="40"/>
                    </a:lnTo>
                    <a:lnTo>
                      <a:pt x="8" y="44"/>
                    </a:lnTo>
                    <a:lnTo>
                      <a:pt x="6" y="48"/>
                    </a:lnTo>
                    <a:lnTo>
                      <a:pt x="6" y="52"/>
                    </a:lnTo>
                    <a:lnTo>
                      <a:pt x="2" y="56"/>
                    </a:lnTo>
                    <a:lnTo>
                      <a:pt x="2" y="58"/>
                    </a:lnTo>
                    <a:lnTo>
                      <a:pt x="0" y="60"/>
                    </a:lnTo>
                    <a:lnTo>
                      <a:pt x="0" y="62"/>
                    </a:lnTo>
                    <a:lnTo>
                      <a:pt x="0" y="64"/>
                    </a:lnTo>
                    <a:lnTo>
                      <a:pt x="0" y="68"/>
                    </a:lnTo>
                    <a:lnTo>
                      <a:pt x="2" y="70"/>
                    </a:lnTo>
                    <a:lnTo>
                      <a:pt x="6" y="72"/>
                    </a:lnTo>
                    <a:lnTo>
                      <a:pt x="10" y="74"/>
                    </a:lnTo>
                    <a:lnTo>
                      <a:pt x="16" y="74"/>
                    </a:lnTo>
                    <a:lnTo>
                      <a:pt x="24" y="74"/>
                    </a:lnTo>
                    <a:close/>
                  </a:path>
                </a:pathLst>
              </a:custGeom>
              <a:grpFill/>
              <a:ln w="3175" algn="ctr">
                <a:solidFill>
                  <a:schemeClr val="accent2">
                    <a:lumMod val="60000"/>
                    <a:lumOff val="40000"/>
                  </a:schemeClr>
                </a:solidFill>
                <a:miter lim="800000"/>
                <a:headEnd/>
                <a:tailEnd/>
              </a:ln>
            </p:spPr>
            <p:txBody>
              <a:bodyPr anchor="ctr"/>
              <a:lstStyle/>
              <a:p>
                <a:pPr algn="ctr">
                  <a:defRPr/>
                </a:pPr>
                <a:endParaRPr lang="en-US">
                  <a:solidFill>
                    <a:schemeClr val="lt1"/>
                  </a:solidFill>
                  <a:latin typeface="+mn-lt"/>
                </a:endParaRPr>
              </a:p>
            </p:txBody>
          </p:sp>
          <p:sp>
            <p:nvSpPr>
              <p:cNvPr id="367" name="Freeform 354"/>
              <p:cNvSpPr>
                <a:spLocks/>
              </p:cNvSpPr>
              <p:nvPr/>
            </p:nvSpPr>
            <p:spPr bwMode="gray">
              <a:xfrm>
                <a:off x="3265" y="1258"/>
                <a:ext cx="234" cy="161"/>
              </a:xfrm>
              <a:custGeom>
                <a:avLst/>
                <a:gdLst>
                  <a:gd name="T0" fmla="*/ 58 w 118"/>
                  <a:gd name="T1" fmla="*/ 22 h 90"/>
                  <a:gd name="T2" fmla="*/ 44 w 118"/>
                  <a:gd name="T3" fmla="*/ 40 h 90"/>
                  <a:gd name="T4" fmla="*/ 26 w 118"/>
                  <a:gd name="T5" fmla="*/ 60 h 90"/>
                  <a:gd name="T6" fmla="*/ 14 w 118"/>
                  <a:gd name="T7" fmla="*/ 66 h 90"/>
                  <a:gd name="T8" fmla="*/ 8 w 118"/>
                  <a:gd name="T9" fmla="*/ 68 h 90"/>
                  <a:gd name="T10" fmla="*/ 2 w 118"/>
                  <a:gd name="T11" fmla="*/ 68 h 90"/>
                  <a:gd name="T12" fmla="*/ 0 w 118"/>
                  <a:gd name="T13" fmla="*/ 72 h 90"/>
                  <a:gd name="T14" fmla="*/ 2 w 118"/>
                  <a:gd name="T15" fmla="*/ 76 h 90"/>
                  <a:gd name="T16" fmla="*/ 10 w 118"/>
                  <a:gd name="T17" fmla="*/ 84 h 90"/>
                  <a:gd name="T18" fmla="*/ 28 w 118"/>
                  <a:gd name="T19" fmla="*/ 90 h 90"/>
                  <a:gd name="T20" fmla="*/ 40 w 118"/>
                  <a:gd name="T21" fmla="*/ 86 h 90"/>
                  <a:gd name="T22" fmla="*/ 44 w 118"/>
                  <a:gd name="T23" fmla="*/ 88 h 90"/>
                  <a:gd name="T24" fmla="*/ 50 w 118"/>
                  <a:gd name="T25" fmla="*/ 90 h 90"/>
                  <a:gd name="T26" fmla="*/ 58 w 118"/>
                  <a:gd name="T27" fmla="*/ 88 h 90"/>
                  <a:gd name="T28" fmla="*/ 62 w 118"/>
                  <a:gd name="T29" fmla="*/ 82 h 90"/>
                  <a:gd name="T30" fmla="*/ 70 w 118"/>
                  <a:gd name="T31" fmla="*/ 74 h 90"/>
                  <a:gd name="T32" fmla="*/ 76 w 118"/>
                  <a:gd name="T33" fmla="*/ 64 h 90"/>
                  <a:gd name="T34" fmla="*/ 78 w 118"/>
                  <a:gd name="T35" fmla="*/ 58 h 90"/>
                  <a:gd name="T36" fmla="*/ 84 w 118"/>
                  <a:gd name="T37" fmla="*/ 62 h 90"/>
                  <a:gd name="T38" fmla="*/ 92 w 118"/>
                  <a:gd name="T39" fmla="*/ 64 h 90"/>
                  <a:gd name="T40" fmla="*/ 102 w 118"/>
                  <a:gd name="T41" fmla="*/ 56 h 90"/>
                  <a:gd name="T42" fmla="*/ 104 w 118"/>
                  <a:gd name="T43" fmla="*/ 54 h 90"/>
                  <a:gd name="T44" fmla="*/ 106 w 118"/>
                  <a:gd name="T45" fmla="*/ 48 h 90"/>
                  <a:gd name="T46" fmla="*/ 106 w 118"/>
                  <a:gd name="T47" fmla="*/ 44 h 90"/>
                  <a:gd name="T48" fmla="*/ 104 w 118"/>
                  <a:gd name="T49" fmla="*/ 42 h 90"/>
                  <a:gd name="T50" fmla="*/ 106 w 118"/>
                  <a:gd name="T51" fmla="*/ 38 h 90"/>
                  <a:gd name="T52" fmla="*/ 110 w 118"/>
                  <a:gd name="T53" fmla="*/ 30 h 90"/>
                  <a:gd name="T54" fmla="*/ 108 w 118"/>
                  <a:gd name="T55" fmla="*/ 26 h 90"/>
                  <a:gd name="T56" fmla="*/ 108 w 118"/>
                  <a:gd name="T57" fmla="*/ 22 h 90"/>
                  <a:gd name="T58" fmla="*/ 112 w 118"/>
                  <a:gd name="T59" fmla="*/ 16 h 90"/>
                  <a:gd name="T60" fmla="*/ 116 w 118"/>
                  <a:gd name="T61" fmla="*/ 14 h 90"/>
                  <a:gd name="T62" fmla="*/ 116 w 118"/>
                  <a:gd name="T63" fmla="*/ 12 h 90"/>
                  <a:gd name="T64" fmla="*/ 110 w 118"/>
                  <a:gd name="T65" fmla="*/ 6 h 90"/>
                  <a:gd name="T66" fmla="*/ 104 w 118"/>
                  <a:gd name="T67" fmla="*/ 2 h 90"/>
                  <a:gd name="T68" fmla="*/ 100 w 118"/>
                  <a:gd name="T69" fmla="*/ 0 h 90"/>
                  <a:gd name="T70" fmla="*/ 84 w 118"/>
                  <a:gd name="T71" fmla="*/ 12 h 90"/>
                  <a:gd name="T72" fmla="*/ 76 w 118"/>
                  <a:gd name="T73" fmla="*/ 12 h 90"/>
                  <a:gd name="T74" fmla="*/ 64 w 118"/>
                  <a:gd name="T75" fmla="*/ 16 h 90"/>
                  <a:gd name="T76" fmla="*/ 60 w 118"/>
                  <a:gd name="T77" fmla="*/ 20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8"/>
                  <a:gd name="T118" fmla="*/ 0 h 90"/>
                  <a:gd name="T119" fmla="*/ 118 w 118"/>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8" h="90">
                    <a:moveTo>
                      <a:pt x="60" y="20"/>
                    </a:moveTo>
                    <a:lnTo>
                      <a:pt x="58" y="22"/>
                    </a:lnTo>
                    <a:lnTo>
                      <a:pt x="52" y="30"/>
                    </a:lnTo>
                    <a:lnTo>
                      <a:pt x="44" y="40"/>
                    </a:lnTo>
                    <a:lnTo>
                      <a:pt x="36" y="52"/>
                    </a:lnTo>
                    <a:lnTo>
                      <a:pt x="26" y="60"/>
                    </a:lnTo>
                    <a:lnTo>
                      <a:pt x="18" y="66"/>
                    </a:lnTo>
                    <a:lnTo>
                      <a:pt x="14" y="66"/>
                    </a:lnTo>
                    <a:lnTo>
                      <a:pt x="12" y="68"/>
                    </a:lnTo>
                    <a:lnTo>
                      <a:pt x="8" y="68"/>
                    </a:lnTo>
                    <a:lnTo>
                      <a:pt x="4" y="68"/>
                    </a:lnTo>
                    <a:lnTo>
                      <a:pt x="2" y="68"/>
                    </a:lnTo>
                    <a:lnTo>
                      <a:pt x="0" y="70"/>
                    </a:lnTo>
                    <a:lnTo>
                      <a:pt x="0" y="72"/>
                    </a:lnTo>
                    <a:lnTo>
                      <a:pt x="0" y="74"/>
                    </a:lnTo>
                    <a:lnTo>
                      <a:pt x="2" y="76"/>
                    </a:lnTo>
                    <a:lnTo>
                      <a:pt x="6" y="82"/>
                    </a:lnTo>
                    <a:lnTo>
                      <a:pt x="10" y="84"/>
                    </a:lnTo>
                    <a:lnTo>
                      <a:pt x="18" y="88"/>
                    </a:lnTo>
                    <a:lnTo>
                      <a:pt x="28" y="90"/>
                    </a:lnTo>
                    <a:lnTo>
                      <a:pt x="40" y="84"/>
                    </a:lnTo>
                    <a:lnTo>
                      <a:pt x="40" y="86"/>
                    </a:lnTo>
                    <a:lnTo>
                      <a:pt x="42" y="86"/>
                    </a:lnTo>
                    <a:lnTo>
                      <a:pt x="44" y="88"/>
                    </a:lnTo>
                    <a:lnTo>
                      <a:pt x="46" y="90"/>
                    </a:lnTo>
                    <a:lnTo>
                      <a:pt x="50" y="90"/>
                    </a:lnTo>
                    <a:lnTo>
                      <a:pt x="56" y="88"/>
                    </a:lnTo>
                    <a:lnTo>
                      <a:pt x="58" y="88"/>
                    </a:lnTo>
                    <a:lnTo>
                      <a:pt x="60" y="86"/>
                    </a:lnTo>
                    <a:lnTo>
                      <a:pt x="62" y="82"/>
                    </a:lnTo>
                    <a:lnTo>
                      <a:pt x="66" y="78"/>
                    </a:lnTo>
                    <a:lnTo>
                      <a:pt x="70" y="74"/>
                    </a:lnTo>
                    <a:lnTo>
                      <a:pt x="72" y="68"/>
                    </a:lnTo>
                    <a:lnTo>
                      <a:pt x="76" y="64"/>
                    </a:lnTo>
                    <a:lnTo>
                      <a:pt x="78" y="58"/>
                    </a:lnTo>
                    <a:lnTo>
                      <a:pt x="80" y="60"/>
                    </a:lnTo>
                    <a:lnTo>
                      <a:pt x="84" y="62"/>
                    </a:lnTo>
                    <a:lnTo>
                      <a:pt x="88" y="64"/>
                    </a:lnTo>
                    <a:lnTo>
                      <a:pt x="92" y="64"/>
                    </a:lnTo>
                    <a:lnTo>
                      <a:pt x="98" y="62"/>
                    </a:lnTo>
                    <a:lnTo>
                      <a:pt x="102" y="56"/>
                    </a:lnTo>
                    <a:lnTo>
                      <a:pt x="104" y="54"/>
                    </a:lnTo>
                    <a:lnTo>
                      <a:pt x="106" y="52"/>
                    </a:lnTo>
                    <a:lnTo>
                      <a:pt x="106" y="48"/>
                    </a:lnTo>
                    <a:lnTo>
                      <a:pt x="106" y="46"/>
                    </a:lnTo>
                    <a:lnTo>
                      <a:pt x="106" y="44"/>
                    </a:lnTo>
                    <a:lnTo>
                      <a:pt x="102" y="42"/>
                    </a:lnTo>
                    <a:lnTo>
                      <a:pt x="104" y="42"/>
                    </a:lnTo>
                    <a:lnTo>
                      <a:pt x="104" y="40"/>
                    </a:lnTo>
                    <a:lnTo>
                      <a:pt x="106" y="38"/>
                    </a:lnTo>
                    <a:lnTo>
                      <a:pt x="108" y="34"/>
                    </a:lnTo>
                    <a:lnTo>
                      <a:pt x="110" y="30"/>
                    </a:lnTo>
                    <a:lnTo>
                      <a:pt x="110" y="28"/>
                    </a:lnTo>
                    <a:lnTo>
                      <a:pt x="108" y="26"/>
                    </a:lnTo>
                    <a:lnTo>
                      <a:pt x="108" y="22"/>
                    </a:lnTo>
                    <a:lnTo>
                      <a:pt x="110" y="20"/>
                    </a:lnTo>
                    <a:lnTo>
                      <a:pt x="112" y="16"/>
                    </a:lnTo>
                    <a:lnTo>
                      <a:pt x="114" y="14"/>
                    </a:lnTo>
                    <a:lnTo>
                      <a:pt x="116" y="14"/>
                    </a:lnTo>
                    <a:lnTo>
                      <a:pt x="118" y="12"/>
                    </a:lnTo>
                    <a:lnTo>
                      <a:pt x="116" y="12"/>
                    </a:lnTo>
                    <a:lnTo>
                      <a:pt x="114" y="10"/>
                    </a:lnTo>
                    <a:lnTo>
                      <a:pt x="110" y="6"/>
                    </a:lnTo>
                    <a:lnTo>
                      <a:pt x="108" y="4"/>
                    </a:lnTo>
                    <a:lnTo>
                      <a:pt x="104" y="2"/>
                    </a:lnTo>
                    <a:lnTo>
                      <a:pt x="102" y="0"/>
                    </a:lnTo>
                    <a:lnTo>
                      <a:pt x="100" y="0"/>
                    </a:lnTo>
                    <a:lnTo>
                      <a:pt x="86" y="12"/>
                    </a:lnTo>
                    <a:lnTo>
                      <a:pt x="84" y="12"/>
                    </a:lnTo>
                    <a:lnTo>
                      <a:pt x="82" y="12"/>
                    </a:lnTo>
                    <a:lnTo>
                      <a:pt x="76" y="12"/>
                    </a:lnTo>
                    <a:lnTo>
                      <a:pt x="70" y="14"/>
                    </a:lnTo>
                    <a:lnTo>
                      <a:pt x="64" y="16"/>
                    </a:lnTo>
                    <a:lnTo>
                      <a:pt x="60" y="20"/>
                    </a:lnTo>
                    <a:close/>
                  </a:path>
                </a:pathLst>
              </a:custGeom>
              <a:grpFill/>
              <a:ln w="3175" algn="ctr">
                <a:solidFill>
                  <a:schemeClr val="accent2">
                    <a:lumMod val="60000"/>
                    <a:lumOff val="40000"/>
                  </a:schemeClr>
                </a:solidFill>
                <a:miter lim="800000"/>
                <a:headEnd/>
                <a:tailEnd/>
              </a:ln>
            </p:spPr>
            <p:txBody>
              <a:bodyPr anchor="ctr"/>
              <a:lstStyle/>
              <a:p>
                <a:pPr algn="ctr">
                  <a:defRPr/>
                </a:pPr>
                <a:endParaRPr lang="en-US">
                  <a:solidFill>
                    <a:schemeClr val="lt1"/>
                  </a:solidFill>
                  <a:latin typeface="+mn-lt"/>
                </a:endParaRPr>
              </a:p>
            </p:txBody>
          </p:sp>
          <p:sp>
            <p:nvSpPr>
              <p:cNvPr id="368" name="Freeform 355"/>
              <p:cNvSpPr>
                <a:spLocks/>
              </p:cNvSpPr>
              <p:nvPr/>
            </p:nvSpPr>
            <p:spPr bwMode="gray">
              <a:xfrm>
                <a:off x="3487" y="1186"/>
                <a:ext cx="43" cy="50"/>
              </a:xfrm>
              <a:custGeom>
                <a:avLst/>
                <a:gdLst>
                  <a:gd name="T0" fmla="*/ 16 w 22"/>
                  <a:gd name="T1" fmla="*/ 2 h 28"/>
                  <a:gd name="T2" fmla="*/ 14 w 22"/>
                  <a:gd name="T3" fmla="*/ 2 h 28"/>
                  <a:gd name="T4" fmla="*/ 14 w 22"/>
                  <a:gd name="T5" fmla="*/ 2 h 28"/>
                  <a:gd name="T6" fmla="*/ 12 w 22"/>
                  <a:gd name="T7" fmla="*/ 0 h 28"/>
                  <a:gd name="T8" fmla="*/ 10 w 22"/>
                  <a:gd name="T9" fmla="*/ 0 h 28"/>
                  <a:gd name="T10" fmla="*/ 6 w 22"/>
                  <a:gd name="T11" fmla="*/ 0 h 28"/>
                  <a:gd name="T12" fmla="*/ 4 w 22"/>
                  <a:gd name="T13" fmla="*/ 2 h 28"/>
                  <a:gd name="T14" fmla="*/ 2 w 22"/>
                  <a:gd name="T15" fmla="*/ 4 h 28"/>
                  <a:gd name="T16" fmla="*/ 2 w 22"/>
                  <a:gd name="T17" fmla="*/ 8 h 28"/>
                  <a:gd name="T18" fmla="*/ 0 w 22"/>
                  <a:gd name="T19" fmla="*/ 12 h 28"/>
                  <a:gd name="T20" fmla="*/ 2 w 22"/>
                  <a:gd name="T21" fmla="*/ 20 h 28"/>
                  <a:gd name="T22" fmla="*/ 2 w 22"/>
                  <a:gd name="T23" fmla="*/ 20 h 28"/>
                  <a:gd name="T24" fmla="*/ 4 w 22"/>
                  <a:gd name="T25" fmla="*/ 22 h 28"/>
                  <a:gd name="T26" fmla="*/ 6 w 22"/>
                  <a:gd name="T27" fmla="*/ 24 h 28"/>
                  <a:gd name="T28" fmla="*/ 10 w 22"/>
                  <a:gd name="T29" fmla="*/ 26 h 28"/>
                  <a:gd name="T30" fmla="*/ 14 w 22"/>
                  <a:gd name="T31" fmla="*/ 26 h 28"/>
                  <a:gd name="T32" fmla="*/ 16 w 22"/>
                  <a:gd name="T33" fmla="*/ 28 h 28"/>
                  <a:gd name="T34" fmla="*/ 20 w 22"/>
                  <a:gd name="T35" fmla="*/ 26 h 28"/>
                  <a:gd name="T36" fmla="*/ 22 w 22"/>
                  <a:gd name="T37" fmla="*/ 24 h 28"/>
                  <a:gd name="T38" fmla="*/ 22 w 22"/>
                  <a:gd name="T39" fmla="*/ 20 h 28"/>
                  <a:gd name="T40" fmla="*/ 22 w 22"/>
                  <a:gd name="T41" fmla="*/ 14 h 28"/>
                  <a:gd name="T42" fmla="*/ 22 w 22"/>
                  <a:gd name="T43" fmla="*/ 10 h 28"/>
                  <a:gd name="T44" fmla="*/ 20 w 22"/>
                  <a:gd name="T45" fmla="*/ 6 h 28"/>
                  <a:gd name="T46" fmla="*/ 18 w 22"/>
                  <a:gd name="T47" fmla="*/ 4 h 28"/>
                  <a:gd name="T48" fmla="*/ 16 w 22"/>
                  <a:gd name="T49" fmla="*/ 2 h 28"/>
                  <a:gd name="T50" fmla="*/ 16 w 22"/>
                  <a:gd name="T51" fmla="*/ 2 h 28"/>
                  <a:gd name="T52" fmla="*/ 16 w 22"/>
                  <a:gd name="T53" fmla="*/ 2 h 28"/>
                  <a:gd name="T54" fmla="*/ 16 w 22"/>
                  <a:gd name="T55" fmla="*/ 2 h 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
                  <a:gd name="T85" fmla="*/ 0 h 28"/>
                  <a:gd name="T86" fmla="*/ 22 w 22"/>
                  <a:gd name="T87" fmla="*/ 28 h 2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 h="28">
                    <a:moveTo>
                      <a:pt x="16" y="2"/>
                    </a:moveTo>
                    <a:lnTo>
                      <a:pt x="14" y="2"/>
                    </a:lnTo>
                    <a:lnTo>
                      <a:pt x="12" y="0"/>
                    </a:lnTo>
                    <a:lnTo>
                      <a:pt x="10" y="0"/>
                    </a:lnTo>
                    <a:lnTo>
                      <a:pt x="6" y="0"/>
                    </a:lnTo>
                    <a:lnTo>
                      <a:pt x="4" y="2"/>
                    </a:lnTo>
                    <a:lnTo>
                      <a:pt x="2" y="4"/>
                    </a:lnTo>
                    <a:lnTo>
                      <a:pt x="2" y="8"/>
                    </a:lnTo>
                    <a:lnTo>
                      <a:pt x="0" y="12"/>
                    </a:lnTo>
                    <a:lnTo>
                      <a:pt x="2" y="20"/>
                    </a:lnTo>
                    <a:lnTo>
                      <a:pt x="4" y="22"/>
                    </a:lnTo>
                    <a:lnTo>
                      <a:pt x="6" y="24"/>
                    </a:lnTo>
                    <a:lnTo>
                      <a:pt x="10" y="26"/>
                    </a:lnTo>
                    <a:lnTo>
                      <a:pt x="14" y="26"/>
                    </a:lnTo>
                    <a:lnTo>
                      <a:pt x="16" y="28"/>
                    </a:lnTo>
                    <a:lnTo>
                      <a:pt x="20" y="26"/>
                    </a:lnTo>
                    <a:lnTo>
                      <a:pt x="22" y="24"/>
                    </a:lnTo>
                    <a:lnTo>
                      <a:pt x="22" y="20"/>
                    </a:lnTo>
                    <a:lnTo>
                      <a:pt x="22" y="14"/>
                    </a:lnTo>
                    <a:lnTo>
                      <a:pt x="22" y="10"/>
                    </a:lnTo>
                    <a:lnTo>
                      <a:pt x="20" y="6"/>
                    </a:lnTo>
                    <a:lnTo>
                      <a:pt x="18" y="4"/>
                    </a:lnTo>
                    <a:lnTo>
                      <a:pt x="16" y="2"/>
                    </a:lnTo>
                    <a:close/>
                  </a:path>
                </a:pathLst>
              </a:custGeom>
              <a:grpFill/>
              <a:ln w="3175" algn="ctr">
                <a:solidFill>
                  <a:schemeClr val="accent2">
                    <a:lumMod val="60000"/>
                    <a:lumOff val="40000"/>
                  </a:schemeClr>
                </a:solidFill>
                <a:miter lim="800000"/>
                <a:headEnd/>
                <a:tailEnd/>
              </a:ln>
            </p:spPr>
            <p:txBody>
              <a:bodyPr anchor="ctr"/>
              <a:lstStyle/>
              <a:p>
                <a:pPr algn="ctr">
                  <a:defRPr/>
                </a:pPr>
                <a:endParaRPr lang="en-US">
                  <a:solidFill>
                    <a:schemeClr val="lt1"/>
                  </a:solidFill>
                  <a:latin typeface="+mn-lt"/>
                </a:endParaRPr>
              </a:p>
            </p:txBody>
          </p:sp>
          <p:sp>
            <p:nvSpPr>
              <p:cNvPr id="369" name="Freeform 356"/>
              <p:cNvSpPr>
                <a:spLocks/>
              </p:cNvSpPr>
              <p:nvPr/>
            </p:nvSpPr>
            <p:spPr bwMode="gray">
              <a:xfrm>
                <a:off x="3538" y="1118"/>
                <a:ext cx="135" cy="75"/>
              </a:xfrm>
              <a:custGeom>
                <a:avLst/>
                <a:gdLst>
                  <a:gd name="T0" fmla="*/ 12 w 68"/>
                  <a:gd name="T1" fmla="*/ 12 h 42"/>
                  <a:gd name="T2" fmla="*/ 12 w 68"/>
                  <a:gd name="T3" fmla="*/ 12 h 42"/>
                  <a:gd name="T4" fmla="*/ 10 w 68"/>
                  <a:gd name="T5" fmla="*/ 14 h 42"/>
                  <a:gd name="T6" fmla="*/ 8 w 68"/>
                  <a:gd name="T7" fmla="*/ 14 h 42"/>
                  <a:gd name="T8" fmla="*/ 4 w 68"/>
                  <a:gd name="T9" fmla="*/ 18 h 42"/>
                  <a:gd name="T10" fmla="*/ 2 w 68"/>
                  <a:gd name="T11" fmla="*/ 20 h 42"/>
                  <a:gd name="T12" fmla="*/ 0 w 68"/>
                  <a:gd name="T13" fmla="*/ 24 h 42"/>
                  <a:gd name="T14" fmla="*/ 0 w 68"/>
                  <a:gd name="T15" fmla="*/ 26 h 42"/>
                  <a:gd name="T16" fmla="*/ 2 w 68"/>
                  <a:gd name="T17" fmla="*/ 30 h 42"/>
                  <a:gd name="T18" fmla="*/ 4 w 68"/>
                  <a:gd name="T19" fmla="*/ 34 h 42"/>
                  <a:gd name="T20" fmla="*/ 10 w 68"/>
                  <a:gd name="T21" fmla="*/ 36 h 42"/>
                  <a:gd name="T22" fmla="*/ 12 w 68"/>
                  <a:gd name="T23" fmla="*/ 36 h 42"/>
                  <a:gd name="T24" fmla="*/ 12 w 68"/>
                  <a:gd name="T25" fmla="*/ 34 h 42"/>
                  <a:gd name="T26" fmla="*/ 16 w 68"/>
                  <a:gd name="T27" fmla="*/ 30 h 42"/>
                  <a:gd name="T28" fmla="*/ 18 w 68"/>
                  <a:gd name="T29" fmla="*/ 28 h 42"/>
                  <a:gd name="T30" fmla="*/ 22 w 68"/>
                  <a:gd name="T31" fmla="*/ 26 h 42"/>
                  <a:gd name="T32" fmla="*/ 26 w 68"/>
                  <a:gd name="T33" fmla="*/ 28 h 42"/>
                  <a:gd name="T34" fmla="*/ 30 w 68"/>
                  <a:gd name="T35" fmla="*/ 32 h 42"/>
                  <a:gd name="T36" fmla="*/ 32 w 68"/>
                  <a:gd name="T37" fmla="*/ 34 h 42"/>
                  <a:gd name="T38" fmla="*/ 36 w 68"/>
                  <a:gd name="T39" fmla="*/ 38 h 42"/>
                  <a:gd name="T40" fmla="*/ 42 w 68"/>
                  <a:gd name="T41" fmla="*/ 42 h 42"/>
                  <a:gd name="T42" fmla="*/ 52 w 68"/>
                  <a:gd name="T43" fmla="*/ 40 h 42"/>
                  <a:gd name="T44" fmla="*/ 62 w 68"/>
                  <a:gd name="T45" fmla="*/ 32 h 42"/>
                  <a:gd name="T46" fmla="*/ 62 w 68"/>
                  <a:gd name="T47" fmla="*/ 32 h 42"/>
                  <a:gd name="T48" fmla="*/ 64 w 68"/>
                  <a:gd name="T49" fmla="*/ 30 h 42"/>
                  <a:gd name="T50" fmla="*/ 66 w 68"/>
                  <a:gd name="T51" fmla="*/ 28 h 42"/>
                  <a:gd name="T52" fmla="*/ 68 w 68"/>
                  <a:gd name="T53" fmla="*/ 26 h 42"/>
                  <a:gd name="T54" fmla="*/ 68 w 68"/>
                  <a:gd name="T55" fmla="*/ 22 h 42"/>
                  <a:gd name="T56" fmla="*/ 66 w 68"/>
                  <a:gd name="T57" fmla="*/ 20 h 42"/>
                  <a:gd name="T58" fmla="*/ 62 w 68"/>
                  <a:gd name="T59" fmla="*/ 16 h 42"/>
                  <a:gd name="T60" fmla="*/ 58 w 68"/>
                  <a:gd name="T61" fmla="*/ 14 h 42"/>
                  <a:gd name="T62" fmla="*/ 40 w 68"/>
                  <a:gd name="T63" fmla="*/ 2 h 42"/>
                  <a:gd name="T64" fmla="*/ 38 w 68"/>
                  <a:gd name="T65" fmla="*/ 2 h 42"/>
                  <a:gd name="T66" fmla="*/ 36 w 68"/>
                  <a:gd name="T67" fmla="*/ 2 h 42"/>
                  <a:gd name="T68" fmla="*/ 32 w 68"/>
                  <a:gd name="T69" fmla="*/ 0 h 42"/>
                  <a:gd name="T70" fmla="*/ 28 w 68"/>
                  <a:gd name="T71" fmla="*/ 0 h 42"/>
                  <a:gd name="T72" fmla="*/ 24 w 68"/>
                  <a:gd name="T73" fmla="*/ 2 h 42"/>
                  <a:gd name="T74" fmla="*/ 18 w 68"/>
                  <a:gd name="T75" fmla="*/ 6 h 42"/>
                  <a:gd name="T76" fmla="*/ 12 w 68"/>
                  <a:gd name="T77" fmla="*/ 12 h 42"/>
                  <a:gd name="T78" fmla="*/ 12 w 68"/>
                  <a:gd name="T79" fmla="*/ 12 h 4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8"/>
                  <a:gd name="T121" fmla="*/ 0 h 42"/>
                  <a:gd name="T122" fmla="*/ 68 w 68"/>
                  <a:gd name="T123" fmla="*/ 42 h 4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8" h="42">
                    <a:moveTo>
                      <a:pt x="12" y="12"/>
                    </a:moveTo>
                    <a:lnTo>
                      <a:pt x="12" y="12"/>
                    </a:lnTo>
                    <a:lnTo>
                      <a:pt x="10" y="14"/>
                    </a:lnTo>
                    <a:lnTo>
                      <a:pt x="8" y="14"/>
                    </a:lnTo>
                    <a:lnTo>
                      <a:pt x="4" y="18"/>
                    </a:lnTo>
                    <a:lnTo>
                      <a:pt x="2" y="20"/>
                    </a:lnTo>
                    <a:lnTo>
                      <a:pt x="0" y="24"/>
                    </a:lnTo>
                    <a:lnTo>
                      <a:pt x="0" y="26"/>
                    </a:lnTo>
                    <a:lnTo>
                      <a:pt x="2" y="30"/>
                    </a:lnTo>
                    <a:lnTo>
                      <a:pt x="4" y="34"/>
                    </a:lnTo>
                    <a:lnTo>
                      <a:pt x="10" y="36"/>
                    </a:lnTo>
                    <a:lnTo>
                      <a:pt x="12" y="36"/>
                    </a:lnTo>
                    <a:lnTo>
                      <a:pt x="12" y="34"/>
                    </a:lnTo>
                    <a:lnTo>
                      <a:pt x="16" y="30"/>
                    </a:lnTo>
                    <a:lnTo>
                      <a:pt x="18" y="28"/>
                    </a:lnTo>
                    <a:lnTo>
                      <a:pt x="22" y="26"/>
                    </a:lnTo>
                    <a:lnTo>
                      <a:pt x="26" y="28"/>
                    </a:lnTo>
                    <a:lnTo>
                      <a:pt x="30" y="32"/>
                    </a:lnTo>
                    <a:lnTo>
                      <a:pt x="32" y="34"/>
                    </a:lnTo>
                    <a:lnTo>
                      <a:pt x="36" y="38"/>
                    </a:lnTo>
                    <a:lnTo>
                      <a:pt x="42" y="42"/>
                    </a:lnTo>
                    <a:lnTo>
                      <a:pt x="52" y="40"/>
                    </a:lnTo>
                    <a:lnTo>
                      <a:pt x="62" y="32"/>
                    </a:lnTo>
                    <a:lnTo>
                      <a:pt x="64" y="30"/>
                    </a:lnTo>
                    <a:lnTo>
                      <a:pt x="66" y="28"/>
                    </a:lnTo>
                    <a:lnTo>
                      <a:pt x="68" y="26"/>
                    </a:lnTo>
                    <a:lnTo>
                      <a:pt x="68" y="22"/>
                    </a:lnTo>
                    <a:lnTo>
                      <a:pt x="66" y="20"/>
                    </a:lnTo>
                    <a:lnTo>
                      <a:pt x="62" y="16"/>
                    </a:lnTo>
                    <a:lnTo>
                      <a:pt x="58" y="14"/>
                    </a:lnTo>
                    <a:lnTo>
                      <a:pt x="40" y="2"/>
                    </a:lnTo>
                    <a:lnTo>
                      <a:pt x="38" y="2"/>
                    </a:lnTo>
                    <a:lnTo>
                      <a:pt x="36" y="2"/>
                    </a:lnTo>
                    <a:lnTo>
                      <a:pt x="32" y="0"/>
                    </a:lnTo>
                    <a:lnTo>
                      <a:pt x="28" y="0"/>
                    </a:lnTo>
                    <a:lnTo>
                      <a:pt x="24" y="2"/>
                    </a:lnTo>
                    <a:lnTo>
                      <a:pt x="18" y="6"/>
                    </a:lnTo>
                    <a:lnTo>
                      <a:pt x="12" y="12"/>
                    </a:lnTo>
                    <a:close/>
                  </a:path>
                </a:pathLst>
              </a:custGeom>
              <a:grpFill/>
              <a:ln w="3175" algn="ctr">
                <a:solidFill>
                  <a:schemeClr val="accent2">
                    <a:lumMod val="60000"/>
                    <a:lumOff val="40000"/>
                  </a:schemeClr>
                </a:solidFill>
                <a:miter lim="800000"/>
                <a:headEnd/>
                <a:tailEnd/>
              </a:ln>
            </p:spPr>
            <p:txBody>
              <a:bodyPr anchor="ctr"/>
              <a:lstStyle/>
              <a:p>
                <a:pPr algn="ctr">
                  <a:defRPr/>
                </a:pPr>
                <a:endParaRPr lang="en-US">
                  <a:solidFill>
                    <a:schemeClr val="lt1"/>
                  </a:solidFill>
                  <a:latin typeface="+mn-lt"/>
                </a:endParaRPr>
              </a:p>
            </p:txBody>
          </p:sp>
          <p:sp>
            <p:nvSpPr>
              <p:cNvPr id="370" name="Freeform 357"/>
              <p:cNvSpPr>
                <a:spLocks/>
              </p:cNvSpPr>
              <p:nvPr/>
            </p:nvSpPr>
            <p:spPr bwMode="gray">
              <a:xfrm>
                <a:off x="3538" y="1215"/>
                <a:ext cx="115" cy="61"/>
              </a:xfrm>
              <a:custGeom>
                <a:avLst/>
                <a:gdLst>
                  <a:gd name="T0" fmla="*/ 12 w 58"/>
                  <a:gd name="T1" fmla="*/ 0 h 34"/>
                  <a:gd name="T2" fmla="*/ 10 w 58"/>
                  <a:gd name="T3" fmla="*/ 2 h 34"/>
                  <a:gd name="T4" fmla="*/ 4 w 58"/>
                  <a:gd name="T5" fmla="*/ 8 h 34"/>
                  <a:gd name="T6" fmla="*/ 0 w 58"/>
                  <a:gd name="T7" fmla="*/ 16 h 34"/>
                  <a:gd name="T8" fmla="*/ 0 w 58"/>
                  <a:gd name="T9" fmla="*/ 26 h 34"/>
                  <a:gd name="T10" fmla="*/ 6 w 58"/>
                  <a:gd name="T11" fmla="*/ 34 h 34"/>
                  <a:gd name="T12" fmla="*/ 8 w 58"/>
                  <a:gd name="T13" fmla="*/ 34 h 34"/>
                  <a:gd name="T14" fmla="*/ 12 w 58"/>
                  <a:gd name="T15" fmla="*/ 34 h 34"/>
                  <a:gd name="T16" fmla="*/ 18 w 58"/>
                  <a:gd name="T17" fmla="*/ 34 h 34"/>
                  <a:gd name="T18" fmla="*/ 24 w 58"/>
                  <a:gd name="T19" fmla="*/ 34 h 34"/>
                  <a:gd name="T20" fmla="*/ 32 w 58"/>
                  <a:gd name="T21" fmla="*/ 32 h 34"/>
                  <a:gd name="T22" fmla="*/ 34 w 58"/>
                  <a:gd name="T23" fmla="*/ 30 h 34"/>
                  <a:gd name="T24" fmla="*/ 38 w 58"/>
                  <a:gd name="T25" fmla="*/ 28 h 34"/>
                  <a:gd name="T26" fmla="*/ 42 w 58"/>
                  <a:gd name="T27" fmla="*/ 24 h 34"/>
                  <a:gd name="T28" fmla="*/ 46 w 58"/>
                  <a:gd name="T29" fmla="*/ 20 h 34"/>
                  <a:gd name="T30" fmla="*/ 48 w 58"/>
                  <a:gd name="T31" fmla="*/ 18 h 34"/>
                  <a:gd name="T32" fmla="*/ 52 w 58"/>
                  <a:gd name="T33" fmla="*/ 18 h 34"/>
                  <a:gd name="T34" fmla="*/ 54 w 58"/>
                  <a:gd name="T35" fmla="*/ 18 h 34"/>
                  <a:gd name="T36" fmla="*/ 56 w 58"/>
                  <a:gd name="T37" fmla="*/ 16 h 34"/>
                  <a:gd name="T38" fmla="*/ 58 w 58"/>
                  <a:gd name="T39" fmla="*/ 14 h 34"/>
                  <a:gd name="T40" fmla="*/ 58 w 58"/>
                  <a:gd name="T41" fmla="*/ 12 h 34"/>
                  <a:gd name="T42" fmla="*/ 56 w 58"/>
                  <a:gd name="T43" fmla="*/ 8 h 34"/>
                  <a:gd name="T44" fmla="*/ 54 w 58"/>
                  <a:gd name="T45" fmla="*/ 6 h 34"/>
                  <a:gd name="T46" fmla="*/ 48 w 58"/>
                  <a:gd name="T47" fmla="*/ 4 h 34"/>
                  <a:gd name="T48" fmla="*/ 32 w 58"/>
                  <a:gd name="T49" fmla="*/ 2 h 34"/>
                  <a:gd name="T50" fmla="*/ 18 w 58"/>
                  <a:gd name="T51" fmla="*/ 0 h 34"/>
                  <a:gd name="T52" fmla="*/ 12 w 58"/>
                  <a:gd name="T53" fmla="*/ 0 h 34"/>
                  <a:gd name="T54" fmla="*/ 12 w 58"/>
                  <a:gd name="T55" fmla="*/ 0 h 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8"/>
                  <a:gd name="T85" fmla="*/ 0 h 34"/>
                  <a:gd name="T86" fmla="*/ 58 w 58"/>
                  <a:gd name="T87" fmla="*/ 34 h 3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8" h="34">
                    <a:moveTo>
                      <a:pt x="12" y="0"/>
                    </a:moveTo>
                    <a:lnTo>
                      <a:pt x="10" y="2"/>
                    </a:lnTo>
                    <a:lnTo>
                      <a:pt x="4" y="8"/>
                    </a:lnTo>
                    <a:lnTo>
                      <a:pt x="0" y="16"/>
                    </a:lnTo>
                    <a:lnTo>
                      <a:pt x="0" y="26"/>
                    </a:lnTo>
                    <a:lnTo>
                      <a:pt x="6" y="34"/>
                    </a:lnTo>
                    <a:lnTo>
                      <a:pt x="8" y="34"/>
                    </a:lnTo>
                    <a:lnTo>
                      <a:pt x="12" y="34"/>
                    </a:lnTo>
                    <a:lnTo>
                      <a:pt x="18" y="34"/>
                    </a:lnTo>
                    <a:lnTo>
                      <a:pt x="24" y="34"/>
                    </a:lnTo>
                    <a:lnTo>
                      <a:pt x="32" y="32"/>
                    </a:lnTo>
                    <a:lnTo>
                      <a:pt x="34" y="30"/>
                    </a:lnTo>
                    <a:lnTo>
                      <a:pt x="38" y="28"/>
                    </a:lnTo>
                    <a:lnTo>
                      <a:pt x="42" y="24"/>
                    </a:lnTo>
                    <a:lnTo>
                      <a:pt x="46" y="20"/>
                    </a:lnTo>
                    <a:lnTo>
                      <a:pt x="48" y="18"/>
                    </a:lnTo>
                    <a:lnTo>
                      <a:pt x="52" y="18"/>
                    </a:lnTo>
                    <a:lnTo>
                      <a:pt x="54" y="18"/>
                    </a:lnTo>
                    <a:lnTo>
                      <a:pt x="56" y="16"/>
                    </a:lnTo>
                    <a:lnTo>
                      <a:pt x="58" y="14"/>
                    </a:lnTo>
                    <a:lnTo>
                      <a:pt x="58" y="12"/>
                    </a:lnTo>
                    <a:lnTo>
                      <a:pt x="56" y="8"/>
                    </a:lnTo>
                    <a:lnTo>
                      <a:pt x="54" y="6"/>
                    </a:lnTo>
                    <a:lnTo>
                      <a:pt x="48" y="4"/>
                    </a:lnTo>
                    <a:lnTo>
                      <a:pt x="32" y="2"/>
                    </a:lnTo>
                    <a:lnTo>
                      <a:pt x="18" y="0"/>
                    </a:lnTo>
                    <a:lnTo>
                      <a:pt x="12" y="0"/>
                    </a:lnTo>
                    <a:close/>
                  </a:path>
                </a:pathLst>
              </a:custGeom>
              <a:grpFill/>
              <a:ln w="3175" algn="ctr">
                <a:solidFill>
                  <a:schemeClr val="accent2">
                    <a:lumMod val="60000"/>
                    <a:lumOff val="40000"/>
                  </a:schemeClr>
                </a:solidFill>
                <a:miter lim="800000"/>
                <a:headEnd/>
                <a:tailEnd/>
              </a:ln>
            </p:spPr>
            <p:txBody>
              <a:bodyPr anchor="ctr"/>
              <a:lstStyle/>
              <a:p>
                <a:pPr algn="ctr">
                  <a:defRPr/>
                </a:pPr>
                <a:endParaRPr lang="en-US">
                  <a:solidFill>
                    <a:schemeClr val="lt1"/>
                  </a:solidFill>
                  <a:latin typeface="+mn-lt"/>
                </a:endParaRPr>
              </a:p>
            </p:txBody>
          </p:sp>
          <p:sp>
            <p:nvSpPr>
              <p:cNvPr id="371" name="Freeform 358"/>
              <p:cNvSpPr>
                <a:spLocks/>
              </p:cNvSpPr>
              <p:nvPr/>
            </p:nvSpPr>
            <p:spPr bwMode="gray">
              <a:xfrm>
                <a:off x="3392" y="1405"/>
                <a:ext cx="39" cy="50"/>
              </a:xfrm>
              <a:custGeom>
                <a:avLst/>
                <a:gdLst>
                  <a:gd name="T0" fmla="*/ 16 w 20"/>
                  <a:gd name="T1" fmla="*/ 0 h 28"/>
                  <a:gd name="T2" fmla="*/ 14 w 20"/>
                  <a:gd name="T3" fmla="*/ 0 h 28"/>
                  <a:gd name="T4" fmla="*/ 12 w 20"/>
                  <a:gd name="T5" fmla="*/ 2 h 28"/>
                  <a:gd name="T6" fmla="*/ 10 w 20"/>
                  <a:gd name="T7" fmla="*/ 6 h 28"/>
                  <a:gd name="T8" fmla="*/ 6 w 20"/>
                  <a:gd name="T9" fmla="*/ 10 h 28"/>
                  <a:gd name="T10" fmla="*/ 2 w 20"/>
                  <a:gd name="T11" fmla="*/ 14 h 28"/>
                  <a:gd name="T12" fmla="*/ 0 w 20"/>
                  <a:gd name="T13" fmla="*/ 18 h 28"/>
                  <a:gd name="T14" fmla="*/ 0 w 20"/>
                  <a:gd name="T15" fmla="*/ 24 h 28"/>
                  <a:gd name="T16" fmla="*/ 2 w 20"/>
                  <a:gd name="T17" fmla="*/ 28 h 28"/>
                  <a:gd name="T18" fmla="*/ 4 w 20"/>
                  <a:gd name="T19" fmla="*/ 28 h 28"/>
                  <a:gd name="T20" fmla="*/ 6 w 20"/>
                  <a:gd name="T21" fmla="*/ 28 h 28"/>
                  <a:gd name="T22" fmla="*/ 8 w 20"/>
                  <a:gd name="T23" fmla="*/ 28 h 28"/>
                  <a:gd name="T24" fmla="*/ 10 w 20"/>
                  <a:gd name="T25" fmla="*/ 28 h 28"/>
                  <a:gd name="T26" fmla="*/ 14 w 20"/>
                  <a:gd name="T27" fmla="*/ 26 h 28"/>
                  <a:gd name="T28" fmla="*/ 16 w 20"/>
                  <a:gd name="T29" fmla="*/ 22 h 28"/>
                  <a:gd name="T30" fmla="*/ 18 w 20"/>
                  <a:gd name="T31" fmla="*/ 16 h 28"/>
                  <a:gd name="T32" fmla="*/ 20 w 20"/>
                  <a:gd name="T33" fmla="*/ 14 h 28"/>
                  <a:gd name="T34" fmla="*/ 20 w 20"/>
                  <a:gd name="T35" fmla="*/ 12 h 28"/>
                  <a:gd name="T36" fmla="*/ 20 w 20"/>
                  <a:gd name="T37" fmla="*/ 8 h 28"/>
                  <a:gd name="T38" fmla="*/ 20 w 20"/>
                  <a:gd name="T39" fmla="*/ 6 h 28"/>
                  <a:gd name="T40" fmla="*/ 20 w 20"/>
                  <a:gd name="T41" fmla="*/ 2 h 28"/>
                  <a:gd name="T42" fmla="*/ 18 w 20"/>
                  <a:gd name="T43" fmla="*/ 0 h 28"/>
                  <a:gd name="T44" fmla="*/ 16 w 20"/>
                  <a:gd name="T45" fmla="*/ 0 h 28"/>
                  <a:gd name="T46" fmla="*/ 16 w 20"/>
                  <a:gd name="T47" fmla="*/ 0 h 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
                  <a:gd name="T73" fmla="*/ 0 h 28"/>
                  <a:gd name="T74" fmla="*/ 20 w 20"/>
                  <a:gd name="T75" fmla="*/ 28 h 2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 h="28">
                    <a:moveTo>
                      <a:pt x="16" y="0"/>
                    </a:moveTo>
                    <a:lnTo>
                      <a:pt x="14" y="0"/>
                    </a:lnTo>
                    <a:lnTo>
                      <a:pt x="12" y="2"/>
                    </a:lnTo>
                    <a:lnTo>
                      <a:pt x="10" y="6"/>
                    </a:lnTo>
                    <a:lnTo>
                      <a:pt x="6" y="10"/>
                    </a:lnTo>
                    <a:lnTo>
                      <a:pt x="2" y="14"/>
                    </a:lnTo>
                    <a:lnTo>
                      <a:pt x="0" y="18"/>
                    </a:lnTo>
                    <a:lnTo>
                      <a:pt x="0" y="24"/>
                    </a:lnTo>
                    <a:lnTo>
                      <a:pt x="2" y="28"/>
                    </a:lnTo>
                    <a:lnTo>
                      <a:pt x="4" y="28"/>
                    </a:lnTo>
                    <a:lnTo>
                      <a:pt x="6" y="28"/>
                    </a:lnTo>
                    <a:lnTo>
                      <a:pt x="8" y="28"/>
                    </a:lnTo>
                    <a:lnTo>
                      <a:pt x="10" y="28"/>
                    </a:lnTo>
                    <a:lnTo>
                      <a:pt x="14" y="26"/>
                    </a:lnTo>
                    <a:lnTo>
                      <a:pt x="16" y="22"/>
                    </a:lnTo>
                    <a:lnTo>
                      <a:pt x="18" y="16"/>
                    </a:lnTo>
                    <a:lnTo>
                      <a:pt x="20" y="14"/>
                    </a:lnTo>
                    <a:lnTo>
                      <a:pt x="20" y="12"/>
                    </a:lnTo>
                    <a:lnTo>
                      <a:pt x="20" y="8"/>
                    </a:lnTo>
                    <a:lnTo>
                      <a:pt x="20" y="6"/>
                    </a:lnTo>
                    <a:lnTo>
                      <a:pt x="20" y="2"/>
                    </a:lnTo>
                    <a:lnTo>
                      <a:pt x="18" y="0"/>
                    </a:lnTo>
                    <a:lnTo>
                      <a:pt x="16" y="0"/>
                    </a:lnTo>
                    <a:close/>
                  </a:path>
                </a:pathLst>
              </a:custGeom>
              <a:grpFill/>
              <a:ln w="3175" algn="ctr">
                <a:solidFill>
                  <a:schemeClr val="accent2">
                    <a:lumMod val="60000"/>
                    <a:lumOff val="40000"/>
                  </a:schemeClr>
                </a:solidFill>
                <a:miter lim="800000"/>
                <a:headEnd/>
                <a:tailEnd/>
              </a:ln>
            </p:spPr>
            <p:txBody>
              <a:bodyPr anchor="ctr"/>
              <a:lstStyle/>
              <a:p>
                <a:pPr algn="ctr">
                  <a:defRPr/>
                </a:pPr>
                <a:endParaRPr lang="en-US">
                  <a:solidFill>
                    <a:schemeClr val="lt1"/>
                  </a:solidFill>
                  <a:latin typeface="+mn-lt"/>
                </a:endParaRPr>
              </a:p>
            </p:txBody>
          </p:sp>
          <p:sp>
            <p:nvSpPr>
              <p:cNvPr id="372" name="Freeform 359"/>
              <p:cNvSpPr>
                <a:spLocks/>
              </p:cNvSpPr>
              <p:nvPr/>
            </p:nvSpPr>
            <p:spPr bwMode="gray">
              <a:xfrm>
                <a:off x="3388" y="1440"/>
                <a:ext cx="225" cy="162"/>
              </a:xfrm>
              <a:custGeom>
                <a:avLst/>
                <a:gdLst>
                  <a:gd name="T0" fmla="*/ 28 w 114"/>
                  <a:gd name="T1" fmla="*/ 20 h 90"/>
                  <a:gd name="T2" fmla="*/ 20 w 114"/>
                  <a:gd name="T3" fmla="*/ 18 h 90"/>
                  <a:gd name="T4" fmla="*/ 12 w 114"/>
                  <a:gd name="T5" fmla="*/ 22 h 90"/>
                  <a:gd name="T6" fmla="*/ 10 w 114"/>
                  <a:gd name="T7" fmla="*/ 34 h 90"/>
                  <a:gd name="T8" fmla="*/ 8 w 114"/>
                  <a:gd name="T9" fmla="*/ 36 h 90"/>
                  <a:gd name="T10" fmla="*/ 8 w 114"/>
                  <a:gd name="T11" fmla="*/ 46 h 90"/>
                  <a:gd name="T12" fmla="*/ 2 w 114"/>
                  <a:gd name="T13" fmla="*/ 52 h 90"/>
                  <a:gd name="T14" fmla="*/ 0 w 114"/>
                  <a:gd name="T15" fmla="*/ 60 h 90"/>
                  <a:gd name="T16" fmla="*/ 8 w 114"/>
                  <a:gd name="T17" fmla="*/ 68 h 90"/>
                  <a:gd name="T18" fmla="*/ 16 w 114"/>
                  <a:gd name="T19" fmla="*/ 72 h 90"/>
                  <a:gd name="T20" fmla="*/ 24 w 114"/>
                  <a:gd name="T21" fmla="*/ 72 h 90"/>
                  <a:gd name="T22" fmla="*/ 30 w 114"/>
                  <a:gd name="T23" fmla="*/ 64 h 90"/>
                  <a:gd name="T24" fmla="*/ 32 w 114"/>
                  <a:gd name="T25" fmla="*/ 62 h 90"/>
                  <a:gd name="T26" fmla="*/ 34 w 114"/>
                  <a:gd name="T27" fmla="*/ 66 h 90"/>
                  <a:gd name="T28" fmla="*/ 44 w 114"/>
                  <a:gd name="T29" fmla="*/ 68 h 90"/>
                  <a:gd name="T30" fmla="*/ 50 w 114"/>
                  <a:gd name="T31" fmla="*/ 66 h 90"/>
                  <a:gd name="T32" fmla="*/ 58 w 114"/>
                  <a:gd name="T33" fmla="*/ 64 h 90"/>
                  <a:gd name="T34" fmla="*/ 58 w 114"/>
                  <a:gd name="T35" fmla="*/ 68 h 90"/>
                  <a:gd name="T36" fmla="*/ 52 w 114"/>
                  <a:gd name="T37" fmla="*/ 74 h 90"/>
                  <a:gd name="T38" fmla="*/ 34 w 114"/>
                  <a:gd name="T39" fmla="*/ 82 h 90"/>
                  <a:gd name="T40" fmla="*/ 26 w 114"/>
                  <a:gd name="T41" fmla="*/ 88 h 90"/>
                  <a:gd name="T42" fmla="*/ 38 w 114"/>
                  <a:gd name="T43" fmla="*/ 90 h 90"/>
                  <a:gd name="T44" fmla="*/ 74 w 114"/>
                  <a:gd name="T45" fmla="*/ 76 h 90"/>
                  <a:gd name="T46" fmla="*/ 76 w 114"/>
                  <a:gd name="T47" fmla="*/ 72 h 90"/>
                  <a:gd name="T48" fmla="*/ 82 w 114"/>
                  <a:gd name="T49" fmla="*/ 72 h 90"/>
                  <a:gd name="T50" fmla="*/ 86 w 114"/>
                  <a:gd name="T51" fmla="*/ 74 h 90"/>
                  <a:gd name="T52" fmla="*/ 92 w 114"/>
                  <a:gd name="T53" fmla="*/ 72 h 90"/>
                  <a:gd name="T54" fmla="*/ 100 w 114"/>
                  <a:gd name="T55" fmla="*/ 72 h 90"/>
                  <a:gd name="T56" fmla="*/ 110 w 114"/>
                  <a:gd name="T57" fmla="*/ 64 h 90"/>
                  <a:gd name="T58" fmla="*/ 114 w 114"/>
                  <a:gd name="T59" fmla="*/ 38 h 90"/>
                  <a:gd name="T60" fmla="*/ 106 w 114"/>
                  <a:gd name="T61" fmla="*/ 34 h 90"/>
                  <a:gd name="T62" fmla="*/ 98 w 114"/>
                  <a:gd name="T63" fmla="*/ 38 h 90"/>
                  <a:gd name="T64" fmla="*/ 90 w 114"/>
                  <a:gd name="T65" fmla="*/ 32 h 90"/>
                  <a:gd name="T66" fmla="*/ 86 w 114"/>
                  <a:gd name="T67" fmla="*/ 24 h 90"/>
                  <a:gd name="T68" fmla="*/ 82 w 114"/>
                  <a:gd name="T69" fmla="*/ 10 h 90"/>
                  <a:gd name="T70" fmla="*/ 82 w 114"/>
                  <a:gd name="T71" fmla="*/ 0 h 90"/>
                  <a:gd name="T72" fmla="*/ 76 w 114"/>
                  <a:gd name="T73" fmla="*/ 2 h 90"/>
                  <a:gd name="T74" fmla="*/ 66 w 114"/>
                  <a:gd name="T75" fmla="*/ 10 h 90"/>
                  <a:gd name="T76" fmla="*/ 64 w 114"/>
                  <a:gd name="T77" fmla="*/ 22 h 90"/>
                  <a:gd name="T78" fmla="*/ 66 w 114"/>
                  <a:gd name="T79" fmla="*/ 28 h 90"/>
                  <a:gd name="T80" fmla="*/ 68 w 114"/>
                  <a:gd name="T81" fmla="*/ 32 h 90"/>
                  <a:gd name="T82" fmla="*/ 62 w 114"/>
                  <a:gd name="T83" fmla="*/ 42 h 90"/>
                  <a:gd name="T84" fmla="*/ 56 w 114"/>
                  <a:gd name="T85" fmla="*/ 48 h 90"/>
                  <a:gd name="T86" fmla="*/ 54 w 114"/>
                  <a:gd name="T87" fmla="*/ 40 h 90"/>
                  <a:gd name="T88" fmla="*/ 52 w 114"/>
                  <a:gd name="T89" fmla="*/ 30 h 90"/>
                  <a:gd name="T90" fmla="*/ 44 w 114"/>
                  <a:gd name="T91" fmla="*/ 24 h 90"/>
                  <a:gd name="T92" fmla="*/ 36 w 114"/>
                  <a:gd name="T93" fmla="*/ 28 h 90"/>
                  <a:gd name="T94" fmla="*/ 30 w 114"/>
                  <a:gd name="T95" fmla="*/ 20 h 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4"/>
                  <a:gd name="T145" fmla="*/ 0 h 90"/>
                  <a:gd name="T146" fmla="*/ 114 w 114"/>
                  <a:gd name="T147" fmla="*/ 90 h 9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4" h="90">
                    <a:moveTo>
                      <a:pt x="30" y="20"/>
                    </a:moveTo>
                    <a:lnTo>
                      <a:pt x="30" y="20"/>
                    </a:lnTo>
                    <a:lnTo>
                      <a:pt x="28" y="20"/>
                    </a:lnTo>
                    <a:lnTo>
                      <a:pt x="26" y="18"/>
                    </a:lnTo>
                    <a:lnTo>
                      <a:pt x="22" y="18"/>
                    </a:lnTo>
                    <a:lnTo>
                      <a:pt x="20" y="18"/>
                    </a:lnTo>
                    <a:lnTo>
                      <a:pt x="16" y="18"/>
                    </a:lnTo>
                    <a:lnTo>
                      <a:pt x="14" y="20"/>
                    </a:lnTo>
                    <a:lnTo>
                      <a:pt x="12" y="22"/>
                    </a:lnTo>
                    <a:lnTo>
                      <a:pt x="10" y="28"/>
                    </a:lnTo>
                    <a:lnTo>
                      <a:pt x="10" y="34"/>
                    </a:lnTo>
                    <a:lnTo>
                      <a:pt x="8" y="34"/>
                    </a:lnTo>
                    <a:lnTo>
                      <a:pt x="8" y="36"/>
                    </a:lnTo>
                    <a:lnTo>
                      <a:pt x="8" y="38"/>
                    </a:lnTo>
                    <a:lnTo>
                      <a:pt x="8" y="46"/>
                    </a:lnTo>
                    <a:lnTo>
                      <a:pt x="6" y="48"/>
                    </a:lnTo>
                    <a:lnTo>
                      <a:pt x="4" y="50"/>
                    </a:lnTo>
                    <a:lnTo>
                      <a:pt x="2" y="52"/>
                    </a:lnTo>
                    <a:lnTo>
                      <a:pt x="0" y="54"/>
                    </a:lnTo>
                    <a:lnTo>
                      <a:pt x="0" y="56"/>
                    </a:lnTo>
                    <a:lnTo>
                      <a:pt x="0" y="60"/>
                    </a:lnTo>
                    <a:lnTo>
                      <a:pt x="4" y="62"/>
                    </a:lnTo>
                    <a:lnTo>
                      <a:pt x="8" y="66"/>
                    </a:lnTo>
                    <a:lnTo>
                      <a:pt x="8" y="68"/>
                    </a:lnTo>
                    <a:lnTo>
                      <a:pt x="10" y="70"/>
                    </a:lnTo>
                    <a:lnTo>
                      <a:pt x="12" y="72"/>
                    </a:lnTo>
                    <a:lnTo>
                      <a:pt x="16" y="72"/>
                    </a:lnTo>
                    <a:lnTo>
                      <a:pt x="22" y="72"/>
                    </a:lnTo>
                    <a:lnTo>
                      <a:pt x="24" y="72"/>
                    </a:lnTo>
                    <a:lnTo>
                      <a:pt x="26" y="70"/>
                    </a:lnTo>
                    <a:lnTo>
                      <a:pt x="30" y="68"/>
                    </a:lnTo>
                    <a:lnTo>
                      <a:pt x="30" y="64"/>
                    </a:lnTo>
                    <a:lnTo>
                      <a:pt x="32" y="60"/>
                    </a:lnTo>
                    <a:lnTo>
                      <a:pt x="32" y="62"/>
                    </a:lnTo>
                    <a:lnTo>
                      <a:pt x="32" y="64"/>
                    </a:lnTo>
                    <a:lnTo>
                      <a:pt x="34" y="66"/>
                    </a:lnTo>
                    <a:lnTo>
                      <a:pt x="36" y="68"/>
                    </a:lnTo>
                    <a:lnTo>
                      <a:pt x="40" y="68"/>
                    </a:lnTo>
                    <a:lnTo>
                      <a:pt x="44" y="68"/>
                    </a:lnTo>
                    <a:lnTo>
                      <a:pt x="46" y="68"/>
                    </a:lnTo>
                    <a:lnTo>
                      <a:pt x="48" y="66"/>
                    </a:lnTo>
                    <a:lnTo>
                      <a:pt x="50" y="66"/>
                    </a:lnTo>
                    <a:lnTo>
                      <a:pt x="52" y="64"/>
                    </a:lnTo>
                    <a:lnTo>
                      <a:pt x="54" y="64"/>
                    </a:lnTo>
                    <a:lnTo>
                      <a:pt x="58" y="64"/>
                    </a:lnTo>
                    <a:lnTo>
                      <a:pt x="60" y="66"/>
                    </a:lnTo>
                    <a:lnTo>
                      <a:pt x="58" y="68"/>
                    </a:lnTo>
                    <a:lnTo>
                      <a:pt x="56" y="72"/>
                    </a:lnTo>
                    <a:lnTo>
                      <a:pt x="54" y="72"/>
                    </a:lnTo>
                    <a:lnTo>
                      <a:pt x="52" y="74"/>
                    </a:lnTo>
                    <a:lnTo>
                      <a:pt x="46" y="76"/>
                    </a:lnTo>
                    <a:lnTo>
                      <a:pt x="40" y="78"/>
                    </a:lnTo>
                    <a:lnTo>
                      <a:pt x="34" y="82"/>
                    </a:lnTo>
                    <a:lnTo>
                      <a:pt x="30" y="84"/>
                    </a:lnTo>
                    <a:lnTo>
                      <a:pt x="26" y="86"/>
                    </a:lnTo>
                    <a:lnTo>
                      <a:pt x="26" y="88"/>
                    </a:lnTo>
                    <a:lnTo>
                      <a:pt x="28" y="88"/>
                    </a:lnTo>
                    <a:lnTo>
                      <a:pt x="32" y="88"/>
                    </a:lnTo>
                    <a:lnTo>
                      <a:pt x="38" y="90"/>
                    </a:lnTo>
                    <a:lnTo>
                      <a:pt x="52" y="88"/>
                    </a:lnTo>
                    <a:lnTo>
                      <a:pt x="64" y="80"/>
                    </a:lnTo>
                    <a:lnTo>
                      <a:pt x="74" y="76"/>
                    </a:lnTo>
                    <a:lnTo>
                      <a:pt x="74" y="74"/>
                    </a:lnTo>
                    <a:lnTo>
                      <a:pt x="76" y="72"/>
                    </a:lnTo>
                    <a:lnTo>
                      <a:pt x="78" y="70"/>
                    </a:lnTo>
                    <a:lnTo>
                      <a:pt x="80" y="70"/>
                    </a:lnTo>
                    <a:lnTo>
                      <a:pt x="82" y="72"/>
                    </a:lnTo>
                    <a:lnTo>
                      <a:pt x="84" y="74"/>
                    </a:lnTo>
                    <a:lnTo>
                      <a:pt x="86" y="74"/>
                    </a:lnTo>
                    <a:lnTo>
                      <a:pt x="90" y="74"/>
                    </a:lnTo>
                    <a:lnTo>
                      <a:pt x="92" y="70"/>
                    </a:lnTo>
                    <a:lnTo>
                      <a:pt x="92" y="72"/>
                    </a:lnTo>
                    <a:lnTo>
                      <a:pt x="94" y="72"/>
                    </a:lnTo>
                    <a:lnTo>
                      <a:pt x="98" y="72"/>
                    </a:lnTo>
                    <a:lnTo>
                      <a:pt x="100" y="72"/>
                    </a:lnTo>
                    <a:lnTo>
                      <a:pt x="104" y="72"/>
                    </a:lnTo>
                    <a:lnTo>
                      <a:pt x="108" y="68"/>
                    </a:lnTo>
                    <a:lnTo>
                      <a:pt x="110" y="64"/>
                    </a:lnTo>
                    <a:lnTo>
                      <a:pt x="112" y="56"/>
                    </a:lnTo>
                    <a:lnTo>
                      <a:pt x="114" y="46"/>
                    </a:lnTo>
                    <a:lnTo>
                      <a:pt x="114" y="38"/>
                    </a:lnTo>
                    <a:lnTo>
                      <a:pt x="108" y="34"/>
                    </a:lnTo>
                    <a:lnTo>
                      <a:pt x="106" y="34"/>
                    </a:lnTo>
                    <a:lnTo>
                      <a:pt x="104" y="36"/>
                    </a:lnTo>
                    <a:lnTo>
                      <a:pt x="100" y="38"/>
                    </a:lnTo>
                    <a:lnTo>
                      <a:pt x="98" y="38"/>
                    </a:lnTo>
                    <a:lnTo>
                      <a:pt x="94" y="38"/>
                    </a:lnTo>
                    <a:lnTo>
                      <a:pt x="92" y="36"/>
                    </a:lnTo>
                    <a:lnTo>
                      <a:pt x="90" y="32"/>
                    </a:lnTo>
                    <a:lnTo>
                      <a:pt x="90" y="30"/>
                    </a:lnTo>
                    <a:lnTo>
                      <a:pt x="88" y="28"/>
                    </a:lnTo>
                    <a:lnTo>
                      <a:pt x="86" y="24"/>
                    </a:lnTo>
                    <a:lnTo>
                      <a:pt x="84" y="16"/>
                    </a:lnTo>
                    <a:lnTo>
                      <a:pt x="84" y="14"/>
                    </a:lnTo>
                    <a:lnTo>
                      <a:pt x="82" y="10"/>
                    </a:lnTo>
                    <a:lnTo>
                      <a:pt x="82" y="4"/>
                    </a:lnTo>
                    <a:lnTo>
                      <a:pt x="82" y="2"/>
                    </a:lnTo>
                    <a:lnTo>
                      <a:pt x="82" y="0"/>
                    </a:lnTo>
                    <a:lnTo>
                      <a:pt x="80" y="0"/>
                    </a:lnTo>
                    <a:lnTo>
                      <a:pt x="76" y="2"/>
                    </a:lnTo>
                    <a:lnTo>
                      <a:pt x="72" y="4"/>
                    </a:lnTo>
                    <a:lnTo>
                      <a:pt x="68" y="6"/>
                    </a:lnTo>
                    <a:lnTo>
                      <a:pt x="66" y="10"/>
                    </a:lnTo>
                    <a:lnTo>
                      <a:pt x="64" y="14"/>
                    </a:lnTo>
                    <a:lnTo>
                      <a:pt x="66" y="20"/>
                    </a:lnTo>
                    <a:lnTo>
                      <a:pt x="64" y="22"/>
                    </a:lnTo>
                    <a:lnTo>
                      <a:pt x="64" y="24"/>
                    </a:lnTo>
                    <a:lnTo>
                      <a:pt x="66" y="28"/>
                    </a:lnTo>
                    <a:lnTo>
                      <a:pt x="70" y="30"/>
                    </a:lnTo>
                    <a:lnTo>
                      <a:pt x="68" y="32"/>
                    </a:lnTo>
                    <a:lnTo>
                      <a:pt x="66" y="36"/>
                    </a:lnTo>
                    <a:lnTo>
                      <a:pt x="64" y="38"/>
                    </a:lnTo>
                    <a:lnTo>
                      <a:pt x="62" y="42"/>
                    </a:lnTo>
                    <a:lnTo>
                      <a:pt x="60" y="46"/>
                    </a:lnTo>
                    <a:lnTo>
                      <a:pt x="58" y="48"/>
                    </a:lnTo>
                    <a:lnTo>
                      <a:pt x="56" y="48"/>
                    </a:lnTo>
                    <a:lnTo>
                      <a:pt x="56" y="46"/>
                    </a:lnTo>
                    <a:lnTo>
                      <a:pt x="54" y="44"/>
                    </a:lnTo>
                    <a:lnTo>
                      <a:pt x="54" y="40"/>
                    </a:lnTo>
                    <a:lnTo>
                      <a:pt x="54" y="38"/>
                    </a:lnTo>
                    <a:lnTo>
                      <a:pt x="54" y="34"/>
                    </a:lnTo>
                    <a:lnTo>
                      <a:pt x="52" y="30"/>
                    </a:lnTo>
                    <a:lnTo>
                      <a:pt x="50" y="26"/>
                    </a:lnTo>
                    <a:lnTo>
                      <a:pt x="46" y="24"/>
                    </a:lnTo>
                    <a:lnTo>
                      <a:pt x="44" y="24"/>
                    </a:lnTo>
                    <a:lnTo>
                      <a:pt x="40" y="26"/>
                    </a:lnTo>
                    <a:lnTo>
                      <a:pt x="38" y="26"/>
                    </a:lnTo>
                    <a:lnTo>
                      <a:pt x="36" y="28"/>
                    </a:lnTo>
                    <a:lnTo>
                      <a:pt x="34" y="28"/>
                    </a:lnTo>
                    <a:lnTo>
                      <a:pt x="32" y="26"/>
                    </a:lnTo>
                    <a:lnTo>
                      <a:pt x="30" y="20"/>
                    </a:lnTo>
                    <a:close/>
                  </a:path>
                </a:pathLst>
              </a:custGeom>
              <a:grpFill/>
              <a:ln w="3175" algn="ctr">
                <a:solidFill>
                  <a:schemeClr val="accent2">
                    <a:lumMod val="60000"/>
                    <a:lumOff val="40000"/>
                  </a:schemeClr>
                </a:solidFill>
                <a:miter lim="800000"/>
                <a:headEnd/>
                <a:tailEnd/>
              </a:ln>
            </p:spPr>
            <p:txBody>
              <a:bodyPr anchor="ctr"/>
              <a:lstStyle/>
              <a:p>
                <a:pPr algn="ctr">
                  <a:defRPr/>
                </a:pPr>
                <a:endParaRPr lang="en-US">
                  <a:solidFill>
                    <a:schemeClr val="lt1"/>
                  </a:solidFill>
                  <a:latin typeface="+mn-lt"/>
                </a:endParaRPr>
              </a:p>
            </p:txBody>
          </p:sp>
          <p:sp>
            <p:nvSpPr>
              <p:cNvPr id="373" name="Freeform 360"/>
              <p:cNvSpPr>
                <a:spLocks/>
              </p:cNvSpPr>
              <p:nvPr/>
            </p:nvSpPr>
            <p:spPr bwMode="gray">
              <a:xfrm>
                <a:off x="3744" y="1207"/>
                <a:ext cx="39" cy="86"/>
              </a:xfrm>
              <a:custGeom>
                <a:avLst/>
                <a:gdLst>
                  <a:gd name="T0" fmla="*/ 10 w 20"/>
                  <a:gd name="T1" fmla="*/ 8 h 48"/>
                  <a:gd name="T2" fmla="*/ 10 w 20"/>
                  <a:gd name="T3" fmla="*/ 8 h 48"/>
                  <a:gd name="T4" fmla="*/ 8 w 20"/>
                  <a:gd name="T5" fmla="*/ 6 h 48"/>
                  <a:gd name="T6" fmla="*/ 8 w 20"/>
                  <a:gd name="T7" fmla="*/ 4 h 48"/>
                  <a:gd name="T8" fmla="*/ 6 w 20"/>
                  <a:gd name="T9" fmla="*/ 2 h 48"/>
                  <a:gd name="T10" fmla="*/ 6 w 20"/>
                  <a:gd name="T11" fmla="*/ 0 h 48"/>
                  <a:gd name="T12" fmla="*/ 4 w 20"/>
                  <a:gd name="T13" fmla="*/ 0 h 48"/>
                  <a:gd name="T14" fmla="*/ 4 w 20"/>
                  <a:gd name="T15" fmla="*/ 0 h 48"/>
                  <a:gd name="T16" fmla="*/ 2 w 20"/>
                  <a:gd name="T17" fmla="*/ 2 h 48"/>
                  <a:gd name="T18" fmla="*/ 2 w 20"/>
                  <a:gd name="T19" fmla="*/ 6 h 48"/>
                  <a:gd name="T20" fmla="*/ 2 w 20"/>
                  <a:gd name="T21" fmla="*/ 12 h 48"/>
                  <a:gd name="T22" fmla="*/ 0 w 20"/>
                  <a:gd name="T23" fmla="*/ 22 h 48"/>
                  <a:gd name="T24" fmla="*/ 0 w 20"/>
                  <a:gd name="T25" fmla="*/ 22 h 48"/>
                  <a:gd name="T26" fmla="*/ 2 w 20"/>
                  <a:gd name="T27" fmla="*/ 26 h 48"/>
                  <a:gd name="T28" fmla="*/ 2 w 20"/>
                  <a:gd name="T29" fmla="*/ 28 h 48"/>
                  <a:gd name="T30" fmla="*/ 2 w 20"/>
                  <a:gd name="T31" fmla="*/ 34 h 48"/>
                  <a:gd name="T32" fmla="*/ 4 w 20"/>
                  <a:gd name="T33" fmla="*/ 38 h 48"/>
                  <a:gd name="T34" fmla="*/ 8 w 20"/>
                  <a:gd name="T35" fmla="*/ 42 h 48"/>
                  <a:gd name="T36" fmla="*/ 12 w 20"/>
                  <a:gd name="T37" fmla="*/ 46 h 48"/>
                  <a:gd name="T38" fmla="*/ 18 w 20"/>
                  <a:gd name="T39" fmla="*/ 48 h 48"/>
                  <a:gd name="T40" fmla="*/ 18 w 20"/>
                  <a:gd name="T41" fmla="*/ 48 h 48"/>
                  <a:gd name="T42" fmla="*/ 18 w 20"/>
                  <a:gd name="T43" fmla="*/ 46 h 48"/>
                  <a:gd name="T44" fmla="*/ 20 w 20"/>
                  <a:gd name="T45" fmla="*/ 46 h 48"/>
                  <a:gd name="T46" fmla="*/ 20 w 20"/>
                  <a:gd name="T47" fmla="*/ 44 h 48"/>
                  <a:gd name="T48" fmla="*/ 20 w 20"/>
                  <a:gd name="T49" fmla="*/ 42 h 48"/>
                  <a:gd name="T50" fmla="*/ 20 w 20"/>
                  <a:gd name="T51" fmla="*/ 38 h 48"/>
                  <a:gd name="T52" fmla="*/ 18 w 20"/>
                  <a:gd name="T53" fmla="*/ 32 h 48"/>
                  <a:gd name="T54" fmla="*/ 10 w 20"/>
                  <a:gd name="T55" fmla="*/ 8 h 48"/>
                  <a:gd name="T56" fmla="*/ 10 w 20"/>
                  <a:gd name="T57" fmla="*/ 8 h 4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48"/>
                  <a:gd name="T89" fmla="*/ 20 w 20"/>
                  <a:gd name="T90" fmla="*/ 48 h 4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48">
                    <a:moveTo>
                      <a:pt x="10" y="8"/>
                    </a:moveTo>
                    <a:lnTo>
                      <a:pt x="10" y="8"/>
                    </a:lnTo>
                    <a:lnTo>
                      <a:pt x="8" y="6"/>
                    </a:lnTo>
                    <a:lnTo>
                      <a:pt x="8" y="4"/>
                    </a:lnTo>
                    <a:lnTo>
                      <a:pt x="6" y="2"/>
                    </a:lnTo>
                    <a:lnTo>
                      <a:pt x="6" y="0"/>
                    </a:lnTo>
                    <a:lnTo>
                      <a:pt x="4" y="0"/>
                    </a:lnTo>
                    <a:lnTo>
                      <a:pt x="2" y="2"/>
                    </a:lnTo>
                    <a:lnTo>
                      <a:pt x="2" y="6"/>
                    </a:lnTo>
                    <a:lnTo>
                      <a:pt x="2" y="12"/>
                    </a:lnTo>
                    <a:lnTo>
                      <a:pt x="0" y="22"/>
                    </a:lnTo>
                    <a:lnTo>
                      <a:pt x="2" y="26"/>
                    </a:lnTo>
                    <a:lnTo>
                      <a:pt x="2" y="28"/>
                    </a:lnTo>
                    <a:lnTo>
                      <a:pt x="2" y="34"/>
                    </a:lnTo>
                    <a:lnTo>
                      <a:pt x="4" y="38"/>
                    </a:lnTo>
                    <a:lnTo>
                      <a:pt x="8" y="42"/>
                    </a:lnTo>
                    <a:lnTo>
                      <a:pt x="12" y="46"/>
                    </a:lnTo>
                    <a:lnTo>
                      <a:pt x="18" y="48"/>
                    </a:lnTo>
                    <a:lnTo>
                      <a:pt x="18" y="46"/>
                    </a:lnTo>
                    <a:lnTo>
                      <a:pt x="20" y="46"/>
                    </a:lnTo>
                    <a:lnTo>
                      <a:pt x="20" y="44"/>
                    </a:lnTo>
                    <a:lnTo>
                      <a:pt x="20" y="42"/>
                    </a:lnTo>
                    <a:lnTo>
                      <a:pt x="20" y="38"/>
                    </a:lnTo>
                    <a:lnTo>
                      <a:pt x="18" y="32"/>
                    </a:lnTo>
                    <a:lnTo>
                      <a:pt x="10" y="8"/>
                    </a:lnTo>
                    <a:close/>
                  </a:path>
                </a:pathLst>
              </a:custGeom>
              <a:grpFill/>
              <a:ln w="3175" algn="ctr">
                <a:solidFill>
                  <a:schemeClr val="accent2">
                    <a:lumMod val="60000"/>
                    <a:lumOff val="40000"/>
                  </a:schemeClr>
                </a:solidFill>
                <a:miter lim="800000"/>
                <a:headEnd/>
                <a:tailEnd/>
              </a:ln>
            </p:spPr>
            <p:txBody>
              <a:bodyPr anchor="ctr"/>
              <a:lstStyle/>
              <a:p>
                <a:pPr algn="ctr">
                  <a:defRPr/>
                </a:pPr>
                <a:endParaRPr lang="en-US">
                  <a:solidFill>
                    <a:schemeClr val="lt1"/>
                  </a:solidFill>
                  <a:latin typeface="+mn-lt"/>
                </a:endParaRPr>
              </a:p>
            </p:txBody>
          </p:sp>
          <p:sp>
            <p:nvSpPr>
              <p:cNvPr id="374" name="Freeform 361"/>
              <p:cNvSpPr>
                <a:spLocks/>
              </p:cNvSpPr>
              <p:nvPr/>
            </p:nvSpPr>
            <p:spPr bwMode="gray">
              <a:xfrm>
                <a:off x="3645" y="1329"/>
                <a:ext cx="146" cy="162"/>
              </a:xfrm>
              <a:custGeom>
                <a:avLst/>
                <a:gdLst>
                  <a:gd name="T0" fmla="*/ 16 w 74"/>
                  <a:gd name="T1" fmla="*/ 10 h 90"/>
                  <a:gd name="T2" fmla="*/ 12 w 74"/>
                  <a:gd name="T3" fmla="*/ 8 h 90"/>
                  <a:gd name="T4" fmla="*/ 8 w 74"/>
                  <a:gd name="T5" fmla="*/ 6 h 90"/>
                  <a:gd name="T6" fmla="*/ 2 w 74"/>
                  <a:gd name="T7" fmla="*/ 6 h 90"/>
                  <a:gd name="T8" fmla="*/ 0 w 74"/>
                  <a:gd name="T9" fmla="*/ 10 h 90"/>
                  <a:gd name="T10" fmla="*/ 2 w 74"/>
                  <a:gd name="T11" fmla="*/ 22 h 90"/>
                  <a:gd name="T12" fmla="*/ 4 w 74"/>
                  <a:gd name="T13" fmla="*/ 24 h 90"/>
                  <a:gd name="T14" fmla="*/ 8 w 74"/>
                  <a:gd name="T15" fmla="*/ 34 h 90"/>
                  <a:gd name="T16" fmla="*/ 14 w 74"/>
                  <a:gd name="T17" fmla="*/ 44 h 90"/>
                  <a:gd name="T18" fmla="*/ 16 w 74"/>
                  <a:gd name="T19" fmla="*/ 50 h 90"/>
                  <a:gd name="T20" fmla="*/ 22 w 74"/>
                  <a:gd name="T21" fmla="*/ 50 h 90"/>
                  <a:gd name="T22" fmla="*/ 32 w 74"/>
                  <a:gd name="T23" fmla="*/ 52 h 90"/>
                  <a:gd name="T24" fmla="*/ 36 w 74"/>
                  <a:gd name="T25" fmla="*/ 58 h 90"/>
                  <a:gd name="T26" fmla="*/ 38 w 74"/>
                  <a:gd name="T27" fmla="*/ 70 h 90"/>
                  <a:gd name="T28" fmla="*/ 42 w 74"/>
                  <a:gd name="T29" fmla="*/ 82 h 90"/>
                  <a:gd name="T30" fmla="*/ 52 w 74"/>
                  <a:gd name="T31" fmla="*/ 88 h 90"/>
                  <a:gd name="T32" fmla="*/ 64 w 74"/>
                  <a:gd name="T33" fmla="*/ 90 h 90"/>
                  <a:gd name="T34" fmla="*/ 72 w 74"/>
                  <a:gd name="T35" fmla="*/ 84 h 90"/>
                  <a:gd name="T36" fmla="*/ 74 w 74"/>
                  <a:gd name="T37" fmla="*/ 82 h 90"/>
                  <a:gd name="T38" fmla="*/ 72 w 74"/>
                  <a:gd name="T39" fmla="*/ 84 h 90"/>
                  <a:gd name="T40" fmla="*/ 68 w 74"/>
                  <a:gd name="T41" fmla="*/ 86 h 90"/>
                  <a:gd name="T42" fmla="*/ 64 w 74"/>
                  <a:gd name="T43" fmla="*/ 86 h 90"/>
                  <a:gd name="T44" fmla="*/ 64 w 74"/>
                  <a:gd name="T45" fmla="*/ 82 h 90"/>
                  <a:gd name="T46" fmla="*/ 62 w 74"/>
                  <a:gd name="T47" fmla="*/ 58 h 90"/>
                  <a:gd name="T48" fmla="*/ 58 w 74"/>
                  <a:gd name="T49" fmla="*/ 42 h 90"/>
                  <a:gd name="T50" fmla="*/ 66 w 74"/>
                  <a:gd name="T51" fmla="*/ 26 h 90"/>
                  <a:gd name="T52" fmla="*/ 66 w 74"/>
                  <a:gd name="T53" fmla="*/ 8 h 90"/>
                  <a:gd name="T54" fmla="*/ 60 w 74"/>
                  <a:gd name="T55" fmla="*/ 4 h 90"/>
                  <a:gd name="T56" fmla="*/ 54 w 74"/>
                  <a:gd name="T57" fmla="*/ 2 h 90"/>
                  <a:gd name="T58" fmla="*/ 44 w 74"/>
                  <a:gd name="T59" fmla="*/ 0 h 90"/>
                  <a:gd name="T60" fmla="*/ 38 w 74"/>
                  <a:gd name="T61" fmla="*/ 0 h 90"/>
                  <a:gd name="T62" fmla="*/ 36 w 74"/>
                  <a:gd name="T63" fmla="*/ 6 h 90"/>
                  <a:gd name="T64" fmla="*/ 40 w 74"/>
                  <a:gd name="T65" fmla="*/ 24 h 90"/>
                  <a:gd name="T66" fmla="*/ 44 w 74"/>
                  <a:gd name="T67" fmla="*/ 38 h 90"/>
                  <a:gd name="T68" fmla="*/ 32 w 74"/>
                  <a:gd name="T69" fmla="*/ 32 h 90"/>
                  <a:gd name="T70" fmla="*/ 20 w 74"/>
                  <a:gd name="T71" fmla="*/ 24 h 90"/>
                  <a:gd name="T72" fmla="*/ 16 w 74"/>
                  <a:gd name="T73" fmla="*/ 10 h 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4"/>
                  <a:gd name="T112" fmla="*/ 0 h 90"/>
                  <a:gd name="T113" fmla="*/ 74 w 74"/>
                  <a:gd name="T114" fmla="*/ 90 h 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4" h="90">
                    <a:moveTo>
                      <a:pt x="16" y="10"/>
                    </a:moveTo>
                    <a:lnTo>
                      <a:pt x="16" y="10"/>
                    </a:lnTo>
                    <a:lnTo>
                      <a:pt x="14" y="10"/>
                    </a:lnTo>
                    <a:lnTo>
                      <a:pt x="12" y="8"/>
                    </a:lnTo>
                    <a:lnTo>
                      <a:pt x="10" y="6"/>
                    </a:lnTo>
                    <a:lnTo>
                      <a:pt x="8" y="6"/>
                    </a:lnTo>
                    <a:lnTo>
                      <a:pt x="4" y="6"/>
                    </a:lnTo>
                    <a:lnTo>
                      <a:pt x="2" y="6"/>
                    </a:lnTo>
                    <a:lnTo>
                      <a:pt x="2" y="8"/>
                    </a:lnTo>
                    <a:lnTo>
                      <a:pt x="0" y="10"/>
                    </a:lnTo>
                    <a:lnTo>
                      <a:pt x="0" y="14"/>
                    </a:lnTo>
                    <a:lnTo>
                      <a:pt x="2" y="22"/>
                    </a:lnTo>
                    <a:lnTo>
                      <a:pt x="4" y="24"/>
                    </a:lnTo>
                    <a:lnTo>
                      <a:pt x="6" y="28"/>
                    </a:lnTo>
                    <a:lnTo>
                      <a:pt x="8" y="34"/>
                    </a:lnTo>
                    <a:lnTo>
                      <a:pt x="12" y="38"/>
                    </a:lnTo>
                    <a:lnTo>
                      <a:pt x="14" y="44"/>
                    </a:lnTo>
                    <a:lnTo>
                      <a:pt x="16" y="50"/>
                    </a:lnTo>
                    <a:lnTo>
                      <a:pt x="20" y="50"/>
                    </a:lnTo>
                    <a:lnTo>
                      <a:pt x="22" y="50"/>
                    </a:lnTo>
                    <a:lnTo>
                      <a:pt x="28" y="50"/>
                    </a:lnTo>
                    <a:lnTo>
                      <a:pt x="32" y="52"/>
                    </a:lnTo>
                    <a:lnTo>
                      <a:pt x="34" y="54"/>
                    </a:lnTo>
                    <a:lnTo>
                      <a:pt x="36" y="58"/>
                    </a:lnTo>
                    <a:lnTo>
                      <a:pt x="38" y="64"/>
                    </a:lnTo>
                    <a:lnTo>
                      <a:pt x="38" y="70"/>
                    </a:lnTo>
                    <a:lnTo>
                      <a:pt x="40" y="76"/>
                    </a:lnTo>
                    <a:lnTo>
                      <a:pt x="42" y="82"/>
                    </a:lnTo>
                    <a:lnTo>
                      <a:pt x="48" y="86"/>
                    </a:lnTo>
                    <a:lnTo>
                      <a:pt x="52" y="88"/>
                    </a:lnTo>
                    <a:lnTo>
                      <a:pt x="58" y="90"/>
                    </a:lnTo>
                    <a:lnTo>
                      <a:pt x="64" y="90"/>
                    </a:lnTo>
                    <a:lnTo>
                      <a:pt x="68" y="86"/>
                    </a:lnTo>
                    <a:lnTo>
                      <a:pt x="72" y="84"/>
                    </a:lnTo>
                    <a:lnTo>
                      <a:pt x="74" y="84"/>
                    </a:lnTo>
                    <a:lnTo>
                      <a:pt x="74" y="82"/>
                    </a:lnTo>
                    <a:lnTo>
                      <a:pt x="72" y="84"/>
                    </a:lnTo>
                    <a:lnTo>
                      <a:pt x="70" y="84"/>
                    </a:lnTo>
                    <a:lnTo>
                      <a:pt x="68" y="86"/>
                    </a:lnTo>
                    <a:lnTo>
                      <a:pt x="66" y="86"/>
                    </a:lnTo>
                    <a:lnTo>
                      <a:pt x="64" y="86"/>
                    </a:lnTo>
                    <a:lnTo>
                      <a:pt x="64" y="82"/>
                    </a:lnTo>
                    <a:lnTo>
                      <a:pt x="64" y="72"/>
                    </a:lnTo>
                    <a:lnTo>
                      <a:pt x="62" y="58"/>
                    </a:lnTo>
                    <a:lnTo>
                      <a:pt x="56" y="44"/>
                    </a:lnTo>
                    <a:lnTo>
                      <a:pt x="58" y="42"/>
                    </a:lnTo>
                    <a:lnTo>
                      <a:pt x="62" y="34"/>
                    </a:lnTo>
                    <a:lnTo>
                      <a:pt x="66" y="26"/>
                    </a:lnTo>
                    <a:lnTo>
                      <a:pt x="68" y="16"/>
                    </a:lnTo>
                    <a:lnTo>
                      <a:pt x="66" y="8"/>
                    </a:lnTo>
                    <a:lnTo>
                      <a:pt x="60" y="4"/>
                    </a:lnTo>
                    <a:lnTo>
                      <a:pt x="56" y="2"/>
                    </a:lnTo>
                    <a:lnTo>
                      <a:pt x="54" y="2"/>
                    </a:lnTo>
                    <a:lnTo>
                      <a:pt x="50" y="0"/>
                    </a:lnTo>
                    <a:lnTo>
                      <a:pt x="44" y="0"/>
                    </a:lnTo>
                    <a:lnTo>
                      <a:pt x="42" y="0"/>
                    </a:lnTo>
                    <a:lnTo>
                      <a:pt x="38" y="0"/>
                    </a:lnTo>
                    <a:lnTo>
                      <a:pt x="36" y="2"/>
                    </a:lnTo>
                    <a:lnTo>
                      <a:pt x="36" y="6"/>
                    </a:lnTo>
                    <a:lnTo>
                      <a:pt x="38" y="14"/>
                    </a:lnTo>
                    <a:lnTo>
                      <a:pt x="40" y="24"/>
                    </a:lnTo>
                    <a:lnTo>
                      <a:pt x="44" y="32"/>
                    </a:lnTo>
                    <a:lnTo>
                      <a:pt x="44" y="38"/>
                    </a:lnTo>
                    <a:lnTo>
                      <a:pt x="38" y="38"/>
                    </a:lnTo>
                    <a:lnTo>
                      <a:pt x="32" y="32"/>
                    </a:lnTo>
                    <a:lnTo>
                      <a:pt x="26" y="28"/>
                    </a:lnTo>
                    <a:lnTo>
                      <a:pt x="20" y="24"/>
                    </a:lnTo>
                    <a:lnTo>
                      <a:pt x="16" y="18"/>
                    </a:lnTo>
                    <a:lnTo>
                      <a:pt x="16" y="10"/>
                    </a:lnTo>
                    <a:close/>
                  </a:path>
                </a:pathLst>
              </a:custGeom>
              <a:grpFill/>
              <a:ln w="3175" algn="ctr">
                <a:solidFill>
                  <a:schemeClr val="accent2">
                    <a:lumMod val="60000"/>
                    <a:lumOff val="40000"/>
                  </a:schemeClr>
                </a:solidFill>
                <a:miter lim="800000"/>
                <a:headEnd/>
                <a:tailEnd/>
              </a:ln>
            </p:spPr>
            <p:txBody>
              <a:bodyPr anchor="ctr"/>
              <a:lstStyle/>
              <a:p>
                <a:pPr algn="ctr">
                  <a:defRPr/>
                </a:pPr>
                <a:endParaRPr lang="en-US">
                  <a:solidFill>
                    <a:schemeClr val="lt1"/>
                  </a:solidFill>
                  <a:latin typeface="+mn-lt"/>
                </a:endParaRPr>
              </a:p>
            </p:txBody>
          </p:sp>
          <p:sp>
            <p:nvSpPr>
              <p:cNvPr id="375" name="Freeform 362"/>
              <p:cNvSpPr>
                <a:spLocks/>
              </p:cNvSpPr>
              <p:nvPr/>
            </p:nvSpPr>
            <p:spPr bwMode="gray">
              <a:xfrm>
                <a:off x="3795" y="1433"/>
                <a:ext cx="87" cy="83"/>
              </a:xfrm>
              <a:custGeom>
                <a:avLst/>
                <a:gdLst>
                  <a:gd name="T0" fmla="*/ 10 w 44"/>
                  <a:gd name="T1" fmla="*/ 2 h 46"/>
                  <a:gd name="T2" fmla="*/ 10 w 44"/>
                  <a:gd name="T3" fmla="*/ 2 h 46"/>
                  <a:gd name="T4" fmla="*/ 10 w 44"/>
                  <a:gd name="T5" fmla="*/ 2 h 46"/>
                  <a:gd name="T6" fmla="*/ 8 w 44"/>
                  <a:gd name="T7" fmla="*/ 0 h 46"/>
                  <a:gd name="T8" fmla="*/ 6 w 44"/>
                  <a:gd name="T9" fmla="*/ 0 h 46"/>
                  <a:gd name="T10" fmla="*/ 4 w 44"/>
                  <a:gd name="T11" fmla="*/ 0 h 46"/>
                  <a:gd name="T12" fmla="*/ 4 w 44"/>
                  <a:gd name="T13" fmla="*/ 0 h 46"/>
                  <a:gd name="T14" fmla="*/ 2 w 44"/>
                  <a:gd name="T15" fmla="*/ 2 h 46"/>
                  <a:gd name="T16" fmla="*/ 2 w 44"/>
                  <a:gd name="T17" fmla="*/ 4 h 46"/>
                  <a:gd name="T18" fmla="*/ 4 w 44"/>
                  <a:gd name="T19" fmla="*/ 8 h 46"/>
                  <a:gd name="T20" fmla="*/ 6 w 44"/>
                  <a:gd name="T21" fmla="*/ 12 h 46"/>
                  <a:gd name="T22" fmla="*/ 6 w 44"/>
                  <a:gd name="T23" fmla="*/ 14 h 46"/>
                  <a:gd name="T24" fmla="*/ 4 w 44"/>
                  <a:gd name="T25" fmla="*/ 18 h 46"/>
                  <a:gd name="T26" fmla="*/ 4 w 44"/>
                  <a:gd name="T27" fmla="*/ 22 h 46"/>
                  <a:gd name="T28" fmla="*/ 4 w 44"/>
                  <a:gd name="T29" fmla="*/ 28 h 46"/>
                  <a:gd name="T30" fmla="*/ 2 w 44"/>
                  <a:gd name="T31" fmla="*/ 34 h 46"/>
                  <a:gd name="T32" fmla="*/ 0 w 44"/>
                  <a:gd name="T33" fmla="*/ 38 h 46"/>
                  <a:gd name="T34" fmla="*/ 16 w 44"/>
                  <a:gd name="T35" fmla="*/ 34 h 46"/>
                  <a:gd name="T36" fmla="*/ 24 w 44"/>
                  <a:gd name="T37" fmla="*/ 46 h 46"/>
                  <a:gd name="T38" fmla="*/ 24 w 44"/>
                  <a:gd name="T39" fmla="*/ 44 h 46"/>
                  <a:gd name="T40" fmla="*/ 28 w 44"/>
                  <a:gd name="T41" fmla="*/ 44 h 46"/>
                  <a:gd name="T42" fmla="*/ 32 w 44"/>
                  <a:gd name="T43" fmla="*/ 42 h 46"/>
                  <a:gd name="T44" fmla="*/ 36 w 44"/>
                  <a:gd name="T45" fmla="*/ 40 h 46"/>
                  <a:gd name="T46" fmla="*/ 40 w 44"/>
                  <a:gd name="T47" fmla="*/ 36 h 46"/>
                  <a:gd name="T48" fmla="*/ 40 w 44"/>
                  <a:gd name="T49" fmla="*/ 36 h 46"/>
                  <a:gd name="T50" fmla="*/ 42 w 44"/>
                  <a:gd name="T51" fmla="*/ 32 h 46"/>
                  <a:gd name="T52" fmla="*/ 42 w 44"/>
                  <a:gd name="T53" fmla="*/ 28 h 46"/>
                  <a:gd name="T54" fmla="*/ 44 w 44"/>
                  <a:gd name="T55" fmla="*/ 24 h 46"/>
                  <a:gd name="T56" fmla="*/ 42 w 44"/>
                  <a:gd name="T57" fmla="*/ 18 h 46"/>
                  <a:gd name="T58" fmla="*/ 40 w 44"/>
                  <a:gd name="T59" fmla="*/ 12 h 46"/>
                  <a:gd name="T60" fmla="*/ 38 w 44"/>
                  <a:gd name="T61" fmla="*/ 12 h 46"/>
                  <a:gd name="T62" fmla="*/ 36 w 44"/>
                  <a:gd name="T63" fmla="*/ 10 h 46"/>
                  <a:gd name="T64" fmla="*/ 34 w 44"/>
                  <a:gd name="T65" fmla="*/ 6 h 46"/>
                  <a:gd name="T66" fmla="*/ 30 w 44"/>
                  <a:gd name="T67" fmla="*/ 4 h 46"/>
                  <a:gd name="T68" fmla="*/ 26 w 44"/>
                  <a:gd name="T69" fmla="*/ 0 h 46"/>
                  <a:gd name="T70" fmla="*/ 22 w 44"/>
                  <a:gd name="T71" fmla="*/ 0 h 46"/>
                  <a:gd name="T72" fmla="*/ 16 w 44"/>
                  <a:gd name="T73" fmla="*/ 0 h 46"/>
                  <a:gd name="T74" fmla="*/ 10 w 44"/>
                  <a:gd name="T75" fmla="*/ 2 h 46"/>
                  <a:gd name="T76" fmla="*/ 10 w 44"/>
                  <a:gd name="T77" fmla="*/ 2 h 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4"/>
                  <a:gd name="T118" fmla="*/ 0 h 46"/>
                  <a:gd name="T119" fmla="*/ 44 w 44"/>
                  <a:gd name="T120" fmla="*/ 46 h 4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4" h="46">
                    <a:moveTo>
                      <a:pt x="10" y="2"/>
                    </a:moveTo>
                    <a:lnTo>
                      <a:pt x="10" y="2"/>
                    </a:lnTo>
                    <a:lnTo>
                      <a:pt x="8" y="0"/>
                    </a:lnTo>
                    <a:lnTo>
                      <a:pt x="6" y="0"/>
                    </a:lnTo>
                    <a:lnTo>
                      <a:pt x="4" y="0"/>
                    </a:lnTo>
                    <a:lnTo>
                      <a:pt x="2" y="2"/>
                    </a:lnTo>
                    <a:lnTo>
                      <a:pt x="2" y="4"/>
                    </a:lnTo>
                    <a:lnTo>
                      <a:pt x="4" y="8"/>
                    </a:lnTo>
                    <a:lnTo>
                      <a:pt x="6" y="12"/>
                    </a:lnTo>
                    <a:lnTo>
                      <a:pt x="6" y="14"/>
                    </a:lnTo>
                    <a:lnTo>
                      <a:pt x="4" y="18"/>
                    </a:lnTo>
                    <a:lnTo>
                      <a:pt x="4" y="22"/>
                    </a:lnTo>
                    <a:lnTo>
                      <a:pt x="4" y="28"/>
                    </a:lnTo>
                    <a:lnTo>
                      <a:pt x="2" y="34"/>
                    </a:lnTo>
                    <a:lnTo>
                      <a:pt x="0" y="38"/>
                    </a:lnTo>
                    <a:lnTo>
                      <a:pt x="16" y="34"/>
                    </a:lnTo>
                    <a:lnTo>
                      <a:pt x="24" y="46"/>
                    </a:lnTo>
                    <a:lnTo>
                      <a:pt x="24" y="44"/>
                    </a:lnTo>
                    <a:lnTo>
                      <a:pt x="28" y="44"/>
                    </a:lnTo>
                    <a:lnTo>
                      <a:pt x="32" y="42"/>
                    </a:lnTo>
                    <a:lnTo>
                      <a:pt x="36" y="40"/>
                    </a:lnTo>
                    <a:lnTo>
                      <a:pt x="40" y="36"/>
                    </a:lnTo>
                    <a:lnTo>
                      <a:pt x="42" y="32"/>
                    </a:lnTo>
                    <a:lnTo>
                      <a:pt x="42" y="28"/>
                    </a:lnTo>
                    <a:lnTo>
                      <a:pt x="44" y="24"/>
                    </a:lnTo>
                    <a:lnTo>
                      <a:pt x="42" y="18"/>
                    </a:lnTo>
                    <a:lnTo>
                      <a:pt x="40" y="12"/>
                    </a:lnTo>
                    <a:lnTo>
                      <a:pt x="38" y="12"/>
                    </a:lnTo>
                    <a:lnTo>
                      <a:pt x="36" y="10"/>
                    </a:lnTo>
                    <a:lnTo>
                      <a:pt x="34" y="6"/>
                    </a:lnTo>
                    <a:lnTo>
                      <a:pt x="30" y="4"/>
                    </a:lnTo>
                    <a:lnTo>
                      <a:pt x="26" y="0"/>
                    </a:lnTo>
                    <a:lnTo>
                      <a:pt x="22" y="0"/>
                    </a:lnTo>
                    <a:lnTo>
                      <a:pt x="16" y="0"/>
                    </a:lnTo>
                    <a:lnTo>
                      <a:pt x="10" y="2"/>
                    </a:lnTo>
                    <a:close/>
                  </a:path>
                </a:pathLst>
              </a:custGeom>
              <a:grpFill/>
              <a:ln w="3175" algn="ctr">
                <a:solidFill>
                  <a:schemeClr val="accent2">
                    <a:lumMod val="60000"/>
                    <a:lumOff val="40000"/>
                  </a:schemeClr>
                </a:solidFill>
                <a:miter lim="800000"/>
                <a:headEnd/>
                <a:tailEnd/>
              </a:ln>
            </p:spPr>
            <p:txBody>
              <a:bodyPr anchor="ctr"/>
              <a:lstStyle/>
              <a:p>
                <a:pPr algn="ctr">
                  <a:defRPr/>
                </a:pPr>
                <a:endParaRPr lang="en-US">
                  <a:solidFill>
                    <a:schemeClr val="lt1"/>
                  </a:solidFill>
                  <a:latin typeface="+mn-lt"/>
                </a:endParaRPr>
              </a:p>
            </p:txBody>
          </p:sp>
          <p:sp>
            <p:nvSpPr>
              <p:cNvPr id="376" name="Freeform 363"/>
              <p:cNvSpPr>
                <a:spLocks/>
              </p:cNvSpPr>
              <p:nvPr/>
            </p:nvSpPr>
            <p:spPr bwMode="gray">
              <a:xfrm>
                <a:off x="3894" y="1401"/>
                <a:ext cx="333" cy="176"/>
              </a:xfrm>
              <a:custGeom>
                <a:avLst/>
                <a:gdLst>
                  <a:gd name="T0" fmla="*/ 10 w 168"/>
                  <a:gd name="T1" fmla="*/ 2 h 98"/>
                  <a:gd name="T2" fmla="*/ 4 w 168"/>
                  <a:gd name="T3" fmla="*/ 0 h 98"/>
                  <a:gd name="T4" fmla="*/ 0 w 168"/>
                  <a:gd name="T5" fmla="*/ 6 h 98"/>
                  <a:gd name="T6" fmla="*/ 4 w 168"/>
                  <a:gd name="T7" fmla="*/ 24 h 98"/>
                  <a:gd name="T8" fmla="*/ 6 w 168"/>
                  <a:gd name="T9" fmla="*/ 28 h 98"/>
                  <a:gd name="T10" fmla="*/ 12 w 168"/>
                  <a:gd name="T11" fmla="*/ 32 h 98"/>
                  <a:gd name="T12" fmla="*/ 26 w 168"/>
                  <a:gd name="T13" fmla="*/ 26 h 98"/>
                  <a:gd name="T14" fmla="*/ 30 w 168"/>
                  <a:gd name="T15" fmla="*/ 24 h 98"/>
                  <a:gd name="T16" fmla="*/ 34 w 168"/>
                  <a:gd name="T17" fmla="*/ 24 h 98"/>
                  <a:gd name="T18" fmla="*/ 38 w 168"/>
                  <a:gd name="T19" fmla="*/ 38 h 98"/>
                  <a:gd name="T20" fmla="*/ 44 w 168"/>
                  <a:gd name="T21" fmla="*/ 72 h 98"/>
                  <a:gd name="T22" fmla="*/ 40 w 168"/>
                  <a:gd name="T23" fmla="*/ 72 h 98"/>
                  <a:gd name="T24" fmla="*/ 38 w 168"/>
                  <a:gd name="T25" fmla="*/ 80 h 98"/>
                  <a:gd name="T26" fmla="*/ 48 w 168"/>
                  <a:gd name="T27" fmla="*/ 88 h 98"/>
                  <a:gd name="T28" fmla="*/ 56 w 168"/>
                  <a:gd name="T29" fmla="*/ 86 h 98"/>
                  <a:gd name="T30" fmla="*/ 58 w 168"/>
                  <a:gd name="T31" fmla="*/ 84 h 98"/>
                  <a:gd name="T32" fmla="*/ 68 w 168"/>
                  <a:gd name="T33" fmla="*/ 86 h 98"/>
                  <a:gd name="T34" fmla="*/ 82 w 168"/>
                  <a:gd name="T35" fmla="*/ 94 h 98"/>
                  <a:gd name="T36" fmla="*/ 118 w 168"/>
                  <a:gd name="T37" fmla="*/ 96 h 98"/>
                  <a:gd name="T38" fmla="*/ 118 w 168"/>
                  <a:gd name="T39" fmla="*/ 92 h 98"/>
                  <a:gd name="T40" fmla="*/ 122 w 168"/>
                  <a:gd name="T41" fmla="*/ 86 h 98"/>
                  <a:gd name="T42" fmla="*/ 134 w 168"/>
                  <a:gd name="T43" fmla="*/ 88 h 98"/>
                  <a:gd name="T44" fmla="*/ 142 w 168"/>
                  <a:gd name="T45" fmla="*/ 92 h 98"/>
                  <a:gd name="T46" fmla="*/ 150 w 168"/>
                  <a:gd name="T47" fmla="*/ 90 h 98"/>
                  <a:gd name="T48" fmla="*/ 154 w 168"/>
                  <a:gd name="T49" fmla="*/ 82 h 98"/>
                  <a:gd name="T50" fmla="*/ 156 w 168"/>
                  <a:gd name="T51" fmla="*/ 76 h 98"/>
                  <a:gd name="T52" fmla="*/ 164 w 168"/>
                  <a:gd name="T53" fmla="*/ 72 h 98"/>
                  <a:gd name="T54" fmla="*/ 164 w 168"/>
                  <a:gd name="T55" fmla="*/ 66 h 98"/>
                  <a:gd name="T56" fmla="*/ 168 w 168"/>
                  <a:gd name="T57" fmla="*/ 62 h 98"/>
                  <a:gd name="T58" fmla="*/ 166 w 168"/>
                  <a:gd name="T59" fmla="*/ 56 h 98"/>
                  <a:gd name="T60" fmla="*/ 150 w 168"/>
                  <a:gd name="T61" fmla="*/ 50 h 98"/>
                  <a:gd name="T62" fmla="*/ 138 w 168"/>
                  <a:gd name="T63" fmla="*/ 48 h 98"/>
                  <a:gd name="T64" fmla="*/ 124 w 168"/>
                  <a:gd name="T65" fmla="*/ 44 h 98"/>
                  <a:gd name="T66" fmla="*/ 110 w 168"/>
                  <a:gd name="T67" fmla="*/ 46 h 98"/>
                  <a:gd name="T68" fmla="*/ 100 w 168"/>
                  <a:gd name="T69" fmla="*/ 50 h 98"/>
                  <a:gd name="T70" fmla="*/ 82 w 168"/>
                  <a:gd name="T71" fmla="*/ 44 h 98"/>
                  <a:gd name="T72" fmla="*/ 60 w 168"/>
                  <a:gd name="T73" fmla="*/ 30 h 98"/>
                  <a:gd name="T74" fmla="*/ 52 w 168"/>
                  <a:gd name="T75" fmla="*/ 24 h 98"/>
                  <a:gd name="T76" fmla="*/ 50 w 168"/>
                  <a:gd name="T77" fmla="*/ 20 h 98"/>
                  <a:gd name="T78" fmla="*/ 50 w 168"/>
                  <a:gd name="T79" fmla="*/ 16 h 98"/>
                  <a:gd name="T80" fmla="*/ 48 w 168"/>
                  <a:gd name="T81" fmla="*/ 10 h 98"/>
                  <a:gd name="T82" fmla="*/ 40 w 168"/>
                  <a:gd name="T83" fmla="*/ 10 h 98"/>
                  <a:gd name="T84" fmla="*/ 36 w 168"/>
                  <a:gd name="T85" fmla="*/ 14 h 98"/>
                  <a:gd name="T86" fmla="*/ 28 w 168"/>
                  <a:gd name="T87" fmla="*/ 12 h 98"/>
                  <a:gd name="T88" fmla="*/ 24 w 168"/>
                  <a:gd name="T89" fmla="*/ 4 h 98"/>
                  <a:gd name="T90" fmla="*/ 12 w 168"/>
                  <a:gd name="T91" fmla="*/ 2 h 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8"/>
                  <a:gd name="T139" fmla="*/ 0 h 98"/>
                  <a:gd name="T140" fmla="*/ 168 w 168"/>
                  <a:gd name="T141" fmla="*/ 98 h 9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8" h="98">
                    <a:moveTo>
                      <a:pt x="12" y="2"/>
                    </a:moveTo>
                    <a:lnTo>
                      <a:pt x="12" y="2"/>
                    </a:lnTo>
                    <a:lnTo>
                      <a:pt x="10" y="2"/>
                    </a:lnTo>
                    <a:lnTo>
                      <a:pt x="8" y="0"/>
                    </a:lnTo>
                    <a:lnTo>
                      <a:pt x="6" y="0"/>
                    </a:lnTo>
                    <a:lnTo>
                      <a:pt x="4" y="0"/>
                    </a:lnTo>
                    <a:lnTo>
                      <a:pt x="2" y="0"/>
                    </a:lnTo>
                    <a:lnTo>
                      <a:pt x="0" y="2"/>
                    </a:lnTo>
                    <a:lnTo>
                      <a:pt x="0" y="6"/>
                    </a:lnTo>
                    <a:lnTo>
                      <a:pt x="0" y="10"/>
                    </a:lnTo>
                    <a:lnTo>
                      <a:pt x="2" y="16"/>
                    </a:lnTo>
                    <a:lnTo>
                      <a:pt x="4" y="24"/>
                    </a:lnTo>
                    <a:lnTo>
                      <a:pt x="4" y="26"/>
                    </a:lnTo>
                    <a:lnTo>
                      <a:pt x="6" y="28"/>
                    </a:lnTo>
                    <a:lnTo>
                      <a:pt x="6" y="30"/>
                    </a:lnTo>
                    <a:lnTo>
                      <a:pt x="8" y="32"/>
                    </a:lnTo>
                    <a:lnTo>
                      <a:pt x="12" y="32"/>
                    </a:lnTo>
                    <a:lnTo>
                      <a:pt x="16" y="32"/>
                    </a:lnTo>
                    <a:lnTo>
                      <a:pt x="20" y="30"/>
                    </a:lnTo>
                    <a:lnTo>
                      <a:pt x="26" y="26"/>
                    </a:lnTo>
                    <a:lnTo>
                      <a:pt x="28" y="26"/>
                    </a:lnTo>
                    <a:lnTo>
                      <a:pt x="28" y="24"/>
                    </a:lnTo>
                    <a:lnTo>
                      <a:pt x="30" y="24"/>
                    </a:lnTo>
                    <a:lnTo>
                      <a:pt x="32" y="24"/>
                    </a:lnTo>
                    <a:lnTo>
                      <a:pt x="34" y="24"/>
                    </a:lnTo>
                    <a:lnTo>
                      <a:pt x="36" y="28"/>
                    </a:lnTo>
                    <a:lnTo>
                      <a:pt x="36" y="32"/>
                    </a:lnTo>
                    <a:lnTo>
                      <a:pt x="38" y="38"/>
                    </a:lnTo>
                    <a:lnTo>
                      <a:pt x="38" y="48"/>
                    </a:lnTo>
                    <a:lnTo>
                      <a:pt x="44" y="72"/>
                    </a:lnTo>
                    <a:lnTo>
                      <a:pt x="42" y="72"/>
                    </a:lnTo>
                    <a:lnTo>
                      <a:pt x="40" y="72"/>
                    </a:lnTo>
                    <a:lnTo>
                      <a:pt x="38" y="74"/>
                    </a:lnTo>
                    <a:lnTo>
                      <a:pt x="38" y="76"/>
                    </a:lnTo>
                    <a:lnTo>
                      <a:pt x="38" y="80"/>
                    </a:lnTo>
                    <a:lnTo>
                      <a:pt x="40" y="84"/>
                    </a:lnTo>
                    <a:lnTo>
                      <a:pt x="44" y="88"/>
                    </a:lnTo>
                    <a:lnTo>
                      <a:pt x="48" y="88"/>
                    </a:lnTo>
                    <a:lnTo>
                      <a:pt x="50" y="88"/>
                    </a:lnTo>
                    <a:lnTo>
                      <a:pt x="54" y="88"/>
                    </a:lnTo>
                    <a:lnTo>
                      <a:pt x="56" y="86"/>
                    </a:lnTo>
                    <a:lnTo>
                      <a:pt x="58" y="84"/>
                    </a:lnTo>
                    <a:lnTo>
                      <a:pt x="62" y="84"/>
                    </a:lnTo>
                    <a:lnTo>
                      <a:pt x="64" y="84"/>
                    </a:lnTo>
                    <a:lnTo>
                      <a:pt x="68" y="86"/>
                    </a:lnTo>
                    <a:lnTo>
                      <a:pt x="72" y="90"/>
                    </a:lnTo>
                    <a:lnTo>
                      <a:pt x="74" y="92"/>
                    </a:lnTo>
                    <a:lnTo>
                      <a:pt x="82" y="94"/>
                    </a:lnTo>
                    <a:lnTo>
                      <a:pt x="94" y="98"/>
                    </a:lnTo>
                    <a:lnTo>
                      <a:pt x="106" y="96"/>
                    </a:lnTo>
                    <a:lnTo>
                      <a:pt x="118" y="96"/>
                    </a:lnTo>
                    <a:lnTo>
                      <a:pt x="118" y="94"/>
                    </a:lnTo>
                    <a:lnTo>
                      <a:pt x="118" y="92"/>
                    </a:lnTo>
                    <a:lnTo>
                      <a:pt x="120" y="90"/>
                    </a:lnTo>
                    <a:lnTo>
                      <a:pt x="120" y="88"/>
                    </a:lnTo>
                    <a:lnTo>
                      <a:pt x="122" y="86"/>
                    </a:lnTo>
                    <a:lnTo>
                      <a:pt x="124" y="86"/>
                    </a:lnTo>
                    <a:lnTo>
                      <a:pt x="128" y="86"/>
                    </a:lnTo>
                    <a:lnTo>
                      <a:pt x="134" y="88"/>
                    </a:lnTo>
                    <a:lnTo>
                      <a:pt x="140" y="92"/>
                    </a:lnTo>
                    <a:lnTo>
                      <a:pt x="142" y="92"/>
                    </a:lnTo>
                    <a:lnTo>
                      <a:pt x="144" y="92"/>
                    </a:lnTo>
                    <a:lnTo>
                      <a:pt x="148" y="92"/>
                    </a:lnTo>
                    <a:lnTo>
                      <a:pt x="150" y="90"/>
                    </a:lnTo>
                    <a:lnTo>
                      <a:pt x="152" y="88"/>
                    </a:lnTo>
                    <a:lnTo>
                      <a:pt x="154" y="86"/>
                    </a:lnTo>
                    <a:lnTo>
                      <a:pt x="154" y="82"/>
                    </a:lnTo>
                    <a:lnTo>
                      <a:pt x="154" y="76"/>
                    </a:lnTo>
                    <a:lnTo>
                      <a:pt x="156" y="76"/>
                    </a:lnTo>
                    <a:lnTo>
                      <a:pt x="158" y="74"/>
                    </a:lnTo>
                    <a:lnTo>
                      <a:pt x="162" y="74"/>
                    </a:lnTo>
                    <a:lnTo>
                      <a:pt x="164" y="72"/>
                    </a:lnTo>
                    <a:lnTo>
                      <a:pt x="164" y="70"/>
                    </a:lnTo>
                    <a:lnTo>
                      <a:pt x="164" y="66"/>
                    </a:lnTo>
                    <a:lnTo>
                      <a:pt x="166" y="64"/>
                    </a:lnTo>
                    <a:lnTo>
                      <a:pt x="168" y="62"/>
                    </a:lnTo>
                    <a:lnTo>
                      <a:pt x="168" y="60"/>
                    </a:lnTo>
                    <a:lnTo>
                      <a:pt x="168" y="58"/>
                    </a:lnTo>
                    <a:lnTo>
                      <a:pt x="166" y="56"/>
                    </a:lnTo>
                    <a:lnTo>
                      <a:pt x="162" y="54"/>
                    </a:lnTo>
                    <a:lnTo>
                      <a:pt x="158" y="52"/>
                    </a:lnTo>
                    <a:lnTo>
                      <a:pt x="150" y="50"/>
                    </a:lnTo>
                    <a:lnTo>
                      <a:pt x="142" y="48"/>
                    </a:lnTo>
                    <a:lnTo>
                      <a:pt x="140" y="48"/>
                    </a:lnTo>
                    <a:lnTo>
                      <a:pt x="138" y="48"/>
                    </a:lnTo>
                    <a:lnTo>
                      <a:pt x="134" y="46"/>
                    </a:lnTo>
                    <a:lnTo>
                      <a:pt x="130" y="44"/>
                    </a:lnTo>
                    <a:lnTo>
                      <a:pt x="124" y="44"/>
                    </a:lnTo>
                    <a:lnTo>
                      <a:pt x="118" y="44"/>
                    </a:lnTo>
                    <a:lnTo>
                      <a:pt x="110" y="44"/>
                    </a:lnTo>
                    <a:lnTo>
                      <a:pt x="110" y="46"/>
                    </a:lnTo>
                    <a:lnTo>
                      <a:pt x="108" y="46"/>
                    </a:lnTo>
                    <a:lnTo>
                      <a:pt x="106" y="48"/>
                    </a:lnTo>
                    <a:lnTo>
                      <a:pt x="100" y="50"/>
                    </a:lnTo>
                    <a:lnTo>
                      <a:pt x="96" y="50"/>
                    </a:lnTo>
                    <a:lnTo>
                      <a:pt x="90" y="48"/>
                    </a:lnTo>
                    <a:lnTo>
                      <a:pt x="82" y="44"/>
                    </a:lnTo>
                    <a:lnTo>
                      <a:pt x="62" y="32"/>
                    </a:lnTo>
                    <a:lnTo>
                      <a:pt x="60" y="30"/>
                    </a:lnTo>
                    <a:lnTo>
                      <a:pt x="58" y="26"/>
                    </a:lnTo>
                    <a:lnTo>
                      <a:pt x="56" y="24"/>
                    </a:lnTo>
                    <a:lnTo>
                      <a:pt x="52" y="24"/>
                    </a:lnTo>
                    <a:lnTo>
                      <a:pt x="52" y="22"/>
                    </a:lnTo>
                    <a:lnTo>
                      <a:pt x="50" y="22"/>
                    </a:lnTo>
                    <a:lnTo>
                      <a:pt x="50" y="20"/>
                    </a:lnTo>
                    <a:lnTo>
                      <a:pt x="50" y="18"/>
                    </a:lnTo>
                    <a:lnTo>
                      <a:pt x="50" y="16"/>
                    </a:lnTo>
                    <a:lnTo>
                      <a:pt x="50" y="14"/>
                    </a:lnTo>
                    <a:lnTo>
                      <a:pt x="50" y="10"/>
                    </a:lnTo>
                    <a:lnTo>
                      <a:pt x="48" y="10"/>
                    </a:lnTo>
                    <a:lnTo>
                      <a:pt x="46" y="8"/>
                    </a:lnTo>
                    <a:lnTo>
                      <a:pt x="42" y="8"/>
                    </a:lnTo>
                    <a:lnTo>
                      <a:pt x="40" y="10"/>
                    </a:lnTo>
                    <a:lnTo>
                      <a:pt x="38" y="12"/>
                    </a:lnTo>
                    <a:lnTo>
                      <a:pt x="36" y="14"/>
                    </a:lnTo>
                    <a:lnTo>
                      <a:pt x="32" y="14"/>
                    </a:lnTo>
                    <a:lnTo>
                      <a:pt x="30" y="14"/>
                    </a:lnTo>
                    <a:lnTo>
                      <a:pt x="28" y="12"/>
                    </a:lnTo>
                    <a:lnTo>
                      <a:pt x="28" y="8"/>
                    </a:lnTo>
                    <a:lnTo>
                      <a:pt x="28" y="6"/>
                    </a:lnTo>
                    <a:lnTo>
                      <a:pt x="24" y="4"/>
                    </a:lnTo>
                    <a:lnTo>
                      <a:pt x="22" y="2"/>
                    </a:lnTo>
                    <a:lnTo>
                      <a:pt x="18" y="2"/>
                    </a:lnTo>
                    <a:lnTo>
                      <a:pt x="12" y="2"/>
                    </a:lnTo>
                  </a:path>
                </a:pathLst>
              </a:custGeom>
              <a:grpFill/>
              <a:ln w="3175" algn="ctr">
                <a:solidFill>
                  <a:schemeClr val="accent2">
                    <a:lumMod val="60000"/>
                    <a:lumOff val="40000"/>
                  </a:schemeClr>
                </a:solidFill>
                <a:miter lim="800000"/>
                <a:headEnd/>
                <a:tailEnd/>
              </a:ln>
            </p:spPr>
            <p:txBody>
              <a:bodyPr anchor="ctr"/>
              <a:lstStyle/>
              <a:p>
                <a:pPr algn="ctr">
                  <a:defRPr/>
                </a:pPr>
                <a:endParaRPr lang="en-US">
                  <a:solidFill>
                    <a:schemeClr val="lt1"/>
                  </a:solidFill>
                  <a:latin typeface="+mn-lt"/>
                </a:endParaRPr>
              </a:p>
            </p:txBody>
          </p:sp>
          <p:sp>
            <p:nvSpPr>
              <p:cNvPr id="377" name="Freeform 364"/>
              <p:cNvSpPr>
                <a:spLocks/>
              </p:cNvSpPr>
              <p:nvPr/>
            </p:nvSpPr>
            <p:spPr bwMode="gray">
              <a:xfrm>
                <a:off x="3716" y="1035"/>
                <a:ext cx="174" cy="183"/>
              </a:xfrm>
              <a:custGeom>
                <a:avLst/>
                <a:gdLst>
                  <a:gd name="T0" fmla="*/ 30 w 88"/>
                  <a:gd name="T1" fmla="*/ 44 h 102"/>
                  <a:gd name="T2" fmla="*/ 26 w 88"/>
                  <a:gd name="T3" fmla="*/ 38 h 102"/>
                  <a:gd name="T4" fmla="*/ 20 w 88"/>
                  <a:gd name="T5" fmla="*/ 32 h 102"/>
                  <a:gd name="T6" fmla="*/ 14 w 88"/>
                  <a:gd name="T7" fmla="*/ 28 h 102"/>
                  <a:gd name="T8" fmla="*/ 8 w 88"/>
                  <a:gd name="T9" fmla="*/ 24 h 102"/>
                  <a:gd name="T10" fmla="*/ 2 w 88"/>
                  <a:gd name="T11" fmla="*/ 16 h 102"/>
                  <a:gd name="T12" fmla="*/ 0 w 88"/>
                  <a:gd name="T13" fmla="*/ 8 h 102"/>
                  <a:gd name="T14" fmla="*/ 8 w 88"/>
                  <a:gd name="T15" fmla="*/ 0 h 102"/>
                  <a:gd name="T16" fmla="*/ 12 w 88"/>
                  <a:gd name="T17" fmla="*/ 0 h 102"/>
                  <a:gd name="T18" fmla="*/ 20 w 88"/>
                  <a:gd name="T19" fmla="*/ 2 h 102"/>
                  <a:gd name="T20" fmla="*/ 28 w 88"/>
                  <a:gd name="T21" fmla="*/ 6 h 102"/>
                  <a:gd name="T22" fmla="*/ 32 w 88"/>
                  <a:gd name="T23" fmla="*/ 16 h 102"/>
                  <a:gd name="T24" fmla="*/ 32 w 88"/>
                  <a:gd name="T25" fmla="*/ 20 h 102"/>
                  <a:gd name="T26" fmla="*/ 36 w 88"/>
                  <a:gd name="T27" fmla="*/ 24 h 102"/>
                  <a:gd name="T28" fmla="*/ 44 w 88"/>
                  <a:gd name="T29" fmla="*/ 26 h 102"/>
                  <a:gd name="T30" fmla="*/ 44 w 88"/>
                  <a:gd name="T31" fmla="*/ 24 h 102"/>
                  <a:gd name="T32" fmla="*/ 44 w 88"/>
                  <a:gd name="T33" fmla="*/ 18 h 102"/>
                  <a:gd name="T34" fmla="*/ 46 w 88"/>
                  <a:gd name="T35" fmla="*/ 12 h 102"/>
                  <a:gd name="T36" fmla="*/ 50 w 88"/>
                  <a:gd name="T37" fmla="*/ 10 h 102"/>
                  <a:gd name="T38" fmla="*/ 60 w 88"/>
                  <a:gd name="T39" fmla="*/ 14 h 102"/>
                  <a:gd name="T40" fmla="*/ 58 w 88"/>
                  <a:gd name="T41" fmla="*/ 20 h 102"/>
                  <a:gd name="T42" fmla="*/ 58 w 88"/>
                  <a:gd name="T43" fmla="*/ 30 h 102"/>
                  <a:gd name="T44" fmla="*/ 60 w 88"/>
                  <a:gd name="T45" fmla="*/ 40 h 102"/>
                  <a:gd name="T46" fmla="*/ 66 w 88"/>
                  <a:gd name="T47" fmla="*/ 46 h 102"/>
                  <a:gd name="T48" fmla="*/ 70 w 88"/>
                  <a:gd name="T49" fmla="*/ 44 h 102"/>
                  <a:gd name="T50" fmla="*/ 76 w 88"/>
                  <a:gd name="T51" fmla="*/ 34 h 102"/>
                  <a:gd name="T52" fmla="*/ 76 w 88"/>
                  <a:gd name="T53" fmla="*/ 32 h 102"/>
                  <a:gd name="T54" fmla="*/ 80 w 88"/>
                  <a:gd name="T55" fmla="*/ 28 h 102"/>
                  <a:gd name="T56" fmla="*/ 82 w 88"/>
                  <a:gd name="T57" fmla="*/ 26 h 102"/>
                  <a:gd name="T58" fmla="*/ 86 w 88"/>
                  <a:gd name="T59" fmla="*/ 28 h 102"/>
                  <a:gd name="T60" fmla="*/ 88 w 88"/>
                  <a:gd name="T61" fmla="*/ 38 h 102"/>
                  <a:gd name="T62" fmla="*/ 86 w 88"/>
                  <a:gd name="T63" fmla="*/ 48 h 102"/>
                  <a:gd name="T64" fmla="*/ 82 w 88"/>
                  <a:gd name="T65" fmla="*/ 68 h 102"/>
                  <a:gd name="T66" fmla="*/ 88 w 88"/>
                  <a:gd name="T67" fmla="*/ 90 h 102"/>
                  <a:gd name="T68" fmla="*/ 88 w 88"/>
                  <a:gd name="T69" fmla="*/ 92 h 102"/>
                  <a:gd name="T70" fmla="*/ 84 w 88"/>
                  <a:gd name="T71" fmla="*/ 98 h 102"/>
                  <a:gd name="T72" fmla="*/ 82 w 88"/>
                  <a:gd name="T73" fmla="*/ 102 h 102"/>
                  <a:gd name="T74" fmla="*/ 78 w 88"/>
                  <a:gd name="T75" fmla="*/ 100 h 102"/>
                  <a:gd name="T76" fmla="*/ 78 w 88"/>
                  <a:gd name="T77" fmla="*/ 96 h 102"/>
                  <a:gd name="T78" fmla="*/ 76 w 88"/>
                  <a:gd name="T79" fmla="*/ 90 h 102"/>
                  <a:gd name="T80" fmla="*/ 76 w 88"/>
                  <a:gd name="T81" fmla="*/ 80 h 102"/>
                  <a:gd name="T82" fmla="*/ 72 w 88"/>
                  <a:gd name="T83" fmla="*/ 76 h 102"/>
                  <a:gd name="T84" fmla="*/ 66 w 88"/>
                  <a:gd name="T85" fmla="*/ 78 h 102"/>
                  <a:gd name="T86" fmla="*/ 60 w 88"/>
                  <a:gd name="T87" fmla="*/ 74 h 102"/>
                  <a:gd name="T88" fmla="*/ 52 w 88"/>
                  <a:gd name="T89" fmla="*/ 70 h 102"/>
                  <a:gd name="T90" fmla="*/ 44 w 88"/>
                  <a:gd name="T91" fmla="*/ 60 h 102"/>
                  <a:gd name="T92" fmla="*/ 30 w 88"/>
                  <a:gd name="T93" fmla="*/ 46 h 1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8"/>
                  <a:gd name="T142" fmla="*/ 0 h 102"/>
                  <a:gd name="T143" fmla="*/ 88 w 88"/>
                  <a:gd name="T144" fmla="*/ 102 h 10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8" h="102">
                    <a:moveTo>
                      <a:pt x="30" y="46"/>
                    </a:moveTo>
                    <a:lnTo>
                      <a:pt x="30" y="44"/>
                    </a:lnTo>
                    <a:lnTo>
                      <a:pt x="28" y="42"/>
                    </a:lnTo>
                    <a:lnTo>
                      <a:pt x="26" y="38"/>
                    </a:lnTo>
                    <a:lnTo>
                      <a:pt x="24" y="34"/>
                    </a:lnTo>
                    <a:lnTo>
                      <a:pt x="20" y="32"/>
                    </a:lnTo>
                    <a:lnTo>
                      <a:pt x="14" y="30"/>
                    </a:lnTo>
                    <a:lnTo>
                      <a:pt x="14" y="28"/>
                    </a:lnTo>
                    <a:lnTo>
                      <a:pt x="12" y="26"/>
                    </a:lnTo>
                    <a:lnTo>
                      <a:pt x="8" y="24"/>
                    </a:lnTo>
                    <a:lnTo>
                      <a:pt x="6" y="20"/>
                    </a:lnTo>
                    <a:lnTo>
                      <a:pt x="2" y="16"/>
                    </a:lnTo>
                    <a:lnTo>
                      <a:pt x="2" y="12"/>
                    </a:lnTo>
                    <a:lnTo>
                      <a:pt x="0" y="8"/>
                    </a:lnTo>
                    <a:lnTo>
                      <a:pt x="4" y="4"/>
                    </a:lnTo>
                    <a:lnTo>
                      <a:pt x="8" y="0"/>
                    </a:lnTo>
                    <a:lnTo>
                      <a:pt x="12" y="0"/>
                    </a:lnTo>
                    <a:lnTo>
                      <a:pt x="16" y="0"/>
                    </a:lnTo>
                    <a:lnTo>
                      <a:pt x="20" y="2"/>
                    </a:lnTo>
                    <a:lnTo>
                      <a:pt x="24" y="4"/>
                    </a:lnTo>
                    <a:lnTo>
                      <a:pt x="28" y="6"/>
                    </a:lnTo>
                    <a:lnTo>
                      <a:pt x="30" y="10"/>
                    </a:lnTo>
                    <a:lnTo>
                      <a:pt x="32" y="16"/>
                    </a:lnTo>
                    <a:lnTo>
                      <a:pt x="32" y="18"/>
                    </a:lnTo>
                    <a:lnTo>
                      <a:pt x="32" y="20"/>
                    </a:lnTo>
                    <a:lnTo>
                      <a:pt x="34" y="22"/>
                    </a:lnTo>
                    <a:lnTo>
                      <a:pt x="36" y="24"/>
                    </a:lnTo>
                    <a:lnTo>
                      <a:pt x="40" y="26"/>
                    </a:lnTo>
                    <a:lnTo>
                      <a:pt x="44" y="26"/>
                    </a:lnTo>
                    <a:lnTo>
                      <a:pt x="44" y="24"/>
                    </a:lnTo>
                    <a:lnTo>
                      <a:pt x="44" y="20"/>
                    </a:lnTo>
                    <a:lnTo>
                      <a:pt x="44" y="18"/>
                    </a:lnTo>
                    <a:lnTo>
                      <a:pt x="44" y="14"/>
                    </a:lnTo>
                    <a:lnTo>
                      <a:pt x="46" y="12"/>
                    </a:lnTo>
                    <a:lnTo>
                      <a:pt x="48" y="10"/>
                    </a:lnTo>
                    <a:lnTo>
                      <a:pt x="50" y="10"/>
                    </a:lnTo>
                    <a:lnTo>
                      <a:pt x="54" y="12"/>
                    </a:lnTo>
                    <a:lnTo>
                      <a:pt x="60" y="14"/>
                    </a:lnTo>
                    <a:lnTo>
                      <a:pt x="60" y="16"/>
                    </a:lnTo>
                    <a:lnTo>
                      <a:pt x="58" y="20"/>
                    </a:lnTo>
                    <a:lnTo>
                      <a:pt x="58" y="24"/>
                    </a:lnTo>
                    <a:lnTo>
                      <a:pt x="58" y="30"/>
                    </a:lnTo>
                    <a:lnTo>
                      <a:pt x="60" y="34"/>
                    </a:lnTo>
                    <a:lnTo>
                      <a:pt x="60" y="40"/>
                    </a:lnTo>
                    <a:lnTo>
                      <a:pt x="64" y="44"/>
                    </a:lnTo>
                    <a:lnTo>
                      <a:pt x="66" y="46"/>
                    </a:lnTo>
                    <a:lnTo>
                      <a:pt x="68" y="46"/>
                    </a:lnTo>
                    <a:lnTo>
                      <a:pt x="70" y="44"/>
                    </a:lnTo>
                    <a:lnTo>
                      <a:pt x="72" y="42"/>
                    </a:lnTo>
                    <a:lnTo>
                      <a:pt x="76" y="34"/>
                    </a:lnTo>
                    <a:lnTo>
                      <a:pt x="76" y="32"/>
                    </a:lnTo>
                    <a:lnTo>
                      <a:pt x="78" y="30"/>
                    </a:lnTo>
                    <a:lnTo>
                      <a:pt x="80" y="28"/>
                    </a:lnTo>
                    <a:lnTo>
                      <a:pt x="82" y="26"/>
                    </a:lnTo>
                    <a:lnTo>
                      <a:pt x="84" y="26"/>
                    </a:lnTo>
                    <a:lnTo>
                      <a:pt x="86" y="28"/>
                    </a:lnTo>
                    <a:lnTo>
                      <a:pt x="86" y="32"/>
                    </a:lnTo>
                    <a:lnTo>
                      <a:pt x="88" y="38"/>
                    </a:lnTo>
                    <a:lnTo>
                      <a:pt x="88" y="46"/>
                    </a:lnTo>
                    <a:lnTo>
                      <a:pt x="86" y="48"/>
                    </a:lnTo>
                    <a:lnTo>
                      <a:pt x="84" y="58"/>
                    </a:lnTo>
                    <a:lnTo>
                      <a:pt x="82" y="68"/>
                    </a:lnTo>
                    <a:lnTo>
                      <a:pt x="84" y="80"/>
                    </a:lnTo>
                    <a:lnTo>
                      <a:pt x="88" y="90"/>
                    </a:lnTo>
                    <a:lnTo>
                      <a:pt x="88" y="92"/>
                    </a:lnTo>
                    <a:lnTo>
                      <a:pt x="86" y="96"/>
                    </a:lnTo>
                    <a:lnTo>
                      <a:pt x="84" y="98"/>
                    </a:lnTo>
                    <a:lnTo>
                      <a:pt x="84" y="100"/>
                    </a:lnTo>
                    <a:lnTo>
                      <a:pt x="82" y="102"/>
                    </a:lnTo>
                    <a:lnTo>
                      <a:pt x="80" y="102"/>
                    </a:lnTo>
                    <a:lnTo>
                      <a:pt x="78" y="100"/>
                    </a:lnTo>
                    <a:lnTo>
                      <a:pt x="78" y="96"/>
                    </a:lnTo>
                    <a:lnTo>
                      <a:pt x="76" y="92"/>
                    </a:lnTo>
                    <a:lnTo>
                      <a:pt x="76" y="90"/>
                    </a:lnTo>
                    <a:lnTo>
                      <a:pt x="76" y="86"/>
                    </a:lnTo>
                    <a:lnTo>
                      <a:pt x="76" y="80"/>
                    </a:lnTo>
                    <a:lnTo>
                      <a:pt x="74" y="78"/>
                    </a:lnTo>
                    <a:lnTo>
                      <a:pt x="72" y="76"/>
                    </a:lnTo>
                    <a:lnTo>
                      <a:pt x="68" y="74"/>
                    </a:lnTo>
                    <a:lnTo>
                      <a:pt x="66" y="78"/>
                    </a:lnTo>
                    <a:lnTo>
                      <a:pt x="64" y="76"/>
                    </a:lnTo>
                    <a:lnTo>
                      <a:pt x="60" y="74"/>
                    </a:lnTo>
                    <a:lnTo>
                      <a:pt x="56" y="72"/>
                    </a:lnTo>
                    <a:lnTo>
                      <a:pt x="52" y="70"/>
                    </a:lnTo>
                    <a:lnTo>
                      <a:pt x="46" y="66"/>
                    </a:lnTo>
                    <a:lnTo>
                      <a:pt x="44" y="60"/>
                    </a:lnTo>
                    <a:lnTo>
                      <a:pt x="30" y="46"/>
                    </a:lnTo>
                    <a:close/>
                  </a:path>
                </a:pathLst>
              </a:custGeom>
              <a:grpFill/>
              <a:ln w="3175" algn="ctr">
                <a:solidFill>
                  <a:schemeClr val="accent2">
                    <a:lumMod val="60000"/>
                    <a:lumOff val="40000"/>
                  </a:schemeClr>
                </a:solidFill>
                <a:miter lim="800000"/>
                <a:headEnd/>
                <a:tailEnd/>
              </a:ln>
            </p:spPr>
            <p:txBody>
              <a:bodyPr anchor="ctr"/>
              <a:lstStyle/>
              <a:p>
                <a:pPr algn="ctr">
                  <a:defRPr/>
                </a:pPr>
                <a:endParaRPr lang="en-US">
                  <a:solidFill>
                    <a:schemeClr val="lt1"/>
                  </a:solidFill>
                  <a:latin typeface="+mn-lt"/>
                </a:endParaRPr>
              </a:p>
            </p:txBody>
          </p:sp>
          <p:sp>
            <p:nvSpPr>
              <p:cNvPr id="378" name="Freeform 365"/>
              <p:cNvSpPr>
                <a:spLocks/>
              </p:cNvSpPr>
              <p:nvPr/>
            </p:nvSpPr>
            <p:spPr bwMode="gray">
              <a:xfrm>
                <a:off x="3926" y="1114"/>
                <a:ext cx="75" cy="97"/>
              </a:xfrm>
              <a:custGeom>
                <a:avLst/>
                <a:gdLst>
                  <a:gd name="T0" fmla="*/ 16 w 38"/>
                  <a:gd name="T1" fmla="*/ 0 h 54"/>
                  <a:gd name="T2" fmla="*/ 14 w 38"/>
                  <a:gd name="T3" fmla="*/ 0 h 54"/>
                  <a:gd name="T4" fmla="*/ 14 w 38"/>
                  <a:gd name="T5" fmla="*/ 0 h 54"/>
                  <a:gd name="T6" fmla="*/ 12 w 38"/>
                  <a:gd name="T7" fmla="*/ 0 h 54"/>
                  <a:gd name="T8" fmla="*/ 8 w 38"/>
                  <a:gd name="T9" fmla="*/ 2 h 54"/>
                  <a:gd name="T10" fmla="*/ 6 w 38"/>
                  <a:gd name="T11" fmla="*/ 6 h 54"/>
                  <a:gd name="T12" fmla="*/ 4 w 38"/>
                  <a:gd name="T13" fmla="*/ 10 h 54"/>
                  <a:gd name="T14" fmla="*/ 2 w 38"/>
                  <a:gd name="T15" fmla="*/ 16 h 54"/>
                  <a:gd name="T16" fmla="*/ 2 w 38"/>
                  <a:gd name="T17" fmla="*/ 24 h 54"/>
                  <a:gd name="T18" fmla="*/ 0 w 38"/>
                  <a:gd name="T19" fmla="*/ 48 h 54"/>
                  <a:gd name="T20" fmla="*/ 2 w 38"/>
                  <a:gd name="T21" fmla="*/ 48 h 54"/>
                  <a:gd name="T22" fmla="*/ 10 w 38"/>
                  <a:gd name="T23" fmla="*/ 52 h 54"/>
                  <a:gd name="T24" fmla="*/ 18 w 38"/>
                  <a:gd name="T25" fmla="*/ 54 h 54"/>
                  <a:gd name="T26" fmla="*/ 28 w 38"/>
                  <a:gd name="T27" fmla="*/ 54 h 54"/>
                  <a:gd name="T28" fmla="*/ 36 w 38"/>
                  <a:gd name="T29" fmla="*/ 50 h 54"/>
                  <a:gd name="T30" fmla="*/ 38 w 38"/>
                  <a:gd name="T31" fmla="*/ 40 h 54"/>
                  <a:gd name="T32" fmla="*/ 16 w 38"/>
                  <a:gd name="T33" fmla="*/ 0 h 54"/>
                  <a:gd name="T34" fmla="*/ 16 w 38"/>
                  <a:gd name="T35" fmla="*/ 0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54"/>
                  <a:gd name="T56" fmla="*/ 38 w 38"/>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54">
                    <a:moveTo>
                      <a:pt x="16" y="0"/>
                    </a:moveTo>
                    <a:lnTo>
                      <a:pt x="14" y="0"/>
                    </a:lnTo>
                    <a:lnTo>
                      <a:pt x="12" y="0"/>
                    </a:lnTo>
                    <a:lnTo>
                      <a:pt x="8" y="2"/>
                    </a:lnTo>
                    <a:lnTo>
                      <a:pt x="6" y="6"/>
                    </a:lnTo>
                    <a:lnTo>
                      <a:pt x="4" y="10"/>
                    </a:lnTo>
                    <a:lnTo>
                      <a:pt x="2" y="16"/>
                    </a:lnTo>
                    <a:lnTo>
                      <a:pt x="2" y="24"/>
                    </a:lnTo>
                    <a:lnTo>
                      <a:pt x="0" y="48"/>
                    </a:lnTo>
                    <a:lnTo>
                      <a:pt x="2" y="48"/>
                    </a:lnTo>
                    <a:lnTo>
                      <a:pt x="10" y="52"/>
                    </a:lnTo>
                    <a:lnTo>
                      <a:pt x="18" y="54"/>
                    </a:lnTo>
                    <a:lnTo>
                      <a:pt x="28" y="54"/>
                    </a:lnTo>
                    <a:lnTo>
                      <a:pt x="36" y="50"/>
                    </a:lnTo>
                    <a:lnTo>
                      <a:pt x="38" y="40"/>
                    </a:lnTo>
                    <a:lnTo>
                      <a:pt x="16" y="0"/>
                    </a:lnTo>
                    <a:close/>
                  </a:path>
                </a:pathLst>
              </a:custGeom>
              <a:grpFill/>
              <a:ln w="3175" algn="ctr">
                <a:solidFill>
                  <a:schemeClr val="accent2">
                    <a:lumMod val="60000"/>
                    <a:lumOff val="40000"/>
                  </a:schemeClr>
                </a:solidFill>
                <a:miter lim="800000"/>
                <a:headEnd/>
                <a:tailEnd/>
              </a:ln>
            </p:spPr>
            <p:txBody>
              <a:bodyPr anchor="ctr"/>
              <a:lstStyle/>
              <a:p>
                <a:pPr algn="ctr">
                  <a:defRPr/>
                </a:pPr>
                <a:endParaRPr lang="en-US">
                  <a:solidFill>
                    <a:schemeClr val="lt1"/>
                  </a:solidFill>
                  <a:latin typeface="+mn-lt"/>
                </a:endParaRPr>
              </a:p>
            </p:txBody>
          </p:sp>
          <p:sp>
            <p:nvSpPr>
              <p:cNvPr id="379" name="Freeform 366"/>
              <p:cNvSpPr>
                <a:spLocks/>
              </p:cNvSpPr>
              <p:nvPr/>
            </p:nvSpPr>
            <p:spPr bwMode="gray">
              <a:xfrm>
                <a:off x="4175" y="1132"/>
                <a:ext cx="135" cy="262"/>
              </a:xfrm>
              <a:custGeom>
                <a:avLst/>
                <a:gdLst>
                  <a:gd name="T0" fmla="*/ 18 w 68"/>
                  <a:gd name="T1" fmla="*/ 2 h 146"/>
                  <a:gd name="T2" fmla="*/ 16 w 68"/>
                  <a:gd name="T3" fmla="*/ 0 h 146"/>
                  <a:gd name="T4" fmla="*/ 12 w 68"/>
                  <a:gd name="T5" fmla="*/ 0 h 146"/>
                  <a:gd name="T6" fmla="*/ 10 w 68"/>
                  <a:gd name="T7" fmla="*/ 6 h 146"/>
                  <a:gd name="T8" fmla="*/ 12 w 68"/>
                  <a:gd name="T9" fmla="*/ 10 h 146"/>
                  <a:gd name="T10" fmla="*/ 12 w 68"/>
                  <a:gd name="T11" fmla="*/ 16 h 146"/>
                  <a:gd name="T12" fmla="*/ 10 w 68"/>
                  <a:gd name="T13" fmla="*/ 20 h 146"/>
                  <a:gd name="T14" fmla="*/ 6 w 68"/>
                  <a:gd name="T15" fmla="*/ 22 h 146"/>
                  <a:gd name="T16" fmla="*/ 4 w 68"/>
                  <a:gd name="T17" fmla="*/ 32 h 146"/>
                  <a:gd name="T18" fmla="*/ 2 w 68"/>
                  <a:gd name="T19" fmla="*/ 46 h 146"/>
                  <a:gd name="T20" fmla="*/ 2 w 68"/>
                  <a:gd name="T21" fmla="*/ 54 h 146"/>
                  <a:gd name="T22" fmla="*/ 0 w 68"/>
                  <a:gd name="T23" fmla="*/ 58 h 146"/>
                  <a:gd name="T24" fmla="*/ 0 w 68"/>
                  <a:gd name="T25" fmla="*/ 60 h 146"/>
                  <a:gd name="T26" fmla="*/ 0 w 68"/>
                  <a:gd name="T27" fmla="*/ 66 h 146"/>
                  <a:gd name="T28" fmla="*/ 6 w 68"/>
                  <a:gd name="T29" fmla="*/ 78 h 146"/>
                  <a:gd name="T30" fmla="*/ 4 w 68"/>
                  <a:gd name="T31" fmla="*/ 84 h 146"/>
                  <a:gd name="T32" fmla="*/ 8 w 68"/>
                  <a:gd name="T33" fmla="*/ 84 h 146"/>
                  <a:gd name="T34" fmla="*/ 12 w 68"/>
                  <a:gd name="T35" fmla="*/ 88 h 146"/>
                  <a:gd name="T36" fmla="*/ 14 w 68"/>
                  <a:gd name="T37" fmla="*/ 96 h 146"/>
                  <a:gd name="T38" fmla="*/ 14 w 68"/>
                  <a:gd name="T39" fmla="*/ 100 h 146"/>
                  <a:gd name="T40" fmla="*/ 14 w 68"/>
                  <a:gd name="T41" fmla="*/ 106 h 146"/>
                  <a:gd name="T42" fmla="*/ 12 w 68"/>
                  <a:gd name="T43" fmla="*/ 108 h 146"/>
                  <a:gd name="T44" fmla="*/ 12 w 68"/>
                  <a:gd name="T45" fmla="*/ 110 h 146"/>
                  <a:gd name="T46" fmla="*/ 10 w 68"/>
                  <a:gd name="T47" fmla="*/ 116 h 146"/>
                  <a:gd name="T48" fmla="*/ 12 w 68"/>
                  <a:gd name="T49" fmla="*/ 126 h 146"/>
                  <a:gd name="T50" fmla="*/ 10 w 68"/>
                  <a:gd name="T51" fmla="*/ 130 h 146"/>
                  <a:gd name="T52" fmla="*/ 12 w 68"/>
                  <a:gd name="T53" fmla="*/ 136 h 146"/>
                  <a:gd name="T54" fmla="*/ 16 w 68"/>
                  <a:gd name="T55" fmla="*/ 142 h 146"/>
                  <a:gd name="T56" fmla="*/ 26 w 68"/>
                  <a:gd name="T57" fmla="*/ 146 h 146"/>
                  <a:gd name="T58" fmla="*/ 34 w 68"/>
                  <a:gd name="T59" fmla="*/ 146 h 146"/>
                  <a:gd name="T60" fmla="*/ 36 w 68"/>
                  <a:gd name="T61" fmla="*/ 146 h 146"/>
                  <a:gd name="T62" fmla="*/ 40 w 68"/>
                  <a:gd name="T63" fmla="*/ 146 h 146"/>
                  <a:gd name="T64" fmla="*/ 46 w 68"/>
                  <a:gd name="T65" fmla="*/ 142 h 146"/>
                  <a:gd name="T66" fmla="*/ 50 w 68"/>
                  <a:gd name="T67" fmla="*/ 134 h 146"/>
                  <a:gd name="T68" fmla="*/ 52 w 68"/>
                  <a:gd name="T69" fmla="*/ 130 h 146"/>
                  <a:gd name="T70" fmla="*/ 56 w 68"/>
                  <a:gd name="T71" fmla="*/ 120 h 146"/>
                  <a:gd name="T72" fmla="*/ 62 w 68"/>
                  <a:gd name="T73" fmla="*/ 112 h 146"/>
                  <a:gd name="T74" fmla="*/ 64 w 68"/>
                  <a:gd name="T75" fmla="*/ 108 h 146"/>
                  <a:gd name="T76" fmla="*/ 68 w 68"/>
                  <a:gd name="T77" fmla="*/ 100 h 146"/>
                  <a:gd name="T78" fmla="*/ 68 w 68"/>
                  <a:gd name="T79" fmla="*/ 84 h 146"/>
                  <a:gd name="T80" fmla="*/ 66 w 68"/>
                  <a:gd name="T81" fmla="*/ 80 h 146"/>
                  <a:gd name="T82" fmla="*/ 60 w 68"/>
                  <a:gd name="T83" fmla="*/ 78 h 146"/>
                  <a:gd name="T84" fmla="*/ 56 w 68"/>
                  <a:gd name="T85" fmla="*/ 80 h 146"/>
                  <a:gd name="T86" fmla="*/ 54 w 68"/>
                  <a:gd name="T87" fmla="*/ 80 h 146"/>
                  <a:gd name="T88" fmla="*/ 50 w 68"/>
                  <a:gd name="T89" fmla="*/ 80 h 146"/>
                  <a:gd name="T90" fmla="*/ 52 w 68"/>
                  <a:gd name="T91" fmla="*/ 78 h 146"/>
                  <a:gd name="T92" fmla="*/ 54 w 68"/>
                  <a:gd name="T93" fmla="*/ 74 h 146"/>
                  <a:gd name="T94" fmla="*/ 56 w 68"/>
                  <a:gd name="T95" fmla="*/ 72 h 146"/>
                  <a:gd name="T96" fmla="*/ 56 w 68"/>
                  <a:gd name="T97" fmla="*/ 64 h 146"/>
                  <a:gd name="T98" fmla="*/ 56 w 68"/>
                  <a:gd name="T99" fmla="*/ 56 h 146"/>
                  <a:gd name="T100" fmla="*/ 54 w 68"/>
                  <a:gd name="T101" fmla="*/ 48 h 146"/>
                  <a:gd name="T102" fmla="*/ 48 w 68"/>
                  <a:gd name="T103" fmla="*/ 36 h 146"/>
                  <a:gd name="T104" fmla="*/ 42 w 68"/>
                  <a:gd name="T105" fmla="*/ 28 h 146"/>
                  <a:gd name="T106" fmla="*/ 38 w 68"/>
                  <a:gd name="T107" fmla="*/ 22 h 146"/>
                  <a:gd name="T108" fmla="*/ 32 w 68"/>
                  <a:gd name="T109" fmla="*/ 16 h 146"/>
                  <a:gd name="T110" fmla="*/ 26 w 68"/>
                  <a:gd name="T111" fmla="*/ 12 h 146"/>
                  <a:gd name="T112" fmla="*/ 24 w 68"/>
                  <a:gd name="T113" fmla="*/ 10 h 146"/>
                  <a:gd name="T114" fmla="*/ 20 w 68"/>
                  <a:gd name="T115" fmla="*/ 6 h 146"/>
                  <a:gd name="T116" fmla="*/ 20 w 68"/>
                  <a:gd name="T117" fmla="*/ 2 h 1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8"/>
                  <a:gd name="T178" fmla="*/ 0 h 146"/>
                  <a:gd name="T179" fmla="*/ 68 w 68"/>
                  <a:gd name="T180" fmla="*/ 146 h 1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8" h="146">
                    <a:moveTo>
                      <a:pt x="20" y="2"/>
                    </a:moveTo>
                    <a:lnTo>
                      <a:pt x="18" y="2"/>
                    </a:lnTo>
                    <a:lnTo>
                      <a:pt x="18" y="0"/>
                    </a:lnTo>
                    <a:lnTo>
                      <a:pt x="16" y="0"/>
                    </a:lnTo>
                    <a:lnTo>
                      <a:pt x="14" y="0"/>
                    </a:lnTo>
                    <a:lnTo>
                      <a:pt x="12" y="0"/>
                    </a:lnTo>
                    <a:lnTo>
                      <a:pt x="10" y="2"/>
                    </a:lnTo>
                    <a:lnTo>
                      <a:pt x="10" y="6"/>
                    </a:lnTo>
                    <a:lnTo>
                      <a:pt x="10" y="8"/>
                    </a:lnTo>
                    <a:lnTo>
                      <a:pt x="12" y="10"/>
                    </a:lnTo>
                    <a:lnTo>
                      <a:pt x="12" y="12"/>
                    </a:lnTo>
                    <a:lnTo>
                      <a:pt x="12" y="16"/>
                    </a:lnTo>
                    <a:lnTo>
                      <a:pt x="10" y="20"/>
                    </a:lnTo>
                    <a:lnTo>
                      <a:pt x="8" y="20"/>
                    </a:lnTo>
                    <a:lnTo>
                      <a:pt x="6" y="22"/>
                    </a:lnTo>
                    <a:lnTo>
                      <a:pt x="4" y="26"/>
                    </a:lnTo>
                    <a:lnTo>
                      <a:pt x="4" y="32"/>
                    </a:lnTo>
                    <a:lnTo>
                      <a:pt x="2" y="40"/>
                    </a:lnTo>
                    <a:lnTo>
                      <a:pt x="2" y="46"/>
                    </a:lnTo>
                    <a:lnTo>
                      <a:pt x="2" y="52"/>
                    </a:lnTo>
                    <a:lnTo>
                      <a:pt x="2" y="54"/>
                    </a:lnTo>
                    <a:lnTo>
                      <a:pt x="2" y="56"/>
                    </a:lnTo>
                    <a:lnTo>
                      <a:pt x="0" y="58"/>
                    </a:lnTo>
                    <a:lnTo>
                      <a:pt x="0" y="60"/>
                    </a:lnTo>
                    <a:lnTo>
                      <a:pt x="0" y="62"/>
                    </a:lnTo>
                    <a:lnTo>
                      <a:pt x="0" y="66"/>
                    </a:lnTo>
                    <a:lnTo>
                      <a:pt x="2" y="72"/>
                    </a:lnTo>
                    <a:lnTo>
                      <a:pt x="6" y="78"/>
                    </a:lnTo>
                    <a:lnTo>
                      <a:pt x="2" y="84"/>
                    </a:lnTo>
                    <a:lnTo>
                      <a:pt x="4" y="84"/>
                    </a:lnTo>
                    <a:lnTo>
                      <a:pt x="6" y="84"/>
                    </a:lnTo>
                    <a:lnTo>
                      <a:pt x="8" y="84"/>
                    </a:lnTo>
                    <a:lnTo>
                      <a:pt x="10" y="86"/>
                    </a:lnTo>
                    <a:lnTo>
                      <a:pt x="12" y="88"/>
                    </a:lnTo>
                    <a:lnTo>
                      <a:pt x="14" y="92"/>
                    </a:lnTo>
                    <a:lnTo>
                      <a:pt x="14" y="96"/>
                    </a:lnTo>
                    <a:lnTo>
                      <a:pt x="14" y="98"/>
                    </a:lnTo>
                    <a:lnTo>
                      <a:pt x="14" y="100"/>
                    </a:lnTo>
                    <a:lnTo>
                      <a:pt x="16" y="102"/>
                    </a:lnTo>
                    <a:lnTo>
                      <a:pt x="14" y="106"/>
                    </a:lnTo>
                    <a:lnTo>
                      <a:pt x="14" y="108"/>
                    </a:lnTo>
                    <a:lnTo>
                      <a:pt x="12" y="108"/>
                    </a:lnTo>
                    <a:lnTo>
                      <a:pt x="12" y="110"/>
                    </a:lnTo>
                    <a:lnTo>
                      <a:pt x="10" y="112"/>
                    </a:lnTo>
                    <a:lnTo>
                      <a:pt x="10" y="116"/>
                    </a:lnTo>
                    <a:lnTo>
                      <a:pt x="10" y="120"/>
                    </a:lnTo>
                    <a:lnTo>
                      <a:pt x="12" y="126"/>
                    </a:lnTo>
                    <a:lnTo>
                      <a:pt x="12" y="128"/>
                    </a:lnTo>
                    <a:lnTo>
                      <a:pt x="10" y="130"/>
                    </a:lnTo>
                    <a:lnTo>
                      <a:pt x="10" y="132"/>
                    </a:lnTo>
                    <a:lnTo>
                      <a:pt x="12" y="136"/>
                    </a:lnTo>
                    <a:lnTo>
                      <a:pt x="12" y="140"/>
                    </a:lnTo>
                    <a:lnTo>
                      <a:pt x="16" y="142"/>
                    </a:lnTo>
                    <a:lnTo>
                      <a:pt x="22" y="144"/>
                    </a:lnTo>
                    <a:lnTo>
                      <a:pt x="26" y="146"/>
                    </a:lnTo>
                    <a:lnTo>
                      <a:pt x="30" y="146"/>
                    </a:lnTo>
                    <a:lnTo>
                      <a:pt x="34" y="146"/>
                    </a:lnTo>
                    <a:lnTo>
                      <a:pt x="36" y="146"/>
                    </a:lnTo>
                    <a:lnTo>
                      <a:pt x="38" y="146"/>
                    </a:lnTo>
                    <a:lnTo>
                      <a:pt x="40" y="146"/>
                    </a:lnTo>
                    <a:lnTo>
                      <a:pt x="44" y="144"/>
                    </a:lnTo>
                    <a:lnTo>
                      <a:pt x="46" y="142"/>
                    </a:lnTo>
                    <a:lnTo>
                      <a:pt x="48" y="140"/>
                    </a:lnTo>
                    <a:lnTo>
                      <a:pt x="50" y="134"/>
                    </a:lnTo>
                    <a:lnTo>
                      <a:pt x="52" y="130"/>
                    </a:lnTo>
                    <a:lnTo>
                      <a:pt x="52" y="126"/>
                    </a:lnTo>
                    <a:lnTo>
                      <a:pt x="56" y="120"/>
                    </a:lnTo>
                    <a:lnTo>
                      <a:pt x="58" y="116"/>
                    </a:lnTo>
                    <a:lnTo>
                      <a:pt x="62" y="112"/>
                    </a:lnTo>
                    <a:lnTo>
                      <a:pt x="64" y="110"/>
                    </a:lnTo>
                    <a:lnTo>
                      <a:pt x="64" y="108"/>
                    </a:lnTo>
                    <a:lnTo>
                      <a:pt x="66" y="104"/>
                    </a:lnTo>
                    <a:lnTo>
                      <a:pt x="68" y="100"/>
                    </a:lnTo>
                    <a:lnTo>
                      <a:pt x="68" y="92"/>
                    </a:lnTo>
                    <a:lnTo>
                      <a:pt x="68" y="84"/>
                    </a:lnTo>
                    <a:lnTo>
                      <a:pt x="66" y="80"/>
                    </a:lnTo>
                    <a:lnTo>
                      <a:pt x="62" y="78"/>
                    </a:lnTo>
                    <a:lnTo>
                      <a:pt x="60" y="78"/>
                    </a:lnTo>
                    <a:lnTo>
                      <a:pt x="56" y="80"/>
                    </a:lnTo>
                    <a:lnTo>
                      <a:pt x="54" y="80"/>
                    </a:lnTo>
                    <a:lnTo>
                      <a:pt x="52" y="80"/>
                    </a:lnTo>
                    <a:lnTo>
                      <a:pt x="50" y="80"/>
                    </a:lnTo>
                    <a:lnTo>
                      <a:pt x="52" y="78"/>
                    </a:lnTo>
                    <a:lnTo>
                      <a:pt x="54" y="74"/>
                    </a:lnTo>
                    <a:lnTo>
                      <a:pt x="56" y="72"/>
                    </a:lnTo>
                    <a:lnTo>
                      <a:pt x="56" y="68"/>
                    </a:lnTo>
                    <a:lnTo>
                      <a:pt x="56" y="64"/>
                    </a:lnTo>
                    <a:lnTo>
                      <a:pt x="56" y="58"/>
                    </a:lnTo>
                    <a:lnTo>
                      <a:pt x="56" y="56"/>
                    </a:lnTo>
                    <a:lnTo>
                      <a:pt x="56" y="52"/>
                    </a:lnTo>
                    <a:lnTo>
                      <a:pt x="54" y="48"/>
                    </a:lnTo>
                    <a:lnTo>
                      <a:pt x="52" y="42"/>
                    </a:lnTo>
                    <a:lnTo>
                      <a:pt x="48" y="36"/>
                    </a:lnTo>
                    <a:lnTo>
                      <a:pt x="44" y="30"/>
                    </a:lnTo>
                    <a:lnTo>
                      <a:pt x="42" y="28"/>
                    </a:lnTo>
                    <a:lnTo>
                      <a:pt x="40" y="26"/>
                    </a:lnTo>
                    <a:lnTo>
                      <a:pt x="38" y="22"/>
                    </a:lnTo>
                    <a:lnTo>
                      <a:pt x="36" y="18"/>
                    </a:lnTo>
                    <a:lnTo>
                      <a:pt x="32" y="16"/>
                    </a:lnTo>
                    <a:lnTo>
                      <a:pt x="30" y="14"/>
                    </a:lnTo>
                    <a:lnTo>
                      <a:pt x="26" y="12"/>
                    </a:lnTo>
                    <a:lnTo>
                      <a:pt x="24" y="10"/>
                    </a:lnTo>
                    <a:lnTo>
                      <a:pt x="22" y="8"/>
                    </a:lnTo>
                    <a:lnTo>
                      <a:pt x="20" y="6"/>
                    </a:lnTo>
                    <a:lnTo>
                      <a:pt x="18" y="4"/>
                    </a:lnTo>
                    <a:lnTo>
                      <a:pt x="20" y="2"/>
                    </a:lnTo>
                    <a:close/>
                  </a:path>
                </a:pathLst>
              </a:custGeom>
              <a:grpFill/>
              <a:ln w="3175" algn="ctr">
                <a:solidFill>
                  <a:schemeClr val="accent2">
                    <a:lumMod val="60000"/>
                    <a:lumOff val="40000"/>
                  </a:schemeClr>
                </a:solidFill>
                <a:miter lim="800000"/>
                <a:headEnd/>
                <a:tailEnd/>
              </a:ln>
            </p:spPr>
            <p:txBody>
              <a:bodyPr anchor="ctr"/>
              <a:lstStyle/>
              <a:p>
                <a:pPr algn="ctr">
                  <a:defRPr/>
                </a:pPr>
                <a:endParaRPr lang="en-US">
                  <a:solidFill>
                    <a:schemeClr val="lt1"/>
                  </a:solidFill>
                  <a:latin typeface="+mn-lt"/>
                </a:endParaRPr>
              </a:p>
            </p:txBody>
          </p:sp>
          <p:sp>
            <p:nvSpPr>
              <p:cNvPr id="380" name="Freeform 367"/>
              <p:cNvSpPr>
                <a:spLocks/>
              </p:cNvSpPr>
              <p:nvPr/>
            </p:nvSpPr>
            <p:spPr bwMode="gray">
              <a:xfrm>
                <a:off x="3704" y="1874"/>
                <a:ext cx="99" cy="83"/>
              </a:xfrm>
              <a:custGeom>
                <a:avLst/>
                <a:gdLst>
                  <a:gd name="T0" fmla="*/ 24 w 50"/>
                  <a:gd name="T1" fmla="*/ 18 h 46"/>
                  <a:gd name="T2" fmla="*/ 24 w 50"/>
                  <a:gd name="T3" fmla="*/ 18 h 46"/>
                  <a:gd name="T4" fmla="*/ 22 w 50"/>
                  <a:gd name="T5" fmla="*/ 18 h 46"/>
                  <a:gd name="T6" fmla="*/ 18 w 50"/>
                  <a:gd name="T7" fmla="*/ 18 h 46"/>
                  <a:gd name="T8" fmla="*/ 16 w 50"/>
                  <a:gd name="T9" fmla="*/ 20 h 46"/>
                  <a:gd name="T10" fmla="*/ 12 w 50"/>
                  <a:gd name="T11" fmla="*/ 22 h 46"/>
                  <a:gd name="T12" fmla="*/ 10 w 50"/>
                  <a:gd name="T13" fmla="*/ 24 h 46"/>
                  <a:gd name="T14" fmla="*/ 8 w 50"/>
                  <a:gd name="T15" fmla="*/ 26 h 46"/>
                  <a:gd name="T16" fmla="*/ 8 w 50"/>
                  <a:gd name="T17" fmla="*/ 26 h 46"/>
                  <a:gd name="T18" fmla="*/ 6 w 50"/>
                  <a:gd name="T19" fmla="*/ 26 h 46"/>
                  <a:gd name="T20" fmla="*/ 4 w 50"/>
                  <a:gd name="T21" fmla="*/ 26 h 46"/>
                  <a:gd name="T22" fmla="*/ 2 w 50"/>
                  <a:gd name="T23" fmla="*/ 28 h 46"/>
                  <a:gd name="T24" fmla="*/ 0 w 50"/>
                  <a:gd name="T25" fmla="*/ 30 h 46"/>
                  <a:gd name="T26" fmla="*/ 0 w 50"/>
                  <a:gd name="T27" fmla="*/ 32 h 46"/>
                  <a:gd name="T28" fmla="*/ 0 w 50"/>
                  <a:gd name="T29" fmla="*/ 38 h 46"/>
                  <a:gd name="T30" fmla="*/ 0 w 50"/>
                  <a:gd name="T31" fmla="*/ 38 h 46"/>
                  <a:gd name="T32" fmla="*/ 4 w 50"/>
                  <a:gd name="T33" fmla="*/ 40 h 46"/>
                  <a:gd name="T34" fmla="*/ 6 w 50"/>
                  <a:gd name="T35" fmla="*/ 42 h 46"/>
                  <a:gd name="T36" fmla="*/ 12 w 50"/>
                  <a:gd name="T37" fmla="*/ 44 h 46"/>
                  <a:gd name="T38" fmla="*/ 18 w 50"/>
                  <a:gd name="T39" fmla="*/ 46 h 46"/>
                  <a:gd name="T40" fmla="*/ 24 w 50"/>
                  <a:gd name="T41" fmla="*/ 46 h 46"/>
                  <a:gd name="T42" fmla="*/ 26 w 50"/>
                  <a:gd name="T43" fmla="*/ 46 h 46"/>
                  <a:gd name="T44" fmla="*/ 30 w 50"/>
                  <a:gd name="T45" fmla="*/ 46 h 46"/>
                  <a:gd name="T46" fmla="*/ 34 w 50"/>
                  <a:gd name="T47" fmla="*/ 44 h 46"/>
                  <a:gd name="T48" fmla="*/ 38 w 50"/>
                  <a:gd name="T49" fmla="*/ 44 h 46"/>
                  <a:gd name="T50" fmla="*/ 44 w 50"/>
                  <a:gd name="T51" fmla="*/ 44 h 46"/>
                  <a:gd name="T52" fmla="*/ 48 w 50"/>
                  <a:gd name="T53" fmla="*/ 44 h 46"/>
                  <a:gd name="T54" fmla="*/ 50 w 50"/>
                  <a:gd name="T55" fmla="*/ 46 h 46"/>
                  <a:gd name="T56" fmla="*/ 50 w 50"/>
                  <a:gd name="T57" fmla="*/ 44 h 46"/>
                  <a:gd name="T58" fmla="*/ 48 w 50"/>
                  <a:gd name="T59" fmla="*/ 42 h 46"/>
                  <a:gd name="T60" fmla="*/ 48 w 50"/>
                  <a:gd name="T61" fmla="*/ 36 h 46"/>
                  <a:gd name="T62" fmla="*/ 46 w 50"/>
                  <a:gd name="T63" fmla="*/ 30 h 46"/>
                  <a:gd name="T64" fmla="*/ 44 w 50"/>
                  <a:gd name="T65" fmla="*/ 26 h 46"/>
                  <a:gd name="T66" fmla="*/ 42 w 50"/>
                  <a:gd name="T67" fmla="*/ 24 h 46"/>
                  <a:gd name="T68" fmla="*/ 40 w 50"/>
                  <a:gd name="T69" fmla="*/ 22 h 46"/>
                  <a:gd name="T70" fmla="*/ 40 w 50"/>
                  <a:gd name="T71" fmla="*/ 18 h 46"/>
                  <a:gd name="T72" fmla="*/ 38 w 50"/>
                  <a:gd name="T73" fmla="*/ 14 h 46"/>
                  <a:gd name="T74" fmla="*/ 38 w 50"/>
                  <a:gd name="T75" fmla="*/ 10 h 46"/>
                  <a:gd name="T76" fmla="*/ 36 w 50"/>
                  <a:gd name="T77" fmla="*/ 6 h 46"/>
                  <a:gd name="T78" fmla="*/ 32 w 50"/>
                  <a:gd name="T79" fmla="*/ 2 h 46"/>
                  <a:gd name="T80" fmla="*/ 30 w 50"/>
                  <a:gd name="T81" fmla="*/ 0 h 46"/>
                  <a:gd name="T82" fmla="*/ 26 w 50"/>
                  <a:gd name="T83" fmla="*/ 2 h 46"/>
                  <a:gd name="T84" fmla="*/ 24 w 50"/>
                  <a:gd name="T85" fmla="*/ 18 h 46"/>
                  <a:gd name="T86" fmla="*/ 24 w 50"/>
                  <a:gd name="T87" fmla="*/ 18 h 4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0"/>
                  <a:gd name="T133" fmla="*/ 0 h 46"/>
                  <a:gd name="T134" fmla="*/ 50 w 50"/>
                  <a:gd name="T135" fmla="*/ 46 h 4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0" h="46">
                    <a:moveTo>
                      <a:pt x="24" y="18"/>
                    </a:moveTo>
                    <a:lnTo>
                      <a:pt x="24" y="18"/>
                    </a:lnTo>
                    <a:lnTo>
                      <a:pt x="22" y="18"/>
                    </a:lnTo>
                    <a:lnTo>
                      <a:pt x="18" y="18"/>
                    </a:lnTo>
                    <a:lnTo>
                      <a:pt x="16" y="20"/>
                    </a:lnTo>
                    <a:lnTo>
                      <a:pt x="12" y="22"/>
                    </a:lnTo>
                    <a:lnTo>
                      <a:pt x="10" y="24"/>
                    </a:lnTo>
                    <a:lnTo>
                      <a:pt x="8" y="26"/>
                    </a:lnTo>
                    <a:lnTo>
                      <a:pt x="6" y="26"/>
                    </a:lnTo>
                    <a:lnTo>
                      <a:pt x="4" y="26"/>
                    </a:lnTo>
                    <a:lnTo>
                      <a:pt x="2" y="28"/>
                    </a:lnTo>
                    <a:lnTo>
                      <a:pt x="0" y="30"/>
                    </a:lnTo>
                    <a:lnTo>
                      <a:pt x="0" y="32"/>
                    </a:lnTo>
                    <a:lnTo>
                      <a:pt x="0" y="38"/>
                    </a:lnTo>
                    <a:lnTo>
                      <a:pt x="4" y="40"/>
                    </a:lnTo>
                    <a:lnTo>
                      <a:pt x="6" y="42"/>
                    </a:lnTo>
                    <a:lnTo>
                      <a:pt x="12" y="44"/>
                    </a:lnTo>
                    <a:lnTo>
                      <a:pt x="18" y="46"/>
                    </a:lnTo>
                    <a:lnTo>
                      <a:pt x="24" y="46"/>
                    </a:lnTo>
                    <a:lnTo>
                      <a:pt x="26" y="46"/>
                    </a:lnTo>
                    <a:lnTo>
                      <a:pt x="30" y="46"/>
                    </a:lnTo>
                    <a:lnTo>
                      <a:pt x="34" y="44"/>
                    </a:lnTo>
                    <a:lnTo>
                      <a:pt x="38" y="44"/>
                    </a:lnTo>
                    <a:lnTo>
                      <a:pt x="44" y="44"/>
                    </a:lnTo>
                    <a:lnTo>
                      <a:pt x="48" y="44"/>
                    </a:lnTo>
                    <a:lnTo>
                      <a:pt x="50" y="46"/>
                    </a:lnTo>
                    <a:lnTo>
                      <a:pt x="50" y="44"/>
                    </a:lnTo>
                    <a:lnTo>
                      <a:pt x="48" y="42"/>
                    </a:lnTo>
                    <a:lnTo>
                      <a:pt x="48" y="36"/>
                    </a:lnTo>
                    <a:lnTo>
                      <a:pt x="46" y="30"/>
                    </a:lnTo>
                    <a:lnTo>
                      <a:pt x="44" y="26"/>
                    </a:lnTo>
                    <a:lnTo>
                      <a:pt x="42" y="24"/>
                    </a:lnTo>
                    <a:lnTo>
                      <a:pt x="40" y="22"/>
                    </a:lnTo>
                    <a:lnTo>
                      <a:pt x="40" y="18"/>
                    </a:lnTo>
                    <a:lnTo>
                      <a:pt x="38" y="14"/>
                    </a:lnTo>
                    <a:lnTo>
                      <a:pt x="38" y="10"/>
                    </a:lnTo>
                    <a:lnTo>
                      <a:pt x="36" y="6"/>
                    </a:lnTo>
                    <a:lnTo>
                      <a:pt x="32" y="2"/>
                    </a:lnTo>
                    <a:lnTo>
                      <a:pt x="30" y="0"/>
                    </a:lnTo>
                    <a:lnTo>
                      <a:pt x="26" y="2"/>
                    </a:lnTo>
                    <a:lnTo>
                      <a:pt x="24" y="18"/>
                    </a:lnTo>
                    <a:close/>
                  </a:path>
                </a:pathLst>
              </a:custGeom>
              <a:grpFill/>
              <a:ln w="3175" algn="ctr">
                <a:solidFill>
                  <a:schemeClr val="accent2">
                    <a:lumMod val="60000"/>
                    <a:lumOff val="40000"/>
                  </a:schemeClr>
                </a:solidFill>
                <a:miter lim="800000"/>
                <a:headEnd/>
                <a:tailEnd/>
              </a:ln>
            </p:spPr>
            <p:txBody>
              <a:bodyPr anchor="ctr"/>
              <a:lstStyle/>
              <a:p>
                <a:pPr algn="ctr">
                  <a:defRPr/>
                </a:pPr>
                <a:endParaRPr lang="en-US">
                  <a:solidFill>
                    <a:schemeClr val="lt1"/>
                  </a:solidFill>
                  <a:latin typeface="+mn-lt"/>
                </a:endParaRPr>
              </a:p>
            </p:txBody>
          </p:sp>
          <p:sp>
            <p:nvSpPr>
              <p:cNvPr id="381" name="Freeform 368"/>
              <p:cNvSpPr>
                <a:spLocks/>
              </p:cNvSpPr>
              <p:nvPr/>
            </p:nvSpPr>
            <p:spPr bwMode="gray">
              <a:xfrm>
                <a:off x="4203" y="1584"/>
                <a:ext cx="119" cy="79"/>
              </a:xfrm>
              <a:custGeom>
                <a:avLst/>
                <a:gdLst>
                  <a:gd name="T0" fmla="*/ 14 w 60"/>
                  <a:gd name="T1" fmla="*/ 2 h 44"/>
                  <a:gd name="T2" fmla="*/ 14 w 60"/>
                  <a:gd name="T3" fmla="*/ 2 h 44"/>
                  <a:gd name="T4" fmla="*/ 12 w 60"/>
                  <a:gd name="T5" fmla="*/ 2 h 44"/>
                  <a:gd name="T6" fmla="*/ 10 w 60"/>
                  <a:gd name="T7" fmla="*/ 2 h 44"/>
                  <a:gd name="T8" fmla="*/ 8 w 60"/>
                  <a:gd name="T9" fmla="*/ 2 h 44"/>
                  <a:gd name="T10" fmla="*/ 4 w 60"/>
                  <a:gd name="T11" fmla="*/ 2 h 44"/>
                  <a:gd name="T12" fmla="*/ 2 w 60"/>
                  <a:gd name="T13" fmla="*/ 4 h 44"/>
                  <a:gd name="T14" fmla="*/ 0 w 60"/>
                  <a:gd name="T15" fmla="*/ 8 h 44"/>
                  <a:gd name="T16" fmla="*/ 0 w 60"/>
                  <a:gd name="T17" fmla="*/ 12 h 44"/>
                  <a:gd name="T18" fmla="*/ 0 w 60"/>
                  <a:gd name="T19" fmla="*/ 14 h 44"/>
                  <a:gd name="T20" fmla="*/ 0 w 60"/>
                  <a:gd name="T21" fmla="*/ 16 h 44"/>
                  <a:gd name="T22" fmla="*/ 0 w 60"/>
                  <a:gd name="T23" fmla="*/ 20 h 44"/>
                  <a:gd name="T24" fmla="*/ 0 w 60"/>
                  <a:gd name="T25" fmla="*/ 24 h 44"/>
                  <a:gd name="T26" fmla="*/ 0 w 60"/>
                  <a:gd name="T27" fmla="*/ 28 h 44"/>
                  <a:gd name="T28" fmla="*/ 2 w 60"/>
                  <a:gd name="T29" fmla="*/ 32 h 44"/>
                  <a:gd name="T30" fmla="*/ 4 w 60"/>
                  <a:gd name="T31" fmla="*/ 36 h 44"/>
                  <a:gd name="T32" fmla="*/ 6 w 60"/>
                  <a:gd name="T33" fmla="*/ 38 h 44"/>
                  <a:gd name="T34" fmla="*/ 12 w 60"/>
                  <a:gd name="T35" fmla="*/ 40 h 44"/>
                  <a:gd name="T36" fmla="*/ 12 w 60"/>
                  <a:gd name="T37" fmla="*/ 40 h 44"/>
                  <a:gd name="T38" fmla="*/ 14 w 60"/>
                  <a:gd name="T39" fmla="*/ 42 h 44"/>
                  <a:gd name="T40" fmla="*/ 18 w 60"/>
                  <a:gd name="T41" fmla="*/ 44 h 44"/>
                  <a:gd name="T42" fmla="*/ 22 w 60"/>
                  <a:gd name="T43" fmla="*/ 44 h 44"/>
                  <a:gd name="T44" fmla="*/ 26 w 60"/>
                  <a:gd name="T45" fmla="*/ 42 h 44"/>
                  <a:gd name="T46" fmla="*/ 58 w 60"/>
                  <a:gd name="T47" fmla="*/ 42 h 44"/>
                  <a:gd name="T48" fmla="*/ 60 w 60"/>
                  <a:gd name="T49" fmla="*/ 36 h 44"/>
                  <a:gd name="T50" fmla="*/ 58 w 60"/>
                  <a:gd name="T51" fmla="*/ 34 h 44"/>
                  <a:gd name="T52" fmla="*/ 58 w 60"/>
                  <a:gd name="T53" fmla="*/ 32 h 44"/>
                  <a:gd name="T54" fmla="*/ 58 w 60"/>
                  <a:gd name="T55" fmla="*/ 28 h 44"/>
                  <a:gd name="T56" fmla="*/ 56 w 60"/>
                  <a:gd name="T57" fmla="*/ 22 h 44"/>
                  <a:gd name="T58" fmla="*/ 56 w 60"/>
                  <a:gd name="T59" fmla="*/ 16 h 44"/>
                  <a:gd name="T60" fmla="*/ 54 w 60"/>
                  <a:gd name="T61" fmla="*/ 12 h 44"/>
                  <a:gd name="T62" fmla="*/ 54 w 60"/>
                  <a:gd name="T63" fmla="*/ 8 h 44"/>
                  <a:gd name="T64" fmla="*/ 54 w 60"/>
                  <a:gd name="T65" fmla="*/ 6 h 44"/>
                  <a:gd name="T66" fmla="*/ 52 w 60"/>
                  <a:gd name="T67" fmla="*/ 4 h 44"/>
                  <a:gd name="T68" fmla="*/ 48 w 60"/>
                  <a:gd name="T69" fmla="*/ 0 h 44"/>
                  <a:gd name="T70" fmla="*/ 44 w 60"/>
                  <a:gd name="T71" fmla="*/ 0 h 44"/>
                  <a:gd name="T72" fmla="*/ 38 w 60"/>
                  <a:gd name="T73" fmla="*/ 0 h 44"/>
                  <a:gd name="T74" fmla="*/ 30 w 60"/>
                  <a:gd name="T75" fmla="*/ 2 h 44"/>
                  <a:gd name="T76" fmla="*/ 14 w 60"/>
                  <a:gd name="T77" fmla="*/ 2 h 44"/>
                  <a:gd name="T78" fmla="*/ 14 w 60"/>
                  <a:gd name="T79" fmla="*/ 2 h 4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0"/>
                  <a:gd name="T121" fmla="*/ 0 h 44"/>
                  <a:gd name="T122" fmla="*/ 60 w 60"/>
                  <a:gd name="T123" fmla="*/ 44 h 4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0" h="44">
                    <a:moveTo>
                      <a:pt x="14" y="2"/>
                    </a:moveTo>
                    <a:lnTo>
                      <a:pt x="14" y="2"/>
                    </a:lnTo>
                    <a:lnTo>
                      <a:pt x="12" y="2"/>
                    </a:lnTo>
                    <a:lnTo>
                      <a:pt x="10" y="2"/>
                    </a:lnTo>
                    <a:lnTo>
                      <a:pt x="8" y="2"/>
                    </a:lnTo>
                    <a:lnTo>
                      <a:pt x="4" y="2"/>
                    </a:lnTo>
                    <a:lnTo>
                      <a:pt x="2" y="4"/>
                    </a:lnTo>
                    <a:lnTo>
                      <a:pt x="0" y="8"/>
                    </a:lnTo>
                    <a:lnTo>
                      <a:pt x="0" y="12"/>
                    </a:lnTo>
                    <a:lnTo>
                      <a:pt x="0" y="14"/>
                    </a:lnTo>
                    <a:lnTo>
                      <a:pt x="0" y="16"/>
                    </a:lnTo>
                    <a:lnTo>
                      <a:pt x="0" y="20"/>
                    </a:lnTo>
                    <a:lnTo>
                      <a:pt x="0" y="24"/>
                    </a:lnTo>
                    <a:lnTo>
                      <a:pt x="0" y="28"/>
                    </a:lnTo>
                    <a:lnTo>
                      <a:pt x="2" y="32"/>
                    </a:lnTo>
                    <a:lnTo>
                      <a:pt x="4" y="36"/>
                    </a:lnTo>
                    <a:lnTo>
                      <a:pt x="6" y="38"/>
                    </a:lnTo>
                    <a:lnTo>
                      <a:pt x="12" y="40"/>
                    </a:lnTo>
                    <a:lnTo>
                      <a:pt x="14" y="42"/>
                    </a:lnTo>
                    <a:lnTo>
                      <a:pt x="18" y="44"/>
                    </a:lnTo>
                    <a:lnTo>
                      <a:pt x="22" y="44"/>
                    </a:lnTo>
                    <a:lnTo>
                      <a:pt x="26" y="42"/>
                    </a:lnTo>
                    <a:lnTo>
                      <a:pt x="58" y="42"/>
                    </a:lnTo>
                    <a:lnTo>
                      <a:pt x="60" y="36"/>
                    </a:lnTo>
                    <a:lnTo>
                      <a:pt x="58" y="34"/>
                    </a:lnTo>
                    <a:lnTo>
                      <a:pt x="58" y="32"/>
                    </a:lnTo>
                    <a:lnTo>
                      <a:pt x="58" y="28"/>
                    </a:lnTo>
                    <a:lnTo>
                      <a:pt x="56" y="22"/>
                    </a:lnTo>
                    <a:lnTo>
                      <a:pt x="56" y="16"/>
                    </a:lnTo>
                    <a:lnTo>
                      <a:pt x="54" y="12"/>
                    </a:lnTo>
                    <a:lnTo>
                      <a:pt x="54" y="8"/>
                    </a:lnTo>
                    <a:lnTo>
                      <a:pt x="54" y="6"/>
                    </a:lnTo>
                    <a:lnTo>
                      <a:pt x="52" y="4"/>
                    </a:lnTo>
                    <a:lnTo>
                      <a:pt x="48" y="0"/>
                    </a:lnTo>
                    <a:lnTo>
                      <a:pt x="44" y="0"/>
                    </a:lnTo>
                    <a:lnTo>
                      <a:pt x="38" y="0"/>
                    </a:lnTo>
                    <a:lnTo>
                      <a:pt x="30" y="2"/>
                    </a:lnTo>
                    <a:lnTo>
                      <a:pt x="14" y="2"/>
                    </a:lnTo>
                    <a:close/>
                  </a:path>
                </a:pathLst>
              </a:custGeom>
              <a:grpFill/>
              <a:ln w="3175" algn="ctr">
                <a:solidFill>
                  <a:schemeClr val="accent2">
                    <a:lumMod val="60000"/>
                    <a:lumOff val="40000"/>
                  </a:schemeClr>
                </a:solidFill>
                <a:miter lim="800000"/>
                <a:headEnd/>
                <a:tailEnd/>
              </a:ln>
            </p:spPr>
            <p:txBody>
              <a:bodyPr anchor="ctr"/>
              <a:lstStyle/>
              <a:p>
                <a:pPr algn="ctr">
                  <a:defRPr/>
                </a:pPr>
                <a:endParaRPr lang="en-US">
                  <a:solidFill>
                    <a:schemeClr val="lt1"/>
                  </a:solidFill>
                  <a:latin typeface="+mn-lt"/>
                </a:endParaRPr>
              </a:p>
            </p:txBody>
          </p:sp>
          <p:sp>
            <p:nvSpPr>
              <p:cNvPr id="382" name="Freeform 369"/>
              <p:cNvSpPr>
                <a:spLocks/>
              </p:cNvSpPr>
              <p:nvPr/>
            </p:nvSpPr>
            <p:spPr bwMode="gray">
              <a:xfrm>
                <a:off x="4286" y="1953"/>
                <a:ext cx="47" cy="58"/>
              </a:xfrm>
              <a:custGeom>
                <a:avLst/>
                <a:gdLst>
                  <a:gd name="T0" fmla="*/ 10 w 24"/>
                  <a:gd name="T1" fmla="*/ 0 h 32"/>
                  <a:gd name="T2" fmla="*/ 10 w 24"/>
                  <a:gd name="T3" fmla="*/ 0 h 32"/>
                  <a:gd name="T4" fmla="*/ 8 w 24"/>
                  <a:gd name="T5" fmla="*/ 0 h 32"/>
                  <a:gd name="T6" fmla="*/ 6 w 24"/>
                  <a:gd name="T7" fmla="*/ 0 h 32"/>
                  <a:gd name="T8" fmla="*/ 4 w 24"/>
                  <a:gd name="T9" fmla="*/ 2 h 32"/>
                  <a:gd name="T10" fmla="*/ 2 w 24"/>
                  <a:gd name="T11" fmla="*/ 4 h 32"/>
                  <a:gd name="T12" fmla="*/ 0 w 24"/>
                  <a:gd name="T13" fmla="*/ 8 h 32"/>
                  <a:gd name="T14" fmla="*/ 0 w 24"/>
                  <a:gd name="T15" fmla="*/ 14 h 32"/>
                  <a:gd name="T16" fmla="*/ 0 w 24"/>
                  <a:gd name="T17" fmla="*/ 16 h 32"/>
                  <a:gd name="T18" fmla="*/ 0 w 24"/>
                  <a:gd name="T19" fmla="*/ 18 h 32"/>
                  <a:gd name="T20" fmla="*/ 0 w 24"/>
                  <a:gd name="T21" fmla="*/ 22 h 32"/>
                  <a:gd name="T22" fmla="*/ 0 w 24"/>
                  <a:gd name="T23" fmla="*/ 26 h 32"/>
                  <a:gd name="T24" fmla="*/ 2 w 24"/>
                  <a:gd name="T25" fmla="*/ 30 h 32"/>
                  <a:gd name="T26" fmla="*/ 6 w 24"/>
                  <a:gd name="T27" fmla="*/ 32 h 32"/>
                  <a:gd name="T28" fmla="*/ 8 w 24"/>
                  <a:gd name="T29" fmla="*/ 32 h 32"/>
                  <a:gd name="T30" fmla="*/ 10 w 24"/>
                  <a:gd name="T31" fmla="*/ 32 h 32"/>
                  <a:gd name="T32" fmla="*/ 12 w 24"/>
                  <a:gd name="T33" fmla="*/ 32 h 32"/>
                  <a:gd name="T34" fmla="*/ 16 w 24"/>
                  <a:gd name="T35" fmla="*/ 32 h 32"/>
                  <a:gd name="T36" fmla="*/ 18 w 24"/>
                  <a:gd name="T37" fmla="*/ 32 h 32"/>
                  <a:gd name="T38" fmla="*/ 22 w 24"/>
                  <a:gd name="T39" fmla="*/ 30 h 32"/>
                  <a:gd name="T40" fmla="*/ 24 w 24"/>
                  <a:gd name="T41" fmla="*/ 28 h 32"/>
                  <a:gd name="T42" fmla="*/ 24 w 24"/>
                  <a:gd name="T43" fmla="*/ 26 h 32"/>
                  <a:gd name="T44" fmla="*/ 24 w 24"/>
                  <a:gd name="T45" fmla="*/ 24 h 32"/>
                  <a:gd name="T46" fmla="*/ 24 w 24"/>
                  <a:gd name="T47" fmla="*/ 22 h 32"/>
                  <a:gd name="T48" fmla="*/ 24 w 24"/>
                  <a:gd name="T49" fmla="*/ 20 h 32"/>
                  <a:gd name="T50" fmla="*/ 24 w 24"/>
                  <a:gd name="T51" fmla="*/ 16 h 32"/>
                  <a:gd name="T52" fmla="*/ 24 w 24"/>
                  <a:gd name="T53" fmla="*/ 12 h 32"/>
                  <a:gd name="T54" fmla="*/ 24 w 24"/>
                  <a:gd name="T55" fmla="*/ 8 h 32"/>
                  <a:gd name="T56" fmla="*/ 22 w 24"/>
                  <a:gd name="T57" fmla="*/ 4 h 32"/>
                  <a:gd name="T58" fmla="*/ 20 w 24"/>
                  <a:gd name="T59" fmla="*/ 2 h 32"/>
                  <a:gd name="T60" fmla="*/ 16 w 24"/>
                  <a:gd name="T61" fmla="*/ 0 h 32"/>
                  <a:gd name="T62" fmla="*/ 10 w 24"/>
                  <a:gd name="T63" fmla="*/ 0 h 32"/>
                  <a:gd name="T64" fmla="*/ 10 w 24"/>
                  <a:gd name="T65" fmla="*/ 0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
                  <a:gd name="T100" fmla="*/ 0 h 32"/>
                  <a:gd name="T101" fmla="*/ 24 w 24"/>
                  <a:gd name="T102" fmla="*/ 32 h 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 h="32">
                    <a:moveTo>
                      <a:pt x="10" y="0"/>
                    </a:moveTo>
                    <a:lnTo>
                      <a:pt x="10" y="0"/>
                    </a:lnTo>
                    <a:lnTo>
                      <a:pt x="8" y="0"/>
                    </a:lnTo>
                    <a:lnTo>
                      <a:pt x="6" y="0"/>
                    </a:lnTo>
                    <a:lnTo>
                      <a:pt x="4" y="2"/>
                    </a:lnTo>
                    <a:lnTo>
                      <a:pt x="2" y="4"/>
                    </a:lnTo>
                    <a:lnTo>
                      <a:pt x="0" y="8"/>
                    </a:lnTo>
                    <a:lnTo>
                      <a:pt x="0" y="14"/>
                    </a:lnTo>
                    <a:lnTo>
                      <a:pt x="0" y="16"/>
                    </a:lnTo>
                    <a:lnTo>
                      <a:pt x="0" y="18"/>
                    </a:lnTo>
                    <a:lnTo>
                      <a:pt x="0" y="22"/>
                    </a:lnTo>
                    <a:lnTo>
                      <a:pt x="0" y="26"/>
                    </a:lnTo>
                    <a:lnTo>
                      <a:pt x="2" y="30"/>
                    </a:lnTo>
                    <a:lnTo>
                      <a:pt x="6" y="32"/>
                    </a:lnTo>
                    <a:lnTo>
                      <a:pt x="8" y="32"/>
                    </a:lnTo>
                    <a:lnTo>
                      <a:pt x="10" y="32"/>
                    </a:lnTo>
                    <a:lnTo>
                      <a:pt x="12" y="32"/>
                    </a:lnTo>
                    <a:lnTo>
                      <a:pt x="16" y="32"/>
                    </a:lnTo>
                    <a:lnTo>
                      <a:pt x="18" y="32"/>
                    </a:lnTo>
                    <a:lnTo>
                      <a:pt x="22" y="30"/>
                    </a:lnTo>
                    <a:lnTo>
                      <a:pt x="24" y="28"/>
                    </a:lnTo>
                    <a:lnTo>
                      <a:pt x="24" y="26"/>
                    </a:lnTo>
                    <a:lnTo>
                      <a:pt x="24" y="24"/>
                    </a:lnTo>
                    <a:lnTo>
                      <a:pt x="24" y="22"/>
                    </a:lnTo>
                    <a:lnTo>
                      <a:pt x="24" y="20"/>
                    </a:lnTo>
                    <a:lnTo>
                      <a:pt x="24" y="16"/>
                    </a:lnTo>
                    <a:lnTo>
                      <a:pt x="24" y="12"/>
                    </a:lnTo>
                    <a:lnTo>
                      <a:pt x="24" y="8"/>
                    </a:lnTo>
                    <a:lnTo>
                      <a:pt x="22" y="4"/>
                    </a:lnTo>
                    <a:lnTo>
                      <a:pt x="20" y="2"/>
                    </a:lnTo>
                    <a:lnTo>
                      <a:pt x="16" y="0"/>
                    </a:lnTo>
                    <a:lnTo>
                      <a:pt x="10" y="0"/>
                    </a:lnTo>
                    <a:close/>
                  </a:path>
                </a:pathLst>
              </a:custGeom>
              <a:grpFill/>
              <a:ln w="3175" algn="ctr">
                <a:solidFill>
                  <a:schemeClr val="accent2">
                    <a:lumMod val="60000"/>
                    <a:lumOff val="40000"/>
                  </a:schemeClr>
                </a:solidFill>
                <a:miter lim="800000"/>
                <a:headEnd/>
                <a:tailEnd/>
              </a:ln>
            </p:spPr>
            <p:txBody>
              <a:bodyPr anchor="ctr"/>
              <a:lstStyle/>
              <a:p>
                <a:pPr algn="ctr">
                  <a:defRPr/>
                </a:pPr>
                <a:endParaRPr lang="en-US">
                  <a:solidFill>
                    <a:schemeClr val="lt1"/>
                  </a:solidFill>
                  <a:latin typeface="+mn-lt"/>
                </a:endParaRPr>
              </a:p>
            </p:txBody>
          </p:sp>
          <p:sp>
            <p:nvSpPr>
              <p:cNvPr id="383" name="Freeform 370"/>
              <p:cNvSpPr>
                <a:spLocks/>
              </p:cNvSpPr>
              <p:nvPr/>
            </p:nvSpPr>
            <p:spPr bwMode="gray">
              <a:xfrm>
                <a:off x="4266" y="1089"/>
                <a:ext cx="451" cy="481"/>
              </a:xfrm>
              <a:custGeom>
                <a:avLst/>
                <a:gdLst>
                  <a:gd name="T0" fmla="*/ 206 w 228"/>
                  <a:gd name="T1" fmla="*/ 82 h 268"/>
                  <a:gd name="T2" fmla="*/ 198 w 228"/>
                  <a:gd name="T3" fmla="*/ 84 h 268"/>
                  <a:gd name="T4" fmla="*/ 198 w 228"/>
                  <a:gd name="T5" fmla="*/ 92 h 268"/>
                  <a:gd name="T6" fmla="*/ 204 w 228"/>
                  <a:gd name="T7" fmla="*/ 96 h 268"/>
                  <a:gd name="T8" fmla="*/ 200 w 228"/>
                  <a:gd name="T9" fmla="*/ 104 h 268"/>
                  <a:gd name="T10" fmla="*/ 214 w 228"/>
                  <a:gd name="T11" fmla="*/ 112 h 268"/>
                  <a:gd name="T12" fmla="*/ 188 w 228"/>
                  <a:gd name="T13" fmla="*/ 122 h 268"/>
                  <a:gd name="T14" fmla="*/ 164 w 228"/>
                  <a:gd name="T15" fmla="*/ 138 h 268"/>
                  <a:gd name="T16" fmla="*/ 152 w 228"/>
                  <a:gd name="T17" fmla="*/ 154 h 268"/>
                  <a:gd name="T18" fmla="*/ 140 w 228"/>
                  <a:gd name="T19" fmla="*/ 160 h 268"/>
                  <a:gd name="T20" fmla="*/ 120 w 228"/>
                  <a:gd name="T21" fmla="*/ 174 h 268"/>
                  <a:gd name="T22" fmla="*/ 106 w 228"/>
                  <a:gd name="T23" fmla="*/ 182 h 268"/>
                  <a:gd name="T24" fmla="*/ 116 w 228"/>
                  <a:gd name="T25" fmla="*/ 188 h 268"/>
                  <a:gd name="T26" fmla="*/ 112 w 228"/>
                  <a:gd name="T27" fmla="*/ 198 h 268"/>
                  <a:gd name="T28" fmla="*/ 100 w 228"/>
                  <a:gd name="T29" fmla="*/ 214 h 268"/>
                  <a:gd name="T30" fmla="*/ 82 w 228"/>
                  <a:gd name="T31" fmla="*/ 224 h 268"/>
                  <a:gd name="T32" fmla="*/ 76 w 228"/>
                  <a:gd name="T33" fmla="*/ 238 h 268"/>
                  <a:gd name="T34" fmla="*/ 74 w 228"/>
                  <a:gd name="T35" fmla="*/ 260 h 268"/>
                  <a:gd name="T36" fmla="*/ 54 w 228"/>
                  <a:gd name="T37" fmla="*/ 268 h 268"/>
                  <a:gd name="T38" fmla="*/ 46 w 228"/>
                  <a:gd name="T39" fmla="*/ 258 h 268"/>
                  <a:gd name="T40" fmla="*/ 24 w 228"/>
                  <a:gd name="T41" fmla="*/ 256 h 268"/>
                  <a:gd name="T42" fmla="*/ 2 w 228"/>
                  <a:gd name="T43" fmla="*/ 240 h 268"/>
                  <a:gd name="T44" fmla="*/ 12 w 228"/>
                  <a:gd name="T45" fmla="*/ 222 h 268"/>
                  <a:gd name="T46" fmla="*/ 20 w 228"/>
                  <a:gd name="T47" fmla="*/ 214 h 268"/>
                  <a:gd name="T48" fmla="*/ 26 w 228"/>
                  <a:gd name="T49" fmla="*/ 206 h 268"/>
                  <a:gd name="T50" fmla="*/ 40 w 228"/>
                  <a:gd name="T51" fmla="*/ 218 h 268"/>
                  <a:gd name="T52" fmla="*/ 40 w 228"/>
                  <a:gd name="T53" fmla="*/ 208 h 268"/>
                  <a:gd name="T54" fmla="*/ 38 w 228"/>
                  <a:gd name="T55" fmla="*/ 198 h 268"/>
                  <a:gd name="T56" fmla="*/ 28 w 228"/>
                  <a:gd name="T57" fmla="*/ 198 h 268"/>
                  <a:gd name="T58" fmla="*/ 30 w 228"/>
                  <a:gd name="T59" fmla="*/ 186 h 268"/>
                  <a:gd name="T60" fmla="*/ 42 w 228"/>
                  <a:gd name="T61" fmla="*/ 176 h 268"/>
                  <a:gd name="T62" fmla="*/ 62 w 228"/>
                  <a:gd name="T63" fmla="*/ 168 h 268"/>
                  <a:gd name="T64" fmla="*/ 64 w 228"/>
                  <a:gd name="T65" fmla="*/ 162 h 268"/>
                  <a:gd name="T66" fmla="*/ 54 w 228"/>
                  <a:gd name="T67" fmla="*/ 144 h 268"/>
                  <a:gd name="T68" fmla="*/ 54 w 228"/>
                  <a:gd name="T69" fmla="*/ 126 h 268"/>
                  <a:gd name="T70" fmla="*/ 60 w 228"/>
                  <a:gd name="T71" fmla="*/ 108 h 268"/>
                  <a:gd name="T72" fmla="*/ 72 w 228"/>
                  <a:gd name="T73" fmla="*/ 120 h 268"/>
                  <a:gd name="T74" fmla="*/ 80 w 228"/>
                  <a:gd name="T75" fmla="*/ 138 h 268"/>
                  <a:gd name="T76" fmla="*/ 82 w 228"/>
                  <a:gd name="T77" fmla="*/ 114 h 268"/>
                  <a:gd name="T78" fmla="*/ 104 w 228"/>
                  <a:gd name="T79" fmla="*/ 94 h 268"/>
                  <a:gd name="T80" fmla="*/ 122 w 228"/>
                  <a:gd name="T81" fmla="*/ 88 h 268"/>
                  <a:gd name="T82" fmla="*/ 132 w 228"/>
                  <a:gd name="T83" fmla="*/ 80 h 268"/>
                  <a:gd name="T84" fmla="*/ 86 w 228"/>
                  <a:gd name="T85" fmla="*/ 74 h 268"/>
                  <a:gd name="T86" fmla="*/ 68 w 228"/>
                  <a:gd name="T87" fmla="*/ 72 h 268"/>
                  <a:gd name="T88" fmla="*/ 56 w 228"/>
                  <a:gd name="T89" fmla="*/ 74 h 268"/>
                  <a:gd name="T90" fmla="*/ 44 w 228"/>
                  <a:gd name="T91" fmla="*/ 54 h 268"/>
                  <a:gd name="T92" fmla="*/ 44 w 228"/>
                  <a:gd name="T93" fmla="*/ 40 h 268"/>
                  <a:gd name="T94" fmla="*/ 66 w 228"/>
                  <a:gd name="T95" fmla="*/ 42 h 268"/>
                  <a:gd name="T96" fmla="*/ 78 w 228"/>
                  <a:gd name="T97" fmla="*/ 26 h 268"/>
                  <a:gd name="T98" fmla="*/ 100 w 228"/>
                  <a:gd name="T99" fmla="*/ 18 h 268"/>
                  <a:gd name="T100" fmla="*/ 122 w 228"/>
                  <a:gd name="T101" fmla="*/ 4 h 268"/>
                  <a:gd name="T102" fmla="*/ 160 w 228"/>
                  <a:gd name="T103" fmla="*/ 2 h 268"/>
                  <a:gd name="T104" fmla="*/ 188 w 228"/>
                  <a:gd name="T105" fmla="*/ 6 h 268"/>
                  <a:gd name="T106" fmla="*/ 212 w 228"/>
                  <a:gd name="T107" fmla="*/ 26 h 268"/>
                  <a:gd name="T108" fmla="*/ 216 w 228"/>
                  <a:gd name="T109" fmla="*/ 30 h 268"/>
                  <a:gd name="T110" fmla="*/ 218 w 228"/>
                  <a:gd name="T111" fmla="*/ 64 h 2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28"/>
                  <a:gd name="T169" fmla="*/ 0 h 268"/>
                  <a:gd name="T170" fmla="*/ 228 w 228"/>
                  <a:gd name="T171" fmla="*/ 268 h 2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28" h="268">
                    <a:moveTo>
                      <a:pt x="222" y="68"/>
                    </a:moveTo>
                    <a:lnTo>
                      <a:pt x="228" y="80"/>
                    </a:lnTo>
                    <a:lnTo>
                      <a:pt x="222" y="82"/>
                    </a:lnTo>
                    <a:lnTo>
                      <a:pt x="216" y="84"/>
                    </a:lnTo>
                    <a:lnTo>
                      <a:pt x="212" y="84"/>
                    </a:lnTo>
                    <a:lnTo>
                      <a:pt x="208" y="82"/>
                    </a:lnTo>
                    <a:lnTo>
                      <a:pt x="206" y="82"/>
                    </a:lnTo>
                    <a:lnTo>
                      <a:pt x="204" y="80"/>
                    </a:lnTo>
                    <a:lnTo>
                      <a:pt x="200" y="80"/>
                    </a:lnTo>
                    <a:lnTo>
                      <a:pt x="198" y="80"/>
                    </a:lnTo>
                    <a:lnTo>
                      <a:pt x="196" y="80"/>
                    </a:lnTo>
                    <a:lnTo>
                      <a:pt x="196" y="82"/>
                    </a:lnTo>
                    <a:lnTo>
                      <a:pt x="196" y="84"/>
                    </a:lnTo>
                    <a:lnTo>
                      <a:pt x="198" y="84"/>
                    </a:lnTo>
                    <a:lnTo>
                      <a:pt x="200" y="86"/>
                    </a:lnTo>
                    <a:lnTo>
                      <a:pt x="200" y="88"/>
                    </a:lnTo>
                    <a:lnTo>
                      <a:pt x="202" y="90"/>
                    </a:lnTo>
                    <a:lnTo>
                      <a:pt x="200" y="92"/>
                    </a:lnTo>
                    <a:lnTo>
                      <a:pt x="198" y="92"/>
                    </a:lnTo>
                    <a:lnTo>
                      <a:pt x="196" y="92"/>
                    </a:lnTo>
                    <a:lnTo>
                      <a:pt x="194" y="92"/>
                    </a:lnTo>
                    <a:lnTo>
                      <a:pt x="192" y="94"/>
                    </a:lnTo>
                    <a:lnTo>
                      <a:pt x="192" y="96"/>
                    </a:lnTo>
                    <a:lnTo>
                      <a:pt x="204" y="96"/>
                    </a:lnTo>
                    <a:lnTo>
                      <a:pt x="208" y="98"/>
                    </a:lnTo>
                    <a:lnTo>
                      <a:pt x="206" y="100"/>
                    </a:lnTo>
                    <a:lnTo>
                      <a:pt x="204" y="102"/>
                    </a:lnTo>
                    <a:lnTo>
                      <a:pt x="202" y="102"/>
                    </a:lnTo>
                    <a:lnTo>
                      <a:pt x="200" y="104"/>
                    </a:lnTo>
                    <a:lnTo>
                      <a:pt x="200" y="106"/>
                    </a:lnTo>
                    <a:lnTo>
                      <a:pt x="202" y="106"/>
                    </a:lnTo>
                    <a:lnTo>
                      <a:pt x="202" y="108"/>
                    </a:lnTo>
                    <a:lnTo>
                      <a:pt x="214" y="106"/>
                    </a:lnTo>
                    <a:lnTo>
                      <a:pt x="216" y="108"/>
                    </a:lnTo>
                    <a:lnTo>
                      <a:pt x="216" y="110"/>
                    </a:lnTo>
                    <a:lnTo>
                      <a:pt x="214" y="112"/>
                    </a:lnTo>
                    <a:lnTo>
                      <a:pt x="212" y="114"/>
                    </a:lnTo>
                    <a:lnTo>
                      <a:pt x="210" y="114"/>
                    </a:lnTo>
                    <a:lnTo>
                      <a:pt x="208" y="114"/>
                    </a:lnTo>
                    <a:lnTo>
                      <a:pt x="200" y="116"/>
                    </a:lnTo>
                    <a:lnTo>
                      <a:pt x="194" y="118"/>
                    </a:lnTo>
                    <a:lnTo>
                      <a:pt x="188" y="122"/>
                    </a:lnTo>
                    <a:lnTo>
                      <a:pt x="186" y="124"/>
                    </a:lnTo>
                    <a:lnTo>
                      <a:pt x="184" y="126"/>
                    </a:lnTo>
                    <a:lnTo>
                      <a:pt x="182" y="128"/>
                    </a:lnTo>
                    <a:lnTo>
                      <a:pt x="176" y="134"/>
                    </a:lnTo>
                    <a:lnTo>
                      <a:pt x="172" y="136"/>
                    </a:lnTo>
                    <a:lnTo>
                      <a:pt x="166" y="138"/>
                    </a:lnTo>
                    <a:lnTo>
                      <a:pt x="164" y="138"/>
                    </a:lnTo>
                    <a:lnTo>
                      <a:pt x="162" y="138"/>
                    </a:lnTo>
                    <a:lnTo>
                      <a:pt x="166" y="142"/>
                    </a:lnTo>
                    <a:lnTo>
                      <a:pt x="160" y="148"/>
                    </a:lnTo>
                    <a:lnTo>
                      <a:pt x="158" y="150"/>
                    </a:lnTo>
                    <a:lnTo>
                      <a:pt x="154" y="152"/>
                    </a:lnTo>
                    <a:lnTo>
                      <a:pt x="152" y="152"/>
                    </a:lnTo>
                    <a:lnTo>
                      <a:pt x="152" y="154"/>
                    </a:lnTo>
                    <a:lnTo>
                      <a:pt x="154" y="156"/>
                    </a:lnTo>
                    <a:lnTo>
                      <a:pt x="154" y="158"/>
                    </a:lnTo>
                    <a:lnTo>
                      <a:pt x="152" y="160"/>
                    </a:lnTo>
                    <a:lnTo>
                      <a:pt x="150" y="162"/>
                    </a:lnTo>
                    <a:lnTo>
                      <a:pt x="148" y="164"/>
                    </a:lnTo>
                    <a:lnTo>
                      <a:pt x="146" y="164"/>
                    </a:lnTo>
                    <a:lnTo>
                      <a:pt x="140" y="160"/>
                    </a:lnTo>
                    <a:lnTo>
                      <a:pt x="132" y="166"/>
                    </a:lnTo>
                    <a:lnTo>
                      <a:pt x="130" y="164"/>
                    </a:lnTo>
                    <a:lnTo>
                      <a:pt x="128" y="164"/>
                    </a:lnTo>
                    <a:lnTo>
                      <a:pt x="124" y="168"/>
                    </a:lnTo>
                    <a:lnTo>
                      <a:pt x="122" y="170"/>
                    </a:lnTo>
                    <a:lnTo>
                      <a:pt x="120" y="172"/>
                    </a:lnTo>
                    <a:lnTo>
                      <a:pt x="120" y="174"/>
                    </a:lnTo>
                    <a:lnTo>
                      <a:pt x="118" y="176"/>
                    </a:lnTo>
                    <a:lnTo>
                      <a:pt x="116" y="178"/>
                    </a:lnTo>
                    <a:lnTo>
                      <a:pt x="114" y="180"/>
                    </a:lnTo>
                    <a:lnTo>
                      <a:pt x="112" y="180"/>
                    </a:lnTo>
                    <a:lnTo>
                      <a:pt x="108" y="180"/>
                    </a:lnTo>
                    <a:lnTo>
                      <a:pt x="106" y="182"/>
                    </a:lnTo>
                    <a:lnTo>
                      <a:pt x="106" y="184"/>
                    </a:lnTo>
                    <a:lnTo>
                      <a:pt x="106" y="186"/>
                    </a:lnTo>
                    <a:lnTo>
                      <a:pt x="106" y="188"/>
                    </a:lnTo>
                    <a:lnTo>
                      <a:pt x="108" y="186"/>
                    </a:lnTo>
                    <a:lnTo>
                      <a:pt x="112" y="188"/>
                    </a:lnTo>
                    <a:lnTo>
                      <a:pt x="116" y="188"/>
                    </a:lnTo>
                    <a:lnTo>
                      <a:pt x="118" y="190"/>
                    </a:lnTo>
                    <a:lnTo>
                      <a:pt x="120" y="192"/>
                    </a:lnTo>
                    <a:lnTo>
                      <a:pt x="118" y="194"/>
                    </a:lnTo>
                    <a:lnTo>
                      <a:pt x="116" y="196"/>
                    </a:lnTo>
                    <a:lnTo>
                      <a:pt x="114" y="198"/>
                    </a:lnTo>
                    <a:lnTo>
                      <a:pt x="112" y="198"/>
                    </a:lnTo>
                    <a:lnTo>
                      <a:pt x="110" y="200"/>
                    </a:lnTo>
                    <a:lnTo>
                      <a:pt x="110" y="202"/>
                    </a:lnTo>
                    <a:lnTo>
                      <a:pt x="108" y="204"/>
                    </a:lnTo>
                    <a:lnTo>
                      <a:pt x="104" y="206"/>
                    </a:lnTo>
                    <a:lnTo>
                      <a:pt x="102" y="208"/>
                    </a:lnTo>
                    <a:lnTo>
                      <a:pt x="100" y="214"/>
                    </a:lnTo>
                    <a:lnTo>
                      <a:pt x="98" y="218"/>
                    </a:lnTo>
                    <a:lnTo>
                      <a:pt x="96" y="222"/>
                    </a:lnTo>
                    <a:lnTo>
                      <a:pt x="92" y="224"/>
                    </a:lnTo>
                    <a:lnTo>
                      <a:pt x="88" y="224"/>
                    </a:lnTo>
                    <a:lnTo>
                      <a:pt x="86" y="226"/>
                    </a:lnTo>
                    <a:lnTo>
                      <a:pt x="82" y="224"/>
                    </a:lnTo>
                    <a:lnTo>
                      <a:pt x="80" y="224"/>
                    </a:lnTo>
                    <a:lnTo>
                      <a:pt x="78" y="228"/>
                    </a:lnTo>
                    <a:lnTo>
                      <a:pt x="78" y="230"/>
                    </a:lnTo>
                    <a:lnTo>
                      <a:pt x="76" y="234"/>
                    </a:lnTo>
                    <a:lnTo>
                      <a:pt x="76" y="236"/>
                    </a:lnTo>
                    <a:lnTo>
                      <a:pt x="76" y="238"/>
                    </a:lnTo>
                    <a:lnTo>
                      <a:pt x="78" y="242"/>
                    </a:lnTo>
                    <a:lnTo>
                      <a:pt x="78" y="246"/>
                    </a:lnTo>
                    <a:lnTo>
                      <a:pt x="78" y="250"/>
                    </a:lnTo>
                    <a:lnTo>
                      <a:pt x="78" y="256"/>
                    </a:lnTo>
                    <a:lnTo>
                      <a:pt x="76" y="258"/>
                    </a:lnTo>
                    <a:lnTo>
                      <a:pt x="74" y="260"/>
                    </a:lnTo>
                    <a:lnTo>
                      <a:pt x="72" y="262"/>
                    </a:lnTo>
                    <a:lnTo>
                      <a:pt x="70" y="262"/>
                    </a:lnTo>
                    <a:lnTo>
                      <a:pt x="68" y="262"/>
                    </a:lnTo>
                    <a:lnTo>
                      <a:pt x="62" y="266"/>
                    </a:lnTo>
                    <a:lnTo>
                      <a:pt x="58" y="266"/>
                    </a:lnTo>
                    <a:lnTo>
                      <a:pt x="54" y="268"/>
                    </a:lnTo>
                    <a:lnTo>
                      <a:pt x="52" y="266"/>
                    </a:lnTo>
                    <a:lnTo>
                      <a:pt x="50" y="266"/>
                    </a:lnTo>
                    <a:lnTo>
                      <a:pt x="48" y="264"/>
                    </a:lnTo>
                    <a:lnTo>
                      <a:pt x="48" y="262"/>
                    </a:lnTo>
                    <a:lnTo>
                      <a:pt x="46" y="258"/>
                    </a:lnTo>
                    <a:lnTo>
                      <a:pt x="42" y="256"/>
                    </a:lnTo>
                    <a:lnTo>
                      <a:pt x="38" y="254"/>
                    </a:lnTo>
                    <a:lnTo>
                      <a:pt x="36" y="254"/>
                    </a:lnTo>
                    <a:lnTo>
                      <a:pt x="34" y="254"/>
                    </a:lnTo>
                    <a:lnTo>
                      <a:pt x="32" y="254"/>
                    </a:lnTo>
                    <a:lnTo>
                      <a:pt x="28" y="256"/>
                    </a:lnTo>
                    <a:lnTo>
                      <a:pt x="24" y="256"/>
                    </a:lnTo>
                    <a:lnTo>
                      <a:pt x="22" y="254"/>
                    </a:lnTo>
                    <a:lnTo>
                      <a:pt x="20" y="252"/>
                    </a:lnTo>
                    <a:lnTo>
                      <a:pt x="18" y="250"/>
                    </a:lnTo>
                    <a:lnTo>
                      <a:pt x="16" y="250"/>
                    </a:lnTo>
                    <a:lnTo>
                      <a:pt x="10" y="246"/>
                    </a:lnTo>
                    <a:lnTo>
                      <a:pt x="6" y="244"/>
                    </a:lnTo>
                    <a:lnTo>
                      <a:pt x="2" y="240"/>
                    </a:lnTo>
                    <a:lnTo>
                      <a:pt x="2" y="238"/>
                    </a:lnTo>
                    <a:lnTo>
                      <a:pt x="0" y="238"/>
                    </a:lnTo>
                    <a:lnTo>
                      <a:pt x="0" y="236"/>
                    </a:lnTo>
                    <a:lnTo>
                      <a:pt x="4" y="230"/>
                    </a:lnTo>
                    <a:lnTo>
                      <a:pt x="6" y="226"/>
                    </a:lnTo>
                    <a:lnTo>
                      <a:pt x="10" y="224"/>
                    </a:lnTo>
                    <a:lnTo>
                      <a:pt x="12" y="222"/>
                    </a:lnTo>
                    <a:lnTo>
                      <a:pt x="14" y="222"/>
                    </a:lnTo>
                    <a:lnTo>
                      <a:pt x="16" y="222"/>
                    </a:lnTo>
                    <a:lnTo>
                      <a:pt x="20" y="220"/>
                    </a:lnTo>
                    <a:lnTo>
                      <a:pt x="24" y="218"/>
                    </a:lnTo>
                    <a:lnTo>
                      <a:pt x="24" y="216"/>
                    </a:lnTo>
                    <a:lnTo>
                      <a:pt x="22" y="214"/>
                    </a:lnTo>
                    <a:lnTo>
                      <a:pt x="20" y="214"/>
                    </a:lnTo>
                    <a:lnTo>
                      <a:pt x="18" y="214"/>
                    </a:lnTo>
                    <a:lnTo>
                      <a:pt x="18" y="212"/>
                    </a:lnTo>
                    <a:lnTo>
                      <a:pt x="18" y="210"/>
                    </a:lnTo>
                    <a:lnTo>
                      <a:pt x="20" y="208"/>
                    </a:lnTo>
                    <a:lnTo>
                      <a:pt x="22" y="206"/>
                    </a:lnTo>
                    <a:lnTo>
                      <a:pt x="24" y="206"/>
                    </a:lnTo>
                    <a:lnTo>
                      <a:pt x="26" y="206"/>
                    </a:lnTo>
                    <a:lnTo>
                      <a:pt x="28" y="208"/>
                    </a:lnTo>
                    <a:lnTo>
                      <a:pt x="30" y="212"/>
                    </a:lnTo>
                    <a:lnTo>
                      <a:pt x="34" y="216"/>
                    </a:lnTo>
                    <a:lnTo>
                      <a:pt x="36" y="218"/>
                    </a:lnTo>
                    <a:lnTo>
                      <a:pt x="38" y="218"/>
                    </a:lnTo>
                    <a:lnTo>
                      <a:pt x="40" y="218"/>
                    </a:lnTo>
                    <a:lnTo>
                      <a:pt x="42" y="218"/>
                    </a:lnTo>
                    <a:lnTo>
                      <a:pt x="44" y="218"/>
                    </a:lnTo>
                    <a:lnTo>
                      <a:pt x="44" y="216"/>
                    </a:lnTo>
                    <a:lnTo>
                      <a:pt x="44" y="214"/>
                    </a:lnTo>
                    <a:lnTo>
                      <a:pt x="42" y="212"/>
                    </a:lnTo>
                    <a:lnTo>
                      <a:pt x="42" y="210"/>
                    </a:lnTo>
                    <a:lnTo>
                      <a:pt x="40" y="208"/>
                    </a:lnTo>
                    <a:lnTo>
                      <a:pt x="40" y="206"/>
                    </a:lnTo>
                    <a:lnTo>
                      <a:pt x="36" y="204"/>
                    </a:lnTo>
                    <a:lnTo>
                      <a:pt x="36" y="202"/>
                    </a:lnTo>
                    <a:lnTo>
                      <a:pt x="36" y="200"/>
                    </a:lnTo>
                    <a:lnTo>
                      <a:pt x="38" y="198"/>
                    </a:lnTo>
                    <a:lnTo>
                      <a:pt x="40" y="194"/>
                    </a:lnTo>
                    <a:lnTo>
                      <a:pt x="40" y="192"/>
                    </a:lnTo>
                    <a:lnTo>
                      <a:pt x="38" y="192"/>
                    </a:lnTo>
                    <a:lnTo>
                      <a:pt x="36" y="192"/>
                    </a:lnTo>
                    <a:lnTo>
                      <a:pt x="28" y="198"/>
                    </a:lnTo>
                    <a:lnTo>
                      <a:pt x="26" y="198"/>
                    </a:lnTo>
                    <a:lnTo>
                      <a:pt x="24" y="196"/>
                    </a:lnTo>
                    <a:lnTo>
                      <a:pt x="26" y="194"/>
                    </a:lnTo>
                    <a:lnTo>
                      <a:pt x="26" y="190"/>
                    </a:lnTo>
                    <a:lnTo>
                      <a:pt x="28" y="188"/>
                    </a:lnTo>
                    <a:lnTo>
                      <a:pt x="30" y="186"/>
                    </a:lnTo>
                    <a:lnTo>
                      <a:pt x="34" y="180"/>
                    </a:lnTo>
                    <a:lnTo>
                      <a:pt x="36" y="176"/>
                    </a:lnTo>
                    <a:lnTo>
                      <a:pt x="38" y="174"/>
                    </a:lnTo>
                    <a:lnTo>
                      <a:pt x="40" y="174"/>
                    </a:lnTo>
                    <a:lnTo>
                      <a:pt x="42" y="176"/>
                    </a:lnTo>
                    <a:lnTo>
                      <a:pt x="44" y="178"/>
                    </a:lnTo>
                    <a:lnTo>
                      <a:pt x="46" y="178"/>
                    </a:lnTo>
                    <a:lnTo>
                      <a:pt x="50" y="176"/>
                    </a:lnTo>
                    <a:lnTo>
                      <a:pt x="54" y="174"/>
                    </a:lnTo>
                    <a:lnTo>
                      <a:pt x="58" y="172"/>
                    </a:lnTo>
                    <a:lnTo>
                      <a:pt x="60" y="170"/>
                    </a:lnTo>
                    <a:lnTo>
                      <a:pt x="62" y="168"/>
                    </a:lnTo>
                    <a:lnTo>
                      <a:pt x="64" y="168"/>
                    </a:lnTo>
                    <a:lnTo>
                      <a:pt x="68" y="166"/>
                    </a:lnTo>
                    <a:lnTo>
                      <a:pt x="68" y="164"/>
                    </a:lnTo>
                    <a:lnTo>
                      <a:pt x="66" y="162"/>
                    </a:lnTo>
                    <a:lnTo>
                      <a:pt x="64" y="162"/>
                    </a:lnTo>
                    <a:lnTo>
                      <a:pt x="62" y="162"/>
                    </a:lnTo>
                    <a:lnTo>
                      <a:pt x="60" y="166"/>
                    </a:lnTo>
                    <a:lnTo>
                      <a:pt x="56" y="166"/>
                    </a:lnTo>
                    <a:lnTo>
                      <a:pt x="54" y="164"/>
                    </a:lnTo>
                    <a:lnTo>
                      <a:pt x="52" y="164"/>
                    </a:lnTo>
                    <a:lnTo>
                      <a:pt x="50" y="162"/>
                    </a:lnTo>
                    <a:lnTo>
                      <a:pt x="54" y="144"/>
                    </a:lnTo>
                    <a:lnTo>
                      <a:pt x="58" y="140"/>
                    </a:lnTo>
                    <a:lnTo>
                      <a:pt x="60" y="136"/>
                    </a:lnTo>
                    <a:lnTo>
                      <a:pt x="60" y="134"/>
                    </a:lnTo>
                    <a:lnTo>
                      <a:pt x="58" y="132"/>
                    </a:lnTo>
                    <a:lnTo>
                      <a:pt x="54" y="126"/>
                    </a:lnTo>
                    <a:lnTo>
                      <a:pt x="52" y="122"/>
                    </a:lnTo>
                    <a:lnTo>
                      <a:pt x="52" y="118"/>
                    </a:lnTo>
                    <a:lnTo>
                      <a:pt x="52" y="116"/>
                    </a:lnTo>
                    <a:lnTo>
                      <a:pt x="52" y="112"/>
                    </a:lnTo>
                    <a:lnTo>
                      <a:pt x="56" y="110"/>
                    </a:lnTo>
                    <a:lnTo>
                      <a:pt x="58" y="108"/>
                    </a:lnTo>
                    <a:lnTo>
                      <a:pt x="60" y="108"/>
                    </a:lnTo>
                    <a:lnTo>
                      <a:pt x="64" y="110"/>
                    </a:lnTo>
                    <a:lnTo>
                      <a:pt x="66" y="112"/>
                    </a:lnTo>
                    <a:lnTo>
                      <a:pt x="68" y="114"/>
                    </a:lnTo>
                    <a:lnTo>
                      <a:pt x="70" y="118"/>
                    </a:lnTo>
                    <a:lnTo>
                      <a:pt x="72" y="120"/>
                    </a:lnTo>
                    <a:lnTo>
                      <a:pt x="74" y="140"/>
                    </a:lnTo>
                    <a:lnTo>
                      <a:pt x="74" y="142"/>
                    </a:lnTo>
                    <a:lnTo>
                      <a:pt x="74" y="144"/>
                    </a:lnTo>
                    <a:lnTo>
                      <a:pt x="76" y="144"/>
                    </a:lnTo>
                    <a:lnTo>
                      <a:pt x="78" y="142"/>
                    </a:lnTo>
                    <a:lnTo>
                      <a:pt x="78" y="140"/>
                    </a:lnTo>
                    <a:lnTo>
                      <a:pt x="80" y="138"/>
                    </a:lnTo>
                    <a:lnTo>
                      <a:pt x="82" y="136"/>
                    </a:lnTo>
                    <a:lnTo>
                      <a:pt x="82" y="134"/>
                    </a:lnTo>
                    <a:lnTo>
                      <a:pt x="80" y="128"/>
                    </a:lnTo>
                    <a:lnTo>
                      <a:pt x="80" y="122"/>
                    </a:lnTo>
                    <a:lnTo>
                      <a:pt x="80" y="118"/>
                    </a:lnTo>
                    <a:lnTo>
                      <a:pt x="80" y="116"/>
                    </a:lnTo>
                    <a:lnTo>
                      <a:pt x="82" y="114"/>
                    </a:lnTo>
                    <a:lnTo>
                      <a:pt x="84" y="110"/>
                    </a:lnTo>
                    <a:lnTo>
                      <a:pt x="84" y="108"/>
                    </a:lnTo>
                    <a:lnTo>
                      <a:pt x="84" y="106"/>
                    </a:lnTo>
                    <a:lnTo>
                      <a:pt x="86" y="102"/>
                    </a:lnTo>
                    <a:lnTo>
                      <a:pt x="86" y="98"/>
                    </a:lnTo>
                    <a:lnTo>
                      <a:pt x="86" y="96"/>
                    </a:lnTo>
                    <a:lnTo>
                      <a:pt x="104" y="94"/>
                    </a:lnTo>
                    <a:lnTo>
                      <a:pt x="108" y="96"/>
                    </a:lnTo>
                    <a:lnTo>
                      <a:pt x="112" y="96"/>
                    </a:lnTo>
                    <a:lnTo>
                      <a:pt x="116" y="96"/>
                    </a:lnTo>
                    <a:lnTo>
                      <a:pt x="118" y="94"/>
                    </a:lnTo>
                    <a:lnTo>
                      <a:pt x="120" y="90"/>
                    </a:lnTo>
                    <a:lnTo>
                      <a:pt x="122" y="88"/>
                    </a:lnTo>
                    <a:lnTo>
                      <a:pt x="126" y="86"/>
                    </a:lnTo>
                    <a:lnTo>
                      <a:pt x="128" y="86"/>
                    </a:lnTo>
                    <a:lnTo>
                      <a:pt x="130" y="86"/>
                    </a:lnTo>
                    <a:lnTo>
                      <a:pt x="128" y="84"/>
                    </a:lnTo>
                    <a:lnTo>
                      <a:pt x="130" y="82"/>
                    </a:lnTo>
                    <a:lnTo>
                      <a:pt x="132" y="80"/>
                    </a:lnTo>
                    <a:lnTo>
                      <a:pt x="134" y="80"/>
                    </a:lnTo>
                    <a:lnTo>
                      <a:pt x="134" y="78"/>
                    </a:lnTo>
                    <a:lnTo>
                      <a:pt x="130" y="76"/>
                    </a:lnTo>
                    <a:lnTo>
                      <a:pt x="96" y="80"/>
                    </a:lnTo>
                    <a:lnTo>
                      <a:pt x="92" y="76"/>
                    </a:lnTo>
                    <a:lnTo>
                      <a:pt x="90" y="76"/>
                    </a:lnTo>
                    <a:lnTo>
                      <a:pt x="86" y="74"/>
                    </a:lnTo>
                    <a:lnTo>
                      <a:pt x="82" y="74"/>
                    </a:lnTo>
                    <a:lnTo>
                      <a:pt x="78" y="74"/>
                    </a:lnTo>
                    <a:lnTo>
                      <a:pt x="74" y="74"/>
                    </a:lnTo>
                    <a:lnTo>
                      <a:pt x="70" y="74"/>
                    </a:lnTo>
                    <a:lnTo>
                      <a:pt x="68" y="72"/>
                    </a:lnTo>
                    <a:lnTo>
                      <a:pt x="66" y="70"/>
                    </a:lnTo>
                    <a:lnTo>
                      <a:pt x="64" y="70"/>
                    </a:lnTo>
                    <a:lnTo>
                      <a:pt x="62" y="70"/>
                    </a:lnTo>
                    <a:lnTo>
                      <a:pt x="62" y="72"/>
                    </a:lnTo>
                    <a:lnTo>
                      <a:pt x="58" y="74"/>
                    </a:lnTo>
                    <a:lnTo>
                      <a:pt x="56" y="74"/>
                    </a:lnTo>
                    <a:lnTo>
                      <a:pt x="54" y="74"/>
                    </a:lnTo>
                    <a:lnTo>
                      <a:pt x="54" y="72"/>
                    </a:lnTo>
                    <a:lnTo>
                      <a:pt x="44" y="64"/>
                    </a:lnTo>
                    <a:lnTo>
                      <a:pt x="42" y="60"/>
                    </a:lnTo>
                    <a:lnTo>
                      <a:pt x="42" y="56"/>
                    </a:lnTo>
                    <a:lnTo>
                      <a:pt x="44" y="54"/>
                    </a:lnTo>
                    <a:lnTo>
                      <a:pt x="46" y="50"/>
                    </a:lnTo>
                    <a:lnTo>
                      <a:pt x="44" y="46"/>
                    </a:lnTo>
                    <a:lnTo>
                      <a:pt x="44" y="44"/>
                    </a:lnTo>
                    <a:lnTo>
                      <a:pt x="42" y="44"/>
                    </a:lnTo>
                    <a:lnTo>
                      <a:pt x="44" y="42"/>
                    </a:lnTo>
                    <a:lnTo>
                      <a:pt x="44" y="40"/>
                    </a:lnTo>
                    <a:lnTo>
                      <a:pt x="48" y="38"/>
                    </a:lnTo>
                    <a:lnTo>
                      <a:pt x="50" y="36"/>
                    </a:lnTo>
                    <a:lnTo>
                      <a:pt x="52" y="36"/>
                    </a:lnTo>
                    <a:lnTo>
                      <a:pt x="56" y="36"/>
                    </a:lnTo>
                    <a:lnTo>
                      <a:pt x="60" y="38"/>
                    </a:lnTo>
                    <a:lnTo>
                      <a:pt x="64" y="42"/>
                    </a:lnTo>
                    <a:lnTo>
                      <a:pt x="66" y="42"/>
                    </a:lnTo>
                    <a:lnTo>
                      <a:pt x="68" y="44"/>
                    </a:lnTo>
                    <a:lnTo>
                      <a:pt x="70" y="34"/>
                    </a:lnTo>
                    <a:lnTo>
                      <a:pt x="70" y="32"/>
                    </a:lnTo>
                    <a:lnTo>
                      <a:pt x="72" y="30"/>
                    </a:lnTo>
                    <a:lnTo>
                      <a:pt x="74" y="28"/>
                    </a:lnTo>
                    <a:lnTo>
                      <a:pt x="78" y="26"/>
                    </a:lnTo>
                    <a:lnTo>
                      <a:pt x="82" y="26"/>
                    </a:lnTo>
                    <a:lnTo>
                      <a:pt x="86" y="26"/>
                    </a:lnTo>
                    <a:lnTo>
                      <a:pt x="90" y="24"/>
                    </a:lnTo>
                    <a:lnTo>
                      <a:pt x="92" y="22"/>
                    </a:lnTo>
                    <a:lnTo>
                      <a:pt x="96" y="26"/>
                    </a:lnTo>
                    <a:lnTo>
                      <a:pt x="100" y="18"/>
                    </a:lnTo>
                    <a:lnTo>
                      <a:pt x="100" y="16"/>
                    </a:lnTo>
                    <a:lnTo>
                      <a:pt x="102" y="14"/>
                    </a:lnTo>
                    <a:lnTo>
                      <a:pt x="106" y="12"/>
                    </a:lnTo>
                    <a:lnTo>
                      <a:pt x="110" y="8"/>
                    </a:lnTo>
                    <a:lnTo>
                      <a:pt x="118" y="6"/>
                    </a:lnTo>
                    <a:lnTo>
                      <a:pt x="120" y="14"/>
                    </a:lnTo>
                    <a:lnTo>
                      <a:pt x="122" y="4"/>
                    </a:lnTo>
                    <a:lnTo>
                      <a:pt x="122" y="2"/>
                    </a:lnTo>
                    <a:lnTo>
                      <a:pt x="126" y="2"/>
                    </a:lnTo>
                    <a:lnTo>
                      <a:pt x="130" y="0"/>
                    </a:lnTo>
                    <a:lnTo>
                      <a:pt x="134" y="0"/>
                    </a:lnTo>
                    <a:lnTo>
                      <a:pt x="138" y="0"/>
                    </a:lnTo>
                    <a:lnTo>
                      <a:pt x="148" y="2"/>
                    </a:lnTo>
                    <a:lnTo>
                      <a:pt x="160" y="2"/>
                    </a:lnTo>
                    <a:lnTo>
                      <a:pt x="170" y="4"/>
                    </a:lnTo>
                    <a:lnTo>
                      <a:pt x="174" y="4"/>
                    </a:lnTo>
                    <a:lnTo>
                      <a:pt x="174" y="14"/>
                    </a:lnTo>
                    <a:lnTo>
                      <a:pt x="180" y="8"/>
                    </a:lnTo>
                    <a:lnTo>
                      <a:pt x="184" y="6"/>
                    </a:lnTo>
                    <a:lnTo>
                      <a:pt x="188" y="6"/>
                    </a:lnTo>
                    <a:lnTo>
                      <a:pt x="192" y="8"/>
                    </a:lnTo>
                    <a:lnTo>
                      <a:pt x="196" y="8"/>
                    </a:lnTo>
                    <a:lnTo>
                      <a:pt x="200" y="12"/>
                    </a:lnTo>
                    <a:lnTo>
                      <a:pt x="202" y="16"/>
                    </a:lnTo>
                    <a:lnTo>
                      <a:pt x="206" y="20"/>
                    </a:lnTo>
                    <a:lnTo>
                      <a:pt x="210" y="22"/>
                    </a:lnTo>
                    <a:lnTo>
                      <a:pt x="212" y="26"/>
                    </a:lnTo>
                    <a:lnTo>
                      <a:pt x="208" y="30"/>
                    </a:lnTo>
                    <a:lnTo>
                      <a:pt x="210" y="30"/>
                    </a:lnTo>
                    <a:lnTo>
                      <a:pt x="210" y="28"/>
                    </a:lnTo>
                    <a:lnTo>
                      <a:pt x="214" y="28"/>
                    </a:lnTo>
                    <a:lnTo>
                      <a:pt x="216" y="30"/>
                    </a:lnTo>
                    <a:lnTo>
                      <a:pt x="220" y="36"/>
                    </a:lnTo>
                    <a:lnTo>
                      <a:pt x="222" y="40"/>
                    </a:lnTo>
                    <a:lnTo>
                      <a:pt x="220" y="46"/>
                    </a:lnTo>
                    <a:lnTo>
                      <a:pt x="218" y="52"/>
                    </a:lnTo>
                    <a:lnTo>
                      <a:pt x="216" y="56"/>
                    </a:lnTo>
                    <a:lnTo>
                      <a:pt x="218" y="60"/>
                    </a:lnTo>
                    <a:lnTo>
                      <a:pt x="218" y="64"/>
                    </a:lnTo>
                    <a:lnTo>
                      <a:pt x="220" y="66"/>
                    </a:lnTo>
                    <a:lnTo>
                      <a:pt x="222" y="68"/>
                    </a:lnTo>
                    <a:close/>
                  </a:path>
                </a:pathLst>
              </a:custGeom>
              <a:grpFill/>
              <a:ln w="3175" algn="ctr">
                <a:solidFill>
                  <a:schemeClr val="accent2">
                    <a:lumMod val="60000"/>
                    <a:lumOff val="40000"/>
                  </a:schemeClr>
                </a:solidFill>
                <a:miter lim="800000"/>
                <a:headEnd/>
                <a:tailEnd/>
              </a:ln>
            </p:spPr>
            <p:txBody>
              <a:bodyPr anchor="ctr"/>
              <a:lstStyle/>
              <a:p>
                <a:pPr algn="ctr">
                  <a:defRPr/>
                </a:pPr>
                <a:endParaRPr lang="en-US">
                  <a:solidFill>
                    <a:schemeClr val="lt1"/>
                  </a:solidFill>
                  <a:latin typeface="+mn-lt"/>
                </a:endParaRPr>
              </a:p>
            </p:txBody>
          </p:sp>
          <p:sp>
            <p:nvSpPr>
              <p:cNvPr id="384" name="Freeform 372"/>
              <p:cNvSpPr>
                <a:spLocks/>
              </p:cNvSpPr>
              <p:nvPr/>
            </p:nvSpPr>
            <p:spPr bwMode="gray">
              <a:xfrm>
                <a:off x="2660" y="1760"/>
                <a:ext cx="2164" cy="1337"/>
              </a:xfrm>
              <a:custGeom>
                <a:avLst/>
                <a:gdLst>
                  <a:gd name="T0" fmla="*/ 944 w 1094"/>
                  <a:gd name="T1" fmla="*/ 658 h 746"/>
                  <a:gd name="T2" fmla="*/ 978 w 1094"/>
                  <a:gd name="T3" fmla="*/ 698 h 746"/>
                  <a:gd name="T4" fmla="*/ 1002 w 1094"/>
                  <a:gd name="T5" fmla="*/ 710 h 746"/>
                  <a:gd name="T6" fmla="*/ 978 w 1094"/>
                  <a:gd name="T7" fmla="*/ 672 h 746"/>
                  <a:gd name="T8" fmla="*/ 970 w 1094"/>
                  <a:gd name="T9" fmla="*/ 640 h 746"/>
                  <a:gd name="T10" fmla="*/ 930 w 1094"/>
                  <a:gd name="T11" fmla="*/ 638 h 746"/>
                  <a:gd name="T12" fmla="*/ 1022 w 1094"/>
                  <a:gd name="T13" fmla="*/ 600 h 746"/>
                  <a:gd name="T14" fmla="*/ 1082 w 1094"/>
                  <a:gd name="T15" fmla="*/ 568 h 746"/>
                  <a:gd name="T16" fmla="*/ 1070 w 1094"/>
                  <a:gd name="T17" fmla="*/ 500 h 746"/>
                  <a:gd name="T18" fmla="*/ 1024 w 1094"/>
                  <a:gd name="T19" fmla="*/ 460 h 746"/>
                  <a:gd name="T20" fmla="*/ 974 w 1094"/>
                  <a:gd name="T21" fmla="*/ 372 h 746"/>
                  <a:gd name="T22" fmla="*/ 916 w 1094"/>
                  <a:gd name="T23" fmla="*/ 354 h 746"/>
                  <a:gd name="T24" fmla="*/ 878 w 1094"/>
                  <a:gd name="T25" fmla="*/ 312 h 746"/>
                  <a:gd name="T26" fmla="*/ 806 w 1094"/>
                  <a:gd name="T27" fmla="*/ 332 h 746"/>
                  <a:gd name="T28" fmla="*/ 816 w 1094"/>
                  <a:gd name="T29" fmla="*/ 458 h 746"/>
                  <a:gd name="T30" fmla="*/ 790 w 1094"/>
                  <a:gd name="T31" fmla="*/ 510 h 746"/>
                  <a:gd name="T32" fmla="*/ 792 w 1094"/>
                  <a:gd name="T33" fmla="*/ 576 h 746"/>
                  <a:gd name="T34" fmla="*/ 758 w 1094"/>
                  <a:gd name="T35" fmla="*/ 556 h 746"/>
                  <a:gd name="T36" fmla="*/ 736 w 1094"/>
                  <a:gd name="T37" fmla="*/ 496 h 746"/>
                  <a:gd name="T38" fmla="*/ 640 w 1094"/>
                  <a:gd name="T39" fmla="*/ 440 h 746"/>
                  <a:gd name="T40" fmla="*/ 592 w 1094"/>
                  <a:gd name="T41" fmla="*/ 392 h 746"/>
                  <a:gd name="T42" fmla="*/ 644 w 1094"/>
                  <a:gd name="T43" fmla="*/ 298 h 746"/>
                  <a:gd name="T44" fmla="*/ 682 w 1094"/>
                  <a:gd name="T45" fmla="*/ 266 h 746"/>
                  <a:gd name="T46" fmla="*/ 672 w 1094"/>
                  <a:gd name="T47" fmla="*/ 194 h 746"/>
                  <a:gd name="T48" fmla="*/ 738 w 1094"/>
                  <a:gd name="T49" fmla="*/ 194 h 746"/>
                  <a:gd name="T50" fmla="*/ 774 w 1094"/>
                  <a:gd name="T51" fmla="*/ 156 h 746"/>
                  <a:gd name="T52" fmla="*/ 768 w 1094"/>
                  <a:gd name="T53" fmla="*/ 114 h 746"/>
                  <a:gd name="T54" fmla="*/ 744 w 1094"/>
                  <a:gd name="T55" fmla="*/ 74 h 746"/>
                  <a:gd name="T56" fmla="*/ 714 w 1094"/>
                  <a:gd name="T57" fmla="*/ 138 h 746"/>
                  <a:gd name="T58" fmla="*/ 686 w 1094"/>
                  <a:gd name="T59" fmla="*/ 106 h 746"/>
                  <a:gd name="T60" fmla="*/ 658 w 1094"/>
                  <a:gd name="T61" fmla="*/ 100 h 746"/>
                  <a:gd name="T62" fmla="*/ 644 w 1094"/>
                  <a:gd name="T63" fmla="*/ 48 h 746"/>
                  <a:gd name="T64" fmla="*/ 610 w 1094"/>
                  <a:gd name="T65" fmla="*/ 4 h 746"/>
                  <a:gd name="T66" fmla="*/ 598 w 1094"/>
                  <a:gd name="T67" fmla="*/ 78 h 746"/>
                  <a:gd name="T68" fmla="*/ 630 w 1094"/>
                  <a:gd name="T69" fmla="*/ 122 h 746"/>
                  <a:gd name="T70" fmla="*/ 584 w 1094"/>
                  <a:gd name="T71" fmla="*/ 124 h 746"/>
                  <a:gd name="T72" fmla="*/ 544 w 1094"/>
                  <a:gd name="T73" fmla="*/ 152 h 746"/>
                  <a:gd name="T74" fmla="*/ 502 w 1094"/>
                  <a:gd name="T75" fmla="*/ 150 h 746"/>
                  <a:gd name="T76" fmla="*/ 464 w 1094"/>
                  <a:gd name="T77" fmla="*/ 122 h 746"/>
                  <a:gd name="T78" fmla="*/ 424 w 1094"/>
                  <a:gd name="T79" fmla="*/ 124 h 746"/>
                  <a:gd name="T80" fmla="*/ 420 w 1094"/>
                  <a:gd name="T81" fmla="*/ 186 h 746"/>
                  <a:gd name="T82" fmla="*/ 380 w 1094"/>
                  <a:gd name="T83" fmla="*/ 148 h 746"/>
                  <a:gd name="T84" fmla="*/ 342 w 1094"/>
                  <a:gd name="T85" fmla="*/ 138 h 746"/>
                  <a:gd name="T86" fmla="*/ 328 w 1094"/>
                  <a:gd name="T87" fmla="*/ 100 h 746"/>
                  <a:gd name="T88" fmla="*/ 282 w 1094"/>
                  <a:gd name="T89" fmla="*/ 84 h 746"/>
                  <a:gd name="T90" fmla="*/ 220 w 1094"/>
                  <a:gd name="T91" fmla="*/ 72 h 746"/>
                  <a:gd name="T92" fmla="*/ 182 w 1094"/>
                  <a:gd name="T93" fmla="*/ 44 h 746"/>
                  <a:gd name="T94" fmla="*/ 166 w 1094"/>
                  <a:gd name="T95" fmla="*/ 62 h 746"/>
                  <a:gd name="T96" fmla="*/ 124 w 1094"/>
                  <a:gd name="T97" fmla="*/ 78 h 746"/>
                  <a:gd name="T98" fmla="*/ 22 w 1094"/>
                  <a:gd name="T99" fmla="*/ 80 h 746"/>
                  <a:gd name="T100" fmla="*/ 80 w 1094"/>
                  <a:gd name="T101" fmla="*/ 388 h 746"/>
                  <a:gd name="T102" fmla="*/ 152 w 1094"/>
                  <a:gd name="T103" fmla="*/ 496 h 746"/>
                  <a:gd name="T104" fmla="*/ 172 w 1094"/>
                  <a:gd name="T105" fmla="*/ 572 h 746"/>
                  <a:gd name="T106" fmla="*/ 638 w 1094"/>
                  <a:gd name="T107" fmla="*/ 646 h 746"/>
                  <a:gd name="T108" fmla="*/ 720 w 1094"/>
                  <a:gd name="T109" fmla="*/ 648 h 746"/>
                  <a:gd name="T110" fmla="*/ 756 w 1094"/>
                  <a:gd name="T111" fmla="*/ 672 h 746"/>
                  <a:gd name="T112" fmla="*/ 784 w 1094"/>
                  <a:gd name="T113" fmla="*/ 704 h 746"/>
                  <a:gd name="T114" fmla="*/ 752 w 1094"/>
                  <a:gd name="T115" fmla="*/ 722 h 746"/>
                  <a:gd name="T116" fmla="*/ 750 w 1094"/>
                  <a:gd name="T117" fmla="*/ 744 h 746"/>
                  <a:gd name="T118" fmla="*/ 798 w 1094"/>
                  <a:gd name="T119" fmla="*/ 722 h 746"/>
                  <a:gd name="T120" fmla="*/ 840 w 1094"/>
                  <a:gd name="T121" fmla="*/ 698 h 74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94"/>
                  <a:gd name="T184" fmla="*/ 0 h 746"/>
                  <a:gd name="T185" fmla="*/ 1094 w 1094"/>
                  <a:gd name="T186" fmla="*/ 746 h 74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94" h="746">
                    <a:moveTo>
                      <a:pt x="850" y="702"/>
                    </a:moveTo>
                    <a:lnTo>
                      <a:pt x="864" y="690"/>
                    </a:lnTo>
                    <a:lnTo>
                      <a:pt x="880" y="682"/>
                    </a:lnTo>
                    <a:lnTo>
                      <a:pt x="894" y="680"/>
                    </a:lnTo>
                    <a:lnTo>
                      <a:pt x="906" y="678"/>
                    </a:lnTo>
                    <a:lnTo>
                      <a:pt x="910" y="678"/>
                    </a:lnTo>
                    <a:lnTo>
                      <a:pt x="916" y="668"/>
                    </a:lnTo>
                    <a:lnTo>
                      <a:pt x="920" y="662"/>
                    </a:lnTo>
                    <a:lnTo>
                      <a:pt x="924" y="658"/>
                    </a:lnTo>
                    <a:lnTo>
                      <a:pt x="928" y="656"/>
                    </a:lnTo>
                    <a:lnTo>
                      <a:pt x="932" y="654"/>
                    </a:lnTo>
                    <a:lnTo>
                      <a:pt x="934" y="654"/>
                    </a:lnTo>
                    <a:lnTo>
                      <a:pt x="936" y="656"/>
                    </a:lnTo>
                    <a:lnTo>
                      <a:pt x="938" y="656"/>
                    </a:lnTo>
                    <a:lnTo>
                      <a:pt x="944" y="658"/>
                    </a:lnTo>
                    <a:lnTo>
                      <a:pt x="946" y="666"/>
                    </a:lnTo>
                    <a:lnTo>
                      <a:pt x="944" y="674"/>
                    </a:lnTo>
                    <a:lnTo>
                      <a:pt x="940" y="682"/>
                    </a:lnTo>
                    <a:lnTo>
                      <a:pt x="938" y="688"/>
                    </a:lnTo>
                    <a:lnTo>
                      <a:pt x="936" y="690"/>
                    </a:lnTo>
                    <a:lnTo>
                      <a:pt x="946" y="698"/>
                    </a:lnTo>
                    <a:lnTo>
                      <a:pt x="956" y="700"/>
                    </a:lnTo>
                    <a:lnTo>
                      <a:pt x="964" y="696"/>
                    </a:lnTo>
                    <a:lnTo>
                      <a:pt x="970" y="692"/>
                    </a:lnTo>
                    <a:lnTo>
                      <a:pt x="972" y="690"/>
                    </a:lnTo>
                    <a:lnTo>
                      <a:pt x="978" y="690"/>
                    </a:lnTo>
                    <a:lnTo>
                      <a:pt x="980" y="690"/>
                    </a:lnTo>
                    <a:lnTo>
                      <a:pt x="982" y="692"/>
                    </a:lnTo>
                    <a:lnTo>
                      <a:pt x="982" y="694"/>
                    </a:lnTo>
                    <a:lnTo>
                      <a:pt x="980" y="696"/>
                    </a:lnTo>
                    <a:lnTo>
                      <a:pt x="978" y="698"/>
                    </a:lnTo>
                    <a:lnTo>
                      <a:pt x="976" y="700"/>
                    </a:lnTo>
                    <a:lnTo>
                      <a:pt x="974" y="702"/>
                    </a:lnTo>
                    <a:lnTo>
                      <a:pt x="972" y="702"/>
                    </a:lnTo>
                    <a:lnTo>
                      <a:pt x="966" y="706"/>
                    </a:lnTo>
                    <a:lnTo>
                      <a:pt x="962" y="708"/>
                    </a:lnTo>
                    <a:lnTo>
                      <a:pt x="960" y="712"/>
                    </a:lnTo>
                    <a:lnTo>
                      <a:pt x="960" y="714"/>
                    </a:lnTo>
                    <a:lnTo>
                      <a:pt x="960" y="718"/>
                    </a:lnTo>
                    <a:lnTo>
                      <a:pt x="960" y="720"/>
                    </a:lnTo>
                    <a:lnTo>
                      <a:pt x="962" y="722"/>
                    </a:lnTo>
                    <a:lnTo>
                      <a:pt x="968" y="722"/>
                    </a:lnTo>
                    <a:lnTo>
                      <a:pt x="980" y="718"/>
                    </a:lnTo>
                    <a:lnTo>
                      <a:pt x="992" y="714"/>
                    </a:lnTo>
                    <a:lnTo>
                      <a:pt x="1002" y="710"/>
                    </a:lnTo>
                    <a:lnTo>
                      <a:pt x="1006" y="708"/>
                    </a:lnTo>
                    <a:lnTo>
                      <a:pt x="1010" y="706"/>
                    </a:lnTo>
                    <a:lnTo>
                      <a:pt x="1012" y="704"/>
                    </a:lnTo>
                    <a:lnTo>
                      <a:pt x="1012" y="702"/>
                    </a:lnTo>
                    <a:lnTo>
                      <a:pt x="1010" y="700"/>
                    </a:lnTo>
                    <a:lnTo>
                      <a:pt x="1008" y="698"/>
                    </a:lnTo>
                    <a:lnTo>
                      <a:pt x="1006" y="696"/>
                    </a:lnTo>
                    <a:lnTo>
                      <a:pt x="1004" y="696"/>
                    </a:lnTo>
                    <a:lnTo>
                      <a:pt x="1000" y="694"/>
                    </a:lnTo>
                    <a:lnTo>
                      <a:pt x="996" y="690"/>
                    </a:lnTo>
                    <a:lnTo>
                      <a:pt x="990" y="686"/>
                    </a:lnTo>
                    <a:lnTo>
                      <a:pt x="986" y="682"/>
                    </a:lnTo>
                    <a:lnTo>
                      <a:pt x="982" y="678"/>
                    </a:lnTo>
                    <a:lnTo>
                      <a:pt x="980" y="674"/>
                    </a:lnTo>
                    <a:lnTo>
                      <a:pt x="978" y="672"/>
                    </a:lnTo>
                    <a:lnTo>
                      <a:pt x="976" y="670"/>
                    </a:lnTo>
                    <a:lnTo>
                      <a:pt x="972" y="666"/>
                    </a:lnTo>
                    <a:lnTo>
                      <a:pt x="970" y="662"/>
                    </a:lnTo>
                    <a:lnTo>
                      <a:pt x="972" y="658"/>
                    </a:lnTo>
                    <a:lnTo>
                      <a:pt x="972" y="656"/>
                    </a:lnTo>
                    <a:lnTo>
                      <a:pt x="974" y="654"/>
                    </a:lnTo>
                    <a:lnTo>
                      <a:pt x="974" y="652"/>
                    </a:lnTo>
                    <a:lnTo>
                      <a:pt x="974" y="648"/>
                    </a:lnTo>
                    <a:lnTo>
                      <a:pt x="972" y="646"/>
                    </a:lnTo>
                    <a:lnTo>
                      <a:pt x="970" y="646"/>
                    </a:lnTo>
                    <a:lnTo>
                      <a:pt x="968" y="644"/>
                    </a:lnTo>
                    <a:lnTo>
                      <a:pt x="966" y="646"/>
                    </a:lnTo>
                    <a:lnTo>
                      <a:pt x="964" y="646"/>
                    </a:lnTo>
                    <a:lnTo>
                      <a:pt x="964" y="640"/>
                    </a:lnTo>
                    <a:lnTo>
                      <a:pt x="970" y="640"/>
                    </a:lnTo>
                    <a:lnTo>
                      <a:pt x="974" y="638"/>
                    </a:lnTo>
                    <a:lnTo>
                      <a:pt x="978" y="636"/>
                    </a:lnTo>
                    <a:lnTo>
                      <a:pt x="980" y="632"/>
                    </a:lnTo>
                    <a:lnTo>
                      <a:pt x="982" y="630"/>
                    </a:lnTo>
                    <a:lnTo>
                      <a:pt x="982" y="628"/>
                    </a:lnTo>
                    <a:lnTo>
                      <a:pt x="980" y="624"/>
                    </a:lnTo>
                    <a:lnTo>
                      <a:pt x="978" y="622"/>
                    </a:lnTo>
                    <a:lnTo>
                      <a:pt x="976" y="620"/>
                    </a:lnTo>
                    <a:lnTo>
                      <a:pt x="972" y="620"/>
                    </a:lnTo>
                    <a:lnTo>
                      <a:pt x="968" y="620"/>
                    </a:lnTo>
                    <a:lnTo>
                      <a:pt x="966" y="622"/>
                    </a:lnTo>
                    <a:lnTo>
                      <a:pt x="964" y="622"/>
                    </a:lnTo>
                    <a:lnTo>
                      <a:pt x="948" y="628"/>
                    </a:lnTo>
                    <a:lnTo>
                      <a:pt x="936" y="634"/>
                    </a:lnTo>
                    <a:lnTo>
                      <a:pt x="930" y="638"/>
                    </a:lnTo>
                    <a:lnTo>
                      <a:pt x="928" y="640"/>
                    </a:lnTo>
                    <a:lnTo>
                      <a:pt x="918" y="650"/>
                    </a:lnTo>
                    <a:lnTo>
                      <a:pt x="908" y="660"/>
                    </a:lnTo>
                    <a:lnTo>
                      <a:pt x="898" y="666"/>
                    </a:lnTo>
                    <a:lnTo>
                      <a:pt x="892" y="668"/>
                    </a:lnTo>
                    <a:lnTo>
                      <a:pt x="902" y="656"/>
                    </a:lnTo>
                    <a:lnTo>
                      <a:pt x="912" y="644"/>
                    </a:lnTo>
                    <a:lnTo>
                      <a:pt x="922" y="632"/>
                    </a:lnTo>
                    <a:lnTo>
                      <a:pt x="928" y="622"/>
                    </a:lnTo>
                    <a:lnTo>
                      <a:pt x="930" y="620"/>
                    </a:lnTo>
                    <a:lnTo>
                      <a:pt x="952" y="606"/>
                    </a:lnTo>
                    <a:lnTo>
                      <a:pt x="968" y="598"/>
                    </a:lnTo>
                    <a:lnTo>
                      <a:pt x="974" y="598"/>
                    </a:lnTo>
                    <a:lnTo>
                      <a:pt x="990" y="600"/>
                    </a:lnTo>
                    <a:lnTo>
                      <a:pt x="1006" y="600"/>
                    </a:lnTo>
                    <a:lnTo>
                      <a:pt x="1022" y="600"/>
                    </a:lnTo>
                    <a:lnTo>
                      <a:pt x="1034" y="598"/>
                    </a:lnTo>
                    <a:lnTo>
                      <a:pt x="1038" y="598"/>
                    </a:lnTo>
                    <a:lnTo>
                      <a:pt x="1046" y="596"/>
                    </a:lnTo>
                    <a:lnTo>
                      <a:pt x="1052" y="594"/>
                    </a:lnTo>
                    <a:lnTo>
                      <a:pt x="1056" y="590"/>
                    </a:lnTo>
                    <a:lnTo>
                      <a:pt x="1058" y="588"/>
                    </a:lnTo>
                    <a:lnTo>
                      <a:pt x="1060" y="584"/>
                    </a:lnTo>
                    <a:lnTo>
                      <a:pt x="1060" y="582"/>
                    </a:lnTo>
                    <a:lnTo>
                      <a:pt x="1060" y="580"/>
                    </a:lnTo>
                    <a:lnTo>
                      <a:pt x="1064" y="574"/>
                    </a:lnTo>
                    <a:lnTo>
                      <a:pt x="1068" y="570"/>
                    </a:lnTo>
                    <a:lnTo>
                      <a:pt x="1072" y="568"/>
                    </a:lnTo>
                    <a:lnTo>
                      <a:pt x="1076" y="566"/>
                    </a:lnTo>
                    <a:lnTo>
                      <a:pt x="1080" y="566"/>
                    </a:lnTo>
                    <a:lnTo>
                      <a:pt x="1082" y="568"/>
                    </a:lnTo>
                    <a:lnTo>
                      <a:pt x="1090" y="562"/>
                    </a:lnTo>
                    <a:lnTo>
                      <a:pt x="1094" y="552"/>
                    </a:lnTo>
                    <a:lnTo>
                      <a:pt x="1094" y="540"/>
                    </a:lnTo>
                    <a:lnTo>
                      <a:pt x="1092" y="530"/>
                    </a:lnTo>
                    <a:lnTo>
                      <a:pt x="1088" y="524"/>
                    </a:lnTo>
                    <a:lnTo>
                      <a:pt x="1084" y="520"/>
                    </a:lnTo>
                    <a:lnTo>
                      <a:pt x="1082" y="518"/>
                    </a:lnTo>
                    <a:lnTo>
                      <a:pt x="1078" y="518"/>
                    </a:lnTo>
                    <a:lnTo>
                      <a:pt x="1076" y="510"/>
                    </a:lnTo>
                    <a:lnTo>
                      <a:pt x="1074" y="504"/>
                    </a:lnTo>
                    <a:lnTo>
                      <a:pt x="1072" y="502"/>
                    </a:lnTo>
                    <a:lnTo>
                      <a:pt x="1072" y="500"/>
                    </a:lnTo>
                    <a:lnTo>
                      <a:pt x="1070" y="500"/>
                    </a:lnTo>
                    <a:lnTo>
                      <a:pt x="1052" y="500"/>
                    </a:lnTo>
                    <a:lnTo>
                      <a:pt x="1048" y="502"/>
                    </a:lnTo>
                    <a:lnTo>
                      <a:pt x="1046" y="504"/>
                    </a:lnTo>
                    <a:lnTo>
                      <a:pt x="1044" y="502"/>
                    </a:lnTo>
                    <a:lnTo>
                      <a:pt x="1042" y="502"/>
                    </a:lnTo>
                    <a:lnTo>
                      <a:pt x="1040" y="500"/>
                    </a:lnTo>
                    <a:lnTo>
                      <a:pt x="1034" y="484"/>
                    </a:lnTo>
                    <a:lnTo>
                      <a:pt x="1030" y="468"/>
                    </a:lnTo>
                    <a:lnTo>
                      <a:pt x="1026" y="456"/>
                    </a:lnTo>
                    <a:lnTo>
                      <a:pt x="1024" y="452"/>
                    </a:lnTo>
                    <a:lnTo>
                      <a:pt x="1024" y="454"/>
                    </a:lnTo>
                    <a:lnTo>
                      <a:pt x="1024" y="458"/>
                    </a:lnTo>
                    <a:lnTo>
                      <a:pt x="1024" y="460"/>
                    </a:lnTo>
                    <a:lnTo>
                      <a:pt x="1024" y="456"/>
                    </a:lnTo>
                    <a:lnTo>
                      <a:pt x="1022" y="448"/>
                    </a:lnTo>
                    <a:lnTo>
                      <a:pt x="1016" y="436"/>
                    </a:lnTo>
                    <a:lnTo>
                      <a:pt x="1010" y="422"/>
                    </a:lnTo>
                    <a:lnTo>
                      <a:pt x="1002" y="408"/>
                    </a:lnTo>
                    <a:lnTo>
                      <a:pt x="996" y="398"/>
                    </a:lnTo>
                    <a:lnTo>
                      <a:pt x="994" y="394"/>
                    </a:lnTo>
                    <a:lnTo>
                      <a:pt x="992" y="384"/>
                    </a:lnTo>
                    <a:lnTo>
                      <a:pt x="988" y="378"/>
                    </a:lnTo>
                    <a:lnTo>
                      <a:pt x="986" y="374"/>
                    </a:lnTo>
                    <a:lnTo>
                      <a:pt x="982" y="372"/>
                    </a:lnTo>
                    <a:lnTo>
                      <a:pt x="980" y="370"/>
                    </a:lnTo>
                    <a:lnTo>
                      <a:pt x="976" y="370"/>
                    </a:lnTo>
                    <a:lnTo>
                      <a:pt x="974" y="370"/>
                    </a:lnTo>
                    <a:lnTo>
                      <a:pt x="974" y="372"/>
                    </a:lnTo>
                    <a:lnTo>
                      <a:pt x="972" y="372"/>
                    </a:lnTo>
                    <a:lnTo>
                      <a:pt x="974" y="386"/>
                    </a:lnTo>
                    <a:lnTo>
                      <a:pt x="970" y="394"/>
                    </a:lnTo>
                    <a:lnTo>
                      <a:pt x="964" y="400"/>
                    </a:lnTo>
                    <a:lnTo>
                      <a:pt x="958" y="404"/>
                    </a:lnTo>
                    <a:lnTo>
                      <a:pt x="954" y="404"/>
                    </a:lnTo>
                    <a:lnTo>
                      <a:pt x="942" y="408"/>
                    </a:lnTo>
                    <a:lnTo>
                      <a:pt x="932" y="408"/>
                    </a:lnTo>
                    <a:lnTo>
                      <a:pt x="926" y="404"/>
                    </a:lnTo>
                    <a:lnTo>
                      <a:pt x="924" y="400"/>
                    </a:lnTo>
                    <a:lnTo>
                      <a:pt x="922" y="398"/>
                    </a:lnTo>
                    <a:lnTo>
                      <a:pt x="918" y="388"/>
                    </a:lnTo>
                    <a:lnTo>
                      <a:pt x="918" y="378"/>
                    </a:lnTo>
                    <a:lnTo>
                      <a:pt x="920" y="370"/>
                    </a:lnTo>
                    <a:lnTo>
                      <a:pt x="922" y="366"/>
                    </a:lnTo>
                    <a:lnTo>
                      <a:pt x="916" y="354"/>
                    </a:lnTo>
                    <a:lnTo>
                      <a:pt x="918" y="350"/>
                    </a:lnTo>
                    <a:lnTo>
                      <a:pt x="918" y="348"/>
                    </a:lnTo>
                    <a:lnTo>
                      <a:pt x="918" y="344"/>
                    </a:lnTo>
                    <a:lnTo>
                      <a:pt x="916" y="342"/>
                    </a:lnTo>
                    <a:lnTo>
                      <a:pt x="912" y="340"/>
                    </a:lnTo>
                    <a:lnTo>
                      <a:pt x="908" y="338"/>
                    </a:lnTo>
                    <a:lnTo>
                      <a:pt x="904" y="334"/>
                    </a:lnTo>
                    <a:lnTo>
                      <a:pt x="900" y="332"/>
                    </a:lnTo>
                    <a:lnTo>
                      <a:pt x="898" y="328"/>
                    </a:lnTo>
                    <a:lnTo>
                      <a:pt x="896" y="326"/>
                    </a:lnTo>
                    <a:lnTo>
                      <a:pt x="894" y="326"/>
                    </a:lnTo>
                    <a:lnTo>
                      <a:pt x="890" y="320"/>
                    </a:lnTo>
                    <a:lnTo>
                      <a:pt x="886" y="316"/>
                    </a:lnTo>
                    <a:lnTo>
                      <a:pt x="882" y="314"/>
                    </a:lnTo>
                    <a:lnTo>
                      <a:pt x="878" y="312"/>
                    </a:lnTo>
                    <a:lnTo>
                      <a:pt x="874" y="312"/>
                    </a:lnTo>
                    <a:lnTo>
                      <a:pt x="870" y="312"/>
                    </a:lnTo>
                    <a:lnTo>
                      <a:pt x="830" y="310"/>
                    </a:lnTo>
                    <a:lnTo>
                      <a:pt x="826" y="308"/>
                    </a:lnTo>
                    <a:lnTo>
                      <a:pt x="820" y="308"/>
                    </a:lnTo>
                    <a:lnTo>
                      <a:pt x="818" y="308"/>
                    </a:lnTo>
                    <a:lnTo>
                      <a:pt x="814" y="312"/>
                    </a:lnTo>
                    <a:lnTo>
                      <a:pt x="812" y="314"/>
                    </a:lnTo>
                    <a:lnTo>
                      <a:pt x="810" y="318"/>
                    </a:lnTo>
                    <a:lnTo>
                      <a:pt x="810" y="320"/>
                    </a:lnTo>
                    <a:lnTo>
                      <a:pt x="810" y="324"/>
                    </a:lnTo>
                    <a:lnTo>
                      <a:pt x="808" y="326"/>
                    </a:lnTo>
                    <a:lnTo>
                      <a:pt x="806" y="328"/>
                    </a:lnTo>
                    <a:lnTo>
                      <a:pt x="806" y="332"/>
                    </a:lnTo>
                    <a:lnTo>
                      <a:pt x="806" y="336"/>
                    </a:lnTo>
                    <a:lnTo>
                      <a:pt x="806" y="340"/>
                    </a:lnTo>
                    <a:lnTo>
                      <a:pt x="806" y="342"/>
                    </a:lnTo>
                    <a:lnTo>
                      <a:pt x="806" y="344"/>
                    </a:lnTo>
                    <a:lnTo>
                      <a:pt x="810" y="348"/>
                    </a:lnTo>
                    <a:lnTo>
                      <a:pt x="812" y="354"/>
                    </a:lnTo>
                    <a:lnTo>
                      <a:pt x="814" y="358"/>
                    </a:lnTo>
                    <a:lnTo>
                      <a:pt x="814" y="362"/>
                    </a:lnTo>
                    <a:lnTo>
                      <a:pt x="814" y="366"/>
                    </a:lnTo>
                    <a:lnTo>
                      <a:pt x="808" y="388"/>
                    </a:lnTo>
                    <a:lnTo>
                      <a:pt x="804" y="402"/>
                    </a:lnTo>
                    <a:lnTo>
                      <a:pt x="802" y="408"/>
                    </a:lnTo>
                    <a:lnTo>
                      <a:pt x="806" y="416"/>
                    </a:lnTo>
                    <a:lnTo>
                      <a:pt x="810" y="430"/>
                    </a:lnTo>
                    <a:lnTo>
                      <a:pt x="814" y="446"/>
                    </a:lnTo>
                    <a:lnTo>
                      <a:pt x="816" y="458"/>
                    </a:lnTo>
                    <a:lnTo>
                      <a:pt x="818" y="462"/>
                    </a:lnTo>
                    <a:lnTo>
                      <a:pt x="818" y="470"/>
                    </a:lnTo>
                    <a:lnTo>
                      <a:pt x="816" y="474"/>
                    </a:lnTo>
                    <a:lnTo>
                      <a:pt x="814" y="478"/>
                    </a:lnTo>
                    <a:lnTo>
                      <a:pt x="812" y="482"/>
                    </a:lnTo>
                    <a:lnTo>
                      <a:pt x="810" y="482"/>
                    </a:lnTo>
                    <a:lnTo>
                      <a:pt x="808" y="484"/>
                    </a:lnTo>
                    <a:lnTo>
                      <a:pt x="806" y="484"/>
                    </a:lnTo>
                    <a:lnTo>
                      <a:pt x="804" y="490"/>
                    </a:lnTo>
                    <a:lnTo>
                      <a:pt x="800" y="496"/>
                    </a:lnTo>
                    <a:lnTo>
                      <a:pt x="796" y="500"/>
                    </a:lnTo>
                    <a:lnTo>
                      <a:pt x="792" y="502"/>
                    </a:lnTo>
                    <a:lnTo>
                      <a:pt x="788" y="504"/>
                    </a:lnTo>
                    <a:lnTo>
                      <a:pt x="790" y="506"/>
                    </a:lnTo>
                    <a:lnTo>
                      <a:pt x="790" y="510"/>
                    </a:lnTo>
                    <a:lnTo>
                      <a:pt x="790" y="514"/>
                    </a:lnTo>
                    <a:lnTo>
                      <a:pt x="790" y="520"/>
                    </a:lnTo>
                    <a:lnTo>
                      <a:pt x="790" y="524"/>
                    </a:lnTo>
                    <a:lnTo>
                      <a:pt x="790" y="530"/>
                    </a:lnTo>
                    <a:lnTo>
                      <a:pt x="790" y="532"/>
                    </a:lnTo>
                    <a:lnTo>
                      <a:pt x="790" y="534"/>
                    </a:lnTo>
                    <a:lnTo>
                      <a:pt x="790" y="540"/>
                    </a:lnTo>
                    <a:lnTo>
                      <a:pt x="792" y="544"/>
                    </a:lnTo>
                    <a:lnTo>
                      <a:pt x="794" y="548"/>
                    </a:lnTo>
                    <a:lnTo>
                      <a:pt x="798" y="552"/>
                    </a:lnTo>
                    <a:lnTo>
                      <a:pt x="800" y="554"/>
                    </a:lnTo>
                    <a:lnTo>
                      <a:pt x="800" y="562"/>
                    </a:lnTo>
                    <a:lnTo>
                      <a:pt x="798" y="568"/>
                    </a:lnTo>
                    <a:lnTo>
                      <a:pt x="794" y="572"/>
                    </a:lnTo>
                    <a:lnTo>
                      <a:pt x="792" y="576"/>
                    </a:lnTo>
                    <a:lnTo>
                      <a:pt x="790" y="578"/>
                    </a:lnTo>
                    <a:lnTo>
                      <a:pt x="786" y="582"/>
                    </a:lnTo>
                    <a:lnTo>
                      <a:pt x="782" y="584"/>
                    </a:lnTo>
                    <a:lnTo>
                      <a:pt x="778" y="584"/>
                    </a:lnTo>
                    <a:lnTo>
                      <a:pt x="776" y="582"/>
                    </a:lnTo>
                    <a:lnTo>
                      <a:pt x="774" y="580"/>
                    </a:lnTo>
                    <a:lnTo>
                      <a:pt x="772" y="578"/>
                    </a:lnTo>
                    <a:lnTo>
                      <a:pt x="770" y="576"/>
                    </a:lnTo>
                    <a:lnTo>
                      <a:pt x="770" y="574"/>
                    </a:lnTo>
                    <a:lnTo>
                      <a:pt x="768" y="570"/>
                    </a:lnTo>
                    <a:lnTo>
                      <a:pt x="766" y="566"/>
                    </a:lnTo>
                    <a:lnTo>
                      <a:pt x="764" y="562"/>
                    </a:lnTo>
                    <a:lnTo>
                      <a:pt x="764" y="560"/>
                    </a:lnTo>
                    <a:lnTo>
                      <a:pt x="762" y="558"/>
                    </a:lnTo>
                    <a:lnTo>
                      <a:pt x="758" y="556"/>
                    </a:lnTo>
                    <a:lnTo>
                      <a:pt x="754" y="554"/>
                    </a:lnTo>
                    <a:lnTo>
                      <a:pt x="752" y="550"/>
                    </a:lnTo>
                    <a:lnTo>
                      <a:pt x="752" y="548"/>
                    </a:lnTo>
                    <a:lnTo>
                      <a:pt x="752" y="546"/>
                    </a:lnTo>
                    <a:lnTo>
                      <a:pt x="752" y="544"/>
                    </a:lnTo>
                    <a:lnTo>
                      <a:pt x="752" y="542"/>
                    </a:lnTo>
                    <a:lnTo>
                      <a:pt x="750" y="540"/>
                    </a:lnTo>
                    <a:lnTo>
                      <a:pt x="748" y="534"/>
                    </a:lnTo>
                    <a:lnTo>
                      <a:pt x="746" y="530"/>
                    </a:lnTo>
                    <a:lnTo>
                      <a:pt x="746" y="524"/>
                    </a:lnTo>
                    <a:lnTo>
                      <a:pt x="744" y="522"/>
                    </a:lnTo>
                    <a:lnTo>
                      <a:pt x="744" y="520"/>
                    </a:lnTo>
                    <a:lnTo>
                      <a:pt x="744" y="510"/>
                    </a:lnTo>
                    <a:lnTo>
                      <a:pt x="742" y="504"/>
                    </a:lnTo>
                    <a:lnTo>
                      <a:pt x="738" y="500"/>
                    </a:lnTo>
                    <a:lnTo>
                      <a:pt x="736" y="496"/>
                    </a:lnTo>
                    <a:lnTo>
                      <a:pt x="732" y="494"/>
                    </a:lnTo>
                    <a:lnTo>
                      <a:pt x="730" y="492"/>
                    </a:lnTo>
                    <a:lnTo>
                      <a:pt x="728" y="492"/>
                    </a:lnTo>
                    <a:lnTo>
                      <a:pt x="726" y="492"/>
                    </a:lnTo>
                    <a:lnTo>
                      <a:pt x="714" y="490"/>
                    </a:lnTo>
                    <a:lnTo>
                      <a:pt x="702" y="490"/>
                    </a:lnTo>
                    <a:lnTo>
                      <a:pt x="690" y="492"/>
                    </a:lnTo>
                    <a:lnTo>
                      <a:pt x="686" y="492"/>
                    </a:lnTo>
                    <a:lnTo>
                      <a:pt x="670" y="488"/>
                    </a:lnTo>
                    <a:lnTo>
                      <a:pt x="660" y="478"/>
                    </a:lnTo>
                    <a:lnTo>
                      <a:pt x="652" y="468"/>
                    </a:lnTo>
                    <a:lnTo>
                      <a:pt x="650" y="458"/>
                    </a:lnTo>
                    <a:lnTo>
                      <a:pt x="650" y="456"/>
                    </a:lnTo>
                    <a:lnTo>
                      <a:pt x="644" y="446"/>
                    </a:lnTo>
                    <a:lnTo>
                      <a:pt x="640" y="440"/>
                    </a:lnTo>
                    <a:lnTo>
                      <a:pt x="636" y="434"/>
                    </a:lnTo>
                    <a:lnTo>
                      <a:pt x="630" y="430"/>
                    </a:lnTo>
                    <a:lnTo>
                      <a:pt x="628" y="428"/>
                    </a:lnTo>
                    <a:lnTo>
                      <a:pt x="624" y="428"/>
                    </a:lnTo>
                    <a:lnTo>
                      <a:pt x="622" y="420"/>
                    </a:lnTo>
                    <a:lnTo>
                      <a:pt x="620" y="416"/>
                    </a:lnTo>
                    <a:lnTo>
                      <a:pt x="618" y="412"/>
                    </a:lnTo>
                    <a:lnTo>
                      <a:pt x="616" y="410"/>
                    </a:lnTo>
                    <a:lnTo>
                      <a:pt x="608" y="412"/>
                    </a:lnTo>
                    <a:lnTo>
                      <a:pt x="602" y="410"/>
                    </a:lnTo>
                    <a:lnTo>
                      <a:pt x="598" y="408"/>
                    </a:lnTo>
                    <a:lnTo>
                      <a:pt x="594" y="402"/>
                    </a:lnTo>
                    <a:lnTo>
                      <a:pt x="592" y="398"/>
                    </a:lnTo>
                    <a:lnTo>
                      <a:pt x="592" y="392"/>
                    </a:lnTo>
                    <a:lnTo>
                      <a:pt x="590" y="388"/>
                    </a:lnTo>
                    <a:lnTo>
                      <a:pt x="590" y="386"/>
                    </a:lnTo>
                    <a:lnTo>
                      <a:pt x="590" y="384"/>
                    </a:lnTo>
                    <a:lnTo>
                      <a:pt x="592" y="372"/>
                    </a:lnTo>
                    <a:lnTo>
                      <a:pt x="598" y="358"/>
                    </a:lnTo>
                    <a:lnTo>
                      <a:pt x="608" y="342"/>
                    </a:lnTo>
                    <a:lnTo>
                      <a:pt x="618" y="330"/>
                    </a:lnTo>
                    <a:lnTo>
                      <a:pt x="624" y="320"/>
                    </a:lnTo>
                    <a:lnTo>
                      <a:pt x="628" y="318"/>
                    </a:lnTo>
                    <a:lnTo>
                      <a:pt x="634" y="316"/>
                    </a:lnTo>
                    <a:lnTo>
                      <a:pt x="638" y="312"/>
                    </a:lnTo>
                    <a:lnTo>
                      <a:pt x="642" y="308"/>
                    </a:lnTo>
                    <a:lnTo>
                      <a:pt x="644" y="306"/>
                    </a:lnTo>
                    <a:lnTo>
                      <a:pt x="644" y="304"/>
                    </a:lnTo>
                    <a:lnTo>
                      <a:pt x="646" y="302"/>
                    </a:lnTo>
                    <a:lnTo>
                      <a:pt x="644" y="298"/>
                    </a:lnTo>
                    <a:lnTo>
                      <a:pt x="644" y="296"/>
                    </a:lnTo>
                    <a:lnTo>
                      <a:pt x="646" y="294"/>
                    </a:lnTo>
                    <a:lnTo>
                      <a:pt x="646" y="292"/>
                    </a:lnTo>
                    <a:lnTo>
                      <a:pt x="648" y="292"/>
                    </a:lnTo>
                    <a:lnTo>
                      <a:pt x="650" y="292"/>
                    </a:lnTo>
                    <a:lnTo>
                      <a:pt x="652" y="290"/>
                    </a:lnTo>
                    <a:lnTo>
                      <a:pt x="656" y="292"/>
                    </a:lnTo>
                    <a:lnTo>
                      <a:pt x="662" y="292"/>
                    </a:lnTo>
                    <a:lnTo>
                      <a:pt x="666" y="294"/>
                    </a:lnTo>
                    <a:lnTo>
                      <a:pt x="670" y="296"/>
                    </a:lnTo>
                    <a:lnTo>
                      <a:pt x="672" y="296"/>
                    </a:lnTo>
                    <a:lnTo>
                      <a:pt x="674" y="298"/>
                    </a:lnTo>
                    <a:lnTo>
                      <a:pt x="678" y="292"/>
                    </a:lnTo>
                    <a:lnTo>
                      <a:pt x="682" y="282"/>
                    </a:lnTo>
                    <a:lnTo>
                      <a:pt x="682" y="270"/>
                    </a:lnTo>
                    <a:lnTo>
                      <a:pt x="682" y="266"/>
                    </a:lnTo>
                    <a:lnTo>
                      <a:pt x="684" y="250"/>
                    </a:lnTo>
                    <a:lnTo>
                      <a:pt x="690" y="238"/>
                    </a:lnTo>
                    <a:lnTo>
                      <a:pt x="698" y="230"/>
                    </a:lnTo>
                    <a:lnTo>
                      <a:pt x="700" y="226"/>
                    </a:lnTo>
                    <a:lnTo>
                      <a:pt x="702" y="220"/>
                    </a:lnTo>
                    <a:lnTo>
                      <a:pt x="704" y="218"/>
                    </a:lnTo>
                    <a:lnTo>
                      <a:pt x="704" y="216"/>
                    </a:lnTo>
                    <a:lnTo>
                      <a:pt x="702" y="214"/>
                    </a:lnTo>
                    <a:lnTo>
                      <a:pt x="700" y="214"/>
                    </a:lnTo>
                    <a:lnTo>
                      <a:pt x="698" y="216"/>
                    </a:lnTo>
                    <a:lnTo>
                      <a:pt x="668" y="200"/>
                    </a:lnTo>
                    <a:lnTo>
                      <a:pt x="668" y="196"/>
                    </a:lnTo>
                    <a:lnTo>
                      <a:pt x="670" y="196"/>
                    </a:lnTo>
                    <a:lnTo>
                      <a:pt x="672" y="194"/>
                    </a:lnTo>
                    <a:lnTo>
                      <a:pt x="676" y="194"/>
                    </a:lnTo>
                    <a:lnTo>
                      <a:pt x="680" y="194"/>
                    </a:lnTo>
                    <a:lnTo>
                      <a:pt x="684" y="196"/>
                    </a:lnTo>
                    <a:lnTo>
                      <a:pt x="688" y="196"/>
                    </a:lnTo>
                    <a:lnTo>
                      <a:pt x="692" y="196"/>
                    </a:lnTo>
                    <a:lnTo>
                      <a:pt x="694" y="198"/>
                    </a:lnTo>
                    <a:lnTo>
                      <a:pt x="696" y="198"/>
                    </a:lnTo>
                    <a:lnTo>
                      <a:pt x="700" y="196"/>
                    </a:lnTo>
                    <a:lnTo>
                      <a:pt x="704" y="196"/>
                    </a:lnTo>
                    <a:lnTo>
                      <a:pt x="710" y="198"/>
                    </a:lnTo>
                    <a:lnTo>
                      <a:pt x="716" y="198"/>
                    </a:lnTo>
                    <a:lnTo>
                      <a:pt x="720" y="200"/>
                    </a:lnTo>
                    <a:lnTo>
                      <a:pt x="724" y="200"/>
                    </a:lnTo>
                    <a:lnTo>
                      <a:pt x="726" y="202"/>
                    </a:lnTo>
                    <a:lnTo>
                      <a:pt x="732" y="190"/>
                    </a:lnTo>
                    <a:lnTo>
                      <a:pt x="738" y="194"/>
                    </a:lnTo>
                    <a:lnTo>
                      <a:pt x="744" y="194"/>
                    </a:lnTo>
                    <a:lnTo>
                      <a:pt x="748" y="194"/>
                    </a:lnTo>
                    <a:lnTo>
                      <a:pt x="752" y="192"/>
                    </a:lnTo>
                    <a:lnTo>
                      <a:pt x="754" y="190"/>
                    </a:lnTo>
                    <a:lnTo>
                      <a:pt x="756" y="190"/>
                    </a:lnTo>
                    <a:lnTo>
                      <a:pt x="758" y="186"/>
                    </a:lnTo>
                    <a:lnTo>
                      <a:pt x="760" y="182"/>
                    </a:lnTo>
                    <a:lnTo>
                      <a:pt x="762" y="178"/>
                    </a:lnTo>
                    <a:lnTo>
                      <a:pt x="764" y="174"/>
                    </a:lnTo>
                    <a:lnTo>
                      <a:pt x="766" y="170"/>
                    </a:lnTo>
                    <a:lnTo>
                      <a:pt x="770" y="168"/>
                    </a:lnTo>
                    <a:lnTo>
                      <a:pt x="772" y="166"/>
                    </a:lnTo>
                    <a:lnTo>
                      <a:pt x="772" y="162"/>
                    </a:lnTo>
                    <a:lnTo>
                      <a:pt x="774" y="156"/>
                    </a:lnTo>
                    <a:lnTo>
                      <a:pt x="774" y="152"/>
                    </a:lnTo>
                    <a:lnTo>
                      <a:pt x="772" y="146"/>
                    </a:lnTo>
                    <a:lnTo>
                      <a:pt x="770" y="140"/>
                    </a:lnTo>
                    <a:lnTo>
                      <a:pt x="768" y="138"/>
                    </a:lnTo>
                    <a:lnTo>
                      <a:pt x="764" y="136"/>
                    </a:lnTo>
                    <a:lnTo>
                      <a:pt x="762" y="134"/>
                    </a:lnTo>
                    <a:lnTo>
                      <a:pt x="758" y="132"/>
                    </a:lnTo>
                    <a:lnTo>
                      <a:pt x="756" y="128"/>
                    </a:lnTo>
                    <a:lnTo>
                      <a:pt x="756" y="124"/>
                    </a:lnTo>
                    <a:lnTo>
                      <a:pt x="756" y="120"/>
                    </a:lnTo>
                    <a:lnTo>
                      <a:pt x="758" y="118"/>
                    </a:lnTo>
                    <a:lnTo>
                      <a:pt x="764" y="114"/>
                    </a:lnTo>
                    <a:lnTo>
                      <a:pt x="766" y="114"/>
                    </a:lnTo>
                    <a:lnTo>
                      <a:pt x="768" y="114"/>
                    </a:lnTo>
                    <a:lnTo>
                      <a:pt x="770" y="114"/>
                    </a:lnTo>
                    <a:lnTo>
                      <a:pt x="772" y="112"/>
                    </a:lnTo>
                    <a:lnTo>
                      <a:pt x="774" y="110"/>
                    </a:lnTo>
                    <a:lnTo>
                      <a:pt x="774" y="106"/>
                    </a:lnTo>
                    <a:lnTo>
                      <a:pt x="774" y="102"/>
                    </a:lnTo>
                    <a:lnTo>
                      <a:pt x="772" y="100"/>
                    </a:lnTo>
                    <a:lnTo>
                      <a:pt x="770" y="98"/>
                    </a:lnTo>
                    <a:lnTo>
                      <a:pt x="766" y="96"/>
                    </a:lnTo>
                    <a:lnTo>
                      <a:pt x="764" y="94"/>
                    </a:lnTo>
                    <a:lnTo>
                      <a:pt x="762" y="94"/>
                    </a:lnTo>
                    <a:lnTo>
                      <a:pt x="760" y="96"/>
                    </a:lnTo>
                    <a:lnTo>
                      <a:pt x="758" y="72"/>
                    </a:lnTo>
                    <a:lnTo>
                      <a:pt x="754" y="74"/>
                    </a:lnTo>
                    <a:lnTo>
                      <a:pt x="750" y="74"/>
                    </a:lnTo>
                    <a:lnTo>
                      <a:pt x="744" y="74"/>
                    </a:lnTo>
                    <a:lnTo>
                      <a:pt x="740" y="72"/>
                    </a:lnTo>
                    <a:lnTo>
                      <a:pt x="736" y="70"/>
                    </a:lnTo>
                    <a:lnTo>
                      <a:pt x="732" y="70"/>
                    </a:lnTo>
                    <a:lnTo>
                      <a:pt x="730" y="70"/>
                    </a:lnTo>
                    <a:lnTo>
                      <a:pt x="734" y="100"/>
                    </a:lnTo>
                    <a:lnTo>
                      <a:pt x="732" y="102"/>
                    </a:lnTo>
                    <a:lnTo>
                      <a:pt x="728" y="106"/>
                    </a:lnTo>
                    <a:lnTo>
                      <a:pt x="726" y="112"/>
                    </a:lnTo>
                    <a:lnTo>
                      <a:pt x="722" y="120"/>
                    </a:lnTo>
                    <a:lnTo>
                      <a:pt x="718" y="132"/>
                    </a:lnTo>
                    <a:lnTo>
                      <a:pt x="718" y="134"/>
                    </a:lnTo>
                    <a:lnTo>
                      <a:pt x="716" y="136"/>
                    </a:lnTo>
                    <a:lnTo>
                      <a:pt x="714" y="138"/>
                    </a:lnTo>
                    <a:lnTo>
                      <a:pt x="710" y="140"/>
                    </a:lnTo>
                    <a:lnTo>
                      <a:pt x="708" y="138"/>
                    </a:lnTo>
                    <a:lnTo>
                      <a:pt x="704" y="136"/>
                    </a:lnTo>
                    <a:lnTo>
                      <a:pt x="700" y="132"/>
                    </a:lnTo>
                    <a:lnTo>
                      <a:pt x="696" y="98"/>
                    </a:lnTo>
                    <a:lnTo>
                      <a:pt x="694" y="96"/>
                    </a:lnTo>
                    <a:lnTo>
                      <a:pt x="694" y="94"/>
                    </a:lnTo>
                    <a:lnTo>
                      <a:pt x="692" y="92"/>
                    </a:lnTo>
                    <a:lnTo>
                      <a:pt x="692" y="94"/>
                    </a:lnTo>
                    <a:lnTo>
                      <a:pt x="690" y="96"/>
                    </a:lnTo>
                    <a:lnTo>
                      <a:pt x="688" y="102"/>
                    </a:lnTo>
                    <a:lnTo>
                      <a:pt x="686" y="104"/>
                    </a:lnTo>
                    <a:lnTo>
                      <a:pt x="686" y="106"/>
                    </a:lnTo>
                    <a:lnTo>
                      <a:pt x="682" y="110"/>
                    </a:lnTo>
                    <a:lnTo>
                      <a:pt x="680" y="112"/>
                    </a:lnTo>
                    <a:lnTo>
                      <a:pt x="678" y="114"/>
                    </a:lnTo>
                    <a:lnTo>
                      <a:pt x="676" y="116"/>
                    </a:lnTo>
                    <a:lnTo>
                      <a:pt x="674" y="116"/>
                    </a:lnTo>
                    <a:lnTo>
                      <a:pt x="672" y="114"/>
                    </a:lnTo>
                    <a:lnTo>
                      <a:pt x="670" y="110"/>
                    </a:lnTo>
                    <a:lnTo>
                      <a:pt x="670" y="106"/>
                    </a:lnTo>
                    <a:lnTo>
                      <a:pt x="670" y="100"/>
                    </a:lnTo>
                    <a:lnTo>
                      <a:pt x="670" y="98"/>
                    </a:lnTo>
                    <a:lnTo>
                      <a:pt x="668" y="96"/>
                    </a:lnTo>
                    <a:lnTo>
                      <a:pt x="666" y="96"/>
                    </a:lnTo>
                    <a:lnTo>
                      <a:pt x="664" y="98"/>
                    </a:lnTo>
                    <a:lnTo>
                      <a:pt x="662" y="98"/>
                    </a:lnTo>
                    <a:lnTo>
                      <a:pt x="660" y="100"/>
                    </a:lnTo>
                    <a:lnTo>
                      <a:pt x="658" y="100"/>
                    </a:lnTo>
                    <a:lnTo>
                      <a:pt x="654" y="100"/>
                    </a:lnTo>
                    <a:lnTo>
                      <a:pt x="652" y="98"/>
                    </a:lnTo>
                    <a:lnTo>
                      <a:pt x="648" y="96"/>
                    </a:lnTo>
                    <a:lnTo>
                      <a:pt x="646" y="94"/>
                    </a:lnTo>
                    <a:lnTo>
                      <a:pt x="644" y="92"/>
                    </a:lnTo>
                    <a:lnTo>
                      <a:pt x="644" y="90"/>
                    </a:lnTo>
                    <a:lnTo>
                      <a:pt x="646" y="88"/>
                    </a:lnTo>
                    <a:lnTo>
                      <a:pt x="648" y="82"/>
                    </a:lnTo>
                    <a:lnTo>
                      <a:pt x="650" y="76"/>
                    </a:lnTo>
                    <a:lnTo>
                      <a:pt x="650" y="70"/>
                    </a:lnTo>
                    <a:lnTo>
                      <a:pt x="650" y="64"/>
                    </a:lnTo>
                    <a:lnTo>
                      <a:pt x="650" y="60"/>
                    </a:lnTo>
                    <a:lnTo>
                      <a:pt x="650" y="58"/>
                    </a:lnTo>
                    <a:lnTo>
                      <a:pt x="648" y="56"/>
                    </a:lnTo>
                    <a:lnTo>
                      <a:pt x="646" y="52"/>
                    </a:lnTo>
                    <a:lnTo>
                      <a:pt x="644" y="48"/>
                    </a:lnTo>
                    <a:lnTo>
                      <a:pt x="644" y="44"/>
                    </a:lnTo>
                    <a:lnTo>
                      <a:pt x="644" y="42"/>
                    </a:lnTo>
                    <a:lnTo>
                      <a:pt x="642" y="34"/>
                    </a:lnTo>
                    <a:lnTo>
                      <a:pt x="638" y="26"/>
                    </a:lnTo>
                    <a:lnTo>
                      <a:pt x="632" y="16"/>
                    </a:lnTo>
                    <a:lnTo>
                      <a:pt x="626" y="10"/>
                    </a:lnTo>
                    <a:lnTo>
                      <a:pt x="624" y="8"/>
                    </a:lnTo>
                    <a:lnTo>
                      <a:pt x="622" y="2"/>
                    </a:lnTo>
                    <a:lnTo>
                      <a:pt x="620" y="0"/>
                    </a:lnTo>
                    <a:lnTo>
                      <a:pt x="618" y="0"/>
                    </a:lnTo>
                    <a:lnTo>
                      <a:pt x="616" y="0"/>
                    </a:lnTo>
                    <a:lnTo>
                      <a:pt x="614" y="0"/>
                    </a:lnTo>
                    <a:lnTo>
                      <a:pt x="612" y="2"/>
                    </a:lnTo>
                    <a:lnTo>
                      <a:pt x="610" y="4"/>
                    </a:lnTo>
                    <a:lnTo>
                      <a:pt x="608" y="4"/>
                    </a:lnTo>
                    <a:lnTo>
                      <a:pt x="604" y="6"/>
                    </a:lnTo>
                    <a:lnTo>
                      <a:pt x="604" y="10"/>
                    </a:lnTo>
                    <a:lnTo>
                      <a:pt x="602" y="14"/>
                    </a:lnTo>
                    <a:lnTo>
                      <a:pt x="602" y="20"/>
                    </a:lnTo>
                    <a:lnTo>
                      <a:pt x="600" y="22"/>
                    </a:lnTo>
                    <a:lnTo>
                      <a:pt x="600" y="24"/>
                    </a:lnTo>
                    <a:lnTo>
                      <a:pt x="594" y="28"/>
                    </a:lnTo>
                    <a:lnTo>
                      <a:pt x="590" y="34"/>
                    </a:lnTo>
                    <a:lnTo>
                      <a:pt x="588" y="40"/>
                    </a:lnTo>
                    <a:lnTo>
                      <a:pt x="588" y="44"/>
                    </a:lnTo>
                    <a:lnTo>
                      <a:pt x="588" y="48"/>
                    </a:lnTo>
                    <a:lnTo>
                      <a:pt x="588" y="50"/>
                    </a:lnTo>
                    <a:lnTo>
                      <a:pt x="588" y="52"/>
                    </a:lnTo>
                    <a:lnTo>
                      <a:pt x="590" y="68"/>
                    </a:lnTo>
                    <a:lnTo>
                      <a:pt x="598" y="78"/>
                    </a:lnTo>
                    <a:lnTo>
                      <a:pt x="606" y="84"/>
                    </a:lnTo>
                    <a:lnTo>
                      <a:pt x="612" y="86"/>
                    </a:lnTo>
                    <a:lnTo>
                      <a:pt x="616" y="88"/>
                    </a:lnTo>
                    <a:lnTo>
                      <a:pt x="610" y="92"/>
                    </a:lnTo>
                    <a:lnTo>
                      <a:pt x="608" y="98"/>
                    </a:lnTo>
                    <a:lnTo>
                      <a:pt x="608" y="102"/>
                    </a:lnTo>
                    <a:lnTo>
                      <a:pt x="610" y="106"/>
                    </a:lnTo>
                    <a:lnTo>
                      <a:pt x="612" y="108"/>
                    </a:lnTo>
                    <a:lnTo>
                      <a:pt x="616" y="112"/>
                    </a:lnTo>
                    <a:lnTo>
                      <a:pt x="618" y="114"/>
                    </a:lnTo>
                    <a:lnTo>
                      <a:pt x="622" y="114"/>
                    </a:lnTo>
                    <a:lnTo>
                      <a:pt x="624" y="116"/>
                    </a:lnTo>
                    <a:lnTo>
                      <a:pt x="628" y="118"/>
                    </a:lnTo>
                    <a:lnTo>
                      <a:pt x="630" y="120"/>
                    </a:lnTo>
                    <a:lnTo>
                      <a:pt x="630" y="122"/>
                    </a:lnTo>
                    <a:lnTo>
                      <a:pt x="630" y="124"/>
                    </a:lnTo>
                    <a:lnTo>
                      <a:pt x="630" y="128"/>
                    </a:lnTo>
                    <a:lnTo>
                      <a:pt x="628" y="130"/>
                    </a:lnTo>
                    <a:lnTo>
                      <a:pt x="624" y="134"/>
                    </a:lnTo>
                    <a:lnTo>
                      <a:pt x="614" y="140"/>
                    </a:lnTo>
                    <a:lnTo>
                      <a:pt x="606" y="146"/>
                    </a:lnTo>
                    <a:lnTo>
                      <a:pt x="598" y="150"/>
                    </a:lnTo>
                    <a:lnTo>
                      <a:pt x="594" y="152"/>
                    </a:lnTo>
                    <a:lnTo>
                      <a:pt x="588" y="150"/>
                    </a:lnTo>
                    <a:lnTo>
                      <a:pt x="584" y="150"/>
                    </a:lnTo>
                    <a:lnTo>
                      <a:pt x="582" y="150"/>
                    </a:lnTo>
                    <a:lnTo>
                      <a:pt x="582" y="148"/>
                    </a:lnTo>
                    <a:lnTo>
                      <a:pt x="584" y="124"/>
                    </a:lnTo>
                    <a:lnTo>
                      <a:pt x="568" y="124"/>
                    </a:lnTo>
                    <a:lnTo>
                      <a:pt x="562" y="124"/>
                    </a:lnTo>
                    <a:lnTo>
                      <a:pt x="558" y="124"/>
                    </a:lnTo>
                    <a:lnTo>
                      <a:pt x="556" y="124"/>
                    </a:lnTo>
                    <a:lnTo>
                      <a:pt x="554" y="126"/>
                    </a:lnTo>
                    <a:lnTo>
                      <a:pt x="552" y="128"/>
                    </a:lnTo>
                    <a:lnTo>
                      <a:pt x="554" y="138"/>
                    </a:lnTo>
                    <a:lnTo>
                      <a:pt x="554" y="144"/>
                    </a:lnTo>
                    <a:lnTo>
                      <a:pt x="552" y="148"/>
                    </a:lnTo>
                    <a:lnTo>
                      <a:pt x="552" y="152"/>
                    </a:lnTo>
                    <a:lnTo>
                      <a:pt x="550" y="152"/>
                    </a:lnTo>
                    <a:lnTo>
                      <a:pt x="548" y="152"/>
                    </a:lnTo>
                    <a:lnTo>
                      <a:pt x="546" y="152"/>
                    </a:lnTo>
                    <a:lnTo>
                      <a:pt x="544" y="152"/>
                    </a:lnTo>
                    <a:lnTo>
                      <a:pt x="544" y="150"/>
                    </a:lnTo>
                    <a:lnTo>
                      <a:pt x="542" y="150"/>
                    </a:lnTo>
                    <a:lnTo>
                      <a:pt x="536" y="146"/>
                    </a:lnTo>
                    <a:lnTo>
                      <a:pt x="532" y="144"/>
                    </a:lnTo>
                    <a:lnTo>
                      <a:pt x="528" y="144"/>
                    </a:lnTo>
                    <a:lnTo>
                      <a:pt x="526" y="144"/>
                    </a:lnTo>
                    <a:lnTo>
                      <a:pt x="524" y="146"/>
                    </a:lnTo>
                    <a:lnTo>
                      <a:pt x="522" y="148"/>
                    </a:lnTo>
                    <a:lnTo>
                      <a:pt x="516" y="152"/>
                    </a:lnTo>
                    <a:lnTo>
                      <a:pt x="512" y="154"/>
                    </a:lnTo>
                    <a:lnTo>
                      <a:pt x="508" y="154"/>
                    </a:lnTo>
                    <a:lnTo>
                      <a:pt x="506" y="154"/>
                    </a:lnTo>
                    <a:lnTo>
                      <a:pt x="504" y="152"/>
                    </a:lnTo>
                    <a:lnTo>
                      <a:pt x="502" y="150"/>
                    </a:lnTo>
                    <a:lnTo>
                      <a:pt x="500" y="148"/>
                    </a:lnTo>
                    <a:lnTo>
                      <a:pt x="500" y="146"/>
                    </a:lnTo>
                    <a:lnTo>
                      <a:pt x="498" y="140"/>
                    </a:lnTo>
                    <a:lnTo>
                      <a:pt x="494" y="136"/>
                    </a:lnTo>
                    <a:lnTo>
                      <a:pt x="492" y="134"/>
                    </a:lnTo>
                    <a:lnTo>
                      <a:pt x="488" y="134"/>
                    </a:lnTo>
                    <a:lnTo>
                      <a:pt x="486" y="134"/>
                    </a:lnTo>
                    <a:lnTo>
                      <a:pt x="484" y="134"/>
                    </a:lnTo>
                    <a:lnTo>
                      <a:pt x="482" y="136"/>
                    </a:lnTo>
                    <a:lnTo>
                      <a:pt x="474" y="132"/>
                    </a:lnTo>
                    <a:lnTo>
                      <a:pt x="468" y="130"/>
                    </a:lnTo>
                    <a:lnTo>
                      <a:pt x="466" y="126"/>
                    </a:lnTo>
                    <a:lnTo>
                      <a:pt x="464" y="124"/>
                    </a:lnTo>
                    <a:lnTo>
                      <a:pt x="464" y="122"/>
                    </a:lnTo>
                    <a:lnTo>
                      <a:pt x="464" y="120"/>
                    </a:lnTo>
                    <a:lnTo>
                      <a:pt x="462" y="114"/>
                    </a:lnTo>
                    <a:lnTo>
                      <a:pt x="460" y="110"/>
                    </a:lnTo>
                    <a:lnTo>
                      <a:pt x="458" y="108"/>
                    </a:lnTo>
                    <a:lnTo>
                      <a:pt x="456" y="108"/>
                    </a:lnTo>
                    <a:lnTo>
                      <a:pt x="452" y="108"/>
                    </a:lnTo>
                    <a:lnTo>
                      <a:pt x="450" y="110"/>
                    </a:lnTo>
                    <a:lnTo>
                      <a:pt x="448" y="110"/>
                    </a:lnTo>
                    <a:lnTo>
                      <a:pt x="440" y="110"/>
                    </a:lnTo>
                    <a:lnTo>
                      <a:pt x="434" y="112"/>
                    </a:lnTo>
                    <a:lnTo>
                      <a:pt x="430" y="114"/>
                    </a:lnTo>
                    <a:lnTo>
                      <a:pt x="426" y="116"/>
                    </a:lnTo>
                    <a:lnTo>
                      <a:pt x="424" y="120"/>
                    </a:lnTo>
                    <a:lnTo>
                      <a:pt x="424" y="124"/>
                    </a:lnTo>
                    <a:lnTo>
                      <a:pt x="424" y="128"/>
                    </a:lnTo>
                    <a:lnTo>
                      <a:pt x="424" y="130"/>
                    </a:lnTo>
                    <a:lnTo>
                      <a:pt x="424" y="134"/>
                    </a:lnTo>
                    <a:lnTo>
                      <a:pt x="424" y="136"/>
                    </a:lnTo>
                    <a:lnTo>
                      <a:pt x="428" y="138"/>
                    </a:lnTo>
                    <a:lnTo>
                      <a:pt x="430" y="142"/>
                    </a:lnTo>
                    <a:lnTo>
                      <a:pt x="430" y="144"/>
                    </a:lnTo>
                    <a:lnTo>
                      <a:pt x="428" y="148"/>
                    </a:lnTo>
                    <a:lnTo>
                      <a:pt x="426" y="150"/>
                    </a:lnTo>
                    <a:lnTo>
                      <a:pt x="426" y="152"/>
                    </a:lnTo>
                    <a:lnTo>
                      <a:pt x="424" y="152"/>
                    </a:lnTo>
                    <a:lnTo>
                      <a:pt x="424" y="178"/>
                    </a:lnTo>
                    <a:lnTo>
                      <a:pt x="422" y="182"/>
                    </a:lnTo>
                    <a:lnTo>
                      <a:pt x="422" y="186"/>
                    </a:lnTo>
                    <a:lnTo>
                      <a:pt x="420" y="186"/>
                    </a:lnTo>
                    <a:lnTo>
                      <a:pt x="414" y="172"/>
                    </a:lnTo>
                    <a:lnTo>
                      <a:pt x="406" y="158"/>
                    </a:lnTo>
                    <a:lnTo>
                      <a:pt x="400" y="144"/>
                    </a:lnTo>
                    <a:lnTo>
                      <a:pt x="394" y="138"/>
                    </a:lnTo>
                    <a:lnTo>
                      <a:pt x="392" y="136"/>
                    </a:lnTo>
                    <a:lnTo>
                      <a:pt x="390" y="138"/>
                    </a:lnTo>
                    <a:lnTo>
                      <a:pt x="388" y="140"/>
                    </a:lnTo>
                    <a:lnTo>
                      <a:pt x="386" y="144"/>
                    </a:lnTo>
                    <a:lnTo>
                      <a:pt x="386" y="148"/>
                    </a:lnTo>
                    <a:lnTo>
                      <a:pt x="384" y="150"/>
                    </a:lnTo>
                    <a:lnTo>
                      <a:pt x="384" y="152"/>
                    </a:lnTo>
                    <a:lnTo>
                      <a:pt x="380" y="148"/>
                    </a:lnTo>
                    <a:lnTo>
                      <a:pt x="376" y="148"/>
                    </a:lnTo>
                    <a:lnTo>
                      <a:pt x="370" y="148"/>
                    </a:lnTo>
                    <a:lnTo>
                      <a:pt x="366" y="148"/>
                    </a:lnTo>
                    <a:lnTo>
                      <a:pt x="362" y="148"/>
                    </a:lnTo>
                    <a:lnTo>
                      <a:pt x="358" y="150"/>
                    </a:lnTo>
                    <a:lnTo>
                      <a:pt x="348" y="150"/>
                    </a:lnTo>
                    <a:lnTo>
                      <a:pt x="342" y="148"/>
                    </a:lnTo>
                    <a:lnTo>
                      <a:pt x="340" y="148"/>
                    </a:lnTo>
                    <a:lnTo>
                      <a:pt x="338" y="146"/>
                    </a:lnTo>
                    <a:lnTo>
                      <a:pt x="336" y="144"/>
                    </a:lnTo>
                    <a:lnTo>
                      <a:pt x="336" y="142"/>
                    </a:lnTo>
                    <a:lnTo>
                      <a:pt x="338" y="140"/>
                    </a:lnTo>
                    <a:lnTo>
                      <a:pt x="340" y="140"/>
                    </a:lnTo>
                    <a:lnTo>
                      <a:pt x="342" y="138"/>
                    </a:lnTo>
                    <a:lnTo>
                      <a:pt x="346" y="130"/>
                    </a:lnTo>
                    <a:lnTo>
                      <a:pt x="350" y="124"/>
                    </a:lnTo>
                    <a:lnTo>
                      <a:pt x="350" y="120"/>
                    </a:lnTo>
                    <a:lnTo>
                      <a:pt x="350" y="116"/>
                    </a:lnTo>
                    <a:lnTo>
                      <a:pt x="348" y="112"/>
                    </a:lnTo>
                    <a:lnTo>
                      <a:pt x="346" y="110"/>
                    </a:lnTo>
                    <a:lnTo>
                      <a:pt x="344" y="108"/>
                    </a:lnTo>
                    <a:lnTo>
                      <a:pt x="342" y="108"/>
                    </a:lnTo>
                    <a:lnTo>
                      <a:pt x="340" y="106"/>
                    </a:lnTo>
                    <a:lnTo>
                      <a:pt x="334" y="102"/>
                    </a:lnTo>
                    <a:lnTo>
                      <a:pt x="332" y="100"/>
                    </a:lnTo>
                    <a:lnTo>
                      <a:pt x="330" y="98"/>
                    </a:lnTo>
                    <a:lnTo>
                      <a:pt x="328" y="98"/>
                    </a:lnTo>
                    <a:lnTo>
                      <a:pt x="328" y="100"/>
                    </a:lnTo>
                    <a:lnTo>
                      <a:pt x="326" y="100"/>
                    </a:lnTo>
                    <a:lnTo>
                      <a:pt x="326" y="102"/>
                    </a:lnTo>
                    <a:lnTo>
                      <a:pt x="326" y="104"/>
                    </a:lnTo>
                    <a:lnTo>
                      <a:pt x="328" y="104"/>
                    </a:lnTo>
                    <a:lnTo>
                      <a:pt x="328" y="106"/>
                    </a:lnTo>
                    <a:lnTo>
                      <a:pt x="328" y="110"/>
                    </a:lnTo>
                    <a:lnTo>
                      <a:pt x="326" y="112"/>
                    </a:lnTo>
                    <a:lnTo>
                      <a:pt x="326" y="114"/>
                    </a:lnTo>
                    <a:lnTo>
                      <a:pt x="324" y="114"/>
                    </a:lnTo>
                    <a:lnTo>
                      <a:pt x="322" y="112"/>
                    </a:lnTo>
                    <a:lnTo>
                      <a:pt x="320" y="112"/>
                    </a:lnTo>
                    <a:lnTo>
                      <a:pt x="318" y="110"/>
                    </a:lnTo>
                    <a:lnTo>
                      <a:pt x="316" y="108"/>
                    </a:lnTo>
                    <a:lnTo>
                      <a:pt x="298" y="94"/>
                    </a:lnTo>
                    <a:lnTo>
                      <a:pt x="282" y="84"/>
                    </a:lnTo>
                    <a:lnTo>
                      <a:pt x="268" y="78"/>
                    </a:lnTo>
                    <a:lnTo>
                      <a:pt x="262" y="76"/>
                    </a:lnTo>
                    <a:lnTo>
                      <a:pt x="252" y="74"/>
                    </a:lnTo>
                    <a:lnTo>
                      <a:pt x="244" y="72"/>
                    </a:lnTo>
                    <a:lnTo>
                      <a:pt x="240" y="70"/>
                    </a:lnTo>
                    <a:lnTo>
                      <a:pt x="236" y="68"/>
                    </a:lnTo>
                    <a:lnTo>
                      <a:pt x="234" y="66"/>
                    </a:lnTo>
                    <a:lnTo>
                      <a:pt x="232" y="66"/>
                    </a:lnTo>
                    <a:lnTo>
                      <a:pt x="228" y="62"/>
                    </a:lnTo>
                    <a:lnTo>
                      <a:pt x="224" y="62"/>
                    </a:lnTo>
                    <a:lnTo>
                      <a:pt x="222" y="62"/>
                    </a:lnTo>
                    <a:lnTo>
                      <a:pt x="222" y="64"/>
                    </a:lnTo>
                    <a:lnTo>
                      <a:pt x="220" y="66"/>
                    </a:lnTo>
                    <a:lnTo>
                      <a:pt x="220" y="68"/>
                    </a:lnTo>
                    <a:lnTo>
                      <a:pt x="220" y="72"/>
                    </a:lnTo>
                    <a:lnTo>
                      <a:pt x="222" y="74"/>
                    </a:lnTo>
                    <a:lnTo>
                      <a:pt x="222" y="76"/>
                    </a:lnTo>
                    <a:lnTo>
                      <a:pt x="220" y="80"/>
                    </a:lnTo>
                    <a:lnTo>
                      <a:pt x="218" y="82"/>
                    </a:lnTo>
                    <a:lnTo>
                      <a:pt x="216" y="84"/>
                    </a:lnTo>
                    <a:lnTo>
                      <a:pt x="214" y="82"/>
                    </a:lnTo>
                    <a:lnTo>
                      <a:pt x="212" y="82"/>
                    </a:lnTo>
                    <a:lnTo>
                      <a:pt x="212" y="80"/>
                    </a:lnTo>
                    <a:lnTo>
                      <a:pt x="208" y="72"/>
                    </a:lnTo>
                    <a:lnTo>
                      <a:pt x="200" y="60"/>
                    </a:lnTo>
                    <a:lnTo>
                      <a:pt x="194" y="52"/>
                    </a:lnTo>
                    <a:lnTo>
                      <a:pt x="190" y="48"/>
                    </a:lnTo>
                    <a:lnTo>
                      <a:pt x="186" y="44"/>
                    </a:lnTo>
                    <a:lnTo>
                      <a:pt x="182" y="44"/>
                    </a:lnTo>
                    <a:lnTo>
                      <a:pt x="180" y="44"/>
                    </a:lnTo>
                    <a:lnTo>
                      <a:pt x="178" y="46"/>
                    </a:lnTo>
                    <a:lnTo>
                      <a:pt x="180" y="48"/>
                    </a:lnTo>
                    <a:lnTo>
                      <a:pt x="180" y="50"/>
                    </a:lnTo>
                    <a:lnTo>
                      <a:pt x="180" y="52"/>
                    </a:lnTo>
                    <a:lnTo>
                      <a:pt x="182" y="54"/>
                    </a:lnTo>
                    <a:lnTo>
                      <a:pt x="182" y="56"/>
                    </a:lnTo>
                    <a:lnTo>
                      <a:pt x="180" y="62"/>
                    </a:lnTo>
                    <a:lnTo>
                      <a:pt x="178" y="66"/>
                    </a:lnTo>
                    <a:lnTo>
                      <a:pt x="176" y="68"/>
                    </a:lnTo>
                    <a:lnTo>
                      <a:pt x="174" y="68"/>
                    </a:lnTo>
                    <a:lnTo>
                      <a:pt x="170" y="66"/>
                    </a:lnTo>
                    <a:lnTo>
                      <a:pt x="168" y="64"/>
                    </a:lnTo>
                    <a:lnTo>
                      <a:pt x="166" y="62"/>
                    </a:lnTo>
                    <a:lnTo>
                      <a:pt x="166" y="60"/>
                    </a:lnTo>
                    <a:lnTo>
                      <a:pt x="162" y="58"/>
                    </a:lnTo>
                    <a:lnTo>
                      <a:pt x="158" y="58"/>
                    </a:lnTo>
                    <a:lnTo>
                      <a:pt x="156" y="58"/>
                    </a:lnTo>
                    <a:lnTo>
                      <a:pt x="152" y="60"/>
                    </a:lnTo>
                    <a:lnTo>
                      <a:pt x="150" y="62"/>
                    </a:lnTo>
                    <a:lnTo>
                      <a:pt x="150" y="64"/>
                    </a:lnTo>
                    <a:lnTo>
                      <a:pt x="148" y="66"/>
                    </a:lnTo>
                    <a:lnTo>
                      <a:pt x="144" y="68"/>
                    </a:lnTo>
                    <a:lnTo>
                      <a:pt x="142" y="72"/>
                    </a:lnTo>
                    <a:lnTo>
                      <a:pt x="138" y="74"/>
                    </a:lnTo>
                    <a:lnTo>
                      <a:pt x="136" y="76"/>
                    </a:lnTo>
                    <a:lnTo>
                      <a:pt x="134" y="76"/>
                    </a:lnTo>
                    <a:lnTo>
                      <a:pt x="124" y="78"/>
                    </a:lnTo>
                    <a:lnTo>
                      <a:pt x="112" y="84"/>
                    </a:lnTo>
                    <a:lnTo>
                      <a:pt x="102" y="92"/>
                    </a:lnTo>
                    <a:lnTo>
                      <a:pt x="96" y="98"/>
                    </a:lnTo>
                    <a:lnTo>
                      <a:pt x="92" y="100"/>
                    </a:lnTo>
                    <a:lnTo>
                      <a:pt x="86" y="104"/>
                    </a:lnTo>
                    <a:lnTo>
                      <a:pt x="80" y="108"/>
                    </a:lnTo>
                    <a:lnTo>
                      <a:pt x="76" y="108"/>
                    </a:lnTo>
                    <a:lnTo>
                      <a:pt x="72" y="108"/>
                    </a:lnTo>
                    <a:lnTo>
                      <a:pt x="68" y="108"/>
                    </a:lnTo>
                    <a:lnTo>
                      <a:pt x="66" y="106"/>
                    </a:lnTo>
                    <a:lnTo>
                      <a:pt x="60" y="100"/>
                    </a:lnTo>
                    <a:lnTo>
                      <a:pt x="52" y="94"/>
                    </a:lnTo>
                    <a:lnTo>
                      <a:pt x="42" y="88"/>
                    </a:lnTo>
                    <a:lnTo>
                      <a:pt x="34" y="84"/>
                    </a:lnTo>
                    <a:lnTo>
                      <a:pt x="32" y="82"/>
                    </a:lnTo>
                    <a:lnTo>
                      <a:pt x="22" y="80"/>
                    </a:lnTo>
                    <a:lnTo>
                      <a:pt x="12" y="76"/>
                    </a:lnTo>
                    <a:lnTo>
                      <a:pt x="2" y="72"/>
                    </a:lnTo>
                    <a:lnTo>
                      <a:pt x="0" y="72"/>
                    </a:lnTo>
                    <a:lnTo>
                      <a:pt x="0" y="364"/>
                    </a:lnTo>
                    <a:lnTo>
                      <a:pt x="12" y="364"/>
                    </a:lnTo>
                    <a:lnTo>
                      <a:pt x="20" y="370"/>
                    </a:lnTo>
                    <a:lnTo>
                      <a:pt x="30" y="376"/>
                    </a:lnTo>
                    <a:lnTo>
                      <a:pt x="40" y="384"/>
                    </a:lnTo>
                    <a:lnTo>
                      <a:pt x="50" y="392"/>
                    </a:lnTo>
                    <a:lnTo>
                      <a:pt x="58" y="398"/>
                    </a:lnTo>
                    <a:lnTo>
                      <a:pt x="60" y="400"/>
                    </a:lnTo>
                    <a:lnTo>
                      <a:pt x="64" y="400"/>
                    </a:lnTo>
                    <a:lnTo>
                      <a:pt x="70" y="396"/>
                    </a:lnTo>
                    <a:lnTo>
                      <a:pt x="74" y="394"/>
                    </a:lnTo>
                    <a:lnTo>
                      <a:pt x="78" y="390"/>
                    </a:lnTo>
                    <a:lnTo>
                      <a:pt x="80" y="388"/>
                    </a:lnTo>
                    <a:lnTo>
                      <a:pt x="82" y="388"/>
                    </a:lnTo>
                    <a:lnTo>
                      <a:pt x="88" y="392"/>
                    </a:lnTo>
                    <a:lnTo>
                      <a:pt x="96" y="402"/>
                    </a:lnTo>
                    <a:lnTo>
                      <a:pt x="106" y="414"/>
                    </a:lnTo>
                    <a:lnTo>
                      <a:pt x="116" y="428"/>
                    </a:lnTo>
                    <a:lnTo>
                      <a:pt x="124" y="440"/>
                    </a:lnTo>
                    <a:lnTo>
                      <a:pt x="130" y="448"/>
                    </a:lnTo>
                    <a:lnTo>
                      <a:pt x="132" y="452"/>
                    </a:lnTo>
                    <a:lnTo>
                      <a:pt x="136" y="460"/>
                    </a:lnTo>
                    <a:lnTo>
                      <a:pt x="140" y="466"/>
                    </a:lnTo>
                    <a:lnTo>
                      <a:pt x="146" y="472"/>
                    </a:lnTo>
                    <a:lnTo>
                      <a:pt x="150" y="476"/>
                    </a:lnTo>
                    <a:lnTo>
                      <a:pt x="152" y="478"/>
                    </a:lnTo>
                    <a:lnTo>
                      <a:pt x="154" y="478"/>
                    </a:lnTo>
                    <a:lnTo>
                      <a:pt x="154" y="486"/>
                    </a:lnTo>
                    <a:lnTo>
                      <a:pt x="152" y="496"/>
                    </a:lnTo>
                    <a:lnTo>
                      <a:pt x="150" y="508"/>
                    </a:lnTo>
                    <a:lnTo>
                      <a:pt x="148" y="516"/>
                    </a:lnTo>
                    <a:lnTo>
                      <a:pt x="146" y="520"/>
                    </a:lnTo>
                    <a:lnTo>
                      <a:pt x="146" y="526"/>
                    </a:lnTo>
                    <a:lnTo>
                      <a:pt x="146" y="532"/>
                    </a:lnTo>
                    <a:lnTo>
                      <a:pt x="148" y="536"/>
                    </a:lnTo>
                    <a:lnTo>
                      <a:pt x="150" y="538"/>
                    </a:lnTo>
                    <a:lnTo>
                      <a:pt x="150" y="540"/>
                    </a:lnTo>
                    <a:lnTo>
                      <a:pt x="156" y="542"/>
                    </a:lnTo>
                    <a:lnTo>
                      <a:pt x="160" y="548"/>
                    </a:lnTo>
                    <a:lnTo>
                      <a:pt x="164" y="552"/>
                    </a:lnTo>
                    <a:lnTo>
                      <a:pt x="166" y="558"/>
                    </a:lnTo>
                    <a:lnTo>
                      <a:pt x="168" y="562"/>
                    </a:lnTo>
                    <a:lnTo>
                      <a:pt x="170" y="568"/>
                    </a:lnTo>
                    <a:lnTo>
                      <a:pt x="172" y="570"/>
                    </a:lnTo>
                    <a:lnTo>
                      <a:pt x="172" y="572"/>
                    </a:lnTo>
                    <a:lnTo>
                      <a:pt x="188" y="584"/>
                    </a:lnTo>
                    <a:lnTo>
                      <a:pt x="200" y="594"/>
                    </a:lnTo>
                    <a:lnTo>
                      <a:pt x="210" y="598"/>
                    </a:lnTo>
                    <a:lnTo>
                      <a:pt x="214" y="600"/>
                    </a:lnTo>
                    <a:lnTo>
                      <a:pt x="220" y="606"/>
                    </a:lnTo>
                    <a:lnTo>
                      <a:pt x="224" y="612"/>
                    </a:lnTo>
                    <a:lnTo>
                      <a:pt x="228" y="618"/>
                    </a:lnTo>
                    <a:lnTo>
                      <a:pt x="230" y="622"/>
                    </a:lnTo>
                    <a:lnTo>
                      <a:pt x="230" y="626"/>
                    </a:lnTo>
                    <a:lnTo>
                      <a:pt x="592" y="626"/>
                    </a:lnTo>
                    <a:lnTo>
                      <a:pt x="604" y="636"/>
                    </a:lnTo>
                    <a:lnTo>
                      <a:pt x="628" y="638"/>
                    </a:lnTo>
                    <a:lnTo>
                      <a:pt x="630" y="642"/>
                    </a:lnTo>
                    <a:lnTo>
                      <a:pt x="634" y="644"/>
                    </a:lnTo>
                    <a:lnTo>
                      <a:pt x="638" y="646"/>
                    </a:lnTo>
                    <a:lnTo>
                      <a:pt x="642" y="646"/>
                    </a:lnTo>
                    <a:lnTo>
                      <a:pt x="644" y="646"/>
                    </a:lnTo>
                    <a:lnTo>
                      <a:pt x="646" y="646"/>
                    </a:lnTo>
                    <a:lnTo>
                      <a:pt x="652" y="644"/>
                    </a:lnTo>
                    <a:lnTo>
                      <a:pt x="658" y="642"/>
                    </a:lnTo>
                    <a:lnTo>
                      <a:pt x="662" y="640"/>
                    </a:lnTo>
                    <a:lnTo>
                      <a:pt x="666" y="638"/>
                    </a:lnTo>
                    <a:lnTo>
                      <a:pt x="668" y="636"/>
                    </a:lnTo>
                    <a:lnTo>
                      <a:pt x="668" y="634"/>
                    </a:lnTo>
                    <a:lnTo>
                      <a:pt x="682" y="632"/>
                    </a:lnTo>
                    <a:lnTo>
                      <a:pt x="694" y="634"/>
                    </a:lnTo>
                    <a:lnTo>
                      <a:pt x="702" y="638"/>
                    </a:lnTo>
                    <a:lnTo>
                      <a:pt x="706" y="644"/>
                    </a:lnTo>
                    <a:lnTo>
                      <a:pt x="708" y="646"/>
                    </a:lnTo>
                    <a:lnTo>
                      <a:pt x="716" y="646"/>
                    </a:lnTo>
                    <a:lnTo>
                      <a:pt x="720" y="648"/>
                    </a:lnTo>
                    <a:lnTo>
                      <a:pt x="724" y="650"/>
                    </a:lnTo>
                    <a:lnTo>
                      <a:pt x="726" y="652"/>
                    </a:lnTo>
                    <a:lnTo>
                      <a:pt x="726" y="654"/>
                    </a:lnTo>
                    <a:lnTo>
                      <a:pt x="726" y="656"/>
                    </a:lnTo>
                    <a:lnTo>
                      <a:pt x="724" y="658"/>
                    </a:lnTo>
                    <a:lnTo>
                      <a:pt x="724" y="660"/>
                    </a:lnTo>
                    <a:lnTo>
                      <a:pt x="726" y="668"/>
                    </a:lnTo>
                    <a:lnTo>
                      <a:pt x="728" y="674"/>
                    </a:lnTo>
                    <a:lnTo>
                      <a:pt x="730" y="674"/>
                    </a:lnTo>
                    <a:lnTo>
                      <a:pt x="734" y="674"/>
                    </a:lnTo>
                    <a:lnTo>
                      <a:pt x="738" y="674"/>
                    </a:lnTo>
                    <a:lnTo>
                      <a:pt x="744" y="674"/>
                    </a:lnTo>
                    <a:lnTo>
                      <a:pt x="748" y="674"/>
                    </a:lnTo>
                    <a:lnTo>
                      <a:pt x="752" y="672"/>
                    </a:lnTo>
                    <a:lnTo>
                      <a:pt x="756" y="672"/>
                    </a:lnTo>
                    <a:lnTo>
                      <a:pt x="762" y="672"/>
                    </a:lnTo>
                    <a:lnTo>
                      <a:pt x="768" y="674"/>
                    </a:lnTo>
                    <a:lnTo>
                      <a:pt x="772" y="676"/>
                    </a:lnTo>
                    <a:lnTo>
                      <a:pt x="776" y="678"/>
                    </a:lnTo>
                    <a:lnTo>
                      <a:pt x="780" y="682"/>
                    </a:lnTo>
                    <a:lnTo>
                      <a:pt x="784" y="684"/>
                    </a:lnTo>
                    <a:lnTo>
                      <a:pt x="788" y="688"/>
                    </a:lnTo>
                    <a:lnTo>
                      <a:pt x="790" y="690"/>
                    </a:lnTo>
                    <a:lnTo>
                      <a:pt x="790" y="692"/>
                    </a:lnTo>
                    <a:lnTo>
                      <a:pt x="788" y="694"/>
                    </a:lnTo>
                    <a:lnTo>
                      <a:pt x="790" y="698"/>
                    </a:lnTo>
                    <a:lnTo>
                      <a:pt x="788" y="700"/>
                    </a:lnTo>
                    <a:lnTo>
                      <a:pt x="786" y="702"/>
                    </a:lnTo>
                    <a:lnTo>
                      <a:pt x="784" y="704"/>
                    </a:lnTo>
                    <a:lnTo>
                      <a:pt x="780" y="704"/>
                    </a:lnTo>
                    <a:lnTo>
                      <a:pt x="778" y="702"/>
                    </a:lnTo>
                    <a:lnTo>
                      <a:pt x="774" y="702"/>
                    </a:lnTo>
                    <a:lnTo>
                      <a:pt x="772" y="702"/>
                    </a:lnTo>
                    <a:lnTo>
                      <a:pt x="770" y="702"/>
                    </a:lnTo>
                    <a:lnTo>
                      <a:pt x="764" y="696"/>
                    </a:lnTo>
                    <a:lnTo>
                      <a:pt x="766" y="700"/>
                    </a:lnTo>
                    <a:lnTo>
                      <a:pt x="766" y="702"/>
                    </a:lnTo>
                    <a:lnTo>
                      <a:pt x="768" y="706"/>
                    </a:lnTo>
                    <a:lnTo>
                      <a:pt x="766" y="712"/>
                    </a:lnTo>
                    <a:lnTo>
                      <a:pt x="766" y="716"/>
                    </a:lnTo>
                    <a:lnTo>
                      <a:pt x="762" y="718"/>
                    </a:lnTo>
                    <a:lnTo>
                      <a:pt x="760" y="718"/>
                    </a:lnTo>
                    <a:lnTo>
                      <a:pt x="756" y="720"/>
                    </a:lnTo>
                    <a:lnTo>
                      <a:pt x="752" y="722"/>
                    </a:lnTo>
                    <a:lnTo>
                      <a:pt x="750" y="724"/>
                    </a:lnTo>
                    <a:lnTo>
                      <a:pt x="750" y="726"/>
                    </a:lnTo>
                    <a:lnTo>
                      <a:pt x="752" y="728"/>
                    </a:lnTo>
                    <a:lnTo>
                      <a:pt x="752" y="730"/>
                    </a:lnTo>
                    <a:lnTo>
                      <a:pt x="752" y="732"/>
                    </a:lnTo>
                    <a:lnTo>
                      <a:pt x="752" y="730"/>
                    </a:lnTo>
                    <a:lnTo>
                      <a:pt x="754" y="730"/>
                    </a:lnTo>
                    <a:lnTo>
                      <a:pt x="756" y="732"/>
                    </a:lnTo>
                    <a:lnTo>
                      <a:pt x="758" y="736"/>
                    </a:lnTo>
                    <a:lnTo>
                      <a:pt x="756" y="738"/>
                    </a:lnTo>
                    <a:lnTo>
                      <a:pt x="756" y="740"/>
                    </a:lnTo>
                    <a:lnTo>
                      <a:pt x="754" y="740"/>
                    </a:lnTo>
                    <a:lnTo>
                      <a:pt x="752" y="742"/>
                    </a:lnTo>
                    <a:lnTo>
                      <a:pt x="750" y="744"/>
                    </a:lnTo>
                    <a:lnTo>
                      <a:pt x="748" y="746"/>
                    </a:lnTo>
                    <a:lnTo>
                      <a:pt x="752" y="746"/>
                    </a:lnTo>
                    <a:lnTo>
                      <a:pt x="754" y="746"/>
                    </a:lnTo>
                    <a:lnTo>
                      <a:pt x="760" y="744"/>
                    </a:lnTo>
                    <a:lnTo>
                      <a:pt x="764" y="740"/>
                    </a:lnTo>
                    <a:lnTo>
                      <a:pt x="768" y="736"/>
                    </a:lnTo>
                    <a:lnTo>
                      <a:pt x="770" y="734"/>
                    </a:lnTo>
                    <a:lnTo>
                      <a:pt x="770" y="730"/>
                    </a:lnTo>
                    <a:lnTo>
                      <a:pt x="772" y="728"/>
                    </a:lnTo>
                    <a:lnTo>
                      <a:pt x="774" y="724"/>
                    </a:lnTo>
                    <a:lnTo>
                      <a:pt x="776" y="722"/>
                    </a:lnTo>
                    <a:lnTo>
                      <a:pt x="782" y="722"/>
                    </a:lnTo>
                    <a:lnTo>
                      <a:pt x="788" y="722"/>
                    </a:lnTo>
                    <a:lnTo>
                      <a:pt x="794" y="722"/>
                    </a:lnTo>
                    <a:lnTo>
                      <a:pt x="798" y="722"/>
                    </a:lnTo>
                    <a:lnTo>
                      <a:pt x="802" y="722"/>
                    </a:lnTo>
                    <a:lnTo>
                      <a:pt x="800" y="722"/>
                    </a:lnTo>
                    <a:lnTo>
                      <a:pt x="798" y="720"/>
                    </a:lnTo>
                    <a:lnTo>
                      <a:pt x="798" y="718"/>
                    </a:lnTo>
                    <a:lnTo>
                      <a:pt x="798" y="714"/>
                    </a:lnTo>
                    <a:lnTo>
                      <a:pt x="800" y="712"/>
                    </a:lnTo>
                    <a:lnTo>
                      <a:pt x="804" y="708"/>
                    </a:lnTo>
                    <a:lnTo>
                      <a:pt x="806" y="704"/>
                    </a:lnTo>
                    <a:lnTo>
                      <a:pt x="810" y="700"/>
                    </a:lnTo>
                    <a:lnTo>
                      <a:pt x="814" y="698"/>
                    </a:lnTo>
                    <a:lnTo>
                      <a:pt x="820" y="696"/>
                    </a:lnTo>
                    <a:lnTo>
                      <a:pt x="826" y="696"/>
                    </a:lnTo>
                    <a:lnTo>
                      <a:pt x="832" y="696"/>
                    </a:lnTo>
                    <a:lnTo>
                      <a:pt x="838" y="696"/>
                    </a:lnTo>
                    <a:lnTo>
                      <a:pt x="840" y="698"/>
                    </a:lnTo>
                    <a:lnTo>
                      <a:pt x="842" y="698"/>
                    </a:lnTo>
                    <a:lnTo>
                      <a:pt x="846" y="700"/>
                    </a:lnTo>
                    <a:lnTo>
                      <a:pt x="848" y="700"/>
                    </a:lnTo>
                    <a:lnTo>
                      <a:pt x="850" y="702"/>
                    </a:lnTo>
                    <a:close/>
                  </a:path>
                </a:pathLst>
              </a:custGeom>
              <a:grpFill/>
              <a:ln w="3175" algn="ctr">
                <a:solidFill>
                  <a:schemeClr val="accent2">
                    <a:lumMod val="60000"/>
                    <a:lumOff val="40000"/>
                  </a:schemeClr>
                </a:solidFill>
                <a:miter lim="800000"/>
                <a:headEnd/>
                <a:tailEnd/>
              </a:ln>
            </p:spPr>
            <p:txBody>
              <a:bodyPr anchor="ctr"/>
              <a:lstStyle/>
              <a:p>
                <a:pPr algn="ctr">
                  <a:defRPr/>
                </a:pPr>
                <a:endParaRPr lang="en-US">
                  <a:solidFill>
                    <a:schemeClr val="lt1"/>
                  </a:solidFill>
                  <a:latin typeface="+mn-lt"/>
                </a:endParaRPr>
              </a:p>
            </p:txBody>
          </p:sp>
          <p:sp>
            <p:nvSpPr>
              <p:cNvPr id="385" name="Freeform 373"/>
              <p:cNvSpPr>
                <a:spLocks/>
              </p:cNvSpPr>
              <p:nvPr/>
            </p:nvSpPr>
            <p:spPr bwMode="gray">
              <a:xfrm>
                <a:off x="1991" y="1799"/>
                <a:ext cx="973" cy="893"/>
              </a:xfrm>
              <a:custGeom>
                <a:avLst/>
                <a:gdLst>
                  <a:gd name="T0" fmla="*/ 318 w 492"/>
                  <a:gd name="T1" fmla="*/ 44 h 498"/>
                  <a:gd name="T2" fmla="*/ 282 w 492"/>
                  <a:gd name="T3" fmla="*/ 40 h 498"/>
                  <a:gd name="T4" fmla="*/ 262 w 492"/>
                  <a:gd name="T5" fmla="*/ 32 h 498"/>
                  <a:gd name="T6" fmla="*/ 242 w 492"/>
                  <a:gd name="T7" fmla="*/ 24 h 498"/>
                  <a:gd name="T8" fmla="*/ 230 w 492"/>
                  <a:gd name="T9" fmla="*/ 28 h 498"/>
                  <a:gd name="T10" fmla="*/ 220 w 492"/>
                  <a:gd name="T11" fmla="*/ 32 h 498"/>
                  <a:gd name="T12" fmla="*/ 176 w 492"/>
                  <a:gd name="T13" fmla="*/ 4 h 498"/>
                  <a:gd name="T14" fmla="*/ 118 w 492"/>
                  <a:gd name="T15" fmla="*/ 12 h 498"/>
                  <a:gd name="T16" fmla="*/ 100 w 492"/>
                  <a:gd name="T17" fmla="*/ 14 h 498"/>
                  <a:gd name="T18" fmla="*/ 68 w 492"/>
                  <a:gd name="T19" fmla="*/ 60 h 498"/>
                  <a:gd name="T20" fmla="*/ 18 w 492"/>
                  <a:gd name="T21" fmla="*/ 98 h 498"/>
                  <a:gd name="T22" fmla="*/ 60 w 492"/>
                  <a:gd name="T23" fmla="*/ 144 h 498"/>
                  <a:gd name="T24" fmla="*/ 58 w 492"/>
                  <a:gd name="T25" fmla="*/ 178 h 498"/>
                  <a:gd name="T26" fmla="*/ 8 w 492"/>
                  <a:gd name="T27" fmla="*/ 182 h 498"/>
                  <a:gd name="T28" fmla="*/ 62 w 492"/>
                  <a:gd name="T29" fmla="*/ 228 h 498"/>
                  <a:gd name="T30" fmla="*/ 86 w 492"/>
                  <a:gd name="T31" fmla="*/ 220 h 498"/>
                  <a:gd name="T32" fmla="*/ 86 w 492"/>
                  <a:gd name="T33" fmla="*/ 236 h 498"/>
                  <a:gd name="T34" fmla="*/ 76 w 492"/>
                  <a:gd name="T35" fmla="*/ 260 h 498"/>
                  <a:gd name="T36" fmla="*/ 52 w 492"/>
                  <a:gd name="T37" fmla="*/ 284 h 498"/>
                  <a:gd name="T38" fmla="*/ 18 w 492"/>
                  <a:gd name="T39" fmla="*/ 308 h 498"/>
                  <a:gd name="T40" fmla="*/ 28 w 492"/>
                  <a:gd name="T41" fmla="*/ 328 h 498"/>
                  <a:gd name="T42" fmla="*/ 38 w 492"/>
                  <a:gd name="T43" fmla="*/ 352 h 498"/>
                  <a:gd name="T44" fmla="*/ 68 w 492"/>
                  <a:gd name="T45" fmla="*/ 362 h 498"/>
                  <a:gd name="T46" fmla="*/ 74 w 492"/>
                  <a:gd name="T47" fmla="*/ 386 h 498"/>
                  <a:gd name="T48" fmla="*/ 92 w 492"/>
                  <a:gd name="T49" fmla="*/ 382 h 498"/>
                  <a:gd name="T50" fmla="*/ 102 w 492"/>
                  <a:gd name="T51" fmla="*/ 394 h 498"/>
                  <a:gd name="T52" fmla="*/ 124 w 492"/>
                  <a:gd name="T53" fmla="*/ 390 h 498"/>
                  <a:gd name="T54" fmla="*/ 138 w 492"/>
                  <a:gd name="T55" fmla="*/ 384 h 498"/>
                  <a:gd name="T56" fmla="*/ 104 w 492"/>
                  <a:gd name="T57" fmla="*/ 434 h 498"/>
                  <a:gd name="T58" fmla="*/ 68 w 492"/>
                  <a:gd name="T59" fmla="*/ 464 h 498"/>
                  <a:gd name="T60" fmla="*/ 86 w 492"/>
                  <a:gd name="T61" fmla="*/ 466 h 498"/>
                  <a:gd name="T62" fmla="*/ 160 w 492"/>
                  <a:gd name="T63" fmla="*/ 412 h 498"/>
                  <a:gd name="T64" fmla="*/ 186 w 492"/>
                  <a:gd name="T65" fmla="*/ 390 h 498"/>
                  <a:gd name="T66" fmla="*/ 178 w 492"/>
                  <a:gd name="T67" fmla="*/ 374 h 498"/>
                  <a:gd name="T68" fmla="*/ 206 w 492"/>
                  <a:gd name="T69" fmla="*/ 326 h 498"/>
                  <a:gd name="T70" fmla="*/ 250 w 492"/>
                  <a:gd name="T71" fmla="*/ 322 h 498"/>
                  <a:gd name="T72" fmla="*/ 212 w 492"/>
                  <a:gd name="T73" fmla="*/ 346 h 498"/>
                  <a:gd name="T74" fmla="*/ 206 w 492"/>
                  <a:gd name="T75" fmla="*/ 364 h 498"/>
                  <a:gd name="T76" fmla="*/ 220 w 492"/>
                  <a:gd name="T77" fmla="*/ 376 h 498"/>
                  <a:gd name="T78" fmla="*/ 246 w 492"/>
                  <a:gd name="T79" fmla="*/ 356 h 498"/>
                  <a:gd name="T80" fmla="*/ 254 w 492"/>
                  <a:gd name="T81" fmla="*/ 338 h 498"/>
                  <a:gd name="T82" fmla="*/ 274 w 492"/>
                  <a:gd name="T83" fmla="*/ 338 h 498"/>
                  <a:gd name="T84" fmla="*/ 312 w 492"/>
                  <a:gd name="T85" fmla="*/ 354 h 498"/>
                  <a:gd name="T86" fmla="*/ 350 w 492"/>
                  <a:gd name="T87" fmla="*/ 368 h 498"/>
                  <a:gd name="T88" fmla="*/ 372 w 492"/>
                  <a:gd name="T89" fmla="*/ 372 h 498"/>
                  <a:gd name="T90" fmla="*/ 426 w 492"/>
                  <a:gd name="T91" fmla="*/ 388 h 498"/>
                  <a:gd name="T92" fmla="*/ 452 w 492"/>
                  <a:gd name="T93" fmla="*/ 428 h 498"/>
                  <a:gd name="T94" fmla="*/ 462 w 492"/>
                  <a:gd name="T95" fmla="*/ 454 h 498"/>
                  <a:gd name="T96" fmla="*/ 472 w 492"/>
                  <a:gd name="T97" fmla="*/ 462 h 498"/>
                  <a:gd name="T98" fmla="*/ 480 w 492"/>
                  <a:gd name="T99" fmla="*/ 474 h 498"/>
                  <a:gd name="T100" fmla="*/ 480 w 492"/>
                  <a:gd name="T101" fmla="*/ 496 h 498"/>
                  <a:gd name="T102" fmla="*/ 490 w 492"/>
                  <a:gd name="T103" fmla="*/ 456 h 498"/>
                  <a:gd name="T104" fmla="*/ 462 w 492"/>
                  <a:gd name="T105" fmla="*/ 418 h 498"/>
                  <a:gd name="T106" fmla="*/ 416 w 492"/>
                  <a:gd name="T107" fmla="*/ 368 h 498"/>
                  <a:gd name="T108" fmla="*/ 378 w 492"/>
                  <a:gd name="T109" fmla="*/ 362 h 4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92"/>
                  <a:gd name="T166" fmla="*/ 0 h 498"/>
                  <a:gd name="T167" fmla="*/ 492 w 492"/>
                  <a:gd name="T168" fmla="*/ 498 h 4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92" h="498">
                    <a:moveTo>
                      <a:pt x="338" y="50"/>
                    </a:moveTo>
                    <a:lnTo>
                      <a:pt x="336" y="48"/>
                    </a:lnTo>
                    <a:lnTo>
                      <a:pt x="334" y="46"/>
                    </a:lnTo>
                    <a:lnTo>
                      <a:pt x="332" y="46"/>
                    </a:lnTo>
                    <a:lnTo>
                      <a:pt x="328" y="44"/>
                    </a:lnTo>
                    <a:lnTo>
                      <a:pt x="324" y="44"/>
                    </a:lnTo>
                    <a:lnTo>
                      <a:pt x="318" y="44"/>
                    </a:lnTo>
                    <a:lnTo>
                      <a:pt x="310" y="48"/>
                    </a:lnTo>
                    <a:lnTo>
                      <a:pt x="306" y="48"/>
                    </a:lnTo>
                    <a:lnTo>
                      <a:pt x="300" y="48"/>
                    </a:lnTo>
                    <a:lnTo>
                      <a:pt x="294" y="46"/>
                    </a:lnTo>
                    <a:lnTo>
                      <a:pt x="288" y="44"/>
                    </a:lnTo>
                    <a:lnTo>
                      <a:pt x="282" y="40"/>
                    </a:lnTo>
                    <a:lnTo>
                      <a:pt x="280" y="40"/>
                    </a:lnTo>
                    <a:lnTo>
                      <a:pt x="276" y="40"/>
                    </a:lnTo>
                    <a:lnTo>
                      <a:pt x="272" y="40"/>
                    </a:lnTo>
                    <a:lnTo>
                      <a:pt x="268" y="38"/>
                    </a:lnTo>
                    <a:lnTo>
                      <a:pt x="264" y="36"/>
                    </a:lnTo>
                    <a:lnTo>
                      <a:pt x="262" y="32"/>
                    </a:lnTo>
                    <a:lnTo>
                      <a:pt x="260" y="30"/>
                    </a:lnTo>
                    <a:lnTo>
                      <a:pt x="258" y="30"/>
                    </a:lnTo>
                    <a:lnTo>
                      <a:pt x="254" y="28"/>
                    </a:lnTo>
                    <a:lnTo>
                      <a:pt x="250" y="26"/>
                    </a:lnTo>
                    <a:lnTo>
                      <a:pt x="246" y="26"/>
                    </a:lnTo>
                    <a:lnTo>
                      <a:pt x="244" y="26"/>
                    </a:lnTo>
                    <a:lnTo>
                      <a:pt x="242" y="24"/>
                    </a:lnTo>
                    <a:lnTo>
                      <a:pt x="240" y="24"/>
                    </a:lnTo>
                    <a:lnTo>
                      <a:pt x="236" y="22"/>
                    </a:lnTo>
                    <a:lnTo>
                      <a:pt x="234" y="20"/>
                    </a:lnTo>
                    <a:lnTo>
                      <a:pt x="230" y="22"/>
                    </a:lnTo>
                    <a:lnTo>
                      <a:pt x="228" y="26"/>
                    </a:lnTo>
                    <a:lnTo>
                      <a:pt x="230" y="28"/>
                    </a:lnTo>
                    <a:lnTo>
                      <a:pt x="230" y="30"/>
                    </a:lnTo>
                    <a:lnTo>
                      <a:pt x="230" y="34"/>
                    </a:lnTo>
                    <a:lnTo>
                      <a:pt x="230" y="36"/>
                    </a:lnTo>
                    <a:lnTo>
                      <a:pt x="228" y="36"/>
                    </a:lnTo>
                    <a:lnTo>
                      <a:pt x="224" y="36"/>
                    </a:lnTo>
                    <a:lnTo>
                      <a:pt x="220" y="32"/>
                    </a:lnTo>
                    <a:lnTo>
                      <a:pt x="216" y="28"/>
                    </a:lnTo>
                    <a:lnTo>
                      <a:pt x="212" y="24"/>
                    </a:lnTo>
                    <a:lnTo>
                      <a:pt x="208" y="20"/>
                    </a:lnTo>
                    <a:lnTo>
                      <a:pt x="198" y="16"/>
                    </a:lnTo>
                    <a:lnTo>
                      <a:pt x="188" y="10"/>
                    </a:lnTo>
                    <a:lnTo>
                      <a:pt x="180" y="6"/>
                    </a:lnTo>
                    <a:lnTo>
                      <a:pt x="176" y="4"/>
                    </a:lnTo>
                    <a:lnTo>
                      <a:pt x="172" y="4"/>
                    </a:lnTo>
                    <a:lnTo>
                      <a:pt x="164" y="0"/>
                    </a:lnTo>
                    <a:lnTo>
                      <a:pt x="150" y="0"/>
                    </a:lnTo>
                    <a:lnTo>
                      <a:pt x="134" y="4"/>
                    </a:lnTo>
                    <a:lnTo>
                      <a:pt x="128" y="8"/>
                    </a:lnTo>
                    <a:lnTo>
                      <a:pt x="122" y="10"/>
                    </a:lnTo>
                    <a:lnTo>
                      <a:pt x="118" y="12"/>
                    </a:lnTo>
                    <a:lnTo>
                      <a:pt x="116" y="12"/>
                    </a:lnTo>
                    <a:lnTo>
                      <a:pt x="114" y="12"/>
                    </a:lnTo>
                    <a:lnTo>
                      <a:pt x="112" y="12"/>
                    </a:lnTo>
                    <a:lnTo>
                      <a:pt x="110" y="12"/>
                    </a:lnTo>
                    <a:lnTo>
                      <a:pt x="108" y="12"/>
                    </a:lnTo>
                    <a:lnTo>
                      <a:pt x="104" y="12"/>
                    </a:lnTo>
                    <a:lnTo>
                      <a:pt x="100" y="14"/>
                    </a:lnTo>
                    <a:lnTo>
                      <a:pt x="94" y="16"/>
                    </a:lnTo>
                    <a:lnTo>
                      <a:pt x="88" y="20"/>
                    </a:lnTo>
                    <a:lnTo>
                      <a:pt x="86" y="22"/>
                    </a:lnTo>
                    <a:lnTo>
                      <a:pt x="84" y="28"/>
                    </a:lnTo>
                    <a:lnTo>
                      <a:pt x="80" y="36"/>
                    </a:lnTo>
                    <a:lnTo>
                      <a:pt x="74" y="48"/>
                    </a:lnTo>
                    <a:lnTo>
                      <a:pt x="68" y="60"/>
                    </a:lnTo>
                    <a:lnTo>
                      <a:pt x="58" y="70"/>
                    </a:lnTo>
                    <a:lnTo>
                      <a:pt x="50" y="74"/>
                    </a:lnTo>
                    <a:lnTo>
                      <a:pt x="38" y="76"/>
                    </a:lnTo>
                    <a:lnTo>
                      <a:pt x="28" y="78"/>
                    </a:lnTo>
                    <a:lnTo>
                      <a:pt x="20" y="84"/>
                    </a:lnTo>
                    <a:lnTo>
                      <a:pt x="18" y="92"/>
                    </a:lnTo>
                    <a:lnTo>
                      <a:pt x="18" y="98"/>
                    </a:lnTo>
                    <a:lnTo>
                      <a:pt x="20" y="102"/>
                    </a:lnTo>
                    <a:lnTo>
                      <a:pt x="22" y="106"/>
                    </a:lnTo>
                    <a:lnTo>
                      <a:pt x="26" y="110"/>
                    </a:lnTo>
                    <a:lnTo>
                      <a:pt x="32" y="114"/>
                    </a:lnTo>
                    <a:lnTo>
                      <a:pt x="38" y="120"/>
                    </a:lnTo>
                    <a:lnTo>
                      <a:pt x="48" y="130"/>
                    </a:lnTo>
                    <a:lnTo>
                      <a:pt x="60" y="144"/>
                    </a:lnTo>
                    <a:lnTo>
                      <a:pt x="70" y="156"/>
                    </a:lnTo>
                    <a:lnTo>
                      <a:pt x="76" y="168"/>
                    </a:lnTo>
                    <a:lnTo>
                      <a:pt x="72" y="178"/>
                    </a:lnTo>
                    <a:lnTo>
                      <a:pt x="68" y="180"/>
                    </a:lnTo>
                    <a:lnTo>
                      <a:pt x="64" y="180"/>
                    </a:lnTo>
                    <a:lnTo>
                      <a:pt x="62" y="180"/>
                    </a:lnTo>
                    <a:lnTo>
                      <a:pt x="58" y="178"/>
                    </a:lnTo>
                    <a:lnTo>
                      <a:pt x="54" y="176"/>
                    </a:lnTo>
                    <a:lnTo>
                      <a:pt x="52" y="172"/>
                    </a:lnTo>
                    <a:lnTo>
                      <a:pt x="50" y="170"/>
                    </a:lnTo>
                    <a:lnTo>
                      <a:pt x="46" y="168"/>
                    </a:lnTo>
                    <a:lnTo>
                      <a:pt x="34" y="168"/>
                    </a:lnTo>
                    <a:lnTo>
                      <a:pt x="20" y="172"/>
                    </a:lnTo>
                    <a:lnTo>
                      <a:pt x="8" y="182"/>
                    </a:lnTo>
                    <a:lnTo>
                      <a:pt x="2" y="192"/>
                    </a:lnTo>
                    <a:lnTo>
                      <a:pt x="0" y="200"/>
                    </a:lnTo>
                    <a:lnTo>
                      <a:pt x="0" y="208"/>
                    </a:lnTo>
                    <a:lnTo>
                      <a:pt x="8" y="216"/>
                    </a:lnTo>
                    <a:lnTo>
                      <a:pt x="26" y="226"/>
                    </a:lnTo>
                    <a:lnTo>
                      <a:pt x="44" y="232"/>
                    </a:lnTo>
                    <a:lnTo>
                      <a:pt x="62" y="228"/>
                    </a:lnTo>
                    <a:lnTo>
                      <a:pt x="64" y="228"/>
                    </a:lnTo>
                    <a:lnTo>
                      <a:pt x="66" y="226"/>
                    </a:lnTo>
                    <a:lnTo>
                      <a:pt x="70" y="224"/>
                    </a:lnTo>
                    <a:lnTo>
                      <a:pt x="74" y="222"/>
                    </a:lnTo>
                    <a:lnTo>
                      <a:pt x="78" y="222"/>
                    </a:lnTo>
                    <a:lnTo>
                      <a:pt x="82" y="220"/>
                    </a:lnTo>
                    <a:lnTo>
                      <a:pt x="86" y="220"/>
                    </a:lnTo>
                    <a:lnTo>
                      <a:pt x="88" y="222"/>
                    </a:lnTo>
                    <a:lnTo>
                      <a:pt x="90" y="224"/>
                    </a:lnTo>
                    <a:lnTo>
                      <a:pt x="88" y="226"/>
                    </a:lnTo>
                    <a:lnTo>
                      <a:pt x="86" y="228"/>
                    </a:lnTo>
                    <a:lnTo>
                      <a:pt x="86" y="230"/>
                    </a:lnTo>
                    <a:lnTo>
                      <a:pt x="84" y="234"/>
                    </a:lnTo>
                    <a:lnTo>
                      <a:pt x="86" y="236"/>
                    </a:lnTo>
                    <a:lnTo>
                      <a:pt x="88" y="240"/>
                    </a:lnTo>
                    <a:lnTo>
                      <a:pt x="90" y="242"/>
                    </a:lnTo>
                    <a:lnTo>
                      <a:pt x="92" y="246"/>
                    </a:lnTo>
                    <a:lnTo>
                      <a:pt x="92" y="248"/>
                    </a:lnTo>
                    <a:lnTo>
                      <a:pt x="90" y="252"/>
                    </a:lnTo>
                    <a:lnTo>
                      <a:pt x="86" y="256"/>
                    </a:lnTo>
                    <a:lnTo>
                      <a:pt x="76" y="260"/>
                    </a:lnTo>
                    <a:lnTo>
                      <a:pt x="64" y="266"/>
                    </a:lnTo>
                    <a:lnTo>
                      <a:pt x="56" y="274"/>
                    </a:lnTo>
                    <a:lnTo>
                      <a:pt x="52" y="284"/>
                    </a:lnTo>
                    <a:lnTo>
                      <a:pt x="54" y="284"/>
                    </a:lnTo>
                    <a:lnTo>
                      <a:pt x="52" y="284"/>
                    </a:lnTo>
                    <a:lnTo>
                      <a:pt x="52" y="286"/>
                    </a:lnTo>
                    <a:lnTo>
                      <a:pt x="48" y="288"/>
                    </a:lnTo>
                    <a:lnTo>
                      <a:pt x="44" y="290"/>
                    </a:lnTo>
                    <a:lnTo>
                      <a:pt x="36" y="296"/>
                    </a:lnTo>
                    <a:lnTo>
                      <a:pt x="28" y="300"/>
                    </a:lnTo>
                    <a:lnTo>
                      <a:pt x="22" y="304"/>
                    </a:lnTo>
                    <a:lnTo>
                      <a:pt x="18" y="308"/>
                    </a:lnTo>
                    <a:lnTo>
                      <a:pt x="16" y="312"/>
                    </a:lnTo>
                    <a:lnTo>
                      <a:pt x="14" y="316"/>
                    </a:lnTo>
                    <a:lnTo>
                      <a:pt x="16" y="320"/>
                    </a:lnTo>
                    <a:lnTo>
                      <a:pt x="22" y="324"/>
                    </a:lnTo>
                    <a:lnTo>
                      <a:pt x="22" y="326"/>
                    </a:lnTo>
                    <a:lnTo>
                      <a:pt x="24" y="326"/>
                    </a:lnTo>
                    <a:lnTo>
                      <a:pt x="28" y="328"/>
                    </a:lnTo>
                    <a:lnTo>
                      <a:pt x="34" y="330"/>
                    </a:lnTo>
                    <a:lnTo>
                      <a:pt x="38" y="332"/>
                    </a:lnTo>
                    <a:lnTo>
                      <a:pt x="38" y="336"/>
                    </a:lnTo>
                    <a:lnTo>
                      <a:pt x="38" y="340"/>
                    </a:lnTo>
                    <a:lnTo>
                      <a:pt x="38" y="346"/>
                    </a:lnTo>
                    <a:lnTo>
                      <a:pt x="38" y="352"/>
                    </a:lnTo>
                    <a:lnTo>
                      <a:pt x="42" y="358"/>
                    </a:lnTo>
                    <a:lnTo>
                      <a:pt x="48" y="362"/>
                    </a:lnTo>
                    <a:lnTo>
                      <a:pt x="50" y="362"/>
                    </a:lnTo>
                    <a:lnTo>
                      <a:pt x="54" y="362"/>
                    </a:lnTo>
                    <a:lnTo>
                      <a:pt x="58" y="362"/>
                    </a:lnTo>
                    <a:lnTo>
                      <a:pt x="64" y="362"/>
                    </a:lnTo>
                    <a:lnTo>
                      <a:pt x="68" y="362"/>
                    </a:lnTo>
                    <a:lnTo>
                      <a:pt x="68" y="364"/>
                    </a:lnTo>
                    <a:lnTo>
                      <a:pt x="70" y="366"/>
                    </a:lnTo>
                    <a:lnTo>
                      <a:pt x="70" y="370"/>
                    </a:lnTo>
                    <a:lnTo>
                      <a:pt x="72" y="374"/>
                    </a:lnTo>
                    <a:lnTo>
                      <a:pt x="74" y="380"/>
                    </a:lnTo>
                    <a:lnTo>
                      <a:pt x="74" y="386"/>
                    </a:lnTo>
                    <a:lnTo>
                      <a:pt x="76" y="388"/>
                    </a:lnTo>
                    <a:lnTo>
                      <a:pt x="80" y="388"/>
                    </a:lnTo>
                    <a:lnTo>
                      <a:pt x="82" y="388"/>
                    </a:lnTo>
                    <a:lnTo>
                      <a:pt x="86" y="386"/>
                    </a:lnTo>
                    <a:lnTo>
                      <a:pt x="90" y="382"/>
                    </a:lnTo>
                    <a:lnTo>
                      <a:pt x="92" y="382"/>
                    </a:lnTo>
                    <a:lnTo>
                      <a:pt x="94" y="382"/>
                    </a:lnTo>
                    <a:lnTo>
                      <a:pt x="96" y="382"/>
                    </a:lnTo>
                    <a:lnTo>
                      <a:pt x="98" y="384"/>
                    </a:lnTo>
                    <a:lnTo>
                      <a:pt x="98" y="388"/>
                    </a:lnTo>
                    <a:lnTo>
                      <a:pt x="100" y="390"/>
                    </a:lnTo>
                    <a:lnTo>
                      <a:pt x="100" y="392"/>
                    </a:lnTo>
                    <a:lnTo>
                      <a:pt x="102" y="394"/>
                    </a:lnTo>
                    <a:lnTo>
                      <a:pt x="104" y="396"/>
                    </a:lnTo>
                    <a:lnTo>
                      <a:pt x="106" y="398"/>
                    </a:lnTo>
                    <a:lnTo>
                      <a:pt x="110" y="398"/>
                    </a:lnTo>
                    <a:lnTo>
                      <a:pt x="116" y="396"/>
                    </a:lnTo>
                    <a:lnTo>
                      <a:pt x="120" y="392"/>
                    </a:lnTo>
                    <a:lnTo>
                      <a:pt x="122" y="392"/>
                    </a:lnTo>
                    <a:lnTo>
                      <a:pt x="124" y="390"/>
                    </a:lnTo>
                    <a:lnTo>
                      <a:pt x="126" y="388"/>
                    </a:lnTo>
                    <a:lnTo>
                      <a:pt x="128" y="384"/>
                    </a:lnTo>
                    <a:lnTo>
                      <a:pt x="130" y="382"/>
                    </a:lnTo>
                    <a:lnTo>
                      <a:pt x="134" y="380"/>
                    </a:lnTo>
                    <a:lnTo>
                      <a:pt x="136" y="380"/>
                    </a:lnTo>
                    <a:lnTo>
                      <a:pt x="138" y="380"/>
                    </a:lnTo>
                    <a:lnTo>
                      <a:pt x="138" y="384"/>
                    </a:lnTo>
                    <a:lnTo>
                      <a:pt x="138" y="388"/>
                    </a:lnTo>
                    <a:lnTo>
                      <a:pt x="136" y="396"/>
                    </a:lnTo>
                    <a:lnTo>
                      <a:pt x="132" y="408"/>
                    </a:lnTo>
                    <a:lnTo>
                      <a:pt x="126" y="418"/>
                    </a:lnTo>
                    <a:lnTo>
                      <a:pt x="122" y="420"/>
                    </a:lnTo>
                    <a:lnTo>
                      <a:pt x="114" y="426"/>
                    </a:lnTo>
                    <a:lnTo>
                      <a:pt x="104" y="434"/>
                    </a:lnTo>
                    <a:lnTo>
                      <a:pt x="94" y="444"/>
                    </a:lnTo>
                    <a:lnTo>
                      <a:pt x="86" y="454"/>
                    </a:lnTo>
                    <a:lnTo>
                      <a:pt x="84" y="456"/>
                    </a:lnTo>
                    <a:lnTo>
                      <a:pt x="82" y="456"/>
                    </a:lnTo>
                    <a:lnTo>
                      <a:pt x="78" y="458"/>
                    </a:lnTo>
                    <a:lnTo>
                      <a:pt x="74" y="462"/>
                    </a:lnTo>
                    <a:lnTo>
                      <a:pt x="68" y="464"/>
                    </a:lnTo>
                    <a:lnTo>
                      <a:pt x="64" y="470"/>
                    </a:lnTo>
                    <a:lnTo>
                      <a:pt x="62" y="474"/>
                    </a:lnTo>
                    <a:lnTo>
                      <a:pt x="64" y="474"/>
                    </a:lnTo>
                    <a:lnTo>
                      <a:pt x="66" y="472"/>
                    </a:lnTo>
                    <a:lnTo>
                      <a:pt x="72" y="470"/>
                    </a:lnTo>
                    <a:lnTo>
                      <a:pt x="78" y="468"/>
                    </a:lnTo>
                    <a:lnTo>
                      <a:pt x="86" y="466"/>
                    </a:lnTo>
                    <a:lnTo>
                      <a:pt x="94" y="464"/>
                    </a:lnTo>
                    <a:lnTo>
                      <a:pt x="106" y="458"/>
                    </a:lnTo>
                    <a:lnTo>
                      <a:pt x="120" y="450"/>
                    </a:lnTo>
                    <a:lnTo>
                      <a:pt x="134" y="436"/>
                    </a:lnTo>
                    <a:lnTo>
                      <a:pt x="148" y="424"/>
                    </a:lnTo>
                    <a:lnTo>
                      <a:pt x="160" y="412"/>
                    </a:lnTo>
                    <a:lnTo>
                      <a:pt x="164" y="410"/>
                    </a:lnTo>
                    <a:lnTo>
                      <a:pt x="168" y="408"/>
                    </a:lnTo>
                    <a:lnTo>
                      <a:pt x="172" y="404"/>
                    </a:lnTo>
                    <a:lnTo>
                      <a:pt x="176" y="402"/>
                    </a:lnTo>
                    <a:lnTo>
                      <a:pt x="180" y="398"/>
                    </a:lnTo>
                    <a:lnTo>
                      <a:pt x="184" y="394"/>
                    </a:lnTo>
                    <a:lnTo>
                      <a:pt x="186" y="390"/>
                    </a:lnTo>
                    <a:lnTo>
                      <a:pt x="184" y="386"/>
                    </a:lnTo>
                    <a:lnTo>
                      <a:pt x="182" y="382"/>
                    </a:lnTo>
                    <a:lnTo>
                      <a:pt x="180" y="382"/>
                    </a:lnTo>
                    <a:lnTo>
                      <a:pt x="178" y="380"/>
                    </a:lnTo>
                    <a:lnTo>
                      <a:pt x="178" y="378"/>
                    </a:lnTo>
                    <a:lnTo>
                      <a:pt x="176" y="376"/>
                    </a:lnTo>
                    <a:lnTo>
                      <a:pt x="178" y="374"/>
                    </a:lnTo>
                    <a:lnTo>
                      <a:pt x="182" y="372"/>
                    </a:lnTo>
                    <a:lnTo>
                      <a:pt x="184" y="368"/>
                    </a:lnTo>
                    <a:lnTo>
                      <a:pt x="188" y="360"/>
                    </a:lnTo>
                    <a:lnTo>
                      <a:pt x="194" y="350"/>
                    </a:lnTo>
                    <a:lnTo>
                      <a:pt x="200" y="340"/>
                    </a:lnTo>
                    <a:lnTo>
                      <a:pt x="204" y="328"/>
                    </a:lnTo>
                    <a:lnTo>
                      <a:pt x="206" y="326"/>
                    </a:lnTo>
                    <a:lnTo>
                      <a:pt x="214" y="322"/>
                    </a:lnTo>
                    <a:lnTo>
                      <a:pt x="226" y="318"/>
                    </a:lnTo>
                    <a:lnTo>
                      <a:pt x="244" y="318"/>
                    </a:lnTo>
                    <a:lnTo>
                      <a:pt x="246" y="320"/>
                    </a:lnTo>
                    <a:lnTo>
                      <a:pt x="248" y="322"/>
                    </a:lnTo>
                    <a:lnTo>
                      <a:pt x="250" y="322"/>
                    </a:lnTo>
                    <a:lnTo>
                      <a:pt x="252" y="324"/>
                    </a:lnTo>
                    <a:lnTo>
                      <a:pt x="252" y="326"/>
                    </a:lnTo>
                    <a:lnTo>
                      <a:pt x="248" y="328"/>
                    </a:lnTo>
                    <a:lnTo>
                      <a:pt x="244" y="328"/>
                    </a:lnTo>
                    <a:lnTo>
                      <a:pt x="232" y="332"/>
                    </a:lnTo>
                    <a:lnTo>
                      <a:pt x="220" y="336"/>
                    </a:lnTo>
                    <a:lnTo>
                      <a:pt x="212" y="346"/>
                    </a:lnTo>
                    <a:lnTo>
                      <a:pt x="212" y="348"/>
                    </a:lnTo>
                    <a:lnTo>
                      <a:pt x="212" y="350"/>
                    </a:lnTo>
                    <a:lnTo>
                      <a:pt x="210" y="354"/>
                    </a:lnTo>
                    <a:lnTo>
                      <a:pt x="208" y="358"/>
                    </a:lnTo>
                    <a:lnTo>
                      <a:pt x="206" y="360"/>
                    </a:lnTo>
                    <a:lnTo>
                      <a:pt x="206" y="362"/>
                    </a:lnTo>
                    <a:lnTo>
                      <a:pt x="206" y="364"/>
                    </a:lnTo>
                    <a:lnTo>
                      <a:pt x="206" y="366"/>
                    </a:lnTo>
                    <a:lnTo>
                      <a:pt x="206" y="370"/>
                    </a:lnTo>
                    <a:lnTo>
                      <a:pt x="208" y="372"/>
                    </a:lnTo>
                    <a:lnTo>
                      <a:pt x="208" y="376"/>
                    </a:lnTo>
                    <a:lnTo>
                      <a:pt x="212" y="376"/>
                    </a:lnTo>
                    <a:lnTo>
                      <a:pt x="214" y="376"/>
                    </a:lnTo>
                    <a:lnTo>
                      <a:pt x="220" y="376"/>
                    </a:lnTo>
                    <a:lnTo>
                      <a:pt x="220" y="374"/>
                    </a:lnTo>
                    <a:lnTo>
                      <a:pt x="224" y="372"/>
                    </a:lnTo>
                    <a:lnTo>
                      <a:pt x="228" y="370"/>
                    </a:lnTo>
                    <a:lnTo>
                      <a:pt x="232" y="368"/>
                    </a:lnTo>
                    <a:lnTo>
                      <a:pt x="236" y="364"/>
                    </a:lnTo>
                    <a:lnTo>
                      <a:pt x="242" y="360"/>
                    </a:lnTo>
                    <a:lnTo>
                      <a:pt x="246" y="356"/>
                    </a:lnTo>
                    <a:lnTo>
                      <a:pt x="248" y="354"/>
                    </a:lnTo>
                    <a:lnTo>
                      <a:pt x="250" y="350"/>
                    </a:lnTo>
                    <a:lnTo>
                      <a:pt x="250" y="348"/>
                    </a:lnTo>
                    <a:lnTo>
                      <a:pt x="250" y="346"/>
                    </a:lnTo>
                    <a:lnTo>
                      <a:pt x="252" y="344"/>
                    </a:lnTo>
                    <a:lnTo>
                      <a:pt x="252" y="340"/>
                    </a:lnTo>
                    <a:lnTo>
                      <a:pt x="254" y="338"/>
                    </a:lnTo>
                    <a:lnTo>
                      <a:pt x="256" y="334"/>
                    </a:lnTo>
                    <a:lnTo>
                      <a:pt x="258" y="334"/>
                    </a:lnTo>
                    <a:lnTo>
                      <a:pt x="262" y="332"/>
                    </a:lnTo>
                    <a:lnTo>
                      <a:pt x="266" y="334"/>
                    </a:lnTo>
                    <a:lnTo>
                      <a:pt x="270" y="338"/>
                    </a:lnTo>
                    <a:lnTo>
                      <a:pt x="272" y="338"/>
                    </a:lnTo>
                    <a:lnTo>
                      <a:pt x="274" y="338"/>
                    </a:lnTo>
                    <a:lnTo>
                      <a:pt x="280" y="338"/>
                    </a:lnTo>
                    <a:lnTo>
                      <a:pt x="284" y="340"/>
                    </a:lnTo>
                    <a:lnTo>
                      <a:pt x="290" y="342"/>
                    </a:lnTo>
                    <a:lnTo>
                      <a:pt x="294" y="346"/>
                    </a:lnTo>
                    <a:lnTo>
                      <a:pt x="296" y="350"/>
                    </a:lnTo>
                    <a:lnTo>
                      <a:pt x="300" y="352"/>
                    </a:lnTo>
                    <a:lnTo>
                      <a:pt x="312" y="354"/>
                    </a:lnTo>
                    <a:lnTo>
                      <a:pt x="330" y="358"/>
                    </a:lnTo>
                    <a:lnTo>
                      <a:pt x="332" y="358"/>
                    </a:lnTo>
                    <a:lnTo>
                      <a:pt x="336" y="358"/>
                    </a:lnTo>
                    <a:lnTo>
                      <a:pt x="340" y="362"/>
                    </a:lnTo>
                    <a:lnTo>
                      <a:pt x="344" y="364"/>
                    </a:lnTo>
                    <a:lnTo>
                      <a:pt x="348" y="370"/>
                    </a:lnTo>
                    <a:lnTo>
                      <a:pt x="350" y="368"/>
                    </a:lnTo>
                    <a:lnTo>
                      <a:pt x="350" y="366"/>
                    </a:lnTo>
                    <a:lnTo>
                      <a:pt x="354" y="364"/>
                    </a:lnTo>
                    <a:lnTo>
                      <a:pt x="356" y="362"/>
                    </a:lnTo>
                    <a:lnTo>
                      <a:pt x="360" y="362"/>
                    </a:lnTo>
                    <a:lnTo>
                      <a:pt x="364" y="362"/>
                    </a:lnTo>
                    <a:lnTo>
                      <a:pt x="366" y="366"/>
                    </a:lnTo>
                    <a:lnTo>
                      <a:pt x="372" y="372"/>
                    </a:lnTo>
                    <a:lnTo>
                      <a:pt x="380" y="382"/>
                    </a:lnTo>
                    <a:lnTo>
                      <a:pt x="390" y="392"/>
                    </a:lnTo>
                    <a:lnTo>
                      <a:pt x="398" y="402"/>
                    </a:lnTo>
                    <a:lnTo>
                      <a:pt x="406" y="408"/>
                    </a:lnTo>
                    <a:lnTo>
                      <a:pt x="408" y="410"/>
                    </a:lnTo>
                    <a:lnTo>
                      <a:pt x="424" y="386"/>
                    </a:lnTo>
                    <a:lnTo>
                      <a:pt x="426" y="388"/>
                    </a:lnTo>
                    <a:lnTo>
                      <a:pt x="432" y="398"/>
                    </a:lnTo>
                    <a:lnTo>
                      <a:pt x="438" y="408"/>
                    </a:lnTo>
                    <a:lnTo>
                      <a:pt x="442" y="418"/>
                    </a:lnTo>
                    <a:lnTo>
                      <a:pt x="444" y="418"/>
                    </a:lnTo>
                    <a:lnTo>
                      <a:pt x="446" y="420"/>
                    </a:lnTo>
                    <a:lnTo>
                      <a:pt x="448" y="424"/>
                    </a:lnTo>
                    <a:lnTo>
                      <a:pt x="452" y="428"/>
                    </a:lnTo>
                    <a:lnTo>
                      <a:pt x="456" y="432"/>
                    </a:lnTo>
                    <a:lnTo>
                      <a:pt x="458" y="436"/>
                    </a:lnTo>
                    <a:lnTo>
                      <a:pt x="458" y="440"/>
                    </a:lnTo>
                    <a:lnTo>
                      <a:pt x="458" y="444"/>
                    </a:lnTo>
                    <a:lnTo>
                      <a:pt x="460" y="450"/>
                    </a:lnTo>
                    <a:lnTo>
                      <a:pt x="462" y="454"/>
                    </a:lnTo>
                    <a:lnTo>
                      <a:pt x="466" y="458"/>
                    </a:lnTo>
                    <a:lnTo>
                      <a:pt x="466" y="460"/>
                    </a:lnTo>
                    <a:lnTo>
                      <a:pt x="466" y="462"/>
                    </a:lnTo>
                    <a:lnTo>
                      <a:pt x="468" y="462"/>
                    </a:lnTo>
                    <a:lnTo>
                      <a:pt x="470" y="462"/>
                    </a:lnTo>
                    <a:lnTo>
                      <a:pt x="472" y="462"/>
                    </a:lnTo>
                    <a:lnTo>
                      <a:pt x="476" y="458"/>
                    </a:lnTo>
                    <a:lnTo>
                      <a:pt x="476" y="460"/>
                    </a:lnTo>
                    <a:lnTo>
                      <a:pt x="478" y="460"/>
                    </a:lnTo>
                    <a:lnTo>
                      <a:pt x="478" y="464"/>
                    </a:lnTo>
                    <a:lnTo>
                      <a:pt x="478" y="468"/>
                    </a:lnTo>
                    <a:lnTo>
                      <a:pt x="480" y="474"/>
                    </a:lnTo>
                    <a:lnTo>
                      <a:pt x="478" y="474"/>
                    </a:lnTo>
                    <a:lnTo>
                      <a:pt x="478" y="476"/>
                    </a:lnTo>
                    <a:lnTo>
                      <a:pt x="476" y="480"/>
                    </a:lnTo>
                    <a:lnTo>
                      <a:pt x="476" y="484"/>
                    </a:lnTo>
                    <a:lnTo>
                      <a:pt x="476" y="488"/>
                    </a:lnTo>
                    <a:lnTo>
                      <a:pt x="478" y="494"/>
                    </a:lnTo>
                    <a:lnTo>
                      <a:pt x="480" y="496"/>
                    </a:lnTo>
                    <a:lnTo>
                      <a:pt x="484" y="498"/>
                    </a:lnTo>
                    <a:lnTo>
                      <a:pt x="486" y="494"/>
                    </a:lnTo>
                    <a:lnTo>
                      <a:pt x="488" y="486"/>
                    </a:lnTo>
                    <a:lnTo>
                      <a:pt x="490" y="474"/>
                    </a:lnTo>
                    <a:lnTo>
                      <a:pt x="492" y="464"/>
                    </a:lnTo>
                    <a:lnTo>
                      <a:pt x="492" y="456"/>
                    </a:lnTo>
                    <a:lnTo>
                      <a:pt x="490" y="456"/>
                    </a:lnTo>
                    <a:lnTo>
                      <a:pt x="488" y="454"/>
                    </a:lnTo>
                    <a:lnTo>
                      <a:pt x="484" y="450"/>
                    </a:lnTo>
                    <a:lnTo>
                      <a:pt x="478" y="444"/>
                    </a:lnTo>
                    <a:lnTo>
                      <a:pt x="474" y="438"/>
                    </a:lnTo>
                    <a:lnTo>
                      <a:pt x="470" y="430"/>
                    </a:lnTo>
                    <a:lnTo>
                      <a:pt x="468" y="426"/>
                    </a:lnTo>
                    <a:lnTo>
                      <a:pt x="462" y="418"/>
                    </a:lnTo>
                    <a:lnTo>
                      <a:pt x="454" y="406"/>
                    </a:lnTo>
                    <a:lnTo>
                      <a:pt x="444" y="392"/>
                    </a:lnTo>
                    <a:lnTo>
                      <a:pt x="434" y="380"/>
                    </a:lnTo>
                    <a:lnTo>
                      <a:pt x="426" y="370"/>
                    </a:lnTo>
                    <a:lnTo>
                      <a:pt x="420" y="366"/>
                    </a:lnTo>
                    <a:lnTo>
                      <a:pt x="418" y="366"/>
                    </a:lnTo>
                    <a:lnTo>
                      <a:pt x="416" y="368"/>
                    </a:lnTo>
                    <a:lnTo>
                      <a:pt x="412" y="372"/>
                    </a:lnTo>
                    <a:lnTo>
                      <a:pt x="408" y="374"/>
                    </a:lnTo>
                    <a:lnTo>
                      <a:pt x="402" y="378"/>
                    </a:lnTo>
                    <a:lnTo>
                      <a:pt x="398" y="378"/>
                    </a:lnTo>
                    <a:lnTo>
                      <a:pt x="396" y="376"/>
                    </a:lnTo>
                    <a:lnTo>
                      <a:pt x="388" y="370"/>
                    </a:lnTo>
                    <a:lnTo>
                      <a:pt x="378" y="362"/>
                    </a:lnTo>
                    <a:lnTo>
                      <a:pt x="368" y="354"/>
                    </a:lnTo>
                    <a:lnTo>
                      <a:pt x="358" y="348"/>
                    </a:lnTo>
                    <a:lnTo>
                      <a:pt x="350" y="342"/>
                    </a:lnTo>
                    <a:lnTo>
                      <a:pt x="338" y="342"/>
                    </a:lnTo>
                    <a:lnTo>
                      <a:pt x="338" y="50"/>
                    </a:lnTo>
                    <a:close/>
                  </a:path>
                </a:pathLst>
              </a:custGeom>
              <a:grpFill/>
              <a:ln w="3175" algn="ctr">
                <a:solidFill>
                  <a:schemeClr val="accent2">
                    <a:lumMod val="60000"/>
                    <a:lumOff val="40000"/>
                  </a:schemeClr>
                </a:solidFill>
                <a:miter lim="800000"/>
                <a:headEnd/>
                <a:tailEnd/>
              </a:ln>
            </p:spPr>
            <p:txBody>
              <a:bodyPr anchor="ctr"/>
              <a:lstStyle/>
              <a:p>
                <a:pPr algn="ctr">
                  <a:defRPr/>
                </a:pPr>
                <a:endParaRPr lang="en-US">
                  <a:solidFill>
                    <a:schemeClr val="lt1"/>
                  </a:solidFill>
                  <a:latin typeface="+mn-lt"/>
                </a:endParaRPr>
              </a:p>
            </p:txBody>
          </p:sp>
          <p:sp>
            <p:nvSpPr>
              <p:cNvPr id="386" name="Freeform 374"/>
              <p:cNvSpPr>
                <a:spLocks/>
              </p:cNvSpPr>
              <p:nvPr/>
            </p:nvSpPr>
            <p:spPr bwMode="gray">
              <a:xfrm>
                <a:off x="3079" y="2882"/>
                <a:ext cx="1460" cy="724"/>
              </a:xfrm>
              <a:custGeom>
                <a:avLst/>
                <a:gdLst>
                  <a:gd name="T0" fmla="*/ 704 w 738"/>
                  <a:gd name="T1" fmla="*/ 42 h 404"/>
                  <a:gd name="T2" fmla="*/ 724 w 738"/>
                  <a:gd name="T3" fmla="*/ 30 h 404"/>
                  <a:gd name="T4" fmla="*/ 724 w 738"/>
                  <a:gd name="T5" fmla="*/ 64 h 404"/>
                  <a:gd name="T6" fmla="*/ 738 w 738"/>
                  <a:gd name="T7" fmla="*/ 74 h 404"/>
                  <a:gd name="T8" fmla="*/ 726 w 738"/>
                  <a:gd name="T9" fmla="*/ 82 h 404"/>
                  <a:gd name="T10" fmla="*/ 702 w 738"/>
                  <a:gd name="T11" fmla="*/ 96 h 404"/>
                  <a:gd name="T12" fmla="*/ 684 w 738"/>
                  <a:gd name="T13" fmla="*/ 114 h 404"/>
                  <a:gd name="T14" fmla="*/ 688 w 738"/>
                  <a:gd name="T15" fmla="*/ 126 h 404"/>
                  <a:gd name="T16" fmla="*/ 696 w 738"/>
                  <a:gd name="T17" fmla="*/ 136 h 404"/>
                  <a:gd name="T18" fmla="*/ 668 w 738"/>
                  <a:gd name="T19" fmla="*/ 140 h 404"/>
                  <a:gd name="T20" fmla="*/ 644 w 738"/>
                  <a:gd name="T21" fmla="*/ 142 h 404"/>
                  <a:gd name="T22" fmla="*/ 646 w 738"/>
                  <a:gd name="T23" fmla="*/ 162 h 404"/>
                  <a:gd name="T24" fmla="*/ 642 w 738"/>
                  <a:gd name="T25" fmla="*/ 192 h 404"/>
                  <a:gd name="T26" fmla="*/ 630 w 738"/>
                  <a:gd name="T27" fmla="*/ 184 h 404"/>
                  <a:gd name="T28" fmla="*/ 622 w 738"/>
                  <a:gd name="T29" fmla="*/ 186 h 404"/>
                  <a:gd name="T30" fmla="*/ 626 w 738"/>
                  <a:gd name="T31" fmla="*/ 204 h 404"/>
                  <a:gd name="T32" fmla="*/ 616 w 738"/>
                  <a:gd name="T33" fmla="*/ 218 h 404"/>
                  <a:gd name="T34" fmla="*/ 624 w 738"/>
                  <a:gd name="T35" fmla="*/ 234 h 404"/>
                  <a:gd name="T36" fmla="*/ 610 w 738"/>
                  <a:gd name="T37" fmla="*/ 240 h 404"/>
                  <a:gd name="T38" fmla="*/ 556 w 738"/>
                  <a:gd name="T39" fmla="*/ 296 h 404"/>
                  <a:gd name="T40" fmla="*/ 550 w 738"/>
                  <a:gd name="T41" fmla="*/ 320 h 404"/>
                  <a:gd name="T42" fmla="*/ 572 w 738"/>
                  <a:gd name="T43" fmla="*/ 368 h 404"/>
                  <a:gd name="T44" fmla="*/ 566 w 738"/>
                  <a:gd name="T45" fmla="*/ 404 h 404"/>
                  <a:gd name="T46" fmla="*/ 528 w 738"/>
                  <a:gd name="T47" fmla="*/ 348 h 404"/>
                  <a:gd name="T48" fmla="*/ 516 w 738"/>
                  <a:gd name="T49" fmla="*/ 326 h 404"/>
                  <a:gd name="T50" fmla="*/ 446 w 738"/>
                  <a:gd name="T51" fmla="*/ 324 h 404"/>
                  <a:gd name="T52" fmla="*/ 382 w 738"/>
                  <a:gd name="T53" fmla="*/ 334 h 404"/>
                  <a:gd name="T54" fmla="*/ 344 w 738"/>
                  <a:gd name="T55" fmla="*/ 376 h 404"/>
                  <a:gd name="T56" fmla="*/ 308 w 738"/>
                  <a:gd name="T57" fmla="*/ 350 h 404"/>
                  <a:gd name="T58" fmla="*/ 288 w 738"/>
                  <a:gd name="T59" fmla="*/ 336 h 404"/>
                  <a:gd name="T60" fmla="*/ 262 w 738"/>
                  <a:gd name="T61" fmla="*/ 334 h 404"/>
                  <a:gd name="T62" fmla="*/ 228 w 738"/>
                  <a:gd name="T63" fmla="*/ 296 h 404"/>
                  <a:gd name="T64" fmla="*/ 176 w 738"/>
                  <a:gd name="T65" fmla="*/ 306 h 404"/>
                  <a:gd name="T66" fmla="*/ 112 w 738"/>
                  <a:gd name="T67" fmla="*/ 288 h 404"/>
                  <a:gd name="T68" fmla="*/ 84 w 738"/>
                  <a:gd name="T69" fmla="*/ 272 h 404"/>
                  <a:gd name="T70" fmla="*/ 52 w 738"/>
                  <a:gd name="T71" fmla="*/ 252 h 404"/>
                  <a:gd name="T72" fmla="*/ 2 w 738"/>
                  <a:gd name="T73" fmla="*/ 156 h 404"/>
                  <a:gd name="T74" fmla="*/ 6 w 738"/>
                  <a:gd name="T75" fmla="*/ 102 h 404"/>
                  <a:gd name="T76" fmla="*/ 6 w 738"/>
                  <a:gd name="T77" fmla="*/ 62 h 404"/>
                  <a:gd name="T78" fmla="*/ 14 w 738"/>
                  <a:gd name="T79" fmla="*/ 22 h 404"/>
                  <a:gd name="T80" fmla="*/ 416 w 738"/>
                  <a:gd name="T81" fmla="*/ 12 h 404"/>
                  <a:gd name="T82" fmla="*/ 432 w 738"/>
                  <a:gd name="T83" fmla="*/ 22 h 404"/>
                  <a:gd name="T84" fmla="*/ 416 w 738"/>
                  <a:gd name="T85" fmla="*/ 40 h 404"/>
                  <a:gd name="T86" fmla="*/ 454 w 738"/>
                  <a:gd name="T87" fmla="*/ 42 h 404"/>
                  <a:gd name="T88" fmla="*/ 484 w 738"/>
                  <a:gd name="T89" fmla="*/ 42 h 404"/>
                  <a:gd name="T90" fmla="*/ 502 w 738"/>
                  <a:gd name="T91" fmla="*/ 44 h 404"/>
                  <a:gd name="T92" fmla="*/ 490 w 738"/>
                  <a:gd name="T93" fmla="*/ 60 h 404"/>
                  <a:gd name="T94" fmla="*/ 472 w 738"/>
                  <a:gd name="T95" fmla="*/ 66 h 404"/>
                  <a:gd name="T96" fmla="*/ 476 w 738"/>
                  <a:gd name="T97" fmla="*/ 84 h 404"/>
                  <a:gd name="T98" fmla="*/ 472 w 738"/>
                  <a:gd name="T99" fmla="*/ 134 h 404"/>
                  <a:gd name="T100" fmla="*/ 490 w 738"/>
                  <a:gd name="T101" fmla="*/ 108 h 404"/>
                  <a:gd name="T102" fmla="*/ 504 w 738"/>
                  <a:gd name="T103" fmla="*/ 64 h 404"/>
                  <a:gd name="T104" fmla="*/ 520 w 738"/>
                  <a:gd name="T105" fmla="*/ 64 h 404"/>
                  <a:gd name="T106" fmla="*/ 518 w 738"/>
                  <a:gd name="T107" fmla="*/ 90 h 404"/>
                  <a:gd name="T108" fmla="*/ 530 w 738"/>
                  <a:gd name="T109" fmla="*/ 92 h 404"/>
                  <a:gd name="T110" fmla="*/ 536 w 738"/>
                  <a:gd name="T111" fmla="*/ 120 h 404"/>
                  <a:gd name="T112" fmla="*/ 546 w 738"/>
                  <a:gd name="T113" fmla="*/ 128 h 404"/>
                  <a:gd name="T114" fmla="*/ 586 w 738"/>
                  <a:gd name="T115" fmla="*/ 114 h 404"/>
                  <a:gd name="T116" fmla="*/ 596 w 738"/>
                  <a:gd name="T117" fmla="*/ 94 h 404"/>
                  <a:gd name="T118" fmla="*/ 634 w 738"/>
                  <a:gd name="T119" fmla="*/ 82 h 40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38"/>
                  <a:gd name="T181" fmla="*/ 0 h 404"/>
                  <a:gd name="T182" fmla="*/ 738 w 738"/>
                  <a:gd name="T183" fmla="*/ 404 h 40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38" h="404">
                    <a:moveTo>
                      <a:pt x="640" y="76"/>
                    </a:moveTo>
                    <a:lnTo>
                      <a:pt x="650" y="64"/>
                    </a:lnTo>
                    <a:lnTo>
                      <a:pt x="664" y="58"/>
                    </a:lnTo>
                    <a:lnTo>
                      <a:pt x="680" y="54"/>
                    </a:lnTo>
                    <a:lnTo>
                      <a:pt x="694" y="52"/>
                    </a:lnTo>
                    <a:lnTo>
                      <a:pt x="698" y="52"/>
                    </a:lnTo>
                    <a:lnTo>
                      <a:pt x="704" y="42"/>
                    </a:lnTo>
                    <a:lnTo>
                      <a:pt x="708" y="36"/>
                    </a:lnTo>
                    <a:lnTo>
                      <a:pt x="712" y="32"/>
                    </a:lnTo>
                    <a:lnTo>
                      <a:pt x="716" y="30"/>
                    </a:lnTo>
                    <a:lnTo>
                      <a:pt x="720" y="28"/>
                    </a:lnTo>
                    <a:lnTo>
                      <a:pt x="722" y="28"/>
                    </a:lnTo>
                    <a:lnTo>
                      <a:pt x="724" y="30"/>
                    </a:lnTo>
                    <a:lnTo>
                      <a:pt x="726" y="30"/>
                    </a:lnTo>
                    <a:lnTo>
                      <a:pt x="732" y="32"/>
                    </a:lnTo>
                    <a:lnTo>
                      <a:pt x="734" y="40"/>
                    </a:lnTo>
                    <a:lnTo>
                      <a:pt x="732" y="48"/>
                    </a:lnTo>
                    <a:lnTo>
                      <a:pt x="728" y="56"/>
                    </a:lnTo>
                    <a:lnTo>
                      <a:pt x="726" y="62"/>
                    </a:lnTo>
                    <a:lnTo>
                      <a:pt x="724" y="64"/>
                    </a:lnTo>
                    <a:lnTo>
                      <a:pt x="726" y="66"/>
                    </a:lnTo>
                    <a:lnTo>
                      <a:pt x="728" y="68"/>
                    </a:lnTo>
                    <a:lnTo>
                      <a:pt x="732" y="70"/>
                    </a:lnTo>
                    <a:lnTo>
                      <a:pt x="734" y="72"/>
                    </a:lnTo>
                    <a:lnTo>
                      <a:pt x="738" y="74"/>
                    </a:lnTo>
                    <a:lnTo>
                      <a:pt x="738" y="76"/>
                    </a:lnTo>
                    <a:lnTo>
                      <a:pt x="736" y="76"/>
                    </a:lnTo>
                    <a:lnTo>
                      <a:pt x="734" y="78"/>
                    </a:lnTo>
                    <a:lnTo>
                      <a:pt x="730" y="80"/>
                    </a:lnTo>
                    <a:lnTo>
                      <a:pt x="730" y="82"/>
                    </a:lnTo>
                    <a:lnTo>
                      <a:pt x="726" y="82"/>
                    </a:lnTo>
                    <a:lnTo>
                      <a:pt x="722" y="84"/>
                    </a:lnTo>
                    <a:lnTo>
                      <a:pt x="718" y="86"/>
                    </a:lnTo>
                    <a:lnTo>
                      <a:pt x="712" y="86"/>
                    </a:lnTo>
                    <a:lnTo>
                      <a:pt x="708" y="88"/>
                    </a:lnTo>
                    <a:lnTo>
                      <a:pt x="706" y="90"/>
                    </a:lnTo>
                    <a:lnTo>
                      <a:pt x="704" y="92"/>
                    </a:lnTo>
                    <a:lnTo>
                      <a:pt x="702" y="96"/>
                    </a:lnTo>
                    <a:lnTo>
                      <a:pt x="698" y="100"/>
                    </a:lnTo>
                    <a:lnTo>
                      <a:pt x="696" y="104"/>
                    </a:lnTo>
                    <a:lnTo>
                      <a:pt x="692" y="106"/>
                    </a:lnTo>
                    <a:lnTo>
                      <a:pt x="692" y="108"/>
                    </a:lnTo>
                    <a:lnTo>
                      <a:pt x="690" y="108"/>
                    </a:lnTo>
                    <a:lnTo>
                      <a:pt x="688" y="110"/>
                    </a:lnTo>
                    <a:lnTo>
                      <a:pt x="684" y="114"/>
                    </a:lnTo>
                    <a:lnTo>
                      <a:pt x="682" y="116"/>
                    </a:lnTo>
                    <a:lnTo>
                      <a:pt x="680" y="118"/>
                    </a:lnTo>
                    <a:lnTo>
                      <a:pt x="680" y="122"/>
                    </a:lnTo>
                    <a:lnTo>
                      <a:pt x="680" y="124"/>
                    </a:lnTo>
                    <a:lnTo>
                      <a:pt x="684" y="124"/>
                    </a:lnTo>
                    <a:lnTo>
                      <a:pt x="686" y="124"/>
                    </a:lnTo>
                    <a:lnTo>
                      <a:pt x="688" y="126"/>
                    </a:lnTo>
                    <a:lnTo>
                      <a:pt x="692" y="126"/>
                    </a:lnTo>
                    <a:lnTo>
                      <a:pt x="694" y="126"/>
                    </a:lnTo>
                    <a:lnTo>
                      <a:pt x="698" y="128"/>
                    </a:lnTo>
                    <a:lnTo>
                      <a:pt x="700" y="130"/>
                    </a:lnTo>
                    <a:lnTo>
                      <a:pt x="702" y="132"/>
                    </a:lnTo>
                    <a:lnTo>
                      <a:pt x="700" y="134"/>
                    </a:lnTo>
                    <a:lnTo>
                      <a:pt x="696" y="136"/>
                    </a:lnTo>
                    <a:lnTo>
                      <a:pt x="692" y="138"/>
                    </a:lnTo>
                    <a:lnTo>
                      <a:pt x="688" y="138"/>
                    </a:lnTo>
                    <a:lnTo>
                      <a:pt x="682" y="138"/>
                    </a:lnTo>
                    <a:lnTo>
                      <a:pt x="676" y="138"/>
                    </a:lnTo>
                    <a:lnTo>
                      <a:pt x="672" y="138"/>
                    </a:lnTo>
                    <a:lnTo>
                      <a:pt x="668" y="140"/>
                    </a:lnTo>
                    <a:lnTo>
                      <a:pt x="662" y="142"/>
                    </a:lnTo>
                    <a:lnTo>
                      <a:pt x="656" y="142"/>
                    </a:lnTo>
                    <a:lnTo>
                      <a:pt x="650" y="142"/>
                    </a:lnTo>
                    <a:lnTo>
                      <a:pt x="646" y="140"/>
                    </a:lnTo>
                    <a:lnTo>
                      <a:pt x="646" y="142"/>
                    </a:lnTo>
                    <a:lnTo>
                      <a:pt x="644" y="142"/>
                    </a:lnTo>
                    <a:lnTo>
                      <a:pt x="642" y="144"/>
                    </a:lnTo>
                    <a:lnTo>
                      <a:pt x="642" y="146"/>
                    </a:lnTo>
                    <a:lnTo>
                      <a:pt x="642" y="150"/>
                    </a:lnTo>
                    <a:lnTo>
                      <a:pt x="646" y="152"/>
                    </a:lnTo>
                    <a:lnTo>
                      <a:pt x="646" y="154"/>
                    </a:lnTo>
                    <a:lnTo>
                      <a:pt x="646" y="158"/>
                    </a:lnTo>
                    <a:lnTo>
                      <a:pt x="646" y="162"/>
                    </a:lnTo>
                    <a:lnTo>
                      <a:pt x="646" y="168"/>
                    </a:lnTo>
                    <a:lnTo>
                      <a:pt x="646" y="174"/>
                    </a:lnTo>
                    <a:lnTo>
                      <a:pt x="646" y="178"/>
                    </a:lnTo>
                    <a:lnTo>
                      <a:pt x="646" y="182"/>
                    </a:lnTo>
                    <a:lnTo>
                      <a:pt x="644" y="186"/>
                    </a:lnTo>
                    <a:lnTo>
                      <a:pt x="644" y="190"/>
                    </a:lnTo>
                    <a:lnTo>
                      <a:pt x="642" y="192"/>
                    </a:lnTo>
                    <a:lnTo>
                      <a:pt x="640" y="194"/>
                    </a:lnTo>
                    <a:lnTo>
                      <a:pt x="638" y="192"/>
                    </a:lnTo>
                    <a:lnTo>
                      <a:pt x="638" y="188"/>
                    </a:lnTo>
                    <a:lnTo>
                      <a:pt x="638" y="184"/>
                    </a:lnTo>
                    <a:lnTo>
                      <a:pt x="634" y="176"/>
                    </a:lnTo>
                    <a:lnTo>
                      <a:pt x="630" y="184"/>
                    </a:lnTo>
                    <a:lnTo>
                      <a:pt x="620" y="176"/>
                    </a:lnTo>
                    <a:lnTo>
                      <a:pt x="620" y="178"/>
                    </a:lnTo>
                    <a:lnTo>
                      <a:pt x="620" y="180"/>
                    </a:lnTo>
                    <a:lnTo>
                      <a:pt x="620" y="182"/>
                    </a:lnTo>
                    <a:lnTo>
                      <a:pt x="622" y="186"/>
                    </a:lnTo>
                    <a:lnTo>
                      <a:pt x="624" y="188"/>
                    </a:lnTo>
                    <a:lnTo>
                      <a:pt x="626" y="192"/>
                    </a:lnTo>
                    <a:lnTo>
                      <a:pt x="628" y="196"/>
                    </a:lnTo>
                    <a:lnTo>
                      <a:pt x="628" y="202"/>
                    </a:lnTo>
                    <a:lnTo>
                      <a:pt x="626" y="202"/>
                    </a:lnTo>
                    <a:lnTo>
                      <a:pt x="626" y="204"/>
                    </a:lnTo>
                    <a:lnTo>
                      <a:pt x="624" y="204"/>
                    </a:lnTo>
                    <a:lnTo>
                      <a:pt x="620" y="206"/>
                    </a:lnTo>
                    <a:lnTo>
                      <a:pt x="612" y="206"/>
                    </a:lnTo>
                    <a:lnTo>
                      <a:pt x="612" y="208"/>
                    </a:lnTo>
                    <a:lnTo>
                      <a:pt x="614" y="210"/>
                    </a:lnTo>
                    <a:lnTo>
                      <a:pt x="614" y="214"/>
                    </a:lnTo>
                    <a:lnTo>
                      <a:pt x="616" y="218"/>
                    </a:lnTo>
                    <a:lnTo>
                      <a:pt x="618" y="226"/>
                    </a:lnTo>
                    <a:lnTo>
                      <a:pt x="620" y="228"/>
                    </a:lnTo>
                    <a:lnTo>
                      <a:pt x="622" y="228"/>
                    </a:lnTo>
                    <a:lnTo>
                      <a:pt x="624" y="230"/>
                    </a:lnTo>
                    <a:lnTo>
                      <a:pt x="624" y="232"/>
                    </a:lnTo>
                    <a:lnTo>
                      <a:pt x="624" y="234"/>
                    </a:lnTo>
                    <a:lnTo>
                      <a:pt x="622" y="234"/>
                    </a:lnTo>
                    <a:lnTo>
                      <a:pt x="618" y="236"/>
                    </a:lnTo>
                    <a:lnTo>
                      <a:pt x="616" y="236"/>
                    </a:lnTo>
                    <a:lnTo>
                      <a:pt x="614" y="236"/>
                    </a:lnTo>
                    <a:lnTo>
                      <a:pt x="612" y="238"/>
                    </a:lnTo>
                    <a:lnTo>
                      <a:pt x="610" y="240"/>
                    </a:lnTo>
                    <a:lnTo>
                      <a:pt x="610" y="246"/>
                    </a:lnTo>
                    <a:lnTo>
                      <a:pt x="606" y="250"/>
                    </a:lnTo>
                    <a:lnTo>
                      <a:pt x="602" y="252"/>
                    </a:lnTo>
                    <a:lnTo>
                      <a:pt x="594" y="260"/>
                    </a:lnTo>
                    <a:lnTo>
                      <a:pt x="582" y="270"/>
                    </a:lnTo>
                    <a:lnTo>
                      <a:pt x="570" y="284"/>
                    </a:lnTo>
                    <a:lnTo>
                      <a:pt x="556" y="296"/>
                    </a:lnTo>
                    <a:lnTo>
                      <a:pt x="554" y="300"/>
                    </a:lnTo>
                    <a:lnTo>
                      <a:pt x="552" y="304"/>
                    </a:lnTo>
                    <a:lnTo>
                      <a:pt x="552" y="308"/>
                    </a:lnTo>
                    <a:lnTo>
                      <a:pt x="550" y="316"/>
                    </a:lnTo>
                    <a:lnTo>
                      <a:pt x="550" y="320"/>
                    </a:lnTo>
                    <a:lnTo>
                      <a:pt x="550" y="324"/>
                    </a:lnTo>
                    <a:lnTo>
                      <a:pt x="552" y="332"/>
                    </a:lnTo>
                    <a:lnTo>
                      <a:pt x="554" y="338"/>
                    </a:lnTo>
                    <a:lnTo>
                      <a:pt x="558" y="346"/>
                    </a:lnTo>
                    <a:lnTo>
                      <a:pt x="560" y="348"/>
                    </a:lnTo>
                    <a:lnTo>
                      <a:pt x="566" y="356"/>
                    </a:lnTo>
                    <a:lnTo>
                      <a:pt x="572" y="368"/>
                    </a:lnTo>
                    <a:lnTo>
                      <a:pt x="574" y="382"/>
                    </a:lnTo>
                    <a:lnTo>
                      <a:pt x="572" y="398"/>
                    </a:lnTo>
                    <a:lnTo>
                      <a:pt x="572" y="400"/>
                    </a:lnTo>
                    <a:lnTo>
                      <a:pt x="570" y="400"/>
                    </a:lnTo>
                    <a:lnTo>
                      <a:pt x="570" y="402"/>
                    </a:lnTo>
                    <a:lnTo>
                      <a:pt x="568" y="404"/>
                    </a:lnTo>
                    <a:lnTo>
                      <a:pt x="566" y="404"/>
                    </a:lnTo>
                    <a:lnTo>
                      <a:pt x="562" y="404"/>
                    </a:lnTo>
                    <a:lnTo>
                      <a:pt x="558" y="400"/>
                    </a:lnTo>
                    <a:lnTo>
                      <a:pt x="554" y="394"/>
                    </a:lnTo>
                    <a:lnTo>
                      <a:pt x="550" y="392"/>
                    </a:lnTo>
                    <a:lnTo>
                      <a:pt x="542" y="384"/>
                    </a:lnTo>
                    <a:lnTo>
                      <a:pt x="532" y="368"/>
                    </a:lnTo>
                    <a:lnTo>
                      <a:pt x="528" y="348"/>
                    </a:lnTo>
                    <a:lnTo>
                      <a:pt x="528" y="346"/>
                    </a:lnTo>
                    <a:lnTo>
                      <a:pt x="528" y="344"/>
                    </a:lnTo>
                    <a:lnTo>
                      <a:pt x="528" y="340"/>
                    </a:lnTo>
                    <a:lnTo>
                      <a:pt x="526" y="336"/>
                    </a:lnTo>
                    <a:lnTo>
                      <a:pt x="524" y="332"/>
                    </a:lnTo>
                    <a:lnTo>
                      <a:pt x="520" y="330"/>
                    </a:lnTo>
                    <a:lnTo>
                      <a:pt x="516" y="326"/>
                    </a:lnTo>
                    <a:lnTo>
                      <a:pt x="510" y="326"/>
                    </a:lnTo>
                    <a:lnTo>
                      <a:pt x="504" y="324"/>
                    </a:lnTo>
                    <a:lnTo>
                      <a:pt x="490" y="324"/>
                    </a:lnTo>
                    <a:lnTo>
                      <a:pt x="472" y="322"/>
                    </a:lnTo>
                    <a:lnTo>
                      <a:pt x="456" y="322"/>
                    </a:lnTo>
                    <a:lnTo>
                      <a:pt x="446" y="324"/>
                    </a:lnTo>
                    <a:lnTo>
                      <a:pt x="444" y="328"/>
                    </a:lnTo>
                    <a:lnTo>
                      <a:pt x="438" y="330"/>
                    </a:lnTo>
                    <a:lnTo>
                      <a:pt x="426" y="332"/>
                    </a:lnTo>
                    <a:lnTo>
                      <a:pt x="406" y="332"/>
                    </a:lnTo>
                    <a:lnTo>
                      <a:pt x="402" y="332"/>
                    </a:lnTo>
                    <a:lnTo>
                      <a:pt x="394" y="332"/>
                    </a:lnTo>
                    <a:lnTo>
                      <a:pt x="382" y="334"/>
                    </a:lnTo>
                    <a:lnTo>
                      <a:pt x="372" y="340"/>
                    </a:lnTo>
                    <a:lnTo>
                      <a:pt x="354" y="348"/>
                    </a:lnTo>
                    <a:lnTo>
                      <a:pt x="342" y="366"/>
                    </a:lnTo>
                    <a:lnTo>
                      <a:pt x="342" y="368"/>
                    </a:lnTo>
                    <a:lnTo>
                      <a:pt x="344" y="370"/>
                    </a:lnTo>
                    <a:lnTo>
                      <a:pt x="344" y="372"/>
                    </a:lnTo>
                    <a:lnTo>
                      <a:pt x="344" y="376"/>
                    </a:lnTo>
                    <a:lnTo>
                      <a:pt x="344" y="378"/>
                    </a:lnTo>
                    <a:lnTo>
                      <a:pt x="344" y="382"/>
                    </a:lnTo>
                    <a:lnTo>
                      <a:pt x="340" y="382"/>
                    </a:lnTo>
                    <a:lnTo>
                      <a:pt x="338" y="382"/>
                    </a:lnTo>
                    <a:lnTo>
                      <a:pt x="330" y="376"/>
                    </a:lnTo>
                    <a:lnTo>
                      <a:pt x="320" y="366"/>
                    </a:lnTo>
                    <a:lnTo>
                      <a:pt x="308" y="350"/>
                    </a:lnTo>
                    <a:lnTo>
                      <a:pt x="306" y="348"/>
                    </a:lnTo>
                    <a:lnTo>
                      <a:pt x="304" y="344"/>
                    </a:lnTo>
                    <a:lnTo>
                      <a:pt x="300" y="342"/>
                    </a:lnTo>
                    <a:lnTo>
                      <a:pt x="296" y="338"/>
                    </a:lnTo>
                    <a:lnTo>
                      <a:pt x="292" y="336"/>
                    </a:lnTo>
                    <a:lnTo>
                      <a:pt x="288" y="336"/>
                    </a:lnTo>
                    <a:lnTo>
                      <a:pt x="286" y="338"/>
                    </a:lnTo>
                    <a:lnTo>
                      <a:pt x="284" y="338"/>
                    </a:lnTo>
                    <a:lnTo>
                      <a:pt x="282" y="340"/>
                    </a:lnTo>
                    <a:lnTo>
                      <a:pt x="278" y="340"/>
                    </a:lnTo>
                    <a:lnTo>
                      <a:pt x="272" y="340"/>
                    </a:lnTo>
                    <a:lnTo>
                      <a:pt x="266" y="336"/>
                    </a:lnTo>
                    <a:lnTo>
                      <a:pt x="262" y="334"/>
                    </a:lnTo>
                    <a:lnTo>
                      <a:pt x="254" y="328"/>
                    </a:lnTo>
                    <a:lnTo>
                      <a:pt x="246" y="316"/>
                    </a:lnTo>
                    <a:lnTo>
                      <a:pt x="242" y="300"/>
                    </a:lnTo>
                    <a:lnTo>
                      <a:pt x="240" y="298"/>
                    </a:lnTo>
                    <a:lnTo>
                      <a:pt x="238" y="298"/>
                    </a:lnTo>
                    <a:lnTo>
                      <a:pt x="234" y="296"/>
                    </a:lnTo>
                    <a:lnTo>
                      <a:pt x="228" y="296"/>
                    </a:lnTo>
                    <a:lnTo>
                      <a:pt x="224" y="296"/>
                    </a:lnTo>
                    <a:lnTo>
                      <a:pt x="218" y="296"/>
                    </a:lnTo>
                    <a:lnTo>
                      <a:pt x="214" y="300"/>
                    </a:lnTo>
                    <a:lnTo>
                      <a:pt x="210" y="302"/>
                    </a:lnTo>
                    <a:lnTo>
                      <a:pt x="198" y="306"/>
                    </a:lnTo>
                    <a:lnTo>
                      <a:pt x="180" y="306"/>
                    </a:lnTo>
                    <a:lnTo>
                      <a:pt x="176" y="306"/>
                    </a:lnTo>
                    <a:lnTo>
                      <a:pt x="166" y="304"/>
                    </a:lnTo>
                    <a:lnTo>
                      <a:pt x="152" y="300"/>
                    </a:lnTo>
                    <a:lnTo>
                      <a:pt x="140" y="296"/>
                    </a:lnTo>
                    <a:lnTo>
                      <a:pt x="130" y="290"/>
                    </a:lnTo>
                    <a:lnTo>
                      <a:pt x="128" y="288"/>
                    </a:lnTo>
                    <a:lnTo>
                      <a:pt x="124" y="286"/>
                    </a:lnTo>
                    <a:lnTo>
                      <a:pt x="112" y="288"/>
                    </a:lnTo>
                    <a:lnTo>
                      <a:pt x="98" y="296"/>
                    </a:lnTo>
                    <a:lnTo>
                      <a:pt x="96" y="294"/>
                    </a:lnTo>
                    <a:lnTo>
                      <a:pt x="96" y="292"/>
                    </a:lnTo>
                    <a:lnTo>
                      <a:pt x="94" y="288"/>
                    </a:lnTo>
                    <a:lnTo>
                      <a:pt x="90" y="282"/>
                    </a:lnTo>
                    <a:lnTo>
                      <a:pt x="88" y="276"/>
                    </a:lnTo>
                    <a:lnTo>
                      <a:pt x="84" y="272"/>
                    </a:lnTo>
                    <a:lnTo>
                      <a:pt x="80" y="268"/>
                    </a:lnTo>
                    <a:lnTo>
                      <a:pt x="74" y="266"/>
                    </a:lnTo>
                    <a:lnTo>
                      <a:pt x="70" y="264"/>
                    </a:lnTo>
                    <a:lnTo>
                      <a:pt x="66" y="262"/>
                    </a:lnTo>
                    <a:lnTo>
                      <a:pt x="60" y="258"/>
                    </a:lnTo>
                    <a:lnTo>
                      <a:pt x="52" y="252"/>
                    </a:lnTo>
                    <a:lnTo>
                      <a:pt x="46" y="242"/>
                    </a:lnTo>
                    <a:lnTo>
                      <a:pt x="42" y="240"/>
                    </a:lnTo>
                    <a:lnTo>
                      <a:pt x="36" y="230"/>
                    </a:lnTo>
                    <a:lnTo>
                      <a:pt x="26" y="216"/>
                    </a:lnTo>
                    <a:lnTo>
                      <a:pt x="16" y="200"/>
                    </a:lnTo>
                    <a:lnTo>
                      <a:pt x="8" y="180"/>
                    </a:lnTo>
                    <a:lnTo>
                      <a:pt x="2" y="156"/>
                    </a:lnTo>
                    <a:lnTo>
                      <a:pt x="2" y="152"/>
                    </a:lnTo>
                    <a:lnTo>
                      <a:pt x="0" y="140"/>
                    </a:lnTo>
                    <a:lnTo>
                      <a:pt x="0" y="124"/>
                    </a:lnTo>
                    <a:lnTo>
                      <a:pt x="0" y="110"/>
                    </a:lnTo>
                    <a:lnTo>
                      <a:pt x="4" y="104"/>
                    </a:lnTo>
                    <a:lnTo>
                      <a:pt x="6" y="102"/>
                    </a:lnTo>
                    <a:lnTo>
                      <a:pt x="8" y="100"/>
                    </a:lnTo>
                    <a:lnTo>
                      <a:pt x="10" y="96"/>
                    </a:lnTo>
                    <a:lnTo>
                      <a:pt x="10" y="92"/>
                    </a:lnTo>
                    <a:lnTo>
                      <a:pt x="10" y="86"/>
                    </a:lnTo>
                    <a:lnTo>
                      <a:pt x="8" y="80"/>
                    </a:lnTo>
                    <a:lnTo>
                      <a:pt x="8" y="76"/>
                    </a:lnTo>
                    <a:lnTo>
                      <a:pt x="6" y="62"/>
                    </a:lnTo>
                    <a:lnTo>
                      <a:pt x="6" y="46"/>
                    </a:lnTo>
                    <a:lnTo>
                      <a:pt x="4" y="30"/>
                    </a:lnTo>
                    <a:lnTo>
                      <a:pt x="4" y="20"/>
                    </a:lnTo>
                    <a:lnTo>
                      <a:pt x="6" y="20"/>
                    </a:lnTo>
                    <a:lnTo>
                      <a:pt x="8" y="20"/>
                    </a:lnTo>
                    <a:lnTo>
                      <a:pt x="10" y="22"/>
                    </a:lnTo>
                    <a:lnTo>
                      <a:pt x="14" y="22"/>
                    </a:lnTo>
                    <a:lnTo>
                      <a:pt x="16" y="20"/>
                    </a:lnTo>
                    <a:lnTo>
                      <a:pt x="18" y="18"/>
                    </a:lnTo>
                    <a:lnTo>
                      <a:pt x="18" y="14"/>
                    </a:lnTo>
                    <a:lnTo>
                      <a:pt x="18" y="0"/>
                    </a:lnTo>
                    <a:lnTo>
                      <a:pt x="380" y="0"/>
                    </a:lnTo>
                    <a:lnTo>
                      <a:pt x="392" y="10"/>
                    </a:lnTo>
                    <a:lnTo>
                      <a:pt x="416" y="12"/>
                    </a:lnTo>
                    <a:lnTo>
                      <a:pt x="418" y="16"/>
                    </a:lnTo>
                    <a:lnTo>
                      <a:pt x="422" y="18"/>
                    </a:lnTo>
                    <a:lnTo>
                      <a:pt x="426" y="20"/>
                    </a:lnTo>
                    <a:lnTo>
                      <a:pt x="430" y="20"/>
                    </a:lnTo>
                    <a:lnTo>
                      <a:pt x="432" y="20"/>
                    </a:lnTo>
                    <a:lnTo>
                      <a:pt x="434" y="20"/>
                    </a:lnTo>
                    <a:lnTo>
                      <a:pt x="432" y="22"/>
                    </a:lnTo>
                    <a:lnTo>
                      <a:pt x="432" y="24"/>
                    </a:lnTo>
                    <a:lnTo>
                      <a:pt x="428" y="28"/>
                    </a:lnTo>
                    <a:lnTo>
                      <a:pt x="424" y="32"/>
                    </a:lnTo>
                    <a:lnTo>
                      <a:pt x="422" y="34"/>
                    </a:lnTo>
                    <a:lnTo>
                      <a:pt x="420" y="36"/>
                    </a:lnTo>
                    <a:lnTo>
                      <a:pt x="416" y="38"/>
                    </a:lnTo>
                    <a:lnTo>
                      <a:pt x="416" y="40"/>
                    </a:lnTo>
                    <a:lnTo>
                      <a:pt x="416" y="42"/>
                    </a:lnTo>
                    <a:lnTo>
                      <a:pt x="418" y="42"/>
                    </a:lnTo>
                    <a:lnTo>
                      <a:pt x="422" y="44"/>
                    </a:lnTo>
                    <a:lnTo>
                      <a:pt x="428" y="44"/>
                    </a:lnTo>
                    <a:lnTo>
                      <a:pt x="432" y="44"/>
                    </a:lnTo>
                    <a:lnTo>
                      <a:pt x="442" y="44"/>
                    </a:lnTo>
                    <a:lnTo>
                      <a:pt x="454" y="42"/>
                    </a:lnTo>
                    <a:lnTo>
                      <a:pt x="464" y="38"/>
                    </a:lnTo>
                    <a:lnTo>
                      <a:pt x="466" y="40"/>
                    </a:lnTo>
                    <a:lnTo>
                      <a:pt x="468" y="40"/>
                    </a:lnTo>
                    <a:lnTo>
                      <a:pt x="470" y="42"/>
                    </a:lnTo>
                    <a:lnTo>
                      <a:pt x="476" y="42"/>
                    </a:lnTo>
                    <a:lnTo>
                      <a:pt x="484" y="42"/>
                    </a:lnTo>
                    <a:lnTo>
                      <a:pt x="486" y="42"/>
                    </a:lnTo>
                    <a:lnTo>
                      <a:pt x="490" y="40"/>
                    </a:lnTo>
                    <a:lnTo>
                      <a:pt x="492" y="40"/>
                    </a:lnTo>
                    <a:lnTo>
                      <a:pt x="496" y="40"/>
                    </a:lnTo>
                    <a:lnTo>
                      <a:pt x="500" y="42"/>
                    </a:lnTo>
                    <a:lnTo>
                      <a:pt x="502" y="44"/>
                    </a:lnTo>
                    <a:lnTo>
                      <a:pt x="502" y="46"/>
                    </a:lnTo>
                    <a:lnTo>
                      <a:pt x="502" y="48"/>
                    </a:lnTo>
                    <a:lnTo>
                      <a:pt x="502" y="50"/>
                    </a:lnTo>
                    <a:lnTo>
                      <a:pt x="502" y="52"/>
                    </a:lnTo>
                    <a:lnTo>
                      <a:pt x="498" y="56"/>
                    </a:lnTo>
                    <a:lnTo>
                      <a:pt x="496" y="58"/>
                    </a:lnTo>
                    <a:lnTo>
                      <a:pt x="490" y="60"/>
                    </a:lnTo>
                    <a:lnTo>
                      <a:pt x="490" y="58"/>
                    </a:lnTo>
                    <a:lnTo>
                      <a:pt x="488" y="58"/>
                    </a:lnTo>
                    <a:lnTo>
                      <a:pt x="484" y="58"/>
                    </a:lnTo>
                    <a:lnTo>
                      <a:pt x="482" y="58"/>
                    </a:lnTo>
                    <a:lnTo>
                      <a:pt x="478" y="58"/>
                    </a:lnTo>
                    <a:lnTo>
                      <a:pt x="476" y="62"/>
                    </a:lnTo>
                    <a:lnTo>
                      <a:pt x="472" y="66"/>
                    </a:lnTo>
                    <a:lnTo>
                      <a:pt x="470" y="72"/>
                    </a:lnTo>
                    <a:lnTo>
                      <a:pt x="472" y="72"/>
                    </a:lnTo>
                    <a:lnTo>
                      <a:pt x="474" y="74"/>
                    </a:lnTo>
                    <a:lnTo>
                      <a:pt x="476" y="76"/>
                    </a:lnTo>
                    <a:lnTo>
                      <a:pt x="476" y="80"/>
                    </a:lnTo>
                    <a:lnTo>
                      <a:pt x="476" y="84"/>
                    </a:lnTo>
                    <a:lnTo>
                      <a:pt x="474" y="90"/>
                    </a:lnTo>
                    <a:lnTo>
                      <a:pt x="472" y="92"/>
                    </a:lnTo>
                    <a:lnTo>
                      <a:pt x="470" y="102"/>
                    </a:lnTo>
                    <a:lnTo>
                      <a:pt x="468" y="114"/>
                    </a:lnTo>
                    <a:lnTo>
                      <a:pt x="468" y="126"/>
                    </a:lnTo>
                    <a:lnTo>
                      <a:pt x="472" y="134"/>
                    </a:lnTo>
                    <a:lnTo>
                      <a:pt x="474" y="134"/>
                    </a:lnTo>
                    <a:lnTo>
                      <a:pt x="478" y="132"/>
                    </a:lnTo>
                    <a:lnTo>
                      <a:pt x="480" y="130"/>
                    </a:lnTo>
                    <a:lnTo>
                      <a:pt x="484" y="126"/>
                    </a:lnTo>
                    <a:lnTo>
                      <a:pt x="486" y="122"/>
                    </a:lnTo>
                    <a:lnTo>
                      <a:pt x="488" y="116"/>
                    </a:lnTo>
                    <a:lnTo>
                      <a:pt x="490" y="108"/>
                    </a:lnTo>
                    <a:lnTo>
                      <a:pt x="494" y="82"/>
                    </a:lnTo>
                    <a:lnTo>
                      <a:pt x="500" y="78"/>
                    </a:lnTo>
                    <a:lnTo>
                      <a:pt x="500" y="74"/>
                    </a:lnTo>
                    <a:lnTo>
                      <a:pt x="500" y="72"/>
                    </a:lnTo>
                    <a:lnTo>
                      <a:pt x="502" y="68"/>
                    </a:lnTo>
                    <a:lnTo>
                      <a:pt x="504" y="64"/>
                    </a:lnTo>
                    <a:lnTo>
                      <a:pt x="506" y="62"/>
                    </a:lnTo>
                    <a:lnTo>
                      <a:pt x="508" y="62"/>
                    </a:lnTo>
                    <a:lnTo>
                      <a:pt x="510" y="62"/>
                    </a:lnTo>
                    <a:lnTo>
                      <a:pt x="514" y="62"/>
                    </a:lnTo>
                    <a:lnTo>
                      <a:pt x="516" y="64"/>
                    </a:lnTo>
                    <a:lnTo>
                      <a:pt x="520" y="64"/>
                    </a:lnTo>
                    <a:lnTo>
                      <a:pt x="522" y="68"/>
                    </a:lnTo>
                    <a:lnTo>
                      <a:pt x="524" y="72"/>
                    </a:lnTo>
                    <a:lnTo>
                      <a:pt x="524" y="76"/>
                    </a:lnTo>
                    <a:lnTo>
                      <a:pt x="520" y="86"/>
                    </a:lnTo>
                    <a:lnTo>
                      <a:pt x="520" y="88"/>
                    </a:lnTo>
                    <a:lnTo>
                      <a:pt x="518" y="90"/>
                    </a:lnTo>
                    <a:lnTo>
                      <a:pt x="518" y="92"/>
                    </a:lnTo>
                    <a:lnTo>
                      <a:pt x="520" y="92"/>
                    </a:lnTo>
                    <a:lnTo>
                      <a:pt x="524" y="92"/>
                    </a:lnTo>
                    <a:lnTo>
                      <a:pt x="526" y="90"/>
                    </a:lnTo>
                    <a:lnTo>
                      <a:pt x="528" y="88"/>
                    </a:lnTo>
                    <a:lnTo>
                      <a:pt x="528" y="90"/>
                    </a:lnTo>
                    <a:lnTo>
                      <a:pt x="530" y="92"/>
                    </a:lnTo>
                    <a:lnTo>
                      <a:pt x="534" y="96"/>
                    </a:lnTo>
                    <a:lnTo>
                      <a:pt x="536" y="100"/>
                    </a:lnTo>
                    <a:lnTo>
                      <a:pt x="536" y="104"/>
                    </a:lnTo>
                    <a:lnTo>
                      <a:pt x="536" y="108"/>
                    </a:lnTo>
                    <a:lnTo>
                      <a:pt x="536" y="114"/>
                    </a:lnTo>
                    <a:lnTo>
                      <a:pt x="536" y="118"/>
                    </a:lnTo>
                    <a:lnTo>
                      <a:pt x="536" y="120"/>
                    </a:lnTo>
                    <a:lnTo>
                      <a:pt x="534" y="122"/>
                    </a:lnTo>
                    <a:lnTo>
                      <a:pt x="534" y="124"/>
                    </a:lnTo>
                    <a:lnTo>
                      <a:pt x="534" y="126"/>
                    </a:lnTo>
                    <a:lnTo>
                      <a:pt x="536" y="126"/>
                    </a:lnTo>
                    <a:lnTo>
                      <a:pt x="536" y="128"/>
                    </a:lnTo>
                    <a:lnTo>
                      <a:pt x="540" y="128"/>
                    </a:lnTo>
                    <a:lnTo>
                      <a:pt x="546" y="128"/>
                    </a:lnTo>
                    <a:lnTo>
                      <a:pt x="554" y="128"/>
                    </a:lnTo>
                    <a:lnTo>
                      <a:pt x="560" y="128"/>
                    </a:lnTo>
                    <a:lnTo>
                      <a:pt x="568" y="126"/>
                    </a:lnTo>
                    <a:lnTo>
                      <a:pt x="572" y="124"/>
                    </a:lnTo>
                    <a:lnTo>
                      <a:pt x="576" y="122"/>
                    </a:lnTo>
                    <a:lnTo>
                      <a:pt x="582" y="118"/>
                    </a:lnTo>
                    <a:lnTo>
                      <a:pt x="586" y="114"/>
                    </a:lnTo>
                    <a:lnTo>
                      <a:pt x="590" y="110"/>
                    </a:lnTo>
                    <a:lnTo>
                      <a:pt x="592" y="106"/>
                    </a:lnTo>
                    <a:lnTo>
                      <a:pt x="594" y="104"/>
                    </a:lnTo>
                    <a:lnTo>
                      <a:pt x="592" y="102"/>
                    </a:lnTo>
                    <a:lnTo>
                      <a:pt x="592" y="98"/>
                    </a:lnTo>
                    <a:lnTo>
                      <a:pt x="594" y="96"/>
                    </a:lnTo>
                    <a:lnTo>
                      <a:pt x="596" y="94"/>
                    </a:lnTo>
                    <a:lnTo>
                      <a:pt x="600" y="92"/>
                    </a:lnTo>
                    <a:lnTo>
                      <a:pt x="606" y="90"/>
                    </a:lnTo>
                    <a:lnTo>
                      <a:pt x="614" y="90"/>
                    </a:lnTo>
                    <a:lnTo>
                      <a:pt x="620" y="90"/>
                    </a:lnTo>
                    <a:lnTo>
                      <a:pt x="626" y="88"/>
                    </a:lnTo>
                    <a:lnTo>
                      <a:pt x="630" y="86"/>
                    </a:lnTo>
                    <a:lnTo>
                      <a:pt x="634" y="82"/>
                    </a:lnTo>
                    <a:lnTo>
                      <a:pt x="638" y="78"/>
                    </a:lnTo>
                    <a:lnTo>
                      <a:pt x="640" y="76"/>
                    </a:lnTo>
                    <a:close/>
                  </a:path>
                </a:pathLst>
              </a:custGeom>
              <a:grpFill/>
              <a:ln w="3175" algn="ctr">
                <a:solidFill>
                  <a:schemeClr val="accent2">
                    <a:lumMod val="60000"/>
                    <a:lumOff val="40000"/>
                  </a:schemeClr>
                </a:solidFill>
                <a:miter lim="800000"/>
                <a:headEnd/>
                <a:tailEnd/>
              </a:ln>
            </p:spPr>
            <p:txBody>
              <a:bodyPr anchor="ctr"/>
              <a:lstStyle/>
              <a:p>
                <a:pPr algn="ctr">
                  <a:defRPr/>
                </a:pPr>
                <a:endParaRPr lang="en-US">
                  <a:solidFill>
                    <a:schemeClr val="lt1"/>
                  </a:solidFill>
                  <a:latin typeface="+mn-lt"/>
                </a:endParaRPr>
              </a:p>
            </p:txBody>
          </p:sp>
          <p:sp>
            <p:nvSpPr>
              <p:cNvPr id="387" name="Freeform 375"/>
              <p:cNvSpPr>
                <a:spLocks/>
              </p:cNvSpPr>
              <p:nvPr/>
            </p:nvSpPr>
            <p:spPr bwMode="gray">
              <a:xfrm>
                <a:off x="5256" y="2064"/>
                <a:ext cx="269" cy="176"/>
              </a:xfrm>
              <a:custGeom>
                <a:avLst/>
                <a:gdLst>
                  <a:gd name="T0" fmla="*/ 0 w 136"/>
                  <a:gd name="T1" fmla="*/ 32 h 98"/>
                  <a:gd name="T2" fmla="*/ 22 w 136"/>
                  <a:gd name="T3" fmla="*/ 48 h 98"/>
                  <a:gd name="T4" fmla="*/ 6 w 136"/>
                  <a:gd name="T5" fmla="*/ 54 h 98"/>
                  <a:gd name="T6" fmla="*/ 2 w 136"/>
                  <a:gd name="T7" fmla="*/ 54 h 98"/>
                  <a:gd name="T8" fmla="*/ 0 w 136"/>
                  <a:gd name="T9" fmla="*/ 58 h 98"/>
                  <a:gd name="T10" fmla="*/ 2 w 136"/>
                  <a:gd name="T11" fmla="*/ 64 h 98"/>
                  <a:gd name="T12" fmla="*/ 20 w 136"/>
                  <a:gd name="T13" fmla="*/ 68 h 98"/>
                  <a:gd name="T14" fmla="*/ 56 w 136"/>
                  <a:gd name="T15" fmla="*/ 98 h 98"/>
                  <a:gd name="T16" fmla="*/ 60 w 136"/>
                  <a:gd name="T17" fmla="*/ 96 h 98"/>
                  <a:gd name="T18" fmla="*/ 70 w 136"/>
                  <a:gd name="T19" fmla="*/ 92 h 98"/>
                  <a:gd name="T20" fmla="*/ 76 w 136"/>
                  <a:gd name="T21" fmla="*/ 88 h 98"/>
                  <a:gd name="T22" fmla="*/ 86 w 136"/>
                  <a:gd name="T23" fmla="*/ 86 h 98"/>
                  <a:gd name="T24" fmla="*/ 94 w 136"/>
                  <a:gd name="T25" fmla="*/ 88 h 98"/>
                  <a:gd name="T26" fmla="*/ 100 w 136"/>
                  <a:gd name="T27" fmla="*/ 86 h 98"/>
                  <a:gd name="T28" fmla="*/ 122 w 136"/>
                  <a:gd name="T29" fmla="*/ 72 h 98"/>
                  <a:gd name="T30" fmla="*/ 136 w 136"/>
                  <a:gd name="T31" fmla="*/ 44 h 98"/>
                  <a:gd name="T32" fmla="*/ 134 w 136"/>
                  <a:gd name="T33" fmla="*/ 40 h 98"/>
                  <a:gd name="T34" fmla="*/ 130 w 136"/>
                  <a:gd name="T35" fmla="*/ 32 h 98"/>
                  <a:gd name="T36" fmla="*/ 124 w 136"/>
                  <a:gd name="T37" fmla="*/ 24 h 98"/>
                  <a:gd name="T38" fmla="*/ 118 w 136"/>
                  <a:gd name="T39" fmla="*/ 22 h 98"/>
                  <a:gd name="T40" fmla="*/ 118 w 136"/>
                  <a:gd name="T41" fmla="*/ 20 h 98"/>
                  <a:gd name="T42" fmla="*/ 118 w 136"/>
                  <a:gd name="T43" fmla="*/ 16 h 98"/>
                  <a:gd name="T44" fmla="*/ 114 w 136"/>
                  <a:gd name="T45" fmla="*/ 10 h 98"/>
                  <a:gd name="T46" fmla="*/ 106 w 136"/>
                  <a:gd name="T47" fmla="*/ 8 h 98"/>
                  <a:gd name="T48" fmla="*/ 102 w 136"/>
                  <a:gd name="T49" fmla="*/ 10 h 98"/>
                  <a:gd name="T50" fmla="*/ 94 w 136"/>
                  <a:gd name="T51" fmla="*/ 14 h 98"/>
                  <a:gd name="T52" fmla="*/ 86 w 136"/>
                  <a:gd name="T53" fmla="*/ 18 h 98"/>
                  <a:gd name="T54" fmla="*/ 82 w 136"/>
                  <a:gd name="T55" fmla="*/ 22 h 98"/>
                  <a:gd name="T56" fmla="*/ 76 w 136"/>
                  <a:gd name="T57" fmla="*/ 20 h 98"/>
                  <a:gd name="T58" fmla="*/ 70 w 136"/>
                  <a:gd name="T59" fmla="*/ 16 h 98"/>
                  <a:gd name="T60" fmla="*/ 68 w 136"/>
                  <a:gd name="T61" fmla="*/ 12 h 98"/>
                  <a:gd name="T62" fmla="*/ 60 w 136"/>
                  <a:gd name="T63" fmla="*/ 6 h 98"/>
                  <a:gd name="T64" fmla="*/ 50 w 136"/>
                  <a:gd name="T65" fmla="*/ 8 h 98"/>
                  <a:gd name="T66" fmla="*/ 44 w 136"/>
                  <a:gd name="T67" fmla="*/ 16 h 98"/>
                  <a:gd name="T68" fmla="*/ 44 w 136"/>
                  <a:gd name="T69" fmla="*/ 24 h 98"/>
                  <a:gd name="T70" fmla="*/ 44 w 136"/>
                  <a:gd name="T71" fmla="*/ 28 h 98"/>
                  <a:gd name="T72" fmla="*/ 40 w 136"/>
                  <a:gd name="T73" fmla="*/ 28 h 98"/>
                  <a:gd name="T74" fmla="*/ 34 w 136"/>
                  <a:gd name="T75" fmla="*/ 22 h 98"/>
                  <a:gd name="T76" fmla="*/ 32 w 136"/>
                  <a:gd name="T77" fmla="*/ 16 h 98"/>
                  <a:gd name="T78" fmla="*/ 26 w 136"/>
                  <a:gd name="T79" fmla="*/ 8 h 98"/>
                  <a:gd name="T80" fmla="*/ 18 w 136"/>
                  <a:gd name="T81" fmla="*/ 0 h 98"/>
                  <a:gd name="T82" fmla="*/ 14 w 136"/>
                  <a:gd name="T83" fmla="*/ 0 h 98"/>
                  <a:gd name="T84" fmla="*/ 12 w 136"/>
                  <a:gd name="T85" fmla="*/ 4 h 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6"/>
                  <a:gd name="T130" fmla="*/ 0 h 98"/>
                  <a:gd name="T131" fmla="*/ 136 w 136"/>
                  <a:gd name="T132" fmla="*/ 98 h 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6" h="98">
                    <a:moveTo>
                      <a:pt x="12" y="4"/>
                    </a:moveTo>
                    <a:lnTo>
                      <a:pt x="0" y="32"/>
                    </a:lnTo>
                    <a:lnTo>
                      <a:pt x="16" y="36"/>
                    </a:lnTo>
                    <a:lnTo>
                      <a:pt x="22" y="48"/>
                    </a:lnTo>
                    <a:lnTo>
                      <a:pt x="6" y="54"/>
                    </a:lnTo>
                    <a:lnTo>
                      <a:pt x="4" y="54"/>
                    </a:lnTo>
                    <a:lnTo>
                      <a:pt x="2" y="54"/>
                    </a:lnTo>
                    <a:lnTo>
                      <a:pt x="2" y="56"/>
                    </a:lnTo>
                    <a:lnTo>
                      <a:pt x="0" y="58"/>
                    </a:lnTo>
                    <a:lnTo>
                      <a:pt x="0" y="60"/>
                    </a:lnTo>
                    <a:lnTo>
                      <a:pt x="2" y="64"/>
                    </a:lnTo>
                    <a:lnTo>
                      <a:pt x="6" y="68"/>
                    </a:lnTo>
                    <a:lnTo>
                      <a:pt x="20" y="68"/>
                    </a:lnTo>
                    <a:lnTo>
                      <a:pt x="38" y="86"/>
                    </a:lnTo>
                    <a:lnTo>
                      <a:pt x="56" y="98"/>
                    </a:lnTo>
                    <a:lnTo>
                      <a:pt x="58" y="98"/>
                    </a:lnTo>
                    <a:lnTo>
                      <a:pt x="60" y="96"/>
                    </a:lnTo>
                    <a:lnTo>
                      <a:pt x="66" y="94"/>
                    </a:lnTo>
                    <a:lnTo>
                      <a:pt x="70" y="92"/>
                    </a:lnTo>
                    <a:lnTo>
                      <a:pt x="74" y="90"/>
                    </a:lnTo>
                    <a:lnTo>
                      <a:pt x="76" y="88"/>
                    </a:lnTo>
                    <a:lnTo>
                      <a:pt x="82" y="86"/>
                    </a:lnTo>
                    <a:lnTo>
                      <a:pt x="86" y="86"/>
                    </a:lnTo>
                    <a:lnTo>
                      <a:pt x="90" y="86"/>
                    </a:lnTo>
                    <a:lnTo>
                      <a:pt x="94" y="88"/>
                    </a:lnTo>
                    <a:lnTo>
                      <a:pt x="96" y="88"/>
                    </a:lnTo>
                    <a:lnTo>
                      <a:pt x="100" y="86"/>
                    </a:lnTo>
                    <a:lnTo>
                      <a:pt x="110" y="80"/>
                    </a:lnTo>
                    <a:lnTo>
                      <a:pt x="122" y="72"/>
                    </a:lnTo>
                    <a:lnTo>
                      <a:pt x="132" y="58"/>
                    </a:lnTo>
                    <a:lnTo>
                      <a:pt x="136" y="44"/>
                    </a:lnTo>
                    <a:lnTo>
                      <a:pt x="136" y="42"/>
                    </a:lnTo>
                    <a:lnTo>
                      <a:pt x="134" y="40"/>
                    </a:lnTo>
                    <a:lnTo>
                      <a:pt x="132" y="36"/>
                    </a:lnTo>
                    <a:lnTo>
                      <a:pt x="130" y="32"/>
                    </a:lnTo>
                    <a:lnTo>
                      <a:pt x="126" y="28"/>
                    </a:lnTo>
                    <a:lnTo>
                      <a:pt x="124" y="24"/>
                    </a:lnTo>
                    <a:lnTo>
                      <a:pt x="120" y="22"/>
                    </a:lnTo>
                    <a:lnTo>
                      <a:pt x="118" y="22"/>
                    </a:lnTo>
                    <a:lnTo>
                      <a:pt x="118" y="20"/>
                    </a:lnTo>
                    <a:lnTo>
                      <a:pt x="118" y="18"/>
                    </a:lnTo>
                    <a:lnTo>
                      <a:pt x="118" y="16"/>
                    </a:lnTo>
                    <a:lnTo>
                      <a:pt x="118" y="12"/>
                    </a:lnTo>
                    <a:lnTo>
                      <a:pt x="114" y="10"/>
                    </a:lnTo>
                    <a:lnTo>
                      <a:pt x="112" y="10"/>
                    </a:lnTo>
                    <a:lnTo>
                      <a:pt x="106" y="8"/>
                    </a:lnTo>
                    <a:lnTo>
                      <a:pt x="104" y="10"/>
                    </a:lnTo>
                    <a:lnTo>
                      <a:pt x="102" y="10"/>
                    </a:lnTo>
                    <a:lnTo>
                      <a:pt x="98" y="12"/>
                    </a:lnTo>
                    <a:lnTo>
                      <a:pt x="94" y="14"/>
                    </a:lnTo>
                    <a:lnTo>
                      <a:pt x="90" y="16"/>
                    </a:lnTo>
                    <a:lnTo>
                      <a:pt x="86" y="18"/>
                    </a:lnTo>
                    <a:lnTo>
                      <a:pt x="84" y="20"/>
                    </a:lnTo>
                    <a:lnTo>
                      <a:pt x="82" y="22"/>
                    </a:lnTo>
                    <a:lnTo>
                      <a:pt x="78" y="22"/>
                    </a:lnTo>
                    <a:lnTo>
                      <a:pt x="76" y="20"/>
                    </a:lnTo>
                    <a:lnTo>
                      <a:pt x="72" y="18"/>
                    </a:lnTo>
                    <a:lnTo>
                      <a:pt x="70" y="16"/>
                    </a:lnTo>
                    <a:lnTo>
                      <a:pt x="70" y="14"/>
                    </a:lnTo>
                    <a:lnTo>
                      <a:pt x="68" y="12"/>
                    </a:lnTo>
                    <a:lnTo>
                      <a:pt x="64" y="8"/>
                    </a:lnTo>
                    <a:lnTo>
                      <a:pt x="60" y="6"/>
                    </a:lnTo>
                    <a:lnTo>
                      <a:pt x="56" y="6"/>
                    </a:lnTo>
                    <a:lnTo>
                      <a:pt x="50" y="8"/>
                    </a:lnTo>
                    <a:lnTo>
                      <a:pt x="46" y="12"/>
                    </a:lnTo>
                    <a:lnTo>
                      <a:pt x="44" y="16"/>
                    </a:lnTo>
                    <a:lnTo>
                      <a:pt x="44" y="20"/>
                    </a:lnTo>
                    <a:lnTo>
                      <a:pt x="44" y="24"/>
                    </a:lnTo>
                    <a:lnTo>
                      <a:pt x="44" y="26"/>
                    </a:lnTo>
                    <a:lnTo>
                      <a:pt x="44" y="28"/>
                    </a:lnTo>
                    <a:lnTo>
                      <a:pt x="42" y="28"/>
                    </a:lnTo>
                    <a:lnTo>
                      <a:pt x="40" y="28"/>
                    </a:lnTo>
                    <a:lnTo>
                      <a:pt x="38" y="24"/>
                    </a:lnTo>
                    <a:lnTo>
                      <a:pt x="34" y="22"/>
                    </a:lnTo>
                    <a:lnTo>
                      <a:pt x="34" y="18"/>
                    </a:lnTo>
                    <a:lnTo>
                      <a:pt x="32" y="16"/>
                    </a:lnTo>
                    <a:lnTo>
                      <a:pt x="28" y="12"/>
                    </a:lnTo>
                    <a:lnTo>
                      <a:pt x="26" y="8"/>
                    </a:lnTo>
                    <a:lnTo>
                      <a:pt x="22" y="4"/>
                    </a:lnTo>
                    <a:lnTo>
                      <a:pt x="18" y="0"/>
                    </a:lnTo>
                    <a:lnTo>
                      <a:pt x="16" y="0"/>
                    </a:lnTo>
                    <a:lnTo>
                      <a:pt x="14" y="0"/>
                    </a:lnTo>
                    <a:lnTo>
                      <a:pt x="12" y="4"/>
                    </a:lnTo>
                    <a:close/>
                  </a:path>
                </a:pathLst>
              </a:custGeom>
              <a:grpFill/>
              <a:ln w="3175" algn="ctr">
                <a:solidFill>
                  <a:schemeClr val="accent2">
                    <a:lumMod val="60000"/>
                    <a:lumOff val="40000"/>
                  </a:schemeClr>
                </a:solidFill>
                <a:miter lim="800000"/>
                <a:headEnd/>
                <a:tailEnd/>
              </a:ln>
            </p:spPr>
            <p:txBody>
              <a:bodyPr anchor="ctr"/>
              <a:lstStyle/>
              <a:p>
                <a:pPr algn="ctr">
                  <a:defRPr/>
                </a:pPr>
                <a:endParaRPr lang="en-US">
                  <a:solidFill>
                    <a:schemeClr val="lt1"/>
                  </a:solidFill>
                  <a:latin typeface="+mn-lt"/>
                </a:endParaRPr>
              </a:p>
            </p:txBody>
          </p:sp>
          <p:sp>
            <p:nvSpPr>
              <p:cNvPr id="388" name="Freeform 337"/>
              <p:cNvSpPr>
                <a:spLocks/>
              </p:cNvSpPr>
              <p:nvPr/>
            </p:nvSpPr>
            <p:spPr bwMode="gray">
              <a:xfrm>
                <a:off x="3930" y="3728"/>
                <a:ext cx="28" cy="72"/>
              </a:xfrm>
              <a:custGeom>
                <a:avLst/>
                <a:gdLst>
                  <a:gd name="T0" fmla="*/ 14 w 14"/>
                  <a:gd name="T1" fmla="*/ 0 h 40"/>
                  <a:gd name="T2" fmla="*/ 14 w 14"/>
                  <a:gd name="T3" fmla="*/ 0 h 40"/>
                  <a:gd name="T4" fmla="*/ 12 w 14"/>
                  <a:gd name="T5" fmla="*/ 0 h 40"/>
                  <a:gd name="T6" fmla="*/ 10 w 14"/>
                  <a:gd name="T7" fmla="*/ 0 h 40"/>
                  <a:gd name="T8" fmla="*/ 10 w 14"/>
                  <a:gd name="T9" fmla="*/ 2 h 40"/>
                  <a:gd name="T10" fmla="*/ 8 w 14"/>
                  <a:gd name="T11" fmla="*/ 2 h 40"/>
                  <a:gd name="T12" fmla="*/ 6 w 14"/>
                  <a:gd name="T13" fmla="*/ 4 h 40"/>
                  <a:gd name="T14" fmla="*/ 6 w 14"/>
                  <a:gd name="T15" fmla="*/ 4 h 40"/>
                  <a:gd name="T16" fmla="*/ 4 w 14"/>
                  <a:gd name="T17" fmla="*/ 6 h 40"/>
                  <a:gd name="T18" fmla="*/ 2 w 14"/>
                  <a:gd name="T19" fmla="*/ 4 h 40"/>
                  <a:gd name="T20" fmla="*/ 0 w 14"/>
                  <a:gd name="T21" fmla="*/ 4 h 40"/>
                  <a:gd name="T22" fmla="*/ 0 w 14"/>
                  <a:gd name="T23" fmla="*/ 6 h 40"/>
                  <a:gd name="T24" fmla="*/ 0 w 14"/>
                  <a:gd name="T25" fmla="*/ 8 h 40"/>
                  <a:gd name="T26" fmla="*/ 0 w 14"/>
                  <a:gd name="T27" fmla="*/ 8 h 40"/>
                  <a:gd name="T28" fmla="*/ 0 w 14"/>
                  <a:gd name="T29" fmla="*/ 40 h 40"/>
                  <a:gd name="T30" fmla="*/ 8 w 14"/>
                  <a:gd name="T31" fmla="*/ 40 h 40"/>
                  <a:gd name="T32" fmla="*/ 8 w 14"/>
                  <a:gd name="T33" fmla="*/ 40 h 40"/>
                  <a:gd name="T34" fmla="*/ 8 w 14"/>
                  <a:gd name="T35" fmla="*/ 38 h 40"/>
                  <a:gd name="T36" fmla="*/ 10 w 14"/>
                  <a:gd name="T37" fmla="*/ 36 h 40"/>
                  <a:gd name="T38" fmla="*/ 12 w 14"/>
                  <a:gd name="T39" fmla="*/ 34 h 40"/>
                  <a:gd name="T40" fmla="*/ 12 w 14"/>
                  <a:gd name="T41" fmla="*/ 32 h 40"/>
                  <a:gd name="T42" fmla="*/ 12 w 14"/>
                  <a:gd name="T43" fmla="*/ 30 h 40"/>
                  <a:gd name="T44" fmla="*/ 12 w 14"/>
                  <a:gd name="T45" fmla="*/ 28 h 40"/>
                  <a:gd name="T46" fmla="*/ 10 w 14"/>
                  <a:gd name="T47" fmla="*/ 24 h 40"/>
                  <a:gd name="T48" fmla="*/ 10 w 14"/>
                  <a:gd name="T49" fmla="*/ 18 h 40"/>
                  <a:gd name="T50" fmla="*/ 10 w 14"/>
                  <a:gd name="T51" fmla="*/ 14 h 40"/>
                  <a:gd name="T52" fmla="*/ 10 w 14"/>
                  <a:gd name="T53" fmla="*/ 12 h 40"/>
                  <a:gd name="T54" fmla="*/ 12 w 14"/>
                  <a:gd name="T55" fmla="*/ 10 h 40"/>
                  <a:gd name="T56" fmla="*/ 12 w 14"/>
                  <a:gd name="T57" fmla="*/ 8 h 40"/>
                  <a:gd name="T58" fmla="*/ 14 w 14"/>
                  <a:gd name="T59" fmla="*/ 4 h 40"/>
                  <a:gd name="T60" fmla="*/ 14 w 14"/>
                  <a:gd name="T61" fmla="*/ 0 h 40"/>
                  <a:gd name="T62" fmla="*/ 14 w 14"/>
                  <a:gd name="T63" fmla="*/ 0 h 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
                  <a:gd name="T97" fmla="*/ 0 h 40"/>
                  <a:gd name="T98" fmla="*/ 14 w 14"/>
                  <a:gd name="T99" fmla="*/ 40 h 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 h="40">
                    <a:moveTo>
                      <a:pt x="14" y="0"/>
                    </a:moveTo>
                    <a:lnTo>
                      <a:pt x="14" y="0"/>
                    </a:lnTo>
                    <a:lnTo>
                      <a:pt x="12" y="0"/>
                    </a:lnTo>
                    <a:lnTo>
                      <a:pt x="10" y="0"/>
                    </a:lnTo>
                    <a:lnTo>
                      <a:pt x="10" y="2"/>
                    </a:lnTo>
                    <a:lnTo>
                      <a:pt x="8" y="2"/>
                    </a:lnTo>
                    <a:lnTo>
                      <a:pt x="6" y="4"/>
                    </a:lnTo>
                    <a:lnTo>
                      <a:pt x="4" y="6"/>
                    </a:lnTo>
                    <a:lnTo>
                      <a:pt x="2" y="4"/>
                    </a:lnTo>
                    <a:lnTo>
                      <a:pt x="0" y="4"/>
                    </a:lnTo>
                    <a:lnTo>
                      <a:pt x="0" y="6"/>
                    </a:lnTo>
                    <a:lnTo>
                      <a:pt x="0" y="8"/>
                    </a:lnTo>
                    <a:lnTo>
                      <a:pt x="0" y="40"/>
                    </a:lnTo>
                    <a:lnTo>
                      <a:pt x="8" y="40"/>
                    </a:lnTo>
                    <a:lnTo>
                      <a:pt x="8" y="38"/>
                    </a:lnTo>
                    <a:lnTo>
                      <a:pt x="10" y="36"/>
                    </a:lnTo>
                    <a:lnTo>
                      <a:pt x="12" y="34"/>
                    </a:lnTo>
                    <a:lnTo>
                      <a:pt x="12" y="32"/>
                    </a:lnTo>
                    <a:lnTo>
                      <a:pt x="12" y="30"/>
                    </a:lnTo>
                    <a:lnTo>
                      <a:pt x="12" y="28"/>
                    </a:lnTo>
                    <a:lnTo>
                      <a:pt x="10" y="24"/>
                    </a:lnTo>
                    <a:lnTo>
                      <a:pt x="10" y="18"/>
                    </a:lnTo>
                    <a:lnTo>
                      <a:pt x="10" y="14"/>
                    </a:lnTo>
                    <a:lnTo>
                      <a:pt x="10" y="12"/>
                    </a:lnTo>
                    <a:lnTo>
                      <a:pt x="12" y="10"/>
                    </a:lnTo>
                    <a:lnTo>
                      <a:pt x="12" y="8"/>
                    </a:lnTo>
                    <a:lnTo>
                      <a:pt x="14" y="4"/>
                    </a:lnTo>
                    <a:lnTo>
                      <a:pt x="14" y="0"/>
                    </a:lnTo>
                    <a:close/>
                  </a:path>
                </a:pathLst>
              </a:custGeom>
              <a:grpFill/>
              <a:ln w="3175" algn="ctr">
                <a:solidFill>
                  <a:schemeClr val="accent2">
                    <a:lumMod val="60000"/>
                    <a:lumOff val="40000"/>
                  </a:schemeClr>
                </a:solidFill>
                <a:miter lim="800000"/>
                <a:headEnd/>
                <a:tailEnd/>
              </a:ln>
            </p:spPr>
            <p:txBody>
              <a:bodyPr anchor="ctr"/>
              <a:lstStyle/>
              <a:p>
                <a:pPr algn="ctr">
                  <a:defRPr/>
                </a:pPr>
                <a:endParaRPr lang="en-US">
                  <a:solidFill>
                    <a:schemeClr val="lt1"/>
                  </a:solidFill>
                  <a:latin typeface="+mn-lt"/>
                </a:endParaRPr>
              </a:p>
            </p:txBody>
          </p:sp>
          <p:sp>
            <p:nvSpPr>
              <p:cNvPr id="389" name="Freeform 343"/>
              <p:cNvSpPr>
                <a:spLocks/>
              </p:cNvSpPr>
              <p:nvPr/>
            </p:nvSpPr>
            <p:spPr bwMode="gray">
              <a:xfrm>
                <a:off x="4369" y="3728"/>
                <a:ext cx="75" cy="50"/>
              </a:xfrm>
              <a:custGeom>
                <a:avLst/>
                <a:gdLst>
                  <a:gd name="T0" fmla="*/ 4 w 38"/>
                  <a:gd name="T1" fmla="*/ 0 h 28"/>
                  <a:gd name="T2" fmla="*/ 6 w 38"/>
                  <a:gd name="T3" fmla="*/ 2 h 28"/>
                  <a:gd name="T4" fmla="*/ 6 w 38"/>
                  <a:gd name="T5" fmla="*/ 6 h 28"/>
                  <a:gd name="T6" fmla="*/ 6 w 38"/>
                  <a:gd name="T7" fmla="*/ 10 h 28"/>
                  <a:gd name="T8" fmla="*/ 4 w 38"/>
                  <a:gd name="T9" fmla="*/ 12 h 28"/>
                  <a:gd name="T10" fmla="*/ 2 w 38"/>
                  <a:gd name="T11" fmla="*/ 14 h 28"/>
                  <a:gd name="T12" fmla="*/ 0 w 38"/>
                  <a:gd name="T13" fmla="*/ 14 h 28"/>
                  <a:gd name="T14" fmla="*/ 0 w 38"/>
                  <a:gd name="T15" fmla="*/ 16 h 28"/>
                  <a:gd name="T16" fmla="*/ 0 w 38"/>
                  <a:gd name="T17" fmla="*/ 20 h 28"/>
                  <a:gd name="T18" fmla="*/ 2 w 38"/>
                  <a:gd name="T19" fmla="*/ 22 h 28"/>
                  <a:gd name="T20" fmla="*/ 2 w 38"/>
                  <a:gd name="T21" fmla="*/ 24 h 28"/>
                  <a:gd name="T22" fmla="*/ 4 w 38"/>
                  <a:gd name="T23" fmla="*/ 26 h 28"/>
                  <a:gd name="T24" fmla="*/ 4 w 38"/>
                  <a:gd name="T25" fmla="*/ 28 h 28"/>
                  <a:gd name="T26" fmla="*/ 4 w 38"/>
                  <a:gd name="T27" fmla="*/ 28 h 28"/>
                  <a:gd name="T28" fmla="*/ 6 w 38"/>
                  <a:gd name="T29" fmla="*/ 28 h 28"/>
                  <a:gd name="T30" fmla="*/ 8 w 38"/>
                  <a:gd name="T31" fmla="*/ 28 h 28"/>
                  <a:gd name="T32" fmla="*/ 12 w 38"/>
                  <a:gd name="T33" fmla="*/ 26 h 28"/>
                  <a:gd name="T34" fmla="*/ 14 w 38"/>
                  <a:gd name="T35" fmla="*/ 24 h 28"/>
                  <a:gd name="T36" fmla="*/ 16 w 38"/>
                  <a:gd name="T37" fmla="*/ 24 h 28"/>
                  <a:gd name="T38" fmla="*/ 18 w 38"/>
                  <a:gd name="T39" fmla="*/ 22 h 28"/>
                  <a:gd name="T40" fmla="*/ 20 w 38"/>
                  <a:gd name="T41" fmla="*/ 22 h 28"/>
                  <a:gd name="T42" fmla="*/ 22 w 38"/>
                  <a:gd name="T43" fmla="*/ 24 h 28"/>
                  <a:gd name="T44" fmla="*/ 22 w 38"/>
                  <a:gd name="T45" fmla="*/ 24 h 28"/>
                  <a:gd name="T46" fmla="*/ 32 w 38"/>
                  <a:gd name="T47" fmla="*/ 22 h 28"/>
                  <a:gd name="T48" fmla="*/ 38 w 38"/>
                  <a:gd name="T49" fmla="*/ 20 h 28"/>
                  <a:gd name="T50" fmla="*/ 38 w 38"/>
                  <a:gd name="T51" fmla="*/ 12 h 28"/>
                  <a:gd name="T52" fmla="*/ 32 w 38"/>
                  <a:gd name="T53" fmla="*/ 10 h 28"/>
                  <a:gd name="T54" fmla="*/ 24 w 38"/>
                  <a:gd name="T55" fmla="*/ 8 h 28"/>
                  <a:gd name="T56" fmla="*/ 30 w 38"/>
                  <a:gd name="T57" fmla="*/ 6 h 28"/>
                  <a:gd name="T58" fmla="*/ 20 w 38"/>
                  <a:gd name="T59" fmla="*/ 6 h 28"/>
                  <a:gd name="T60" fmla="*/ 14 w 38"/>
                  <a:gd name="T61" fmla="*/ 2 h 28"/>
                  <a:gd name="T62" fmla="*/ 4 w 38"/>
                  <a:gd name="T63" fmla="*/ 0 h 28"/>
                  <a:gd name="T64" fmla="*/ 4 w 38"/>
                  <a:gd name="T65" fmla="*/ 0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28"/>
                  <a:gd name="T101" fmla="*/ 38 w 38"/>
                  <a:gd name="T102" fmla="*/ 28 h 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28">
                    <a:moveTo>
                      <a:pt x="4" y="0"/>
                    </a:moveTo>
                    <a:lnTo>
                      <a:pt x="6" y="2"/>
                    </a:lnTo>
                    <a:lnTo>
                      <a:pt x="6" y="6"/>
                    </a:lnTo>
                    <a:lnTo>
                      <a:pt x="6" y="10"/>
                    </a:lnTo>
                    <a:lnTo>
                      <a:pt x="4" y="12"/>
                    </a:lnTo>
                    <a:lnTo>
                      <a:pt x="2" y="14"/>
                    </a:lnTo>
                    <a:lnTo>
                      <a:pt x="0" y="14"/>
                    </a:lnTo>
                    <a:lnTo>
                      <a:pt x="0" y="16"/>
                    </a:lnTo>
                    <a:lnTo>
                      <a:pt x="0" y="20"/>
                    </a:lnTo>
                    <a:lnTo>
                      <a:pt x="2" y="22"/>
                    </a:lnTo>
                    <a:lnTo>
                      <a:pt x="2" y="24"/>
                    </a:lnTo>
                    <a:lnTo>
                      <a:pt x="4" y="26"/>
                    </a:lnTo>
                    <a:lnTo>
                      <a:pt x="4" y="28"/>
                    </a:lnTo>
                    <a:lnTo>
                      <a:pt x="6" y="28"/>
                    </a:lnTo>
                    <a:lnTo>
                      <a:pt x="8" y="28"/>
                    </a:lnTo>
                    <a:lnTo>
                      <a:pt x="12" y="26"/>
                    </a:lnTo>
                    <a:lnTo>
                      <a:pt x="14" y="24"/>
                    </a:lnTo>
                    <a:lnTo>
                      <a:pt x="16" y="24"/>
                    </a:lnTo>
                    <a:lnTo>
                      <a:pt x="18" y="22"/>
                    </a:lnTo>
                    <a:lnTo>
                      <a:pt x="20" y="22"/>
                    </a:lnTo>
                    <a:lnTo>
                      <a:pt x="22" y="24"/>
                    </a:lnTo>
                    <a:lnTo>
                      <a:pt x="32" y="22"/>
                    </a:lnTo>
                    <a:lnTo>
                      <a:pt x="38" y="20"/>
                    </a:lnTo>
                    <a:lnTo>
                      <a:pt x="38" y="12"/>
                    </a:lnTo>
                    <a:lnTo>
                      <a:pt x="32" y="10"/>
                    </a:lnTo>
                    <a:lnTo>
                      <a:pt x="24" y="8"/>
                    </a:lnTo>
                    <a:lnTo>
                      <a:pt x="30" y="6"/>
                    </a:lnTo>
                    <a:lnTo>
                      <a:pt x="20" y="6"/>
                    </a:lnTo>
                    <a:lnTo>
                      <a:pt x="14" y="2"/>
                    </a:lnTo>
                    <a:lnTo>
                      <a:pt x="4" y="0"/>
                    </a:lnTo>
                    <a:close/>
                  </a:path>
                </a:pathLst>
              </a:custGeom>
              <a:grpFill/>
              <a:ln w="3175" algn="ctr">
                <a:solidFill>
                  <a:schemeClr val="accent2">
                    <a:lumMod val="60000"/>
                    <a:lumOff val="40000"/>
                  </a:schemeClr>
                </a:solidFill>
                <a:miter lim="800000"/>
                <a:headEnd/>
                <a:tailEnd/>
              </a:ln>
            </p:spPr>
            <p:txBody>
              <a:bodyPr anchor="ctr"/>
              <a:lstStyle/>
              <a:p>
                <a:pPr algn="ctr">
                  <a:defRPr/>
                </a:pPr>
                <a:endParaRPr lang="en-US">
                  <a:solidFill>
                    <a:schemeClr val="lt1"/>
                  </a:solidFill>
                  <a:latin typeface="+mn-lt"/>
                </a:endParaRPr>
              </a:p>
            </p:txBody>
          </p:sp>
          <p:sp>
            <p:nvSpPr>
              <p:cNvPr id="390" name="Freeform 344"/>
              <p:cNvSpPr>
                <a:spLocks/>
              </p:cNvSpPr>
              <p:nvPr/>
            </p:nvSpPr>
            <p:spPr bwMode="gray">
              <a:xfrm>
                <a:off x="4294" y="3717"/>
                <a:ext cx="87" cy="65"/>
              </a:xfrm>
              <a:custGeom>
                <a:avLst/>
                <a:gdLst>
                  <a:gd name="T0" fmla="*/ 12 w 44"/>
                  <a:gd name="T1" fmla="*/ 2 h 36"/>
                  <a:gd name="T2" fmla="*/ 8 w 44"/>
                  <a:gd name="T3" fmla="*/ 6 h 36"/>
                  <a:gd name="T4" fmla="*/ 12 w 44"/>
                  <a:gd name="T5" fmla="*/ 8 h 36"/>
                  <a:gd name="T6" fmla="*/ 14 w 44"/>
                  <a:gd name="T7" fmla="*/ 8 h 36"/>
                  <a:gd name="T8" fmla="*/ 16 w 44"/>
                  <a:gd name="T9" fmla="*/ 8 h 36"/>
                  <a:gd name="T10" fmla="*/ 18 w 44"/>
                  <a:gd name="T11" fmla="*/ 8 h 36"/>
                  <a:gd name="T12" fmla="*/ 22 w 44"/>
                  <a:gd name="T13" fmla="*/ 10 h 36"/>
                  <a:gd name="T14" fmla="*/ 24 w 44"/>
                  <a:gd name="T15" fmla="*/ 10 h 36"/>
                  <a:gd name="T16" fmla="*/ 26 w 44"/>
                  <a:gd name="T17" fmla="*/ 14 h 36"/>
                  <a:gd name="T18" fmla="*/ 26 w 44"/>
                  <a:gd name="T19" fmla="*/ 14 h 36"/>
                  <a:gd name="T20" fmla="*/ 26 w 44"/>
                  <a:gd name="T21" fmla="*/ 16 h 36"/>
                  <a:gd name="T22" fmla="*/ 26 w 44"/>
                  <a:gd name="T23" fmla="*/ 18 h 36"/>
                  <a:gd name="T24" fmla="*/ 26 w 44"/>
                  <a:gd name="T25" fmla="*/ 20 h 36"/>
                  <a:gd name="T26" fmla="*/ 24 w 44"/>
                  <a:gd name="T27" fmla="*/ 22 h 36"/>
                  <a:gd name="T28" fmla="*/ 20 w 44"/>
                  <a:gd name="T29" fmla="*/ 22 h 36"/>
                  <a:gd name="T30" fmla="*/ 10 w 44"/>
                  <a:gd name="T31" fmla="*/ 18 h 36"/>
                  <a:gd name="T32" fmla="*/ 4 w 44"/>
                  <a:gd name="T33" fmla="*/ 18 h 36"/>
                  <a:gd name="T34" fmla="*/ 0 w 44"/>
                  <a:gd name="T35" fmla="*/ 22 h 36"/>
                  <a:gd name="T36" fmla="*/ 6 w 44"/>
                  <a:gd name="T37" fmla="*/ 26 h 36"/>
                  <a:gd name="T38" fmla="*/ 6 w 44"/>
                  <a:gd name="T39" fmla="*/ 26 h 36"/>
                  <a:gd name="T40" fmla="*/ 10 w 44"/>
                  <a:gd name="T41" fmla="*/ 26 h 36"/>
                  <a:gd name="T42" fmla="*/ 14 w 44"/>
                  <a:gd name="T43" fmla="*/ 26 h 36"/>
                  <a:gd name="T44" fmla="*/ 16 w 44"/>
                  <a:gd name="T45" fmla="*/ 26 h 36"/>
                  <a:gd name="T46" fmla="*/ 20 w 44"/>
                  <a:gd name="T47" fmla="*/ 28 h 36"/>
                  <a:gd name="T48" fmla="*/ 20 w 44"/>
                  <a:gd name="T49" fmla="*/ 30 h 36"/>
                  <a:gd name="T50" fmla="*/ 22 w 44"/>
                  <a:gd name="T51" fmla="*/ 32 h 36"/>
                  <a:gd name="T52" fmla="*/ 26 w 44"/>
                  <a:gd name="T53" fmla="*/ 34 h 36"/>
                  <a:gd name="T54" fmla="*/ 30 w 44"/>
                  <a:gd name="T55" fmla="*/ 36 h 36"/>
                  <a:gd name="T56" fmla="*/ 34 w 44"/>
                  <a:gd name="T57" fmla="*/ 36 h 36"/>
                  <a:gd name="T58" fmla="*/ 36 w 44"/>
                  <a:gd name="T59" fmla="*/ 36 h 36"/>
                  <a:gd name="T60" fmla="*/ 40 w 44"/>
                  <a:gd name="T61" fmla="*/ 36 h 36"/>
                  <a:gd name="T62" fmla="*/ 42 w 44"/>
                  <a:gd name="T63" fmla="*/ 36 h 36"/>
                  <a:gd name="T64" fmla="*/ 42 w 44"/>
                  <a:gd name="T65" fmla="*/ 34 h 36"/>
                  <a:gd name="T66" fmla="*/ 42 w 44"/>
                  <a:gd name="T67" fmla="*/ 30 h 36"/>
                  <a:gd name="T68" fmla="*/ 40 w 44"/>
                  <a:gd name="T69" fmla="*/ 30 h 36"/>
                  <a:gd name="T70" fmla="*/ 40 w 44"/>
                  <a:gd name="T71" fmla="*/ 28 h 36"/>
                  <a:gd name="T72" fmla="*/ 38 w 44"/>
                  <a:gd name="T73" fmla="*/ 24 h 36"/>
                  <a:gd name="T74" fmla="*/ 38 w 44"/>
                  <a:gd name="T75" fmla="*/ 22 h 36"/>
                  <a:gd name="T76" fmla="*/ 38 w 44"/>
                  <a:gd name="T77" fmla="*/ 18 h 36"/>
                  <a:gd name="T78" fmla="*/ 40 w 44"/>
                  <a:gd name="T79" fmla="*/ 18 h 36"/>
                  <a:gd name="T80" fmla="*/ 42 w 44"/>
                  <a:gd name="T81" fmla="*/ 16 h 36"/>
                  <a:gd name="T82" fmla="*/ 44 w 44"/>
                  <a:gd name="T83" fmla="*/ 14 h 36"/>
                  <a:gd name="T84" fmla="*/ 44 w 44"/>
                  <a:gd name="T85" fmla="*/ 12 h 36"/>
                  <a:gd name="T86" fmla="*/ 44 w 44"/>
                  <a:gd name="T87" fmla="*/ 8 h 36"/>
                  <a:gd name="T88" fmla="*/ 42 w 44"/>
                  <a:gd name="T89" fmla="*/ 4 h 36"/>
                  <a:gd name="T90" fmla="*/ 28 w 44"/>
                  <a:gd name="T91" fmla="*/ 2 h 36"/>
                  <a:gd name="T92" fmla="*/ 20 w 44"/>
                  <a:gd name="T93" fmla="*/ 0 h 36"/>
                  <a:gd name="T94" fmla="*/ 12 w 44"/>
                  <a:gd name="T95" fmla="*/ 2 h 36"/>
                  <a:gd name="T96" fmla="*/ 12 w 44"/>
                  <a:gd name="T97" fmla="*/ 2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4"/>
                  <a:gd name="T148" fmla="*/ 0 h 36"/>
                  <a:gd name="T149" fmla="*/ 44 w 44"/>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4" h="36">
                    <a:moveTo>
                      <a:pt x="12" y="2"/>
                    </a:moveTo>
                    <a:lnTo>
                      <a:pt x="8" y="6"/>
                    </a:lnTo>
                    <a:lnTo>
                      <a:pt x="12" y="8"/>
                    </a:lnTo>
                    <a:lnTo>
                      <a:pt x="14" y="8"/>
                    </a:lnTo>
                    <a:lnTo>
                      <a:pt x="16" y="8"/>
                    </a:lnTo>
                    <a:lnTo>
                      <a:pt x="18" y="8"/>
                    </a:lnTo>
                    <a:lnTo>
                      <a:pt x="22" y="10"/>
                    </a:lnTo>
                    <a:lnTo>
                      <a:pt x="24" y="10"/>
                    </a:lnTo>
                    <a:lnTo>
                      <a:pt x="26" y="14"/>
                    </a:lnTo>
                    <a:lnTo>
                      <a:pt x="26" y="16"/>
                    </a:lnTo>
                    <a:lnTo>
                      <a:pt x="26" y="18"/>
                    </a:lnTo>
                    <a:lnTo>
                      <a:pt x="26" y="20"/>
                    </a:lnTo>
                    <a:lnTo>
                      <a:pt x="24" y="22"/>
                    </a:lnTo>
                    <a:lnTo>
                      <a:pt x="20" y="22"/>
                    </a:lnTo>
                    <a:lnTo>
                      <a:pt x="10" y="18"/>
                    </a:lnTo>
                    <a:lnTo>
                      <a:pt x="4" y="18"/>
                    </a:lnTo>
                    <a:lnTo>
                      <a:pt x="0" y="22"/>
                    </a:lnTo>
                    <a:lnTo>
                      <a:pt x="6" y="26"/>
                    </a:lnTo>
                    <a:lnTo>
                      <a:pt x="10" y="26"/>
                    </a:lnTo>
                    <a:lnTo>
                      <a:pt x="14" y="26"/>
                    </a:lnTo>
                    <a:lnTo>
                      <a:pt x="16" y="26"/>
                    </a:lnTo>
                    <a:lnTo>
                      <a:pt x="20" y="28"/>
                    </a:lnTo>
                    <a:lnTo>
                      <a:pt x="20" y="30"/>
                    </a:lnTo>
                    <a:lnTo>
                      <a:pt x="22" y="32"/>
                    </a:lnTo>
                    <a:lnTo>
                      <a:pt x="26" y="34"/>
                    </a:lnTo>
                    <a:lnTo>
                      <a:pt x="30" y="36"/>
                    </a:lnTo>
                    <a:lnTo>
                      <a:pt x="34" y="36"/>
                    </a:lnTo>
                    <a:lnTo>
                      <a:pt x="36" y="36"/>
                    </a:lnTo>
                    <a:lnTo>
                      <a:pt x="40" y="36"/>
                    </a:lnTo>
                    <a:lnTo>
                      <a:pt x="42" y="36"/>
                    </a:lnTo>
                    <a:lnTo>
                      <a:pt x="42" y="34"/>
                    </a:lnTo>
                    <a:lnTo>
                      <a:pt x="42" y="30"/>
                    </a:lnTo>
                    <a:lnTo>
                      <a:pt x="40" y="30"/>
                    </a:lnTo>
                    <a:lnTo>
                      <a:pt x="40" y="28"/>
                    </a:lnTo>
                    <a:lnTo>
                      <a:pt x="38" y="24"/>
                    </a:lnTo>
                    <a:lnTo>
                      <a:pt x="38" y="22"/>
                    </a:lnTo>
                    <a:lnTo>
                      <a:pt x="38" y="18"/>
                    </a:lnTo>
                    <a:lnTo>
                      <a:pt x="40" y="18"/>
                    </a:lnTo>
                    <a:lnTo>
                      <a:pt x="42" y="16"/>
                    </a:lnTo>
                    <a:lnTo>
                      <a:pt x="44" y="14"/>
                    </a:lnTo>
                    <a:lnTo>
                      <a:pt x="44" y="12"/>
                    </a:lnTo>
                    <a:lnTo>
                      <a:pt x="44" y="8"/>
                    </a:lnTo>
                    <a:lnTo>
                      <a:pt x="42" y="4"/>
                    </a:lnTo>
                    <a:lnTo>
                      <a:pt x="28" y="2"/>
                    </a:lnTo>
                    <a:lnTo>
                      <a:pt x="20" y="0"/>
                    </a:lnTo>
                    <a:lnTo>
                      <a:pt x="12" y="2"/>
                    </a:lnTo>
                    <a:close/>
                  </a:path>
                </a:pathLst>
              </a:custGeom>
              <a:grpFill/>
              <a:ln w="3175" algn="ctr">
                <a:solidFill>
                  <a:schemeClr val="accent2">
                    <a:lumMod val="60000"/>
                    <a:lumOff val="40000"/>
                  </a:schemeClr>
                </a:solidFill>
                <a:miter lim="800000"/>
                <a:headEnd/>
                <a:tailEnd/>
              </a:ln>
            </p:spPr>
            <p:txBody>
              <a:bodyPr anchor="ctr"/>
              <a:lstStyle/>
              <a:p>
                <a:pPr algn="ctr">
                  <a:defRPr/>
                </a:pPr>
                <a:endParaRPr lang="en-US">
                  <a:solidFill>
                    <a:schemeClr val="lt1"/>
                  </a:solidFill>
                  <a:latin typeface="+mn-lt"/>
                </a:endParaRPr>
              </a:p>
            </p:txBody>
          </p:sp>
          <p:sp>
            <p:nvSpPr>
              <p:cNvPr id="391" name="Freeform 345"/>
              <p:cNvSpPr>
                <a:spLocks/>
              </p:cNvSpPr>
              <p:nvPr/>
            </p:nvSpPr>
            <p:spPr bwMode="gray">
              <a:xfrm>
                <a:off x="4025" y="3635"/>
                <a:ext cx="277" cy="96"/>
              </a:xfrm>
              <a:custGeom>
                <a:avLst/>
                <a:gdLst>
                  <a:gd name="T0" fmla="*/ 18 w 140"/>
                  <a:gd name="T1" fmla="*/ 2 h 54"/>
                  <a:gd name="T2" fmla="*/ 16 w 140"/>
                  <a:gd name="T3" fmla="*/ 2 h 54"/>
                  <a:gd name="T4" fmla="*/ 14 w 140"/>
                  <a:gd name="T5" fmla="*/ 4 h 54"/>
                  <a:gd name="T6" fmla="*/ 10 w 140"/>
                  <a:gd name="T7" fmla="*/ 6 h 54"/>
                  <a:gd name="T8" fmla="*/ 6 w 140"/>
                  <a:gd name="T9" fmla="*/ 8 h 54"/>
                  <a:gd name="T10" fmla="*/ 2 w 140"/>
                  <a:gd name="T11" fmla="*/ 10 h 54"/>
                  <a:gd name="T12" fmla="*/ 0 w 140"/>
                  <a:gd name="T13" fmla="*/ 14 h 54"/>
                  <a:gd name="T14" fmla="*/ 0 w 140"/>
                  <a:gd name="T15" fmla="*/ 18 h 54"/>
                  <a:gd name="T16" fmla="*/ 0 w 140"/>
                  <a:gd name="T17" fmla="*/ 18 h 54"/>
                  <a:gd name="T18" fmla="*/ 2 w 140"/>
                  <a:gd name="T19" fmla="*/ 20 h 54"/>
                  <a:gd name="T20" fmla="*/ 4 w 140"/>
                  <a:gd name="T21" fmla="*/ 22 h 54"/>
                  <a:gd name="T22" fmla="*/ 8 w 140"/>
                  <a:gd name="T23" fmla="*/ 22 h 54"/>
                  <a:gd name="T24" fmla="*/ 12 w 140"/>
                  <a:gd name="T25" fmla="*/ 22 h 54"/>
                  <a:gd name="T26" fmla="*/ 16 w 140"/>
                  <a:gd name="T27" fmla="*/ 20 h 54"/>
                  <a:gd name="T28" fmla="*/ 20 w 140"/>
                  <a:gd name="T29" fmla="*/ 18 h 54"/>
                  <a:gd name="T30" fmla="*/ 24 w 140"/>
                  <a:gd name="T31" fmla="*/ 16 h 54"/>
                  <a:gd name="T32" fmla="*/ 28 w 140"/>
                  <a:gd name="T33" fmla="*/ 16 h 54"/>
                  <a:gd name="T34" fmla="*/ 32 w 140"/>
                  <a:gd name="T35" fmla="*/ 16 h 54"/>
                  <a:gd name="T36" fmla="*/ 34 w 140"/>
                  <a:gd name="T37" fmla="*/ 18 h 54"/>
                  <a:gd name="T38" fmla="*/ 36 w 140"/>
                  <a:gd name="T39" fmla="*/ 18 h 54"/>
                  <a:gd name="T40" fmla="*/ 40 w 140"/>
                  <a:gd name="T41" fmla="*/ 20 h 54"/>
                  <a:gd name="T42" fmla="*/ 44 w 140"/>
                  <a:gd name="T43" fmla="*/ 22 h 54"/>
                  <a:gd name="T44" fmla="*/ 48 w 140"/>
                  <a:gd name="T45" fmla="*/ 22 h 54"/>
                  <a:gd name="T46" fmla="*/ 50 w 140"/>
                  <a:gd name="T47" fmla="*/ 24 h 54"/>
                  <a:gd name="T48" fmla="*/ 52 w 140"/>
                  <a:gd name="T49" fmla="*/ 24 h 54"/>
                  <a:gd name="T50" fmla="*/ 68 w 140"/>
                  <a:gd name="T51" fmla="*/ 32 h 54"/>
                  <a:gd name="T52" fmla="*/ 68 w 140"/>
                  <a:gd name="T53" fmla="*/ 32 h 54"/>
                  <a:gd name="T54" fmla="*/ 70 w 140"/>
                  <a:gd name="T55" fmla="*/ 34 h 54"/>
                  <a:gd name="T56" fmla="*/ 74 w 140"/>
                  <a:gd name="T57" fmla="*/ 36 h 54"/>
                  <a:gd name="T58" fmla="*/ 80 w 140"/>
                  <a:gd name="T59" fmla="*/ 40 h 54"/>
                  <a:gd name="T60" fmla="*/ 88 w 140"/>
                  <a:gd name="T61" fmla="*/ 40 h 54"/>
                  <a:gd name="T62" fmla="*/ 98 w 140"/>
                  <a:gd name="T63" fmla="*/ 42 h 54"/>
                  <a:gd name="T64" fmla="*/ 98 w 140"/>
                  <a:gd name="T65" fmla="*/ 46 h 54"/>
                  <a:gd name="T66" fmla="*/ 90 w 140"/>
                  <a:gd name="T67" fmla="*/ 50 h 54"/>
                  <a:gd name="T68" fmla="*/ 92 w 140"/>
                  <a:gd name="T69" fmla="*/ 54 h 54"/>
                  <a:gd name="T70" fmla="*/ 94 w 140"/>
                  <a:gd name="T71" fmla="*/ 54 h 54"/>
                  <a:gd name="T72" fmla="*/ 96 w 140"/>
                  <a:gd name="T73" fmla="*/ 54 h 54"/>
                  <a:gd name="T74" fmla="*/ 102 w 140"/>
                  <a:gd name="T75" fmla="*/ 54 h 54"/>
                  <a:gd name="T76" fmla="*/ 108 w 140"/>
                  <a:gd name="T77" fmla="*/ 54 h 54"/>
                  <a:gd name="T78" fmla="*/ 114 w 140"/>
                  <a:gd name="T79" fmla="*/ 54 h 54"/>
                  <a:gd name="T80" fmla="*/ 120 w 140"/>
                  <a:gd name="T81" fmla="*/ 54 h 54"/>
                  <a:gd name="T82" fmla="*/ 122 w 140"/>
                  <a:gd name="T83" fmla="*/ 54 h 54"/>
                  <a:gd name="T84" fmla="*/ 138 w 140"/>
                  <a:gd name="T85" fmla="*/ 52 h 54"/>
                  <a:gd name="T86" fmla="*/ 138 w 140"/>
                  <a:gd name="T87" fmla="*/ 52 h 54"/>
                  <a:gd name="T88" fmla="*/ 138 w 140"/>
                  <a:gd name="T89" fmla="*/ 50 h 54"/>
                  <a:gd name="T90" fmla="*/ 140 w 140"/>
                  <a:gd name="T91" fmla="*/ 48 h 54"/>
                  <a:gd name="T92" fmla="*/ 140 w 140"/>
                  <a:gd name="T93" fmla="*/ 46 h 54"/>
                  <a:gd name="T94" fmla="*/ 138 w 140"/>
                  <a:gd name="T95" fmla="*/ 42 h 54"/>
                  <a:gd name="T96" fmla="*/ 120 w 140"/>
                  <a:gd name="T97" fmla="*/ 34 h 54"/>
                  <a:gd name="T98" fmla="*/ 116 w 140"/>
                  <a:gd name="T99" fmla="*/ 30 h 54"/>
                  <a:gd name="T100" fmla="*/ 86 w 140"/>
                  <a:gd name="T101" fmla="*/ 22 h 54"/>
                  <a:gd name="T102" fmla="*/ 76 w 140"/>
                  <a:gd name="T103" fmla="*/ 20 h 54"/>
                  <a:gd name="T104" fmla="*/ 74 w 140"/>
                  <a:gd name="T105" fmla="*/ 20 h 54"/>
                  <a:gd name="T106" fmla="*/ 70 w 140"/>
                  <a:gd name="T107" fmla="*/ 16 h 54"/>
                  <a:gd name="T108" fmla="*/ 66 w 140"/>
                  <a:gd name="T109" fmla="*/ 14 h 54"/>
                  <a:gd name="T110" fmla="*/ 58 w 140"/>
                  <a:gd name="T111" fmla="*/ 8 h 54"/>
                  <a:gd name="T112" fmla="*/ 32 w 140"/>
                  <a:gd name="T113" fmla="*/ 0 h 54"/>
                  <a:gd name="T114" fmla="*/ 18 w 140"/>
                  <a:gd name="T115" fmla="*/ 2 h 54"/>
                  <a:gd name="T116" fmla="*/ 18 w 140"/>
                  <a:gd name="T117" fmla="*/ 2 h 5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0"/>
                  <a:gd name="T178" fmla="*/ 0 h 54"/>
                  <a:gd name="T179" fmla="*/ 140 w 140"/>
                  <a:gd name="T180" fmla="*/ 54 h 5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0" h="54">
                    <a:moveTo>
                      <a:pt x="18" y="2"/>
                    </a:moveTo>
                    <a:lnTo>
                      <a:pt x="16" y="2"/>
                    </a:lnTo>
                    <a:lnTo>
                      <a:pt x="14" y="4"/>
                    </a:lnTo>
                    <a:lnTo>
                      <a:pt x="10" y="6"/>
                    </a:lnTo>
                    <a:lnTo>
                      <a:pt x="6" y="8"/>
                    </a:lnTo>
                    <a:lnTo>
                      <a:pt x="2" y="10"/>
                    </a:lnTo>
                    <a:lnTo>
                      <a:pt x="0" y="14"/>
                    </a:lnTo>
                    <a:lnTo>
                      <a:pt x="0" y="18"/>
                    </a:lnTo>
                    <a:lnTo>
                      <a:pt x="2" y="20"/>
                    </a:lnTo>
                    <a:lnTo>
                      <a:pt x="4" y="22"/>
                    </a:lnTo>
                    <a:lnTo>
                      <a:pt x="8" y="22"/>
                    </a:lnTo>
                    <a:lnTo>
                      <a:pt x="12" y="22"/>
                    </a:lnTo>
                    <a:lnTo>
                      <a:pt x="16" y="20"/>
                    </a:lnTo>
                    <a:lnTo>
                      <a:pt x="20" y="18"/>
                    </a:lnTo>
                    <a:lnTo>
                      <a:pt x="24" y="16"/>
                    </a:lnTo>
                    <a:lnTo>
                      <a:pt x="28" y="16"/>
                    </a:lnTo>
                    <a:lnTo>
                      <a:pt x="32" y="16"/>
                    </a:lnTo>
                    <a:lnTo>
                      <a:pt x="34" y="18"/>
                    </a:lnTo>
                    <a:lnTo>
                      <a:pt x="36" y="18"/>
                    </a:lnTo>
                    <a:lnTo>
                      <a:pt x="40" y="20"/>
                    </a:lnTo>
                    <a:lnTo>
                      <a:pt x="44" y="22"/>
                    </a:lnTo>
                    <a:lnTo>
                      <a:pt x="48" y="22"/>
                    </a:lnTo>
                    <a:lnTo>
                      <a:pt x="50" y="24"/>
                    </a:lnTo>
                    <a:lnTo>
                      <a:pt x="52" y="24"/>
                    </a:lnTo>
                    <a:lnTo>
                      <a:pt x="68" y="32"/>
                    </a:lnTo>
                    <a:lnTo>
                      <a:pt x="70" y="34"/>
                    </a:lnTo>
                    <a:lnTo>
                      <a:pt x="74" y="36"/>
                    </a:lnTo>
                    <a:lnTo>
                      <a:pt x="80" y="40"/>
                    </a:lnTo>
                    <a:lnTo>
                      <a:pt x="88" y="40"/>
                    </a:lnTo>
                    <a:lnTo>
                      <a:pt x="98" y="42"/>
                    </a:lnTo>
                    <a:lnTo>
                      <a:pt x="98" y="46"/>
                    </a:lnTo>
                    <a:lnTo>
                      <a:pt x="90" y="50"/>
                    </a:lnTo>
                    <a:lnTo>
                      <a:pt x="92" y="54"/>
                    </a:lnTo>
                    <a:lnTo>
                      <a:pt x="94" y="54"/>
                    </a:lnTo>
                    <a:lnTo>
                      <a:pt x="96" y="54"/>
                    </a:lnTo>
                    <a:lnTo>
                      <a:pt x="102" y="54"/>
                    </a:lnTo>
                    <a:lnTo>
                      <a:pt x="108" y="54"/>
                    </a:lnTo>
                    <a:lnTo>
                      <a:pt x="114" y="54"/>
                    </a:lnTo>
                    <a:lnTo>
                      <a:pt x="120" y="54"/>
                    </a:lnTo>
                    <a:lnTo>
                      <a:pt x="122" y="54"/>
                    </a:lnTo>
                    <a:lnTo>
                      <a:pt x="138" y="52"/>
                    </a:lnTo>
                    <a:lnTo>
                      <a:pt x="138" y="50"/>
                    </a:lnTo>
                    <a:lnTo>
                      <a:pt x="140" y="48"/>
                    </a:lnTo>
                    <a:lnTo>
                      <a:pt x="140" y="46"/>
                    </a:lnTo>
                    <a:lnTo>
                      <a:pt x="138" y="42"/>
                    </a:lnTo>
                    <a:lnTo>
                      <a:pt x="120" y="34"/>
                    </a:lnTo>
                    <a:lnTo>
                      <a:pt x="116" y="30"/>
                    </a:lnTo>
                    <a:lnTo>
                      <a:pt x="86" y="22"/>
                    </a:lnTo>
                    <a:lnTo>
                      <a:pt x="76" y="20"/>
                    </a:lnTo>
                    <a:lnTo>
                      <a:pt x="74" y="20"/>
                    </a:lnTo>
                    <a:lnTo>
                      <a:pt x="70" y="16"/>
                    </a:lnTo>
                    <a:lnTo>
                      <a:pt x="66" y="14"/>
                    </a:lnTo>
                    <a:lnTo>
                      <a:pt x="58" y="8"/>
                    </a:lnTo>
                    <a:lnTo>
                      <a:pt x="32" y="0"/>
                    </a:lnTo>
                    <a:lnTo>
                      <a:pt x="18" y="2"/>
                    </a:lnTo>
                    <a:close/>
                  </a:path>
                </a:pathLst>
              </a:custGeom>
              <a:grpFill/>
              <a:ln w="3175" algn="ctr">
                <a:solidFill>
                  <a:schemeClr val="accent2">
                    <a:lumMod val="60000"/>
                    <a:lumOff val="40000"/>
                  </a:schemeClr>
                </a:solidFill>
                <a:miter lim="800000"/>
                <a:headEnd/>
                <a:tailEnd/>
              </a:ln>
            </p:spPr>
            <p:txBody>
              <a:bodyPr anchor="ctr"/>
              <a:lstStyle/>
              <a:p>
                <a:pPr algn="ctr">
                  <a:defRPr/>
                </a:pPr>
                <a:endParaRPr lang="en-US">
                  <a:solidFill>
                    <a:schemeClr val="lt1"/>
                  </a:solidFill>
                  <a:latin typeface="+mn-lt"/>
                </a:endParaRPr>
              </a:p>
            </p:txBody>
          </p:sp>
        </p:grpSp>
        <p:grpSp>
          <p:nvGrpSpPr>
            <p:cNvPr id="103" name="Group 38"/>
            <p:cNvGrpSpPr>
              <a:grpSpLocks/>
            </p:cNvGrpSpPr>
            <p:nvPr/>
          </p:nvGrpSpPr>
          <p:grpSpPr bwMode="auto">
            <a:xfrm>
              <a:off x="3249004" y="1264473"/>
              <a:ext cx="2998353" cy="1195779"/>
              <a:chOff x="2504" y="1196"/>
              <a:chExt cx="2800" cy="1134"/>
            </a:xfrm>
            <a:grpFill/>
          </p:grpSpPr>
          <p:sp>
            <p:nvSpPr>
              <p:cNvPr id="303" name="Freeform 191"/>
              <p:cNvSpPr>
                <a:spLocks/>
              </p:cNvSpPr>
              <p:nvPr/>
            </p:nvSpPr>
            <p:spPr bwMode="gray">
              <a:xfrm>
                <a:off x="3475" y="1346"/>
                <a:ext cx="93" cy="186"/>
              </a:xfrm>
              <a:custGeom>
                <a:avLst/>
                <a:gdLst>
                  <a:gd name="T0" fmla="*/ 76 w 84"/>
                  <a:gd name="T1" fmla="*/ 8 h 186"/>
                  <a:gd name="T2" fmla="*/ 74 w 84"/>
                  <a:gd name="T3" fmla="*/ 4 h 186"/>
                  <a:gd name="T4" fmla="*/ 74 w 84"/>
                  <a:gd name="T5" fmla="*/ 0 h 186"/>
                  <a:gd name="T6" fmla="*/ 70 w 84"/>
                  <a:gd name="T7" fmla="*/ 0 h 186"/>
                  <a:gd name="T8" fmla="*/ 64 w 84"/>
                  <a:gd name="T9" fmla="*/ 8 h 186"/>
                  <a:gd name="T10" fmla="*/ 50 w 84"/>
                  <a:gd name="T11" fmla="*/ 22 h 186"/>
                  <a:gd name="T12" fmla="*/ 38 w 84"/>
                  <a:gd name="T13" fmla="*/ 30 h 186"/>
                  <a:gd name="T14" fmla="*/ 34 w 84"/>
                  <a:gd name="T15" fmla="*/ 32 h 186"/>
                  <a:gd name="T16" fmla="*/ 2 w 84"/>
                  <a:gd name="T17" fmla="*/ 116 h 186"/>
                  <a:gd name="T18" fmla="*/ 0 w 84"/>
                  <a:gd name="T19" fmla="*/ 148 h 186"/>
                  <a:gd name="T20" fmla="*/ 2 w 84"/>
                  <a:gd name="T21" fmla="*/ 148 h 186"/>
                  <a:gd name="T22" fmla="*/ 6 w 84"/>
                  <a:gd name="T23" fmla="*/ 150 h 186"/>
                  <a:gd name="T24" fmla="*/ 4 w 84"/>
                  <a:gd name="T25" fmla="*/ 158 h 186"/>
                  <a:gd name="T26" fmla="*/ 4 w 84"/>
                  <a:gd name="T27" fmla="*/ 168 h 186"/>
                  <a:gd name="T28" fmla="*/ 6 w 84"/>
                  <a:gd name="T29" fmla="*/ 176 h 186"/>
                  <a:gd name="T30" fmla="*/ 14 w 84"/>
                  <a:gd name="T31" fmla="*/ 178 h 186"/>
                  <a:gd name="T32" fmla="*/ 24 w 84"/>
                  <a:gd name="T33" fmla="*/ 180 h 186"/>
                  <a:gd name="T34" fmla="*/ 28 w 84"/>
                  <a:gd name="T35" fmla="*/ 184 h 186"/>
                  <a:gd name="T36" fmla="*/ 40 w 84"/>
                  <a:gd name="T37" fmla="*/ 186 h 186"/>
                  <a:gd name="T38" fmla="*/ 44 w 84"/>
                  <a:gd name="T39" fmla="*/ 184 h 186"/>
                  <a:gd name="T40" fmla="*/ 48 w 84"/>
                  <a:gd name="T41" fmla="*/ 180 h 186"/>
                  <a:gd name="T42" fmla="*/ 48 w 84"/>
                  <a:gd name="T43" fmla="*/ 174 h 186"/>
                  <a:gd name="T44" fmla="*/ 44 w 84"/>
                  <a:gd name="T45" fmla="*/ 170 h 186"/>
                  <a:gd name="T46" fmla="*/ 40 w 84"/>
                  <a:gd name="T47" fmla="*/ 170 h 186"/>
                  <a:gd name="T48" fmla="*/ 30 w 84"/>
                  <a:gd name="T49" fmla="*/ 154 h 186"/>
                  <a:gd name="T50" fmla="*/ 26 w 84"/>
                  <a:gd name="T51" fmla="*/ 128 h 186"/>
                  <a:gd name="T52" fmla="*/ 34 w 84"/>
                  <a:gd name="T53" fmla="*/ 100 h 186"/>
                  <a:gd name="T54" fmla="*/ 32 w 84"/>
                  <a:gd name="T55" fmla="*/ 96 h 186"/>
                  <a:gd name="T56" fmla="*/ 34 w 84"/>
                  <a:gd name="T57" fmla="*/ 86 h 186"/>
                  <a:gd name="T58" fmla="*/ 40 w 84"/>
                  <a:gd name="T59" fmla="*/ 76 h 186"/>
                  <a:gd name="T60" fmla="*/ 56 w 84"/>
                  <a:gd name="T61" fmla="*/ 50 h 186"/>
                  <a:gd name="T62" fmla="*/ 84 w 84"/>
                  <a:gd name="T63" fmla="*/ 22 h 186"/>
                  <a:gd name="T64" fmla="*/ 76 w 84"/>
                  <a:gd name="T65" fmla="*/ 8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186"/>
                  <a:gd name="T101" fmla="*/ 84 w 84"/>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186">
                    <a:moveTo>
                      <a:pt x="76" y="8"/>
                    </a:moveTo>
                    <a:lnTo>
                      <a:pt x="76" y="8"/>
                    </a:lnTo>
                    <a:lnTo>
                      <a:pt x="76" y="6"/>
                    </a:lnTo>
                    <a:lnTo>
                      <a:pt x="74" y="4"/>
                    </a:lnTo>
                    <a:lnTo>
                      <a:pt x="74" y="2"/>
                    </a:lnTo>
                    <a:lnTo>
                      <a:pt x="74" y="0"/>
                    </a:lnTo>
                    <a:lnTo>
                      <a:pt x="72" y="0"/>
                    </a:lnTo>
                    <a:lnTo>
                      <a:pt x="70" y="0"/>
                    </a:lnTo>
                    <a:lnTo>
                      <a:pt x="66" y="2"/>
                    </a:lnTo>
                    <a:lnTo>
                      <a:pt x="64" y="8"/>
                    </a:lnTo>
                    <a:lnTo>
                      <a:pt x="56" y="16"/>
                    </a:lnTo>
                    <a:lnTo>
                      <a:pt x="50" y="22"/>
                    </a:lnTo>
                    <a:lnTo>
                      <a:pt x="44" y="28"/>
                    </a:lnTo>
                    <a:lnTo>
                      <a:pt x="38" y="30"/>
                    </a:lnTo>
                    <a:lnTo>
                      <a:pt x="36" y="32"/>
                    </a:lnTo>
                    <a:lnTo>
                      <a:pt x="34" y="32"/>
                    </a:lnTo>
                    <a:lnTo>
                      <a:pt x="8" y="88"/>
                    </a:lnTo>
                    <a:lnTo>
                      <a:pt x="2" y="116"/>
                    </a:lnTo>
                    <a:lnTo>
                      <a:pt x="2" y="124"/>
                    </a:lnTo>
                    <a:lnTo>
                      <a:pt x="0" y="148"/>
                    </a:lnTo>
                    <a:lnTo>
                      <a:pt x="2" y="148"/>
                    </a:lnTo>
                    <a:lnTo>
                      <a:pt x="4" y="148"/>
                    </a:lnTo>
                    <a:lnTo>
                      <a:pt x="6" y="150"/>
                    </a:lnTo>
                    <a:lnTo>
                      <a:pt x="6" y="154"/>
                    </a:lnTo>
                    <a:lnTo>
                      <a:pt x="4" y="158"/>
                    </a:lnTo>
                    <a:lnTo>
                      <a:pt x="4" y="162"/>
                    </a:lnTo>
                    <a:lnTo>
                      <a:pt x="4" y="168"/>
                    </a:lnTo>
                    <a:lnTo>
                      <a:pt x="4" y="172"/>
                    </a:lnTo>
                    <a:lnTo>
                      <a:pt x="6" y="176"/>
                    </a:lnTo>
                    <a:lnTo>
                      <a:pt x="8" y="178"/>
                    </a:lnTo>
                    <a:lnTo>
                      <a:pt x="14" y="178"/>
                    </a:lnTo>
                    <a:lnTo>
                      <a:pt x="20" y="178"/>
                    </a:lnTo>
                    <a:lnTo>
                      <a:pt x="24" y="180"/>
                    </a:lnTo>
                    <a:lnTo>
                      <a:pt x="26" y="182"/>
                    </a:lnTo>
                    <a:lnTo>
                      <a:pt x="28" y="184"/>
                    </a:lnTo>
                    <a:lnTo>
                      <a:pt x="40" y="186"/>
                    </a:lnTo>
                    <a:lnTo>
                      <a:pt x="42" y="186"/>
                    </a:lnTo>
                    <a:lnTo>
                      <a:pt x="44" y="184"/>
                    </a:lnTo>
                    <a:lnTo>
                      <a:pt x="46" y="184"/>
                    </a:lnTo>
                    <a:lnTo>
                      <a:pt x="48" y="180"/>
                    </a:lnTo>
                    <a:lnTo>
                      <a:pt x="50" y="178"/>
                    </a:lnTo>
                    <a:lnTo>
                      <a:pt x="48" y="174"/>
                    </a:lnTo>
                    <a:lnTo>
                      <a:pt x="46" y="172"/>
                    </a:lnTo>
                    <a:lnTo>
                      <a:pt x="44" y="170"/>
                    </a:lnTo>
                    <a:lnTo>
                      <a:pt x="40" y="170"/>
                    </a:lnTo>
                    <a:lnTo>
                      <a:pt x="30" y="158"/>
                    </a:lnTo>
                    <a:lnTo>
                      <a:pt x="30" y="154"/>
                    </a:lnTo>
                    <a:lnTo>
                      <a:pt x="26" y="142"/>
                    </a:lnTo>
                    <a:lnTo>
                      <a:pt x="26" y="128"/>
                    </a:lnTo>
                    <a:lnTo>
                      <a:pt x="26" y="112"/>
                    </a:lnTo>
                    <a:lnTo>
                      <a:pt x="34" y="100"/>
                    </a:lnTo>
                    <a:lnTo>
                      <a:pt x="34" y="98"/>
                    </a:lnTo>
                    <a:lnTo>
                      <a:pt x="32" y="96"/>
                    </a:lnTo>
                    <a:lnTo>
                      <a:pt x="32" y="92"/>
                    </a:lnTo>
                    <a:lnTo>
                      <a:pt x="34" y="86"/>
                    </a:lnTo>
                    <a:lnTo>
                      <a:pt x="36" y="82"/>
                    </a:lnTo>
                    <a:lnTo>
                      <a:pt x="40" y="76"/>
                    </a:lnTo>
                    <a:lnTo>
                      <a:pt x="48" y="66"/>
                    </a:lnTo>
                    <a:lnTo>
                      <a:pt x="56" y="50"/>
                    </a:lnTo>
                    <a:lnTo>
                      <a:pt x="66" y="36"/>
                    </a:lnTo>
                    <a:lnTo>
                      <a:pt x="84" y="22"/>
                    </a:lnTo>
                    <a:lnTo>
                      <a:pt x="76" y="8"/>
                    </a:lnTo>
                    <a:close/>
                  </a:path>
                </a:pathLst>
              </a:custGeom>
              <a:grpFill/>
              <a:ln w="3175" algn="ctr">
                <a:solidFill>
                  <a:schemeClr val="accent2">
                    <a:lumMod val="60000"/>
                    <a:lumOff val="40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04" name="Freeform 192"/>
              <p:cNvSpPr>
                <a:spLocks/>
              </p:cNvSpPr>
              <p:nvPr/>
            </p:nvSpPr>
            <p:spPr bwMode="gray">
              <a:xfrm>
                <a:off x="3269" y="1221"/>
                <a:ext cx="121" cy="70"/>
              </a:xfrm>
              <a:custGeom>
                <a:avLst/>
                <a:gdLst>
                  <a:gd name="T0" fmla="*/ 26 w 110"/>
                  <a:gd name="T1" fmla="*/ 10 h 70"/>
                  <a:gd name="T2" fmla="*/ 26 w 110"/>
                  <a:gd name="T3" fmla="*/ 10 h 70"/>
                  <a:gd name="T4" fmla="*/ 26 w 110"/>
                  <a:gd name="T5" fmla="*/ 12 h 70"/>
                  <a:gd name="T6" fmla="*/ 24 w 110"/>
                  <a:gd name="T7" fmla="*/ 16 h 70"/>
                  <a:gd name="T8" fmla="*/ 22 w 110"/>
                  <a:gd name="T9" fmla="*/ 18 h 70"/>
                  <a:gd name="T10" fmla="*/ 20 w 110"/>
                  <a:gd name="T11" fmla="*/ 20 h 70"/>
                  <a:gd name="T12" fmla="*/ 14 w 110"/>
                  <a:gd name="T13" fmla="*/ 22 h 70"/>
                  <a:gd name="T14" fmla="*/ 10 w 110"/>
                  <a:gd name="T15" fmla="*/ 24 h 70"/>
                  <a:gd name="T16" fmla="*/ 4 w 110"/>
                  <a:gd name="T17" fmla="*/ 24 h 70"/>
                  <a:gd name="T18" fmla="*/ 2 w 110"/>
                  <a:gd name="T19" fmla="*/ 28 h 70"/>
                  <a:gd name="T20" fmla="*/ 0 w 110"/>
                  <a:gd name="T21" fmla="*/ 30 h 70"/>
                  <a:gd name="T22" fmla="*/ 0 w 110"/>
                  <a:gd name="T23" fmla="*/ 32 h 70"/>
                  <a:gd name="T24" fmla="*/ 2 w 110"/>
                  <a:gd name="T25" fmla="*/ 34 h 70"/>
                  <a:gd name="T26" fmla="*/ 8 w 110"/>
                  <a:gd name="T27" fmla="*/ 38 h 70"/>
                  <a:gd name="T28" fmla="*/ 22 w 110"/>
                  <a:gd name="T29" fmla="*/ 42 h 70"/>
                  <a:gd name="T30" fmla="*/ 34 w 110"/>
                  <a:gd name="T31" fmla="*/ 44 h 70"/>
                  <a:gd name="T32" fmla="*/ 46 w 110"/>
                  <a:gd name="T33" fmla="*/ 44 h 70"/>
                  <a:gd name="T34" fmla="*/ 50 w 110"/>
                  <a:gd name="T35" fmla="*/ 44 h 70"/>
                  <a:gd name="T36" fmla="*/ 68 w 110"/>
                  <a:gd name="T37" fmla="*/ 70 h 70"/>
                  <a:gd name="T38" fmla="*/ 86 w 110"/>
                  <a:gd name="T39" fmla="*/ 56 h 70"/>
                  <a:gd name="T40" fmla="*/ 88 w 110"/>
                  <a:gd name="T41" fmla="*/ 44 h 70"/>
                  <a:gd name="T42" fmla="*/ 88 w 110"/>
                  <a:gd name="T43" fmla="*/ 44 h 70"/>
                  <a:gd name="T44" fmla="*/ 92 w 110"/>
                  <a:gd name="T45" fmla="*/ 42 h 70"/>
                  <a:gd name="T46" fmla="*/ 96 w 110"/>
                  <a:gd name="T47" fmla="*/ 40 h 70"/>
                  <a:gd name="T48" fmla="*/ 100 w 110"/>
                  <a:gd name="T49" fmla="*/ 36 h 70"/>
                  <a:gd name="T50" fmla="*/ 104 w 110"/>
                  <a:gd name="T51" fmla="*/ 32 h 70"/>
                  <a:gd name="T52" fmla="*/ 108 w 110"/>
                  <a:gd name="T53" fmla="*/ 28 h 70"/>
                  <a:gd name="T54" fmla="*/ 110 w 110"/>
                  <a:gd name="T55" fmla="*/ 22 h 70"/>
                  <a:gd name="T56" fmla="*/ 110 w 110"/>
                  <a:gd name="T57" fmla="*/ 18 h 70"/>
                  <a:gd name="T58" fmla="*/ 110 w 110"/>
                  <a:gd name="T59" fmla="*/ 16 h 70"/>
                  <a:gd name="T60" fmla="*/ 108 w 110"/>
                  <a:gd name="T61" fmla="*/ 16 h 70"/>
                  <a:gd name="T62" fmla="*/ 106 w 110"/>
                  <a:gd name="T63" fmla="*/ 16 h 70"/>
                  <a:gd name="T64" fmla="*/ 104 w 110"/>
                  <a:gd name="T65" fmla="*/ 18 h 70"/>
                  <a:gd name="T66" fmla="*/ 102 w 110"/>
                  <a:gd name="T67" fmla="*/ 18 h 70"/>
                  <a:gd name="T68" fmla="*/ 100 w 110"/>
                  <a:gd name="T69" fmla="*/ 20 h 70"/>
                  <a:gd name="T70" fmla="*/ 98 w 110"/>
                  <a:gd name="T71" fmla="*/ 22 h 70"/>
                  <a:gd name="T72" fmla="*/ 98 w 110"/>
                  <a:gd name="T73" fmla="*/ 22 h 70"/>
                  <a:gd name="T74" fmla="*/ 80 w 110"/>
                  <a:gd name="T75" fmla="*/ 32 h 70"/>
                  <a:gd name="T76" fmla="*/ 62 w 110"/>
                  <a:gd name="T77" fmla="*/ 30 h 70"/>
                  <a:gd name="T78" fmla="*/ 60 w 110"/>
                  <a:gd name="T79" fmla="*/ 28 h 70"/>
                  <a:gd name="T80" fmla="*/ 58 w 110"/>
                  <a:gd name="T81" fmla="*/ 28 h 70"/>
                  <a:gd name="T82" fmla="*/ 56 w 110"/>
                  <a:gd name="T83" fmla="*/ 24 h 70"/>
                  <a:gd name="T84" fmla="*/ 56 w 110"/>
                  <a:gd name="T85" fmla="*/ 22 h 70"/>
                  <a:gd name="T86" fmla="*/ 56 w 110"/>
                  <a:gd name="T87" fmla="*/ 18 h 70"/>
                  <a:gd name="T88" fmla="*/ 58 w 110"/>
                  <a:gd name="T89" fmla="*/ 14 h 70"/>
                  <a:gd name="T90" fmla="*/ 62 w 110"/>
                  <a:gd name="T91" fmla="*/ 10 h 70"/>
                  <a:gd name="T92" fmla="*/ 64 w 110"/>
                  <a:gd name="T93" fmla="*/ 6 h 70"/>
                  <a:gd name="T94" fmla="*/ 66 w 110"/>
                  <a:gd name="T95" fmla="*/ 4 h 70"/>
                  <a:gd name="T96" fmla="*/ 66 w 110"/>
                  <a:gd name="T97" fmla="*/ 4 h 70"/>
                  <a:gd name="T98" fmla="*/ 62 w 110"/>
                  <a:gd name="T99" fmla="*/ 2 h 70"/>
                  <a:gd name="T100" fmla="*/ 54 w 110"/>
                  <a:gd name="T101" fmla="*/ 2 h 70"/>
                  <a:gd name="T102" fmla="*/ 44 w 110"/>
                  <a:gd name="T103" fmla="*/ 0 h 70"/>
                  <a:gd name="T104" fmla="*/ 34 w 110"/>
                  <a:gd name="T105" fmla="*/ 4 h 70"/>
                  <a:gd name="T106" fmla="*/ 26 w 110"/>
                  <a:gd name="T107" fmla="*/ 10 h 70"/>
                  <a:gd name="T108" fmla="*/ 26 w 110"/>
                  <a:gd name="T109" fmla="*/ 10 h 7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0"/>
                  <a:gd name="T166" fmla="*/ 0 h 70"/>
                  <a:gd name="T167" fmla="*/ 110 w 110"/>
                  <a:gd name="T168" fmla="*/ 70 h 7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0" h="70">
                    <a:moveTo>
                      <a:pt x="26" y="10"/>
                    </a:moveTo>
                    <a:lnTo>
                      <a:pt x="26" y="10"/>
                    </a:lnTo>
                    <a:lnTo>
                      <a:pt x="26" y="12"/>
                    </a:lnTo>
                    <a:lnTo>
                      <a:pt x="24" y="16"/>
                    </a:lnTo>
                    <a:lnTo>
                      <a:pt x="22" y="18"/>
                    </a:lnTo>
                    <a:lnTo>
                      <a:pt x="20" y="20"/>
                    </a:lnTo>
                    <a:lnTo>
                      <a:pt x="14" y="22"/>
                    </a:lnTo>
                    <a:lnTo>
                      <a:pt x="10" y="24"/>
                    </a:lnTo>
                    <a:lnTo>
                      <a:pt x="4" y="24"/>
                    </a:lnTo>
                    <a:lnTo>
                      <a:pt x="2" y="28"/>
                    </a:lnTo>
                    <a:lnTo>
                      <a:pt x="0" y="30"/>
                    </a:lnTo>
                    <a:lnTo>
                      <a:pt x="0" y="32"/>
                    </a:lnTo>
                    <a:lnTo>
                      <a:pt x="2" y="34"/>
                    </a:lnTo>
                    <a:lnTo>
                      <a:pt x="8" y="38"/>
                    </a:lnTo>
                    <a:lnTo>
                      <a:pt x="22" y="42"/>
                    </a:lnTo>
                    <a:lnTo>
                      <a:pt x="34" y="44"/>
                    </a:lnTo>
                    <a:lnTo>
                      <a:pt x="46" y="44"/>
                    </a:lnTo>
                    <a:lnTo>
                      <a:pt x="50" y="44"/>
                    </a:lnTo>
                    <a:lnTo>
                      <a:pt x="68" y="70"/>
                    </a:lnTo>
                    <a:lnTo>
                      <a:pt x="86" y="56"/>
                    </a:lnTo>
                    <a:lnTo>
                      <a:pt x="88" y="44"/>
                    </a:lnTo>
                    <a:lnTo>
                      <a:pt x="92" y="42"/>
                    </a:lnTo>
                    <a:lnTo>
                      <a:pt x="96" y="40"/>
                    </a:lnTo>
                    <a:lnTo>
                      <a:pt x="100" y="36"/>
                    </a:lnTo>
                    <a:lnTo>
                      <a:pt x="104" y="32"/>
                    </a:lnTo>
                    <a:lnTo>
                      <a:pt x="108" y="28"/>
                    </a:lnTo>
                    <a:lnTo>
                      <a:pt x="110" y="22"/>
                    </a:lnTo>
                    <a:lnTo>
                      <a:pt x="110" y="18"/>
                    </a:lnTo>
                    <a:lnTo>
                      <a:pt x="110" y="16"/>
                    </a:lnTo>
                    <a:lnTo>
                      <a:pt x="108" y="16"/>
                    </a:lnTo>
                    <a:lnTo>
                      <a:pt x="106" y="16"/>
                    </a:lnTo>
                    <a:lnTo>
                      <a:pt x="104" y="18"/>
                    </a:lnTo>
                    <a:lnTo>
                      <a:pt x="102" y="18"/>
                    </a:lnTo>
                    <a:lnTo>
                      <a:pt x="100" y="20"/>
                    </a:lnTo>
                    <a:lnTo>
                      <a:pt x="98" y="22"/>
                    </a:lnTo>
                    <a:lnTo>
                      <a:pt x="80" y="32"/>
                    </a:lnTo>
                    <a:lnTo>
                      <a:pt x="62" y="30"/>
                    </a:lnTo>
                    <a:lnTo>
                      <a:pt x="60" y="28"/>
                    </a:lnTo>
                    <a:lnTo>
                      <a:pt x="58" y="28"/>
                    </a:lnTo>
                    <a:lnTo>
                      <a:pt x="56" y="24"/>
                    </a:lnTo>
                    <a:lnTo>
                      <a:pt x="56" y="22"/>
                    </a:lnTo>
                    <a:lnTo>
                      <a:pt x="56" y="18"/>
                    </a:lnTo>
                    <a:lnTo>
                      <a:pt x="58" y="14"/>
                    </a:lnTo>
                    <a:lnTo>
                      <a:pt x="62" y="10"/>
                    </a:lnTo>
                    <a:lnTo>
                      <a:pt x="64" y="6"/>
                    </a:lnTo>
                    <a:lnTo>
                      <a:pt x="66" y="4"/>
                    </a:lnTo>
                    <a:lnTo>
                      <a:pt x="62" y="2"/>
                    </a:lnTo>
                    <a:lnTo>
                      <a:pt x="54" y="2"/>
                    </a:lnTo>
                    <a:lnTo>
                      <a:pt x="44" y="0"/>
                    </a:lnTo>
                    <a:lnTo>
                      <a:pt x="34" y="4"/>
                    </a:lnTo>
                    <a:lnTo>
                      <a:pt x="26" y="10"/>
                    </a:lnTo>
                    <a:close/>
                  </a:path>
                </a:pathLst>
              </a:custGeom>
              <a:grpFill/>
              <a:ln w="3175" algn="ctr">
                <a:solidFill>
                  <a:schemeClr val="accent2">
                    <a:lumMod val="60000"/>
                    <a:lumOff val="40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05" name="Freeform 193"/>
              <p:cNvSpPr>
                <a:spLocks/>
              </p:cNvSpPr>
              <p:nvPr/>
            </p:nvSpPr>
            <p:spPr bwMode="gray">
              <a:xfrm>
                <a:off x="2870" y="1236"/>
                <a:ext cx="122" cy="220"/>
              </a:xfrm>
              <a:custGeom>
                <a:avLst/>
                <a:gdLst>
                  <a:gd name="T0" fmla="*/ 44 w 110"/>
                  <a:gd name="T1" fmla="*/ 20 h 220"/>
                  <a:gd name="T2" fmla="*/ 40 w 110"/>
                  <a:gd name="T3" fmla="*/ 20 h 220"/>
                  <a:gd name="T4" fmla="*/ 36 w 110"/>
                  <a:gd name="T5" fmla="*/ 20 h 220"/>
                  <a:gd name="T6" fmla="*/ 34 w 110"/>
                  <a:gd name="T7" fmla="*/ 26 h 220"/>
                  <a:gd name="T8" fmla="*/ 32 w 110"/>
                  <a:gd name="T9" fmla="*/ 32 h 220"/>
                  <a:gd name="T10" fmla="*/ 28 w 110"/>
                  <a:gd name="T11" fmla="*/ 34 h 220"/>
                  <a:gd name="T12" fmla="*/ 24 w 110"/>
                  <a:gd name="T13" fmla="*/ 34 h 220"/>
                  <a:gd name="T14" fmla="*/ 24 w 110"/>
                  <a:gd name="T15" fmla="*/ 34 h 220"/>
                  <a:gd name="T16" fmla="*/ 20 w 110"/>
                  <a:gd name="T17" fmla="*/ 26 h 220"/>
                  <a:gd name="T18" fmla="*/ 12 w 110"/>
                  <a:gd name="T19" fmla="*/ 18 h 220"/>
                  <a:gd name="T20" fmla="*/ 2 w 110"/>
                  <a:gd name="T21" fmla="*/ 16 h 220"/>
                  <a:gd name="T22" fmla="*/ 0 w 110"/>
                  <a:gd name="T23" fmla="*/ 60 h 220"/>
                  <a:gd name="T24" fmla="*/ 4 w 110"/>
                  <a:gd name="T25" fmla="*/ 72 h 220"/>
                  <a:gd name="T26" fmla="*/ 14 w 110"/>
                  <a:gd name="T27" fmla="*/ 94 h 220"/>
                  <a:gd name="T28" fmla="*/ 42 w 110"/>
                  <a:gd name="T29" fmla="*/ 106 h 220"/>
                  <a:gd name="T30" fmla="*/ 58 w 110"/>
                  <a:gd name="T31" fmla="*/ 94 h 220"/>
                  <a:gd name="T32" fmla="*/ 60 w 110"/>
                  <a:gd name="T33" fmla="*/ 96 h 220"/>
                  <a:gd name="T34" fmla="*/ 66 w 110"/>
                  <a:gd name="T35" fmla="*/ 100 h 220"/>
                  <a:gd name="T36" fmla="*/ 68 w 110"/>
                  <a:gd name="T37" fmla="*/ 106 h 220"/>
                  <a:gd name="T38" fmla="*/ 62 w 110"/>
                  <a:gd name="T39" fmla="*/ 114 h 220"/>
                  <a:gd name="T40" fmla="*/ 46 w 110"/>
                  <a:gd name="T41" fmla="*/ 126 h 220"/>
                  <a:gd name="T42" fmla="*/ 38 w 110"/>
                  <a:gd name="T43" fmla="*/ 130 h 220"/>
                  <a:gd name="T44" fmla="*/ 36 w 110"/>
                  <a:gd name="T45" fmla="*/ 144 h 220"/>
                  <a:gd name="T46" fmla="*/ 36 w 110"/>
                  <a:gd name="T47" fmla="*/ 166 h 220"/>
                  <a:gd name="T48" fmla="*/ 38 w 110"/>
                  <a:gd name="T49" fmla="*/ 170 h 220"/>
                  <a:gd name="T50" fmla="*/ 42 w 110"/>
                  <a:gd name="T51" fmla="*/ 182 h 220"/>
                  <a:gd name="T52" fmla="*/ 48 w 110"/>
                  <a:gd name="T53" fmla="*/ 192 h 220"/>
                  <a:gd name="T54" fmla="*/ 56 w 110"/>
                  <a:gd name="T55" fmla="*/ 202 h 220"/>
                  <a:gd name="T56" fmla="*/ 62 w 110"/>
                  <a:gd name="T57" fmla="*/ 212 h 220"/>
                  <a:gd name="T58" fmla="*/ 66 w 110"/>
                  <a:gd name="T59" fmla="*/ 220 h 220"/>
                  <a:gd name="T60" fmla="*/ 74 w 110"/>
                  <a:gd name="T61" fmla="*/ 212 h 220"/>
                  <a:gd name="T62" fmla="*/ 90 w 110"/>
                  <a:gd name="T63" fmla="*/ 154 h 220"/>
                  <a:gd name="T64" fmla="*/ 104 w 110"/>
                  <a:gd name="T65" fmla="*/ 98 h 220"/>
                  <a:gd name="T66" fmla="*/ 108 w 110"/>
                  <a:gd name="T67" fmla="*/ 88 h 220"/>
                  <a:gd name="T68" fmla="*/ 108 w 110"/>
                  <a:gd name="T69" fmla="*/ 66 h 220"/>
                  <a:gd name="T70" fmla="*/ 102 w 110"/>
                  <a:gd name="T71" fmla="*/ 22 h 220"/>
                  <a:gd name="T72" fmla="*/ 70 w 110"/>
                  <a:gd name="T73" fmla="*/ 2 h 220"/>
                  <a:gd name="T74" fmla="*/ 64 w 110"/>
                  <a:gd name="T75" fmla="*/ 4 h 220"/>
                  <a:gd name="T76" fmla="*/ 58 w 110"/>
                  <a:gd name="T77" fmla="*/ 8 h 220"/>
                  <a:gd name="T78" fmla="*/ 58 w 110"/>
                  <a:gd name="T79" fmla="*/ 14 h 220"/>
                  <a:gd name="T80" fmla="*/ 56 w 110"/>
                  <a:gd name="T81" fmla="*/ 24 h 220"/>
                  <a:gd name="T82" fmla="*/ 54 w 110"/>
                  <a:gd name="T83" fmla="*/ 30 h 220"/>
                  <a:gd name="T84" fmla="*/ 44 w 110"/>
                  <a:gd name="T85" fmla="*/ 22 h 2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0"/>
                  <a:gd name="T130" fmla="*/ 0 h 220"/>
                  <a:gd name="T131" fmla="*/ 110 w 110"/>
                  <a:gd name="T132" fmla="*/ 220 h 22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0" h="220">
                    <a:moveTo>
                      <a:pt x="44" y="22"/>
                    </a:moveTo>
                    <a:lnTo>
                      <a:pt x="44" y="20"/>
                    </a:lnTo>
                    <a:lnTo>
                      <a:pt x="42" y="20"/>
                    </a:lnTo>
                    <a:lnTo>
                      <a:pt x="40" y="20"/>
                    </a:lnTo>
                    <a:lnTo>
                      <a:pt x="38" y="20"/>
                    </a:lnTo>
                    <a:lnTo>
                      <a:pt x="36" y="20"/>
                    </a:lnTo>
                    <a:lnTo>
                      <a:pt x="34" y="22"/>
                    </a:lnTo>
                    <a:lnTo>
                      <a:pt x="34" y="26"/>
                    </a:lnTo>
                    <a:lnTo>
                      <a:pt x="34" y="28"/>
                    </a:lnTo>
                    <a:lnTo>
                      <a:pt x="32" y="32"/>
                    </a:lnTo>
                    <a:lnTo>
                      <a:pt x="32" y="34"/>
                    </a:lnTo>
                    <a:lnTo>
                      <a:pt x="28" y="34"/>
                    </a:lnTo>
                    <a:lnTo>
                      <a:pt x="26" y="34"/>
                    </a:lnTo>
                    <a:lnTo>
                      <a:pt x="24" y="34"/>
                    </a:lnTo>
                    <a:lnTo>
                      <a:pt x="22" y="30"/>
                    </a:lnTo>
                    <a:lnTo>
                      <a:pt x="20" y="26"/>
                    </a:lnTo>
                    <a:lnTo>
                      <a:pt x="16" y="22"/>
                    </a:lnTo>
                    <a:lnTo>
                      <a:pt x="12" y="18"/>
                    </a:lnTo>
                    <a:lnTo>
                      <a:pt x="8" y="16"/>
                    </a:lnTo>
                    <a:lnTo>
                      <a:pt x="2" y="16"/>
                    </a:lnTo>
                    <a:lnTo>
                      <a:pt x="0" y="36"/>
                    </a:lnTo>
                    <a:lnTo>
                      <a:pt x="0" y="60"/>
                    </a:lnTo>
                    <a:lnTo>
                      <a:pt x="0" y="64"/>
                    </a:lnTo>
                    <a:lnTo>
                      <a:pt x="4" y="72"/>
                    </a:lnTo>
                    <a:lnTo>
                      <a:pt x="8" y="84"/>
                    </a:lnTo>
                    <a:lnTo>
                      <a:pt x="14" y="94"/>
                    </a:lnTo>
                    <a:lnTo>
                      <a:pt x="28" y="114"/>
                    </a:lnTo>
                    <a:lnTo>
                      <a:pt x="42" y="106"/>
                    </a:lnTo>
                    <a:lnTo>
                      <a:pt x="44" y="94"/>
                    </a:lnTo>
                    <a:lnTo>
                      <a:pt x="58" y="94"/>
                    </a:lnTo>
                    <a:lnTo>
                      <a:pt x="58" y="96"/>
                    </a:lnTo>
                    <a:lnTo>
                      <a:pt x="60" y="96"/>
                    </a:lnTo>
                    <a:lnTo>
                      <a:pt x="64" y="98"/>
                    </a:lnTo>
                    <a:lnTo>
                      <a:pt x="66" y="100"/>
                    </a:lnTo>
                    <a:lnTo>
                      <a:pt x="68" y="104"/>
                    </a:lnTo>
                    <a:lnTo>
                      <a:pt x="68" y="106"/>
                    </a:lnTo>
                    <a:lnTo>
                      <a:pt x="66" y="110"/>
                    </a:lnTo>
                    <a:lnTo>
                      <a:pt x="62" y="114"/>
                    </a:lnTo>
                    <a:lnTo>
                      <a:pt x="54" y="122"/>
                    </a:lnTo>
                    <a:lnTo>
                      <a:pt x="46" y="126"/>
                    </a:lnTo>
                    <a:lnTo>
                      <a:pt x="40" y="128"/>
                    </a:lnTo>
                    <a:lnTo>
                      <a:pt x="38" y="130"/>
                    </a:lnTo>
                    <a:lnTo>
                      <a:pt x="36" y="132"/>
                    </a:lnTo>
                    <a:lnTo>
                      <a:pt x="36" y="144"/>
                    </a:lnTo>
                    <a:lnTo>
                      <a:pt x="46" y="152"/>
                    </a:lnTo>
                    <a:lnTo>
                      <a:pt x="36" y="166"/>
                    </a:lnTo>
                    <a:lnTo>
                      <a:pt x="38" y="170"/>
                    </a:lnTo>
                    <a:lnTo>
                      <a:pt x="40" y="176"/>
                    </a:lnTo>
                    <a:lnTo>
                      <a:pt x="42" y="182"/>
                    </a:lnTo>
                    <a:lnTo>
                      <a:pt x="44" y="188"/>
                    </a:lnTo>
                    <a:lnTo>
                      <a:pt x="48" y="192"/>
                    </a:lnTo>
                    <a:lnTo>
                      <a:pt x="52" y="196"/>
                    </a:lnTo>
                    <a:lnTo>
                      <a:pt x="56" y="202"/>
                    </a:lnTo>
                    <a:lnTo>
                      <a:pt x="58" y="208"/>
                    </a:lnTo>
                    <a:lnTo>
                      <a:pt x="62" y="212"/>
                    </a:lnTo>
                    <a:lnTo>
                      <a:pt x="64" y="216"/>
                    </a:lnTo>
                    <a:lnTo>
                      <a:pt x="66" y="220"/>
                    </a:lnTo>
                    <a:lnTo>
                      <a:pt x="74" y="212"/>
                    </a:lnTo>
                    <a:lnTo>
                      <a:pt x="84" y="172"/>
                    </a:lnTo>
                    <a:lnTo>
                      <a:pt x="90" y="154"/>
                    </a:lnTo>
                    <a:lnTo>
                      <a:pt x="94" y="132"/>
                    </a:lnTo>
                    <a:lnTo>
                      <a:pt x="104" y="98"/>
                    </a:lnTo>
                    <a:lnTo>
                      <a:pt x="106" y="96"/>
                    </a:lnTo>
                    <a:lnTo>
                      <a:pt x="108" y="88"/>
                    </a:lnTo>
                    <a:lnTo>
                      <a:pt x="110" y="76"/>
                    </a:lnTo>
                    <a:lnTo>
                      <a:pt x="108" y="66"/>
                    </a:lnTo>
                    <a:lnTo>
                      <a:pt x="98" y="46"/>
                    </a:lnTo>
                    <a:lnTo>
                      <a:pt x="102" y="22"/>
                    </a:lnTo>
                    <a:lnTo>
                      <a:pt x="70" y="0"/>
                    </a:lnTo>
                    <a:lnTo>
                      <a:pt x="70" y="2"/>
                    </a:lnTo>
                    <a:lnTo>
                      <a:pt x="66" y="2"/>
                    </a:lnTo>
                    <a:lnTo>
                      <a:pt x="64" y="4"/>
                    </a:lnTo>
                    <a:lnTo>
                      <a:pt x="60" y="6"/>
                    </a:lnTo>
                    <a:lnTo>
                      <a:pt x="58" y="8"/>
                    </a:lnTo>
                    <a:lnTo>
                      <a:pt x="58" y="10"/>
                    </a:lnTo>
                    <a:lnTo>
                      <a:pt x="58" y="14"/>
                    </a:lnTo>
                    <a:lnTo>
                      <a:pt x="58" y="18"/>
                    </a:lnTo>
                    <a:lnTo>
                      <a:pt x="56" y="24"/>
                    </a:lnTo>
                    <a:lnTo>
                      <a:pt x="56" y="26"/>
                    </a:lnTo>
                    <a:lnTo>
                      <a:pt x="54" y="30"/>
                    </a:lnTo>
                    <a:lnTo>
                      <a:pt x="44" y="22"/>
                    </a:lnTo>
                    <a:close/>
                  </a:path>
                </a:pathLst>
              </a:custGeom>
              <a:grpFill/>
              <a:ln w="3175" algn="ctr">
                <a:solidFill>
                  <a:schemeClr val="accent2">
                    <a:lumMod val="60000"/>
                    <a:lumOff val="40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06" name="Freeform 194"/>
              <p:cNvSpPr>
                <a:spLocks/>
              </p:cNvSpPr>
              <p:nvPr/>
            </p:nvSpPr>
            <p:spPr bwMode="gray">
              <a:xfrm>
                <a:off x="2968" y="1196"/>
                <a:ext cx="134" cy="94"/>
              </a:xfrm>
              <a:custGeom>
                <a:avLst/>
                <a:gdLst>
                  <a:gd name="T0" fmla="*/ 22 w 122"/>
                  <a:gd name="T1" fmla="*/ 0 h 94"/>
                  <a:gd name="T2" fmla="*/ 14 w 122"/>
                  <a:gd name="T3" fmla="*/ 20 h 94"/>
                  <a:gd name="T4" fmla="*/ 0 w 122"/>
                  <a:gd name="T5" fmla="*/ 32 h 94"/>
                  <a:gd name="T6" fmla="*/ 0 w 122"/>
                  <a:gd name="T7" fmla="*/ 32 h 94"/>
                  <a:gd name="T8" fmla="*/ 2 w 122"/>
                  <a:gd name="T9" fmla="*/ 36 h 94"/>
                  <a:gd name="T10" fmla="*/ 4 w 122"/>
                  <a:gd name="T11" fmla="*/ 40 h 94"/>
                  <a:gd name="T12" fmla="*/ 6 w 122"/>
                  <a:gd name="T13" fmla="*/ 46 h 94"/>
                  <a:gd name="T14" fmla="*/ 10 w 122"/>
                  <a:gd name="T15" fmla="*/ 50 h 94"/>
                  <a:gd name="T16" fmla="*/ 12 w 122"/>
                  <a:gd name="T17" fmla="*/ 52 h 94"/>
                  <a:gd name="T18" fmla="*/ 14 w 122"/>
                  <a:gd name="T19" fmla="*/ 54 h 94"/>
                  <a:gd name="T20" fmla="*/ 18 w 122"/>
                  <a:gd name="T21" fmla="*/ 54 h 94"/>
                  <a:gd name="T22" fmla="*/ 22 w 122"/>
                  <a:gd name="T23" fmla="*/ 56 h 94"/>
                  <a:gd name="T24" fmla="*/ 26 w 122"/>
                  <a:gd name="T25" fmla="*/ 56 h 94"/>
                  <a:gd name="T26" fmla="*/ 28 w 122"/>
                  <a:gd name="T27" fmla="*/ 56 h 94"/>
                  <a:gd name="T28" fmla="*/ 30 w 122"/>
                  <a:gd name="T29" fmla="*/ 58 h 94"/>
                  <a:gd name="T30" fmla="*/ 32 w 122"/>
                  <a:gd name="T31" fmla="*/ 60 h 94"/>
                  <a:gd name="T32" fmla="*/ 30 w 122"/>
                  <a:gd name="T33" fmla="*/ 62 h 94"/>
                  <a:gd name="T34" fmla="*/ 28 w 122"/>
                  <a:gd name="T35" fmla="*/ 66 h 94"/>
                  <a:gd name="T36" fmla="*/ 24 w 122"/>
                  <a:gd name="T37" fmla="*/ 70 h 94"/>
                  <a:gd name="T38" fmla="*/ 24 w 122"/>
                  <a:gd name="T39" fmla="*/ 74 h 94"/>
                  <a:gd name="T40" fmla="*/ 26 w 122"/>
                  <a:gd name="T41" fmla="*/ 80 h 94"/>
                  <a:gd name="T42" fmla="*/ 28 w 122"/>
                  <a:gd name="T43" fmla="*/ 82 h 94"/>
                  <a:gd name="T44" fmla="*/ 32 w 122"/>
                  <a:gd name="T45" fmla="*/ 86 h 94"/>
                  <a:gd name="T46" fmla="*/ 36 w 122"/>
                  <a:gd name="T47" fmla="*/ 88 h 94"/>
                  <a:gd name="T48" fmla="*/ 40 w 122"/>
                  <a:gd name="T49" fmla="*/ 88 h 94"/>
                  <a:gd name="T50" fmla="*/ 50 w 122"/>
                  <a:gd name="T51" fmla="*/ 88 h 94"/>
                  <a:gd name="T52" fmla="*/ 64 w 122"/>
                  <a:gd name="T53" fmla="*/ 88 h 94"/>
                  <a:gd name="T54" fmla="*/ 80 w 122"/>
                  <a:gd name="T55" fmla="*/ 94 h 94"/>
                  <a:gd name="T56" fmla="*/ 122 w 122"/>
                  <a:gd name="T57" fmla="*/ 42 h 94"/>
                  <a:gd name="T58" fmla="*/ 114 w 122"/>
                  <a:gd name="T59" fmla="*/ 24 h 94"/>
                  <a:gd name="T60" fmla="*/ 92 w 122"/>
                  <a:gd name="T61" fmla="*/ 20 h 94"/>
                  <a:gd name="T62" fmla="*/ 56 w 122"/>
                  <a:gd name="T63" fmla="*/ 0 h 94"/>
                  <a:gd name="T64" fmla="*/ 54 w 122"/>
                  <a:gd name="T65" fmla="*/ 12 h 94"/>
                  <a:gd name="T66" fmla="*/ 40 w 122"/>
                  <a:gd name="T67" fmla="*/ 10 h 94"/>
                  <a:gd name="T68" fmla="*/ 22 w 122"/>
                  <a:gd name="T69" fmla="*/ 0 h 94"/>
                  <a:gd name="T70" fmla="*/ 22 w 122"/>
                  <a:gd name="T71" fmla="*/ 0 h 9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2"/>
                  <a:gd name="T109" fmla="*/ 0 h 94"/>
                  <a:gd name="T110" fmla="*/ 122 w 122"/>
                  <a:gd name="T111" fmla="*/ 94 h 9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2" h="94">
                    <a:moveTo>
                      <a:pt x="22" y="0"/>
                    </a:moveTo>
                    <a:lnTo>
                      <a:pt x="14" y="20"/>
                    </a:lnTo>
                    <a:lnTo>
                      <a:pt x="0" y="32"/>
                    </a:lnTo>
                    <a:lnTo>
                      <a:pt x="2" y="36"/>
                    </a:lnTo>
                    <a:lnTo>
                      <a:pt x="4" y="40"/>
                    </a:lnTo>
                    <a:lnTo>
                      <a:pt x="6" y="46"/>
                    </a:lnTo>
                    <a:lnTo>
                      <a:pt x="10" y="50"/>
                    </a:lnTo>
                    <a:lnTo>
                      <a:pt x="12" y="52"/>
                    </a:lnTo>
                    <a:lnTo>
                      <a:pt x="14" y="54"/>
                    </a:lnTo>
                    <a:lnTo>
                      <a:pt x="18" y="54"/>
                    </a:lnTo>
                    <a:lnTo>
                      <a:pt x="22" y="56"/>
                    </a:lnTo>
                    <a:lnTo>
                      <a:pt x="26" y="56"/>
                    </a:lnTo>
                    <a:lnTo>
                      <a:pt x="28" y="56"/>
                    </a:lnTo>
                    <a:lnTo>
                      <a:pt x="30" y="58"/>
                    </a:lnTo>
                    <a:lnTo>
                      <a:pt x="32" y="60"/>
                    </a:lnTo>
                    <a:lnTo>
                      <a:pt x="30" y="62"/>
                    </a:lnTo>
                    <a:lnTo>
                      <a:pt x="28" y="66"/>
                    </a:lnTo>
                    <a:lnTo>
                      <a:pt x="24" y="70"/>
                    </a:lnTo>
                    <a:lnTo>
                      <a:pt x="24" y="74"/>
                    </a:lnTo>
                    <a:lnTo>
                      <a:pt x="26" y="80"/>
                    </a:lnTo>
                    <a:lnTo>
                      <a:pt x="28" y="82"/>
                    </a:lnTo>
                    <a:lnTo>
                      <a:pt x="32" y="86"/>
                    </a:lnTo>
                    <a:lnTo>
                      <a:pt x="36" y="88"/>
                    </a:lnTo>
                    <a:lnTo>
                      <a:pt x="40" y="88"/>
                    </a:lnTo>
                    <a:lnTo>
                      <a:pt x="50" y="88"/>
                    </a:lnTo>
                    <a:lnTo>
                      <a:pt x="64" y="88"/>
                    </a:lnTo>
                    <a:lnTo>
                      <a:pt x="80" y="94"/>
                    </a:lnTo>
                    <a:lnTo>
                      <a:pt x="122" y="42"/>
                    </a:lnTo>
                    <a:lnTo>
                      <a:pt x="114" y="24"/>
                    </a:lnTo>
                    <a:lnTo>
                      <a:pt x="92" y="20"/>
                    </a:lnTo>
                    <a:lnTo>
                      <a:pt x="56" y="0"/>
                    </a:lnTo>
                    <a:lnTo>
                      <a:pt x="54" y="12"/>
                    </a:lnTo>
                    <a:lnTo>
                      <a:pt x="40" y="10"/>
                    </a:lnTo>
                    <a:lnTo>
                      <a:pt x="22" y="0"/>
                    </a:lnTo>
                    <a:close/>
                  </a:path>
                </a:pathLst>
              </a:custGeom>
              <a:grpFill/>
              <a:ln w="3175" algn="ctr">
                <a:solidFill>
                  <a:schemeClr val="accent2">
                    <a:lumMod val="60000"/>
                    <a:lumOff val="40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07" name="Freeform 195"/>
              <p:cNvSpPr>
                <a:spLocks/>
              </p:cNvSpPr>
              <p:nvPr/>
            </p:nvSpPr>
            <p:spPr bwMode="gray">
              <a:xfrm>
                <a:off x="2998" y="1330"/>
                <a:ext cx="51" cy="46"/>
              </a:xfrm>
              <a:custGeom>
                <a:avLst/>
                <a:gdLst>
                  <a:gd name="T0" fmla="*/ 28 w 46"/>
                  <a:gd name="T1" fmla="*/ 8 h 46"/>
                  <a:gd name="T2" fmla="*/ 28 w 46"/>
                  <a:gd name="T3" fmla="*/ 6 h 46"/>
                  <a:gd name="T4" fmla="*/ 26 w 46"/>
                  <a:gd name="T5" fmla="*/ 4 h 46"/>
                  <a:gd name="T6" fmla="*/ 22 w 46"/>
                  <a:gd name="T7" fmla="*/ 2 h 46"/>
                  <a:gd name="T8" fmla="*/ 20 w 46"/>
                  <a:gd name="T9" fmla="*/ 0 h 46"/>
                  <a:gd name="T10" fmla="*/ 16 w 46"/>
                  <a:gd name="T11" fmla="*/ 0 h 46"/>
                  <a:gd name="T12" fmla="*/ 12 w 46"/>
                  <a:gd name="T13" fmla="*/ 0 h 46"/>
                  <a:gd name="T14" fmla="*/ 10 w 46"/>
                  <a:gd name="T15" fmla="*/ 0 h 46"/>
                  <a:gd name="T16" fmla="*/ 8 w 46"/>
                  <a:gd name="T17" fmla="*/ 4 h 46"/>
                  <a:gd name="T18" fmla="*/ 4 w 46"/>
                  <a:gd name="T19" fmla="*/ 8 h 46"/>
                  <a:gd name="T20" fmla="*/ 2 w 46"/>
                  <a:gd name="T21" fmla="*/ 12 h 46"/>
                  <a:gd name="T22" fmla="*/ 2 w 46"/>
                  <a:gd name="T23" fmla="*/ 16 h 46"/>
                  <a:gd name="T24" fmla="*/ 0 w 46"/>
                  <a:gd name="T25" fmla="*/ 20 h 46"/>
                  <a:gd name="T26" fmla="*/ 2 w 46"/>
                  <a:gd name="T27" fmla="*/ 24 h 46"/>
                  <a:gd name="T28" fmla="*/ 4 w 46"/>
                  <a:gd name="T29" fmla="*/ 26 h 46"/>
                  <a:gd name="T30" fmla="*/ 8 w 46"/>
                  <a:gd name="T31" fmla="*/ 30 h 46"/>
                  <a:gd name="T32" fmla="*/ 12 w 46"/>
                  <a:gd name="T33" fmla="*/ 34 h 46"/>
                  <a:gd name="T34" fmla="*/ 16 w 46"/>
                  <a:gd name="T35" fmla="*/ 36 h 46"/>
                  <a:gd name="T36" fmla="*/ 20 w 46"/>
                  <a:gd name="T37" fmla="*/ 40 h 46"/>
                  <a:gd name="T38" fmla="*/ 24 w 46"/>
                  <a:gd name="T39" fmla="*/ 42 h 46"/>
                  <a:gd name="T40" fmla="*/ 28 w 46"/>
                  <a:gd name="T41" fmla="*/ 44 h 46"/>
                  <a:gd name="T42" fmla="*/ 28 w 46"/>
                  <a:gd name="T43" fmla="*/ 46 h 46"/>
                  <a:gd name="T44" fmla="*/ 28 w 46"/>
                  <a:gd name="T45" fmla="*/ 44 h 46"/>
                  <a:gd name="T46" fmla="*/ 32 w 46"/>
                  <a:gd name="T47" fmla="*/ 44 h 46"/>
                  <a:gd name="T48" fmla="*/ 36 w 46"/>
                  <a:gd name="T49" fmla="*/ 40 h 46"/>
                  <a:gd name="T50" fmla="*/ 40 w 46"/>
                  <a:gd name="T51" fmla="*/ 38 h 46"/>
                  <a:gd name="T52" fmla="*/ 42 w 46"/>
                  <a:gd name="T53" fmla="*/ 34 h 46"/>
                  <a:gd name="T54" fmla="*/ 46 w 46"/>
                  <a:gd name="T55" fmla="*/ 32 h 46"/>
                  <a:gd name="T56" fmla="*/ 46 w 46"/>
                  <a:gd name="T57" fmla="*/ 28 h 46"/>
                  <a:gd name="T58" fmla="*/ 46 w 46"/>
                  <a:gd name="T59" fmla="*/ 24 h 46"/>
                  <a:gd name="T60" fmla="*/ 42 w 46"/>
                  <a:gd name="T61" fmla="*/ 20 h 46"/>
                  <a:gd name="T62" fmla="*/ 38 w 46"/>
                  <a:gd name="T63" fmla="*/ 16 h 46"/>
                  <a:gd name="T64" fmla="*/ 34 w 46"/>
                  <a:gd name="T65" fmla="*/ 12 h 46"/>
                  <a:gd name="T66" fmla="*/ 32 w 46"/>
                  <a:gd name="T67" fmla="*/ 10 h 46"/>
                  <a:gd name="T68" fmla="*/ 28 w 46"/>
                  <a:gd name="T69" fmla="*/ 8 h 46"/>
                  <a:gd name="T70" fmla="*/ 28 w 46"/>
                  <a:gd name="T71" fmla="*/ 8 h 46"/>
                  <a:gd name="T72" fmla="*/ 28 w 46"/>
                  <a:gd name="T73" fmla="*/ 8 h 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6"/>
                  <a:gd name="T112" fmla="*/ 0 h 46"/>
                  <a:gd name="T113" fmla="*/ 46 w 46"/>
                  <a:gd name="T114" fmla="*/ 46 h 4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6" h="46">
                    <a:moveTo>
                      <a:pt x="28" y="8"/>
                    </a:moveTo>
                    <a:lnTo>
                      <a:pt x="28" y="6"/>
                    </a:lnTo>
                    <a:lnTo>
                      <a:pt x="26" y="4"/>
                    </a:lnTo>
                    <a:lnTo>
                      <a:pt x="22" y="2"/>
                    </a:lnTo>
                    <a:lnTo>
                      <a:pt x="20" y="0"/>
                    </a:lnTo>
                    <a:lnTo>
                      <a:pt x="16" y="0"/>
                    </a:lnTo>
                    <a:lnTo>
                      <a:pt x="12" y="0"/>
                    </a:lnTo>
                    <a:lnTo>
                      <a:pt x="10" y="0"/>
                    </a:lnTo>
                    <a:lnTo>
                      <a:pt x="8" y="4"/>
                    </a:lnTo>
                    <a:lnTo>
                      <a:pt x="4" y="8"/>
                    </a:lnTo>
                    <a:lnTo>
                      <a:pt x="2" y="12"/>
                    </a:lnTo>
                    <a:lnTo>
                      <a:pt x="2" y="16"/>
                    </a:lnTo>
                    <a:lnTo>
                      <a:pt x="0" y="20"/>
                    </a:lnTo>
                    <a:lnTo>
                      <a:pt x="2" y="24"/>
                    </a:lnTo>
                    <a:lnTo>
                      <a:pt x="4" y="26"/>
                    </a:lnTo>
                    <a:lnTo>
                      <a:pt x="8" y="30"/>
                    </a:lnTo>
                    <a:lnTo>
                      <a:pt x="12" y="34"/>
                    </a:lnTo>
                    <a:lnTo>
                      <a:pt x="16" y="36"/>
                    </a:lnTo>
                    <a:lnTo>
                      <a:pt x="20" y="40"/>
                    </a:lnTo>
                    <a:lnTo>
                      <a:pt x="24" y="42"/>
                    </a:lnTo>
                    <a:lnTo>
                      <a:pt x="28" y="44"/>
                    </a:lnTo>
                    <a:lnTo>
                      <a:pt x="28" y="46"/>
                    </a:lnTo>
                    <a:lnTo>
                      <a:pt x="28" y="44"/>
                    </a:lnTo>
                    <a:lnTo>
                      <a:pt x="32" y="44"/>
                    </a:lnTo>
                    <a:lnTo>
                      <a:pt x="36" y="40"/>
                    </a:lnTo>
                    <a:lnTo>
                      <a:pt x="40" y="38"/>
                    </a:lnTo>
                    <a:lnTo>
                      <a:pt x="42" y="34"/>
                    </a:lnTo>
                    <a:lnTo>
                      <a:pt x="46" y="32"/>
                    </a:lnTo>
                    <a:lnTo>
                      <a:pt x="46" y="28"/>
                    </a:lnTo>
                    <a:lnTo>
                      <a:pt x="46" y="24"/>
                    </a:lnTo>
                    <a:lnTo>
                      <a:pt x="42" y="20"/>
                    </a:lnTo>
                    <a:lnTo>
                      <a:pt x="38" y="16"/>
                    </a:lnTo>
                    <a:lnTo>
                      <a:pt x="34" y="12"/>
                    </a:lnTo>
                    <a:lnTo>
                      <a:pt x="32" y="10"/>
                    </a:lnTo>
                    <a:lnTo>
                      <a:pt x="28" y="8"/>
                    </a:lnTo>
                    <a:close/>
                  </a:path>
                </a:pathLst>
              </a:custGeom>
              <a:grpFill/>
              <a:ln w="3175" algn="ctr">
                <a:solidFill>
                  <a:schemeClr val="accent2">
                    <a:lumMod val="60000"/>
                    <a:lumOff val="40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08" name="Freeform 219"/>
              <p:cNvSpPr>
                <a:spLocks/>
              </p:cNvSpPr>
              <p:nvPr/>
            </p:nvSpPr>
            <p:spPr bwMode="gray">
              <a:xfrm>
                <a:off x="2737" y="1498"/>
                <a:ext cx="371" cy="412"/>
              </a:xfrm>
              <a:custGeom>
                <a:avLst/>
                <a:gdLst>
                  <a:gd name="T0" fmla="*/ 302 w 336"/>
                  <a:gd name="T1" fmla="*/ 44 h 412"/>
                  <a:gd name="T2" fmla="*/ 314 w 336"/>
                  <a:gd name="T3" fmla="*/ 42 h 412"/>
                  <a:gd name="T4" fmla="*/ 312 w 336"/>
                  <a:gd name="T5" fmla="*/ 42 h 412"/>
                  <a:gd name="T6" fmla="*/ 326 w 336"/>
                  <a:gd name="T7" fmla="*/ 38 h 412"/>
                  <a:gd name="T8" fmla="*/ 330 w 336"/>
                  <a:gd name="T9" fmla="*/ 22 h 412"/>
                  <a:gd name="T10" fmla="*/ 302 w 336"/>
                  <a:gd name="T11" fmla="*/ 4 h 412"/>
                  <a:gd name="T12" fmla="*/ 250 w 336"/>
                  <a:gd name="T13" fmla="*/ 8 h 412"/>
                  <a:gd name="T14" fmla="*/ 230 w 336"/>
                  <a:gd name="T15" fmla="*/ 14 h 412"/>
                  <a:gd name="T16" fmla="*/ 218 w 336"/>
                  <a:gd name="T17" fmla="*/ 20 h 412"/>
                  <a:gd name="T18" fmla="*/ 214 w 336"/>
                  <a:gd name="T19" fmla="*/ 26 h 412"/>
                  <a:gd name="T20" fmla="*/ 204 w 336"/>
                  <a:gd name="T21" fmla="*/ 36 h 412"/>
                  <a:gd name="T22" fmla="*/ 194 w 336"/>
                  <a:gd name="T23" fmla="*/ 34 h 412"/>
                  <a:gd name="T24" fmla="*/ 186 w 336"/>
                  <a:gd name="T25" fmla="*/ 34 h 412"/>
                  <a:gd name="T26" fmla="*/ 176 w 336"/>
                  <a:gd name="T27" fmla="*/ 48 h 412"/>
                  <a:gd name="T28" fmla="*/ 158 w 336"/>
                  <a:gd name="T29" fmla="*/ 58 h 412"/>
                  <a:gd name="T30" fmla="*/ 148 w 336"/>
                  <a:gd name="T31" fmla="*/ 76 h 412"/>
                  <a:gd name="T32" fmla="*/ 136 w 336"/>
                  <a:gd name="T33" fmla="*/ 114 h 412"/>
                  <a:gd name="T34" fmla="*/ 106 w 336"/>
                  <a:gd name="T35" fmla="*/ 170 h 412"/>
                  <a:gd name="T36" fmla="*/ 94 w 336"/>
                  <a:gd name="T37" fmla="*/ 200 h 412"/>
                  <a:gd name="T38" fmla="*/ 72 w 336"/>
                  <a:gd name="T39" fmla="*/ 230 h 412"/>
                  <a:gd name="T40" fmla="*/ 26 w 336"/>
                  <a:gd name="T41" fmla="*/ 278 h 412"/>
                  <a:gd name="T42" fmla="*/ 16 w 336"/>
                  <a:gd name="T43" fmla="*/ 284 h 412"/>
                  <a:gd name="T44" fmla="*/ 8 w 336"/>
                  <a:gd name="T45" fmla="*/ 300 h 412"/>
                  <a:gd name="T46" fmla="*/ 4 w 336"/>
                  <a:gd name="T47" fmla="*/ 334 h 412"/>
                  <a:gd name="T48" fmla="*/ 10 w 336"/>
                  <a:gd name="T49" fmla="*/ 344 h 412"/>
                  <a:gd name="T50" fmla="*/ 6 w 336"/>
                  <a:gd name="T51" fmla="*/ 352 h 412"/>
                  <a:gd name="T52" fmla="*/ 2 w 336"/>
                  <a:gd name="T53" fmla="*/ 364 h 412"/>
                  <a:gd name="T54" fmla="*/ 4 w 336"/>
                  <a:gd name="T55" fmla="*/ 384 h 412"/>
                  <a:gd name="T56" fmla="*/ 10 w 336"/>
                  <a:gd name="T57" fmla="*/ 400 h 412"/>
                  <a:gd name="T58" fmla="*/ 28 w 336"/>
                  <a:gd name="T59" fmla="*/ 412 h 412"/>
                  <a:gd name="T60" fmla="*/ 46 w 336"/>
                  <a:gd name="T61" fmla="*/ 402 h 412"/>
                  <a:gd name="T62" fmla="*/ 54 w 336"/>
                  <a:gd name="T63" fmla="*/ 390 h 412"/>
                  <a:gd name="T64" fmla="*/ 58 w 336"/>
                  <a:gd name="T65" fmla="*/ 376 h 412"/>
                  <a:gd name="T66" fmla="*/ 68 w 336"/>
                  <a:gd name="T67" fmla="*/ 370 h 412"/>
                  <a:gd name="T68" fmla="*/ 76 w 336"/>
                  <a:gd name="T69" fmla="*/ 358 h 412"/>
                  <a:gd name="T70" fmla="*/ 80 w 336"/>
                  <a:gd name="T71" fmla="*/ 342 h 412"/>
                  <a:gd name="T72" fmla="*/ 92 w 336"/>
                  <a:gd name="T73" fmla="*/ 354 h 412"/>
                  <a:gd name="T74" fmla="*/ 100 w 336"/>
                  <a:gd name="T75" fmla="*/ 318 h 412"/>
                  <a:gd name="T76" fmla="*/ 102 w 336"/>
                  <a:gd name="T77" fmla="*/ 260 h 412"/>
                  <a:gd name="T78" fmla="*/ 132 w 336"/>
                  <a:gd name="T79" fmla="*/ 198 h 412"/>
                  <a:gd name="T80" fmla="*/ 140 w 336"/>
                  <a:gd name="T81" fmla="*/ 178 h 412"/>
                  <a:gd name="T82" fmla="*/ 154 w 336"/>
                  <a:gd name="T83" fmla="*/ 162 h 412"/>
                  <a:gd name="T84" fmla="*/ 162 w 336"/>
                  <a:gd name="T85" fmla="*/ 134 h 412"/>
                  <a:gd name="T86" fmla="*/ 170 w 336"/>
                  <a:gd name="T87" fmla="*/ 112 h 412"/>
                  <a:gd name="T88" fmla="*/ 224 w 336"/>
                  <a:gd name="T89" fmla="*/ 64 h 412"/>
                  <a:gd name="T90" fmla="*/ 238 w 336"/>
                  <a:gd name="T91" fmla="*/ 66 h 412"/>
                  <a:gd name="T92" fmla="*/ 264 w 336"/>
                  <a:gd name="T93" fmla="*/ 70 h 412"/>
                  <a:gd name="T94" fmla="*/ 276 w 336"/>
                  <a:gd name="T95" fmla="*/ 64 h 412"/>
                  <a:gd name="T96" fmla="*/ 278 w 336"/>
                  <a:gd name="T97" fmla="*/ 56 h 412"/>
                  <a:gd name="T98" fmla="*/ 294 w 336"/>
                  <a:gd name="T99" fmla="*/ 50 h 412"/>
                  <a:gd name="T100" fmla="*/ 328 w 336"/>
                  <a:gd name="T101" fmla="*/ 64 h 412"/>
                  <a:gd name="T102" fmla="*/ 326 w 336"/>
                  <a:gd name="T103" fmla="*/ 52 h 41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36"/>
                  <a:gd name="T157" fmla="*/ 0 h 412"/>
                  <a:gd name="T158" fmla="*/ 336 w 336"/>
                  <a:gd name="T159" fmla="*/ 412 h 41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36" h="412">
                    <a:moveTo>
                      <a:pt x="326" y="52"/>
                    </a:moveTo>
                    <a:lnTo>
                      <a:pt x="314" y="48"/>
                    </a:lnTo>
                    <a:lnTo>
                      <a:pt x="308" y="46"/>
                    </a:lnTo>
                    <a:lnTo>
                      <a:pt x="302" y="44"/>
                    </a:lnTo>
                    <a:lnTo>
                      <a:pt x="300" y="44"/>
                    </a:lnTo>
                    <a:lnTo>
                      <a:pt x="298" y="44"/>
                    </a:lnTo>
                    <a:lnTo>
                      <a:pt x="314" y="42"/>
                    </a:lnTo>
                    <a:lnTo>
                      <a:pt x="312" y="42"/>
                    </a:lnTo>
                    <a:lnTo>
                      <a:pt x="314" y="42"/>
                    </a:lnTo>
                    <a:lnTo>
                      <a:pt x="318" y="42"/>
                    </a:lnTo>
                    <a:lnTo>
                      <a:pt x="322" y="40"/>
                    </a:lnTo>
                    <a:lnTo>
                      <a:pt x="326" y="38"/>
                    </a:lnTo>
                    <a:lnTo>
                      <a:pt x="328" y="34"/>
                    </a:lnTo>
                    <a:lnTo>
                      <a:pt x="328" y="30"/>
                    </a:lnTo>
                    <a:lnTo>
                      <a:pt x="330" y="26"/>
                    </a:lnTo>
                    <a:lnTo>
                      <a:pt x="330" y="22"/>
                    </a:lnTo>
                    <a:lnTo>
                      <a:pt x="314" y="20"/>
                    </a:lnTo>
                    <a:lnTo>
                      <a:pt x="310" y="10"/>
                    </a:lnTo>
                    <a:lnTo>
                      <a:pt x="302" y="4"/>
                    </a:lnTo>
                    <a:lnTo>
                      <a:pt x="282" y="6"/>
                    </a:lnTo>
                    <a:lnTo>
                      <a:pt x="258" y="0"/>
                    </a:lnTo>
                    <a:lnTo>
                      <a:pt x="256" y="4"/>
                    </a:lnTo>
                    <a:lnTo>
                      <a:pt x="250" y="8"/>
                    </a:lnTo>
                    <a:lnTo>
                      <a:pt x="246" y="12"/>
                    </a:lnTo>
                    <a:lnTo>
                      <a:pt x="240" y="12"/>
                    </a:lnTo>
                    <a:lnTo>
                      <a:pt x="234" y="14"/>
                    </a:lnTo>
                    <a:lnTo>
                      <a:pt x="230" y="14"/>
                    </a:lnTo>
                    <a:lnTo>
                      <a:pt x="224" y="16"/>
                    </a:lnTo>
                    <a:lnTo>
                      <a:pt x="220" y="18"/>
                    </a:lnTo>
                    <a:lnTo>
                      <a:pt x="218" y="20"/>
                    </a:lnTo>
                    <a:lnTo>
                      <a:pt x="216" y="22"/>
                    </a:lnTo>
                    <a:lnTo>
                      <a:pt x="214" y="26"/>
                    </a:lnTo>
                    <a:lnTo>
                      <a:pt x="214" y="28"/>
                    </a:lnTo>
                    <a:lnTo>
                      <a:pt x="212" y="32"/>
                    </a:lnTo>
                    <a:lnTo>
                      <a:pt x="208" y="36"/>
                    </a:lnTo>
                    <a:lnTo>
                      <a:pt x="204" y="36"/>
                    </a:lnTo>
                    <a:lnTo>
                      <a:pt x="200" y="36"/>
                    </a:lnTo>
                    <a:lnTo>
                      <a:pt x="196" y="36"/>
                    </a:lnTo>
                    <a:lnTo>
                      <a:pt x="196" y="34"/>
                    </a:lnTo>
                    <a:lnTo>
                      <a:pt x="194" y="34"/>
                    </a:lnTo>
                    <a:lnTo>
                      <a:pt x="194" y="32"/>
                    </a:lnTo>
                    <a:lnTo>
                      <a:pt x="190" y="32"/>
                    </a:lnTo>
                    <a:lnTo>
                      <a:pt x="186" y="34"/>
                    </a:lnTo>
                    <a:lnTo>
                      <a:pt x="182" y="38"/>
                    </a:lnTo>
                    <a:lnTo>
                      <a:pt x="178" y="42"/>
                    </a:lnTo>
                    <a:lnTo>
                      <a:pt x="176" y="46"/>
                    </a:lnTo>
                    <a:lnTo>
                      <a:pt x="176" y="48"/>
                    </a:lnTo>
                    <a:lnTo>
                      <a:pt x="174" y="48"/>
                    </a:lnTo>
                    <a:lnTo>
                      <a:pt x="168" y="54"/>
                    </a:lnTo>
                    <a:lnTo>
                      <a:pt x="162" y="56"/>
                    </a:lnTo>
                    <a:lnTo>
                      <a:pt x="158" y="58"/>
                    </a:lnTo>
                    <a:lnTo>
                      <a:pt x="154" y="62"/>
                    </a:lnTo>
                    <a:lnTo>
                      <a:pt x="152" y="66"/>
                    </a:lnTo>
                    <a:lnTo>
                      <a:pt x="150" y="70"/>
                    </a:lnTo>
                    <a:lnTo>
                      <a:pt x="148" y="76"/>
                    </a:lnTo>
                    <a:lnTo>
                      <a:pt x="148" y="80"/>
                    </a:lnTo>
                    <a:lnTo>
                      <a:pt x="148" y="82"/>
                    </a:lnTo>
                    <a:lnTo>
                      <a:pt x="136" y="114"/>
                    </a:lnTo>
                    <a:lnTo>
                      <a:pt x="116" y="150"/>
                    </a:lnTo>
                    <a:lnTo>
                      <a:pt x="114" y="152"/>
                    </a:lnTo>
                    <a:lnTo>
                      <a:pt x="110" y="160"/>
                    </a:lnTo>
                    <a:lnTo>
                      <a:pt x="106" y="170"/>
                    </a:lnTo>
                    <a:lnTo>
                      <a:pt x="102" y="180"/>
                    </a:lnTo>
                    <a:lnTo>
                      <a:pt x="100" y="184"/>
                    </a:lnTo>
                    <a:lnTo>
                      <a:pt x="98" y="190"/>
                    </a:lnTo>
                    <a:lnTo>
                      <a:pt x="94" y="200"/>
                    </a:lnTo>
                    <a:lnTo>
                      <a:pt x="88" y="212"/>
                    </a:lnTo>
                    <a:lnTo>
                      <a:pt x="84" y="220"/>
                    </a:lnTo>
                    <a:lnTo>
                      <a:pt x="82" y="224"/>
                    </a:lnTo>
                    <a:lnTo>
                      <a:pt x="72" y="230"/>
                    </a:lnTo>
                    <a:lnTo>
                      <a:pt x="54" y="254"/>
                    </a:lnTo>
                    <a:lnTo>
                      <a:pt x="32" y="268"/>
                    </a:lnTo>
                    <a:lnTo>
                      <a:pt x="30" y="274"/>
                    </a:lnTo>
                    <a:lnTo>
                      <a:pt x="26" y="278"/>
                    </a:lnTo>
                    <a:lnTo>
                      <a:pt x="22" y="280"/>
                    </a:lnTo>
                    <a:lnTo>
                      <a:pt x="20" y="282"/>
                    </a:lnTo>
                    <a:lnTo>
                      <a:pt x="16" y="284"/>
                    </a:lnTo>
                    <a:lnTo>
                      <a:pt x="14" y="290"/>
                    </a:lnTo>
                    <a:lnTo>
                      <a:pt x="12" y="294"/>
                    </a:lnTo>
                    <a:lnTo>
                      <a:pt x="10" y="298"/>
                    </a:lnTo>
                    <a:lnTo>
                      <a:pt x="8" y="300"/>
                    </a:lnTo>
                    <a:lnTo>
                      <a:pt x="2" y="312"/>
                    </a:lnTo>
                    <a:lnTo>
                      <a:pt x="0" y="324"/>
                    </a:lnTo>
                    <a:lnTo>
                      <a:pt x="4" y="334"/>
                    </a:lnTo>
                    <a:lnTo>
                      <a:pt x="8" y="338"/>
                    </a:lnTo>
                    <a:lnTo>
                      <a:pt x="10" y="340"/>
                    </a:lnTo>
                    <a:lnTo>
                      <a:pt x="10" y="342"/>
                    </a:lnTo>
                    <a:lnTo>
                      <a:pt x="10" y="344"/>
                    </a:lnTo>
                    <a:lnTo>
                      <a:pt x="8" y="344"/>
                    </a:lnTo>
                    <a:lnTo>
                      <a:pt x="8" y="346"/>
                    </a:lnTo>
                    <a:lnTo>
                      <a:pt x="6" y="348"/>
                    </a:lnTo>
                    <a:lnTo>
                      <a:pt x="6" y="352"/>
                    </a:lnTo>
                    <a:lnTo>
                      <a:pt x="6" y="356"/>
                    </a:lnTo>
                    <a:lnTo>
                      <a:pt x="6" y="358"/>
                    </a:lnTo>
                    <a:lnTo>
                      <a:pt x="2" y="364"/>
                    </a:lnTo>
                    <a:lnTo>
                      <a:pt x="2" y="370"/>
                    </a:lnTo>
                    <a:lnTo>
                      <a:pt x="2" y="376"/>
                    </a:lnTo>
                    <a:lnTo>
                      <a:pt x="2" y="380"/>
                    </a:lnTo>
                    <a:lnTo>
                      <a:pt x="4" y="384"/>
                    </a:lnTo>
                    <a:lnTo>
                      <a:pt x="4" y="386"/>
                    </a:lnTo>
                    <a:lnTo>
                      <a:pt x="4" y="388"/>
                    </a:lnTo>
                    <a:lnTo>
                      <a:pt x="8" y="394"/>
                    </a:lnTo>
                    <a:lnTo>
                      <a:pt x="10" y="400"/>
                    </a:lnTo>
                    <a:lnTo>
                      <a:pt x="16" y="404"/>
                    </a:lnTo>
                    <a:lnTo>
                      <a:pt x="20" y="408"/>
                    </a:lnTo>
                    <a:lnTo>
                      <a:pt x="24" y="410"/>
                    </a:lnTo>
                    <a:lnTo>
                      <a:pt x="28" y="412"/>
                    </a:lnTo>
                    <a:lnTo>
                      <a:pt x="30" y="412"/>
                    </a:lnTo>
                    <a:lnTo>
                      <a:pt x="36" y="410"/>
                    </a:lnTo>
                    <a:lnTo>
                      <a:pt x="42" y="406"/>
                    </a:lnTo>
                    <a:lnTo>
                      <a:pt x="46" y="402"/>
                    </a:lnTo>
                    <a:lnTo>
                      <a:pt x="50" y="398"/>
                    </a:lnTo>
                    <a:lnTo>
                      <a:pt x="52" y="394"/>
                    </a:lnTo>
                    <a:lnTo>
                      <a:pt x="54" y="392"/>
                    </a:lnTo>
                    <a:lnTo>
                      <a:pt x="54" y="390"/>
                    </a:lnTo>
                    <a:lnTo>
                      <a:pt x="54" y="384"/>
                    </a:lnTo>
                    <a:lnTo>
                      <a:pt x="56" y="380"/>
                    </a:lnTo>
                    <a:lnTo>
                      <a:pt x="56" y="376"/>
                    </a:lnTo>
                    <a:lnTo>
                      <a:pt x="58" y="376"/>
                    </a:lnTo>
                    <a:lnTo>
                      <a:pt x="58" y="374"/>
                    </a:lnTo>
                    <a:lnTo>
                      <a:pt x="62" y="374"/>
                    </a:lnTo>
                    <a:lnTo>
                      <a:pt x="64" y="372"/>
                    </a:lnTo>
                    <a:lnTo>
                      <a:pt x="68" y="370"/>
                    </a:lnTo>
                    <a:lnTo>
                      <a:pt x="70" y="368"/>
                    </a:lnTo>
                    <a:lnTo>
                      <a:pt x="70" y="366"/>
                    </a:lnTo>
                    <a:lnTo>
                      <a:pt x="72" y="364"/>
                    </a:lnTo>
                    <a:lnTo>
                      <a:pt x="76" y="358"/>
                    </a:lnTo>
                    <a:lnTo>
                      <a:pt x="78" y="352"/>
                    </a:lnTo>
                    <a:lnTo>
                      <a:pt x="80" y="346"/>
                    </a:lnTo>
                    <a:lnTo>
                      <a:pt x="80" y="344"/>
                    </a:lnTo>
                    <a:lnTo>
                      <a:pt x="80" y="342"/>
                    </a:lnTo>
                    <a:lnTo>
                      <a:pt x="80" y="340"/>
                    </a:lnTo>
                    <a:lnTo>
                      <a:pt x="86" y="356"/>
                    </a:lnTo>
                    <a:lnTo>
                      <a:pt x="88" y="356"/>
                    </a:lnTo>
                    <a:lnTo>
                      <a:pt x="92" y="354"/>
                    </a:lnTo>
                    <a:lnTo>
                      <a:pt x="96" y="350"/>
                    </a:lnTo>
                    <a:lnTo>
                      <a:pt x="100" y="340"/>
                    </a:lnTo>
                    <a:lnTo>
                      <a:pt x="100" y="324"/>
                    </a:lnTo>
                    <a:lnTo>
                      <a:pt x="100" y="318"/>
                    </a:lnTo>
                    <a:lnTo>
                      <a:pt x="100" y="306"/>
                    </a:lnTo>
                    <a:lnTo>
                      <a:pt x="102" y="290"/>
                    </a:lnTo>
                    <a:lnTo>
                      <a:pt x="102" y="274"/>
                    </a:lnTo>
                    <a:lnTo>
                      <a:pt x="102" y="260"/>
                    </a:lnTo>
                    <a:lnTo>
                      <a:pt x="98" y="254"/>
                    </a:lnTo>
                    <a:lnTo>
                      <a:pt x="120" y="240"/>
                    </a:lnTo>
                    <a:lnTo>
                      <a:pt x="122" y="216"/>
                    </a:lnTo>
                    <a:lnTo>
                      <a:pt x="132" y="198"/>
                    </a:lnTo>
                    <a:lnTo>
                      <a:pt x="134" y="182"/>
                    </a:lnTo>
                    <a:lnTo>
                      <a:pt x="136" y="182"/>
                    </a:lnTo>
                    <a:lnTo>
                      <a:pt x="138" y="182"/>
                    </a:lnTo>
                    <a:lnTo>
                      <a:pt x="140" y="178"/>
                    </a:lnTo>
                    <a:lnTo>
                      <a:pt x="144" y="174"/>
                    </a:lnTo>
                    <a:lnTo>
                      <a:pt x="148" y="170"/>
                    </a:lnTo>
                    <a:lnTo>
                      <a:pt x="152" y="166"/>
                    </a:lnTo>
                    <a:lnTo>
                      <a:pt x="154" y="162"/>
                    </a:lnTo>
                    <a:lnTo>
                      <a:pt x="158" y="158"/>
                    </a:lnTo>
                    <a:lnTo>
                      <a:pt x="158" y="136"/>
                    </a:lnTo>
                    <a:lnTo>
                      <a:pt x="160" y="134"/>
                    </a:lnTo>
                    <a:lnTo>
                      <a:pt x="162" y="134"/>
                    </a:lnTo>
                    <a:lnTo>
                      <a:pt x="164" y="130"/>
                    </a:lnTo>
                    <a:lnTo>
                      <a:pt x="166" y="124"/>
                    </a:lnTo>
                    <a:lnTo>
                      <a:pt x="166" y="122"/>
                    </a:lnTo>
                    <a:lnTo>
                      <a:pt x="170" y="112"/>
                    </a:lnTo>
                    <a:lnTo>
                      <a:pt x="178" y="98"/>
                    </a:lnTo>
                    <a:lnTo>
                      <a:pt x="196" y="82"/>
                    </a:lnTo>
                    <a:lnTo>
                      <a:pt x="224" y="64"/>
                    </a:lnTo>
                    <a:lnTo>
                      <a:pt x="226" y="64"/>
                    </a:lnTo>
                    <a:lnTo>
                      <a:pt x="230" y="64"/>
                    </a:lnTo>
                    <a:lnTo>
                      <a:pt x="234" y="64"/>
                    </a:lnTo>
                    <a:lnTo>
                      <a:pt x="238" y="66"/>
                    </a:lnTo>
                    <a:lnTo>
                      <a:pt x="242" y="70"/>
                    </a:lnTo>
                    <a:lnTo>
                      <a:pt x="260" y="72"/>
                    </a:lnTo>
                    <a:lnTo>
                      <a:pt x="264" y="70"/>
                    </a:lnTo>
                    <a:lnTo>
                      <a:pt x="266" y="70"/>
                    </a:lnTo>
                    <a:lnTo>
                      <a:pt x="270" y="68"/>
                    </a:lnTo>
                    <a:lnTo>
                      <a:pt x="272" y="66"/>
                    </a:lnTo>
                    <a:lnTo>
                      <a:pt x="276" y="64"/>
                    </a:lnTo>
                    <a:lnTo>
                      <a:pt x="276" y="60"/>
                    </a:lnTo>
                    <a:lnTo>
                      <a:pt x="276" y="58"/>
                    </a:lnTo>
                    <a:lnTo>
                      <a:pt x="278" y="56"/>
                    </a:lnTo>
                    <a:lnTo>
                      <a:pt x="280" y="52"/>
                    </a:lnTo>
                    <a:lnTo>
                      <a:pt x="284" y="50"/>
                    </a:lnTo>
                    <a:lnTo>
                      <a:pt x="288" y="50"/>
                    </a:lnTo>
                    <a:lnTo>
                      <a:pt x="294" y="50"/>
                    </a:lnTo>
                    <a:lnTo>
                      <a:pt x="326" y="66"/>
                    </a:lnTo>
                    <a:lnTo>
                      <a:pt x="328" y="64"/>
                    </a:lnTo>
                    <a:lnTo>
                      <a:pt x="328" y="62"/>
                    </a:lnTo>
                    <a:lnTo>
                      <a:pt x="328" y="56"/>
                    </a:lnTo>
                    <a:lnTo>
                      <a:pt x="336" y="56"/>
                    </a:lnTo>
                    <a:lnTo>
                      <a:pt x="326" y="52"/>
                    </a:lnTo>
                    <a:close/>
                  </a:path>
                </a:pathLst>
              </a:custGeom>
              <a:grpFill/>
              <a:ln w="3175" algn="ctr">
                <a:solidFill>
                  <a:schemeClr val="accent2">
                    <a:lumMod val="60000"/>
                    <a:lumOff val="40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09" name="Freeform 220"/>
              <p:cNvSpPr>
                <a:spLocks/>
              </p:cNvSpPr>
              <p:nvPr/>
            </p:nvSpPr>
            <p:spPr bwMode="gray">
              <a:xfrm>
                <a:off x="2526" y="2190"/>
                <a:ext cx="174" cy="132"/>
              </a:xfrm>
              <a:custGeom>
                <a:avLst/>
                <a:gdLst>
                  <a:gd name="T0" fmla="*/ 154 w 158"/>
                  <a:gd name="T1" fmla="*/ 46 h 132"/>
                  <a:gd name="T2" fmla="*/ 146 w 158"/>
                  <a:gd name="T3" fmla="*/ 46 h 132"/>
                  <a:gd name="T4" fmla="*/ 136 w 158"/>
                  <a:gd name="T5" fmla="*/ 48 h 132"/>
                  <a:gd name="T6" fmla="*/ 132 w 158"/>
                  <a:gd name="T7" fmla="*/ 54 h 132"/>
                  <a:gd name="T8" fmla="*/ 126 w 158"/>
                  <a:gd name="T9" fmla="*/ 58 h 132"/>
                  <a:gd name="T10" fmla="*/ 120 w 158"/>
                  <a:gd name="T11" fmla="*/ 66 h 132"/>
                  <a:gd name="T12" fmla="*/ 120 w 158"/>
                  <a:gd name="T13" fmla="*/ 74 h 132"/>
                  <a:gd name="T14" fmla="*/ 120 w 158"/>
                  <a:gd name="T15" fmla="*/ 78 h 132"/>
                  <a:gd name="T16" fmla="*/ 116 w 158"/>
                  <a:gd name="T17" fmla="*/ 84 h 132"/>
                  <a:gd name="T18" fmla="*/ 110 w 158"/>
                  <a:gd name="T19" fmla="*/ 92 h 132"/>
                  <a:gd name="T20" fmla="*/ 96 w 158"/>
                  <a:gd name="T21" fmla="*/ 118 h 132"/>
                  <a:gd name="T22" fmla="*/ 92 w 158"/>
                  <a:gd name="T23" fmla="*/ 118 h 132"/>
                  <a:gd name="T24" fmla="*/ 78 w 158"/>
                  <a:gd name="T25" fmla="*/ 118 h 132"/>
                  <a:gd name="T26" fmla="*/ 68 w 158"/>
                  <a:gd name="T27" fmla="*/ 116 h 132"/>
                  <a:gd name="T28" fmla="*/ 60 w 158"/>
                  <a:gd name="T29" fmla="*/ 118 h 132"/>
                  <a:gd name="T30" fmla="*/ 52 w 158"/>
                  <a:gd name="T31" fmla="*/ 120 h 132"/>
                  <a:gd name="T32" fmla="*/ 50 w 158"/>
                  <a:gd name="T33" fmla="*/ 122 h 132"/>
                  <a:gd name="T34" fmla="*/ 44 w 158"/>
                  <a:gd name="T35" fmla="*/ 120 h 132"/>
                  <a:gd name="T36" fmla="*/ 38 w 158"/>
                  <a:gd name="T37" fmla="*/ 120 h 132"/>
                  <a:gd name="T38" fmla="*/ 32 w 158"/>
                  <a:gd name="T39" fmla="*/ 124 h 132"/>
                  <a:gd name="T40" fmla="*/ 30 w 158"/>
                  <a:gd name="T41" fmla="*/ 132 h 132"/>
                  <a:gd name="T42" fmla="*/ 26 w 158"/>
                  <a:gd name="T43" fmla="*/ 132 h 132"/>
                  <a:gd name="T44" fmla="*/ 20 w 158"/>
                  <a:gd name="T45" fmla="*/ 128 h 132"/>
                  <a:gd name="T46" fmla="*/ 18 w 158"/>
                  <a:gd name="T47" fmla="*/ 122 h 132"/>
                  <a:gd name="T48" fmla="*/ 16 w 158"/>
                  <a:gd name="T49" fmla="*/ 120 h 132"/>
                  <a:gd name="T50" fmla="*/ 16 w 158"/>
                  <a:gd name="T51" fmla="*/ 118 h 132"/>
                  <a:gd name="T52" fmla="*/ 16 w 158"/>
                  <a:gd name="T53" fmla="*/ 118 h 132"/>
                  <a:gd name="T54" fmla="*/ 16 w 158"/>
                  <a:gd name="T55" fmla="*/ 114 h 132"/>
                  <a:gd name="T56" fmla="*/ 20 w 158"/>
                  <a:gd name="T57" fmla="*/ 104 h 132"/>
                  <a:gd name="T58" fmla="*/ 24 w 158"/>
                  <a:gd name="T59" fmla="*/ 102 h 132"/>
                  <a:gd name="T60" fmla="*/ 30 w 158"/>
                  <a:gd name="T61" fmla="*/ 98 h 132"/>
                  <a:gd name="T62" fmla="*/ 28 w 158"/>
                  <a:gd name="T63" fmla="*/ 88 h 132"/>
                  <a:gd name="T64" fmla="*/ 30 w 158"/>
                  <a:gd name="T65" fmla="*/ 70 h 132"/>
                  <a:gd name="T66" fmla="*/ 30 w 158"/>
                  <a:gd name="T67" fmla="*/ 50 h 132"/>
                  <a:gd name="T68" fmla="*/ 32 w 158"/>
                  <a:gd name="T69" fmla="*/ 42 h 132"/>
                  <a:gd name="T70" fmla="*/ 38 w 158"/>
                  <a:gd name="T71" fmla="*/ 38 h 132"/>
                  <a:gd name="T72" fmla="*/ 38 w 158"/>
                  <a:gd name="T73" fmla="*/ 34 h 132"/>
                  <a:gd name="T74" fmla="*/ 36 w 158"/>
                  <a:gd name="T75" fmla="*/ 32 h 132"/>
                  <a:gd name="T76" fmla="*/ 28 w 158"/>
                  <a:gd name="T77" fmla="*/ 28 h 132"/>
                  <a:gd name="T78" fmla="*/ 26 w 158"/>
                  <a:gd name="T79" fmla="*/ 28 h 132"/>
                  <a:gd name="T80" fmla="*/ 24 w 158"/>
                  <a:gd name="T81" fmla="*/ 28 h 132"/>
                  <a:gd name="T82" fmla="*/ 10 w 158"/>
                  <a:gd name="T83" fmla="*/ 30 h 132"/>
                  <a:gd name="T84" fmla="*/ 4 w 158"/>
                  <a:gd name="T85" fmla="*/ 24 h 132"/>
                  <a:gd name="T86" fmla="*/ 4 w 158"/>
                  <a:gd name="T87" fmla="*/ 20 h 132"/>
                  <a:gd name="T88" fmla="*/ 0 w 158"/>
                  <a:gd name="T89" fmla="*/ 14 h 132"/>
                  <a:gd name="T90" fmla="*/ 2 w 158"/>
                  <a:gd name="T91" fmla="*/ 12 h 132"/>
                  <a:gd name="T92" fmla="*/ 4 w 158"/>
                  <a:gd name="T93" fmla="*/ 10 h 132"/>
                  <a:gd name="T94" fmla="*/ 18 w 158"/>
                  <a:gd name="T95" fmla="*/ 0 h 132"/>
                  <a:gd name="T96" fmla="*/ 22 w 158"/>
                  <a:gd name="T97" fmla="*/ 0 h 132"/>
                  <a:gd name="T98" fmla="*/ 26 w 158"/>
                  <a:gd name="T99" fmla="*/ 2 h 132"/>
                  <a:gd name="T100" fmla="*/ 58 w 158"/>
                  <a:gd name="T101" fmla="*/ 6 h 132"/>
                  <a:gd name="T102" fmla="*/ 84 w 158"/>
                  <a:gd name="T103" fmla="*/ 8 h 132"/>
                  <a:gd name="T104" fmla="*/ 98 w 158"/>
                  <a:gd name="T105" fmla="*/ 6 h 132"/>
                  <a:gd name="T106" fmla="*/ 102 w 158"/>
                  <a:gd name="T107" fmla="*/ 8 h 132"/>
                  <a:gd name="T108" fmla="*/ 102 w 158"/>
                  <a:gd name="T109" fmla="*/ 12 h 132"/>
                  <a:gd name="T110" fmla="*/ 106 w 158"/>
                  <a:gd name="T111" fmla="*/ 14 h 132"/>
                  <a:gd name="T112" fmla="*/ 112 w 158"/>
                  <a:gd name="T113" fmla="*/ 18 h 132"/>
                  <a:gd name="T114" fmla="*/ 114 w 158"/>
                  <a:gd name="T115" fmla="*/ 18 h 132"/>
                  <a:gd name="T116" fmla="*/ 120 w 158"/>
                  <a:gd name="T117" fmla="*/ 22 h 132"/>
                  <a:gd name="T118" fmla="*/ 126 w 158"/>
                  <a:gd name="T119" fmla="*/ 28 h 132"/>
                  <a:gd name="T120" fmla="*/ 134 w 158"/>
                  <a:gd name="T121" fmla="*/ 36 h 132"/>
                  <a:gd name="T122" fmla="*/ 152 w 158"/>
                  <a:gd name="T123" fmla="*/ 42 h 132"/>
                  <a:gd name="T124" fmla="*/ 154 w 158"/>
                  <a:gd name="T125" fmla="*/ 46 h 1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8"/>
                  <a:gd name="T190" fmla="*/ 0 h 132"/>
                  <a:gd name="T191" fmla="*/ 158 w 158"/>
                  <a:gd name="T192" fmla="*/ 132 h 13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8" h="132">
                    <a:moveTo>
                      <a:pt x="154" y="46"/>
                    </a:moveTo>
                    <a:lnTo>
                      <a:pt x="154" y="46"/>
                    </a:lnTo>
                    <a:lnTo>
                      <a:pt x="150" y="46"/>
                    </a:lnTo>
                    <a:lnTo>
                      <a:pt x="146" y="46"/>
                    </a:lnTo>
                    <a:lnTo>
                      <a:pt x="142" y="46"/>
                    </a:lnTo>
                    <a:lnTo>
                      <a:pt x="136" y="48"/>
                    </a:lnTo>
                    <a:lnTo>
                      <a:pt x="132" y="52"/>
                    </a:lnTo>
                    <a:lnTo>
                      <a:pt x="132" y="54"/>
                    </a:lnTo>
                    <a:lnTo>
                      <a:pt x="130" y="54"/>
                    </a:lnTo>
                    <a:lnTo>
                      <a:pt x="126" y="58"/>
                    </a:lnTo>
                    <a:lnTo>
                      <a:pt x="122" y="62"/>
                    </a:lnTo>
                    <a:lnTo>
                      <a:pt x="120" y="66"/>
                    </a:lnTo>
                    <a:lnTo>
                      <a:pt x="118" y="70"/>
                    </a:lnTo>
                    <a:lnTo>
                      <a:pt x="120" y="74"/>
                    </a:lnTo>
                    <a:lnTo>
                      <a:pt x="122" y="78"/>
                    </a:lnTo>
                    <a:lnTo>
                      <a:pt x="120" y="78"/>
                    </a:lnTo>
                    <a:lnTo>
                      <a:pt x="118" y="80"/>
                    </a:lnTo>
                    <a:lnTo>
                      <a:pt x="116" y="84"/>
                    </a:lnTo>
                    <a:lnTo>
                      <a:pt x="112" y="88"/>
                    </a:lnTo>
                    <a:lnTo>
                      <a:pt x="110" y="92"/>
                    </a:lnTo>
                    <a:lnTo>
                      <a:pt x="106" y="96"/>
                    </a:lnTo>
                    <a:lnTo>
                      <a:pt x="96" y="118"/>
                    </a:lnTo>
                    <a:lnTo>
                      <a:pt x="94" y="118"/>
                    </a:lnTo>
                    <a:lnTo>
                      <a:pt x="92" y="118"/>
                    </a:lnTo>
                    <a:lnTo>
                      <a:pt x="86" y="118"/>
                    </a:lnTo>
                    <a:lnTo>
                      <a:pt x="78" y="118"/>
                    </a:lnTo>
                    <a:lnTo>
                      <a:pt x="68" y="116"/>
                    </a:lnTo>
                    <a:lnTo>
                      <a:pt x="64" y="116"/>
                    </a:lnTo>
                    <a:lnTo>
                      <a:pt x="60" y="118"/>
                    </a:lnTo>
                    <a:lnTo>
                      <a:pt x="56" y="118"/>
                    </a:lnTo>
                    <a:lnTo>
                      <a:pt x="52" y="120"/>
                    </a:lnTo>
                    <a:lnTo>
                      <a:pt x="50" y="122"/>
                    </a:lnTo>
                    <a:lnTo>
                      <a:pt x="48" y="120"/>
                    </a:lnTo>
                    <a:lnTo>
                      <a:pt x="44" y="120"/>
                    </a:lnTo>
                    <a:lnTo>
                      <a:pt x="40" y="120"/>
                    </a:lnTo>
                    <a:lnTo>
                      <a:pt x="38" y="120"/>
                    </a:lnTo>
                    <a:lnTo>
                      <a:pt x="34" y="122"/>
                    </a:lnTo>
                    <a:lnTo>
                      <a:pt x="32" y="124"/>
                    </a:lnTo>
                    <a:lnTo>
                      <a:pt x="30" y="128"/>
                    </a:lnTo>
                    <a:lnTo>
                      <a:pt x="30" y="132"/>
                    </a:lnTo>
                    <a:lnTo>
                      <a:pt x="28" y="132"/>
                    </a:lnTo>
                    <a:lnTo>
                      <a:pt x="26" y="132"/>
                    </a:lnTo>
                    <a:lnTo>
                      <a:pt x="24" y="130"/>
                    </a:lnTo>
                    <a:lnTo>
                      <a:pt x="20" y="128"/>
                    </a:lnTo>
                    <a:lnTo>
                      <a:pt x="18" y="126"/>
                    </a:lnTo>
                    <a:lnTo>
                      <a:pt x="18" y="122"/>
                    </a:lnTo>
                    <a:lnTo>
                      <a:pt x="16" y="122"/>
                    </a:lnTo>
                    <a:lnTo>
                      <a:pt x="16" y="120"/>
                    </a:lnTo>
                    <a:lnTo>
                      <a:pt x="16" y="118"/>
                    </a:lnTo>
                    <a:lnTo>
                      <a:pt x="16" y="116"/>
                    </a:lnTo>
                    <a:lnTo>
                      <a:pt x="16" y="114"/>
                    </a:lnTo>
                    <a:lnTo>
                      <a:pt x="18" y="108"/>
                    </a:lnTo>
                    <a:lnTo>
                      <a:pt x="20" y="104"/>
                    </a:lnTo>
                    <a:lnTo>
                      <a:pt x="22" y="102"/>
                    </a:lnTo>
                    <a:lnTo>
                      <a:pt x="24" y="102"/>
                    </a:lnTo>
                    <a:lnTo>
                      <a:pt x="26" y="102"/>
                    </a:lnTo>
                    <a:lnTo>
                      <a:pt x="30" y="98"/>
                    </a:lnTo>
                    <a:lnTo>
                      <a:pt x="24" y="92"/>
                    </a:lnTo>
                    <a:lnTo>
                      <a:pt x="28" y="88"/>
                    </a:lnTo>
                    <a:lnTo>
                      <a:pt x="30" y="80"/>
                    </a:lnTo>
                    <a:lnTo>
                      <a:pt x="30" y="70"/>
                    </a:lnTo>
                    <a:lnTo>
                      <a:pt x="26" y="60"/>
                    </a:lnTo>
                    <a:lnTo>
                      <a:pt x="30" y="50"/>
                    </a:lnTo>
                    <a:lnTo>
                      <a:pt x="32" y="42"/>
                    </a:lnTo>
                    <a:lnTo>
                      <a:pt x="36" y="40"/>
                    </a:lnTo>
                    <a:lnTo>
                      <a:pt x="38" y="38"/>
                    </a:lnTo>
                    <a:lnTo>
                      <a:pt x="38" y="36"/>
                    </a:lnTo>
                    <a:lnTo>
                      <a:pt x="38" y="34"/>
                    </a:lnTo>
                    <a:lnTo>
                      <a:pt x="36" y="32"/>
                    </a:lnTo>
                    <a:lnTo>
                      <a:pt x="28" y="28"/>
                    </a:lnTo>
                    <a:lnTo>
                      <a:pt x="26" y="28"/>
                    </a:lnTo>
                    <a:lnTo>
                      <a:pt x="24" y="28"/>
                    </a:lnTo>
                    <a:lnTo>
                      <a:pt x="26" y="28"/>
                    </a:lnTo>
                    <a:lnTo>
                      <a:pt x="10" y="30"/>
                    </a:lnTo>
                    <a:lnTo>
                      <a:pt x="4" y="28"/>
                    </a:lnTo>
                    <a:lnTo>
                      <a:pt x="4" y="24"/>
                    </a:lnTo>
                    <a:lnTo>
                      <a:pt x="4" y="22"/>
                    </a:lnTo>
                    <a:lnTo>
                      <a:pt x="4" y="20"/>
                    </a:lnTo>
                    <a:lnTo>
                      <a:pt x="2" y="16"/>
                    </a:lnTo>
                    <a:lnTo>
                      <a:pt x="0" y="14"/>
                    </a:lnTo>
                    <a:lnTo>
                      <a:pt x="2" y="14"/>
                    </a:lnTo>
                    <a:lnTo>
                      <a:pt x="2" y="12"/>
                    </a:lnTo>
                    <a:lnTo>
                      <a:pt x="2" y="10"/>
                    </a:lnTo>
                    <a:lnTo>
                      <a:pt x="4" y="10"/>
                    </a:lnTo>
                    <a:lnTo>
                      <a:pt x="8" y="10"/>
                    </a:lnTo>
                    <a:lnTo>
                      <a:pt x="18" y="0"/>
                    </a:lnTo>
                    <a:lnTo>
                      <a:pt x="20" y="0"/>
                    </a:lnTo>
                    <a:lnTo>
                      <a:pt x="22" y="0"/>
                    </a:lnTo>
                    <a:lnTo>
                      <a:pt x="24" y="0"/>
                    </a:lnTo>
                    <a:lnTo>
                      <a:pt x="26" y="2"/>
                    </a:lnTo>
                    <a:lnTo>
                      <a:pt x="54" y="6"/>
                    </a:lnTo>
                    <a:lnTo>
                      <a:pt x="58" y="6"/>
                    </a:lnTo>
                    <a:lnTo>
                      <a:pt x="72" y="6"/>
                    </a:lnTo>
                    <a:lnTo>
                      <a:pt x="84" y="8"/>
                    </a:lnTo>
                    <a:lnTo>
                      <a:pt x="98" y="4"/>
                    </a:lnTo>
                    <a:lnTo>
                      <a:pt x="98" y="6"/>
                    </a:lnTo>
                    <a:lnTo>
                      <a:pt x="100" y="6"/>
                    </a:lnTo>
                    <a:lnTo>
                      <a:pt x="102" y="8"/>
                    </a:lnTo>
                    <a:lnTo>
                      <a:pt x="102" y="10"/>
                    </a:lnTo>
                    <a:lnTo>
                      <a:pt x="102" y="12"/>
                    </a:lnTo>
                    <a:lnTo>
                      <a:pt x="104" y="12"/>
                    </a:lnTo>
                    <a:lnTo>
                      <a:pt x="106" y="14"/>
                    </a:lnTo>
                    <a:lnTo>
                      <a:pt x="108" y="16"/>
                    </a:lnTo>
                    <a:lnTo>
                      <a:pt x="112" y="18"/>
                    </a:lnTo>
                    <a:lnTo>
                      <a:pt x="114" y="18"/>
                    </a:lnTo>
                    <a:lnTo>
                      <a:pt x="116" y="20"/>
                    </a:lnTo>
                    <a:lnTo>
                      <a:pt x="120" y="22"/>
                    </a:lnTo>
                    <a:lnTo>
                      <a:pt x="122" y="24"/>
                    </a:lnTo>
                    <a:lnTo>
                      <a:pt x="126" y="28"/>
                    </a:lnTo>
                    <a:lnTo>
                      <a:pt x="126" y="26"/>
                    </a:lnTo>
                    <a:lnTo>
                      <a:pt x="134" y="36"/>
                    </a:lnTo>
                    <a:lnTo>
                      <a:pt x="152" y="42"/>
                    </a:lnTo>
                    <a:lnTo>
                      <a:pt x="158" y="44"/>
                    </a:lnTo>
                    <a:lnTo>
                      <a:pt x="154" y="46"/>
                    </a:lnTo>
                    <a:close/>
                  </a:path>
                </a:pathLst>
              </a:custGeom>
              <a:grpFill/>
              <a:ln w="3175" algn="ctr">
                <a:solidFill>
                  <a:schemeClr val="accent2">
                    <a:lumMod val="60000"/>
                    <a:lumOff val="40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10" name="Freeform 221"/>
              <p:cNvSpPr>
                <a:spLocks/>
              </p:cNvSpPr>
              <p:nvPr/>
            </p:nvSpPr>
            <p:spPr bwMode="gray">
              <a:xfrm>
                <a:off x="2747" y="2152"/>
                <a:ext cx="172" cy="146"/>
              </a:xfrm>
              <a:custGeom>
                <a:avLst/>
                <a:gdLst>
                  <a:gd name="T0" fmla="*/ 94 w 156"/>
                  <a:gd name="T1" fmla="*/ 14 h 146"/>
                  <a:gd name="T2" fmla="*/ 92 w 156"/>
                  <a:gd name="T3" fmla="*/ 16 h 146"/>
                  <a:gd name="T4" fmla="*/ 92 w 156"/>
                  <a:gd name="T5" fmla="*/ 16 h 146"/>
                  <a:gd name="T6" fmla="*/ 94 w 156"/>
                  <a:gd name="T7" fmla="*/ 18 h 146"/>
                  <a:gd name="T8" fmla="*/ 94 w 156"/>
                  <a:gd name="T9" fmla="*/ 20 h 146"/>
                  <a:gd name="T10" fmla="*/ 76 w 156"/>
                  <a:gd name="T11" fmla="*/ 28 h 146"/>
                  <a:gd name="T12" fmla="*/ 78 w 156"/>
                  <a:gd name="T13" fmla="*/ 32 h 146"/>
                  <a:gd name="T14" fmla="*/ 84 w 156"/>
                  <a:gd name="T15" fmla="*/ 38 h 146"/>
                  <a:gd name="T16" fmla="*/ 94 w 156"/>
                  <a:gd name="T17" fmla="*/ 46 h 146"/>
                  <a:gd name="T18" fmla="*/ 104 w 156"/>
                  <a:gd name="T19" fmla="*/ 52 h 146"/>
                  <a:gd name="T20" fmla="*/ 102 w 156"/>
                  <a:gd name="T21" fmla="*/ 56 h 146"/>
                  <a:gd name="T22" fmla="*/ 104 w 156"/>
                  <a:gd name="T23" fmla="*/ 62 h 146"/>
                  <a:gd name="T24" fmla="*/ 138 w 156"/>
                  <a:gd name="T25" fmla="*/ 90 h 146"/>
                  <a:gd name="T26" fmla="*/ 156 w 156"/>
                  <a:gd name="T27" fmla="*/ 120 h 146"/>
                  <a:gd name="T28" fmla="*/ 144 w 156"/>
                  <a:gd name="T29" fmla="*/ 118 h 146"/>
                  <a:gd name="T30" fmla="*/ 134 w 156"/>
                  <a:gd name="T31" fmla="*/ 122 h 146"/>
                  <a:gd name="T32" fmla="*/ 130 w 156"/>
                  <a:gd name="T33" fmla="*/ 134 h 146"/>
                  <a:gd name="T34" fmla="*/ 124 w 156"/>
                  <a:gd name="T35" fmla="*/ 146 h 146"/>
                  <a:gd name="T36" fmla="*/ 120 w 156"/>
                  <a:gd name="T37" fmla="*/ 134 h 146"/>
                  <a:gd name="T38" fmla="*/ 118 w 156"/>
                  <a:gd name="T39" fmla="*/ 132 h 146"/>
                  <a:gd name="T40" fmla="*/ 116 w 156"/>
                  <a:gd name="T41" fmla="*/ 130 h 146"/>
                  <a:gd name="T42" fmla="*/ 118 w 156"/>
                  <a:gd name="T43" fmla="*/ 128 h 146"/>
                  <a:gd name="T44" fmla="*/ 122 w 156"/>
                  <a:gd name="T45" fmla="*/ 112 h 146"/>
                  <a:gd name="T46" fmla="*/ 110 w 156"/>
                  <a:gd name="T47" fmla="*/ 106 h 146"/>
                  <a:gd name="T48" fmla="*/ 80 w 156"/>
                  <a:gd name="T49" fmla="*/ 84 h 146"/>
                  <a:gd name="T50" fmla="*/ 50 w 156"/>
                  <a:gd name="T51" fmla="*/ 54 h 146"/>
                  <a:gd name="T52" fmla="*/ 50 w 156"/>
                  <a:gd name="T53" fmla="*/ 50 h 146"/>
                  <a:gd name="T54" fmla="*/ 48 w 156"/>
                  <a:gd name="T55" fmla="*/ 44 h 146"/>
                  <a:gd name="T56" fmla="*/ 44 w 156"/>
                  <a:gd name="T57" fmla="*/ 40 h 146"/>
                  <a:gd name="T58" fmla="*/ 18 w 156"/>
                  <a:gd name="T59" fmla="*/ 48 h 146"/>
                  <a:gd name="T60" fmla="*/ 12 w 156"/>
                  <a:gd name="T61" fmla="*/ 48 h 146"/>
                  <a:gd name="T62" fmla="*/ 4 w 156"/>
                  <a:gd name="T63" fmla="*/ 34 h 146"/>
                  <a:gd name="T64" fmla="*/ 2 w 156"/>
                  <a:gd name="T65" fmla="*/ 32 h 146"/>
                  <a:gd name="T66" fmla="*/ 0 w 156"/>
                  <a:gd name="T67" fmla="*/ 22 h 146"/>
                  <a:gd name="T68" fmla="*/ 12 w 156"/>
                  <a:gd name="T69" fmla="*/ 22 h 146"/>
                  <a:gd name="T70" fmla="*/ 16 w 156"/>
                  <a:gd name="T71" fmla="*/ 24 h 146"/>
                  <a:gd name="T72" fmla="*/ 24 w 156"/>
                  <a:gd name="T73" fmla="*/ 12 h 146"/>
                  <a:gd name="T74" fmla="*/ 30 w 156"/>
                  <a:gd name="T75" fmla="*/ 10 h 146"/>
                  <a:gd name="T76" fmla="*/ 30 w 156"/>
                  <a:gd name="T77" fmla="*/ 14 h 146"/>
                  <a:gd name="T78" fmla="*/ 32 w 156"/>
                  <a:gd name="T79" fmla="*/ 16 h 146"/>
                  <a:gd name="T80" fmla="*/ 36 w 156"/>
                  <a:gd name="T81" fmla="*/ 14 h 146"/>
                  <a:gd name="T82" fmla="*/ 40 w 156"/>
                  <a:gd name="T83" fmla="*/ 12 h 146"/>
                  <a:gd name="T84" fmla="*/ 42 w 156"/>
                  <a:gd name="T85" fmla="*/ 10 h 146"/>
                  <a:gd name="T86" fmla="*/ 44 w 156"/>
                  <a:gd name="T87" fmla="*/ 8 h 146"/>
                  <a:gd name="T88" fmla="*/ 44 w 156"/>
                  <a:gd name="T89" fmla="*/ 10 h 146"/>
                  <a:gd name="T90" fmla="*/ 46 w 156"/>
                  <a:gd name="T91" fmla="*/ 12 h 146"/>
                  <a:gd name="T92" fmla="*/ 48 w 156"/>
                  <a:gd name="T93" fmla="*/ 10 h 146"/>
                  <a:gd name="T94" fmla="*/ 48 w 156"/>
                  <a:gd name="T95" fmla="*/ 8 h 146"/>
                  <a:gd name="T96" fmla="*/ 46 w 156"/>
                  <a:gd name="T97" fmla="*/ 4 h 146"/>
                  <a:gd name="T98" fmla="*/ 48 w 156"/>
                  <a:gd name="T99" fmla="*/ 4 h 146"/>
                  <a:gd name="T100" fmla="*/ 50 w 156"/>
                  <a:gd name="T101" fmla="*/ 2 h 146"/>
                  <a:gd name="T102" fmla="*/ 54 w 156"/>
                  <a:gd name="T103" fmla="*/ 0 h 146"/>
                  <a:gd name="T104" fmla="*/ 58 w 156"/>
                  <a:gd name="T105" fmla="*/ 0 h 146"/>
                  <a:gd name="T106" fmla="*/ 62 w 156"/>
                  <a:gd name="T107" fmla="*/ 0 h 146"/>
                  <a:gd name="T108" fmla="*/ 66 w 156"/>
                  <a:gd name="T109" fmla="*/ 0 h 146"/>
                  <a:gd name="T110" fmla="*/ 72 w 156"/>
                  <a:gd name="T111" fmla="*/ 0 h 146"/>
                  <a:gd name="T112" fmla="*/ 74 w 156"/>
                  <a:gd name="T113" fmla="*/ 4 h 146"/>
                  <a:gd name="T114" fmla="*/ 80 w 156"/>
                  <a:gd name="T115" fmla="*/ 8 h 146"/>
                  <a:gd name="T116" fmla="*/ 88 w 156"/>
                  <a:gd name="T117" fmla="*/ 12 h 146"/>
                  <a:gd name="T118" fmla="*/ 94 w 156"/>
                  <a:gd name="T119" fmla="*/ 14 h 1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6"/>
                  <a:gd name="T181" fmla="*/ 0 h 146"/>
                  <a:gd name="T182" fmla="*/ 156 w 156"/>
                  <a:gd name="T183" fmla="*/ 146 h 1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6" h="146">
                    <a:moveTo>
                      <a:pt x="94" y="14"/>
                    </a:moveTo>
                    <a:lnTo>
                      <a:pt x="94" y="14"/>
                    </a:lnTo>
                    <a:lnTo>
                      <a:pt x="92" y="16"/>
                    </a:lnTo>
                    <a:lnTo>
                      <a:pt x="94" y="18"/>
                    </a:lnTo>
                    <a:lnTo>
                      <a:pt x="94" y="20"/>
                    </a:lnTo>
                    <a:lnTo>
                      <a:pt x="84" y="24"/>
                    </a:lnTo>
                    <a:lnTo>
                      <a:pt x="76" y="28"/>
                    </a:lnTo>
                    <a:lnTo>
                      <a:pt x="78" y="32"/>
                    </a:lnTo>
                    <a:lnTo>
                      <a:pt x="82" y="34"/>
                    </a:lnTo>
                    <a:lnTo>
                      <a:pt x="84" y="38"/>
                    </a:lnTo>
                    <a:lnTo>
                      <a:pt x="88" y="42"/>
                    </a:lnTo>
                    <a:lnTo>
                      <a:pt x="94" y="46"/>
                    </a:lnTo>
                    <a:lnTo>
                      <a:pt x="98" y="50"/>
                    </a:lnTo>
                    <a:lnTo>
                      <a:pt x="104" y="52"/>
                    </a:lnTo>
                    <a:lnTo>
                      <a:pt x="102" y="56"/>
                    </a:lnTo>
                    <a:lnTo>
                      <a:pt x="104" y="58"/>
                    </a:lnTo>
                    <a:lnTo>
                      <a:pt x="104" y="62"/>
                    </a:lnTo>
                    <a:lnTo>
                      <a:pt x="108" y="64"/>
                    </a:lnTo>
                    <a:lnTo>
                      <a:pt x="138" y="90"/>
                    </a:lnTo>
                    <a:lnTo>
                      <a:pt x="148" y="102"/>
                    </a:lnTo>
                    <a:lnTo>
                      <a:pt x="156" y="120"/>
                    </a:lnTo>
                    <a:lnTo>
                      <a:pt x="152" y="126"/>
                    </a:lnTo>
                    <a:lnTo>
                      <a:pt x="144" y="118"/>
                    </a:lnTo>
                    <a:lnTo>
                      <a:pt x="138" y="118"/>
                    </a:lnTo>
                    <a:lnTo>
                      <a:pt x="134" y="122"/>
                    </a:lnTo>
                    <a:lnTo>
                      <a:pt x="138" y="132"/>
                    </a:lnTo>
                    <a:lnTo>
                      <a:pt x="130" y="134"/>
                    </a:lnTo>
                    <a:lnTo>
                      <a:pt x="130" y="142"/>
                    </a:lnTo>
                    <a:lnTo>
                      <a:pt x="124" y="146"/>
                    </a:lnTo>
                    <a:lnTo>
                      <a:pt x="118" y="142"/>
                    </a:lnTo>
                    <a:lnTo>
                      <a:pt x="120" y="134"/>
                    </a:lnTo>
                    <a:lnTo>
                      <a:pt x="118" y="132"/>
                    </a:lnTo>
                    <a:lnTo>
                      <a:pt x="116" y="130"/>
                    </a:lnTo>
                    <a:lnTo>
                      <a:pt x="116" y="128"/>
                    </a:lnTo>
                    <a:lnTo>
                      <a:pt x="118" y="128"/>
                    </a:lnTo>
                    <a:lnTo>
                      <a:pt x="122" y="128"/>
                    </a:lnTo>
                    <a:lnTo>
                      <a:pt x="122" y="112"/>
                    </a:lnTo>
                    <a:lnTo>
                      <a:pt x="114" y="110"/>
                    </a:lnTo>
                    <a:lnTo>
                      <a:pt x="110" y="106"/>
                    </a:lnTo>
                    <a:lnTo>
                      <a:pt x="88" y="92"/>
                    </a:lnTo>
                    <a:lnTo>
                      <a:pt x="80" y="84"/>
                    </a:lnTo>
                    <a:lnTo>
                      <a:pt x="74" y="74"/>
                    </a:lnTo>
                    <a:lnTo>
                      <a:pt x="50" y="54"/>
                    </a:lnTo>
                    <a:lnTo>
                      <a:pt x="50" y="52"/>
                    </a:lnTo>
                    <a:lnTo>
                      <a:pt x="50" y="50"/>
                    </a:lnTo>
                    <a:lnTo>
                      <a:pt x="50" y="48"/>
                    </a:lnTo>
                    <a:lnTo>
                      <a:pt x="48" y="44"/>
                    </a:lnTo>
                    <a:lnTo>
                      <a:pt x="46" y="42"/>
                    </a:lnTo>
                    <a:lnTo>
                      <a:pt x="44" y="40"/>
                    </a:lnTo>
                    <a:lnTo>
                      <a:pt x="38" y="38"/>
                    </a:lnTo>
                    <a:lnTo>
                      <a:pt x="18" y="48"/>
                    </a:lnTo>
                    <a:lnTo>
                      <a:pt x="12" y="48"/>
                    </a:lnTo>
                    <a:lnTo>
                      <a:pt x="12" y="42"/>
                    </a:lnTo>
                    <a:lnTo>
                      <a:pt x="4" y="34"/>
                    </a:lnTo>
                    <a:lnTo>
                      <a:pt x="2" y="32"/>
                    </a:lnTo>
                    <a:lnTo>
                      <a:pt x="0" y="28"/>
                    </a:lnTo>
                    <a:lnTo>
                      <a:pt x="0" y="22"/>
                    </a:lnTo>
                    <a:lnTo>
                      <a:pt x="10" y="22"/>
                    </a:lnTo>
                    <a:lnTo>
                      <a:pt x="12" y="22"/>
                    </a:lnTo>
                    <a:lnTo>
                      <a:pt x="14" y="24"/>
                    </a:lnTo>
                    <a:lnTo>
                      <a:pt x="16" y="24"/>
                    </a:lnTo>
                    <a:lnTo>
                      <a:pt x="28" y="16"/>
                    </a:lnTo>
                    <a:lnTo>
                      <a:pt x="24" y="12"/>
                    </a:lnTo>
                    <a:lnTo>
                      <a:pt x="30" y="10"/>
                    </a:lnTo>
                    <a:lnTo>
                      <a:pt x="30" y="12"/>
                    </a:lnTo>
                    <a:lnTo>
                      <a:pt x="30" y="14"/>
                    </a:lnTo>
                    <a:lnTo>
                      <a:pt x="32" y="16"/>
                    </a:lnTo>
                    <a:lnTo>
                      <a:pt x="34" y="14"/>
                    </a:lnTo>
                    <a:lnTo>
                      <a:pt x="36" y="14"/>
                    </a:lnTo>
                    <a:lnTo>
                      <a:pt x="40" y="12"/>
                    </a:lnTo>
                    <a:lnTo>
                      <a:pt x="40" y="10"/>
                    </a:lnTo>
                    <a:lnTo>
                      <a:pt x="42" y="10"/>
                    </a:lnTo>
                    <a:lnTo>
                      <a:pt x="46" y="6"/>
                    </a:lnTo>
                    <a:lnTo>
                      <a:pt x="44" y="8"/>
                    </a:lnTo>
                    <a:lnTo>
                      <a:pt x="44" y="10"/>
                    </a:lnTo>
                    <a:lnTo>
                      <a:pt x="46" y="12"/>
                    </a:lnTo>
                    <a:lnTo>
                      <a:pt x="48" y="12"/>
                    </a:lnTo>
                    <a:lnTo>
                      <a:pt x="48" y="10"/>
                    </a:lnTo>
                    <a:lnTo>
                      <a:pt x="48" y="8"/>
                    </a:lnTo>
                    <a:lnTo>
                      <a:pt x="48" y="6"/>
                    </a:lnTo>
                    <a:lnTo>
                      <a:pt x="46" y="4"/>
                    </a:lnTo>
                    <a:lnTo>
                      <a:pt x="48" y="4"/>
                    </a:lnTo>
                    <a:lnTo>
                      <a:pt x="50" y="4"/>
                    </a:lnTo>
                    <a:lnTo>
                      <a:pt x="50" y="2"/>
                    </a:lnTo>
                    <a:lnTo>
                      <a:pt x="52" y="2"/>
                    </a:lnTo>
                    <a:lnTo>
                      <a:pt x="54" y="0"/>
                    </a:lnTo>
                    <a:lnTo>
                      <a:pt x="58" y="0"/>
                    </a:lnTo>
                    <a:lnTo>
                      <a:pt x="62" y="0"/>
                    </a:lnTo>
                    <a:lnTo>
                      <a:pt x="64" y="0"/>
                    </a:lnTo>
                    <a:lnTo>
                      <a:pt x="66" y="0"/>
                    </a:lnTo>
                    <a:lnTo>
                      <a:pt x="70" y="0"/>
                    </a:lnTo>
                    <a:lnTo>
                      <a:pt x="72" y="0"/>
                    </a:lnTo>
                    <a:lnTo>
                      <a:pt x="74" y="4"/>
                    </a:lnTo>
                    <a:lnTo>
                      <a:pt x="76" y="6"/>
                    </a:lnTo>
                    <a:lnTo>
                      <a:pt x="80" y="8"/>
                    </a:lnTo>
                    <a:lnTo>
                      <a:pt x="84" y="10"/>
                    </a:lnTo>
                    <a:lnTo>
                      <a:pt x="88" y="12"/>
                    </a:lnTo>
                    <a:lnTo>
                      <a:pt x="92" y="12"/>
                    </a:lnTo>
                    <a:lnTo>
                      <a:pt x="94" y="14"/>
                    </a:lnTo>
                    <a:close/>
                  </a:path>
                </a:pathLst>
              </a:custGeom>
              <a:grpFill/>
              <a:ln w="3175" algn="ctr">
                <a:solidFill>
                  <a:schemeClr val="accent2">
                    <a:lumMod val="60000"/>
                    <a:lumOff val="40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11" name="Freeform 222"/>
              <p:cNvSpPr>
                <a:spLocks/>
              </p:cNvSpPr>
              <p:nvPr/>
            </p:nvSpPr>
            <p:spPr bwMode="gray">
              <a:xfrm>
                <a:off x="2828" y="2288"/>
                <a:ext cx="47" cy="24"/>
              </a:xfrm>
              <a:custGeom>
                <a:avLst/>
                <a:gdLst>
                  <a:gd name="T0" fmla="*/ 6 w 42"/>
                  <a:gd name="T1" fmla="*/ 4 h 24"/>
                  <a:gd name="T2" fmla="*/ 0 w 42"/>
                  <a:gd name="T3" fmla="*/ 6 h 24"/>
                  <a:gd name="T4" fmla="*/ 0 w 42"/>
                  <a:gd name="T5" fmla="*/ 6 h 24"/>
                  <a:gd name="T6" fmla="*/ 0 w 42"/>
                  <a:gd name="T7" fmla="*/ 6 h 24"/>
                  <a:gd name="T8" fmla="*/ 0 w 42"/>
                  <a:gd name="T9" fmla="*/ 8 h 24"/>
                  <a:gd name="T10" fmla="*/ 2 w 42"/>
                  <a:gd name="T11" fmla="*/ 10 h 24"/>
                  <a:gd name="T12" fmla="*/ 22 w 42"/>
                  <a:gd name="T13" fmla="*/ 16 h 24"/>
                  <a:gd name="T14" fmla="*/ 22 w 42"/>
                  <a:gd name="T15" fmla="*/ 16 h 24"/>
                  <a:gd name="T16" fmla="*/ 24 w 42"/>
                  <a:gd name="T17" fmla="*/ 20 h 24"/>
                  <a:gd name="T18" fmla="*/ 26 w 42"/>
                  <a:gd name="T19" fmla="*/ 22 h 24"/>
                  <a:gd name="T20" fmla="*/ 28 w 42"/>
                  <a:gd name="T21" fmla="*/ 24 h 24"/>
                  <a:gd name="T22" fmla="*/ 30 w 42"/>
                  <a:gd name="T23" fmla="*/ 22 h 24"/>
                  <a:gd name="T24" fmla="*/ 34 w 42"/>
                  <a:gd name="T25" fmla="*/ 20 h 24"/>
                  <a:gd name="T26" fmla="*/ 38 w 42"/>
                  <a:gd name="T27" fmla="*/ 18 h 24"/>
                  <a:gd name="T28" fmla="*/ 38 w 42"/>
                  <a:gd name="T29" fmla="*/ 18 h 24"/>
                  <a:gd name="T30" fmla="*/ 38 w 42"/>
                  <a:gd name="T31" fmla="*/ 16 h 24"/>
                  <a:gd name="T32" fmla="*/ 38 w 42"/>
                  <a:gd name="T33" fmla="*/ 14 h 24"/>
                  <a:gd name="T34" fmla="*/ 38 w 42"/>
                  <a:gd name="T35" fmla="*/ 12 h 24"/>
                  <a:gd name="T36" fmla="*/ 36 w 42"/>
                  <a:gd name="T37" fmla="*/ 12 h 24"/>
                  <a:gd name="T38" fmla="*/ 40 w 42"/>
                  <a:gd name="T39" fmla="*/ 4 h 24"/>
                  <a:gd name="T40" fmla="*/ 40 w 42"/>
                  <a:gd name="T41" fmla="*/ 4 h 24"/>
                  <a:gd name="T42" fmla="*/ 42 w 42"/>
                  <a:gd name="T43" fmla="*/ 2 h 24"/>
                  <a:gd name="T44" fmla="*/ 42 w 42"/>
                  <a:gd name="T45" fmla="*/ 2 h 24"/>
                  <a:gd name="T46" fmla="*/ 40 w 42"/>
                  <a:gd name="T47" fmla="*/ 0 h 24"/>
                  <a:gd name="T48" fmla="*/ 38 w 42"/>
                  <a:gd name="T49" fmla="*/ 0 h 24"/>
                  <a:gd name="T50" fmla="*/ 36 w 42"/>
                  <a:gd name="T51" fmla="*/ 0 h 24"/>
                  <a:gd name="T52" fmla="*/ 34 w 42"/>
                  <a:gd name="T53" fmla="*/ 2 h 24"/>
                  <a:gd name="T54" fmla="*/ 32 w 42"/>
                  <a:gd name="T55" fmla="*/ 2 h 24"/>
                  <a:gd name="T56" fmla="*/ 28 w 42"/>
                  <a:gd name="T57" fmla="*/ 4 h 24"/>
                  <a:gd name="T58" fmla="*/ 26 w 42"/>
                  <a:gd name="T59" fmla="*/ 4 h 24"/>
                  <a:gd name="T60" fmla="*/ 22 w 42"/>
                  <a:gd name="T61" fmla="*/ 4 h 24"/>
                  <a:gd name="T62" fmla="*/ 18 w 42"/>
                  <a:gd name="T63" fmla="*/ 4 h 24"/>
                  <a:gd name="T64" fmla="*/ 12 w 42"/>
                  <a:gd name="T65" fmla="*/ 4 h 24"/>
                  <a:gd name="T66" fmla="*/ 8 w 42"/>
                  <a:gd name="T67" fmla="*/ 4 h 24"/>
                  <a:gd name="T68" fmla="*/ 6 w 42"/>
                  <a:gd name="T69" fmla="*/ 4 h 24"/>
                  <a:gd name="T70" fmla="*/ 6 w 42"/>
                  <a:gd name="T71" fmla="*/ 4 h 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2"/>
                  <a:gd name="T109" fmla="*/ 0 h 24"/>
                  <a:gd name="T110" fmla="*/ 42 w 42"/>
                  <a:gd name="T111" fmla="*/ 24 h 2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2" h="24">
                    <a:moveTo>
                      <a:pt x="6" y="4"/>
                    </a:moveTo>
                    <a:lnTo>
                      <a:pt x="0" y="6"/>
                    </a:lnTo>
                    <a:lnTo>
                      <a:pt x="0" y="8"/>
                    </a:lnTo>
                    <a:lnTo>
                      <a:pt x="2" y="10"/>
                    </a:lnTo>
                    <a:lnTo>
                      <a:pt x="22" y="16"/>
                    </a:lnTo>
                    <a:lnTo>
                      <a:pt x="24" y="20"/>
                    </a:lnTo>
                    <a:lnTo>
                      <a:pt x="26" y="22"/>
                    </a:lnTo>
                    <a:lnTo>
                      <a:pt x="28" y="24"/>
                    </a:lnTo>
                    <a:lnTo>
                      <a:pt x="30" y="22"/>
                    </a:lnTo>
                    <a:lnTo>
                      <a:pt x="34" y="20"/>
                    </a:lnTo>
                    <a:lnTo>
                      <a:pt x="38" y="18"/>
                    </a:lnTo>
                    <a:lnTo>
                      <a:pt x="38" y="16"/>
                    </a:lnTo>
                    <a:lnTo>
                      <a:pt x="38" y="14"/>
                    </a:lnTo>
                    <a:lnTo>
                      <a:pt x="38" y="12"/>
                    </a:lnTo>
                    <a:lnTo>
                      <a:pt x="36" y="12"/>
                    </a:lnTo>
                    <a:lnTo>
                      <a:pt x="40" y="4"/>
                    </a:lnTo>
                    <a:lnTo>
                      <a:pt x="42" y="2"/>
                    </a:lnTo>
                    <a:lnTo>
                      <a:pt x="40" y="0"/>
                    </a:lnTo>
                    <a:lnTo>
                      <a:pt x="38" y="0"/>
                    </a:lnTo>
                    <a:lnTo>
                      <a:pt x="36" y="0"/>
                    </a:lnTo>
                    <a:lnTo>
                      <a:pt x="34" y="2"/>
                    </a:lnTo>
                    <a:lnTo>
                      <a:pt x="32" y="2"/>
                    </a:lnTo>
                    <a:lnTo>
                      <a:pt x="28" y="4"/>
                    </a:lnTo>
                    <a:lnTo>
                      <a:pt x="26" y="4"/>
                    </a:lnTo>
                    <a:lnTo>
                      <a:pt x="22" y="4"/>
                    </a:lnTo>
                    <a:lnTo>
                      <a:pt x="18" y="4"/>
                    </a:lnTo>
                    <a:lnTo>
                      <a:pt x="12" y="4"/>
                    </a:lnTo>
                    <a:lnTo>
                      <a:pt x="8" y="4"/>
                    </a:lnTo>
                    <a:lnTo>
                      <a:pt x="6" y="4"/>
                    </a:lnTo>
                    <a:close/>
                  </a:path>
                </a:pathLst>
              </a:custGeom>
              <a:grpFill/>
              <a:ln w="3175" algn="ctr">
                <a:solidFill>
                  <a:schemeClr val="accent2">
                    <a:lumMod val="60000"/>
                    <a:lumOff val="40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12" name="Freeform 223"/>
              <p:cNvSpPr>
                <a:spLocks/>
              </p:cNvSpPr>
              <p:nvPr/>
            </p:nvSpPr>
            <p:spPr bwMode="gray">
              <a:xfrm>
                <a:off x="2773" y="2236"/>
                <a:ext cx="22" cy="42"/>
              </a:xfrm>
              <a:custGeom>
                <a:avLst/>
                <a:gdLst>
                  <a:gd name="T0" fmla="*/ 14 w 20"/>
                  <a:gd name="T1" fmla="*/ 0 h 42"/>
                  <a:gd name="T2" fmla="*/ 14 w 20"/>
                  <a:gd name="T3" fmla="*/ 2 h 42"/>
                  <a:gd name="T4" fmla="*/ 12 w 20"/>
                  <a:gd name="T5" fmla="*/ 2 h 42"/>
                  <a:gd name="T6" fmla="*/ 10 w 20"/>
                  <a:gd name="T7" fmla="*/ 4 h 42"/>
                  <a:gd name="T8" fmla="*/ 8 w 20"/>
                  <a:gd name="T9" fmla="*/ 6 h 42"/>
                  <a:gd name="T10" fmla="*/ 4 w 20"/>
                  <a:gd name="T11" fmla="*/ 6 h 42"/>
                  <a:gd name="T12" fmla="*/ 2 w 20"/>
                  <a:gd name="T13" fmla="*/ 6 h 42"/>
                  <a:gd name="T14" fmla="*/ 2 w 20"/>
                  <a:gd name="T15" fmla="*/ 4 h 42"/>
                  <a:gd name="T16" fmla="*/ 0 w 20"/>
                  <a:gd name="T17" fmla="*/ 4 h 42"/>
                  <a:gd name="T18" fmla="*/ 0 w 20"/>
                  <a:gd name="T19" fmla="*/ 4 h 42"/>
                  <a:gd name="T20" fmla="*/ 2 w 20"/>
                  <a:gd name="T21" fmla="*/ 8 h 42"/>
                  <a:gd name="T22" fmla="*/ 2 w 20"/>
                  <a:gd name="T23" fmla="*/ 12 h 42"/>
                  <a:gd name="T24" fmla="*/ 2 w 20"/>
                  <a:gd name="T25" fmla="*/ 16 h 42"/>
                  <a:gd name="T26" fmla="*/ 0 w 20"/>
                  <a:gd name="T27" fmla="*/ 20 h 42"/>
                  <a:gd name="T28" fmla="*/ 0 w 20"/>
                  <a:gd name="T29" fmla="*/ 38 h 42"/>
                  <a:gd name="T30" fmla="*/ 0 w 20"/>
                  <a:gd name="T31" fmla="*/ 38 h 42"/>
                  <a:gd name="T32" fmla="*/ 4 w 20"/>
                  <a:gd name="T33" fmla="*/ 40 h 42"/>
                  <a:gd name="T34" fmla="*/ 8 w 20"/>
                  <a:gd name="T35" fmla="*/ 40 h 42"/>
                  <a:gd name="T36" fmla="*/ 12 w 20"/>
                  <a:gd name="T37" fmla="*/ 42 h 42"/>
                  <a:gd name="T38" fmla="*/ 12 w 20"/>
                  <a:gd name="T39" fmla="*/ 38 h 42"/>
                  <a:gd name="T40" fmla="*/ 12 w 20"/>
                  <a:gd name="T41" fmla="*/ 36 h 42"/>
                  <a:gd name="T42" fmla="*/ 14 w 20"/>
                  <a:gd name="T43" fmla="*/ 36 h 42"/>
                  <a:gd name="T44" fmla="*/ 16 w 20"/>
                  <a:gd name="T45" fmla="*/ 34 h 42"/>
                  <a:gd name="T46" fmla="*/ 18 w 20"/>
                  <a:gd name="T47" fmla="*/ 34 h 42"/>
                  <a:gd name="T48" fmla="*/ 18 w 20"/>
                  <a:gd name="T49" fmla="*/ 20 h 42"/>
                  <a:gd name="T50" fmla="*/ 18 w 20"/>
                  <a:gd name="T51" fmla="*/ 18 h 42"/>
                  <a:gd name="T52" fmla="*/ 20 w 20"/>
                  <a:gd name="T53" fmla="*/ 16 h 42"/>
                  <a:gd name="T54" fmla="*/ 20 w 20"/>
                  <a:gd name="T55" fmla="*/ 16 h 42"/>
                  <a:gd name="T56" fmla="*/ 20 w 20"/>
                  <a:gd name="T57" fmla="*/ 14 h 42"/>
                  <a:gd name="T58" fmla="*/ 20 w 20"/>
                  <a:gd name="T59" fmla="*/ 10 h 42"/>
                  <a:gd name="T60" fmla="*/ 20 w 20"/>
                  <a:gd name="T61" fmla="*/ 6 h 42"/>
                  <a:gd name="T62" fmla="*/ 18 w 20"/>
                  <a:gd name="T63" fmla="*/ 4 h 42"/>
                  <a:gd name="T64" fmla="*/ 14 w 20"/>
                  <a:gd name="T65" fmla="*/ 0 h 42"/>
                  <a:gd name="T66" fmla="*/ 14 w 20"/>
                  <a:gd name="T67" fmla="*/ 0 h 4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
                  <a:gd name="T103" fmla="*/ 0 h 42"/>
                  <a:gd name="T104" fmla="*/ 20 w 20"/>
                  <a:gd name="T105" fmla="*/ 42 h 4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 h="42">
                    <a:moveTo>
                      <a:pt x="14" y="0"/>
                    </a:moveTo>
                    <a:lnTo>
                      <a:pt x="14" y="2"/>
                    </a:lnTo>
                    <a:lnTo>
                      <a:pt x="12" y="2"/>
                    </a:lnTo>
                    <a:lnTo>
                      <a:pt x="10" y="4"/>
                    </a:lnTo>
                    <a:lnTo>
                      <a:pt x="8" y="6"/>
                    </a:lnTo>
                    <a:lnTo>
                      <a:pt x="4" y="6"/>
                    </a:lnTo>
                    <a:lnTo>
                      <a:pt x="2" y="6"/>
                    </a:lnTo>
                    <a:lnTo>
                      <a:pt x="2" y="4"/>
                    </a:lnTo>
                    <a:lnTo>
                      <a:pt x="0" y="4"/>
                    </a:lnTo>
                    <a:lnTo>
                      <a:pt x="2" y="8"/>
                    </a:lnTo>
                    <a:lnTo>
                      <a:pt x="2" y="12"/>
                    </a:lnTo>
                    <a:lnTo>
                      <a:pt x="2" y="16"/>
                    </a:lnTo>
                    <a:lnTo>
                      <a:pt x="0" y="20"/>
                    </a:lnTo>
                    <a:lnTo>
                      <a:pt x="0" y="38"/>
                    </a:lnTo>
                    <a:lnTo>
                      <a:pt x="4" y="40"/>
                    </a:lnTo>
                    <a:lnTo>
                      <a:pt x="8" y="40"/>
                    </a:lnTo>
                    <a:lnTo>
                      <a:pt x="12" y="42"/>
                    </a:lnTo>
                    <a:lnTo>
                      <a:pt x="12" y="38"/>
                    </a:lnTo>
                    <a:lnTo>
                      <a:pt x="12" y="36"/>
                    </a:lnTo>
                    <a:lnTo>
                      <a:pt x="14" y="36"/>
                    </a:lnTo>
                    <a:lnTo>
                      <a:pt x="16" y="34"/>
                    </a:lnTo>
                    <a:lnTo>
                      <a:pt x="18" y="34"/>
                    </a:lnTo>
                    <a:lnTo>
                      <a:pt x="18" y="20"/>
                    </a:lnTo>
                    <a:lnTo>
                      <a:pt x="18" y="18"/>
                    </a:lnTo>
                    <a:lnTo>
                      <a:pt x="20" y="16"/>
                    </a:lnTo>
                    <a:lnTo>
                      <a:pt x="20" y="14"/>
                    </a:lnTo>
                    <a:lnTo>
                      <a:pt x="20" y="10"/>
                    </a:lnTo>
                    <a:lnTo>
                      <a:pt x="20" y="6"/>
                    </a:lnTo>
                    <a:lnTo>
                      <a:pt x="18" y="4"/>
                    </a:lnTo>
                    <a:lnTo>
                      <a:pt x="14" y="0"/>
                    </a:lnTo>
                    <a:close/>
                  </a:path>
                </a:pathLst>
              </a:custGeom>
              <a:grpFill/>
              <a:ln w="3175" algn="ctr">
                <a:solidFill>
                  <a:schemeClr val="accent2">
                    <a:lumMod val="60000"/>
                    <a:lumOff val="40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13" name="Freeform 224"/>
              <p:cNvSpPr>
                <a:spLocks/>
              </p:cNvSpPr>
              <p:nvPr/>
            </p:nvSpPr>
            <p:spPr bwMode="gray">
              <a:xfrm>
                <a:off x="2778" y="2204"/>
                <a:ext cx="20" cy="28"/>
              </a:xfrm>
              <a:custGeom>
                <a:avLst/>
                <a:gdLst>
                  <a:gd name="T0" fmla="*/ 8 w 18"/>
                  <a:gd name="T1" fmla="*/ 4 h 28"/>
                  <a:gd name="T2" fmla="*/ 6 w 18"/>
                  <a:gd name="T3" fmla="*/ 4 h 28"/>
                  <a:gd name="T4" fmla="*/ 6 w 18"/>
                  <a:gd name="T5" fmla="*/ 4 h 28"/>
                  <a:gd name="T6" fmla="*/ 4 w 18"/>
                  <a:gd name="T7" fmla="*/ 4 h 28"/>
                  <a:gd name="T8" fmla="*/ 2 w 18"/>
                  <a:gd name="T9" fmla="*/ 6 h 28"/>
                  <a:gd name="T10" fmla="*/ 0 w 18"/>
                  <a:gd name="T11" fmla="*/ 8 h 28"/>
                  <a:gd name="T12" fmla="*/ 2 w 18"/>
                  <a:gd name="T13" fmla="*/ 10 h 28"/>
                  <a:gd name="T14" fmla="*/ 2 w 18"/>
                  <a:gd name="T15" fmla="*/ 12 h 28"/>
                  <a:gd name="T16" fmla="*/ 2 w 18"/>
                  <a:gd name="T17" fmla="*/ 16 h 28"/>
                  <a:gd name="T18" fmla="*/ 4 w 18"/>
                  <a:gd name="T19" fmla="*/ 20 h 28"/>
                  <a:gd name="T20" fmla="*/ 6 w 18"/>
                  <a:gd name="T21" fmla="*/ 22 h 28"/>
                  <a:gd name="T22" fmla="*/ 12 w 18"/>
                  <a:gd name="T23" fmla="*/ 28 h 28"/>
                  <a:gd name="T24" fmla="*/ 12 w 18"/>
                  <a:gd name="T25" fmla="*/ 28 h 28"/>
                  <a:gd name="T26" fmla="*/ 14 w 18"/>
                  <a:gd name="T27" fmla="*/ 24 h 28"/>
                  <a:gd name="T28" fmla="*/ 14 w 18"/>
                  <a:gd name="T29" fmla="*/ 22 h 28"/>
                  <a:gd name="T30" fmla="*/ 16 w 18"/>
                  <a:gd name="T31" fmla="*/ 18 h 28"/>
                  <a:gd name="T32" fmla="*/ 18 w 18"/>
                  <a:gd name="T33" fmla="*/ 18 h 28"/>
                  <a:gd name="T34" fmla="*/ 18 w 18"/>
                  <a:gd name="T35" fmla="*/ 16 h 28"/>
                  <a:gd name="T36" fmla="*/ 18 w 18"/>
                  <a:gd name="T37" fmla="*/ 14 h 28"/>
                  <a:gd name="T38" fmla="*/ 16 w 18"/>
                  <a:gd name="T39" fmla="*/ 10 h 28"/>
                  <a:gd name="T40" fmla="*/ 16 w 18"/>
                  <a:gd name="T41" fmla="*/ 6 h 28"/>
                  <a:gd name="T42" fmla="*/ 14 w 18"/>
                  <a:gd name="T43" fmla="*/ 4 h 28"/>
                  <a:gd name="T44" fmla="*/ 10 w 18"/>
                  <a:gd name="T45" fmla="*/ 0 h 28"/>
                  <a:gd name="T46" fmla="*/ 8 w 18"/>
                  <a:gd name="T47" fmla="*/ 4 h 28"/>
                  <a:gd name="T48" fmla="*/ 8 w 18"/>
                  <a:gd name="T49" fmla="*/ 4 h 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
                  <a:gd name="T76" fmla="*/ 0 h 28"/>
                  <a:gd name="T77" fmla="*/ 18 w 18"/>
                  <a:gd name="T78" fmla="*/ 28 h 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 h="28">
                    <a:moveTo>
                      <a:pt x="8" y="4"/>
                    </a:moveTo>
                    <a:lnTo>
                      <a:pt x="6" y="4"/>
                    </a:lnTo>
                    <a:lnTo>
                      <a:pt x="4" y="4"/>
                    </a:lnTo>
                    <a:lnTo>
                      <a:pt x="2" y="6"/>
                    </a:lnTo>
                    <a:lnTo>
                      <a:pt x="0" y="8"/>
                    </a:lnTo>
                    <a:lnTo>
                      <a:pt x="2" y="10"/>
                    </a:lnTo>
                    <a:lnTo>
                      <a:pt x="2" y="12"/>
                    </a:lnTo>
                    <a:lnTo>
                      <a:pt x="2" y="16"/>
                    </a:lnTo>
                    <a:lnTo>
                      <a:pt x="4" y="20"/>
                    </a:lnTo>
                    <a:lnTo>
                      <a:pt x="6" y="22"/>
                    </a:lnTo>
                    <a:lnTo>
                      <a:pt x="12" y="28"/>
                    </a:lnTo>
                    <a:lnTo>
                      <a:pt x="14" y="24"/>
                    </a:lnTo>
                    <a:lnTo>
                      <a:pt x="14" y="22"/>
                    </a:lnTo>
                    <a:lnTo>
                      <a:pt x="16" y="18"/>
                    </a:lnTo>
                    <a:lnTo>
                      <a:pt x="18" y="18"/>
                    </a:lnTo>
                    <a:lnTo>
                      <a:pt x="18" y="16"/>
                    </a:lnTo>
                    <a:lnTo>
                      <a:pt x="18" y="14"/>
                    </a:lnTo>
                    <a:lnTo>
                      <a:pt x="16" y="10"/>
                    </a:lnTo>
                    <a:lnTo>
                      <a:pt x="16" y="6"/>
                    </a:lnTo>
                    <a:lnTo>
                      <a:pt x="14" y="4"/>
                    </a:lnTo>
                    <a:lnTo>
                      <a:pt x="10" y="0"/>
                    </a:lnTo>
                    <a:lnTo>
                      <a:pt x="8" y="4"/>
                    </a:lnTo>
                    <a:close/>
                  </a:path>
                </a:pathLst>
              </a:custGeom>
              <a:grpFill/>
              <a:ln w="3175" algn="ctr">
                <a:solidFill>
                  <a:schemeClr val="accent2">
                    <a:lumMod val="60000"/>
                    <a:lumOff val="40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14" name="Freeform 225"/>
              <p:cNvSpPr>
                <a:spLocks/>
              </p:cNvSpPr>
              <p:nvPr/>
            </p:nvSpPr>
            <p:spPr bwMode="gray">
              <a:xfrm>
                <a:off x="2789" y="2096"/>
                <a:ext cx="112" cy="60"/>
              </a:xfrm>
              <a:custGeom>
                <a:avLst/>
                <a:gdLst>
                  <a:gd name="T0" fmla="*/ 34 w 102"/>
                  <a:gd name="T1" fmla="*/ 58 h 60"/>
                  <a:gd name="T2" fmla="*/ 32 w 102"/>
                  <a:gd name="T3" fmla="*/ 56 h 60"/>
                  <a:gd name="T4" fmla="*/ 28 w 102"/>
                  <a:gd name="T5" fmla="*/ 56 h 60"/>
                  <a:gd name="T6" fmla="*/ 20 w 102"/>
                  <a:gd name="T7" fmla="*/ 56 h 60"/>
                  <a:gd name="T8" fmla="*/ 16 w 102"/>
                  <a:gd name="T9" fmla="*/ 56 h 60"/>
                  <a:gd name="T10" fmla="*/ 12 w 102"/>
                  <a:gd name="T11" fmla="*/ 58 h 60"/>
                  <a:gd name="T12" fmla="*/ 10 w 102"/>
                  <a:gd name="T13" fmla="*/ 60 h 60"/>
                  <a:gd name="T14" fmla="*/ 10 w 102"/>
                  <a:gd name="T15" fmla="*/ 56 h 60"/>
                  <a:gd name="T16" fmla="*/ 8 w 102"/>
                  <a:gd name="T17" fmla="*/ 56 h 60"/>
                  <a:gd name="T18" fmla="*/ 8 w 102"/>
                  <a:gd name="T19" fmla="*/ 52 h 60"/>
                  <a:gd name="T20" fmla="*/ 8 w 102"/>
                  <a:gd name="T21" fmla="*/ 38 h 60"/>
                  <a:gd name="T22" fmla="*/ 28 w 102"/>
                  <a:gd name="T23" fmla="*/ 34 h 60"/>
                  <a:gd name="T24" fmla="*/ 28 w 102"/>
                  <a:gd name="T25" fmla="*/ 26 h 60"/>
                  <a:gd name="T26" fmla="*/ 38 w 102"/>
                  <a:gd name="T27" fmla="*/ 12 h 60"/>
                  <a:gd name="T28" fmla="*/ 50 w 102"/>
                  <a:gd name="T29" fmla="*/ 4 h 60"/>
                  <a:gd name="T30" fmla="*/ 52 w 102"/>
                  <a:gd name="T31" fmla="*/ 0 h 60"/>
                  <a:gd name="T32" fmla="*/ 54 w 102"/>
                  <a:gd name="T33" fmla="*/ 0 h 60"/>
                  <a:gd name="T34" fmla="*/ 58 w 102"/>
                  <a:gd name="T35" fmla="*/ 4 h 60"/>
                  <a:gd name="T36" fmla="*/ 60 w 102"/>
                  <a:gd name="T37" fmla="*/ 4 h 60"/>
                  <a:gd name="T38" fmla="*/ 68 w 102"/>
                  <a:gd name="T39" fmla="*/ 4 h 60"/>
                  <a:gd name="T40" fmla="*/ 72 w 102"/>
                  <a:gd name="T41" fmla="*/ 0 h 60"/>
                  <a:gd name="T42" fmla="*/ 80 w 102"/>
                  <a:gd name="T43" fmla="*/ 2 h 60"/>
                  <a:gd name="T44" fmla="*/ 80 w 102"/>
                  <a:gd name="T45" fmla="*/ 4 h 60"/>
                  <a:gd name="T46" fmla="*/ 86 w 102"/>
                  <a:gd name="T47" fmla="*/ 8 h 60"/>
                  <a:gd name="T48" fmla="*/ 92 w 102"/>
                  <a:gd name="T49" fmla="*/ 8 h 60"/>
                  <a:gd name="T50" fmla="*/ 96 w 102"/>
                  <a:gd name="T51" fmla="*/ 8 h 60"/>
                  <a:gd name="T52" fmla="*/ 102 w 102"/>
                  <a:gd name="T53" fmla="*/ 18 h 60"/>
                  <a:gd name="T54" fmla="*/ 98 w 102"/>
                  <a:gd name="T55" fmla="*/ 20 h 60"/>
                  <a:gd name="T56" fmla="*/ 96 w 102"/>
                  <a:gd name="T57" fmla="*/ 28 h 60"/>
                  <a:gd name="T58" fmla="*/ 96 w 102"/>
                  <a:gd name="T59" fmla="*/ 34 h 60"/>
                  <a:gd name="T60" fmla="*/ 92 w 102"/>
                  <a:gd name="T61" fmla="*/ 38 h 60"/>
                  <a:gd name="T62" fmla="*/ 92 w 102"/>
                  <a:gd name="T63" fmla="*/ 44 h 60"/>
                  <a:gd name="T64" fmla="*/ 44 w 102"/>
                  <a:gd name="T65" fmla="*/ 56 h 60"/>
                  <a:gd name="T66" fmla="*/ 36 w 102"/>
                  <a:gd name="T67" fmla="*/ 60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2"/>
                  <a:gd name="T103" fmla="*/ 0 h 60"/>
                  <a:gd name="T104" fmla="*/ 102 w 102"/>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2" h="60">
                    <a:moveTo>
                      <a:pt x="36" y="60"/>
                    </a:moveTo>
                    <a:lnTo>
                      <a:pt x="34" y="58"/>
                    </a:lnTo>
                    <a:lnTo>
                      <a:pt x="34" y="56"/>
                    </a:lnTo>
                    <a:lnTo>
                      <a:pt x="32" y="56"/>
                    </a:lnTo>
                    <a:lnTo>
                      <a:pt x="28" y="56"/>
                    </a:lnTo>
                    <a:lnTo>
                      <a:pt x="24" y="56"/>
                    </a:lnTo>
                    <a:lnTo>
                      <a:pt x="20" y="56"/>
                    </a:lnTo>
                    <a:lnTo>
                      <a:pt x="16" y="56"/>
                    </a:lnTo>
                    <a:lnTo>
                      <a:pt x="14" y="58"/>
                    </a:lnTo>
                    <a:lnTo>
                      <a:pt x="12" y="58"/>
                    </a:lnTo>
                    <a:lnTo>
                      <a:pt x="12" y="60"/>
                    </a:lnTo>
                    <a:lnTo>
                      <a:pt x="10" y="60"/>
                    </a:lnTo>
                    <a:lnTo>
                      <a:pt x="10" y="58"/>
                    </a:lnTo>
                    <a:lnTo>
                      <a:pt x="10" y="56"/>
                    </a:lnTo>
                    <a:lnTo>
                      <a:pt x="8" y="56"/>
                    </a:lnTo>
                    <a:lnTo>
                      <a:pt x="6" y="56"/>
                    </a:lnTo>
                    <a:lnTo>
                      <a:pt x="8" y="52"/>
                    </a:lnTo>
                    <a:lnTo>
                      <a:pt x="0" y="38"/>
                    </a:lnTo>
                    <a:lnTo>
                      <a:pt x="8" y="38"/>
                    </a:lnTo>
                    <a:lnTo>
                      <a:pt x="20" y="30"/>
                    </a:lnTo>
                    <a:lnTo>
                      <a:pt x="28" y="34"/>
                    </a:lnTo>
                    <a:lnTo>
                      <a:pt x="30" y="30"/>
                    </a:lnTo>
                    <a:lnTo>
                      <a:pt x="28" y="26"/>
                    </a:lnTo>
                    <a:lnTo>
                      <a:pt x="28" y="16"/>
                    </a:lnTo>
                    <a:lnTo>
                      <a:pt x="38" y="12"/>
                    </a:lnTo>
                    <a:lnTo>
                      <a:pt x="44" y="8"/>
                    </a:lnTo>
                    <a:lnTo>
                      <a:pt x="50" y="4"/>
                    </a:lnTo>
                    <a:lnTo>
                      <a:pt x="52" y="2"/>
                    </a:lnTo>
                    <a:lnTo>
                      <a:pt x="52" y="0"/>
                    </a:lnTo>
                    <a:lnTo>
                      <a:pt x="54" y="0"/>
                    </a:lnTo>
                    <a:lnTo>
                      <a:pt x="56" y="0"/>
                    </a:lnTo>
                    <a:lnTo>
                      <a:pt x="58" y="4"/>
                    </a:lnTo>
                    <a:lnTo>
                      <a:pt x="60" y="4"/>
                    </a:lnTo>
                    <a:lnTo>
                      <a:pt x="64" y="4"/>
                    </a:lnTo>
                    <a:lnTo>
                      <a:pt x="68" y="4"/>
                    </a:lnTo>
                    <a:lnTo>
                      <a:pt x="70" y="4"/>
                    </a:lnTo>
                    <a:lnTo>
                      <a:pt x="72" y="0"/>
                    </a:lnTo>
                    <a:lnTo>
                      <a:pt x="80" y="0"/>
                    </a:lnTo>
                    <a:lnTo>
                      <a:pt x="80" y="2"/>
                    </a:lnTo>
                    <a:lnTo>
                      <a:pt x="80" y="4"/>
                    </a:lnTo>
                    <a:lnTo>
                      <a:pt x="82" y="6"/>
                    </a:lnTo>
                    <a:lnTo>
                      <a:pt x="86" y="8"/>
                    </a:lnTo>
                    <a:lnTo>
                      <a:pt x="88" y="8"/>
                    </a:lnTo>
                    <a:lnTo>
                      <a:pt x="92" y="8"/>
                    </a:lnTo>
                    <a:lnTo>
                      <a:pt x="96" y="8"/>
                    </a:lnTo>
                    <a:lnTo>
                      <a:pt x="102" y="16"/>
                    </a:lnTo>
                    <a:lnTo>
                      <a:pt x="102" y="18"/>
                    </a:lnTo>
                    <a:lnTo>
                      <a:pt x="100" y="18"/>
                    </a:lnTo>
                    <a:lnTo>
                      <a:pt x="98" y="20"/>
                    </a:lnTo>
                    <a:lnTo>
                      <a:pt x="96" y="24"/>
                    </a:lnTo>
                    <a:lnTo>
                      <a:pt x="96" y="28"/>
                    </a:lnTo>
                    <a:lnTo>
                      <a:pt x="96" y="32"/>
                    </a:lnTo>
                    <a:lnTo>
                      <a:pt x="96" y="34"/>
                    </a:lnTo>
                    <a:lnTo>
                      <a:pt x="94" y="36"/>
                    </a:lnTo>
                    <a:lnTo>
                      <a:pt x="92" y="38"/>
                    </a:lnTo>
                    <a:lnTo>
                      <a:pt x="90" y="40"/>
                    </a:lnTo>
                    <a:lnTo>
                      <a:pt x="92" y="44"/>
                    </a:lnTo>
                    <a:lnTo>
                      <a:pt x="68" y="46"/>
                    </a:lnTo>
                    <a:lnTo>
                      <a:pt x="44" y="56"/>
                    </a:lnTo>
                    <a:lnTo>
                      <a:pt x="40" y="58"/>
                    </a:lnTo>
                    <a:lnTo>
                      <a:pt x="36" y="60"/>
                    </a:lnTo>
                    <a:close/>
                  </a:path>
                </a:pathLst>
              </a:custGeom>
              <a:grpFill/>
              <a:ln w="3175" algn="ctr">
                <a:solidFill>
                  <a:schemeClr val="accent2">
                    <a:lumMod val="60000"/>
                    <a:lumOff val="40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15" name="Freeform 226"/>
              <p:cNvSpPr>
                <a:spLocks/>
              </p:cNvSpPr>
              <p:nvPr/>
            </p:nvSpPr>
            <p:spPr bwMode="gray">
              <a:xfrm>
                <a:off x="2740" y="2134"/>
                <a:ext cx="60" cy="42"/>
              </a:xfrm>
              <a:custGeom>
                <a:avLst/>
                <a:gdLst>
                  <a:gd name="T0" fmla="*/ 30 w 54"/>
                  <a:gd name="T1" fmla="*/ 6 h 42"/>
                  <a:gd name="T2" fmla="*/ 20 w 54"/>
                  <a:gd name="T3" fmla="*/ 8 h 42"/>
                  <a:gd name="T4" fmla="*/ 8 w 54"/>
                  <a:gd name="T5" fmla="*/ 16 h 42"/>
                  <a:gd name="T6" fmla="*/ 0 w 54"/>
                  <a:gd name="T7" fmla="*/ 30 h 42"/>
                  <a:gd name="T8" fmla="*/ 2 w 54"/>
                  <a:gd name="T9" fmla="*/ 30 h 42"/>
                  <a:gd name="T10" fmla="*/ 2 w 54"/>
                  <a:gd name="T11" fmla="*/ 28 h 42"/>
                  <a:gd name="T12" fmla="*/ 4 w 54"/>
                  <a:gd name="T13" fmla="*/ 28 h 42"/>
                  <a:gd name="T14" fmla="*/ 6 w 54"/>
                  <a:gd name="T15" fmla="*/ 28 h 42"/>
                  <a:gd name="T16" fmla="*/ 6 w 54"/>
                  <a:gd name="T17" fmla="*/ 28 h 42"/>
                  <a:gd name="T18" fmla="*/ 8 w 54"/>
                  <a:gd name="T19" fmla="*/ 30 h 42"/>
                  <a:gd name="T20" fmla="*/ 8 w 54"/>
                  <a:gd name="T21" fmla="*/ 34 h 42"/>
                  <a:gd name="T22" fmla="*/ 6 w 54"/>
                  <a:gd name="T23" fmla="*/ 40 h 42"/>
                  <a:gd name="T24" fmla="*/ 8 w 54"/>
                  <a:gd name="T25" fmla="*/ 40 h 42"/>
                  <a:gd name="T26" fmla="*/ 12 w 54"/>
                  <a:gd name="T27" fmla="*/ 40 h 42"/>
                  <a:gd name="T28" fmla="*/ 16 w 54"/>
                  <a:gd name="T29" fmla="*/ 40 h 42"/>
                  <a:gd name="T30" fmla="*/ 20 w 54"/>
                  <a:gd name="T31" fmla="*/ 42 h 42"/>
                  <a:gd name="T32" fmla="*/ 22 w 54"/>
                  <a:gd name="T33" fmla="*/ 42 h 42"/>
                  <a:gd name="T34" fmla="*/ 34 w 54"/>
                  <a:gd name="T35" fmla="*/ 34 h 42"/>
                  <a:gd name="T36" fmla="*/ 30 w 54"/>
                  <a:gd name="T37" fmla="*/ 30 h 42"/>
                  <a:gd name="T38" fmla="*/ 36 w 54"/>
                  <a:gd name="T39" fmla="*/ 28 h 42"/>
                  <a:gd name="T40" fmla="*/ 36 w 54"/>
                  <a:gd name="T41" fmla="*/ 28 h 42"/>
                  <a:gd name="T42" fmla="*/ 36 w 54"/>
                  <a:gd name="T43" fmla="*/ 30 h 42"/>
                  <a:gd name="T44" fmla="*/ 36 w 54"/>
                  <a:gd name="T45" fmla="*/ 32 h 42"/>
                  <a:gd name="T46" fmla="*/ 36 w 54"/>
                  <a:gd name="T47" fmla="*/ 32 h 42"/>
                  <a:gd name="T48" fmla="*/ 38 w 54"/>
                  <a:gd name="T49" fmla="*/ 34 h 42"/>
                  <a:gd name="T50" fmla="*/ 40 w 54"/>
                  <a:gd name="T51" fmla="*/ 32 h 42"/>
                  <a:gd name="T52" fmla="*/ 42 w 54"/>
                  <a:gd name="T53" fmla="*/ 32 h 42"/>
                  <a:gd name="T54" fmla="*/ 44 w 54"/>
                  <a:gd name="T55" fmla="*/ 32 h 42"/>
                  <a:gd name="T56" fmla="*/ 46 w 54"/>
                  <a:gd name="T57" fmla="*/ 30 h 42"/>
                  <a:gd name="T58" fmla="*/ 48 w 54"/>
                  <a:gd name="T59" fmla="*/ 28 h 42"/>
                  <a:gd name="T60" fmla="*/ 52 w 54"/>
                  <a:gd name="T61" fmla="*/ 24 h 42"/>
                  <a:gd name="T62" fmla="*/ 50 w 54"/>
                  <a:gd name="T63" fmla="*/ 26 h 42"/>
                  <a:gd name="T64" fmla="*/ 50 w 54"/>
                  <a:gd name="T65" fmla="*/ 26 h 42"/>
                  <a:gd name="T66" fmla="*/ 50 w 54"/>
                  <a:gd name="T67" fmla="*/ 28 h 42"/>
                  <a:gd name="T68" fmla="*/ 52 w 54"/>
                  <a:gd name="T69" fmla="*/ 30 h 42"/>
                  <a:gd name="T70" fmla="*/ 52 w 54"/>
                  <a:gd name="T71" fmla="*/ 30 h 42"/>
                  <a:gd name="T72" fmla="*/ 54 w 54"/>
                  <a:gd name="T73" fmla="*/ 30 h 42"/>
                  <a:gd name="T74" fmla="*/ 54 w 54"/>
                  <a:gd name="T75" fmla="*/ 26 h 42"/>
                  <a:gd name="T76" fmla="*/ 54 w 54"/>
                  <a:gd name="T77" fmla="*/ 26 h 42"/>
                  <a:gd name="T78" fmla="*/ 54 w 54"/>
                  <a:gd name="T79" fmla="*/ 24 h 42"/>
                  <a:gd name="T80" fmla="*/ 52 w 54"/>
                  <a:gd name="T81" fmla="*/ 24 h 42"/>
                  <a:gd name="T82" fmla="*/ 54 w 54"/>
                  <a:gd name="T83" fmla="*/ 22 h 42"/>
                  <a:gd name="T84" fmla="*/ 54 w 54"/>
                  <a:gd name="T85" fmla="*/ 22 h 42"/>
                  <a:gd name="T86" fmla="*/ 54 w 54"/>
                  <a:gd name="T87" fmla="*/ 20 h 42"/>
                  <a:gd name="T88" fmla="*/ 54 w 54"/>
                  <a:gd name="T89" fmla="*/ 20 h 42"/>
                  <a:gd name="T90" fmla="*/ 54 w 54"/>
                  <a:gd name="T91" fmla="*/ 18 h 42"/>
                  <a:gd name="T92" fmla="*/ 52 w 54"/>
                  <a:gd name="T93" fmla="*/ 18 h 42"/>
                  <a:gd name="T94" fmla="*/ 50 w 54"/>
                  <a:gd name="T95" fmla="*/ 18 h 42"/>
                  <a:gd name="T96" fmla="*/ 50 w 54"/>
                  <a:gd name="T97" fmla="*/ 18 h 42"/>
                  <a:gd name="T98" fmla="*/ 50 w 54"/>
                  <a:gd name="T99" fmla="*/ 18 h 42"/>
                  <a:gd name="T100" fmla="*/ 50 w 54"/>
                  <a:gd name="T101" fmla="*/ 18 h 42"/>
                  <a:gd name="T102" fmla="*/ 52 w 54"/>
                  <a:gd name="T103" fmla="*/ 14 h 42"/>
                  <a:gd name="T104" fmla="*/ 44 w 54"/>
                  <a:gd name="T105" fmla="*/ 0 h 42"/>
                  <a:gd name="T106" fmla="*/ 38 w 54"/>
                  <a:gd name="T107" fmla="*/ 4 h 42"/>
                  <a:gd name="T108" fmla="*/ 30 w 54"/>
                  <a:gd name="T109" fmla="*/ 6 h 42"/>
                  <a:gd name="T110" fmla="*/ 30 w 54"/>
                  <a:gd name="T111" fmla="*/ 6 h 4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4"/>
                  <a:gd name="T169" fmla="*/ 0 h 42"/>
                  <a:gd name="T170" fmla="*/ 54 w 54"/>
                  <a:gd name="T171" fmla="*/ 42 h 4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4" h="42">
                    <a:moveTo>
                      <a:pt x="30" y="6"/>
                    </a:moveTo>
                    <a:lnTo>
                      <a:pt x="20" y="8"/>
                    </a:lnTo>
                    <a:lnTo>
                      <a:pt x="8" y="16"/>
                    </a:lnTo>
                    <a:lnTo>
                      <a:pt x="0" y="30"/>
                    </a:lnTo>
                    <a:lnTo>
                      <a:pt x="2" y="30"/>
                    </a:lnTo>
                    <a:lnTo>
                      <a:pt x="2" y="28"/>
                    </a:lnTo>
                    <a:lnTo>
                      <a:pt x="4" y="28"/>
                    </a:lnTo>
                    <a:lnTo>
                      <a:pt x="6" y="28"/>
                    </a:lnTo>
                    <a:lnTo>
                      <a:pt x="8" y="30"/>
                    </a:lnTo>
                    <a:lnTo>
                      <a:pt x="8" y="34"/>
                    </a:lnTo>
                    <a:lnTo>
                      <a:pt x="6" y="40"/>
                    </a:lnTo>
                    <a:lnTo>
                      <a:pt x="8" y="40"/>
                    </a:lnTo>
                    <a:lnTo>
                      <a:pt x="12" y="40"/>
                    </a:lnTo>
                    <a:lnTo>
                      <a:pt x="16" y="40"/>
                    </a:lnTo>
                    <a:lnTo>
                      <a:pt x="20" y="42"/>
                    </a:lnTo>
                    <a:lnTo>
                      <a:pt x="22" y="42"/>
                    </a:lnTo>
                    <a:lnTo>
                      <a:pt x="34" y="34"/>
                    </a:lnTo>
                    <a:lnTo>
                      <a:pt x="30" y="30"/>
                    </a:lnTo>
                    <a:lnTo>
                      <a:pt x="36" y="28"/>
                    </a:lnTo>
                    <a:lnTo>
                      <a:pt x="36" y="30"/>
                    </a:lnTo>
                    <a:lnTo>
                      <a:pt x="36" y="32"/>
                    </a:lnTo>
                    <a:lnTo>
                      <a:pt x="38" y="34"/>
                    </a:lnTo>
                    <a:lnTo>
                      <a:pt x="40" y="32"/>
                    </a:lnTo>
                    <a:lnTo>
                      <a:pt x="42" y="32"/>
                    </a:lnTo>
                    <a:lnTo>
                      <a:pt x="44" y="32"/>
                    </a:lnTo>
                    <a:lnTo>
                      <a:pt x="46" y="30"/>
                    </a:lnTo>
                    <a:lnTo>
                      <a:pt x="48" y="28"/>
                    </a:lnTo>
                    <a:lnTo>
                      <a:pt x="52" y="24"/>
                    </a:lnTo>
                    <a:lnTo>
                      <a:pt x="50" y="26"/>
                    </a:lnTo>
                    <a:lnTo>
                      <a:pt x="50" y="28"/>
                    </a:lnTo>
                    <a:lnTo>
                      <a:pt x="52" y="30"/>
                    </a:lnTo>
                    <a:lnTo>
                      <a:pt x="54" y="30"/>
                    </a:lnTo>
                    <a:lnTo>
                      <a:pt x="54" y="26"/>
                    </a:lnTo>
                    <a:lnTo>
                      <a:pt x="54" y="24"/>
                    </a:lnTo>
                    <a:lnTo>
                      <a:pt x="52" y="24"/>
                    </a:lnTo>
                    <a:lnTo>
                      <a:pt x="54" y="22"/>
                    </a:lnTo>
                    <a:lnTo>
                      <a:pt x="54" y="20"/>
                    </a:lnTo>
                    <a:lnTo>
                      <a:pt x="54" y="18"/>
                    </a:lnTo>
                    <a:lnTo>
                      <a:pt x="52" y="18"/>
                    </a:lnTo>
                    <a:lnTo>
                      <a:pt x="50" y="18"/>
                    </a:lnTo>
                    <a:lnTo>
                      <a:pt x="52" y="14"/>
                    </a:lnTo>
                    <a:lnTo>
                      <a:pt x="44" y="0"/>
                    </a:lnTo>
                    <a:lnTo>
                      <a:pt x="38" y="4"/>
                    </a:lnTo>
                    <a:lnTo>
                      <a:pt x="30" y="6"/>
                    </a:lnTo>
                    <a:close/>
                  </a:path>
                </a:pathLst>
              </a:custGeom>
              <a:grpFill/>
              <a:ln w="3175" algn="ctr">
                <a:solidFill>
                  <a:schemeClr val="accent2">
                    <a:lumMod val="60000"/>
                    <a:lumOff val="40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16" name="Freeform 227"/>
              <p:cNvSpPr>
                <a:spLocks/>
              </p:cNvSpPr>
              <p:nvPr/>
            </p:nvSpPr>
            <p:spPr bwMode="gray">
              <a:xfrm>
                <a:off x="2594" y="2052"/>
                <a:ext cx="175" cy="182"/>
              </a:xfrm>
              <a:custGeom>
                <a:avLst/>
                <a:gdLst>
                  <a:gd name="T0" fmla="*/ 138 w 158"/>
                  <a:gd name="T1" fmla="*/ 120 h 182"/>
                  <a:gd name="T2" fmla="*/ 140 w 158"/>
                  <a:gd name="T3" fmla="*/ 130 h 182"/>
                  <a:gd name="T4" fmla="*/ 150 w 158"/>
                  <a:gd name="T5" fmla="*/ 144 h 182"/>
                  <a:gd name="T6" fmla="*/ 138 w 158"/>
                  <a:gd name="T7" fmla="*/ 156 h 182"/>
                  <a:gd name="T8" fmla="*/ 122 w 158"/>
                  <a:gd name="T9" fmla="*/ 156 h 182"/>
                  <a:gd name="T10" fmla="*/ 102 w 158"/>
                  <a:gd name="T11" fmla="*/ 158 h 182"/>
                  <a:gd name="T12" fmla="*/ 100 w 158"/>
                  <a:gd name="T13" fmla="*/ 170 h 182"/>
                  <a:gd name="T14" fmla="*/ 90 w 158"/>
                  <a:gd name="T15" fmla="*/ 180 h 182"/>
                  <a:gd name="T16" fmla="*/ 64 w 158"/>
                  <a:gd name="T17" fmla="*/ 164 h 182"/>
                  <a:gd name="T18" fmla="*/ 58 w 158"/>
                  <a:gd name="T19" fmla="*/ 160 h 182"/>
                  <a:gd name="T20" fmla="*/ 52 w 158"/>
                  <a:gd name="T21" fmla="*/ 158 h 182"/>
                  <a:gd name="T22" fmla="*/ 44 w 158"/>
                  <a:gd name="T23" fmla="*/ 152 h 182"/>
                  <a:gd name="T24" fmla="*/ 40 w 158"/>
                  <a:gd name="T25" fmla="*/ 148 h 182"/>
                  <a:gd name="T26" fmla="*/ 36 w 158"/>
                  <a:gd name="T27" fmla="*/ 144 h 182"/>
                  <a:gd name="T28" fmla="*/ 40 w 158"/>
                  <a:gd name="T29" fmla="*/ 94 h 182"/>
                  <a:gd name="T30" fmla="*/ 38 w 158"/>
                  <a:gd name="T31" fmla="*/ 86 h 182"/>
                  <a:gd name="T32" fmla="*/ 32 w 158"/>
                  <a:gd name="T33" fmla="*/ 78 h 182"/>
                  <a:gd name="T34" fmla="*/ 2 w 158"/>
                  <a:gd name="T35" fmla="*/ 60 h 182"/>
                  <a:gd name="T36" fmla="*/ 0 w 158"/>
                  <a:gd name="T37" fmla="*/ 56 h 182"/>
                  <a:gd name="T38" fmla="*/ 4 w 158"/>
                  <a:gd name="T39" fmla="*/ 48 h 182"/>
                  <a:gd name="T40" fmla="*/ 22 w 158"/>
                  <a:gd name="T41" fmla="*/ 36 h 182"/>
                  <a:gd name="T42" fmla="*/ 30 w 158"/>
                  <a:gd name="T43" fmla="*/ 36 h 182"/>
                  <a:gd name="T44" fmla="*/ 44 w 158"/>
                  <a:gd name="T45" fmla="*/ 32 h 182"/>
                  <a:gd name="T46" fmla="*/ 54 w 158"/>
                  <a:gd name="T47" fmla="*/ 28 h 182"/>
                  <a:gd name="T48" fmla="*/ 70 w 158"/>
                  <a:gd name="T49" fmla="*/ 16 h 182"/>
                  <a:gd name="T50" fmla="*/ 80 w 158"/>
                  <a:gd name="T51" fmla="*/ 12 h 182"/>
                  <a:gd name="T52" fmla="*/ 92 w 158"/>
                  <a:gd name="T53" fmla="*/ 4 h 182"/>
                  <a:gd name="T54" fmla="*/ 98 w 158"/>
                  <a:gd name="T55" fmla="*/ 4 h 182"/>
                  <a:gd name="T56" fmla="*/ 106 w 158"/>
                  <a:gd name="T57" fmla="*/ 14 h 182"/>
                  <a:gd name="T58" fmla="*/ 110 w 158"/>
                  <a:gd name="T59" fmla="*/ 18 h 182"/>
                  <a:gd name="T60" fmla="*/ 110 w 158"/>
                  <a:gd name="T61" fmla="*/ 26 h 182"/>
                  <a:gd name="T62" fmla="*/ 118 w 158"/>
                  <a:gd name="T63" fmla="*/ 32 h 182"/>
                  <a:gd name="T64" fmla="*/ 122 w 158"/>
                  <a:gd name="T65" fmla="*/ 40 h 182"/>
                  <a:gd name="T66" fmla="*/ 126 w 158"/>
                  <a:gd name="T67" fmla="*/ 46 h 182"/>
                  <a:gd name="T68" fmla="*/ 134 w 158"/>
                  <a:gd name="T69" fmla="*/ 52 h 182"/>
                  <a:gd name="T70" fmla="*/ 142 w 158"/>
                  <a:gd name="T71" fmla="*/ 56 h 182"/>
                  <a:gd name="T72" fmla="*/ 156 w 158"/>
                  <a:gd name="T73" fmla="*/ 62 h 182"/>
                  <a:gd name="T74" fmla="*/ 158 w 158"/>
                  <a:gd name="T75" fmla="*/ 64 h 182"/>
                  <a:gd name="T76" fmla="*/ 154 w 158"/>
                  <a:gd name="T77" fmla="*/ 78 h 182"/>
                  <a:gd name="T78" fmla="*/ 140 w 158"/>
                  <a:gd name="T79" fmla="*/ 100 h 182"/>
                  <a:gd name="T80" fmla="*/ 134 w 158"/>
                  <a:gd name="T81" fmla="*/ 112 h 182"/>
                  <a:gd name="T82" fmla="*/ 138 w 158"/>
                  <a:gd name="T83" fmla="*/ 110 h 182"/>
                  <a:gd name="T84" fmla="*/ 140 w 158"/>
                  <a:gd name="T85" fmla="*/ 116 h 1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8"/>
                  <a:gd name="T130" fmla="*/ 0 h 182"/>
                  <a:gd name="T131" fmla="*/ 158 w 158"/>
                  <a:gd name="T132" fmla="*/ 182 h 18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8" h="182">
                    <a:moveTo>
                      <a:pt x="140" y="116"/>
                    </a:moveTo>
                    <a:lnTo>
                      <a:pt x="138" y="118"/>
                    </a:lnTo>
                    <a:lnTo>
                      <a:pt x="138" y="120"/>
                    </a:lnTo>
                    <a:lnTo>
                      <a:pt x="138" y="124"/>
                    </a:lnTo>
                    <a:lnTo>
                      <a:pt x="138" y="130"/>
                    </a:lnTo>
                    <a:lnTo>
                      <a:pt x="140" y="130"/>
                    </a:lnTo>
                    <a:lnTo>
                      <a:pt x="140" y="134"/>
                    </a:lnTo>
                    <a:lnTo>
                      <a:pt x="142" y="136"/>
                    </a:lnTo>
                    <a:lnTo>
                      <a:pt x="150" y="144"/>
                    </a:lnTo>
                    <a:lnTo>
                      <a:pt x="150" y="150"/>
                    </a:lnTo>
                    <a:lnTo>
                      <a:pt x="140" y="156"/>
                    </a:lnTo>
                    <a:lnTo>
                      <a:pt x="138" y="156"/>
                    </a:lnTo>
                    <a:lnTo>
                      <a:pt x="134" y="156"/>
                    </a:lnTo>
                    <a:lnTo>
                      <a:pt x="128" y="156"/>
                    </a:lnTo>
                    <a:lnTo>
                      <a:pt x="122" y="156"/>
                    </a:lnTo>
                    <a:lnTo>
                      <a:pt x="114" y="154"/>
                    </a:lnTo>
                    <a:lnTo>
                      <a:pt x="110" y="154"/>
                    </a:lnTo>
                    <a:lnTo>
                      <a:pt x="102" y="158"/>
                    </a:lnTo>
                    <a:lnTo>
                      <a:pt x="100" y="166"/>
                    </a:lnTo>
                    <a:lnTo>
                      <a:pt x="100" y="168"/>
                    </a:lnTo>
                    <a:lnTo>
                      <a:pt x="100" y="170"/>
                    </a:lnTo>
                    <a:lnTo>
                      <a:pt x="102" y="174"/>
                    </a:lnTo>
                    <a:lnTo>
                      <a:pt x="96" y="182"/>
                    </a:lnTo>
                    <a:lnTo>
                      <a:pt x="90" y="180"/>
                    </a:lnTo>
                    <a:lnTo>
                      <a:pt x="72" y="174"/>
                    </a:lnTo>
                    <a:lnTo>
                      <a:pt x="64" y="164"/>
                    </a:lnTo>
                    <a:lnTo>
                      <a:pt x="64" y="166"/>
                    </a:lnTo>
                    <a:lnTo>
                      <a:pt x="60" y="162"/>
                    </a:lnTo>
                    <a:lnTo>
                      <a:pt x="58" y="160"/>
                    </a:lnTo>
                    <a:lnTo>
                      <a:pt x="54" y="158"/>
                    </a:lnTo>
                    <a:lnTo>
                      <a:pt x="52" y="158"/>
                    </a:lnTo>
                    <a:lnTo>
                      <a:pt x="50" y="156"/>
                    </a:lnTo>
                    <a:lnTo>
                      <a:pt x="46" y="154"/>
                    </a:lnTo>
                    <a:lnTo>
                      <a:pt x="44" y="152"/>
                    </a:lnTo>
                    <a:lnTo>
                      <a:pt x="42" y="150"/>
                    </a:lnTo>
                    <a:lnTo>
                      <a:pt x="40" y="150"/>
                    </a:lnTo>
                    <a:lnTo>
                      <a:pt x="40" y="148"/>
                    </a:lnTo>
                    <a:lnTo>
                      <a:pt x="40" y="146"/>
                    </a:lnTo>
                    <a:lnTo>
                      <a:pt x="38" y="144"/>
                    </a:lnTo>
                    <a:lnTo>
                      <a:pt x="36" y="144"/>
                    </a:lnTo>
                    <a:lnTo>
                      <a:pt x="40" y="140"/>
                    </a:lnTo>
                    <a:lnTo>
                      <a:pt x="40" y="94"/>
                    </a:lnTo>
                    <a:lnTo>
                      <a:pt x="40" y="92"/>
                    </a:lnTo>
                    <a:lnTo>
                      <a:pt x="38" y="90"/>
                    </a:lnTo>
                    <a:lnTo>
                      <a:pt x="38" y="86"/>
                    </a:lnTo>
                    <a:lnTo>
                      <a:pt x="36" y="82"/>
                    </a:lnTo>
                    <a:lnTo>
                      <a:pt x="34" y="80"/>
                    </a:lnTo>
                    <a:lnTo>
                      <a:pt x="32" y="78"/>
                    </a:lnTo>
                    <a:lnTo>
                      <a:pt x="22" y="72"/>
                    </a:lnTo>
                    <a:lnTo>
                      <a:pt x="22" y="68"/>
                    </a:lnTo>
                    <a:lnTo>
                      <a:pt x="2" y="60"/>
                    </a:lnTo>
                    <a:lnTo>
                      <a:pt x="2" y="58"/>
                    </a:lnTo>
                    <a:lnTo>
                      <a:pt x="0" y="56"/>
                    </a:lnTo>
                    <a:lnTo>
                      <a:pt x="0" y="54"/>
                    </a:lnTo>
                    <a:lnTo>
                      <a:pt x="2" y="50"/>
                    </a:lnTo>
                    <a:lnTo>
                      <a:pt x="4" y="48"/>
                    </a:lnTo>
                    <a:lnTo>
                      <a:pt x="14" y="50"/>
                    </a:lnTo>
                    <a:lnTo>
                      <a:pt x="14" y="38"/>
                    </a:lnTo>
                    <a:lnTo>
                      <a:pt x="22" y="36"/>
                    </a:lnTo>
                    <a:lnTo>
                      <a:pt x="26" y="36"/>
                    </a:lnTo>
                    <a:lnTo>
                      <a:pt x="30" y="36"/>
                    </a:lnTo>
                    <a:lnTo>
                      <a:pt x="36" y="34"/>
                    </a:lnTo>
                    <a:lnTo>
                      <a:pt x="44" y="32"/>
                    </a:lnTo>
                    <a:lnTo>
                      <a:pt x="46" y="30"/>
                    </a:lnTo>
                    <a:lnTo>
                      <a:pt x="50" y="28"/>
                    </a:lnTo>
                    <a:lnTo>
                      <a:pt x="54" y="28"/>
                    </a:lnTo>
                    <a:lnTo>
                      <a:pt x="58" y="26"/>
                    </a:lnTo>
                    <a:lnTo>
                      <a:pt x="64" y="28"/>
                    </a:lnTo>
                    <a:lnTo>
                      <a:pt x="70" y="16"/>
                    </a:lnTo>
                    <a:lnTo>
                      <a:pt x="78" y="14"/>
                    </a:lnTo>
                    <a:lnTo>
                      <a:pt x="78" y="12"/>
                    </a:lnTo>
                    <a:lnTo>
                      <a:pt x="80" y="12"/>
                    </a:lnTo>
                    <a:lnTo>
                      <a:pt x="84" y="8"/>
                    </a:lnTo>
                    <a:lnTo>
                      <a:pt x="88" y="6"/>
                    </a:lnTo>
                    <a:lnTo>
                      <a:pt x="92" y="4"/>
                    </a:lnTo>
                    <a:lnTo>
                      <a:pt x="94" y="0"/>
                    </a:lnTo>
                    <a:lnTo>
                      <a:pt x="96" y="2"/>
                    </a:lnTo>
                    <a:lnTo>
                      <a:pt x="98" y="4"/>
                    </a:lnTo>
                    <a:lnTo>
                      <a:pt x="100" y="8"/>
                    </a:lnTo>
                    <a:lnTo>
                      <a:pt x="104" y="10"/>
                    </a:lnTo>
                    <a:lnTo>
                      <a:pt x="106" y="14"/>
                    </a:lnTo>
                    <a:lnTo>
                      <a:pt x="108" y="16"/>
                    </a:lnTo>
                    <a:lnTo>
                      <a:pt x="110" y="16"/>
                    </a:lnTo>
                    <a:lnTo>
                      <a:pt x="110" y="18"/>
                    </a:lnTo>
                    <a:lnTo>
                      <a:pt x="108" y="20"/>
                    </a:lnTo>
                    <a:lnTo>
                      <a:pt x="108" y="24"/>
                    </a:lnTo>
                    <a:lnTo>
                      <a:pt x="110" y="26"/>
                    </a:lnTo>
                    <a:lnTo>
                      <a:pt x="110" y="30"/>
                    </a:lnTo>
                    <a:lnTo>
                      <a:pt x="114" y="32"/>
                    </a:lnTo>
                    <a:lnTo>
                      <a:pt x="118" y="32"/>
                    </a:lnTo>
                    <a:lnTo>
                      <a:pt x="120" y="34"/>
                    </a:lnTo>
                    <a:lnTo>
                      <a:pt x="122" y="38"/>
                    </a:lnTo>
                    <a:lnTo>
                      <a:pt x="122" y="40"/>
                    </a:lnTo>
                    <a:lnTo>
                      <a:pt x="124" y="44"/>
                    </a:lnTo>
                    <a:lnTo>
                      <a:pt x="126" y="46"/>
                    </a:lnTo>
                    <a:lnTo>
                      <a:pt x="128" y="50"/>
                    </a:lnTo>
                    <a:lnTo>
                      <a:pt x="132" y="52"/>
                    </a:lnTo>
                    <a:lnTo>
                      <a:pt x="134" y="52"/>
                    </a:lnTo>
                    <a:lnTo>
                      <a:pt x="136" y="54"/>
                    </a:lnTo>
                    <a:lnTo>
                      <a:pt x="138" y="54"/>
                    </a:lnTo>
                    <a:lnTo>
                      <a:pt x="142" y="56"/>
                    </a:lnTo>
                    <a:lnTo>
                      <a:pt x="146" y="58"/>
                    </a:lnTo>
                    <a:lnTo>
                      <a:pt x="152" y="60"/>
                    </a:lnTo>
                    <a:lnTo>
                      <a:pt x="156" y="62"/>
                    </a:lnTo>
                    <a:lnTo>
                      <a:pt x="158" y="62"/>
                    </a:lnTo>
                    <a:lnTo>
                      <a:pt x="158" y="64"/>
                    </a:lnTo>
                    <a:lnTo>
                      <a:pt x="156" y="68"/>
                    </a:lnTo>
                    <a:lnTo>
                      <a:pt x="156" y="72"/>
                    </a:lnTo>
                    <a:lnTo>
                      <a:pt x="154" y="78"/>
                    </a:lnTo>
                    <a:lnTo>
                      <a:pt x="152" y="90"/>
                    </a:lnTo>
                    <a:lnTo>
                      <a:pt x="140" y="100"/>
                    </a:lnTo>
                    <a:lnTo>
                      <a:pt x="132" y="112"/>
                    </a:lnTo>
                    <a:lnTo>
                      <a:pt x="134" y="112"/>
                    </a:lnTo>
                    <a:lnTo>
                      <a:pt x="136" y="110"/>
                    </a:lnTo>
                    <a:lnTo>
                      <a:pt x="138" y="110"/>
                    </a:lnTo>
                    <a:lnTo>
                      <a:pt x="140" y="112"/>
                    </a:lnTo>
                    <a:lnTo>
                      <a:pt x="140" y="116"/>
                    </a:lnTo>
                    <a:close/>
                  </a:path>
                </a:pathLst>
              </a:custGeom>
              <a:grpFill/>
              <a:ln w="3175" algn="ctr">
                <a:solidFill>
                  <a:schemeClr val="accent2">
                    <a:lumMod val="60000"/>
                    <a:lumOff val="40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17" name="Freeform 228"/>
              <p:cNvSpPr>
                <a:spLocks/>
              </p:cNvSpPr>
              <p:nvPr/>
            </p:nvSpPr>
            <p:spPr bwMode="gray">
              <a:xfrm>
                <a:off x="2524" y="2218"/>
                <a:ext cx="44" cy="90"/>
              </a:xfrm>
              <a:custGeom>
                <a:avLst/>
                <a:gdLst>
                  <a:gd name="T0" fmla="*/ 6 w 40"/>
                  <a:gd name="T1" fmla="*/ 0 h 90"/>
                  <a:gd name="T2" fmla="*/ 6 w 40"/>
                  <a:gd name="T3" fmla="*/ 32 h 90"/>
                  <a:gd name="T4" fmla="*/ 4 w 40"/>
                  <a:gd name="T5" fmla="*/ 40 h 90"/>
                  <a:gd name="T6" fmla="*/ 4 w 40"/>
                  <a:gd name="T7" fmla="*/ 46 h 90"/>
                  <a:gd name="T8" fmla="*/ 2 w 40"/>
                  <a:gd name="T9" fmla="*/ 52 h 90"/>
                  <a:gd name="T10" fmla="*/ 0 w 40"/>
                  <a:gd name="T11" fmla="*/ 54 h 90"/>
                  <a:gd name="T12" fmla="*/ 0 w 40"/>
                  <a:gd name="T13" fmla="*/ 56 h 90"/>
                  <a:gd name="T14" fmla="*/ 0 w 40"/>
                  <a:gd name="T15" fmla="*/ 60 h 90"/>
                  <a:gd name="T16" fmla="*/ 0 w 40"/>
                  <a:gd name="T17" fmla="*/ 64 h 90"/>
                  <a:gd name="T18" fmla="*/ 2 w 40"/>
                  <a:gd name="T19" fmla="*/ 66 h 90"/>
                  <a:gd name="T20" fmla="*/ 4 w 40"/>
                  <a:gd name="T21" fmla="*/ 68 h 90"/>
                  <a:gd name="T22" fmla="*/ 4 w 40"/>
                  <a:gd name="T23" fmla="*/ 68 h 90"/>
                  <a:gd name="T24" fmla="*/ 4 w 40"/>
                  <a:gd name="T25" fmla="*/ 84 h 90"/>
                  <a:gd name="T26" fmla="*/ 10 w 40"/>
                  <a:gd name="T27" fmla="*/ 88 h 90"/>
                  <a:gd name="T28" fmla="*/ 12 w 40"/>
                  <a:gd name="T29" fmla="*/ 88 h 90"/>
                  <a:gd name="T30" fmla="*/ 14 w 40"/>
                  <a:gd name="T31" fmla="*/ 86 h 90"/>
                  <a:gd name="T32" fmla="*/ 14 w 40"/>
                  <a:gd name="T33" fmla="*/ 86 h 90"/>
                  <a:gd name="T34" fmla="*/ 16 w 40"/>
                  <a:gd name="T35" fmla="*/ 86 h 90"/>
                  <a:gd name="T36" fmla="*/ 16 w 40"/>
                  <a:gd name="T37" fmla="*/ 88 h 90"/>
                  <a:gd name="T38" fmla="*/ 18 w 40"/>
                  <a:gd name="T39" fmla="*/ 90 h 90"/>
                  <a:gd name="T40" fmla="*/ 18 w 40"/>
                  <a:gd name="T41" fmla="*/ 88 h 90"/>
                  <a:gd name="T42" fmla="*/ 18 w 40"/>
                  <a:gd name="T43" fmla="*/ 86 h 90"/>
                  <a:gd name="T44" fmla="*/ 20 w 40"/>
                  <a:gd name="T45" fmla="*/ 82 h 90"/>
                  <a:gd name="T46" fmla="*/ 22 w 40"/>
                  <a:gd name="T47" fmla="*/ 78 h 90"/>
                  <a:gd name="T48" fmla="*/ 24 w 40"/>
                  <a:gd name="T49" fmla="*/ 74 h 90"/>
                  <a:gd name="T50" fmla="*/ 28 w 40"/>
                  <a:gd name="T51" fmla="*/ 74 h 90"/>
                  <a:gd name="T52" fmla="*/ 32 w 40"/>
                  <a:gd name="T53" fmla="*/ 70 h 90"/>
                  <a:gd name="T54" fmla="*/ 26 w 40"/>
                  <a:gd name="T55" fmla="*/ 64 h 90"/>
                  <a:gd name="T56" fmla="*/ 30 w 40"/>
                  <a:gd name="T57" fmla="*/ 60 h 90"/>
                  <a:gd name="T58" fmla="*/ 32 w 40"/>
                  <a:gd name="T59" fmla="*/ 52 h 90"/>
                  <a:gd name="T60" fmla="*/ 32 w 40"/>
                  <a:gd name="T61" fmla="*/ 42 h 90"/>
                  <a:gd name="T62" fmla="*/ 28 w 40"/>
                  <a:gd name="T63" fmla="*/ 32 h 90"/>
                  <a:gd name="T64" fmla="*/ 32 w 40"/>
                  <a:gd name="T65" fmla="*/ 22 h 90"/>
                  <a:gd name="T66" fmla="*/ 34 w 40"/>
                  <a:gd name="T67" fmla="*/ 14 h 90"/>
                  <a:gd name="T68" fmla="*/ 34 w 40"/>
                  <a:gd name="T69" fmla="*/ 14 h 90"/>
                  <a:gd name="T70" fmla="*/ 36 w 40"/>
                  <a:gd name="T71" fmla="*/ 12 h 90"/>
                  <a:gd name="T72" fmla="*/ 38 w 40"/>
                  <a:gd name="T73" fmla="*/ 10 h 90"/>
                  <a:gd name="T74" fmla="*/ 40 w 40"/>
                  <a:gd name="T75" fmla="*/ 8 h 90"/>
                  <a:gd name="T76" fmla="*/ 40 w 40"/>
                  <a:gd name="T77" fmla="*/ 6 h 90"/>
                  <a:gd name="T78" fmla="*/ 40 w 40"/>
                  <a:gd name="T79" fmla="*/ 4 h 90"/>
                  <a:gd name="T80" fmla="*/ 34 w 40"/>
                  <a:gd name="T81" fmla="*/ 2 h 90"/>
                  <a:gd name="T82" fmla="*/ 30 w 40"/>
                  <a:gd name="T83" fmla="*/ 0 h 90"/>
                  <a:gd name="T84" fmla="*/ 28 w 40"/>
                  <a:gd name="T85" fmla="*/ 0 h 90"/>
                  <a:gd name="T86" fmla="*/ 12 w 40"/>
                  <a:gd name="T87" fmla="*/ 2 h 90"/>
                  <a:gd name="T88" fmla="*/ 6 w 40"/>
                  <a:gd name="T89" fmla="*/ 0 h 90"/>
                  <a:gd name="T90" fmla="*/ 6 w 40"/>
                  <a:gd name="T91" fmla="*/ 0 h 9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0"/>
                  <a:gd name="T139" fmla="*/ 0 h 90"/>
                  <a:gd name="T140" fmla="*/ 40 w 40"/>
                  <a:gd name="T141" fmla="*/ 90 h 9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0" h="90">
                    <a:moveTo>
                      <a:pt x="6" y="0"/>
                    </a:moveTo>
                    <a:lnTo>
                      <a:pt x="6" y="32"/>
                    </a:lnTo>
                    <a:lnTo>
                      <a:pt x="4" y="40"/>
                    </a:lnTo>
                    <a:lnTo>
                      <a:pt x="4" y="46"/>
                    </a:lnTo>
                    <a:lnTo>
                      <a:pt x="2" y="52"/>
                    </a:lnTo>
                    <a:lnTo>
                      <a:pt x="0" y="54"/>
                    </a:lnTo>
                    <a:lnTo>
                      <a:pt x="0" y="56"/>
                    </a:lnTo>
                    <a:lnTo>
                      <a:pt x="0" y="60"/>
                    </a:lnTo>
                    <a:lnTo>
                      <a:pt x="0" y="64"/>
                    </a:lnTo>
                    <a:lnTo>
                      <a:pt x="2" y="66"/>
                    </a:lnTo>
                    <a:lnTo>
                      <a:pt x="4" y="68"/>
                    </a:lnTo>
                    <a:lnTo>
                      <a:pt x="4" y="84"/>
                    </a:lnTo>
                    <a:lnTo>
                      <a:pt x="10" y="88"/>
                    </a:lnTo>
                    <a:lnTo>
                      <a:pt x="12" y="88"/>
                    </a:lnTo>
                    <a:lnTo>
                      <a:pt x="14" y="86"/>
                    </a:lnTo>
                    <a:lnTo>
                      <a:pt x="16" y="86"/>
                    </a:lnTo>
                    <a:lnTo>
                      <a:pt x="16" y="88"/>
                    </a:lnTo>
                    <a:lnTo>
                      <a:pt x="18" y="90"/>
                    </a:lnTo>
                    <a:lnTo>
                      <a:pt x="18" y="88"/>
                    </a:lnTo>
                    <a:lnTo>
                      <a:pt x="18" y="86"/>
                    </a:lnTo>
                    <a:lnTo>
                      <a:pt x="20" y="82"/>
                    </a:lnTo>
                    <a:lnTo>
                      <a:pt x="22" y="78"/>
                    </a:lnTo>
                    <a:lnTo>
                      <a:pt x="24" y="74"/>
                    </a:lnTo>
                    <a:lnTo>
                      <a:pt x="28" y="74"/>
                    </a:lnTo>
                    <a:lnTo>
                      <a:pt x="32" y="70"/>
                    </a:lnTo>
                    <a:lnTo>
                      <a:pt x="26" y="64"/>
                    </a:lnTo>
                    <a:lnTo>
                      <a:pt x="30" y="60"/>
                    </a:lnTo>
                    <a:lnTo>
                      <a:pt x="32" y="52"/>
                    </a:lnTo>
                    <a:lnTo>
                      <a:pt x="32" y="42"/>
                    </a:lnTo>
                    <a:lnTo>
                      <a:pt x="28" y="32"/>
                    </a:lnTo>
                    <a:lnTo>
                      <a:pt x="32" y="22"/>
                    </a:lnTo>
                    <a:lnTo>
                      <a:pt x="34" y="14"/>
                    </a:lnTo>
                    <a:lnTo>
                      <a:pt x="36" y="12"/>
                    </a:lnTo>
                    <a:lnTo>
                      <a:pt x="38" y="10"/>
                    </a:lnTo>
                    <a:lnTo>
                      <a:pt x="40" y="8"/>
                    </a:lnTo>
                    <a:lnTo>
                      <a:pt x="40" y="6"/>
                    </a:lnTo>
                    <a:lnTo>
                      <a:pt x="40" y="4"/>
                    </a:lnTo>
                    <a:lnTo>
                      <a:pt x="34" y="2"/>
                    </a:lnTo>
                    <a:lnTo>
                      <a:pt x="30" y="0"/>
                    </a:lnTo>
                    <a:lnTo>
                      <a:pt x="28" y="0"/>
                    </a:lnTo>
                    <a:lnTo>
                      <a:pt x="12" y="2"/>
                    </a:lnTo>
                    <a:lnTo>
                      <a:pt x="6" y="0"/>
                    </a:lnTo>
                    <a:close/>
                  </a:path>
                </a:pathLst>
              </a:custGeom>
              <a:grpFill/>
              <a:ln w="3175" algn="ctr">
                <a:solidFill>
                  <a:schemeClr val="accent2">
                    <a:lumMod val="60000"/>
                    <a:lumOff val="40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18" name="Freeform 229"/>
              <p:cNvSpPr>
                <a:spLocks/>
              </p:cNvSpPr>
              <p:nvPr/>
            </p:nvSpPr>
            <p:spPr bwMode="gray">
              <a:xfrm>
                <a:off x="2734" y="1964"/>
                <a:ext cx="114" cy="178"/>
              </a:xfrm>
              <a:custGeom>
                <a:avLst/>
                <a:gdLst>
                  <a:gd name="T0" fmla="*/ 28 w 104"/>
                  <a:gd name="T1" fmla="*/ 148 h 178"/>
                  <a:gd name="T2" fmla="*/ 16 w 104"/>
                  <a:gd name="T3" fmla="*/ 144 h 178"/>
                  <a:gd name="T4" fmla="*/ 6 w 104"/>
                  <a:gd name="T5" fmla="*/ 116 h 178"/>
                  <a:gd name="T6" fmla="*/ 6 w 104"/>
                  <a:gd name="T7" fmla="*/ 112 h 178"/>
                  <a:gd name="T8" fmla="*/ 2 w 104"/>
                  <a:gd name="T9" fmla="*/ 106 h 178"/>
                  <a:gd name="T10" fmla="*/ 10 w 104"/>
                  <a:gd name="T11" fmla="*/ 88 h 178"/>
                  <a:gd name="T12" fmla="*/ 6 w 104"/>
                  <a:gd name="T13" fmla="*/ 86 h 178"/>
                  <a:gd name="T14" fmla="*/ 12 w 104"/>
                  <a:gd name="T15" fmla="*/ 76 h 178"/>
                  <a:gd name="T16" fmla="*/ 18 w 104"/>
                  <a:gd name="T17" fmla="*/ 74 h 178"/>
                  <a:gd name="T18" fmla="*/ 18 w 104"/>
                  <a:gd name="T19" fmla="*/ 66 h 178"/>
                  <a:gd name="T20" fmla="*/ 16 w 104"/>
                  <a:gd name="T21" fmla="*/ 60 h 178"/>
                  <a:gd name="T22" fmla="*/ 18 w 104"/>
                  <a:gd name="T23" fmla="*/ 58 h 178"/>
                  <a:gd name="T24" fmla="*/ 20 w 104"/>
                  <a:gd name="T25" fmla="*/ 54 h 178"/>
                  <a:gd name="T26" fmla="*/ 20 w 104"/>
                  <a:gd name="T27" fmla="*/ 44 h 178"/>
                  <a:gd name="T28" fmla="*/ 30 w 104"/>
                  <a:gd name="T29" fmla="*/ 32 h 178"/>
                  <a:gd name="T30" fmla="*/ 44 w 104"/>
                  <a:gd name="T31" fmla="*/ 26 h 178"/>
                  <a:gd name="T32" fmla="*/ 62 w 104"/>
                  <a:gd name="T33" fmla="*/ 6 h 178"/>
                  <a:gd name="T34" fmla="*/ 76 w 104"/>
                  <a:gd name="T35" fmla="*/ 20 h 178"/>
                  <a:gd name="T36" fmla="*/ 72 w 104"/>
                  <a:gd name="T37" fmla="*/ 24 h 178"/>
                  <a:gd name="T38" fmla="*/ 72 w 104"/>
                  <a:gd name="T39" fmla="*/ 30 h 178"/>
                  <a:gd name="T40" fmla="*/ 72 w 104"/>
                  <a:gd name="T41" fmla="*/ 40 h 178"/>
                  <a:gd name="T42" fmla="*/ 78 w 104"/>
                  <a:gd name="T43" fmla="*/ 40 h 178"/>
                  <a:gd name="T44" fmla="*/ 82 w 104"/>
                  <a:gd name="T45" fmla="*/ 42 h 178"/>
                  <a:gd name="T46" fmla="*/ 74 w 104"/>
                  <a:gd name="T47" fmla="*/ 42 h 178"/>
                  <a:gd name="T48" fmla="*/ 78 w 104"/>
                  <a:gd name="T49" fmla="*/ 50 h 178"/>
                  <a:gd name="T50" fmla="*/ 76 w 104"/>
                  <a:gd name="T51" fmla="*/ 56 h 178"/>
                  <a:gd name="T52" fmla="*/ 72 w 104"/>
                  <a:gd name="T53" fmla="*/ 60 h 178"/>
                  <a:gd name="T54" fmla="*/ 72 w 104"/>
                  <a:gd name="T55" fmla="*/ 66 h 178"/>
                  <a:gd name="T56" fmla="*/ 72 w 104"/>
                  <a:gd name="T57" fmla="*/ 70 h 178"/>
                  <a:gd name="T58" fmla="*/ 66 w 104"/>
                  <a:gd name="T59" fmla="*/ 78 h 178"/>
                  <a:gd name="T60" fmla="*/ 64 w 104"/>
                  <a:gd name="T61" fmla="*/ 88 h 178"/>
                  <a:gd name="T62" fmla="*/ 64 w 104"/>
                  <a:gd name="T63" fmla="*/ 94 h 178"/>
                  <a:gd name="T64" fmla="*/ 80 w 104"/>
                  <a:gd name="T65" fmla="*/ 94 h 178"/>
                  <a:gd name="T66" fmla="*/ 96 w 104"/>
                  <a:gd name="T67" fmla="*/ 110 h 178"/>
                  <a:gd name="T68" fmla="*/ 102 w 104"/>
                  <a:gd name="T69" fmla="*/ 132 h 178"/>
                  <a:gd name="T70" fmla="*/ 96 w 104"/>
                  <a:gd name="T71" fmla="*/ 138 h 178"/>
                  <a:gd name="T72" fmla="*/ 78 w 104"/>
                  <a:gd name="T73" fmla="*/ 158 h 178"/>
                  <a:gd name="T74" fmla="*/ 80 w 104"/>
                  <a:gd name="T75" fmla="*/ 160 h 178"/>
                  <a:gd name="T76" fmla="*/ 78 w 104"/>
                  <a:gd name="T77" fmla="*/ 164 h 178"/>
                  <a:gd name="T78" fmla="*/ 58 w 104"/>
                  <a:gd name="T79" fmla="*/ 170 h 178"/>
                  <a:gd name="T80" fmla="*/ 26 w 104"/>
                  <a:gd name="T81" fmla="*/ 178 h 178"/>
                  <a:gd name="T82" fmla="*/ 28 w 104"/>
                  <a:gd name="T83" fmla="*/ 168 h 178"/>
                  <a:gd name="T84" fmla="*/ 32 w 104"/>
                  <a:gd name="T85" fmla="*/ 150 h 1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4"/>
                  <a:gd name="T130" fmla="*/ 0 h 178"/>
                  <a:gd name="T131" fmla="*/ 104 w 104"/>
                  <a:gd name="T132" fmla="*/ 178 h 17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4" h="178">
                    <a:moveTo>
                      <a:pt x="32" y="150"/>
                    </a:moveTo>
                    <a:lnTo>
                      <a:pt x="30" y="150"/>
                    </a:lnTo>
                    <a:lnTo>
                      <a:pt x="28" y="148"/>
                    </a:lnTo>
                    <a:lnTo>
                      <a:pt x="24" y="148"/>
                    </a:lnTo>
                    <a:lnTo>
                      <a:pt x="20" y="146"/>
                    </a:lnTo>
                    <a:lnTo>
                      <a:pt x="16" y="144"/>
                    </a:lnTo>
                    <a:lnTo>
                      <a:pt x="12" y="144"/>
                    </a:lnTo>
                    <a:lnTo>
                      <a:pt x="12" y="142"/>
                    </a:lnTo>
                    <a:lnTo>
                      <a:pt x="6" y="116"/>
                    </a:lnTo>
                    <a:lnTo>
                      <a:pt x="8" y="114"/>
                    </a:lnTo>
                    <a:lnTo>
                      <a:pt x="6" y="112"/>
                    </a:lnTo>
                    <a:lnTo>
                      <a:pt x="4" y="108"/>
                    </a:lnTo>
                    <a:lnTo>
                      <a:pt x="2" y="106"/>
                    </a:lnTo>
                    <a:lnTo>
                      <a:pt x="0" y="102"/>
                    </a:lnTo>
                    <a:lnTo>
                      <a:pt x="0" y="98"/>
                    </a:lnTo>
                    <a:lnTo>
                      <a:pt x="10" y="88"/>
                    </a:lnTo>
                    <a:lnTo>
                      <a:pt x="8" y="88"/>
                    </a:lnTo>
                    <a:lnTo>
                      <a:pt x="8" y="86"/>
                    </a:lnTo>
                    <a:lnTo>
                      <a:pt x="6" y="86"/>
                    </a:lnTo>
                    <a:lnTo>
                      <a:pt x="6" y="84"/>
                    </a:lnTo>
                    <a:lnTo>
                      <a:pt x="12" y="76"/>
                    </a:lnTo>
                    <a:lnTo>
                      <a:pt x="16" y="76"/>
                    </a:lnTo>
                    <a:lnTo>
                      <a:pt x="18" y="76"/>
                    </a:lnTo>
                    <a:lnTo>
                      <a:pt x="18" y="74"/>
                    </a:lnTo>
                    <a:lnTo>
                      <a:pt x="18" y="70"/>
                    </a:lnTo>
                    <a:lnTo>
                      <a:pt x="18" y="66"/>
                    </a:lnTo>
                    <a:lnTo>
                      <a:pt x="18" y="62"/>
                    </a:lnTo>
                    <a:lnTo>
                      <a:pt x="16" y="62"/>
                    </a:lnTo>
                    <a:lnTo>
                      <a:pt x="16" y="60"/>
                    </a:lnTo>
                    <a:lnTo>
                      <a:pt x="16" y="58"/>
                    </a:lnTo>
                    <a:lnTo>
                      <a:pt x="18" y="58"/>
                    </a:lnTo>
                    <a:lnTo>
                      <a:pt x="18" y="56"/>
                    </a:lnTo>
                    <a:lnTo>
                      <a:pt x="20" y="56"/>
                    </a:lnTo>
                    <a:lnTo>
                      <a:pt x="20" y="54"/>
                    </a:lnTo>
                    <a:lnTo>
                      <a:pt x="22" y="52"/>
                    </a:lnTo>
                    <a:lnTo>
                      <a:pt x="22" y="48"/>
                    </a:lnTo>
                    <a:lnTo>
                      <a:pt x="20" y="44"/>
                    </a:lnTo>
                    <a:lnTo>
                      <a:pt x="18" y="38"/>
                    </a:lnTo>
                    <a:lnTo>
                      <a:pt x="24" y="34"/>
                    </a:lnTo>
                    <a:lnTo>
                      <a:pt x="30" y="32"/>
                    </a:lnTo>
                    <a:lnTo>
                      <a:pt x="36" y="28"/>
                    </a:lnTo>
                    <a:lnTo>
                      <a:pt x="40" y="32"/>
                    </a:lnTo>
                    <a:lnTo>
                      <a:pt x="44" y="26"/>
                    </a:lnTo>
                    <a:lnTo>
                      <a:pt x="44" y="4"/>
                    </a:lnTo>
                    <a:lnTo>
                      <a:pt x="64" y="0"/>
                    </a:lnTo>
                    <a:lnTo>
                      <a:pt x="62" y="6"/>
                    </a:lnTo>
                    <a:lnTo>
                      <a:pt x="66" y="12"/>
                    </a:lnTo>
                    <a:lnTo>
                      <a:pt x="74" y="14"/>
                    </a:lnTo>
                    <a:lnTo>
                      <a:pt x="76" y="20"/>
                    </a:lnTo>
                    <a:lnTo>
                      <a:pt x="74" y="22"/>
                    </a:lnTo>
                    <a:lnTo>
                      <a:pt x="72" y="24"/>
                    </a:lnTo>
                    <a:lnTo>
                      <a:pt x="72" y="26"/>
                    </a:lnTo>
                    <a:lnTo>
                      <a:pt x="72" y="28"/>
                    </a:lnTo>
                    <a:lnTo>
                      <a:pt x="72" y="30"/>
                    </a:lnTo>
                    <a:lnTo>
                      <a:pt x="72" y="32"/>
                    </a:lnTo>
                    <a:lnTo>
                      <a:pt x="72" y="36"/>
                    </a:lnTo>
                    <a:lnTo>
                      <a:pt x="72" y="40"/>
                    </a:lnTo>
                    <a:lnTo>
                      <a:pt x="74" y="40"/>
                    </a:lnTo>
                    <a:lnTo>
                      <a:pt x="76" y="40"/>
                    </a:lnTo>
                    <a:lnTo>
                      <a:pt x="78" y="40"/>
                    </a:lnTo>
                    <a:lnTo>
                      <a:pt x="82" y="42"/>
                    </a:lnTo>
                    <a:lnTo>
                      <a:pt x="84" y="42"/>
                    </a:lnTo>
                    <a:lnTo>
                      <a:pt x="82" y="42"/>
                    </a:lnTo>
                    <a:lnTo>
                      <a:pt x="80" y="42"/>
                    </a:lnTo>
                    <a:lnTo>
                      <a:pt x="78" y="42"/>
                    </a:lnTo>
                    <a:lnTo>
                      <a:pt x="74" y="42"/>
                    </a:lnTo>
                    <a:lnTo>
                      <a:pt x="74" y="44"/>
                    </a:lnTo>
                    <a:lnTo>
                      <a:pt x="78" y="50"/>
                    </a:lnTo>
                    <a:lnTo>
                      <a:pt x="78" y="52"/>
                    </a:lnTo>
                    <a:lnTo>
                      <a:pt x="78" y="54"/>
                    </a:lnTo>
                    <a:lnTo>
                      <a:pt x="76" y="56"/>
                    </a:lnTo>
                    <a:lnTo>
                      <a:pt x="74" y="58"/>
                    </a:lnTo>
                    <a:lnTo>
                      <a:pt x="72" y="58"/>
                    </a:lnTo>
                    <a:lnTo>
                      <a:pt x="72" y="60"/>
                    </a:lnTo>
                    <a:lnTo>
                      <a:pt x="72" y="62"/>
                    </a:lnTo>
                    <a:lnTo>
                      <a:pt x="72" y="66"/>
                    </a:lnTo>
                    <a:lnTo>
                      <a:pt x="76" y="68"/>
                    </a:lnTo>
                    <a:lnTo>
                      <a:pt x="74" y="68"/>
                    </a:lnTo>
                    <a:lnTo>
                      <a:pt x="72" y="70"/>
                    </a:lnTo>
                    <a:lnTo>
                      <a:pt x="70" y="72"/>
                    </a:lnTo>
                    <a:lnTo>
                      <a:pt x="66" y="76"/>
                    </a:lnTo>
                    <a:lnTo>
                      <a:pt x="66" y="78"/>
                    </a:lnTo>
                    <a:lnTo>
                      <a:pt x="66" y="86"/>
                    </a:lnTo>
                    <a:lnTo>
                      <a:pt x="64" y="88"/>
                    </a:lnTo>
                    <a:lnTo>
                      <a:pt x="64" y="90"/>
                    </a:lnTo>
                    <a:lnTo>
                      <a:pt x="62" y="92"/>
                    </a:lnTo>
                    <a:lnTo>
                      <a:pt x="64" y="94"/>
                    </a:lnTo>
                    <a:lnTo>
                      <a:pt x="66" y="96"/>
                    </a:lnTo>
                    <a:lnTo>
                      <a:pt x="74" y="94"/>
                    </a:lnTo>
                    <a:lnTo>
                      <a:pt x="80" y="94"/>
                    </a:lnTo>
                    <a:lnTo>
                      <a:pt x="88" y="98"/>
                    </a:lnTo>
                    <a:lnTo>
                      <a:pt x="88" y="108"/>
                    </a:lnTo>
                    <a:lnTo>
                      <a:pt x="96" y="110"/>
                    </a:lnTo>
                    <a:lnTo>
                      <a:pt x="100" y="116"/>
                    </a:lnTo>
                    <a:lnTo>
                      <a:pt x="104" y="132"/>
                    </a:lnTo>
                    <a:lnTo>
                      <a:pt x="102" y="132"/>
                    </a:lnTo>
                    <a:lnTo>
                      <a:pt x="102" y="134"/>
                    </a:lnTo>
                    <a:lnTo>
                      <a:pt x="100" y="138"/>
                    </a:lnTo>
                    <a:lnTo>
                      <a:pt x="96" y="138"/>
                    </a:lnTo>
                    <a:lnTo>
                      <a:pt x="88" y="144"/>
                    </a:lnTo>
                    <a:lnTo>
                      <a:pt x="78" y="148"/>
                    </a:lnTo>
                    <a:lnTo>
                      <a:pt x="78" y="158"/>
                    </a:lnTo>
                    <a:lnTo>
                      <a:pt x="80" y="158"/>
                    </a:lnTo>
                    <a:lnTo>
                      <a:pt x="80" y="160"/>
                    </a:lnTo>
                    <a:lnTo>
                      <a:pt x="80" y="162"/>
                    </a:lnTo>
                    <a:lnTo>
                      <a:pt x="80" y="164"/>
                    </a:lnTo>
                    <a:lnTo>
                      <a:pt x="78" y="164"/>
                    </a:lnTo>
                    <a:lnTo>
                      <a:pt x="76" y="164"/>
                    </a:lnTo>
                    <a:lnTo>
                      <a:pt x="70" y="162"/>
                    </a:lnTo>
                    <a:lnTo>
                      <a:pt x="58" y="170"/>
                    </a:lnTo>
                    <a:lnTo>
                      <a:pt x="48" y="172"/>
                    </a:lnTo>
                    <a:lnTo>
                      <a:pt x="36" y="176"/>
                    </a:lnTo>
                    <a:lnTo>
                      <a:pt x="26" y="178"/>
                    </a:lnTo>
                    <a:lnTo>
                      <a:pt x="26" y="176"/>
                    </a:lnTo>
                    <a:lnTo>
                      <a:pt x="26" y="174"/>
                    </a:lnTo>
                    <a:lnTo>
                      <a:pt x="28" y="168"/>
                    </a:lnTo>
                    <a:lnTo>
                      <a:pt x="30" y="162"/>
                    </a:lnTo>
                    <a:lnTo>
                      <a:pt x="30" y="156"/>
                    </a:lnTo>
                    <a:lnTo>
                      <a:pt x="32" y="150"/>
                    </a:lnTo>
                    <a:close/>
                  </a:path>
                </a:pathLst>
              </a:custGeom>
              <a:grpFill/>
              <a:ln w="3175" algn="ctr">
                <a:solidFill>
                  <a:schemeClr val="accent2">
                    <a:lumMod val="60000"/>
                    <a:lumOff val="40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19" name="Freeform 230"/>
              <p:cNvSpPr>
                <a:spLocks/>
              </p:cNvSpPr>
              <p:nvPr/>
            </p:nvSpPr>
            <p:spPr bwMode="gray">
              <a:xfrm>
                <a:off x="2707" y="2000"/>
                <a:ext cx="51" cy="62"/>
              </a:xfrm>
              <a:custGeom>
                <a:avLst/>
                <a:gdLst>
                  <a:gd name="T0" fmla="*/ 24 w 46"/>
                  <a:gd name="T1" fmla="*/ 62 h 62"/>
                  <a:gd name="T2" fmla="*/ 22 w 46"/>
                  <a:gd name="T3" fmla="*/ 60 h 62"/>
                  <a:gd name="T4" fmla="*/ 20 w 46"/>
                  <a:gd name="T5" fmla="*/ 60 h 62"/>
                  <a:gd name="T6" fmla="*/ 16 w 46"/>
                  <a:gd name="T7" fmla="*/ 58 h 62"/>
                  <a:gd name="T8" fmla="*/ 14 w 46"/>
                  <a:gd name="T9" fmla="*/ 56 h 62"/>
                  <a:gd name="T10" fmla="*/ 14 w 46"/>
                  <a:gd name="T11" fmla="*/ 54 h 62"/>
                  <a:gd name="T12" fmla="*/ 0 w 46"/>
                  <a:gd name="T13" fmla="*/ 46 h 62"/>
                  <a:gd name="T14" fmla="*/ 6 w 46"/>
                  <a:gd name="T15" fmla="*/ 40 h 62"/>
                  <a:gd name="T16" fmla="*/ 6 w 46"/>
                  <a:gd name="T17" fmla="*/ 38 h 62"/>
                  <a:gd name="T18" fmla="*/ 8 w 46"/>
                  <a:gd name="T19" fmla="*/ 36 h 62"/>
                  <a:gd name="T20" fmla="*/ 8 w 46"/>
                  <a:gd name="T21" fmla="*/ 34 h 62"/>
                  <a:gd name="T22" fmla="*/ 10 w 46"/>
                  <a:gd name="T23" fmla="*/ 30 h 62"/>
                  <a:gd name="T24" fmla="*/ 12 w 46"/>
                  <a:gd name="T25" fmla="*/ 28 h 62"/>
                  <a:gd name="T26" fmla="*/ 12 w 46"/>
                  <a:gd name="T27" fmla="*/ 24 h 62"/>
                  <a:gd name="T28" fmla="*/ 12 w 46"/>
                  <a:gd name="T29" fmla="*/ 22 h 62"/>
                  <a:gd name="T30" fmla="*/ 14 w 46"/>
                  <a:gd name="T31" fmla="*/ 20 h 62"/>
                  <a:gd name="T32" fmla="*/ 16 w 46"/>
                  <a:gd name="T33" fmla="*/ 16 h 62"/>
                  <a:gd name="T34" fmla="*/ 20 w 46"/>
                  <a:gd name="T35" fmla="*/ 10 h 62"/>
                  <a:gd name="T36" fmla="*/ 22 w 46"/>
                  <a:gd name="T37" fmla="*/ 6 h 62"/>
                  <a:gd name="T38" fmla="*/ 28 w 46"/>
                  <a:gd name="T39" fmla="*/ 2 h 62"/>
                  <a:gd name="T40" fmla="*/ 32 w 46"/>
                  <a:gd name="T41" fmla="*/ 0 h 62"/>
                  <a:gd name="T42" fmla="*/ 34 w 46"/>
                  <a:gd name="T43" fmla="*/ 0 h 62"/>
                  <a:gd name="T44" fmla="*/ 36 w 46"/>
                  <a:gd name="T45" fmla="*/ 0 h 62"/>
                  <a:gd name="T46" fmla="*/ 40 w 46"/>
                  <a:gd name="T47" fmla="*/ 0 h 62"/>
                  <a:gd name="T48" fmla="*/ 42 w 46"/>
                  <a:gd name="T49" fmla="*/ 2 h 62"/>
                  <a:gd name="T50" fmla="*/ 42 w 46"/>
                  <a:gd name="T51" fmla="*/ 2 h 62"/>
                  <a:gd name="T52" fmla="*/ 44 w 46"/>
                  <a:gd name="T53" fmla="*/ 6 h 62"/>
                  <a:gd name="T54" fmla="*/ 44 w 46"/>
                  <a:gd name="T55" fmla="*/ 8 h 62"/>
                  <a:gd name="T56" fmla="*/ 46 w 46"/>
                  <a:gd name="T57" fmla="*/ 12 h 62"/>
                  <a:gd name="T58" fmla="*/ 44 w 46"/>
                  <a:gd name="T59" fmla="*/ 18 h 62"/>
                  <a:gd name="T60" fmla="*/ 42 w 46"/>
                  <a:gd name="T61" fmla="*/ 22 h 62"/>
                  <a:gd name="T62" fmla="*/ 42 w 46"/>
                  <a:gd name="T63" fmla="*/ 22 h 62"/>
                  <a:gd name="T64" fmla="*/ 40 w 46"/>
                  <a:gd name="T65" fmla="*/ 22 h 62"/>
                  <a:gd name="T66" fmla="*/ 40 w 46"/>
                  <a:gd name="T67" fmla="*/ 24 h 62"/>
                  <a:gd name="T68" fmla="*/ 40 w 46"/>
                  <a:gd name="T69" fmla="*/ 24 h 62"/>
                  <a:gd name="T70" fmla="*/ 42 w 46"/>
                  <a:gd name="T71" fmla="*/ 26 h 62"/>
                  <a:gd name="T72" fmla="*/ 42 w 46"/>
                  <a:gd name="T73" fmla="*/ 28 h 62"/>
                  <a:gd name="T74" fmla="*/ 42 w 46"/>
                  <a:gd name="T75" fmla="*/ 30 h 62"/>
                  <a:gd name="T76" fmla="*/ 42 w 46"/>
                  <a:gd name="T77" fmla="*/ 34 h 62"/>
                  <a:gd name="T78" fmla="*/ 42 w 46"/>
                  <a:gd name="T79" fmla="*/ 38 h 62"/>
                  <a:gd name="T80" fmla="*/ 42 w 46"/>
                  <a:gd name="T81" fmla="*/ 40 h 62"/>
                  <a:gd name="T82" fmla="*/ 36 w 46"/>
                  <a:gd name="T83" fmla="*/ 40 h 62"/>
                  <a:gd name="T84" fmla="*/ 32 w 46"/>
                  <a:gd name="T85" fmla="*/ 46 h 62"/>
                  <a:gd name="T86" fmla="*/ 32 w 46"/>
                  <a:gd name="T87" fmla="*/ 46 h 62"/>
                  <a:gd name="T88" fmla="*/ 30 w 46"/>
                  <a:gd name="T89" fmla="*/ 48 h 62"/>
                  <a:gd name="T90" fmla="*/ 30 w 46"/>
                  <a:gd name="T91" fmla="*/ 50 h 62"/>
                  <a:gd name="T92" fmla="*/ 34 w 46"/>
                  <a:gd name="T93" fmla="*/ 52 h 62"/>
                  <a:gd name="T94" fmla="*/ 24 w 46"/>
                  <a:gd name="T95" fmla="*/ 62 h 62"/>
                  <a:gd name="T96" fmla="*/ 24 w 46"/>
                  <a:gd name="T97" fmla="*/ 62 h 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6"/>
                  <a:gd name="T148" fmla="*/ 0 h 62"/>
                  <a:gd name="T149" fmla="*/ 46 w 46"/>
                  <a:gd name="T150" fmla="*/ 62 h 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6" h="62">
                    <a:moveTo>
                      <a:pt x="24" y="62"/>
                    </a:moveTo>
                    <a:lnTo>
                      <a:pt x="22" y="60"/>
                    </a:lnTo>
                    <a:lnTo>
                      <a:pt x="20" y="60"/>
                    </a:lnTo>
                    <a:lnTo>
                      <a:pt x="16" y="58"/>
                    </a:lnTo>
                    <a:lnTo>
                      <a:pt x="14" y="56"/>
                    </a:lnTo>
                    <a:lnTo>
                      <a:pt x="14" y="54"/>
                    </a:lnTo>
                    <a:lnTo>
                      <a:pt x="0" y="46"/>
                    </a:lnTo>
                    <a:lnTo>
                      <a:pt x="6" y="40"/>
                    </a:lnTo>
                    <a:lnTo>
                      <a:pt x="6" y="38"/>
                    </a:lnTo>
                    <a:lnTo>
                      <a:pt x="8" y="36"/>
                    </a:lnTo>
                    <a:lnTo>
                      <a:pt x="8" y="34"/>
                    </a:lnTo>
                    <a:lnTo>
                      <a:pt x="10" y="30"/>
                    </a:lnTo>
                    <a:lnTo>
                      <a:pt x="12" y="28"/>
                    </a:lnTo>
                    <a:lnTo>
                      <a:pt x="12" y="24"/>
                    </a:lnTo>
                    <a:lnTo>
                      <a:pt x="12" y="22"/>
                    </a:lnTo>
                    <a:lnTo>
                      <a:pt x="14" y="20"/>
                    </a:lnTo>
                    <a:lnTo>
                      <a:pt x="16" y="16"/>
                    </a:lnTo>
                    <a:lnTo>
                      <a:pt x="20" y="10"/>
                    </a:lnTo>
                    <a:lnTo>
                      <a:pt x="22" y="6"/>
                    </a:lnTo>
                    <a:lnTo>
                      <a:pt x="28" y="2"/>
                    </a:lnTo>
                    <a:lnTo>
                      <a:pt x="32" y="0"/>
                    </a:lnTo>
                    <a:lnTo>
                      <a:pt x="34" y="0"/>
                    </a:lnTo>
                    <a:lnTo>
                      <a:pt x="36" y="0"/>
                    </a:lnTo>
                    <a:lnTo>
                      <a:pt x="40" y="0"/>
                    </a:lnTo>
                    <a:lnTo>
                      <a:pt x="42" y="2"/>
                    </a:lnTo>
                    <a:lnTo>
                      <a:pt x="44" y="6"/>
                    </a:lnTo>
                    <a:lnTo>
                      <a:pt x="44" y="8"/>
                    </a:lnTo>
                    <a:lnTo>
                      <a:pt x="46" y="12"/>
                    </a:lnTo>
                    <a:lnTo>
                      <a:pt x="44" y="18"/>
                    </a:lnTo>
                    <a:lnTo>
                      <a:pt x="42" y="22"/>
                    </a:lnTo>
                    <a:lnTo>
                      <a:pt x="40" y="22"/>
                    </a:lnTo>
                    <a:lnTo>
                      <a:pt x="40" y="24"/>
                    </a:lnTo>
                    <a:lnTo>
                      <a:pt x="42" y="26"/>
                    </a:lnTo>
                    <a:lnTo>
                      <a:pt x="42" y="28"/>
                    </a:lnTo>
                    <a:lnTo>
                      <a:pt x="42" y="30"/>
                    </a:lnTo>
                    <a:lnTo>
                      <a:pt x="42" y="34"/>
                    </a:lnTo>
                    <a:lnTo>
                      <a:pt x="42" y="38"/>
                    </a:lnTo>
                    <a:lnTo>
                      <a:pt x="42" y="40"/>
                    </a:lnTo>
                    <a:lnTo>
                      <a:pt x="36" y="40"/>
                    </a:lnTo>
                    <a:lnTo>
                      <a:pt x="32" y="46"/>
                    </a:lnTo>
                    <a:lnTo>
                      <a:pt x="30" y="48"/>
                    </a:lnTo>
                    <a:lnTo>
                      <a:pt x="30" y="50"/>
                    </a:lnTo>
                    <a:lnTo>
                      <a:pt x="34" y="52"/>
                    </a:lnTo>
                    <a:lnTo>
                      <a:pt x="24" y="62"/>
                    </a:lnTo>
                    <a:close/>
                  </a:path>
                </a:pathLst>
              </a:custGeom>
              <a:grpFill/>
              <a:ln w="3175" algn="ctr">
                <a:solidFill>
                  <a:schemeClr val="accent2">
                    <a:lumMod val="60000"/>
                    <a:lumOff val="40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20" name="Freeform 231"/>
              <p:cNvSpPr>
                <a:spLocks/>
              </p:cNvSpPr>
              <p:nvPr/>
            </p:nvSpPr>
            <p:spPr bwMode="gray">
              <a:xfrm>
                <a:off x="2698" y="2046"/>
                <a:ext cx="44" cy="46"/>
              </a:xfrm>
              <a:custGeom>
                <a:avLst/>
                <a:gdLst>
                  <a:gd name="T0" fmla="*/ 8 w 40"/>
                  <a:gd name="T1" fmla="*/ 0 h 46"/>
                  <a:gd name="T2" fmla="*/ 22 w 40"/>
                  <a:gd name="T3" fmla="*/ 8 h 46"/>
                  <a:gd name="T4" fmla="*/ 22 w 40"/>
                  <a:gd name="T5" fmla="*/ 10 h 46"/>
                  <a:gd name="T6" fmla="*/ 24 w 40"/>
                  <a:gd name="T7" fmla="*/ 12 h 46"/>
                  <a:gd name="T8" fmla="*/ 28 w 40"/>
                  <a:gd name="T9" fmla="*/ 14 h 46"/>
                  <a:gd name="T10" fmla="*/ 30 w 40"/>
                  <a:gd name="T11" fmla="*/ 14 h 46"/>
                  <a:gd name="T12" fmla="*/ 32 w 40"/>
                  <a:gd name="T13" fmla="*/ 16 h 46"/>
                  <a:gd name="T14" fmla="*/ 32 w 40"/>
                  <a:gd name="T15" fmla="*/ 18 h 46"/>
                  <a:gd name="T16" fmla="*/ 32 w 40"/>
                  <a:gd name="T17" fmla="*/ 22 h 46"/>
                  <a:gd name="T18" fmla="*/ 34 w 40"/>
                  <a:gd name="T19" fmla="*/ 24 h 46"/>
                  <a:gd name="T20" fmla="*/ 36 w 40"/>
                  <a:gd name="T21" fmla="*/ 28 h 46"/>
                  <a:gd name="T22" fmla="*/ 38 w 40"/>
                  <a:gd name="T23" fmla="*/ 30 h 46"/>
                  <a:gd name="T24" fmla="*/ 38 w 40"/>
                  <a:gd name="T25" fmla="*/ 30 h 46"/>
                  <a:gd name="T26" fmla="*/ 40 w 40"/>
                  <a:gd name="T27" fmla="*/ 32 h 46"/>
                  <a:gd name="T28" fmla="*/ 38 w 40"/>
                  <a:gd name="T29" fmla="*/ 34 h 46"/>
                  <a:gd name="T30" fmla="*/ 38 w 40"/>
                  <a:gd name="T31" fmla="*/ 34 h 46"/>
                  <a:gd name="T32" fmla="*/ 36 w 40"/>
                  <a:gd name="T33" fmla="*/ 36 h 46"/>
                  <a:gd name="T34" fmla="*/ 36 w 40"/>
                  <a:gd name="T35" fmla="*/ 36 h 46"/>
                  <a:gd name="T36" fmla="*/ 32 w 40"/>
                  <a:gd name="T37" fmla="*/ 38 h 46"/>
                  <a:gd name="T38" fmla="*/ 30 w 40"/>
                  <a:gd name="T39" fmla="*/ 40 h 46"/>
                  <a:gd name="T40" fmla="*/ 30 w 40"/>
                  <a:gd name="T41" fmla="*/ 42 h 46"/>
                  <a:gd name="T42" fmla="*/ 28 w 40"/>
                  <a:gd name="T43" fmla="*/ 44 h 46"/>
                  <a:gd name="T44" fmla="*/ 28 w 40"/>
                  <a:gd name="T45" fmla="*/ 46 h 46"/>
                  <a:gd name="T46" fmla="*/ 26 w 40"/>
                  <a:gd name="T47" fmla="*/ 42 h 46"/>
                  <a:gd name="T48" fmla="*/ 24 w 40"/>
                  <a:gd name="T49" fmla="*/ 38 h 46"/>
                  <a:gd name="T50" fmla="*/ 22 w 40"/>
                  <a:gd name="T51" fmla="*/ 38 h 46"/>
                  <a:gd name="T52" fmla="*/ 20 w 40"/>
                  <a:gd name="T53" fmla="*/ 38 h 46"/>
                  <a:gd name="T54" fmla="*/ 20 w 40"/>
                  <a:gd name="T55" fmla="*/ 36 h 46"/>
                  <a:gd name="T56" fmla="*/ 18 w 40"/>
                  <a:gd name="T57" fmla="*/ 36 h 46"/>
                  <a:gd name="T58" fmla="*/ 16 w 40"/>
                  <a:gd name="T59" fmla="*/ 32 h 46"/>
                  <a:gd name="T60" fmla="*/ 14 w 40"/>
                  <a:gd name="T61" fmla="*/ 28 h 46"/>
                  <a:gd name="T62" fmla="*/ 14 w 40"/>
                  <a:gd name="T63" fmla="*/ 26 h 46"/>
                  <a:gd name="T64" fmla="*/ 16 w 40"/>
                  <a:gd name="T65" fmla="*/ 24 h 46"/>
                  <a:gd name="T66" fmla="*/ 16 w 40"/>
                  <a:gd name="T67" fmla="*/ 22 h 46"/>
                  <a:gd name="T68" fmla="*/ 0 w 40"/>
                  <a:gd name="T69" fmla="*/ 6 h 46"/>
                  <a:gd name="T70" fmla="*/ 2 w 40"/>
                  <a:gd name="T71" fmla="*/ 6 h 46"/>
                  <a:gd name="T72" fmla="*/ 4 w 40"/>
                  <a:gd name="T73" fmla="*/ 4 h 46"/>
                  <a:gd name="T74" fmla="*/ 6 w 40"/>
                  <a:gd name="T75" fmla="*/ 2 h 46"/>
                  <a:gd name="T76" fmla="*/ 8 w 40"/>
                  <a:gd name="T77" fmla="*/ 0 h 46"/>
                  <a:gd name="T78" fmla="*/ 8 w 40"/>
                  <a:gd name="T79" fmla="*/ 0 h 4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0"/>
                  <a:gd name="T121" fmla="*/ 0 h 46"/>
                  <a:gd name="T122" fmla="*/ 40 w 40"/>
                  <a:gd name="T123" fmla="*/ 46 h 4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0" h="46">
                    <a:moveTo>
                      <a:pt x="8" y="0"/>
                    </a:moveTo>
                    <a:lnTo>
                      <a:pt x="22" y="8"/>
                    </a:lnTo>
                    <a:lnTo>
                      <a:pt x="22" y="10"/>
                    </a:lnTo>
                    <a:lnTo>
                      <a:pt x="24" y="12"/>
                    </a:lnTo>
                    <a:lnTo>
                      <a:pt x="28" y="14"/>
                    </a:lnTo>
                    <a:lnTo>
                      <a:pt x="30" y="14"/>
                    </a:lnTo>
                    <a:lnTo>
                      <a:pt x="32" y="16"/>
                    </a:lnTo>
                    <a:lnTo>
                      <a:pt x="32" y="18"/>
                    </a:lnTo>
                    <a:lnTo>
                      <a:pt x="32" y="22"/>
                    </a:lnTo>
                    <a:lnTo>
                      <a:pt x="34" y="24"/>
                    </a:lnTo>
                    <a:lnTo>
                      <a:pt x="36" y="28"/>
                    </a:lnTo>
                    <a:lnTo>
                      <a:pt x="38" y="30"/>
                    </a:lnTo>
                    <a:lnTo>
                      <a:pt x="40" y="32"/>
                    </a:lnTo>
                    <a:lnTo>
                      <a:pt x="38" y="34"/>
                    </a:lnTo>
                    <a:lnTo>
                      <a:pt x="36" y="36"/>
                    </a:lnTo>
                    <a:lnTo>
                      <a:pt x="32" y="38"/>
                    </a:lnTo>
                    <a:lnTo>
                      <a:pt x="30" y="40"/>
                    </a:lnTo>
                    <a:lnTo>
                      <a:pt x="30" y="42"/>
                    </a:lnTo>
                    <a:lnTo>
                      <a:pt x="28" y="44"/>
                    </a:lnTo>
                    <a:lnTo>
                      <a:pt x="28" y="46"/>
                    </a:lnTo>
                    <a:lnTo>
                      <a:pt x="26" y="42"/>
                    </a:lnTo>
                    <a:lnTo>
                      <a:pt x="24" y="38"/>
                    </a:lnTo>
                    <a:lnTo>
                      <a:pt x="22" y="38"/>
                    </a:lnTo>
                    <a:lnTo>
                      <a:pt x="20" y="38"/>
                    </a:lnTo>
                    <a:lnTo>
                      <a:pt x="20" y="36"/>
                    </a:lnTo>
                    <a:lnTo>
                      <a:pt x="18" y="36"/>
                    </a:lnTo>
                    <a:lnTo>
                      <a:pt x="16" y="32"/>
                    </a:lnTo>
                    <a:lnTo>
                      <a:pt x="14" y="28"/>
                    </a:lnTo>
                    <a:lnTo>
                      <a:pt x="14" y="26"/>
                    </a:lnTo>
                    <a:lnTo>
                      <a:pt x="16" y="24"/>
                    </a:lnTo>
                    <a:lnTo>
                      <a:pt x="16" y="22"/>
                    </a:lnTo>
                    <a:lnTo>
                      <a:pt x="0" y="6"/>
                    </a:lnTo>
                    <a:lnTo>
                      <a:pt x="2" y="6"/>
                    </a:lnTo>
                    <a:lnTo>
                      <a:pt x="4" y="4"/>
                    </a:lnTo>
                    <a:lnTo>
                      <a:pt x="6" y="2"/>
                    </a:lnTo>
                    <a:lnTo>
                      <a:pt x="8" y="0"/>
                    </a:lnTo>
                    <a:close/>
                  </a:path>
                </a:pathLst>
              </a:custGeom>
              <a:grpFill/>
              <a:ln w="3175" algn="ctr">
                <a:solidFill>
                  <a:schemeClr val="accent2">
                    <a:lumMod val="60000"/>
                    <a:lumOff val="40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21" name="Freeform 232"/>
              <p:cNvSpPr>
                <a:spLocks/>
              </p:cNvSpPr>
              <p:nvPr/>
            </p:nvSpPr>
            <p:spPr bwMode="gray">
              <a:xfrm>
                <a:off x="2729" y="2080"/>
                <a:ext cx="18" cy="26"/>
              </a:xfrm>
              <a:custGeom>
                <a:avLst/>
                <a:gdLst>
                  <a:gd name="T0" fmla="*/ 10 w 16"/>
                  <a:gd name="T1" fmla="*/ 0 h 26"/>
                  <a:gd name="T2" fmla="*/ 10 w 16"/>
                  <a:gd name="T3" fmla="*/ 0 h 26"/>
                  <a:gd name="T4" fmla="*/ 8 w 16"/>
                  <a:gd name="T5" fmla="*/ 0 h 26"/>
                  <a:gd name="T6" fmla="*/ 6 w 16"/>
                  <a:gd name="T7" fmla="*/ 2 h 26"/>
                  <a:gd name="T8" fmla="*/ 4 w 16"/>
                  <a:gd name="T9" fmla="*/ 4 h 26"/>
                  <a:gd name="T10" fmla="*/ 2 w 16"/>
                  <a:gd name="T11" fmla="*/ 6 h 26"/>
                  <a:gd name="T12" fmla="*/ 0 w 16"/>
                  <a:gd name="T13" fmla="*/ 12 h 26"/>
                  <a:gd name="T14" fmla="*/ 0 w 16"/>
                  <a:gd name="T15" fmla="*/ 12 h 26"/>
                  <a:gd name="T16" fmla="*/ 2 w 16"/>
                  <a:gd name="T17" fmla="*/ 14 h 26"/>
                  <a:gd name="T18" fmla="*/ 2 w 16"/>
                  <a:gd name="T19" fmla="*/ 16 h 26"/>
                  <a:gd name="T20" fmla="*/ 6 w 16"/>
                  <a:gd name="T21" fmla="*/ 20 h 26"/>
                  <a:gd name="T22" fmla="*/ 10 w 16"/>
                  <a:gd name="T23" fmla="*/ 24 h 26"/>
                  <a:gd name="T24" fmla="*/ 16 w 16"/>
                  <a:gd name="T25" fmla="*/ 26 h 26"/>
                  <a:gd name="T26" fmla="*/ 10 w 16"/>
                  <a:gd name="T27" fmla="*/ 0 h 26"/>
                  <a:gd name="T28" fmla="*/ 10 w 16"/>
                  <a:gd name="T29" fmla="*/ 0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
                  <a:gd name="T46" fmla="*/ 0 h 26"/>
                  <a:gd name="T47" fmla="*/ 16 w 16"/>
                  <a:gd name="T48" fmla="*/ 26 h 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 h="26">
                    <a:moveTo>
                      <a:pt x="10" y="0"/>
                    </a:moveTo>
                    <a:lnTo>
                      <a:pt x="10" y="0"/>
                    </a:lnTo>
                    <a:lnTo>
                      <a:pt x="8" y="0"/>
                    </a:lnTo>
                    <a:lnTo>
                      <a:pt x="6" y="2"/>
                    </a:lnTo>
                    <a:lnTo>
                      <a:pt x="4" y="4"/>
                    </a:lnTo>
                    <a:lnTo>
                      <a:pt x="2" y="6"/>
                    </a:lnTo>
                    <a:lnTo>
                      <a:pt x="0" y="12"/>
                    </a:lnTo>
                    <a:lnTo>
                      <a:pt x="2" y="14"/>
                    </a:lnTo>
                    <a:lnTo>
                      <a:pt x="2" y="16"/>
                    </a:lnTo>
                    <a:lnTo>
                      <a:pt x="6" y="20"/>
                    </a:lnTo>
                    <a:lnTo>
                      <a:pt x="10" y="24"/>
                    </a:lnTo>
                    <a:lnTo>
                      <a:pt x="16" y="26"/>
                    </a:lnTo>
                    <a:lnTo>
                      <a:pt x="10" y="0"/>
                    </a:lnTo>
                    <a:close/>
                  </a:path>
                </a:pathLst>
              </a:custGeom>
              <a:grpFill/>
              <a:ln w="3175" algn="ctr">
                <a:solidFill>
                  <a:schemeClr val="accent2">
                    <a:lumMod val="60000"/>
                    <a:lumOff val="40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22" name="Freeform 233"/>
              <p:cNvSpPr>
                <a:spLocks/>
              </p:cNvSpPr>
              <p:nvPr/>
            </p:nvSpPr>
            <p:spPr bwMode="gray">
              <a:xfrm>
                <a:off x="2504" y="1958"/>
                <a:ext cx="77" cy="84"/>
              </a:xfrm>
              <a:custGeom>
                <a:avLst/>
                <a:gdLst>
                  <a:gd name="T0" fmla="*/ 58 w 70"/>
                  <a:gd name="T1" fmla="*/ 30 h 84"/>
                  <a:gd name="T2" fmla="*/ 54 w 70"/>
                  <a:gd name="T3" fmla="*/ 26 h 84"/>
                  <a:gd name="T4" fmla="*/ 54 w 70"/>
                  <a:gd name="T5" fmla="*/ 20 h 84"/>
                  <a:gd name="T6" fmla="*/ 52 w 70"/>
                  <a:gd name="T7" fmla="*/ 18 h 84"/>
                  <a:gd name="T8" fmla="*/ 50 w 70"/>
                  <a:gd name="T9" fmla="*/ 20 h 84"/>
                  <a:gd name="T10" fmla="*/ 46 w 70"/>
                  <a:gd name="T11" fmla="*/ 22 h 84"/>
                  <a:gd name="T12" fmla="*/ 42 w 70"/>
                  <a:gd name="T13" fmla="*/ 18 h 84"/>
                  <a:gd name="T14" fmla="*/ 38 w 70"/>
                  <a:gd name="T15" fmla="*/ 14 h 84"/>
                  <a:gd name="T16" fmla="*/ 40 w 70"/>
                  <a:gd name="T17" fmla="*/ 8 h 84"/>
                  <a:gd name="T18" fmla="*/ 38 w 70"/>
                  <a:gd name="T19" fmla="*/ 0 h 84"/>
                  <a:gd name="T20" fmla="*/ 30 w 70"/>
                  <a:gd name="T21" fmla="*/ 14 h 84"/>
                  <a:gd name="T22" fmla="*/ 32 w 70"/>
                  <a:gd name="T23" fmla="*/ 16 h 84"/>
                  <a:gd name="T24" fmla="*/ 28 w 70"/>
                  <a:gd name="T25" fmla="*/ 22 h 84"/>
                  <a:gd name="T26" fmla="*/ 20 w 70"/>
                  <a:gd name="T27" fmla="*/ 26 h 84"/>
                  <a:gd name="T28" fmla="*/ 2 w 70"/>
                  <a:gd name="T29" fmla="*/ 24 h 84"/>
                  <a:gd name="T30" fmla="*/ 0 w 70"/>
                  <a:gd name="T31" fmla="*/ 26 h 84"/>
                  <a:gd name="T32" fmla="*/ 0 w 70"/>
                  <a:gd name="T33" fmla="*/ 32 h 84"/>
                  <a:gd name="T34" fmla="*/ 4 w 70"/>
                  <a:gd name="T35" fmla="*/ 36 h 84"/>
                  <a:gd name="T36" fmla="*/ 6 w 70"/>
                  <a:gd name="T37" fmla="*/ 36 h 84"/>
                  <a:gd name="T38" fmla="*/ 12 w 70"/>
                  <a:gd name="T39" fmla="*/ 42 h 84"/>
                  <a:gd name="T40" fmla="*/ 16 w 70"/>
                  <a:gd name="T41" fmla="*/ 54 h 84"/>
                  <a:gd name="T42" fmla="*/ 16 w 70"/>
                  <a:gd name="T43" fmla="*/ 58 h 84"/>
                  <a:gd name="T44" fmla="*/ 16 w 70"/>
                  <a:gd name="T45" fmla="*/ 66 h 84"/>
                  <a:gd name="T46" fmla="*/ 16 w 70"/>
                  <a:gd name="T47" fmla="*/ 72 h 84"/>
                  <a:gd name="T48" fmla="*/ 14 w 70"/>
                  <a:gd name="T49" fmla="*/ 74 h 84"/>
                  <a:gd name="T50" fmla="*/ 14 w 70"/>
                  <a:gd name="T51" fmla="*/ 78 h 84"/>
                  <a:gd name="T52" fmla="*/ 16 w 70"/>
                  <a:gd name="T53" fmla="*/ 82 h 84"/>
                  <a:gd name="T54" fmla="*/ 26 w 70"/>
                  <a:gd name="T55" fmla="*/ 84 h 84"/>
                  <a:gd name="T56" fmla="*/ 42 w 70"/>
                  <a:gd name="T57" fmla="*/ 78 h 84"/>
                  <a:gd name="T58" fmla="*/ 62 w 70"/>
                  <a:gd name="T59" fmla="*/ 66 h 84"/>
                  <a:gd name="T60" fmla="*/ 68 w 70"/>
                  <a:gd name="T61" fmla="*/ 56 h 84"/>
                  <a:gd name="T62" fmla="*/ 70 w 70"/>
                  <a:gd name="T63" fmla="*/ 50 h 84"/>
                  <a:gd name="T64" fmla="*/ 68 w 70"/>
                  <a:gd name="T65" fmla="*/ 46 h 84"/>
                  <a:gd name="T66" fmla="*/ 64 w 70"/>
                  <a:gd name="T67" fmla="*/ 38 h 84"/>
                  <a:gd name="T68" fmla="*/ 62 w 70"/>
                  <a:gd name="T69" fmla="*/ 32 h 84"/>
                  <a:gd name="T70" fmla="*/ 62 w 70"/>
                  <a:gd name="T71" fmla="*/ 30 h 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84"/>
                  <a:gd name="T110" fmla="*/ 70 w 70"/>
                  <a:gd name="T111" fmla="*/ 84 h 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84">
                    <a:moveTo>
                      <a:pt x="62" y="30"/>
                    </a:moveTo>
                    <a:lnTo>
                      <a:pt x="58" y="30"/>
                    </a:lnTo>
                    <a:lnTo>
                      <a:pt x="56" y="28"/>
                    </a:lnTo>
                    <a:lnTo>
                      <a:pt x="54" y="26"/>
                    </a:lnTo>
                    <a:lnTo>
                      <a:pt x="54" y="24"/>
                    </a:lnTo>
                    <a:lnTo>
                      <a:pt x="54" y="20"/>
                    </a:lnTo>
                    <a:lnTo>
                      <a:pt x="52" y="18"/>
                    </a:lnTo>
                    <a:lnTo>
                      <a:pt x="50" y="20"/>
                    </a:lnTo>
                    <a:lnTo>
                      <a:pt x="48" y="22"/>
                    </a:lnTo>
                    <a:lnTo>
                      <a:pt x="46" y="22"/>
                    </a:lnTo>
                    <a:lnTo>
                      <a:pt x="44" y="20"/>
                    </a:lnTo>
                    <a:lnTo>
                      <a:pt x="42" y="18"/>
                    </a:lnTo>
                    <a:lnTo>
                      <a:pt x="40" y="18"/>
                    </a:lnTo>
                    <a:lnTo>
                      <a:pt x="38" y="14"/>
                    </a:lnTo>
                    <a:lnTo>
                      <a:pt x="38" y="12"/>
                    </a:lnTo>
                    <a:lnTo>
                      <a:pt x="40" y="8"/>
                    </a:lnTo>
                    <a:lnTo>
                      <a:pt x="50" y="2"/>
                    </a:lnTo>
                    <a:lnTo>
                      <a:pt x="38" y="0"/>
                    </a:lnTo>
                    <a:lnTo>
                      <a:pt x="30" y="6"/>
                    </a:lnTo>
                    <a:lnTo>
                      <a:pt x="30" y="14"/>
                    </a:lnTo>
                    <a:lnTo>
                      <a:pt x="32" y="14"/>
                    </a:lnTo>
                    <a:lnTo>
                      <a:pt x="32" y="16"/>
                    </a:lnTo>
                    <a:lnTo>
                      <a:pt x="30" y="18"/>
                    </a:lnTo>
                    <a:lnTo>
                      <a:pt x="28" y="22"/>
                    </a:lnTo>
                    <a:lnTo>
                      <a:pt x="24" y="24"/>
                    </a:lnTo>
                    <a:lnTo>
                      <a:pt x="20" y="26"/>
                    </a:lnTo>
                    <a:lnTo>
                      <a:pt x="8" y="22"/>
                    </a:lnTo>
                    <a:lnTo>
                      <a:pt x="2" y="24"/>
                    </a:lnTo>
                    <a:lnTo>
                      <a:pt x="0" y="26"/>
                    </a:lnTo>
                    <a:lnTo>
                      <a:pt x="0" y="30"/>
                    </a:lnTo>
                    <a:lnTo>
                      <a:pt x="0" y="32"/>
                    </a:lnTo>
                    <a:lnTo>
                      <a:pt x="2" y="36"/>
                    </a:lnTo>
                    <a:lnTo>
                      <a:pt x="4" y="36"/>
                    </a:lnTo>
                    <a:lnTo>
                      <a:pt x="6" y="36"/>
                    </a:lnTo>
                    <a:lnTo>
                      <a:pt x="10" y="38"/>
                    </a:lnTo>
                    <a:lnTo>
                      <a:pt x="12" y="42"/>
                    </a:lnTo>
                    <a:lnTo>
                      <a:pt x="14" y="46"/>
                    </a:lnTo>
                    <a:lnTo>
                      <a:pt x="16" y="54"/>
                    </a:lnTo>
                    <a:lnTo>
                      <a:pt x="16" y="58"/>
                    </a:lnTo>
                    <a:lnTo>
                      <a:pt x="16" y="62"/>
                    </a:lnTo>
                    <a:lnTo>
                      <a:pt x="16" y="66"/>
                    </a:lnTo>
                    <a:lnTo>
                      <a:pt x="16" y="70"/>
                    </a:lnTo>
                    <a:lnTo>
                      <a:pt x="16" y="72"/>
                    </a:lnTo>
                    <a:lnTo>
                      <a:pt x="14" y="74"/>
                    </a:lnTo>
                    <a:lnTo>
                      <a:pt x="14" y="76"/>
                    </a:lnTo>
                    <a:lnTo>
                      <a:pt x="14" y="78"/>
                    </a:lnTo>
                    <a:lnTo>
                      <a:pt x="14" y="80"/>
                    </a:lnTo>
                    <a:lnTo>
                      <a:pt x="16" y="82"/>
                    </a:lnTo>
                    <a:lnTo>
                      <a:pt x="20" y="84"/>
                    </a:lnTo>
                    <a:lnTo>
                      <a:pt x="26" y="84"/>
                    </a:lnTo>
                    <a:lnTo>
                      <a:pt x="30" y="82"/>
                    </a:lnTo>
                    <a:lnTo>
                      <a:pt x="42" y="78"/>
                    </a:lnTo>
                    <a:lnTo>
                      <a:pt x="54" y="72"/>
                    </a:lnTo>
                    <a:lnTo>
                      <a:pt x="62" y="66"/>
                    </a:lnTo>
                    <a:lnTo>
                      <a:pt x="66" y="62"/>
                    </a:lnTo>
                    <a:lnTo>
                      <a:pt x="68" y="56"/>
                    </a:lnTo>
                    <a:lnTo>
                      <a:pt x="70" y="52"/>
                    </a:lnTo>
                    <a:lnTo>
                      <a:pt x="70" y="50"/>
                    </a:lnTo>
                    <a:lnTo>
                      <a:pt x="68" y="48"/>
                    </a:lnTo>
                    <a:lnTo>
                      <a:pt x="68" y="46"/>
                    </a:lnTo>
                    <a:lnTo>
                      <a:pt x="66" y="42"/>
                    </a:lnTo>
                    <a:lnTo>
                      <a:pt x="64" y="38"/>
                    </a:lnTo>
                    <a:lnTo>
                      <a:pt x="64" y="34"/>
                    </a:lnTo>
                    <a:lnTo>
                      <a:pt x="62" y="32"/>
                    </a:lnTo>
                    <a:lnTo>
                      <a:pt x="62" y="30"/>
                    </a:lnTo>
                    <a:close/>
                  </a:path>
                </a:pathLst>
              </a:custGeom>
              <a:grpFill/>
              <a:ln w="3175" algn="ctr">
                <a:solidFill>
                  <a:schemeClr val="accent2">
                    <a:lumMod val="60000"/>
                    <a:lumOff val="40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23" name="Freeform 234"/>
              <p:cNvSpPr>
                <a:spLocks/>
              </p:cNvSpPr>
              <p:nvPr/>
            </p:nvSpPr>
            <p:spPr bwMode="gray">
              <a:xfrm>
                <a:off x="2570" y="1876"/>
                <a:ext cx="119" cy="200"/>
              </a:xfrm>
              <a:custGeom>
                <a:avLst/>
                <a:gdLst>
                  <a:gd name="T0" fmla="*/ 38 w 108"/>
                  <a:gd name="T1" fmla="*/ 2 h 200"/>
                  <a:gd name="T2" fmla="*/ 32 w 108"/>
                  <a:gd name="T3" fmla="*/ 0 h 200"/>
                  <a:gd name="T4" fmla="*/ 24 w 108"/>
                  <a:gd name="T5" fmla="*/ 2 h 200"/>
                  <a:gd name="T6" fmla="*/ 14 w 108"/>
                  <a:gd name="T7" fmla="*/ 16 h 200"/>
                  <a:gd name="T8" fmla="*/ 16 w 108"/>
                  <a:gd name="T9" fmla="*/ 22 h 200"/>
                  <a:gd name="T10" fmla="*/ 14 w 108"/>
                  <a:gd name="T11" fmla="*/ 32 h 200"/>
                  <a:gd name="T12" fmla="*/ 10 w 108"/>
                  <a:gd name="T13" fmla="*/ 36 h 200"/>
                  <a:gd name="T14" fmla="*/ 6 w 108"/>
                  <a:gd name="T15" fmla="*/ 44 h 200"/>
                  <a:gd name="T16" fmla="*/ 4 w 108"/>
                  <a:gd name="T17" fmla="*/ 52 h 200"/>
                  <a:gd name="T18" fmla="*/ 14 w 108"/>
                  <a:gd name="T19" fmla="*/ 54 h 200"/>
                  <a:gd name="T20" fmla="*/ 12 w 108"/>
                  <a:gd name="T21" fmla="*/ 58 h 200"/>
                  <a:gd name="T22" fmla="*/ 12 w 108"/>
                  <a:gd name="T23" fmla="*/ 64 h 200"/>
                  <a:gd name="T24" fmla="*/ 14 w 108"/>
                  <a:gd name="T25" fmla="*/ 70 h 200"/>
                  <a:gd name="T26" fmla="*/ 24 w 108"/>
                  <a:gd name="T27" fmla="*/ 76 h 200"/>
                  <a:gd name="T28" fmla="*/ 24 w 108"/>
                  <a:gd name="T29" fmla="*/ 82 h 200"/>
                  <a:gd name="T30" fmla="*/ 22 w 108"/>
                  <a:gd name="T31" fmla="*/ 86 h 200"/>
                  <a:gd name="T32" fmla="*/ 18 w 108"/>
                  <a:gd name="T33" fmla="*/ 94 h 200"/>
                  <a:gd name="T34" fmla="*/ 20 w 108"/>
                  <a:gd name="T35" fmla="*/ 98 h 200"/>
                  <a:gd name="T36" fmla="*/ 32 w 108"/>
                  <a:gd name="T37" fmla="*/ 92 h 200"/>
                  <a:gd name="T38" fmla="*/ 36 w 108"/>
                  <a:gd name="T39" fmla="*/ 102 h 200"/>
                  <a:gd name="T40" fmla="*/ 40 w 108"/>
                  <a:gd name="T41" fmla="*/ 114 h 200"/>
                  <a:gd name="T42" fmla="*/ 22 w 108"/>
                  <a:gd name="T43" fmla="*/ 128 h 200"/>
                  <a:gd name="T44" fmla="*/ 28 w 108"/>
                  <a:gd name="T45" fmla="*/ 140 h 200"/>
                  <a:gd name="T46" fmla="*/ 20 w 108"/>
                  <a:gd name="T47" fmla="*/ 154 h 200"/>
                  <a:gd name="T48" fmla="*/ 18 w 108"/>
                  <a:gd name="T49" fmla="*/ 156 h 200"/>
                  <a:gd name="T50" fmla="*/ 18 w 108"/>
                  <a:gd name="T51" fmla="*/ 160 h 200"/>
                  <a:gd name="T52" fmla="*/ 38 w 108"/>
                  <a:gd name="T53" fmla="*/ 164 h 200"/>
                  <a:gd name="T54" fmla="*/ 52 w 108"/>
                  <a:gd name="T55" fmla="*/ 158 h 200"/>
                  <a:gd name="T56" fmla="*/ 52 w 108"/>
                  <a:gd name="T57" fmla="*/ 162 h 200"/>
                  <a:gd name="T58" fmla="*/ 44 w 108"/>
                  <a:gd name="T59" fmla="*/ 166 h 200"/>
                  <a:gd name="T60" fmla="*/ 0 w 108"/>
                  <a:gd name="T61" fmla="*/ 196 h 200"/>
                  <a:gd name="T62" fmla="*/ 28 w 108"/>
                  <a:gd name="T63" fmla="*/ 190 h 200"/>
                  <a:gd name="T64" fmla="*/ 58 w 108"/>
                  <a:gd name="T65" fmla="*/ 188 h 200"/>
                  <a:gd name="T66" fmla="*/ 108 w 108"/>
                  <a:gd name="T67" fmla="*/ 174 h 200"/>
                  <a:gd name="T68" fmla="*/ 98 w 108"/>
                  <a:gd name="T69" fmla="*/ 164 h 200"/>
                  <a:gd name="T70" fmla="*/ 102 w 108"/>
                  <a:gd name="T71" fmla="*/ 158 h 200"/>
                  <a:gd name="T72" fmla="*/ 102 w 108"/>
                  <a:gd name="T73" fmla="*/ 150 h 200"/>
                  <a:gd name="T74" fmla="*/ 100 w 108"/>
                  <a:gd name="T75" fmla="*/ 146 h 200"/>
                  <a:gd name="T76" fmla="*/ 94 w 108"/>
                  <a:gd name="T77" fmla="*/ 140 h 200"/>
                  <a:gd name="T78" fmla="*/ 88 w 108"/>
                  <a:gd name="T79" fmla="*/ 136 h 200"/>
                  <a:gd name="T80" fmla="*/ 84 w 108"/>
                  <a:gd name="T81" fmla="*/ 120 h 200"/>
                  <a:gd name="T82" fmla="*/ 66 w 108"/>
                  <a:gd name="T83" fmla="*/ 100 h 200"/>
                  <a:gd name="T84" fmla="*/ 64 w 108"/>
                  <a:gd name="T85" fmla="*/ 84 h 200"/>
                  <a:gd name="T86" fmla="*/ 56 w 108"/>
                  <a:gd name="T87" fmla="*/ 68 h 200"/>
                  <a:gd name="T88" fmla="*/ 56 w 108"/>
                  <a:gd name="T89" fmla="*/ 44 h 200"/>
                  <a:gd name="T90" fmla="*/ 56 w 108"/>
                  <a:gd name="T91" fmla="*/ 42 h 200"/>
                  <a:gd name="T92" fmla="*/ 52 w 108"/>
                  <a:gd name="T93" fmla="*/ 36 h 200"/>
                  <a:gd name="T94" fmla="*/ 48 w 108"/>
                  <a:gd name="T95" fmla="*/ 34 h 200"/>
                  <a:gd name="T96" fmla="*/ 44 w 108"/>
                  <a:gd name="T97" fmla="*/ 32 h 200"/>
                  <a:gd name="T98" fmla="*/ 36 w 108"/>
                  <a:gd name="T99" fmla="*/ 28 h 200"/>
                  <a:gd name="T100" fmla="*/ 34 w 108"/>
                  <a:gd name="T101" fmla="*/ 26 h 200"/>
                  <a:gd name="T102" fmla="*/ 34 w 108"/>
                  <a:gd name="T103" fmla="*/ 20 h 200"/>
                  <a:gd name="T104" fmla="*/ 38 w 108"/>
                  <a:gd name="T105" fmla="*/ 14 h 200"/>
                  <a:gd name="T106" fmla="*/ 40 w 108"/>
                  <a:gd name="T107" fmla="*/ 8 h 200"/>
                  <a:gd name="T108" fmla="*/ 40 w 108"/>
                  <a:gd name="T109" fmla="*/ 4 h 200"/>
                  <a:gd name="T110" fmla="*/ 40 w 108"/>
                  <a:gd name="T111" fmla="*/ 2 h 2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8"/>
                  <a:gd name="T169" fmla="*/ 0 h 200"/>
                  <a:gd name="T170" fmla="*/ 108 w 108"/>
                  <a:gd name="T171" fmla="*/ 200 h 2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8" h="200">
                    <a:moveTo>
                      <a:pt x="40" y="2"/>
                    </a:moveTo>
                    <a:lnTo>
                      <a:pt x="38" y="2"/>
                    </a:lnTo>
                    <a:lnTo>
                      <a:pt x="36" y="2"/>
                    </a:lnTo>
                    <a:lnTo>
                      <a:pt x="32" y="0"/>
                    </a:lnTo>
                    <a:lnTo>
                      <a:pt x="28" y="0"/>
                    </a:lnTo>
                    <a:lnTo>
                      <a:pt x="24" y="2"/>
                    </a:lnTo>
                    <a:lnTo>
                      <a:pt x="14" y="16"/>
                    </a:lnTo>
                    <a:lnTo>
                      <a:pt x="16" y="18"/>
                    </a:lnTo>
                    <a:lnTo>
                      <a:pt x="16" y="22"/>
                    </a:lnTo>
                    <a:lnTo>
                      <a:pt x="16" y="26"/>
                    </a:lnTo>
                    <a:lnTo>
                      <a:pt x="14" y="32"/>
                    </a:lnTo>
                    <a:lnTo>
                      <a:pt x="10" y="36"/>
                    </a:lnTo>
                    <a:lnTo>
                      <a:pt x="8" y="38"/>
                    </a:lnTo>
                    <a:lnTo>
                      <a:pt x="6" y="44"/>
                    </a:lnTo>
                    <a:lnTo>
                      <a:pt x="4" y="48"/>
                    </a:lnTo>
                    <a:lnTo>
                      <a:pt x="4" y="52"/>
                    </a:lnTo>
                    <a:lnTo>
                      <a:pt x="6" y="56"/>
                    </a:lnTo>
                    <a:lnTo>
                      <a:pt x="14" y="54"/>
                    </a:lnTo>
                    <a:lnTo>
                      <a:pt x="14" y="56"/>
                    </a:lnTo>
                    <a:lnTo>
                      <a:pt x="12" y="58"/>
                    </a:lnTo>
                    <a:lnTo>
                      <a:pt x="12" y="60"/>
                    </a:lnTo>
                    <a:lnTo>
                      <a:pt x="12" y="64"/>
                    </a:lnTo>
                    <a:lnTo>
                      <a:pt x="12" y="66"/>
                    </a:lnTo>
                    <a:lnTo>
                      <a:pt x="14" y="70"/>
                    </a:lnTo>
                    <a:lnTo>
                      <a:pt x="16" y="72"/>
                    </a:lnTo>
                    <a:lnTo>
                      <a:pt x="24" y="76"/>
                    </a:lnTo>
                    <a:lnTo>
                      <a:pt x="24" y="80"/>
                    </a:lnTo>
                    <a:lnTo>
                      <a:pt x="24" y="82"/>
                    </a:lnTo>
                    <a:lnTo>
                      <a:pt x="22" y="84"/>
                    </a:lnTo>
                    <a:lnTo>
                      <a:pt x="22" y="86"/>
                    </a:lnTo>
                    <a:lnTo>
                      <a:pt x="20" y="90"/>
                    </a:lnTo>
                    <a:lnTo>
                      <a:pt x="18" y="94"/>
                    </a:lnTo>
                    <a:lnTo>
                      <a:pt x="18" y="96"/>
                    </a:lnTo>
                    <a:lnTo>
                      <a:pt x="20" y="98"/>
                    </a:lnTo>
                    <a:lnTo>
                      <a:pt x="22" y="100"/>
                    </a:lnTo>
                    <a:lnTo>
                      <a:pt x="32" y="92"/>
                    </a:lnTo>
                    <a:lnTo>
                      <a:pt x="44" y="94"/>
                    </a:lnTo>
                    <a:lnTo>
                      <a:pt x="36" y="102"/>
                    </a:lnTo>
                    <a:lnTo>
                      <a:pt x="34" y="114"/>
                    </a:lnTo>
                    <a:lnTo>
                      <a:pt x="40" y="114"/>
                    </a:lnTo>
                    <a:lnTo>
                      <a:pt x="40" y="128"/>
                    </a:lnTo>
                    <a:lnTo>
                      <a:pt x="22" y="128"/>
                    </a:lnTo>
                    <a:lnTo>
                      <a:pt x="22" y="138"/>
                    </a:lnTo>
                    <a:lnTo>
                      <a:pt x="28" y="140"/>
                    </a:lnTo>
                    <a:lnTo>
                      <a:pt x="20" y="152"/>
                    </a:lnTo>
                    <a:lnTo>
                      <a:pt x="20" y="154"/>
                    </a:lnTo>
                    <a:lnTo>
                      <a:pt x="18" y="154"/>
                    </a:lnTo>
                    <a:lnTo>
                      <a:pt x="18" y="156"/>
                    </a:lnTo>
                    <a:lnTo>
                      <a:pt x="18" y="158"/>
                    </a:lnTo>
                    <a:lnTo>
                      <a:pt x="18" y="160"/>
                    </a:lnTo>
                    <a:lnTo>
                      <a:pt x="20" y="160"/>
                    </a:lnTo>
                    <a:lnTo>
                      <a:pt x="38" y="164"/>
                    </a:lnTo>
                    <a:lnTo>
                      <a:pt x="48" y="160"/>
                    </a:lnTo>
                    <a:lnTo>
                      <a:pt x="52" y="158"/>
                    </a:lnTo>
                    <a:lnTo>
                      <a:pt x="52" y="160"/>
                    </a:lnTo>
                    <a:lnTo>
                      <a:pt x="52" y="162"/>
                    </a:lnTo>
                    <a:lnTo>
                      <a:pt x="48" y="164"/>
                    </a:lnTo>
                    <a:lnTo>
                      <a:pt x="44" y="166"/>
                    </a:lnTo>
                    <a:lnTo>
                      <a:pt x="20" y="176"/>
                    </a:lnTo>
                    <a:lnTo>
                      <a:pt x="0" y="196"/>
                    </a:lnTo>
                    <a:lnTo>
                      <a:pt x="10" y="200"/>
                    </a:lnTo>
                    <a:lnTo>
                      <a:pt x="28" y="190"/>
                    </a:lnTo>
                    <a:lnTo>
                      <a:pt x="36" y="188"/>
                    </a:lnTo>
                    <a:lnTo>
                      <a:pt x="58" y="188"/>
                    </a:lnTo>
                    <a:lnTo>
                      <a:pt x="84" y="182"/>
                    </a:lnTo>
                    <a:lnTo>
                      <a:pt x="108" y="174"/>
                    </a:lnTo>
                    <a:lnTo>
                      <a:pt x="96" y="164"/>
                    </a:lnTo>
                    <a:lnTo>
                      <a:pt x="98" y="164"/>
                    </a:lnTo>
                    <a:lnTo>
                      <a:pt x="100" y="162"/>
                    </a:lnTo>
                    <a:lnTo>
                      <a:pt x="102" y="158"/>
                    </a:lnTo>
                    <a:lnTo>
                      <a:pt x="102" y="154"/>
                    </a:lnTo>
                    <a:lnTo>
                      <a:pt x="102" y="150"/>
                    </a:lnTo>
                    <a:lnTo>
                      <a:pt x="102" y="148"/>
                    </a:lnTo>
                    <a:lnTo>
                      <a:pt x="100" y="146"/>
                    </a:lnTo>
                    <a:lnTo>
                      <a:pt x="98" y="142"/>
                    </a:lnTo>
                    <a:lnTo>
                      <a:pt x="94" y="140"/>
                    </a:lnTo>
                    <a:lnTo>
                      <a:pt x="90" y="138"/>
                    </a:lnTo>
                    <a:lnTo>
                      <a:pt x="88" y="136"/>
                    </a:lnTo>
                    <a:lnTo>
                      <a:pt x="86" y="132"/>
                    </a:lnTo>
                    <a:lnTo>
                      <a:pt x="84" y="120"/>
                    </a:lnTo>
                    <a:lnTo>
                      <a:pt x="78" y="108"/>
                    </a:lnTo>
                    <a:lnTo>
                      <a:pt x="66" y="100"/>
                    </a:lnTo>
                    <a:lnTo>
                      <a:pt x="66" y="94"/>
                    </a:lnTo>
                    <a:lnTo>
                      <a:pt x="64" y="84"/>
                    </a:lnTo>
                    <a:lnTo>
                      <a:pt x="60" y="72"/>
                    </a:lnTo>
                    <a:lnTo>
                      <a:pt x="56" y="68"/>
                    </a:lnTo>
                    <a:lnTo>
                      <a:pt x="48" y="62"/>
                    </a:lnTo>
                    <a:lnTo>
                      <a:pt x="56" y="44"/>
                    </a:lnTo>
                    <a:lnTo>
                      <a:pt x="56" y="42"/>
                    </a:lnTo>
                    <a:lnTo>
                      <a:pt x="54" y="38"/>
                    </a:lnTo>
                    <a:lnTo>
                      <a:pt x="52" y="36"/>
                    </a:lnTo>
                    <a:lnTo>
                      <a:pt x="52" y="34"/>
                    </a:lnTo>
                    <a:lnTo>
                      <a:pt x="48" y="34"/>
                    </a:lnTo>
                    <a:lnTo>
                      <a:pt x="46" y="32"/>
                    </a:lnTo>
                    <a:lnTo>
                      <a:pt x="44" y="32"/>
                    </a:lnTo>
                    <a:lnTo>
                      <a:pt x="44" y="30"/>
                    </a:lnTo>
                    <a:lnTo>
                      <a:pt x="36" y="28"/>
                    </a:lnTo>
                    <a:lnTo>
                      <a:pt x="34" y="28"/>
                    </a:lnTo>
                    <a:lnTo>
                      <a:pt x="34" y="26"/>
                    </a:lnTo>
                    <a:lnTo>
                      <a:pt x="34" y="22"/>
                    </a:lnTo>
                    <a:lnTo>
                      <a:pt x="34" y="20"/>
                    </a:lnTo>
                    <a:lnTo>
                      <a:pt x="36" y="16"/>
                    </a:lnTo>
                    <a:lnTo>
                      <a:pt x="38" y="14"/>
                    </a:lnTo>
                    <a:lnTo>
                      <a:pt x="40" y="12"/>
                    </a:lnTo>
                    <a:lnTo>
                      <a:pt x="40" y="8"/>
                    </a:lnTo>
                    <a:lnTo>
                      <a:pt x="42" y="6"/>
                    </a:lnTo>
                    <a:lnTo>
                      <a:pt x="40" y="4"/>
                    </a:lnTo>
                    <a:lnTo>
                      <a:pt x="40" y="2"/>
                    </a:lnTo>
                    <a:close/>
                  </a:path>
                </a:pathLst>
              </a:custGeom>
              <a:grpFill/>
              <a:ln w="3175" algn="ctr">
                <a:solidFill>
                  <a:schemeClr val="accent2">
                    <a:lumMod val="60000"/>
                    <a:lumOff val="40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24" name="Freeform 235"/>
              <p:cNvSpPr>
                <a:spLocks/>
              </p:cNvSpPr>
              <p:nvPr/>
            </p:nvSpPr>
            <p:spPr bwMode="gray">
              <a:xfrm>
                <a:off x="2546" y="1958"/>
                <a:ext cx="40" cy="32"/>
              </a:xfrm>
              <a:custGeom>
                <a:avLst/>
                <a:gdLst>
                  <a:gd name="T0" fmla="*/ 16 w 36"/>
                  <a:gd name="T1" fmla="*/ 0 h 32"/>
                  <a:gd name="T2" fmla="*/ 16 w 36"/>
                  <a:gd name="T3" fmla="*/ 0 h 32"/>
                  <a:gd name="T4" fmla="*/ 18 w 36"/>
                  <a:gd name="T5" fmla="*/ 0 h 32"/>
                  <a:gd name="T6" fmla="*/ 20 w 36"/>
                  <a:gd name="T7" fmla="*/ 0 h 32"/>
                  <a:gd name="T8" fmla="*/ 24 w 36"/>
                  <a:gd name="T9" fmla="*/ 0 h 32"/>
                  <a:gd name="T10" fmla="*/ 28 w 36"/>
                  <a:gd name="T11" fmla="*/ 0 h 32"/>
                  <a:gd name="T12" fmla="*/ 30 w 36"/>
                  <a:gd name="T13" fmla="*/ 2 h 32"/>
                  <a:gd name="T14" fmla="*/ 32 w 36"/>
                  <a:gd name="T15" fmla="*/ 6 h 32"/>
                  <a:gd name="T16" fmla="*/ 32 w 36"/>
                  <a:gd name="T17" fmla="*/ 6 h 32"/>
                  <a:gd name="T18" fmla="*/ 34 w 36"/>
                  <a:gd name="T19" fmla="*/ 8 h 32"/>
                  <a:gd name="T20" fmla="*/ 36 w 36"/>
                  <a:gd name="T21" fmla="*/ 12 h 32"/>
                  <a:gd name="T22" fmla="*/ 36 w 36"/>
                  <a:gd name="T23" fmla="*/ 16 h 32"/>
                  <a:gd name="T24" fmla="*/ 36 w 36"/>
                  <a:gd name="T25" fmla="*/ 22 h 32"/>
                  <a:gd name="T26" fmla="*/ 32 w 36"/>
                  <a:gd name="T27" fmla="*/ 28 h 32"/>
                  <a:gd name="T28" fmla="*/ 32 w 36"/>
                  <a:gd name="T29" fmla="*/ 28 h 32"/>
                  <a:gd name="T30" fmla="*/ 30 w 36"/>
                  <a:gd name="T31" fmla="*/ 30 h 32"/>
                  <a:gd name="T32" fmla="*/ 28 w 36"/>
                  <a:gd name="T33" fmla="*/ 32 h 32"/>
                  <a:gd name="T34" fmla="*/ 26 w 36"/>
                  <a:gd name="T35" fmla="*/ 30 h 32"/>
                  <a:gd name="T36" fmla="*/ 24 w 36"/>
                  <a:gd name="T37" fmla="*/ 30 h 32"/>
                  <a:gd name="T38" fmla="*/ 20 w 36"/>
                  <a:gd name="T39" fmla="*/ 30 h 32"/>
                  <a:gd name="T40" fmla="*/ 18 w 36"/>
                  <a:gd name="T41" fmla="*/ 28 h 32"/>
                  <a:gd name="T42" fmla="*/ 16 w 36"/>
                  <a:gd name="T43" fmla="*/ 26 h 32"/>
                  <a:gd name="T44" fmla="*/ 16 w 36"/>
                  <a:gd name="T45" fmla="*/ 24 h 32"/>
                  <a:gd name="T46" fmla="*/ 16 w 36"/>
                  <a:gd name="T47" fmla="*/ 20 h 32"/>
                  <a:gd name="T48" fmla="*/ 14 w 36"/>
                  <a:gd name="T49" fmla="*/ 18 h 32"/>
                  <a:gd name="T50" fmla="*/ 14 w 36"/>
                  <a:gd name="T51" fmla="*/ 18 h 32"/>
                  <a:gd name="T52" fmla="*/ 14 w 36"/>
                  <a:gd name="T53" fmla="*/ 18 h 32"/>
                  <a:gd name="T54" fmla="*/ 12 w 36"/>
                  <a:gd name="T55" fmla="*/ 20 h 32"/>
                  <a:gd name="T56" fmla="*/ 10 w 36"/>
                  <a:gd name="T57" fmla="*/ 22 h 32"/>
                  <a:gd name="T58" fmla="*/ 8 w 36"/>
                  <a:gd name="T59" fmla="*/ 22 h 32"/>
                  <a:gd name="T60" fmla="*/ 6 w 36"/>
                  <a:gd name="T61" fmla="*/ 20 h 32"/>
                  <a:gd name="T62" fmla="*/ 4 w 36"/>
                  <a:gd name="T63" fmla="*/ 18 h 32"/>
                  <a:gd name="T64" fmla="*/ 2 w 36"/>
                  <a:gd name="T65" fmla="*/ 18 h 32"/>
                  <a:gd name="T66" fmla="*/ 0 w 36"/>
                  <a:gd name="T67" fmla="*/ 14 h 32"/>
                  <a:gd name="T68" fmla="*/ 0 w 36"/>
                  <a:gd name="T69" fmla="*/ 12 h 32"/>
                  <a:gd name="T70" fmla="*/ 2 w 36"/>
                  <a:gd name="T71" fmla="*/ 8 h 32"/>
                  <a:gd name="T72" fmla="*/ 16 w 36"/>
                  <a:gd name="T73" fmla="*/ 0 h 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6"/>
                  <a:gd name="T112" fmla="*/ 0 h 32"/>
                  <a:gd name="T113" fmla="*/ 36 w 36"/>
                  <a:gd name="T114" fmla="*/ 32 h 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6" h="32">
                    <a:moveTo>
                      <a:pt x="16" y="0"/>
                    </a:moveTo>
                    <a:lnTo>
                      <a:pt x="16" y="0"/>
                    </a:lnTo>
                    <a:lnTo>
                      <a:pt x="18" y="0"/>
                    </a:lnTo>
                    <a:lnTo>
                      <a:pt x="20" y="0"/>
                    </a:lnTo>
                    <a:lnTo>
                      <a:pt x="24" y="0"/>
                    </a:lnTo>
                    <a:lnTo>
                      <a:pt x="28" y="0"/>
                    </a:lnTo>
                    <a:lnTo>
                      <a:pt x="30" y="2"/>
                    </a:lnTo>
                    <a:lnTo>
                      <a:pt x="32" y="6"/>
                    </a:lnTo>
                    <a:lnTo>
                      <a:pt x="34" y="8"/>
                    </a:lnTo>
                    <a:lnTo>
                      <a:pt x="36" y="12"/>
                    </a:lnTo>
                    <a:lnTo>
                      <a:pt x="36" y="16"/>
                    </a:lnTo>
                    <a:lnTo>
                      <a:pt x="36" y="22"/>
                    </a:lnTo>
                    <a:lnTo>
                      <a:pt x="32" y="28"/>
                    </a:lnTo>
                    <a:lnTo>
                      <a:pt x="30" y="30"/>
                    </a:lnTo>
                    <a:lnTo>
                      <a:pt x="28" y="32"/>
                    </a:lnTo>
                    <a:lnTo>
                      <a:pt x="26" y="30"/>
                    </a:lnTo>
                    <a:lnTo>
                      <a:pt x="24" y="30"/>
                    </a:lnTo>
                    <a:lnTo>
                      <a:pt x="20" y="30"/>
                    </a:lnTo>
                    <a:lnTo>
                      <a:pt x="18" y="28"/>
                    </a:lnTo>
                    <a:lnTo>
                      <a:pt x="16" y="26"/>
                    </a:lnTo>
                    <a:lnTo>
                      <a:pt x="16" y="24"/>
                    </a:lnTo>
                    <a:lnTo>
                      <a:pt x="16" y="20"/>
                    </a:lnTo>
                    <a:lnTo>
                      <a:pt x="14" y="18"/>
                    </a:lnTo>
                    <a:lnTo>
                      <a:pt x="12" y="20"/>
                    </a:lnTo>
                    <a:lnTo>
                      <a:pt x="10" y="22"/>
                    </a:lnTo>
                    <a:lnTo>
                      <a:pt x="8" y="22"/>
                    </a:lnTo>
                    <a:lnTo>
                      <a:pt x="6" y="20"/>
                    </a:lnTo>
                    <a:lnTo>
                      <a:pt x="4" y="18"/>
                    </a:lnTo>
                    <a:lnTo>
                      <a:pt x="2" y="18"/>
                    </a:lnTo>
                    <a:lnTo>
                      <a:pt x="0" y="14"/>
                    </a:lnTo>
                    <a:lnTo>
                      <a:pt x="0" y="12"/>
                    </a:lnTo>
                    <a:lnTo>
                      <a:pt x="2" y="8"/>
                    </a:lnTo>
                    <a:lnTo>
                      <a:pt x="16" y="0"/>
                    </a:lnTo>
                  </a:path>
                </a:pathLst>
              </a:custGeom>
              <a:grpFill/>
              <a:ln w="3175" algn="ctr">
                <a:solidFill>
                  <a:schemeClr val="accent2">
                    <a:lumMod val="60000"/>
                    <a:lumOff val="40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25" name="Freeform 236"/>
              <p:cNvSpPr>
                <a:spLocks/>
              </p:cNvSpPr>
              <p:nvPr/>
            </p:nvSpPr>
            <p:spPr bwMode="gray">
              <a:xfrm>
                <a:off x="2771" y="1906"/>
                <a:ext cx="40" cy="62"/>
              </a:xfrm>
              <a:custGeom>
                <a:avLst/>
                <a:gdLst>
                  <a:gd name="T0" fmla="*/ 30 w 36"/>
                  <a:gd name="T1" fmla="*/ 58 h 62"/>
                  <a:gd name="T2" fmla="*/ 30 w 36"/>
                  <a:gd name="T3" fmla="*/ 46 h 62"/>
                  <a:gd name="T4" fmla="*/ 30 w 36"/>
                  <a:gd name="T5" fmla="*/ 44 h 62"/>
                  <a:gd name="T6" fmla="*/ 30 w 36"/>
                  <a:gd name="T7" fmla="*/ 42 h 62"/>
                  <a:gd name="T8" fmla="*/ 28 w 36"/>
                  <a:gd name="T9" fmla="*/ 38 h 62"/>
                  <a:gd name="T10" fmla="*/ 30 w 36"/>
                  <a:gd name="T11" fmla="*/ 36 h 62"/>
                  <a:gd name="T12" fmla="*/ 30 w 36"/>
                  <a:gd name="T13" fmla="*/ 32 h 62"/>
                  <a:gd name="T14" fmla="*/ 32 w 36"/>
                  <a:gd name="T15" fmla="*/ 30 h 62"/>
                  <a:gd name="T16" fmla="*/ 36 w 36"/>
                  <a:gd name="T17" fmla="*/ 28 h 62"/>
                  <a:gd name="T18" fmla="*/ 36 w 36"/>
                  <a:gd name="T19" fmla="*/ 28 h 62"/>
                  <a:gd name="T20" fmla="*/ 36 w 36"/>
                  <a:gd name="T21" fmla="*/ 24 h 62"/>
                  <a:gd name="T22" fmla="*/ 34 w 36"/>
                  <a:gd name="T23" fmla="*/ 22 h 62"/>
                  <a:gd name="T24" fmla="*/ 34 w 36"/>
                  <a:gd name="T25" fmla="*/ 18 h 62"/>
                  <a:gd name="T26" fmla="*/ 32 w 36"/>
                  <a:gd name="T27" fmla="*/ 16 h 62"/>
                  <a:gd name="T28" fmla="*/ 32 w 36"/>
                  <a:gd name="T29" fmla="*/ 16 h 62"/>
                  <a:gd name="T30" fmla="*/ 30 w 36"/>
                  <a:gd name="T31" fmla="*/ 12 h 62"/>
                  <a:gd name="T32" fmla="*/ 30 w 36"/>
                  <a:gd name="T33" fmla="*/ 8 h 62"/>
                  <a:gd name="T34" fmla="*/ 30 w 36"/>
                  <a:gd name="T35" fmla="*/ 4 h 62"/>
                  <a:gd name="T36" fmla="*/ 28 w 36"/>
                  <a:gd name="T37" fmla="*/ 0 h 62"/>
                  <a:gd name="T38" fmla="*/ 28 w 36"/>
                  <a:gd name="T39" fmla="*/ 0 h 62"/>
                  <a:gd name="T40" fmla="*/ 24 w 36"/>
                  <a:gd name="T41" fmla="*/ 0 h 62"/>
                  <a:gd name="T42" fmla="*/ 2 w 36"/>
                  <a:gd name="T43" fmla="*/ 20 h 62"/>
                  <a:gd name="T44" fmla="*/ 2 w 36"/>
                  <a:gd name="T45" fmla="*/ 22 h 62"/>
                  <a:gd name="T46" fmla="*/ 0 w 36"/>
                  <a:gd name="T47" fmla="*/ 26 h 62"/>
                  <a:gd name="T48" fmla="*/ 0 w 36"/>
                  <a:gd name="T49" fmla="*/ 32 h 62"/>
                  <a:gd name="T50" fmla="*/ 0 w 36"/>
                  <a:gd name="T51" fmla="*/ 36 h 62"/>
                  <a:gd name="T52" fmla="*/ 2 w 36"/>
                  <a:gd name="T53" fmla="*/ 40 h 62"/>
                  <a:gd name="T54" fmla="*/ 2 w 36"/>
                  <a:gd name="T55" fmla="*/ 44 h 62"/>
                  <a:gd name="T56" fmla="*/ 2 w 36"/>
                  <a:gd name="T57" fmla="*/ 46 h 62"/>
                  <a:gd name="T58" fmla="*/ 10 w 36"/>
                  <a:gd name="T59" fmla="*/ 54 h 62"/>
                  <a:gd name="T60" fmla="*/ 10 w 36"/>
                  <a:gd name="T61" fmla="*/ 62 h 62"/>
                  <a:gd name="T62" fmla="*/ 30 w 36"/>
                  <a:gd name="T63" fmla="*/ 58 h 62"/>
                  <a:gd name="T64" fmla="*/ 30 w 36"/>
                  <a:gd name="T65" fmla="*/ 58 h 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
                  <a:gd name="T100" fmla="*/ 0 h 62"/>
                  <a:gd name="T101" fmla="*/ 36 w 36"/>
                  <a:gd name="T102" fmla="*/ 62 h 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 h="62">
                    <a:moveTo>
                      <a:pt x="30" y="58"/>
                    </a:moveTo>
                    <a:lnTo>
                      <a:pt x="30" y="46"/>
                    </a:lnTo>
                    <a:lnTo>
                      <a:pt x="30" y="44"/>
                    </a:lnTo>
                    <a:lnTo>
                      <a:pt x="30" y="42"/>
                    </a:lnTo>
                    <a:lnTo>
                      <a:pt x="28" y="38"/>
                    </a:lnTo>
                    <a:lnTo>
                      <a:pt x="30" y="36"/>
                    </a:lnTo>
                    <a:lnTo>
                      <a:pt x="30" y="32"/>
                    </a:lnTo>
                    <a:lnTo>
                      <a:pt x="32" y="30"/>
                    </a:lnTo>
                    <a:lnTo>
                      <a:pt x="36" y="28"/>
                    </a:lnTo>
                    <a:lnTo>
                      <a:pt x="36" y="24"/>
                    </a:lnTo>
                    <a:lnTo>
                      <a:pt x="34" y="22"/>
                    </a:lnTo>
                    <a:lnTo>
                      <a:pt x="34" y="18"/>
                    </a:lnTo>
                    <a:lnTo>
                      <a:pt x="32" y="16"/>
                    </a:lnTo>
                    <a:lnTo>
                      <a:pt x="30" y="12"/>
                    </a:lnTo>
                    <a:lnTo>
                      <a:pt x="30" y="8"/>
                    </a:lnTo>
                    <a:lnTo>
                      <a:pt x="30" y="4"/>
                    </a:lnTo>
                    <a:lnTo>
                      <a:pt x="28" y="0"/>
                    </a:lnTo>
                    <a:lnTo>
                      <a:pt x="24" y="0"/>
                    </a:lnTo>
                    <a:lnTo>
                      <a:pt x="2" y="20"/>
                    </a:lnTo>
                    <a:lnTo>
                      <a:pt x="2" y="22"/>
                    </a:lnTo>
                    <a:lnTo>
                      <a:pt x="0" y="26"/>
                    </a:lnTo>
                    <a:lnTo>
                      <a:pt x="0" y="32"/>
                    </a:lnTo>
                    <a:lnTo>
                      <a:pt x="0" y="36"/>
                    </a:lnTo>
                    <a:lnTo>
                      <a:pt x="2" y="40"/>
                    </a:lnTo>
                    <a:lnTo>
                      <a:pt x="2" y="44"/>
                    </a:lnTo>
                    <a:lnTo>
                      <a:pt x="2" y="46"/>
                    </a:lnTo>
                    <a:lnTo>
                      <a:pt x="10" y="54"/>
                    </a:lnTo>
                    <a:lnTo>
                      <a:pt x="10" y="62"/>
                    </a:lnTo>
                    <a:lnTo>
                      <a:pt x="30" y="58"/>
                    </a:lnTo>
                    <a:close/>
                  </a:path>
                </a:pathLst>
              </a:custGeom>
              <a:grpFill/>
              <a:ln w="3175" algn="ctr">
                <a:solidFill>
                  <a:schemeClr val="accent2">
                    <a:lumMod val="60000"/>
                    <a:lumOff val="40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26" name="Freeform 237"/>
              <p:cNvSpPr>
                <a:spLocks/>
              </p:cNvSpPr>
              <p:nvPr/>
            </p:nvSpPr>
            <p:spPr bwMode="gray">
              <a:xfrm>
                <a:off x="2838" y="1568"/>
                <a:ext cx="186" cy="390"/>
              </a:xfrm>
              <a:custGeom>
                <a:avLst/>
                <a:gdLst>
                  <a:gd name="T0" fmla="*/ 0 w 168"/>
                  <a:gd name="T1" fmla="*/ 286 h 390"/>
                  <a:gd name="T2" fmla="*/ 0 w 168"/>
                  <a:gd name="T3" fmla="*/ 300 h 390"/>
                  <a:gd name="T4" fmla="*/ 0 w 168"/>
                  <a:gd name="T5" fmla="*/ 312 h 390"/>
                  <a:gd name="T6" fmla="*/ 0 w 168"/>
                  <a:gd name="T7" fmla="*/ 322 h 390"/>
                  <a:gd name="T8" fmla="*/ 16 w 168"/>
                  <a:gd name="T9" fmla="*/ 388 h 390"/>
                  <a:gd name="T10" fmla="*/ 38 w 168"/>
                  <a:gd name="T11" fmla="*/ 382 h 390"/>
                  <a:gd name="T12" fmla="*/ 50 w 168"/>
                  <a:gd name="T13" fmla="*/ 372 h 390"/>
                  <a:gd name="T14" fmla="*/ 60 w 168"/>
                  <a:gd name="T15" fmla="*/ 360 h 390"/>
                  <a:gd name="T16" fmla="*/ 66 w 168"/>
                  <a:gd name="T17" fmla="*/ 328 h 390"/>
                  <a:gd name="T18" fmla="*/ 88 w 168"/>
                  <a:gd name="T19" fmla="*/ 296 h 390"/>
                  <a:gd name="T20" fmla="*/ 94 w 168"/>
                  <a:gd name="T21" fmla="*/ 282 h 390"/>
                  <a:gd name="T22" fmla="*/ 92 w 168"/>
                  <a:gd name="T23" fmla="*/ 272 h 390"/>
                  <a:gd name="T24" fmla="*/ 82 w 168"/>
                  <a:gd name="T25" fmla="*/ 264 h 390"/>
                  <a:gd name="T26" fmla="*/ 76 w 168"/>
                  <a:gd name="T27" fmla="*/ 262 h 390"/>
                  <a:gd name="T28" fmla="*/ 78 w 168"/>
                  <a:gd name="T29" fmla="*/ 230 h 390"/>
                  <a:gd name="T30" fmla="*/ 78 w 168"/>
                  <a:gd name="T31" fmla="*/ 232 h 390"/>
                  <a:gd name="T32" fmla="*/ 80 w 168"/>
                  <a:gd name="T33" fmla="*/ 218 h 390"/>
                  <a:gd name="T34" fmla="*/ 86 w 168"/>
                  <a:gd name="T35" fmla="*/ 204 h 390"/>
                  <a:gd name="T36" fmla="*/ 94 w 168"/>
                  <a:gd name="T37" fmla="*/ 194 h 390"/>
                  <a:gd name="T38" fmla="*/ 106 w 168"/>
                  <a:gd name="T39" fmla="*/ 184 h 390"/>
                  <a:gd name="T40" fmla="*/ 116 w 168"/>
                  <a:gd name="T41" fmla="*/ 176 h 390"/>
                  <a:gd name="T42" fmla="*/ 122 w 168"/>
                  <a:gd name="T43" fmla="*/ 158 h 390"/>
                  <a:gd name="T44" fmla="*/ 122 w 168"/>
                  <a:gd name="T45" fmla="*/ 140 h 390"/>
                  <a:gd name="T46" fmla="*/ 156 w 168"/>
                  <a:gd name="T47" fmla="*/ 118 h 390"/>
                  <a:gd name="T48" fmla="*/ 168 w 168"/>
                  <a:gd name="T49" fmla="*/ 118 h 390"/>
                  <a:gd name="T50" fmla="*/ 162 w 168"/>
                  <a:gd name="T51" fmla="*/ 106 h 390"/>
                  <a:gd name="T52" fmla="*/ 152 w 168"/>
                  <a:gd name="T53" fmla="*/ 80 h 390"/>
                  <a:gd name="T54" fmla="*/ 152 w 168"/>
                  <a:gd name="T55" fmla="*/ 72 h 390"/>
                  <a:gd name="T56" fmla="*/ 156 w 168"/>
                  <a:gd name="T57" fmla="*/ 68 h 390"/>
                  <a:gd name="T58" fmla="*/ 156 w 168"/>
                  <a:gd name="T59" fmla="*/ 56 h 390"/>
                  <a:gd name="T60" fmla="*/ 140 w 168"/>
                  <a:gd name="T61" fmla="*/ 38 h 390"/>
                  <a:gd name="T62" fmla="*/ 130 w 168"/>
                  <a:gd name="T63" fmla="*/ 24 h 390"/>
                  <a:gd name="T64" fmla="*/ 122 w 168"/>
                  <a:gd name="T65" fmla="*/ 20 h 390"/>
                  <a:gd name="T66" fmla="*/ 114 w 168"/>
                  <a:gd name="T67" fmla="*/ 4 h 390"/>
                  <a:gd name="T68" fmla="*/ 102 w 168"/>
                  <a:gd name="T69" fmla="*/ 14 h 390"/>
                  <a:gd name="T70" fmla="*/ 92 w 168"/>
                  <a:gd name="T71" fmla="*/ 24 h 390"/>
                  <a:gd name="T72" fmla="*/ 86 w 168"/>
                  <a:gd name="T73" fmla="*/ 32 h 390"/>
                  <a:gd name="T74" fmla="*/ 80 w 168"/>
                  <a:gd name="T75" fmla="*/ 44 h 390"/>
                  <a:gd name="T76" fmla="*/ 76 w 168"/>
                  <a:gd name="T77" fmla="*/ 56 h 390"/>
                  <a:gd name="T78" fmla="*/ 70 w 168"/>
                  <a:gd name="T79" fmla="*/ 82 h 390"/>
                  <a:gd name="T80" fmla="*/ 64 w 168"/>
                  <a:gd name="T81" fmla="*/ 92 h 390"/>
                  <a:gd name="T82" fmla="*/ 54 w 168"/>
                  <a:gd name="T83" fmla="*/ 104 h 390"/>
                  <a:gd name="T84" fmla="*/ 46 w 168"/>
                  <a:gd name="T85" fmla="*/ 122 h 390"/>
                  <a:gd name="T86" fmla="*/ 12 w 168"/>
                  <a:gd name="T87" fmla="*/ 178 h 390"/>
                  <a:gd name="T88" fmla="*/ 14 w 168"/>
                  <a:gd name="T89" fmla="*/ 260 h 390"/>
                  <a:gd name="T90" fmla="*/ 14 w 168"/>
                  <a:gd name="T91" fmla="*/ 266 h 390"/>
                  <a:gd name="T92" fmla="*/ 8 w 168"/>
                  <a:gd name="T93" fmla="*/ 278 h 390"/>
                  <a:gd name="T94" fmla="*/ 0 w 168"/>
                  <a:gd name="T95" fmla="*/ 280 h 3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8"/>
                  <a:gd name="T145" fmla="*/ 0 h 390"/>
                  <a:gd name="T146" fmla="*/ 168 w 168"/>
                  <a:gd name="T147" fmla="*/ 390 h 39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8" h="390">
                    <a:moveTo>
                      <a:pt x="0" y="280"/>
                    </a:moveTo>
                    <a:lnTo>
                      <a:pt x="0" y="282"/>
                    </a:lnTo>
                    <a:lnTo>
                      <a:pt x="0" y="286"/>
                    </a:lnTo>
                    <a:lnTo>
                      <a:pt x="0" y="292"/>
                    </a:lnTo>
                    <a:lnTo>
                      <a:pt x="0" y="296"/>
                    </a:lnTo>
                    <a:lnTo>
                      <a:pt x="0" y="300"/>
                    </a:lnTo>
                    <a:lnTo>
                      <a:pt x="0" y="302"/>
                    </a:lnTo>
                    <a:lnTo>
                      <a:pt x="0" y="308"/>
                    </a:lnTo>
                    <a:lnTo>
                      <a:pt x="0" y="312"/>
                    </a:lnTo>
                    <a:lnTo>
                      <a:pt x="0" y="318"/>
                    </a:lnTo>
                    <a:lnTo>
                      <a:pt x="0" y="322"/>
                    </a:lnTo>
                    <a:lnTo>
                      <a:pt x="0" y="350"/>
                    </a:lnTo>
                    <a:lnTo>
                      <a:pt x="12" y="368"/>
                    </a:lnTo>
                    <a:lnTo>
                      <a:pt x="16" y="388"/>
                    </a:lnTo>
                    <a:lnTo>
                      <a:pt x="24" y="390"/>
                    </a:lnTo>
                    <a:lnTo>
                      <a:pt x="36" y="386"/>
                    </a:lnTo>
                    <a:lnTo>
                      <a:pt x="38" y="382"/>
                    </a:lnTo>
                    <a:lnTo>
                      <a:pt x="42" y="378"/>
                    </a:lnTo>
                    <a:lnTo>
                      <a:pt x="46" y="374"/>
                    </a:lnTo>
                    <a:lnTo>
                      <a:pt x="50" y="372"/>
                    </a:lnTo>
                    <a:lnTo>
                      <a:pt x="54" y="372"/>
                    </a:lnTo>
                    <a:lnTo>
                      <a:pt x="54" y="370"/>
                    </a:lnTo>
                    <a:lnTo>
                      <a:pt x="60" y="360"/>
                    </a:lnTo>
                    <a:lnTo>
                      <a:pt x="64" y="346"/>
                    </a:lnTo>
                    <a:lnTo>
                      <a:pt x="66" y="334"/>
                    </a:lnTo>
                    <a:lnTo>
                      <a:pt x="66" y="328"/>
                    </a:lnTo>
                    <a:lnTo>
                      <a:pt x="66" y="320"/>
                    </a:lnTo>
                    <a:lnTo>
                      <a:pt x="84" y="300"/>
                    </a:lnTo>
                    <a:lnTo>
                      <a:pt x="88" y="296"/>
                    </a:lnTo>
                    <a:lnTo>
                      <a:pt x="92" y="290"/>
                    </a:lnTo>
                    <a:lnTo>
                      <a:pt x="92" y="286"/>
                    </a:lnTo>
                    <a:lnTo>
                      <a:pt x="94" y="282"/>
                    </a:lnTo>
                    <a:lnTo>
                      <a:pt x="94" y="278"/>
                    </a:lnTo>
                    <a:lnTo>
                      <a:pt x="92" y="278"/>
                    </a:lnTo>
                    <a:lnTo>
                      <a:pt x="92" y="272"/>
                    </a:lnTo>
                    <a:lnTo>
                      <a:pt x="90" y="268"/>
                    </a:lnTo>
                    <a:lnTo>
                      <a:pt x="86" y="266"/>
                    </a:lnTo>
                    <a:lnTo>
                      <a:pt x="82" y="264"/>
                    </a:lnTo>
                    <a:lnTo>
                      <a:pt x="80" y="264"/>
                    </a:lnTo>
                    <a:lnTo>
                      <a:pt x="78" y="262"/>
                    </a:lnTo>
                    <a:lnTo>
                      <a:pt x="76" y="262"/>
                    </a:lnTo>
                    <a:lnTo>
                      <a:pt x="78" y="228"/>
                    </a:lnTo>
                    <a:lnTo>
                      <a:pt x="78" y="230"/>
                    </a:lnTo>
                    <a:lnTo>
                      <a:pt x="78" y="232"/>
                    </a:lnTo>
                    <a:lnTo>
                      <a:pt x="78" y="230"/>
                    </a:lnTo>
                    <a:lnTo>
                      <a:pt x="80" y="226"/>
                    </a:lnTo>
                    <a:lnTo>
                      <a:pt x="80" y="218"/>
                    </a:lnTo>
                    <a:lnTo>
                      <a:pt x="82" y="212"/>
                    </a:lnTo>
                    <a:lnTo>
                      <a:pt x="84" y="208"/>
                    </a:lnTo>
                    <a:lnTo>
                      <a:pt x="86" y="204"/>
                    </a:lnTo>
                    <a:lnTo>
                      <a:pt x="88" y="200"/>
                    </a:lnTo>
                    <a:lnTo>
                      <a:pt x="90" y="196"/>
                    </a:lnTo>
                    <a:lnTo>
                      <a:pt x="94" y="194"/>
                    </a:lnTo>
                    <a:lnTo>
                      <a:pt x="98" y="190"/>
                    </a:lnTo>
                    <a:lnTo>
                      <a:pt x="104" y="188"/>
                    </a:lnTo>
                    <a:lnTo>
                      <a:pt x="106" y="184"/>
                    </a:lnTo>
                    <a:lnTo>
                      <a:pt x="110" y="184"/>
                    </a:lnTo>
                    <a:lnTo>
                      <a:pt x="110" y="182"/>
                    </a:lnTo>
                    <a:lnTo>
                      <a:pt x="116" y="176"/>
                    </a:lnTo>
                    <a:lnTo>
                      <a:pt x="120" y="170"/>
                    </a:lnTo>
                    <a:lnTo>
                      <a:pt x="122" y="164"/>
                    </a:lnTo>
                    <a:lnTo>
                      <a:pt x="122" y="158"/>
                    </a:lnTo>
                    <a:lnTo>
                      <a:pt x="122" y="156"/>
                    </a:lnTo>
                    <a:lnTo>
                      <a:pt x="122" y="154"/>
                    </a:lnTo>
                    <a:lnTo>
                      <a:pt x="122" y="140"/>
                    </a:lnTo>
                    <a:lnTo>
                      <a:pt x="134" y="130"/>
                    </a:lnTo>
                    <a:lnTo>
                      <a:pt x="144" y="120"/>
                    </a:lnTo>
                    <a:lnTo>
                      <a:pt x="156" y="118"/>
                    </a:lnTo>
                    <a:lnTo>
                      <a:pt x="166" y="120"/>
                    </a:lnTo>
                    <a:lnTo>
                      <a:pt x="168" y="118"/>
                    </a:lnTo>
                    <a:lnTo>
                      <a:pt x="168" y="116"/>
                    </a:lnTo>
                    <a:lnTo>
                      <a:pt x="166" y="114"/>
                    </a:lnTo>
                    <a:lnTo>
                      <a:pt x="162" y="106"/>
                    </a:lnTo>
                    <a:lnTo>
                      <a:pt x="158" y="96"/>
                    </a:lnTo>
                    <a:lnTo>
                      <a:pt x="154" y="86"/>
                    </a:lnTo>
                    <a:lnTo>
                      <a:pt x="152" y="80"/>
                    </a:lnTo>
                    <a:lnTo>
                      <a:pt x="152" y="78"/>
                    </a:lnTo>
                    <a:lnTo>
                      <a:pt x="152" y="76"/>
                    </a:lnTo>
                    <a:lnTo>
                      <a:pt x="152" y="72"/>
                    </a:lnTo>
                    <a:lnTo>
                      <a:pt x="154" y="70"/>
                    </a:lnTo>
                    <a:lnTo>
                      <a:pt x="156" y="68"/>
                    </a:lnTo>
                    <a:lnTo>
                      <a:pt x="158" y="64"/>
                    </a:lnTo>
                    <a:lnTo>
                      <a:pt x="158" y="60"/>
                    </a:lnTo>
                    <a:lnTo>
                      <a:pt x="156" y="56"/>
                    </a:lnTo>
                    <a:lnTo>
                      <a:pt x="152" y="50"/>
                    </a:lnTo>
                    <a:lnTo>
                      <a:pt x="142" y="42"/>
                    </a:lnTo>
                    <a:lnTo>
                      <a:pt x="140" y="38"/>
                    </a:lnTo>
                    <a:lnTo>
                      <a:pt x="136" y="32"/>
                    </a:lnTo>
                    <a:lnTo>
                      <a:pt x="132" y="28"/>
                    </a:lnTo>
                    <a:lnTo>
                      <a:pt x="130" y="24"/>
                    </a:lnTo>
                    <a:lnTo>
                      <a:pt x="126" y="22"/>
                    </a:lnTo>
                    <a:lnTo>
                      <a:pt x="124" y="20"/>
                    </a:lnTo>
                    <a:lnTo>
                      <a:pt x="122" y="20"/>
                    </a:lnTo>
                    <a:lnTo>
                      <a:pt x="118" y="0"/>
                    </a:lnTo>
                    <a:lnTo>
                      <a:pt x="116" y="2"/>
                    </a:lnTo>
                    <a:lnTo>
                      <a:pt x="114" y="4"/>
                    </a:lnTo>
                    <a:lnTo>
                      <a:pt x="110" y="6"/>
                    </a:lnTo>
                    <a:lnTo>
                      <a:pt x="106" y="10"/>
                    </a:lnTo>
                    <a:lnTo>
                      <a:pt x="102" y="14"/>
                    </a:lnTo>
                    <a:lnTo>
                      <a:pt x="98" y="18"/>
                    </a:lnTo>
                    <a:lnTo>
                      <a:pt x="94" y="22"/>
                    </a:lnTo>
                    <a:lnTo>
                      <a:pt x="92" y="24"/>
                    </a:lnTo>
                    <a:lnTo>
                      <a:pt x="90" y="26"/>
                    </a:lnTo>
                    <a:lnTo>
                      <a:pt x="88" y="28"/>
                    </a:lnTo>
                    <a:lnTo>
                      <a:pt x="86" y="32"/>
                    </a:lnTo>
                    <a:lnTo>
                      <a:pt x="84" y="36"/>
                    </a:lnTo>
                    <a:lnTo>
                      <a:pt x="82" y="40"/>
                    </a:lnTo>
                    <a:lnTo>
                      <a:pt x="80" y="44"/>
                    </a:lnTo>
                    <a:lnTo>
                      <a:pt x="78" y="48"/>
                    </a:lnTo>
                    <a:lnTo>
                      <a:pt x="78" y="52"/>
                    </a:lnTo>
                    <a:lnTo>
                      <a:pt x="76" y="56"/>
                    </a:lnTo>
                    <a:lnTo>
                      <a:pt x="72" y="60"/>
                    </a:lnTo>
                    <a:lnTo>
                      <a:pt x="72" y="82"/>
                    </a:lnTo>
                    <a:lnTo>
                      <a:pt x="70" y="82"/>
                    </a:lnTo>
                    <a:lnTo>
                      <a:pt x="70" y="84"/>
                    </a:lnTo>
                    <a:lnTo>
                      <a:pt x="66" y="88"/>
                    </a:lnTo>
                    <a:lnTo>
                      <a:pt x="64" y="92"/>
                    </a:lnTo>
                    <a:lnTo>
                      <a:pt x="60" y="96"/>
                    </a:lnTo>
                    <a:lnTo>
                      <a:pt x="56" y="100"/>
                    </a:lnTo>
                    <a:lnTo>
                      <a:pt x="54" y="104"/>
                    </a:lnTo>
                    <a:lnTo>
                      <a:pt x="50" y="106"/>
                    </a:lnTo>
                    <a:lnTo>
                      <a:pt x="48" y="106"/>
                    </a:lnTo>
                    <a:lnTo>
                      <a:pt x="46" y="122"/>
                    </a:lnTo>
                    <a:lnTo>
                      <a:pt x="36" y="140"/>
                    </a:lnTo>
                    <a:lnTo>
                      <a:pt x="34" y="164"/>
                    </a:lnTo>
                    <a:lnTo>
                      <a:pt x="12" y="178"/>
                    </a:lnTo>
                    <a:lnTo>
                      <a:pt x="16" y="184"/>
                    </a:lnTo>
                    <a:lnTo>
                      <a:pt x="16" y="234"/>
                    </a:lnTo>
                    <a:lnTo>
                      <a:pt x="14" y="260"/>
                    </a:lnTo>
                    <a:lnTo>
                      <a:pt x="14" y="262"/>
                    </a:lnTo>
                    <a:lnTo>
                      <a:pt x="14" y="264"/>
                    </a:lnTo>
                    <a:lnTo>
                      <a:pt x="14" y="266"/>
                    </a:lnTo>
                    <a:lnTo>
                      <a:pt x="12" y="270"/>
                    </a:lnTo>
                    <a:lnTo>
                      <a:pt x="12" y="274"/>
                    </a:lnTo>
                    <a:lnTo>
                      <a:pt x="8" y="278"/>
                    </a:lnTo>
                    <a:lnTo>
                      <a:pt x="4" y="280"/>
                    </a:lnTo>
                    <a:lnTo>
                      <a:pt x="0" y="280"/>
                    </a:lnTo>
                    <a:close/>
                  </a:path>
                </a:pathLst>
              </a:custGeom>
              <a:grpFill/>
              <a:ln w="3175" algn="ctr">
                <a:solidFill>
                  <a:schemeClr val="accent2">
                    <a:lumMod val="60000"/>
                    <a:lumOff val="40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27" name="Freeform 238"/>
              <p:cNvSpPr>
                <a:spLocks/>
              </p:cNvSpPr>
              <p:nvPr/>
            </p:nvSpPr>
            <p:spPr bwMode="gray">
              <a:xfrm>
                <a:off x="2968" y="1534"/>
                <a:ext cx="137" cy="310"/>
              </a:xfrm>
              <a:custGeom>
                <a:avLst/>
                <a:gdLst>
                  <a:gd name="T0" fmla="*/ 102 w 124"/>
                  <a:gd name="T1" fmla="*/ 62 h 310"/>
                  <a:gd name="T2" fmla="*/ 122 w 124"/>
                  <a:gd name="T3" fmla="*/ 112 h 310"/>
                  <a:gd name="T4" fmla="*/ 112 w 124"/>
                  <a:gd name="T5" fmla="*/ 128 h 310"/>
                  <a:gd name="T6" fmla="*/ 114 w 124"/>
                  <a:gd name="T7" fmla="*/ 134 h 310"/>
                  <a:gd name="T8" fmla="*/ 118 w 124"/>
                  <a:gd name="T9" fmla="*/ 144 h 310"/>
                  <a:gd name="T10" fmla="*/ 118 w 124"/>
                  <a:gd name="T11" fmla="*/ 152 h 310"/>
                  <a:gd name="T12" fmla="*/ 114 w 124"/>
                  <a:gd name="T13" fmla="*/ 182 h 310"/>
                  <a:gd name="T14" fmla="*/ 114 w 124"/>
                  <a:gd name="T15" fmla="*/ 212 h 310"/>
                  <a:gd name="T16" fmla="*/ 122 w 124"/>
                  <a:gd name="T17" fmla="*/ 222 h 310"/>
                  <a:gd name="T18" fmla="*/ 124 w 124"/>
                  <a:gd name="T19" fmla="*/ 254 h 310"/>
                  <a:gd name="T20" fmla="*/ 124 w 124"/>
                  <a:gd name="T21" fmla="*/ 260 h 310"/>
                  <a:gd name="T22" fmla="*/ 90 w 124"/>
                  <a:gd name="T23" fmla="*/ 292 h 310"/>
                  <a:gd name="T24" fmla="*/ 92 w 124"/>
                  <a:gd name="T25" fmla="*/ 294 h 310"/>
                  <a:gd name="T26" fmla="*/ 88 w 124"/>
                  <a:gd name="T27" fmla="*/ 294 h 310"/>
                  <a:gd name="T28" fmla="*/ 80 w 124"/>
                  <a:gd name="T29" fmla="*/ 292 h 310"/>
                  <a:gd name="T30" fmla="*/ 72 w 124"/>
                  <a:gd name="T31" fmla="*/ 296 h 310"/>
                  <a:gd name="T32" fmla="*/ 54 w 124"/>
                  <a:gd name="T33" fmla="*/ 302 h 310"/>
                  <a:gd name="T34" fmla="*/ 48 w 124"/>
                  <a:gd name="T35" fmla="*/ 304 h 310"/>
                  <a:gd name="T36" fmla="*/ 38 w 124"/>
                  <a:gd name="T37" fmla="*/ 306 h 310"/>
                  <a:gd name="T38" fmla="*/ 24 w 124"/>
                  <a:gd name="T39" fmla="*/ 306 h 310"/>
                  <a:gd name="T40" fmla="*/ 20 w 124"/>
                  <a:gd name="T41" fmla="*/ 304 h 310"/>
                  <a:gd name="T42" fmla="*/ 12 w 124"/>
                  <a:gd name="T43" fmla="*/ 298 h 310"/>
                  <a:gd name="T44" fmla="*/ 6 w 124"/>
                  <a:gd name="T45" fmla="*/ 292 h 310"/>
                  <a:gd name="T46" fmla="*/ 4 w 124"/>
                  <a:gd name="T47" fmla="*/ 286 h 310"/>
                  <a:gd name="T48" fmla="*/ 4 w 124"/>
                  <a:gd name="T49" fmla="*/ 278 h 310"/>
                  <a:gd name="T50" fmla="*/ 4 w 124"/>
                  <a:gd name="T51" fmla="*/ 268 h 310"/>
                  <a:gd name="T52" fmla="*/ 4 w 124"/>
                  <a:gd name="T53" fmla="*/ 230 h 310"/>
                  <a:gd name="T54" fmla="*/ 6 w 124"/>
                  <a:gd name="T55" fmla="*/ 224 h 310"/>
                  <a:gd name="T56" fmla="*/ 12 w 124"/>
                  <a:gd name="T57" fmla="*/ 212 h 310"/>
                  <a:gd name="T58" fmla="*/ 42 w 124"/>
                  <a:gd name="T59" fmla="*/ 186 h 310"/>
                  <a:gd name="T60" fmla="*/ 50 w 124"/>
                  <a:gd name="T61" fmla="*/ 178 h 310"/>
                  <a:gd name="T62" fmla="*/ 56 w 124"/>
                  <a:gd name="T63" fmla="*/ 158 h 310"/>
                  <a:gd name="T64" fmla="*/ 48 w 124"/>
                  <a:gd name="T65" fmla="*/ 148 h 310"/>
                  <a:gd name="T66" fmla="*/ 50 w 124"/>
                  <a:gd name="T67" fmla="*/ 146 h 310"/>
                  <a:gd name="T68" fmla="*/ 48 w 124"/>
                  <a:gd name="T69" fmla="*/ 142 h 310"/>
                  <a:gd name="T70" fmla="*/ 38 w 124"/>
                  <a:gd name="T71" fmla="*/ 122 h 310"/>
                  <a:gd name="T72" fmla="*/ 34 w 124"/>
                  <a:gd name="T73" fmla="*/ 100 h 310"/>
                  <a:gd name="T74" fmla="*/ 36 w 124"/>
                  <a:gd name="T75" fmla="*/ 98 h 310"/>
                  <a:gd name="T76" fmla="*/ 40 w 124"/>
                  <a:gd name="T77" fmla="*/ 94 h 310"/>
                  <a:gd name="T78" fmla="*/ 38 w 124"/>
                  <a:gd name="T79" fmla="*/ 86 h 310"/>
                  <a:gd name="T80" fmla="*/ 32 w 124"/>
                  <a:gd name="T81" fmla="*/ 76 h 310"/>
                  <a:gd name="T82" fmla="*/ 22 w 124"/>
                  <a:gd name="T83" fmla="*/ 68 h 310"/>
                  <a:gd name="T84" fmla="*/ 18 w 124"/>
                  <a:gd name="T85" fmla="*/ 62 h 310"/>
                  <a:gd name="T86" fmla="*/ 10 w 124"/>
                  <a:gd name="T87" fmla="*/ 52 h 310"/>
                  <a:gd name="T88" fmla="*/ 0 w 124"/>
                  <a:gd name="T89" fmla="*/ 28 h 310"/>
                  <a:gd name="T90" fmla="*/ 10 w 124"/>
                  <a:gd name="T91" fmla="*/ 20 h 310"/>
                  <a:gd name="T92" fmla="*/ 28 w 124"/>
                  <a:gd name="T93" fmla="*/ 16 h 310"/>
                  <a:gd name="T94" fmla="*/ 40 w 124"/>
                  <a:gd name="T95" fmla="*/ 24 h 310"/>
                  <a:gd name="T96" fmla="*/ 58 w 124"/>
                  <a:gd name="T97" fmla="*/ 22 h 310"/>
                  <a:gd name="T98" fmla="*/ 72 w 124"/>
                  <a:gd name="T99" fmla="*/ 14 h 310"/>
                  <a:gd name="T100" fmla="*/ 72 w 124"/>
                  <a:gd name="T101" fmla="*/ 12 h 310"/>
                  <a:gd name="T102" fmla="*/ 76 w 124"/>
                  <a:gd name="T103" fmla="*/ 6 h 310"/>
                  <a:gd name="T104" fmla="*/ 82 w 124"/>
                  <a:gd name="T105" fmla="*/ 2 h 310"/>
                  <a:gd name="T106" fmla="*/ 92 w 124"/>
                  <a:gd name="T107" fmla="*/ 2 h 310"/>
                  <a:gd name="T108" fmla="*/ 120 w 124"/>
                  <a:gd name="T109" fmla="*/ 20 h 310"/>
                  <a:gd name="T110" fmla="*/ 116 w 124"/>
                  <a:gd name="T111" fmla="*/ 26 h 310"/>
                  <a:gd name="T112" fmla="*/ 102 w 124"/>
                  <a:gd name="T113" fmla="*/ 46 h 31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4"/>
                  <a:gd name="T172" fmla="*/ 0 h 310"/>
                  <a:gd name="T173" fmla="*/ 124 w 124"/>
                  <a:gd name="T174" fmla="*/ 310 h 31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4" h="310">
                    <a:moveTo>
                      <a:pt x="102" y="46"/>
                    </a:moveTo>
                    <a:lnTo>
                      <a:pt x="102" y="62"/>
                    </a:lnTo>
                    <a:lnTo>
                      <a:pt x="122" y="82"/>
                    </a:lnTo>
                    <a:lnTo>
                      <a:pt x="122" y="112"/>
                    </a:lnTo>
                    <a:lnTo>
                      <a:pt x="110" y="126"/>
                    </a:lnTo>
                    <a:lnTo>
                      <a:pt x="112" y="128"/>
                    </a:lnTo>
                    <a:lnTo>
                      <a:pt x="112" y="130"/>
                    </a:lnTo>
                    <a:lnTo>
                      <a:pt x="114" y="134"/>
                    </a:lnTo>
                    <a:lnTo>
                      <a:pt x="116" y="140"/>
                    </a:lnTo>
                    <a:lnTo>
                      <a:pt x="118" y="144"/>
                    </a:lnTo>
                    <a:lnTo>
                      <a:pt x="118" y="146"/>
                    </a:lnTo>
                    <a:lnTo>
                      <a:pt x="118" y="152"/>
                    </a:lnTo>
                    <a:lnTo>
                      <a:pt x="116" y="164"/>
                    </a:lnTo>
                    <a:lnTo>
                      <a:pt x="114" y="182"/>
                    </a:lnTo>
                    <a:lnTo>
                      <a:pt x="114" y="200"/>
                    </a:lnTo>
                    <a:lnTo>
                      <a:pt x="114" y="212"/>
                    </a:lnTo>
                    <a:lnTo>
                      <a:pt x="118" y="218"/>
                    </a:lnTo>
                    <a:lnTo>
                      <a:pt x="122" y="222"/>
                    </a:lnTo>
                    <a:lnTo>
                      <a:pt x="124" y="234"/>
                    </a:lnTo>
                    <a:lnTo>
                      <a:pt x="124" y="254"/>
                    </a:lnTo>
                    <a:lnTo>
                      <a:pt x="124" y="258"/>
                    </a:lnTo>
                    <a:lnTo>
                      <a:pt x="124" y="260"/>
                    </a:lnTo>
                    <a:lnTo>
                      <a:pt x="122" y="260"/>
                    </a:lnTo>
                    <a:lnTo>
                      <a:pt x="90" y="292"/>
                    </a:lnTo>
                    <a:lnTo>
                      <a:pt x="90" y="294"/>
                    </a:lnTo>
                    <a:lnTo>
                      <a:pt x="92" y="294"/>
                    </a:lnTo>
                    <a:lnTo>
                      <a:pt x="90" y="294"/>
                    </a:lnTo>
                    <a:lnTo>
                      <a:pt x="88" y="294"/>
                    </a:lnTo>
                    <a:lnTo>
                      <a:pt x="84" y="292"/>
                    </a:lnTo>
                    <a:lnTo>
                      <a:pt x="80" y="292"/>
                    </a:lnTo>
                    <a:lnTo>
                      <a:pt x="76" y="294"/>
                    </a:lnTo>
                    <a:lnTo>
                      <a:pt x="72" y="296"/>
                    </a:lnTo>
                    <a:lnTo>
                      <a:pt x="68" y="298"/>
                    </a:lnTo>
                    <a:lnTo>
                      <a:pt x="54" y="302"/>
                    </a:lnTo>
                    <a:lnTo>
                      <a:pt x="52" y="302"/>
                    </a:lnTo>
                    <a:lnTo>
                      <a:pt x="48" y="304"/>
                    </a:lnTo>
                    <a:lnTo>
                      <a:pt x="44" y="304"/>
                    </a:lnTo>
                    <a:lnTo>
                      <a:pt x="38" y="306"/>
                    </a:lnTo>
                    <a:lnTo>
                      <a:pt x="34" y="310"/>
                    </a:lnTo>
                    <a:lnTo>
                      <a:pt x="24" y="306"/>
                    </a:lnTo>
                    <a:lnTo>
                      <a:pt x="22" y="304"/>
                    </a:lnTo>
                    <a:lnTo>
                      <a:pt x="20" y="304"/>
                    </a:lnTo>
                    <a:lnTo>
                      <a:pt x="16" y="300"/>
                    </a:lnTo>
                    <a:lnTo>
                      <a:pt x="12" y="298"/>
                    </a:lnTo>
                    <a:lnTo>
                      <a:pt x="8" y="294"/>
                    </a:lnTo>
                    <a:lnTo>
                      <a:pt x="6" y="292"/>
                    </a:lnTo>
                    <a:lnTo>
                      <a:pt x="4" y="288"/>
                    </a:lnTo>
                    <a:lnTo>
                      <a:pt x="4" y="286"/>
                    </a:lnTo>
                    <a:lnTo>
                      <a:pt x="4" y="284"/>
                    </a:lnTo>
                    <a:lnTo>
                      <a:pt x="4" y="278"/>
                    </a:lnTo>
                    <a:lnTo>
                      <a:pt x="4" y="272"/>
                    </a:lnTo>
                    <a:lnTo>
                      <a:pt x="4" y="268"/>
                    </a:lnTo>
                    <a:lnTo>
                      <a:pt x="4" y="262"/>
                    </a:lnTo>
                    <a:lnTo>
                      <a:pt x="4" y="230"/>
                    </a:lnTo>
                    <a:lnTo>
                      <a:pt x="4" y="228"/>
                    </a:lnTo>
                    <a:lnTo>
                      <a:pt x="6" y="224"/>
                    </a:lnTo>
                    <a:lnTo>
                      <a:pt x="8" y="218"/>
                    </a:lnTo>
                    <a:lnTo>
                      <a:pt x="12" y="212"/>
                    </a:lnTo>
                    <a:lnTo>
                      <a:pt x="20" y="206"/>
                    </a:lnTo>
                    <a:lnTo>
                      <a:pt x="42" y="186"/>
                    </a:lnTo>
                    <a:lnTo>
                      <a:pt x="46" y="184"/>
                    </a:lnTo>
                    <a:lnTo>
                      <a:pt x="50" y="178"/>
                    </a:lnTo>
                    <a:lnTo>
                      <a:pt x="56" y="170"/>
                    </a:lnTo>
                    <a:lnTo>
                      <a:pt x="56" y="158"/>
                    </a:lnTo>
                    <a:lnTo>
                      <a:pt x="48" y="148"/>
                    </a:lnTo>
                    <a:lnTo>
                      <a:pt x="50" y="146"/>
                    </a:lnTo>
                    <a:lnTo>
                      <a:pt x="50" y="144"/>
                    </a:lnTo>
                    <a:lnTo>
                      <a:pt x="48" y="142"/>
                    </a:lnTo>
                    <a:lnTo>
                      <a:pt x="42" y="132"/>
                    </a:lnTo>
                    <a:lnTo>
                      <a:pt x="38" y="122"/>
                    </a:lnTo>
                    <a:lnTo>
                      <a:pt x="34" y="110"/>
                    </a:lnTo>
                    <a:lnTo>
                      <a:pt x="34" y="100"/>
                    </a:lnTo>
                    <a:lnTo>
                      <a:pt x="36" y="98"/>
                    </a:lnTo>
                    <a:lnTo>
                      <a:pt x="38" y="96"/>
                    </a:lnTo>
                    <a:lnTo>
                      <a:pt x="40" y="94"/>
                    </a:lnTo>
                    <a:lnTo>
                      <a:pt x="40" y="90"/>
                    </a:lnTo>
                    <a:lnTo>
                      <a:pt x="38" y="86"/>
                    </a:lnTo>
                    <a:lnTo>
                      <a:pt x="36" y="82"/>
                    </a:lnTo>
                    <a:lnTo>
                      <a:pt x="32" y="76"/>
                    </a:lnTo>
                    <a:lnTo>
                      <a:pt x="24" y="70"/>
                    </a:lnTo>
                    <a:lnTo>
                      <a:pt x="22" y="68"/>
                    </a:lnTo>
                    <a:lnTo>
                      <a:pt x="22" y="66"/>
                    </a:lnTo>
                    <a:lnTo>
                      <a:pt x="18" y="62"/>
                    </a:lnTo>
                    <a:lnTo>
                      <a:pt x="16" y="56"/>
                    </a:lnTo>
                    <a:lnTo>
                      <a:pt x="10" y="52"/>
                    </a:lnTo>
                    <a:lnTo>
                      <a:pt x="4" y="48"/>
                    </a:lnTo>
                    <a:lnTo>
                      <a:pt x="0" y="28"/>
                    </a:lnTo>
                    <a:lnTo>
                      <a:pt x="2" y="26"/>
                    </a:lnTo>
                    <a:lnTo>
                      <a:pt x="10" y="20"/>
                    </a:lnTo>
                    <a:lnTo>
                      <a:pt x="18" y="16"/>
                    </a:lnTo>
                    <a:lnTo>
                      <a:pt x="28" y="16"/>
                    </a:lnTo>
                    <a:lnTo>
                      <a:pt x="38" y="22"/>
                    </a:lnTo>
                    <a:lnTo>
                      <a:pt x="40" y="24"/>
                    </a:lnTo>
                    <a:lnTo>
                      <a:pt x="48" y="24"/>
                    </a:lnTo>
                    <a:lnTo>
                      <a:pt x="58" y="22"/>
                    </a:lnTo>
                    <a:lnTo>
                      <a:pt x="66" y="20"/>
                    </a:lnTo>
                    <a:lnTo>
                      <a:pt x="72" y="14"/>
                    </a:lnTo>
                    <a:lnTo>
                      <a:pt x="72" y="12"/>
                    </a:lnTo>
                    <a:lnTo>
                      <a:pt x="74" y="8"/>
                    </a:lnTo>
                    <a:lnTo>
                      <a:pt x="76" y="6"/>
                    </a:lnTo>
                    <a:lnTo>
                      <a:pt x="78" y="2"/>
                    </a:lnTo>
                    <a:lnTo>
                      <a:pt x="82" y="2"/>
                    </a:lnTo>
                    <a:lnTo>
                      <a:pt x="86" y="0"/>
                    </a:lnTo>
                    <a:lnTo>
                      <a:pt x="92" y="2"/>
                    </a:lnTo>
                    <a:lnTo>
                      <a:pt x="122" y="18"/>
                    </a:lnTo>
                    <a:lnTo>
                      <a:pt x="120" y="20"/>
                    </a:lnTo>
                    <a:lnTo>
                      <a:pt x="120" y="22"/>
                    </a:lnTo>
                    <a:lnTo>
                      <a:pt x="116" y="26"/>
                    </a:lnTo>
                    <a:lnTo>
                      <a:pt x="110" y="28"/>
                    </a:lnTo>
                    <a:lnTo>
                      <a:pt x="102" y="46"/>
                    </a:lnTo>
                    <a:close/>
                  </a:path>
                </a:pathLst>
              </a:custGeom>
              <a:grpFill/>
              <a:ln w="3175" algn="ctr">
                <a:solidFill>
                  <a:schemeClr val="accent2">
                    <a:lumMod val="60000"/>
                    <a:lumOff val="40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28" name="Freeform 239"/>
              <p:cNvSpPr>
                <a:spLocks/>
              </p:cNvSpPr>
              <p:nvPr/>
            </p:nvSpPr>
            <p:spPr bwMode="gray">
              <a:xfrm>
                <a:off x="2802" y="1978"/>
                <a:ext cx="60" cy="84"/>
              </a:xfrm>
              <a:custGeom>
                <a:avLst/>
                <a:gdLst>
                  <a:gd name="T0" fmla="*/ 18 w 54"/>
                  <a:gd name="T1" fmla="*/ 80 h 84"/>
                  <a:gd name="T2" fmla="*/ 4 w 54"/>
                  <a:gd name="T3" fmla="*/ 82 h 84"/>
                  <a:gd name="T4" fmla="*/ 0 w 54"/>
                  <a:gd name="T5" fmla="*/ 78 h 84"/>
                  <a:gd name="T6" fmla="*/ 2 w 54"/>
                  <a:gd name="T7" fmla="*/ 74 h 84"/>
                  <a:gd name="T8" fmla="*/ 4 w 54"/>
                  <a:gd name="T9" fmla="*/ 72 h 84"/>
                  <a:gd name="T10" fmla="*/ 4 w 54"/>
                  <a:gd name="T11" fmla="*/ 62 h 84"/>
                  <a:gd name="T12" fmla="*/ 10 w 54"/>
                  <a:gd name="T13" fmla="*/ 56 h 84"/>
                  <a:gd name="T14" fmla="*/ 14 w 54"/>
                  <a:gd name="T15" fmla="*/ 54 h 84"/>
                  <a:gd name="T16" fmla="*/ 10 w 54"/>
                  <a:gd name="T17" fmla="*/ 48 h 84"/>
                  <a:gd name="T18" fmla="*/ 10 w 54"/>
                  <a:gd name="T19" fmla="*/ 46 h 84"/>
                  <a:gd name="T20" fmla="*/ 12 w 54"/>
                  <a:gd name="T21" fmla="*/ 44 h 84"/>
                  <a:gd name="T22" fmla="*/ 16 w 54"/>
                  <a:gd name="T23" fmla="*/ 40 h 84"/>
                  <a:gd name="T24" fmla="*/ 16 w 54"/>
                  <a:gd name="T25" fmla="*/ 36 h 84"/>
                  <a:gd name="T26" fmla="*/ 12 w 54"/>
                  <a:gd name="T27" fmla="*/ 30 h 84"/>
                  <a:gd name="T28" fmla="*/ 16 w 54"/>
                  <a:gd name="T29" fmla="*/ 28 h 84"/>
                  <a:gd name="T30" fmla="*/ 20 w 54"/>
                  <a:gd name="T31" fmla="*/ 28 h 84"/>
                  <a:gd name="T32" fmla="*/ 20 w 54"/>
                  <a:gd name="T33" fmla="*/ 28 h 84"/>
                  <a:gd name="T34" fmla="*/ 14 w 54"/>
                  <a:gd name="T35" fmla="*/ 26 h 84"/>
                  <a:gd name="T36" fmla="*/ 10 w 54"/>
                  <a:gd name="T37" fmla="*/ 26 h 84"/>
                  <a:gd name="T38" fmla="*/ 10 w 54"/>
                  <a:gd name="T39" fmla="*/ 20 h 84"/>
                  <a:gd name="T40" fmla="*/ 10 w 54"/>
                  <a:gd name="T41" fmla="*/ 14 h 84"/>
                  <a:gd name="T42" fmla="*/ 14 w 54"/>
                  <a:gd name="T43" fmla="*/ 14 h 84"/>
                  <a:gd name="T44" fmla="*/ 20 w 54"/>
                  <a:gd name="T45" fmla="*/ 10 h 84"/>
                  <a:gd name="T46" fmla="*/ 38 w 54"/>
                  <a:gd name="T47" fmla="*/ 2 h 84"/>
                  <a:gd name="T48" fmla="*/ 46 w 54"/>
                  <a:gd name="T49" fmla="*/ 12 h 84"/>
                  <a:gd name="T50" fmla="*/ 46 w 54"/>
                  <a:gd name="T51" fmla="*/ 20 h 84"/>
                  <a:gd name="T52" fmla="*/ 46 w 54"/>
                  <a:gd name="T53" fmla="*/ 28 h 84"/>
                  <a:gd name="T54" fmla="*/ 46 w 54"/>
                  <a:gd name="T55" fmla="*/ 30 h 84"/>
                  <a:gd name="T56" fmla="*/ 46 w 54"/>
                  <a:gd name="T57" fmla="*/ 34 h 84"/>
                  <a:gd name="T58" fmla="*/ 42 w 54"/>
                  <a:gd name="T59" fmla="*/ 36 h 84"/>
                  <a:gd name="T60" fmla="*/ 46 w 54"/>
                  <a:gd name="T61" fmla="*/ 40 h 84"/>
                  <a:gd name="T62" fmla="*/ 50 w 54"/>
                  <a:gd name="T63" fmla="*/ 42 h 84"/>
                  <a:gd name="T64" fmla="*/ 52 w 54"/>
                  <a:gd name="T65" fmla="*/ 46 h 84"/>
                  <a:gd name="T66" fmla="*/ 54 w 54"/>
                  <a:gd name="T67" fmla="*/ 50 h 84"/>
                  <a:gd name="T68" fmla="*/ 52 w 54"/>
                  <a:gd name="T69" fmla="*/ 52 h 84"/>
                  <a:gd name="T70" fmla="*/ 48 w 54"/>
                  <a:gd name="T71" fmla="*/ 56 h 84"/>
                  <a:gd name="T72" fmla="*/ 48 w 54"/>
                  <a:gd name="T73" fmla="*/ 58 h 84"/>
                  <a:gd name="T74" fmla="*/ 50 w 54"/>
                  <a:gd name="T75" fmla="*/ 60 h 84"/>
                  <a:gd name="T76" fmla="*/ 50 w 54"/>
                  <a:gd name="T77" fmla="*/ 64 h 84"/>
                  <a:gd name="T78" fmla="*/ 48 w 54"/>
                  <a:gd name="T79" fmla="*/ 68 h 84"/>
                  <a:gd name="T80" fmla="*/ 48 w 54"/>
                  <a:gd name="T81" fmla="*/ 70 h 84"/>
                  <a:gd name="T82" fmla="*/ 50 w 54"/>
                  <a:gd name="T83" fmla="*/ 74 h 84"/>
                  <a:gd name="T84" fmla="*/ 50 w 54"/>
                  <a:gd name="T85" fmla="*/ 78 h 84"/>
                  <a:gd name="T86" fmla="*/ 48 w 54"/>
                  <a:gd name="T87" fmla="*/ 80 h 84"/>
                  <a:gd name="T88" fmla="*/ 44 w 54"/>
                  <a:gd name="T89" fmla="*/ 76 h 84"/>
                  <a:gd name="T90" fmla="*/ 46 w 54"/>
                  <a:gd name="T91" fmla="*/ 80 h 84"/>
                  <a:gd name="T92" fmla="*/ 42 w 54"/>
                  <a:gd name="T93" fmla="*/ 80 h 84"/>
                  <a:gd name="T94" fmla="*/ 38 w 54"/>
                  <a:gd name="T95" fmla="*/ 82 h 84"/>
                  <a:gd name="T96" fmla="*/ 34 w 54"/>
                  <a:gd name="T97" fmla="*/ 82 h 84"/>
                  <a:gd name="T98" fmla="*/ 32 w 54"/>
                  <a:gd name="T99" fmla="*/ 84 h 84"/>
                  <a:gd name="T100" fmla="*/ 28 w 54"/>
                  <a:gd name="T101" fmla="*/ 84 h 84"/>
                  <a:gd name="T102" fmla="*/ 26 w 54"/>
                  <a:gd name="T103" fmla="*/ 84 h 8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4"/>
                  <a:gd name="T157" fmla="*/ 0 h 84"/>
                  <a:gd name="T158" fmla="*/ 54 w 54"/>
                  <a:gd name="T159" fmla="*/ 84 h 8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4" h="84">
                    <a:moveTo>
                      <a:pt x="26" y="84"/>
                    </a:moveTo>
                    <a:lnTo>
                      <a:pt x="18" y="80"/>
                    </a:lnTo>
                    <a:lnTo>
                      <a:pt x="12" y="80"/>
                    </a:lnTo>
                    <a:lnTo>
                      <a:pt x="4" y="82"/>
                    </a:lnTo>
                    <a:lnTo>
                      <a:pt x="2" y="80"/>
                    </a:lnTo>
                    <a:lnTo>
                      <a:pt x="0" y="78"/>
                    </a:lnTo>
                    <a:lnTo>
                      <a:pt x="2" y="76"/>
                    </a:lnTo>
                    <a:lnTo>
                      <a:pt x="2" y="74"/>
                    </a:lnTo>
                    <a:lnTo>
                      <a:pt x="4" y="72"/>
                    </a:lnTo>
                    <a:lnTo>
                      <a:pt x="4" y="64"/>
                    </a:lnTo>
                    <a:lnTo>
                      <a:pt x="4" y="62"/>
                    </a:lnTo>
                    <a:lnTo>
                      <a:pt x="8" y="58"/>
                    </a:lnTo>
                    <a:lnTo>
                      <a:pt x="10" y="56"/>
                    </a:lnTo>
                    <a:lnTo>
                      <a:pt x="12" y="54"/>
                    </a:lnTo>
                    <a:lnTo>
                      <a:pt x="14" y="54"/>
                    </a:lnTo>
                    <a:lnTo>
                      <a:pt x="10" y="52"/>
                    </a:lnTo>
                    <a:lnTo>
                      <a:pt x="10" y="48"/>
                    </a:lnTo>
                    <a:lnTo>
                      <a:pt x="10" y="46"/>
                    </a:lnTo>
                    <a:lnTo>
                      <a:pt x="10" y="44"/>
                    </a:lnTo>
                    <a:lnTo>
                      <a:pt x="12" y="44"/>
                    </a:lnTo>
                    <a:lnTo>
                      <a:pt x="14" y="42"/>
                    </a:lnTo>
                    <a:lnTo>
                      <a:pt x="16" y="40"/>
                    </a:lnTo>
                    <a:lnTo>
                      <a:pt x="16" y="38"/>
                    </a:lnTo>
                    <a:lnTo>
                      <a:pt x="16" y="36"/>
                    </a:lnTo>
                    <a:lnTo>
                      <a:pt x="12" y="30"/>
                    </a:lnTo>
                    <a:lnTo>
                      <a:pt x="12" y="28"/>
                    </a:lnTo>
                    <a:lnTo>
                      <a:pt x="16" y="28"/>
                    </a:lnTo>
                    <a:lnTo>
                      <a:pt x="18" y="28"/>
                    </a:lnTo>
                    <a:lnTo>
                      <a:pt x="20" y="28"/>
                    </a:lnTo>
                    <a:lnTo>
                      <a:pt x="22" y="28"/>
                    </a:lnTo>
                    <a:lnTo>
                      <a:pt x="20" y="28"/>
                    </a:lnTo>
                    <a:lnTo>
                      <a:pt x="16" y="26"/>
                    </a:lnTo>
                    <a:lnTo>
                      <a:pt x="14" y="26"/>
                    </a:lnTo>
                    <a:lnTo>
                      <a:pt x="12" y="26"/>
                    </a:lnTo>
                    <a:lnTo>
                      <a:pt x="10" y="26"/>
                    </a:lnTo>
                    <a:lnTo>
                      <a:pt x="10" y="24"/>
                    </a:lnTo>
                    <a:lnTo>
                      <a:pt x="10" y="20"/>
                    </a:lnTo>
                    <a:lnTo>
                      <a:pt x="10" y="14"/>
                    </a:lnTo>
                    <a:lnTo>
                      <a:pt x="12" y="16"/>
                    </a:lnTo>
                    <a:lnTo>
                      <a:pt x="14" y="14"/>
                    </a:lnTo>
                    <a:lnTo>
                      <a:pt x="16" y="14"/>
                    </a:lnTo>
                    <a:lnTo>
                      <a:pt x="20" y="10"/>
                    </a:lnTo>
                    <a:lnTo>
                      <a:pt x="32" y="0"/>
                    </a:lnTo>
                    <a:lnTo>
                      <a:pt x="38" y="2"/>
                    </a:lnTo>
                    <a:lnTo>
                      <a:pt x="46" y="12"/>
                    </a:lnTo>
                    <a:lnTo>
                      <a:pt x="46" y="16"/>
                    </a:lnTo>
                    <a:lnTo>
                      <a:pt x="46" y="20"/>
                    </a:lnTo>
                    <a:lnTo>
                      <a:pt x="46" y="24"/>
                    </a:lnTo>
                    <a:lnTo>
                      <a:pt x="46" y="28"/>
                    </a:lnTo>
                    <a:lnTo>
                      <a:pt x="46" y="30"/>
                    </a:lnTo>
                    <a:lnTo>
                      <a:pt x="46" y="32"/>
                    </a:lnTo>
                    <a:lnTo>
                      <a:pt x="46" y="34"/>
                    </a:lnTo>
                    <a:lnTo>
                      <a:pt x="42" y="34"/>
                    </a:lnTo>
                    <a:lnTo>
                      <a:pt x="42" y="36"/>
                    </a:lnTo>
                    <a:lnTo>
                      <a:pt x="44" y="36"/>
                    </a:lnTo>
                    <a:lnTo>
                      <a:pt x="46" y="40"/>
                    </a:lnTo>
                    <a:lnTo>
                      <a:pt x="48" y="42"/>
                    </a:lnTo>
                    <a:lnTo>
                      <a:pt x="50" y="42"/>
                    </a:lnTo>
                    <a:lnTo>
                      <a:pt x="50" y="44"/>
                    </a:lnTo>
                    <a:lnTo>
                      <a:pt x="52" y="46"/>
                    </a:lnTo>
                    <a:lnTo>
                      <a:pt x="54" y="48"/>
                    </a:lnTo>
                    <a:lnTo>
                      <a:pt x="54" y="50"/>
                    </a:lnTo>
                    <a:lnTo>
                      <a:pt x="52" y="52"/>
                    </a:lnTo>
                    <a:lnTo>
                      <a:pt x="50" y="54"/>
                    </a:lnTo>
                    <a:lnTo>
                      <a:pt x="48" y="56"/>
                    </a:lnTo>
                    <a:lnTo>
                      <a:pt x="48" y="58"/>
                    </a:lnTo>
                    <a:lnTo>
                      <a:pt x="50" y="60"/>
                    </a:lnTo>
                    <a:lnTo>
                      <a:pt x="50" y="62"/>
                    </a:lnTo>
                    <a:lnTo>
                      <a:pt x="50" y="64"/>
                    </a:lnTo>
                    <a:lnTo>
                      <a:pt x="48" y="66"/>
                    </a:lnTo>
                    <a:lnTo>
                      <a:pt x="48" y="68"/>
                    </a:lnTo>
                    <a:lnTo>
                      <a:pt x="50" y="70"/>
                    </a:lnTo>
                    <a:lnTo>
                      <a:pt x="48" y="70"/>
                    </a:lnTo>
                    <a:lnTo>
                      <a:pt x="48" y="72"/>
                    </a:lnTo>
                    <a:lnTo>
                      <a:pt x="50" y="74"/>
                    </a:lnTo>
                    <a:lnTo>
                      <a:pt x="50" y="76"/>
                    </a:lnTo>
                    <a:lnTo>
                      <a:pt x="50" y="78"/>
                    </a:lnTo>
                    <a:lnTo>
                      <a:pt x="48" y="80"/>
                    </a:lnTo>
                    <a:lnTo>
                      <a:pt x="46" y="76"/>
                    </a:lnTo>
                    <a:lnTo>
                      <a:pt x="44" y="76"/>
                    </a:lnTo>
                    <a:lnTo>
                      <a:pt x="46" y="80"/>
                    </a:lnTo>
                    <a:lnTo>
                      <a:pt x="44" y="80"/>
                    </a:lnTo>
                    <a:lnTo>
                      <a:pt x="42" y="80"/>
                    </a:lnTo>
                    <a:lnTo>
                      <a:pt x="40" y="82"/>
                    </a:lnTo>
                    <a:lnTo>
                      <a:pt x="38" y="82"/>
                    </a:lnTo>
                    <a:lnTo>
                      <a:pt x="34" y="82"/>
                    </a:lnTo>
                    <a:lnTo>
                      <a:pt x="32" y="82"/>
                    </a:lnTo>
                    <a:lnTo>
                      <a:pt x="32" y="84"/>
                    </a:lnTo>
                    <a:lnTo>
                      <a:pt x="30" y="84"/>
                    </a:lnTo>
                    <a:lnTo>
                      <a:pt x="28" y="84"/>
                    </a:lnTo>
                    <a:lnTo>
                      <a:pt x="26" y="84"/>
                    </a:lnTo>
                    <a:close/>
                  </a:path>
                </a:pathLst>
              </a:custGeom>
              <a:grpFill/>
              <a:ln w="3175" algn="ctr">
                <a:solidFill>
                  <a:schemeClr val="accent2">
                    <a:lumMod val="60000"/>
                    <a:lumOff val="40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29" name="Freeform 240"/>
              <p:cNvSpPr>
                <a:spLocks/>
              </p:cNvSpPr>
              <p:nvPr/>
            </p:nvSpPr>
            <p:spPr bwMode="gray">
              <a:xfrm>
                <a:off x="3025" y="2220"/>
                <a:ext cx="247" cy="110"/>
              </a:xfrm>
              <a:custGeom>
                <a:avLst/>
                <a:gdLst>
                  <a:gd name="T0" fmla="*/ 194 w 224"/>
                  <a:gd name="T1" fmla="*/ 34 h 110"/>
                  <a:gd name="T2" fmla="*/ 204 w 224"/>
                  <a:gd name="T3" fmla="*/ 40 h 110"/>
                  <a:gd name="T4" fmla="*/ 216 w 224"/>
                  <a:gd name="T5" fmla="*/ 58 h 110"/>
                  <a:gd name="T6" fmla="*/ 224 w 224"/>
                  <a:gd name="T7" fmla="*/ 80 h 110"/>
                  <a:gd name="T8" fmla="*/ 220 w 224"/>
                  <a:gd name="T9" fmla="*/ 82 h 110"/>
                  <a:gd name="T10" fmla="*/ 208 w 224"/>
                  <a:gd name="T11" fmla="*/ 80 h 110"/>
                  <a:gd name="T12" fmla="*/ 194 w 224"/>
                  <a:gd name="T13" fmla="*/ 82 h 110"/>
                  <a:gd name="T14" fmla="*/ 182 w 224"/>
                  <a:gd name="T15" fmla="*/ 88 h 110"/>
                  <a:gd name="T16" fmla="*/ 174 w 224"/>
                  <a:gd name="T17" fmla="*/ 92 h 110"/>
                  <a:gd name="T18" fmla="*/ 168 w 224"/>
                  <a:gd name="T19" fmla="*/ 92 h 110"/>
                  <a:gd name="T20" fmla="*/ 162 w 224"/>
                  <a:gd name="T21" fmla="*/ 98 h 110"/>
                  <a:gd name="T22" fmla="*/ 152 w 224"/>
                  <a:gd name="T23" fmla="*/ 102 h 110"/>
                  <a:gd name="T24" fmla="*/ 136 w 224"/>
                  <a:gd name="T25" fmla="*/ 102 h 110"/>
                  <a:gd name="T26" fmla="*/ 128 w 224"/>
                  <a:gd name="T27" fmla="*/ 98 h 110"/>
                  <a:gd name="T28" fmla="*/ 124 w 224"/>
                  <a:gd name="T29" fmla="*/ 102 h 110"/>
                  <a:gd name="T30" fmla="*/ 118 w 224"/>
                  <a:gd name="T31" fmla="*/ 110 h 110"/>
                  <a:gd name="T32" fmla="*/ 114 w 224"/>
                  <a:gd name="T33" fmla="*/ 110 h 110"/>
                  <a:gd name="T34" fmla="*/ 114 w 224"/>
                  <a:gd name="T35" fmla="*/ 106 h 110"/>
                  <a:gd name="T36" fmla="*/ 116 w 224"/>
                  <a:gd name="T37" fmla="*/ 104 h 110"/>
                  <a:gd name="T38" fmla="*/ 116 w 224"/>
                  <a:gd name="T39" fmla="*/ 100 h 110"/>
                  <a:gd name="T40" fmla="*/ 98 w 224"/>
                  <a:gd name="T41" fmla="*/ 104 h 110"/>
                  <a:gd name="T42" fmla="*/ 92 w 224"/>
                  <a:gd name="T43" fmla="*/ 106 h 110"/>
                  <a:gd name="T44" fmla="*/ 82 w 224"/>
                  <a:gd name="T45" fmla="*/ 108 h 110"/>
                  <a:gd name="T46" fmla="*/ 70 w 224"/>
                  <a:gd name="T47" fmla="*/ 104 h 110"/>
                  <a:gd name="T48" fmla="*/ 58 w 224"/>
                  <a:gd name="T49" fmla="*/ 104 h 110"/>
                  <a:gd name="T50" fmla="*/ 52 w 224"/>
                  <a:gd name="T51" fmla="*/ 110 h 110"/>
                  <a:gd name="T52" fmla="*/ 46 w 224"/>
                  <a:gd name="T53" fmla="*/ 110 h 110"/>
                  <a:gd name="T54" fmla="*/ 34 w 224"/>
                  <a:gd name="T55" fmla="*/ 106 h 110"/>
                  <a:gd name="T56" fmla="*/ 26 w 224"/>
                  <a:gd name="T57" fmla="*/ 102 h 110"/>
                  <a:gd name="T58" fmla="*/ 14 w 224"/>
                  <a:gd name="T59" fmla="*/ 94 h 110"/>
                  <a:gd name="T60" fmla="*/ 12 w 224"/>
                  <a:gd name="T61" fmla="*/ 86 h 110"/>
                  <a:gd name="T62" fmla="*/ 8 w 224"/>
                  <a:gd name="T63" fmla="*/ 76 h 110"/>
                  <a:gd name="T64" fmla="*/ 2 w 224"/>
                  <a:gd name="T65" fmla="*/ 66 h 110"/>
                  <a:gd name="T66" fmla="*/ 0 w 224"/>
                  <a:gd name="T67" fmla="*/ 54 h 110"/>
                  <a:gd name="T68" fmla="*/ 4 w 224"/>
                  <a:gd name="T69" fmla="*/ 50 h 110"/>
                  <a:gd name="T70" fmla="*/ 14 w 224"/>
                  <a:gd name="T71" fmla="*/ 44 h 110"/>
                  <a:gd name="T72" fmla="*/ 20 w 224"/>
                  <a:gd name="T73" fmla="*/ 46 h 110"/>
                  <a:gd name="T74" fmla="*/ 30 w 224"/>
                  <a:gd name="T75" fmla="*/ 44 h 110"/>
                  <a:gd name="T76" fmla="*/ 38 w 224"/>
                  <a:gd name="T77" fmla="*/ 40 h 110"/>
                  <a:gd name="T78" fmla="*/ 50 w 224"/>
                  <a:gd name="T79" fmla="*/ 40 h 110"/>
                  <a:gd name="T80" fmla="*/ 40 w 224"/>
                  <a:gd name="T81" fmla="*/ 36 h 110"/>
                  <a:gd name="T82" fmla="*/ 38 w 224"/>
                  <a:gd name="T83" fmla="*/ 32 h 110"/>
                  <a:gd name="T84" fmla="*/ 42 w 224"/>
                  <a:gd name="T85" fmla="*/ 20 h 110"/>
                  <a:gd name="T86" fmla="*/ 52 w 224"/>
                  <a:gd name="T87" fmla="*/ 16 h 110"/>
                  <a:gd name="T88" fmla="*/ 62 w 224"/>
                  <a:gd name="T89" fmla="*/ 16 h 110"/>
                  <a:gd name="T90" fmla="*/ 72 w 224"/>
                  <a:gd name="T91" fmla="*/ 14 h 110"/>
                  <a:gd name="T92" fmla="*/ 86 w 224"/>
                  <a:gd name="T93" fmla="*/ 4 h 110"/>
                  <a:gd name="T94" fmla="*/ 88 w 224"/>
                  <a:gd name="T95" fmla="*/ 2 h 110"/>
                  <a:gd name="T96" fmla="*/ 98 w 224"/>
                  <a:gd name="T97" fmla="*/ 0 h 110"/>
                  <a:gd name="T98" fmla="*/ 112 w 224"/>
                  <a:gd name="T99" fmla="*/ 4 h 110"/>
                  <a:gd name="T100" fmla="*/ 122 w 224"/>
                  <a:gd name="T101" fmla="*/ 12 h 110"/>
                  <a:gd name="T102" fmla="*/ 132 w 224"/>
                  <a:gd name="T103" fmla="*/ 14 h 110"/>
                  <a:gd name="T104" fmla="*/ 140 w 224"/>
                  <a:gd name="T105" fmla="*/ 12 h 110"/>
                  <a:gd name="T106" fmla="*/ 152 w 224"/>
                  <a:gd name="T107" fmla="*/ 12 h 110"/>
                  <a:gd name="T108" fmla="*/ 158 w 224"/>
                  <a:gd name="T109" fmla="*/ 16 h 110"/>
                  <a:gd name="T110" fmla="*/ 170 w 224"/>
                  <a:gd name="T111" fmla="*/ 24 h 110"/>
                  <a:gd name="T112" fmla="*/ 182 w 224"/>
                  <a:gd name="T113" fmla="*/ 28 h 110"/>
                  <a:gd name="T114" fmla="*/ 188 w 224"/>
                  <a:gd name="T115" fmla="*/ 30 h 11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24"/>
                  <a:gd name="T175" fmla="*/ 0 h 110"/>
                  <a:gd name="T176" fmla="*/ 224 w 224"/>
                  <a:gd name="T177" fmla="*/ 110 h 11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24" h="110">
                    <a:moveTo>
                      <a:pt x="188" y="30"/>
                    </a:moveTo>
                    <a:lnTo>
                      <a:pt x="192" y="32"/>
                    </a:lnTo>
                    <a:lnTo>
                      <a:pt x="194" y="34"/>
                    </a:lnTo>
                    <a:lnTo>
                      <a:pt x="198" y="36"/>
                    </a:lnTo>
                    <a:lnTo>
                      <a:pt x="202" y="38"/>
                    </a:lnTo>
                    <a:lnTo>
                      <a:pt x="204" y="40"/>
                    </a:lnTo>
                    <a:lnTo>
                      <a:pt x="210" y="46"/>
                    </a:lnTo>
                    <a:lnTo>
                      <a:pt x="216" y="58"/>
                    </a:lnTo>
                    <a:lnTo>
                      <a:pt x="220" y="70"/>
                    </a:lnTo>
                    <a:lnTo>
                      <a:pt x="224" y="78"/>
                    </a:lnTo>
                    <a:lnTo>
                      <a:pt x="224" y="80"/>
                    </a:lnTo>
                    <a:lnTo>
                      <a:pt x="222" y="82"/>
                    </a:lnTo>
                    <a:lnTo>
                      <a:pt x="220" y="82"/>
                    </a:lnTo>
                    <a:lnTo>
                      <a:pt x="218" y="78"/>
                    </a:lnTo>
                    <a:lnTo>
                      <a:pt x="208" y="80"/>
                    </a:lnTo>
                    <a:lnTo>
                      <a:pt x="204" y="80"/>
                    </a:lnTo>
                    <a:lnTo>
                      <a:pt x="200" y="80"/>
                    </a:lnTo>
                    <a:lnTo>
                      <a:pt x="194" y="82"/>
                    </a:lnTo>
                    <a:lnTo>
                      <a:pt x="190" y="84"/>
                    </a:lnTo>
                    <a:lnTo>
                      <a:pt x="184" y="86"/>
                    </a:lnTo>
                    <a:lnTo>
                      <a:pt x="182" y="88"/>
                    </a:lnTo>
                    <a:lnTo>
                      <a:pt x="180" y="88"/>
                    </a:lnTo>
                    <a:lnTo>
                      <a:pt x="178" y="90"/>
                    </a:lnTo>
                    <a:lnTo>
                      <a:pt x="174" y="92"/>
                    </a:lnTo>
                    <a:lnTo>
                      <a:pt x="172" y="92"/>
                    </a:lnTo>
                    <a:lnTo>
                      <a:pt x="170" y="92"/>
                    </a:lnTo>
                    <a:lnTo>
                      <a:pt x="168" y="92"/>
                    </a:lnTo>
                    <a:lnTo>
                      <a:pt x="166" y="94"/>
                    </a:lnTo>
                    <a:lnTo>
                      <a:pt x="164" y="96"/>
                    </a:lnTo>
                    <a:lnTo>
                      <a:pt x="162" y="98"/>
                    </a:lnTo>
                    <a:lnTo>
                      <a:pt x="158" y="100"/>
                    </a:lnTo>
                    <a:lnTo>
                      <a:pt x="152" y="102"/>
                    </a:lnTo>
                    <a:lnTo>
                      <a:pt x="146" y="102"/>
                    </a:lnTo>
                    <a:lnTo>
                      <a:pt x="140" y="102"/>
                    </a:lnTo>
                    <a:lnTo>
                      <a:pt x="136" y="102"/>
                    </a:lnTo>
                    <a:lnTo>
                      <a:pt x="132" y="100"/>
                    </a:lnTo>
                    <a:lnTo>
                      <a:pt x="128" y="98"/>
                    </a:lnTo>
                    <a:lnTo>
                      <a:pt x="126" y="98"/>
                    </a:lnTo>
                    <a:lnTo>
                      <a:pt x="124" y="100"/>
                    </a:lnTo>
                    <a:lnTo>
                      <a:pt x="124" y="102"/>
                    </a:lnTo>
                    <a:lnTo>
                      <a:pt x="120" y="108"/>
                    </a:lnTo>
                    <a:lnTo>
                      <a:pt x="118" y="110"/>
                    </a:lnTo>
                    <a:lnTo>
                      <a:pt x="116" y="110"/>
                    </a:lnTo>
                    <a:lnTo>
                      <a:pt x="114" y="110"/>
                    </a:lnTo>
                    <a:lnTo>
                      <a:pt x="112" y="108"/>
                    </a:lnTo>
                    <a:lnTo>
                      <a:pt x="114" y="106"/>
                    </a:lnTo>
                    <a:lnTo>
                      <a:pt x="116" y="104"/>
                    </a:lnTo>
                    <a:lnTo>
                      <a:pt x="116" y="102"/>
                    </a:lnTo>
                    <a:lnTo>
                      <a:pt x="116" y="100"/>
                    </a:lnTo>
                    <a:lnTo>
                      <a:pt x="108" y="102"/>
                    </a:lnTo>
                    <a:lnTo>
                      <a:pt x="102" y="106"/>
                    </a:lnTo>
                    <a:lnTo>
                      <a:pt x="98" y="104"/>
                    </a:lnTo>
                    <a:lnTo>
                      <a:pt x="96" y="104"/>
                    </a:lnTo>
                    <a:lnTo>
                      <a:pt x="94" y="104"/>
                    </a:lnTo>
                    <a:lnTo>
                      <a:pt x="92" y="106"/>
                    </a:lnTo>
                    <a:lnTo>
                      <a:pt x="88" y="108"/>
                    </a:lnTo>
                    <a:lnTo>
                      <a:pt x="84" y="108"/>
                    </a:lnTo>
                    <a:lnTo>
                      <a:pt x="82" y="108"/>
                    </a:lnTo>
                    <a:lnTo>
                      <a:pt x="80" y="106"/>
                    </a:lnTo>
                    <a:lnTo>
                      <a:pt x="76" y="104"/>
                    </a:lnTo>
                    <a:lnTo>
                      <a:pt x="70" y="104"/>
                    </a:lnTo>
                    <a:lnTo>
                      <a:pt x="64" y="102"/>
                    </a:lnTo>
                    <a:lnTo>
                      <a:pt x="60" y="102"/>
                    </a:lnTo>
                    <a:lnTo>
                      <a:pt x="58" y="104"/>
                    </a:lnTo>
                    <a:lnTo>
                      <a:pt x="58" y="106"/>
                    </a:lnTo>
                    <a:lnTo>
                      <a:pt x="54" y="108"/>
                    </a:lnTo>
                    <a:lnTo>
                      <a:pt x="52" y="110"/>
                    </a:lnTo>
                    <a:lnTo>
                      <a:pt x="48" y="110"/>
                    </a:lnTo>
                    <a:lnTo>
                      <a:pt x="46" y="110"/>
                    </a:lnTo>
                    <a:lnTo>
                      <a:pt x="42" y="108"/>
                    </a:lnTo>
                    <a:lnTo>
                      <a:pt x="38" y="106"/>
                    </a:lnTo>
                    <a:lnTo>
                      <a:pt x="34" y="106"/>
                    </a:lnTo>
                    <a:lnTo>
                      <a:pt x="32" y="106"/>
                    </a:lnTo>
                    <a:lnTo>
                      <a:pt x="30" y="104"/>
                    </a:lnTo>
                    <a:lnTo>
                      <a:pt x="26" y="102"/>
                    </a:lnTo>
                    <a:lnTo>
                      <a:pt x="22" y="100"/>
                    </a:lnTo>
                    <a:lnTo>
                      <a:pt x="18" y="96"/>
                    </a:lnTo>
                    <a:lnTo>
                      <a:pt x="14" y="94"/>
                    </a:lnTo>
                    <a:lnTo>
                      <a:pt x="12" y="90"/>
                    </a:lnTo>
                    <a:lnTo>
                      <a:pt x="12" y="86"/>
                    </a:lnTo>
                    <a:lnTo>
                      <a:pt x="10" y="82"/>
                    </a:lnTo>
                    <a:lnTo>
                      <a:pt x="10" y="78"/>
                    </a:lnTo>
                    <a:lnTo>
                      <a:pt x="8" y="76"/>
                    </a:lnTo>
                    <a:lnTo>
                      <a:pt x="2" y="70"/>
                    </a:lnTo>
                    <a:lnTo>
                      <a:pt x="2" y="68"/>
                    </a:lnTo>
                    <a:lnTo>
                      <a:pt x="2" y="66"/>
                    </a:lnTo>
                    <a:lnTo>
                      <a:pt x="0" y="62"/>
                    </a:lnTo>
                    <a:lnTo>
                      <a:pt x="0" y="58"/>
                    </a:lnTo>
                    <a:lnTo>
                      <a:pt x="0" y="54"/>
                    </a:lnTo>
                    <a:lnTo>
                      <a:pt x="2" y="54"/>
                    </a:lnTo>
                    <a:lnTo>
                      <a:pt x="2" y="52"/>
                    </a:lnTo>
                    <a:lnTo>
                      <a:pt x="4" y="50"/>
                    </a:lnTo>
                    <a:lnTo>
                      <a:pt x="6" y="48"/>
                    </a:lnTo>
                    <a:lnTo>
                      <a:pt x="8" y="44"/>
                    </a:lnTo>
                    <a:lnTo>
                      <a:pt x="14" y="44"/>
                    </a:lnTo>
                    <a:lnTo>
                      <a:pt x="18" y="44"/>
                    </a:lnTo>
                    <a:lnTo>
                      <a:pt x="20" y="46"/>
                    </a:lnTo>
                    <a:lnTo>
                      <a:pt x="26" y="46"/>
                    </a:lnTo>
                    <a:lnTo>
                      <a:pt x="30" y="44"/>
                    </a:lnTo>
                    <a:lnTo>
                      <a:pt x="32" y="42"/>
                    </a:lnTo>
                    <a:lnTo>
                      <a:pt x="36" y="40"/>
                    </a:lnTo>
                    <a:lnTo>
                      <a:pt x="38" y="40"/>
                    </a:lnTo>
                    <a:lnTo>
                      <a:pt x="42" y="40"/>
                    </a:lnTo>
                    <a:lnTo>
                      <a:pt x="50" y="40"/>
                    </a:lnTo>
                    <a:lnTo>
                      <a:pt x="46" y="38"/>
                    </a:lnTo>
                    <a:lnTo>
                      <a:pt x="42" y="38"/>
                    </a:lnTo>
                    <a:lnTo>
                      <a:pt x="40" y="36"/>
                    </a:lnTo>
                    <a:lnTo>
                      <a:pt x="38" y="34"/>
                    </a:lnTo>
                    <a:lnTo>
                      <a:pt x="38" y="32"/>
                    </a:lnTo>
                    <a:lnTo>
                      <a:pt x="38" y="28"/>
                    </a:lnTo>
                    <a:lnTo>
                      <a:pt x="40" y="24"/>
                    </a:lnTo>
                    <a:lnTo>
                      <a:pt x="42" y="20"/>
                    </a:lnTo>
                    <a:lnTo>
                      <a:pt x="48" y="16"/>
                    </a:lnTo>
                    <a:lnTo>
                      <a:pt x="50" y="16"/>
                    </a:lnTo>
                    <a:lnTo>
                      <a:pt x="52" y="16"/>
                    </a:lnTo>
                    <a:lnTo>
                      <a:pt x="56" y="16"/>
                    </a:lnTo>
                    <a:lnTo>
                      <a:pt x="60" y="16"/>
                    </a:lnTo>
                    <a:lnTo>
                      <a:pt x="62" y="16"/>
                    </a:lnTo>
                    <a:lnTo>
                      <a:pt x="64" y="16"/>
                    </a:lnTo>
                    <a:lnTo>
                      <a:pt x="66" y="16"/>
                    </a:lnTo>
                    <a:lnTo>
                      <a:pt x="72" y="14"/>
                    </a:lnTo>
                    <a:lnTo>
                      <a:pt x="76" y="10"/>
                    </a:lnTo>
                    <a:lnTo>
                      <a:pt x="82" y="8"/>
                    </a:lnTo>
                    <a:lnTo>
                      <a:pt x="86" y="4"/>
                    </a:lnTo>
                    <a:lnTo>
                      <a:pt x="88" y="4"/>
                    </a:lnTo>
                    <a:lnTo>
                      <a:pt x="88" y="2"/>
                    </a:lnTo>
                    <a:lnTo>
                      <a:pt x="90" y="0"/>
                    </a:lnTo>
                    <a:lnTo>
                      <a:pt x="94" y="0"/>
                    </a:lnTo>
                    <a:lnTo>
                      <a:pt x="98" y="0"/>
                    </a:lnTo>
                    <a:lnTo>
                      <a:pt x="104" y="2"/>
                    </a:lnTo>
                    <a:lnTo>
                      <a:pt x="112" y="4"/>
                    </a:lnTo>
                    <a:lnTo>
                      <a:pt x="114" y="6"/>
                    </a:lnTo>
                    <a:lnTo>
                      <a:pt x="118" y="8"/>
                    </a:lnTo>
                    <a:lnTo>
                      <a:pt x="122" y="12"/>
                    </a:lnTo>
                    <a:lnTo>
                      <a:pt x="128" y="16"/>
                    </a:lnTo>
                    <a:lnTo>
                      <a:pt x="128" y="14"/>
                    </a:lnTo>
                    <a:lnTo>
                      <a:pt x="132" y="14"/>
                    </a:lnTo>
                    <a:lnTo>
                      <a:pt x="136" y="14"/>
                    </a:lnTo>
                    <a:lnTo>
                      <a:pt x="138" y="12"/>
                    </a:lnTo>
                    <a:lnTo>
                      <a:pt x="140" y="12"/>
                    </a:lnTo>
                    <a:lnTo>
                      <a:pt x="142" y="12"/>
                    </a:lnTo>
                    <a:lnTo>
                      <a:pt x="146" y="12"/>
                    </a:lnTo>
                    <a:lnTo>
                      <a:pt x="152" y="12"/>
                    </a:lnTo>
                    <a:lnTo>
                      <a:pt x="156" y="14"/>
                    </a:lnTo>
                    <a:lnTo>
                      <a:pt x="158" y="16"/>
                    </a:lnTo>
                    <a:lnTo>
                      <a:pt x="162" y="18"/>
                    </a:lnTo>
                    <a:lnTo>
                      <a:pt x="166" y="22"/>
                    </a:lnTo>
                    <a:lnTo>
                      <a:pt x="170" y="24"/>
                    </a:lnTo>
                    <a:lnTo>
                      <a:pt x="180" y="26"/>
                    </a:lnTo>
                    <a:lnTo>
                      <a:pt x="182" y="28"/>
                    </a:lnTo>
                    <a:lnTo>
                      <a:pt x="186" y="28"/>
                    </a:lnTo>
                    <a:lnTo>
                      <a:pt x="188" y="30"/>
                    </a:lnTo>
                    <a:close/>
                  </a:path>
                </a:pathLst>
              </a:custGeom>
              <a:grpFill/>
              <a:ln w="3175" algn="ctr">
                <a:solidFill>
                  <a:schemeClr val="accent2">
                    <a:lumMod val="60000"/>
                    <a:lumOff val="40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30" name="Freeform 241"/>
              <p:cNvSpPr>
                <a:spLocks/>
              </p:cNvSpPr>
              <p:nvPr/>
            </p:nvSpPr>
            <p:spPr bwMode="gray">
              <a:xfrm>
                <a:off x="2945" y="2150"/>
                <a:ext cx="122" cy="90"/>
              </a:xfrm>
              <a:custGeom>
                <a:avLst/>
                <a:gdLst>
                  <a:gd name="T0" fmla="*/ 28 w 110"/>
                  <a:gd name="T1" fmla="*/ 74 h 90"/>
                  <a:gd name="T2" fmla="*/ 30 w 110"/>
                  <a:gd name="T3" fmla="*/ 60 h 90"/>
                  <a:gd name="T4" fmla="*/ 32 w 110"/>
                  <a:gd name="T5" fmla="*/ 58 h 90"/>
                  <a:gd name="T6" fmla="*/ 32 w 110"/>
                  <a:gd name="T7" fmla="*/ 54 h 90"/>
                  <a:gd name="T8" fmla="*/ 30 w 110"/>
                  <a:gd name="T9" fmla="*/ 50 h 90"/>
                  <a:gd name="T10" fmla="*/ 26 w 110"/>
                  <a:gd name="T11" fmla="*/ 44 h 90"/>
                  <a:gd name="T12" fmla="*/ 22 w 110"/>
                  <a:gd name="T13" fmla="*/ 36 h 90"/>
                  <a:gd name="T14" fmla="*/ 18 w 110"/>
                  <a:gd name="T15" fmla="*/ 24 h 90"/>
                  <a:gd name="T16" fmla="*/ 14 w 110"/>
                  <a:gd name="T17" fmla="*/ 22 h 90"/>
                  <a:gd name="T18" fmla="*/ 4 w 110"/>
                  <a:gd name="T19" fmla="*/ 12 h 90"/>
                  <a:gd name="T20" fmla="*/ 4 w 110"/>
                  <a:gd name="T21" fmla="*/ 6 h 90"/>
                  <a:gd name="T22" fmla="*/ 0 w 110"/>
                  <a:gd name="T23" fmla="*/ 0 h 90"/>
                  <a:gd name="T24" fmla="*/ 2 w 110"/>
                  <a:gd name="T25" fmla="*/ 0 h 90"/>
                  <a:gd name="T26" fmla="*/ 10 w 110"/>
                  <a:gd name="T27" fmla="*/ 0 h 90"/>
                  <a:gd name="T28" fmla="*/ 18 w 110"/>
                  <a:gd name="T29" fmla="*/ 4 h 90"/>
                  <a:gd name="T30" fmla="*/ 24 w 110"/>
                  <a:gd name="T31" fmla="*/ 10 h 90"/>
                  <a:gd name="T32" fmla="*/ 32 w 110"/>
                  <a:gd name="T33" fmla="*/ 16 h 90"/>
                  <a:gd name="T34" fmla="*/ 44 w 110"/>
                  <a:gd name="T35" fmla="*/ 18 h 90"/>
                  <a:gd name="T36" fmla="*/ 58 w 110"/>
                  <a:gd name="T37" fmla="*/ 12 h 90"/>
                  <a:gd name="T38" fmla="*/ 84 w 110"/>
                  <a:gd name="T39" fmla="*/ 18 h 90"/>
                  <a:gd name="T40" fmla="*/ 100 w 110"/>
                  <a:gd name="T41" fmla="*/ 24 h 90"/>
                  <a:gd name="T42" fmla="*/ 104 w 110"/>
                  <a:gd name="T43" fmla="*/ 26 h 90"/>
                  <a:gd name="T44" fmla="*/ 110 w 110"/>
                  <a:gd name="T45" fmla="*/ 30 h 90"/>
                  <a:gd name="T46" fmla="*/ 110 w 110"/>
                  <a:gd name="T47" fmla="*/ 34 h 90"/>
                  <a:gd name="T48" fmla="*/ 108 w 110"/>
                  <a:gd name="T49" fmla="*/ 42 h 90"/>
                  <a:gd name="T50" fmla="*/ 106 w 110"/>
                  <a:gd name="T51" fmla="*/ 46 h 90"/>
                  <a:gd name="T52" fmla="*/ 104 w 110"/>
                  <a:gd name="T53" fmla="*/ 52 h 90"/>
                  <a:gd name="T54" fmla="*/ 100 w 110"/>
                  <a:gd name="T55" fmla="*/ 56 h 90"/>
                  <a:gd name="T56" fmla="*/ 98 w 110"/>
                  <a:gd name="T57" fmla="*/ 58 h 90"/>
                  <a:gd name="T58" fmla="*/ 94 w 110"/>
                  <a:gd name="T59" fmla="*/ 66 h 90"/>
                  <a:gd name="T60" fmla="*/ 94 w 110"/>
                  <a:gd name="T61" fmla="*/ 68 h 90"/>
                  <a:gd name="T62" fmla="*/ 90 w 110"/>
                  <a:gd name="T63" fmla="*/ 70 h 90"/>
                  <a:gd name="T64" fmla="*/ 82 w 110"/>
                  <a:gd name="T65" fmla="*/ 72 h 90"/>
                  <a:gd name="T66" fmla="*/ 74 w 110"/>
                  <a:gd name="T67" fmla="*/ 82 h 90"/>
                  <a:gd name="T68" fmla="*/ 70 w 110"/>
                  <a:gd name="T69" fmla="*/ 88 h 90"/>
                  <a:gd name="T70" fmla="*/ 62 w 110"/>
                  <a:gd name="T71" fmla="*/ 88 h 90"/>
                  <a:gd name="T72" fmla="*/ 56 w 110"/>
                  <a:gd name="T73" fmla="*/ 88 h 90"/>
                  <a:gd name="T74" fmla="*/ 36 w 110"/>
                  <a:gd name="T75" fmla="*/ 90 h 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0"/>
                  <a:gd name="T115" fmla="*/ 0 h 90"/>
                  <a:gd name="T116" fmla="*/ 110 w 110"/>
                  <a:gd name="T117" fmla="*/ 90 h 9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0" h="90">
                    <a:moveTo>
                      <a:pt x="36" y="90"/>
                    </a:moveTo>
                    <a:lnTo>
                      <a:pt x="28" y="74"/>
                    </a:lnTo>
                    <a:lnTo>
                      <a:pt x="24" y="66"/>
                    </a:lnTo>
                    <a:lnTo>
                      <a:pt x="30" y="60"/>
                    </a:lnTo>
                    <a:lnTo>
                      <a:pt x="32" y="58"/>
                    </a:lnTo>
                    <a:lnTo>
                      <a:pt x="32" y="56"/>
                    </a:lnTo>
                    <a:lnTo>
                      <a:pt x="32" y="54"/>
                    </a:lnTo>
                    <a:lnTo>
                      <a:pt x="30" y="50"/>
                    </a:lnTo>
                    <a:lnTo>
                      <a:pt x="28" y="48"/>
                    </a:lnTo>
                    <a:lnTo>
                      <a:pt x="26" y="44"/>
                    </a:lnTo>
                    <a:lnTo>
                      <a:pt x="24" y="40"/>
                    </a:lnTo>
                    <a:lnTo>
                      <a:pt x="22" y="36"/>
                    </a:lnTo>
                    <a:lnTo>
                      <a:pt x="22" y="30"/>
                    </a:lnTo>
                    <a:lnTo>
                      <a:pt x="18" y="24"/>
                    </a:lnTo>
                    <a:lnTo>
                      <a:pt x="18" y="20"/>
                    </a:lnTo>
                    <a:lnTo>
                      <a:pt x="14" y="22"/>
                    </a:lnTo>
                    <a:lnTo>
                      <a:pt x="4" y="14"/>
                    </a:lnTo>
                    <a:lnTo>
                      <a:pt x="4" y="12"/>
                    </a:lnTo>
                    <a:lnTo>
                      <a:pt x="4" y="10"/>
                    </a:lnTo>
                    <a:lnTo>
                      <a:pt x="4" y="6"/>
                    </a:lnTo>
                    <a:lnTo>
                      <a:pt x="2" y="2"/>
                    </a:lnTo>
                    <a:lnTo>
                      <a:pt x="0" y="0"/>
                    </a:lnTo>
                    <a:lnTo>
                      <a:pt x="2" y="0"/>
                    </a:lnTo>
                    <a:lnTo>
                      <a:pt x="4" y="0"/>
                    </a:lnTo>
                    <a:lnTo>
                      <a:pt x="10" y="0"/>
                    </a:lnTo>
                    <a:lnTo>
                      <a:pt x="18" y="2"/>
                    </a:lnTo>
                    <a:lnTo>
                      <a:pt x="18" y="4"/>
                    </a:lnTo>
                    <a:lnTo>
                      <a:pt x="20" y="6"/>
                    </a:lnTo>
                    <a:lnTo>
                      <a:pt x="24" y="10"/>
                    </a:lnTo>
                    <a:lnTo>
                      <a:pt x="28" y="12"/>
                    </a:lnTo>
                    <a:lnTo>
                      <a:pt x="32" y="16"/>
                    </a:lnTo>
                    <a:lnTo>
                      <a:pt x="38" y="18"/>
                    </a:lnTo>
                    <a:lnTo>
                      <a:pt x="44" y="18"/>
                    </a:lnTo>
                    <a:lnTo>
                      <a:pt x="48" y="16"/>
                    </a:lnTo>
                    <a:lnTo>
                      <a:pt x="58" y="12"/>
                    </a:lnTo>
                    <a:lnTo>
                      <a:pt x="70" y="12"/>
                    </a:lnTo>
                    <a:lnTo>
                      <a:pt x="84" y="18"/>
                    </a:lnTo>
                    <a:lnTo>
                      <a:pt x="98" y="22"/>
                    </a:lnTo>
                    <a:lnTo>
                      <a:pt x="100" y="24"/>
                    </a:lnTo>
                    <a:lnTo>
                      <a:pt x="102" y="24"/>
                    </a:lnTo>
                    <a:lnTo>
                      <a:pt x="104" y="26"/>
                    </a:lnTo>
                    <a:lnTo>
                      <a:pt x="108" y="28"/>
                    </a:lnTo>
                    <a:lnTo>
                      <a:pt x="110" y="30"/>
                    </a:lnTo>
                    <a:lnTo>
                      <a:pt x="110" y="32"/>
                    </a:lnTo>
                    <a:lnTo>
                      <a:pt x="110" y="34"/>
                    </a:lnTo>
                    <a:lnTo>
                      <a:pt x="108" y="36"/>
                    </a:lnTo>
                    <a:lnTo>
                      <a:pt x="108" y="42"/>
                    </a:lnTo>
                    <a:lnTo>
                      <a:pt x="106" y="46"/>
                    </a:lnTo>
                    <a:lnTo>
                      <a:pt x="104" y="48"/>
                    </a:lnTo>
                    <a:lnTo>
                      <a:pt x="104" y="52"/>
                    </a:lnTo>
                    <a:lnTo>
                      <a:pt x="102" y="54"/>
                    </a:lnTo>
                    <a:lnTo>
                      <a:pt x="100" y="56"/>
                    </a:lnTo>
                    <a:lnTo>
                      <a:pt x="98" y="56"/>
                    </a:lnTo>
                    <a:lnTo>
                      <a:pt x="98" y="58"/>
                    </a:lnTo>
                    <a:lnTo>
                      <a:pt x="96" y="62"/>
                    </a:lnTo>
                    <a:lnTo>
                      <a:pt x="94" y="66"/>
                    </a:lnTo>
                    <a:lnTo>
                      <a:pt x="96" y="68"/>
                    </a:lnTo>
                    <a:lnTo>
                      <a:pt x="94" y="68"/>
                    </a:lnTo>
                    <a:lnTo>
                      <a:pt x="92" y="68"/>
                    </a:lnTo>
                    <a:lnTo>
                      <a:pt x="90" y="70"/>
                    </a:lnTo>
                    <a:lnTo>
                      <a:pt x="86" y="70"/>
                    </a:lnTo>
                    <a:lnTo>
                      <a:pt x="82" y="72"/>
                    </a:lnTo>
                    <a:lnTo>
                      <a:pt x="78" y="76"/>
                    </a:lnTo>
                    <a:lnTo>
                      <a:pt x="74" y="82"/>
                    </a:lnTo>
                    <a:lnTo>
                      <a:pt x="72" y="88"/>
                    </a:lnTo>
                    <a:lnTo>
                      <a:pt x="70" y="88"/>
                    </a:lnTo>
                    <a:lnTo>
                      <a:pt x="68" y="88"/>
                    </a:lnTo>
                    <a:lnTo>
                      <a:pt x="62" y="88"/>
                    </a:lnTo>
                    <a:lnTo>
                      <a:pt x="58" y="88"/>
                    </a:lnTo>
                    <a:lnTo>
                      <a:pt x="56" y="88"/>
                    </a:lnTo>
                    <a:lnTo>
                      <a:pt x="54" y="86"/>
                    </a:lnTo>
                    <a:lnTo>
                      <a:pt x="36" y="90"/>
                    </a:lnTo>
                    <a:close/>
                  </a:path>
                </a:pathLst>
              </a:custGeom>
              <a:grpFill/>
              <a:ln w="3175" algn="ctr">
                <a:solidFill>
                  <a:schemeClr val="accent2">
                    <a:lumMod val="60000"/>
                    <a:lumOff val="40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31" name="Freeform 242"/>
              <p:cNvSpPr>
                <a:spLocks/>
              </p:cNvSpPr>
              <p:nvPr/>
            </p:nvSpPr>
            <p:spPr bwMode="gray">
              <a:xfrm>
                <a:off x="2932" y="2236"/>
                <a:ext cx="93" cy="84"/>
              </a:xfrm>
              <a:custGeom>
                <a:avLst/>
                <a:gdLst>
                  <a:gd name="T0" fmla="*/ 84 w 84"/>
                  <a:gd name="T1" fmla="*/ 2 h 84"/>
                  <a:gd name="T2" fmla="*/ 72 w 84"/>
                  <a:gd name="T3" fmla="*/ 4 h 84"/>
                  <a:gd name="T4" fmla="*/ 72 w 84"/>
                  <a:gd name="T5" fmla="*/ 4 h 84"/>
                  <a:gd name="T6" fmla="*/ 70 w 84"/>
                  <a:gd name="T7" fmla="*/ 4 h 84"/>
                  <a:gd name="T8" fmla="*/ 68 w 84"/>
                  <a:gd name="T9" fmla="*/ 2 h 84"/>
                  <a:gd name="T10" fmla="*/ 66 w 84"/>
                  <a:gd name="T11" fmla="*/ 0 h 84"/>
                  <a:gd name="T12" fmla="*/ 48 w 84"/>
                  <a:gd name="T13" fmla="*/ 4 h 84"/>
                  <a:gd name="T14" fmla="*/ 34 w 84"/>
                  <a:gd name="T15" fmla="*/ 6 h 84"/>
                  <a:gd name="T16" fmla="*/ 20 w 84"/>
                  <a:gd name="T17" fmla="*/ 8 h 84"/>
                  <a:gd name="T18" fmla="*/ 20 w 84"/>
                  <a:gd name="T19" fmla="*/ 10 h 84"/>
                  <a:gd name="T20" fmla="*/ 18 w 84"/>
                  <a:gd name="T21" fmla="*/ 12 h 84"/>
                  <a:gd name="T22" fmla="*/ 18 w 84"/>
                  <a:gd name="T23" fmla="*/ 16 h 84"/>
                  <a:gd name="T24" fmla="*/ 18 w 84"/>
                  <a:gd name="T25" fmla="*/ 16 h 84"/>
                  <a:gd name="T26" fmla="*/ 16 w 84"/>
                  <a:gd name="T27" fmla="*/ 18 h 84"/>
                  <a:gd name="T28" fmla="*/ 12 w 84"/>
                  <a:gd name="T29" fmla="*/ 20 h 84"/>
                  <a:gd name="T30" fmla="*/ 8 w 84"/>
                  <a:gd name="T31" fmla="*/ 22 h 84"/>
                  <a:gd name="T32" fmla="*/ 6 w 84"/>
                  <a:gd name="T33" fmla="*/ 26 h 84"/>
                  <a:gd name="T34" fmla="*/ 2 w 84"/>
                  <a:gd name="T35" fmla="*/ 30 h 84"/>
                  <a:gd name="T36" fmla="*/ 0 w 84"/>
                  <a:gd name="T37" fmla="*/ 36 h 84"/>
                  <a:gd name="T38" fmla="*/ 0 w 84"/>
                  <a:gd name="T39" fmla="*/ 36 h 84"/>
                  <a:gd name="T40" fmla="*/ 0 w 84"/>
                  <a:gd name="T41" fmla="*/ 38 h 84"/>
                  <a:gd name="T42" fmla="*/ 0 w 84"/>
                  <a:gd name="T43" fmla="*/ 40 h 84"/>
                  <a:gd name="T44" fmla="*/ 2 w 84"/>
                  <a:gd name="T45" fmla="*/ 44 h 84"/>
                  <a:gd name="T46" fmla="*/ 4 w 84"/>
                  <a:gd name="T47" fmla="*/ 48 h 84"/>
                  <a:gd name="T48" fmla="*/ 10 w 84"/>
                  <a:gd name="T49" fmla="*/ 56 h 84"/>
                  <a:gd name="T50" fmla="*/ 18 w 84"/>
                  <a:gd name="T51" fmla="*/ 66 h 84"/>
                  <a:gd name="T52" fmla="*/ 26 w 84"/>
                  <a:gd name="T53" fmla="*/ 76 h 84"/>
                  <a:gd name="T54" fmla="*/ 30 w 84"/>
                  <a:gd name="T55" fmla="*/ 84 h 84"/>
                  <a:gd name="T56" fmla="*/ 42 w 84"/>
                  <a:gd name="T57" fmla="*/ 84 h 84"/>
                  <a:gd name="T58" fmla="*/ 44 w 84"/>
                  <a:gd name="T59" fmla="*/ 66 h 84"/>
                  <a:gd name="T60" fmla="*/ 46 w 84"/>
                  <a:gd name="T61" fmla="*/ 66 h 84"/>
                  <a:gd name="T62" fmla="*/ 48 w 84"/>
                  <a:gd name="T63" fmla="*/ 64 h 84"/>
                  <a:gd name="T64" fmla="*/ 50 w 84"/>
                  <a:gd name="T65" fmla="*/ 62 h 84"/>
                  <a:gd name="T66" fmla="*/ 54 w 84"/>
                  <a:gd name="T67" fmla="*/ 56 h 84"/>
                  <a:gd name="T68" fmla="*/ 60 w 84"/>
                  <a:gd name="T69" fmla="*/ 48 h 84"/>
                  <a:gd name="T70" fmla="*/ 58 w 84"/>
                  <a:gd name="T71" fmla="*/ 48 h 84"/>
                  <a:gd name="T72" fmla="*/ 58 w 84"/>
                  <a:gd name="T73" fmla="*/ 46 h 84"/>
                  <a:gd name="T74" fmla="*/ 58 w 84"/>
                  <a:gd name="T75" fmla="*/ 42 h 84"/>
                  <a:gd name="T76" fmla="*/ 58 w 84"/>
                  <a:gd name="T77" fmla="*/ 38 h 84"/>
                  <a:gd name="T78" fmla="*/ 60 w 84"/>
                  <a:gd name="T79" fmla="*/ 32 h 84"/>
                  <a:gd name="T80" fmla="*/ 64 w 84"/>
                  <a:gd name="T81" fmla="*/ 26 h 84"/>
                  <a:gd name="T82" fmla="*/ 64 w 84"/>
                  <a:gd name="T83" fmla="*/ 24 h 84"/>
                  <a:gd name="T84" fmla="*/ 64 w 84"/>
                  <a:gd name="T85" fmla="*/ 22 h 84"/>
                  <a:gd name="T86" fmla="*/ 68 w 84"/>
                  <a:gd name="T87" fmla="*/ 20 h 84"/>
                  <a:gd name="T88" fmla="*/ 70 w 84"/>
                  <a:gd name="T89" fmla="*/ 18 h 84"/>
                  <a:gd name="T90" fmla="*/ 74 w 84"/>
                  <a:gd name="T91" fmla="*/ 16 h 84"/>
                  <a:gd name="T92" fmla="*/ 78 w 84"/>
                  <a:gd name="T93" fmla="*/ 16 h 84"/>
                  <a:gd name="T94" fmla="*/ 84 w 84"/>
                  <a:gd name="T95" fmla="*/ 18 h 84"/>
                  <a:gd name="T96" fmla="*/ 84 w 84"/>
                  <a:gd name="T97" fmla="*/ 2 h 84"/>
                  <a:gd name="T98" fmla="*/ 84 w 84"/>
                  <a:gd name="T99" fmla="*/ 2 h 8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4"/>
                  <a:gd name="T151" fmla="*/ 0 h 84"/>
                  <a:gd name="T152" fmla="*/ 84 w 84"/>
                  <a:gd name="T153" fmla="*/ 84 h 8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4" h="84">
                    <a:moveTo>
                      <a:pt x="84" y="2"/>
                    </a:moveTo>
                    <a:lnTo>
                      <a:pt x="72" y="4"/>
                    </a:lnTo>
                    <a:lnTo>
                      <a:pt x="70" y="4"/>
                    </a:lnTo>
                    <a:lnTo>
                      <a:pt x="68" y="2"/>
                    </a:lnTo>
                    <a:lnTo>
                      <a:pt x="66" y="0"/>
                    </a:lnTo>
                    <a:lnTo>
                      <a:pt x="48" y="4"/>
                    </a:lnTo>
                    <a:lnTo>
                      <a:pt x="34" y="6"/>
                    </a:lnTo>
                    <a:lnTo>
                      <a:pt x="20" y="8"/>
                    </a:lnTo>
                    <a:lnTo>
                      <a:pt x="20" y="10"/>
                    </a:lnTo>
                    <a:lnTo>
                      <a:pt x="18" y="12"/>
                    </a:lnTo>
                    <a:lnTo>
                      <a:pt x="18" y="16"/>
                    </a:lnTo>
                    <a:lnTo>
                      <a:pt x="16" y="18"/>
                    </a:lnTo>
                    <a:lnTo>
                      <a:pt x="12" y="20"/>
                    </a:lnTo>
                    <a:lnTo>
                      <a:pt x="8" y="22"/>
                    </a:lnTo>
                    <a:lnTo>
                      <a:pt x="6" y="26"/>
                    </a:lnTo>
                    <a:lnTo>
                      <a:pt x="2" y="30"/>
                    </a:lnTo>
                    <a:lnTo>
                      <a:pt x="0" y="36"/>
                    </a:lnTo>
                    <a:lnTo>
                      <a:pt x="0" y="38"/>
                    </a:lnTo>
                    <a:lnTo>
                      <a:pt x="0" y="40"/>
                    </a:lnTo>
                    <a:lnTo>
                      <a:pt x="2" y="44"/>
                    </a:lnTo>
                    <a:lnTo>
                      <a:pt x="4" y="48"/>
                    </a:lnTo>
                    <a:lnTo>
                      <a:pt x="10" y="56"/>
                    </a:lnTo>
                    <a:lnTo>
                      <a:pt x="18" y="66"/>
                    </a:lnTo>
                    <a:lnTo>
                      <a:pt x="26" y="76"/>
                    </a:lnTo>
                    <a:lnTo>
                      <a:pt x="30" y="84"/>
                    </a:lnTo>
                    <a:lnTo>
                      <a:pt x="42" y="84"/>
                    </a:lnTo>
                    <a:lnTo>
                      <a:pt x="44" y="66"/>
                    </a:lnTo>
                    <a:lnTo>
                      <a:pt x="46" y="66"/>
                    </a:lnTo>
                    <a:lnTo>
                      <a:pt x="48" y="64"/>
                    </a:lnTo>
                    <a:lnTo>
                      <a:pt x="50" y="62"/>
                    </a:lnTo>
                    <a:lnTo>
                      <a:pt x="54" y="56"/>
                    </a:lnTo>
                    <a:lnTo>
                      <a:pt x="60" y="48"/>
                    </a:lnTo>
                    <a:lnTo>
                      <a:pt x="58" y="48"/>
                    </a:lnTo>
                    <a:lnTo>
                      <a:pt x="58" y="46"/>
                    </a:lnTo>
                    <a:lnTo>
                      <a:pt x="58" y="42"/>
                    </a:lnTo>
                    <a:lnTo>
                      <a:pt x="58" y="38"/>
                    </a:lnTo>
                    <a:lnTo>
                      <a:pt x="60" y="32"/>
                    </a:lnTo>
                    <a:lnTo>
                      <a:pt x="64" y="26"/>
                    </a:lnTo>
                    <a:lnTo>
                      <a:pt x="64" y="24"/>
                    </a:lnTo>
                    <a:lnTo>
                      <a:pt x="64" y="22"/>
                    </a:lnTo>
                    <a:lnTo>
                      <a:pt x="68" y="20"/>
                    </a:lnTo>
                    <a:lnTo>
                      <a:pt x="70" y="18"/>
                    </a:lnTo>
                    <a:lnTo>
                      <a:pt x="74" y="16"/>
                    </a:lnTo>
                    <a:lnTo>
                      <a:pt x="78" y="16"/>
                    </a:lnTo>
                    <a:lnTo>
                      <a:pt x="84" y="18"/>
                    </a:lnTo>
                    <a:lnTo>
                      <a:pt x="84" y="2"/>
                    </a:lnTo>
                    <a:close/>
                  </a:path>
                </a:pathLst>
              </a:custGeom>
              <a:grpFill/>
              <a:ln w="3175" algn="ctr">
                <a:solidFill>
                  <a:schemeClr val="accent2">
                    <a:lumMod val="60000"/>
                    <a:lumOff val="40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32" name="Freeform 243"/>
              <p:cNvSpPr>
                <a:spLocks/>
              </p:cNvSpPr>
              <p:nvPr/>
            </p:nvSpPr>
            <p:spPr bwMode="gray">
              <a:xfrm>
                <a:off x="2923" y="2208"/>
                <a:ext cx="31" cy="64"/>
              </a:xfrm>
              <a:custGeom>
                <a:avLst/>
                <a:gdLst>
                  <a:gd name="T0" fmla="*/ 0 w 28"/>
                  <a:gd name="T1" fmla="*/ 20 h 64"/>
                  <a:gd name="T2" fmla="*/ 8 w 28"/>
                  <a:gd name="T3" fmla="*/ 28 h 64"/>
                  <a:gd name="T4" fmla="*/ 10 w 28"/>
                  <a:gd name="T5" fmla="*/ 28 h 64"/>
                  <a:gd name="T6" fmla="*/ 10 w 28"/>
                  <a:gd name="T7" fmla="*/ 32 h 64"/>
                  <a:gd name="T8" fmla="*/ 12 w 28"/>
                  <a:gd name="T9" fmla="*/ 36 h 64"/>
                  <a:gd name="T10" fmla="*/ 12 w 28"/>
                  <a:gd name="T11" fmla="*/ 40 h 64"/>
                  <a:gd name="T12" fmla="*/ 10 w 28"/>
                  <a:gd name="T13" fmla="*/ 40 h 64"/>
                  <a:gd name="T14" fmla="*/ 10 w 28"/>
                  <a:gd name="T15" fmla="*/ 40 h 64"/>
                  <a:gd name="T16" fmla="*/ 10 w 28"/>
                  <a:gd name="T17" fmla="*/ 44 h 64"/>
                  <a:gd name="T18" fmla="*/ 8 w 28"/>
                  <a:gd name="T19" fmla="*/ 48 h 64"/>
                  <a:gd name="T20" fmla="*/ 8 w 28"/>
                  <a:gd name="T21" fmla="*/ 54 h 64"/>
                  <a:gd name="T22" fmla="*/ 8 w 28"/>
                  <a:gd name="T23" fmla="*/ 54 h 64"/>
                  <a:gd name="T24" fmla="*/ 8 w 28"/>
                  <a:gd name="T25" fmla="*/ 58 h 64"/>
                  <a:gd name="T26" fmla="*/ 8 w 28"/>
                  <a:gd name="T27" fmla="*/ 60 h 64"/>
                  <a:gd name="T28" fmla="*/ 8 w 28"/>
                  <a:gd name="T29" fmla="*/ 64 h 64"/>
                  <a:gd name="T30" fmla="*/ 8 w 28"/>
                  <a:gd name="T31" fmla="*/ 62 h 64"/>
                  <a:gd name="T32" fmla="*/ 8 w 28"/>
                  <a:gd name="T33" fmla="*/ 60 h 64"/>
                  <a:gd name="T34" fmla="*/ 10 w 28"/>
                  <a:gd name="T35" fmla="*/ 58 h 64"/>
                  <a:gd name="T36" fmla="*/ 14 w 28"/>
                  <a:gd name="T37" fmla="*/ 54 h 64"/>
                  <a:gd name="T38" fmla="*/ 18 w 28"/>
                  <a:gd name="T39" fmla="*/ 50 h 64"/>
                  <a:gd name="T40" fmla="*/ 26 w 28"/>
                  <a:gd name="T41" fmla="*/ 44 h 64"/>
                  <a:gd name="T42" fmla="*/ 26 w 28"/>
                  <a:gd name="T43" fmla="*/ 42 h 64"/>
                  <a:gd name="T44" fmla="*/ 26 w 28"/>
                  <a:gd name="T45" fmla="*/ 40 h 64"/>
                  <a:gd name="T46" fmla="*/ 28 w 28"/>
                  <a:gd name="T47" fmla="*/ 38 h 64"/>
                  <a:gd name="T48" fmla="*/ 28 w 28"/>
                  <a:gd name="T49" fmla="*/ 36 h 64"/>
                  <a:gd name="T50" fmla="*/ 28 w 28"/>
                  <a:gd name="T51" fmla="*/ 36 h 64"/>
                  <a:gd name="T52" fmla="*/ 26 w 28"/>
                  <a:gd name="T53" fmla="*/ 34 h 64"/>
                  <a:gd name="T54" fmla="*/ 26 w 28"/>
                  <a:gd name="T55" fmla="*/ 32 h 64"/>
                  <a:gd name="T56" fmla="*/ 26 w 28"/>
                  <a:gd name="T57" fmla="*/ 28 h 64"/>
                  <a:gd name="T58" fmla="*/ 26 w 28"/>
                  <a:gd name="T59" fmla="*/ 24 h 64"/>
                  <a:gd name="T60" fmla="*/ 26 w 28"/>
                  <a:gd name="T61" fmla="*/ 22 h 64"/>
                  <a:gd name="T62" fmla="*/ 26 w 28"/>
                  <a:gd name="T63" fmla="*/ 18 h 64"/>
                  <a:gd name="T64" fmla="*/ 24 w 28"/>
                  <a:gd name="T65" fmla="*/ 14 h 64"/>
                  <a:gd name="T66" fmla="*/ 22 w 28"/>
                  <a:gd name="T67" fmla="*/ 8 h 64"/>
                  <a:gd name="T68" fmla="*/ 20 w 28"/>
                  <a:gd name="T69" fmla="*/ 4 h 64"/>
                  <a:gd name="T70" fmla="*/ 20 w 28"/>
                  <a:gd name="T71" fmla="*/ 4 h 64"/>
                  <a:gd name="T72" fmla="*/ 18 w 28"/>
                  <a:gd name="T73" fmla="*/ 2 h 64"/>
                  <a:gd name="T74" fmla="*/ 16 w 28"/>
                  <a:gd name="T75" fmla="*/ 0 h 64"/>
                  <a:gd name="T76" fmla="*/ 12 w 28"/>
                  <a:gd name="T77" fmla="*/ 0 h 64"/>
                  <a:gd name="T78" fmla="*/ 8 w 28"/>
                  <a:gd name="T79" fmla="*/ 0 h 64"/>
                  <a:gd name="T80" fmla="*/ 8 w 28"/>
                  <a:gd name="T81" fmla="*/ 0 h 64"/>
                  <a:gd name="T82" fmla="*/ 6 w 28"/>
                  <a:gd name="T83" fmla="*/ 2 h 64"/>
                  <a:gd name="T84" fmla="*/ 6 w 28"/>
                  <a:gd name="T85" fmla="*/ 2 h 64"/>
                  <a:gd name="T86" fmla="*/ 0 w 28"/>
                  <a:gd name="T87" fmla="*/ 20 h 64"/>
                  <a:gd name="T88" fmla="*/ 0 w 28"/>
                  <a:gd name="T89" fmla="*/ 20 h 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8"/>
                  <a:gd name="T136" fmla="*/ 0 h 64"/>
                  <a:gd name="T137" fmla="*/ 28 w 28"/>
                  <a:gd name="T138" fmla="*/ 64 h 6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8" h="64">
                    <a:moveTo>
                      <a:pt x="0" y="20"/>
                    </a:moveTo>
                    <a:lnTo>
                      <a:pt x="8" y="28"/>
                    </a:lnTo>
                    <a:lnTo>
                      <a:pt x="10" y="28"/>
                    </a:lnTo>
                    <a:lnTo>
                      <a:pt x="10" y="32"/>
                    </a:lnTo>
                    <a:lnTo>
                      <a:pt x="12" y="36"/>
                    </a:lnTo>
                    <a:lnTo>
                      <a:pt x="12" y="40"/>
                    </a:lnTo>
                    <a:lnTo>
                      <a:pt x="10" y="40"/>
                    </a:lnTo>
                    <a:lnTo>
                      <a:pt x="10" y="44"/>
                    </a:lnTo>
                    <a:lnTo>
                      <a:pt x="8" y="48"/>
                    </a:lnTo>
                    <a:lnTo>
                      <a:pt x="8" y="54"/>
                    </a:lnTo>
                    <a:lnTo>
                      <a:pt x="8" y="58"/>
                    </a:lnTo>
                    <a:lnTo>
                      <a:pt x="8" y="60"/>
                    </a:lnTo>
                    <a:lnTo>
                      <a:pt x="8" y="64"/>
                    </a:lnTo>
                    <a:lnTo>
                      <a:pt x="8" y="62"/>
                    </a:lnTo>
                    <a:lnTo>
                      <a:pt x="8" y="60"/>
                    </a:lnTo>
                    <a:lnTo>
                      <a:pt x="10" y="58"/>
                    </a:lnTo>
                    <a:lnTo>
                      <a:pt x="14" y="54"/>
                    </a:lnTo>
                    <a:lnTo>
                      <a:pt x="18" y="50"/>
                    </a:lnTo>
                    <a:lnTo>
                      <a:pt x="26" y="44"/>
                    </a:lnTo>
                    <a:lnTo>
                      <a:pt x="26" y="42"/>
                    </a:lnTo>
                    <a:lnTo>
                      <a:pt x="26" y="40"/>
                    </a:lnTo>
                    <a:lnTo>
                      <a:pt x="28" y="38"/>
                    </a:lnTo>
                    <a:lnTo>
                      <a:pt x="28" y="36"/>
                    </a:lnTo>
                    <a:lnTo>
                      <a:pt x="26" y="34"/>
                    </a:lnTo>
                    <a:lnTo>
                      <a:pt x="26" y="32"/>
                    </a:lnTo>
                    <a:lnTo>
                      <a:pt x="26" y="28"/>
                    </a:lnTo>
                    <a:lnTo>
                      <a:pt x="26" y="24"/>
                    </a:lnTo>
                    <a:lnTo>
                      <a:pt x="26" y="22"/>
                    </a:lnTo>
                    <a:lnTo>
                      <a:pt x="26" y="18"/>
                    </a:lnTo>
                    <a:lnTo>
                      <a:pt x="24" y="14"/>
                    </a:lnTo>
                    <a:lnTo>
                      <a:pt x="22" y="8"/>
                    </a:lnTo>
                    <a:lnTo>
                      <a:pt x="20" y="4"/>
                    </a:lnTo>
                    <a:lnTo>
                      <a:pt x="18" y="2"/>
                    </a:lnTo>
                    <a:lnTo>
                      <a:pt x="16" y="0"/>
                    </a:lnTo>
                    <a:lnTo>
                      <a:pt x="12" y="0"/>
                    </a:lnTo>
                    <a:lnTo>
                      <a:pt x="8" y="0"/>
                    </a:lnTo>
                    <a:lnTo>
                      <a:pt x="6" y="2"/>
                    </a:lnTo>
                    <a:lnTo>
                      <a:pt x="0" y="20"/>
                    </a:lnTo>
                    <a:close/>
                  </a:path>
                </a:pathLst>
              </a:custGeom>
              <a:grpFill/>
              <a:ln w="3175" algn="ctr">
                <a:solidFill>
                  <a:schemeClr val="accent2">
                    <a:lumMod val="60000"/>
                    <a:lumOff val="40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33" name="Freeform 244"/>
              <p:cNvSpPr>
                <a:spLocks/>
              </p:cNvSpPr>
              <p:nvPr/>
            </p:nvSpPr>
            <p:spPr bwMode="gray">
              <a:xfrm>
                <a:off x="2828" y="2130"/>
                <a:ext cx="157" cy="114"/>
              </a:xfrm>
              <a:custGeom>
                <a:avLst/>
                <a:gdLst>
                  <a:gd name="T0" fmla="*/ 20 w 142"/>
                  <a:gd name="T1" fmla="*/ 42 h 114"/>
                  <a:gd name="T2" fmla="*/ 20 w 142"/>
                  <a:gd name="T3" fmla="*/ 40 h 114"/>
                  <a:gd name="T4" fmla="*/ 18 w 142"/>
                  <a:gd name="T5" fmla="*/ 38 h 114"/>
                  <a:gd name="T6" fmla="*/ 20 w 142"/>
                  <a:gd name="T7" fmla="*/ 36 h 114"/>
                  <a:gd name="T8" fmla="*/ 14 w 142"/>
                  <a:gd name="T9" fmla="*/ 34 h 114"/>
                  <a:gd name="T10" fmla="*/ 6 w 142"/>
                  <a:gd name="T11" fmla="*/ 30 h 114"/>
                  <a:gd name="T12" fmla="*/ 0 w 142"/>
                  <a:gd name="T13" fmla="*/ 26 h 114"/>
                  <a:gd name="T14" fmla="*/ 2 w 142"/>
                  <a:gd name="T15" fmla="*/ 24 h 114"/>
                  <a:gd name="T16" fmla="*/ 20 w 142"/>
                  <a:gd name="T17" fmla="*/ 16 h 114"/>
                  <a:gd name="T18" fmla="*/ 32 w 142"/>
                  <a:gd name="T19" fmla="*/ 12 h 114"/>
                  <a:gd name="T20" fmla="*/ 54 w 142"/>
                  <a:gd name="T21" fmla="*/ 6 h 114"/>
                  <a:gd name="T22" fmla="*/ 58 w 142"/>
                  <a:gd name="T23" fmla="*/ 2 h 114"/>
                  <a:gd name="T24" fmla="*/ 60 w 142"/>
                  <a:gd name="T25" fmla="*/ 0 h 114"/>
                  <a:gd name="T26" fmla="*/ 68 w 142"/>
                  <a:gd name="T27" fmla="*/ 24 h 114"/>
                  <a:gd name="T28" fmla="*/ 86 w 142"/>
                  <a:gd name="T29" fmla="*/ 24 h 114"/>
                  <a:gd name="T30" fmla="*/ 92 w 142"/>
                  <a:gd name="T31" fmla="*/ 22 h 114"/>
                  <a:gd name="T32" fmla="*/ 102 w 142"/>
                  <a:gd name="T33" fmla="*/ 18 h 114"/>
                  <a:gd name="T34" fmla="*/ 108 w 142"/>
                  <a:gd name="T35" fmla="*/ 20 h 114"/>
                  <a:gd name="T36" fmla="*/ 110 w 142"/>
                  <a:gd name="T37" fmla="*/ 26 h 114"/>
                  <a:gd name="T38" fmla="*/ 110 w 142"/>
                  <a:gd name="T39" fmla="*/ 32 h 114"/>
                  <a:gd name="T40" fmla="*/ 120 w 142"/>
                  <a:gd name="T41" fmla="*/ 42 h 114"/>
                  <a:gd name="T42" fmla="*/ 124 w 142"/>
                  <a:gd name="T43" fmla="*/ 44 h 114"/>
                  <a:gd name="T44" fmla="*/ 128 w 142"/>
                  <a:gd name="T45" fmla="*/ 56 h 114"/>
                  <a:gd name="T46" fmla="*/ 132 w 142"/>
                  <a:gd name="T47" fmla="*/ 64 h 114"/>
                  <a:gd name="T48" fmla="*/ 136 w 142"/>
                  <a:gd name="T49" fmla="*/ 70 h 114"/>
                  <a:gd name="T50" fmla="*/ 138 w 142"/>
                  <a:gd name="T51" fmla="*/ 74 h 114"/>
                  <a:gd name="T52" fmla="*/ 138 w 142"/>
                  <a:gd name="T53" fmla="*/ 78 h 114"/>
                  <a:gd name="T54" fmla="*/ 136 w 142"/>
                  <a:gd name="T55" fmla="*/ 80 h 114"/>
                  <a:gd name="T56" fmla="*/ 134 w 142"/>
                  <a:gd name="T57" fmla="*/ 94 h 114"/>
                  <a:gd name="T58" fmla="*/ 128 w 142"/>
                  <a:gd name="T59" fmla="*/ 112 h 114"/>
                  <a:gd name="T60" fmla="*/ 112 w 142"/>
                  <a:gd name="T61" fmla="*/ 110 h 114"/>
                  <a:gd name="T62" fmla="*/ 112 w 142"/>
                  <a:gd name="T63" fmla="*/ 104 h 114"/>
                  <a:gd name="T64" fmla="*/ 112 w 142"/>
                  <a:gd name="T65" fmla="*/ 102 h 114"/>
                  <a:gd name="T66" fmla="*/ 110 w 142"/>
                  <a:gd name="T67" fmla="*/ 92 h 114"/>
                  <a:gd name="T68" fmla="*/ 108 w 142"/>
                  <a:gd name="T69" fmla="*/ 86 h 114"/>
                  <a:gd name="T70" fmla="*/ 106 w 142"/>
                  <a:gd name="T71" fmla="*/ 82 h 114"/>
                  <a:gd name="T72" fmla="*/ 98 w 142"/>
                  <a:gd name="T73" fmla="*/ 78 h 114"/>
                  <a:gd name="T74" fmla="*/ 94 w 142"/>
                  <a:gd name="T75" fmla="*/ 80 h 114"/>
                  <a:gd name="T76" fmla="*/ 92 w 142"/>
                  <a:gd name="T77" fmla="*/ 80 h 114"/>
                  <a:gd name="T78" fmla="*/ 64 w 142"/>
                  <a:gd name="T79" fmla="*/ 76 h 114"/>
                  <a:gd name="T80" fmla="*/ 58 w 142"/>
                  <a:gd name="T81" fmla="*/ 74 h 114"/>
                  <a:gd name="T82" fmla="*/ 52 w 142"/>
                  <a:gd name="T83" fmla="*/ 70 h 114"/>
                  <a:gd name="T84" fmla="*/ 46 w 142"/>
                  <a:gd name="T85" fmla="*/ 60 h 114"/>
                  <a:gd name="T86" fmla="*/ 38 w 142"/>
                  <a:gd name="T87" fmla="*/ 60 h 114"/>
                  <a:gd name="T88" fmla="*/ 26 w 142"/>
                  <a:gd name="T89" fmla="*/ 52 h 11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2"/>
                  <a:gd name="T136" fmla="*/ 0 h 114"/>
                  <a:gd name="T137" fmla="*/ 142 w 142"/>
                  <a:gd name="T138" fmla="*/ 114 h 11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2" h="114">
                    <a:moveTo>
                      <a:pt x="26" y="52"/>
                    </a:moveTo>
                    <a:lnTo>
                      <a:pt x="20" y="42"/>
                    </a:lnTo>
                    <a:lnTo>
                      <a:pt x="20" y="40"/>
                    </a:lnTo>
                    <a:lnTo>
                      <a:pt x="18" y="38"/>
                    </a:lnTo>
                    <a:lnTo>
                      <a:pt x="20" y="36"/>
                    </a:lnTo>
                    <a:lnTo>
                      <a:pt x="18" y="34"/>
                    </a:lnTo>
                    <a:lnTo>
                      <a:pt x="14" y="34"/>
                    </a:lnTo>
                    <a:lnTo>
                      <a:pt x="10" y="32"/>
                    </a:lnTo>
                    <a:lnTo>
                      <a:pt x="6" y="30"/>
                    </a:lnTo>
                    <a:lnTo>
                      <a:pt x="2" y="28"/>
                    </a:lnTo>
                    <a:lnTo>
                      <a:pt x="0" y="26"/>
                    </a:lnTo>
                    <a:lnTo>
                      <a:pt x="2" y="24"/>
                    </a:lnTo>
                    <a:lnTo>
                      <a:pt x="10" y="20"/>
                    </a:lnTo>
                    <a:lnTo>
                      <a:pt x="20" y="16"/>
                    </a:lnTo>
                    <a:lnTo>
                      <a:pt x="28" y="14"/>
                    </a:lnTo>
                    <a:lnTo>
                      <a:pt x="32" y="12"/>
                    </a:lnTo>
                    <a:lnTo>
                      <a:pt x="56" y="10"/>
                    </a:lnTo>
                    <a:lnTo>
                      <a:pt x="54" y="6"/>
                    </a:lnTo>
                    <a:lnTo>
                      <a:pt x="56" y="4"/>
                    </a:lnTo>
                    <a:lnTo>
                      <a:pt x="58" y="2"/>
                    </a:lnTo>
                    <a:lnTo>
                      <a:pt x="58" y="0"/>
                    </a:lnTo>
                    <a:lnTo>
                      <a:pt x="60" y="0"/>
                    </a:lnTo>
                    <a:lnTo>
                      <a:pt x="62" y="10"/>
                    </a:lnTo>
                    <a:lnTo>
                      <a:pt x="68" y="24"/>
                    </a:lnTo>
                    <a:lnTo>
                      <a:pt x="84" y="24"/>
                    </a:lnTo>
                    <a:lnTo>
                      <a:pt x="86" y="24"/>
                    </a:lnTo>
                    <a:lnTo>
                      <a:pt x="88" y="22"/>
                    </a:lnTo>
                    <a:lnTo>
                      <a:pt x="92" y="22"/>
                    </a:lnTo>
                    <a:lnTo>
                      <a:pt x="96" y="20"/>
                    </a:lnTo>
                    <a:lnTo>
                      <a:pt x="102" y="18"/>
                    </a:lnTo>
                    <a:lnTo>
                      <a:pt x="106" y="18"/>
                    </a:lnTo>
                    <a:lnTo>
                      <a:pt x="108" y="20"/>
                    </a:lnTo>
                    <a:lnTo>
                      <a:pt x="110" y="24"/>
                    </a:lnTo>
                    <a:lnTo>
                      <a:pt x="110" y="26"/>
                    </a:lnTo>
                    <a:lnTo>
                      <a:pt x="110" y="30"/>
                    </a:lnTo>
                    <a:lnTo>
                      <a:pt x="110" y="32"/>
                    </a:lnTo>
                    <a:lnTo>
                      <a:pt x="110" y="34"/>
                    </a:lnTo>
                    <a:lnTo>
                      <a:pt x="120" y="42"/>
                    </a:lnTo>
                    <a:lnTo>
                      <a:pt x="124" y="40"/>
                    </a:lnTo>
                    <a:lnTo>
                      <a:pt x="124" y="44"/>
                    </a:lnTo>
                    <a:lnTo>
                      <a:pt x="128" y="50"/>
                    </a:lnTo>
                    <a:lnTo>
                      <a:pt x="128" y="56"/>
                    </a:lnTo>
                    <a:lnTo>
                      <a:pt x="130" y="60"/>
                    </a:lnTo>
                    <a:lnTo>
                      <a:pt x="132" y="64"/>
                    </a:lnTo>
                    <a:lnTo>
                      <a:pt x="134" y="68"/>
                    </a:lnTo>
                    <a:lnTo>
                      <a:pt x="136" y="70"/>
                    </a:lnTo>
                    <a:lnTo>
                      <a:pt x="138" y="74"/>
                    </a:lnTo>
                    <a:lnTo>
                      <a:pt x="138" y="76"/>
                    </a:lnTo>
                    <a:lnTo>
                      <a:pt x="138" y="78"/>
                    </a:lnTo>
                    <a:lnTo>
                      <a:pt x="136" y="80"/>
                    </a:lnTo>
                    <a:lnTo>
                      <a:pt x="130" y="86"/>
                    </a:lnTo>
                    <a:lnTo>
                      <a:pt x="134" y="94"/>
                    </a:lnTo>
                    <a:lnTo>
                      <a:pt x="142" y="110"/>
                    </a:lnTo>
                    <a:lnTo>
                      <a:pt x="128" y="112"/>
                    </a:lnTo>
                    <a:lnTo>
                      <a:pt x="114" y="114"/>
                    </a:lnTo>
                    <a:lnTo>
                      <a:pt x="112" y="110"/>
                    </a:lnTo>
                    <a:lnTo>
                      <a:pt x="112" y="108"/>
                    </a:lnTo>
                    <a:lnTo>
                      <a:pt x="112" y="104"/>
                    </a:lnTo>
                    <a:lnTo>
                      <a:pt x="112" y="102"/>
                    </a:lnTo>
                    <a:lnTo>
                      <a:pt x="112" y="98"/>
                    </a:lnTo>
                    <a:lnTo>
                      <a:pt x="110" y="92"/>
                    </a:lnTo>
                    <a:lnTo>
                      <a:pt x="110" y="88"/>
                    </a:lnTo>
                    <a:lnTo>
                      <a:pt x="108" y="86"/>
                    </a:lnTo>
                    <a:lnTo>
                      <a:pt x="106" y="82"/>
                    </a:lnTo>
                    <a:lnTo>
                      <a:pt x="102" y="78"/>
                    </a:lnTo>
                    <a:lnTo>
                      <a:pt x="98" y="78"/>
                    </a:lnTo>
                    <a:lnTo>
                      <a:pt x="96" y="78"/>
                    </a:lnTo>
                    <a:lnTo>
                      <a:pt x="94" y="80"/>
                    </a:lnTo>
                    <a:lnTo>
                      <a:pt x="92" y="80"/>
                    </a:lnTo>
                    <a:lnTo>
                      <a:pt x="86" y="98"/>
                    </a:lnTo>
                    <a:lnTo>
                      <a:pt x="64" y="76"/>
                    </a:lnTo>
                    <a:lnTo>
                      <a:pt x="58" y="76"/>
                    </a:lnTo>
                    <a:lnTo>
                      <a:pt x="58" y="74"/>
                    </a:lnTo>
                    <a:lnTo>
                      <a:pt x="54" y="72"/>
                    </a:lnTo>
                    <a:lnTo>
                      <a:pt x="52" y="70"/>
                    </a:lnTo>
                    <a:lnTo>
                      <a:pt x="48" y="66"/>
                    </a:lnTo>
                    <a:lnTo>
                      <a:pt x="46" y="60"/>
                    </a:lnTo>
                    <a:lnTo>
                      <a:pt x="44" y="56"/>
                    </a:lnTo>
                    <a:lnTo>
                      <a:pt x="38" y="60"/>
                    </a:lnTo>
                    <a:lnTo>
                      <a:pt x="26" y="52"/>
                    </a:lnTo>
                    <a:close/>
                  </a:path>
                </a:pathLst>
              </a:custGeom>
              <a:grpFill/>
              <a:ln w="3175" algn="ctr">
                <a:solidFill>
                  <a:schemeClr val="accent2">
                    <a:lumMod val="60000"/>
                    <a:lumOff val="40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34" name="Freeform 245"/>
              <p:cNvSpPr>
                <a:spLocks/>
              </p:cNvSpPr>
              <p:nvPr/>
            </p:nvSpPr>
            <p:spPr bwMode="gray">
              <a:xfrm>
                <a:off x="2895" y="2096"/>
                <a:ext cx="84" cy="58"/>
              </a:xfrm>
              <a:custGeom>
                <a:avLst/>
                <a:gdLst>
                  <a:gd name="T0" fmla="*/ 40 w 76"/>
                  <a:gd name="T1" fmla="*/ 18 h 58"/>
                  <a:gd name="T2" fmla="*/ 34 w 76"/>
                  <a:gd name="T3" fmla="*/ 20 h 58"/>
                  <a:gd name="T4" fmla="*/ 28 w 76"/>
                  <a:gd name="T5" fmla="*/ 22 h 58"/>
                  <a:gd name="T6" fmla="*/ 26 w 76"/>
                  <a:gd name="T7" fmla="*/ 22 h 58"/>
                  <a:gd name="T8" fmla="*/ 12 w 76"/>
                  <a:gd name="T9" fmla="*/ 22 h 58"/>
                  <a:gd name="T10" fmla="*/ 10 w 76"/>
                  <a:gd name="T11" fmla="*/ 20 h 58"/>
                  <a:gd name="T12" fmla="*/ 6 w 76"/>
                  <a:gd name="T13" fmla="*/ 16 h 58"/>
                  <a:gd name="T14" fmla="*/ 4 w 76"/>
                  <a:gd name="T15" fmla="*/ 18 h 58"/>
                  <a:gd name="T16" fmla="*/ 0 w 76"/>
                  <a:gd name="T17" fmla="*/ 24 h 58"/>
                  <a:gd name="T18" fmla="*/ 0 w 76"/>
                  <a:gd name="T19" fmla="*/ 32 h 58"/>
                  <a:gd name="T20" fmla="*/ 0 w 76"/>
                  <a:gd name="T21" fmla="*/ 34 h 58"/>
                  <a:gd name="T22" fmla="*/ 2 w 76"/>
                  <a:gd name="T23" fmla="*/ 42 h 58"/>
                  <a:gd name="T24" fmla="*/ 4 w 76"/>
                  <a:gd name="T25" fmla="*/ 52 h 58"/>
                  <a:gd name="T26" fmla="*/ 8 w 76"/>
                  <a:gd name="T27" fmla="*/ 58 h 58"/>
                  <a:gd name="T28" fmla="*/ 26 w 76"/>
                  <a:gd name="T29" fmla="*/ 58 h 58"/>
                  <a:gd name="T30" fmla="*/ 32 w 76"/>
                  <a:gd name="T31" fmla="*/ 56 h 58"/>
                  <a:gd name="T32" fmla="*/ 38 w 76"/>
                  <a:gd name="T33" fmla="*/ 54 h 58"/>
                  <a:gd name="T34" fmla="*/ 46 w 76"/>
                  <a:gd name="T35" fmla="*/ 52 h 58"/>
                  <a:gd name="T36" fmla="*/ 52 w 76"/>
                  <a:gd name="T37" fmla="*/ 54 h 58"/>
                  <a:gd name="T38" fmla="*/ 56 w 76"/>
                  <a:gd name="T39" fmla="*/ 54 h 58"/>
                  <a:gd name="T40" fmla="*/ 58 w 76"/>
                  <a:gd name="T41" fmla="*/ 52 h 58"/>
                  <a:gd name="T42" fmla="*/ 62 w 76"/>
                  <a:gd name="T43" fmla="*/ 48 h 58"/>
                  <a:gd name="T44" fmla="*/ 68 w 76"/>
                  <a:gd name="T45" fmla="*/ 42 h 58"/>
                  <a:gd name="T46" fmla="*/ 72 w 76"/>
                  <a:gd name="T47" fmla="*/ 30 h 58"/>
                  <a:gd name="T48" fmla="*/ 72 w 76"/>
                  <a:gd name="T49" fmla="*/ 24 h 58"/>
                  <a:gd name="T50" fmla="*/ 74 w 76"/>
                  <a:gd name="T51" fmla="*/ 16 h 58"/>
                  <a:gd name="T52" fmla="*/ 76 w 76"/>
                  <a:gd name="T53" fmla="*/ 10 h 58"/>
                  <a:gd name="T54" fmla="*/ 70 w 76"/>
                  <a:gd name="T55" fmla="*/ 0 h 58"/>
                  <a:gd name="T56" fmla="*/ 66 w 76"/>
                  <a:gd name="T57" fmla="*/ 2 h 58"/>
                  <a:gd name="T58" fmla="*/ 56 w 76"/>
                  <a:gd name="T59" fmla="*/ 2 h 58"/>
                  <a:gd name="T60" fmla="*/ 54 w 76"/>
                  <a:gd name="T61" fmla="*/ 4 h 58"/>
                  <a:gd name="T62" fmla="*/ 46 w 76"/>
                  <a:gd name="T63" fmla="*/ 8 h 58"/>
                  <a:gd name="T64" fmla="*/ 46 w 76"/>
                  <a:gd name="T65" fmla="*/ 12 h 58"/>
                  <a:gd name="T66" fmla="*/ 44 w 76"/>
                  <a:gd name="T67" fmla="*/ 16 h 58"/>
                  <a:gd name="T68" fmla="*/ 42 w 76"/>
                  <a:gd name="T69" fmla="*/ 18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6"/>
                  <a:gd name="T106" fmla="*/ 0 h 58"/>
                  <a:gd name="T107" fmla="*/ 76 w 76"/>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6" h="58">
                    <a:moveTo>
                      <a:pt x="42" y="18"/>
                    </a:moveTo>
                    <a:lnTo>
                      <a:pt x="40" y="18"/>
                    </a:lnTo>
                    <a:lnTo>
                      <a:pt x="36" y="18"/>
                    </a:lnTo>
                    <a:lnTo>
                      <a:pt x="34" y="20"/>
                    </a:lnTo>
                    <a:lnTo>
                      <a:pt x="30" y="22"/>
                    </a:lnTo>
                    <a:lnTo>
                      <a:pt x="28" y="22"/>
                    </a:lnTo>
                    <a:lnTo>
                      <a:pt x="26" y="22"/>
                    </a:lnTo>
                    <a:lnTo>
                      <a:pt x="20" y="24"/>
                    </a:lnTo>
                    <a:lnTo>
                      <a:pt x="12" y="22"/>
                    </a:lnTo>
                    <a:lnTo>
                      <a:pt x="10" y="20"/>
                    </a:lnTo>
                    <a:lnTo>
                      <a:pt x="8" y="18"/>
                    </a:lnTo>
                    <a:lnTo>
                      <a:pt x="6" y="16"/>
                    </a:lnTo>
                    <a:lnTo>
                      <a:pt x="6" y="18"/>
                    </a:lnTo>
                    <a:lnTo>
                      <a:pt x="4" y="18"/>
                    </a:lnTo>
                    <a:lnTo>
                      <a:pt x="2" y="20"/>
                    </a:lnTo>
                    <a:lnTo>
                      <a:pt x="0" y="24"/>
                    </a:lnTo>
                    <a:lnTo>
                      <a:pt x="0" y="28"/>
                    </a:lnTo>
                    <a:lnTo>
                      <a:pt x="0" y="32"/>
                    </a:lnTo>
                    <a:lnTo>
                      <a:pt x="0" y="34"/>
                    </a:lnTo>
                    <a:lnTo>
                      <a:pt x="0" y="38"/>
                    </a:lnTo>
                    <a:lnTo>
                      <a:pt x="2" y="42"/>
                    </a:lnTo>
                    <a:lnTo>
                      <a:pt x="4" y="48"/>
                    </a:lnTo>
                    <a:lnTo>
                      <a:pt x="4" y="52"/>
                    </a:lnTo>
                    <a:lnTo>
                      <a:pt x="6" y="56"/>
                    </a:lnTo>
                    <a:lnTo>
                      <a:pt x="8" y="58"/>
                    </a:lnTo>
                    <a:lnTo>
                      <a:pt x="24" y="58"/>
                    </a:lnTo>
                    <a:lnTo>
                      <a:pt x="26" y="58"/>
                    </a:lnTo>
                    <a:lnTo>
                      <a:pt x="28" y="58"/>
                    </a:lnTo>
                    <a:lnTo>
                      <a:pt x="32" y="56"/>
                    </a:lnTo>
                    <a:lnTo>
                      <a:pt x="36" y="54"/>
                    </a:lnTo>
                    <a:lnTo>
                      <a:pt x="38" y="54"/>
                    </a:lnTo>
                    <a:lnTo>
                      <a:pt x="46" y="52"/>
                    </a:lnTo>
                    <a:lnTo>
                      <a:pt x="48" y="54"/>
                    </a:lnTo>
                    <a:lnTo>
                      <a:pt x="52" y="54"/>
                    </a:lnTo>
                    <a:lnTo>
                      <a:pt x="54" y="54"/>
                    </a:lnTo>
                    <a:lnTo>
                      <a:pt x="56" y="54"/>
                    </a:lnTo>
                    <a:lnTo>
                      <a:pt x="56" y="52"/>
                    </a:lnTo>
                    <a:lnTo>
                      <a:pt x="58" y="52"/>
                    </a:lnTo>
                    <a:lnTo>
                      <a:pt x="60" y="52"/>
                    </a:lnTo>
                    <a:lnTo>
                      <a:pt x="62" y="48"/>
                    </a:lnTo>
                    <a:lnTo>
                      <a:pt x="66" y="46"/>
                    </a:lnTo>
                    <a:lnTo>
                      <a:pt x="68" y="42"/>
                    </a:lnTo>
                    <a:lnTo>
                      <a:pt x="70" y="36"/>
                    </a:lnTo>
                    <a:lnTo>
                      <a:pt x="72" y="30"/>
                    </a:lnTo>
                    <a:lnTo>
                      <a:pt x="72" y="28"/>
                    </a:lnTo>
                    <a:lnTo>
                      <a:pt x="72" y="24"/>
                    </a:lnTo>
                    <a:lnTo>
                      <a:pt x="72" y="20"/>
                    </a:lnTo>
                    <a:lnTo>
                      <a:pt x="74" y="16"/>
                    </a:lnTo>
                    <a:lnTo>
                      <a:pt x="74" y="12"/>
                    </a:lnTo>
                    <a:lnTo>
                      <a:pt x="76" y="10"/>
                    </a:lnTo>
                    <a:lnTo>
                      <a:pt x="70" y="0"/>
                    </a:lnTo>
                    <a:lnTo>
                      <a:pt x="68" y="2"/>
                    </a:lnTo>
                    <a:lnTo>
                      <a:pt x="66" y="2"/>
                    </a:lnTo>
                    <a:lnTo>
                      <a:pt x="62" y="2"/>
                    </a:lnTo>
                    <a:lnTo>
                      <a:pt x="56" y="2"/>
                    </a:lnTo>
                    <a:lnTo>
                      <a:pt x="54" y="4"/>
                    </a:lnTo>
                    <a:lnTo>
                      <a:pt x="52" y="4"/>
                    </a:lnTo>
                    <a:lnTo>
                      <a:pt x="46" y="8"/>
                    </a:lnTo>
                    <a:lnTo>
                      <a:pt x="46" y="10"/>
                    </a:lnTo>
                    <a:lnTo>
                      <a:pt x="46" y="12"/>
                    </a:lnTo>
                    <a:lnTo>
                      <a:pt x="46" y="14"/>
                    </a:lnTo>
                    <a:lnTo>
                      <a:pt x="44" y="16"/>
                    </a:lnTo>
                    <a:lnTo>
                      <a:pt x="44" y="18"/>
                    </a:lnTo>
                    <a:lnTo>
                      <a:pt x="42" y="18"/>
                    </a:lnTo>
                    <a:close/>
                  </a:path>
                </a:pathLst>
              </a:custGeom>
              <a:grpFill/>
              <a:ln w="3175" algn="ctr">
                <a:solidFill>
                  <a:schemeClr val="accent2">
                    <a:lumMod val="60000"/>
                    <a:lumOff val="40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35" name="Freeform 246"/>
              <p:cNvSpPr>
                <a:spLocks/>
              </p:cNvSpPr>
              <p:nvPr/>
            </p:nvSpPr>
            <p:spPr bwMode="gray">
              <a:xfrm>
                <a:off x="2831" y="2054"/>
                <a:ext cx="152" cy="66"/>
              </a:xfrm>
              <a:custGeom>
                <a:avLst/>
                <a:gdLst>
                  <a:gd name="T0" fmla="*/ 134 w 138"/>
                  <a:gd name="T1" fmla="*/ 22 h 66"/>
                  <a:gd name="T2" fmla="*/ 130 w 138"/>
                  <a:gd name="T3" fmla="*/ 18 h 66"/>
                  <a:gd name="T4" fmla="*/ 126 w 138"/>
                  <a:gd name="T5" fmla="*/ 16 h 66"/>
                  <a:gd name="T6" fmla="*/ 118 w 138"/>
                  <a:gd name="T7" fmla="*/ 12 h 66"/>
                  <a:gd name="T8" fmla="*/ 110 w 138"/>
                  <a:gd name="T9" fmla="*/ 14 h 66"/>
                  <a:gd name="T10" fmla="*/ 106 w 138"/>
                  <a:gd name="T11" fmla="*/ 18 h 66"/>
                  <a:gd name="T12" fmla="*/ 104 w 138"/>
                  <a:gd name="T13" fmla="*/ 20 h 66"/>
                  <a:gd name="T14" fmla="*/ 104 w 138"/>
                  <a:gd name="T15" fmla="*/ 24 h 66"/>
                  <a:gd name="T16" fmla="*/ 100 w 138"/>
                  <a:gd name="T17" fmla="*/ 22 h 66"/>
                  <a:gd name="T18" fmla="*/ 94 w 138"/>
                  <a:gd name="T19" fmla="*/ 24 h 66"/>
                  <a:gd name="T20" fmla="*/ 90 w 138"/>
                  <a:gd name="T21" fmla="*/ 24 h 66"/>
                  <a:gd name="T22" fmla="*/ 84 w 138"/>
                  <a:gd name="T23" fmla="*/ 22 h 66"/>
                  <a:gd name="T24" fmla="*/ 76 w 138"/>
                  <a:gd name="T25" fmla="*/ 20 h 66"/>
                  <a:gd name="T26" fmla="*/ 60 w 138"/>
                  <a:gd name="T27" fmla="*/ 14 h 66"/>
                  <a:gd name="T28" fmla="*/ 46 w 138"/>
                  <a:gd name="T29" fmla="*/ 8 h 66"/>
                  <a:gd name="T30" fmla="*/ 36 w 138"/>
                  <a:gd name="T31" fmla="*/ 4 h 66"/>
                  <a:gd name="T32" fmla="*/ 30 w 138"/>
                  <a:gd name="T33" fmla="*/ 0 h 66"/>
                  <a:gd name="T34" fmla="*/ 28 w 138"/>
                  <a:gd name="T35" fmla="*/ 2 h 66"/>
                  <a:gd name="T36" fmla="*/ 28 w 138"/>
                  <a:gd name="T37" fmla="*/ 4 h 66"/>
                  <a:gd name="T38" fmla="*/ 26 w 138"/>
                  <a:gd name="T39" fmla="*/ 6 h 66"/>
                  <a:gd name="T40" fmla="*/ 24 w 138"/>
                  <a:gd name="T41" fmla="*/ 4 h 66"/>
                  <a:gd name="T42" fmla="*/ 22 w 138"/>
                  <a:gd name="T43" fmla="*/ 4 h 66"/>
                  <a:gd name="T44" fmla="*/ 20 w 138"/>
                  <a:gd name="T45" fmla="*/ 0 h 66"/>
                  <a:gd name="T46" fmla="*/ 18 w 138"/>
                  <a:gd name="T47" fmla="*/ 0 h 66"/>
                  <a:gd name="T48" fmla="*/ 18 w 138"/>
                  <a:gd name="T49" fmla="*/ 4 h 66"/>
                  <a:gd name="T50" fmla="*/ 14 w 138"/>
                  <a:gd name="T51" fmla="*/ 6 h 66"/>
                  <a:gd name="T52" fmla="*/ 12 w 138"/>
                  <a:gd name="T53" fmla="*/ 6 h 66"/>
                  <a:gd name="T54" fmla="*/ 6 w 138"/>
                  <a:gd name="T55" fmla="*/ 6 h 66"/>
                  <a:gd name="T56" fmla="*/ 4 w 138"/>
                  <a:gd name="T57" fmla="*/ 8 h 66"/>
                  <a:gd name="T58" fmla="*/ 0 w 138"/>
                  <a:gd name="T59" fmla="*/ 8 h 66"/>
                  <a:gd name="T60" fmla="*/ 8 w 138"/>
                  <a:gd name="T61" fmla="*/ 20 h 66"/>
                  <a:gd name="T62" fmla="*/ 16 w 138"/>
                  <a:gd name="T63" fmla="*/ 42 h 66"/>
                  <a:gd name="T64" fmla="*/ 18 w 138"/>
                  <a:gd name="T65" fmla="*/ 42 h 66"/>
                  <a:gd name="T66" fmla="*/ 18 w 138"/>
                  <a:gd name="T67" fmla="*/ 44 h 66"/>
                  <a:gd name="T68" fmla="*/ 20 w 138"/>
                  <a:gd name="T69" fmla="*/ 46 h 66"/>
                  <a:gd name="T70" fmla="*/ 24 w 138"/>
                  <a:gd name="T71" fmla="*/ 46 h 66"/>
                  <a:gd name="T72" fmla="*/ 30 w 138"/>
                  <a:gd name="T73" fmla="*/ 46 h 66"/>
                  <a:gd name="T74" fmla="*/ 34 w 138"/>
                  <a:gd name="T75" fmla="*/ 42 h 66"/>
                  <a:gd name="T76" fmla="*/ 42 w 138"/>
                  <a:gd name="T77" fmla="*/ 44 h 66"/>
                  <a:gd name="T78" fmla="*/ 42 w 138"/>
                  <a:gd name="T79" fmla="*/ 46 h 66"/>
                  <a:gd name="T80" fmla="*/ 44 w 138"/>
                  <a:gd name="T81" fmla="*/ 48 h 66"/>
                  <a:gd name="T82" fmla="*/ 52 w 138"/>
                  <a:gd name="T83" fmla="*/ 50 h 66"/>
                  <a:gd name="T84" fmla="*/ 60 w 138"/>
                  <a:gd name="T85" fmla="*/ 52 h 66"/>
                  <a:gd name="T86" fmla="*/ 62 w 138"/>
                  <a:gd name="T87" fmla="*/ 58 h 66"/>
                  <a:gd name="T88" fmla="*/ 68 w 138"/>
                  <a:gd name="T89" fmla="*/ 64 h 66"/>
                  <a:gd name="T90" fmla="*/ 72 w 138"/>
                  <a:gd name="T91" fmla="*/ 64 h 66"/>
                  <a:gd name="T92" fmla="*/ 78 w 138"/>
                  <a:gd name="T93" fmla="*/ 66 h 66"/>
                  <a:gd name="T94" fmla="*/ 86 w 138"/>
                  <a:gd name="T95" fmla="*/ 64 h 66"/>
                  <a:gd name="T96" fmla="*/ 90 w 138"/>
                  <a:gd name="T97" fmla="*/ 62 h 66"/>
                  <a:gd name="T98" fmla="*/ 98 w 138"/>
                  <a:gd name="T99" fmla="*/ 60 h 66"/>
                  <a:gd name="T100" fmla="*/ 102 w 138"/>
                  <a:gd name="T101" fmla="*/ 58 h 66"/>
                  <a:gd name="T102" fmla="*/ 104 w 138"/>
                  <a:gd name="T103" fmla="*/ 54 h 66"/>
                  <a:gd name="T104" fmla="*/ 104 w 138"/>
                  <a:gd name="T105" fmla="*/ 50 h 66"/>
                  <a:gd name="T106" fmla="*/ 108 w 138"/>
                  <a:gd name="T107" fmla="*/ 48 h 66"/>
                  <a:gd name="T108" fmla="*/ 112 w 138"/>
                  <a:gd name="T109" fmla="*/ 44 h 66"/>
                  <a:gd name="T110" fmla="*/ 118 w 138"/>
                  <a:gd name="T111" fmla="*/ 46 h 66"/>
                  <a:gd name="T112" fmla="*/ 126 w 138"/>
                  <a:gd name="T113" fmla="*/ 44 h 66"/>
                  <a:gd name="T114" fmla="*/ 130 w 138"/>
                  <a:gd name="T115" fmla="*/ 40 h 66"/>
                  <a:gd name="T116" fmla="*/ 136 w 138"/>
                  <a:gd name="T117" fmla="*/ 38 h 66"/>
                  <a:gd name="T118" fmla="*/ 138 w 138"/>
                  <a:gd name="T119" fmla="*/ 38 h 66"/>
                  <a:gd name="T120" fmla="*/ 136 w 138"/>
                  <a:gd name="T121" fmla="*/ 36 h 66"/>
                  <a:gd name="T122" fmla="*/ 136 w 138"/>
                  <a:gd name="T123" fmla="*/ 30 h 66"/>
                  <a:gd name="T124" fmla="*/ 138 w 138"/>
                  <a:gd name="T125" fmla="*/ 24 h 6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8"/>
                  <a:gd name="T190" fmla="*/ 0 h 66"/>
                  <a:gd name="T191" fmla="*/ 138 w 138"/>
                  <a:gd name="T192" fmla="*/ 66 h 6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8" h="66">
                    <a:moveTo>
                      <a:pt x="138" y="24"/>
                    </a:moveTo>
                    <a:lnTo>
                      <a:pt x="134" y="22"/>
                    </a:lnTo>
                    <a:lnTo>
                      <a:pt x="132" y="20"/>
                    </a:lnTo>
                    <a:lnTo>
                      <a:pt x="130" y="18"/>
                    </a:lnTo>
                    <a:lnTo>
                      <a:pt x="128" y="16"/>
                    </a:lnTo>
                    <a:lnTo>
                      <a:pt x="126" y="16"/>
                    </a:lnTo>
                    <a:lnTo>
                      <a:pt x="122" y="12"/>
                    </a:lnTo>
                    <a:lnTo>
                      <a:pt x="118" y="12"/>
                    </a:lnTo>
                    <a:lnTo>
                      <a:pt x="114" y="14"/>
                    </a:lnTo>
                    <a:lnTo>
                      <a:pt x="110" y="14"/>
                    </a:lnTo>
                    <a:lnTo>
                      <a:pt x="108" y="16"/>
                    </a:lnTo>
                    <a:lnTo>
                      <a:pt x="106" y="18"/>
                    </a:lnTo>
                    <a:lnTo>
                      <a:pt x="104" y="18"/>
                    </a:lnTo>
                    <a:lnTo>
                      <a:pt x="104" y="20"/>
                    </a:lnTo>
                    <a:lnTo>
                      <a:pt x="104" y="22"/>
                    </a:lnTo>
                    <a:lnTo>
                      <a:pt x="104" y="24"/>
                    </a:lnTo>
                    <a:lnTo>
                      <a:pt x="102" y="24"/>
                    </a:lnTo>
                    <a:lnTo>
                      <a:pt x="100" y="22"/>
                    </a:lnTo>
                    <a:lnTo>
                      <a:pt x="96" y="22"/>
                    </a:lnTo>
                    <a:lnTo>
                      <a:pt x="94" y="24"/>
                    </a:lnTo>
                    <a:lnTo>
                      <a:pt x="92" y="24"/>
                    </a:lnTo>
                    <a:lnTo>
                      <a:pt x="90" y="24"/>
                    </a:lnTo>
                    <a:lnTo>
                      <a:pt x="84" y="26"/>
                    </a:lnTo>
                    <a:lnTo>
                      <a:pt x="84" y="22"/>
                    </a:lnTo>
                    <a:lnTo>
                      <a:pt x="80" y="22"/>
                    </a:lnTo>
                    <a:lnTo>
                      <a:pt x="76" y="20"/>
                    </a:lnTo>
                    <a:lnTo>
                      <a:pt x="68" y="14"/>
                    </a:lnTo>
                    <a:lnTo>
                      <a:pt x="60" y="14"/>
                    </a:lnTo>
                    <a:lnTo>
                      <a:pt x="58" y="8"/>
                    </a:lnTo>
                    <a:lnTo>
                      <a:pt x="46" y="8"/>
                    </a:lnTo>
                    <a:lnTo>
                      <a:pt x="42" y="4"/>
                    </a:lnTo>
                    <a:lnTo>
                      <a:pt x="36" y="4"/>
                    </a:lnTo>
                    <a:lnTo>
                      <a:pt x="34" y="0"/>
                    </a:lnTo>
                    <a:lnTo>
                      <a:pt x="30" y="0"/>
                    </a:lnTo>
                    <a:lnTo>
                      <a:pt x="30" y="2"/>
                    </a:lnTo>
                    <a:lnTo>
                      <a:pt x="28" y="2"/>
                    </a:lnTo>
                    <a:lnTo>
                      <a:pt x="28" y="4"/>
                    </a:lnTo>
                    <a:lnTo>
                      <a:pt x="28" y="6"/>
                    </a:lnTo>
                    <a:lnTo>
                      <a:pt x="26" y="6"/>
                    </a:lnTo>
                    <a:lnTo>
                      <a:pt x="24" y="6"/>
                    </a:lnTo>
                    <a:lnTo>
                      <a:pt x="24" y="4"/>
                    </a:lnTo>
                    <a:lnTo>
                      <a:pt x="22" y="4"/>
                    </a:lnTo>
                    <a:lnTo>
                      <a:pt x="22" y="2"/>
                    </a:lnTo>
                    <a:lnTo>
                      <a:pt x="20" y="0"/>
                    </a:lnTo>
                    <a:lnTo>
                      <a:pt x="18" y="0"/>
                    </a:lnTo>
                    <a:lnTo>
                      <a:pt x="20" y="4"/>
                    </a:lnTo>
                    <a:lnTo>
                      <a:pt x="18" y="4"/>
                    </a:lnTo>
                    <a:lnTo>
                      <a:pt x="16" y="4"/>
                    </a:lnTo>
                    <a:lnTo>
                      <a:pt x="14" y="6"/>
                    </a:lnTo>
                    <a:lnTo>
                      <a:pt x="12" y="6"/>
                    </a:lnTo>
                    <a:lnTo>
                      <a:pt x="8" y="6"/>
                    </a:lnTo>
                    <a:lnTo>
                      <a:pt x="6" y="6"/>
                    </a:lnTo>
                    <a:lnTo>
                      <a:pt x="6" y="8"/>
                    </a:lnTo>
                    <a:lnTo>
                      <a:pt x="4" y="8"/>
                    </a:lnTo>
                    <a:lnTo>
                      <a:pt x="2" y="8"/>
                    </a:lnTo>
                    <a:lnTo>
                      <a:pt x="0" y="8"/>
                    </a:lnTo>
                    <a:lnTo>
                      <a:pt x="0" y="18"/>
                    </a:lnTo>
                    <a:lnTo>
                      <a:pt x="8" y="20"/>
                    </a:lnTo>
                    <a:lnTo>
                      <a:pt x="12" y="26"/>
                    </a:lnTo>
                    <a:lnTo>
                      <a:pt x="16" y="42"/>
                    </a:lnTo>
                    <a:lnTo>
                      <a:pt x="18" y="42"/>
                    </a:lnTo>
                    <a:lnTo>
                      <a:pt x="18" y="44"/>
                    </a:lnTo>
                    <a:lnTo>
                      <a:pt x="18" y="46"/>
                    </a:lnTo>
                    <a:lnTo>
                      <a:pt x="20" y="46"/>
                    </a:lnTo>
                    <a:lnTo>
                      <a:pt x="22" y="46"/>
                    </a:lnTo>
                    <a:lnTo>
                      <a:pt x="24" y="46"/>
                    </a:lnTo>
                    <a:lnTo>
                      <a:pt x="26" y="48"/>
                    </a:lnTo>
                    <a:lnTo>
                      <a:pt x="30" y="46"/>
                    </a:lnTo>
                    <a:lnTo>
                      <a:pt x="32" y="46"/>
                    </a:lnTo>
                    <a:lnTo>
                      <a:pt x="34" y="42"/>
                    </a:lnTo>
                    <a:lnTo>
                      <a:pt x="42" y="42"/>
                    </a:lnTo>
                    <a:lnTo>
                      <a:pt x="42" y="44"/>
                    </a:lnTo>
                    <a:lnTo>
                      <a:pt x="42" y="46"/>
                    </a:lnTo>
                    <a:lnTo>
                      <a:pt x="42" y="48"/>
                    </a:lnTo>
                    <a:lnTo>
                      <a:pt x="44" y="48"/>
                    </a:lnTo>
                    <a:lnTo>
                      <a:pt x="46" y="50"/>
                    </a:lnTo>
                    <a:lnTo>
                      <a:pt x="52" y="50"/>
                    </a:lnTo>
                    <a:lnTo>
                      <a:pt x="58" y="50"/>
                    </a:lnTo>
                    <a:lnTo>
                      <a:pt x="60" y="52"/>
                    </a:lnTo>
                    <a:lnTo>
                      <a:pt x="60" y="54"/>
                    </a:lnTo>
                    <a:lnTo>
                      <a:pt x="62" y="58"/>
                    </a:lnTo>
                    <a:lnTo>
                      <a:pt x="66" y="60"/>
                    </a:lnTo>
                    <a:lnTo>
                      <a:pt x="68" y="64"/>
                    </a:lnTo>
                    <a:lnTo>
                      <a:pt x="70" y="64"/>
                    </a:lnTo>
                    <a:lnTo>
                      <a:pt x="72" y="64"/>
                    </a:lnTo>
                    <a:lnTo>
                      <a:pt x="74" y="66"/>
                    </a:lnTo>
                    <a:lnTo>
                      <a:pt x="78" y="66"/>
                    </a:lnTo>
                    <a:lnTo>
                      <a:pt x="82" y="66"/>
                    </a:lnTo>
                    <a:lnTo>
                      <a:pt x="86" y="64"/>
                    </a:lnTo>
                    <a:lnTo>
                      <a:pt x="90" y="62"/>
                    </a:lnTo>
                    <a:lnTo>
                      <a:pt x="94" y="60"/>
                    </a:lnTo>
                    <a:lnTo>
                      <a:pt x="98" y="60"/>
                    </a:lnTo>
                    <a:lnTo>
                      <a:pt x="102" y="60"/>
                    </a:lnTo>
                    <a:lnTo>
                      <a:pt x="102" y="58"/>
                    </a:lnTo>
                    <a:lnTo>
                      <a:pt x="104" y="56"/>
                    </a:lnTo>
                    <a:lnTo>
                      <a:pt x="104" y="54"/>
                    </a:lnTo>
                    <a:lnTo>
                      <a:pt x="104" y="52"/>
                    </a:lnTo>
                    <a:lnTo>
                      <a:pt x="104" y="50"/>
                    </a:lnTo>
                    <a:lnTo>
                      <a:pt x="106" y="50"/>
                    </a:lnTo>
                    <a:lnTo>
                      <a:pt x="108" y="48"/>
                    </a:lnTo>
                    <a:lnTo>
                      <a:pt x="110" y="46"/>
                    </a:lnTo>
                    <a:lnTo>
                      <a:pt x="112" y="44"/>
                    </a:lnTo>
                    <a:lnTo>
                      <a:pt x="114" y="44"/>
                    </a:lnTo>
                    <a:lnTo>
                      <a:pt x="118" y="46"/>
                    </a:lnTo>
                    <a:lnTo>
                      <a:pt x="122" y="44"/>
                    </a:lnTo>
                    <a:lnTo>
                      <a:pt x="126" y="44"/>
                    </a:lnTo>
                    <a:lnTo>
                      <a:pt x="128" y="42"/>
                    </a:lnTo>
                    <a:lnTo>
                      <a:pt x="130" y="40"/>
                    </a:lnTo>
                    <a:lnTo>
                      <a:pt x="132" y="38"/>
                    </a:lnTo>
                    <a:lnTo>
                      <a:pt x="136" y="38"/>
                    </a:lnTo>
                    <a:lnTo>
                      <a:pt x="138" y="38"/>
                    </a:lnTo>
                    <a:lnTo>
                      <a:pt x="136" y="36"/>
                    </a:lnTo>
                    <a:lnTo>
                      <a:pt x="136" y="34"/>
                    </a:lnTo>
                    <a:lnTo>
                      <a:pt x="136" y="30"/>
                    </a:lnTo>
                    <a:lnTo>
                      <a:pt x="138" y="26"/>
                    </a:lnTo>
                    <a:lnTo>
                      <a:pt x="138" y="24"/>
                    </a:lnTo>
                    <a:close/>
                  </a:path>
                </a:pathLst>
              </a:custGeom>
              <a:grpFill/>
              <a:ln w="3175" algn="ctr">
                <a:solidFill>
                  <a:schemeClr val="accent2">
                    <a:lumMod val="60000"/>
                    <a:lumOff val="40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36" name="Freeform 247"/>
              <p:cNvSpPr>
                <a:spLocks/>
              </p:cNvSpPr>
              <p:nvPr/>
            </p:nvSpPr>
            <p:spPr bwMode="gray">
              <a:xfrm>
                <a:off x="2848" y="1958"/>
                <a:ext cx="168" cy="122"/>
              </a:xfrm>
              <a:custGeom>
                <a:avLst/>
                <a:gdLst>
                  <a:gd name="T0" fmla="*/ 84 w 152"/>
                  <a:gd name="T1" fmla="*/ 2 h 122"/>
                  <a:gd name="T2" fmla="*/ 80 w 152"/>
                  <a:gd name="T3" fmla="*/ 10 h 122"/>
                  <a:gd name="T4" fmla="*/ 60 w 152"/>
                  <a:gd name="T5" fmla="*/ 18 h 122"/>
                  <a:gd name="T6" fmla="*/ 52 w 152"/>
                  <a:gd name="T7" fmla="*/ 18 h 122"/>
                  <a:gd name="T8" fmla="*/ 46 w 152"/>
                  <a:gd name="T9" fmla="*/ 16 h 122"/>
                  <a:gd name="T10" fmla="*/ 36 w 152"/>
                  <a:gd name="T11" fmla="*/ 22 h 122"/>
                  <a:gd name="T12" fmla="*/ 30 w 152"/>
                  <a:gd name="T13" fmla="*/ 28 h 122"/>
                  <a:gd name="T14" fmla="*/ 4 w 152"/>
                  <a:gd name="T15" fmla="*/ 36 h 122"/>
                  <a:gd name="T16" fmla="*/ 4 w 152"/>
                  <a:gd name="T17" fmla="*/ 48 h 122"/>
                  <a:gd name="T18" fmla="*/ 4 w 152"/>
                  <a:gd name="T19" fmla="*/ 52 h 122"/>
                  <a:gd name="T20" fmla="*/ 0 w 152"/>
                  <a:gd name="T21" fmla="*/ 56 h 122"/>
                  <a:gd name="T22" fmla="*/ 6 w 152"/>
                  <a:gd name="T23" fmla="*/ 62 h 122"/>
                  <a:gd name="T24" fmla="*/ 10 w 152"/>
                  <a:gd name="T25" fmla="*/ 66 h 122"/>
                  <a:gd name="T26" fmla="*/ 10 w 152"/>
                  <a:gd name="T27" fmla="*/ 72 h 122"/>
                  <a:gd name="T28" fmla="*/ 6 w 152"/>
                  <a:gd name="T29" fmla="*/ 76 h 122"/>
                  <a:gd name="T30" fmla="*/ 6 w 152"/>
                  <a:gd name="T31" fmla="*/ 78 h 122"/>
                  <a:gd name="T32" fmla="*/ 8 w 152"/>
                  <a:gd name="T33" fmla="*/ 84 h 122"/>
                  <a:gd name="T34" fmla="*/ 8 w 152"/>
                  <a:gd name="T35" fmla="*/ 90 h 122"/>
                  <a:gd name="T36" fmla="*/ 8 w 152"/>
                  <a:gd name="T37" fmla="*/ 94 h 122"/>
                  <a:gd name="T38" fmla="*/ 6 w 152"/>
                  <a:gd name="T39" fmla="*/ 100 h 122"/>
                  <a:gd name="T40" fmla="*/ 8 w 152"/>
                  <a:gd name="T41" fmla="*/ 100 h 122"/>
                  <a:gd name="T42" fmla="*/ 12 w 152"/>
                  <a:gd name="T43" fmla="*/ 102 h 122"/>
                  <a:gd name="T44" fmla="*/ 12 w 152"/>
                  <a:gd name="T45" fmla="*/ 98 h 122"/>
                  <a:gd name="T46" fmla="*/ 18 w 152"/>
                  <a:gd name="T47" fmla="*/ 96 h 122"/>
                  <a:gd name="T48" fmla="*/ 30 w 152"/>
                  <a:gd name="T49" fmla="*/ 104 h 122"/>
                  <a:gd name="T50" fmla="*/ 52 w 152"/>
                  <a:gd name="T51" fmla="*/ 110 h 122"/>
                  <a:gd name="T52" fmla="*/ 68 w 152"/>
                  <a:gd name="T53" fmla="*/ 118 h 122"/>
                  <a:gd name="T54" fmla="*/ 76 w 152"/>
                  <a:gd name="T55" fmla="*/ 120 h 122"/>
                  <a:gd name="T56" fmla="*/ 84 w 152"/>
                  <a:gd name="T57" fmla="*/ 118 h 122"/>
                  <a:gd name="T58" fmla="*/ 88 w 152"/>
                  <a:gd name="T59" fmla="*/ 118 h 122"/>
                  <a:gd name="T60" fmla="*/ 90 w 152"/>
                  <a:gd name="T61" fmla="*/ 114 h 122"/>
                  <a:gd name="T62" fmla="*/ 98 w 152"/>
                  <a:gd name="T63" fmla="*/ 110 h 122"/>
                  <a:gd name="T64" fmla="*/ 110 w 152"/>
                  <a:gd name="T65" fmla="*/ 112 h 122"/>
                  <a:gd name="T66" fmla="*/ 116 w 152"/>
                  <a:gd name="T67" fmla="*/ 116 h 122"/>
                  <a:gd name="T68" fmla="*/ 124 w 152"/>
                  <a:gd name="T69" fmla="*/ 120 h 122"/>
                  <a:gd name="T70" fmla="*/ 128 w 152"/>
                  <a:gd name="T71" fmla="*/ 118 h 122"/>
                  <a:gd name="T72" fmla="*/ 150 w 152"/>
                  <a:gd name="T73" fmla="*/ 104 h 122"/>
                  <a:gd name="T74" fmla="*/ 152 w 152"/>
                  <a:gd name="T75" fmla="*/ 100 h 122"/>
                  <a:gd name="T76" fmla="*/ 146 w 152"/>
                  <a:gd name="T77" fmla="*/ 86 h 122"/>
                  <a:gd name="T78" fmla="*/ 142 w 152"/>
                  <a:gd name="T79" fmla="*/ 78 h 122"/>
                  <a:gd name="T80" fmla="*/ 132 w 152"/>
                  <a:gd name="T81" fmla="*/ 64 h 122"/>
                  <a:gd name="T82" fmla="*/ 126 w 152"/>
                  <a:gd name="T83" fmla="*/ 58 h 122"/>
                  <a:gd name="T84" fmla="*/ 132 w 152"/>
                  <a:gd name="T85" fmla="*/ 54 h 122"/>
                  <a:gd name="T86" fmla="*/ 134 w 152"/>
                  <a:gd name="T87" fmla="*/ 40 h 122"/>
                  <a:gd name="T88" fmla="*/ 130 w 152"/>
                  <a:gd name="T89" fmla="*/ 32 h 122"/>
                  <a:gd name="T90" fmla="*/ 124 w 152"/>
                  <a:gd name="T91" fmla="*/ 18 h 122"/>
                  <a:gd name="T92" fmla="*/ 116 w 152"/>
                  <a:gd name="T93" fmla="*/ 12 h 122"/>
                  <a:gd name="T94" fmla="*/ 112 w 152"/>
                  <a:gd name="T95" fmla="*/ 6 h 122"/>
                  <a:gd name="T96" fmla="*/ 104 w 152"/>
                  <a:gd name="T97" fmla="*/ 8 h 122"/>
                  <a:gd name="T98" fmla="*/ 94 w 152"/>
                  <a:gd name="T99" fmla="*/ 8 h 122"/>
                  <a:gd name="T100" fmla="*/ 90 w 152"/>
                  <a:gd name="T101" fmla="*/ 4 h 12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2"/>
                  <a:gd name="T154" fmla="*/ 0 h 122"/>
                  <a:gd name="T155" fmla="*/ 152 w 152"/>
                  <a:gd name="T156" fmla="*/ 122 h 12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2" h="122">
                    <a:moveTo>
                      <a:pt x="90" y="4"/>
                    </a:moveTo>
                    <a:lnTo>
                      <a:pt x="84" y="0"/>
                    </a:lnTo>
                    <a:lnTo>
                      <a:pt x="84" y="2"/>
                    </a:lnTo>
                    <a:lnTo>
                      <a:pt x="82" y="4"/>
                    </a:lnTo>
                    <a:lnTo>
                      <a:pt x="82" y="8"/>
                    </a:lnTo>
                    <a:lnTo>
                      <a:pt x="80" y="10"/>
                    </a:lnTo>
                    <a:lnTo>
                      <a:pt x="78" y="12"/>
                    </a:lnTo>
                    <a:lnTo>
                      <a:pt x="60" y="18"/>
                    </a:lnTo>
                    <a:lnTo>
                      <a:pt x="56" y="18"/>
                    </a:lnTo>
                    <a:lnTo>
                      <a:pt x="52" y="18"/>
                    </a:lnTo>
                    <a:lnTo>
                      <a:pt x="52" y="16"/>
                    </a:lnTo>
                    <a:lnTo>
                      <a:pt x="48" y="16"/>
                    </a:lnTo>
                    <a:lnTo>
                      <a:pt x="46" y="16"/>
                    </a:lnTo>
                    <a:lnTo>
                      <a:pt x="42" y="16"/>
                    </a:lnTo>
                    <a:lnTo>
                      <a:pt x="38" y="20"/>
                    </a:lnTo>
                    <a:lnTo>
                      <a:pt x="36" y="22"/>
                    </a:lnTo>
                    <a:lnTo>
                      <a:pt x="32" y="24"/>
                    </a:lnTo>
                    <a:lnTo>
                      <a:pt x="30" y="26"/>
                    </a:lnTo>
                    <a:lnTo>
                      <a:pt x="30" y="28"/>
                    </a:lnTo>
                    <a:lnTo>
                      <a:pt x="4" y="32"/>
                    </a:lnTo>
                    <a:lnTo>
                      <a:pt x="4" y="36"/>
                    </a:lnTo>
                    <a:lnTo>
                      <a:pt x="4" y="40"/>
                    </a:lnTo>
                    <a:lnTo>
                      <a:pt x="4" y="44"/>
                    </a:lnTo>
                    <a:lnTo>
                      <a:pt x="4" y="48"/>
                    </a:lnTo>
                    <a:lnTo>
                      <a:pt x="4" y="50"/>
                    </a:lnTo>
                    <a:lnTo>
                      <a:pt x="4" y="52"/>
                    </a:lnTo>
                    <a:lnTo>
                      <a:pt x="4" y="54"/>
                    </a:lnTo>
                    <a:lnTo>
                      <a:pt x="0" y="54"/>
                    </a:lnTo>
                    <a:lnTo>
                      <a:pt x="0" y="56"/>
                    </a:lnTo>
                    <a:lnTo>
                      <a:pt x="2" y="56"/>
                    </a:lnTo>
                    <a:lnTo>
                      <a:pt x="4" y="60"/>
                    </a:lnTo>
                    <a:lnTo>
                      <a:pt x="6" y="62"/>
                    </a:lnTo>
                    <a:lnTo>
                      <a:pt x="8" y="62"/>
                    </a:lnTo>
                    <a:lnTo>
                      <a:pt x="8" y="64"/>
                    </a:lnTo>
                    <a:lnTo>
                      <a:pt x="10" y="66"/>
                    </a:lnTo>
                    <a:lnTo>
                      <a:pt x="12" y="68"/>
                    </a:lnTo>
                    <a:lnTo>
                      <a:pt x="12" y="70"/>
                    </a:lnTo>
                    <a:lnTo>
                      <a:pt x="10" y="72"/>
                    </a:lnTo>
                    <a:lnTo>
                      <a:pt x="8" y="74"/>
                    </a:lnTo>
                    <a:lnTo>
                      <a:pt x="6" y="76"/>
                    </a:lnTo>
                    <a:lnTo>
                      <a:pt x="6" y="78"/>
                    </a:lnTo>
                    <a:lnTo>
                      <a:pt x="8" y="80"/>
                    </a:lnTo>
                    <a:lnTo>
                      <a:pt x="8" y="82"/>
                    </a:lnTo>
                    <a:lnTo>
                      <a:pt x="8" y="84"/>
                    </a:lnTo>
                    <a:lnTo>
                      <a:pt x="6" y="86"/>
                    </a:lnTo>
                    <a:lnTo>
                      <a:pt x="6" y="88"/>
                    </a:lnTo>
                    <a:lnTo>
                      <a:pt x="8" y="90"/>
                    </a:lnTo>
                    <a:lnTo>
                      <a:pt x="6" y="90"/>
                    </a:lnTo>
                    <a:lnTo>
                      <a:pt x="6" y="92"/>
                    </a:lnTo>
                    <a:lnTo>
                      <a:pt x="8" y="94"/>
                    </a:lnTo>
                    <a:lnTo>
                      <a:pt x="8" y="96"/>
                    </a:lnTo>
                    <a:lnTo>
                      <a:pt x="8" y="98"/>
                    </a:lnTo>
                    <a:lnTo>
                      <a:pt x="6" y="100"/>
                    </a:lnTo>
                    <a:lnTo>
                      <a:pt x="8" y="100"/>
                    </a:lnTo>
                    <a:lnTo>
                      <a:pt x="8" y="102"/>
                    </a:lnTo>
                    <a:lnTo>
                      <a:pt x="10" y="102"/>
                    </a:lnTo>
                    <a:lnTo>
                      <a:pt x="12" y="102"/>
                    </a:lnTo>
                    <a:lnTo>
                      <a:pt x="12" y="100"/>
                    </a:lnTo>
                    <a:lnTo>
                      <a:pt x="12" y="98"/>
                    </a:lnTo>
                    <a:lnTo>
                      <a:pt x="14" y="98"/>
                    </a:lnTo>
                    <a:lnTo>
                      <a:pt x="14" y="96"/>
                    </a:lnTo>
                    <a:lnTo>
                      <a:pt x="18" y="96"/>
                    </a:lnTo>
                    <a:lnTo>
                      <a:pt x="20" y="100"/>
                    </a:lnTo>
                    <a:lnTo>
                      <a:pt x="26" y="100"/>
                    </a:lnTo>
                    <a:lnTo>
                      <a:pt x="30" y="104"/>
                    </a:lnTo>
                    <a:lnTo>
                      <a:pt x="42" y="104"/>
                    </a:lnTo>
                    <a:lnTo>
                      <a:pt x="44" y="110"/>
                    </a:lnTo>
                    <a:lnTo>
                      <a:pt x="52" y="110"/>
                    </a:lnTo>
                    <a:lnTo>
                      <a:pt x="60" y="116"/>
                    </a:lnTo>
                    <a:lnTo>
                      <a:pt x="64" y="118"/>
                    </a:lnTo>
                    <a:lnTo>
                      <a:pt x="68" y="118"/>
                    </a:lnTo>
                    <a:lnTo>
                      <a:pt x="68" y="122"/>
                    </a:lnTo>
                    <a:lnTo>
                      <a:pt x="74" y="120"/>
                    </a:lnTo>
                    <a:lnTo>
                      <a:pt x="76" y="120"/>
                    </a:lnTo>
                    <a:lnTo>
                      <a:pt x="78" y="120"/>
                    </a:lnTo>
                    <a:lnTo>
                      <a:pt x="80" y="118"/>
                    </a:lnTo>
                    <a:lnTo>
                      <a:pt x="84" y="118"/>
                    </a:lnTo>
                    <a:lnTo>
                      <a:pt x="86" y="120"/>
                    </a:lnTo>
                    <a:lnTo>
                      <a:pt x="88" y="120"/>
                    </a:lnTo>
                    <a:lnTo>
                      <a:pt x="88" y="118"/>
                    </a:lnTo>
                    <a:lnTo>
                      <a:pt x="88" y="116"/>
                    </a:lnTo>
                    <a:lnTo>
                      <a:pt x="88" y="114"/>
                    </a:lnTo>
                    <a:lnTo>
                      <a:pt x="90" y="114"/>
                    </a:lnTo>
                    <a:lnTo>
                      <a:pt x="92" y="112"/>
                    </a:lnTo>
                    <a:lnTo>
                      <a:pt x="94" y="110"/>
                    </a:lnTo>
                    <a:lnTo>
                      <a:pt x="98" y="110"/>
                    </a:lnTo>
                    <a:lnTo>
                      <a:pt x="102" y="108"/>
                    </a:lnTo>
                    <a:lnTo>
                      <a:pt x="106" y="108"/>
                    </a:lnTo>
                    <a:lnTo>
                      <a:pt x="110" y="112"/>
                    </a:lnTo>
                    <a:lnTo>
                      <a:pt x="112" y="112"/>
                    </a:lnTo>
                    <a:lnTo>
                      <a:pt x="114" y="114"/>
                    </a:lnTo>
                    <a:lnTo>
                      <a:pt x="116" y="116"/>
                    </a:lnTo>
                    <a:lnTo>
                      <a:pt x="118" y="118"/>
                    </a:lnTo>
                    <a:lnTo>
                      <a:pt x="122" y="120"/>
                    </a:lnTo>
                    <a:lnTo>
                      <a:pt x="124" y="120"/>
                    </a:lnTo>
                    <a:lnTo>
                      <a:pt x="126" y="120"/>
                    </a:lnTo>
                    <a:lnTo>
                      <a:pt x="128" y="120"/>
                    </a:lnTo>
                    <a:lnTo>
                      <a:pt x="128" y="118"/>
                    </a:lnTo>
                    <a:lnTo>
                      <a:pt x="150" y="104"/>
                    </a:lnTo>
                    <a:lnTo>
                      <a:pt x="152" y="102"/>
                    </a:lnTo>
                    <a:lnTo>
                      <a:pt x="152" y="100"/>
                    </a:lnTo>
                    <a:lnTo>
                      <a:pt x="150" y="98"/>
                    </a:lnTo>
                    <a:lnTo>
                      <a:pt x="148" y="92"/>
                    </a:lnTo>
                    <a:lnTo>
                      <a:pt x="146" y="86"/>
                    </a:lnTo>
                    <a:lnTo>
                      <a:pt x="146" y="84"/>
                    </a:lnTo>
                    <a:lnTo>
                      <a:pt x="144" y="82"/>
                    </a:lnTo>
                    <a:lnTo>
                      <a:pt x="142" y="78"/>
                    </a:lnTo>
                    <a:lnTo>
                      <a:pt x="140" y="72"/>
                    </a:lnTo>
                    <a:lnTo>
                      <a:pt x="136" y="68"/>
                    </a:lnTo>
                    <a:lnTo>
                      <a:pt x="132" y="64"/>
                    </a:lnTo>
                    <a:lnTo>
                      <a:pt x="130" y="60"/>
                    </a:lnTo>
                    <a:lnTo>
                      <a:pt x="126" y="58"/>
                    </a:lnTo>
                    <a:lnTo>
                      <a:pt x="128" y="58"/>
                    </a:lnTo>
                    <a:lnTo>
                      <a:pt x="130" y="56"/>
                    </a:lnTo>
                    <a:lnTo>
                      <a:pt x="132" y="54"/>
                    </a:lnTo>
                    <a:lnTo>
                      <a:pt x="134" y="50"/>
                    </a:lnTo>
                    <a:lnTo>
                      <a:pt x="136" y="46"/>
                    </a:lnTo>
                    <a:lnTo>
                      <a:pt x="134" y="40"/>
                    </a:lnTo>
                    <a:lnTo>
                      <a:pt x="132" y="36"/>
                    </a:lnTo>
                    <a:lnTo>
                      <a:pt x="130" y="32"/>
                    </a:lnTo>
                    <a:lnTo>
                      <a:pt x="128" y="28"/>
                    </a:lnTo>
                    <a:lnTo>
                      <a:pt x="126" y="22"/>
                    </a:lnTo>
                    <a:lnTo>
                      <a:pt x="124" y="18"/>
                    </a:lnTo>
                    <a:lnTo>
                      <a:pt x="122" y="16"/>
                    </a:lnTo>
                    <a:lnTo>
                      <a:pt x="120" y="14"/>
                    </a:lnTo>
                    <a:lnTo>
                      <a:pt x="116" y="12"/>
                    </a:lnTo>
                    <a:lnTo>
                      <a:pt x="114" y="10"/>
                    </a:lnTo>
                    <a:lnTo>
                      <a:pt x="112" y="8"/>
                    </a:lnTo>
                    <a:lnTo>
                      <a:pt x="112" y="6"/>
                    </a:lnTo>
                    <a:lnTo>
                      <a:pt x="110" y="6"/>
                    </a:lnTo>
                    <a:lnTo>
                      <a:pt x="108" y="8"/>
                    </a:lnTo>
                    <a:lnTo>
                      <a:pt x="104" y="8"/>
                    </a:lnTo>
                    <a:lnTo>
                      <a:pt x="98" y="8"/>
                    </a:lnTo>
                    <a:lnTo>
                      <a:pt x="94" y="8"/>
                    </a:lnTo>
                    <a:lnTo>
                      <a:pt x="92" y="6"/>
                    </a:lnTo>
                    <a:lnTo>
                      <a:pt x="90" y="4"/>
                    </a:lnTo>
                    <a:close/>
                  </a:path>
                </a:pathLst>
              </a:custGeom>
              <a:grpFill/>
              <a:ln w="3175" algn="ctr">
                <a:solidFill>
                  <a:schemeClr val="accent2">
                    <a:lumMod val="60000"/>
                    <a:lumOff val="40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37" name="Freeform 248"/>
              <p:cNvSpPr>
                <a:spLocks/>
              </p:cNvSpPr>
              <p:nvPr/>
            </p:nvSpPr>
            <p:spPr bwMode="gray">
              <a:xfrm>
                <a:off x="2956" y="2096"/>
                <a:ext cx="113" cy="84"/>
              </a:xfrm>
              <a:custGeom>
                <a:avLst/>
                <a:gdLst>
                  <a:gd name="T0" fmla="*/ 20 w 102"/>
                  <a:gd name="T1" fmla="*/ 6 h 84"/>
                  <a:gd name="T2" fmla="*/ 26 w 102"/>
                  <a:gd name="T3" fmla="*/ 2 h 84"/>
                  <a:gd name="T4" fmla="*/ 38 w 102"/>
                  <a:gd name="T5" fmla="*/ 2 h 84"/>
                  <a:gd name="T6" fmla="*/ 48 w 102"/>
                  <a:gd name="T7" fmla="*/ 4 h 84"/>
                  <a:gd name="T8" fmla="*/ 52 w 102"/>
                  <a:gd name="T9" fmla="*/ 6 h 84"/>
                  <a:gd name="T10" fmla="*/ 60 w 102"/>
                  <a:gd name="T11" fmla="*/ 6 h 84"/>
                  <a:gd name="T12" fmla="*/ 68 w 102"/>
                  <a:gd name="T13" fmla="*/ 4 h 84"/>
                  <a:gd name="T14" fmla="*/ 72 w 102"/>
                  <a:gd name="T15" fmla="*/ 0 h 84"/>
                  <a:gd name="T16" fmla="*/ 76 w 102"/>
                  <a:gd name="T17" fmla="*/ 2 h 84"/>
                  <a:gd name="T18" fmla="*/ 84 w 102"/>
                  <a:gd name="T19" fmla="*/ 6 h 84"/>
                  <a:gd name="T20" fmla="*/ 92 w 102"/>
                  <a:gd name="T21" fmla="*/ 14 h 84"/>
                  <a:gd name="T22" fmla="*/ 94 w 102"/>
                  <a:gd name="T23" fmla="*/ 20 h 84"/>
                  <a:gd name="T24" fmla="*/ 96 w 102"/>
                  <a:gd name="T25" fmla="*/ 30 h 84"/>
                  <a:gd name="T26" fmla="*/ 98 w 102"/>
                  <a:gd name="T27" fmla="*/ 40 h 84"/>
                  <a:gd name="T28" fmla="*/ 96 w 102"/>
                  <a:gd name="T29" fmla="*/ 54 h 84"/>
                  <a:gd name="T30" fmla="*/ 98 w 102"/>
                  <a:gd name="T31" fmla="*/ 60 h 84"/>
                  <a:gd name="T32" fmla="*/ 102 w 102"/>
                  <a:gd name="T33" fmla="*/ 64 h 84"/>
                  <a:gd name="T34" fmla="*/ 100 w 102"/>
                  <a:gd name="T35" fmla="*/ 66 h 84"/>
                  <a:gd name="T36" fmla="*/ 100 w 102"/>
                  <a:gd name="T37" fmla="*/ 70 h 84"/>
                  <a:gd name="T38" fmla="*/ 100 w 102"/>
                  <a:gd name="T39" fmla="*/ 74 h 84"/>
                  <a:gd name="T40" fmla="*/ 100 w 102"/>
                  <a:gd name="T41" fmla="*/ 82 h 84"/>
                  <a:gd name="T42" fmla="*/ 100 w 102"/>
                  <a:gd name="T43" fmla="*/ 84 h 84"/>
                  <a:gd name="T44" fmla="*/ 94 w 102"/>
                  <a:gd name="T45" fmla="*/ 80 h 84"/>
                  <a:gd name="T46" fmla="*/ 88 w 102"/>
                  <a:gd name="T47" fmla="*/ 76 h 84"/>
                  <a:gd name="T48" fmla="*/ 74 w 102"/>
                  <a:gd name="T49" fmla="*/ 72 h 84"/>
                  <a:gd name="T50" fmla="*/ 72 w 102"/>
                  <a:gd name="T51" fmla="*/ 70 h 84"/>
                  <a:gd name="T52" fmla="*/ 64 w 102"/>
                  <a:gd name="T53" fmla="*/ 66 h 84"/>
                  <a:gd name="T54" fmla="*/ 60 w 102"/>
                  <a:gd name="T55" fmla="*/ 66 h 84"/>
                  <a:gd name="T56" fmla="*/ 48 w 102"/>
                  <a:gd name="T57" fmla="*/ 66 h 84"/>
                  <a:gd name="T58" fmla="*/ 34 w 102"/>
                  <a:gd name="T59" fmla="*/ 72 h 84"/>
                  <a:gd name="T60" fmla="*/ 32 w 102"/>
                  <a:gd name="T61" fmla="*/ 72 h 84"/>
                  <a:gd name="T62" fmla="*/ 26 w 102"/>
                  <a:gd name="T63" fmla="*/ 72 h 84"/>
                  <a:gd name="T64" fmla="*/ 16 w 102"/>
                  <a:gd name="T65" fmla="*/ 64 h 84"/>
                  <a:gd name="T66" fmla="*/ 8 w 102"/>
                  <a:gd name="T67" fmla="*/ 58 h 84"/>
                  <a:gd name="T68" fmla="*/ 0 w 102"/>
                  <a:gd name="T69" fmla="*/ 54 h 84"/>
                  <a:gd name="T70" fmla="*/ 4 w 102"/>
                  <a:gd name="T71" fmla="*/ 52 h 84"/>
                  <a:gd name="T72" fmla="*/ 10 w 102"/>
                  <a:gd name="T73" fmla="*/ 44 h 84"/>
                  <a:gd name="T74" fmla="*/ 16 w 102"/>
                  <a:gd name="T75" fmla="*/ 36 h 84"/>
                  <a:gd name="T76" fmla="*/ 16 w 102"/>
                  <a:gd name="T77" fmla="*/ 32 h 84"/>
                  <a:gd name="T78" fmla="*/ 18 w 102"/>
                  <a:gd name="T79" fmla="*/ 20 h 84"/>
                  <a:gd name="T80" fmla="*/ 18 w 102"/>
                  <a:gd name="T81" fmla="*/ 12 h 84"/>
                  <a:gd name="T82" fmla="*/ 20 w 102"/>
                  <a:gd name="T83" fmla="*/ 6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2"/>
                  <a:gd name="T127" fmla="*/ 0 h 84"/>
                  <a:gd name="T128" fmla="*/ 102 w 102"/>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2" h="84">
                    <a:moveTo>
                      <a:pt x="20" y="6"/>
                    </a:moveTo>
                    <a:lnTo>
                      <a:pt x="20" y="6"/>
                    </a:lnTo>
                    <a:lnTo>
                      <a:pt x="22" y="4"/>
                    </a:lnTo>
                    <a:lnTo>
                      <a:pt x="26" y="2"/>
                    </a:lnTo>
                    <a:lnTo>
                      <a:pt x="32" y="2"/>
                    </a:lnTo>
                    <a:lnTo>
                      <a:pt x="38" y="2"/>
                    </a:lnTo>
                    <a:lnTo>
                      <a:pt x="42" y="2"/>
                    </a:lnTo>
                    <a:lnTo>
                      <a:pt x="48" y="4"/>
                    </a:lnTo>
                    <a:lnTo>
                      <a:pt x="50" y="4"/>
                    </a:lnTo>
                    <a:lnTo>
                      <a:pt x="52" y="6"/>
                    </a:lnTo>
                    <a:lnTo>
                      <a:pt x="56" y="6"/>
                    </a:lnTo>
                    <a:lnTo>
                      <a:pt x="60" y="6"/>
                    </a:lnTo>
                    <a:lnTo>
                      <a:pt x="66" y="6"/>
                    </a:lnTo>
                    <a:lnTo>
                      <a:pt x="68" y="4"/>
                    </a:lnTo>
                    <a:lnTo>
                      <a:pt x="70" y="4"/>
                    </a:lnTo>
                    <a:lnTo>
                      <a:pt x="72" y="0"/>
                    </a:lnTo>
                    <a:lnTo>
                      <a:pt x="76" y="2"/>
                    </a:lnTo>
                    <a:lnTo>
                      <a:pt x="80" y="4"/>
                    </a:lnTo>
                    <a:lnTo>
                      <a:pt x="84" y="6"/>
                    </a:lnTo>
                    <a:lnTo>
                      <a:pt x="88" y="10"/>
                    </a:lnTo>
                    <a:lnTo>
                      <a:pt x="92" y="14"/>
                    </a:lnTo>
                    <a:lnTo>
                      <a:pt x="92" y="16"/>
                    </a:lnTo>
                    <a:lnTo>
                      <a:pt x="94" y="20"/>
                    </a:lnTo>
                    <a:lnTo>
                      <a:pt x="96" y="24"/>
                    </a:lnTo>
                    <a:lnTo>
                      <a:pt x="96" y="30"/>
                    </a:lnTo>
                    <a:lnTo>
                      <a:pt x="98" y="34"/>
                    </a:lnTo>
                    <a:lnTo>
                      <a:pt x="98" y="40"/>
                    </a:lnTo>
                    <a:lnTo>
                      <a:pt x="96" y="48"/>
                    </a:lnTo>
                    <a:lnTo>
                      <a:pt x="96" y="54"/>
                    </a:lnTo>
                    <a:lnTo>
                      <a:pt x="96" y="58"/>
                    </a:lnTo>
                    <a:lnTo>
                      <a:pt x="98" y="60"/>
                    </a:lnTo>
                    <a:lnTo>
                      <a:pt x="100" y="62"/>
                    </a:lnTo>
                    <a:lnTo>
                      <a:pt x="102" y="64"/>
                    </a:lnTo>
                    <a:lnTo>
                      <a:pt x="100" y="66"/>
                    </a:lnTo>
                    <a:lnTo>
                      <a:pt x="100" y="68"/>
                    </a:lnTo>
                    <a:lnTo>
                      <a:pt x="100" y="70"/>
                    </a:lnTo>
                    <a:lnTo>
                      <a:pt x="100" y="72"/>
                    </a:lnTo>
                    <a:lnTo>
                      <a:pt x="100" y="74"/>
                    </a:lnTo>
                    <a:lnTo>
                      <a:pt x="100" y="78"/>
                    </a:lnTo>
                    <a:lnTo>
                      <a:pt x="100" y="82"/>
                    </a:lnTo>
                    <a:lnTo>
                      <a:pt x="100" y="84"/>
                    </a:lnTo>
                    <a:lnTo>
                      <a:pt x="98" y="82"/>
                    </a:lnTo>
                    <a:lnTo>
                      <a:pt x="94" y="80"/>
                    </a:lnTo>
                    <a:lnTo>
                      <a:pt x="92" y="78"/>
                    </a:lnTo>
                    <a:lnTo>
                      <a:pt x="88" y="76"/>
                    </a:lnTo>
                    <a:lnTo>
                      <a:pt x="84" y="76"/>
                    </a:lnTo>
                    <a:lnTo>
                      <a:pt x="74" y="72"/>
                    </a:lnTo>
                    <a:lnTo>
                      <a:pt x="74" y="70"/>
                    </a:lnTo>
                    <a:lnTo>
                      <a:pt x="72" y="70"/>
                    </a:lnTo>
                    <a:lnTo>
                      <a:pt x="68" y="68"/>
                    </a:lnTo>
                    <a:lnTo>
                      <a:pt x="64" y="66"/>
                    </a:lnTo>
                    <a:lnTo>
                      <a:pt x="60" y="66"/>
                    </a:lnTo>
                    <a:lnTo>
                      <a:pt x="54" y="66"/>
                    </a:lnTo>
                    <a:lnTo>
                      <a:pt x="48" y="66"/>
                    </a:lnTo>
                    <a:lnTo>
                      <a:pt x="42" y="68"/>
                    </a:lnTo>
                    <a:lnTo>
                      <a:pt x="34" y="72"/>
                    </a:lnTo>
                    <a:lnTo>
                      <a:pt x="32" y="72"/>
                    </a:lnTo>
                    <a:lnTo>
                      <a:pt x="30" y="72"/>
                    </a:lnTo>
                    <a:lnTo>
                      <a:pt x="26" y="72"/>
                    </a:lnTo>
                    <a:lnTo>
                      <a:pt x="22" y="68"/>
                    </a:lnTo>
                    <a:lnTo>
                      <a:pt x="16" y="64"/>
                    </a:lnTo>
                    <a:lnTo>
                      <a:pt x="8" y="58"/>
                    </a:lnTo>
                    <a:lnTo>
                      <a:pt x="4" y="56"/>
                    </a:lnTo>
                    <a:lnTo>
                      <a:pt x="0" y="54"/>
                    </a:lnTo>
                    <a:lnTo>
                      <a:pt x="2" y="54"/>
                    </a:lnTo>
                    <a:lnTo>
                      <a:pt x="4" y="52"/>
                    </a:lnTo>
                    <a:lnTo>
                      <a:pt x="8" y="48"/>
                    </a:lnTo>
                    <a:lnTo>
                      <a:pt x="10" y="44"/>
                    </a:lnTo>
                    <a:lnTo>
                      <a:pt x="14" y="40"/>
                    </a:lnTo>
                    <a:lnTo>
                      <a:pt x="16" y="36"/>
                    </a:lnTo>
                    <a:lnTo>
                      <a:pt x="16" y="34"/>
                    </a:lnTo>
                    <a:lnTo>
                      <a:pt x="16" y="32"/>
                    </a:lnTo>
                    <a:lnTo>
                      <a:pt x="16" y="26"/>
                    </a:lnTo>
                    <a:lnTo>
                      <a:pt x="18" y="20"/>
                    </a:lnTo>
                    <a:lnTo>
                      <a:pt x="18" y="14"/>
                    </a:lnTo>
                    <a:lnTo>
                      <a:pt x="18" y="12"/>
                    </a:lnTo>
                    <a:lnTo>
                      <a:pt x="20" y="10"/>
                    </a:lnTo>
                    <a:lnTo>
                      <a:pt x="20" y="6"/>
                    </a:lnTo>
                    <a:close/>
                  </a:path>
                </a:pathLst>
              </a:custGeom>
              <a:grpFill/>
              <a:ln w="3175" algn="ctr">
                <a:solidFill>
                  <a:schemeClr val="accent2">
                    <a:lumMod val="60000"/>
                    <a:lumOff val="40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38" name="Freeform 249"/>
              <p:cNvSpPr>
                <a:spLocks/>
              </p:cNvSpPr>
              <p:nvPr/>
            </p:nvSpPr>
            <p:spPr bwMode="gray">
              <a:xfrm>
                <a:off x="3023" y="2218"/>
                <a:ext cx="46" cy="44"/>
              </a:xfrm>
              <a:custGeom>
                <a:avLst/>
                <a:gdLst>
                  <a:gd name="T0" fmla="*/ 26 w 42"/>
                  <a:gd name="T1" fmla="*/ 0 h 44"/>
                  <a:gd name="T2" fmla="*/ 26 w 42"/>
                  <a:gd name="T3" fmla="*/ 2 h 44"/>
                  <a:gd name="T4" fmla="*/ 26 w 42"/>
                  <a:gd name="T5" fmla="*/ 2 h 44"/>
                  <a:gd name="T6" fmla="*/ 26 w 42"/>
                  <a:gd name="T7" fmla="*/ 4 h 44"/>
                  <a:gd name="T8" fmla="*/ 28 w 42"/>
                  <a:gd name="T9" fmla="*/ 6 h 44"/>
                  <a:gd name="T10" fmla="*/ 32 w 42"/>
                  <a:gd name="T11" fmla="*/ 10 h 44"/>
                  <a:gd name="T12" fmla="*/ 36 w 42"/>
                  <a:gd name="T13" fmla="*/ 14 h 44"/>
                  <a:gd name="T14" fmla="*/ 42 w 42"/>
                  <a:gd name="T15" fmla="*/ 22 h 44"/>
                  <a:gd name="T16" fmla="*/ 40 w 42"/>
                  <a:gd name="T17" fmla="*/ 22 h 44"/>
                  <a:gd name="T18" fmla="*/ 40 w 42"/>
                  <a:gd name="T19" fmla="*/ 24 h 44"/>
                  <a:gd name="T20" fmla="*/ 38 w 42"/>
                  <a:gd name="T21" fmla="*/ 28 h 44"/>
                  <a:gd name="T22" fmla="*/ 36 w 42"/>
                  <a:gd name="T23" fmla="*/ 30 h 44"/>
                  <a:gd name="T24" fmla="*/ 34 w 42"/>
                  <a:gd name="T25" fmla="*/ 30 h 44"/>
                  <a:gd name="T26" fmla="*/ 34 w 42"/>
                  <a:gd name="T27" fmla="*/ 30 h 44"/>
                  <a:gd name="T28" fmla="*/ 30 w 42"/>
                  <a:gd name="T29" fmla="*/ 30 h 44"/>
                  <a:gd name="T30" fmla="*/ 28 w 42"/>
                  <a:gd name="T31" fmla="*/ 32 h 44"/>
                  <a:gd name="T32" fmla="*/ 24 w 42"/>
                  <a:gd name="T33" fmla="*/ 32 h 44"/>
                  <a:gd name="T34" fmla="*/ 22 w 42"/>
                  <a:gd name="T35" fmla="*/ 32 h 44"/>
                  <a:gd name="T36" fmla="*/ 22 w 42"/>
                  <a:gd name="T37" fmla="*/ 32 h 44"/>
                  <a:gd name="T38" fmla="*/ 20 w 42"/>
                  <a:gd name="T39" fmla="*/ 34 h 44"/>
                  <a:gd name="T40" fmla="*/ 18 w 42"/>
                  <a:gd name="T41" fmla="*/ 36 h 44"/>
                  <a:gd name="T42" fmla="*/ 16 w 42"/>
                  <a:gd name="T43" fmla="*/ 38 h 44"/>
                  <a:gd name="T44" fmla="*/ 16 w 42"/>
                  <a:gd name="T45" fmla="*/ 38 h 44"/>
                  <a:gd name="T46" fmla="*/ 14 w 42"/>
                  <a:gd name="T47" fmla="*/ 40 h 44"/>
                  <a:gd name="T48" fmla="*/ 12 w 42"/>
                  <a:gd name="T49" fmla="*/ 42 h 44"/>
                  <a:gd name="T50" fmla="*/ 10 w 42"/>
                  <a:gd name="T51" fmla="*/ 42 h 44"/>
                  <a:gd name="T52" fmla="*/ 10 w 42"/>
                  <a:gd name="T53" fmla="*/ 42 h 44"/>
                  <a:gd name="T54" fmla="*/ 8 w 42"/>
                  <a:gd name="T55" fmla="*/ 44 h 44"/>
                  <a:gd name="T56" fmla="*/ 4 w 42"/>
                  <a:gd name="T57" fmla="*/ 44 h 44"/>
                  <a:gd name="T58" fmla="*/ 2 w 42"/>
                  <a:gd name="T59" fmla="*/ 44 h 44"/>
                  <a:gd name="T60" fmla="*/ 0 w 42"/>
                  <a:gd name="T61" fmla="*/ 44 h 44"/>
                  <a:gd name="T62" fmla="*/ 2 w 42"/>
                  <a:gd name="T63" fmla="*/ 36 h 44"/>
                  <a:gd name="T64" fmla="*/ 2 w 42"/>
                  <a:gd name="T65" fmla="*/ 20 h 44"/>
                  <a:gd name="T66" fmla="*/ 2 w 42"/>
                  <a:gd name="T67" fmla="*/ 20 h 44"/>
                  <a:gd name="T68" fmla="*/ 4 w 42"/>
                  <a:gd name="T69" fmla="*/ 16 h 44"/>
                  <a:gd name="T70" fmla="*/ 4 w 42"/>
                  <a:gd name="T71" fmla="*/ 12 h 44"/>
                  <a:gd name="T72" fmla="*/ 8 w 42"/>
                  <a:gd name="T73" fmla="*/ 8 h 44"/>
                  <a:gd name="T74" fmla="*/ 12 w 42"/>
                  <a:gd name="T75" fmla="*/ 4 h 44"/>
                  <a:gd name="T76" fmla="*/ 14 w 42"/>
                  <a:gd name="T77" fmla="*/ 4 h 44"/>
                  <a:gd name="T78" fmla="*/ 16 w 42"/>
                  <a:gd name="T79" fmla="*/ 2 h 44"/>
                  <a:gd name="T80" fmla="*/ 20 w 42"/>
                  <a:gd name="T81" fmla="*/ 0 h 44"/>
                  <a:gd name="T82" fmla="*/ 26 w 42"/>
                  <a:gd name="T83" fmla="*/ 0 h 44"/>
                  <a:gd name="T84" fmla="*/ 26 w 42"/>
                  <a:gd name="T85" fmla="*/ 0 h 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2"/>
                  <a:gd name="T130" fmla="*/ 0 h 44"/>
                  <a:gd name="T131" fmla="*/ 42 w 42"/>
                  <a:gd name="T132" fmla="*/ 44 h 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2" h="44">
                    <a:moveTo>
                      <a:pt x="26" y="0"/>
                    </a:moveTo>
                    <a:lnTo>
                      <a:pt x="26" y="2"/>
                    </a:lnTo>
                    <a:lnTo>
                      <a:pt x="26" y="4"/>
                    </a:lnTo>
                    <a:lnTo>
                      <a:pt x="28" y="6"/>
                    </a:lnTo>
                    <a:lnTo>
                      <a:pt x="32" y="10"/>
                    </a:lnTo>
                    <a:lnTo>
                      <a:pt x="36" y="14"/>
                    </a:lnTo>
                    <a:lnTo>
                      <a:pt x="42" y="22"/>
                    </a:lnTo>
                    <a:lnTo>
                      <a:pt x="40" y="22"/>
                    </a:lnTo>
                    <a:lnTo>
                      <a:pt x="40" y="24"/>
                    </a:lnTo>
                    <a:lnTo>
                      <a:pt x="38" y="28"/>
                    </a:lnTo>
                    <a:lnTo>
                      <a:pt x="36" y="30"/>
                    </a:lnTo>
                    <a:lnTo>
                      <a:pt x="34" y="30"/>
                    </a:lnTo>
                    <a:lnTo>
                      <a:pt x="30" y="30"/>
                    </a:lnTo>
                    <a:lnTo>
                      <a:pt x="28" y="32"/>
                    </a:lnTo>
                    <a:lnTo>
                      <a:pt x="24" y="32"/>
                    </a:lnTo>
                    <a:lnTo>
                      <a:pt x="22" y="32"/>
                    </a:lnTo>
                    <a:lnTo>
                      <a:pt x="20" y="34"/>
                    </a:lnTo>
                    <a:lnTo>
                      <a:pt x="18" y="36"/>
                    </a:lnTo>
                    <a:lnTo>
                      <a:pt x="16" y="38"/>
                    </a:lnTo>
                    <a:lnTo>
                      <a:pt x="14" y="40"/>
                    </a:lnTo>
                    <a:lnTo>
                      <a:pt x="12" y="42"/>
                    </a:lnTo>
                    <a:lnTo>
                      <a:pt x="10" y="42"/>
                    </a:lnTo>
                    <a:lnTo>
                      <a:pt x="8" y="44"/>
                    </a:lnTo>
                    <a:lnTo>
                      <a:pt x="4" y="44"/>
                    </a:lnTo>
                    <a:lnTo>
                      <a:pt x="2" y="44"/>
                    </a:lnTo>
                    <a:lnTo>
                      <a:pt x="0" y="44"/>
                    </a:lnTo>
                    <a:lnTo>
                      <a:pt x="2" y="36"/>
                    </a:lnTo>
                    <a:lnTo>
                      <a:pt x="2" y="20"/>
                    </a:lnTo>
                    <a:lnTo>
                      <a:pt x="4" y="16"/>
                    </a:lnTo>
                    <a:lnTo>
                      <a:pt x="4" y="12"/>
                    </a:lnTo>
                    <a:lnTo>
                      <a:pt x="8" y="8"/>
                    </a:lnTo>
                    <a:lnTo>
                      <a:pt x="12" y="4"/>
                    </a:lnTo>
                    <a:lnTo>
                      <a:pt x="14" y="4"/>
                    </a:lnTo>
                    <a:lnTo>
                      <a:pt x="16" y="2"/>
                    </a:lnTo>
                    <a:lnTo>
                      <a:pt x="20" y="0"/>
                    </a:lnTo>
                    <a:lnTo>
                      <a:pt x="26" y="0"/>
                    </a:lnTo>
                    <a:close/>
                  </a:path>
                </a:pathLst>
              </a:custGeom>
              <a:grpFill/>
              <a:ln w="3175" algn="ctr">
                <a:solidFill>
                  <a:schemeClr val="accent2">
                    <a:lumMod val="60000"/>
                    <a:lumOff val="40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39" name="Freeform 117"/>
              <p:cNvSpPr>
                <a:spLocks noChangeArrowheads="1"/>
              </p:cNvSpPr>
              <p:nvPr/>
            </p:nvSpPr>
            <p:spPr bwMode="gray">
              <a:xfrm>
                <a:off x="2947" y="1196"/>
                <a:ext cx="2357" cy="1098"/>
              </a:xfrm>
              <a:custGeom>
                <a:avLst/>
                <a:gdLst>
                  <a:gd name="T0" fmla="*/ 0 w 3390595"/>
                  <a:gd name="T1" fmla="*/ 0 h 1741923"/>
                  <a:gd name="T2" fmla="*/ 3390595 w 3390595"/>
                  <a:gd name="T3" fmla="*/ 1741923 h 1741923"/>
                </a:gdLst>
                <a:ahLst/>
                <a:cxnLst/>
                <a:rect l="T0" t="T1" r="T2" b="T3"/>
                <a:pathLst>
                  <a:path w="3390595" h="1741923">
                    <a:moveTo>
                      <a:pt x="1371600" y="1423712"/>
                    </a:moveTo>
                    <a:lnTo>
                      <a:pt x="1389888" y="1423712"/>
                    </a:lnTo>
                    <a:lnTo>
                      <a:pt x="1404518" y="1409082"/>
                    </a:lnTo>
                    <a:lnTo>
                      <a:pt x="1441094" y="1420054"/>
                    </a:lnTo>
                    <a:lnTo>
                      <a:pt x="1463040" y="1412739"/>
                    </a:lnTo>
                    <a:lnTo>
                      <a:pt x="1503273" y="1449315"/>
                    </a:lnTo>
                    <a:lnTo>
                      <a:pt x="1521561" y="1471261"/>
                    </a:lnTo>
                    <a:lnTo>
                      <a:pt x="1543507" y="1438342"/>
                    </a:lnTo>
                    <a:lnTo>
                      <a:pt x="1543507" y="1420054"/>
                    </a:lnTo>
                    <a:lnTo>
                      <a:pt x="1561795" y="1427370"/>
                    </a:lnTo>
                    <a:lnTo>
                      <a:pt x="1598371" y="1390794"/>
                    </a:lnTo>
                    <a:lnTo>
                      <a:pt x="1627632" y="1405424"/>
                    </a:lnTo>
                    <a:lnTo>
                      <a:pt x="1660550" y="1398109"/>
                    </a:lnTo>
                    <a:lnTo>
                      <a:pt x="1689811" y="1398109"/>
                    </a:lnTo>
                    <a:lnTo>
                      <a:pt x="1744675" y="1434685"/>
                    </a:lnTo>
                    <a:lnTo>
                      <a:pt x="1792224" y="1438342"/>
                    </a:lnTo>
                    <a:lnTo>
                      <a:pt x="1839773" y="1423712"/>
                    </a:lnTo>
                    <a:lnTo>
                      <a:pt x="1861718" y="1394451"/>
                    </a:lnTo>
                    <a:lnTo>
                      <a:pt x="1880006" y="1394451"/>
                    </a:lnTo>
                    <a:lnTo>
                      <a:pt x="1953158" y="1431027"/>
                    </a:lnTo>
                    <a:lnTo>
                      <a:pt x="1982419" y="1409082"/>
                    </a:lnTo>
                    <a:lnTo>
                      <a:pt x="1986077" y="1376163"/>
                    </a:lnTo>
                    <a:lnTo>
                      <a:pt x="2004365" y="1317642"/>
                    </a:lnTo>
                    <a:lnTo>
                      <a:pt x="2044598" y="1310326"/>
                    </a:lnTo>
                    <a:lnTo>
                      <a:pt x="2077517" y="1313984"/>
                    </a:lnTo>
                    <a:cubicBezTo>
                      <a:pt x="2100194" y="1344220"/>
                      <a:pt x="2087270" y="1343245"/>
                      <a:pt x="2103120" y="1343245"/>
                    </a:cubicBezTo>
                    <a:lnTo>
                      <a:pt x="2110435" y="1376163"/>
                    </a:lnTo>
                    <a:lnTo>
                      <a:pt x="2147011" y="1431027"/>
                    </a:lnTo>
                    <a:lnTo>
                      <a:pt x="2157984" y="1460288"/>
                    </a:lnTo>
                    <a:lnTo>
                      <a:pt x="2190902" y="1456630"/>
                    </a:lnTo>
                    <a:lnTo>
                      <a:pt x="2205533" y="1474918"/>
                    </a:lnTo>
                    <a:lnTo>
                      <a:pt x="2227478" y="1493206"/>
                    </a:lnTo>
                    <a:lnTo>
                      <a:pt x="2249424" y="1485891"/>
                    </a:lnTo>
                    <a:lnTo>
                      <a:pt x="2267712" y="1452973"/>
                    </a:lnTo>
                    <a:lnTo>
                      <a:pt x="2300630" y="1434685"/>
                    </a:lnTo>
                    <a:lnTo>
                      <a:pt x="2296973" y="1467603"/>
                    </a:lnTo>
                    <a:lnTo>
                      <a:pt x="2256739" y="1537098"/>
                    </a:lnTo>
                    <a:lnTo>
                      <a:pt x="2220163" y="1580989"/>
                    </a:lnTo>
                    <a:lnTo>
                      <a:pt x="2216505" y="1610250"/>
                    </a:lnTo>
                    <a:lnTo>
                      <a:pt x="2223821" y="1628538"/>
                    </a:lnTo>
                    <a:lnTo>
                      <a:pt x="2256739" y="1646826"/>
                    </a:lnTo>
                    <a:lnTo>
                      <a:pt x="2318918" y="1570016"/>
                    </a:lnTo>
                    <a:lnTo>
                      <a:pt x="2366467" y="1478576"/>
                    </a:lnTo>
                    <a:lnTo>
                      <a:pt x="2384755" y="1431027"/>
                    </a:lnTo>
                    <a:cubicBezTo>
                      <a:pt x="2388613" y="1407880"/>
                      <a:pt x="2380997" y="1409082"/>
                      <a:pt x="2392070" y="1409082"/>
                    </a:cubicBezTo>
                    <a:lnTo>
                      <a:pt x="2410358" y="1376163"/>
                    </a:lnTo>
                    <a:lnTo>
                      <a:pt x="2410358" y="1317642"/>
                    </a:lnTo>
                    <a:cubicBezTo>
                      <a:pt x="2406591" y="1276194"/>
                      <a:pt x="2420168" y="1277408"/>
                      <a:pt x="2403043" y="1277408"/>
                    </a:cubicBezTo>
                    <a:lnTo>
                      <a:pt x="2384755" y="1277408"/>
                    </a:lnTo>
                    <a:lnTo>
                      <a:pt x="2348179" y="1284723"/>
                    </a:lnTo>
                    <a:lnTo>
                      <a:pt x="2307945" y="1270093"/>
                    </a:lnTo>
                    <a:lnTo>
                      <a:pt x="2304288" y="1251805"/>
                    </a:lnTo>
                    <a:lnTo>
                      <a:pt x="2344521" y="1226202"/>
                    </a:lnTo>
                    <a:lnTo>
                      <a:pt x="2348179" y="1204256"/>
                    </a:lnTo>
                    <a:lnTo>
                      <a:pt x="2450592" y="1087213"/>
                    </a:lnTo>
                    <a:lnTo>
                      <a:pt x="2571293" y="1109158"/>
                    </a:lnTo>
                    <a:lnTo>
                      <a:pt x="2567635" y="1090870"/>
                    </a:lnTo>
                    <a:cubicBezTo>
                      <a:pt x="2590671" y="1079353"/>
                      <a:pt x="2581402" y="1079898"/>
                      <a:pt x="2593238" y="1079898"/>
                    </a:cubicBezTo>
                    <a:lnTo>
                      <a:pt x="2618841" y="1079898"/>
                    </a:lnTo>
                    <a:lnTo>
                      <a:pt x="2629814" y="1112816"/>
                    </a:lnTo>
                    <a:lnTo>
                      <a:pt x="2699309" y="1094528"/>
                    </a:lnTo>
                    <a:lnTo>
                      <a:pt x="2695651" y="1068925"/>
                    </a:lnTo>
                    <a:lnTo>
                      <a:pt x="2765145" y="1014061"/>
                    </a:lnTo>
                    <a:lnTo>
                      <a:pt x="2809037" y="992115"/>
                    </a:lnTo>
                    <a:lnTo>
                      <a:pt x="2809037" y="1006746"/>
                    </a:lnTo>
                    <a:lnTo>
                      <a:pt x="2790749" y="1036006"/>
                    </a:lnTo>
                    <a:lnTo>
                      <a:pt x="2809037" y="1039664"/>
                    </a:lnTo>
                    <a:lnTo>
                      <a:pt x="2852928" y="992115"/>
                    </a:lnTo>
                    <a:lnTo>
                      <a:pt x="2860243" y="1039664"/>
                    </a:lnTo>
                    <a:lnTo>
                      <a:pt x="2809037" y="1068925"/>
                    </a:lnTo>
                    <a:lnTo>
                      <a:pt x="2790749" y="1094528"/>
                    </a:lnTo>
                    <a:lnTo>
                      <a:pt x="2768803" y="1127446"/>
                    </a:lnTo>
                    <a:lnTo>
                      <a:pt x="2728569" y="1164022"/>
                    </a:lnTo>
                    <a:lnTo>
                      <a:pt x="2691993" y="1244490"/>
                    </a:lnTo>
                    <a:lnTo>
                      <a:pt x="2721254" y="1357875"/>
                    </a:lnTo>
                    <a:lnTo>
                      <a:pt x="2739542" y="1383478"/>
                    </a:lnTo>
                    <a:lnTo>
                      <a:pt x="2790749" y="1310326"/>
                    </a:lnTo>
                    <a:lnTo>
                      <a:pt x="2820009" y="1266435"/>
                    </a:lnTo>
                    <a:lnTo>
                      <a:pt x="2841955" y="1266435"/>
                    </a:lnTo>
                    <a:lnTo>
                      <a:pt x="2838297" y="1215229"/>
                    </a:lnTo>
                    <a:lnTo>
                      <a:pt x="2860243" y="1164022"/>
                    </a:lnTo>
                    <a:lnTo>
                      <a:pt x="2841955" y="1131104"/>
                    </a:lnTo>
                    <a:lnTo>
                      <a:pt x="2849270" y="1109158"/>
                    </a:lnTo>
                    <a:lnTo>
                      <a:pt x="2889504" y="1109158"/>
                    </a:lnTo>
                    <a:lnTo>
                      <a:pt x="2896819" y="1090870"/>
                    </a:lnTo>
                    <a:lnTo>
                      <a:pt x="2896819" y="1076240"/>
                    </a:lnTo>
                    <a:lnTo>
                      <a:pt x="2918765" y="1068925"/>
                    </a:lnTo>
                    <a:lnTo>
                      <a:pt x="2969971" y="1039664"/>
                    </a:lnTo>
                    <a:lnTo>
                      <a:pt x="2991917" y="1036006"/>
                    </a:lnTo>
                    <a:lnTo>
                      <a:pt x="3035808" y="1050637"/>
                    </a:lnTo>
                    <a:lnTo>
                      <a:pt x="3057753" y="1006746"/>
                    </a:lnTo>
                    <a:cubicBezTo>
                      <a:pt x="3091738" y="987866"/>
                      <a:pt x="3078119" y="988458"/>
                      <a:pt x="3094329" y="988458"/>
                    </a:cubicBezTo>
                    <a:lnTo>
                      <a:pt x="3105302" y="966512"/>
                    </a:lnTo>
                    <a:lnTo>
                      <a:pt x="3152851" y="973827"/>
                    </a:lnTo>
                    <a:lnTo>
                      <a:pt x="3193085" y="948224"/>
                    </a:lnTo>
                    <a:cubicBezTo>
                      <a:pt x="3163148" y="903318"/>
                      <a:pt x="3181408" y="904333"/>
                      <a:pt x="3160166" y="904333"/>
                    </a:cubicBezTo>
                    <a:lnTo>
                      <a:pt x="3134563" y="878730"/>
                    </a:lnTo>
                    <a:lnTo>
                      <a:pt x="3134563" y="860442"/>
                    </a:lnTo>
                    <a:lnTo>
                      <a:pt x="3160166" y="860442"/>
                    </a:lnTo>
                    <a:lnTo>
                      <a:pt x="3207715" y="820208"/>
                    </a:lnTo>
                    <a:lnTo>
                      <a:pt x="3204057" y="790947"/>
                    </a:lnTo>
                    <a:lnTo>
                      <a:pt x="3222345" y="783632"/>
                    </a:lnTo>
                    <a:lnTo>
                      <a:pt x="3229661" y="809235"/>
                    </a:lnTo>
                    <a:lnTo>
                      <a:pt x="3277209" y="834838"/>
                    </a:lnTo>
                    <a:lnTo>
                      <a:pt x="3317443" y="878730"/>
                    </a:lnTo>
                    <a:lnTo>
                      <a:pt x="3335731" y="878730"/>
                    </a:lnTo>
                    <a:lnTo>
                      <a:pt x="3346704" y="820208"/>
                    </a:lnTo>
                    <a:lnTo>
                      <a:pt x="3368649" y="820208"/>
                    </a:lnTo>
                    <a:lnTo>
                      <a:pt x="3390595" y="794605"/>
                    </a:lnTo>
                    <a:lnTo>
                      <a:pt x="3324758" y="750714"/>
                    </a:lnTo>
                    <a:lnTo>
                      <a:pt x="3291840" y="765344"/>
                    </a:lnTo>
                    <a:lnTo>
                      <a:pt x="3273552" y="717795"/>
                    </a:lnTo>
                    <a:lnTo>
                      <a:pt x="3226003" y="673904"/>
                    </a:lnTo>
                    <a:lnTo>
                      <a:pt x="3174797" y="648301"/>
                    </a:lnTo>
                    <a:lnTo>
                      <a:pt x="3138221" y="611725"/>
                    </a:lnTo>
                    <a:lnTo>
                      <a:pt x="3094329" y="593437"/>
                    </a:lnTo>
                    <a:lnTo>
                      <a:pt x="3039465" y="586122"/>
                    </a:lnTo>
                    <a:lnTo>
                      <a:pt x="3017520" y="578806"/>
                    </a:lnTo>
                    <a:lnTo>
                      <a:pt x="3024835" y="622698"/>
                    </a:lnTo>
                    <a:lnTo>
                      <a:pt x="3021177" y="655616"/>
                    </a:lnTo>
                    <a:lnTo>
                      <a:pt x="2995574" y="662931"/>
                    </a:lnTo>
                    <a:lnTo>
                      <a:pt x="2984601" y="633670"/>
                    </a:lnTo>
                    <a:lnTo>
                      <a:pt x="2966313" y="611725"/>
                    </a:lnTo>
                    <a:lnTo>
                      <a:pt x="2988259" y="593437"/>
                    </a:lnTo>
                    <a:lnTo>
                      <a:pt x="2980944" y="582464"/>
                    </a:lnTo>
                    <a:lnTo>
                      <a:pt x="2937053" y="597094"/>
                    </a:lnTo>
                    <a:lnTo>
                      <a:pt x="2918765" y="604410"/>
                    </a:lnTo>
                    <a:lnTo>
                      <a:pt x="2867558" y="604410"/>
                    </a:lnTo>
                    <a:lnTo>
                      <a:pt x="2845613" y="604410"/>
                    </a:lnTo>
                    <a:lnTo>
                      <a:pt x="2816352" y="626355"/>
                    </a:lnTo>
                    <a:lnTo>
                      <a:pt x="2805379" y="608067"/>
                    </a:lnTo>
                    <a:lnTo>
                      <a:pt x="2805379" y="560518"/>
                    </a:lnTo>
                    <a:lnTo>
                      <a:pt x="2776118" y="527600"/>
                    </a:lnTo>
                    <a:lnTo>
                      <a:pt x="2728569" y="516627"/>
                    </a:lnTo>
                    <a:lnTo>
                      <a:pt x="2655417" y="527600"/>
                    </a:lnTo>
                    <a:lnTo>
                      <a:pt x="2626157" y="505654"/>
                    </a:lnTo>
                    <a:lnTo>
                      <a:pt x="2618841" y="516627"/>
                    </a:lnTo>
                    <a:lnTo>
                      <a:pt x="2615184" y="491024"/>
                    </a:lnTo>
                    <a:lnTo>
                      <a:pt x="2589581" y="432502"/>
                    </a:lnTo>
                    <a:lnTo>
                      <a:pt x="2563977" y="436160"/>
                    </a:lnTo>
                    <a:lnTo>
                      <a:pt x="2538374" y="461763"/>
                    </a:lnTo>
                    <a:lnTo>
                      <a:pt x="2531059" y="432502"/>
                    </a:lnTo>
                    <a:lnTo>
                      <a:pt x="2509113" y="425187"/>
                    </a:lnTo>
                    <a:lnTo>
                      <a:pt x="2439619" y="410557"/>
                    </a:lnTo>
                    <a:lnTo>
                      <a:pt x="2421331" y="417872"/>
                    </a:lnTo>
                    <a:lnTo>
                      <a:pt x="2403043" y="432502"/>
                    </a:lnTo>
                    <a:lnTo>
                      <a:pt x="2392070" y="450790"/>
                    </a:lnTo>
                    <a:lnTo>
                      <a:pt x="2392070" y="491024"/>
                    </a:lnTo>
                    <a:lnTo>
                      <a:pt x="2359152" y="505654"/>
                    </a:lnTo>
                    <a:lnTo>
                      <a:pt x="2329891" y="483709"/>
                    </a:lnTo>
                    <a:lnTo>
                      <a:pt x="2304288" y="491024"/>
                    </a:lnTo>
                    <a:lnTo>
                      <a:pt x="2267712" y="491024"/>
                    </a:lnTo>
                    <a:lnTo>
                      <a:pt x="2264054" y="465421"/>
                    </a:lnTo>
                    <a:lnTo>
                      <a:pt x="2238451" y="494682"/>
                    </a:lnTo>
                    <a:lnTo>
                      <a:pt x="2223821" y="527600"/>
                    </a:lnTo>
                    <a:lnTo>
                      <a:pt x="2205533" y="483709"/>
                    </a:lnTo>
                    <a:lnTo>
                      <a:pt x="2205533" y="410557"/>
                    </a:lnTo>
                    <a:lnTo>
                      <a:pt x="2198217" y="373981"/>
                    </a:lnTo>
                    <a:lnTo>
                      <a:pt x="2168957" y="373981"/>
                    </a:lnTo>
                    <a:lnTo>
                      <a:pt x="2139696" y="366666"/>
                    </a:lnTo>
                    <a:lnTo>
                      <a:pt x="2084832" y="366666"/>
                    </a:lnTo>
                    <a:lnTo>
                      <a:pt x="2051913" y="392269"/>
                    </a:lnTo>
                    <a:lnTo>
                      <a:pt x="1971446" y="363008"/>
                    </a:lnTo>
                    <a:lnTo>
                      <a:pt x="1953158" y="341062"/>
                    </a:lnTo>
                    <a:lnTo>
                      <a:pt x="1876349" y="326432"/>
                    </a:lnTo>
                    <a:lnTo>
                      <a:pt x="1858061" y="304486"/>
                    </a:lnTo>
                    <a:lnTo>
                      <a:pt x="1858061" y="278883"/>
                    </a:lnTo>
                    <a:lnTo>
                      <a:pt x="1839773" y="260595"/>
                    </a:lnTo>
                    <a:lnTo>
                      <a:pt x="1814169" y="286198"/>
                    </a:lnTo>
                    <a:lnTo>
                      <a:pt x="1795881" y="319117"/>
                    </a:lnTo>
                    <a:lnTo>
                      <a:pt x="1755648" y="352035"/>
                    </a:lnTo>
                    <a:lnTo>
                      <a:pt x="1755648" y="363008"/>
                    </a:lnTo>
                    <a:lnTo>
                      <a:pt x="1737360" y="322774"/>
                    </a:lnTo>
                    <a:lnTo>
                      <a:pt x="1726387" y="308144"/>
                    </a:lnTo>
                    <a:lnTo>
                      <a:pt x="1766621" y="300829"/>
                    </a:lnTo>
                    <a:lnTo>
                      <a:pt x="1817827" y="242307"/>
                    </a:lnTo>
                    <a:lnTo>
                      <a:pt x="1861718" y="198416"/>
                    </a:lnTo>
                    <a:lnTo>
                      <a:pt x="1861718" y="147210"/>
                    </a:lnTo>
                    <a:lnTo>
                      <a:pt x="1850745" y="99661"/>
                    </a:lnTo>
                    <a:lnTo>
                      <a:pt x="1803197" y="85030"/>
                    </a:lnTo>
                    <a:lnTo>
                      <a:pt x="1741017" y="117949"/>
                    </a:lnTo>
                    <a:lnTo>
                      <a:pt x="1719072" y="110634"/>
                    </a:lnTo>
                    <a:lnTo>
                      <a:pt x="1711757" y="77715"/>
                    </a:lnTo>
                    <a:lnTo>
                      <a:pt x="1711757" y="74058"/>
                    </a:lnTo>
                    <a:lnTo>
                      <a:pt x="1711757" y="41139"/>
                    </a:lnTo>
                    <a:lnTo>
                      <a:pt x="1744675" y="15536"/>
                    </a:lnTo>
                    <a:cubicBezTo>
                      <a:pt x="1705835" y="0"/>
                      <a:pt x="1721230" y="906"/>
                      <a:pt x="1700784" y="906"/>
                    </a:cubicBezTo>
                    <a:lnTo>
                      <a:pt x="1645920" y="22851"/>
                    </a:lnTo>
                    <a:lnTo>
                      <a:pt x="1616659" y="77715"/>
                    </a:lnTo>
                    <a:lnTo>
                      <a:pt x="1613001" y="99661"/>
                    </a:lnTo>
                    <a:lnTo>
                      <a:pt x="1576425" y="106976"/>
                    </a:lnTo>
                    <a:lnTo>
                      <a:pt x="1580083" y="121606"/>
                    </a:lnTo>
                    <a:lnTo>
                      <a:pt x="1623974" y="154525"/>
                    </a:lnTo>
                    <a:lnTo>
                      <a:pt x="1627632" y="183786"/>
                    </a:lnTo>
                    <a:lnTo>
                      <a:pt x="1616659" y="209389"/>
                    </a:lnTo>
                    <a:lnTo>
                      <a:pt x="1583741" y="176470"/>
                    </a:lnTo>
                    <a:lnTo>
                      <a:pt x="1558137" y="147210"/>
                    </a:lnTo>
                    <a:lnTo>
                      <a:pt x="1510589" y="143552"/>
                    </a:lnTo>
                    <a:lnTo>
                      <a:pt x="1474013" y="132579"/>
                    </a:lnTo>
                    <a:lnTo>
                      <a:pt x="1415491" y="165498"/>
                    </a:lnTo>
                    <a:lnTo>
                      <a:pt x="1367942" y="180128"/>
                    </a:lnTo>
                    <a:lnTo>
                      <a:pt x="1349654" y="234992"/>
                    </a:lnTo>
                    <a:lnTo>
                      <a:pt x="1324051" y="271568"/>
                    </a:lnTo>
                    <a:cubicBezTo>
                      <a:pt x="1293756" y="290502"/>
                      <a:pt x="1294790" y="278354"/>
                      <a:pt x="1294790" y="293514"/>
                    </a:cubicBezTo>
                    <a:lnTo>
                      <a:pt x="1298448" y="304486"/>
                    </a:lnTo>
                    <a:lnTo>
                      <a:pt x="1258214" y="333747"/>
                    </a:lnTo>
                    <a:lnTo>
                      <a:pt x="1236269" y="359350"/>
                    </a:lnTo>
                    <a:lnTo>
                      <a:pt x="1217981" y="399584"/>
                    </a:lnTo>
                    <a:lnTo>
                      <a:pt x="1228953" y="439818"/>
                    </a:lnTo>
                    <a:lnTo>
                      <a:pt x="1269187" y="461763"/>
                    </a:lnTo>
                    <a:lnTo>
                      <a:pt x="1280160" y="483709"/>
                    </a:lnTo>
                    <a:lnTo>
                      <a:pt x="1276502" y="553203"/>
                    </a:lnTo>
                    <a:lnTo>
                      <a:pt x="1294790" y="611725"/>
                    </a:lnTo>
                    <a:lnTo>
                      <a:pt x="1243584" y="567834"/>
                    </a:lnTo>
                    <a:lnTo>
                      <a:pt x="1243584" y="538573"/>
                    </a:lnTo>
                    <a:lnTo>
                      <a:pt x="1232611" y="534915"/>
                    </a:lnTo>
                    <a:cubicBezTo>
                      <a:pt x="1258792" y="486293"/>
                      <a:pt x="1276215" y="487366"/>
                      <a:pt x="1254557" y="487366"/>
                    </a:cubicBezTo>
                    <a:lnTo>
                      <a:pt x="1247241" y="472736"/>
                    </a:lnTo>
                    <a:lnTo>
                      <a:pt x="1203350" y="465421"/>
                    </a:lnTo>
                    <a:lnTo>
                      <a:pt x="1148486" y="432502"/>
                    </a:lnTo>
                    <a:lnTo>
                      <a:pt x="1133856" y="443475"/>
                    </a:lnTo>
                    <a:lnTo>
                      <a:pt x="1130198" y="403242"/>
                    </a:lnTo>
                    <a:lnTo>
                      <a:pt x="1119225" y="384954"/>
                    </a:lnTo>
                    <a:lnTo>
                      <a:pt x="1089965" y="388611"/>
                    </a:lnTo>
                    <a:lnTo>
                      <a:pt x="1089965" y="403242"/>
                    </a:lnTo>
                    <a:lnTo>
                      <a:pt x="1100937" y="439818"/>
                    </a:lnTo>
                    <a:lnTo>
                      <a:pt x="1089965" y="454448"/>
                    </a:lnTo>
                    <a:lnTo>
                      <a:pt x="1060704" y="480051"/>
                    </a:lnTo>
                    <a:lnTo>
                      <a:pt x="1068019" y="509312"/>
                    </a:lnTo>
                    <a:lnTo>
                      <a:pt x="1086307" y="523942"/>
                    </a:lnTo>
                    <a:lnTo>
                      <a:pt x="1078992" y="553203"/>
                    </a:lnTo>
                    <a:lnTo>
                      <a:pt x="1071677" y="578806"/>
                    </a:lnTo>
                    <a:lnTo>
                      <a:pt x="1064361" y="622698"/>
                    </a:lnTo>
                    <a:lnTo>
                      <a:pt x="1086307" y="633670"/>
                    </a:lnTo>
                    <a:lnTo>
                      <a:pt x="1111910" y="619040"/>
                    </a:lnTo>
                    <a:lnTo>
                      <a:pt x="1126541" y="615382"/>
                    </a:lnTo>
                    <a:lnTo>
                      <a:pt x="1152144" y="630013"/>
                    </a:lnTo>
                    <a:lnTo>
                      <a:pt x="1170432" y="684877"/>
                    </a:lnTo>
                    <a:lnTo>
                      <a:pt x="1170432" y="714138"/>
                    </a:lnTo>
                    <a:lnTo>
                      <a:pt x="1199693" y="714138"/>
                    </a:lnTo>
                    <a:lnTo>
                      <a:pt x="1236269" y="725110"/>
                    </a:lnTo>
                    <a:lnTo>
                      <a:pt x="1203350" y="750714"/>
                    </a:lnTo>
                    <a:lnTo>
                      <a:pt x="1188720" y="754371"/>
                    </a:lnTo>
                    <a:lnTo>
                      <a:pt x="1199693" y="790947"/>
                    </a:lnTo>
                    <a:lnTo>
                      <a:pt x="1199693" y="834838"/>
                    </a:lnTo>
                    <a:lnTo>
                      <a:pt x="1181405" y="834838"/>
                    </a:lnTo>
                    <a:lnTo>
                      <a:pt x="1166774" y="794605"/>
                    </a:lnTo>
                    <a:lnTo>
                      <a:pt x="1163117" y="750714"/>
                    </a:lnTo>
                    <a:lnTo>
                      <a:pt x="1141171" y="750714"/>
                    </a:lnTo>
                    <a:lnTo>
                      <a:pt x="1133856" y="783632"/>
                    </a:lnTo>
                    <a:lnTo>
                      <a:pt x="1108253" y="783632"/>
                    </a:lnTo>
                    <a:lnTo>
                      <a:pt x="1126541" y="743398"/>
                    </a:lnTo>
                    <a:lnTo>
                      <a:pt x="1126541" y="688534"/>
                    </a:lnTo>
                    <a:lnTo>
                      <a:pt x="1119225" y="637328"/>
                    </a:lnTo>
                    <a:lnTo>
                      <a:pt x="1100937" y="648301"/>
                    </a:lnTo>
                    <a:lnTo>
                      <a:pt x="1078992" y="659274"/>
                    </a:lnTo>
                    <a:lnTo>
                      <a:pt x="1078992" y="732426"/>
                    </a:lnTo>
                    <a:lnTo>
                      <a:pt x="1071677" y="772659"/>
                    </a:lnTo>
                    <a:lnTo>
                      <a:pt x="1027785" y="783632"/>
                    </a:lnTo>
                    <a:lnTo>
                      <a:pt x="991209" y="787290"/>
                    </a:lnTo>
                    <a:lnTo>
                      <a:pt x="947318" y="765344"/>
                    </a:lnTo>
                    <a:lnTo>
                      <a:pt x="961949" y="758029"/>
                    </a:lnTo>
                    <a:lnTo>
                      <a:pt x="998525" y="743398"/>
                    </a:lnTo>
                    <a:lnTo>
                      <a:pt x="1031443" y="743398"/>
                    </a:lnTo>
                    <a:lnTo>
                      <a:pt x="1027785" y="717795"/>
                    </a:lnTo>
                    <a:lnTo>
                      <a:pt x="1049731" y="681219"/>
                    </a:lnTo>
                    <a:lnTo>
                      <a:pt x="1038758" y="659274"/>
                    </a:lnTo>
                    <a:lnTo>
                      <a:pt x="1038758" y="586122"/>
                    </a:lnTo>
                    <a:lnTo>
                      <a:pt x="1042416" y="538573"/>
                    </a:lnTo>
                    <a:lnTo>
                      <a:pt x="1027785" y="505654"/>
                    </a:lnTo>
                    <a:lnTo>
                      <a:pt x="1027785" y="458106"/>
                    </a:lnTo>
                    <a:lnTo>
                      <a:pt x="1053389" y="417872"/>
                    </a:lnTo>
                    <a:lnTo>
                      <a:pt x="1057046" y="403242"/>
                    </a:lnTo>
                    <a:lnTo>
                      <a:pt x="1042416" y="395926"/>
                    </a:lnTo>
                    <a:lnTo>
                      <a:pt x="1005840" y="406899"/>
                    </a:lnTo>
                    <a:cubicBezTo>
                      <a:pt x="994135" y="391294"/>
                      <a:pt x="1000963" y="392269"/>
                      <a:pt x="991209" y="392269"/>
                    </a:cubicBezTo>
                    <a:lnTo>
                      <a:pt x="965606" y="421530"/>
                    </a:lnTo>
                    <a:lnTo>
                      <a:pt x="965606" y="454448"/>
                    </a:lnTo>
                    <a:lnTo>
                      <a:pt x="929030" y="491024"/>
                    </a:lnTo>
                    <a:lnTo>
                      <a:pt x="925373" y="538573"/>
                    </a:lnTo>
                    <a:lnTo>
                      <a:pt x="932688" y="593437"/>
                    </a:lnTo>
                    <a:lnTo>
                      <a:pt x="947318" y="633670"/>
                    </a:lnTo>
                    <a:lnTo>
                      <a:pt x="936345" y="644643"/>
                    </a:lnTo>
                    <a:lnTo>
                      <a:pt x="892454" y="619040"/>
                    </a:lnTo>
                    <a:lnTo>
                      <a:pt x="859536" y="597094"/>
                    </a:lnTo>
                    <a:lnTo>
                      <a:pt x="811987" y="593437"/>
                    </a:lnTo>
                    <a:lnTo>
                      <a:pt x="822960" y="626355"/>
                    </a:lnTo>
                    <a:lnTo>
                      <a:pt x="822960" y="648301"/>
                    </a:lnTo>
                    <a:lnTo>
                      <a:pt x="790041" y="673904"/>
                    </a:lnTo>
                    <a:lnTo>
                      <a:pt x="793699" y="630013"/>
                    </a:lnTo>
                    <a:lnTo>
                      <a:pt x="771753" y="626355"/>
                    </a:lnTo>
                    <a:lnTo>
                      <a:pt x="760781" y="659274"/>
                    </a:lnTo>
                    <a:lnTo>
                      <a:pt x="720547" y="659274"/>
                    </a:lnTo>
                    <a:lnTo>
                      <a:pt x="687629" y="673904"/>
                    </a:lnTo>
                    <a:lnTo>
                      <a:pt x="694944" y="633670"/>
                    </a:lnTo>
                    <a:cubicBezTo>
                      <a:pt x="675460" y="629774"/>
                      <a:pt x="682873" y="630013"/>
                      <a:pt x="672998" y="630013"/>
                    </a:cubicBezTo>
                    <a:lnTo>
                      <a:pt x="640080" y="662931"/>
                    </a:lnTo>
                    <a:lnTo>
                      <a:pt x="607161" y="673904"/>
                    </a:lnTo>
                    <a:lnTo>
                      <a:pt x="570585" y="699507"/>
                    </a:lnTo>
                    <a:lnTo>
                      <a:pt x="555955" y="732426"/>
                    </a:lnTo>
                    <a:lnTo>
                      <a:pt x="552297" y="750714"/>
                    </a:lnTo>
                    <a:lnTo>
                      <a:pt x="526694" y="739741"/>
                    </a:lnTo>
                    <a:lnTo>
                      <a:pt x="512064" y="728768"/>
                    </a:lnTo>
                    <a:lnTo>
                      <a:pt x="519379" y="706822"/>
                    </a:lnTo>
                    <a:lnTo>
                      <a:pt x="537667" y="684877"/>
                    </a:lnTo>
                    <a:lnTo>
                      <a:pt x="519379" y="640986"/>
                    </a:lnTo>
                    <a:lnTo>
                      <a:pt x="479145" y="644643"/>
                    </a:lnTo>
                    <a:lnTo>
                      <a:pt x="460857" y="648301"/>
                    </a:lnTo>
                    <a:lnTo>
                      <a:pt x="475488" y="662931"/>
                    </a:lnTo>
                    <a:lnTo>
                      <a:pt x="475488" y="684877"/>
                    </a:lnTo>
                    <a:lnTo>
                      <a:pt x="479145" y="717795"/>
                    </a:lnTo>
                    <a:lnTo>
                      <a:pt x="490118" y="743398"/>
                    </a:lnTo>
                    <a:lnTo>
                      <a:pt x="490118" y="769002"/>
                    </a:lnTo>
                    <a:lnTo>
                      <a:pt x="475488" y="783632"/>
                    </a:lnTo>
                    <a:lnTo>
                      <a:pt x="453542" y="761686"/>
                    </a:lnTo>
                    <a:lnTo>
                      <a:pt x="413309" y="801920"/>
                    </a:lnTo>
                    <a:lnTo>
                      <a:pt x="391363" y="816550"/>
                    </a:lnTo>
                    <a:lnTo>
                      <a:pt x="391363" y="831181"/>
                    </a:lnTo>
                    <a:lnTo>
                      <a:pt x="416966" y="853126"/>
                    </a:lnTo>
                    <a:lnTo>
                      <a:pt x="384048" y="860442"/>
                    </a:lnTo>
                    <a:lnTo>
                      <a:pt x="351129" y="842154"/>
                    </a:lnTo>
                    <a:lnTo>
                      <a:pt x="340157" y="809235"/>
                    </a:lnTo>
                    <a:lnTo>
                      <a:pt x="321869" y="816550"/>
                    </a:lnTo>
                    <a:lnTo>
                      <a:pt x="336499" y="853126"/>
                    </a:lnTo>
                    <a:lnTo>
                      <a:pt x="354787" y="900675"/>
                    </a:lnTo>
                    <a:lnTo>
                      <a:pt x="332841" y="897018"/>
                    </a:lnTo>
                    <a:lnTo>
                      <a:pt x="310896" y="864099"/>
                    </a:lnTo>
                    <a:lnTo>
                      <a:pt x="288950" y="860442"/>
                    </a:lnTo>
                    <a:lnTo>
                      <a:pt x="288950" y="823866"/>
                    </a:lnTo>
                    <a:lnTo>
                      <a:pt x="288950" y="794605"/>
                    </a:lnTo>
                    <a:lnTo>
                      <a:pt x="248717" y="769002"/>
                    </a:lnTo>
                    <a:lnTo>
                      <a:pt x="245059" y="736083"/>
                    </a:lnTo>
                    <a:lnTo>
                      <a:pt x="277977" y="750714"/>
                    </a:lnTo>
                    <a:lnTo>
                      <a:pt x="314553" y="772659"/>
                    </a:lnTo>
                    <a:lnTo>
                      <a:pt x="358445" y="798262"/>
                    </a:lnTo>
                    <a:lnTo>
                      <a:pt x="380390" y="787290"/>
                    </a:lnTo>
                    <a:lnTo>
                      <a:pt x="413309" y="761686"/>
                    </a:lnTo>
                    <a:lnTo>
                      <a:pt x="424281" y="717795"/>
                    </a:lnTo>
                    <a:cubicBezTo>
                      <a:pt x="412829" y="691071"/>
                      <a:pt x="422594" y="692192"/>
                      <a:pt x="409651" y="692192"/>
                    </a:cubicBezTo>
                    <a:lnTo>
                      <a:pt x="373075" y="673904"/>
                    </a:lnTo>
                    <a:lnTo>
                      <a:pt x="351129" y="633670"/>
                    </a:lnTo>
                    <a:lnTo>
                      <a:pt x="310896" y="615382"/>
                    </a:lnTo>
                    <a:lnTo>
                      <a:pt x="267005" y="608067"/>
                    </a:lnTo>
                    <a:lnTo>
                      <a:pt x="245059" y="586122"/>
                    </a:lnTo>
                    <a:lnTo>
                      <a:pt x="223113" y="575149"/>
                    </a:lnTo>
                    <a:lnTo>
                      <a:pt x="193853" y="611725"/>
                    </a:lnTo>
                    <a:lnTo>
                      <a:pt x="179222" y="651958"/>
                    </a:lnTo>
                    <a:lnTo>
                      <a:pt x="182880" y="673904"/>
                    </a:lnTo>
                    <a:lnTo>
                      <a:pt x="204825" y="692192"/>
                    </a:lnTo>
                    <a:lnTo>
                      <a:pt x="212141" y="739741"/>
                    </a:lnTo>
                    <a:lnTo>
                      <a:pt x="193853" y="765344"/>
                    </a:lnTo>
                    <a:lnTo>
                      <a:pt x="186537" y="776317"/>
                    </a:lnTo>
                    <a:lnTo>
                      <a:pt x="197510" y="801920"/>
                    </a:lnTo>
                    <a:lnTo>
                      <a:pt x="193853" y="886045"/>
                    </a:lnTo>
                    <a:cubicBezTo>
                      <a:pt x="205305" y="912768"/>
                      <a:pt x="214110" y="911648"/>
                      <a:pt x="201168" y="911648"/>
                    </a:cubicBezTo>
                    <a:lnTo>
                      <a:pt x="223113" y="970170"/>
                    </a:lnTo>
                    <a:lnTo>
                      <a:pt x="204825" y="984800"/>
                    </a:lnTo>
                    <a:lnTo>
                      <a:pt x="164592" y="1021376"/>
                    </a:lnTo>
                    <a:lnTo>
                      <a:pt x="157277" y="1028691"/>
                    </a:lnTo>
                    <a:lnTo>
                      <a:pt x="175565" y="1046979"/>
                    </a:lnTo>
                    <a:lnTo>
                      <a:pt x="186537" y="1057952"/>
                    </a:lnTo>
                    <a:lnTo>
                      <a:pt x="157277" y="1068925"/>
                    </a:lnTo>
                    <a:lnTo>
                      <a:pt x="131673" y="1076240"/>
                    </a:lnTo>
                    <a:lnTo>
                      <a:pt x="102413" y="1072582"/>
                    </a:lnTo>
                    <a:lnTo>
                      <a:pt x="69494" y="1083555"/>
                    </a:lnTo>
                    <a:lnTo>
                      <a:pt x="69494" y="1120131"/>
                    </a:lnTo>
                    <a:lnTo>
                      <a:pt x="80467" y="1131104"/>
                    </a:lnTo>
                    <a:lnTo>
                      <a:pt x="87782" y="1167680"/>
                    </a:lnTo>
                    <a:lnTo>
                      <a:pt x="58521" y="1174995"/>
                    </a:lnTo>
                    <a:lnTo>
                      <a:pt x="43891" y="1149392"/>
                    </a:lnTo>
                    <a:lnTo>
                      <a:pt x="14630" y="1145734"/>
                    </a:lnTo>
                    <a:lnTo>
                      <a:pt x="0" y="1193283"/>
                    </a:lnTo>
                    <a:lnTo>
                      <a:pt x="3657" y="1237174"/>
                    </a:lnTo>
                    <a:lnTo>
                      <a:pt x="36576" y="1240832"/>
                    </a:lnTo>
                    <a:lnTo>
                      <a:pt x="54864" y="1251805"/>
                    </a:lnTo>
                    <a:lnTo>
                      <a:pt x="73152" y="1299354"/>
                    </a:lnTo>
                    <a:lnTo>
                      <a:pt x="65837" y="1321299"/>
                    </a:lnTo>
                    <a:lnTo>
                      <a:pt x="87782" y="1350560"/>
                    </a:lnTo>
                    <a:lnTo>
                      <a:pt x="102413" y="1383478"/>
                    </a:lnTo>
                    <a:lnTo>
                      <a:pt x="54864" y="1423712"/>
                    </a:lnTo>
                    <a:lnTo>
                      <a:pt x="47549" y="1438342"/>
                    </a:lnTo>
                    <a:lnTo>
                      <a:pt x="29261" y="1452973"/>
                    </a:lnTo>
                    <a:lnTo>
                      <a:pt x="47549" y="1460288"/>
                    </a:lnTo>
                    <a:lnTo>
                      <a:pt x="65837" y="1452973"/>
                    </a:lnTo>
                    <a:lnTo>
                      <a:pt x="117043" y="1449315"/>
                    </a:lnTo>
                    <a:lnTo>
                      <a:pt x="135331" y="1442000"/>
                    </a:lnTo>
                    <a:lnTo>
                      <a:pt x="171907" y="1478576"/>
                    </a:lnTo>
                    <a:lnTo>
                      <a:pt x="171907" y="1522467"/>
                    </a:lnTo>
                    <a:lnTo>
                      <a:pt x="171907" y="1544413"/>
                    </a:lnTo>
                    <a:lnTo>
                      <a:pt x="215798" y="1533440"/>
                    </a:lnTo>
                    <a:lnTo>
                      <a:pt x="237744" y="1533440"/>
                    </a:lnTo>
                    <a:lnTo>
                      <a:pt x="288950" y="1551728"/>
                    </a:lnTo>
                    <a:lnTo>
                      <a:pt x="299923" y="1540755"/>
                    </a:lnTo>
                    <a:lnTo>
                      <a:pt x="325526" y="1515152"/>
                    </a:lnTo>
                    <a:lnTo>
                      <a:pt x="343814" y="1522467"/>
                    </a:lnTo>
                    <a:lnTo>
                      <a:pt x="318211" y="1551728"/>
                    </a:lnTo>
                    <a:lnTo>
                      <a:pt x="321869" y="1566358"/>
                    </a:lnTo>
                    <a:lnTo>
                      <a:pt x="354787" y="1595619"/>
                    </a:lnTo>
                    <a:lnTo>
                      <a:pt x="405993" y="1639510"/>
                    </a:lnTo>
                    <a:lnTo>
                      <a:pt x="405993" y="1665114"/>
                    </a:lnTo>
                    <a:cubicBezTo>
                      <a:pt x="386843" y="1684264"/>
                      <a:pt x="379084" y="1683402"/>
                      <a:pt x="391363" y="1683402"/>
                    </a:cubicBezTo>
                    <a:lnTo>
                      <a:pt x="435254" y="1705347"/>
                    </a:lnTo>
                    <a:lnTo>
                      <a:pt x="449885" y="1730950"/>
                    </a:lnTo>
                    <a:lnTo>
                      <a:pt x="471830" y="1730950"/>
                    </a:lnTo>
                    <a:lnTo>
                      <a:pt x="501091" y="1741923"/>
                    </a:lnTo>
                    <a:lnTo>
                      <a:pt x="530352" y="1719978"/>
                    </a:lnTo>
                    <a:lnTo>
                      <a:pt x="555955" y="1734608"/>
                    </a:lnTo>
                    <a:lnTo>
                      <a:pt x="552297" y="1698032"/>
                    </a:lnTo>
                    <a:lnTo>
                      <a:pt x="566928" y="1679744"/>
                    </a:lnTo>
                    <a:lnTo>
                      <a:pt x="548640" y="1654141"/>
                    </a:lnTo>
                    <a:lnTo>
                      <a:pt x="555955" y="1632195"/>
                    </a:lnTo>
                    <a:lnTo>
                      <a:pt x="523037" y="1613907"/>
                    </a:lnTo>
                    <a:lnTo>
                      <a:pt x="523037" y="1562701"/>
                    </a:lnTo>
                    <a:lnTo>
                      <a:pt x="534009" y="1537098"/>
                    </a:lnTo>
                    <a:lnTo>
                      <a:pt x="566928" y="1518810"/>
                    </a:lnTo>
                    <a:lnTo>
                      <a:pt x="607161" y="1511494"/>
                    </a:lnTo>
                    <a:cubicBezTo>
                      <a:pt x="620572" y="1515152"/>
                      <a:pt x="569383" y="1482822"/>
                      <a:pt x="569383" y="1482822"/>
                    </a:cubicBezTo>
                    <a:lnTo>
                      <a:pt x="577328" y="1457645"/>
                    </a:lnTo>
                    <a:lnTo>
                      <a:pt x="541523" y="1432857"/>
                    </a:lnTo>
                    <a:lnTo>
                      <a:pt x="577672" y="1432857"/>
                    </a:lnTo>
                    <a:lnTo>
                      <a:pt x="604870" y="1380527"/>
                    </a:lnTo>
                    <a:lnTo>
                      <a:pt x="621395" y="1413577"/>
                    </a:lnTo>
                    <a:lnTo>
                      <a:pt x="709530" y="1399806"/>
                    </a:lnTo>
                    <a:lnTo>
                      <a:pt x="792157" y="1391544"/>
                    </a:lnTo>
                    <a:lnTo>
                      <a:pt x="880292" y="1347476"/>
                    </a:lnTo>
                    <a:lnTo>
                      <a:pt x="921605" y="1308917"/>
                    </a:lnTo>
                    <a:lnTo>
                      <a:pt x="976689" y="1322688"/>
                    </a:lnTo>
                    <a:lnTo>
                      <a:pt x="1020757" y="1333705"/>
                    </a:lnTo>
                    <a:lnTo>
                      <a:pt x="1089612" y="1344722"/>
                    </a:lnTo>
                    <a:cubicBezTo>
                      <a:pt x="1113135" y="1264921"/>
                      <a:pt x="1125642" y="1344863"/>
                      <a:pt x="1143657" y="1344934"/>
                    </a:cubicBezTo>
                    <a:lnTo>
                      <a:pt x="1216113" y="1396089"/>
                    </a:lnTo>
                    <a:lnTo>
                      <a:pt x="1371600" y="1423712"/>
                    </a:lnTo>
                    <a:close/>
                  </a:path>
                </a:pathLst>
              </a:custGeom>
              <a:grpFill/>
              <a:ln w="3175" algn="ctr">
                <a:solidFill>
                  <a:schemeClr val="accent2">
                    <a:lumMod val="60000"/>
                    <a:lumOff val="40000"/>
                  </a:schemeClr>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340" name="Freeform 118"/>
              <p:cNvSpPr>
                <a:spLocks noChangeArrowheads="1"/>
              </p:cNvSpPr>
              <p:nvPr/>
            </p:nvSpPr>
            <p:spPr bwMode="gray">
              <a:xfrm>
                <a:off x="2879" y="1974"/>
                <a:ext cx="35" cy="19"/>
              </a:xfrm>
              <a:custGeom>
                <a:avLst/>
                <a:gdLst>
                  <a:gd name="T0" fmla="*/ 0 w 213252"/>
                  <a:gd name="T1" fmla="*/ 20891 h 116681"/>
                  <a:gd name="T2" fmla="*/ 0 w 213252"/>
                  <a:gd name="T3" fmla="*/ 15361 h 116681"/>
                  <a:gd name="T4" fmla="*/ 7373 w 213252"/>
                  <a:gd name="T5" fmla="*/ 9831 h 116681"/>
                  <a:gd name="T6" fmla="*/ 11674 w 213252"/>
                  <a:gd name="T7" fmla="*/ 9831 h 116681"/>
                  <a:gd name="T8" fmla="*/ 20276 w 213252"/>
                  <a:gd name="T9" fmla="*/ 0 h 116681"/>
                  <a:gd name="T10" fmla="*/ 37481 w 213252"/>
                  <a:gd name="T11" fmla="*/ 0 h 116681"/>
                  <a:gd name="T12" fmla="*/ 38095 w 213252"/>
                  <a:gd name="T13" fmla="*/ 3687 h 116681"/>
                  <a:gd name="T14" fmla="*/ 52227 w 213252"/>
                  <a:gd name="T15" fmla="*/ 3687 h 116681"/>
                  <a:gd name="T16" fmla="*/ 54685 w 213252"/>
                  <a:gd name="T17" fmla="*/ 9217 h 116681"/>
                  <a:gd name="T18" fmla="*/ 49155 w 213252"/>
                  <a:gd name="T19" fmla="*/ 14747 h 116681"/>
                  <a:gd name="T20" fmla="*/ 49155 w 213252"/>
                  <a:gd name="T21" fmla="*/ 20277 h 116681"/>
                  <a:gd name="T22" fmla="*/ 44854 w 213252"/>
                  <a:gd name="T23" fmla="*/ 20891 h 116681"/>
                  <a:gd name="T24" fmla="*/ 42396 w 213252"/>
                  <a:gd name="T25" fmla="*/ 22120 h 116681"/>
                  <a:gd name="T26" fmla="*/ 39939 w 213252"/>
                  <a:gd name="T27" fmla="*/ 26421 h 116681"/>
                  <a:gd name="T28" fmla="*/ 39939 w 213252"/>
                  <a:gd name="T29" fmla="*/ 27650 h 116681"/>
                  <a:gd name="T30" fmla="*/ 36866 w 213252"/>
                  <a:gd name="T31" fmla="*/ 29494 h 116681"/>
                  <a:gd name="T32" fmla="*/ 35023 w 213252"/>
                  <a:gd name="T33" fmla="*/ 30108 h 116681"/>
                  <a:gd name="T34" fmla="*/ 23349 w 213252"/>
                  <a:gd name="T35" fmla="*/ 28265 h 116681"/>
                  <a:gd name="T36" fmla="*/ 0 w 213252"/>
                  <a:gd name="T37" fmla="*/ 20891 h 1166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3252"/>
                  <a:gd name="T58" fmla="*/ 0 h 116681"/>
                  <a:gd name="T59" fmla="*/ 213252 w 213252"/>
                  <a:gd name="T60" fmla="*/ 116681 h 11668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3252" h="116681">
                    <a:moveTo>
                      <a:pt x="0" y="80962"/>
                    </a:moveTo>
                    <a:lnTo>
                      <a:pt x="0" y="59531"/>
                    </a:lnTo>
                    <a:cubicBezTo>
                      <a:pt x="29235" y="40041"/>
                      <a:pt x="28575" y="51929"/>
                      <a:pt x="28575" y="38100"/>
                    </a:cubicBezTo>
                    <a:lnTo>
                      <a:pt x="45244" y="38100"/>
                    </a:lnTo>
                    <a:lnTo>
                      <a:pt x="78581" y="0"/>
                    </a:lnTo>
                    <a:lnTo>
                      <a:pt x="145256" y="0"/>
                    </a:lnTo>
                    <a:lnTo>
                      <a:pt x="147638" y="14287"/>
                    </a:lnTo>
                    <a:lnTo>
                      <a:pt x="202406" y="14287"/>
                    </a:lnTo>
                    <a:cubicBezTo>
                      <a:pt x="213252" y="30556"/>
                      <a:pt x="211931" y="22851"/>
                      <a:pt x="211931" y="35719"/>
                    </a:cubicBezTo>
                    <a:lnTo>
                      <a:pt x="190500" y="57150"/>
                    </a:lnTo>
                    <a:lnTo>
                      <a:pt x="190500" y="78581"/>
                    </a:lnTo>
                    <a:cubicBezTo>
                      <a:pt x="184944" y="79375"/>
                      <a:pt x="179207" y="79349"/>
                      <a:pt x="173831" y="80962"/>
                    </a:cubicBezTo>
                    <a:cubicBezTo>
                      <a:pt x="156487" y="86165"/>
                      <a:pt x="172197" y="85725"/>
                      <a:pt x="164306" y="85725"/>
                    </a:cubicBezTo>
                    <a:cubicBezTo>
                      <a:pt x="158794" y="93075"/>
                      <a:pt x="156434" y="94131"/>
                      <a:pt x="154781" y="102394"/>
                    </a:cubicBezTo>
                    <a:cubicBezTo>
                      <a:pt x="154470" y="103950"/>
                      <a:pt x="154781" y="105569"/>
                      <a:pt x="154781" y="107156"/>
                    </a:cubicBezTo>
                    <a:cubicBezTo>
                      <a:pt x="150812" y="109537"/>
                      <a:pt x="147015" y="112230"/>
                      <a:pt x="142875" y="114300"/>
                    </a:cubicBezTo>
                    <a:cubicBezTo>
                      <a:pt x="140630" y="115423"/>
                      <a:pt x="135731" y="116681"/>
                      <a:pt x="135731" y="116681"/>
                    </a:cubicBezTo>
                    <a:cubicBezTo>
                      <a:pt x="96900" y="108914"/>
                      <a:pt x="112155" y="109537"/>
                      <a:pt x="90488" y="109537"/>
                    </a:cubicBezTo>
                    <a:lnTo>
                      <a:pt x="0" y="80962"/>
                    </a:lnTo>
                    <a:close/>
                  </a:path>
                </a:pathLst>
              </a:custGeom>
              <a:grpFill/>
              <a:ln w="3175" algn="ctr">
                <a:solidFill>
                  <a:schemeClr val="accent2">
                    <a:lumMod val="60000"/>
                    <a:lumOff val="40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41" name="Freeform 340"/>
              <p:cNvSpPr>
                <a:spLocks noChangeArrowheads="1"/>
              </p:cNvSpPr>
              <p:nvPr/>
            </p:nvSpPr>
            <p:spPr bwMode="gray">
              <a:xfrm>
                <a:off x="2901" y="1960"/>
                <a:ext cx="46" cy="49"/>
              </a:xfrm>
              <a:custGeom>
                <a:avLst/>
                <a:gdLst>
                  <a:gd name="T0" fmla="*/ 0 w 207168"/>
                  <a:gd name="T1" fmla="*/ 54281 h 221456"/>
                  <a:gd name="T2" fmla="*/ 11691 w 207168"/>
                  <a:gd name="T3" fmla="*/ 64302 h 221456"/>
                  <a:gd name="T4" fmla="*/ 11691 w 207168"/>
                  <a:gd name="T5" fmla="*/ 72653 h 221456"/>
                  <a:gd name="T6" fmla="*/ 18372 w 207168"/>
                  <a:gd name="T7" fmla="*/ 75993 h 221456"/>
                  <a:gd name="T8" fmla="*/ 28393 w 207168"/>
                  <a:gd name="T9" fmla="*/ 77663 h 221456"/>
                  <a:gd name="T10" fmla="*/ 26723 w 207168"/>
                  <a:gd name="T11" fmla="*/ 62632 h 221456"/>
                  <a:gd name="T12" fmla="*/ 45930 w 207168"/>
                  <a:gd name="T13" fmla="*/ 66807 h 221456"/>
                  <a:gd name="T14" fmla="*/ 45930 w 207168"/>
                  <a:gd name="T15" fmla="*/ 50105 h 221456"/>
                  <a:gd name="T16" fmla="*/ 72653 w 207168"/>
                  <a:gd name="T17" fmla="*/ 35074 h 221456"/>
                  <a:gd name="T18" fmla="*/ 70983 w 207168"/>
                  <a:gd name="T19" fmla="*/ 6681 h 221456"/>
                  <a:gd name="T20" fmla="*/ 60127 w 207168"/>
                  <a:gd name="T21" fmla="*/ 0 h 221456"/>
                  <a:gd name="T22" fmla="*/ 54281 w 207168"/>
                  <a:gd name="T23" fmla="*/ 8351 h 221456"/>
                  <a:gd name="T24" fmla="*/ 55951 w 207168"/>
                  <a:gd name="T25" fmla="*/ 14196 h 221456"/>
                  <a:gd name="T26" fmla="*/ 16702 w 207168"/>
                  <a:gd name="T27" fmla="*/ 26723 h 221456"/>
                  <a:gd name="T28" fmla="*/ 20042 w 207168"/>
                  <a:gd name="T29" fmla="*/ 31733 h 221456"/>
                  <a:gd name="T30" fmla="*/ 13362 w 207168"/>
                  <a:gd name="T31" fmla="*/ 40084 h 221456"/>
                  <a:gd name="T32" fmla="*/ 5845 w 207168"/>
                  <a:gd name="T33" fmla="*/ 45095 h 221456"/>
                  <a:gd name="T34" fmla="*/ 0 w 207168"/>
                  <a:gd name="T35" fmla="*/ 54281 h 2214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7168"/>
                  <a:gd name="T55" fmla="*/ 0 h 221456"/>
                  <a:gd name="T56" fmla="*/ 207168 w 207168"/>
                  <a:gd name="T57" fmla="*/ 221456 h 2214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7168" h="221456">
                    <a:moveTo>
                      <a:pt x="0" y="154781"/>
                    </a:moveTo>
                    <a:cubicBezTo>
                      <a:pt x="33961" y="181465"/>
                      <a:pt x="33337" y="166843"/>
                      <a:pt x="33337" y="183356"/>
                    </a:cubicBezTo>
                    <a:lnTo>
                      <a:pt x="33337" y="207169"/>
                    </a:lnTo>
                    <a:lnTo>
                      <a:pt x="52387" y="216694"/>
                    </a:lnTo>
                    <a:lnTo>
                      <a:pt x="80962" y="221456"/>
                    </a:lnTo>
                    <a:lnTo>
                      <a:pt x="76200" y="178594"/>
                    </a:lnTo>
                    <a:cubicBezTo>
                      <a:pt x="133217" y="198426"/>
                      <a:pt x="130968" y="216973"/>
                      <a:pt x="130968" y="190500"/>
                    </a:cubicBezTo>
                    <a:lnTo>
                      <a:pt x="130968" y="142875"/>
                    </a:lnTo>
                    <a:lnTo>
                      <a:pt x="207168" y="100013"/>
                    </a:lnTo>
                    <a:lnTo>
                      <a:pt x="202406" y="19050"/>
                    </a:lnTo>
                    <a:lnTo>
                      <a:pt x="171450" y="0"/>
                    </a:lnTo>
                    <a:cubicBezTo>
                      <a:pt x="153736" y="20245"/>
                      <a:pt x="154781" y="10612"/>
                      <a:pt x="154781" y="23813"/>
                    </a:cubicBezTo>
                    <a:lnTo>
                      <a:pt x="159543" y="40481"/>
                    </a:lnTo>
                    <a:lnTo>
                      <a:pt x="47625" y="76200"/>
                    </a:lnTo>
                    <a:lnTo>
                      <a:pt x="57150" y="90488"/>
                    </a:lnTo>
                    <a:lnTo>
                      <a:pt x="38100" y="114300"/>
                    </a:lnTo>
                    <a:cubicBezTo>
                      <a:pt x="34925" y="121841"/>
                      <a:pt x="23018" y="121841"/>
                      <a:pt x="16668" y="128588"/>
                    </a:cubicBezTo>
                    <a:cubicBezTo>
                      <a:pt x="10318" y="135335"/>
                      <a:pt x="794" y="146844"/>
                      <a:pt x="0" y="154781"/>
                    </a:cubicBezTo>
                    <a:close/>
                  </a:path>
                </a:pathLst>
              </a:custGeom>
              <a:grpFill/>
              <a:ln w="3175" algn="ctr">
                <a:solidFill>
                  <a:schemeClr val="accent2">
                    <a:lumMod val="60000"/>
                    <a:lumOff val="40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42" name="Freeform 120"/>
              <p:cNvSpPr>
                <a:spLocks noChangeArrowheads="1"/>
              </p:cNvSpPr>
              <p:nvPr/>
            </p:nvSpPr>
            <p:spPr bwMode="gray">
              <a:xfrm>
                <a:off x="2892" y="1936"/>
                <a:ext cx="57" cy="41"/>
              </a:xfrm>
              <a:custGeom>
                <a:avLst/>
                <a:gdLst>
                  <a:gd name="T0" fmla="*/ 0 w 259556"/>
                  <a:gd name="T1" fmla="*/ 61796 h 188119"/>
                  <a:gd name="T2" fmla="*/ 15867 w 259556"/>
                  <a:gd name="T3" fmla="*/ 60961 h 188119"/>
                  <a:gd name="T4" fmla="*/ 18372 w 259556"/>
                  <a:gd name="T5" fmla="*/ 65972 h 188119"/>
                  <a:gd name="T6" fmla="*/ 30063 w 259556"/>
                  <a:gd name="T7" fmla="*/ 65972 h 188119"/>
                  <a:gd name="T8" fmla="*/ 70983 w 259556"/>
                  <a:gd name="T9" fmla="*/ 50940 h 188119"/>
                  <a:gd name="T10" fmla="*/ 68478 w 259556"/>
                  <a:gd name="T11" fmla="*/ 44260 h 188119"/>
                  <a:gd name="T12" fmla="*/ 75159 w 259556"/>
                  <a:gd name="T13" fmla="*/ 36744 h 188119"/>
                  <a:gd name="T14" fmla="*/ 86015 w 259556"/>
                  <a:gd name="T15" fmla="*/ 42590 h 188119"/>
                  <a:gd name="T16" fmla="*/ 86015 w 259556"/>
                  <a:gd name="T17" fmla="*/ 26723 h 188119"/>
                  <a:gd name="T18" fmla="*/ 91025 w 259556"/>
                  <a:gd name="T19" fmla="*/ 5010 h 188119"/>
                  <a:gd name="T20" fmla="*/ 70983 w 259556"/>
                  <a:gd name="T21" fmla="*/ 0 h 188119"/>
                  <a:gd name="T22" fmla="*/ 41755 w 259556"/>
                  <a:gd name="T23" fmla="*/ 16702 h 188119"/>
                  <a:gd name="T24" fmla="*/ 49271 w 259556"/>
                  <a:gd name="T25" fmla="*/ 35073 h 188119"/>
                  <a:gd name="T26" fmla="*/ 45095 w 259556"/>
                  <a:gd name="T27" fmla="*/ 36744 h 188119"/>
                  <a:gd name="T28" fmla="*/ 34239 w 259556"/>
                  <a:gd name="T29" fmla="*/ 35909 h 188119"/>
                  <a:gd name="T30" fmla="*/ 27558 w 259556"/>
                  <a:gd name="T31" fmla="*/ 21712 h 188119"/>
                  <a:gd name="T32" fmla="*/ 16702 w 259556"/>
                  <a:gd name="T33" fmla="*/ 34238 h 188119"/>
                  <a:gd name="T34" fmla="*/ 15867 w 259556"/>
                  <a:gd name="T35" fmla="*/ 44260 h 188119"/>
                  <a:gd name="T36" fmla="*/ 0 w 259556"/>
                  <a:gd name="T37" fmla="*/ 61796 h 1881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9556"/>
                  <a:gd name="T58" fmla="*/ 0 h 188119"/>
                  <a:gd name="T59" fmla="*/ 259556 w 259556"/>
                  <a:gd name="T60" fmla="*/ 188119 h 1881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9556" h="188119">
                    <a:moveTo>
                      <a:pt x="0" y="176212"/>
                    </a:moveTo>
                    <a:cubicBezTo>
                      <a:pt x="48418" y="173791"/>
                      <a:pt x="63520" y="173831"/>
                      <a:pt x="45244" y="173831"/>
                    </a:cubicBezTo>
                    <a:lnTo>
                      <a:pt x="52388" y="188119"/>
                    </a:lnTo>
                    <a:lnTo>
                      <a:pt x="85725" y="188119"/>
                    </a:lnTo>
                    <a:lnTo>
                      <a:pt x="202406" y="145256"/>
                    </a:lnTo>
                    <a:lnTo>
                      <a:pt x="195263" y="126206"/>
                    </a:lnTo>
                    <a:lnTo>
                      <a:pt x="214313" y="104775"/>
                    </a:lnTo>
                    <a:lnTo>
                      <a:pt x="245269" y="121444"/>
                    </a:lnTo>
                    <a:lnTo>
                      <a:pt x="245269" y="76200"/>
                    </a:lnTo>
                    <a:lnTo>
                      <a:pt x="259556" y="14287"/>
                    </a:lnTo>
                    <a:lnTo>
                      <a:pt x="202406" y="0"/>
                    </a:lnTo>
                    <a:lnTo>
                      <a:pt x="119063" y="47625"/>
                    </a:lnTo>
                    <a:lnTo>
                      <a:pt x="140494" y="100012"/>
                    </a:lnTo>
                    <a:lnTo>
                      <a:pt x="128588" y="104775"/>
                    </a:lnTo>
                    <a:lnTo>
                      <a:pt x="97631" y="102394"/>
                    </a:lnTo>
                    <a:lnTo>
                      <a:pt x="78581" y="61912"/>
                    </a:lnTo>
                    <a:lnTo>
                      <a:pt x="47625" y="97631"/>
                    </a:lnTo>
                    <a:lnTo>
                      <a:pt x="45244" y="126206"/>
                    </a:lnTo>
                    <a:lnTo>
                      <a:pt x="0" y="176212"/>
                    </a:lnTo>
                    <a:close/>
                  </a:path>
                </a:pathLst>
              </a:custGeom>
              <a:grpFill/>
              <a:ln w="3175" algn="ctr">
                <a:solidFill>
                  <a:schemeClr val="accent2">
                    <a:lumMod val="60000"/>
                    <a:lumOff val="40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43" name="Freeform 121"/>
              <p:cNvSpPr>
                <a:spLocks noChangeArrowheads="1"/>
              </p:cNvSpPr>
              <p:nvPr/>
            </p:nvSpPr>
            <p:spPr bwMode="gray">
              <a:xfrm>
                <a:off x="2927" y="1917"/>
                <a:ext cx="28" cy="24"/>
              </a:xfrm>
              <a:custGeom>
                <a:avLst/>
                <a:gdLst>
                  <a:gd name="T0" fmla="*/ 24296 w 126430"/>
                  <a:gd name="T1" fmla="*/ 31734 h 104775"/>
                  <a:gd name="T2" fmla="*/ 15945 w 126430"/>
                  <a:gd name="T3" fmla="*/ 29228 h 104775"/>
                  <a:gd name="T4" fmla="*/ 2584 w 126430"/>
                  <a:gd name="T5" fmla="*/ 36744 h 104775"/>
                  <a:gd name="T6" fmla="*/ 914 w 126430"/>
                  <a:gd name="T7" fmla="*/ 25888 h 104775"/>
                  <a:gd name="T8" fmla="*/ 79 w 126430"/>
                  <a:gd name="T9" fmla="*/ 18372 h 104775"/>
                  <a:gd name="T10" fmla="*/ 3419 w 126430"/>
                  <a:gd name="T11" fmla="*/ 13361 h 104775"/>
                  <a:gd name="T12" fmla="*/ 5924 w 126430"/>
                  <a:gd name="T13" fmla="*/ 11691 h 104775"/>
                  <a:gd name="T14" fmla="*/ 7594 w 126430"/>
                  <a:gd name="T15" fmla="*/ 5846 h 104775"/>
                  <a:gd name="T16" fmla="*/ 16780 w 126430"/>
                  <a:gd name="T17" fmla="*/ 0 h 104775"/>
                  <a:gd name="T18" fmla="*/ 44338 w 126430"/>
                  <a:gd name="T19" fmla="*/ 10021 h 104775"/>
                  <a:gd name="T20" fmla="*/ 39327 w 126430"/>
                  <a:gd name="T21" fmla="*/ 18372 h 104775"/>
                  <a:gd name="T22" fmla="*/ 25966 w 126430"/>
                  <a:gd name="T23" fmla="*/ 13361 h 104775"/>
                  <a:gd name="T24" fmla="*/ 24296 w 126430"/>
                  <a:gd name="T25" fmla="*/ 31734 h 1047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6430"/>
                  <a:gd name="T40" fmla="*/ 0 h 104775"/>
                  <a:gd name="T41" fmla="*/ 126430 w 126430"/>
                  <a:gd name="T42" fmla="*/ 104775 h 1047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6430" h="104775">
                    <a:moveTo>
                      <a:pt x="69280" y="90488"/>
                    </a:moveTo>
                    <a:cubicBezTo>
                      <a:pt x="42320" y="83135"/>
                      <a:pt x="34036" y="83344"/>
                      <a:pt x="45467" y="83344"/>
                    </a:cubicBezTo>
                    <a:lnTo>
                      <a:pt x="7367" y="104775"/>
                    </a:lnTo>
                    <a:cubicBezTo>
                      <a:pt x="4825" y="76814"/>
                      <a:pt x="8907" y="86423"/>
                      <a:pt x="2605" y="73819"/>
                    </a:cubicBezTo>
                    <a:cubicBezTo>
                      <a:pt x="0" y="55579"/>
                      <a:pt x="224" y="62763"/>
                      <a:pt x="224" y="52388"/>
                    </a:cubicBezTo>
                    <a:cubicBezTo>
                      <a:pt x="3399" y="47625"/>
                      <a:pt x="5980" y="42408"/>
                      <a:pt x="9749" y="38100"/>
                    </a:cubicBezTo>
                    <a:cubicBezTo>
                      <a:pt x="11633" y="35946"/>
                      <a:pt x="16892" y="33338"/>
                      <a:pt x="16892" y="33338"/>
                    </a:cubicBezTo>
                    <a:lnTo>
                      <a:pt x="21655" y="16669"/>
                    </a:lnTo>
                    <a:lnTo>
                      <a:pt x="47849" y="0"/>
                    </a:lnTo>
                    <a:lnTo>
                      <a:pt x="126430" y="28575"/>
                    </a:lnTo>
                    <a:cubicBezTo>
                      <a:pt x="114059" y="55791"/>
                      <a:pt x="121307" y="61549"/>
                      <a:pt x="112142" y="52388"/>
                    </a:cubicBezTo>
                    <a:lnTo>
                      <a:pt x="74042" y="38100"/>
                    </a:lnTo>
                    <a:lnTo>
                      <a:pt x="69280" y="90488"/>
                    </a:lnTo>
                    <a:close/>
                  </a:path>
                </a:pathLst>
              </a:custGeom>
              <a:grpFill/>
              <a:ln w="3175" algn="ctr">
                <a:solidFill>
                  <a:schemeClr val="accent2">
                    <a:lumMod val="60000"/>
                    <a:lumOff val="40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44" name="Freeform 122"/>
              <p:cNvSpPr>
                <a:spLocks noChangeArrowheads="1"/>
              </p:cNvSpPr>
              <p:nvPr/>
            </p:nvSpPr>
            <p:spPr bwMode="gray">
              <a:xfrm>
                <a:off x="2735" y="2214"/>
                <a:ext cx="22" cy="30"/>
              </a:xfrm>
              <a:custGeom>
                <a:avLst/>
                <a:gdLst>
                  <a:gd name="T0" fmla="*/ 0 w 100013"/>
                  <a:gd name="T1" fmla="*/ 25888 h 138113"/>
                  <a:gd name="T2" fmla="*/ 15032 w 100013"/>
                  <a:gd name="T3" fmla="*/ 14196 h 138113"/>
                  <a:gd name="T4" fmla="*/ 17537 w 100013"/>
                  <a:gd name="T5" fmla="*/ 835 h 138113"/>
                  <a:gd name="T6" fmla="*/ 24218 w 100013"/>
                  <a:gd name="T7" fmla="*/ 0 h 138113"/>
                  <a:gd name="T8" fmla="*/ 35074 w 100013"/>
                  <a:gd name="T9" fmla="*/ 15867 h 138113"/>
                  <a:gd name="T10" fmla="*/ 30898 w 100013"/>
                  <a:gd name="T11" fmla="*/ 21712 h 138113"/>
                  <a:gd name="T12" fmla="*/ 22548 w 100013"/>
                  <a:gd name="T13" fmla="*/ 48435 h 138113"/>
                  <a:gd name="T14" fmla="*/ 0 w 100013"/>
                  <a:gd name="T15" fmla="*/ 25888 h 138113"/>
                  <a:gd name="T16" fmla="*/ 0 60000 65536"/>
                  <a:gd name="T17" fmla="*/ 0 60000 65536"/>
                  <a:gd name="T18" fmla="*/ 0 60000 65536"/>
                  <a:gd name="T19" fmla="*/ 0 60000 65536"/>
                  <a:gd name="T20" fmla="*/ 0 60000 65536"/>
                  <a:gd name="T21" fmla="*/ 0 60000 65536"/>
                  <a:gd name="T22" fmla="*/ 0 60000 65536"/>
                  <a:gd name="T23" fmla="*/ 0 60000 65536"/>
                  <a:gd name="T24" fmla="*/ 0 w 100013"/>
                  <a:gd name="T25" fmla="*/ 0 h 138113"/>
                  <a:gd name="T26" fmla="*/ 100013 w 100013"/>
                  <a:gd name="T27" fmla="*/ 138113 h 1381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0013" h="138113">
                    <a:moveTo>
                      <a:pt x="0" y="73819"/>
                    </a:moveTo>
                    <a:lnTo>
                      <a:pt x="42863" y="40481"/>
                    </a:lnTo>
                    <a:lnTo>
                      <a:pt x="50006" y="2381"/>
                    </a:lnTo>
                    <a:lnTo>
                      <a:pt x="69056" y="0"/>
                    </a:lnTo>
                    <a:lnTo>
                      <a:pt x="100013" y="45244"/>
                    </a:lnTo>
                    <a:lnTo>
                      <a:pt x="88106" y="61913"/>
                    </a:lnTo>
                    <a:lnTo>
                      <a:pt x="64294" y="138113"/>
                    </a:lnTo>
                    <a:lnTo>
                      <a:pt x="0" y="73819"/>
                    </a:lnTo>
                    <a:close/>
                  </a:path>
                </a:pathLst>
              </a:custGeom>
              <a:grpFill/>
              <a:ln w="3175" algn="ctr">
                <a:solidFill>
                  <a:schemeClr val="accent2">
                    <a:lumMod val="60000"/>
                    <a:lumOff val="40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45" name="Freeform 241"/>
              <p:cNvSpPr>
                <a:spLocks/>
              </p:cNvSpPr>
              <p:nvPr/>
            </p:nvSpPr>
            <p:spPr bwMode="gray">
              <a:xfrm>
                <a:off x="2944" y="2164"/>
                <a:ext cx="121" cy="90"/>
              </a:xfrm>
              <a:custGeom>
                <a:avLst/>
                <a:gdLst>
                  <a:gd name="T0" fmla="*/ 28 w 110"/>
                  <a:gd name="T1" fmla="*/ 74 h 90"/>
                  <a:gd name="T2" fmla="*/ 30 w 110"/>
                  <a:gd name="T3" fmla="*/ 60 h 90"/>
                  <a:gd name="T4" fmla="*/ 32 w 110"/>
                  <a:gd name="T5" fmla="*/ 58 h 90"/>
                  <a:gd name="T6" fmla="*/ 32 w 110"/>
                  <a:gd name="T7" fmla="*/ 54 h 90"/>
                  <a:gd name="T8" fmla="*/ 30 w 110"/>
                  <a:gd name="T9" fmla="*/ 50 h 90"/>
                  <a:gd name="T10" fmla="*/ 26 w 110"/>
                  <a:gd name="T11" fmla="*/ 44 h 90"/>
                  <a:gd name="T12" fmla="*/ 22 w 110"/>
                  <a:gd name="T13" fmla="*/ 36 h 90"/>
                  <a:gd name="T14" fmla="*/ 18 w 110"/>
                  <a:gd name="T15" fmla="*/ 24 h 90"/>
                  <a:gd name="T16" fmla="*/ 14 w 110"/>
                  <a:gd name="T17" fmla="*/ 22 h 90"/>
                  <a:gd name="T18" fmla="*/ 4 w 110"/>
                  <a:gd name="T19" fmla="*/ 12 h 90"/>
                  <a:gd name="T20" fmla="*/ 4 w 110"/>
                  <a:gd name="T21" fmla="*/ 6 h 90"/>
                  <a:gd name="T22" fmla="*/ 0 w 110"/>
                  <a:gd name="T23" fmla="*/ 0 h 90"/>
                  <a:gd name="T24" fmla="*/ 2 w 110"/>
                  <a:gd name="T25" fmla="*/ 0 h 90"/>
                  <a:gd name="T26" fmla="*/ 10 w 110"/>
                  <a:gd name="T27" fmla="*/ 0 h 90"/>
                  <a:gd name="T28" fmla="*/ 18 w 110"/>
                  <a:gd name="T29" fmla="*/ 4 h 90"/>
                  <a:gd name="T30" fmla="*/ 24 w 110"/>
                  <a:gd name="T31" fmla="*/ 10 h 90"/>
                  <a:gd name="T32" fmla="*/ 32 w 110"/>
                  <a:gd name="T33" fmla="*/ 16 h 90"/>
                  <a:gd name="T34" fmla="*/ 44 w 110"/>
                  <a:gd name="T35" fmla="*/ 18 h 90"/>
                  <a:gd name="T36" fmla="*/ 58 w 110"/>
                  <a:gd name="T37" fmla="*/ 12 h 90"/>
                  <a:gd name="T38" fmla="*/ 84 w 110"/>
                  <a:gd name="T39" fmla="*/ 18 h 90"/>
                  <a:gd name="T40" fmla="*/ 100 w 110"/>
                  <a:gd name="T41" fmla="*/ 24 h 90"/>
                  <a:gd name="T42" fmla="*/ 104 w 110"/>
                  <a:gd name="T43" fmla="*/ 26 h 90"/>
                  <a:gd name="T44" fmla="*/ 110 w 110"/>
                  <a:gd name="T45" fmla="*/ 30 h 90"/>
                  <a:gd name="T46" fmla="*/ 110 w 110"/>
                  <a:gd name="T47" fmla="*/ 34 h 90"/>
                  <a:gd name="T48" fmla="*/ 108 w 110"/>
                  <a:gd name="T49" fmla="*/ 42 h 90"/>
                  <a:gd name="T50" fmla="*/ 106 w 110"/>
                  <a:gd name="T51" fmla="*/ 46 h 90"/>
                  <a:gd name="T52" fmla="*/ 104 w 110"/>
                  <a:gd name="T53" fmla="*/ 52 h 90"/>
                  <a:gd name="T54" fmla="*/ 100 w 110"/>
                  <a:gd name="T55" fmla="*/ 56 h 90"/>
                  <a:gd name="T56" fmla="*/ 98 w 110"/>
                  <a:gd name="T57" fmla="*/ 58 h 90"/>
                  <a:gd name="T58" fmla="*/ 94 w 110"/>
                  <a:gd name="T59" fmla="*/ 66 h 90"/>
                  <a:gd name="T60" fmla="*/ 94 w 110"/>
                  <a:gd name="T61" fmla="*/ 68 h 90"/>
                  <a:gd name="T62" fmla="*/ 90 w 110"/>
                  <a:gd name="T63" fmla="*/ 70 h 90"/>
                  <a:gd name="T64" fmla="*/ 82 w 110"/>
                  <a:gd name="T65" fmla="*/ 72 h 90"/>
                  <a:gd name="T66" fmla="*/ 74 w 110"/>
                  <a:gd name="T67" fmla="*/ 82 h 90"/>
                  <a:gd name="T68" fmla="*/ 70 w 110"/>
                  <a:gd name="T69" fmla="*/ 88 h 90"/>
                  <a:gd name="T70" fmla="*/ 62 w 110"/>
                  <a:gd name="T71" fmla="*/ 88 h 90"/>
                  <a:gd name="T72" fmla="*/ 56 w 110"/>
                  <a:gd name="T73" fmla="*/ 88 h 90"/>
                  <a:gd name="T74" fmla="*/ 36 w 110"/>
                  <a:gd name="T75" fmla="*/ 90 h 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0"/>
                  <a:gd name="T115" fmla="*/ 0 h 90"/>
                  <a:gd name="T116" fmla="*/ 110 w 110"/>
                  <a:gd name="T117" fmla="*/ 90 h 9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0" h="90">
                    <a:moveTo>
                      <a:pt x="36" y="90"/>
                    </a:moveTo>
                    <a:lnTo>
                      <a:pt x="28" y="74"/>
                    </a:lnTo>
                    <a:lnTo>
                      <a:pt x="24" y="66"/>
                    </a:lnTo>
                    <a:lnTo>
                      <a:pt x="30" y="60"/>
                    </a:lnTo>
                    <a:lnTo>
                      <a:pt x="32" y="58"/>
                    </a:lnTo>
                    <a:lnTo>
                      <a:pt x="32" y="56"/>
                    </a:lnTo>
                    <a:lnTo>
                      <a:pt x="32" y="54"/>
                    </a:lnTo>
                    <a:lnTo>
                      <a:pt x="30" y="50"/>
                    </a:lnTo>
                    <a:lnTo>
                      <a:pt x="28" y="48"/>
                    </a:lnTo>
                    <a:lnTo>
                      <a:pt x="26" y="44"/>
                    </a:lnTo>
                    <a:lnTo>
                      <a:pt x="24" y="40"/>
                    </a:lnTo>
                    <a:lnTo>
                      <a:pt x="22" y="36"/>
                    </a:lnTo>
                    <a:lnTo>
                      <a:pt x="22" y="30"/>
                    </a:lnTo>
                    <a:lnTo>
                      <a:pt x="18" y="24"/>
                    </a:lnTo>
                    <a:lnTo>
                      <a:pt x="18" y="20"/>
                    </a:lnTo>
                    <a:lnTo>
                      <a:pt x="14" y="22"/>
                    </a:lnTo>
                    <a:lnTo>
                      <a:pt x="4" y="14"/>
                    </a:lnTo>
                    <a:lnTo>
                      <a:pt x="4" y="12"/>
                    </a:lnTo>
                    <a:lnTo>
                      <a:pt x="4" y="10"/>
                    </a:lnTo>
                    <a:lnTo>
                      <a:pt x="4" y="6"/>
                    </a:lnTo>
                    <a:lnTo>
                      <a:pt x="2" y="2"/>
                    </a:lnTo>
                    <a:lnTo>
                      <a:pt x="0" y="0"/>
                    </a:lnTo>
                    <a:lnTo>
                      <a:pt x="2" y="0"/>
                    </a:lnTo>
                    <a:lnTo>
                      <a:pt x="4" y="0"/>
                    </a:lnTo>
                    <a:lnTo>
                      <a:pt x="10" y="0"/>
                    </a:lnTo>
                    <a:lnTo>
                      <a:pt x="18" y="2"/>
                    </a:lnTo>
                    <a:lnTo>
                      <a:pt x="18" y="4"/>
                    </a:lnTo>
                    <a:lnTo>
                      <a:pt x="20" y="6"/>
                    </a:lnTo>
                    <a:lnTo>
                      <a:pt x="24" y="10"/>
                    </a:lnTo>
                    <a:lnTo>
                      <a:pt x="28" y="12"/>
                    </a:lnTo>
                    <a:lnTo>
                      <a:pt x="32" y="16"/>
                    </a:lnTo>
                    <a:lnTo>
                      <a:pt x="38" y="18"/>
                    </a:lnTo>
                    <a:lnTo>
                      <a:pt x="44" y="18"/>
                    </a:lnTo>
                    <a:lnTo>
                      <a:pt x="48" y="16"/>
                    </a:lnTo>
                    <a:lnTo>
                      <a:pt x="58" y="12"/>
                    </a:lnTo>
                    <a:lnTo>
                      <a:pt x="70" y="12"/>
                    </a:lnTo>
                    <a:lnTo>
                      <a:pt x="84" y="18"/>
                    </a:lnTo>
                    <a:lnTo>
                      <a:pt x="98" y="22"/>
                    </a:lnTo>
                    <a:lnTo>
                      <a:pt x="100" y="24"/>
                    </a:lnTo>
                    <a:lnTo>
                      <a:pt x="102" y="24"/>
                    </a:lnTo>
                    <a:lnTo>
                      <a:pt x="104" y="26"/>
                    </a:lnTo>
                    <a:lnTo>
                      <a:pt x="108" y="28"/>
                    </a:lnTo>
                    <a:lnTo>
                      <a:pt x="110" y="30"/>
                    </a:lnTo>
                    <a:lnTo>
                      <a:pt x="110" y="32"/>
                    </a:lnTo>
                    <a:lnTo>
                      <a:pt x="110" y="34"/>
                    </a:lnTo>
                    <a:lnTo>
                      <a:pt x="108" y="36"/>
                    </a:lnTo>
                    <a:lnTo>
                      <a:pt x="108" y="42"/>
                    </a:lnTo>
                    <a:lnTo>
                      <a:pt x="106" y="46"/>
                    </a:lnTo>
                    <a:lnTo>
                      <a:pt x="104" y="48"/>
                    </a:lnTo>
                    <a:lnTo>
                      <a:pt x="104" y="52"/>
                    </a:lnTo>
                    <a:lnTo>
                      <a:pt x="102" y="54"/>
                    </a:lnTo>
                    <a:lnTo>
                      <a:pt x="100" y="56"/>
                    </a:lnTo>
                    <a:lnTo>
                      <a:pt x="98" y="56"/>
                    </a:lnTo>
                    <a:lnTo>
                      <a:pt x="98" y="58"/>
                    </a:lnTo>
                    <a:lnTo>
                      <a:pt x="96" y="62"/>
                    </a:lnTo>
                    <a:lnTo>
                      <a:pt x="94" y="66"/>
                    </a:lnTo>
                    <a:lnTo>
                      <a:pt x="96" y="68"/>
                    </a:lnTo>
                    <a:lnTo>
                      <a:pt x="94" y="68"/>
                    </a:lnTo>
                    <a:lnTo>
                      <a:pt x="92" y="68"/>
                    </a:lnTo>
                    <a:lnTo>
                      <a:pt x="90" y="70"/>
                    </a:lnTo>
                    <a:lnTo>
                      <a:pt x="86" y="70"/>
                    </a:lnTo>
                    <a:lnTo>
                      <a:pt x="82" y="72"/>
                    </a:lnTo>
                    <a:lnTo>
                      <a:pt x="78" y="76"/>
                    </a:lnTo>
                    <a:lnTo>
                      <a:pt x="74" y="82"/>
                    </a:lnTo>
                    <a:lnTo>
                      <a:pt x="72" y="88"/>
                    </a:lnTo>
                    <a:lnTo>
                      <a:pt x="70" y="88"/>
                    </a:lnTo>
                    <a:lnTo>
                      <a:pt x="68" y="88"/>
                    </a:lnTo>
                    <a:lnTo>
                      <a:pt x="62" y="88"/>
                    </a:lnTo>
                    <a:lnTo>
                      <a:pt x="58" y="88"/>
                    </a:lnTo>
                    <a:lnTo>
                      <a:pt x="56" y="88"/>
                    </a:lnTo>
                    <a:lnTo>
                      <a:pt x="54" y="86"/>
                    </a:lnTo>
                    <a:lnTo>
                      <a:pt x="36" y="90"/>
                    </a:lnTo>
                    <a:close/>
                  </a:path>
                </a:pathLst>
              </a:custGeom>
              <a:grpFill/>
              <a:ln w="3175" algn="ctr">
                <a:solidFill>
                  <a:schemeClr val="accent2">
                    <a:lumMod val="60000"/>
                    <a:lumOff val="40000"/>
                  </a:schemeClr>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346" name="Freeform 245"/>
              <p:cNvSpPr>
                <a:spLocks/>
              </p:cNvSpPr>
              <p:nvPr/>
            </p:nvSpPr>
            <p:spPr bwMode="gray">
              <a:xfrm>
                <a:off x="2893" y="2110"/>
                <a:ext cx="84" cy="58"/>
              </a:xfrm>
              <a:custGeom>
                <a:avLst/>
                <a:gdLst>
                  <a:gd name="T0" fmla="*/ 40 w 76"/>
                  <a:gd name="T1" fmla="*/ 18 h 58"/>
                  <a:gd name="T2" fmla="*/ 34 w 76"/>
                  <a:gd name="T3" fmla="*/ 20 h 58"/>
                  <a:gd name="T4" fmla="*/ 28 w 76"/>
                  <a:gd name="T5" fmla="*/ 22 h 58"/>
                  <a:gd name="T6" fmla="*/ 26 w 76"/>
                  <a:gd name="T7" fmla="*/ 22 h 58"/>
                  <a:gd name="T8" fmla="*/ 12 w 76"/>
                  <a:gd name="T9" fmla="*/ 22 h 58"/>
                  <a:gd name="T10" fmla="*/ 10 w 76"/>
                  <a:gd name="T11" fmla="*/ 20 h 58"/>
                  <a:gd name="T12" fmla="*/ 6 w 76"/>
                  <a:gd name="T13" fmla="*/ 16 h 58"/>
                  <a:gd name="T14" fmla="*/ 4 w 76"/>
                  <a:gd name="T15" fmla="*/ 18 h 58"/>
                  <a:gd name="T16" fmla="*/ 0 w 76"/>
                  <a:gd name="T17" fmla="*/ 24 h 58"/>
                  <a:gd name="T18" fmla="*/ 0 w 76"/>
                  <a:gd name="T19" fmla="*/ 32 h 58"/>
                  <a:gd name="T20" fmla="*/ 0 w 76"/>
                  <a:gd name="T21" fmla="*/ 34 h 58"/>
                  <a:gd name="T22" fmla="*/ 2 w 76"/>
                  <a:gd name="T23" fmla="*/ 42 h 58"/>
                  <a:gd name="T24" fmla="*/ 4 w 76"/>
                  <a:gd name="T25" fmla="*/ 52 h 58"/>
                  <a:gd name="T26" fmla="*/ 8 w 76"/>
                  <a:gd name="T27" fmla="*/ 58 h 58"/>
                  <a:gd name="T28" fmla="*/ 26 w 76"/>
                  <a:gd name="T29" fmla="*/ 58 h 58"/>
                  <a:gd name="T30" fmla="*/ 32 w 76"/>
                  <a:gd name="T31" fmla="*/ 56 h 58"/>
                  <a:gd name="T32" fmla="*/ 38 w 76"/>
                  <a:gd name="T33" fmla="*/ 54 h 58"/>
                  <a:gd name="T34" fmla="*/ 46 w 76"/>
                  <a:gd name="T35" fmla="*/ 52 h 58"/>
                  <a:gd name="T36" fmla="*/ 52 w 76"/>
                  <a:gd name="T37" fmla="*/ 54 h 58"/>
                  <a:gd name="T38" fmla="*/ 56 w 76"/>
                  <a:gd name="T39" fmla="*/ 54 h 58"/>
                  <a:gd name="T40" fmla="*/ 58 w 76"/>
                  <a:gd name="T41" fmla="*/ 52 h 58"/>
                  <a:gd name="T42" fmla="*/ 62 w 76"/>
                  <a:gd name="T43" fmla="*/ 48 h 58"/>
                  <a:gd name="T44" fmla="*/ 68 w 76"/>
                  <a:gd name="T45" fmla="*/ 42 h 58"/>
                  <a:gd name="T46" fmla="*/ 72 w 76"/>
                  <a:gd name="T47" fmla="*/ 30 h 58"/>
                  <a:gd name="T48" fmla="*/ 72 w 76"/>
                  <a:gd name="T49" fmla="*/ 24 h 58"/>
                  <a:gd name="T50" fmla="*/ 74 w 76"/>
                  <a:gd name="T51" fmla="*/ 16 h 58"/>
                  <a:gd name="T52" fmla="*/ 76 w 76"/>
                  <a:gd name="T53" fmla="*/ 10 h 58"/>
                  <a:gd name="T54" fmla="*/ 70 w 76"/>
                  <a:gd name="T55" fmla="*/ 0 h 58"/>
                  <a:gd name="T56" fmla="*/ 66 w 76"/>
                  <a:gd name="T57" fmla="*/ 2 h 58"/>
                  <a:gd name="T58" fmla="*/ 56 w 76"/>
                  <a:gd name="T59" fmla="*/ 2 h 58"/>
                  <a:gd name="T60" fmla="*/ 54 w 76"/>
                  <a:gd name="T61" fmla="*/ 4 h 58"/>
                  <a:gd name="T62" fmla="*/ 46 w 76"/>
                  <a:gd name="T63" fmla="*/ 8 h 58"/>
                  <a:gd name="T64" fmla="*/ 46 w 76"/>
                  <a:gd name="T65" fmla="*/ 12 h 58"/>
                  <a:gd name="T66" fmla="*/ 44 w 76"/>
                  <a:gd name="T67" fmla="*/ 16 h 58"/>
                  <a:gd name="T68" fmla="*/ 42 w 76"/>
                  <a:gd name="T69" fmla="*/ 18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6"/>
                  <a:gd name="T106" fmla="*/ 0 h 58"/>
                  <a:gd name="T107" fmla="*/ 76 w 76"/>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6" h="58">
                    <a:moveTo>
                      <a:pt x="42" y="18"/>
                    </a:moveTo>
                    <a:lnTo>
                      <a:pt x="40" y="18"/>
                    </a:lnTo>
                    <a:lnTo>
                      <a:pt x="36" y="18"/>
                    </a:lnTo>
                    <a:lnTo>
                      <a:pt x="34" y="20"/>
                    </a:lnTo>
                    <a:lnTo>
                      <a:pt x="30" y="22"/>
                    </a:lnTo>
                    <a:lnTo>
                      <a:pt x="28" y="22"/>
                    </a:lnTo>
                    <a:lnTo>
                      <a:pt x="26" y="22"/>
                    </a:lnTo>
                    <a:lnTo>
                      <a:pt x="20" y="24"/>
                    </a:lnTo>
                    <a:lnTo>
                      <a:pt x="12" y="22"/>
                    </a:lnTo>
                    <a:lnTo>
                      <a:pt x="10" y="20"/>
                    </a:lnTo>
                    <a:lnTo>
                      <a:pt x="8" y="18"/>
                    </a:lnTo>
                    <a:lnTo>
                      <a:pt x="6" y="16"/>
                    </a:lnTo>
                    <a:lnTo>
                      <a:pt x="6" y="18"/>
                    </a:lnTo>
                    <a:lnTo>
                      <a:pt x="4" y="18"/>
                    </a:lnTo>
                    <a:lnTo>
                      <a:pt x="2" y="20"/>
                    </a:lnTo>
                    <a:lnTo>
                      <a:pt x="0" y="24"/>
                    </a:lnTo>
                    <a:lnTo>
                      <a:pt x="0" y="28"/>
                    </a:lnTo>
                    <a:lnTo>
                      <a:pt x="0" y="32"/>
                    </a:lnTo>
                    <a:lnTo>
                      <a:pt x="0" y="34"/>
                    </a:lnTo>
                    <a:lnTo>
                      <a:pt x="0" y="38"/>
                    </a:lnTo>
                    <a:lnTo>
                      <a:pt x="2" y="42"/>
                    </a:lnTo>
                    <a:lnTo>
                      <a:pt x="4" y="48"/>
                    </a:lnTo>
                    <a:lnTo>
                      <a:pt x="4" y="52"/>
                    </a:lnTo>
                    <a:lnTo>
                      <a:pt x="6" y="56"/>
                    </a:lnTo>
                    <a:lnTo>
                      <a:pt x="8" y="58"/>
                    </a:lnTo>
                    <a:lnTo>
                      <a:pt x="24" y="58"/>
                    </a:lnTo>
                    <a:lnTo>
                      <a:pt x="26" y="58"/>
                    </a:lnTo>
                    <a:lnTo>
                      <a:pt x="28" y="58"/>
                    </a:lnTo>
                    <a:lnTo>
                      <a:pt x="32" y="56"/>
                    </a:lnTo>
                    <a:lnTo>
                      <a:pt x="36" y="54"/>
                    </a:lnTo>
                    <a:lnTo>
                      <a:pt x="38" y="54"/>
                    </a:lnTo>
                    <a:lnTo>
                      <a:pt x="46" y="52"/>
                    </a:lnTo>
                    <a:lnTo>
                      <a:pt x="48" y="54"/>
                    </a:lnTo>
                    <a:lnTo>
                      <a:pt x="52" y="54"/>
                    </a:lnTo>
                    <a:lnTo>
                      <a:pt x="54" y="54"/>
                    </a:lnTo>
                    <a:lnTo>
                      <a:pt x="56" y="54"/>
                    </a:lnTo>
                    <a:lnTo>
                      <a:pt x="56" y="52"/>
                    </a:lnTo>
                    <a:lnTo>
                      <a:pt x="58" y="52"/>
                    </a:lnTo>
                    <a:lnTo>
                      <a:pt x="60" y="52"/>
                    </a:lnTo>
                    <a:lnTo>
                      <a:pt x="62" y="48"/>
                    </a:lnTo>
                    <a:lnTo>
                      <a:pt x="66" y="46"/>
                    </a:lnTo>
                    <a:lnTo>
                      <a:pt x="68" y="42"/>
                    </a:lnTo>
                    <a:lnTo>
                      <a:pt x="70" y="36"/>
                    </a:lnTo>
                    <a:lnTo>
                      <a:pt x="72" y="30"/>
                    </a:lnTo>
                    <a:lnTo>
                      <a:pt x="72" y="28"/>
                    </a:lnTo>
                    <a:lnTo>
                      <a:pt x="72" y="24"/>
                    </a:lnTo>
                    <a:lnTo>
                      <a:pt x="72" y="20"/>
                    </a:lnTo>
                    <a:lnTo>
                      <a:pt x="74" y="16"/>
                    </a:lnTo>
                    <a:lnTo>
                      <a:pt x="74" y="12"/>
                    </a:lnTo>
                    <a:lnTo>
                      <a:pt x="76" y="10"/>
                    </a:lnTo>
                    <a:lnTo>
                      <a:pt x="70" y="0"/>
                    </a:lnTo>
                    <a:lnTo>
                      <a:pt x="68" y="2"/>
                    </a:lnTo>
                    <a:lnTo>
                      <a:pt x="66" y="2"/>
                    </a:lnTo>
                    <a:lnTo>
                      <a:pt x="62" y="2"/>
                    </a:lnTo>
                    <a:lnTo>
                      <a:pt x="56" y="2"/>
                    </a:lnTo>
                    <a:lnTo>
                      <a:pt x="54" y="4"/>
                    </a:lnTo>
                    <a:lnTo>
                      <a:pt x="52" y="4"/>
                    </a:lnTo>
                    <a:lnTo>
                      <a:pt x="46" y="8"/>
                    </a:lnTo>
                    <a:lnTo>
                      <a:pt x="46" y="10"/>
                    </a:lnTo>
                    <a:lnTo>
                      <a:pt x="46" y="12"/>
                    </a:lnTo>
                    <a:lnTo>
                      <a:pt x="46" y="14"/>
                    </a:lnTo>
                    <a:lnTo>
                      <a:pt x="44" y="16"/>
                    </a:lnTo>
                    <a:lnTo>
                      <a:pt x="44" y="18"/>
                    </a:lnTo>
                    <a:lnTo>
                      <a:pt x="42" y="18"/>
                    </a:lnTo>
                    <a:close/>
                  </a:path>
                </a:pathLst>
              </a:custGeom>
              <a:grpFill/>
              <a:ln w="3175" algn="ctr">
                <a:solidFill>
                  <a:schemeClr val="accent2">
                    <a:lumMod val="60000"/>
                    <a:lumOff val="40000"/>
                  </a:schemeClr>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347" name="Freeform 248"/>
              <p:cNvSpPr>
                <a:spLocks/>
              </p:cNvSpPr>
              <p:nvPr/>
            </p:nvSpPr>
            <p:spPr bwMode="gray">
              <a:xfrm>
                <a:off x="2955" y="2110"/>
                <a:ext cx="112" cy="84"/>
              </a:xfrm>
              <a:custGeom>
                <a:avLst/>
                <a:gdLst>
                  <a:gd name="T0" fmla="*/ 0 w 102"/>
                  <a:gd name="T1" fmla="*/ 0 h 84"/>
                  <a:gd name="T2" fmla="*/ 102 w 102"/>
                  <a:gd name="T3" fmla="*/ 84 h 84"/>
                </a:gdLst>
                <a:ahLst/>
                <a:cxnLst/>
                <a:rect l="T0" t="T1" r="T2" b="T3"/>
                <a:pathLst>
                  <a:path w="102" h="84">
                    <a:moveTo>
                      <a:pt x="20" y="6"/>
                    </a:moveTo>
                    <a:lnTo>
                      <a:pt x="20" y="6"/>
                    </a:lnTo>
                    <a:lnTo>
                      <a:pt x="22" y="4"/>
                    </a:lnTo>
                    <a:cubicBezTo>
                      <a:pt x="23" y="3"/>
                      <a:pt x="25" y="3"/>
                      <a:pt x="26" y="2"/>
                    </a:cubicBezTo>
                    <a:lnTo>
                      <a:pt x="32" y="2"/>
                    </a:lnTo>
                    <a:lnTo>
                      <a:pt x="38" y="2"/>
                    </a:lnTo>
                    <a:lnTo>
                      <a:pt x="42" y="2"/>
                    </a:lnTo>
                    <a:cubicBezTo>
                      <a:pt x="44" y="3"/>
                      <a:pt x="46" y="3"/>
                      <a:pt x="48" y="4"/>
                    </a:cubicBezTo>
                    <a:lnTo>
                      <a:pt x="50" y="4"/>
                    </a:lnTo>
                    <a:lnTo>
                      <a:pt x="52" y="6"/>
                    </a:lnTo>
                    <a:lnTo>
                      <a:pt x="56" y="6"/>
                    </a:lnTo>
                    <a:lnTo>
                      <a:pt x="60" y="6"/>
                    </a:lnTo>
                    <a:lnTo>
                      <a:pt x="66" y="6"/>
                    </a:lnTo>
                    <a:lnTo>
                      <a:pt x="68" y="4"/>
                    </a:lnTo>
                    <a:lnTo>
                      <a:pt x="70" y="4"/>
                    </a:lnTo>
                    <a:cubicBezTo>
                      <a:pt x="71" y="3"/>
                      <a:pt x="71" y="1"/>
                      <a:pt x="72" y="0"/>
                    </a:cubicBezTo>
                    <a:cubicBezTo>
                      <a:pt x="73" y="1"/>
                      <a:pt x="75" y="2"/>
                      <a:pt x="76" y="2"/>
                    </a:cubicBezTo>
                    <a:lnTo>
                      <a:pt x="81" y="2"/>
                    </a:lnTo>
                    <a:cubicBezTo>
                      <a:pt x="83" y="2"/>
                      <a:pt x="86" y="4"/>
                      <a:pt x="87" y="5"/>
                    </a:cubicBezTo>
                    <a:cubicBezTo>
                      <a:pt x="87" y="7"/>
                      <a:pt x="90" y="9"/>
                      <a:pt x="91" y="10"/>
                    </a:cubicBezTo>
                    <a:cubicBezTo>
                      <a:pt x="91" y="11"/>
                      <a:pt x="92" y="13"/>
                      <a:pt x="92" y="14"/>
                    </a:cubicBezTo>
                    <a:lnTo>
                      <a:pt x="92" y="16"/>
                    </a:lnTo>
                    <a:cubicBezTo>
                      <a:pt x="93" y="17"/>
                      <a:pt x="93" y="19"/>
                      <a:pt x="94" y="20"/>
                    </a:cubicBezTo>
                    <a:cubicBezTo>
                      <a:pt x="95" y="21"/>
                      <a:pt x="95" y="23"/>
                      <a:pt x="96" y="24"/>
                    </a:cubicBezTo>
                    <a:lnTo>
                      <a:pt x="96" y="30"/>
                    </a:lnTo>
                    <a:cubicBezTo>
                      <a:pt x="97" y="31"/>
                      <a:pt x="97" y="33"/>
                      <a:pt x="98" y="34"/>
                    </a:cubicBezTo>
                    <a:lnTo>
                      <a:pt x="98" y="40"/>
                    </a:lnTo>
                    <a:cubicBezTo>
                      <a:pt x="97" y="43"/>
                      <a:pt x="97" y="45"/>
                      <a:pt x="96" y="48"/>
                    </a:cubicBezTo>
                    <a:lnTo>
                      <a:pt x="96" y="54"/>
                    </a:lnTo>
                    <a:lnTo>
                      <a:pt x="96" y="58"/>
                    </a:lnTo>
                    <a:lnTo>
                      <a:pt x="98" y="60"/>
                    </a:lnTo>
                    <a:lnTo>
                      <a:pt x="100" y="62"/>
                    </a:lnTo>
                    <a:lnTo>
                      <a:pt x="102" y="64"/>
                    </a:lnTo>
                    <a:lnTo>
                      <a:pt x="100" y="66"/>
                    </a:lnTo>
                    <a:lnTo>
                      <a:pt x="100" y="68"/>
                    </a:lnTo>
                    <a:lnTo>
                      <a:pt x="100" y="70"/>
                    </a:lnTo>
                    <a:lnTo>
                      <a:pt x="100" y="72"/>
                    </a:lnTo>
                    <a:lnTo>
                      <a:pt x="100" y="74"/>
                    </a:lnTo>
                    <a:lnTo>
                      <a:pt x="100" y="78"/>
                    </a:lnTo>
                    <a:lnTo>
                      <a:pt x="100" y="82"/>
                    </a:lnTo>
                    <a:lnTo>
                      <a:pt x="100" y="84"/>
                    </a:lnTo>
                    <a:lnTo>
                      <a:pt x="98" y="82"/>
                    </a:lnTo>
                    <a:cubicBezTo>
                      <a:pt x="97" y="81"/>
                      <a:pt x="95" y="81"/>
                      <a:pt x="94" y="80"/>
                    </a:cubicBezTo>
                    <a:lnTo>
                      <a:pt x="92" y="78"/>
                    </a:lnTo>
                    <a:cubicBezTo>
                      <a:pt x="91" y="77"/>
                      <a:pt x="89" y="77"/>
                      <a:pt x="88" y="76"/>
                    </a:cubicBezTo>
                    <a:lnTo>
                      <a:pt x="84" y="76"/>
                    </a:lnTo>
                    <a:cubicBezTo>
                      <a:pt x="81" y="75"/>
                      <a:pt x="77" y="73"/>
                      <a:pt x="74" y="72"/>
                    </a:cubicBezTo>
                    <a:lnTo>
                      <a:pt x="74" y="70"/>
                    </a:lnTo>
                    <a:lnTo>
                      <a:pt x="72" y="70"/>
                    </a:lnTo>
                    <a:cubicBezTo>
                      <a:pt x="71" y="69"/>
                      <a:pt x="69" y="69"/>
                      <a:pt x="68" y="68"/>
                    </a:cubicBezTo>
                    <a:cubicBezTo>
                      <a:pt x="67" y="67"/>
                      <a:pt x="65" y="67"/>
                      <a:pt x="64" y="66"/>
                    </a:cubicBezTo>
                    <a:lnTo>
                      <a:pt x="60" y="66"/>
                    </a:lnTo>
                    <a:lnTo>
                      <a:pt x="54" y="66"/>
                    </a:lnTo>
                    <a:lnTo>
                      <a:pt x="48" y="66"/>
                    </a:lnTo>
                    <a:cubicBezTo>
                      <a:pt x="46" y="67"/>
                      <a:pt x="44" y="67"/>
                      <a:pt x="42" y="68"/>
                    </a:cubicBezTo>
                    <a:cubicBezTo>
                      <a:pt x="39" y="69"/>
                      <a:pt x="37" y="71"/>
                      <a:pt x="34" y="72"/>
                    </a:cubicBezTo>
                    <a:lnTo>
                      <a:pt x="32" y="72"/>
                    </a:lnTo>
                    <a:lnTo>
                      <a:pt x="30" y="72"/>
                    </a:lnTo>
                    <a:lnTo>
                      <a:pt x="26" y="72"/>
                    </a:lnTo>
                    <a:lnTo>
                      <a:pt x="22" y="68"/>
                    </a:lnTo>
                    <a:cubicBezTo>
                      <a:pt x="20" y="67"/>
                      <a:pt x="18" y="65"/>
                      <a:pt x="16" y="64"/>
                    </a:cubicBezTo>
                    <a:cubicBezTo>
                      <a:pt x="13" y="62"/>
                      <a:pt x="11" y="60"/>
                      <a:pt x="8" y="58"/>
                    </a:cubicBezTo>
                    <a:cubicBezTo>
                      <a:pt x="7" y="57"/>
                      <a:pt x="5" y="57"/>
                      <a:pt x="4" y="56"/>
                    </a:cubicBezTo>
                    <a:cubicBezTo>
                      <a:pt x="3" y="55"/>
                      <a:pt x="1" y="55"/>
                      <a:pt x="0" y="54"/>
                    </a:cubicBezTo>
                    <a:lnTo>
                      <a:pt x="2" y="54"/>
                    </a:lnTo>
                    <a:lnTo>
                      <a:pt x="4" y="52"/>
                    </a:lnTo>
                    <a:lnTo>
                      <a:pt x="8" y="48"/>
                    </a:lnTo>
                    <a:cubicBezTo>
                      <a:pt x="9" y="47"/>
                      <a:pt x="9" y="45"/>
                      <a:pt x="10" y="44"/>
                    </a:cubicBezTo>
                    <a:lnTo>
                      <a:pt x="14" y="40"/>
                    </a:lnTo>
                    <a:cubicBezTo>
                      <a:pt x="15" y="39"/>
                      <a:pt x="15" y="37"/>
                      <a:pt x="16" y="36"/>
                    </a:cubicBezTo>
                    <a:lnTo>
                      <a:pt x="16" y="34"/>
                    </a:lnTo>
                    <a:lnTo>
                      <a:pt x="16" y="32"/>
                    </a:lnTo>
                    <a:lnTo>
                      <a:pt x="16" y="26"/>
                    </a:lnTo>
                    <a:cubicBezTo>
                      <a:pt x="17" y="24"/>
                      <a:pt x="17" y="22"/>
                      <a:pt x="18" y="20"/>
                    </a:cubicBezTo>
                    <a:lnTo>
                      <a:pt x="18" y="14"/>
                    </a:lnTo>
                    <a:lnTo>
                      <a:pt x="18" y="12"/>
                    </a:lnTo>
                    <a:lnTo>
                      <a:pt x="20" y="10"/>
                    </a:lnTo>
                    <a:lnTo>
                      <a:pt x="20" y="6"/>
                    </a:lnTo>
                    <a:close/>
                  </a:path>
                </a:pathLst>
              </a:custGeom>
              <a:grpFill/>
              <a:ln w="3175" algn="ctr">
                <a:solidFill>
                  <a:schemeClr val="accent2">
                    <a:lumMod val="60000"/>
                    <a:lumOff val="40000"/>
                  </a:schemeClr>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348" name="Freeform 249"/>
              <p:cNvSpPr>
                <a:spLocks/>
              </p:cNvSpPr>
              <p:nvPr/>
            </p:nvSpPr>
            <p:spPr bwMode="gray">
              <a:xfrm>
                <a:off x="3021" y="2232"/>
                <a:ext cx="46" cy="43"/>
              </a:xfrm>
              <a:custGeom>
                <a:avLst/>
                <a:gdLst>
                  <a:gd name="T0" fmla="*/ 26 w 42"/>
                  <a:gd name="T1" fmla="*/ 0 h 44"/>
                  <a:gd name="T2" fmla="*/ 26 w 42"/>
                  <a:gd name="T3" fmla="*/ 2 h 44"/>
                  <a:gd name="T4" fmla="*/ 26 w 42"/>
                  <a:gd name="T5" fmla="*/ 2 h 44"/>
                  <a:gd name="T6" fmla="*/ 26 w 42"/>
                  <a:gd name="T7" fmla="*/ 4 h 44"/>
                  <a:gd name="T8" fmla="*/ 28 w 42"/>
                  <a:gd name="T9" fmla="*/ 6 h 44"/>
                  <a:gd name="T10" fmla="*/ 32 w 42"/>
                  <a:gd name="T11" fmla="*/ 10 h 44"/>
                  <a:gd name="T12" fmla="*/ 36 w 42"/>
                  <a:gd name="T13" fmla="*/ 14 h 44"/>
                  <a:gd name="T14" fmla="*/ 42 w 42"/>
                  <a:gd name="T15" fmla="*/ 22 h 44"/>
                  <a:gd name="T16" fmla="*/ 40 w 42"/>
                  <a:gd name="T17" fmla="*/ 22 h 44"/>
                  <a:gd name="T18" fmla="*/ 40 w 42"/>
                  <a:gd name="T19" fmla="*/ 24 h 44"/>
                  <a:gd name="T20" fmla="*/ 38 w 42"/>
                  <a:gd name="T21" fmla="*/ 28 h 44"/>
                  <a:gd name="T22" fmla="*/ 36 w 42"/>
                  <a:gd name="T23" fmla="*/ 30 h 44"/>
                  <a:gd name="T24" fmla="*/ 34 w 42"/>
                  <a:gd name="T25" fmla="*/ 30 h 44"/>
                  <a:gd name="T26" fmla="*/ 34 w 42"/>
                  <a:gd name="T27" fmla="*/ 30 h 44"/>
                  <a:gd name="T28" fmla="*/ 30 w 42"/>
                  <a:gd name="T29" fmla="*/ 30 h 44"/>
                  <a:gd name="T30" fmla="*/ 28 w 42"/>
                  <a:gd name="T31" fmla="*/ 32 h 44"/>
                  <a:gd name="T32" fmla="*/ 24 w 42"/>
                  <a:gd name="T33" fmla="*/ 32 h 44"/>
                  <a:gd name="T34" fmla="*/ 22 w 42"/>
                  <a:gd name="T35" fmla="*/ 32 h 44"/>
                  <a:gd name="T36" fmla="*/ 22 w 42"/>
                  <a:gd name="T37" fmla="*/ 32 h 44"/>
                  <a:gd name="T38" fmla="*/ 20 w 42"/>
                  <a:gd name="T39" fmla="*/ 34 h 44"/>
                  <a:gd name="T40" fmla="*/ 18 w 42"/>
                  <a:gd name="T41" fmla="*/ 36 h 44"/>
                  <a:gd name="T42" fmla="*/ 16 w 42"/>
                  <a:gd name="T43" fmla="*/ 38 h 44"/>
                  <a:gd name="T44" fmla="*/ 16 w 42"/>
                  <a:gd name="T45" fmla="*/ 38 h 44"/>
                  <a:gd name="T46" fmla="*/ 14 w 42"/>
                  <a:gd name="T47" fmla="*/ 40 h 44"/>
                  <a:gd name="T48" fmla="*/ 12 w 42"/>
                  <a:gd name="T49" fmla="*/ 42 h 44"/>
                  <a:gd name="T50" fmla="*/ 10 w 42"/>
                  <a:gd name="T51" fmla="*/ 42 h 44"/>
                  <a:gd name="T52" fmla="*/ 10 w 42"/>
                  <a:gd name="T53" fmla="*/ 42 h 44"/>
                  <a:gd name="T54" fmla="*/ 8 w 42"/>
                  <a:gd name="T55" fmla="*/ 44 h 44"/>
                  <a:gd name="T56" fmla="*/ 4 w 42"/>
                  <a:gd name="T57" fmla="*/ 44 h 44"/>
                  <a:gd name="T58" fmla="*/ 2 w 42"/>
                  <a:gd name="T59" fmla="*/ 44 h 44"/>
                  <a:gd name="T60" fmla="*/ 0 w 42"/>
                  <a:gd name="T61" fmla="*/ 44 h 44"/>
                  <a:gd name="T62" fmla="*/ 2 w 42"/>
                  <a:gd name="T63" fmla="*/ 36 h 44"/>
                  <a:gd name="T64" fmla="*/ 2 w 42"/>
                  <a:gd name="T65" fmla="*/ 20 h 44"/>
                  <a:gd name="T66" fmla="*/ 2 w 42"/>
                  <a:gd name="T67" fmla="*/ 20 h 44"/>
                  <a:gd name="T68" fmla="*/ 4 w 42"/>
                  <a:gd name="T69" fmla="*/ 16 h 44"/>
                  <a:gd name="T70" fmla="*/ 4 w 42"/>
                  <a:gd name="T71" fmla="*/ 12 h 44"/>
                  <a:gd name="T72" fmla="*/ 8 w 42"/>
                  <a:gd name="T73" fmla="*/ 8 h 44"/>
                  <a:gd name="T74" fmla="*/ 12 w 42"/>
                  <a:gd name="T75" fmla="*/ 4 h 44"/>
                  <a:gd name="T76" fmla="*/ 14 w 42"/>
                  <a:gd name="T77" fmla="*/ 4 h 44"/>
                  <a:gd name="T78" fmla="*/ 16 w 42"/>
                  <a:gd name="T79" fmla="*/ 2 h 44"/>
                  <a:gd name="T80" fmla="*/ 20 w 42"/>
                  <a:gd name="T81" fmla="*/ 0 h 44"/>
                  <a:gd name="T82" fmla="*/ 26 w 42"/>
                  <a:gd name="T83" fmla="*/ 0 h 44"/>
                  <a:gd name="T84" fmla="*/ 26 w 42"/>
                  <a:gd name="T85" fmla="*/ 0 h 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2"/>
                  <a:gd name="T130" fmla="*/ 0 h 44"/>
                  <a:gd name="T131" fmla="*/ 42 w 42"/>
                  <a:gd name="T132" fmla="*/ 44 h 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2" h="44">
                    <a:moveTo>
                      <a:pt x="26" y="0"/>
                    </a:moveTo>
                    <a:lnTo>
                      <a:pt x="26" y="2"/>
                    </a:lnTo>
                    <a:lnTo>
                      <a:pt x="26" y="4"/>
                    </a:lnTo>
                    <a:lnTo>
                      <a:pt x="28" y="6"/>
                    </a:lnTo>
                    <a:lnTo>
                      <a:pt x="32" y="10"/>
                    </a:lnTo>
                    <a:lnTo>
                      <a:pt x="36" y="14"/>
                    </a:lnTo>
                    <a:lnTo>
                      <a:pt x="42" y="22"/>
                    </a:lnTo>
                    <a:lnTo>
                      <a:pt x="40" y="22"/>
                    </a:lnTo>
                    <a:lnTo>
                      <a:pt x="40" y="24"/>
                    </a:lnTo>
                    <a:lnTo>
                      <a:pt x="38" y="28"/>
                    </a:lnTo>
                    <a:lnTo>
                      <a:pt x="36" y="30"/>
                    </a:lnTo>
                    <a:lnTo>
                      <a:pt x="34" y="30"/>
                    </a:lnTo>
                    <a:lnTo>
                      <a:pt x="30" y="30"/>
                    </a:lnTo>
                    <a:lnTo>
                      <a:pt x="28" y="32"/>
                    </a:lnTo>
                    <a:lnTo>
                      <a:pt x="24" y="32"/>
                    </a:lnTo>
                    <a:lnTo>
                      <a:pt x="22" y="32"/>
                    </a:lnTo>
                    <a:lnTo>
                      <a:pt x="20" y="34"/>
                    </a:lnTo>
                    <a:lnTo>
                      <a:pt x="18" y="36"/>
                    </a:lnTo>
                    <a:lnTo>
                      <a:pt x="16" y="38"/>
                    </a:lnTo>
                    <a:lnTo>
                      <a:pt x="14" y="40"/>
                    </a:lnTo>
                    <a:lnTo>
                      <a:pt x="12" y="42"/>
                    </a:lnTo>
                    <a:lnTo>
                      <a:pt x="10" y="42"/>
                    </a:lnTo>
                    <a:lnTo>
                      <a:pt x="8" y="44"/>
                    </a:lnTo>
                    <a:lnTo>
                      <a:pt x="4" y="44"/>
                    </a:lnTo>
                    <a:lnTo>
                      <a:pt x="2" y="44"/>
                    </a:lnTo>
                    <a:lnTo>
                      <a:pt x="0" y="44"/>
                    </a:lnTo>
                    <a:lnTo>
                      <a:pt x="2" y="36"/>
                    </a:lnTo>
                    <a:lnTo>
                      <a:pt x="2" y="20"/>
                    </a:lnTo>
                    <a:lnTo>
                      <a:pt x="4" y="16"/>
                    </a:lnTo>
                    <a:lnTo>
                      <a:pt x="4" y="12"/>
                    </a:lnTo>
                    <a:lnTo>
                      <a:pt x="8" y="8"/>
                    </a:lnTo>
                    <a:lnTo>
                      <a:pt x="12" y="4"/>
                    </a:lnTo>
                    <a:lnTo>
                      <a:pt x="14" y="4"/>
                    </a:lnTo>
                    <a:lnTo>
                      <a:pt x="16" y="2"/>
                    </a:lnTo>
                    <a:lnTo>
                      <a:pt x="20" y="0"/>
                    </a:lnTo>
                    <a:lnTo>
                      <a:pt x="26" y="0"/>
                    </a:lnTo>
                    <a:close/>
                  </a:path>
                </a:pathLst>
              </a:custGeom>
              <a:grpFill/>
              <a:ln w="3175" algn="ctr">
                <a:solidFill>
                  <a:schemeClr val="accent2">
                    <a:lumMod val="60000"/>
                    <a:lumOff val="40000"/>
                  </a:schemeClr>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349" name="Freeform 128"/>
              <p:cNvSpPr>
                <a:spLocks noChangeArrowheads="1"/>
              </p:cNvSpPr>
              <p:nvPr/>
            </p:nvSpPr>
            <p:spPr bwMode="gray">
              <a:xfrm>
                <a:off x="2970" y="2067"/>
                <a:ext cx="202" cy="125"/>
              </a:xfrm>
              <a:custGeom>
                <a:avLst/>
                <a:gdLst>
                  <a:gd name="T0" fmla="*/ 10021 w 914518"/>
                  <a:gd name="T1" fmla="*/ 81004 h 561975"/>
                  <a:gd name="T2" fmla="*/ 0 w 914518"/>
                  <a:gd name="T3" fmla="*/ 64302 h 561975"/>
                  <a:gd name="T4" fmla="*/ 6681 w 914518"/>
                  <a:gd name="T5" fmla="*/ 59291 h 561975"/>
                  <a:gd name="T6" fmla="*/ 18372 w 914518"/>
                  <a:gd name="T7" fmla="*/ 60126 h 561975"/>
                  <a:gd name="T8" fmla="*/ 12526 w 914518"/>
                  <a:gd name="T9" fmla="*/ 55951 h 561975"/>
                  <a:gd name="T10" fmla="*/ 12526 w 914518"/>
                  <a:gd name="T11" fmla="*/ 45930 h 561975"/>
                  <a:gd name="T12" fmla="*/ 16702 w 914518"/>
                  <a:gd name="T13" fmla="*/ 36744 h 561975"/>
                  <a:gd name="T14" fmla="*/ 11691 w 914518"/>
                  <a:gd name="T15" fmla="*/ 35074 h 561975"/>
                  <a:gd name="T16" fmla="*/ 70148 w 914518"/>
                  <a:gd name="T17" fmla="*/ 15032 h 561975"/>
                  <a:gd name="T18" fmla="*/ 87684 w 914518"/>
                  <a:gd name="T19" fmla="*/ 0 h 561975"/>
                  <a:gd name="T20" fmla="*/ 116077 w 914518"/>
                  <a:gd name="T21" fmla="*/ 0 h 561975"/>
                  <a:gd name="T22" fmla="*/ 126098 w 914518"/>
                  <a:gd name="T23" fmla="*/ 10856 h 561975"/>
                  <a:gd name="T24" fmla="*/ 140295 w 914518"/>
                  <a:gd name="T25" fmla="*/ 7516 h 561975"/>
                  <a:gd name="T26" fmla="*/ 150316 w 914518"/>
                  <a:gd name="T27" fmla="*/ 16702 h 561975"/>
                  <a:gd name="T28" fmla="*/ 151151 w 914518"/>
                  <a:gd name="T29" fmla="*/ 31734 h 561975"/>
                  <a:gd name="T30" fmla="*/ 156997 w 914518"/>
                  <a:gd name="T31" fmla="*/ 34239 h 561975"/>
                  <a:gd name="T32" fmla="*/ 182049 w 914518"/>
                  <a:gd name="T33" fmla="*/ 26723 h 561975"/>
                  <a:gd name="T34" fmla="*/ 204597 w 914518"/>
                  <a:gd name="T35" fmla="*/ 38414 h 561975"/>
                  <a:gd name="T36" fmla="*/ 215453 w 914518"/>
                  <a:gd name="T37" fmla="*/ 40084 h 561975"/>
                  <a:gd name="T38" fmla="*/ 223804 w 914518"/>
                  <a:gd name="T39" fmla="*/ 45095 h 561975"/>
                  <a:gd name="T40" fmla="*/ 268899 w 914518"/>
                  <a:gd name="T41" fmla="*/ 49270 h 561975"/>
                  <a:gd name="T42" fmla="*/ 299797 w 914518"/>
                  <a:gd name="T43" fmla="*/ 36744 h 561975"/>
                  <a:gd name="T44" fmla="*/ 318169 w 914518"/>
                  <a:gd name="T45" fmla="*/ 46765 h 561975"/>
                  <a:gd name="T46" fmla="*/ 320675 w 914518"/>
                  <a:gd name="T47" fmla="*/ 64302 h 561975"/>
                  <a:gd name="T48" fmla="*/ 299797 w 914518"/>
                  <a:gd name="T49" fmla="*/ 65972 h 561975"/>
                  <a:gd name="T50" fmla="*/ 292281 w 914518"/>
                  <a:gd name="T51" fmla="*/ 73488 h 561975"/>
                  <a:gd name="T52" fmla="*/ 292281 w 914518"/>
                  <a:gd name="T53" fmla="*/ 80169 h 561975"/>
                  <a:gd name="T54" fmla="*/ 299797 w 914518"/>
                  <a:gd name="T55" fmla="*/ 86014 h 561975"/>
                  <a:gd name="T56" fmla="*/ 302302 w 914518"/>
                  <a:gd name="T57" fmla="*/ 113572 h 561975"/>
                  <a:gd name="T58" fmla="*/ 295622 w 914518"/>
                  <a:gd name="T59" fmla="*/ 124429 h 561975"/>
                  <a:gd name="T60" fmla="*/ 284766 w 914518"/>
                  <a:gd name="T61" fmla="*/ 124429 h 561975"/>
                  <a:gd name="T62" fmla="*/ 266394 w 914518"/>
                  <a:gd name="T63" fmla="*/ 147811 h 561975"/>
                  <a:gd name="T64" fmla="*/ 256372 w 914518"/>
                  <a:gd name="T65" fmla="*/ 149481 h 561975"/>
                  <a:gd name="T66" fmla="*/ 248857 w 914518"/>
                  <a:gd name="T67" fmla="*/ 167018 h 561975"/>
                  <a:gd name="T68" fmla="*/ 259713 w 914518"/>
                  <a:gd name="T69" fmla="*/ 177874 h 561975"/>
                  <a:gd name="T70" fmla="*/ 299797 w 914518"/>
                  <a:gd name="T71" fmla="*/ 190400 h 561975"/>
                  <a:gd name="T72" fmla="*/ 299797 w 914518"/>
                  <a:gd name="T73" fmla="*/ 193741 h 561975"/>
                  <a:gd name="T74" fmla="*/ 267229 w 914518"/>
                  <a:gd name="T75" fmla="*/ 197081 h 561975"/>
                  <a:gd name="T76" fmla="*/ 246351 w 914518"/>
                  <a:gd name="T77" fmla="*/ 192071 h 561975"/>
                  <a:gd name="T78" fmla="*/ 217958 w 914518"/>
                  <a:gd name="T79" fmla="*/ 174534 h 561975"/>
                  <a:gd name="T80" fmla="*/ 215453 w 914518"/>
                  <a:gd name="T81" fmla="*/ 173698 h 561975"/>
                  <a:gd name="T82" fmla="*/ 149481 w 914518"/>
                  <a:gd name="T83" fmla="*/ 183720 h 561975"/>
                  <a:gd name="T84" fmla="*/ 150316 w 914518"/>
                  <a:gd name="T85" fmla="*/ 169523 h 561975"/>
                  <a:gd name="T86" fmla="*/ 156162 w 914518"/>
                  <a:gd name="T87" fmla="*/ 166183 h 561975"/>
                  <a:gd name="T88" fmla="*/ 142800 w 914518"/>
                  <a:gd name="T89" fmla="*/ 156997 h 561975"/>
                  <a:gd name="T90" fmla="*/ 142800 w 914518"/>
                  <a:gd name="T91" fmla="*/ 141130 h 561975"/>
                  <a:gd name="T92" fmla="*/ 146976 w 914518"/>
                  <a:gd name="T93" fmla="*/ 127769 h 561975"/>
                  <a:gd name="T94" fmla="*/ 146976 w 914518"/>
                  <a:gd name="T95" fmla="*/ 116912 h 561975"/>
                  <a:gd name="T96" fmla="*/ 142800 w 914518"/>
                  <a:gd name="T97" fmla="*/ 112737 h 561975"/>
                  <a:gd name="T98" fmla="*/ 143636 w 914518"/>
                  <a:gd name="T99" fmla="*/ 103551 h 561975"/>
                  <a:gd name="T100" fmla="*/ 136955 w 914518"/>
                  <a:gd name="T101" fmla="*/ 91025 h 561975"/>
                  <a:gd name="T102" fmla="*/ 136955 w 914518"/>
                  <a:gd name="T103" fmla="*/ 86014 h 561975"/>
                  <a:gd name="T104" fmla="*/ 125263 w 914518"/>
                  <a:gd name="T105" fmla="*/ 73488 h 561975"/>
                  <a:gd name="T106" fmla="*/ 101881 w 914518"/>
                  <a:gd name="T107" fmla="*/ 65137 h 561975"/>
                  <a:gd name="T108" fmla="*/ 96870 w 914518"/>
                  <a:gd name="T109" fmla="*/ 71818 h 561975"/>
                  <a:gd name="T110" fmla="*/ 91860 w 914518"/>
                  <a:gd name="T111" fmla="*/ 70983 h 561975"/>
                  <a:gd name="T112" fmla="*/ 91025 w 914518"/>
                  <a:gd name="T113" fmla="*/ 75993 h 561975"/>
                  <a:gd name="T114" fmla="*/ 65972 w 914518"/>
                  <a:gd name="T115" fmla="*/ 75158 h 561975"/>
                  <a:gd name="T116" fmla="*/ 62632 w 914518"/>
                  <a:gd name="T117" fmla="*/ 70983 h 561975"/>
                  <a:gd name="T118" fmla="*/ 50940 w 914518"/>
                  <a:gd name="T119" fmla="*/ 68477 h 561975"/>
                  <a:gd name="T120" fmla="*/ 10021 w 914518"/>
                  <a:gd name="T121" fmla="*/ 81004 h 5619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14518"/>
                  <a:gd name="T184" fmla="*/ 0 h 561975"/>
                  <a:gd name="T185" fmla="*/ 914518 w 914518"/>
                  <a:gd name="T186" fmla="*/ 561975 h 5619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14518" h="561975">
                    <a:moveTo>
                      <a:pt x="28575" y="230982"/>
                    </a:moveTo>
                    <a:lnTo>
                      <a:pt x="0" y="183357"/>
                    </a:lnTo>
                    <a:lnTo>
                      <a:pt x="19050" y="169069"/>
                    </a:lnTo>
                    <a:lnTo>
                      <a:pt x="52387" y="171450"/>
                    </a:lnTo>
                    <a:lnTo>
                      <a:pt x="35718" y="159544"/>
                    </a:lnTo>
                    <a:lnTo>
                      <a:pt x="35718" y="130969"/>
                    </a:lnTo>
                    <a:lnTo>
                      <a:pt x="47625" y="104775"/>
                    </a:lnTo>
                    <a:lnTo>
                      <a:pt x="33337" y="100013"/>
                    </a:lnTo>
                    <a:lnTo>
                      <a:pt x="200025" y="42863"/>
                    </a:lnTo>
                    <a:lnTo>
                      <a:pt x="250031" y="0"/>
                    </a:lnTo>
                    <a:lnTo>
                      <a:pt x="330993" y="0"/>
                    </a:lnTo>
                    <a:lnTo>
                      <a:pt x="359568" y="30957"/>
                    </a:lnTo>
                    <a:lnTo>
                      <a:pt x="400050" y="21432"/>
                    </a:lnTo>
                    <a:lnTo>
                      <a:pt x="428625" y="47625"/>
                    </a:lnTo>
                    <a:lnTo>
                      <a:pt x="431006" y="90488"/>
                    </a:lnTo>
                    <a:lnTo>
                      <a:pt x="447675" y="97632"/>
                    </a:lnTo>
                    <a:lnTo>
                      <a:pt x="519112" y="76200"/>
                    </a:lnTo>
                    <a:lnTo>
                      <a:pt x="583406" y="109538"/>
                    </a:lnTo>
                    <a:cubicBezTo>
                      <a:pt x="617529" y="114412"/>
                      <a:pt x="627968" y="114300"/>
                      <a:pt x="614362" y="114300"/>
                    </a:cubicBezTo>
                    <a:lnTo>
                      <a:pt x="638175" y="128588"/>
                    </a:lnTo>
                    <a:lnTo>
                      <a:pt x="766762" y="140494"/>
                    </a:lnTo>
                    <a:lnTo>
                      <a:pt x="854868" y="104775"/>
                    </a:lnTo>
                    <a:lnTo>
                      <a:pt x="907256" y="133350"/>
                    </a:lnTo>
                    <a:cubicBezTo>
                      <a:pt x="914518" y="181760"/>
                      <a:pt x="914400" y="164922"/>
                      <a:pt x="914400" y="183357"/>
                    </a:cubicBezTo>
                    <a:cubicBezTo>
                      <a:pt x="856128" y="185785"/>
                      <a:pt x="870735" y="172259"/>
                      <a:pt x="854868" y="188119"/>
                    </a:cubicBezTo>
                    <a:lnTo>
                      <a:pt x="833437" y="209550"/>
                    </a:lnTo>
                    <a:lnTo>
                      <a:pt x="833437" y="228600"/>
                    </a:lnTo>
                    <a:cubicBezTo>
                      <a:pt x="857900" y="245724"/>
                      <a:pt x="866939" y="245269"/>
                      <a:pt x="854868" y="245269"/>
                    </a:cubicBezTo>
                    <a:lnTo>
                      <a:pt x="862012" y="323850"/>
                    </a:lnTo>
                    <a:cubicBezTo>
                      <a:pt x="840129" y="355460"/>
                      <a:pt x="828031" y="354807"/>
                      <a:pt x="842962" y="354807"/>
                    </a:cubicBezTo>
                    <a:lnTo>
                      <a:pt x="812006" y="354807"/>
                    </a:lnTo>
                    <a:lnTo>
                      <a:pt x="759618" y="421482"/>
                    </a:lnTo>
                    <a:cubicBezTo>
                      <a:pt x="730273" y="428817"/>
                      <a:pt x="731043" y="438443"/>
                      <a:pt x="731043" y="426244"/>
                    </a:cubicBezTo>
                    <a:lnTo>
                      <a:pt x="709612" y="476250"/>
                    </a:lnTo>
                    <a:lnTo>
                      <a:pt x="740568" y="507207"/>
                    </a:lnTo>
                    <a:lnTo>
                      <a:pt x="854868" y="542925"/>
                    </a:lnTo>
                    <a:lnTo>
                      <a:pt x="854868" y="552450"/>
                    </a:lnTo>
                    <a:lnTo>
                      <a:pt x="762000" y="561975"/>
                    </a:lnTo>
                    <a:lnTo>
                      <a:pt x="702468" y="547688"/>
                    </a:lnTo>
                    <a:cubicBezTo>
                      <a:pt x="675481" y="531019"/>
                      <a:pt x="648770" y="513893"/>
                      <a:pt x="621506" y="497682"/>
                    </a:cubicBezTo>
                    <a:cubicBezTo>
                      <a:pt x="619348" y="496399"/>
                      <a:pt x="646509" y="497285"/>
                      <a:pt x="614362" y="495300"/>
                    </a:cubicBezTo>
                    <a:lnTo>
                      <a:pt x="426243" y="523875"/>
                    </a:lnTo>
                    <a:lnTo>
                      <a:pt x="428625" y="483394"/>
                    </a:lnTo>
                    <a:lnTo>
                      <a:pt x="445293" y="473869"/>
                    </a:lnTo>
                    <a:lnTo>
                      <a:pt x="407193" y="447675"/>
                    </a:lnTo>
                    <a:lnTo>
                      <a:pt x="407193" y="402432"/>
                    </a:lnTo>
                    <a:cubicBezTo>
                      <a:pt x="419351" y="365960"/>
                      <a:pt x="419100" y="379263"/>
                      <a:pt x="419100" y="364332"/>
                    </a:cubicBezTo>
                    <a:lnTo>
                      <a:pt x="419100" y="333375"/>
                    </a:lnTo>
                    <a:lnTo>
                      <a:pt x="407193" y="321469"/>
                    </a:lnTo>
                    <a:cubicBezTo>
                      <a:pt x="409654" y="296867"/>
                      <a:pt x="409575" y="305634"/>
                      <a:pt x="409575" y="295275"/>
                    </a:cubicBezTo>
                    <a:lnTo>
                      <a:pt x="390525" y="259557"/>
                    </a:lnTo>
                    <a:lnTo>
                      <a:pt x="390525" y="245269"/>
                    </a:lnTo>
                    <a:lnTo>
                      <a:pt x="357187" y="209550"/>
                    </a:lnTo>
                    <a:lnTo>
                      <a:pt x="290512" y="185738"/>
                    </a:lnTo>
                    <a:lnTo>
                      <a:pt x="276225" y="204788"/>
                    </a:lnTo>
                    <a:lnTo>
                      <a:pt x="261937" y="202407"/>
                    </a:lnTo>
                    <a:lnTo>
                      <a:pt x="259556" y="216694"/>
                    </a:lnTo>
                    <a:lnTo>
                      <a:pt x="188118" y="214313"/>
                    </a:lnTo>
                    <a:lnTo>
                      <a:pt x="178593" y="202407"/>
                    </a:lnTo>
                    <a:lnTo>
                      <a:pt x="145256" y="195263"/>
                    </a:lnTo>
                    <a:lnTo>
                      <a:pt x="28575" y="230982"/>
                    </a:lnTo>
                    <a:close/>
                  </a:path>
                </a:pathLst>
              </a:custGeom>
              <a:grpFill/>
              <a:ln w="3175" algn="ctr">
                <a:solidFill>
                  <a:schemeClr val="accent2">
                    <a:lumMod val="60000"/>
                    <a:lumOff val="40000"/>
                  </a:schemeClr>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350" name="Freeform 129"/>
              <p:cNvSpPr>
                <a:spLocks noChangeArrowheads="1"/>
              </p:cNvSpPr>
              <p:nvPr/>
            </p:nvSpPr>
            <p:spPr bwMode="gray">
              <a:xfrm>
                <a:off x="3030" y="2110"/>
                <a:ext cx="35" cy="49"/>
              </a:xfrm>
              <a:custGeom>
                <a:avLst/>
                <a:gdLst>
                  <a:gd name="T0" fmla="*/ 3461 w 156408"/>
                  <a:gd name="T1" fmla="*/ 29228 h 221456"/>
                  <a:gd name="T2" fmla="*/ 121 w 156408"/>
                  <a:gd name="T3" fmla="*/ 17537 h 221456"/>
                  <a:gd name="T4" fmla="*/ 3461 w 156408"/>
                  <a:gd name="T5" fmla="*/ 5846 h 221456"/>
                  <a:gd name="T6" fmla="*/ 6801 w 156408"/>
                  <a:gd name="T7" fmla="*/ 0 h 221456"/>
                  <a:gd name="T8" fmla="*/ 29349 w 156408"/>
                  <a:gd name="T9" fmla="*/ 7516 h 221456"/>
                  <a:gd name="T10" fmla="*/ 41875 w 156408"/>
                  <a:gd name="T11" fmla="*/ 20877 h 221456"/>
                  <a:gd name="T12" fmla="*/ 41875 w 156408"/>
                  <a:gd name="T13" fmla="*/ 27558 h 221456"/>
                  <a:gd name="T14" fmla="*/ 49391 w 156408"/>
                  <a:gd name="T15" fmla="*/ 39249 h 221456"/>
                  <a:gd name="T16" fmla="*/ 46885 w 156408"/>
                  <a:gd name="T17" fmla="*/ 48435 h 221456"/>
                  <a:gd name="T18" fmla="*/ 51896 w 156408"/>
                  <a:gd name="T19" fmla="*/ 50940 h 221456"/>
                  <a:gd name="T20" fmla="*/ 51061 w 156408"/>
                  <a:gd name="T21" fmla="*/ 67642 h 221456"/>
                  <a:gd name="T22" fmla="*/ 34359 w 156408"/>
                  <a:gd name="T23" fmla="*/ 77663 h 221456"/>
                  <a:gd name="T24" fmla="*/ 20998 w 156408"/>
                  <a:gd name="T25" fmla="*/ 75993 h 221456"/>
                  <a:gd name="T26" fmla="*/ 21833 w 156408"/>
                  <a:gd name="T27" fmla="*/ 51775 h 221456"/>
                  <a:gd name="T28" fmla="*/ 15987 w 156408"/>
                  <a:gd name="T29" fmla="*/ 47600 h 221456"/>
                  <a:gd name="T30" fmla="*/ 3461 w 156408"/>
                  <a:gd name="T31" fmla="*/ 29228 h 2214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6408"/>
                  <a:gd name="T49" fmla="*/ 0 h 221456"/>
                  <a:gd name="T50" fmla="*/ 156408 w 156408"/>
                  <a:gd name="T51" fmla="*/ 221456 h 22145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6408" h="221456">
                    <a:moveTo>
                      <a:pt x="9869" y="83344"/>
                    </a:moveTo>
                    <a:cubicBezTo>
                      <a:pt x="111" y="51628"/>
                      <a:pt x="344" y="63183"/>
                      <a:pt x="344" y="50006"/>
                    </a:cubicBezTo>
                    <a:cubicBezTo>
                      <a:pt x="7740" y="17956"/>
                      <a:pt x="0" y="26538"/>
                      <a:pt x="9869" y="16669"/>
                    </a:cubicBezTo>
                    <a:lnTo>
                      <a:pt x="19394" y="0"/>
                    </a:lnTo>
                    <a:lnTo>
                      <a:pt x="83688" y="21431"/>
                    </a:lnTo>
                    <a:lnTo>
                      <a:pt x="119407" y="59531"/>
                    </a:lnTo>
                    <a:lnTo>
                      <a:pt x="119407" y="78581"/>
                    </a:lnTo>
                    <a:lnTo>
                      <a:pt x="140838" y="111919"/>
                    </a:lnTo>
                    <a:lnTo>
                      <a:pt x="133694" y="138112"/>
                    </a:lnTo>
                    <a:cubicBezTo>
                      <a:pt x="151092" y="145569"/>
                      <a:pt x="156408" y="145256"/>
                      <a:pt x="147982" y="145256"/>
                    </a:cubicBezTo>
                    <a:lnTo>
                      <a:pt x="145600" y="192881"/>
                    </a:lnTo>
                    <a:lnTo>
                      <a:pt x="97975" y="221456"/>
                    </a:lnTo>
                    <a:lnTo>
                      <a:pt x="59875" y="216694"/>
                    </a:lnTo>
                    <a:cubicBezTo>
                      <a:pt x="60697" y="193676"/>
                      <a:pt x="62257" y="170670"/>
                      <a:pt x="62257" y="147637"/>
                    </a:cubicBezTo>
                    <a:cubicBezTo>
                      <a:pt x="47359" y="135223"/>
                      <a:pt x="54168" y="135731"/>
                      <a:pt x="45588" y="135731"/>
                    </a:cubicBezTo>
                    <a:lnTo>
                      <a:pt x="9869" y="83344"/>
                    </a:lnTo>
                    <a:close/>
                  </a:path>
                </a:pathLst>
              </a:custGeom>
              <a:grpFill/>
              <a:ln w="3175" algn="ctr">
                <a:solidFill>
                  <a:schemeClr val="accent2">
                    <a:lumMod val="60000"/>
                    <a:lumOff val="40000"/>
                  </a:schemeClr>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351" name="Freeform 130"/>
              <p:cNvSpPr>
                <a:spLocks noChangeArrowheads="1"/>
              </p:cNvSpPr>
              <p:nvPr/>
            </p:nvSpPr>
            <p:spPr bwMode="gray">
              <a:xfrm>
                <a:off x="2882" y="2189"/>
                <a:ext cx="45" cy="39"/>
              </a:xfrm>
              <a:custGeom>
                <a:avLst/>
                <a:gdLst>
                  <a:gd name="T0" fmla="*/ 53446 w 203650"/>
                  <a:gd name="T1" fmla="*/ 0 h 175252"/>
                  <a:gd name="T2" fmla="*/ 58456 w 203650"/>
                  <a:gd name="T3" fmla="*/ 35909 h 175252"/>
                  <a:gd name="T4" fmla="*/ 54281 w 203650"/>
                  <a:gd name="T5" fmla="*/ 49271 h 175252"/>
                  <a:gd name="T6" fmla="*/ 39249 w 203650"/>
                  <a:gd name="T7" fmla="*/ 60962 h 175252"/>
                  <a:gd name="T8" fmla="*/ 36744 w 203650"/>
                  <a:gd name="T9" fmla="*/ 59292 h 175252"/>
                  <a:gd name="T10" fmla="*/ 25888 w 203650"/>
                  <a:gd name="T11" fmla="*/ 50106 h 175252"/>
                  <a:gd name="T12" fmla="*/ 15031 w 203650"/>
                  <a:gd name="T13" fmla="*/ 49271 h 175252"/>
                  <a:gd name="T14" fmla="*/ 15031 w 203650"/>
                  <a:gd name="T15" fmla="*/ 45095 h 175252"/>
                  <a:gd name="T16" fmla="*/ 17537 w 203650"/>
                  <a:gd name="T17" fmla="*/ 46765 h 175252"/>
                  <a:gd name="T18" fmla="*/ 0 w 203650"/>
                  <a:gd name="T19" fmla="*/ 10021 h 175252"/>
                  <a:gd name="T20" fmla="*/ 5010 w 203650"/>
                  <a:gd name="T21" fmla="*/ 6681 h 175252"/>
                  <a:gd name="T22" fmla="*/ 15867 w 203650"/>
                  <a:gd name="T23" fmla="*/ 16702 h 175252"/>
                  <a:gd name="T24" fmla="*/ 53446 w 203650"/>
                  <a:gd name="T25" fmla="*/ 0 h 1752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3650"/>
                  <a:gd name="T40" fmla="*/ 0 h 175252"/>
                  <a:gd name="T41" fmla="*/ 203650 w 203650"/>
                  <a:gd name="T42" fmla="*/ 175252 h 1752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3650" h="175252">
                    <a:moveTo>
                      <a:pt x="152400" y="0"/>
                    </a:moveTo>
                    <a:cubicBezTo>
                      <a:pt x="169197" y="103178"/>
                      <a:pt x="203650" y="102394"/>
                      <a:pt x="166687" y="102394"/>
                    </a:cubicBezTo>
                    <a:lnTo>
                      <a:pt x="154781" y="140494"/>
                    </a:lnTo>
                    <a:cubicBezTo>
                      <a:pt x="140494" y="151607"/>
                      <a:pt x="127634" y="164852"/>
                      <a:pt x="111919" y="173832"/>
                    </a:cubicBezTo>
                    <a:cubicBezTo>
                      <a:pt x="109434" y="175252"/>
                      <a:pt x="104775" y="169069"/>
                      <a:pt x="104775" y="169069"/>
                    </a:cubicBezTo>
                    <a:lnTo>
                      <a:pt x="73819" y="142875"/>
                    </a:lnTo>
                    <a:lnTo>
                      <a:pt x="42862" y="140494"/>
                    </a:lnTo>
                    <a:lnTo>
                      <a:pt x="42862" y="128588"/>
                    </a:lnTo>
                    <a:lnTo>
                      <a:pt x="50006" y="133350"/>
                    </a:lnTo>
                    <a:lnTo>
                      <a:pt x="0" y="28575"/>
                    </a:lnTo>
                    <a:cubicBezTo>
                      <a:pt x="12526" y="18554"/>
                      <a:pt x="6824" y="19050"/>
                      <a:pt x="14287" y="19050"/>
                    </a:cubicBezTo>
                    <a:cubicBezTo>
                      <a:pt x="45850" y="45757"/>
                      <a:pt x="45244" y="31727"/>
                      <a:pt x="45244" y="47625"/>
                    </a:cubicBezTo>
                    <a:lnTo>
                      <a:pt x="152400" y="0"/>
                    </a:lnTo>
                    <a:close/>
                  </a:path>
                </a:pathLst>
              </a:custGeom>
              <a:grpFill/>
              <a:ln w="3175" algn="ctr">
                <a:solidFill>
                  <a:schemeClr val="accent2">
                    <a:lumMod val="60000"/>
                    <a:lumOff val="40000"/>
                  </a:schemeClr>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352" name="Freeform 131"/>
              <p:cNvSpPr>
                <a:spLocks noChangeArrowheads="1"/>
              </p:cNvSpPr>
              <p:nvPr/>
            </p:nvSpPr>
            <p:spPr bwMode="gray">
              <a:xfrm>
                <a:off x="3259" y="2274"/>
                <a:ext cx="44" cy="39"/>
              </a:xfrm>
              <a:custGeom>
                <a:avLst/>
                <a:gdLst>
                  <a:gd name="T0" fmla="*/ 0 w 200025"/>
                  <a:gd name="T1" fmla="*/ 16125 h 176949"/>
                  <a:gd name="T2" fmla="*/ 10021 w 200025"/>
                  <a:gd name="T3" fmla="*/ 33662 h 176949"/>
                  <a:gd name="T4" fmla="*/ 15032 w 200025"/>
                  <a:gd name="T5" fmla="*/ 51199 h 176949"/>
                  <a:gd name="T6" fmla="*/ 34239 w 200025"/>
                  <a:gd name="T7" fmla="*/ 46189 h 176949"/>
                  <a:gd name="T8" fmla="*/ 70148 w 200025"/>
                  <a:gd name="T9" fmla="*/ 62055 h 176949"/>
                  <a:gd name="T10" fmla="*/ 53446 w 200025"/>
                  <a:gd name="T11" fmla="*/ 31992 h 176949"/>
                  <a:gd name="T12" fmla="*/ 30898 w 200025"/>
                  <a:gd name="T13" fmla="*/ 8609 h 176949"/>
                  <a:gd name="T14" fmla="*/ 26723 w 200025"/>
                  <a:gd name="T15" fmla="*/ 258 h 176949"/>
                  <a:gd name="T16" fmla="*/ 0 w 200025"/>
                  <a:gd name="T17" fmla="*/ 16125 h 1769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25"/>
                  <a:gd name="T28" fmla="*/ 0 h 176949"/>
                  <a:gd name="T29" fmla="*/ 200025 w 200025"/>
                  <a:gd name="T30" fmla="*/ 176949 h 1769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25" h="176949">
                    <a:moveTo>
                      <a:pt x="0" y="45981"/>
                    </a:moveTo>
                    <a:lnTo>
                      <a:pt x="28575" y="95987"/>
                    </a:lnTo>
                    <a:lnTo>
                      <a:pt x="42862" y="145993"/>
                    </a:lnTo>
                    <a:cubicBezTo>
                      <a:pt x="96320" y="128984"/>
                      <a:pt x="82295" y="116363"/>
                      <a:pt x="97631" y="131706"/>
                    </a:cubicBezTo>
                    <a:lnTo>
                      <a:pt x="200025" y="176949"/>
                    </a:lnTo>
                    <a:cubicBezTo>
                      <a:pt x="154411" y="90522"/>
                      <a:pt x="187092" y="91224"/>
                      <a:pt x="152400" y="91224"/>
                    </a:cubicBezTo>
                    <a:lnTo>
                      <a:pt x="88106" y="24549"/>
                    </a:lnTo>
                    <a:cubicBezTo>
                      <a:pt x="78286" y="0"/>
                      <a:pt x="87130" y="737"/>
                      <a:pt x="76200" y="737"/>
                    </a:cubicBezTo>
                    <a:lnTo>
                      <a:pt x="0" y="45981"/>
                    </a:lnTo>
                    <a:close/>
                  </a:path>
                </a:pathLst>
              </a:custGeom>
              <a:grpFill/>
              <a:ln w="3175" algn="ctr">
                <a:solidFill>
                  <a:schemeClr val="accent2">
                    <a:lumMod val="60000"/>
                    <a:lumOff val="40000"/>
                  </a:schemeClr>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353" name="Freeform 132"/>
              <p:cNvSpPr>
                <a:spLocks noChangeArrowheads="1"/>
              </p:cNvSpPr>
              <p:nvPr/>
            </p:nvSpPr>
            <p:spPr bwMode="gray">
              <a:xfrm>
                <a:off x="3276" y="2237"/>
                <a:ext cx="76" cy="75"/>
              </a:xfrm>
              <a:custGeom>
                <a:avLst/>
                <a:gdLst>
                  <a:gd name="T0" fmla="*/ 0 w 347313"/>
                  <a:gd name="T1" fmla="*/ 60962 h 340519"/>
                  <a:gd name="T2" fmla="*/ 25888 w 347313"/>
                  <a:gd name="T3" fmla="*/ 91860 h 340519"/>
                  <a:gd name="T4" fmla="*/ 34239 w 347313"/>
                  <a:gd name="T5" fmla="*/ 91860 h 340519"/>
                  <a:gd name="T6" fmla="*/ 35074 w 347313"/>
                  <a:gd name="T7" fmla="*/ 101046 h 340519"/>
                  <a:gd name="T8" fmla="*/ 43425 w 347313"/>
                  <a:gd name="T9" fmla="*/ 119418 h 340519"/>
                  <a:gd name="T10" fmla="*/ 64302 w 347313"/>
                  <a:gd name="T11" fmla="*/ 99376 h 340519"/>
                  <a:gd name="T12" fmla="*/ 84344 w 347313"/>
                  <a:gd name="T13" fmla="*/ 112737 h 340519"/>
                  <a:gd name="T14" fmla="*/ 88520 w 347313"/>
                  <a:gd name="T15" fmla="*/ 63467 h 340519"/>
                  <a:gd name="T16" fmla="*/ 114408 w 347313"/>
                  <a:gd name="T17" fmla="*/ 66807 h 340519"/>
                  <a:gd name="T18" fmla="*/ 116913 w 347313"/>
                  <a:gd name="T19" fmla="*/ 55116 h 340519"/>
                  <a:gd name="T20" fmla="*/ 87685 w 347313"/>
                  <a:gd name="T21" fmla="*/ 36744 h 340519"/>
                  <a:gd name="T22" fmla="*/ 95200 w 347313"/>
                  <a:gd name="T23" fmla="*/ 5011 h 340519"/>
                  <a:gd name="T24" fmla="*/ 74323 w 347313"/>
                  <a:gd name="T25" fmla="*/ 0 h 340519"/>
                  <a:gd name="T26" fmla="*/ 73488 w 347313"/>
                  <a:gd name="T27" fmla="*/ 20877 h 340519"/>
                  <a:gd name="T28" fmla="*/ 65972 w 347313"/>
                  <a:gd name="T29" fmla="*/ 25888 h 340519"/>
                  <a:gd name="T30" fmla="*/ 65137 w 347313"/>
                  <a:gd name="T31" fmla="*/ 36744 h 340519"/>
                  <a:gd name="T32" fmla="*/ 46765 w 347313"/>
                  <a:gd name="T33" fmla="*/ 24218 h 340519"/>
                  <a:gd name="T34" fmla="*/ 29228 w 347313"/>
                  <a:gd name="T35" fmla="*/ 24218 h 340519"/>
                  <a:gd name="T36" fmla="*/ 33404 w 347313"/>
                  <a:gd name="T37" fmla="*/ 46765 h 340519"/>
                  <a:gd name="T38" fmla="*/ 0 w 347313"/>
                  <a:gd name="T39" fmla="*/ 60962 h 34051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47313"/>
                  <a:gd name="T61" fmla="*/ 0 h 340519"/>
                  <a:gd name="T62" fmla="*/ 347313 w 347313"/>
                  <a:gd name="T63" fmla="*/ 340519 h 34051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47313" h="340519">
                    <a:moveTo>
                      <a:pt x="0" y="173831"/>
                    </a:moveTo>
                    <a:lnTo>
                      <a:pt x="73818" y="261938"/>
                    </a:lnTo>
                    <a:lnTo>
                      <a:pt x="97631" y="261938"/>
                    </a:lnTo>
                    <a:lnTo>
                      <a:pt x="100012" y="288131"/>
                    </a:lnTo>
                    <a:lnTo>
                      <a:pt x="123825" y="340519"/>
                    </a:lnTo>
                    <a:lnTo>
                      <a:pt x="183356" y="283369"/>
                    </a:lnTo>
                    <a:lnTo>
                      <a:pt x="240506" y="321469"/>
                    </a:lnTo>
                    <a:lnTo>
                      <a:pt x="252412" y="180975"/>
                    </a:lnTo>
                    <a:lnTo>
                      <a:pt x="326231" y="190500"/>
                    </a:lnTo>
                    <a:cubicBezTo>
                      <a:pt x="335974" y="156400"/>
                      <a:pt x="347313" y="157163"/>
                      <a:pt x="333375" y="157163"/>
                    </a:cubicBezTo>
                    <a:lnTo>
                      <a:pt x="250031" y="104775"/>
                    </a:lnTo>
                    <a:lnTo>
                      <a:pt x="271462" y="14288"/>
                    </a:lnTo>
                    <a:lnTo>
                      <a:pt x="211931" y="0"/>
                    </a:lnTo>
                    <a:cubicBezTo>
                      <a:pt x="211137" y="19844"/>
                      <a:pt x="210344" y="39687"/>
                      <a:pt x="209550" y="59531"/>
                    </a:cubicBezTo>
                    <a:lnTo>
                      <a:pt x="188118" y="73819"/>
                    </a:lnTo>
                    <a:lnTo>
                      <a:pt x="185737" y="104775"/>
                    </a:lnTo>
                    <a:lnTo>
                      <a:pt x="133350" y="69056"/>
                    </a:lnTo>
                    <a:lnTo>
                      <a:pt x="83343" y="69056"/>
                    </a:lnTo>
                    <a:lnTo>
                      <a:pt x="95250" y="133350"/>
                    </a:lnTo>
                    <a:lnTo>
                      <a:pt x="0" y="173831"/>
                    </a:lnTo>
                    <a:close/>
                  </a:path>
                </a:pathLst>
              </a:custGeom>
              <a:grpFill/>
              <a:ln w="3175" algn="ctr">
                <a:solidFill>
                  <a:schemeClr val="accent2">
                    <a:lumMod val="60000"/>
                    <a:lumOff val="40000"/>
                  </a:schemeClr>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354" name="Freeform 133"/>
              <p:cNvSpPr>
                <a:spLocks noChangeArrowheads="1"/>
              </p:cNvSpPr>
              <p:nvPr/>
            </p:nvSpPr>
            <p:spPr bwMode="gray">
              <a:xfrm>
                <a:off x="3227" y="2230"/>
                <a:ext cx="71" cy="54"/>
              </a:xfrm>
              <a:custGeom>
                <a:avLst/>
                <a:gdLst>
                  <a:gd name="T0" fmla="*/ 51776 w 321469"/>
                  <a:gd name="T1" fmla="*/ 86014 h 245269"/>
                  <a:gd name="T2" fmla="*/ 39249 w 321469"/>
                  <a:gd name="T3" fmla="*/ 73488 h 245269"/>
                  <a:gd name="T4" fmla="*/ 20877 w 321469"/>
                  <a:gd name="T5" fmla="*/ 65972 h 245269"/>
                  <a:gd name="T6" fmla="*/ 20042 w 321469"/>
                  <a:gd name="T7" fmla="*/ 62632 h 245269"/>
                  <a:gd name="T8" fmla="*/ 17537 w 321469"/>
                  <a:gd name="T9" fmla="*/ 60961 h 245269"/>
                  <a:gd name="T10" fmla="*/ 10856 w 321469"/>
                  <a:gd name="T11" fmla="*/ 61796 h 245269"/>
                  <a:gd name="T12" fmla="*/ 9186 w 321469"/>
                  <a:gd name="T13" fmla="*/ 56786 h 245269"/>
                  <a:gd name="T14" fmla="*/ 0 w 321469"/>
                  <a:gd name="T15" fmla="*/ 56786 h 245269"/>
                  <a:gd name="T16" fmla="*/ 12526 w 321469"/>
                  <a:gd name="T17" fmla="*/ 45930 h 245269"/>
                  <a:gd name="T18" fmla="*/ 10856 w 321469"/>
                  <a:gd name="T19" fmla="*/ 23382 h 245269"/>
                  <a:gd name="T20" fmla="*/ 32569 w 321469"/>
                  <a:gd name="T21" fmla="*/ 22547 h 245269"/>
                  <a:gd name="T22" fmla="*/ 43425 w 321469"/>
                  <a:gd name="T23" fmla="*/ 31733 h 245269"/>
                  <a:gd name="T24" fmla="*/ 47600 w 321469"/>
                  <a:gd name="T25" fmla="*/ 28393 h 245269"/>
                  <a:gd name="T26" fmla="*/ 47600 w 321469"/>
                  <a:gd name="T27" fmla="*/ 23382 h 245269"/>
                  <a:gd name="T28" fmla="*/ 56786 w 321469"/>
                  <a:gd name="T29" fmla="*/ 21712 h 245269"/>
                  <a:gd name="T30" fmla="*/ 62632 w 321469"/>
                  <a:gd name="T31" fmla="*/ 12526 h 245269"/>
                  <a:gd name="T32" fmla="*/ 62632 w 321469"/>
                  <a:gd name="T33" fmla="*/ 0 h 245269"/>
                  <a:gd name="T34" fmla="*/ 87685 w 321469"/>
                  <a:gd name="T35" fmla="*/ 0 h 245269"/>
                  <a:gd name="T36" fmla="*/ 80168 w 321469"/>
                  <a:gd name="T37" fmla="*/ 22547 h 245269"/>
                  <a:gd name="T38" fmla="*/ 106891 w 321469"/>
                  <a:gd name="T39" fmla="*/ 35909 h 245269"/>
                  <a:gd name="T40" fmla="*/ 112737 w 321469"/>
                  <a:gd name="T41" fmla="*/ 57621 h 245269"/>
                  <a:gd name="T42" fmla="*/ 76828 w 321469"/>
                  <a:gd name="T43" fmla="*/ 72653 h 245269"/>
                  <a:gd name="T44" fmla="*/ 51776 w 321469"/>
                  <a:gd name="T45" fmla="*/ 86014 h 2452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21469"/>
                  <a:gd name="T70" fmla="*/ 0 h 245269"/>
                  <a:gd name="T71" fmla="*/ 321469 w 321469"/>
                  <a:gd name="T72" fmla="*/ 245269 h 2452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21469" h="245269">
                    <a:moveTo>
                      <a:pt x="147638" y="245269"/>
                    </a:moveTo>
                    <a:lnTo>
                      <a:pt x="111919" y="209550"/>
                    </a:lnTo>
                    <a:cubicBezTo>
                      <a:pt x="61184" y="187806"/>
                      <a:pt x="80048" y="188119"/>
                      <a:pt x="59532" y="188119"/>
                    </a:cubicBezTo>
                    <a:cubicBezTo>
                      <a:pt x="58738" y="184944"/>
                      <a:pt x="58965" y="181317"/>
                      <a:pt x="57150" y="178594"/>
                    </a:cubicBezTo>
                    <a:cubicBezTo>
                      <a:pt x="55563" y="176213"/>
                      <a:pt x="50007" y="173831"/>
                      <a:pt x="50007" y="173831"/>
                    </a:cubicBezTo>
                    <a:cubicBezTo>
                      <a:pt x="30187" y="178787"/>
                      <a:pt x="30957" y="185139"/>
                      <a:pt x="30957" y="176212"/>
                    </a:cubicBezTo>
                    <a:lnTo>
                      <a:pt x="26194" y="161925"/>
                    </a:lnTo>
                    <a:lnTo>
                      <a:pt x="0" y="161925"/>
                    </a:lnTo>
                    <a:lnTo>
                      <a:pt x="35719" y="130969"/>
                    </a:lnTo>
                    <a:lnTo>
                      <a:pt x="30957" y="66675"/>
                    </a:lnTo>
                    <a:lnTo>
                      <a:pt x="92869" y="64294"/>
                    </a:lnTo>
                    <a:lnTo>
                      <a:pt x="123825" y="90487"/>
                    </a:lnTo>
                    <a:cubicBezTo>
                      <a:pt x="133911" y="80401"/>
                      <a:pt x="128860" y="80962"/>
                      <a:pt x="135732" y="80962"/>
                    </a:cubicBezTo>
                    <a:lnTo>
                      <a:pt x="135732" y="66675"/>
                    </a:lnTo>
                    <a:lnTo>
                      <a:pt x="161925" y="61912"/>
                    </a:lnTo>
                    <a:lnTo>
                      <a:pt x="178594" y="35719"/>
                    </a:lnTo>
                    <a:lnTo>
                      <a:pt x="178594" y="0"/>
                    </a:lnTo>
                    <a:lnTo>
                      <a:pt x="250032" y="0"/>
                    </a:lnTo>
                    <a:lnTo>
                      <a:pt x="228600" y="64294"/>
                    </a:lnTo>
                    <a:lnTo>
                      <a:pt x="304800" y="102394"/>
                    </a:lnTo>
                    <a:lnTo>
                      <a:pt x="321469" y="164306"/>
                    </a:lnTo>
                    <a:lnTo>
                      <a:pt x="219075" y="207169"/>
                    </a:lnTo>
                    <a:lnTo>
                      <a:pt x="147638" y="245269"/>
                    </a:lnTo>
                    <a:close/>
                  </a:path>
                </a:pathLst>
              </a:custGeom>
              <a:grpFill/>
              <a:ln w="3175" algn="ctr">
                <a:solidFill>
                  <a:schemeClr val="accent2">
                    <a:lumMod val="60000"/>
                    <a:lumOff val="40000"/>
                  </a:schemeClr>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355" name="Freeform 134"/>
              <p:cNvSpPr>
                <a:spLocks noChangeArrowheads="1"/>
              </p:cNvSpPr>
              <p:nvPr/>
            </p:nvSpPr>
            <p:spPr bwMode="gray">
              <a:xfrm>
                <a:off x="2848" y="2159"/>
                <a:ext cx="74" cy="61"/>
              </a:xfrm>
              <a:custGeom>
                <a:avLst/>
                <a:gdLst>
                  <a:gd name="T0" fmla="*/ 105304 w 335757"/>
                  <a:gd name="T1" fmla="*/ 52492 h 263668"/>
                  <a:gd name="T2" fmla="*/ 116913 w 335757"/>
                  <a:gd name="T3" fmla="*/ 15748 h 263668"/>
                  <a:gd name="T4" fmla="*/ 83746 w 335757"/>
                  <a:gd name="T5" fmla="*/ 15748 h 263668"/>
                  <a:gd name="T6" fmla="*/ 77942 w 335757"/>
                  <a:gd name="T7" fmla="*/ 6999 h 263668"/>
                  <a:gd name="T8" fmla="*/ 79600 w 335757"/>
                  <a:gd name="T9" fmla="*/ 0 h 263668"/>
                  <a:gd name="T10" fmla="*/ 58042 w 335757"/>
                  <a:gd name="T11" fmla="*/ 12248 h 263668"/>
                  <a:gd name="T12" fmla="*/ 58042 w 335757"/>
                  <a:gd name="T13" fmla="*/ 24496 h 263668"/>
                  <a:gd name="T14" fmla="*/ 51409 w 335757"/>
                  <a:gd name="T15" fmla="*/ 36745 h 263668"/>
                  <a:gd name="T16" fmla="*/ 7463 w 335757"/>
                  <a:gd name="T17" fmla="*/ 31495 h 263668"/>
                  <a:gd name="T18" fmla="*/ 0 w 335757"/>
                  <a:gd name="T19" fmla="*/ 35869 h 263668"/>
                  <a:gd name="T20" fmla="*/ 2488 w 335757"/>
                  <a:gd name="T21" fmla="*/ 43743 h 263668"/>
                  <a:gd name="T22" fmla="*/ 6633 w 335757"/>
                  <a:gd name="T23" fmla="*/ 50742 h 263668"/>
                  <a:gd name="T24" fmla="*/ 33167 w 335757"/>
                  <a:gd name="T25" fmla="*/ 76113 h 263668"/>
                  <a:gd name="T26" fmla="*/ 37313 w 335757"/>
                  <a:gd name="T27" fmla="*/ 69989 h 263668"/>
                  <a:gd name="T28" fmla="*/ 49750 w 335757"/>
                  <a:gd name="T29" fmla="*/ 76988 h 263668"/>
                  <a:gd name="T30" fmla="*/ 71398 w 335757"/>
                  <a:gd name="T31" fmla="*/ 90986 h 263668"/>
                  <a:gd name="T32" fmla="*/ 53896 w 335757"/>
                  <a:gd name="T33" fmla="*/ 57741 h 263668"/>
                  <a:gd name="T34" fmla="*/ 58871 w 335757"/>
                  <a:gd name="T35" fmla="*/ 54242 h 263668"/>
                  <a:gd name="T36" fmla="*/ 68821 w 335757"/>
                  <a:gd name="T37" fmla="*/ 63865 h 263668"/>
                  <a:gd name="T38" fmla="*/ 105304 w 335757"/>
                  <a:gd name="T39" fmla="*/ 52492 h 2636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35757"/>
                  <a:gd name="T61" fmla="*/ 0 h 263668"/>
                  <a:gd name="T62" fmla="*/ 335757 w 335757"/>
                  <a:gd name="T63" fmla="*/ 263668 h 26366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35757" h="263668">
                    <a:moveTo>
                      <a:pt x="302419" y="142875"/>
                    </a:moveTo>
                    <a:lnTo>
                      <a:pt x="335757" y="42863"/>
                    </a:lnTo>
                    <a:lnTo>
                      <a:pt x="240507" y="42863"/>
                    </a:lnTo>
                    <a:lnTo>
                      <a:pt x="223838" y="19050"/>
                    </a:lnTo>
                    <a:lnTo>
                      <a:pt x="228600" y="0"/>
                    </a:lnTo>
                    <a:lnTo>
                      <a:pt x="166688" y="33338"/>
                    </a:lnTo>
                    <a:lnTo>
                      <a:pt x="166688" y="66675"/>
                    </a:lnTo>
                    <a:lnTo>
                      <a:pt x="147638" y="100013"/>
                    </a:lnTo>
                    <a:lnTo>
                      <a:pt x="21432" y="85725"/>
                    </a:lnTo>
                    <a:lnTo>
                      <a:pt x="0" y="97631"/>
                    </a:lnTo>
                    <a:lnTo>
                      <a:pt x="7144" y="119063"/>
                    </a:lnTo>
                    <a:cubicBezTo>
                      <a:pt x="21908" y="138748"/>
                      <a:pt x="29370" y="138113"/>
                      <a:pt x="19050" y="138113"/>
                    </a:cubicBezTo>
                    <a:cubicBezTo>
                      <a:pt x="95847" y="205311"/>
                      <a:pt x="95250" y="171037"/>
                      <a:pt x="95250" y="207169"/>
                    </a:cubicBezTo>
                    <a:lnTo>
                      <a:pt x="107157" y="190500"/>
                    </a:lnTo>
                    <a:cubicBezTo>
                      <a:pt x="143594" y="207505"/>
                      <a:pt x="142875" y="194030"/>
                      <a:pt x="142875" y="209550"/>
                    </a:cubicBezTo>
                    <a:cubicBezTo>
                      <a:pt x="171412" y="204362"/>
                      <a:pt x="205044" y="263668"/>
                      <a:pt x="205044" y="247650"/>
                    </a:cubicBezTo>
                    <a:cubicBezTo>
                      <a:pt x="190478" y="208807"/>
                      <a:pt x="154782" y="173108"/>
                      <a:pt x="154782" y="157163"/>
                    </a:cubicBezTo>
                    <a:lnTo>
                      <a:pt x="169069" y="147638"/>
                    </a:lnTo>
                    <a:cubicBezTo>
                      <a:pt x="196094" y="172205"/>
                      <a:pt x="186919" y="163106"/>
                      <a:pt x="197644" y="173831"/>
                    </a:cubicBezTo>
                    <a:lnTo>
                      <a:pt x="302419" y="142875"/>
                    </a:lnTo>
                    <a:close/>
                  </a:path>
                </a:pathLst>
              </a:custGeom>
              <a:grpFill/>
              <a:ln w="3175" algn="ctr">
                <a:solidFill>
                  <a:schemeClr val="accent2">
                    <a:lumMod val="60000"/>
                    <a:lumOff val="40000"/>
                  </a:schemeClr>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356" name="Freeform 135"/>
              <p:cNvSpPr>
                <a:spLocks noChangeArrowheads="1"/>
              </p:cNvSpPr>
              <p:nvPr/>
            </p:nvSpPr>
            <p:spPr bwMode="gray">
              <a:xfrm>
                <a:off x="2914" y="2162"/>
                <a:ext cx="66" cy="80"/>
              </a:xfrm>
              <a:custGeom>
                <a:avLst/>
                <a:gdLst>
                  <a:gd name="T0" fmla="*/ 0 w 297656"/>
                  <a:gd name="T1" fmla="*/ 49271 h 362363"/>
                  <a:gd name="T2" fmla="*/ 12526 w 297656"/>
                  <a:gd name="T3" fmla="*/ 10856 h 362363"/>
                  <a:gd name="T4" fmla="*/ 29228 w 297656"/>
                  <a:gd name="T5" fmla="*/ 3340 h 362363"/>
                  <a:gd name="T6" fmla="*/ 49270 w 297656"/>
                  <a:gd name="T7" fmla="*/ 0 h 362363"/>
                  <a:gd name="T8" fmla="*/ 55116 w 297656"/>
                  <a:gd name="T9" fmla="*/ 13361 h 362363"/>
                  <a:gd name="T10" fmla="*/ 54281 w 297656"/>
                  <a:gd name="T11" fmla="*/ 25888 h 362363"/>
                  <a:gd name="T12" fmla="*/ 70147 w 297656"/>
                  <a:gd name="T13" fmla="*/ 38414 h 362363"/>
                  <a:gd name="T14" fmla="*/ 79334 w 297656"/>
                  <a:gd name="T15" fmla="*/ 35074 h 362363"/>
                  <a:gd name="T16" fmla="*/ 79334 w 297656"/>
                  <a:gd name="T17" fmla="*/ 41755 h 362363"/>
                  <a:gd name="T18" fmla="*/ 86014 w 297656"/>
                  <a:gd name="T19" fmla="*/ 51776 h 362363"/>
                  <a:gd name="T20" fmla="*/ 86014 w 297656"/>
                  <a:gd name="T21" fmla="*/ 60962 h 362363"/>
                  <a:gd name="T22" fmla="*/ 97705 w 297656"/>
                  <a:gd name="T23" fmla="*/ 81839 h 362363"/>
                  <a:gd name="T24" fmla="*/ 104386 w 297656"/>
                  <a:gd name="T25" fmla="*/ 87685 h 362363"/>
                  <a:gd name="T26" fmla="*/ 104386 w 297656"/>
                  <a:gd name="T27" fmla="*/ 96871 h 362363"/>
                  <a:gd name="T28" fmla="*/ 89355 w 297656"/>
                  <a:gd name="T29" fmla="*/ 108562 h 362363"/>
                  <a:gd name="T30" fmla="*/ 91860 w 297656"/>
                  <a:gd name="T31" fmla="*/ 115243 h 362363"/>
                  <a:gd name="T32" fmla="*/ 86849 w 297656"/>
                  <a:gd name="T33" fmla="*/ 118583 h 362363"/>
                  <a:gd name="T34" fmla="*/ 86849 w 297656"/>
                  <a:gd name="T35" fmla="*/ 121924 h 362363"/>
                  <a:gd name="T36" fmla="*/ 68477 w 297656"/>
                  <a:gd name="T37" fmla="*/ 120253 h 362363"/>
                  <a:gd name="T38" fmla="*/ 64302 w 297656"/>
                  <a:gd name="T39" fmla="*/ 120253 h 362363"/>
                  <a:gd name="T40" fmla="*/ 57621 w 297656"/>
                  <a:gd name="T41" fmla="*/ 124429 h 362363"/>
                  <a:gd name="T42" fmla="*/ 42590 w 297656"/>
                  <a:gd name="T43" fmla="*/ 95201 h 362363"/>
                  <a:gd name="T44" fmla="*/ 25052 w 297656"/>
                  <a:gd name="T45" fmla="*/ 95201 h 362363"/>
                  <a:gd name="T46" fmla="*/ 15867 w 297656"/>
                  <a:gd name="T47" fmla="*/ 79334 h 362363"/>
                  <a:gd name="T48" fmla="*/ 0 w 297656"/>
                  <a:gd name="T49" fmla="*/ 49271 h 3623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97656"/>
                  <a:gd name="T76" fmla="*/ 0 h 362363"/>
                  <a:gd name="T77" fmla="*/ 297656 w 297656"/>
                  <a:gd name="T78" fmla="*/ 362363 h 36236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97656" h="362363">
                    <a:moveTo>
                      <a:pt x="0" y="140494"/>
                    </a:moveTo>
                    <a:lnTo>
                      <a:pt x="35719" y="30957"/>
                    </a:lnTo>
                    <a:lnTo>
                      <a:pt x="83344" y="9525"/>
                    </a:lnTo>
                    <a:lnTo>
                      <a:pt x="140494" y="0"/>
                    </a:lnTo>
                    <a:lnTo>
                      <a:pt x="157162" y="38100"/>
                    </a:lnTo>
                    <a:lnTo>
                      <a:pt x="154781" y="73819"/>
                    </a:lnTo>
                    <a:cubicBezTo>
                      <a:pt x="198254" y="110046"/>
                      <a:pt x="179046" y="109538"/>
                      <a:pt x="200025" y="109538"/>
                    </a:cubicBezTo>
                    <a:cubicBezTo>
                      <a:pt x="222907" y="99368"/>
                      <a:pt x="213639" y="100013"/>
                      <a:pt x="226219" y="100013"/>
                    </a:cubicBezTo>
                    <a:lnTo>
                      <a:pt x="226219" y="119063"/>
                    </a:lnTo>
                    <a:lnTo>
                      <a:pt x="245269" y="147638"/>
                    </a:lnTo>
                    <a:lnTo>
                      <a:pt x="245269" y="173832"/>
                    </a:lnTo>
                    <a:lnTo>
                      <a:pt x="278606" y="233363"/>
                    </a:lnTo>
                    <a:lnTo>
                      <a:pt x="297656" y="250032"/>
                    </a:lnTo>
                    <a:lnTo>
                      <a:pt x="297656" y="276225"/>
                    </a:lnTo>
                    <a:cubicBezTo>
                      <a:pt x="256562" y="310068"/>
                      <a:pt x="274656" y="309563"/>
                      <a:pt x="254794" y="309563"/>
                    </a:cubicBezTo>
                    <a:lnTo>
                      <a:pt x="261937" y="328613"/>
                    </a:lnTo>
                    <a:cubicBezTo>
                      <a:pt x="246940" y="336112"/>
                      <a:pt x="247650" y="330432"/>
                      <a:pt x="247650" y="338138"/>
                    </a:cubicBezTo>
                    <a:lnTo>
                      <a:pt x="247650" y="347663"/>
                    </a:lnTo>
                    <a:cubicBezTo>
                      <a:pt x="198252" y="345193"/>
                      <a:pt x="214241" y="352392"/>
                      <a:pt x="195262" y="342900"/>
                    </a:cubicBezTo>
                    <a:lnTo>
                      <a:pt x="183356" y="342900"/>
                    </a:lnTo>
                    <a:cubicBezTo>
                      <a:pt x="165835" y="357918"/>
                      <a:pt x="171862" y="362363"/>
                      <a:pt x="164306" y="354807"/>
                    </a:cubicBezTo>
                    <a:lnTo>
                      <a:pt x="121444" y="271463"/>
                    </a:lnTo>
                    <a:lnTo>
                      <a:pt x="71437" y="271463"/>
                    </a:lnTo>
                    <a:lnTo>
                      <a:pt x="45244" y="226219"/>
                    </a:lnTo>
                    <a:lnTo>
                      <a:pt x="0" y="140494"/>
                    </a:lnTo>
                    <a:close/>
                  </a:path>
                </a:pathLst>
              </a:custGeom>
              <a:grpFill/>
              <a:ln w="3175" algn="ctr">
                <a:solidFill>
                  <a:schemeClr val="accent2">
                    <a:lumMod val="60000"/>
                    <a:lumOff val="40000"/>
                  </a:schemeClr>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357" name="Freeform 136"/>
              <p:cNvSpPr>
                <a:spLocks noChangeArrowheads="1"/>
              </p:cNvSpPr>
              <p:nvPr/>
            </p:nvSpPr>
            <p:spPr bwMode="gray">
              <a:xfrm>
                <a:off x="2828" y="2145"/>
                <a:ext cx="71" cy="38"/>
              </a:xfrm>
              <a:custGeom>
                <a:avLst/>
                <a:gdLst>
                  <a:gd name="T0" fmla="*/ 0 w 321469"/>
                  <a:gd name="T1" fmla="*/ 40084 h 169068"/>
                  <a:gd name="T2" fmla="*/ 21712 w 321469"/>
                  <a:gd name="T3" fmla="*/ 50105 h 169068"/>
                  <a:gd name="T4" fmla="*/ 32569 w 321469"/>
                  <a:gd name="T5" fmla="*/ 52610 h 169068"/>
                  <a:gd name="T6" fmla="*/ 34239 w 321469"/>
                  <a:gd name="T7" fmla="*/ 55951 h 169068"/>
                  <a:gd name="T8" fmla="*/ 40084 w 321469"/>
                  <a:gd name="T9" fmla="*/ 52610 h 169068"/>
                  <a:gd name="T10" fmla="*/ 83509 w 321469"/>
                  <a:gd name="T11" fmla="*/ 59291 h 169068"/>
                  <a:gd name="T12" fmla="*/ 91025 w 321469"/>
                  <a:gd name="T13" fmla="*/ 46765 h 169068"/>
                  <a:gd name="T14" fmla="*/ 91025 w 321469"/>
                  <a:gd name="T15" fmla="*/ 33404 h 169068"/>
                  <a:gd name="T16" fmla="*/ 112737 w 321469"/>
                  <a:gd name="T17" fmla="*/ 25887 h 169068"/>
                  <a:gd name="T18" fmla="*/ 112737 w 321469"/>
                  <a:gd name="T19" fmla="*/ 20877 h 169068"/>
                  <a:gd name="T20" fmla="*/ 101881 w 321469"/>
                  <a:gd name="T21" fmla="*/ 0 h 169068"/>
                  <a:gd name="T22" fmla="*/ 93530 w 321469"/>
                  <a:gd name="T23" fmla="*/ 7516 h 169068"/>
                  <a:gd name="T24" fmla="*/ 96870 w 321469"/>
                  <a:gd name="T25" fmla="*/ 14196 h 169068"/>
                  <a:gd name="T26" fmla="*/ 54281 w 321469"/>
                  <a:gd name="T27" fmla="*/ 17537 h 169068"/>
                  <a:gd name="T28" fmla="*/ 0 w 321469"/>
                  <a:gd name="T29" fmla="*/ 40084 h 1690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1469"/>
                  <a:gd name="T46" fmla="*/ 0 h 169068"/>
                  <a:gd name="T47" fmla="*/ 321469 w 321469"/>
                  <a:gd name="T48" fmla="*/ 169068 h 1690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1469" h="169068">
                    <a:moveTo>
                      <a:pt x="0" y="114300"/>
                    </a:moveTo>
                    <a:lnTo>
                      <a:pt x="61912" y="142875"/>
                    </a:lnTo>
                    <a:cubicBezTo>
                      <a:pt x="91594" y="147822"/>
                      <a:pt x="83657" y="140810"/>
                      <a:pt x="92869" y="150018"/>
                    </a:cubicBezTo>
                    <a:lnTo>
                      <a:pt x="97631" y="159543"/>
                    </a:lnTo>
                    <a:lnTo>
                      <a:pt x="114300" y="150018"/>
                    </a:lnTo>
                    <a:lnTo>
                      <a:pt x="238125" y="169068"/>
                    </a:lnTo>
                    <a:lnTo>
                      <a:pt x="259556" y="133350"/>
                    </a:lnTo>
                    <a:lnTo>
                      <a:pt x="259556" y="95250"/>
                    </a:lnTo>
                    <a:lnTo>
                      <a:pt x="321469" y="73818"/>
                    </a:lnTo>
                    <a:lnTo>
                      <a:pt x="321469" y="59531"/>
                    </a:lnTo>
                    <a:lnTo>
                      <a:pt x="290512" y="0"/>
                    </a:lnTo>
                    <a:lnTo>
                      <a:pt x="266700" y="21431"/>
                    </a:lnTo>
                    <a:lnTo>
                      <a:pt x="276225" y="40481"/>
                    </a:lnTo>
                    <a:lnTo>
                      <a:pt x="154781" y="50006"/>
                    </a:lnTo>
                    <a:lnTo>
                      <a:pt x="0" y="114300"/>
                    </a:lnTo>
                    <a:close/>
                  </a:path>
                </a:pathLst>
              </a:custGeom>
              <a:grpFill/>
              <a:ln w="3175" algn="ctr">
                <a:solidFill>
                  <a:schemeClr val="accent2">
                    <a:lumMod val="60000"/>
                    <a:lumOff val="40000"/>
                  </a:schemeClr>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358" name="Freeform 137"/>
              <p:cNvSpPr>
                <a:spLocks noChangeArrowheads="1"/>
              </p:cNvSpPr>
              <p:nvPr/>
            </p:nvSpPr>
            <p:spPr bwMode="gray">
              <a:xfrm>
                <a:off x="2896" y="2082"/>
                <a:ext cx="86" cy="53"/>
              </a:xfrm>
              <a:custGeom>
                <a:avLst/>
                <a:gdLst>
                  <a:gd name="T0" fmla="*/ 0 w 392906"/>
                  <a:gd name="T1" fmla="*/ 60962 h 240507"/>
                  <a:gd name="T2" fmla="*/ 25888 w 392906"/>
                  <a:gd name="T3" fmla="*/ 10856 h 240507"/>
                  <a:gd name="T4" fmla="*/ 33404 w 392906"/>
                  <a:gd name="T5" fmla="*/ 15032 h 240507"/>
                  <a:gd name="T6" fmla="*/ 41755 w 392906"/>
                  <a:gd name="T7" fmla="*/ 14197 h 240507"/>
                  <a:gd name="T8" fmla="*/ 41755 w 392906"/>
                  <a:gd name="T9" fmla="*/ 25053 h 240507"/>
                  <a:gd name="T10" fmla="*/ 67642 w 392906"/>
                  <a:gd name="T11" fmla="*/ 15032 h 240507"/>
                  <a:gd name="T12" fmla="*/ 77663 w 392906"/>
                  <a:gd name="T13" fmla="*/ 18372 h 240507"/>
                  <a:gd name="T14" fmla="*/ 75993 w 392906"/>
                  <a:gd name="T15" fmla="*/ 6681 h 240507"/>
                  <a:gd name="T16" fmla="*/ 77663 w 392906"/>
                  <a:gd name="T17" fmla="*/ 9186 h 240507"/>
                  <a:gd name="T18" fmla="*/ 81004 w 392906"/>
                  <a:gd name="T19" fmla="*/ 9186 h 240507"/>
                  <a:gd name="T20" fmla="*/ 86850 w 392906"/>
                  <a:gd name="T21" fmla="*/ 1670 h 240507"/>
                  <a:gd name="T22" fmla="*/ 93530 w 392906"/>
                  <a:gd name="T23" fmla="*/ 5011 h 240507"/>
                  <a:gd name="T24" fmla="*/ 99376 w 392906"/>
                  <a:gd name="T25" fmla="*/ 0 h 240507"/>
                  <a:gd name="T26" fmla="*/ 108562 w 392906"/>
                  <a:gd name="T27" fmla="*/ 0 h 240507"/>
                  <a:gd name="T28" fmla="*/ 112737 w 392906"/>
                  <a:gd name="T29" fmla="*/ 5846 h 240507"/>
                  <a:gd name="T30" fmla="*/ 118583 w 392906"/>
                  <a:gd name="T31" fmla="*/ 6681 h 240507"/>
                  <a:gd name="T32" fmla="*/ 135285 w 392906"/>
                  <a:gd name="T33" fmla="*/ 15867 h 240507"/>
                  <a:gd name="T34" fmla="*/ 131109 w 392906"/>
                  <a:gd name="T35" fmla="*/ 25053 h 240507"/>
                  <a:gd name="T36" fmla="*/ 131109 w 392906"/>
                  <a:gd name="T37" fmla="*/ 35909 h 240507"/>
                  <a:gd name="T38" fmla="*/ 137790 w 392906"/>
                  <a:gd name="T39" fmla="*/ 40920 h 240507"/>
                  <a:gd name="T40" fmla="*/ 125264 w 392906"/>
                  <a:gd name="T41" fmla="*/ 39249 h 240507"/>
                  <a:gd name="T42" fmla="*/ 116078 w 392906"/>
                  <a:gd name="T43" fmla="*/ 47600 h 240507"/>
                  <a:gd name="T44" fmla="*/ 107727 w 392906"/>
                  <a:gd name="T45" fmla="*/ 48435 h 240507"/>
                  <a:gd name="T46" fmla="*/ 100211 w 392906"/>
                  <a:gd name="T47" fmla="*/ 53446 h 240507"/>
                  <a:gd name="T48" fmla="*/ 91860 w 392906"/>
                  <a:gd name="T49" fmla="*/ 48435 h 240507"/>
                  <a:gd name="T50" fmla="*/ 81004 w 392906"/>
                  <a:gd name="T51" fmla="*/ 58456 h 240507"/>
                  <a:gd name="T52" fmla="*/ 75993 w 392906"/>
                  <a:gd name="T53" fmla="*/ 58456 h 240507"/>
                  <a:gd name="T54" fmla="*/ 75993 w 392906"/>
                  <a:gd name="T55" fmla="*/ 68477 h 240507"/>
                  <a:gd name="T56" fmla="*/ 74323 w 392906"/>
                  <a:gd name="T57" fmla="*/ 74323 h 240507"/>
                  <a:gd name="T58" fmla="*/ 60127 w 392906"/>
                  <a:gd name="T59" fmla="*/ 74323 h 240507"/>
                  <a:gd name="T60" fmla="*/ 40084 w 392906"/>
                  <a:gd name="T61" fmla="*/ 84344 h 240507"/>
                  <a:gd name="T62" fmla="*/ 23383 w 392906"/>
                  <a:gd name="T63" fmla="*/ 84344 h 240507"/>
                  <a:gd name="T64" fmla="*/ 20042 w 392906"/>
                  <a:gd name="T65" fmla="*/ 78498 h 240507"/>
                  <a:gd name="T66" fmla="*/ 11691 w 392906"/>
                  <a:gd name="T67" fmla="*/ 80168 h 240507"/>
                  <a:gd name="T68" fmla="*/ 0 w 392906"/>
                  <a:gd name="T69" fmla="*/ 60962 h 2405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92906"/>
                  <a:gd name="T106" fmla="*/ 0 h 240507"/>
                  <a:gd name="T107" fmla="*/ 392906 w 392906"/>
                  <a:gd name="T108" fmla="*/ 240507 h 24050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92906" h="240507">
                    <a:moveTo>
                      <a:pt x="0" y="173832"/>
                    </a:moveTo>
                    <a:lnTo>
                      <a:pt x="73819" y="30957"/>
                    </a:lnTo>
                    <a:lnTo>
                      <a:pt x="95250" y="42863"/>
                    </a:lnTo>
                    <a:lnTo>
                      <a:pt x="119063" y="40482"/>
                    </a:lnTo>
                    <a:lnTo>
                      <a:pt x="119063" y="71438"/>
                    </a:lnTo>
                    <a:cubicBezTo>
                      <a:pt x="191237" y="42568"/>
                      <a:pt x="164853" y="42863"/>
                      <a:pt x="192881" y="42863"/>
                    </a:cubicBezTo>
                    <a:cubicBezTo>
                      <a:pt x="222189" y="55074"/>
                      <a:pt x="221456" y="65088"/>
                      <a:pt x="221456" y="52388"/>
                    </a:cubicBezTo>
                    <a:cubicBezTo>
                      <a:pt x="219869" y="41275"/>
                      <a:pt x="216694" y="30275"/>
                      <a:pt x="216694" y="19050"/>
                    </a:cubicBezTo>
                    <a:cubicBezTo>
                      <a:pt x="216694" y="16188"/>
                      <a:pt x="221456" y="26194"/>
                      <a:pt x="221456" y="26194"/>
                    </a:cubicBezTo>
                    <a:lnTo>
                      <a:pt x="230981" y="26194"/>
                    </a:lnTo>
                    <a:cubicBezTo>
                      <a:pt x="245709" y="4103"/>
                      <a:pt x="236683" y="4763"/>
                      <a:pt x="247650" y="4763"/>
                    </a:cubicBezTo>
                    <a:lnTo>
                      <a:pt x="266700" y="14288"/>
                    </a:lnTo>
                    <a:lnTo>
                      <a:pt x="283369" y="0"/>
                    </a:lnTo>
                    <a:lnTo>
                      <a:pt x="309563" y="0"/>
                    </a:lnTo>
                    <a:lnTo>
                      <a:pt x="321469" y="16669"/>
                    </a:lnTo>
                    <a:lnTo>
                      <a:pt x="338138" y="19050"/>
                    </a:lnTo>
                    <a:lnTo>
                      <a:pt x="385763" y="45244"/>
                    </a:lnTo>
                    <a:lnTo>
                      <a:pt x="373856" y="71438"/>
                    </a:lnTo>
                    <a:lnTo>
                      <a:pt x="373856" y="102394"/>
                    </a:lnTo>
                    <a:lnTo>
                      <a:pt x="392906" y="116682"/>
                    </a:lnTo>
                    <a:lnTo>
                      <a:pt x="357188" y="111919"/>
                    </a:lnTo>
                    <a:lnTo>
                      <a:pt x="330994" y="135732"/>
                    </a:lnTo>
                    <a:lnTo>
                      <a:pt x="307181" y="138113"/>
                    </a:lnTo>
                    <a:lnTo>
                      <a:pt x="285750" y="152400"/>
                    </a:lnTo>
                    <a:lnTo>
                      <a:pt x="261938" y="138113"/>
                    </a:lnTo>
                    <a:lnTo>
                      <a:pt x="230981" y="166688"/>
                    </a:lnTo>
                    <a:lnTo>
                      <a:pt x="216694" y="166688"/>
                    </a:lnTo>
                    <a:lnTo>
                      <a:pt x="216694" y="195263"/>
                    </a:lnTo>
                    <a:cubicBezTo>
                      <a:pt x="214201" y="212718"/>
                      <a:pt x="219926" y="211932"/>
                      <a:pt x="211931" y="211932"/>
                    </a:cubicBezTo>
                    <a:lnTo>
                      <a:pt x="171450" y="211932"/>
                    </a:lnTo>
                    <a:lnTo>
                      <a:pt x="114300" y="240507"/>
                    </a:lnTo>
                    <a:lnTo>
                      <a:pt x="66675" y="240507"/>
                    </a:lnTo>
                    <a:lnTo>
                      <a:pt x="57150" y="223838"/>
                    </a:lnTo>
                    <a:cubicBezTo>
                      <a:pt x="36092" y="234367"/>
                      <a:pt x="43120" y="238384"/>
                      <a:pt x="33338" y="228600"/>
                    </a:cubicBezTo>
                    <a:lnTo>
                      <a:pt x="0" y="173832"/>
                    </a:lnTo>
                    <a:close/>
                  </a:path>
                </a:pathLst>
              </a:custGeom>
              <a:grpFill/>
              <a:ln w="3175" algn="ctr">
                <a:solidFill>
                  <a:schemeClr val="accent2">
                    <a:lumMod val="60000"/>
                    <a:lumOff val="40000"/>
                  </a:schemeClr>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grpSp>
        <p:grpSp>
          <p:nvGrpSpPr>
            <p:cNvPr id="104" name="Group 95"/>
            <p:cNvGrpSpPr>
              <a:grpSpLocks/>
            </p:cNvGrpSpPr>
            <p:nvPr/>
          </p:nvGrpSpPr>
          <p:grpSpPr bwMode="auto">
            <a:xfrm>
              <a:off x="2089282" y="2798744"/>
              <a:ext cx="906998" cy="1297010"/>
              <a:chOff x="1421" y="2651"/>
              <a:chExt cx="847" cy="1230"/>
            </a:xfrm>
            <a:grpFill/>
          </p:grpSpPr>
          <p:sp>
            <p:nvSpPr>
              <p:cNvPr id="284" name="Freeform 323"/>
              <p:cNvSpPr>
                <a:spLocks/>
              </p:cNvSpPr>
              <p:nvPr/>
            </p:nvSpPr>
            <p:spPr bwMode="gray">
              <a:xfrm>
                <a:off x="1725" y="3029"/>
                <a:ext cx="195" cy="204"/>
              </a:xfrm>
              <a:custGeom>
                <a:avLst/>
                <a:gdLst>
                  <a:gd name="T0" fmla="*/ 2 w 176"/>
                  <a:gd name="T1" fmla="*/ 94 h 204"/>
                  <a:gd name="T2" fmla="*/ 8 w 176"/>
                  <a:gd name="T3" fmla="*/ 90 h 204"/>
                  <a:gd name="T4" fmla="*/ 22 w 176"/>
                  <a:gd name="T5" fmla="*/ 84 h 204"/>
                  <a:gd name="T6" fmla="*/ 28 w 176"/>
                  <a:gd name="T7" fmla="*/ 80 h 204"/>
                  <a:gd name="T8" fmla="*/ 26 w 176"/>
                  <a:gd name="T9" fmla="*/ 70 h 204"/>
                  <a:gd name="T10" fmla="*/ 24 w 176"/>
                  <a:gd name="T11" fmla="*/ 66 h 204"/>
                  <a:gd name="T12" fmla="*/ 24 w 176"/>
                  <a:gd name="T13" fmla="*/ 52 h 204"/>
                  <a:gd name="T14" fmla="*/ 28 w 176"/>
                  <a:gd name="T15" fmla="*/ 44 h 204"/>
                  <a:gd name="T16" fmla="*/ 26 w 176"/>
                  <a:gd name="T17" fmla="*/ 36 h 204"/>
                  <a:gd name="T18" fmla="*/ 34 w 176"/>
                  <a:gd name="T19" fmla="*/ 18 h 204"/>
                  <a:gd name="T20" fmla="*/ 42 w 176"/>
                  <a:gd name="T21" fmla="*/ 16 h 204"/>
                  <a:gd name="T22" fmla="*/ 48 w 176"/>
                  <a:gd name="T23" fmla="*/ 8 h 204"/>
                  <a:gd name="T24" fmla="*/ 58 w 176"/>
                  <a:gd name="T25" fmla="*/ 4 h 204"/>
                  <a:gd name="T26" fmla="*/ 64 w 176"/>
                  <a:gd name="T27" fmla="*/ 6 h 204"/>
                  <a:gd name="T28" fmla="*/ 68 w 176"/>
                  <a:gd name="T29" fmla="*/ 0 h 204"/>
                  <a:gd name="T30" fmla="*/ 74 w 176"/>
                  <a:gd name="T31" fmla="*/ 2 h 204"/>
                  <a:gd name="T32" fmla="*/ 72 w 176"/>
                  <a:gd name="T33" fmla="*/ 20 h 204"/>
                  <a:gd name="T34" fmla="*/ 98 w 176"/>
                  <a:gd name="T35" fmla="*/ 46 h 204"/>
                  <a:gd name="T36" fmla="*/ 110 w 176"/>
                  <a:gd name="T37" fmla="*/ 48 h 204"/>
                  <a:gd name="T38" fmla="*/ 118 w 176"/>
                  <a:gd name="T39" fmla="*/ 60 h 204"/>
                  <a:gd name="T40" fmla="*/ 128 w 176"/>
                  <a:gd name="T41" fmla="*/ 66 h 204"/>
                  <a:gd name="T42" fmla="*/ 140 w 176"/>
                  <a:gd name="T43" fmla="*/ 78 h 204"/>
                  <a:gd name="T44" fmla="*/ 166 w 176"/>
                  <a:gd name="T45" fmla="*/ 90 h 204"/>
                  <a:gd name="T46" fmla="*/ 166 w 176"/>
                  <a:gd name="T47" fmla="*/ 98 h 204"/>
                  <a:gd name="T48" fmla="*/ 168 w 176"/>
                  <a:gd name="T49" fmla="*/ 104 h 204"/>
                  <a:gd name="T50" fmla="*/ 174 w 176"/>
                  <a:gd name="T51" fmla="*/ 108 h 204"/>
                  <a:gd name="T52" fmla="*/ 176 w 176"/>
                  <a:gd name="T53" fmla="*/ 120 h 204"/>
                  <a:gd name="T54" fmla="*/ 174 w 176"/>
                  <a:gd name="T55" fmla="*/ 156 h 204"/>
                  <a:gd name="T56" fmla="*/ 162 w 176"/>
                  <a:gd name="T57" fmla="*/ 152 h 204"/>
                  <a:gd name="T58" fmla="*/ 132 w 176"/>
                  <a:gd name="T59" fmla="*/ 150 h 204"/>
                  <a:gd name="T60" fmla="*/ 112 w 176"/>
                  <a:gd name="T61" fmla="*/ 180 h 204"/>
                  <a:gd name="T62" fmla="*/ 106 w 176"/>
                  <a:gd name="T63" fmla="*/ 190 h 204"/>
                  <a:gd name="T64" fmla="*/ 98 w 176"/>
                  <a:gd name="T65" fmla="*/ 186 h 204"/>
                  <a:gd name="T66" fmla="*/ 84 w 176"/>
                  <a:gd name="T67" fmla="*/ 200 h 204"/>
                  <a:gd name="T68" fmla="*/ 82 w 176"/>
                  <a:gd name="T69" fmla="*/ 194 h 204"/>
                  <a:gd name="T70" fmla="*/ 76 w 176"/>
                  <a:gd name="T71" fmla="*/ 188 h 204"/>
                  <a:gd name="T72" fmla="*/ 56 w 176"/>
                  <a:gd name="T73" fmla="*/ 188 h 204"/>
                  <a:gd name="T74" fmla="*/ 50 w 176"/>
                  <a:gd name="T75" fmla="*/ 198 h 204"/>
                  <a:gd name="T76" fmla="*/ 46 w 176"/>
                  <a:gd name="T77" fmla="*/ 202 h 204"/>
                  <a:gd name="T78" fmla="*/ 40 w 176"/>
                  <a:gd name="T79" fmla="*/ 204 h 204"/>
                  <a:gd name="T80" fmla="*/ 30 w 176"/>
                  <a:gd name="T81" fmla="*/ 160 h 204"/>
                  <a:gd name="T82" fmla="*/ 30 w 176"/>
                  <a:gd name="T83" fmla="*/ 150 h 204"/>
                  <a:gd name="T84" fmla="*/ 24 w 176"/>
                  <a:gd name="T85" fmla="*/ 138 h 204"/>
                  <a:gd name="T86" fmla="*/ 10 w 176"/>
                  <a:gd name="T87" fmla="*/ 118 h 204"/>
                  <a:gd name="T88" fmla="*/ 2 w 176"/>
                  <a:gd name="T89" fmla="*/ 102 h 20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6"/>
                  <a:gd name="T136" fmla="*/ 0 h 204"/>
                  <a:gd name="T137" fmla="*/ 176 w 176"/>
                  <a:gd name="T138" fmla="*/ 204 h 20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6" h="204">
                    <a:moveTo>
                      <a:pt x="0" y="96"/>
                    </a:moveTo>
                    <a:lnTo>
                      <a:pt x="2" y="94"/>
                    </a:lnTo>
                    <a:lnTo>
                      <a:pt x="4" y="94"/>
                    </a:lnTo>
                    <a:lnTo>
                      <a:pt x="6" y="92"/>
                    </a:lnTo>
                    <a:lnTo>
                      <a:pt x="8" y="90"/>
                    </a:lnTo>
                    <a:lnTo>
                      <a:pt x="12" y="88"/>
                    </a:lnTo>
                    <a:lnTo>
                      <a:pt x="18" y="86"/>
                    </a:lnTo>
                    <a:lnTo>
                      <a:pt x="22" y="84"/>
                    </a:lnTo>
                    <a:lnTo>
                      <a:pt x="24" y="84"/>
                    </a:lnTo>
                    <a:lnTo>
                      <a:pt x="26" y="82"/>
                    </a:lnTo>
                    <a:lnTo>
                      <a:pt x="28" y="80"/>
                    </a:lnTo>
                    <a:lnTo>
                      <a:pt x="28" y="76"/>
                    </a:lnTo>
                    <a:lnTo>
                      <a:pt x="28" y="74"/>
                    </a:lnTo>
                    <a:lnTo>
                      <a:pt x="26" y="70"/>
                    </a:lnTo>
                    <a:lnTo>
                      <a:pt x="26" y="68"/>
                    </a:lnTo>
                    <a:lnTo>
                      <a:pt x="24" y="68"/>
                    </a:lnTo>
                    <a:lnTo>
                      <a:pt x="24" y="66"/>
                    </a:lnTo>
                    <a:lnTo>
                      <a:pt x="24" y="62"/>
                    </a:lnTo>
                    <a:lnTo>
                      <a:pt x="24" y="56"/>
                    </a:lnTo>
                    <a:lnTo>
                      <a:pt x="24" y="52"/>
                    </a:lnTo>
                    <a:lnTo>
                      <a:pt x="26" y="48"/>
                    </a:lnTo>
                    <a:lnTo>
                      <a:pt x="26" y="46"/>
                    </a:lnTo>
                    <a:lnTo>
                      <a:pt x="28" y="44"/>
                    </a:lnTo>
                    <a:lnTo>
                      <a:pt x="28" y="40"/>
                    </a:lnTo>
                    <a:lnTo>
                      <a:pt x="26" y="38"/>
                    </a:lnTo>
                    <a:lnTo>
                      <a:pt x="26" y="36"/>
                    </a:lnTo>
                    <a:lnTo>
                      <a:pt x="16" y="20"/>
                    </a:lnTo>
                    <a:lnTo>
                      <a:pt x="34" y="18"/>
                    </a:lnTo>
                    <a:lnTo>
                      <a:pt x="36" y="18"/>
                    </a:lnTo>
                    <a:lnTo>
                      <a:pt x="38" y="18"/>
                    </a:lnTo>
                    <a:lnTo>
                      <a:pt x="42" y="16"/>
                    </a:lnTo>
                    <a:lnTo>
                      <a:pt x="44" y="12"/>
                    </a:lnTo>
                    <a:lnTo>
                      <a:pt x="46" y="10"/>
                    </a:lnTo>
                    <a:lnTo>
                      <a:pt x="48" y="8"/>
                    </a:lnTo>
                    <a:lnTo>
                      <a:pt x="52" y="6"/>
                    </a:lnTo>
                    <a:lnTo>
                      <a:pt x="54" y="4"/>
                    </a:lnTo>
                    <a:lnTo>
                      <a:pt x="58" y="4"/>
                    </a:lnTo>
                    <a:lnTo>
                      <a:pt x="60" y="6"/>
                    </a:lnTo>
                    <a:lnTo>
                      <a:pt x="62" y="6"/>
                    </a:lnTo>
                    <a:lnTo>
                      <a:pt x="64" y="6"/>
                    </a:lnTo>
                    <a:lnTo>
                      <a:pt x="66" y="4"/>
                    </a:lnTo>
                    <a:lnTo>
                      <a:pt x="66" y="2"/>
                    </a:lnTo>
                    <a:lnTo>
                      <a:pt x="68" y="0"/>
                    </a:lnTo>
                    <a:lnTo>
                      <a:pt x="70" y="0"/>
                    </a:lnTo>
                    <a:lnTo>
                      <a:pt x="72" y="0"/>
                    </a:lnTo>
                    <a:lnTo>
                      <a:pt x="74" y="2"/>
                    </a:lnTo>
                    <a:lnTo>
                      <a:pt x="74" y="6"/>
                    </a:lnTo>
                    <a:lnTo>
                      <a:pt x="72" y="10"/>
                    </a:lnTo>
                    <a:lnTo>
                      <a:pt x="72" y="20"/>
                    </a:lnTo>
                    <a:lnTo>
                      <a:pt x="76" y="32"/>
                    </a:lnTo>
                    <a:lnTo>
                      <a:pt x="86" y="42"/>
                    </a:lnTo>
                    <a:lnTo>
                      <a:pt x="98" y="46"/>
                    </a:lnTo>
                    <a:lnTo>
                      <a:pt x="108" y="44"/>
                    </a:lnTo>
                    <a:lnTo>
                      <a:pt x="108" y="46"/>
                    </a:lnTo>
                    <a:lnTo>
                      <a:pt x="110" y="48"/>
                    </a:lnTo>
                    <a:lnTo>
                      <a:pt x="112" y="52"/>
                    </a:lnTo>
                    <a:lnTo>
                      <a:pt x="114" y="56"/>
                    </a:lnTo>
                    <a:lnTo>
                      <a:pt x="118" y="60"/>
                    </a:lnTo>
                    <a:lnTo>
                      <a:pt x="124" y="62"/>
                    </a:lnTo>
                    <a:lnTo>
                      <a:pt x="128" y="66"/>
                    </a:lnTo>
                    <a:lnTo>
                      <a:pt x="132" y="68"/>
                    </a:lnTo>
                    <a:lnTo>
                      <a:pt x="136" y="72"/>
                    </a:lnTo>
                    <a:lnTo>
                      <a:pt x="140" y="78"/>
                    </a:lnTo>
                    <a:lnTo>
                      <a:pt x="142" y="82"/>
                    </a:lnTo>
                    <a:lnTo>
                      <a:pt x="144" y="88"/>
                    </a:lnTo>
                    <a:lnTo>
                      <a:pt x="166" y="90"/>
                    </a:lnTo>
                    <a:lnTo>
                      <a:pt x="166" y="92"/>
                    </a:lnTo>
                    <a:lnTo>
                      <a:pt x="166" y="94"/>
                    </a:lnTo>
                    <a:lnTo>
                      <a:pt x="166" y="98"/>
                    </a:lnTo>
                    <a:lnTo>
                      <a:pt x="166" y="102"/>
                    </a:lnTo>
                    <a:lnTo>
                      <a:pt x="168" y="104"/>
                    </a:lnTo>
                    <a:lnTo>
                      <a:pt x="170" y="106"/>
                    </a:lnTo>
                    <a:lnTo>
                      <a:pt x="172" y="106"/>
                    </a:lnTo>
                    <a:lnTo>
                      <a:pt x="174" y="108"/>
                    </a:lnTo>
                    <a:lnTo>
                      <a:pt x="176" y="112"/>
                    </a:lnTo>
                    <a:lnTo>
                      <a:pt x="176" y="116"/>
                    </a:lnTo>
                    <a:lnTo>
                      <a:pt x="176" y="120"/>
                    </a:lnTo>
                    <a:lnTo>
                      <a:pt x="176" y="132"/>
                    </a:lnTo>
                    <a:lnTo>
                      <a:pt x="176" y="144"/>
                    </a:lnTo>
                    <a:lnTo>
                      <a:pt x="174" y="156"/>
                    </a:lnTo>
                    <a:lnTo>
                      <a:pt x="172" y="162"/>
                    </a:lnTo>
                    <a:lnTo>
                      <a:pt x="170" y="160"/>
                    </a:lnTo>
                    <a:lnTo>
                      <a:pt x="162" y="152"/>
                    </a:lnTo>
                    <a:lnTo>
                      <a:pt x="150" y="148"/>
                    </a:lnTo>
                    <a:lnTo>
                      <a:pt x="136" y="148"/>
                    </a:lnTo>
                    <a:lnTo>
                      <a:pt x="132" y="150"/>
                    </a:lnTo>
                    <a:lnTo>
                      <a:pt x="126" y="158"/>
                    </a:lnTo>
                    <a:lnTo>
                      <a:pt x="116" y="168"/>
                    </a:lnTo>
                    <a:lnTo>
                      <a:pt x="112" y="180"/>
                    </a:lnTo>
                    <a:lnTo>
                      <a:pt x="108" y="192"/>
                    </a:lnTo>
                    <a:lnTo>
                      <a:pt x="108" y="190"/>
                    </a:lnTo>
                    <a:lnTo>
                      <a:pt x="106" y="190"/>
                    </a:lnTo>
                    <a:lnTo>
                      <a:pt x="104" y="188"/>
                    </a:lnTo>
                    <a:lnTo>
                      <a:pt x="102" y="186"/>
                    </a:lnTo>
                    <a:lnTo>
                      <a:pt x="98" y="186"/>
                    </a:lnTo>
                    <a:lnTo>
                      <a:pt x="94" y="188"/>
                    </a:lnTo>
                    <a:lnTo>
                      <a:pt x="88" y="192"/>
                    </a:lnTo>
                    <a:lnTo>
                      <a:pt x="84" y="200"/>
                    </a:lnTo>
                    <a:lnTo>
                      <a:pt x="82" y="196"/>
                    </a:lnTo>
                    <a:lnTo>
                      <a:pt x="82" y="194"/>
                    </a:lnTo>
                    <a:lnTo>
                      <a:pt x="80" y="192"/>
                    </a:lnTo>
                    <a:lnTo>
                      <a:pt x="78" y="188"/>
                    </a:lnTo>
                    <a:lnTo>
                      <a:pt x="76" y="188"/>
                    </a:lnTo>
                    <a:lnTo>
                      <a:pt x="58" y="184"/>
                    </a:lnTo>
                    <a:lnTo>
                      <a:pt x="58" y="186"/>
                    </a:lnTo>
                    <a:lnTo>
                      <a:pt x="56" y="188"/>
                    </a:lnTo>
                    <a:lnTo>
                      <a:pt x="54" y="192"/>
                    </a:lnTo>
                    <a:lnTo>
                      <a:pt x="52" y="194"/>
                    </a:lnTo>
                    <a:lnTo>
                      <a:pt x="50" y="198"/>
                    </a:lnTo>
                    <a:lnTo>
                      <a:pt x="48" y="198"/>
                    </a:lnTo>
                    <a:lnTo>
                      <a:pt x="46" y="200"/>
                    </a:lnTo>
                    <a:lnTo>
                      <a:pt x="46" y="202"/>
                    </a:lnTo>
                    <a:lnTo>
                      <a:pt x="44" y="202"/>
                    </a:lnTo>
                    <a:lnTo>
                      <a:pt x="42" y="204"/>
                    </a:lnTo>
                    <a:lnTo>
                      <a:pt x="40" y="204"/>
                    </a:lnTo>
                    <a:lnTo>
                      <a:pt x="38" y="202"/>
                    </a:lnTo>
                    <a:lnTo>
                      <a:pt x="34" y="180"/>
                    </a:lnTo>
                    <a:lnTo>
                      <a:pt x="30" y="160"/>
                    </a:lnTo>
                    <a:lnTo>
                      <a:pt x="30" y="158"/>
                    </a:lnTo>
                    <a:lnTo>
                      <a:pt x="30" y="154"/>
                    </a:lnTo>
                    <a:lnTo>
                      <a:pt x="30" y="150"/>
                    </a:lnTo>
                    <a:lnTo>
                      <a:pt x="28" y="144"/>
                    </a:lnTo>
                    <a:lnTo>
                      <a:pt x="26" y="140"/>
                    </a:lnTo>
                    <a:lnTo>
                      <a:pt x="24" y="138"/>
                    </a:lnTo>
                    <a:lnTo>
                      <a:pt x="12" y="122"/>
                    </a:lnTo>
                    <a:lnTo>
                      <a:pt x="12" y="120"/>
                    </a:lnTo>
                    <a:lnTo>
                      <a:pt x="10" y="118"/>
                    </a:lnTo>
                    <a:lnTo>
                      <a:pt x="6" y="114"/>
                    </a:lnTo>
                    <a:lnTo>
                      <a:pt x="4" y="108"/>
                    </a:lnTo>
                    <a:lnTo>
                      <a:pt x="2" y="102"/>
                    </a:lnTo>
                    <a:lnTo>
                      <a:pt x="0" y="96"/>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85" name="Freeform 324"/>
              <p:cNvSpPr>
                <a:spLocks/>
              </p:cNvSpPr>
              <p:nvPr/>
            </p:nvSpPr>
            <p:spPr bwMode="gray">
              <a:xfrm>
                <a:off x="1560" y="2889"/>
                <a:ext cx="196" cy="244"/>
              </a:xfrm>
              <a:custGeom>
                <a:avLst/>
                <a:gdLst>
                  <a:gd name="T0" fmla="*/ 72 w 178"/>
                  <a:gd name="T1" fmla="*/ 216 h 244"/>
                  <a:gd name="T2" fmla="*/ 68 w 178"/>
                  <a:gd name="T3" fmla="*/ 200 h 244"/>
                  <a:gd name="T4" fmla="*/ 58 w 178"/>
                  <a:gd name="T5" fmla="*/ 176 h 244"/>
                  <a:gd name="T6" fmla="*/ 46 w 178"/>
                  <a:gd name="T7" fmla="*/ 148 h 244"/>
                  <a:gd name="T8" fmla="*/ 18 w 178"/>
                  <a:gd name="T9" fmla="*/ 108 h 244"/>
                  <a:gd name="T10" fmla="*/ 4 w 178"/>
                  <a:gd name="T11" fmla="*/ 90 h 244"/>
                  <a:gd name="T12" fmla="*/ 6 w 178"/>
                  <a:gd name="T13" fmla="*/ 84 h 244"/>
                  <a:gd name="T14" fmla="*/ 4 w 178"/>
                  <a:gd name="T15" fmla="*/ 78 h 244"/>
                  <a:gd name="T16" fmla="*/ 0 w 178"/>
                  <a:gd name="T17" fmla="*/ 74 h 244"/>
                  <a:gd name="T18" fmla="*/ 6 w 178"/>
                  <a:gd name="T19" fmla="*/ 64 h 244"/>
                  <a:gd name="T20" fmla="*/ 14 w 178"/>
                  <a:gd name="T21" fmla="*/ 64 h 244"/>
                  <a:gd name="T22" fmla="*/ 28 w 178"/>
                  <a:gd name="T23" fmla="*/ 68 h 244"/>
                  <a:gd name="T24" fmla="*/ 36 w 178"/>
                  <a:gd name="T25" fmla="*/ 66 h 244"/>
                  <a:gd name="T26" fmla="*/ 38 w 178"/>
                  <a:gd name="T27" fmla="*/ 62 h 244"/>
                  <a:gd name="T28" fmla="*/ 42 w 178"/>
                  <a:gd name="T29" fmla="*/ 54 h 244"/>
                  <a:gd name="T30" fmla="*/ 46 w 178"/>
                  <a:gd name="T31" fmla="*/ 48 h 244"/>
                  <a:gd name="T32" fmla="*/ 60 w 178"/>
                  <a:gd name="T33" fmla="*/ 44 h 244"/>
                  <a:gd name="T34" fmla="*/ 82 w 178"/>
                  <a:gd name="T35" fmla="*/ 18 h 244"/>
                  <a:gd name="T36" fmla="*/ 82 w 178"/>
                  <a:gd name="T37" fmla="*/ 8 h 244"/>
                  <a:gd name="T38" fmla="*/ 88 w 178"/>
                  <a:gd name="T39" fmla="*/ 4 h 244"/>
                  <a:gd name="T40" fmla="*/ 100 w 178"/>
                  <a:gd name="T41" fmla="*/ 8 h 244"/>
                  <a:gd name="T42" fmla="*/ 116 w 178"/>
                  <a:gd name="T43" fmla="*/ 14 h 244"/>
                  <a:gd name="T44" fmla="*/ 124 w 178"/>
                  <a:gd name="T45" fmla="*/ 22 h 244"/>
                  <a:gd name="T46" fmla="*/ 126 w 178"/>
                  <a:gd name="T47" fmla="*/ 28 h 244"/>
                  <a:gd name="T48" fmla="*/ 134 w 178"/>
                  <a:gd name="T49" fmla="*/ 36 h 244"/>
                  <a:gd name="T50" fmla="*/ 146 w 178"/>
                  <a:gd name="T51" fmla="*/ 36 h 244"/>
                  <a:gd name="T52" fmla="*/ 158 w 178"/>
                  <a:gd name="T53" fmla="*/ 38 h 244"/>
                  <a:gd name="T54" fmla="*/ 162 w 178"/>
                  <a:gd name="T55" fmla="*/ 42 h 244"/>
                  <a:gd name="T56" fmla="*/ 162 w 178"/>
                  <a:gd name="T57" fmla="*/ 60 h 244"/>
                  <a:gd name="T58" fmla="*/ 156 w 178"/>
                  <a:gd name="T59" fmla="*/ 66 h 244"/>
                  <a:gd name="T60" fmla="*/ 148 w 178"/>
                  <a:gd name="T61" fmla="*/ 64 h 244"/>
                  <a:gd name="T62" fmla="*/ 142 w 178"/>
                  <a:gd name="T63" fmla="*/ 66 h 244"/>
                  <a:gd name="T64" fmla="*/ 128 w 178"/>
                  <a:gd name="T65" fmla="*/ 72 h 244"/>
                  <a:gd name="T66" fmla="*/ 122 w 178"/>
                  <a:gd name="T67" fmla="*/ 82 h 244"/>
                  <a:gd name="T68" fmla="*/ 118 w 178"/>
                  <a:gd name="T69" fmla="*/ 92 h 244"/>
                  <a:gd name="T70" fmla="*/ 114 w 178"/>
                  <a:gd name="T71" fmla="*/ 98 h 244"/>
                  <a:gd name="T72" fmla="*/ 110 w 178"/>
                  <a:gd name="T73" fmla="*/ 116 h 244"/>
                  <a:gd name="T74" fmla="*/ 114 w 178"/>
                  <a:gd name="T75" fmla="*/ 126 h 244"/>
                  <a:gd name="T76" fmla="*/ 116 w 178"/>
                  <a:gd name="T77" fmla="*/ 134 h 244"/>
                  <a:gd name="T78" fmla="*/ 118 w 178"/>
                  <a:gd name="T79" fmla="*/ 134 h 244"/>
                  <a:gd name="T80" fmla="*/ 126 w 178"/>
                  <a:gd name="T81" fmla="*/ 134 h 244"/>
                  <a:gd name="T82" fmla="*/ 126 w 178"/>
                  <a:gd name="T83" fmla="*/ 136 h 244"/>
                  <a:gd name="T84" fmla="*/ 138 w 178"/>
                  <a:gd name="T85" fmla="*/ 140 h 244"/>
                  <a:gd name="T86" fmla="*/ 142 w 178"/>
                  <a:gd name="T87" fmla="*/ 140 h 244"/>
                  <a:gd name="T88" fmla="*/ 150 w 178"/>
                  <a:gd name="T89" fmla="*/ 134 h 244"/>
                  <a:gd name="T90" fmla="*/ 152 w 178"/>
                  <a:gd name="T91" fmla="*/ 156 h 244"/>
                  <a:gd name="T92" fmla="*/ 156 w 178"/>
                  <a:gd name="T93" fmla="*/ 158 h 244"/>
                  <a:gd name="T94" fmla="*/ 164 w 178"/>
                  <a:gd name="T95" fmla="*/ 160 h 244"/>
                  <a:gd name="T96" fmla="*/ 176 w 178"/>
                  <a:gd name="T97" fmla="*/ 176 h 244"/>
                  <a:gd name="T98" fmla="*/ 178 w 178"/>
                  <a:gd name="T99" fmla="*/ 184 h 244"/>
                  <a:gd name="T100" fmla="*/ 174 w 178"/>
                  <a:gd name="T101" fmla="*/ 192 h 244"/>
                  <a:gd name="T102" fmla="*/ 174 w 178"/>
                  <a:gd name="T103" fmla="*/ 206 h 244"/>
                  <a:gd name="T104" fmla="*/ 176 w 178"/>
                  <a:gd name="T105" fmla="*/ 210 h 244"/>
                  <a:gd name="T106" fmla="*/ 178 w 178"/>
                  <a:gd name="T107" fmla="*/ 220 h 244"/>
                  <a:gd name="T108" fmla="*/ 170 w 178"/>
                  <a:gd name="T109" fmla="*/ 224 h 244"/>
                  <a:gd name="T110" fmla="*/ 156 w 178"/>
                  <a:gd name="T111" fmla="*/ 230 h 244"/>
                  <a:gd name="T112" fmla="*/ 148 w 178"/>
                  <a:gd name="T113" fmla="*/ 238 h 244"/>
                  <a:gd name="T114" fmla="*/ 132 w 178"/>
                  <a:gd name="T115" fmla="*/ 244 h 244"/>
                  <a:gd name="T116" fmla="*/ 120 w 178"/>
                  <a:gd name="T117" fmla="*/ 244 h 244"/>
                  <a:gd name="T118" fmla="*/ 112 w 178"/>
                  <a:gd name="T119" fmla="*/ 240 h 244"/>
                  <a:gd name="T120" fmla="*/ 98 w 178"/>
                  <a:gd name="T121" fmla="*/ 234 h 244"/>
                  <a:gd name="T122" fmla="*/ 82 w 178"/>
                  <a:gd name="T123" fmla="*/ 226 h 24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8"/>
                  <a:gd name="T187" fmla="*/ 0 h 244"/>
                  <a:gd name="T188" fmla="*/ 178 w 178"/>
                  <a:gd name="T189" fmla="*/ 244 h 24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8" h="244">
                    <a:moveTo>
                      <a:pt x="82" y="226"/>
                    </a:moveTo>
                    <a:lnTo>
                      <a:pt x="76" y="222"/>
                    </a:lnTo>
                    <a:lnTo>
                      <a:pt x="72" y="216"/>
                    </a:lnTo>
                    <a:lnTo>
                      <a:pt x="70" y="210"/>
                    </a:lnTo>
                    <a:lnTo>
                      <a:pt x="68" y="204"/>
                    </a:lnTo>
                    <a:lnTo>
                      <a:pt x="68" y="200"/>
                    </a:lnTo>
                    <a:lnTo>
                      <a:pt x="66" y="196"/>
                    </a:lnTo>
                    <a:lnTo>
                      <a:pt x="64" y="190"/>
                    </a:lnTo>
                    <a:lnTo>
                      <a:pt x="58" y="176"/>
                    </a:lnTo>
                    <a:lnTo>
                      <a:pt x="52" y="164"/>
                    </a:lnTo>
                    <a:lnTo>
                      <a:pt x="48" y="152"/>
                    </a:lnTo>
                    <a:lnTo>
                      <a:pt x="46" y="148"/>
                    </a:lnTo>
                    <a:lnTo>
                      <a:pt x="40" y="136"/>
                    </a:lnTo>
                    <a:lnTo>
                      <a:pt x="30" y="122"/>
                    </a:lnTo>
                    <a:lnTo>
                      <a:pt x="18" y="108"/>
                    </a:lnTo>
                    <a:lnTo>
                      <a:pt x="10" y="98"/>
                    </a:lnTo>
                    <a:lnTo>
                      <a:pt x="6" y="94"/>
                    </a:lnTo>
                    <a:lnTo>
                      <a:pt x="4" y="90"/>
                    </a:lnTo>
                    <a:lnTo>
                      <a:pt x="4" y="86"/>
                    </a:lnTo>
                    <a:lnTo>
                      <a:pt x="4" y="84"/>
                    </a:lnTo>
                    <a:lnTo>
                      <a:pt x="6" y="84"/>
                    </a:lnTo>
                    <a:lnTo>
                      <a:pt x="6" y="80"/>
                    </a:lnTo>
                    <a:lnTo>
                      <a:pt x="4" y="78"/>
                    </a:lnTo>
                    <a:lnTo>
                      <a:pt x="4" y="76"/>
                    </a:lnTo>
                    <a:lnTo>
                      <a:pt x="2" y="74"/>
                    </a:lnTo>
                    <a:lnTo>
                      <a:pt x="0" y="74"/>
                    </a:lnTo>
                    <a:lnTo>
                      <a:pt x="2" y="68"/>
                    </a:lnTo>
                    <a:lnTo>
                      <a:pt x="4" y="66"/>
                    </a:lnTo>
                    <a:lnTo>
                      <a:pt x="6" y="64"/>
                    </a:lnTo>
                    <a:lnTo>
                      <a:pt x="8" y="62"/>
                    </a:lnTo>
                    <a:lnTo>
                      <a:pt x="10" y="62"/>
                    </a:lnTo>
                    <a:lnTo>
                      <a:pt x="14" y="64"/>
                    </a:lnTo>
                    <a:lnTo>
                      <a:pt x="16" y="66"/>
                    </a:lnTo>
                    <a:lnTo>
                      <a:pt x="26" y="66"/>
                    </a:lnTo>
                    <a:lnTo>
                      <a:pt x="28" y="68"/>
                    </a:lnTo>
                    <a:lnTo>
                      <a:pt x="30" y="68"/>
                    </a:lnTo>
                    <a:lnTo>
                      <a:pt x="34" y="68"/>
                    </a:lnTo>
                    <a:lnTo>
                      <a:pt x="36" y="66"/>
                    </a:lnTo>
                    <a:lnTo>
                      <a:pt x="36" y="64"/>
                    </a:lnTo>
                    <a:lnTo>
                      <a:pt x="38" y="62"/>
                    </a:lnTo>
                    <a:lnTo>
                      <a:pt x="40" y="60"/>
                    </a:lnTo>
                    <a:lnTo>
                      <a:pt x="40" y="56"/>
                    </a:lnTo>
                    <a:lnTo>
                      <a:pt x="42" y="54"/>
                    </a:lnTo>
                    <a:lnTo>
                      <a:pt x="44" y="50"/>
                    </a:lnTo>
                    <a:lnTo>
                      <a:pt x="46" y="48"/>
                    </a:lnTo>
                    <a:lnTo>
                      <a:pt x="48" y="48"/>
                    </a:lnTo>
                    <a:lnTo>
                      <a:pt x="60" y="44"/>
                    </a:lnTo>
                    <a:lnTo>
                      <a:pt x="70" y="36"/>
                    </a:lnTo>
                    <a:lnTo>
                      <a:pt x="78" y="28"/>
                    </a:lnTo>
                    <a:lnTo>
                      <a:pt x="82" y="18"/>
                    </a:lnTo>
                    <a:lnTo>
                      <a:pt x="84" y="14"/>
                    </a:lnTo>
                    <a:lnTo>
                      <a:pt x="84" y="10"/>
                    </a:lnTo>
                    <a:lnTo>
                      <a:pt x="82" y="8"/>
                    </a:lnTo>
                    <a:lnTo>
                      <a:pt x="82" y="4"/>
                    </a:lnTo>
                    <a:lnTo>
                      <a:pt x="82" y="0"/>
                    </a:lnTo>
                    <a:lnTo>
                      <a:pt x="88" y="4"/>
                    </a:lnTo>
                    <a:lnTo>
                      <a:pt x="94" y="6"/>
                    </a:lnTo>
                    <a:lnTo>
                      <a:pt x="96" y="6"/>
                    </a:lnTo>
                    <a:lnTo>
                      <a:pt x="100" y="8"/>
                    </a:lnTo>
                    <a:lnTo>
                      <a:pt x="104" y="10"/>
                    </a:lnTo>
                    <a:lnTo>
                      <a:pt x="110" y="12"/>
                    </a:lnTo>
                    <a:lnTo>
                      <a:pt x="116" y="14"/>
                    </a:lnTo>
                    <a:lnTo>
                      <a:pt x="122" y="18"/>
                    </a:lnTo>
                    <a:lnTo>
                      <a:pt x="124" y="22"/>
                    </a:lnTo>
                    <a:lnTo>
                      <a:pt x="124" y="24"/>
                    </a:lnTo>
                    <a:lnTo>
                      <a:pt x="124" y="26"/>
                    </a:lnTo>
                    <a:lnTo>
                      <a:pt x="126" y="28"/>
                    </a:lnTo>
                    <a:lnTo>
                      <a:pt x="126" y="32"/>
                    </a:lnTo>
                    <a:lnTo>
                      <a:pt x="130" y="34"/>
                    </a:lnTo>
                    <a:lnTo>
                      <a:pt x="134" y="36"/>
                    </a:lnTo>
                    <a:lnTo>
                      <a:pt x="140" y="36"/>
                    </a:lnTo>
                    <a:lnTo>
                      <a:pt x="142" y="36"/>
                    </a:lnTo>
                    <a:lnTo>
                      <a:pt x="146" y="36"/>
                    </a:lnTo>
                    <a:lnTo>
                      <a:pt x="150" y="36"/>
                    </a:lnTo>
                    <a:lnTo>
                      <a:pt x="154" y="38"/>
                    </a:lnTo>
                    <a:lnTo>
                      <a:pt x="158" y="38"/>
                    </a:lnTo>
                    <a:lnTo>
                      <a:pt x="160" y="40"/>
                    </a:lnTo>
                    <a:lnTo>
                      <a:pt x="162" y="42"/>
                    </a:lnTo>
                    <a:lnTo>
                      <a:pt x="162" y="44"/>
                    </a:lnTo>
                    <a:lnTo>
                      <a:pt x="156" y="60"/>
                    </a:lnTo>
                    <a:lnTo>
                      <a:pt x="162" y="60"/>
                    </a:lnTo>
                    <a:lnTo>
                      <a:pt x="162" y="66"/>
                    </a:lnTo>
                    <a:lnTo>
                      <a:pt x="156" y="66"/>
                    </a:lnTo>
                    <a:lnTo>
                      <a:pt x="154" y="64"/>
                    </a:lnTo>
                    <a:lnTo>
                      <a:pt x="152" y="64"/>
                    </a:lnTo>
                    <a:lnTo>
                      <a:pt x="148" y="64"/>
                    </a:lnTo>
                    <a:lnTo>
                      <a:pt x="146" y="66"/>
                    </a:lnTo>
                    <a:lnTo>
                      <a:pt x="142" y="66"/>
                    </a:lnTo>
                    <a:lnTo>
                      <a:pt x="138" y="68"/>
                    </a:lnTo>
                    <a:lnTo>
                      <a:pt x="134" y="68"/>
                    </a:lnTo>
                    <a:lnTo>
                      <a:pt x="128" y="72"/>
                    </a:lnTo>
                    <a:lnTo>
                      <a:pt x="124" y="76"/>
                    </a:lnTo>
                    <a:lnTo>
                      <a:pt x="122" y="80"/>
                    </a:lnTo>
                    <a:lnTo>
                      <a:pt x="122" y="82"/>
                    </a:lnTo>
                    <a:lnTo>
                      <a:pt x="122" y="86"/>
                    </a:lnTo>
                    <a:lnTo>
                      <a:pt x="120" y="90"/>
                    </a:lnTo>
                    <a:lnTo>
                      <a:pt x="118" y="92"/>
                    </a:lnTo>
                    <a:lnTo>
                      <a:pt x="118" y="94"/>
                    </a:lnTo>
                    <a:lnTo>
                      <a:pt x="116" y="96"/>
                    </a:lnTo>
                    <a:lnTo>
                      <a:pt x="114" y="98"/>
                    </a:lnTo>
                    <a:lnTo>
                      <a:pt x="112" y="102"/>
                    </a:lnTo>
                    <a:lnTo>
                      <a:pt x="110" y="108"/>
                    </a:lnTo>
                    <a:lnTo>
                      <a:pt x="110" y="116"/>
                    </a:lnTo>
                    <a:lnTo>
                      <a:pt x="114" y="122"/>
                    </a:lnTo>
                    <a:lnTo>
                      <a:pt x="114" y="124"/>
                    </a:lnTo>
                    <a:lnTo>
                      <a:pt x="114" y="126"/>
                    </a:lnTo>
                    <a:lnTo>
                      <a:pt x="116" y="128"/>
                    </a:lnTo>
                    <a:lnTo>
                      <a:pt x="116" y="132"/>
                    </a:lnTo>
                    <a:lnTo>
                      <a:pt x="116" y="134"/>
                    </a:lnTo>
                    <a:lnTo>
                      <a:pt x="118" y="134"/>
                    </a:lnTo>
                    <a:lnTo>
                      <a:pt x="120" y="132"/>
                    </a:lnTo>
                    <a:lnTo>
                      <a:pt x="122" y="132"/>
                    </a:lnTo>
                    <a:lnTo>
                      <a:pt x="126" y="134"/>
                    </a:lnTo>
                    <a:lnTo>
                      <a:pt x="126" y="136"/>
                    </a:lnTo>
                    <a:lnTo>
                      <a:pt x="128" y="138"/>
                    </a:lnTo>
                    <a:lnTo>
                      <a:pt x="132" y="138"/>
                    </a:lnTo>
                    <a:lnTo>
                      <a:pt x="138" y="140"/>
                    </a:lnTo>
                    <a:lnTo>
                      <a:pt x="140" y="140"/>
                    </a:lnTo>
                    <a:lnTo>
                      <a:pt x="142" y="140"/>
                    </a:lnTo>
                    <a:lnTo>
                      <a:pt x="144" y="138"/>
                    </a:lnTo>
                    <a:lnTo>
                      <a:pt x="148" y="136"/>
                    </a:lnTo>
                    <a:lnTo>
                      <a:pt x="150" y="134"/>
                    </a:lnTo>
                    <a:lnTo>
                      <a:pt x="152" y="132"/>
                    </a:lnTo>
                    <a:lnTo>
                      <a:pt x="154" y="130"/>
                    </a:lnTo>
                    <a:lnTo>
                      <a:pt x="152" y="156"/>
                    </a:lnTo>
                    <a:lnTo>
                      <a:pt x="154" y="158"/>
                    </a:lnTo>
                    <a:lnTo>
                      <a:pt x="156" y="158"/>
                    </a:lnTo>
                    <a:lnTo>
                      <a:pt x="160" y="160"/>
                    </a:lnTo>
                    <a:lnTo>
                      <a:pt x="164" y="160"/>
                    </a:lnTo>
                    <a:lnTo>
                      <a:pt x="166" y="160"/>
                    </a:lnTo>
                    <a:lnTo>
                      <a:pt x="176" y="176"/>
                    </a:lnTo>
                    <a:lnTo>
                      <a:pt x="176" y="178"/>
                    </a:lnTo>
                    <a:lnTo>
                      <a:pt x="178" y="180"/>
                    </a:lnTo>
                    <a:lnTo>
                      <a:pt x="178" y="184"/>
                    </a:lnTo>
                    <a:lnTo>
                      <a:pt x="176" y="186"/>
                    </a:lnTo>
                    <a:lnTo>
                      <a:pt x="176" y="188"/>
                    </a:lnTo>
                    <a:lnTo>
                      <a:pt x="174" y="192"/>
                    </a:lnTo>
                    <a:lnTo>
                      <a:pt x="174" y="196"/>
                    </a:lnTo>
                    <a:lnTo>
                      <a:pt x="174" y="202"/>
                    </a:lnTo>
                    <a:lnTo>
                      <a:pt x="174" y="206"/>
                    </a:lnTo>
                    <a:lnTo>
                      <a:pt x="174" y="208"/>
                    </a:lnTo>
                    <a:lnTo>
                      <a:pt x="176" y="208"/>
                    </a:lnTo>
                    <a:lnTo>
                      <a:pt x="176" y="210"/>
                    </a:lnTo>
                    <a:lnTo>
                      <a:pt x="178" y="214"/>
                    </a:lnTo>
                    <a:lnTo>
                      <a:pt x="178" y="216"/>
                    </a:lnTo>
                    <a:lnTo>
                      <a:pt x="178" y="220"/>
                    </a:lnTo>
                    <a:lnTo>
                      <a:pt x="176" y="222"/>
                    </a:lnTo>
                    <a:lnTo>
                      <a:pt x="174" y="224"/>
                    </a:lnTo>
                    <a:lnTo>
                      <a:pt x="170" y="224"/>
                    </a:lnTo>
                    <a:lnTo>
                      <a:pt x="166" y="226"/>
                    </a:lnTo>
                    <a:lnTo>
                      <a:pt x="160" y="228"/>
                    </a:lnTo>
                    <a:lnTo>
                      <a:pt x="156" y="230"/>
                    </a:lnTo>
                    <a:lnTo>
                      <a:pt x="154" y="234"/>
                    </a:lnTo>
                    <a:lnTo>
                      <a:pt x="152" y="236"/>
                    </a:lnTo>
                    <a:lnTo>
                      <a:pt x="148" y="238"/>
                    </a:lnTo>
                    <a:lnTo>
                      <a:pt x="142" y="240"/>
                    </a:lnTo>
                    <a:lnTo>
                      <a:pt x="138" y="242"/>
                    </a:lnTo>
                    <a:lnTo>
                      <a:pt x="132" y="244"/>
                    </a:lnTo>
                    <a:lnTo>
                      <a:pt x="130" y="244"/>
                    </a:lnTo>
                    <a:lnTo>
                      <a:pt x="128" y="244"/>
                    </a:lnTo>
                    <a:lnTo>
                      <a:pt x="120" y="244"/>
                    </a:lnTo>
                    <a:lnTo>
                      <a:pt x="118" y="244"/>
                    </a:lnTo>
                    <a:lnTo>
                      <a:pt x="116" y="242"/>
                    </a:lnTo>
                    <a:lnTo>
                      <a:pt x="112" y="240"/>
                    </a:lnTo>
                    <a:lnTo>
                      <a:pt x="108" y="238"/>
                    </a:lnTo>
                    <a:lnTo>
                      <a:pt x="104" y="236"/>
                    </a:lnTo>
                    <a:lnTo>
                      <a:pt x="98" y="234"/>
                    </a:lnTo>
                    <a:lnTo>
                      <a:pt x="96" y="232"/>
                    </a:lnTo>
                    <a:lnTo>
                      <a:pt x="94" y="230"/>
                    </a:lnTo>
                    <a:lnTo>
                      <a:pt x="82" y="226"/>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86" name="Freeform 325"/>
              <p:cNvSpPr>
                <a:spLocks/>
              </p:cNvSpPr>
              <p:nvPr/>
            </p:nvSpPr>
            <p:spPr bwMode="gray">
              <a:xfrm>
                <a:off x="1697" y="2709"/>
                <a:ext cx="194" cy="172"/>
              </a:xfrm>
              <a:custGeom>
                <a:avLst/>
                <a:gdLst>
                  <a:gd name="T0" fmla="*/ 166 w 176"/>
                  <a:gd name="T1" fmla="*/ 50 h 172"/>
                  <a:gd name="T2" fmla="*/ 162 w 176"/>
                  <a:gd name="T3" fmla="*/ 46 h 172"/>
                  <a:gd name="T4" fmla="*/ 152 w 176"/>
                  <a:gd name="T5" fmla="*/ 38 h 172"/>
                  <a:gd name="T6" fmla="*/ 142 w 176"/>
                  <a:gd name="T7" fmla="*/ 34 h 172"/>
                  <a:gd name="T8" fmla="*/ 134 w 176"/>
                  <a:gd name="T9" fmla="*/ 26 h 172"/>
                  <a:gd name="T10" fmla="*/ 126 w 176"/>
                  <a:gd name="T11" fmla="*/ 22 h 172"/>
                  <a:gd name="T12" fmla="*/ 110 w 176"/>
                  <a:gd name="T13" fmla="*/ 26 h 172"/>
                  <a:gd name="T14" fmla="*/ 100 w 176"/>
                  <a:gd name="T15" fmla="*/ 30 h 172"/>
                  <a:gd name="T16" fmla="*/ 84 w 176"/>
                  <a:gd name="T17" fmla="*/ 32 h 172"/>
                  <a:gd name="T18" fmla="*/ 72 w 176"/>
                  <a:gd name="T19" fmla="*/ 30 h 172"/>
                  <a:gd name="T20" fmla="*/ 62 w 176"/>
                  <a:gd name="T21" fmla="*/ 22 h 172"/>
                  <a:gd name="T22" fmla="*/ 54 w 176"/>
                  <a:gd name="T23" fmla="*/ 14 h 172"/>
                  <a:gd name="T24" fmla="*/ 48 w 176"/>
                  <a:gd name="T25" fmla="*/ 6 h 172"/>
                  <a:gd name="T26" fmla="*/ 42 w 176"/>
                  <a:gd name="T27" fmla="*/ 4 h 172"/>
                  <a:gd name="T28" fmla="*/ 42 w 176"/>
                  <a:gd name="T29" fmla="*/ 0 h 172"/>
                  <a:gd name="T30" fmla="*/ 40 w 176"/>
                  <a:gd name="T31" fmla="*/ 2 h 172"/>
                  <a:gd name="T32" fmla="*/ 40 w 176"/>
                  <a:gd name="T33" fmla="*/ 6 h 172"/>
                  <a:gd name="T34" fmla="*/ 38 w 176"/>
                  <a:gd name="T35" fmla="*/ 8 h 172"/>
                  <a:gd name="T36" fmla="*/ 36 w 176"/>
                  <a:gd name="T37" fmla="*/ 12 h 172"/>
                  <a:gd name="T38" fmla="*/ 36 w 176"/>
                  <a:gd name="T39" fmla="*/ 16 h 172"/>
                  <a:gd name="T40" fmla="*/ 36 w 176"/>
                  <a:gd name="T41" fmla="*/ 20 h 172"/>
                  <a:gd name="T42" fmla="*/ 32 w 176"/>
                  <a:gd name="T43" fmla="*/ 18 h 172"/>
                  <a:gd name="T44" fmla="*/ 32 w 176"/>
                  <a:gd name="T45" fmla="*/ 14 h 172"/>
                  <a:gd name="T46" fmla="*/ 34 w 176"/>
                  <a:gd name="T47" fmla="*/ 10 h 172"/>
                  <a:gd name="T48" fmla="*/ 32 w 176"/>
                  <a:gd name="T49" fmla="*/ 6 h 172"/>
                  <a:gd name="T50" fmla="*/ 24 w 176"/>
                  <a:gd name="T51" fmla="*/ 10 h 172"/>
                  <a:gd name="T52" fmla="*/ 18 w 176"/>
                  <a:gd name="T53" fmla="*/ 16 h 172"/>
                  <a:gd name="T54" fmla="*/ 10 w 176"/>
                  <a:gd name="T55" fmla="*/ 20 h 172"/>
                  <a:gd name="T56" fmla="*/ 0 w 176"/>
                  <a:gd name="T57" fmla="*/ 30 h 172"/>
                  <a:gd name="T58" fmla="*/ 0 w 176"/>
                  <a:gd name="T59" fmla="*/ 36 h 172"/>
                  <a:gd name="T60" fmla="*/ 2 w 176"/>
                  <a:gd name="T61" fmla="*/ 48 h 172"/>
                  <a:gd name="T62" fmla="*/ 4 w 176"/>
                  <a:gd name="T63" fmla="*/ 54 h 172"/>
                  <a:gd name="T64" fmla="*/ 2 w 176"/>
                  <a:gd name="T65" fmla="*/ 62 h 172"/>
                  <a:gd name="T66" fmla="*/ 0 w 176"/>
                  <a:gd name="T67" fmla="*/ 72 h 172"/>
                  <a:gd name="T68" fmla="*/ 6 w 176"/>
                  <a:gd name="T69" fmla="*/ 84 h 172"/>
                  <a:gd name="T70" fmla="*/ 48 w 176"/>
                  <a:gd name="T71" fmla="*/ 98 h 172"/>
                  <a:gd name="T72" fmla="*/ 56 w 176"/>
                  <a:gd name="T73" fmla="*/ 98 h 172"/>
                  <a:gd name="T74" fmla="*/ 62 w 176"/>
                  <a:gd name="T75" fmla="*/ 96 h 172"/>
                  <a:gd name="T76" fmla="*/ 66 w 176"/>
                  <a:gd name="T77" fmla="*/ 96 h 172"/>
                  <a:gd name="T78" fmla="*/ 66 w 176"/>
                  <a:gd name="T79" fmla="*/ 102 h 172"/>
                  <a:gd name="T80" fmla="*/ 60 w 176"/>
                  <a:gd name="T81" fmla="*/ 108 h 172"/>
                  <a:gd name="T82" fmla="*/ 60 w 176"/>
                  <a:gd name="T83" fmla="*/ 122 h 172"/>
                  <a:gd name="T84" fmla="*/ 60 w 176"/>
                  <a:gd name="T85" fmla="*/ 140 h 172"/>
                  <a:gd name="T86" fmla="*/ 64 w 176"/>
                  <a:gd name="T87" fmla="*/ 148 h 172"/>
                  <a:gd name="T88" fmla="*/ 68 w 176"/>
                  <a:gd name="T89" fmla="*/ 164 h 172"/>
                  <a:gd name="T90" fmla="*/ 116 w 176"/>
                  <a:gd name="T91" fmla="*/ 152 h 172"/>
                  <a:gd name="T92" fmla="*/ 122 w 176"/>
                  <a:gd name="T93" fmla="*/ 140 h 172"/>
                  <a:gd name="T94" fmla="*/ 116 w 176"/>
                  <a:gd name="T95" fmla="*/ 140 h 172"/>
                  <a:gd name="T96" fmla="*/ 112 w 176"/>
                  <a:gd name="T97" fmla="*/ 136 h 172"/>
                  <a:gd name="T98" fmla="*/ 108 w 176"/>
                  <a:gd name="T99" fmla="*/ 126 h 172"/>
                  <a:gd name="T100" fmla="*/ 104 w 176"/>
                  <a:gd name="T101" fmla="*/ 124 h 172"/>
                  <a:gd name="T102" fmla="*/ 106 w 176"/>
                  <a:gd name="T103" fmla="*/ 118 h 172"/>
                  <a:gd name="T104" fmla="*/ 126 w 176"/>
                  <a:gd name="T105" fmla="*/ 124 h 172"/>
                  <a:gd name="T106" fmla="*/ 144 w 176"/>
                  <a:gd name="T107" fmla="*/ 124 h 172"/>
                  <a:gd name="T108" fmla="*/ 156 w 176"/>
                  <a:gd name="T109" fmla="*/ 122 h 172"/>
                  <a:gd name="T110" fmla="*/ 162 w 176"/>
                  <a:gd name="T111" fmla="*/ 120 h 172"/>
                  <a:gd name="T112" fmla="*/ 156 w 176"/>
                  <a:gd name="T113" fmla="*/ 100 h 172"/>
                  <a:gd name="T114" fmla="*/ 154 w 176"/>
                  <a:gd name="T115" fmla="*/ 90 h 172"/>
                  <a:gd name="T116" fmla="*/ 166 w 176"/>
                  <a:gd name="T117" fmla="*/ 76 h 172"/>
                  <a:gd name="T118" fmla="*/ 168 w 176"/>
                  <a:gd name="T119" fmla="*/ 62 h 172"/>
                  <a:gd name="T120" fmla="*/ 176 w 176"/>
                  <a:gd name="T121" fmla="*/ 58 h 17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6"/>
                  <a:gd name="T184" fmla="*/ 0 h 172"/>
                  <a:gd name="T185" fmla="*/ 176 w 176"/>
                  <a:gd name="T186" fmla="*/ 172 h 17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6" h="172">
                    <a:moveTo>
                      <a:pt x="176" y="58"/>
                    </a:moveTo>
                    <a:lnTo>
                      <a:pt x="170" y="54"/>
                    </a:lnTo>
                    <a:lnTo>
                      <a:pt x="166" y="50"/>
                    </a:lnTo>
                    <a:lnTo>
                      <a:pt x="164" y="48"/>
                    </a:lnTo>
                    <a:lnTo>
                      <a:pt x="162" y="46"/>
                    </a:lnTo>
                    <a:lnTo>
                      <a:pt x="160" y="44"/>
                    </a:lnTo>
                    <a:lnTo>
                      <a:pt x="156" y="40"/>
                    </a:lnTo>
                    <a:lnTo>
                      <a:pt x="152" y="38"/>
                    </a:lnTo>
                    <a:lnTo>
                      <a:pt x="146" y="36"/>
                    </a:lnTo>
                    <a:lnTo>
                      <a:pt x="144" y="34"/>
                    </a:lnTo>
                    <a:lnTo>
                      <a:pt x="142" y="34"/>
                    </a:lnTo>
                    <a:lnTo>
                      <a:pt x="138" y="32"/>
                    </a:lnTo>
                    <a:lnTo>
                      <a:pt x="136" y="28"/>
                    </a:lnTo>
                    <a:lnTo>
                      <a:pt x="134" y="26"/>
                    </a:lnTo>
                    <a:lnTo>
                      <a:pt x="132" y="24"/>
                    </a:lnTo>
                    <a:lnTo>
                      <a:pt x="126" y="22"/>
                    </a:lnTo>
                    <a:lnTo>
                      <a:pt x="120" y="24"/>
                    </a:lnTo>
                    <a:lnTo>
                      <a:pt x="116" y="24"/>
                    </a:lnTo>
                    <a:lnTo>
                      <a:pt x="110" y="26"/>
                    </a:lnTo>
                    <a:lnTo>
                      <a:pt x="108" y="26"/>
                    </a:lnTo>
                    <a:lnTo>
                      <a:pt x="106" y="28"/>
                    </a:lnTo>
                    <a:lnTo>
                      <a:pt x="100" y="30"/>
                    </a:lnTo>
                    <a:lnTo>
                      <a:pt x="94" y="32"/>
                    </a:lnTo>
                    <a:lnTo>
                      <a:pt x="88" y="32"/>
                    </a:lnTo>
                    <a:lnTo>
                      <a:pt x="84" y="32"/>
                    </a:lnTo>
                    <a:lnTo>
                      <a:pt x="80" y="32"/>
                    </a:lnTo>
                    <a:lnTo>
                      <a:pt x="78" y="32"/>
                    </a:lnTo>
                    <a:lnTo>
                      <a:pt x="72" y="30"/>
                    </a:lnTo>
                    <a:lnTo>
                      <a:pt x="68" y="28"/>
                    </a:lnTo>
                    <a:lnTo>
                      <a:pt x="64" y="24"/>
                    </a:lnTo>
                    <a:lnTo>
                      <a:pt x="62" y="22"/>
                    </a:lnTo>
                    <a:lnTo>
                      <a:pt x="56" y="18"/>
                    </a:lnTo>
                    <a:lnTo>
                      <a:pt x="54" y="14"/>
                    </a:lnTo>
                    <a:lnTo>
                      <a:pt x="50" y="10"/>
                    </a:lnTo>
                    <a:lnTo>
                      <a:pt x="50" y="8"/>
                    </a:lnTo>
                    <a:lnTo>
                      <a:pt x="48" y="6"/>
                    </a:lnTo>
                    <a:lnTo>
                      <a:pt x="46" y="4"/>
                    </a:lnTo>
                    <a:lnTo>
                      <a:pt x="44" y="4"/>
                    </a:lnTo>
                    <a:lnTo>
                      <a:pt x="42" y="4"/>
                    </a:lnTo>
                    <a:lnTo>
                      <a:pt x="42" y="2"/>
                    </a:lnTo>
                    <a:lnTo>
                      <a:pt x="42" y="0"/>
                    </a:lnTo>
                    <a:lnTo>
                      <a:pt x="40" y="0"/>
                    </a:lnTo>
                    <a:lnTo>
                      <a:pt x="40" y="2"/>
                    </a:lnTo>
                    <a:lnTo>
                      <a:pt x="42" y="4"/>
                    </a:lnTo>
                    <a:lnTo>
                      <a:pt x="40" y="4"/>
                    </a:lnTo>
                    <a:lnTo>
                      <a:pt x="40" y="6"/>
                    </a:lnTo>
                    <a:lnTo>
                      <a:pt x="40" y="8"/>
                    </a:lnTo>
                    <a:lnTo>
                      <a:pt x="38" y="8"/>
                    </a:lnTo>
                    <a:lnTo>
                      <a:pt x="38" y="10"/>
                    </a:lnTo>
                    <a:lnTo>
                      <a:pt x="36" y="12"/>
                    </a:lnTo>
                    <a:lnTo>
                      <a:pt x="36" y="14"/>
                    </a:lnTo>
                    <a:lnTo>
                      <a:pt x="36" y="16"/>
                    </a:lnTo>
                    <a:lnTo>
                      <a:pt x="36" y="18"/>
                    </a:lnTo>
                    <a:lnTo>
                      <a:pt x="36" y="20"/>
                    </a:lnTo>
                    <a:lnTo>
                      <a:pt x="34" y="20"/>
                    </a:lnTo>
                    <a:lnTo>
                      <a:pt x="32" y="18"/>
                    </a:lnTo>
                    <a:lnTo>
                      <a:pt x="32" y="16"/>
                    </a:lnTo>
                    <a:lnTo>
                      <a:pt x="32" y="14"/>
                    </a:lnTo>
                    <a:lnTo>
                      <a:pt x="34" y="14"/>
                    </a:lnTo>
                    <a:lnTo>
                      <a:pt x="34" y="12"/>
                    </a:lnTo>
                    <a:lnTo>
                      <a:pt x="34" y="10"/>
                    </a:lnTo>
                    <a:lnTo>
                      <a:pt x="32" y="8"/>
                    </a:lnTo>
                    <a:lnTo>
                      <a:pt x="32" y="6"/>
                    </a:lnTo>
                    <a:lnTo>
                      <a:pt x="32" y="4"/>
                    </a:lnTo>
                    <a:lnTo>
                      <a:pt x="28" y="6"/>
                    </a:lnTo>
                    <a:lnTo>
                      <a:pt x="24" y="10"/>
                    </a:lnTo>
                    <a:lnTo>
                      <a:pt x="22" y="14"/>
                    </a:lnTo>
                    <a:lnTo>
                      <a:pt x="20" y="16"/>
                    </a:lnTo>
                    <a:lnTo>
                      <a:pt x="18" y="16"/>
                    </a:lnTo>
                    <a:lnTo>
                      <a:pt x="18" y="18"/>
                    </a:lnTo>
                    <a:lnTo>
                      <a:pt x="14" y="18"/>
                    </a:lnTo>
                    <a:lnTo>
                      <a:pt x="10" y="20"/>
                    </a:lnTo>
                    <a:lnTo>
                      <a:pt x="6" y="24"/>
                    </a:lnTo>
                    <a:lnTo>
                      <a:pt x="2" y="26"/>
                    </a:lnTo>
                    <a:lnTo>
                      <a:pt x="0" y="30"/>
                    </a:lnTo>
                    <a:lnTo>
                      <a:pt x="0" y="32"/>
                    </a:lnTo>
                    <a:lnTo>
                      <a:pt x="0" y="36"/>
                    </a:lnTo>
                    <a:lnTo>
                      <a:pt x="0" y="42"/>
                    </a:lnTo>
                    <a:lnTo>
                      <a:pt x="0" y="46"/>
                    </a:lnTo>
                    <a:lnTo>
                      <a:pt x="2" y="48"/>
                    </a:lnTo>
                    <a:lnTo>
                      <a:pt x="2" y="50"/>
                    </a:lnTo>
                    <a:lnTo>
                      <a:pt x="4" y="54"/>
                    </a:lnTo>
                    <a:lnTo>
                      <a:pt x="4" y="58"/>
                    </a:lnTo>
                    <a:lnTo>
                      <a:pt x="2" y="60"/>
                    </a:lnTo>
                    <a:lnTo>
                      <a:pt x="2" y="62"/>
                    </a:lnTo>
                    <a:lnTo>
                      <a:pt x="2" y="64"/>
                    </a:lnTo>
                    <a:lnTo>
                      <a:pt x="0" y="68"/>
                    </a:lnTo>
                    <a:lnTo>
                      <a:pt x="0" y="72"/>
                    </a:lnTo>
                    <a:lnTo>
                      <a:pt x="2" y="76"/>
                    </a:lnTo>
                    <a:lnTo>
                      <a:pt x="2" y="80"/>
                    </a:lnTo>
                    <a:lnTo>
                      <a:pt x="6" y="84"/>
                    </a:lnTo>
                    <a:lnTo>
                      <a:pt x="12" y="86"/>
                    </a:lnTo>
                    <a:lnTo>
                      <a:pt x="44" y="90"/>
                    </a:lnTo>
                    <a:lnTo>
                      <a:pt x="48" y="98"/>
                    </a:lnTo>
                    <a:lnTo>
                      <a:pt x="52" y="98"/>
                    </a:lnTo>
                    <a:lnTo>
                      <a:pt x="56" y="98"/>
                    </a:lnTo>
                    <a:lnTo>
                      <a:pt x="60" y="98"/>
                    </a:lnTo>
                    <a:lnTo>
                      <a:pt x="62" y="96"/>
                    </a:lnTo>
                    <a:lnTo>
                      <a:pt x="64" y="96"/>
                    </a:lnTo>
                    <a:lnTo>
                      <a:pt x="66" y="96"/>
                    </a:lnTo>
                    <a:lnTo>
                      <a:pt x="66" y="98"/>
                    </a:lnTo>
                    <a:lnTo>
                      <a:pt x="66" y="102"/>
                    </a:lnTo>
                    <a:lnTo>
                      <a:pt x="64" y="104"/>
                    </a:lnTo>
                    <a:lnTo>
                      <a:pt x="62" y="106"/>
                    </a:lnTo>
                    <a:lnTo>
                      <a:pt x="60" y="108"/>
                    </a:lnTo>
                    <a:lnTo>
                      <a:pt x="60" y="112"/>
                    </a:lnTo>
                    <a:lnTo>
                      <a:pt x="58" y="116"/>
                    </a:lnTo>
                    <a:lnTo>
                      <a:pt x="60" y="122"/>
                    </a:lnTo>
                    <a:lnTo>
                      <a:pt x="62" y="128"/>
                    </a:lnTo>
                    <a:lnTo>
                      <a:pt x="68" y="132"/>
                    </a:lnTo>
                    <a:lnTo>
                      <a:pt x="60" y="140"/>
                    </a:lnTo>
                    <a:lnTo>
                      <a:pt x="62" y="140"/>
                    </a:lnTo>
                    <a:lnTo>
                      <a:pt x="62" y="144"/>
                    </a:lnTo>
                    <a:lnTo>
                      <a:pt x="64" y="148"/>
                    </a:lnTo>
                    <a:lnTo>
                      <a:pt x="66" y="154"/>
                    </a:lnTo>
                    <a:lnTo>
                      <a:pt x="68" y="160"/>
                    </a:lnTo>
                    <a:lnTo>
                      <a:pt x="68" y="164"/>
                    </a:lnTo>
                    <a:lnTo>
                      <a:pt x="80" y="166"/>
                    </a:lnTo>
                    <a:lnTo>
                      <a:pt x="98" y="172"/>
                    </a:lnTo>
                    <a:lnTo>
                      <a:pt x="116" y="152"/>
                    </a:lnTo>
                    <a:lnTo>
                      <a:pt x="124" y="148"/>
                    </a:lnTo>
                    <a:lnTo>
                      <a:pt x="124" y="140"/>
                    </a:lnTo>
                    <a:lnTo>
                      <a:pt x="122" y="140"/>
                    </a:lnTo>
                    <a:lnTo>
                      <a:pt x="118" y="140"/>
                    </a:lnTo>
                    <a:lnTo>
                      <a:pt x="116" y="140"/>
                    </a:lnTo>
                    <a:lnTo>
                      <a:pt x="114" y="140"/>
                    </a:lnTo>
                    <a:lnTo>
                      <a:pt x="112" y="138"/>
                    </a:lnTo>
                    <a:lnTo>
                      <a:pt x="112" y="136"/>
                    </a:lnTo>
                    <a:lnTo>
                      <a:pt x="112" y="130"/>
                    </a:lnTo>
                    <a:lnTo>
                      <a:pt x="110" y="128"/>
                    </a:lnTo>
                    <a:lnTo>
                      <a:pt x="108" y="126"/>
                    </a:lnTo>
                    <a:lnTo>
                      <a:pt x="106" y="124"/>
                    </a:lnTo>
                    <a:lnTo>
                      <a:pt x="104" y="124"/>
                    </a:lnTo>
                    <a:lnTo>
                      <a:pt x="104" y="122"/>
                    </a:lnTo>
                    <a:lnTo>
                      <a:pt x="104" y="118"/>
                    </a:lnTo>
                    <a:lnTo>
                      <a:pt x="106" y="118"/>
                    </a:lnTo>
                    <a:lnTo>
                      <a:pt x="108" y="120"/>
                    </a:lnTo>
                    <a:lnTo>
                      <a:pt x="114" y="122"/>
                    </a:lnTo>
                    <a:lnTo>
                      <a:pt x="126" y="124"/>
                    </a:lnTo>
                    <a:lnTo>
                      <a:pt x="128" y="130"/>
                    </a:lnTo>
                    <a:lnTo>
                      <a:pt x="144" y="128"/>
                    </a:lnTo>
                    <a:lnTo>
                      <a:pt x="144" y="124"/>
                    </a:lnTo>
                    <a:lnTo>
                      <a:pt x="152" y="120"/>
                    </a:lnTo>
                    <a:lnTo>
                      <a:pt x="154" y="120"/>
                    </a:lnTo>
                    <a:lnTo>
                      <a:pt x="156" y="122"/>
                    </a:lnTo>
                    <a:lnTo>
                      <a:pt x="158" y="122"/>
                    </a:lnTo>
                    <a:lnTo>
                      <a:pt x="160" y="120"/>
                    </a:lnTo>
                    <a:lnTo>
                      <a:pt x="162" y="120"/>
                    </a:lnTo>
                    <a:lnTo>
                      <a:pt x="164" y="118"/>
                    </a:lnTo>
                    <a:lnTo>
                      <a:pt x="164" y="116"/>
                    </a:lnTo>
                    <a:lnTo>
                      <a:pt x="156" y="100"/>
                    </a:lnTo>
                    <a:lnTo>
                      <a:pt x="156" y="98"/>
                    </a:lnTo>
                    <a:lnTo>
                      <a:pt x="154" y="96"/>
                    </a:lnTo>
                    <a:lnTo>
                      <a:pt x="154" y="90"/>
                    </a:lnTo>
                    <a:lnTo>
                      <a:pt x="154" y="84"/>
                    </a:lnTo>
                    <a:lnTo>
                      <a:pt x="156" y="78"/>
                    </a:lnTo>
                    <a:lnTo>
                      <a:pt x="166" y="76"/>
                    </a:lnTo>
                    <a:lnTo>
                      <a:pt x="164" y="64"/>
                    </a:lnTo>
                    <a:lnTo>
                      <a:pt x="168" y="62"/>
                    </a:lnTo>
                    <a:lnTo>
                      <a:pt x="170" y="62"/>
                    </a:lnTo>
                    <a:lnTo>
                      <a:pt x="174" y="60"/>
                    </a:lnTo>
                    <a:lnTo>
                      <a:pt x="176" y="58"/>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87" name="Freeform 326"/>
              <p:cNvSpPr>
                <a:spLocks/>
              </p:cNvSpPr>
              <p:nvPr/>
            </p:nvSpPr>
            <p:spPr bwMode="gray">
              <a:xfrm>
                <a:off x="1867" y="2767"/>
                <a:ext cx="57" cy="86"/>
              </a:xfrm>
              <a:custGeom>
                <a:avLst/>
                <a:gdLst>
                  <a:gd name="T0" fmla="*/ 52 w 52"/>
                  <a:gd name="T1" fmla="*/ 28 h 86"/>
                  <a:gd name="T2" fmla="*/ 52 w 52"/>
                  <a:gd name="T3" fmla="*/ 28 h 86"/>
                  <a:gd name="T4" fmla="*/ 48 w 52"/>
                  <a:gd name="T5" fmla="*/ 26 h 86"/>
                  <a:gd name="T6" fmla="*/ 46 w 52"/>
                  <a:gd name="T7" fmla="*/ 22 h 86"/>
                  <a:gd name="T8" fmla="*/ 40 w 52"/>
                  <a:gd name="T9" fmla="*/ 16 h 86"/>
                  <a:gd name="T10" fmla="*/ 34 w 52"/>
                  <a:gd name="T11" fmla="*/ 12 h 86"/>
                  <a:gd name="T12" fmla="*/ 28 w 52"/>
                  <a:gd name="T13" fmla="*/ 6 h 86"/>
                  <a:gd name="T14" fmla="*/ 22 w 52"/>
                  <a:gd name="T15" fmla="*/ 0 h 86"/>
                  <a:gd name="T16" fmla="*/ 22 w 52"/>
                  <a:gd name="T17" fmla="*/ 0 h 86"/>
                  <a:gd name="T18" fmla="*/ 20 w 52"/>
                  <a:gd name="T19" fmla="*/ 2 h 86"/>
                  <a:gd name="T20" fmla="*/ 16 w 52"/>
                  <a:gd name="T21" fmla="*/ 4 h 86"/>
                  <a:gd name="T22" fmla="*/ 14 w 52"/>
                  <a:gd name="T23" fmla="*/ 4 h 86"/>
                  <a:gd name="T24" fmla="*/ 10 w 52"/>
                  <a:gd name="T25" fmla="*/ 6 h 86"/>
                  <a:gd name="T26" fmla="*/ 10 w 52"/>
                  <a:gd name="T27" fmla="*/ 6 h 86"/>
                  <a:gd name="T28" fmla="*/ 12 w 52"/>
                  <a:gd name="T29" fmla="*/ 18 h 86"/>
                  <a:gd name="T30" fmla="*/ 2 w 52"/>
                  <a:gd name="T31" fmla="*/ 20 h 86"/>
                  <a:gd name="T32" fmla="*/ 0 w 52"/>
                  <a:gd name="T33" fmla="*/ 26 h 86"/>
                  <a:gd name="T34" fmla="*/ 0 w 52"/>
                  <a:gd name="T35" fmla="*/ 32 h 86"/>
                  <a:gd name="T36" fmla="*/ 0 w 52"/>
                  <a:gd name="T37" fmla="*/ 38 h 86"/>
                  <a:gd name="T38" fmla="*/ 2 w 52"/>
                  <a:gd name="T39" fmla="*/ 40 h 86"/>
                  <a:gd name="T40" fmla="*/ 2 w 52"/>
                  <a:gd name="T41" fmla="*/ 42 h 86"/>
                  <a:gd name="T42" fmla="*/ 10 w 52"/>
                  <a:gd name="T43" fmla="*/ 58 h 86"/>
                  <a:gd name="T44" fmla="*/ 14 w 52"/>
                  <a:gd name="T45" fmla="*/ 58 h 86"/>
                  <a:gd name="T46" fmla="*/ 16 w 52"/>
                  <a:gd name="T47" fmla="*/ 60 h 86"/>
                  <a:gd name="T48" fmla="*/ 16 w 52"/>
                  <a:gd name="T49" fmla="*/ 62 h 86"/>
                  <a:gd name="T50" fmla="*/ 18 w 52"/>
                  <a:gd name="T51" fmla="*/ 66 h 86"/>
                  <a:gd name="T52" fmla="*/ 18 w 52"/>
                  <a:gd name="T53" fmla="*/ 70 h 86"/>
                  <a:gd name="T54" fmla="*/ 18 w 52"/>
                  <a:gd name="T55" fmla="*/ 72 h 86"/>
                  <a:gd name="T56" fmla="*/ 16 w 52"/>
                  <a:gd name="T57" fmla="*/ 74 h 86"/>
                  <a:gd name="T58" fmla="*/ 16 w 52"/>
                  <a:gd name="T59" fmla="*/ 78 h 86"/>
                  <a:gd name="T60" fmla="*/ 16 w 52"/>
                  <a:gd name="T61" fmla="*/ 80 h 86"/>
                  <a:gd name="T62" fmla="*/ 16 w 52"/>
                  <a:gd name="T63" fmla="*/ 84 h 86"/>
                  <a:gd name="T64" fmla="*/ 18 w 52"/>
                  <a:gd name="T65" fmla="*/ 86 h 86"/>
                  <a:gd name="T66" fmla="*/ 24 w 52"/>
                  <a:gd name="T67" fmla="*/ 84 h 86"/>
                  <a:gd name="T68" fmla="*/ 26 w 52"/>
                  <a:gd name="T69" fmla="*/ 84 h 86"/>
                  <a:gd name="T70" fmla="*/ 36 w 52"/>
                  <a:gd name="T71" fmla="*/ 82 h 86"/>
                  <a:gd name="T72" fmla="*/ 40 w 52"/>
                  <a:gd name="T73" fmla="*/ 82 h 86"/>
                  <a:gd name="T74" fmla="*/ 46 w 52"/>
                  <a:gd name="T75" fmla="*/ 82 h 86"/>
                  <a:gd name="T76" fmla="*/ 46 w 52"/>
                  <a:gd name="T77" fmla="*/ 82 h 86"/>
                  <a:gd name="T78" fmla="*/ 44 w 52"/>
                  <a:gd name="T79" fmla="*/ 80 h 86"/>
                  <a:gd name="T80" fmla="*/ 42 w 52"/>
                  <a:gd name="T81" fmla="*/ 78 h 86"/>
                  <a:gd name="T82" fmla="*/ 42 w 52"/>
                  <a:gd name="T83" fmla="*/ 74 h 86"/>
                  <a:gd name="T84" fmla="*/ 40 w 52"/>
                  <a:gd name="T85" fmla="*/ 64 h 86"/>
                  <a:gd name="T86" fmla="*/ 36 w 52"/>
                  <a:gd name="T87" fmla="*/ 62 h 86"/>
                  <a:gd name="T88" fmla="*/ 36 w 52"/>
                  <a:gd name="T89" fmla="*/ 62 h 86"/>
                  <a:gd name="T90" fmla="*/ 34 w 52"/>
                  <a:gd name="T91" fmla="*/ 58 h 86"/>
                  <a:gd name="T92" fmla="*/ 32 w 52"/>
                  <a:gd name="T93" fmla="*/ 54 h 86"/>
                  <a:gd name="T94" fmla="*/ 32 w 52"/>
                  <a:gd name="T95" fmla="*/ 50 h 86"/>
                  <a:gd name="T96" fmla="*/ 32 w 52"/>
                  <a:gd name="T97" fmla="*/ 44 h 86"/>
                  <a:gd name="T98" fmla="*/ 34 w 52"/>
                  <a:gd name="T99" fmla="*/ 40 h 86"/>
                  <a:gd name="T100" fmla="*/ 38 w 52"/>
                  <a:gd name="T101" fmla="*/ 40 h 86"/>
                  <a:gd name="T102" fmla="*/ 40 w 52"/>
                  <a:gd name="T103" fmla="*/ 40 h 86"/>
                  <a:gd name="T104" fmla="*/ 42 w 52"/>
                  <a:gd name="T105" fmla="*/ 42 h 86"/>
                  <a:gd name="T106" fmla="*/ 44 w 52"/>
                  <a:gd name="T107" fmla="*/ 42 h 86"/>
                  <a:gd name="T108" fmla="*/ 44 w 52"/>
                  <a:gd name="T109" fmla="*/ 40 h 86"/>
                  <a:gd name="T110" fmla="*/ 46 w 52"/>
                  <a:gd name="T111" fmla="*/ 38 h 86"/>
                  <a:gd name="T112" fmla="*/ 46 w 52"/>
                  <a:gd name="T113" fmla="*/ 38 h 86"/>
                  <a:gd name="T114" fmla="*/ 46 w 52"/>
                  <a:gd name="T115" fmla="*/ 36 h 86"/>
                  <a:gd name="T116" fmla="*/ 48 w 52"/>
                  <a:gd name="T117" fmla="*/ 34 h 86"/>
                  <a:gd name="T118" fmla="*/ 48 w 52"/>
                  <a:gd name="T119" fmla="*/ 32 h 86"/>
                  <a:gd name="T120" fmla="*/ 52 w 52"/>
                  <a:gd name="T121" fmla="*/ 28 h 86"/>
                  <a:gd name="T122" fmla="*/ 52 w 52"/>
                  <a:gd name="T123" fmla="*/ 28 h 8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2"/>
                  <a:gd name="T187" fmla="*/ 0 h 86"/>
                  <a:gd name="T188" fmla="*/ 52 w 52"/>
                  <a:gd name="T189" fmla="*/ 86 h 8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2" h="86">
                    <a:moveTo>
                      <a:pt x="52" y="28"/>
                    </a:moveTo>
                    <a:lnTo>
                      <a:pt x="52" y="28"/>
                    </a:lnTo>
                    <a:lnTo>
                      <a:pt x="48" y="26"/>
                    </a:lnTo>
                    <a:lnTo>
                      <a:pt x="46" y="22"/>
                    </a:lnTo>
                    <a:lnTo>
                      <a:pt x="40" y="16"/>
                    </a:lnTo>
                    <a:lnTo>
                      <a:pt x="34" y="12"/>
                    </a:lnTo>
                    <a:lnTo>
                      <a:pt x="28" y="6"/>
                    </a:lnTo>
                    <a:lnTo>
                      <a:pt x="22" y="0"/>
                    </a:lnTo>
                    <a:lnTo>
                      <a:pt x="20" y="2"/>
                    </a:lnTo>
                    <a:lnTo>
                      <a:pt x="16" y="4"/>
                    </a:lnTo>
                    <a:lnTo>
                      <a:pt x="14" y="4"/>
                    </a:lnTo>
                    <a:lnTo>
                      <a:pt x="10" y="6"/>
                    </a:lnTo>
                    <a:lnTo>
                      <a:pt x="12" y="18"/>
                    </a:lnTo>
                    <a:lnTo>
                      <a:pt x="2" y="20"/>
                    </a:lnTo>
                    <a:lnTo>
                      <a:pt x="0" y="26"/>
                    </a:lnTo>
                    <a:lnTo>
                      <a:pt x="0" y="32"/>
                    </a:lnTo>
                    <a:lnTo>
                      <a:pt x="0" y="38"/>
                    </a:lnTo>
                    <a:lnTo>
                      <a:pt x="2" y="40"/>
                    </a:lnTo>
                    <a:lnTo>
                      <a:pt x="2" y="42"/>
                    </a:lnTo>
                    <a:lnTo>
                      <a:pt x="10" y="58"/>
                    </a:lnTo>
                    <a:lnTo>
                      <a:pt x="14" y="58"/>
                    </a:lnTo>
                    <a:lnTo>
                      <a:pt x="16" y="60"/>
                    </a:lnTo>
                    <a:lnTo>
                      <a:pt x="16" y="62"/>
                    </a:lnTo>
                    <a:lnTo>
                      <a:pt x="18" y="66"/>
                    </a:lnTo>
                    <a:lnTo>
                      <a:pt x="18" y="70"/>
                    </a:lnTo>
                    <a:lnTo>
                      <a:pt x="18" y="72"/>
                    </a:lnTo>
                    <a:lnTo>
                      <a:pt x="16" y="74"/>
                    </a:lnTo>
                    <a:lnTo>
                      <a:pt x="16" y="78"/>
                    </a:lnTo>
                    <a:lnTo>
                      <a:pt x="16" y="80"/>
                    </a:lnTo>
                    <a:lnTo>
                      <a:pt x="16" y="84"/>
                    </a:lnTo>
                    <a:lnTo>
                      <a:pt x="18" y="86"/>
                    </a:lnTo>
                    <a:lnTo>
                      <a:pt x="24" y="84"/>
                    </a:lnTo>
                    <a:lnTo>
                      <a:pt x="26" y="84"/>
                    </a:lnTo>
                    <a:lnTo>
                      <a:pt x="36" y="82"/>
                    </a:lnTo>
                    <a:lnTo>
                      <a:pt x="40" y="82"/>
                    </a:lnTo>
                    <a:lnTo>
                      <a:pt x="46" y="82"/>
                    </a:lnTo>
                    <a:lnTo>
                      <a:pt x="44" y="80"/>
                    </a:lnTo>
                    <a:lnTo>
                      <a:pt x="42" y="78"/>
                    </a:lnTo>
                    <a:lnTo>
                      <a:pt x="42" y="74"/>
                    </a:lnTo>
                    <a:lnTo>
                      <a:pt x="40" y="64"/>
                    </a:lnTo>
                    <a:lnTo>
                      <a:pt x="36" y="62"/>
                    </a:lnTo>
                    <a:lnTo>
                      <a:pt x="34" y="58"/>
                    </a:lnTo>
                    <a:lnTo>
                      <a:pt x="32" y="54"/>
                    </a:lnTo>
                    <a:lnTo>
                      <a:pt x="32" y="50"/>
                    </a:lnTo>
                    <a:lnTo>
                      <a:pt x="32" y="44"/>
                    </a:lnTo>
                    <a:lnTo>
                      <a:pt x="34" y="40"/>
                    </a:lnTo>
                    <a:lnTo>
                      <a:pt x="38" y="40"/>
                    </a:lnTo>
                    <a:lnTo>
                      <a:pt x="40" y="40"/>
                    </a:lnTo>
                    <a:lnTo>
                      <a:pt x="42" y="42"/>
                    </a:lnTo>
                    <a:lnTo>
                      <a:pt x="44" y="42"/>
                    </a:lnTo>
                    <a:lnTo>
                      <a:pt x="44" y="40"/>
                    </a:lnTo>
                    <a:lnTo>
                      <a:pt x="46" y="38"/>
                    </a:lnTo>
                    <a:lnTo>
                      <a:pt x="46" y="36"/>
                    </a:lnTo>
                    <a:lnTo>
                      <a:pt x="48" y="34"/>
                    </a:lnTo>
                    <a:lnTo>
                      <a:pt x="48" y="32"/>
                    </a:lnTo>
                    <a:lnTo>
                      <a:pt x="52" y="28"/>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88" name="Freeform 327"/>
              <p:cNvSpPr>
                <a:spLocks/>
              </p:cNvSpPr>
              <p:nvPr/>
            </p:nvSpPr>
            <p:spPr bwMode="gray">
              <a:xfrm>
                <a:off x="1902" y="2795"/>
                <a:ext cx="51" cy="56"/>
              </a:xfrm>
              <a:custGeom>
                <a:avLst/>
                <a:gdLst>
                  <a:gd name="T0" fmla="*/ 20 w 46"/>
                  <a:gd name="T1" fmla="*/ 0 h 56"/>
                  <a:gd name="T2" fmla="*/ 28 w 46"/>
                  <a:gd name="T3" fmla="*/ 4 h 56"/>
                  <a:gd name="T4" fmla="*/ 36 w 46"/>
                  <a:gd name="T5" fmla="*/ 8 h 56"/>
                  <a:gd name="T6" fmla="*/ 46 w 46"/>
                  <a:gd name="T7" fmla="*/ 10 h 56"/>
                  <a:gd name="T8" fmla="*/ 44 w 46"/>
                  <a:gd name="T9" fmla="*/ 16 h 56"/>
                  <a:gd name="T10" fmla="*/ 44 w 46"/>
                  <a:gd name="T11" fmla="*/ 16 h 56"/>
                  <a:gd name="T12" fmla="*/ 42 w 46"/>
                  <a:gd name="T13" fmla="*/ 18 h 56"/>
                  <a:gd name="T14" fmla="*/ 40 w 46"/>
                  <a:gd name="T15" fmla="*/ 20 h 56"/>
                  <a:gd name="T16" fmla="*/ 38 w 46"/>
                  <a:gd name="T17" fmla="*/ 22 h 56"/>
                  <a:gd name="T18" fmla="*/ 38 w 46"/>
                  <a:gd name="T19" fmla="*/ 24 h 56"/>
                  <a:gd name="T20" fmla="*/ 36 w 46"/>
                  <a:gd name="T21" fmla="*/ 26 h 56"/>
                  <a:gd name="T22" fmla="*/ 36 w 46"/>
                  <a:gd name="T23" fmla="*/ 28 h 56"/>
                  <a:gd name="T24" fmla="*/ 38 w 46"/>
                  <a:gd name="T25" fmla="*/ 30 h 56"/>
                  <a:gd name="T26" fmla="*/ 38 w 46"/>
                  <a:gd name="T27" fmla="*/ 30 h 56"/>
                  <a:gd name="T28" fmla="*/ 40 w 46"/>
                  <a:gd name="T29" fmla="*/ 32 h 56"/>
                  <a:gd name="T30" fmla="*/ 42 w 46"/>
                  <a:gd name="T31" fmla="*/ 36 h 56"/>
                  <a:gd name="T32" fmla="*/ 42 w 46"/>
                  <a:gd name="T33" fmla="*/ 38 h 56"/>
                  <a:gd name="T34" fmla="*/ 42 w 46"/>
                  <a:gd name="T35" fmla="*/ 38 h 56"/>
                  <a:gd name="T36" fmla="*/ 40 w 46"/>
                  <a:gd name="T37" fmla="*/ 42 h 56"/>
                  <a:gd name="T38" fmla="*/ 40 w 46"/>
                  <a:gd name="T39" fmla="*/ 44 h 56"/>
                  <a:gd name="T40" fmla="*/ 40 w 46"/>
                  <a:gd name="T41" fmla="*/ 46 h 56"/>
                  <a:gd name="T42" fmla="*/ 40 w 46"/>
                  <a:gd name="T43" fmla="*/ 48 h 56"/>
                  <a:gd name="T44" fmla="*/ 40 w 46"/>
                  <a:gd name="T45" fmla="*/ 50 h 56"/>
                  <a:gd name="T46" fmla="*/ 38 w 46"/>
                  <a:gd name="T47" fmla="*/ 52 h 56"/>
                  <a:gd name="T48" fmla="*/ 36 w 46"/>
                  <a:gd name="T49" fmla="*/ 52 h 56"/>
                  <a:gd name="T50" fmla="*/ 34 w 46"/>
                  <a:gd name="T51" fmla="*/ 52 h 56"/>
                  <a:gd name="T52" fmla="*/ 34 w 46"/>
                  <a:gd name="T53" fmla="*/ 52 h 56"/>
                  <a:gd name="T54" fmla="*/ 32 w 46"/>
                  <a:gd name="T55" fmla="*/ 50 h 56"/>
                  <a:gd name="T56" fmla="*/ 28 w 46"/>
                  <a:gd name="T57" fmla="*/ 50 h 56"/>
                  <a:gd name="T58" fmla="*/ 26 w 46"/>
                  <a:gd name="T59" fmla="*/ 52 h 56"/>
                  <a:gd name="T60" fmla="*/ 24 w 46"/>
                  <a:gd name="T61" fmla="*/ 52 h 56"/>
                  <a:gd name="T62" fmla="*/ 20 w 46"/>
                  <a:gd name="T63" fmla="*/ 50 h 56"/>
                  <a:gd name="T64" fmla="*/ 20 w 46"/>
                  <a:gd name="T65" fmla="*/ 50 h 56"/>
                  <a:gd name="T66" fmla="*/ 18 w 46"/>
                  <a:gd name="T67" fmla="*/ 54 h 56"/>
                  <a:gd name="T68" fmla="*/ 20 w 46"/>
                  <a:gd name="T69" fmla="*/ 56 h 56"/>
                  <a:gd name="T70" fmla="*/ 14 w 46"/>
                  <a:gd name="T71" fmla="*/ 54 h 56"/>
                  <a:gd name="T72" fmla="*/ 14 w 46"/>
                  <a:gd name="T73" fmla="*/ 54 h 56"/>
                  <a:gd name="T74" fmla="*/ 12 w 46"/>
                  <a:gd name="T75" fmla="*/ 52 h 56"/>
                  <a:gd name="T76" fmla="*/ 10 w 46"/>
                  <a:gd name="T77" fmla="*/ 50 h 56"/>
                  <a:gd name="T78" fmla="*/ 10 w 46"/>
                  <a:gd name="T79" fmla="*/ 46 h 56"/>
                  <a:gd name="T80" fmla="*/ 8 w 46"/>
                  <a:gd name="T81" fmla="*/ 36 h 56"/>
                  <a:gd name="T82" fmla="*/ 4 w 46"/>
                  <a:gd name="T83" fmla="*/ 34 h 56"/>
                  <a:gd name="T84" fmla="*/ 4 w 46"/>
                  <a:gd name="T85" fmla="*/ 34 h 56"/>
                  <a:gd name="T86" fmla="*/ 2 w 46"/>
                  <a:gd name="T87" fmla="*/ 30 h 56"/>
                  <a:gd name="T88" fmla="*/ 0 w 46"/>
                  <a:gd name="T89" fmla="*/ 26 h 56"/>
                  <a:gd name="T90" fmla="*/ 0 w 46"/>
                  <a:gd name="T91" fmla="*/ 22 h 56"/>
                  <a:gd name="T92" fmla="*/ 0 w 46"/>
                  <a:gd name="T93" fmla="*/ 16 h 56"/>
                  <a:gd name="T94" fmla="*/ 2 w 46"/>
                  <a:gd name="T95" fmla="*/ 12 h 56"/>
                  <a:gd name="T96" fmla="*/ 6 w 46"/>
                  <a:gd name="T97" fmla="*/ 12 h 56"/>
                  <a:gd name="T98" fmla="*/ 8 w 46"/>
                  <a:gd name="T99" fmla="*/ 12 h 56"/>
                  <a:gd name="T100" fmla="*/ 10 w 46"/>
                  <a:gd name="T101" fmla="*/ 14 h 56"/>
                  <a:gd name="T102" fmla="*/ 12 w 46"/>
                  <a:gd name="T103" fmla="*/ 14 h 56"/>
                  <a:gd name="T104" fmla="*/ 12 w 46"/>
                  <a:gd name="T105" fmla="*/ 12 h 56"/>
                  <a:gd name="T106" fmla="*/ 14 w 46"/>
                  <a:gd name="T107" fmla="*/ 10 h 56"/>
                  <a:gd name="T108" fmla="*/ 14 w 46"/>
                  <a:gd name="T109" fmla="*/ 10 h 56"/>
                  <a:gd name="T110" fmla="*/ 14 w 46"/>
                  <a:gd name="T111" fmla="*/ 8 h 56"/>
                  <a:gd name="T112" fmla="*/ 16 w 46"/>
                  <a:gd name="T113" fmla="*/ 6 h 56"/>
                  <a:gd name="T114" fmla="*/ 16 w 46"/>
                  <a:gd name="T115" fmla="*/ 4 h 56"/>
                  <a:gd name="T116" fmla="*/ 20 w 46"/>
                  <a:gd name="T117" fmla="*/ 0 h 56"/>
                  <a:gd name="T118" fmla="*/ 20 w 46"/>
                  <a:gd name="T119" fmla="*/ 0 h 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6"/>
                  <a:gd name="T181" fmla="*/ 0 h 56"/>
                  <a:gd name="T182" fmla="*/ 46 w 46"/>
                  <a:gd name="T183" fmla="*/ 56 h 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6" h="56">
                    <a:moveTo>
                      <a:pt x="20" y="0"/>
                    </a:moveTo>
                    <a:lnTo>
                      <a:pt x="28" y="4"/>
                    </a:lnTo>
                    <a:lnTo>
                      <a:pt x="36" y="8"/>
                    </a:lnTo>
                    <a:lnTo>
                      <a:pt x="46" y="10"/>
                    </a:lnTo>
                    <a:lnTo>
                      <a:pt x="44" y="16"/>
                    </a:lnTo>
                    <a:lnTo>
                      <a:pt x="42" y="18"/>
                    </a:lnTo>
                    <a:lnTo>
                      <a:pt x="40" y="20"/>
                    </a:lnTo>
                    <a:lnTo>
                      <a:pt x="38" y="22"/>
                    </a:lnTo>
                    <a:lnTo>
                      <a:pt x="38" y="24"/>
                    </a:lnTo>
                    <a:lnTo>
                      <a:pt x="36" y="26"/>
                    </a:lnTo>
                    <a:lnTo>
                      <a:pt x="36" y="28"/>
                    </a:lnTo>
                    <a:lnTo>
                      <a:pt x="38" y="30"/>
                    </a:lnTo>
                    <a:lnTo>
                      <a:pt x="40" y="32"/>
                    </a:lnTo>
                    <a:lnTo>
                      <a:pt x="42" y="36"/>
                    </a:lnTo>
                    <a:lnTo>
                      <a:pt x="42" y="38"/>
                    </a:lnTo>
                    <a:lnTo>
                      <a:pt x="40" y="42"/>
                    </a:lnTo>
                    <a:lnTo>
                      <a:pt x="40" y="44"/>
                    </a:lnTo>
                    <a:lnTo>
                      <a:pt x="40" y="46"/>
                    </a:lnTo>
                    <a:lnTo>
                      <a:pt x="40" y="48"/>
                    </a:lnTo>
                    <a:lnTo>
                      <a:pt x="40" y="50"/>
                    </a:lnTo>
                    <a:lnTo>
                      <a:pt x="38" y="52"/>
                    </a:lnTo>
                    <a:lnTo>
                      <a:pt x="36" y="52"/>
                    </a:lnTo>
                    <a:lnTo>
                      <a:pt x="34" y="52"/>
                    </a:lnTo>
                    <a:lnTo>
                      <a:pt x="32" y="50"/>
                    </a:lnTo>
                    <a:lnTo>
                      <a:pt x="28" y="50"/>
                    </a:lnTo>
                    <a:lnTo>
                      <a:pt x="26" y="52"/>
                    </a:lnTo>
                    <a:lnTo>
                      <a:pt x="24" y="52"/>
                    </a:lnTo>
                    <a:lnTo>
                      <a:pt x="20" y="50"/>
                    </a:lnTo>
                    <a:lnTo>
                      <a:pt x="18" y="54"/>
                    </a:lnTo>
                    <a:lnTo>
                      <a:pt x="20" y="56"/>
                    </a:lnTo>
                    <a:lnTo>
                      <a:pt x="14" y="54"/>
                    </a:lnTo>
                    <a:lnTo>
                      <a:pt x="12" y="52"/>
                    </a:lnTo>
                    <a:lnTo>
                      <a:pt x="10" y="50"/>
                    </a:lnTo>
                    <a:lnTo>
                      <a:pt x="10" y="46"/>
                    </a:lnTo>
                    <a:lnTo>
                      <a:pt x="8" y="36"/>
                    </a:lnTo>
                    <a:lnTo>
                      <a:pt x="4" y="34"/>
                    </a:lnTo>
                    <a:lnTo>
                      <a:pt x="2" y="30"/>
                    </a:lnTo>
                    <a:lnTo>
                      <a:pt x="0" y="26"/>
                    </a:lnTo>
                    <a:lnTo>
                      <a:pt x="0" y="22"/>
                    </a:lnTo>
                    <a:lnTo>
                      <a:pt x="0" y="16"/>
                    </a:lnTo>
                    <a:lnTo>
                      <a:pt x="2" y="12"/>
                    </a:lnTo>
                    <a:lnTo>
                      <a:pt x="6" y="12"/>
                    </a:lnTo>
                    <a:lnTo>
                      <a:pt x="8" y="12"/>
                    </a:lnTo>
                    <a:lnTo>
                      <a:pt x="10" y="14"/>
                    </a:lnTo>
                    <a:lnTo>
                      <a:pt x="12" y="14"/>
                    </a:lnTo>
                    <a:lnTo>
                      <a:pt x="12" y="12"/>
                    </a:lnTo>
                    <a:lnTo>
                      <a:pt x="14" y="10"/>
                    </a:lnTo>
                    <a:lnTo>
                      <a:pt x="14" y="8"/>
                    </a:lnTo>
                    <a:lnTo>
                      <a:pt x="16" y="6"/>
                    </a:lnTo>
                    <a:lnTo>
                      <a:pt x="16" y="4"/>
                    </a:lnTo>
                    <a:lnTo>
                      <a:pt x="20" y="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89" name="Freeform 328"/>
              <p:cNvSpPr>
                <a:spLocks/>
              </p:cNvSpPr>
              <p:nvPr/>
            </p:nvSpPr>
            <p:spPr bwMode="gray">
              <a:xfrm>
                <a:off x="1942" y="2805"/>
                <a:ext cx="50" cy="42"/>
              </a:xfrm>
              <a:custGeom>
                <a:avLst/>
                <a:gdLst>
                  <a:gd name="T0" fmla="*/ 46 w 46"/>
                  <a:gd name="T1" fmla="*/ 18 h 42"/>
                  <a:gd name="T2" fmla="*/ 38 w 46"/>
                  <a:gd name="T3" fmla="*/ 12 h 42"/>
                  <a:gd name="T4" fmla="*/ 32 w 46"/>
                  <a:gd name="T5" fmla="*/ 8 h 42"/>
                  <a:gd name="T6" fmla="*/ 20 w 46"/>
                  <a:gd name="T7" fmla="*/ 4 h 42"/>
                  <a:gd name="T8" fmla="*/ 10 w 46"/>
                  <a:gd name="T9" fmla="*/ 0 h 42"/>
                  <a:gd name="T10" fmla="*/ 8 w 46"/>
                  <a:gd name="T11" fmla="*/ 2 h 42"/>
                  <a:gd name="T12" fmla="*/ 8 w 46"/>
                  <a:gd name="T13" fmla="*/ 6 h 42"/>
                  <a:gd name="T14" fmla="*/ 8 w 46"/>
                  <a:gd name="T15" fmla="*/ 6 h 42"/>
                  <a:gd name="T16" fmla="*/ 6 w 46"/>
                  <a:gd name="T17" fmla="*/ 8 h 42"/>
                  <a:gd name="T18" fmla="*/ 4 w 46"/>
                  <a:gd name="T19" fmla="*/ 10 h 42"/>
                  <a:gd name="T20" fmla="*/ 2 w 46"/>
                  <a:gd name="T21" fmla="*/ 12 h 42"/>
                  <a:gd name="T22" fmla="*/ 2 w 46"/>
                  <a:gd name="T23" fmla="*/ 14 h 42"/>
                  <a:gd name="T24" fmla="*/ 0 w 46"/>
                  <a:gd name="T25" fmla="*/ 16 h 42"/>
                  <a:gd name="T26" fmla="*/ 0 w 46"/>
                  <a:gd name="T27" fmla="*/ 18 h 42"/>
                  <a:gd name="T28" fmla="*/ 2 w 46"/>
                  <a:gd name="T29" fmla="*/ 20 h 42"/>
                  <a:gd name="T30" fmla="*/ 2 w 46"/>
                  <a:gd name="T31" fmla="*/ 20 h 42"/>
                  <a:gd name="T32" fmla="*/ 4 w 46"/>
                  <a:gd name="T33" fmla="*/ 22 h 42"/>
                  <a:gd name="T34" fmla="*/ 6 w 46"/>
                  <a:gd name="T35" fmla="*/ 26 h 42"/>
                  <a:gd name="T36" fmla="*/ 6 w 46"/>
                  <a:gd name="T37" fmla="*/ 28 h 42"/>
                  <a:gd name="T38" fmla="*/ 6 w 46"/>
                  <a:gd name="T39" fmla="*/ 28 h 42"/>
                  <a:gd name="T40" fmla="*/ 4 w 46"/>
                  <a:gd name="T41" fmla="*/ 32 h 42"/>
                  <a:gd name="T42" fmla="*/ 4 w 46"/>
                  <a:gd name="T43" fmla="*/ 34 h 42"/>
                  <a:gd name="T44" fmla="*/ 4 w 46"/>
                  <a:gd name="T45" fmla="*/ 36 h 42"/>
                  <a:gd name="T46" fmla="*/ 4 w 46"/>
                  <a:gd name="T47" fmla="*/ 38 h 42"/>
                  <a:gd name="T48" fmla="*/ 4 w 46"/>
                  <a:gd name="T49" fmla="*/ 40 h 42"/>
                  <a:gd name="T50" fmla="*/ 2 w 46"/>
                  <a:gd name="T51" fmla="*/ 40 h 42"/>
                  <a:gd name="T52" fmla="*/ 2 w 46"/>
                  <a:gd name="T53" fmla="*/ 42 h 42"/>
                  <a:gd name="T54" fmla="*/ 4 w 46"/>
                  <a:gd name="T55" fmla="*/ 42 h 42"/>
                  <a:gd name="T56" fmla="*/ 8 w 46"/>
                  <a:gd name="T57" fmla="*/ 42 h 42"/>
                  <a:gd name="T58" fmla="*/ 8 w 46"/>
                  <a:gd name="T59" fmla="*/ 42 h 42"/>
                  <a:gd name="T60" fmla="*/ 10 w 46"/>
                  <a:gd name="T61" fmla="*/ 40 h 42"/>
                  <a:gd name="T62" fmla="*/ 10 w 46"/>
                  <a:gd name="T63" fmla="*/ 40 h 42"/>
                  <a:gd name="T64" fmla="*/ 12 w 46"/>
                  <a:gd name="T65" fmla="*/ 40 h 42"/>
                  <a:gd name="T66" fmla="*/ 14 w 46"/>
                  <a:gd name="T67" fmla="*/ 40 h 42"/>
                  <a:gd name="T68" fmla="*/ 16 w 46"/>
                  <a:gd name="T69" fmla="*/ 40 h 42"/>
                  <a:gd name="T70" fmla="*/ 16 w 46"/>
                  <a:gd name="T71" fmla="*/ 40 h 42"/>
                  <a:gd name="T72" fmla="*/ 18 w 46"/>
                  <a:gd name="T73" fmla="*/ 40 h 42"/>
                  <a:gd name="T74" fmla="*/ 20 w 46"/>
                  <a:gd name="T75" fmla="*/ 40 h 42"/>
                  <a:gd name="T76" fmla="*/ 22 w 46"/>
                  <a:gd name="T77" fmla="*/ 42 h 42"/>
                  <a:gd name="T78" fmla="*/ 24 w 46"/>
                  <a:gd name="T79" fmla="*/ 42 h 42"/>
                  <a:gd name="T80" fmla="*/ 26 w 46"/>
                  <a:gd name="T81" fmla="*/ 42 h 42"/>
                  <a:gd name="T82" fmla="*/ 26 w 46"/>
                  <a:gd name="T83" fmla="*/ 42 h 42"/>
                  <a:gd name="T84" fmla="*/ 28 w 46"/>
                  <a:gd name="T85" fmla="*/ 42 h 42"/>
                  <a:gd name="T86" fmla="*/ 28 w 46"/>
                  <a:gd name="T87" fmla="*/ 40 h 42"/>
                  <a:gd name="T88" fmla="*/ 30 w 46"/>
                  <a:gd name="T89" fmla="*/ 38 h 42"/>
                  <a:gd name="T90" fmla="*/ 30 w 46"/>
                  <a:gd name="T91" fmla="*/ 36 h 42"/>
                  <a:gd name="T92" fmla="*/ 32 w 46"/>
                  <a:gd name="T93" fmla="*/ 32 h 42"/>
                  <a:gd name="T94" fmla="*/ 34 w 46"/>
                  <a:gd name="T95" fmla="*/ 28 h 42"/>
                  <a:gd name="T96" fmla="*/ 36 w 46"/>
                  <a:gd name="T97" fmla="*/ 26 h 42"/>
                  <a:gd name="T98" fmla="*/ 40 w 46"/>
                  <a:gd name="T99" fmla="*/ 26 h 42"/>
                  <a:gd name="T100" fmla="*/ 42 w 46"/>
                  <a:gd name="T101" fmla="*/ 22 h 42"/>
                  <a:gd name="T102" fmla="*/ 46 w 46"/>
                  <a:gd name="T103" fmla="*/ 18 h 42"/>
                  <a:gd name="T104" fmla="*/ 46 w 46"/>
                  <a:gd name="T105" fmla="*/ 18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
                  <a:gd name="T160" fmla="*/ 0 h 42"/>
                  <a:gd name="T161" fmla="*/ 46 w 46"/>
                  <a:gd name="T162" fmla="*/ 42 h 4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 h="42">
                    <a:moveTo>
                      <a:pt x="46" y="18"/>
                    </a:moveTo>
                    <a:lnTo>
                      <a:pt x="38" y="12"/>
                    </a:lnTo>
                    <a:lnTo>
                      <a:pt x="32" y="8"/>
                    </a:lnTo>
                    <a:lnTo>
                      <a:pt x="20" y="4"/>
                    </a:lnTo>
                    <a:lnTo>
                      <a:pt x="10" y="0"/>
                    </a:lnTo>
                    <a:lnTo>
                      <a:pt x="8" y="2"/>
                    </a:lnTo>
                    <a:lnTo>
                      <a:pt x="8" y="6"/>
                    </a:lnTo>
                    <a:lnTo>
                      <a:pt x="6" y="8"/>
                    </a:lnTo>
                    <a:lnTo>
                      <a:pt x="4" y="10"/>
                    </a:lnTo>
                    <a:lnTo>
                      <a:pt x="2" y="12"/>
                    </a:lnTo>
                    <a:lnTo>
                      <a:pt x="2" y="14"/>
                    </a:lnTo>
                    <a:lnTo>
                      <a:pt x="0" y="16"/>
                    </a:lnTo>
                    <a:lnTo>
                      <a:pt x="0" y="18"/>
                    </a:lnTo>
                    <a:lnTo>
                      <a:pt x="2" y="20"/>
                    </a:lnTo>
                    <a:lnTo>
                      <a:pt x="4" y="22"/>
                    </a:lnTo>
                    <a:lnTo>
                      <a:pt x="6" y="26"/>
                    </a:lnTo>
                    <a:lnTo>
                      <a:pt x="6" y="28"/>
                    </a:lnTo>
                    <a:lnTo>
                      <a:pt x="4" y="32"/>
                    </a:lnTo>
                    <a:lnTo>
                      <a:pt x="4" y="34"/>
                    </a:lnTo>
                    <a:lnTo>
                      <a:pt x="4" y="36"/>
                    </a:lnTo>
                    <a:lnTo>
                      <a:pt x="4" y="38"/>
                    </a:lnTo>
                    <a:lnTo>
                      <a:pt x="4" y="40"/>
                    </a:lnTo>
                    <a:lnTo>
                      <a:pt x="2" y="40"/>
                    </a:lnTo>
                    <a:lnTo>
                      <a:pt x="2" y="42"/>
                    </a:lnTo>
                    <a:lnTo>
                      <a:pt x="4" y="42"/>
                    </a:lnTo>
                    <a:lnTo>
                      <a:pt x="8" y="42"/>
                    </a:lnTo>
                    <a:lnTo>
                      <a:pt x="10" y="40"/>
                    </a:lnTo>
                    <a:lnTo>
                      <a:pt x="12" y="40"/>
                    </a:lnTo>
                    <a:lnTo>
                      <a:pt x="14" y="40"/>
                    </a:lnTo>
                    <a:lnTo>
                      <a:pt x="16" y="40"/>
                    </a:lnTo>
                    <a:lnTo>
                      <a:pt x="18" y="40"/>
                    </a:lnTo>
                    <a:lnTo>
                      <a:pt x="20" y="40"/>
                    </a:lnTo>
                    <a:lnTo>
                      <a:pt x="22" y="42"/>
                    </a:lnTo>
                    <a:lnTo>
                      <a:pt x="24" y="42"/>
                    </a:lnTo>
                    <a:lnTo>
                      <a:pt x="26" y="42"/>
                    </a:lnTo>
                    <a:lnTo>
                      <a:pt x="28" y="42"/>
                    </a:lnTo>
                    <a:lnTo>
                      <a:pt x="28" y="40"/>
                    </a:lnTo>
                    <a:lnTo>
                      <a:pt x="30" y="38"/>
                    </a:lnTo>
                    <a:lnTo>
                      <a:pt x="30" y="36"/>
                    </a:lnTo>
                    <a:lnTo>
                      <a:pt x="32" y="32"/>
                    </a:lnTo>
                    <a:lnTo>
                      <a:pt x="34" y="28"/>
                    </a:lnTo>
                    <a:lnTo>
                      <a:pt x="36" y="26"/>
                    </a:lnTo>
                    <a:lnTo>
                      <a:pt x="40" y="26"/>
                    </a:lnTo>
                    <a:lnTo>
                      <a:pt x="42" y="22"/>
                    </a:lnTo>
                    <a:lnTo>
                      <a:pt x="46" y="18"/>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90" name="Freeform 329"/>
              <p:cNvSpPr>
                <a:spLocks/>
              </p:cNvSpPr>
              <p:nvPr/>
            </p:nvSpPr>
            <p:spPr bwMode="gray">
              <a:xfrm>
                <a:off x="1608" y="2707"/>
                <a:ext cx="164" cy="242"/>
              </a:xfrm>
              <a:custGeom>
                <a:avLst/>
                <a:gdLst>
                  <a:gd name="T0" fmla="*/ 128 w 148"/>
                  <a:gd name="T1" fmla="*/ 204 h 242"/>
                  <a:gd name="T2" fmla="*/ 126 w 148"/>
                  <a:gd name="T3" fmla="*/ 212 h 242"/>
                  <a:gd name="T4" fmla="*/ 114 w 148"/>
                  <a:gd name="T5" fmla="*/ 240 h 242"/>
                  <a:gd name="T6" fmla="*/ 118 w 148"/>
                  <a:gd name="T7" fmla="*/ 226 h 242"/>
                  <a:gd name="T8" fmla="*/ 114 w 148"/>
                  <a:gd name="T9" fmla="*/ 220 h 242"/>
                  <a:gd name="T10" fmla="*/ 106 w 148"/>
                  <a:gd name="T11" fmla="*/ 218 h 242"/>
                  <a:gd name="T12" fmla="*/ 96 w 148"/>
                  <a:gd name="T13" fmla="*/ 218 h 242"/>
                  <a:gd name="T14" fmla="*/ 82 w 148"/>
                  <a:gd name="T15" fmla="*/ 214 h 242"/>
                  <a:gd name="T16" fmla="*/ 80 w 148"/>
                  <a:gd name="T17" fmla="*/ 206 h 242"/>
                  <a:gd name="T18" fmla="*/ 78 w 148"/>
                  <a:gd name="T19" fmla="*/ 200 h 242"/>
                  <a:gd name="T20" fmla="*/ 60 w 148"/>
                  <a:gd name="T21" fmla="*/ 192 h 242"/>
                  <a:gd name="T22" fmla="*/ 50 w 148"/>
                  <a:gd name="T23" fmla="*/ 188 h 242"/>
                  <a:gd name="T24" fmla="*/ 36 w 148"/>
                  <a:gd name="T25" fmla="*/ 180 h 242"/>
                  <a:gd name="T26" fmla="*/ 26 w 148"/>
                  <a:gd name="T27" fmla="*/ 172 h 242"/>
                  <a:gd name="T28" fmla="*/ 26 w 148"/>
                  <a:gd name="T29" fmla="*/ 172 h 242"/>
                  <a:gd name="T30" fmla="*/ 14 w 148"/>
                  <a:gd name="T31" fmla="*/ 168 h 242"/>
                  <a:gd name="T32" fmla="*/ 2 w 148"/>
                  <a:gd name="T33" fmla="*/ 166 h 242"/>
                  <a:gd name="T34" fmla="*/ 4 w 148"/>
                  <a:gd name="T35" fmla="*/ 160 h 242"/>
                  <a:gd name="T36" fmla="*/ 14 w 148"/>
                  <a:gd name="T37" fmla="*/ 142 h 242"/>
                  <a:gd name="T38" fmla="*/ 18 w 148"/>
                  <a:gd name="T39" fmla="*/ 122 h 242"/>
                  <a:gd name="T40" fmla="*/ 18 w 148"/>
                  <a:gd name="T41" fmla="*/ 92 h 242"/>
                  <a:gd name="T42" fmla="*/ 20 w 148"/>
                  <a:gd name="T43" fmla="*/ 72 h 242"/>
                  <a:gd name="T44" fmla="*/ 18 w 148"/>
                  <a:gd name="T45" fmla="*/ 66 h 242"/>
                  <a:gd name="T46" fmla="*/ 18 w 148"/>
                  <a:gd name="T47" fmla="*/ 56 h 242"/>
                  <a:gd name="T48" fmla="*/ 34 w 148"/>
                  <a:gd name="T49" fmla="*/ 50 h 242"/>
                  <a:gd name="T50" fmla="*/ 68 w 148"/>
                  <a:gd name="T51" fmla="*/ 22 h 242"/>
                  <a:gd name="T52" fmla="*/ 78 w 148"/>
                  <a:gd name="T53" fmla="*/ 12 h 242"/>
                  <a:gd name="T54" fmla="*/ 86 w 148"/>
                  <a:gd name="T55" fmla="*/ 8 h 242"/>
                  <a:gd name="T56" fmla="*/ 94 w 148"/>
                  <a:gd name="T57" fmla="*/ 6 h 242"/>
                  <a:gd name="T58" fmla="*/ 102 w 148"/>
                  <a:gd name="T59" fmla="*/ 2 h 242"/>
                  <a:gd name="T60" fmla="*/ 112 w 148"/>
                  <a:gd name="T61" fmla="*/ 0 h 242"/>
                  <a:gd name="T62" fmla="*/ 116 w 148"/>
                  <a:gd name="T63" fmla="*/ 2 h 242"/>
                  <a:gd name="T64" fmla="*/ 114 w 148"/>
                  <a:gd name="T65" fmla="*/ 6 h 242"/>
                  <a:gd name="T66" fmla="*/ 106 w 148"/>
                  <a:gd name="T67" fmla="*/ 10 h 242"/>
                  <a:gd name="T68" fmla="*/ 98 w 148"/>
                  <a:gd name="T69" fmla="*/ 20 h 242"/>
                  <a:gd name="T70" fmla="*/ 86 w 148"/>
                  <a:gd name="T71" fmla="*/ 26 h 242"/>
                  <a:gd name="T72" fmla="*/ 80 w 148"/>
                  <a:gd name="T73" fmla="*/ 32 h 242"/>
                  <a:gd name="T74" fmla="*/ 80 w 148"/>
                  <a:gd name="T75" fmla="*/ 44 h 242"/>
                  <a:gd name="T76" fmla="*/ 82 w 148"/>
                  <a:gd name="T77" fmla="*/ 50 h 242"/>
                  <a:gd name="T78" fmla="*/ 84 w 148"/>
                  <a:gd name="T79" fmla="*/ 60 h 242"/>
                  <a:gd name="T80" fmla="*/ 82 w 148"/>
                  <a:gd name="T81" fmla="*/ 66 h 242"/>
                  <a:gd name="T82" fmla="*/ 82 w 148"/>
                  <a:gd name="T83" fmla="*/ 78 h 242"/>
                  <a:gd name="T84" fmla="*/ 92 w 148"/>
                  <a:gd name="T85" fmla="*/ 88 h 242"/>
                  <a:gd name="T86" fmla="*/ 128 w 148"/>
                  <a:gd name="T87" fmla="*/ 100 h 242"/>
                  <a:gd name="T88" fmla="*/ 140 w 148"/>
                  <a:gd name="T89" fmla="*/ 100 h 242"/>
                  <a:gd name="T90" fmla="*/ 142 w 148"/>
                  <a:gd name="T91" fmla="*/ 98 h 242"/>
                  <a:gd name="T92" fmla="*/ 146 w 148"/>
                  <a:gd name="T93" fmla="*/ 100 h 242"/>
                  <a:gd name="T94" fmla="*/ 144 w 148"/>
                  <a:gd name="T95" fmla="*/ 106 h 242"/>
                  <a:gd name="T96" fmla="*/ 140 w 148"/>
                  <a:gd name="T97" fmla="*/ 114 h 242"/>
                  <a:gd name="T98" fmla="*/ 142 w 148"/>
                  <a:gd name="T99" fmla="*/ 130 h 242"/>
                  <a:gd name="T100" fmla="*/ 142 w 148"/>
                  <a:gd name="T101" fmla="*/ 142 h 242"/>
                  <a:gd name="T102" fmla="*/ 146 w 148"/>
                  <a:gd name="T103" fmla="*/ 156 h 242"/>
                  <a:gd name="T104" fmla="*/ 146 w 148"/>
                  <a:gd name="T105" fmla="*/ 166 h 242"/>
                  <a:gd name="T106" fmla="*/ 144 w 148"/>
                  <a:gd name="T107" fmla="*/ 160 h 242"/>
                  <a:gd name="T108" fmla="*/ 120 w 148"/>
                  <a:gd name="T109" fmla="*/ 168 h 242"/>
                  <a:gd name="T110" fmla="*/ 128 w 148"/>
                  <a:gd name="T111" fmla="*/ 178 h 242"/>
                  <a:gd name="T112" fmla="*/ 122 w 148"/>
                  <a:gd name="T113" fmla="*/ 174 h 242"/>
                  <a:gd name="T114" fmla="*/ 120 w 148"/>
                  <a:gd name="T115" fmla="*/ 186 h 242"/>
                  <a:gd name="T116" fmla="*/ 124 w 148"/>
                  <a:gd name="T117" fmla="*/ 194 h 2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8"/>
                  <a:gd name="T178" fmla="*/ 0 h 242"/>
                  <a:gd name="T179" fmla="*/ 148 w 148"/>
                  <a:gd name="T180" fmla="*/ 242 h 2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8" h="242">
                    <a:moveTo>
                      <a:pt x="124" y="194"/>
                    </a:moveTo>
                    <a:lnTo>
                      <a:pt x="126" y="200"/>
                    </a:lnTo>
                    <a:lnTo>
                      <a:pt x="128" y="204"/>
                    </a:lnTo>
                    <a:lnTo>
                      <a:pt x="128" y="208"/>
                    </a:lnTo>
                    <a:lnTo>
                      <a:pt x="126" y="212"/>
                    </a:lnTo>
                    <a:lnTo>
                      <a:pt x="118" y="242"/>
                    </a:lnTo>
                    <a:lnTo>
                      <a:pt x="116" y="240"/>
                    </a:lnTo>
                    <a:lnTo>
                      <a:pt x="114" y="240"/>
                    </a:lnTo>
                    <a:lnTo>
                      <a:pt x="112" y="242"/>
                    </a:lnTo>
                    <a:lnTo>
                      <a:pt x="118" y="226"/>
                    </a:lnTo>
                    <a:lnTo>
                      <a:pt x="118" y="224"/>
                    </a:lnTo>
                    <a:lnTo>
                      <a:pt x="116" y="222"/>
                    </a:lnTo>
                    <a:lnTo>
                      <a:pt x="114" y="220"/>
                    </a:lnTo>
                    <a:lnTo>
                      <a:pt x="110" y="220"/>
                    </a:lnTo>
                    <a:lnTo>
                      <a:pt x="106" y="218"/>
                    </a:lnTo>
                    <a:lnTo>
                      <a:pt x="102" y="218"/>
                    </a:lnTo>
                    <a:lnTo>
                      <a:pt x="98" y="218"/>
                    </a:lnTo>
                    <a:lnTo>
                      <a:pt x="96" y="218"/>
                    </a:lnTo>
                    <a:lnTo>
                      <a:pt x="90" y="218"/>
                    </a:lnTo>
                    <a:lnTo>
                      <a:pt x="86" y="216"/>
                    </a:lnTo>
                    <a:lnTo>
                      <a:pt x="82" y="214"/>
                    </a:lnTo>
                    <a:lnTo>
                      <a:pt x="82" y="210"/>
                    </a:lnTo>
                    <a:lnTo>
                      <a:pt x="80" y="208"/>
                    </a:lnTo>
                    <a:lnTo>
                      <a:pt x="80" y="206"/>
                    </a:lnTo>
                    <a:lnTo>
                      <a:pt x="80" y="204"/>
                    </a:lnTo>
                    <a:lnTo>
                      <a:pt x="78" y="200"/>
                    </a:lnTo>
                    <a:lnTo>
                      <a:pt x="72" y="196"/>
                    </a:lnTo>
                    <a:lnTo>
                      <a:pt x="66" y="194"/>
                    </a:lnTo>
                    <a:lnTo>
                      <a:pt x="60" y="192"/>
                    </a:lnTo>
                    <a:lnTo>
                      <a:pt x="56" y="190"/>
                    </a:lnTo>
                    <a:lnTo>
                      <a:pt x="52" y="188"/>
                    </a:lnTo>
                    <a:lnTo>
                      <a:pt x="50" y="188"/>
                    </a:lnTo>
                    <a:lnTo>
                      <a:pt x="46" y="186"/>
                    </a:lnTo>
                    <a:lnTo>
                      <a:pt x="40" y="184"/>
                    </a:lnTo>
                    <a:lnTo>
                      <a:pt x="36" y="180"/>
                    </a:lnTo>
                    <a:lnTo>
                      <a:pt x="32" y="178"/>
                    </a:lnTo>
                    <a:lnTo>
                      <a:pt x="28" y="174"/>
                    </a:lnTo>
                    <a:lnTo>
                      <a:pt x="26" y="172"/>
                    </a:lnTo>
                    <a:lnTo>
                      <a:pt x="20" y="170"/>
                    </a:lnTo>
                    <a:lnTo>
                      <a:pt x="14" y="168"/>
                    </a:lnTo>
                    <a:lnTo>
                      <a:pt x="10" y="168"/>
                    </a:lnTo>
                    <a:lnTo>
                      <a:pt x="4" y="166"/>
                    </a:lnTo>
                    <a:lnTo>
                      <a:pt x="2" y="166"/>
                    </a:lnTo>
                    <a:lnTo>
                      <a:pt x="0" y="166"/>
                    </a:lnTo>
                    <a:lnTo>
                      <a:pt x="2" y="162"/>
                    </a:lnTo>
                    <a:lnTo>
                      <a:pt x="4" y="160"/>
                    </a:lnTo>
                    <a:lnTo>
                      <a:pt x="10" y="154"/>
                    </a:lnTo>
                    <a:lnTo>
                      <a:pt x="14" y="142"/>
                    </a:lnTo>
                    <a:lnTo>
                      <a:pt x="16" y="136"/>
                    </a:lnTo>
                    <a:lnTo>
                      <a:pt x="18" y="130"/>
                    </a:lnTo>
                    <a:lnTo>
                      <a:pt x="18" y="122"/>
                    </a:lnTo>
                    <a:lnTo>
                      <a:pt x="18" y="114"/>
                    </a:lnTo>
                    <a:lnTo>
                      <a:pt x="18" y="104"/>
                    </a:lnTo>
                    <a:lnTo>
                      <a:pt x="18" y="92"/>
                    </a:lnTo>
                    <a:lnTo>
                      <a:pt x="18" y="80"/>
                    </a:lnTo>
                    <a:lnTo>
                      <a:pt x="20" y="74"/>
                    </a:lnTo>
                    <a:lnTo>
                      <a:pt x="20" y="72"/>
                    </a:lnTo>
                    <a:lnTo>
                      <a:pt x="20" y="70"/>
                    </a:lnTo>
                    <a:lnTo>
                      <a:pt x="18" y="68"/>
                    </a:lnTo>
                    <a:lnTo>
                      <a:pt x="18" y="66"/>
                    </a:lnTo>
                    <a:lnTo>
                      <a:pt x="20" y="62"/>
                    </a:lnTo>
                    <a:lnTo>
                      <a:pt x="18" y="58"/>
                    </a:lnTo>
                    <a:lnTo>
                      <a:pt x="18" y="56"/>
                    </a:lnTo>
                    <a:lnTo>
                      <a:pt x="20" y="56"/>
                    </a:lnTo>
                    <a:lnTo>
                      <a:pt x="20" y="54"/>
                    </a:lnTo>
                    <a:lnTo>
                      <a:pt x="34" y="50"/>
                    </a:lnTo>
                    <a:lnTo>
                      <a:pt x="44" y="34"/>
                    </a:lnTo>
                    <a:lnTo>
                      <a:pt x="50" y="24"/>
                    </a:lnTo>
                    <a:lnTo>
                      <a:pt x="68" y="22"/>
                    </a:lnTo>
                    <a:lnTo>
                      <a:pt x="76" y="14"/>
                    </a:lnTo>
                    <a:lnTo>
                      <a:pt x="78" y="12"/>
                    </a:lnTo>
                    <a:lnTo>
                      <a:pt x="80" y="10"/>
                    </a:lnTo>
                    <a:lnTo>
                      <a:pt x="84" y="8"/>
                    </a:lnTo>
                    <a:lnTo>
                      <a:pt x="86" y="8"/>
                    </a:lnTo>
                    <a:lnTo>
                      <a:pt x="88" y="8"/>
                    </a:lnTo>
                    <a:lnTo>
                      <a:pt x="92" y="8"/>
                    </a:lnTo>
                    <a:lnTo>
                      <a:pt x="94" y="6"/>
                    </a:lnTo>
                    <a:lnTo>
                      <a:pt x="96" y="6"/>
                    </a:lnTo>
                    <a:lnTo>
                      <a:pt x="98" y="4"/>
                    </a:lnTo>
                    <a:lnTo>
                      <a:pt x="102" y="2"/>
                    </a:lnTo>
                    <a:lnTo>
                      <a:pt x="106" y="2"/>
                    </a:lnTo>
                    <a:lnTo>
                      <a:pt x="110" y="0"/>
                    </a:lnTo>
                    <a:lnTo>
                      <a:pt x="112" y="0"/>
                    </a:lnTo>
                    <a:lnTo>
                      <a:pt x="114" y="0"/>
                    </a:lnTo>
                    <a:lnTo>
                      <a:pt x="114" y="2"/>
                    </a:lnTo>
                    <a:lnTo>
                      <a:pt x="116" y="2"/>
                    </a:lnTo>
                    <a:lnTo>
                      <a:pt x="116" y="4"/>
                    </a:lnTo>
                    <a:lnTo>
                      <a:pt x="114" y="4"/>
                    </a:lnTo>
                    <a:lnTo>
                      <a:pt x="114" y="6"/>
                    </a:lnTo>
                    <a:lnTo>
                      <a:pt x="112" y="6"/>
                    </a:lnTo>
                    <a:lnTo>
                      <a:pt x="110" y="8"/>
                    </a:lnTo>
                    <a:lnTo>
                      <a:pt x="106" y="10"/>
                    </a:lnTo>
                    <a:lnTo>
                      <a:pt x="102" y="14"/>
                    </a:lnTo>
                    <a:lnTo>
                      <a:pt x="98" y="18"/>
                    </a:lnTo>
                    <a:lnTo>
                      <a:pt x="98" y="20"/>
                    </a:lnTo>
                    <a:lnTo>
                      <a:pt x="94" y="20"/>
                    </a:lnTo>
                    <a:lnTo>
                      <a:pt x="90" y="22"/>
                    </a:lnTo>
                    <a:lnTo>
                      <a:pt x="86" y="26"/>
                    </a:lnTo>
                    <a:lnTo>
                      <a:pt x="82" y="28"/>
                    </a:lnTo>
                    <a:lnTo>
                      <a:pt x="80" y="32"/>
                    </a:lnTo>
                    <a:lnTo>
                      <a:pt x="80" y="34"/>
                    </a:lnTo>
                    <a:lnTo>
                      <a:pt x="80" y="38"/>
                    </a:lnTo>
                    <a:lnTo>
                      <a:pt x="80" y="44"/>
                    </a:lnTo>
                    <a:lnTo>
                      <a:pt x="80" y="48"/>
                    </a:lnTo>
                    <a:lnTo>
                      <a:pt x="82" y="50"/>
                    </a:lnTo>
                    <a:lnTo>
                      <a:pt x="82" y="52"/>
                    </a:lnTo>
                    <a:lnTo>
                      <a:pt x="84" y="56"/>
                    </a:lnTo>
                    <a:lnTo>
                      <a:pt x="84" y="60"/>
                    </a:lnTo>
                    <a:lnTo>
                      <a:pt x="82" y="62"/>
                    </a:lnTo>
                    <a:lnTo>
                      <a:pt x="82" y="64"/>
                    </a:lnTo>
                    <a:lnTo>
                      <a:pt x="82" y="66"/>
                    </a:lnTo>
                    <a:lnTo>
                      <a:pt x="80" y="70"/>
                    </a:lnTo>
                    <a:lnTo>
                      <a:pt x="80" y="74"/>
                    </a:lnTo>
                    <a:lnTo>
                      <a:pt x="82" y="78"/>
                    </a:lnTo>
                    <a:lnTo>
                      <a:pt x="82" y="82"/>
                    </a:lnTo>
                    <a:lnTo>
                      <a:pt x="86" y="86"/>
                    </a:lnTo>
                    <a:lnTo>
                      <a:pt x="92" y="88"/>
                    </a:lnTo>
                    <a:lnTo>
                      <a:pt x="124" y="92"/>
                    </a:lnTo>
                    <a:lnTo>
                      <a:pt x="128" y="100"/>
                    </a:lnTo>
                    <a:lnTo>
                      <a:pt x="132" y="100"/>
                    </a:lnTo>
                    <a:lnTo>
                      <a:pt x="136" y="100"/>
                    </a:lnTo>
                    <a:lnTo>
                      <a:pt x="140" y="100"/>
                    </a:lnTo>
                    <a:lnTo>
                      <a:pt x="142" y="98"/>
                    </a:lnTo>
                    <a:lnTo>
                      <a:pt x="144" y="98"/>
                    </a:lnTo>
                    <a:lnTo>
                      <a:pt x="146" y="98"/>
                    </a:lnTo>
                    <a:lnTo>
                      <a:pt x="146" y="100"/>
                    </a:lnTo>
                    <a:lnTo>
                      <a:pt x="146" y="104"/>
                    </a:lnTo>
                    <a:lnTo>
                      <a:pt x="144" y="106"/>
                    </a:lnTo>
                    <a:lnTo>
                      <a:pt x="142" y="108"/>
                    </a:lnTo>
                    <a:lnTo>
                      <a:pt x="140" y="110"/>
                    </a:lnTo>
                    <a:lnTo>
                      <a:pt x="140" y="114"/>
                    </a:lnTo>
                    <a:lnTo>
                      <a:pt x="138" y="118"/>
                    </a:lnTo>
                    <a:lnTo>
                      <a:pt x="140" y="124"/>
                    </a:lnTo>
                    <a:lnTo>
                      <a:pt x="142" y="130"/>
                    </a:lnTo>
                    <a:lnTo>
                      <a:pt x="148" y="134"/>
                    </a:lnTo>
                    <a:lnTo>
                      <a:pt x="140" y="142"/>
                    </a:lnTo>
                    <a:lnTo>
                      <a:pt x="142" y="142"/>
                    </a:lnTo>
                    <a:lnTo>
                      <a:pt x="142" y="146"/>
                    </a:lnTo>
                    <a:lnTo>
                      <a:pt x="144" y="150"/>
                    </a:lnTo>
                    <a:lnTo>
                      <a:pt x="146" y="156"/>
                    </a:lnTo>
                    <a:lnTo>
                      <a:pt x="148" y="162"/>
                    </a:lnTo>
                    <a:lnTo>
                      <a:pt x="148" y="166"/>
                    </a:lnTo>
                    <a:lnTo>
                      <a:pt x="146" y="166"/>
                    </a:lnTo>
                    <a:lnTo>
                      <a:pt x="146" y="164"/>
                    </a:lnTo>
                    <a:lnTo>
                      <a:pt x="144" y="160"/>
                    </a:lnTo>
                    <a:lnTo>
                      <a:pt x="142" y="156"/>
                    </a:lnTo>
                    <a:lnTo>
                      <a:pt x="118" y="160"/>
                    </a:lnTo>
                    <a:lnTo>
                      <a:pt x="120" y="168"/>
                    </a:lnTo>
                    <a:lnTo>
                      <a:pt x="126" y="168"/>
                    </a:lnTo>
                    <a:lnTo>
                      <a:pt x="130" y="178"/>
                    </a:lnTo>
                    <a:lnTo>
                      <a:pt x="128" y="178"/>
                    </a:lnTo>
                    <a:lnTo>
                      <a:pt x="126" y="176"/>
                    </a:lnTo>
                    <a:lnTo>
                      <a:pt x="124" y="176"/>
                    </a:lnTo>
                    <a:lnTo>
                      <a:pt x="122" y="174"/>
                    </a:lnTo>
                    <a:lnTo>
                      <a:pt x="120" y="174"/>
                    </a:lnTo>
                    <a:lnTo>
                      <a:pt x="120" y="176"/>
                    </a:lnTo>
                    <a:lnTo>
                      <a:pt x="120" y="186"/>
                    </a:lnTo>
                    <a:lnTo>
                      <a:pt x="122" y="188"/>
                    </a:lnTo>
                    <a:lnTo>
                      <a:pt x="124" y="194"/>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91" name="Freeform 330"/>
              <p:cNvSpPr>
                <a:spLocks/>
              </p:cNvSpPr>
              <p:nvPr/>
            </p:nvSpPr>
            <p:spPr bwMode="gray">
              <a:xfrm>
                <a:off x="1564" y="2873"/>
                <a:ext cx="89" cy="84"/>
              </a:xfrm>
              <a:custGeom>
                <a:avLst/>
                <a:gdLst>
                  <a:gd name="T0" fmla="*/ 10 w 80"/>
                  <a:gd name="T1" fmla="*/ 80 h 84"/>
                  <a:gd name="T2" fmla="*/ 10 w 80"/>
                  <a:gd name="T3" fmla="*/ 74 h 84"/>
                  <a:gd name="T4" fmla="*/ 6 w 80"/>
                  <a:gd name="T5" fmla="*/ 74 h 84"/>
                  <a:gd name="T6" fmla="*/ 4 w 80"/>
                  <a:gd name="T7" fmla="*/ 72 h 84"/>
                  <a:gd name="T8" fmla="*/ 2 w 80"/>
                  <a:gd name="T9" fmla="*/ 70 h 84"/>
                  <a:gd name="T10" fmla="*/ 0 w 80"/>
                  <a:gd name="T11" fmla="*/ 68 h 84"/>
                  <a:gd name="T12" fmla="*/ 0 w 80"/>
                  <a:gd name="T13" fmla="*/ 66 h 84"/>
                  <a:gd name="T14" fmla="*/ 6 w 80"/>
                  <a:gd name="T15" fmla="*/ 54 h 84"/>
                  <a:gd name="T16" fmla="*/ 14 w 80"/>
                  <a:gd name="T17" fmla="*/ 44 h 84"/>
                  <a:gd name="T18" fmla="*/ 24 w 80"/>
                  <a:gd name="T19" fmla="*/ 36 h 84"/>
                  <a:gd name="T20" fmla="*/ 28 w 80"/>
                  <a:gd name="T21" fmla="*/ 34 h 84"/>
                  <a:gd name="T22" fmla="*/ 30 w 80"/>
                  <a:gd name="T23" fmla="*/ 22 h 84"/>
                  <a:gd name="T24" fmla="*/ 32 w 80"/>
                  <a:gd name="T25" fmla="*/ 20 h 84"/>
                  <a:gd name="T26" fmla="*/ 34 w 80"/>
                  <a:gd name="T27" fmla="*/ 18 h 84"/>
                  <a:gd name="T28" fmla="*/ 36 w 80"/>
                  <a:gd name="T29" fmla="*/ 18 h 84"/>
                  <a:gd name="T30" fmla="*/ 38 w 80"/>
                  <a:gd name="T31" fmla="*/ 16 h 84"/>
                  <a:gd name="T32" fmla="*/ 38 w 80"/>
                  <a:gd name="T33" fmla="*/ 12 h 84"/>
                  <a:gd name="T34" fmla="*/ 38 w 80"/>
                  <a:gd name="T35" fmla="*/ 8 h 84"/>
                  <a:gd name="T36" fmla="*/ 38 w 80"/>
                  <a:gd name="T37" fmla="*/ 6 h 84"/>
                  <a:gd name="T38" fmla="*/ 40 w 80"/>
                  <a:gd name="T39" fmla="*/ 2 h 84"/>
                  <a:gd name="T40" fmla="*/ 40 w 80"/>
                  <a:gd name="T41" fmla="*/ 0 h 84"/>
                  <a:gd name="T42" fmla="*/ 42 w 80"/>
                  <a:gd name="T43" fmla="*/ 0 h 84"/>
                  <a:gd name="T44" fmla="*/ 44 w 80"/>
                  <a:gd name="T45" fmla="*/ 0 h 84"/>
                  <a:gd name="T46" fmla="*/ 50 w 80"/>
                  <a:gd name="T47" fmla="*/ 2 h 84"/>
                  <a:gd name="T48" fmla="*/ 54 w 80"/>
                  <a:gd name="T49" fmla="*/ 2 h 84"/>
                  <a:gd name="T50" fmla="*/ 60 w 80"/>
                  <a:gd name="T51" fmla="*/ 4 h 84"/>
                  <a:gd name="T52" fmla="*/ 66 w 80"/>
                  <a:gd name="T53" fmla="*/ 6 h 84"/>
                  <a:gd name="T54" fmla="*/ 66 w 80"/>
                  <a:gd name="T55" fmla="*/ 6 h 84"/>
                  <a:gd name="T56" fmla="*/ 66 w 80"/>
                  <a:gd name="T57" fmla="*/ 6 h 84"/>
                  <a:gd name="T58" fmla="*/ 66 w 80"/>
                  <a:gd name="T59" fmla="*/ 6 h 84"/>
                  <a:gd name="T60" fmla="*/ 68 w 80"/>
                  <a:gd name="T61" fmla="*/ 6 h 84"/>
                  <a:gd name="T62" fmla="*/ 70 w 80"/>
                  <a:gd name="T63" fmla="*/ 10 h 84"/>
                  <a:gd name="T64" fmla="*/ 74 w 80"/>
                  <a:gd name="T65" fmla="*/ 12 h 84"/>
                  <a:gd name="T66" fmla="*/ 78 w 80"/>
                  <a:gd name="T67" fmla="*/ 16 h 84"/>
                  <a:gd name="T68" fmla="*/ 78 w 80"/>
                  <a:gd name="T69" fmla="*/ 18 h 84"/>
                  <a:gd name="T70" fmla="*/ 78 w 80"/>
                  <a:gd name="T71" fmla="*/ 20 h 84"/>
                  <a:gd name="T72" fmla="*/ 78 w 80"/>
                  <a:gd name="T73" fmla="*/ 24 h 84"/>
                  <a:gd name="T74" fmla="*/ 80 w 80"/>
                  <a:gd name="T75" fmla="*/ 26 h 84"/>
                  <a:gd name="T76" fmla="*/ 80 w 80"/>
                  <a:gd name="T77" fmla="*/ 30 h 84"/>
                  <a:gd name="T78" fmla="*/ 78 w 80"/>
                  <a:gd name="T79" fmla="*/ 34 h 84"/>
                  <a:gd name="T80" fmla="*/ 74 w 80"/>
                  <a:gd name="T81" fmla="*/ 44 h 84"/>
                  <a:gd name="T82" fmla="*/ 66 w 80"/>
                  <a:gd name="T83" fmla="*/ 52 h 84"/>
                  <a:gd name="T84" fmla="*/ 56 w 80"/>
                  <a:gd name="T85" fmla="*/ 60 h 84"/>
                  <a:gd name="T86" fmla="*/ 44 w 80"/>
                  <a:gd name="T87" fmla="*/ 64 h 84"/>
                  <a:gd name="T88" fmla="*/ 42 w 80"/>
                  <a:gd name="T89" fmla="*/ 64 h 84"/>
                  <a:gd name="T90" fmla="*/ 42 w 80"/>
                  <a:gd name="T91" fmla="*/ 64 h 84"/>
                  <a:gd name="T92" fmla="*/ 40 w 80"/>
                  <a:gd name="T93" fmla="*/ 66 h 84"/>
                  <a:gd name="T94" fmla="*/ 38 w 80"/>
                  <a:gd name="T95" fmla="*/ 70 h 84"/>
                  <a:gd name="T96" fmla="*/ 38 w 80"/>
                  <a:gd name="T97" fmla="*/ 70 h 84"/>
                  <a:gd name="T98" fmla="*/ 36 w 80"/>
                  <a:gd name="T99" fmla="*/ 72 h 84"/>
                  <a:gd name="T100" fmla="*/ 36 w 80"/>
                  <a:gd name="T101" fmla="*/ 76 h 84"/>
                  <a:gd name="T102" fmla="*/ 34 w 80"/>
                  <a:gd name="T103" fmla="*/ 78 h 84"/>
                  <a:gd name="T104" fmla="*/ 32 w 80"/>
                  <a:gd name="T105" fmla="*/ 80 h 84"/>
                  <a:gd name="T106" fmla="*/ 32 w 80"/>
                  <a:gd name="T107" fmla="*/ 80 h 84"/>
                  <a:gd name="T108" fmla="*/ 32 w 80"/>
                  <a:gd name="T109" fmla="*/ 82 h 84"/>
                  <a:gd name="T110" fmla="*/ 30 w 80"/>
                  <a:gd name="T111" fmla="*/ 84 h 84"/>
                  <a:gd name="T112" fmla="*/ 26 w 80"/>
                  <a:gd name="T113" fmla="*/ 84 h 84"/>
                  <a:gd name="T114" fmla="*/ 24 w 80"/>
                  <a:gd name="T115" fmla="*/ 84 h 84"/>
                  <a:gd name="T116" fmla="*/ 22 w 80"/>
                  <a:gd name="T117" fmla="*/ 82 h 84"/>
                  <a:gd name="T118" fmla="*/ 12 w 80"/>
                  <a:gd name="T119" fmla="*/ 82 h 84"/>
                  <a:gd name="T120" fmla="*/ 10 w 80"/>
                  <a:gd name="T121" fmla="*/ 80 h 84"/>
                  <a:gd name="T122" fmla="*/ 10 w 80"/>
                  <a:gd name="T123" fmla="*/ 80 h 8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
                  <a:gd name="T187" fmla="*/ 0 h 84"/>
                  <a:gd name="T188" fmla="*/ 80 w 80"/>
                  <a:gd name="T189" fmla="*/ 84 h 8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 h="84">
                    <a:moveTo>
                      <a:pt x="10" y="80"/>
                    </a:moveTo>
                    <a:lnTo>
                      <a:pt x="10" y="74"/>
                    </a:lnTo>
                    <a:lnTo>
                      <a:pt x="6" y="74"/>
                    </a:lnTo>
                    <a:lnTo>
                      <a:pt x="4" y="72"/>
                    </a:lnTo>
                    <a:lnTo>
                      <a:pt x="2" y="70"/>
                    </a:lnTo>
                    <a:lnTo>
                      <a:pt x="0" y="68"/>
                    </a:lnTo>
                    <a:lnTo>
                      <a:pt x="0" y="66"/>
                    </a:lnTo>
                    <a:lnTo>
                      <a:pt x="6" y="54"/>
                    </a:lnTo>
                    <a:lnTo>
                      <a:pt x="14" y="44"/>
                    </a:lnTo>
                    <a:lnTo>
                      <a:pt x="24" y="36"/>
                    </a:lnTo>
                    <a:lnTo>
                      <a:pt x="28" y="34"/>
                    </a:lnTo>
                    <a:lnTo>
                      <a:pt x="30" y="22"/>
                    </a:lnTo>
                    <a:lnTo>
                      <a:pt x="32" y="20"/>
                    </a:lnTo>
                    <a:lnTo>
                      <a:pt x="34" y="18"/>
                    </a:lnTo>
                    <a:lnTo>
                      <a:pt x="36" y="18"/>
                    </a:lnTo>
                    <a:lnTo>
                      <a:pt x="38" y="16"/>
                    </a:lnTo>
                    <a:lnTo>
                      <a:pt x="38" y="12"/>
                    </a:lnTo>
                    <a:lnTo>
                      <a:pt x="38" y="8"/>
                    </a:lnTo>
                    <a:lnTo>
                      <a:pt x="38" y="6"/>
                    </a:lnTo>
                    <a:lnTo>
                      <a:pt x="40" y="2"/>
                    </a:lnTo>
                    <a:lnTo>
                      <a:pt x="40" y="0"/>
                    </a:lnTo>
                    <a:lnTo>
                      <a:pt x="42" y="0"/>
                    </a:lnTo>
                    <a:lnTo>
                      <a:pt x="44" y="0"/>
                    </a:lnTo>
                    <a:lnTo>
                      <a:pt x="50" y="2"/>
                    </a:lnTo>
                    <a:lnTo>
                      <a:pt x="54" y="2"/>
                    </a:lnTo>
                    <a:lnTo>
                      <a:pt x="60" y="4"/>
                    </a:lnTo>
                    <a:lnTo>
                      <a:pt x="66" y="6"/>
                    </a:lnTo>
                    <a:lnTo>
                      <a:pt x="68" y="6"/>
                    </a:lnTo>
                    <a:lnTo>
                      <a:pt x="70" y="10"/>
                    </a:lnTo>
                    <a:lnTo>
                      <a:pt x="74" y="12"/>
                    </a:lnTo>
                    <a:lnTo>
                      <a:pt x="78" y="16"/>
                    </a:lnTo>
                    <a:lnTo>
                      <a:pt x="78" y="18"/>
                    </a:lnTo>
                    <a:lnTo>
                      <a:pt x="78" y="20"/>
                    </a:lnTo>
                    <a:lnTo>
                      <a:pt x="78" y="24"/>
                    </a:lnTo>
                    <a:lnTo>
                      <a:pt x="80" y="26"/>
                    </a:lnTo>
                    <a:lnTo>
                      <a:pt x="80" y="30"/>
                    </a:lnTo>
                    <a:lnTo>
                      <a:pt x="78" y="34"/>
                    </a:lnTo>
                    <a:lnTo>
                      <a:pt x="74" y="44"/>
                    </a:lnTo>
                    <a:lnTo>
                      <a:pt x="66" y="52"/>
                    </a:lnTo>
                    <a:lnTo>
                      <a:pt x="56" y="60"/>
                    </a:lnTo>
                    <a:lnTo>
                      <a:pt x="44" y="64"/>
                    </a:lnTo>
                    <a:lnTo>
                      <a:pt x="42" y="64"/>
                    </a:lnTo>
                    <a:lnTo>
                      <a:pt x="40" y="66"/>
                    </a:lnTo>
                    <a:lnTo>
                      <a:pt x="38" y="70"/>
                    </a:lnTo>
                    <a:lnTo>
                      <a:pt x="36" y="72"/>
                    </a:lnTo>
                    <a:lnTo>
                      <a:pt x="36" y="76"/>
                    </a:lnTo>
                    <a:lnTo>
                      <a:pt x="34" y="78"/>
                    </a:lnTo>
                    <a:lnTo>
                      <a:pt x="32" y="80"/>
                    </a:lnTo>
                    <a:lnTo>
                      <a:pt x="32" y="82"/>
                    </a:lnTo>
                    <a:lnTo>
                      <a:pt x="30" y="84"/>
                    </a:lnTo>
                    <a:lnTo>
                      <a:pt x="26" y="84"/>
                    </a:lnTo>
                    <a:lnTo>
                      <a:pt x="24" y="84"/>
                    </a:lnTo>
                    <a:lnTo>
                      <a:pt x="22" y="82"/>
                    </a:lnTo>
                    <a:lnTo>
                      <a:pt x="12" y="82"/>
                    </a:lnTo>
                    <a:lnTo>
                      <a:pt x="10" y="8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92" name="Freeform 331"/>
              <p:cNvSpPr>
                <a:spLocks/>
              </p:cNvSpPr>
              <p:nvPr/>
            </p:nvSpPr>
            <p:spPr bwMode="gray">
              <a:xfrm>
                <a:off x="1686" y="3213"/>
                <a:ext cx="295" cy="660"/>
              </a:xfrm>
              <a:custGeom>
                <a:avLst/>
                <a:gdLst>
                  <a:gd name="T0" fmla="*/ 82 w 268"/>
                  <a:gd name="T1" fmla="*/ 28 h 660"/>
                  <a:gd name="T2" fmla="*/ 78 w 268"/>
                  <a:gd name="T3" fmla="*/ 38 h 660"/>
                  <a:gd name="T4" fmla="*/ 68 w 268"/>
                  <a:gd name="T5" fmla="*/ 58 h 660"/>
                  <a:gd name="T6" fmla="*/ 52 w 268"/>
                  <a:gd name="T7" fmla="*/ 90 h 660"/>
                  <a:gd name="T8" fmla="*/ 46 w 268"/>
                  <a:gd name="T9" fmla="*/ 126 h 660"/>
                  <a:gd name="T10" fmla="*/ 44 w 268"/>
                  <a:gd name="T11" fmla="*/ 238 h 660"/>
                  <a:gd name="T12" fmla="*/ 32 w 268"/>
                  <a:gd name="T13" fmla="*/ 256 h 660"/>
                  <a:gd name="T14" fmla="*/ 22 w 268"/>
                  <a:gd name="T15" fmla="*/ 282 h 660"/>
                  <a:gd name="T16" fmla="*/ 24 w 268"/>
                  <a:gd name="T17" fmla="*/ 310 h 660"/>
                  <a:gd name="T18" fmla="*/ 20 w 268"/>
                  <a:gd name="T19" fmla="*/ 332 h 660"/>
                  <a:gd name="T20" fmla="*/ 20 w 268"/>
                  <a:gd name="T21" fmla="*/ 370 h 660"/>
                  <a:gd name="T22" fmla="*/ 18 w 268"/>
                  <a:gd name="T23" fmla="*/ 382 h 660"/>
                  <a:gd name="T24" fmla="*/ 22 w 268"/>
                  <a:gd name="T25" fmla="*/ 390 h 660"/>
                  <a:gd name="T26" fmla="*/ 20 w 268"/>
                  <a:gd name="T27" fmla="*/ 428 h 660"/>
                  <a:gd name="T28" fmla="*/ 10 w 268"/>
                  <a:gd name="T29" fmla="*/ 438 h 660"/>
                  <a:gd name="T30" fmla="*/ 2 w 268"/>
                  <a:gd name="T31" fmla="*/ 466 h 660"/>
                  <a:gd name="T32" fmla="*/ 2 w 268"/>
                  <a:gd name="T33" fmla="*/ 530 h 660"/>
                  <a:gd name="T34" fmla="*/ 2 w 268"/>
                  <a:gd name="T35" fmla="*/ 554 h 660"/>
                  <a:gd name="T36" fmla="*/ 54 w 268"/>
                  <a:gd name="T37" fmla="*/ 570 h 660"/>
                  <a:gd name="T38" fmla="*/ 56 w 268"/>
                  <a:gd name="T39" fmla="*/ 588 h 660"/>
                  <a:gd name="T40" fmla="*/ 114 w 268"/>
                  <a:gd name="T41" fmla="*/ 660 h 660"/>
                  <a:gd name="T42" fmla="*/ 106 w 268"/>
                  <a:gd name="T43" fmla="*/ 624 h 660"/>
                  <a:gd name="T44" fmla="*/ 82 w 268"/>
                  <a:gd name="T45" fmla="*/ 616 h 660"/>
                  <a:gd name="T46" fmla="*/ 56 w 268"/>
                  <a:gd name="T47" fmla="*/ 568 h 660"/>
                  <a:gd name="T48" fmla="*/ 54 w 268"/>
                  <a:gd name="T49" fmla="*/ 534 h 660"/>
                  <a:gd name="T50" fmla="*/ 78 w 268"/>
                  <a:gd name="T51" fmla="*/ 506 h 660"/>
                  <a:gd name="T52" fmla="*/ 92 w 268"/>
                  <a:gd name="T53" fmla="*/ 492 h 660"/>
                  <a:gd name="T54" fmla="*/ 96 w 268"/>
                  <a:gd name="T55" fmla="*/ 482 h 660"/>
                  <a:gd name="T56" fmla="*/ 96 w 268"/>
                  <a:gd name="T57" fmla="*/ 466 h 660"/>
                  <a:gd name="T58" fmla="*/ 82 w 268"/>
                  <a:gd name="T59" fmla="*/ 456 h 660"/>
                  <a:gd name="T60" fmla="*/ 74 w 268"/>
                  <a:gd name="T61" fmla="*/ 436 h 660"/>
                  <a:gd name="T62" fmla="*/ 82 w 268"/>
                  <a:gd name="T63" fmla="*/ 424 h 660"/>
                  <a:gd name="T64" fmla="*/ 88 w 268"/>
                  <a:gd name="T65" fmla="*/ 424 h 660"/>
                  <a:gd name="T66" fmla="*/ 124 w 268"/>
                  <a:gd name="T67" fmla="*/ 368 h 660"/>
                  <a:gd name="T68" fmla="*/ 112 w 268"/>
                  <a:gd name="T69" fmla="*/ 346 h 660"/>
                  <a:gd name="T70" fmla="*/ 112 w 268"/>
                  <a:gd name="T71" fmla="*/ 334 h 660"/>
                  <a:gd name="T72" fmla="*/ 142 w 268"/>
                  <a:gd name="T73" fmla="*/ 314 h 660"/>
                  <a:gd name="T74" fmla="*/ 148 w 268"/>
                  <a:gd name="T75" fmla="*/ 300 h 660"/>
                  <a:gd name="T76" fmla="*/ 164 w 268"/>
                  <a:gd name="T77" fmla="*/ 294 h 660"/>
                  <a:gd name="T78" fmla="*/ 210 w 268"/>
                  <a:gd name="T79" fmla="*/ 282 h 660"/>
                  <a:gd name="T80" fmla="*/ 218 w 268"/>
                  <a:gd name="T81" fmla="*/ 250 h 660"/>
                  <a:gd name="T82" fmla="*/ 206 w 268"/>
                  <a:gd name="T83" fmla="*/ 216 h 660"/>
                  <a:gd name="T84" fmla="*/ 200 w 268"/>
                  <a:gd name="T85" fmla="*/ 202 h 660"/>
                  <a:gd name="T86" fmla="*/ 200 w 268"/>
                  <a:gd name="T87" fmla="*/ 180 h 660"/>
                  <a:gd name="T88" fmla="*/ 214 w 268"/>
                  <a:gd name="T89" fmla="*/ 134 h 660"/>
                  <a:gd name="T90" fmla="*/ 220 w 268"/>
                  <a:gd name="T91" fmla="*/ 120 h 660"/>
                  <a:gd name="T92" fmla="*/ 230 w 268"/>
                  <a:gd name="T93" fmla="*/ 110 h 660"/>
                  <a:gd name="T94" fmla="*/ 262 w 268"/>
                  <a:gd name="T95" fmla="*/ 84 h 660"/>
                  <a:gd name="T96" fmla="*/ 268 w 268"/>
                  <a:gd name="T97" fmla="*/ 68 h 660"/>
                  <a:gd name="T98" fmla="*/ 262 w 268"/>
                  <a:gd name="T99" fmla="*/ 62 h 660"/>
                  <a:gd name="T100" fmla="*/ 258 w 268"/>
                  <a:gd name="T101" fmla="*/ 58 h 660"/>
                  <a:gd name="T102" fmla="*/ 252 w 268"/>
                  <a:gd name="T103" fmla="*/ 58 h 660"/>
                  <a:gd name="T104" fmla="*/ 250 w 268"/>
                  <a:gd name="T105" fmla="*/ 72 h 660"/>
                  <a:gd name="T106" fmla="*/ 246 w 268"/>
                  <a:gd name="T107" fmla="*/ 86 h 660"/>
                  <a:gd name="T108" fmla="*/ 176 w 268"/>
                  <a:gd name="T109" fmla="*/ 34 h 660"/>
                  <a:gd name="T110" fmla="*/ 146 w 268"/>
                  <a:gd name="T111" fmla="*/ 18 h 660"/>
                  <a:gd name="T112" fmla="*/ 144 w 268"/>
                  <a:gd name="T113" fmla="*/ 6 h 660"/>
                  <a:gd name="T114" fmla="*/ 138 w 268"/>
                  <a:gd name="T115" fmla="*/ 2 h 660"/>
                  <a:gd name="T116" fmla="*/ 120 w 268"/>
                  <a:gd name="T117" fmla="*/ 16 h 660"/>
                  <a:gd name="T118" fmla="*/ 118 w 268"/>
                  <a:gd name="T119" fmla="*/ 8 h 660"/>
                  <a:gd name="T120" fmla="*/ 94 w 268"/>
                  <a:gd name="T121" fmla="*/ 0 h 660"/>
                  <a:gd name="T122" fmla="*/ 86 w 268"/>
                  <a:gd name="T123" fmla="*/ 14 h 6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68"/>
                  <a:gd name="T187" fmla="*/ 0 h 660"/>
                  <a:gd name="T188" fmla="*/ 268 w 268"/>
                  <a:gd name="T189" fmla="*/ 660 h 66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68" h="660">
                    <a:moveTo>
                      <a:pt x="82" y="18"/>
                    </a:moveTo>
                    <a:lnTo>
                      <a:pt x="82" y="20"/>
                    </a:lnTo>
                    <a:lnTo>
                      <a:pt x="82" y="22"/>
                    </a:lnTo>
                    <a:lnTo>
                      <a:pt x="82" y="28"/>
                    </a:lnTo>
                    <a:lnTo>
                      <a:pt x="82" y="32"/>
                    </a:lnTo>
                    <a:lnTo>
                      <a:pt x="82" y="36"/>
                    </a:lnTo>
                    <a:lnTo>
                      <a:pt x="80" y="36"/>
                    </a:lnTo>
                    <a:lnTo>
                      <a:pt x="78" y="38"/>
                    </a:lnTo>
                    <a:lnTo>
                      <a:pt x="76" y="40"/>
                    </a:lnTo>
                    <a:lnTo>
                      <a:pt x="72" y="44"/>
                    </a:lnTo>
                    <a:lnTo>
                      <a:pt x="70" y="50"/>
                    </a:lnTo>
                    <a:lnTo>
                      <a:pt x="68" y="58"/>
                    </a:lnTo>
                    <a:lnTo>
                      <a:pt x="66" y="62"/>
                    </a:lnTo>
                    <a:lnTo>
                      <a:pt x="62" y="70"/>
                    </a:lnTo>
                    <a:lnTo>
                      <a:pt x="56" y="80"/>
                    </a:lnTo>
                    <a:lnTo>
                      <a:pt x="52" y="90"/>
                    </a:lnTo>
                    <a:lnTo>
                      <a:pt x="50" y="98"/>
                    </a:lnTo>
                    <a:lnTo>
                      <a:pt x="48" y="104"/>
                    </a:lnTo>
                    <a:lnTo>
                      <a:pt x="48" y="112"/>
                    </a:lnTo>
                    <a:lnTo>
                      <a:pt x="46" y="126"/>
                    </a:lnTo>
                    <a:lnTo>
                      <a:pt x="48" y="144"/>
                    </a:lnTo>
                    <a:lnTo>
                      <a:pt x="46" y="234"/>
                    </a:lnTo>
                    <a:lnTo>
                      <a:pt x="46" y="236"/>
                    </a:lnTo>
                    <a:lnTo>
                      <a:pt x="44" y="238"/>
                    </a:lnTo>
                    <a:lnTo>
                      <a:pt x="40" y="242"/>
                    </a:lnTo>
                    <a:lnTo>
                      <a:pt x="38" y="246"/>
                    </a:lnTo>
                    <a:lnTo>
                      <a:pt x="34" y="250"/>
                    </a:lnTo>
                    <a:lnTo>
                      <a:pt x="32" y="256"/>
                    </a:lnTo>
                    <a:lnTo>
                      <a:pt x="30" y="260"/>
                    </a:lnTo>
                    <a:lnTo>
                      <a:pt x="28" y="262"/>
                    </a:lnTo>
                    <a:lnTo>
                      <a:pt x="24" y="280"/>
                    </a:lnTo>
                    <a:lnTo>
                      <a:pt x="22" y="282"/>
                    </a:lnTo>
                    <a:lnTo>
                      <a:pt x="22" y="284"/>
                    </a:lnTo>
                    <a:lnTo>
                      <a:pt x="24" y="292"/>
                    </a:lnTo>
                    <a:lnTo>
                      <a:pt x="22" y="302"/>
                    </a:lnTo>
                    <a:lnTo>
                      <a:pt x="24" y="310"/>
                    </a:lnTo>
                    <a:lnTo>
                      <a:pt x="22" y="322"/>
                    </a:lnTo>
                    <a:lnTo>
                      <a:pt x="18" y="324"/>
                    </a:lnTo>
                    <a:lnTo>
                      <a:pt x="18" y="332"/>
                    </a:lnTo>
                    <a:lnTo>
                      <a:pt x="20" y="332"/>
                    </a:lnTo>
                    <a:lnTo>
                      <a:pt x="20" y="336"/>
                    </a:lnTo>
                    <a:lnTo>
                      <a:pt x="20" y="348"/>
                    </a:lnTo>
                    <a:lnTo>
                      <a:pt x="20" y="360"/>
                    </a:lnTo>
                    <a:lnTo>
                      <a:pt x="20" y="370"/>
                    </a:lnTo>
                    <a:lnTo>
                      <a:pt x="20" y="374"/>
                    </a:lnTo>
                    <a:lnTo>
                      <a:pt x="18" y="378"/>
                    </a:lnTo>
                    <a:lnTo>
                      <a:pt x="18" y="380"/>
                    </a:lnTo>
                    <a:lnTo>
                      <a:pt x="18" y="382"/>
                    </a:lnTo>
                    <a:lnTo>
                      <a:pt x="18" y="384"/>
                    </a:lnTo>
                    <a:lnTo>
                      <a:pt x="20" y="386"/>
                    </a:lnTo>
                    <a:lnTo>
                      <a:pt x="20" y="388"/>
                    </a:lnTo>
                    <a:lnTo>
                      <a:pt x="22" y="390"/>
                    </a:lnTo>
                    <a:lnTo>
                      <a:pt x="22" y="396"/>
                    </a:lnTo>
                    <a:lnTo>
                      <a:pt x="22" y="408"/>
                    </a:lnTo>
                    <a:lnTo>
                      <a:pt x="22" y="420"/>
                    </a:lnTo>
                    <a:lnTo>
                      <a:pt x="20" y="428"/>
                    </a:lnTo>
                    <a:lnTo>
                      <a:pt x="20" y="430"/>
                    </a:lnTo>
                    <a:lnTo>
                      <a:pt x="16" y="432"/>
                    </a:lnTo>
                    <a:lnTo>
                      <a:pt x="14" y="434"/>
                    </a:lnTo>
                    <a:lnTo>
                      <a:pt x="10" y="438"/>
                    </a:lnTo>
                    <a:lnTo>
                      <a:pt x="6" y="442"/>
                    </a:lnTo>
                    <a:lnTo>
                      <a:pt x="4" y="446"/>
                    </a:lnTo>
                    <a:lnTo>
                      <a:pt x="2" y="452"/>
                    </a:lnTo>
                    <a:lnTo>
                      <a:pt x="2" y="466"/>
                    </a:lnTo>
                    <a:lnTo>
                      <a:pt x="2" y="486"/>
                    </a:lnTo>
                    <a:lnTo>
                      <a:pt x="2" y="506"/>
                    </a:lnTo>
                    <a:lnTo>
                      <a:pt x="2" y="524"/>
                    </a:lnTo>
                    <a:lnTo>
                      <a:pt x="2" y="530"/>
                    </a:lnTo>
                    <a:lnTo>
                      <a:pt x="0" y="532"/>
                    </a:lnTo>
                    <a:lnTo>
                      <a:pt x="0" y="536"/>
                    </a:lnTo>
                    <a:lnTo>
                      <a:pt x="2" y="542"/>
                    </a:lnTo>
                    <a:lnTo>
                      <a:pt x="2" y="554"/>
                    </a:lnTo>
                    <a:lnTo>
                      <a:pt x="14" y="568"/>
                    </a:lnTo>
                    <a:lnTo>
                      <a:pt x="52" y="568"/>
                    </a:lnTo>
                    <a:lnTo>
                      <a:pt x="54" y="568"/>
                    </a:lnTo>
                    <a:lnTo>
                      <a:pt x="54" y="570"/>
                    </a:lnTo>
                    <a:lnTo>
                      <a:pt x="54" y="572"/>
                    </a:lnTo>
                    <a:lnTo>
                      <a:pt x="54" y="574"/>
                    </a:lnTo>
                    <a:lnTo>
                      <a:pt x="54" y="580"/>
                    </a:lnTo>
                    <a:lnTo>
                      <a:pt x="56" y="588"/>
                    </a:lnTo>
                    <a:lnTo>
                      <a:pt x="56" y="612"/>
                    </a:lnTo>
                    <a:lnTo>
                      <a:pt x="60" y="638"/>
                    </a:lnTo>
                    <a:lnTo>
                      <a:pt x="100" y="640"/>
                    </a:lnTo>
                    <a:lnTo>
                      <a:pt x="114" y="660"/>
                    </a:lnTo>
                    <a:lnTo>
                      <a:pt x="116" y="654"/>
                    </a:lnTo>
                    <a:lnTo>
                      <a:pt x="118" y="648"/>
                    </a:lnTo>
                    <a:lnTo>
                      <a:pt x="118" y="638"/>
                    </a:lnTo>
                    <a:lnTo>
                      <a:pt x="106" y="624"/>
                    </a:lnTo>
                    <a:lnTo>
                      <a:pt x="94" y="614"/>
                    </a:lnTo>
                    <a:lnTo>
                      <a:pt x="92" y="616"/>
                    </a:lnTo>
                    <a:lnTo>
                      <a:pt x="88" y="616"/>
                    </a:lnTo>
                    <a:lnTo>
                      <a:pt x="82" y="616"/>
                    </a:lnTo>
                    <a:lnTo>
                      <a:pt x="74" y="612"/>
                    </a:lnTo>
                    <a:lnTo>
                      <a:pt x="66" y="604"/>
                    </a:lnTo>
                    <a:lnTo>
                      <a:pt x="60" y="590"/>
                    </a:lnTo>
                    <a:lnTo>
                      <a:pt x="56" y="568"/>
                    </a:lnTo>
                    <a:lnTo>
                      <a:pt x="56" y="564"/>
                    </a:lnTo>
                    <a:lnTo>
                      <a:pt x="54" y="554"/>
                    </a:lnTo>
                    <a:lnTo>
                      <a:pt x="52" y="544"/>
                    </a:lnTo>
                    <a:lnTo>
                      <a:pt x="54" y="534"/>
                    </a:lnTo>
                    <a:lnTo>
                      <a:pt x="62" y="526"/>
                    </a:lnTo>
                    <a:lnTo>
                      <a:pt x="74" y="508"/>
                    </a:lnTo>
                    <a:lnTo>
                      <a:pt x="78" y="506"/>
                    </a:lnTo>
                    <a:lnTo>
                      <a:pt x="80" y="502"/>
                    </a:lnTo>
                    <a:lnTo>
                      <a:pt x="84" y="500"/>
                    </a:lnTo>
                    <a:lnTo>
                      <a:pt x="88" y="496"/>
                    </a:lnTo>
                    <a:lnTo>
                      <a:pt x="92" y="492"/>
                    </a:lnTo>
                    <a:lnTo>
                      <a:pt x="94" y="490"/>
                    </a:lnTo>
                    <a:lnTo>
                      <a:pt x="94" y="486"/>
                    </a:lnTo>
                    <a:lnTo>
                      <a:pt x="94" y="484"/>
                    </a:lnTo>
                    <a:lnTo>
                      <a:pt x="96" y="482"/>
                    </a:lnTo>
                    <a:lnTo>
                      <a:pt x="96" y="478"/>
                    </a:lnTo>
                    <a:lnTo>
                      <a:pt x="96" y="474"/>
                    </a:lnTo>
                    <a:lnTo>
                      <a:pt x="96" y="470"/>
                    </a:lnTo>
                    <a:lnTo>
                      <a:pt x="96" y="466"/>
                    </a:lnTo>
                    <a:lnTo>
                      <a:pt x="94" y="462"/>
                    </a:lnTo>
                    <a:lnTo>
                      <a:pt x="90" y="460"/>
                    </a:lnTo>
                    <a:lnTo>
                      <a:pt x="86" y="458"/>
                    </a:lnTo>
                    <a:lnTo>
                      <a:pt x="82" y="456"/>
                    </a:lnTo>
                    <a:lnTo>
                      <a:pt x="78" y="452"/>
                    </a:lnTo>
                    <a:lnTo>
                      <a:pt x="76" y="448"/>
                    </a:lnTo>
                    <a:lnTo>
                      <a:pt x="74" y="444"/>
                    </a:lnTo>
                    <a:lnTo>
                      <a:pt x="74" y="436"/>
                    </a:lnTo>
                    <a:lnTo>
                      <a:pt x="74" y="432"/>
                    </a:lnTo>
                    <a:lnTo>
                      <a:pt x="76" y="428"/>
                    </a:lnTo>
                    <a:lnTo>
                      <a:pt x="78" y="426"/>
                    </a:lnTo>
                    <a:lnTo>
                      <a:pt x="82" y="424"/>
                    </a:lnTo>
                    <a:lnTo>
                      <a:pt x="84" y="424"/>
                    </a:lnTo>
                    <a:lnTo>
                      <a:pt x="86" y="424"/>
                    </a:lnTo>
                    <a:lnTo>
                      <a:pt x="88" y="424"/>
                    </a:lnTo>
                    <a:lnTo>
                      <a:pt x="104" y="402"/>
                    </a:lnTo>
                    <a:lnTo>
                      <a:pt x="112" y="382"/>
                    </a:lnTo>
                    <a:lnTo>
                      <a:pt x="112" y="370"/>
                    </a:lnTo>
                    <a:lnTo>
                      <a:pt x="124" y="368"/>
                    </a:lnTo>
                    <a:lnTo>
                      <a:pt x="124" y="354"/>
                    </a:lnTo>
                    <a:lnTo>
                      <a:pt x="112" y="348"/>
                    </a:lnTo>
                    <a:lnTo>
                      <a:pt x="112" y="346"/>
                    </a:lnTo>
                    <a:lnTo>
                      <a:pt x="110" y="344"/>
                    </a:lnTo>
                    <a:lnTo>
                      <a:pt x="110" y="340"/>
                    </a:lnTo>
                    <a:lnTo>
                      <a:pt x="110" y="336"/>
                    </a:lnTo>
                    <a:lnTo>
                      <a:pt x="112" y="334"/>
                    </a:lnTo>
                    <a:lnTo>
                      <a:pt x="114" y="332"/>
                    </a:lnTo>
                    <a:lnTo>
                      <a:pt x="118" y="332"/>
                    </a:lnTo>
                    <a:lnTo>
                      <a:pt x="138" y="334"/>
                    </a:lnTo>
                    <a:lnTo>
                      <a:pt x="142" y="314"/>
                    </a:lnTo>
                    <a:lnTo>
                      <a:pt x="142" y="312"/>
                    </a:lnTo>
                    <a:lnTo>
                      <a:pt x="144" y="310"/>
                    </a:lnTo>
                    <a:lnTo>
                      <a:pt x="144" y="306"/>
                    </a:lnTo>
                    <a:lnTo>
                      <a:pt x="148" y="300"/>
                    </a:lnTo>
                    <a:lnTo>
                      <a:pt x="150" y="296"/>
                    </a:lnTo>
                    <a:lnTo>
                      <a:pt x="154" y="294"/>
                    </a:lnTo>
                    <a:lnTo>
                      <a:pt x="160" y="292"/>
                    </a:lnTo>
                    <a:lnTo>
                      <a:pt x="164" y="294"/>
                    </a:lnTo>
                    <a:lnTo>
                      <a:pt x="172" y="294"/>
                    </a:lnTo>
                    <a:lnTo>
                      <a:pt x="184" y="294"/>
                    </a:lnTo>
                    <a:lnTo>
                      <a:pt x="198" y="290"/>
                    </a:lnTo>
                    <a:lnTo>
                      <a:pt x="210" y="282"/>
                    </a:lnTo>
                    <a:lnTo>
                      <a:pt x="218" y="266"/>
                    </a:lnTo>
                    <a:lnTo>
                      <a:pt x="220" y="262"/>
                    </a:lnTo>
                    <a:lnTo>
                      <a:pt x="220" y="256"/>
                    </a:lnTo>
                    <a:lnTo>
                      <a:pt x="218" y="250"/>
                    </a:lnTo>
                    <a:lnTo>
                      <a:pt x="216" y="242"/>
                    </a:lnTo>
                    <a:lnTo>
                      <a:pt x="214" y="234"/>
                    </a:lnTo>
                    <a:lnTo>
                      <a:pt x="208" y="218"/>
                    </a:lnTo>
                    <a:lnTo>
                      <a:pt x="206" y="216"/>
                    </a:lnTo>
                    <a:lnTo>
                      <a:pt x="206" y="214"/>
                    </a:lnTo>
                    <a:lnTo>
                      <a:pt x="204" y="210"/>
                    </a:lnTo>
                    <a:lnTo>
                      <a:pt x="202" y="206"/>
                    </a:lnTo>
                    <a:lnTo>
                      <a:pt x="200" y="202"/>
                    </a:lnTo>
                    <a:lnTo>
                      <a:pt x="200" y="196"/>
                    </a:lnTo>
                    <a:lnTo>
                      <a:pt x="202" y="194"/>
                    </a:lnTo>
                    <a:lnTo>
                      <a:pt x="202" y="190"/>
                    </a:lnTo>
                    <a:lnTo>
                      <a:pt x="200" y="180"/>
                    </a:lnTo>
                    <a:lnTo>
                      <a:pt x="200" y="168"/>
                    </a:lnTo>
                    <a:lnTo>
                      <a:pt x="200" y="158"/>
                    </a:lnTo>
                    <a:lnTo>
                      <a:pt x="202" y="152"/>
                    </a:lnTo>
                    <a:lnTo>
                      <a:pt x="214" y="134"/>
                    </a:lnTo>
                    <a:lnTo>
                      <a:pt x="214" y="132"/>
                    </a:lnTo>
                    <a:lnTo>
                      <a:pt x="214" y="128"/>
                    </a:lnTo>
                    <a:lnTo>
                      <a:pt x="218" y="124"/>
                    </a:lnTo>
                    <a:lnTo>
                      <a:pt x="220" y="120"/>
                    </a:lnTo>
                    <a:lnTo>
                      <a:pt x="224" y="116"/>
                    </a:lnTo>
                    <a:lnTo>
                      <a:pt x="228" y="112"/>
                    </a:lnTo>
                    <a:lnTo>
                      <a:pt x="230" y="110"/>
                    </a:lnTo>
                    <a:lnTo>
                      <a:pt x="238" y="104"/>
                    </a:lnTo>
                    <a:lnTo>
                      <a:pt x="246" y="98"/>
                    </a:lnTo>
                    <a:lnTo>
                      <a:pt x="254" y="90"/>
                    </a:lnTo>
                    <a:lnTo>
                      <a:pt x="262" y="84"/>
                    </a:lnTo>
                    <a:lnTo>
                      <a:pt x="264" y="82"/>
                    </a:lnTo>
                    <a:lnTo>
                      <a:pt x="266" y="76"/>
                    </a:lnTo>
                    <a:lnTo>
                      <a:pt x="268" y="72"/>
                    </a:lnTo>
                    <a:lnTo>
                      <a:pt x="268" y="68"/>
                    </a:lnTo>
                    <a:lnTo>
                      <a:pt x="268" y="64"/>
                    </a:lnTo>
                    <a:lnTo>
                      <a:pt x="266" y="62"/>
                    </a:lnTo>
                    <a:lnTo>
                      <a:pt x="264" y="62"/>
                    </a:lnTo>
                    <a:lnTo>
                      <a:pt x="262" y="62"/>
                    </a:lnTo>
                    <a:lnTo>
                      <a:pt x="262" y="60"/>
                    </a:lnTo>
                    <a:lnTo>
                      <a:pt x="260" y="60"/>
                    </a:lnTo>
                    <a:lnTo>
                      <a:pt x="258" y="60"/>
                    </a:lnTo>
                    <a:lnTo>
                      <a:pt x="258" y="58"/>
                    </a:lnTo>
                    <a:lnTo>
                      <a:pt x="258" y="56"/>
                    </a:lnTo>
                    <a:lnTo>
                      <a:pt x="260" y="56"/>
                    </a:lnTo>
                    <a:lnTo>
                      <a:pt x="252" y="58"/>
                    </a:lnTo>
                    <a:lnTo>
                      <a:pt x="252" y="60"/>
                    </a:lnTo>
                    <a:lnTo>
                      <a:pt x="250" y="66"/>
                    </a:lnTo>
                    <a:lnTo>
                      <a:pt x="250" y="70"/>
                    </a:lnTo>
                    <a:lnTo>
                      <a:pt x="250" y="72"/>
                    </a:lnTo>
                    <a:lnTo>
                      <a:pt x="250" y="74"/>
                    </a:lnTo>
                    <a:lnTo>
                      <a:pt x="248" y="78"/>
                    </a:lnTo>
                    <a:lnTo>
                      <a:pt x="246" y="82"/>
                    </a:lnTo>
                    <a:lnTo>
                      <a:pt x="246" y="86"/>
                    </a:lnTo>
                    <a:lnTo>
                      <a:pt x="246" y="88"/>
                    </a:lnTo>
                    <a:lnTo>
                      <a:pt x="194" y="88"/>
                    </a:lnTo>
                    <a:lnTo>
                      <a:pt x="210" y="52"/>
                    </a:lnTo>
                    <a:lnTo>
                      <a:pt x="176" y="34"/>
                    </a:lnTo>
                    <a:lnTo>
                      <a:pt x="170" y="28"/>
                    </a:lnTo>
                    <a:lnTo>
                      <a:pt x="154" y="22"/>
                    </a:lnTo>
                    <a:lnTo>
                      <a:pt x="150" y="20"/>
                    </a:lnTo>
                    <a:lnTo>
                      <a:pt x="146" y="18"/>
                    </a:lnTo>
                    <a:lnTo>
                      <a:pt x="144" y="16"/>
                    </a:lnTo>
                    <a:lnTo>
                      <a:pt x="144" y="14"/>
                    </a:lnTo>
                    <a:lnTo>
                      <a:pt x="144" y="10"/>
                    </a:lnTo>
                    <a:lnTo>
                      <a:pt x="144" y="6"/>
                    </a:lnTo>
                    <a:lnTo>
                      <a:pt x="142" y="4"/>
                    </a:lnTo>
                    <a:lnTo>
                      <a:pt x="140" y="2"/>
                    </a:lnTo>
                    <a:lnTo>
                      <a:pt x="138" y="2"/>
                    </a:lnTo>
                    <a:lnTo>
                      <a:pt x="134" y="0"/>
                    </a:lnTo>
                    <a:lnTo>
                      <a:pt x="132" y="2"/>
                    </a:lnTo>
                    <a:lnTo>
                      <a:pt x="130" y="4"/>
                    </a:lnTo>
                    <a:lnTo>
                      <a:pt x="120" y="16"/>
                    </a:lnTo>
                    <a:lnTo>
                      <a:pt x="120" y="14"/>
                    </a:lnTo>
                    <a:lnTo>
                      <a:pt x="120" y="12"/>
                    </a:lnTo>
                    <a:lnTo>
                      <a:pt x="118" y="8"/>
                    </a:lnTo>
                    <a:lnTo>
                      <a:pt x="116" y="6"/>
                    </a:lnTo>
                    <a:lnTo>
                      <a:pt x="114" y="4"/>
                    </a:lnTo>
                    <a:lnTo>
                      <a:pt x="108" y="4"/>
                    </a:lnTo>
                    <a:lnTo>
                      <a:pt x="94" y="0"/>
                    </a:lnTo>
                    <a:lnTo>
                      <a:pt x="94" y="2"/>
                    </a:lnTo>
                    <a:lnTo>
                      <a:pt x="92" y="6"/>
                    </a:lnTo>
                    <a:lnTo>
                      <a:pt x="90" y="10"/>
                    </a:lnTo>
                    <a:lnTo>
                      <a:pt x="86" y="14"/>
                    </a:lnTo>
                    <a:lnTo>
                      <a:pt x="82" y="18"/>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93" name="Freeform 332"/>
              <p:cNvSpPr>
                <a:spLocks/>
              </p:cNvSpPr>
              <p:nvPr/>
            </p:nvSpPr>
            <p:spPr bwMode="gray">
              <a:xfrm>
                <a:off x="1681" y="2823"/>
                <a:ext cx="587" cy="572"/>
              </a:xfrm>
              <a:custGeom>
                <a:avLst/>
                <a:gdLst>
                  <a:gd name="T0" fmla="*/ 324 w 532"/>
                  <a:gd name="T1" fmla="*/ 492 h 572"/>
                  <a:gd name="T2" fmla="*/ 418 w 532"/>
                  <a:gd name="T3" fmla="*/ 404 h 572"/>
                  <a:gd name="T4" fmla="*/ 474 w 532"/>
                  <a:gd name="T5" fmla="*/ 284 h 572"/>
                  <a:gd name="T6" fmla="*/ 532 w 532"/>
                  <a:gd name="T7" fmla="*/ 162 h 572"/>
                  <a:gd name="T8" fmla="*/ 478 w 532"/>
                  <a:gd name="T9" fmla="*/ 116 h 572"/>
                  <a:gd name="T10" fmla="*/ 382 w 532"/>
                  <a:gd name="T11" fmla="*/ 96 h 572"/>
                  <a:gd name="T12" fmla="*/ 384 w 532"/>
                  <a:gd name="T13" fmla="*/ 80 h 572"/>
                  <a:gd name="T14" fmla="*/ 366 w 532"/>
                  <a:gd name="T15" fmla="*/ 76 h 572"/>
                  <a:gd name="T16" fmla="*/ 336 w 532"/>
                  <a:gd name="T17" fmla="*/ 72 h 572"/>
                  <a:gd name="T18" fmla="*/ 306 w 532"/>
                  <a:gd name="T19" fmla="*/ 84 h 572"/>
                  <a:gd name="T20" fmla="*/ 282 w 532"/>
                  <a:gd name="T21" fmla="*/ 96 h 572"/>
                  <a:gd name="T22" fmla="*/ 300 w 532"/>
                  <a:gd name="T23" fmla="*/ 76 h 572"/>
                  <a:gd name="T24" fmla="*/ 322 w 532"/>
                  <a:gd name="T25" fmla="*/ 50 h 572"/>
                  <a:gd name="T26" fmla="*/ 282 w 532"/>
                  <a:gd name="T27" fmla="*/ 0 h 572"/>
                  <a:gd name="T28" fmla="*/ 264 w 532"/>
                  <a:gd name="T29" fmla="*/ 20 h 572"/>
                  <a:gd name="T30" fmla="*/ 254 w 532"/>
                  <a:gd name="T31" fmla="*/ 22 h 572"/>
                  <a:gd name="T32" fmla="*/ 244 w 532"/>
                  <a:gd name="T33" fmla="*/ 22 h 572"/>
                  <a:gd name="T34" fmla="*/ 234 w 532"/>
                  <a:gd name="T35" fmla="*/ 24 h 572"/>
                  <a:gd name="T36" fmla="*/ 218 w 532"/>
                  <a:gd name="T37" fmla="*/ 22 h 572"/>
                  <a:gd name="T38" fmla="*/ 202 w 532"/>
                  <a:gd name="T39" fmla="*/ 26 h 572"/>
                  <a:gd name="T40" fmla="*/ 184 w 532"/>
                  <a:gd name="T41" fmla="*/ 24 h 572"/>
                  <a:gd name="T42" fmla="*/ 176 w 532"/>
                  <a:gd name="T43" fmla="*/ 2 h 572"/>
                  <a:gd name="T44" fmla="*/ 156 w 532"/>
                  <a:gd name="T45" fmla="*/ 14 h 572"/>
                  <a:gd name="T46" fmla="*/ 120 w 532"/>
                  <a:gd name="T47" fmla="*/ 6 h 572"/>
                  <a:gd name="T48" fmla="*/ 120 w 532"/>
                  <a:gd name="T49" fmla="*/ 10 h 572"/>
                  <a:gd name="T50" fmla="*/ 130 w 532"/>
                  <a:gd name="T51" fmla="*/ 26 h 572"/>
                  <a:gd name="T52" fmla="*/ 90 w 532"/>
                  <a:gd name="T53" fmla="*/ 52 h 572"/>
                  <a:gd name="T54" fmla="*/ 76 w 532"/>
                  <a:gd name="T55" fmla="*/ 44 h 572"/>
                  <a:gd name="T56" fmla="*/ 62 w 532"/>
                  <a:gd name="T57" fmla="*/ 62 h 572"/>
                  <a:gd name="T58" fmla="*/ 52 w 532"/>
                  <a:gd name="T59" fmla="*/ 70 h 572"/>
                  <a:gd name="T60" fmla="*/ 60 w 532"/>
                  <a:gd name="T61" fmla="*/ 96 h 572"/>
                  <a:gd name="T62" fmla="*/ 36 w 532"/>
                  <a:gd name="T63" fmla="*/ 132 h 572"/>
                  <a:gd name="T64" fmla="*/ 10 w 532"/>
                  <a:gd name="T65" fmla="*/ 146 h 572"/>
                  <a:gd name="T66" fmla="*/ 2 w 532"/>
                  <a:gd name="T67" fmla="*/ 164 h 572"/>
                  <a:gd name="T68" fmla="*/ 4 w 532"/>
                  <a:gd name="T69" fmla="*/ 194 h 572"/>
                  <a:gd name="T70" fmla="*/ 12 w 532"/>
                  <a:gd name="T71" fmla="*/ 198 h 572"/>
                  <a:gd name="T72" fmla="*/ 26 w 532"/>
                  <a:gd name="T73" fmla="*/ 206 h 572"/>
                  <a:gd name="T74" fmla="*/ 42 w 532"/>
                  <a:gd name="T75" fmla="*/ 198 h 572"/>
                  <a:gd name="T76" fmla="*/ 50 w 532"/>
                  <a:gd name="T77" fmla="*/ 226 h 572"/>
                  <a:gd name="T78" fmla="*/ 78 w 532"/>
                  <a:gd name="T79" fmla="*/ 224 h 572"/>
                  <a:gd name="T80" fmla="*/ 96 w 532"/>
                  <a:gd name="T81" fmla="*/ 210 h 572"/>
                  <a:gd name="T82" fmla="*/ 110 w 532"/>
                  <a:gd name="T83" fmla="*/ 206 h 572"/>
                  <a:gd name="T84" fmla="*/ 124 w 532"/>
                  <a:gd name="T85" fmla="*/ 248 h 572"/>
                  <a:gd name="T86" fmla="*/ 156 w 532"/>
                  <a:gd name="T87" fmla="*/ 266 h 572"/>
                  <a:gd name="T88" fmla="*/ 182 w 532"/>
                  <a:gd name="T89" fmla="*/ 288 h 572"/>
                  <a:gd name="T90" fmla="*/ 206 w 532"/>
                  <a:gd name="T91" fmla="*/ 310 h 572"/>
                  <a:gd name="T92" fmla="*/ 214 w 532"/>
                  <a:gd name="T93" fmla="*/ 326 h 572"/>
                  <a:gd name="T94" fmla="*/ 214 w 532"/>
                  <a:gd name="T95" fmla="*/ 372 h 572"/>
                  <a:gd name="T96" fmla="*/ 220 w 532"/>
                  <a:gd name="T97" fmla="*/ 416 h 572"/>
                  <a:gd name="T98" fmla="*/ 242 w 532"/>
                  <a:gd name="T99" fmla="*/ 422 h 572"/>
                  <a:gd name="T100" fmla="*/ 254 w 532"/>
                  <a:gd name="T101" fmla="*/ 436 h 572"/>
                  <a:gd name="T102" fmla="*/ 264 w 532"/>
                  <a:gd name="T103" fmla="*/ 450 h 572"/>
                  <a:gd name="T104" fmla="*/ 270 w 532"/>
                  <a:gd name="T105" fmla="*/ 466 h 572"/>
                  <a:gd name="T106" fmla="*/ 232 w 532"/>
                  <a:gd name="T107" fmla="*/ 500 h 572"/>
                  <a:gd name="T108" fmla="*/ 216 w 532"/>
                  <a:gd name="T109" fmla="*/ 524 h 572"/>
                  <a:gd name="T110" fmla="*/ 240 w 532"/>
                  <a:gd name="T111" fmla="*/ 538 h 572"/>
                  <a:gd name="T112" fmla="*/ 264 w 532"/>
                  <a:gd name="T113" fmla="*/ 552 h 5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32"/>
                  <a:gd name="T172" fmla="*/ 0 h 572"/>
                  <a:gd name="T173" fmla="*/ 532 w 532"/>
                  <a:gd name="T174" fmla="*/ 572 h 57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32" h="572">
                    <a:moveTo>
                      <a:pt x="290" y="562"/>
                    </a:moveTo>
                    <a:lnTo>
                      <a:pt x="292" y="556"/>
                    </a:lnTo>
                    <a:lnTo>
                      <a:pt x="294" y="552"/>
                    </a:lnTo>
                    <a:lnTo>
                      <a:pt x="296" y="548"/>
                    </a:lnTo>
                    <a:lnTo>
                      <a:pt x="304" y="536"/>
                    </a:lnTo>
                    <a:lnTo>
                      <a:pt x="314" y="518"/>
                    </a:lnTo>
                    <a:lnTo>
                      <a:pt x="324" y="492"/>
                    </a:lnTo>
                    <a:lnTo>
                      <a:pt x="336" y="458"/>
                    </a:lnTo>
                    <a:lnTo>
                      <a:pt x="342" y="452"/>
                    </a:lnTo>
                    <a:lnTo>
                      <a:pt x="354" y="440"/>
                    </a:lnTo>
                    <a:lnTo>
                      <a:pt x="370" y="426"/>
                    </a:lnTo>
                    <a:lnTo>
                      <a:pt x="392" y="414"/>
                    </a:lnTo>
                    <a:lnTo>
                      <a:pt x="416" y="406"/>
                    </a:lnTo>
                    <a:lnTo>
                      <a:pt x="418" y="404"/>
                    </a:lnTo>
                    <a:lnTo>
                      <a:pt x="426" y="400"/>
                    </a:lnTo>
                    <a:lnTo>
                      <a:pt x="434" y="394"/>
                    </a:lnTo>
                    <a:lnTo>
                      <a:pt x="446" y="382"/>
                    </a:lnTo>
                    <a:lnTo>
                      <a:pt x="456" y="366"/>
                    </a:lnTo>
                    <a:lnTo>
                      <a:pt x="466" y="344"/>
                    </a:lnTo>
                    <a:lnTo>
                      <a:pt x="472" y="318"/>
                    </a:lnTo>
                    <a:lnTo>
                      <a:pt x="474" y="284"/>
                    </a:lnTo>
                    <a:lnTo>
                      <a:pt x="514" y="216"/>
                    </a:lnTo>
                    <a:lnTo>
                      <a:pt x="516" y="214"/>
                    </a:lnTo>
                    <a:lnTo>
                      <a:pt x="524" y="204"/>
                    </a:lnTo>
                    <a:lnTo>
                      <a:pt x="530" y="190"/>
                    </a:lnTo>
                    <a:lnTo>
                      <a:pt x="532" y="170"/>
                    </a:lnTo>
                    <a:lnTo>
                      <a:pt x="532" y="168"/>
                    </a:lnTo>
                    <a:lnTo>
                      <a:pt x="532" y="162"/>
                    </a:lnTo>
                    <a:lnTo>
                      <a:pt x="532" y="154"/>
                    </a:lnTo>
                    <a:lnTo>
                      <a:pt x="528" y="146"/>
                    </a:lnTo>
                    <a:lnTo>
                      <a:pt x="518" y="138"/>
                    </a:lnTo>
                    <a:lnTo>
                      <a:pt x="502" y="132"/>
                    </a:lnTo>
                    <a:lnTo>
                      <a:pt x="498" y="130"/>
                    </a:lnTo>
                    <a:lnTo>
                      <a:pt x="490" y="124"/>
                    </a:lnTo>
                    <a:lnTo>
                      <a:pt x="478" y="116"/>
                    </a:lnTo>
                    <a:lnTo>
                      <a:pt x="464" y="110"/>
                    </a:lnTo>
                    <a:lnTo>
                      <a:pt x="448" y="110"/>
                    </a:lnTo>
                    <a:lnTo>
                      <a:pt x="398" y="94"/>
                    </a:lnTo>
                    <a:lnTo>
                      <a:pt x="394" y="92"/>
                    </a:lnTo>
                    <a:lnTo>
                      <a:pt x="390" y="94"/>
                    </a:lnTo>
                    <a:lnTo>
                      <a:pt x="386" y="94"/>
                    </a:lnTo>
                    <a:lnTo>
                      <a:pt x="382" y="96"/>
                    </a:lnTo>
                    <a:lnTo>
                      <a:pt x="380" y="98"/>
                    </a:lnTo>
                    <a:lnTo>
                      <a:pt x="378" y="98"/>
                    </a:lnTo>
                    <a:lnTo>
                      <a:pt x="380" y="94"/>
                    </a:lnTo>
                    <a:lnTo>
                      <a:pt x="382" y="90"/>
                    </a:lnTo>
                    <a:lnTo>
                      <a:pt x="382" y="86"/>
                    </a:lnTo>
                    <a:lnTo>
                      <a:pt x="384" y="82"/>
                    </a:lnTo>
                    <a:lnTo>
                      <a:pt x="384" y="80"/>
                    </a:lnTo>
                    <a:lnTo>
                      <a:pt x="382" y="78"/>
                    </a:lnTo>
                    <a:lnTo>
                      <a:pt x="380" y="76"/>
                    </a:lnTo>
                    <a:lnTo>
                      <a:pt x="376" y="76"/>
                    </a:lnTo>
                    <a:lnTo>
                      <a:pt x="374" y="76"/>
                    </a:lnTo>
                    <a:lnTo>
                      <a:pt x="370" y="76"/>
                    </a:lnTo>
                    <a:lnTo>
                      <a:pt x="368" y="76"/>
                    </a:lnTo>
                    <a:lnTo>
                      <a:pt x="366" y="76"/>
                    </a:lnTo>
                    <a:lnTo>
                      <a:pt x="362" y="76"/>
                    </a:lnTo>
                    <a:lnTo>
                      <a:pt x="358" y="74"/>
                    </a:lnTo>
                    <a:lnTo>
                      <a:pt x="352" y="74"/>
                    </a:lnTo>
                    <a:lnTo>
                      <a:pt x="346" y="72"/>
                    </a:lnTo>
                    <a:lnTo>
                      <a:pt x="340" y="72"/>
                    </a:lnTo>
                    <a:lnTo>
                      <a:pt x="338" y="72"/>
                    </a:lnTo>
                    <a:lnTo>
                      <a:pt x="336" y="72"/>
                    </a:lnTo>
                    <a:lnTo>
                      <a:pt x="330" y="72"/>
                    </a:lnTo>
                    <a:lnTo>
                      <a:pt x="324" y="76"/>
                    </a:lnTo>
                    <a:lnTo>
                      <a:pt x="318" y="78"/>
                    </a:lnTo>
                    <a:lnTo>
                      <a:pt x="314" y="80"/>
                    </a:lnTo>
                    <a:lnTo>
                      <a:pt x="310" y="82"/>
                    </a:lnTo>
                    <a:lnTo>
                      <a:pt x="306" y="84"/>
                    </a:lnTo>
                    <a:lnTo>
                      <a:pt x="298" y="90"/>
                    </a:lnTo>
                    <a:lnTo>
                      <a:pt x="292" y="94"/>
                    </a:lnTo>
                    <a:lnTo>
                      <a:pt x="286" y="98"/>
                    </a:lnTo>
                    <a:lnTo>
                      <a:pt x="282" y="98"/>
                    </a:lnTo>
                    <a:lnTo>
                      <a:pt x="278" y="98"/>
                    </a:lnTo>
                    <a:lnTo>
                      <a:pt x="282" y="96"/>
                    </a:lnTo>
                    <a:lnTo>
                      <a:pt x="286" y="94"/>
                    </a:lnTo>
                    <a:lnTo>
                      <a:pt x="290" y="90"/>
                    </a:lnTo>
                    <a:lnTo>
                      <a:pt x="292" y="86"/>
                    </a:lnTo>
                    <a:lnTo>
                      <a:pt x="294" y="84"/>
                    </a:lnTo>
                    <a:lnTo>
                      <a:pt x="298" y="80"/>
                    </a:lnTo>
                    <a:lnTo>
                      <a:pt x="300" y="76"/>
                    </a:lnTo>
                    <a:lnTo>
                      <a:pt x="304" y="72"/>
                    </a:lnTo>
                    <a:lnTo>
                      <a:pt x="308" y="68"/>
                    </a:lnTo>
                    <a:lnTo>
                      <a:pt x="312" y="66"/>
                    </a:lnTo>
                    <a:lnTo>
                      <a:pt x="314" y="64"/>
                    </a:lnTo>
                    <a:lnTo>
                      <a:pt x="316" y="62"/>
                    </a:lnTo>
                    <a:lnTo>
                      <a:pt x="320" y="56"/>
                    </a:lnTo>
                    <a:lnTo>
                      <a:pt x="322" y="50"/>
                    </a:lnTo>
                    <a:lnTo>
                      <a:pt x="322" y="46"/>
                    </a:lnTo>
                    <a:lnTo>
                      <a:pt x="312" y="26"/>
                    </a:lnTo>
                    <a:lnTo>
                      <a:pt x="296" y="8"/>
                    </a:lnTo>
                    <a:lnTo>
                      <a:pt x="290" y="4"/>
                    </a:lnTo>
                    <a:lnTo>
                      <a:pt x="282" y="0"/>
                    </a:lnTo>
                    <a:lnTo>
                      <a:pt x="276" y="4"/>
                    </a:lnTo>
                    <a:lnTo>
                      <a:pt x="274" y="8"/>
                    </a:lnTo>
                    <a:lnTo>
                      <a:pt x="270" y="8"/>
                    </a:lnTo>
                    <a:lnTo>
                      <a:pt x="270" y="10"/>
                    </a:lnTo>
                    <a:lnTo>
                      <a:pt x="268" y="14"/>
                    </a:lnTo>
                    <a:lnTo>
                      <a:pt x="266" y="18"/>
                    </a:lnTo>
                    <a:lnTo>
                      <a:pt x="264" y="20"/>
                    </a:lnTo>
                    <a:lnTo>
                      <a:pt x="264" y="22"/>
                    </a:lnTo>
                    <a:lnTo>
                      <a:pt x="262" y="24"/>
                    </a:lnTo>
                    <a:lnTo>
                      <a:pt x="260" y="24"/>
                    </a:lnTo>
                    <a:lnTo>
                      <a:pt x="258" y="24"/>
                    </a:lnTo>
                    <a:lnTo>
                      <a:pt x="256" y="24"/>
                    </a:lnTo>
                    <a:lnTo>
                      <a:pt x="254" y="22"/>
                    </a:lnTo>
                    <a:lnTo>
                      <a:pt x="252" y="22"/>
                    </a:lnTo>
                    <a:lnTo>
                      <a:pt x="250" y="22"/>
                    </a:lnTo>
                    <a:lnTo>
                      <a:pt x="248" y="22"/>
                    </a:lnTo>
                    <a:lnTo>
                      <a:pt x="246" y="22"/>
                    </a:lnTo>
                    <a:lnTo>
                      <a:pt x="244" y="22"/>
                    </a:lnTo>
                    <a:lnTo>
                      <a:pt x="242" y="24"/>
                    </a:lnTo>
                    <a:lnTo>
                      <a:pt x="240" y="24"/>
                    </a:lnTo>
                    <a:lnTo>
                      <a:pt x="238" y="24"/>
                    </a:lnTo>
                    <a:lnTo>
                      <a:pt x="236" y="24"/>
                    </a:lnTo>
                    <a:lnTo>
                      <a:pt x="234" y="24"/>
                    </a:lnTo>
                    <a:lnTo>
                      <a:pt x="232" y="22"/>
                    </a:lnTo>
                    <a:lnTo>
                      <a:pt x="230" y="22"/>
                    </a:lnTo>
                    <a:lnTo>
                      <a:pt x="228" y="22"/>
                    </a:lnTo>
                    <a:lnTo>
                      <a:pt x="226" y="24"/>
                    </a:lnTo>
                    <a:lnTo>
                      <a:pt x="224" y="24"/>
                    </a:lnTo>
                    <a:lnTo>
                      <a:pt x="218" y="22"/>
                    </a:lnTo>
                    <a:lnTo>
                      <a:pt x="218" y="26"/>
                    </a:lnTo>
                    <a:lnTo>
                      <a:pt x="218" y="28"/>
                    </a:lnTo>
                    <a:lnTo>
                      <a:pt x="214" y="28"/>
                    </a:lnTo>
                    <a:lnTo>
                      <a:pt x="212" y="26"/>
                    </a:lnTo>
                    <a:lnTo>
                      <a:pt x="206" y="26"/>
                    </a:lnTo>
                    <a:lnTo>
                      <a:pt x="202" y="26"/>
                    </a:lnTo>
                    <a:lnTo>
                      <a:pt x="194" y="28"/>
                    </a:lnTo>
                    <a:lnTo>
                      <a:pt x="192" y="28"/>
                    </a:lnTo>
                    <a:lnTo>
                      <a:pt x="184" y="30"/>
                    </a:lnTo>
                    <a:lnTo>
                      <a:pt x="184" y="28"/>
                    </a:lnTo>
                    <a:lnTo>
                      <a:pt x="184" y="24"/>
                    </a:lnTo>
                    <a:lnTo>
                      <a:pt x="184" y="20"/>
                    </a:lnTo>
                    <a:lnTo>
                      <a:pt x="184" y="18"/>
                    </a:lnTo>
                    <a:lnTo>
                      <a:pt x="184" y="14"/>
                    </a:lnTo>
                    <a:lnTo>
                      <a:pt x="184" y="10"/>
                    </a:lnTo>
                    <a:lnTo>
                      <a:pt x="184" y="6"/>
                    </a:lnTo>
                    <a:lnTo>
                      <a:pt x="182" y="2"/>
                    </a:lnTo>
                    <a:lnTo>
                      <a:pt x="176" y="2"/>
                    </a:lnTo>
                    <a:lnTo>
                      <a:pt x="176" y="4"/>
                    </a:lnTo>
                    <a:lnTo>
                      <a:pt x="174" y="6"/>
                    </a:lnTo>
                    <a:lnTo>
                      <a:pt x="172" y="8"/>
                    </a:lnTo>
                    <a:lnTo>
                      <a:pt x="166" y="6"/>
                    </a:lnTo>
                    <a:lnTo>
                      <a:pt x="156" y="10"/>
                    </a:lnTo>
                    <a:lnTo>
                      <a:pt x="156" y="14"/>
                    </a:lnTo>
                    <a:lnTo>
                      <a:pt x="142" y="16"/>
                    </a:lnTo>
                    <a:lnTo>
                      <a:pt x="138" y="10"/>
                    </a:lnTo>
                    <a:lnTo>
                      <a:pt x="136" y="10"/>
                    </a:lnTo>
                    <a:lnTo>
                      <a:pt x="134" y="10"/>
                    </a:lnTo>
                    <a:lnTo>
                      <a:pt x="128" y="8"/>
                    </a:lnTo>
                    <a:lnTo>
                      <a:pt x="124" y="8"/>
                    </a:lnTo>
                    <a:lnTo>
                      <a:pt x="120" y="6"/>
                    </a:lnTo>
                    <a:lnTo>
                      <a:pt x="116" y="4"/>
                    </a:lnTo>
                    <a:lnTo>
                      <a:pt x="116" y="6"/>
                    </a:lnTo>
                    <a:lnTo>
                      <a:pt x="116" y="8"/>
                    </a:lnTo>
                    <a:lnTo>
                      <a:pt x="116" y="10"/>
                    </a:lnTo>
                    <a:lnTo>
                      <a:pt x="118" y="10"/>
                    </a:lnTo>
                    <a:lnTo>
                      <a:pt x="120" y="10"/>
                    </a:lnTo>
                    <a:lnTo>
                      <a:pt x="122" y="12"/>
                    </a:lnTo>
                    <a:lnTo>
                      <a:pt x="124" y="14"/>
                    </a:lnTo>
                    <a:lnTo>
                      <a:pt x="124" y="18"/>
                    </a:lnTo>
                    <a:lnTo>
                      <a:pt x="124" y="22"/>
                    </a:lnTo>
                    <a:lnTo>
                      <a:pt x="126" y="24"/>
                    </a:lnTo>
                    <a:lnTo>
                      <a:pt x="128" y="26"/>
                    </a:lnTo>
                    <a:lnTo>
                      <a:pt x="130" y="26"/>
                    </a:lnTo>
                    <a:lnTo>
                      <a:pt x="134" y="26"/>
                    </a:lnTo>
                    <a:lnTo>
                      <a:pt x="136" y="26"/>
                    </a:lnTo>
                    <a:lnTo>
                      <a:pt x="136" y="34"/>
                    </a:lnTo>
                    <a:lnTo>
                      <a:pt x="128" y="38"/>
                    </a:lnTo>
                    <a:lnTo>
                      <a:pt x="110" y="58"/>
                    </a:lnTo>
                    <a:lnTo>
                      <a:pt x="92" y="52"/>
                    </a:lnTo>
                    <a:lnTo>
                      <a:pt x="90" y="52"/>
                    </a:lnTo>
                    <a:lnTo>
                      <a:pt x="88" y="52"/>
                    </a:lnTo>
                    <a:lnTo>
                      <a:pt x="84" y="50"/>
                    </a:lnTo>
                    <a:lnTo>
                      <a:pt x="80" y="50"/>
                    </a:lnTo>
                    <a:lnTo>
                      <a:pt x="78" y="50"/>
                    </a:lnTo>
                    <a:lnTo>
                      <a:pt x="78" y="46"/>
                    </a:lnTo>
                    <a:lnTo>
                      <a:pt x="76" y="44"/>
                    </a:lnTo>
                    <a:lnTo>
                      <a:pt x="76" y="42"/>
                    </a:lnTo>
                    <a:lnTo>
                      <a:pt x="74" y="40"/>
                    </a:lnTo>
                    <a:lnTo>
                      <a:pt x="52" y="44"/>
                    </a:lnTo>
                    <a:lnTo>
                      <a:pt x="52" y="52"/>
                    </a:lnTo>
                    <a:lnTo>
                      <a:pt x="60" y="52"/>
                    </a:lnTo>
                    <a:lnTo>
                      <a:pt x="62" y="62"/>
                    </a:lnTo>
                    <a:lnTo>
                      <a:pt x="60" y="60"/>
                    </a:lnTo>
                    <a:lnTo>
                      <a:pt x="58" y="60"/>
                    </a:lnTo>
                    <a:lnTo>
                      <a:pt x="56" y="58"/>
                    </a:lnTo>
                    <a:lnTo>
                      <a:pt x="54" y="58"/>
                    </a:lnTo>
                    <a:lnTo>
                      <a:pt x="52" y="60"/>
                    </a:lnTo>
                    <a:lnTo>
                      <a:pt x="52" y="70"/>
                    </a:lnTo>
                    <a:lnTo>
                      <a:pt x="54" y="70"/>
                    </a:lnTo>
                    <a:lnTo>
                      <a:pt x="54" y="72"/>
                    </a:lnTo>
                    <a:lnTo>
                      <a:pt x="56" y="76"/>
                    </a:lnTo>
                    <a:lnTo>
                      <a:pt x="58" y="80"/>
                    </a:lnTo>
                    <a:lnTo>
                      <a:pt x="60" y="86"/>
                    </a:lnTo>
                    <a:lnTo>
                      <a:pt x="60" y="92"/>
                    </a:lnTo>
                    <a:lnTo>
                      <a:pt x="60" y="96"/>
                    </a:lnTo>
                    <a:lnTo>
                      <a:pt x="52" y="126"/>
                    </a:lnTo>
                    <a:lnTo>
                      <a:pt x="50" y="132"/>
                    </a:lnTo>
                    <a:lnTo>
                      <a:pt x="44" y="132"/>
                    </a:lnTo>
                    <a:lnTo>
                      <a:pt x="42" y="130"/>
                    </a:lnTo>
                    <a:lnTo>
                      <a:pt x="38" y="130"/>
                    </a:lnTo>
                    <a:lnTo>
                      <a:pt x="36" y="132"/>
                    </a:lnTo>
                    <a:lnTo>
                      <a:pt x="34" y="132"/>
                    </a:lnTo>
                    <a:lnTo>
                      <a:pt x="32" y="132"/>
                    </a:lnTo>
                    <a:lnTo>
                      <a:pt x="28" y="134"/>
                    </a:lnTo>
                    <a:lnTo>
                      <a:pt x="22" y="134"/>
                    </a:lnTo>
                    <a:lnTo>
                      <a:pt x="18" y="138"/>
                    </a:lnTo>
                    <a:lnTo>
                      <a:pt x="14" y="142"/>
                    </a:lnTo>
                    <a:lnTo>
                      <a:pt x="10" y="146"/>
                    </a:lnTo>
                    <a:lnTo>
                      <a:pt x="10" y="148"/>
                    </a:lnTo>
                    <a:lnTo>
                      <a:pt x="10" y="152"/>
                    </a:lnTo>
                    <a:lnTo>
                      <a:pt x="8" y="156"/>
                    </a:lnTo>
                    <a:lnTo>
                      <a:pt x="6" y="158"/>
                    </a:lnTo>
                    <a:lnTo>
                      <a:pt x="6" y="160"/>
                    </a:lnTo>
                    <a:lnTo>
                      <a:pt x="4" y="162"/>
                    </a:lnTo>
                    <a:lnTo>
                      <a:pt x="2" y="164"/>
                    </a:lnTo>
                    <a:lnTo>
                      <a:pt x="0" y="168"/>
                    </a:lnTo>
                    <a:lnTo>
                      <a:pt x="0" y="174"/>
                    </a:lnTo>
                    <a:lnTo>
                      <a:pt x="0" y="182"/>
                    </a:lnTo>
                    <a:lnTo>
                      <a:pt x="2" y="188"/>
                    </a:lnTo>
                    <a:lnTo>
                      <a:pt x="2" y="190"/>
                    </a:lnTo>
                    <a:lnTo>
                      <a:pt x="4" y="192"/>
                    </a:lnTo>
                    <a:lnTo>
                      <a:pt x="4" y="194"/>
                    </a:lnTo>
                    <a:lnTo>
                      <a:pt x="6" y="198"/>
                    </a:lnTo>
                    <a:lnTo>
                      <a:pt x="6" y="200"/>
                    </a:lnTo>
                    <a:lnTo>
                      <a:pt x="4" y="200"/>
                    </a:lnTo>
                    <a:lnTo>
                      <a:pt x="6" y="200"/>
                    </a:lnTo>
                    <a:lnTo>
                      <a:pt x="10" y="198"/>
                    </a:lnTo>
                    <a:lnTo>
                      <a:pt x="12" y="198"/>
                    </a:lnTo>
                    <a:lnTo>
                      <a:pt x="14" y="200"/>
                    </a:lnTo>
                    <a:lnTo>
                      <a:pt x="16" y="202"/>
                    </a:lnTo>
                    <a:lnTo>
                      <a:pt x="18" y="204"/>
                    </a:lnTo>
                    <a:lnTo>
                      <a:pt x="22" y="204"/>
                    </a:lnTo>
                    <a:lnTo>
                      <a:pt x="26" y="206"/>
                    </a:lnTo>
                    <a:lnTo>
                      <a:pt x="30" y="206"/>
                    </a:lnTo>
                    <a:lnTo>
                      <a:pt x="34" y="204"/>
                    </a:lnTo>
                    <a:lnTo>
                      <a:pt x="36" y="202"/>
                    </a:lnTo>
                    <a:lnTo>
                      <a:pt x="38" y="200"/>
                    </a:lnTo>
                    <a:lnTo>
                      <a:pt x="42" y="198"/>
                    </a:lnTo>
                    <a:lnTo>
                      <a:pt x="42" y="196"/>
                    </a:lnTo>
                    <a:lnTo>
                      <a:pt x="42" y="222"/>
                    </a:lnTo>
                    <a:lnTo>
                      <a:pt x="42" y="224"/>
                    </a:lnTo>
                    <a:lnTo>
                      <a:pt x="44" y="224"/>
                    </a:lnTo>
                    <a:lnTo>
                      <a:pt x="48" y="226"/>
                    </a:lnTo>
                    <a:lnTo>
                      <a:pt x="50" y="226"/>
                    </a:lnTo>
                    <a:lnTo>
                      <a:pt x="54" y="226"/>
                    </a:lnTo>
                    <a:lnTo>
                      <a:pt x="58" y="226"/>
                    </a:lnTo>
                    <a:lnTo>
                      <a:pt x="64" y="226"/>
                    </a:lnTo>
                    <a:lnTo>
                      <a:pt x="70" y="226"/>
                    </a:lnTo>
                    <a:lnTo>
                      <a:pt x="74" y="224"/>
                    </a:lnTo>
                    <a:lnTo>
                      <a:pt x="78" y="224"/>
                    </a:lnTo>
                    <a:lnTo>
                      <a:pt x="80" y="222"/>
                    </a:lnTo>
                    <a:lnTo>
                      <a:pt x="84" y="218"/>
                    </a:lnTo>
                    <a:lnTo>
                      <a:pt x="86" y="216"/>
                    </a:lnTo>
                    <a:lnTo>
                      <a:pt x="86" y="214"/>
                    </a:lnTo>
                    <a:lnTo>
                      <a:pt x="90" y="212"/>
                    </a:lnTo>
                    <a:lnTo>
                      <a:pt x="94" y="210"/>
                    </a:lnTo>
                    <a:lnTo>
                      <a:pt x="96" y="210"/>
                    </a:lnTo>
                    <a:lnTo>
                      <a:pt x="100" y="212"/>
                    </a:lnTo>
                    <a:lnTo>
                      <a:pt x="102" y="212"/>
                    </a:lnTo>
                    <a:lnTo>
                      <a:pt x="104" y="210"/>
                    </a:lnTo>
                    <a:lnTo>
                      <a:pt x="106" y="208"/>
                    </a:lnTo>
                    <a:lnTo>
                      <a:pt x="108" y="206"/>
                    </a:lnTo>
                    <a:lnTo>
                      <a:pt x="110" y="206"/>
                    </a:lnTo>
                    <a:lnTo>
                      <a:pt x="112" y="206"/>
                    </a:lnTo>
                    <a:lnTo>
                      <a:pt x="112" y="208"/>
                    </a:lnTo>
                    <a:lnTo>
                      <a:pt x="112" y="212"/>
                    </a:lnTo>
                    <a:lnTo>
                      <a:pt x="112" y="216"/>
                    </a:lnTo>
                    <a:lnTo>
                      <a:pt x="112" y="226"/>
                    </a:lnTo>
                    <a:lnTo>
                      <a:pt x="114" y="238"/>
                    </a:lnTo>
                    <a:lnTo>
                      <a:pt x="124" y="248"/>
                    </a:lnTo>
                    <a:lnTo>
                      <a:pt x="136" y="252"/>
                    </a:lnTo>
                    <a:lnTo>
                      <a:pt x="146" y="250"/>
                    </a:lnTo>
                    <a:lnTo>
                      <a:pt x="148" y="252"/>
                    </a:lnTo>
                    <a:lnTo>
                      <a:pt x="148" y="254"/>
                    </a:lnTo>
                    <a:lnTo>
                      <a:pt x="150" y="258"/>
                    </a:lnTo>
                    <a:lnTo>
                      <a:pt x="152" y="262"/>
                    </a:lnTo>
                    <a:lnTo>
                      <a:pt x="156" y="266"/>
                    </a:lnTo>
                    <a:lnTo>
                      <a:pt x="162" y="268"/>
                    </a:lnTo>
                    <a:lnTo>
                      <a:pt x="164" y="268"/>
                    </a:lnTo>
                    <a:lnTo>
                      <a:pt x="166" y="272"/>
                    </a:lnTo>
                    <a:lnTo>
                      <a:pt x="170" y="274"/>
                    </a:lnTo>
                    <a:lnTo>
                      <a:pt x="174" y="278"/>
                    </a:lnTo>
                    <a:lnTo>
                      <a:pt x="178" y="284"/>
                    </a:lnTo>
                    <a:lnTo>
                      <a:pt x="182" y="288"/>
                    </a:lnTo>
                    <a:lnTo>
                      <a:pt x="182" y="294"/>
                    </a:lnTo>
                    <a:lnTo>
                      <a:pt x="206" y="296"/>
                    </a:lnTo>
                    <a:lnTo>
                      <a:pt x="206" y="298"/>
                    </a:lnTo>
                    <a:lnTo>
                      <a:pt x="204" y="300"/>
                    </a:lnTo>
                    <a:lnTo>
                      <a:pt x="204" y="304"/>
                    </a:lnTo>
                    <a:lnTo>
                      <a:pt x="204" y="308"/>
                    </a:lnTo>
                    <a:lnTo>
                      <a:pt x="206" y="310"/>
                    </a:lnTo>
                    <a:lnTo>
                      <a:pt x="208" y="312"/>
                    </a:lnTo>
                    <a:lnTo>
                      <a:pt x="210" y="312"/>
                    </a:lnTo>
                    <a:lnTo>
                      <a:pt x="212" y="314"/>
                    </a:lnTo>
                    <a:lnTo>
                      <a:pt x="214" y="318"/>
                    </a:lnTo>
                    <a:lnTo>
                      <a:pt x="214" y="322"/>
                    </a:lnTo>
                    <a:lnTo>
                      <a:pt x="214" y="326"/>
                    </a:lnTo>
                    <a:lnTo>
                      <a:pt x="214" y="338"/>
                    </a:lnTo>
                    <a:lnTo>
                      <a:pt x="214" y="350"/>
                    </a:lnTo>
                    <a:lnTo>
                      <a:pt x="214" y="362"/>
                    </a:lnTo>
                    <a:lnTo>
                      <a:pt x="210" y="368"/>
                    </a:lnTo>
                    <a:lnTo>
                      <a:pt x="212" y="368"/>
                    </a:lnTo>
                    <a:lnTo>
                      <a:pt x="212" y="370"/>
                    </a:lnTo>
                    <a:lnTo>
                      <a:pt x="214" y="372"/>
                    </a:lnTo>
                    <a:lnTo>
                      <a:pt x="214" y="374"/>
                    </a:lnTo>
                    <a:lnTo>
                      <a:pt x="214" y="380"/>
                    </a:lnTo>
                    <a:lnTo>
                      <a:pt x="216" y="384"/>
                    </a:lnTo>
                    <a:lnTo>
                      <a:pt x="216" y="396"/>
                    </a:lnTo>
                    <a:lnTo>
                      <a:pt x="218" y="408"/>
                    </a:lnTo>
                    <a:lnTo>
                      <a:pt x="218" y="416"/>
                    </a:lnTo>
                    <a:lnTo>
                      <a:pt x="220" y="416"/>
                    </a:lnTo>
                    <a:lnTo>
                      <a:pt x="220" y="418"/>
                    </a:lnTo>
                    <a:lnTo>
                      <a:pt x="222" y="420"/>
                    </a:lnTo>
                    <a:lnTo>
                      <a:pt x="226" y="420"/>
                    </a:lnTo>
                    <a:lnTo>
                      <a:pt x="236" y="424"/>
                    </a:lnTo>
                    <a:lnTo>
                      <a:pt x="238" y="422"/>
                    </a:lnTo>
                    <a:lnTo>
                      <a:pt x="240" y="422"/>
                    </a:lnTo>
                    <a:lnTo>
                      <a:pt x="242" y="422"/>
                    </a:lnTo>
                    <a:lnTo>
                      <a:pt x="244" y="422"/>
                    </a:lnTo>
                    <a:lnTo>
                      <a:pt x="246" y="422"/>
                    </a:lnTo>
                    <a:lnTo>
                      <a:pt x="248" y="424"/>
                    </a:lnTo>
                    <a:lnTo>
                      <a:pt x="250" y="428"/>
                    </a:lnTo>
                    <a:lnTo>
                      <a:pt x="252" y="432"/>
                    </a:lnTo>
                    <a:lnTo>
                      <a:pt x="254" y="436"/>
                    </a:lnTo>
                    <a:lnTo>
                      <a:pt x="256" y="442"/>
                    </a:lnTo>
                    <a:lnTo>
                      <a:pt x="256" y="446"/>
                    </a:lnTo>
                    <a:lnTo>
                      <a:pt x="256" y="448"/>
                    </a:lnTo>
                    <a:lnTo>
                      <a:pt x="260" y="450"/>
                    </a:lnTo>
                    <a:lnTo>
                      <a:pt x="264" y="450"/>
                    </a:lnTo>
                    <a:lnTo>
                      <a:pt x="266" y="452"/>
                    </a:lnTo>
                    <a:lnTo>
                      <a:pt x="268" y="452"/>
                    </a:lnTo>
                    <a:lnTo>
                      <a:pt x="270" y="454"/>
                    </a:lnTo>
                    <a:lnTo>
                      <a:pt x="270" y="458"/>
                    </a:lnTo>
                    <a:lnTo>
                      <a:pt x="270" y="462"/>
                    </a:lnTo>
                    <a:lnTo>
                      <a:pt x="270" y="466"/>
                    </a:lnTo>
                    <a:lnTo>
                      <a:pt x="266" y="472"/>
                    </a:lnTo>
                    <a:lnTo>
                      <a:pt x="264" y="474"/>
                    </a:lnTo>
                    <a:lnTo>
                      <a:pt x="258" y="480"/>
                    </a:lnTo>
                    <a:lnTo>
                      <a:pt x="248" y="488"/>
                    </a:lnTo>
                    <a:lnTo>
                      <a:pt x="240" y="494"/>
                    </a:lnTo>
                    <a:lnTo>
                      <a:pt x="234" y="500"/>
                    </a:lnTo>
                    <a:lnTo>
                      <a:pt x="232" y="500"/>
                    </a:lnTo>
                    <a:lnTo>
                      <a:pt x="230" y="502"/>
                    </a:lnTo>
                    <a:lnTo>
                      <a:pt x="228" y="506"/>
                    </a:lnTo>
                    <a:lnTo>
                      <a:pt x="224" y="510"/>
                    </a:lnTo>
                    <a:lnTo>
                      <a:pt x="220" y="514"/>
                    </a:lnTo>
                    <a:lnTo>
                      <a:pt x="218" y="518"/>
                    </a:lnTo>
                    <a:lnTo>
                      <a:pt x="216" y="522"/>
                    </a:lnTo>
                    <a:lnTo>
                      <a:pt x="216" y="524"/>
                    </a:lnTo>
                    <a:lnTo>
                      <a:pt x="218" y="524"/>
                    </a:lnTo>
                    <a:lnTo>
                      <a:pt x="220" y="522"/>
                    </a:lnTo>
                    <a:lnTo>
                      <a:pt x="224" y="524"/>
                    </a:lnTo>
                    <a:lnTo>
                      <a:pt x="226" y="526"/>
                    </a:lnTo>
                    <a:lnTo>
                      <a:pt x="230" y="530"/>
                    </a:lnTo>
                    <a:lnTo>
                      <a:pt x="240" y="538"/>
                    </a:lnTo>
                    <a:lnTo>
                      <a:pt x="240" y="540"/>
                    </a:lnTo>
                    <a:lnTo>
                      <a:pt x="244" y="540"/>
                    </a:lnTo>
                    <a:lnTo>
                      <a:pt x="248" y="542"/>
                    </a:lnTo>
                    <a:lnTo>
                      <a:pt x="254" y="544"/>
                    </a:lnTo>
                    <a:lnTo>
                      <a:pt x="258" y="546"/>
                    </a:lnTo>
                    <a:lnTo>
                      <a:pt x="262" y="548"/>
                    </a:lnTo>
                    <a:lnTo>
                      <a:pt x="264" y="552"/>
                    </a:lnTo>
                    <a:lnTo>
                      <a:pt x="278" y="568"/>
                    </a:lnTo>
                    <a:lnTo>
                      <a:pt x="282" y="572"/>
                    </a:lnTo>
                    <a:lnTo>
                      <a:pt x="290" y="562"/>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94" name="Freeform 333"/>
              <p:cNvSpPr>
                <a:spLocks/>
              </p:cNvSpPr>
              <p:nvPr/>
            </p:nvSpPr>
            <p:spPr bwMode="gray">
              <a:xfrm>
                <a:off x="1646" y="3125"/>
                <a:ext cx="165" cy="756"/>
              </a:xfrm>
              <a:custGeom>
                <a:avLst/>
                <a:gdLst>
                  <a:gd name="T0" fmla="*/ 130 w 150"/>
                  <a:gd name="T1" fmla="*/ 742 h 756"/>
                  <a:gd name="T2" fmla="*/ 102 w 150"/>
                  <a:gd name="T3" fmla="*/ 748 h 756"/>
                  <a:gd name="T4" fmla="*/ 92 w 150"/>
                  <a:gd name="T5" fmla="*/ 748 h 756"/>
                  <a:gd name="T6" fmla="*/ 54 w 150"/>
                  <a:gd name="T7" fmla="*/ 716 h 756"/>
                  <a:gd name="T8" fmla="*/ 70 w 150"/>
                  <a:gd name="T9" fmla="*/ 688 h 756"/>
                  <a:gd name="T10" fmla="*/ 58 w 150"/>
                  <a:gd name="T11" fmla="*/ 678 h 756"/>
                  <a:gd name="T12" fmla="*/ 42 w 150"/>
                  <a:gd name="T13" fmla="*/ 678 h 756"/>
                  <a:gd name="T14" fmla="*/ 34 w 150"/>
                  <a:gd name="T15" fmla="*/ 686 h 756"/>
                  <a:gd name="T16" fmla="*/ 0 w 150"/>
                  <a:gd name="T17" fmla="*/ 622 h 756"/>
                  <a:gd name="T18" fmla="*/ 8 w 150"/>
                  <a:gd name="T19" fmla="*/ 540 h 756"/>
                  <a:gd name="T20" fmla="*/ 30 w 150"/>
                  <a:gd name="T21" fmla="*/ 452 h 756"/>
                  <a:gd name="T22" fmla="*/ 28 w 150"/>
                  <a:gd name="T23" fmla="*/ 398 h 756"/>
                  <a:gd name="T24" fmla="*/ 48 w 150"/>
                  <a:gd name="T25" fmla="*/ 368 h 756"/>
                  <a:gd name="T26" fmla="*/ 46 w 150"/>
                  <a:gd name="T27" fmla="*/ 336 h 756"/>
                  <a:gd name="T28" fmla="*/ 38 w 150"/>
                  <a:gd name="T29" fmla="*/ 352 h 756"/>
                  <a:gd name="T30" fmla="*/ 36 w 150"/>
                  <a:gd name="T31" fmla="*/ 372 h 756"/>
                  <a:gd name="T32" fmla="*/ 30 w 150"/>
                  <a:gd name="T33" fmla="*/ 380 h 756"/>
                  <a:gd name="T34" fmla="*/ 50 w 150"/>
                  <a:gd name="T35" fmla="*/ 260 h 756"/>
                  <a:gd name="T36" fmla="*/ 56 w 150"/>
                  <a:gd name="T37" fmla="*/ 214 h 756"/>
                  <a:gd name="T38" fmla="*/ 66 w 150"/>
                  <a:gd name="T39" fmla="*/ 184 h 756"/>
                  <a:gd name="T40" fmla="*/ 66 w 150"/>
                  <a:gd name="T41" fmla="*/ 166 h 756"/>
                  <a:gd name="T42" fmla="*/ 68 w 150"/>
                  <a:gd name="T43" fmla="*/ 150 h 756"/>
                  <a:gd name="T44" fmla="*/ 70 w 150"/>
                  <a:gd name="T45" fmla="*/ 134 h 756"/>
                  <a:gd name="T46" fmla="*/ 68 w 150"/>
                  <a:gd name="T47" fmla="*/ 110 h 756"/>
                  <a:gd name="T48" fmla="*/ 72 w 150"/>
                  <a:gd name="T49" fmla="*/ 88 h 756"/>
                  <a:gd name="T50" fmla="*/ 64 w 150"/>
                  <a:gd name="T51" fmla="*/ 30 h 756"/>
                  <a:gd name="T52" fmla="*/ 46 w 150"/>
                  <a:gd name="T53" fmla="*/ 10 h 756"/>
                  <a:gd name="T54" fmla="*/ 60 w 150"/>
                  <a:gd name="T55" fmla="*/ 6 h 756"/>
                  <a:gd name="T56" fmla="*/ 74 w 150"/>
                  <a:gd name="T57" fmla="*/ 8 h 756"/>
                  <a:gd name="T58" fmla="*/ 100 w 150"/>
                  <a:gd name="T59" fmla="*/ 46 h 756"/>
                  <a:gd name="T60" fmla="*/ 110 w 150"/>
                  <a:gd name="T61" fmla="*/ 106 h 756"/>
                  <a:gd name="T62" fmla="*/ 116 w 150"/>
                  <a:gd name="T63" fmla="*/ 108 h 756"/>
                  <a:gd name="T64" fmla="*/ 118 w 150"/>
                  <a:gd name="T65" fmla="*/ 116 h 756"/>
                  <a:gd name="T66" fmla="*/ 114 w 150"/>
                  <a:gd name="T67" fmla="*/ 126 h 756"/>
                  <a:gd name="T68" fmla="*/ 104 w 150"/>
                  <a:gd name="T69" fmla="*/ 146 h 756"/>
                  <a:gd name="T70" fmla="*/ 88 w 150"/>
                  <a:gd name="T71" fmla="*/ 178 h 756"/>
                  <a:gd name="T72" fmla="*/ 82 w 150"/>
                  <a:gd name="T73" fmla="*/ 214 h 756"/>
                  <a:gd name="T74" fmla="*/ 80 w 150"/>
                  <a:gd name="T75" fmla="*/ 326 h 756"/>
                  <a:gd name="T76" fmla="*/ 68 w 150"/>
                  <a:gd name="T77" fmla="*/ 344 h 756"/>
                  <a:gd name="T78" fmla="*/ 58 w 150"/>
                  <a:gd name="T79" fmla="*/ 370 h 756"/>
                  <a:gd name="T80" fmla="*/ 60 w 150"/>
                  <a:gd name="T81" fmla="*/ 398 h 756"/>
                  <a:gd name="T82" fmla="*/ 56 w 150"/>
                  <a:gd name="T83" fmla="*/ 420 h 756"/>
                  <a:gd name="T84" fmla="*/ 56 w 150"/>
                  <a:gd name="T85" fmla="*/ 458 h 756"/>
                  <a:gd name="T86" fmla="*/ 54 w 150"/>
                  <a:gd name="T87" fmla="*/ 470 h 756"/>
                  <a:gd name="T88" fmla="*/ 58 w 150"/>
                  <a:gd name="T89" fmla="*/ 478 h 756"/>
                  <a:gd name="T90" fmla="*/ 56 w 150"/>
                  <a:gd name="T91" fmla="*/ 516 h 756"/>
                  <a:gd name="T92" fmla="*/ 46 w 150"/>
                  <a:gd name="T93" fmla="*/ 526 h 756"/>
                  <a:gd name="T94" fmla="*/ 38 w 150"/>
                  <a:gd name="T95" fmla="*/ 554 h 756"/>
                  <a:gd name="T96" fmla="*/ 38 w 150"/>
                  <a:gd name="T97" fmla="*/ 618 h 756"/>
                  <a:gd name="T98" fmla="*/ 38 w 150"/>
                  <a:gd name="T99" fmla="*/ 642 h 756"/>
                  <a:gd name="T100" fmla="*/ 90 w 150"/>
                  <a:gd name="T101" fmla="*/ 658 h 756"/>
                  <a:gd name="T102" fmla="*/ 92 w 150"/>
                  <a:gd name="T103" fmla="*/ 676 h 756"/>
                  <a:gd name="T104" fmla="*/ 150 w 150"/>
                  <a:gd name="T105" fmla="*/ 748 h 7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0"/>
                  <a:gd name="T160" fmla="*/ 0 h 756"/>
                  <a:gd name="T161" fmla="*/ 150 w 150"/>
                  <a:gd name="T162" fmla="*/ 756 h 75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0" h="756">
                    <a:moveTo>
                      <a:pt x="150" y="748"/>
                    </a:moveTo>
                    <a:lnTo>
                      <a:pt x="144" y="752"/>
                    </a:lnTo>
                    <a:lnTo>
                      <a:pt x="136" y="748"/>
                    </a:lnTo>
                    <a:lnTo>
                      <a:pt x="130" y="742"/>
                    </a:lnTo>
                    <a:lnTo>
                      <a:pt x="122" y="744"/>
                    </a:lnTo>
                    <a:lnTo>
                      <a:pt x="112" y="750"/>
                    </a:lnTo>
                    <a:lnTo>
                      <a:pt x="106" y="756"/>
                    </a:lnTo>
                    <a:lnTo>
                      <a:pt x="102" y="748"/>
                    </a:lnTo>
                    <a:lnTo>
                      <a:pt x="104" y="738"/>
                    </a:lnTo>
                    <a:lnTo>
                      <a:pt x="102" y="732"/>
                    </a:lnTo>
                    <a:lnTo>
                      <a:pt x="92" y="736"/>
                    </a:lnTo>
                    <a:lnTo>
                      <a:pt x="92" y="748"/>
                    </a:lnTo>
                    <a:lnTo>
                      <a:pt x="76" y="748"/>
                    </a:lnTo>
                    <a:lnTo>
                      <a:pt x="70" y="728"/>
                    </a:lnTo>
                    <a:lnTo>
                      <a:pt x="54" y="730"/>
                    </a:lnTo>
                    <a:lnTo>
                      <a:pt x="54" y="716"/>
                    </a:lnTo>
                    <a:lnTo>
                      <a:pt x="66" y="712"/>
                    </a:lnTo>
                    <a:lnTo>
                      <a:pt x="72" y="694"/>
                    </a:lnTo>
                    <a:lnTo>
                      <a:pt x="72" y="690"/>
                    </a:lnTo>
                    <a:lnTo>
                      <a:pt x="70" y="688"/>
                    </a:lnTo>
                    <a:lnTo>
                      <a:pt x="66" y="684"/>
                    </a:lnTo>
                    <a:lnTo>
                      <a:pt x="62" y="682"/>
                    </a:lnTo>
                    <a:lnTo>
                      <a:pt x="60" y="680"/>
                    </a:lnTo>
                    <a:lnTo>
                      <a:pt x="58" y="678"/>
                    </a:lnTo>
                    <a:lnTo>
                      <a:pt x="56" y="676"/>
                    </a:lnTo>
                    <a:lnTo>
                      <a:pt x="50" y="676"/>
                    </a:lnTo>
                    <a:lnTo>
                      <a:pt x="46" y="676"/>
                    </a:lnTo>
                    <a:lnTo>
                      <a:pt x="42" y="678"/>
                    </a:lnTo>
                    <a:lnTo>
                      <a:pt x="38" y="680"/>
                    </a:lnTo>
                    <a:lnTo>
                      <a:pt x="36" y="682"/>
                    </a:lnTo>
                    <a:lnTo>
                      <a:pt x="34" y="684"/>
                    </a:lnTo>
                    <a:lnTo>
                      <a:pt x="34" y="686"/>
                    </a:lnTo>
                    <a:lnTo>
                      <a:pt x="2" y="654"/>
                    </a:lnTo>
                    <a:lnTo>
                      <a:pt x="0" y="642"/>
                    </a:lnTo>
                    <a:lnTo>
                      <a:pt x="0" y="622"/>
                    </a:lnTo>
                    <a:lnTo>
                      <a:pt x="0" y="600"/>
                    </a:lnTo>
                    <a:lnTo>
                      <a:pt x="4" y="576"/>
                    </a:lnTo>
                    <a:lnTo>
                      <a:pt x="6" y="554"/>
                    </a:lnTo>
                    <a:lnTo>
                      <a:pt x="8" y="540"/>
                    </a:lnTo>
                    <a:lnTo>
                      <a:pt x="8" y="534"/>
                    </a:lnTo>
                    <a:lnTo>
                      <a:pt x="26" y="510"/>
                    </a:lnTo>
                    <a:lnTo>
                      <a:pt x="30" y="484"/>
                    </a:lnTo>
                    <a:lnTo>
                      <a:pt x="30" y="452"/>
                    </a:lnTo>
                    <a:lnTo>
                      <a:pt x="16" y="432"/>
                    </a:lnTo>
                    <a:lnTo>
                      <a:pt x="34" y="414"/>
                    </a:lnTo>
                    <a:lnTo>
                      <a:pt x="36" y="398"/>
                    </a:lnTo>
                    <a:lnTo>
                      <a:pt x="28" y="398"/>
                    </a:lnTo>
                    <a:lnTo>
                      <a:pt x="32" y="388"/>
                    </a:lnTo>
                    <a:lnTo>
                      <a:pt x="38" y="388"/>
                    </a:lnTo>
                    <a:lnTo>
                      <a:pt x="46" y="384"/>
                    </a:lnTo>
                    <a:lnTo>
                      <a:pt x="48" y="368"/>
                    </a:lnTo>
                    <a:lnTo>
                      <a:pt x="48" y="358"/>
                    </a:lnTo>
                    <a:lnTo>
                      <a:pt x="50" y="348"/>
                    </a:lnTo>
                    <a:lnTo>
                      <a:pt x="54" y="332"/>
                    </a:lnTo>
                    <a:lnTo>
                      <a:pt x="46" y="336"/>
                    </a:lnTo>
                    <a:lnTo>
                      <a:pt x="42" y="344"/>
                    </a:lnTo>
                    <a:lnTo>
                      <a:pt x="40" y="346"/>
                    </a:lnTo>
                    <a:lnTo>
                      <a:pt x="40" y="348"/>
                    </a:lnTo>
                    <a:lnTo>
                      <a:pt x="38" y="352"/>
                    </a:lnTo>
                    <a:lnTo>
                      <a:pt x="38" y="356"/>
                    </a:lnTo>
                    <a:lnTo>
                      <a:pt x="38" y="362"/>
                    </a:lnTo>
                    <a:lnTo>
                      <a:pt x="38" y="368"/>
                    </a:lnTo>
                    <a:lnTo>
                      <a:pt x="36" y="372"/>
                    </a:lnTo>
                    <a:lnTo>
                      <a:pt x="34" y="376"/>
                    </a:lnTo>
                    <a:lnTo>
                      <a:pt x="32" y="378"/>
                    </a:lnTo>
                    <a:lnTo>
                      <a:pt x="30" y="378"/>
                    </a:lnTo>
                    <a:lnTo>
                      <a:pt x="30" y="380"/>
                    </a:lnTo>
                    <a:lnTo>
                      <a:pt x="28" y="352"/>
                    </a:lnTo>
                    <a:lnTo>
                      <a:pt x="40" y="314"/>
                    </a:lnTo>
                    <a:lnTo>
                      <a:pt x="46" y="282"/>
                    </a:lnTo>
                    <a:lnTo>
                      <a:pt x="50" y="260"/>
                    </a:lnTo>
                    <a:lnTo>
                      <a:pt x="50" y="244"/>
                    </a:lnTo>
                    <a:lnTo>
                      <a:pt x="50" y="240"/>
                    </a:lnTo>
                    <a:lnTo>
                      <a:pt x="50" y="228"/>
                    </a:lnTo>
                    <a:lnTo>
                      <a:pt x="56" y="214"/>
                    </a:lnTo>
                    <a:lnTo>
                      <a:pt x="60" y="200"/>
                    </a:lnTo>
                    <a:lnTo>
                      <a:pt x="64" y="190"/>
                    </a:lnTo>
                    <a:lnTo>
                      <a:pt x="66" y="186"/>
                    </a:lnTo>
                    <a:lnTo>
                      <a:pt x="66" y="184"/>
                    </a:lnTo>
                    <a:lnTo>
                      <a:pt x="66" y="182"/>
                    </a:lnTo>
                    <a:lnTo>
                      <a:pt x="66" y="176"/>
                    </a:lnTo>
                    <a:lnTo>
                      <a:pt x="66" y="172"/>
                    </a:lnTo>
                    <a:lnTo>
                      <a:pt x="66" y="166"/>
                    </a:lnTo>
                    <a:lnTo>
                      <a:pt x="66" y="164"/>
                    </a:lnTo>
                    <a:lnTo>
                      <a:pt x="68" y="160"/>
                    </a:lnTo>
                    <a:lnTo>
                      <a:pt x="68" y="154"/>
                    </a:lnTo>
                    <a:lnTo>
                      <a:pt x="68" y="150"/>
                    </a:lnTo>
                    <a:lnTo>
                      <a:pt x="70" y="146"/>
                    </a:lnTo>
                    <a:lnTo>
                      <a:pt x="70" y="142"/>
                    </a:lnTo>
                    <a:lnTo>
                      <a:pt x="70" y="140"/>
                    </a:lnTo>
                    <a:lnTo>
                      <a:pt x="70" y="134"/>
                    </a:lnTo>
                    <a:lnTo>
                      <a:pt x="70" y="128"/>
                    </a:lnTo>
                    <a:lnTo>
                      <a:pt x="70" y="122"/>
                    </a:lnTo>
                    <a:lnTo>
                      <a:pt x="70" y="116"/>
                    </a:lnTo>
                    <a:lnTo>
                      <a:pt x="68" y="110"/>
                    </a:lnTo>
                    <a:lnTo>
                      <a:pt x="70" y="106"/>
                    </a:lnTo>
                    <a:lnTo>
                      <a:pt x="70" y="100"/>
                    </a:lnTo>
                    <a:lnTo>
                      <a:pt x="72" y="96"/>
                    </a:lnTo>
                    <a:lnTo>
                      <a:pt x="72" y="88"/>
                    </a:lnTo>
                    <a:lnTo>
                      <a:pt x="74" y="74"/>
                    </a:lnTo>
                    <a:lnTo>
                      <a:pt x="72" y="56"/>
                    </a:lnTo>
                    <a:lnTo>
                      <a:pt x="68" y="36"/>
                    </a:lnTo>
                    <a:lnTo>
                      <a:pt x="64" y="30"/>
                    </a:lnTo>
                    <a:lnTo>
                      <a:pt x="60" y="22"/>
                    </a:lnTo>
                    <a:lnTo>
                      <a:pt x="54" y="16"/>
                    </a:lnTo>
                    <a:lnTo>
                      <a:pt x="48" y="12"/>
                    </a:lnTo>
                    <a:lnTo>
                      <a:pt x="46" y="10"/>
                    </a:lnTo>
                    <a:lnTo>
                      <a:pt x="50" y="8"/>
                    </a:lnTo>
                    <a:lnTo>
                      <a:pt x="54" y="8"/>
                    </a:lnTo>
                    <a:lnTo>
                      <a:pt x="60" y="6"/>
                    </a:lnTo>
                    <a:lnTo>
                      <a:pt x="66" y="2"/>
                    </a:lnTo>
                    <a:lnTo>
                      <a:pt x="72" y="0"/>
                    </a:lnTo>
                    <a:lnTo>
                      <a:pt x="72" y="2"/>
                    </a:lnTo>
                    <a:lnTo>
                      <a:pt x="74" y="8"/>
                    </a:lnTo>
                    <a:lnTo>
                      <a:pt x="80" y="18"/>
                    </a:lnTo>
                    <a:lnTo>
                      <a:pt x="90" y="34"/>
                    </a:lnTo>
                    <a:lnTo>
                      <a:pt x="98" y="46"/>
                    </a:lnTo>
                    <a:lnTo>
                      <a:pt x="100" y="46"/>
                    </a:lnTo>
                    <a:lnTo>
                      <a:pt x="100" y="48"/>
                    </a:lnTo>
                    <a:lnTo>
                      <a:pt x="102" y="52"/>
                    </a:lnTo>
                    <a:lnTo>
                      <a:pt x="102" y="60"/>
                    </a:lnTo>
                    <a:lnTo>
                      <a:pt x="110" y="106"/>
                    </a:lnTo>
                    <a:lnTo>
                      <a:pt x="112" y="106"/>
                    </a:lnTo>
                    <a:lnTo>
                      <a:pt x="114" y="108"/>
                    </a:lnTo>
                    <a:lnTo>
                      <a:pt x="116" y="108"/>
                    </a:lnTo>
                    <a:lnTo>
                      <a:pt x="118" y="106"/>
                    </a:lnTo>
                    <a:lnTo>
                      <a:pt x="118" y="108"/>
                    </a:lnTo>
                    <a:lnTo>
                      <a:pt x="118" y="110"/>
                    </a:lnTo>
                    <a:lnTo>
                      <a:pt x="118" y="116"/>
                    </a:lnTo>
                    <a:lnTo>
                      <a:pt x="118" y="120"/>
                    </a:lnTo>
                    <a:lnTo>
                      <a:pt x="118" y="124"/>
                    </a:lnTo>
                    <a:lnTo>
                      <a:pt x="116" y="124"/>
                    </a:lnTo>
                    <a:lnTo>
                      <a:pt x="114" y="126"/>
                    </a:lnTo>
                    <a:lnTo>
                      <a:pt x="112" y="128"/>
                    </a:lnTo>
                    <a:lnTo>
                      <a:pt x="108" y="132"/>
                    </a:lnTo>
                    <a:lnTo>
                      <a:pt x="106" y="138"/>
                    </a:lnTo>
                    <a:lnTo>
                      <a:pt x="104" y="146"/>
                    </a:lnTo>
                    <a:lnTo>
                      <a:pt x="102" y="150"/>
                    </a:lnTo>
                    <a:lnTo>
                      <a:pt x="98" y="158"/>
                    </a:lnTo>
                    <a:lnTo>
                      <a:pt x="92" y="168"/>
                    </a:lnTo>
                    <a:lnTo>
                      <a:pt x="88" y="178"/>
                    </a:lnTo>
                    <a:lnTo>
                      <a:pt x="86" y="186"/>
                    </a:lnTo>
                    <a:lnTo>
                      <a:pt x="84" y="192"/>
                    </a:lnTo>
                    <a:lnTo>
                      <a:pt x="84" y="200"/>
                    </a:lnTo>
                    <a:lnTo>
                      <a:pt x="82" y="214"/>
                    </a:lnTo>
                    <a:lnTo>
                      <a:pt x="84" y="232"/>
                    </a:lnTo>
                    <a:lnTo>
                      <a:pt x="82" y="322"/>
                    </a:lnTo>
                    <a:lnTo>
                      <a:pt x="82" y="324"/>
                    </a:lnTo>
                    <a:lnTo>
                      <a:pt x="80" y="326"/>
                    </a:lnTo>
                    <a:lnTo>
                      <a:pt x="76" y="330"/>
                    </a:lnTo>
                    <a:lnTo>
                      <a:pt x="74" y="334"/>
                    </a:lnTo>
                    <a:lnTo>
                      <a:pt x="70" y="338"/>
                    </a:lnTo>
                    <a:lnTo>
                      <a:pt x="68" y="344"/>
                    </a:lnTo>
                    <a:lnTo>
                      <a:pt x="66" y="348"/>
                    </a:lnTo>
                    <a:lnTo>
                      <a:pt x="64" y="350"/>
                    </a:lnTo>
                    <a:lnTo>
                      <a:pt x="60" y="368"/>
                    </a:lnTo>
                    <a:lnTo>
                      <a:pt x="58" y="370"/>
                    </a:lnTo>
                    <a:lnTo>
                      <a:pt x="58" y="372"/>
                    </a:lnTo>
                    <a:lnTo>
                      <a:pt x="60" y="380"/>
                    </a:lnTo>
                    <a:lnTo>
                      <a:pt x="58" y="390"/>
                    </a:lnTo>
                    <a:lnTo>
                      <a:pt x="60" y="398"/>
                    </a:lnTo>
                    <a:lnTo>
                      <a:pt x="58" y="410"/>
                    </a:lnTo>
                    <a:lnTo>
                      <a:pt x="54" y="412"/>
                    </a:lnTo>
                    <a:lnTo>
                      <a:pt x="54" y="420"/>
                    </a:lnTo>
                    <a:lnTo>
                      <a:pt x="56" y="420"/>
                    </a:lnTo>
                    <a:lnTo>
                      <a:pt x="56" y="424"/>
                    </a:lnTo>
                    <a:lnTo>
                      <a:pt x="56" y="436"/>
                    </a:lnTo>
                    <a:lnTo>
                      <a:pt x="56" y="448"/>
                    </a:lnTo>
                    <a:lnTo>
                      <a:pt x="56" y="458"/>
                    </a:lnTo>
                    <a:lnTo>
                      <a:pt x="56" y="462"/>
                    </a:lnTo>
                    <a:lnTo>
                      <a:pt x="54" y="466"/>
                    </a:lnTo>
                    <a:lnTo>
                      <a:pt x="54" y="468"/>
                    </a:lnTo>
                    <a:lnTo>
                      <a:pt x="54" y="470"/>
                    </a:lnTo>
                    <a:lnTo>
                      <a:pt x="54" y="472"/>
                    </a:lnTo>
                    <a:lnTo>
                      <a:pt x="56" y="474"/>
                    </a:lnTo>
                    <a:lnTo>
                      <a:pt x="56" y="476"/>
                    </a:lnTo>
                    <a:lnTo>
                      <a:pt x="58" y="478"/>
                    </a:lnTo>
                    <a:lnTo>
                      <a:pt x="58" y="484"/>
                    </a:lnTo>
                    <a:lnTo>
                      <a:pt x="58" y="496"/>
                    </a:lnTo>
                    <a:lnTo>
                      <a:pt x="58" y="508"/>
                    </a:lnTo>
                    <a:lnTo>
                      <a:pt x="56" y="516"/>
                    </a:lnTo>
                    <a:lnTo>
                      <a:pt x="56" y="518"/>
                    </a:lnTo>
                    <a:lnTo>
                      <a:pt x="52" y="520"/>
                    </a:lnTo>
                    <a:lnTo>
                      <a:pt x="50" y="522"/>
                    </a:lnTo>
                    <a:lnTo>
                      <a:pt x="46" y="526"/>
                    </a:lnTo>
                    <a:lnTo>
                      <a:pt x="42" y="530"/>
                    </a:lnTo>
                    <a:lnTo>
                      <a:pt x="40" y="534"/>
                    </a:lnTo>
                    <a:lnTo>
                      <a:pt x="38" y="540"/>
                    </a:lnTo>
                    <a:lnTo>
                      <a:pt x="38" y="554"/>
                    </a:lnTo>
                    <a:lnTo>
                      <a:pt x="38" y="574"/>
                    </a:lnTo>
                    <a:lnTo>
                      <a:pt x="38" y="594"/>
                    </a:lnTo>
                    <a:lnTo>
                      <a:pt x="38" y="612"/>
                    </a:lnTo>
                    <a:lnTo>
                      <a:pt x="38" y="618"/>
                    </a:lnTo>
                    <a:lnTo>
                      <a:pt x="36" y="620"/>
                    </a:lnTo>
                    <a:lnTo>
                      <a:pt x="36" y="624"/>
                    </a:lnTo>
                    <a:lnTo>
                      <a:pt x="38" y="630"/>
                    </a:lnTo>
                    <a:lnTo>
                      <a:pt x="38" y="642"/>
                    </a:lnTo>
                    <a:lnTo>
                      <a:pt x="50" y="656"/>
                    </a:lnTo>
                    <a:lnTo>
                      <a:pt x="88" y="656"/>
                    </a:lnTo>
                    <a:lnTo>
                      <a:pt x="90" y="656"/>
                    </a:lnTo>
                    <a:lnTo>
                      <a:pt x="90" y="658"/>
                    </a:lnTo>
                    <a:lnTo>
                      <a:pt x="90" y="660"/>
                    </a:lnTo>
                    <a:lnTo>
                      <a:pt x="90" y="662"/>
                    </a:lnTo>
                    <a:lnTo>
                      <a:pt x="90" y="668"/>
                    </a:lnTo>
                    <a:lnTo>
                      <a:pt x="92" y="676"/>
                    </a:lnTo>
                    <a:lnTo>
                      <a:pt x="92" y="700"/>
                    </a:lnTo>
                    <a:lnTo>
                      <a:pt x="96" y="726"/>
                    </a:lnTo>
                    <a:lnTo>
                      <a:pt x="136" y="728"/>
                    </a:lnTo>
                    <a:lnTo>
                      <a:pt x="150" y="748"/>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95" name="Freeform 334"/>
              <p:cNvSpPr>
                <a:spLocks/>
              </p:cNvSpPr>
              <p:nvPr/>
            </p:nvSpPr>
            <p:spPr bwMode="gray">
              <a:xfrm>
                <a:off x="1845" y="3175"/>
                <a:ext cx="121" cy="126"/>
              </a:xfrm>
              <a:custGeom>
                <a:avLst/>
                <a:gdLst>
                  <a:gd name="T0" fmla="*/ 110 w 110"/>
                  <a:gd name="T1" fmla="*/ 94 h 126"/>
                  <a:gd name="T2" fmla="*/ 108 w 110"/>
                  <a:gd name="T3" fmla="*/ 84 h 126"/>
                  <a:gd name="T4" fmla="*/ 104 w 110"/>
                  <a:gd name="T5" fmla="*/ 76 h 126"/>
                  <a:gd name="T6" fmla="*/ 102 w 110"/>
                  <a:gd name="T7" fmla="*/ 72 h 126"/>
                  <a:gd name="T8" fmla="*/ 98 w 110"/>
                  <a:gd name="T9" fmla="*/ 70 h 126"/>
                  <a:gd name="T10" fmla="*/ 92 w 110"/>
                  <a:gd name="T11" fmla="*/ 70 h 126"/>
                  <a:gd name="T12" fmla="*/ 90 w 110"/>
                  <a:gd name="T13" fmla="*/ 72 h 126"/>
                  <a:gd name="T14" fmla="*/ 76 w 110"/>
                  <a:gd name="T15" fmla="*/ 68 h 126"/>
                  <a:gd name="T16" fmla="*/ 72 w 110"/>
                  <a:gd name="T17" fmla="*/ 64 h 126"/>
                  <a:gd name="T18" fmla="*/ 72 w 110"/>
                  <a:gd name="T19" fmla="*/ 54 h 126"/>
                  <a:gd name="T20" fmla="*/ 68 w 110"/>
                  <a:gd name="T21" fmla="*/ 32 h 126"/>
                  <a:gd name="T22" fmla="*/ 68 w 110"/>
                  <a:gd name="T23" fmla="*/ 24 h 126"/>
                  <a:gd name="T24" fmla="*/ 68 w 110"/>
                  <a:gd name="T25" fmla="*/ 18 h 126"/>
                  <a:gd name="T26" fmla="*/ 68 w 110"/>
                  <a:gd name="T27" fmla="*/ 18 h 126"/>
                  <a:gd name="T28" fmla="*/ 64 w 110"/>
                  <a:gd name="T29" fmla="*/ 16 h 126"/>
                  <a:gd name="T30" fmla="*/ 56 w 110"/>
                  <a:gd name="T31" fmla="*/ 8 h 126"/>
                  <a:gd name="T32" fmla="*/ 46 w 110"/>
                  <a:gd name="T33" fmla="*/ 2 h 126"/>
                  <a:gd name="T34" fmla="*/ 36 w 110"/>
                  <a:gd name="T35" fmla="*/ 0 h 126"/>
                  <a:gd name="T36" fmla="*/ 30 w 110"/>
                  <a:gd name="T37" fmla="*/ 4 h 126"/>
                  <a:gd name="T38" fmla="*/ 18 w 110"/>
                  <a:gd name="T39" fmla="*/ 10 h 126"/>
                  <a:gd name="T40" fmla="*/ 8 w 110"/>
                  <a:gd name="T41" fmla="*/ 24 h 126"/>
                  <a:gd name="T42" fmla="*/ 6 w 110"/>
                  <a:gd name="T43" fmla="*/ 28 h 126"/>
                  <a:gd name="T44" fmla="*/ 2 w 110"/>
                  <a:gd name="T45" fmla="*/ 38 h 126"/>
                  <a:gd name="T46" fmla="*/ 0 w 110"/>
                  <a:gd name="T47" fmla="*/ 52 h 126"/>
                  <a:gd name="T48" fmla="*/ 2 w 110"/>
                  <a:gd name="T49" fmla="*/ 56 h 126"/>
                  <a:gd name="T50" fmla="*/ 10 w 110"/>
                  <a:gd name="T51" fmla="*/ 60 h 126"/>
                  <a:gd name="T52" fmla="*/ 32 w 110"/>
                  <a:gd name="T53" fmla="*/ 72 h 126"/>
                  <a:gd name="T54" fmla="*/ 50 w 110"/>
                  <a:gd name="T55" fmla="*/ 126 h 126"/>
                  <a:gd name="T56" fmla="*/ 102 w 110"/>
                  <a:gd name="T57" fmla="*/ 124 h 126"/>
                  <a:gd name="T58" fmla="*/ 104 w 110"/>
                  <a:gd name="T59" fmla="*/ 116 h 126"/>
                  <a:gd name="T60" fmla="*/ 106 w 110"/>
                  <a:gd name="T61" fmla="*/ 110 h 126"/>
                  <a:gd name="T62" fmla="*/ 106 w 110"/>
                  <a:gd name="T63" fmla="*/ 104 h 126"/>
                  <a:gd name="T64" fmla="*/ 108 w 110"/>
                  <a:gd name="T65" fmla="*/ 96 h 1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0"/>
                  <a:gd name="T100" fmla="*/ 0 h 126"/>
                  <a:gd name="T101" fmla="*/ 110 w 110"/>
                  <a:gd name="T102" fmla="*/ 126 h 1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0" h="126">
                    <a:moveTo>
                      <a:pt x="108" y="96"/>
                    </a:moveTo>
                    <a:lnTo>
                      <a:pt x="110" y="94"/>
                    </a:lnTo>
                    <a:lnTo>
                      <a:pt x="108" y="90"/>
                    </a:lnTo>
                    <a:lnTo>
                      <a:pt x="108" y="84"/>
                    </a:lnTo>
                    <a:lnTo>
                      <a:pt x="106" y="80"/>
                    </a:lnTo>
                    <a:lnTo>
                      <a:pt x="104" y="76"/>
                    </a:lnTo>
                    <a:lnTo>
                      <a:pt x="102" y="72"/>
                    </a:lnTo>
                    <a:lnTo>
                      <a:pt x="100" y="70"/>
                    </a:lnTo>
                    <a:lnTo>
                      <a:pt x="98" y="70"/>
                    </a:lnTo>
                    <a:lnTo>
                      <a:pt x="94" y="70"/>
                    </a:lnTo>
                    <a:lnTo>
                      <a:pt x="92" y="70"/>
                    </a:lnTo>
                    <a:lnTo>
                      <a:pt x="90" y="70"/>
                    </a:lnTo>
                    <a:lnTo>
                      <a:pt x="90" y="72"/>
                    </a:lnTo>
                    <a:lnTo>
                      <a:pt x="78" y="68"/>
                    </a:lnTo>
                    <a:lnTo>
                      <a:pt x="76" y="68"/>
                    </a:lnTo>
                    <a:lnTo>
                      <a:pt x="74" y="66"/>
                    </a:lnTo>
                    <a:lnTo>
                      <a:pt x="72" y="64"/>
                    </a:lnTo>
                    <a:lnTo>
                      <a:pt x="72" y="54"/>
                    </a:lnTo>
                    <a:lnTo>
                      <a:pt x="70" y="42"/>
                    </a:lnTo>
                    <a:lnTo>
                      <a:pt x="68" y="32"/>
                    </a:lnTo>
                    <a:lnTo>
                      <a:pt x="68" y="28"/>
                    </a:lnTo>
                    <a:lnTo>
                      <a:pt x="68" y="24"/>
                    </a:lnTo>
                    <a:lnTo>
                      <a:pt x="68" y="20"/>
                    </a:lnTo>
                    <a:lnTo>
                      <a:pt x="68" y="18"/>
                    </a:lnTo>
                    <a:lnTo>
                      <a:pt x="66" y="18"/>
                    </a:lnTo>
                    <a:lnTo>
                      <a:pt x="64" y="16"/>
                    </a:lnTo>
                    <a:lnTo>
                      <a:pt x="60" y="12"/>
                    </a:lnTo>
                    <a:lnTo>
                      <a:pt x="56" y="8"/>
                    </a:lnTo>
                    <a:lnTo>
                      <a:pt x="52" y="6"/>
                    </a:lnTo>
                    <a:lnTo>
                      <a:pt x="46" y="2"/>
                    </a:lnTo>
                    <a:lnTo>
                      <a:pt x="42" y="2"/>
                    </a:lnTo>
                    <a:lnTo>
                      <a:pt x="36" y="0"/>
                    </a:lnTo>
                    <a:lnTo>
                      <a:pt x="34" y="2"/>
                    </a:lnTo>
                    <a:lnTo>
                      <a:pt x="30" y="4"/>
                    </a:lnTo>
                    <a:lnTo>
                      <a:pt x="24" y="6"/>
                    </a:lnTo>
                    <a:lnTo>
                      <a:pt x="18" y="10"/>
                    </a:lnTo>
                    <a:lnTo>
                      <a:pt x="12" y="16"/>
                    </a:lnTo>
                    <a:lnTo>
                      <a:pt x="8" y="24"/>
                    </a:lnTo>
                    <a:lnTo>
                      <a:pt x="6" y="24"/>
                    </a:lnTo>
                    <a:lnTo>
                      <a:pt x="6" y="28"/>
                    </a:lnTo>
                    <a:lnTo>
                      <a:pt x="4" y="32"/>
                    </a:lnTo>
                    <a:lnTo>
                      <a:pt x="2" y="38"/>
                    </a:lnTo>
                    <a:lnTo>
                      <a:pt x="0" y="46"/>
                    </a:lnTo>
                    <a:lnTo>
                      <a:pt x="0" y="52"/>
                    </a:lnTo>
                    <a:lnTo>
                      <a:pt x="0" y="54"/>
                    </a:lnTo>
                    <a:lnTo>
                      <a:pt x="2" y="56"/>
                    </a:lnTo>
                    <a:lnTo>
                      <a:pt x="6" y="58"/>
                    </a:lnTo>
                    <a:lnTo>
                      <a:pt x="10" y="60"/>
                    </a:lnTo>
                    <a:lnTo>
                      <a:pt x="26" y="66"/>
                    </a:lnTo>
                    <a:lnTo>
                      <a:pt x="32" y="72"/>
                    </a:lnTo>
                    <a:lnTo>
                      <a:pt x="66" y="90"/>
                    </a:lnTo>
                    <a:lnTo>
                      <a:pt x="50" y="126"/>
                    </a:lnTo>
                    <a:lnTo>
                      <a:pt x="102" y="126"/>
                    </a:lnTo>
                    <a:lnTo>
                      <a:pt x="102" y="124"/>
                    </a:lnTo>
                    <a:lnTo>
                      <a:pt x="102" y="120"/>
                    </a:lnTo>
                    <a:lnTo>
                      <a:pt x="104" y="116"/>
                    </a:lnTo>
                    <a:lnTo>
                      <a:pt x="106" y="112"/>
                    </a:lnTo>
                    <a:lnTo>
                      <a:pt x="106" y="110"/>
                    </a:lnTo>
                    <a:lnTo>
                      <a:pt x="106" y="108"/>
                    </a:lnTo>
                    <a:lnTo>
                      <a:pt x="106" y="104"/>
                    </a:lnTo>
                    <a:lnTo>
                      <a:pt x="108" y="98"/>
                    </a:lnTo>
                    <a:lnTo>
                      <a:pt x="108" y="96"/>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96" name="Freeform 335"/>
              <p:cNvSpPr>
                <a:spLocks/>
              </p:cNvSpPr>
              <p:nvPr/>
            </p:nvSpPr>
            <p:spPr bwMode="gray">
              <a:xfrm>
                <a:off x="1487" y="2699"/>
                <a:ext cx="57" cy="70"/>
              </a:xfrm>
              <a:custGeom>
                <a:avLst/>
                <a:gdLst>
                  <a:gd name="T0" fmla="*/ 50 w 52"/>
                  <a:gd name="T1" fmla="*/ 64 h 70"/>
                  <a:gd name="T2" fmla="*/ 46 w 52"/>
                  <a:gd name="T3" fmla="*/ 60 h 70"/>
                  <a:gd name="T4" fmla="*/ 44 w 52"/>
                  <a:gd name="T5" fmla="*/ 54 h 70"/>
                  <a:gd name="T6" fmla="*/ 46 w 52"/>
                  <a:gd name="T7" fmla="*/ 46 h 70"/>
                  <a:gd name="T8" fmla="*/ 48 w 52"/>
                  <a:gd name="T9" fmla="*/ 42 h 70"/>
                  <a:gd name="T10" fmla="*/ 48 w 52"/>
                  <a:gd name="T11" fmla="*/ 36 h 70"/>
                  <a:gd name="T12" fmla="*/ 48 w 52"/>
                  <a:gd name="T13" fmla="*/ 32 h 70"/>
                  <a:gd name="T14" fmla="*/ 50 w 52"/>
                  <a:gd name="T15" fmla="*/ 20 h 70"/>
                  <a:gd name="T16" fmla="*/ 52 w 52"/>
                  <a:gd name="T17" fmla="*/ 10 h 70"/>
                  <a:gd name="T18" fmla="*/ 52 w 52"/>
                  <a:gd name="T19" fmla="*/ 6 h 70"/>
                  <a:gd name="T20" fmla="*/ 52 w 52"/>
                  <a:gd name="T21" fmla="*/ 0 h 70"/>
                  <a:gd name="T22" fmla="*/ 48 w 52"/>
                  <a:gd name="T23" fmla="*/ 0 h 70"/>
                  <a:gd name="T24" fmla="*/ 44 w 52"/>
                  <a:gd name="T25" fmla="*/ 0 h 70"/>
                  <a:gd name="T26" fmla="*/ 40 w 52"/>
                  <a:gd name="T27" fmla="*/ 2 h 70"/>
                  <a:gd name="T28" fmla="*/ 36 w 52"/>
                  <a:gd name="T29" fmla="*/ 0 h 70"/>
                  <a:gd name="T30" fmla="*/ 34 w 52"/>
                  <a:gd name="T31" fmla="*/ 2 h 70"/>
                  <a:gd name="T32" fmla="*/ 30 w 52"/>
                  <a:gd name="T33" fmla="*/ 10 h 70"/>
                  <a:gd name="T34" fmla="*/ 28 w 52"/>
                  <a:gd name="T35" fmla="*/ 14 h 70"/>
                  <a:gd name="T36" fmla="*/ 24 w 52"/>
                  <a:gd name="T37" fmla="*/ 20 h 70"/>
                  <a:gd name="T38" fmla="*/ 20 w 52"/>
                  <a:gd name="T39" fmla="*/ 22 h 70"/>
                  <a:gd name="T40" fmla="*/ 16 w 52"/>
                  <a:gd name="T41" fmla="*/ 24 h 70"/>
                  <a:gd name="T42" fmla="*/ 14 w 52"/>
                  <a:gd name="T43" fmla="*/ 28 h 70"/>
                  <a:gd name="T44" fmla="*/ 14 w 52"/>
                  <a:gd name="T45" fmla="*/ 32 h 70"/>
                  <a:gd name="T46" fmla="*/ 10 w 52"/>
                  <a:gd name="T47" fmla="*/ 36 h 70"/>
                  <a:gd name="T48" fmla="*/ 8 w 52"/>
                  <a:gd name="T49" fmla="*/ 38 h 70"/>
                  <a:gd name="T50" fmla="*/ 6 w 52"/>
                  <a:gd name="T51" fmla="*/ 40 h 70"/>
                  <a:gd name="T52" fmla="*/ 6 w 52"/>
                  <a:gd name="T53" fmla="*/ 42 h 70"/>
                  <a:gd name="T54" fmla="*/ 4 w 52"/>
                  <a:gd name="T55" fmla="*/ 44 h 70"/>
                  <a:gd name="T56" fmla="*/ 2 w 52"/>
                  <a:gd name="T57" fmla="*/ 44 h 70"/>
                  <a:gd name="T58" fmla="*/ 0 w 52"/>
                  <a:gd name="T59" fmla="*/ 42 h 70"/>
                  <a:gd name="T60" fmla="*/ 0 w 52"/>
                  <a:gd name="T61" fmla="*/ 44 h 70"/>
                  <a:gd name="T62" fmla="*/ 8 w 52"/>
                  <a:gd name="T63" fmla="*/ 52 h 70"/>
                  <a:gd name="T64" fmla="*/ 12 w 52"/>
                  <a:gd name="T65" fmla="*/ 60 h 70"/>
                  <a:gd name="T66" fmla="*/ 16 w 52"/>
                  <a:gd name="T67" fmla="*/ 64 h 70"/>
                  <a:gd name="T68" fmla="*/ 20 w 52"/>
                  <a:gd name="T69" fmla="*/ 62 h 70"/>
                  <a:gd name="T70" fmla="*/ 26 w 52"/>
                  <a:gd name="T71" fmla="*/ 66 h 70"/>
                  <a:gd name="T72" fmla="*/ 30 w 52"/>
                  <a:gd name="T73" fmla="*/ 66 h 70"/>
                  <a:gd name="T74" fmla="*/ 36 w 52"/>
                  <a:gd name="T75" fmla="*/ 66 h 70"/>
                  <a:gd name="T76" fmla="*/ 40 w 52"/>
                  <a:gd name="T77" fmla="*/ 66 h 70"/>
                  <a:gd name="T78" fmla="*/ 44 w 52"/>
                  <a:gd name="T79" fmla="*/ 68 h 70"/>
                  <a:gd name="T80" fmla="*/ 48 w 52"/>
                  <a:gd name="T81" fmla="*/ 70 h 70"/>
                  <a:gd name="T82" fmla="*/ 50 w 52"/>
                  <a:gd name="T83" fmla="*/ 70 h 70"/>
                  <a:gd name="T84" fmla="*/ 52 w 52"/>
                  <a:gd name="T85" fmla="*/ 70 h 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2"/>
                  <a:gd name="T130" fmla="*/ 0 h 70"/>
                  <a:gd name="T131" fmla="*/ 52 w 52"/>
                  <a:gd name="T132" fmla="*/ 70 h 7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2" h="70">
                    <a:moveTo>
                      <a:pt x="52" y="70"/>
                    </a:moveTo>
                    <a:lnTo>
                      <a:pt x="50" y="64"/>
                    </a:lnTo>
                    <a:lnTo>
                      <a:pt x="46" y="60"/>
                    </a:lnTo>
                    <a:lnTo>
                      <a:pt x="44" y="58"/>
                    </a:lnTo>
                    <a:lnTo>
                      <a:pt x="44" y="54"/>
                    </a:lnTo>
                    <a:lnTo>
                      <a:pt x="44" y="50"/>
                    </a:lnTo>
                    <a:lnTo>
                      <a:pt x="46" y="46"/>
                    </a:lnTo>
                    <a:lnTo>
                      <a:pt x="48" y="42"/>
                    </a:lnTo>
                    <a:lnTo>
                      <a:pt x="48" y="40"/>
                    </a:lnTo>
                    <a:lnTo>
                      <a:pt x="48" y="36"/>
                    </a:lnTo>
                    <a:lnTo>
                      <a:pt x="48" y="34"/>
                    </a:lnTo>
                    <a:lnTo>
                      <a:pt x="48" y="32"/>
                    </a:lnTo>
                    <a:lnTo>
                      <a:pt x="48" y="26"/>
                    </a:lnTo>
                    <a:lnTo>
                      <a:pt x="50" y="20"/>
                    </a:lnTo>
                    <a:lnTo>
                      <a:pt x="50" y="14"/>
                    </a:lnTo>
                    <a:lnTo>
                      <a:pt x="52" y="10"/>
                    </a:lnTo>
                    <a:lnTo>
                      <a:pt x="52" y="8"/>
                    </a:lnTo>
                    <a:lnTo>
                      <a:pt x="52" y="6"/>
                    </a:lnTo>
                    <a:lnTo>
                      <a:pt x="52" y="2"/>
                    </a:lnTo>
                    <a:lnTo>
                      <a:pt x="52" y="0"/>
                    </a:lnTo>
                    <a:lnTo>
                      <a:pt x="50" y="0"/>
                    </a:lnTo>
                    <a:lnTo>
                      <a:pt x="48" y="0"/>
                    </a:lnTo>
                    <a:lnTo>
                      <a:pt x="46" y="0"/>
                    </a:lnTo>
                    <a:lnTo>
                      <a:pt x="44" y="0"/>
                    </a:lnTo>
                    <a:lnTo>
                      <a:pt x="42" y="0"/>
                    </a:lnTo>
                    <a:lnTo>
                      <a:pt x="40" y="2"/>
                    </a:lnTo>
                    <a:lnTo>
                      <a:pt x="38" y="0"/>
                    </a:lnTo>
                    <a:lnTo>
                      <a:pt x="36" y="0"/>
                    </a:lnTo>
                    <a:lnTo>
                      <a:pt x="34" y="2"/>
                    </a:lnTo>
                    <a:lnTo>
                      <a:pt x="32" y="4"/>
                    </a:lnTo>
                    <a:lnTo>
                      <a:pt x="30" y="10"/>
                    </a:lnTo>
                    <a:lnTo>
                      <a:pt x="28" y="14"/>
                    </a:lnTo>
                    <a:lnTo>
                      <a:pt x="26" y="16"/>
                    </a:lnTo>
                    <a:lnTo>
                      <a:pt x="24" y="20"/>
                    </a:lnTo>
                    <a:lnTo>
                      <a:pt x="20" y="22"/>
                    </a:lnTo>
                    <a:lnTo>
                      <a:pt x="18" y="22"/>
                    </a:lnTo>
                    <a:lnTo>
                      <a:pt x="16" y="24"/>
                    </a:lnTo>
                    <a:lnTo>
                      <a:pt x="14" y="26"/>
                    </a:lnTo>
                    <a:lnTo>
                      <a:pt x="14" y="28"/>
                    </a:lnTo>
                    <a:lnTo>
                      <a:pt x="14" y="30"/>
                    </a:lnTo>
                    <a:lnTo>
                      <a:pt x="14" y="32"/>
                    </a:lnTo>
                    <a:lnTo>
                      <a:pt x="12" y="34"/>
                    </a:lnTo>
                    <a:lnTo>
                      <a:pt x="10" y="36"/>
                    </a:lnTo>
                    <a:lnTo>
                      <a:pt x="8" y="36"/>
                    </a:lnTo>
                    <a:lnTo>
                      <a:pt x="8" y="38"/>
                    </a:lnTo>
                    <a:lnTo>
                      <a:pt x="6" y="40"/>
                    </a:lnTo>
                    <a:lnTo>
                      <a:pt x="6" y="42"/>
                    </a:lnTo>
                    <a:lnTo>
                      <a:pt x="4" y="44"/>
                    </a:lnTo>
                    <a:lnTo>
                      <a:pt x="2" y="44"/>
                    </a:lnTo>
                    <a:lnTo>
                      <a:pt x="0" y="42"/>
                    </a:lnTo>
                    <a:lnTo>
                      <a:pt x="0" y="44"/>
                    </a:lnTo>
                    <a:lnTo>
                      <a:pt x="8" y="52"/>
                    </a:lnTo>
                    <a:lnTo>
                      <a:pt x="10" y="56"/>
                    </a:lnTo>
                    <a:lnTo>
                      <a:pt x="12" y="60"/>
                    </a:lnTo>
                    <a:lnTo>
                      <a:pt x="14" y="64"/>
                    </a:lnTo>
                    <a:lnTo>
                      <a:pt x="16" y="64"/>
                    </a:lnTo>
                    <a:lnTo>
                      <a:pt x="18" y="62"/>
                    </a:lnTo>
                    <a:lnTo>
                      <a:pt x="20" y="62"/>
                    </a:lnTo>
                    <a:lnTo>
                      <a:pt x="24" y="64"/>
                    </a:lnTo>
                    <a:lnTo>
                      <a:pt x="26" y="66"/>
                    </a:lnTo>
                    <a:lnTo>
                      <a:pt x="28" y="66"/>
                    </a:lnTo>
                    <a:lnTo>
                      <a:pt x="30" y="66"/>
                    </a:lnTo>
                    <a:lnTo>
                      <a:pt x="34" y="66"/>
                    </a:lnTo>
                    <a:lnTo>
                      <a:pt x="36" y="66"/>
                    </a:lnTo>
                    <a:lnTo>
                      <a:pt x="40" y="66"/>
                    </a:lnTo>
                    <a:lnTo>
                      <a:pt x="42" y="66"/>
                    </a:lnTo>
                    <a:lnTo>
                      <a:pt x="44" y="68"/>
                    </a:lnTo>
                    <a:lnTo>
                      <a:pt x="48" y="68"/>
                    </a:lnTo>
                    <a:lnTo>
                      <a:pt x="48" y="70"/>
                    </a:lnTo>
                    <a:lnTo>
                      <a:pt x="50" y="70"/>
                    </a:lnTo>
                    <a:lnTo>
                      <a:pt x="52" y="7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97" name="Freeform 336"/>
              <p:cNvSpPr>
                <a:spLocks/>
              </p:cNvSpPr>
              <p:nvPr/>
            </p:nvSpPr>
            <p:spPr bwMode="gray">
              <a:xfrm>
                <a:off x="1421" y="2651"/>
                <a:ext cx="66" cy="74"/>
              </a:xfrm>
              <a:custGeom>
                <a:avLst/>
                <a:gdLst>
                  <a:gd name="T0" fmla="*/ 60 w 60"/>
                  <a:gd name="T1" fmla="*/ 40 h 74"/>
                  <a:gd name="T2" fmla="*/ 60 w 60"/>
                  <a:gd name="T3" fmla="*/ 40 h 74"/>
                  <a:gd name="T4" fmla="*/ 58 w 60"/>
                  <a:gd name="T5" fmla="*/ 42 h 74"/>
                  <a:gd name="T6" fmla="*/ 56 w 60"/>
                  <a:gd name="T7" fmla="*/ 46 h 74"/>
                  <a:gd name="T8" fmla="*/ 54 w 60"/>
                  <a:gd name="T9" fmla="*/ 48 h 74"/>
                  <a:gd name="T10" fmla="*/ 50 w 60"/>
                  <a:gd name="T11" fmla="*/ 50 h 74"/>
                  <a:gd name="T12" fmla="*/ 46 w 60"/>
                  <a:gd name="T13" fmla="*/ 52 h 74"/>
                  <a:gd name="T14" fmla="*/ 46 w 60"/>
                  <a:gd name="T15" fmla="*/ 52 h 74"/>
                  <a:gd name="T16" fmla="*/ 44 w 60"/>
                  <a:gd name="T17" fmla="*/ 52 h 74"/>
                  <a:gd name="T18" fmla="*/ 42 w 60"/>
                  <a:gd name="T19" fmla="*/ 54 h 74"/>
                  <a:gd name="T20" fmla="*/ 40 w 60"/>
                  <a:gd name="T21" fmla="*/ 58 h 74"/>
                  <a:gd name="T22" fmla="*/ 40 w 60"/>
                  <a:gd name="T23" fmla="*/ 58 h 74"/>
                  <a:gd name="T24" fmla="*/ 38 w 60"/>
                  <a:gd name="T25" fmla="*/ 60 h 74"/>
                  <a:gd name="T26" fmla="*/ 36 w 60"/>
                  <a:gd name="T27" fmla="*/ 62 h 74"/>
                  <a:gd name="T28" fmla="*/ 32 w 60"/>
                  <a:gd name="T29" fmla="*/ 62 h 74"/>
                  <a:gd name="T30" fmla="*/ 32 w 60"/>
                  <a:gd name="T31" fmla="*/ 62 h 74"/>
                  <a:gd name="T32" fmla="*/ 30 w 60"/>
                  <a:gd name="T33" fmla="*/ 64 h 74"/>
                  <a:gd name="T34" fmla="*/ 26 w 60"/>
                  <a:gd name="T35" fmla="*/ 66 h 74"/>
                  <a:gd name="T36" fmla="*/ 24 w 60"/>
                  <a:gd name="T37" fmla="*/ 68 h 74"/>
                  <a:gd name="T38" fmla="*/ 16 w 60"/>
                  <a:gd name="T39" fmla="*/ 74 h 74"/>
                  <a:gd name="T40" fmla="*/ 10 w 60"/>
                  <a:gd name="T41" fmla="*/ 70 h 74"/>
                  <a:gd name="T42" fmla="*/ 6 w 60"/>
                  <a:gd name="T43" fmla="*/ 66 h 74"/>
                  <a:gd name="T44" fmla="*/ 4 w 60"/>
                  <a:gd name="T45" fmla="*/ 62 h 74"/>
                  <a:gd name="T46" fmla="*/ 0 w 60"/>
                  <a:gd name="T47" fmla="*/ 54 h 74"/>
                  <a:gd name="T48" fmla="*/ 2 w 60"/>
                  <a:gd name="T49" fmla="*/ 54 h 74"/>
                  <a:gd name="T50" fmla="*/ 2 w 60"/>
                  <a:gd name="T51" fmla="*/ 50 h 74"/>
                  <a:gd name="T52" fmla="*/ 4 w 60"/>
                  <a:gd name="T53" fmla="*/ 48 h 74"/>
                  <a:gd name="T54" fmla="*/ 6 w 60"/>
                  <a:gd name="T55" fmla="*/ 44 h 74"/>
                  <a:gd name="T56" fmla="*/ 8 w 60"/>
                  <a:gd name="T57" fmla="*/ 42 h 74"/>
                  <a:gd name="T58" fmla="*/ 8 w 60"/>
                  <a:gd name="T59" fmla="*/ 40 h 74"/>
                  <a:gd name="T60" fmla="*/ 8 w 60"/>
                  <a:gd name="T61" fmla="*/ 38 h 74"/>
                  <a:gd name="T62" fmla="*/ 8 w 60"/>
                  <a:gd name="T63" fmla="*/ 36 h 74"/>
                  <a:gd name="T64" fmla="*/ 6 w 60"/>
                  <a:gd name="T65" fmla="*/ 34 h 74"/>
                  <a:gd name="T66" fmla="*/ 6 w 60"/>
                  <a:gd name="T67" fmla="*/ 32 h 74"/>
                  <a:gd name="T68" fmla="*/ 6 w 60"/>
                  <a:gd name="T69" fmla="*/ 32 h 74"/>
                  <a:gd name="T70" fmla="*/ 6 w 60"/>
                  <a:gd name="T71" fmla="*/ 30 h 74"/>
                  <a:gd name="T72" fmla="*/ 6 w 60"/>
                  <a:gd name="T73" fmla="*/ 28 h 74"/>
                  <a:gd name="T74" fmla="*/ 8 w 60"/>
                  <a:gd name="T75" fmla="*/ 28 h 74"/>
                  <a:gd name="T76" fmla="*/ 32 w 60"/>
                  <a:gd name="T77" fmla="*/ 28 h 74"/>
                  <a:gd name="T78" fmla="*/ 32 w 60"/>
                  <a:gd name="T79" fmla="*/ 18 h 74"/>
                  <a:gd name="T80" fmla="*/ 22 w 60"/>
                  <a:gd name="T81" fmla="*/ 8 h 74"/>
                  <a:gd name="T82" fmla="*/ 26 w 60"/>
                  <a:gd name="T83" fmla="*/ 8 h 74"/>
                  <a:gd name="T84" fmla="*/ 26 w 60"/>
                  <a:gd name="T85" fmla="*/ 0 h 74"/>
                  <a:gd name="T86" fmla="*/ 46 w 60"/>
                  <a:gd name="T87" fmla="*/ 0 h 74"/>
                  <a:gd name="T88" fmla="*/ 46 w 60"/>
                  <a:gd name="T89" fmla="*/ 2 h 74"/>
                  <a:gd name="T90" fmla="*/ 46 w 60"/>
                  <a:gd name="T91" fmla="*/ 32 h 74"/>
                  <a:gd name="T92" fmla="*/ 54 w 60"/>
                  <a:gd name="T93" fmla="*/ 32 h 74"/>
                  <a:gd name="T94" fmla="*/ 54 w 60"/>
                  <a:gd name="T95" fmla="*/ 34 h 74"/>
                  <a:gd name="T96" fmla="*/ 54 w 60"/>
                  <a:gd name="T97" fmla="*/ 34 h 74"/>
                  <a:gd name="T98" fmla="*/ 54 w 60"/>
                  <a:gd name="T99" fmla="*/ 36 h 74"/>
                  <a:gd name="T100" fmla="*/ 56 w 60"/>
                  <a:gd name="T101" fmla="*/ 38 h 74"/>
                  <a:gd name="T102" fmla="*/ 60 w 60"/>
                  <a:gd name="T103" fmla="*/ 40 h 74"/>
                  <a:gd name="T104" fmla="*/ 60 w 60"/>
                  <a:gd name="T105" fmla="*/ 40 h 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
                  <a:gd name="T160" fmla="*/ 0 h 74"/>
                  <a:gd name="T161" fmla="*/ 60 w 60"/>
                  <a:gd name="T162" fmla="*/ 74 h 7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 h="74">
                    <a:moveTo>
                      <a:pt x="60" y="40"/>
                    </a:moveTo>
                    <a:lnTo>
                      <a:pt x="60" y="40"/>
                    </a:lnTo>
                    <a:lnTo>
                      <a:pt x="58" y="42"/>
                    </a:lnTo>
                    <a:lnTo>
                      <a:pt x="56" y="46"/>
                    </a:lnTo>
                    <a:lnTo>
                      <a:pt x="54" y="48"/>
                    </a:lnTo>
                    <a:lnTo>
                      <a:pt x="50" y="50"/>
                    </a:lnTo>
                    <a:lnTo>
                      <a:pt x="46" y="52"/>
                    </a:lnTo>
                    <a:lnTo>
                      <a:pt x="44" y="52"/>
                    </a:lnTo>
                    <a:lnTo>
                      <a:pt x="42" y="54"/>
                    </a:lnTo>
                    <a:lnTo>
                      <a:pt x="40" y="58"/>
                    </a:lnTo>
                    <a:lnTo>
                      <a:pt x="38" y="60"/>
                    </a:lnTo>
                    <a:lnTo>
                      <a:pt x="36" y="62"/>
                    </a:lnTo>
                    <a:lnTo>
                      <a:pt x="32" y="62"/>
                    </a:lnTo>
                    <a:lnTo>
                      <a:pt x="30" y="64"/>
                    </a:lnTo>
                    <a:lnTo>
                      <a:pt x="26" y="66"/>
                    </a:lnTo>
                    <a:lnTo>
                      <a:pt x="24" y="68"/>
                    </a:lnTo>
                    <a:lnTo>
                      <a:pt x="16" y="74"/>
                    </a:lnTo>
                    <a:lnTo>
                      <a:pt x="10" y="70"/>
                    </a:lnTo>
                    <a:lnTo>
                      <a:pt x="6" y="66"/>
                    </a:lnTo>
                    <a:lnTo>
                      <a:pt x="4" y="62"/>
                    </a:lnTo>
                    <a:lnTo>
                      <a:pt x="0" y="54"/>
                    </a:lnTo>
                    <a:lnTo>
                      <a:pt x="2" y="54"/>
                    </a:lnTo>
                    <a:lnTo>
                      <a:pt x="2" y="50"/>
                    </a:lnTo>
                    <a:lnTo>
                      <a:pt x="4" y="48"/>
                    </a:lnTo>
                    <a:lnTo>
                      <a:pt x="6" y="44"/>
                    </a:lnTo>
                    <a:lnTo>
                      <a:pt x="8" y="42"/>
                    </a:lnTo>
                    <a:lnTo>
                      <a:pt x="8" y="40"/>
                    </a:lnTo>
                    <a:lnTo>
                      <a:pt x="8" y="38"/>
                    </a:lnTo>
                    <a:lnTo>
                      <a:pt x="8" y="36"/>
                    </a:lnTo>
                    <a:lnTo>
                      <a:pt x="6" y="34"/>
                    </a:lnTo>
                    <a:lnTo>
                      <a:pt x="6" y="32"/>
                    </a:lnTo>
                    <a:lnTo>
                      <a:pt x="6" y="30"/>
                    </a:lnTo>
                    <a:lnTo>
                      <a:pt x="6" y="28"/>
                    </a:lnTo>
                    <a:lnTo>
                      <a:pt x="8" y="28"/>
                    </a:lnTo>
                    <a:lnTo>
                      <a:pt x="32" y="28"/>
                    </a:lnTo>
                    <a:lnTo>
                      <a:pt x="32" y="18"/>
                    </a:lnTo>
                    <a:lnTo>
                      <a:pt x="22" y="8"/>
                    </a:lnTo>
                    <a:lnTo>
                      <a:pt x="26" y="8"/>
                    </a:lnTo>
                    <a:lnTo>
                      <a:pt x="26" y="0"/>
                    </a:lnTo>
                    <a:lnTo>
                      <a:pt x="46" y="0"/>
                    </a:lnTo>
                    <a:lnTo>
                      <a:pt x="46" y="2"/>
                    </a:lnTo>
                    <a:lnTo>
                      <a:pt x="46" y="32"/>
                    </a:lnTo>
                    <a:lnTo>
                      <a:pt x="54" y="32"/>
                    </a:lnTo>
                    <a:lnTo>
                      <a:pt x="54" y="34"/>
                    </a:lnTo>
                    <a:lnTo>
                      <a:pt x="54" y="36"/>
                    </a:lnTo>
                    <a:lnTo>
                      <a:pt x="56" y="38"/>
                    </a:lnTo>
                    <a:lnTo>
                      <a:pt x="60" y="4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98" name="Freeform 338"/>
              <p:cNvSpPr>
                <a:spLocks/>
              </p:cNvSpPr>
              <p:nvPr/>
            </p:nvSpPr>
            <p:spPr bwMode="gray">
              <a:xfrm>
                <a:off x="1502" y="2763"/>
                <a:ext cx="53" cy="40"/>
              </a:xfrm>
              <a:custGeom>
                <a:avLst/>
                <a:gdLst>
                  <a:gd name="T0" fmla="*/ 48 w 48"/>
                  <a:gd name="T1" fmla="*/ 16 h 40"/>
                  <a:gd name="T2" fmla="*/ 46 w 48"/>
                  <a:gd name="T3" fmla="*/ 14 h 40"/>
                  <a:gd name="T4" fmla="*/ 42 w 48"/>
                  <a:gd name="T5" fmla="*/ 12 h 40"/>
                  <a:gd name="T6" fmla="*/ 40 w 48"/>
                  <a:gd name="T7" fmla="*/ 8 h 40"/>
                  <a:gd name="T8" fmla="*/ 38 w 48"/>
                  <a:gd name="T9" fmla="*/ 6 h 40"/>
                  <a:gd name="T10" fmla="*/ 36 w 48"/>
                  <a:gd name="T11" fmla="*/ 6 h 40"/>
                  <a:gd name="T12" fmla="*/ 34 w 48"/>
                  <a:gd name="T13" fmla="*/ 6 h 40"/>
                  <a:gd name="T14" fmla="*/ 30 w 48"/>
                  <a:gd name="T15" fmla="*/ 4 h 40"/>
                  <a:gd name="T16" fmla="*/ 26 w 48"/>
                  <a:gd name="T17" fmla="*/ 2 h 40"/>
                  <a:gd name="T18" fmla="*/ 22 w 48"/>
                  <a:gd name="T19" fmla="*/ 2 h 40"/>
                  <a:gd name="T20" fmla="*/ 16 w 48"/>
                  <a:gd name="T21" fmla="*/ 2 h 40"/>
                  <a:gd name="T22" fmla="*/ 12 w 48"/>
                  <a:gd name="T23" fmla="*/ 2 h 40"/>
                  <a:gd name="T24" fmla="*/ 6 w 48"/>
                  <a:gd name="T25" fmla="*/ 0 h 40"/>
                  <a:gd name="T26" fmla="*/ 2 w 48"/>
                  <a:gd name="T27" fmla="*/ 0 h 40"/>
                  <a:gd name="T28" fmla="*/ 2 w 48"/>
                  <a:gd name="T29" fmla="*/ 2 h 40"/>
                  <a:gd name="T30" fmla="*/ 2 w 48"/>
                  <a:gd name="T31" fmla="*/ 6 h 40"/>
                  <a:gd name="T32" fmla="*/ 2 w 48"/>
                  <a:gd name="T33" fmla="*/ 10 h 40"/>
                  <a:gd name="T34" fmla="*/ 2 w 48"/>
                  <a:gd name="T35" fmla="*/ 16 h 40"/>
                  <a:gd name="T36" fmla="*/ 8 w 48"/>
                  <a:gd name="T37" fmla="*/ 24 h 40"/>
                  <a:gd name="T38" fmla="*/ 8 w 48"/>
                  <a:gd name="T39" fmla="*/ 20 h 40"/>
                  <a:gd name="T40" fmla="*/ 6 w 48"/>
                  <a:gd name="T41" fmla="*/ 18 h 40"/>
                  <a:gd name="T42" fmla="*/ 8 w 48"/>
                  <a:gd name="T43" fmla="*/ 16 h 40"/>
                  <a:gd name="T44" fmla="*/ 14 w 48"/>
                  <a:gd name="T45" fmla="*/ 20 h 40"/>
                  <a:gd name="T46" fmla="*/ 24 w 48"/>
                  <a:gd name="T47" fmla="*/ 30 h 40"/>
                  <a:gd name="T48" fmla="*/ 22 w 48"/>
                  <a:gd name="T49" fmla="*/ 32 h 40"/>
                  <a:gd name="T50" fmla="*/ 24 w 48"/>
                  <a:gd name="T51" fmla="*/ 36 h 40"/>
                  <a:gd name="T52" fmla="*/ 24 w 48"/>
                  <a:gd name="T53" fmla="*/ 36 h 40"/>
                  <a:gd name="T54" fmla="*/ 26 w 48"/>
                  <a:gd name="T55" fmla="*/ 34 h 40"/>
                  <a:gd name="T56" fmla="*/ 26 w 48"/>
                  <a:gd name="T57" fmla="*/ 34 h 40"/>
                  <a:gd name="T58" fmla="*/ 28 w 48"/>
                  <a:gd name="T59" fmla="*/ 34 h 40"/>
                  <a:gd name="T60" fmla="*/ 28 w 48"/>
                  <a:gd name="T61" fmla="*/ 36 h 40"/>
                  <a:gd name="T62" fmla="*/ 32 w 48"/>
                  <a:gd name="T63" fmla="*/ 40 h 40"/>
                  <a:gd name="T64" fmla="*/ 36 w 48"/>
                  <a:gd name="T65" fmla="*/ 38 h 40"/>
                  <a:gd name="T66" fmla="*/ 40 w 48"/>
                  <a:gd name="T67" fmla="*/ 32 h 40"/>
                  <a:gd name="T68" fmla="*/ 40 w 48"/>
                  <a:gd name="T69" fmla="*/ 28 h 40"/>
                  <a:gd name="T70" fmla="*/ 44 w 48"/>
                  <a:gd name="T71" fmla="*/ 22 h 40"/>
                  <a:gd name="T72" fmla="*/ 48 w 48"/>
                  <a:gd name="T73" fmla="*/ 16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
                  <a:gd name="T112" fmla="*/ 0 h 40"/>
                  <a:gd name="T113" fmla="*/ 48 w 48"/>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 h="40">
                    <a:moveTo>
                      <a:pt x="48" y="16"/>
                    </a:moveTo>
                    <a:lnTo>
                      <a:pt x="48" y="16"/>
                    </a:lnTo>
                    <a:lnTo>
                      <a:pt x="46" y="14"/>
                    </a:lnTo>
                    <a:lnTo>
                      <a:pt x="44" y="14"/>
                    </a:lnTo>
                    <a:lnTo>
                      <a:pt x="42" y="12"/>
                    </a:lnTo>
                    <a:lnTo>
                      <a:pt x="40" y="10"/>
                    </a:lnTo>
                    <a:lnTo>
                      <a:pt x="40" y="8"/>
                    </a:lnTo>
                    <a:lnTo>
                      <a:pt x="38" y="6"/>
                    </a:lnTo>
                    <a:lnTo>
                      <a:pt x="36" y="6"/>
                    </a:lnTo>
                    <a:lnTo>
                      <a:pt x="34" y="6"/>
                    </a:lnTo>
                    <a:lnTo>
                      <a:pt x="30" y="4"/>
                    </a:lnTo>
                    <a:lnTo>
                      <a:pt x="28" y="4"/>
                    </a:lnTo>
                    <a:lnTo>
                      <a:pt x="26" y="2"/>
                    </a:lnTo>
                    <a:lnTo>
                      <a:pt x="22" y="2"/>
                    </a:lnTo>
                    <a:lnTo>
                      <a:pt x="20" y="2"/>
                    </a:lnTo>
                    <a:lnTo>
                      <a:pt x="16" y="2"/>
                    </a:lnTo>
                    <a:lnTo>
                      <a:pt x="14" y="2"/>
                    </a:lnTo>
                    <a:lnTo>
                      <a:pt x="12" y="2"/>
                    </a:lnTo>
                    <a:lnTo>
                      <a:pt x="10" y="0"/>
                    </a:lnTo>
                    <a:lnTo>
                      <a:pt x="6" y="0"/>
                    </a:lnTo>
                    <a:lnTo>
                      <a:pt x="4" y="0"/>
                    </a:lnTo>
                    <a:lnTo>
                      <a:pt x="2" y="0"/>
                    </a:lnTo>
                    <a:lnTo>
                      <a:pt x="0" y="0"/>
                    </a:lnTo>
                    <a:lnTo>
                      <a:pt x="2" y="2"/>
                    </a:lnTo>
                    <a:lnTo>
                      <a:pt x="2" y="4"/>
                    </a:lnTo>
                    <a:lnTo>
                      <a:pt x="2" y="6"/>
                    </a:lnTo>
                    <a:lnTo>
                      <a:pt x="2" y="8"/>
                    </a:lnTo>
                    <a:lnTo>
                      <a:pt x="2" y="10"/>
                    </a:lnTo>
                    <a:lnTo>
                      <a:pt x="2" y="12"/>
                    </a:lnTo>
                    <a:lnTo>
                      <a:pt x="2" y="16"/>
                    </a:lnTo>
                    <a:lnTo>
                      <a:pt x="4" y="20"/>
                    </a:lnTo>
                    <a:lnTo>
                      <a:pt x="8" y="24"/>
                    </a:lnTo>
                    <a:lnTo>
                      <a:pt x="10" y="22"/>
                    </a:lnTo>
                    <a:lnTo>
                      <a:pt x="8" y="20"/>
                    </a:lnTo>
                    <a:lnTo>
                      <a:pt x="8" y="18"/>
                    </a:lnTo>
                    <a:lnTo>
                      <a:pt x="6" y="18"/>
                    </a:lnTo>
                    <a:lnTo>
                      <a:pt x="8" y="16"/>
                    </a:lnTo>
                    <a:lnTo>
                      <a:pt x="10" y="18"/>
                    </a:lnTo>
                    <a:lnTo>
                      <a:pt x="14" y="20"/>
                    </a:lnTo>
                    <a:lnTo>
                      <a:pt x="18" y="24"/>
                    </a:lnTo>
                    <a:lnTo>
                      <a:pt x="24" y="30"/>
                    </a:lnTo>
                    <a:lnTo>
                      <a:pt x="22" y="30"/>
                    </a:lnTo>
                    <a:lnTo>
                      <a:pt x="22" y="32"/>
                    </a:lnTo>
                    <a:lnTo>
                      <a:pt x="22" y="34"/>
                    </a:lnTo>
                    <a:lnTo>
                      <a:pt x="24" y="36"/>
                    </a:lnTo>
                    <a:lnTo>
                      <a:pt x="26" y="36"/>
                    </a:lnTo>
                    <a:lnTo>
                      <a:pt x="26" y="34"/>
                    </a:lnTo>
                    <a:lnTo>
                      <a:pt x="28" y="34"/>
                    </a:lnTo>
                    <a:lnTo>
                      <a:pt x="28" y="36"/>
                    </a:lnTo>
                    <a:lnTo>
                      <a:pt x="30" y="38"/>
                    </a:lnTo>
                    <a:lnTo>
                      <a:pt x="32" y="40"/>
                    </a:lnTo>
                    <a:lnTo>
                      <a:pt x="34" y="38"/>
                    </a:lnTo>
                    <a:lnTo>
                      <a:pt x="36" y="38"/>
                    </a:lnTo>
                    <a:lnTo>
                      <a:pt x="38" y="36"/>
                    </a:lnTo>
                    <a:lnTo>
                      <a:pt x="40" y="32"/>
                    </a:lnTo>
                    <a:lnTo>
                      <a:pt x="40" y="30"/>
                    </a:lnTo>
                    <a:lnTo>
                      <a:pt x="40" y="28"/>
                    </a:lnTo>
                    <a:lnTo>
                      <a:pt x="42" y="24"/>
                    </a:lnTo>
                    <a:lnTo>
                      <a:pt x="44" y="22"/>
                    </a:lnTo>
                    <a:lnTo>
                      <a:pt x="48" y="16"/>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99" name="Freeform 339"/>
              <p:cNvSpPr>
                <a:spLocks/>
              </p:cNvSpPr>
              <p:nvPr/>
            </p:nvSpPr>
            <p:spPr bwMode="gray">
              <a:xfrm>
                <a:off x="1540" y="2781"/>
                <a:ext cx="90" cy="30"/>
              </a:xfrm>
              <a:custGeom>
                <a:avLst/>
                <a:gdLst>
                  <a:gd name="T0" fmla="*/ 12 w 82"/>
                  <a:gd name="T1" fmla="*/ 6 h 30"/>
                  <a:gd name="T2" fmla="*/ 8 w 82"/>
                  <a:gd name="T3" fmla="*/ 10 h 30"/>
                  <a:gd name="T4" fmla="*/ 6 w 82"/>
                  <a:gd name="T5" fmla="*/ 14 h 30"/>
                  <a:gd name="T6" fmla="*/ 2 w 82"/>
                  <a:gd name="T7" fmla="*/ 20 h 30"/>
                  <a:gd name="T8" fmla="*/ 0 w 82"/>
                  <a:gd name="T9" fmla="*/ 20 h 30"/>
                  <a:gd name="T10" fmla="*/ 6 w 82"/>
                  <a:gd name="T11" fmla="*/ 22 h 30"/>
                  <a:gd name="T12" fmla="*/ 10 w 82"/>
                  <a:gd name="T13" fmla="*/ 20 h 30"/>
                  <a:gd name="T14" fmla="*/ 16 w 82"/>
                  <a:gd name="T15" fmla="*/ 20 h 30"/>
                  <a:gd name="T16" fmla="*/ 28 w 82"/>
                  <a:gd name="T17" fmla="*/ 18 h 30"/>
                  <a:gd name="T18" fmla="*/ 32 w 82"/>
                  <a:gd name="T19" fmla="*/ 18 h 30"/>
                  <a:gd name="T20" fmla="*/ 40 w 82"/>
                  <a:gd name="T21" fmla="*/ 20 h 30"/>
                  <a:gd name="T22" fmla="*/ 42 w 82"/>
                  <a:gd name="T23" fmla="*/ 22 h 30"/>
                  <a:gd name="T24" fmla="*/ 46 w 82"/>
                  <a:gd name="T25" fmla="*/ 26 h 30"/>
                  <a:gd name="T26" fmla="*/ 50 w 82"/>
                  <a:gd name="T27" fmla="*/ 28 h 30"/>
                  <a:gd name="T28" fmla="*/ 56 w 82"/>
                  <a:gd name="T29" fmla="*/ 28 h 30"/>
                  <a:gd name="T30" fmla="*/ 56 w 82"/>
                  <a:gd name="T31" fmla="*/ 26 h 30"/>
                  <a:gd name="T32" fmla="*/ 56 w 82"/>
                  <a:gd name="T33" fmla="*/ 26 h 30"/>
                  <a:gd name="T34" fmla="*/ 54 w 82"/>
                  <a:gd name="T35" fmla="*/ 24 h 30"/>
                  <a:gd name="T36" fmla="*/ 52 w 82"/>
                  <a:gd name="T37" fmla="*/ 22 h 30"/>
                  <a:gd name="T38" fmla="*/ 54 w 82"/>
                  <a:gd name="T39" fmla="*/ 20 h 30"/>
                  <a:gd name="T40" fmla="*/ 60 w 82"/>
                  <a:gd name="T41" fmla="*/ 18 h 30"/>
                  <a:gd name="T42" fmla="*/ 62 w 82"/>
                  <a:gd name="T43" fmla="*/ 14 h 30"/>
                  <a:gd name="T44" fmla="*/ 64 w 82"/>
                  <a:gd name="T45" fmla="*/ 12 h 30"/>
                  <a:gd name="T46" fmla="*/ 68 w 82"/>
                  <a:gd name="T47" fmla="*/ 12 h 30"/>
                  <a:gd name="T48" fmla="*/ 72 w 82"/>
                  <a:gd name="T49" fmla="*/ 12 h 30"/>
                  <a:gd name="T50" fmla="*/ 76 w 82"/>
                  <a:gd name="T51" fmla="*/ 14 h 30"/>
                  <a:gd name="T52" fmla="*/ 80 w 82"/>
                  <a:gd name="T53" fmla="*/ 18 h 30"/>
                  <a:gd name="T54" fmla="*/ 82 w 82"/>
                  <a:gd name="T55" fmla="*/ 14 h 30"/>
                  <a:gd name="T56" fmla="*/ 80 w 82"/>
                  <a:gd name="T57" fmla="*/ 10 h 30"/>
                  <a:gd name="T58" fmla="*/ 78 w 82"/>
                  <a:gd name="T59" fmla="*/ 6 h 30"/>
                  <a:gd name="T60" fmla="*/ 70 w 82"/>
                  <a:gd name="T61" fmla="*/ 4 h 30"/>
                  <a:gd name="T62" fmla="*/ 66 w 82"/>
                  <a:gd name="T63" fmla="*/ 4 h 30"/>
                  <a:gd name="T64" fmla="*/ 62 w 82"/>
                  <a:gd name="T65" fmla="*/ 4 h 30"/>
                  <a:gd name="T66" fmla="*/ 50 w 82"/>
                  <a:gd name="T67" fmla="*/ 8 h 30"/>
                  <a:gd name="T68" fmla="*/ 44 w 82"/>
                  <a:gd name="T69" fmla="*/ 10 h 30"/>
                  <a:gd name="T70" fmla="*/ 40 w 82"/>
                  <a:gd name="T71" fmla="*/ 10 h 30"/>
                  <a:gd name="T72" fmla="*/ 34 w 82"/>
                  <a:gd name="T73" fmla="*/ 8 h 30"/>
                  <a:gd name="T74" fmla="*/ 32 w 82"/>
                  <a:gd name="T75" fmla="*/ 8 h 30"/>
                  <a:gd name="T76" fmla="*/ 30 w 82"/>
                  <a:gd name="T77" fmla="*/ 6 h 30"/>
                  <a:gd name="T78" fmla="*/ 16 w 82"/>
                  <a:gd name="T79" fmla="*/ 0 h 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2"/>
                  <a:gd name="T121" fmla="*/ 0 h 30"/>
                  <a:gd name="T122" fmla="*/ 82 w 82"/>
                  <a:gd name="T123" fmla="*/ 30 h 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2" h="30">
                    <a:moveTo>
                      <a:pt x="16" y="0"/>
                    </a:moveTo>
                    <a:lnTo>
                      <a:pt x="12" y="6"/>
                    </a:lnTo>
                    <a:lnTo>
                      <a:pt x="10" y="8"/>
                    </a:lnTo>
                    <a:lnTo>
                      <a:pt x="8" y="10"/>
                    </a:lnTo>
                    <a:lnTo>
                      <a:pt x="6" y="14"/>
                    </a:lnTo>
                    <a:lnTo>
                      <a:pt x="4" y="18"/>
                    </a:lnTo>
                    <a:lnTo>
                      <a:pt x="2" y="20"/>
                    </a:lnTo>
                    <a:lnTo>
                      <a:pt x="0" y="20"/>
                    </a:lnTo>
                    <a:lnTo>
                      <a:pt x="6" y="22"/>
                    </a:lnTo>
                    <a:lnTo>
                      <a:pt x="8" y="22"/>
                    </a:lnTo>
                    <a:lnTo>
                      <a:pt x="10" y="20"/>
                    </a:lnTo>
                    <a:lnTo>
                      <a:pt x="12" y="20"/>
                    </a:lnTo>
                    <a:lnTo>
                      <a:pt x="16" y="20"/>
                    </a:lnTo>
                    <a:lnTo>
                      <a:pt x="22" y="18"/>
                    </a:lnTo>
                    <a:lnTo>
                      <a:pt x="28" y="18"/>
                    </a:lnTo>
                    <a:lnTo>
                      <a:pt x="30" y="18"/>
                    </a:lnTo>
                    <a:lnTo>
                      <a:pt x="32" y="18"/>
                    </a:lnTo>
                    <a:lnTo>
                      <a:pt x="36" y="18"/>
                    </a:lnTo>
                    <a:lnTo>
                      <a:pt x="40" y="20"/>
                    </a:lnTo>
                    <a:lnTo>
                      <a:pt x="42" y="22"/>
                    </a:lnTo>
                    <a:lnTo>
                      <a:pt x="44" y="24"/>
                    </a:lnTo>
                    <a:lnTo>
                      <a:pt x="46" y="26"/>
                    </a:lnTo>
                    <a:lnTo>
                      <a:pt x="50" y="30"/>
                    </a:lnTo>
                    <a:lnTo>
                      <a:pt x="50" y="28"/>
                    </a:lnTo>
                    <a:lnTo>
                      <a:pt x="54" y="28"/>
                    </a:lnTo>
                    <a:lnTo>
                      <a:pt x="56" y="28"/>
                    </a:lnTo>
                    <a:lnTo>
                      <a:pt x="56" y="26"/>
                    </a:lnTo>
                    <a:lnTo>
                      <a:pt x="54" y="24"/>
                    </a:lnTo>
                    <a:lnTo>
                      <a:pt x="52" y="22"/>
                    </a:lnTo>
                    <a:lnTo>
                      <a:pt x="54" y="20"/>
                    </a:lnTo>
                    <a:lnTo>
                      <a:pt x="58" y="18"/>
                    </a:lnTo>
                    <a:lnTo>
                      <a:pt x="60" y="18"/>
                    </a:lnTo>
                    <a:lnTo>
                      <a:pt x="62" y="16"/>
                    </a:lnTo>
                    <a:lnTo>
                      <a:pt x="62" y="14"/>
                    </a:lnTo>
                    <a:lnTo>
                      <a:pt x="64" y="14"/>
                    </a:lnTo>
                    <a:lnTo>
                      <a:pt x="64" y="12"/>
                    </a:lnTo>
                    <a:lnTo>
                      <a:pt x="66" y="12"/>
                    </a:lnTo>
                    <a:lnTo>
                      <a:pt x="68" y="12"/>
                    </a:lnTo>
                    <a:lnTo>
                      <a:pt x="70" y="10"/>
                    </a:lnTo>
                    <a:lnTo>
                      <a:pt x="72" y="12"/>
                    </a:lnTo>
                    <a:lnTo>
                      <a:pt x="76" y="14"/>
                    </a:lnTo>
                    <a:lnTo>
                      <a:pt x="78" y="16"/>
                    </a:lnTo>
                    <a:lnTo>
                      <a:pt x="80" y="18"/>
                    </a:lnTo>
                    <a:lnTo>
                      <a:pt x="82" y="14"/>
                    </a:lnTo>
                    <a:lnTo>
                      <a:pt x="80" y="12"/>
                    </a:lnTo>
                    <a:lnTo>
                      <a:pt x="80" y="10"/>
                    </a:lnTo>
                    <a:lnTo>
                      <a:pt x="82" y="8"/>
                    </a:lnTo>
                    <a:lnTo>
                      <a:pt x="78" y="6"/>
                    </a:lnTo>
                    <a:lnTo>
                      <a:pt x="74" y="4"/>
                    </a:lnTo>
                    <a:lnTo>
                      <a:pt x="70" y="4"/>
                    </a:lnTo>
                    <a:lnTo>
                      <a:pt x="68" y="4"/>
                    </a:lnTo>
                    <a:lnTo>
                      <a:pt x="66" y="4"/>
                    </a:lnTo>
                    <a:lnTo>
                      <a:pt x="64" y="4"/>
                    </a:lnTo>
                    <a:lnTo>
                      <a:pt x="62" y="4"/>
                    </a:lnTo>
                    <a:lnTo>
                      <a:pt x="56" y="6"/>
                    </a:lnTo>
                    <a:lnTo>
                      <a:pt x="50" y="8"/>
                    </a:lnTo>
                    <a:lnTo>
                      <a:pt x="46" y="8"/>
                    </a:lnTo>
                    <a:lnTo>
                      <a:pt x="44" y="10"/>
                    </a:lnTo>
                    <a:lnTo>
                      <a:pt x="42" y="10"/>
                    </a:lnTo>
                    <a:lnTo>
                      <a:pt x="40" y="10"/>
                    </a:lnTo>
                    <a:lnTo>
                      <a:pt x="36" y="8"/>
                    </a:lnTo>
                    <a:lnTo>
                      <a:pt x="34" y="8"/>
                    </a:lnTo>
                    <a:lnTo>
                      <a:pt x="32" y="8"/>
                    </a:lnTo>
                    <a:lnTo>
                      <a:pt x="32" y="6"/>
                    </a:lnTo>
                    <a:lnTo>
                      <a:pt x="30" y="6"/>
                    </a:lnTo>
                    <a:lnTo>
                      <a:pt x="26" y="4"/>
                    </a:lnTo>
                    <a:lnTo>
                      <a:pt x="16" y="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300" name="Freeform 341"/>
              <p:cNvSpPr>
                <a:spLocks/>
              </p:cNvSpPr>
              <p:nvPr/>
            </p:nvSpPr>
            <p:spPr bwMode="gray">
              <a:xfrm>
                <a:off x="1454" y="2691"/>
                <a:ext cx="90" cy="46"/>
              </a:xfrm>
              <a:custGeom>
                <a:avLst/>
                <a:gdLst>
                  <a:gd name="T0" fmla="*/ 80 w 82"/>
                  <a:gd name="T1" fmla="*/ 8 h 46"/>
                  <a:gd name="T2" fmla="*/ 76 w 82"/>
                  <a:gd name="T3" fmla="*/ 8 h 46"/>
                  <a:gd name="T4" fmla="*/ 72 w 82"/>
                  <a:gd name="T5" fmla="*/ 8 h 46"/>
                  <a:gd name="T6" fmla="*/ 68 w 82"/>
                  <a:gd name="T7" fmla="*/ 8 h 46"/>
                  <a:gd name="T8" fmla="*/ 66 w 82"/>
                  <a:gd name="T9" fmla="*/ 8 h 46"/>
                  <a:gd name="T10" fmla="*/ 62 w 82"/>
                  <a:gd name="T11" fmla="*/ 12 h 46"/>
                  <a:gd name="T12" fmla="*/ 60 w 82"/>
                  <a:gd name="T13" fmla="*/ 18 h 46"/>
                  <a:gd name="T14" fmla="*/ 56 w 82"/>
                  <a:gd name="T15" fmla="*/ 24 h 46"/>
                  <a:gd name="T16" fmla="*/ 50 w 82"/>
                  <a:gd name="T17" fmla="*/ 30 h 46"/>
                  <a:gd name="T18" fmla="*/ 48 w 82"/>
                  <a:gd name="T19" fmla="*/ 30 h 46"/>
                  <a:gd name="T20" fmla="*/ 44 w 82"/>
                  <a:gd name="T21" fmla="*/ 34 h 46"/>
                  <a:gd name="T22" fmla="*/ 44 w 82"/>
                  <a:gd name="T23" fmla="*/ 38 h 46"/>
                  <a:gd name="T24" fmla="*/ 42 w 82"/>
                  <a:gd name="T25" fmla="*/ 42 h 46"/>
                  <a:gd name="T26" fmla="*/ 38 w 82"/>
                  <a:gd name="T27" fmla="*/ 44 h 46"/>
                  <a:gd name="T28" fmla="*/ 36 w 82"/>
                  <a:gd name="T29" fmla="*/ 46 h 46"/>
                  <a:gd name="T30" fmla="*/ 34 w 82"/>
                  <a:gd name="T31" fmla="*/ 42 h 46"/>
                  <a:gd name="T32" fmla="*/ 32 w 82"/>
                  <a:gd name="T33" fmla="*/ 42 h 46"/>
                  <a:gd name="T34" fmla="*/ 30 w 82"/>
                  <a:gd name="T35" fmla="*/ 44 h 46"/>
                  <a:gd name="T36" fmla="*/ 30 w 82"/>
                  <a:gd name="T37" fmla="*/ 42 h 46"/>
                  <a:gd name="T38" fmla="*/ 30 w 82"/>
                  <a:gd name="T39" fmla="*/ 36 h 46"/>
                  <a:gd name="T40" fmla="*/ 30 w 82"/>
                  <a:gd name="T41" fmla="*/ 34 h 46"/>
                  <a:gd name="T42" fmla="*/ 26 w 82"/>
                  <a:gd name="T43" fmla="*/ 32 h 46"/>
                  <a:gd name="T44" fmla="*/ 22 w 82"/>
                  <a:gd name="T45" fmla="*/ 30 h 46"/>
                  <a:gd name="T46" fmla="*/ 18 w 82"/>
                  <a:gd name="T47" fmla="*/ 30 h 46"/>
                  <a:gd name="T48" fmla="*/ 16 w 82"/>
                  <a:gd name="T49" fmla="*/ 32 h 46"/>
                  <a:gd name="T50" fmla="*/ 12 w 82"/>
                  <a:gd name="T51" fmla="*/ 30 h 46"/>
                  <a:gd name="T52" fmla="*/ 10 w 82"/>
                  <a:gd name="T53" fmla="*/ 28 h 46"/>
                  <a:gd name="T54" fmla="*/ 2 w 82"/>
                  <a:gd name="T55" fmla="*/ 24 h 46"/>
                  <a:gd name="T56" fmla="*/ 2 w 82"/>
                  <a:gd name="T57" fmla="*/ 22 h 46"/>
                  <a:gd name="T58" fmla="*/ 2 w 82"/>
                  <a:gd name="T59" fmla="*/ 22 h 46"/>
                  <a:gd name="T60" fmla="*/ 6 w 82"/>
                  <a:gd name="T61" fmla="*/ 22 h 46"/>
                  <a:gd name="T62" fmla="*/ 10 w 82"/>
                  <a:gd name="T63" fmla="*/ 18 h 46"/>
                  <a:gd name="T64" fmla="*/ 12 w 82"/>
                  <a:gd name="T65" fmla="*/ 14 h 46"/>
                  <a:gd name="T66" fmla="*/ 16 w 82"/>
                  <a:gd name="T67" fmla="*/ 12 h 46"/>
                  <a:gd name="T68" fmla="*/ 20 w 82"/>
                  <a:gd name="T69" fmla="*/ 10 h 46"/>
                  <a:gd name="T70" fmla="*/ 26 w 82"/>
                  <a:gd name="T71" fmla="*/ 4 h 46"/>
                  <a:gd name="T72" fmla="*/ 28 w 82"/>
                  <a:gd name="T73" fmla="*/ 2 h 46"/>
                  <a:gd name="T74" fmla="*/ 32 w 82"/>
                  <a:gd name="T75" fmla="*/ 0 h 46"/>
                  <a:gd name="T76" fmla="*/ 34 w 82"/>
                  <a:gd name="T77" fmla="*/ 0 h 46"/>
                  <a:gd name="T78" fmla="*/ 40 w 82"/>
                  <a:gd name="T79" fmla="*/ 0 h 46"/>
                  <a:gd name="T80" fmla="*/ 42 w 82"/>
                  <a:gd name="T81" fmla="*/ 0 h 46"/>
                  <a:gd name="T82" fmla="*/ 48 w 82"/>
                  <a:gd name="T83" fmla="*/ 0 h 46"/>
                  <a:gd name="T84" fmla="*/ 58 w 82"/>
                  <a:gd name="T85" fmla="*/ 0 h 46"/>
                  <a:gd name="T86" fmla="*/ 70 w 82"/>
                  <a:gd name="T87" fmla="*/ 2 h 46"/>
                  <a:gd name="T88" fmla="*/ 80 w 82"/>
                  <a:gd name="T89" fmla="*/ 2 h 46"/>
                  <a:gd name="T90" fmla="*/ 82 w 82"/>
                  <a:gd name="T91" fmla="*/ 4 h 46"/>
                  <a:gd name="T92" fmla="*/ 82 w 82"/>
                  <a:gd name="T93" fmla="*/ 6 h 46"/>
                  <a:gd name="T94" fmla="*/ 82 w 82"/>
                  <a:gd name="T95" fmla="*/ 8 h 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2"/>
                  <a:gd name="T145" fmla="*/ 0 h 46"/>
                  <a:gd name="T146" fmla="*/ 82 w 82"/>
                  <a:gd name="T147" fmla="*/ 46 h 4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2" h="46">
                    <a:moveTo>
                      <a:pt x="82" y="8"/>
                    </a:moveTo>
                    <a:lnTo>
                      <a:pt x="80" y="8"/>
                    </a:lnTo>
                    <a:lnTo>
                      <a:pt x="78" y="8"/>
                    </a:lnTo>
                    <a:lnTo>
                      <a:pt x="76" y="8"/>
                    </a:lnTo>
                    <a:lnTo>
                      <a:pt x="74" y="8"/>
                    </a:lnTo>
                    <a:lnTo>
                      <a:pt x="72" y="8"/>
                    </a:lnTo>
                    <a:lnTo>
                      <a:pt x="70" y="10"/>
                    </a:lnTo>
                    <a:lnTo>
                      <a:pt x="68" y="8"/>
                    </a:lnTo>
                    <a:lnTo>
                      <a:pt x="66" y="8"/>
                    </a:lnTo>
                    <a:lnTo>
                      <a:pt x="64" y="10"/>
                    </a:lnTo>
                    <a:lnTo>
                      <a:pt x="62" y="12"/>
                    </a:lnTo>
                    <a:lnTo>
                      <a:pt x="60" y="18"/>
                    </a:lnTo>
                    <a:lnTo>
                      <a:pt x="58" y="22"/>
                    </a:lnTo>
                    <a:lnTo>
                      <a:pt x="56" y="24"/>
                    </a:lnTo>
                    <a:lnTo>
                      <a:pt x="54" y="28"/>
                    </a:lnTo>
                    <a:lnTo>
                      <a:pt x="50" y="30"/>
                    </a:lnTo>
                    <a:lnTo>
                      <a:pt x="48" y="30"/>
                    </a:lnTo>
                    <a:lnTo>
                      <a:pt x="46" y="32"/>
                    </a:lnTo>
                    <a:lnTo>
                      <a:pt x="44" y="34"/>
                    </a:lnTo>
                    <a:lnTo>
                      <a:pt x="44" y="36"/>
                    </a:lnTo>
                    <a:lnTo>
                      <a:pt x="44" y="38"/>
                    </a:lnTo>
                    <a:lnTo>
                      <a:pt x="44" y="40"/>
                    </a:lnTo>
                    <a:lnTo>
                      <a:pt x="42" y="42"/>
                    </a:lnTo>
                    <a:lnTo>
                      <a:pt x="40" y="44"/>
                    </a:lnTo>
                    <a:lnTo>
                      <a:pt x="38" y="44"/>
                    </a:lnTo>
                    <a:lnTo>
                      <a:pt x="38" y="46"/>
                    </a:lnTo>
                    <a:lnTo>
                      <a:pt x="36" y="46"/>
                    </a:lnTo>
                    <a:lnTo>
                      <a:pt x="34" y="44"/>
                    </a:lnTo>
                    <a:lnTo>
                      <a:pt x="34" y="42"/>
                    </a:lnTo>
                    <a:lnTo>
                      <a:pt x="32" y="42"/>
                    </a:lnTo>
                    <a:lnTo>
                      <a:pt x="32" y="44"/>
                    </a:lnTo>
                    <a:lnTo>
                      <a:pt x="30" y="44"/>
                    </a:lnTo>
                    <a:lnTo>
                      <a:pt x="30" y="42"/>
                    </a:lnTo>
                    <a:lnTo>
                      <a:pt x="30" y="38"/>
                    </a:lnTo>
                    <a:lnTo>
                      <a:pt x="30" y="36"/>
                    </a:lnTo>
                    <a:lnTo>
                      <a:pt x="30" y="34"/>
                    </a:lnTo>
                    <a:lnTo>
                      <a:pt x="28" y="32"/>
                    </a:lnTo>
                    <a:lnTo>
                      <a:pt x="26" y="32"/>
                    </a:lnTo>
                    <a:lnTo>
                      <a:pt x="24" y="30"/>
                    </a:lnTo>
                    <a:lnTo>
                      <a:pt x="22" y="30"/>
                    </a:lnTo>
                    <a:lnTo>
                      <a:pt x="20" y="30"/>
                    </a:lnTo>
                    <a:lnTo>
                      <a:pt x="18" y="30"/>
                    </a:lnTo>
                    <a:lnTo>
                      <a:pt x="16" y="32"/>
                    </a:lnTo>
                    <a:lnTo>
                      <a:pt x="14" y="32"/>
                    </a:lnTo>
                    <a:lnTo>
                      <a:pt x="12" y="30"/>
                    </a:lnTo>
                    <a:lnTo>
                      <a:pt x="12" y="28"/>
                    </a:lnTo>
                    <a:lnTo>
                      <a:pt x="10" y="28"/>
                    </a:lnTo>
                    <a:lnTo>
                      <a:pt x="6" y="24"/>
                    </a:lnTo>
                    <a:lnTo>
                      <a:pt x="2" y="24"/>
                    </a:lnTo>
                    <a:lnTo>
                      <a:pt x="0" y="24"/>
                    </a:lnTo>
                    <a:lnTo>
                      <a:pt x="2" y="22"/>
                    </a:lnTo>
                    <a:lnTo>
                      <a:pt x="6" y="22"/>
                    </a:lnTo>
                    <a:lnTo>
                      <a:pt x="8" y="20"/>
                    </a:lnTo>
                    <a:lnTo>
                      <a:pt x="10" y="18"/>
                    </a:lnTo>
                    <a:lnTo>
                      <a:pt x="12" y="14"/>
                    </a:lnTo>
                    <a:lnTo>
                      <a:pt x="14" y="12"/>
                    </a:lnTo>
                    <a:lnTo>
                      <a:pt x="16" y="12"/>
                    </a:lnTo>
                    <a:lnTo>
                      <a:pt x="20" y="10"/>
                    </a:lnTo>
                    <a:lnTo>
                      <a:pt x="24" y="8"/>
                    </a:lnTo>
                    <a:lnTo>
                      <a:pt x="26" y="4"/>
                    </a:lnTo>
                    <a:lnTo>
                      <a:pt x="28" y="2"/>
                    </a:lnTo>
                    <a:lnTo>
                      <a:pt x="30" y="0"/>
                    </a:lnTo>
                    <a:lnTo>
                      <a:pt x="32" y="0"/>
                    </a:lnTo>
                    <a:lnTo>
                      <a:pt x="34" y="0"/>
                    </a:lnTo>
                    <a:lnTo>
                      <a:pt x="36" y="0"/>
                    </a:lnTo>
                    <a:lnTo>
                      <a:pt x="40" y="0"/>
                    </a:lnTo>
                    <a:lnTo>
                      <a:pt x="42" y="0"/>
                    </a:lnTo>
                    <a:lnTo>
                      <a:pt x="44" y="0"/>
                    </a:lnTo>
                    <a:lnTo>
                      <a:pt x="48" y="0"/>
                    </a:lnTo>
                    <a:lnTo>
                      <a:pt x="54" y="0"/>
                    </a:lnTo>
                    <a:lnTo>
                      <a:pt x="58" y="0"/>
                    </a:lnTo>
                    <a:lnTo>
                      <a:pt x="64" y="0"/>
                    </a:lnTo>
                    <a:lnTo>
                      <a:pt x="70" y="2"/>
                    </a:lnTo>
                    <a:lnTo>
                      <a:pt x="76" y="2"/>
                    </a:lnTo>
                    <a:lnTo>
                      <a:pt x="80" y="2"/>
                    </a:lnTo>
                    <a:lnTo>
                      <a:pt x="80" y="4"/>
                    </a:lnTo>
                    <a:lnTo>
                      <a:pt x="82" y="4"/>
                    </a:lnTo>
                    <a:lnTo>
                      <a:pt x="82" y="6"/>
                    </a:lnTo>
                    <a:lnTo>
                      <a:pt x="82" y="8"/>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301" name="Freeform 342"/>
              <p:cNvSpPr>
                <a:spLocks/>
              </p:cNvSpPr>
              <p:nvPr/>
            </p:nvSpPr>
            <p:spPr bwMode="gray">
              <a:xfrm>
                <a:off x="1441" y="2715"/>
                <a:ext cx="48" cy="24"/>
              </a:xfrm>
              <a:custGeom>
                <a:avLst/>
                <a:gdLst>
                  <a:gd name="T0" fmla="*/ 44 w 44"/>
                  <a:gd name="T1" fmla="*/ 20 h 24"/>
                  <a:gd name="T2" fmla="*/ 42 w 44"/>
                  <a:gd name="T3" fmla="*/ 22 h 24"/>
                  <a:gd name="T4" fmla="*/ 40 w 44"/>
                  <a:gd name="T5" fmla="*/ 22 h 24"/>
                  <a:gd name="T6" fmla="*/ 40 w 44"/>
                  <a:gd name="T7" fmla="*/ 24 h 24"/>
                  <a:gd name="T8" fmla="*/ 32 w 44"/>
                  <a:gd name="T9" fmla="*/ 22 h 24"/>
                  <a:gd name="T10" fmla="*/ 26 w 44"/>
                  <a:gd name="T11" fmla="*/ 22 h 24"/>
                  <a:gd name="T12" fmla="*/ 20 w 44"/>
                  <a:gd name="T13" fmla="*/ 20 h 24"/>
                  <a:gd name="T14" fmla="*/ 16 w 44"/>
                  <a:gd name="T15" fmla="*/ 18 h 24"/>
                  <a:gd name="T16" fmla="*/ 12 w 44"/>
                  <a:gd name="T17" fmla="*/ 18 h 24"/>
                  <a:gd name="T18" fmla="*/ 12 w 44"/>
                  <a:gd name="T19" fmla="*/ 16 h 24"/>
                  <a:gd name="T20" fmla="*/ 6 w 44"/>
                  <a:gd name="T21" fmla="*/ 14 h 24"/>
                  <a:gd name="T22" fmla="*/ 2 w 44"/>
                  <a:gd name="T23" fmla="*/ 12 h 24"/>
                  <a:gd name="T24" fmla="*/ 0 w 44"/>
                  <a:gd name="T25" fmla="*/ 10 h 24"/>
                  <a:gd name="T26" fmla="*/ 8 w 44"/>
                  <a:gd name="T27" fmla="*/ 4 h 24"/>
                  <a:gd name="T28" fmla="*/ 10 w 44"/>
                  <a:gd name="T29" fmla="*/ 2 h 24"/>
                  <a:gd name="T30" fmla="*/ 12 w 44"/>
                  <a:gd name="T31" fmla="*/ 0 h 24"/>
                  <a:gd name="T32" fmla="*/ 14 w 44"/>
                  <a:gd name="T33" fmla="*/ 0 h 24"/>
                  <a:gd name="T34" fmla="*/ 16 w 44"/>
                  <a:gd name="T35" fmla="*/ 0 h 24"/>
                  <a:gd name="T36" fmla="*/ 20 w 44"/>
                  <a:gd name="T37" fmla="*/ 2 h 24"/>
                  <a:gd name="T38" fmla="*/ 24 w 44"/>
                  <a:gd name="T39" fmla="*/ 4 h 24"/>
                  <a:gd name="T40" fmla="*/ 24 w 44"/>
                  <a:gd name="T41" fmla="*/ 6 h 24"/>
                  <a:gd name="T42" fmla="*/ 26 w 44"/>
                  <a:gd name="T43" fmla="*/ 6 h 24"/>
                  <a:gd name="T44" fmla="*/ 26 w 44"/>
                  <a:gd name="T45" fmla="*/ 8 h 24"/>
                  <a:gd name="T46" fmla="*/ 30 w 44"/>
                  <a:gd name="T47" fmla="*/ 8 h 24"/>
                  <a:gd name="T48" fmla="*/ 30 w 44"/>
                  <a:gd name="T49" fmla="*/ 8 h 24"/>
                  <a:gd name="T50" fmla="*/ 32 w 44"/>
                  <a:gd name="T51" fmla="*/ 6 h 24"/>
                  <a:gd name="T52" fmla="*/ 34 w 44"/>
                  <a:gd name="T53" fmla="*/ 6 h 24"/>
                  <a:gd name="T54" fmla="*/ 38 w 44"/>
                  <a:gd name="T55" fmla="*/ 6 h 24"/>
                  <a:gd name="T56" fmla="*/ 38 w 44"/>
                  <a:gd name="T57" fmla="*/ 6 h 24"/>
                  <a:gd name="T58" fmla="*/ 40 w 44"/>
                  <a:gd name="T59" fmla="*/ 8 h 24"/>
                  <a:gd name="T60" fmla="*/ 42 w 44"/>
                  <a:gd name="T61" fmla="*/ 10 h 24"/>
                  <a:gd name="T62" fmla="*/ 44 w 44"/>
                  <a:gd name="T63" fmla="*/ 12 h 24"/>
                  <a:gd name="T64" fmla="*/ 44 w 44"/>
                  <a:gd name="T65" fmla="*/ 14 h 24"/>
                  <a:gd name="T66" fmla="*/ 44 w 44"/>
                  <a:gd name="T67" fmla="*/ 16 h 24"/>
                  <a:gd name="T68" fmla="*/ 44 w 44"/>
                  <a:gd name="T69" fmla="*/ 18 h 24"/>
                  <a:gd name="T70" fmla="*/ 44 w 44"/>
                  <a:gd name="T71" fmla="*/ 20 h 24"/>
                  <a:gd name="T72" fmla="*/ 44 w 44"/>
                  <a:gd name="T73" fmla="*/ 20 h 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
                  <a:gd name="T112" fmla="*/ 0 h 24"/>
                  <a:gd name="T113" fmla="*/ 44 w 44"/>
                  <a:gd name="T114" fmla="*/ 24 h 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 h="24">
                    <a:moveTo>
                      <a:pt x="44" y="20"/>
                    </a:moveTo>
                    <a:lnTo>
                      <a:pt x="42" y="22"/>
                    </a:lnTo>
                    <a:lnTo>
                      <a:pt x="40" y="22"/>
                    </a:lnTo>
                    <a:lnTo>
                      <a:pt x="40" y="24"/>
                    </a:lnTo>
                    <a:lnTo>
                      <a:pt x="32" y="22"/>
                    </a:lnTo>
                    <a:lnTo>
                      <a:pt x="26" y="22"/>
                    </a:lnTo>
                    <a:lnTo>
                      <a:pt x="20" y="20"/>
                    </a:lnTo>
                    <a:lnTo>
                      <a:pt x="16" y="18"/>
                    </a:lnTo>
                    <a:lnTo>
                      <a:pt x="12" y="18"/>
                    </a:lnTo>
                    <a:lnTo>
                      <a:pt x="12" y="16"/>
                    </a:lnTo>
                    <a:lnTo>
                      <a:pt x="6" y="14"/>
                    </a:lnTo>
                    <a:lnTo>
                      <a:pt x="2" y="12"/>
                    </a:lnTo>
                    <a:lnTo>
                      <a:pt x="0" y="10"/>
                    </a:lnTo>
                    <a:lnTo>
                      <a:pt x="8" y="4"/>
                    </a:lnTo>
                    <a:lnTo>
                      <a:pt x="10" y="2"/>
                    </a:lnTo>
                    <a:lnTo>
                      <a:pt x="12" y="0"/>
                    </a:lnTo>
                    <a:lnTo>
                      <a:pt x="14" y="0"/>
                    </a:lnTo>
                    <a:lnTo>
                      <a:pt x="16" y="0"/>
                    </a:lnTo>
                    <a:lnTo>
                      <a:pt x="20" y="2"/>
                    </a:lnTo>
                    <a:lnTo>
                      <a:pt x="24" y="4"/>
                    </a:lnTo>
                    <a:lnTo>
                      <a:pt x="24" y="6"/>
                    </a:lnTo>
                    <a:lnTo>
                      <a:pt x="26" y="6"/>
                    </a:lnTo>
                    <a:lnTo>
                      <a:pt x="26" y="8"/>
                    </a:lnTo>
                    <a:lnTo>
                      <a:pt x="30" y="8"/>
                    </a:lnTo>
                    <a:lnTo>
                      <a:pt x="32" y="6"/>
                    </a:lnTo>
                    <a:lnTo>
                      <a:pt x="34" y="6"/>
                    </a:lnTo>
                    <a:lnTo>
                      <a:pt x="38" y="6"/>
                    </a:lnTo>
                    <a:lnTo>
                      <a:pt x="40" y="8"/>
                    </a:lnTo>
                    <a:lnTo>
                      <a:pt x="42" y="10"/>
                    </a:lnTo>
                    <a:lnTo>
                      <a:pt x="44" y="12"/>
                    </a:lnTo>
                    <a:lnTo>
                      <a:pt x="44" y="14"/>
                    </a:lnTo>
                    <a:lnTo>
                      <a:pt x="44" y="16"/>
                    </a:lnTo>
                    <a:lnTo>
                      <a:pt x="44" y="18"/>
                    </a:lnTo>
                    <a:lnTo>
                      <a:pt x="44" y="2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302" name="Freeform 371"/>
              <p:cNvSpPr>
                <a:spLocks/>
              </p:cNvSpPr>
              <p:nvPr/>
            </p:nvSpPr>
            <p:spPr bwMode="gray">
              <a:xfrm>
                <a:off x="1906" y="3345"/>
                <a:ext cx="86" cy="90"/>
              </a:xfrm>
              <a:custGeom>
                <a:avLst/>
                <a:gdLst>
                  <a:gd name="T0" fmla="*/ 78 w 78"/>
                  <a:gd name="T1" fmla="*/ 50 h 90"/>
                  <a:gd name="T2" fmla="*/ 60 w 78"/>
                  <a:gd name="T3" fmla="*/ 32 h 90"/>
                  <a:gd name="T4" fmla="*/ 60 w 78"/>
                  <a:gd name="T5" fmla="*/ 30 h 90"/>
                  <a:gd name="T6" fmla="*/ 58 w 78"/>
                  <a:gd name="T7" fmla="*/ 28 h 90"/>
                  <a:gd name="T8" fmla="*/ 56 w 78"/>
                  <a:gd name="T9" fmla="*/ 26 h 90"/>
                  <a:gd name="T10" fmla="*/ 52 w 78"/>
                  <a:gd name="T11" fmla="*/ 24 h 90"/>
                  <a:gd name="T12" fmla="*/ 44 w 78"/>
                  <a:gd name="T13" fmla="*/ 20 h 90"/>
                  <a:gd name="T14" fmla="*/ 36 w 78"/>
                  <a:gd name="T15" fmla="*/ 18 h 90"/>
                  <a:gd name="T16" fmla="*/ 32 w 78"/>
                  <a:gd name="T17" fmla="*/ 14 h 90"/>
                  <a:gd name="T18" fmla="*/ 30 w 78"/>
                  <a:gd name="T19" fmla="*/ 12 h 90"/>
                  <a:gd name="T20" fmla="*/ 28 w 78"/>
                  <a:gd name="T21" fmla="*/ 10 h 90"/>
                  <a:gd name="T22" fmla="*/ 28 w 78"/>
                  <a:gd name="T23" fmla="*/ 10 h 90"/>
                  <a:gd name="T24" fmla="*/ 28 w 78"/>
                  <a:gd name="T25" fmla="*/ 8 h 90"/>
                  <a:gd name="T26" fmla="*/ 26 w 78"/>
                  <a:gd name="T27" fmla="*/ 6 h 90"/>
                  <a:gd name="T28" fmla="*/ 24 w 78"/>
                  <a:gd name="T29" fmla="*/ 4 h 90"/>
                  <a:gd name="T30" fmla="*/ 20 w 78"/>
                  <a:gd name="T31" fmla="*/ 2 h 90"/>
                  <a:gd name="T32" fmla="*/ 16 w 78"/>
                  <a:gd name="T33" fmla="*/ 0 h 90"/>
                  <a:gd name="T34" fmla="*/ 12 w 78"/>
                  <a:gd name="T35" fmla="*/ 2 h 90"/>
                  <a:gd name="T36" fmla="*/ 12 w 78"/>
                  <a:gd name="T37" fmla="*/ 2 h 90"/>
                  <a:gd name="T38" fmla="*/ 10 w 78"/>
                  <a:gd name="T39" fmla="*/ 6 h 90"/>
                  <a:gd name="T40" fmla="*/ 8 w 78"/>
                  <a:gd name="T41" fmla="*/ 10 h 90"/>
                  <a:gd name="T42" fmla="*/ 4 w 78"/>
                  <a:gd name="T43" fmla="*/ 14 h 90"/>
                  <a:gd name="T44" fmla="*/ 2 w 78"/>
                  <a:gd name="T45" fmla="*/ 20 h 90"/>
                  <a:gd name="T46" fmla="*/ 0 w 78"/>
                  <a:gd name="T47" fmla="*/ 32 h 90"/>
                  <a:gd name="T48" fmla="*/ 0 w 78"/>
                  <a:gd name="T49" fmla="*/ 44 h 90"/>
                  <a:gd name="T50" fmla="*/ 2 w 78"/>
                  <a:gd name="T51" fmla="*/ 52 h 90"/>
                  <a:gd name="T52" fmla="*/ 2 w 78"/>
                  <a:gd name="T53" fmla="*/ 54 h 90"/>
                  <a:gd name="T54" fmla="*/ 2 w 78"/>
                  <a:gd name="T55" fmla="*/ 56 h 90"/>
                  <a:gd name="T56" fmla="*/ 2 w 78"/>
                  <a:gd name="T57" fmla="*/ 58 h 90"/>
                  <a:gd name="T58" fmla="*/ 2 w 78"/>
                  <a:gd name="T59" fmla="*/ 62 h 90"/>
                  <a:gd name="T60" fmla="*/ 2 w 78"/>
                  <a:gd name="T61" fmla="*/ 66 h 90"/>
                  <a:gd name="T62" fmla="*/ 2 w 78"/>
                  <a:gd name="T63" fmla="*/ 72 h 90"/>
                  <a:gd name="T64" fmla="*/ 4 w 78"/>
                  <a:gd name="T65" fmla="*/ 78 h 90"/>
                  <a:gd name="T66" fmla="*/ 6 w 78"/>
                  <a:gd name="T67" fmla="*/ 82 h 90"/>
                  <a:gd name="T68" fmla="*/ 10 w 78"/>
                  <a:gd name="T69" fmla="*/ 86 h 90"/>
                  <a:gd name="T70" fmla="*/ 12 w 78"/>
                  <a:gd name="T71" fmla="*/ 88 h 90"/>
                  <a:gd name="T72" fmla="*/ 14 w 78"/>
                  <a:gd name="T73" fmla="*/ 90 h 90"/>
                  <a:gd name="T74" fmla="*/ 16 w 78"/>
                  <a:gd name="T75" fmla="*/ 90 h 90"/>
                  <a:gd name="T76" fmla="*/ 20 w 78"/>
                  <a:gd name="T77" fmla="*/ 90 h 90"/>
                  <a:gd name="T78" fmla="*/ 30 w 78"/>
                  <a:gd name="T79" fmla="*/ 90 h 90"/>
                  <a:gd name="T80" fmla="*/ 42 w 78"/>
                  <a:gd name="T81" fmla="*/ 90 h 90"/>
                  <a:gd name="T82" fmla="*/ 50 w 78"/>
                  <a:gd name="T83" fmla="*/ 88 h 90"/>
                  <a:gd name="T84" fmla="*/ 52 w 78"/>
                  <a:gd name="T85" fmla="*/ 86 h 90"/>
                  <a:gd name="T86" fmla="*/ 56 w 78"/>
                  <a:gd name="T87" fmla="*/ 84 h 90"/>
                  <a:gd name="T88" fmla="*/ 60 w 78"/>
                  <a:gd name="T89" fmla="*/ 82 h 90"/>
                  <a:gd name="T90" fmla="*/ 64 w 78"/>
                  <a:gd name="T91" fmla="*/ 80 h 90"/>
                  <a:gd name="T92" fmla="*/ 68 w 78"/>
                  <a:gd name="T93" fmla="*/ 78 h 90"/>
                  <a:gd name="T94" fmla="*/ 70 w 78"/>
                  <a:gd name="T95" fmla="*/ 76 h 90"/>
                  <a:gd name="T96" fmla="*/ 70 w 78"/>
                  <a:gd name="T97" fmla="*/ 76 h 90"/>
                  <a:gd name="T98" fmla="*/ 78 w 78"/>
                  <a:gd name="T99" fmla="*/ 50 h 90"/>
                  <a:gd name="T100" fmla="*/ 78 w 78"/>
                  <a:gd name="T101" fmla="*/ 50 h 9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8"/>
                  <a:gd name="T154" fmla="*/ 0 h 90"/>
                  <a:gd name="T155" fmla="*/ 78 w 78"/>
                  <a:gd name="T156" fmla="*/ 90 h 9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8" h="90">
                    <a:moveTo>
                      <a:pt x="78" y="50"/>
                    </a:moveTo>
                    <a:lnTo>
                      <a:pt x="60" y="32"/>
                    </a:lnTo>
                    <a:lnTo>
                      <a:pt x="60" y="30"/>
                    </a:lnTo>
                    <a:lnTo>
                      <a:pt x="58" y="28"/>
                    </a:lnTo>
                    <a:lnTo>
                      <a:pt x="56" y="26"/>
                    </a:lnTo>
                    <a:lnTo>
                      <a:pt x="52" y="24"/>
                    </a:lnTo>
                    <a:lnTo>
                      <a:pt x="44" y="20"/>
                    </a:lnTo>
                    <a:lnTo>
                      <a:pt x="36" y="18"/>
                    </a:lnTo>
                    <a:lnTo>
                      <a:pt x="32" y="14"/>
                    </a:lnTo>
                    <a:lnTo>
                      <a:pt x="30" y="12"/>
                    </a:lnTo>
                    <a:lnTo>
                      <a:pt x="28" y="10"/>
                    </a:lnTo>
                    <a:lnTo>
                      <a:pt x="28" y="8"/>
                    </a:lnTo>
                    <a:lnTo>
                      <a:pt x="26" y="6"/>
                    </a:lnTo>
                    <a:lnTo>
                      <a:pt x="24" y="4"/>
                    </a:lnTo>
                    <a:lnTo>
                      <a:pt x="20" y="2"/>
                    </a:lnTo>
                    <a:lnTo>
                      <a:pt x="16" y="0"/>
                    </a:lnTo>
                    <a:lnTo>
                      <a:pt x="12" y="2"/>
                    </a:lnTo>
                    <a:lnTo>
                      <a:pt x="10" y="6"/>
                    </a:lnTo>
                    <a:lnTo>
                      <a:pt x="8" y="10"/>
                    </a:lnTo>
                    <a:lnTo>
                      <a:pt x="4" y="14"/>
                    </a:lnTo>
                    <a:lnTo>
                      <a:pt x="2" y="20"/>
                    </a:lnTo>
                    <a:lnTo>
                      <a:pt x="0" y="32"/>
                    </a:lnTo>
                    <a:lnTo>
                      <a:pt x="0" y="44"/>
                    </a:lnTo>
                    <a:lnTo>
                      <a:pt x="2" y="52"/>
                    </a:lnTo>
                    <a:lnTo>
                      <a:pt x="2" y="54"/>
                    </a:lnTo>
                    <a:lnTo>
                      <a:pt x="2" y="56"/>
                    </a:lnTo>
                    <a:lnTo>
                      <a:pt x="2" y="58"/>
                    </a:lnTo>
                    <a:lnTo>
                      <a:pt x="2" y="62"/>
                    </a:lnTo>
                    <a:lnTo>
                      <a:pt x="2" y="66"/>
                    </a:lnTo>
                    <a:lnTo>
                      <a:pt x="2" y="72"/>
                    </a:lnTo>
                    <a:lnTo>
                      <a:pt x="4" y="78"/>
                    </a:lnTo>
                    <a:lnTo>
                      <a:pt x="6" y="82"/>
                    </a:lnTo>
                    <a:lnTo>
                      <a:pt x="10" y="86"/>
                    </a:lnTo>
                    <a:lnTo>
                      <a:pt x="12" y="88"/>
                    </a:lnTo>
                    <a:lnTo>
                      <a:pt x="14" y="90"/>
                    </a:lnTo>
                    <a:lnTo>
                      <a:pt x="16" y="90"/>
                    </a:lnTo>
                    <a:lnTo>
                      <a:pt x="20" y="90"/>
                    </a:lnTo>
                    <a:lnTo>
                      <a:pt x="30" y="90"/>
                    </a:lnTo>
                    <a:lnTo>
                      <a:pt x="42" y="90"/>
                    </a:lnTo>
                    <a:lnTo>
                      <a:pt x="50" y="88"/>
                    </a:lnTo>
                    <a:lnTo>
                      <a:pt x="52" y="86"/>
                    </a:lnTo>
                    <a:lnTo>
                      <a:pt x="56" y="84"/>
                    </a:lnTo>
                    <a:lnTo>
                      <a:pt x="60" y="82"/>
                    </a:lnTo>
                    <a:lnTo>
                      <a:pt x="64" y="80"/>
                    </a:lnTo>
                    <a:lnTo>
                      <a:pt x="68" y="78"/>
                    </a:lnTo>
                    <a:lnTo>
                      <a:pt x="70" y="76"/>
                    </a:lnTo>
                    <a:lnTo>
                      <a:pt x="78" y="5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grpSp>
        <p:grpSp>
          <p:nvGrpSpPr>
            <p:cNvPr id="106" name="Group 115"/>
            <p:cNvGrpSpPr>
              <a:grpSpLocks/>
            </p:cNvGrpSpPr>
            <p:nvPr/>
          </p:nvGrpSpPr>
          <p:grpSpPr bwMode="auto">
            <a:xfrm>
              <a:off x="3126915" y="2459215"/>
              <a:ext cx="1035496" cy="1062923"/>
              <a:chOff x="2390" y="2329"/>
              <a:chExt cx="967" cy="1008"/>
            </a:xfrm>
            <a:grpFill/>
          </p:grpSpPr>
          <p:sp>
            <p:nvSpPr>
              <p:cNvPr id="234" name="Freeform 256"/>
              <p:cNvSpPr>
                <a:spLocks/>
              </p:cNvSpPr>
              <p:nvPr/>
            </p:nvSpPr>
            <p:spPr bwMode="gray">
              <a:xfrm>
                <a:off x="3119" y="2399"/>
                <a:ext cx="24" cy="62"/>
              </a:xfrm>
              <a:custGeom>
                <a:avLst/>
                <a:gdLst>
                  <a:gd name="T0" fmla="*/ 22 w 22"/>
                  <a:gd name="T1" fmla="*/ 0 h 62"/>
                  <a:gd name="T2" fmla="*/ 16 w 22"/>
                  <a:gd name="T3" fmla="*/ 2 h 62"/>
                  <a:gd name="T4" fmla="*/ 16 w 22"/>
                  <a:gd name="T5" fmla="*/ 2 h 62"/>
                  <a:gd name="T6" fmla="*/ 16 w 22"/>
                  <a:gd name="T7" fmla="*/ 6 h 62"/>
                  <a:gd name="T8" fmla="*/ 16 w 22"/>
                  <a:gd name="T9" fmla="*/ 8 h 62"/>
                  <a:gd name="T10" fmla="*/ 14 w 22"/>
                  <a:gd name="T11" fmla="*/ 12 h 62"/>
                  <a:gd name="T12" fmla="*/ 14 w 22"/>
                  <a:gd name="T13" fmla="*/ 14 h 62"/>
                  <a:gd name="T14" fmla="*/ 14 w 22"/>
                  <a:gd name="T15" fmla="*/ 14 h 62"/>
                  <a:gd name="T16" fmla="*/ 14 w 22"/>
                  <a:gd name="T17" fmla="*/ 16 h 62"/>
                  <a:gd name="T18" fmla="*/ 12 w 22"/>
                  <a:gd name="T19" fmla="*/ 20 h 62"/>
                  <a:gd name="T20" fmla="*/ 8 w 22"/>
                  <a:gd name="T21" fmla="*/ 24 h 62"/>
                  <a:gd name="T22" fmla="*/ 0 w 22"/>
                  <a:gd name="T23" fmla="*/ 30 h 62"/>
                  <a:gd name="T24" fmla="*/ 0 w 22"/>
                  <a:gd name="T25" fmla="*/ 30 h 62"/>
                  <a:gd name="T26" fmla="*/ 2 w 22"/>
                  <a:gd name="T27" fmla="*/ 32 h 62"/>
                  <a:gd name="T28" fmla="*/ 4 w 22"/>
                  <a:gd name="T29" fmla="*/ 38 h 62"/>
                  <a:gd name="T30" fmla="*/ 8 w 22"/>
                  <a:gd name="T31" fmla="*/ 48 h 62"/>
                  <a:gd name="T32" fmla="*/ 18 w 22"/>
                  <a:gd name="T33" fmla="*/ 62 h 62"/>
                  <a:gd name="T34" fmla="*/ 18 w 22"/>
                  <a:gd name="T35" fmla="*/ 60 h 62"/>
                  <a:gd name="T36" fmla="*/ 18 w 22"/>
                  <a:gd name="T37" fmla="*/ 56 h 62"/>
                  <a:gd name="T38" fmla="*/ 18 w 22"/>
                  <a:gd name="T39" fmla="*/ 52 h 62"/>
                  <a:gd name="T40" fmla="*/ 18 w 22"/>
                  <a:gd name="T41" fmla="*/ 44 h 62"/>
                  <a:gd name="T42" fmla="*/ 20 w 22"/>
                  <a:gd name="T43" fmla="*/ 40 h 62"/>
                  <a:gd name="T44" fmla="*/ 20 w 22"/>
                  <a:gd name="T45" fmla="*/ 34 h 62"/>
                  <a:gd name="T46" fmla="*/ 22 w 22"/>
                  <a:gd name="T47" fmla="*/ 32 h 62"/>
                  <a:gd name="T48" fmla="*/ 22 w 22"/>
                  <a:gd name="T49" fmla="*/ 26 h 62"/>
                  <a:gd name="T50" fmla="*/ 22 w 22"/>
                  <a:gd name="T51" fmla="*/ 14 h 62"/>
                  <a:gd name="T52" fmla="*/ 22 w 22"/>
                  <a:gd name="T53" fmla="*/ 0 h 62"/>
                  <a:gd name="T54" fmla="*/ 22 w 22"/>
                  <a:gd name="T55" fmla="*/ 0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
                  <a:gd name="T85" fmla="*/ 0 h 62"/>
                  <a:gd name="T86" fmla="*/ 22 w 22"/>
                  <a:gd name="T87" fmla="*/ 62 h 6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 h="62">
                    <a:moveTo>
                      <a:pt x="22" y="0"/>
                    </a:moveTo>
                    <a:lnTo>
                      <a:pt x="16" y="2"/>
                    </a:lnTo>
                    <a:lnTo>
                      <a:pt x="16" y="6"/>
                    </a:lnTo>
                    <a:lnTo>
                      <a:pt x="16" y="8"/>
                    </a:lnTo>
                    <a:lnTo>
                      <a:pt x="14" y="12"/>
                    </a:lnTo>
                    <a:lnTo>
                      <a:pt x="14" y="14"/>
                    </a:lnTo>
                    <a:lnTo>
                      <a:pt x="14" y="16"/>
                    </a:lnTo>
                    <a:lnTo>
                      <a:pt x="12" y="20"/>
                    </a:lnTo>
                    <a:lnTo>
                      <a:pt x="8" y="24"/>
                    </a:lnTo>
                    <a:lnTo>
                      <a:pt x="0" y="30"/>
                    </a:lnTo>
                    <a:lnTo>
                      <a:pt x="2" y="32"/>
                    </a:lnTo>
                    <a:lnTo>
                      <a:pt x="4" y="38"/>
                    </a:lnTo>
                    <a:lnTo>
                      <a:pt x="8" y="48"/>
                    </a:lnTo>
                    <a:lnTo>
                      <a:pt x="18" y="62"/>
                    </a:lnTo>
                    <a:lnTo>
                      <a:pt x="18" y="60"/>
                    </a:lnTo>
                    <a:lnTo>
                      <a:pt x="18" y="56"/>
                    </a:lnTo>
                    <a:lnTo>
                      <a:pt x="18" y="52"/>
                    </a:lnTo>
                    <a:lnTo>
                      <a:pt x="18" y="44"/>
                    </a:lnTo>
                    <a:lnTo>
                      <a:pt x="20" y="40"/>
                    </a:lnTo>
                    <a:lnTo>
                      <a:pt x="20" y="34"/>
                    </a:lnTo>
                    <a:lnTo>
                      <a:pt x="22" y="32"/>
                    </a:lnTo>
                    <a:lnTo>
                      <a:pt x="22" y="26"/>
                    </a:lnTo>
                    <a:lnTo>
                      <a:pt x="22" y="14"/>
                    </a:lnTo>
                    <a:lnTo>
                      <a:pt x="22" y="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35" name="Freeform 272"/>
              <p:cNvSpPr>
                <a:spLocks/>
              </p:cNvSpPr>
              <p:nvPr/>
            </p:nvSpPr>
            <p:spPr bwMode="gray">
              <a:xfrm>
                <a:off x="2624" y="2681"/>
                <a:ext cx="29" cy="106"/>
              </a:xfrm>
              <a:custGeom>
                <a:avLst/>
                <a:gdLst>
                  <a:gd name="T0" fmla="*/ 0 w 26"/>
                  <a:gd name="T1" fmla="*/ 2 h 106"/>
                  <a:gd name="T2" fmla="*/ 0 w 26"/>
                  <a:gd name="T3" fmla="*/ 2 h 106"/>
                  <a:gd name="T4" fmla="*/ 4 w 26"/>
                  <a:gd name="T5" fmla="*/ 0 h 106"/>
                  <a:gd name="T6" fmla="*/ 8 w 26"/>
                  <a:gd name="T7" fmla="*/ 2 h 106"/>
                  <a:gd name="T8" fmla="*/ 14 w 26"/>
                  <a:gd name="T9" fmla="*/ 2 h 106"/>
                  <a:gd name="T10" fmla="*/ 14 w 26"/>
                  <a:gd name="T11" fmla="*/ 4 h 106"/>
                  <a:gd name="T12" fmla="*/ 14 w 26"/>
                  <a:gd name="T13" fmla="*/ 6 h 106"/>
                  <a:gd name="T14" fmla="*/ 14 w 26"/>
                  <a:gd name="T15" fmla="*/ 8 h 106"/>
                  <a:gd name="T16" fmla="*/ 14 w 26"/>
                  <a:gd name="T17" fmla="*/ 10 h 106"/>
                  <a:gd name="T18" fmla="*/ 16 w 26"/>
                  <a:gd name="T19" fmla="*/ 12 h 106"/>
                  <a:gd name="T20" fmla="*/ 18 w 26"/>
                  <a:gd name="T21" fmla="*/ 14 h 106"/>
                  <a:gd name="T22" fmla="*/ 18 w 26"/>
                  <a:gd name="T23" fmla="*/ 14 h 106"/>
                  <a:gd name="T24" fmla="*/ 20 w 26"/>
                  <a:gd name="T25" fmla="*/ 18 h 106"/>
                  <a:gd name="T26" fmla="*/ 24 w 26"/>
                  <a:gd name="T27" fmla="*/ 22 h 106"/>
                  <a:gd name="T28" fmla="*/ 24 w 26"/>
                  <a:gd name="T29" fmla="*/ 28 h 106"/>
                  <a:gd name="T30" fmla="*/ 26 w 26"/>
                  <a:gd name="T31" fmla="*/ 36 h 106"/>
                  <a:gd name="T32" fmla="*/ 26 w 26"/>
                  <a:gd name="T33" fmla="*/ 42 h 106"/>
                  <a:gd name="T34" fmla="*/ 26 w 26"/>
                  <a:gd name="T35" fmla="*/ 56 h 106"/>
                  <a:gd name="T36" fmla="*/ 26 w 26"/>
                  <a:gd name="T37" fmla="*/ 74 h 106"/>
                  <a:gd name="T38" fmla="*/ 26 w 26"/>
                  <a:gd name="T39" fmla="*/ 90 h 106"/>
                  <a:gd name="T40" fmla="*/ 26 w 26"/>
                  <a:gd name="T41" fmla="*/ 96 h 106"/>
                  <a:gd name="T42" fmla="*/ 24 w 26"/>
                  <a:gd name="T43" fmla="*/ 96 h 106"/>
                  <a:gd name="T44" fmla="*/ 20 w 26"/>
                  <a:gd name="T45" fmla="*/ 98 h 106"/>
                  <a:gd name="T46" fmla="*/ 18 w 26"/>
                  <a:gd name="T47" fmla="*/ 100 h 106"/>
                  <a:gd name="T48" fmla="*/ 14 w 26"/>
                  <a:gd name="T49" fmla="*/ 102 h 106"/>
                  <a:gd name="T50" fmla="*/ 8 w 26"/>
                  <a:gd name="T51" fmla="*/ 106 h 106"/>
                  <a:gd name="T52" fmla="*/ 8 w 26"/>
                  <a:gd name="T53" fmla="*/ 102 h 106"/>
                  <a:gd name="T54" fmla="*/ 10 w 26"/>
                  <a:gd name="T55" fmla="*/ 88 h 106"/>
                  <a:gd name="T56" fmla="*/ 12 w 26"/>
                  <a:gd name="T57" fmla="*/ 74 h 106"/>
                  <a:gd name="T58" fmla="*/ 12 w 26"/>
                  <a:gd name="T59" fmla="*/ 60 h 106"/>
                  <a:gd name="T60" fmla="*/ 10 w 26"/>
                  <a:gd name="T61" fmla="*/ 48 h 106"/>
                  <a:gd name="T62" fmla="*/ 10 w 26"/>
                  <a:gd name="T63" fmla="*/ 40 h 106"/>
                  <a:gd name="T64" fmla="*/ 10 w 26"/>
                  <a:gd name="T65" fmla="*/ 34 h 106"/>
                  <a:gd name="T66" fmla="*/ 8 w 26"/>
                  <a:gd name="T67" fmla="*/ 28 h 106"/>
                  <a:gd name="T68" fmla="*/ 6 w 26"/>
                  <a:gd name="T69" fmla="*/ 10 h 106"/>
                  <a:gd name="T70" fmla="*/ 4 w 26"/>
                  <a:gd name="T71" fmla="*/ 10 h 106"/>
                  <a:gd name="T72" fmla="*/ 4 w 26"/>
                  <a:gd name="T73" fmla="*/ 8 h 106"/>
                  <a:gd name="T74" fmla="*/ 2 w 26"/>
                  <a:gd name="T75" fmla="*/ 4 h 106"/>
                  <a:gd name="T76" fmla="*/ 2 w 26"/>
                  <a:gd name="T77" fmla="*/ 2 h 106"/>
                  <a:gd name="T78" fmla="*/ 0 w 26"/>
                  <a:gd name="T79" fmla="*/ 2 h 106"/>
                  <a:gd name="T80" fmla="*/ 0 w 26"/>
                  <a:gd name="T81" fmla="*/ 2 h 1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
                  <a:gd name="T124" fmla="*/ 0 h 106"/>
                  <a:gd name="T125" fmla="*/ 26 w 26"/>
                  <a:gd name="T126" fmla="*/ 106 h 10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 h="106">
                    <a:moveTo>
                      <a:pt x="0" y="2"/>
                    </a:moveTo>
                    <a:lnTo>
                      <a:pt x="0" y="2"/>
                    </a:lnTo>
                    <a:lnTo>
                      <a:pt x="4" y="0"/>
                    </a:lnTo>
                    <a:lnTo>
                      <a:pt x="8" y="2"/>
                    </a:lnTo>
                    <a:lnTo>
                      <a:pt x="14" y="2"/>
                    </a:lnTo>
                    <a:lnTo>
                      <a:pt x="14" y="4"/>
                    </a:lnTo>
                    <a:lnTo>
                      <a:pt x="14" y="6"/>
                    </a:lnTo>
                    <a:lnTo>
                      <a:pt x="14" y="8"/>
                    </a:lnTo>
                    <a:lnTo>
                      <a:pt x="14" y="10"/>
                    </a:lnTo>
                    <a:lnTo>
                      <a:pt x="16" y="12"/>
                    </a:lnTo>
                    <a:lnTo>
                      <a:pt x="18" y="14"/>
                    </a:lnTo>
                    <a:lnTo>
                      <a:pt x="20" y="18"/>
                    </a:lnTo>
                    <a:lnTo>
                      <a:pt x="24" y="22"/>
                    </a:lnTo>
                    <a:lnTo>
                      <a:pt x="24" y="28"/>
                    </a:lnTo>
                    <a:lnTo>
                      <a:pt x="26" y="36"/>
                    </a:lnTo>
                    <a:lnTo>
                      <a:pt x="26" y="42"/>
                    </a:lnTo>
                    <a:lnTo>
                      <a:pt x="26" y="56"/>
                    </a:lnTo>
                    <a:lnTo>
                      <a:pt x="26" y="74"/>
                    </a:lnTo>
                    <a:lnTo>
                      <a:pt x="26" y="90"/>
                    </a:lnTo>
                    <a:lnTo>
                      <a:pt x="26" y="96"/>
                    </a:lnTo>
                    <a:lnTo>
                      <a:pt x="24" y="96"/>
                    </a:lnTo>
                    <a:lnTo>
                      <a:pt x="20" y="98"/>
                    </a:lnTo>
                    <a:lnTo>
                      <a:pt x="18" y="100"/>
                    </a:lnTo>
                    <a:lnTo>
                      <a:pt x="14" y="102"/>
                    </a:lnTo>
                    <a:lnTo>
                      <a:pt x="8" y="106"/>
                    </a:lnTo>
                    <a:lnTo>
                      <a:pt x="8" y="102"/>
                    </a:lnTo>
                    <a:lnTo>
                      <a:pt x="10" y="88"/>
                    </a:lnTo>
                    <a:lnTo>
                      <a:pt x="12" y="74"/>
                    </a:lnTo>
                    <a:lnTo>
                      <a:pt x="12" y="60"/>
                    </a:lnTo>
                    <a:lnTo>
                      <a:pt x="10" y="48"/>
                    </a:lnTo>
                    <a:lnTo>
                      <a:pt x="10" y="40"/>
                    </a:lnTo>
                    <a:lnTo>
                      <a:pt x="10" y="34"/>
                    </a:lnTo>
                    <a:lnTo>
                      <a:pt x="8" y="28"/>
                    </a:lnTo>
                    <a:lnTo>
                      <a:pt x="6" y="10"/>
                    </a:lnTo>
                    <a:lnTo>
                      <a:pt x="4" y="10"/>
                    </a:lnTo>
                    <a:lnTo>
                      <a:pt x="4" y="8"/>
                    </a:lnTo>
                    <a:lnTo>
                      <a:pt x="2" y="4"/>
                    </a:lnTo>
                    <a:lnTo>
                      <a:pt x="2" y="2"/>
                    </a:lnTo>
                    <a:lnTo>
                      <a:pt x="0" y="2"/>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36" name="Freeform 273"/>
              <p:cNvSpPr>
                <a:spLocks/>
              </p:cNvSpPr>
              <p:nvPr/>
            </p:nvSpPr>
            <p:spPr bwMode="gray">
              <a:xfrm>
                <a:off x="2638" y="2675"/>
                <a:ext cx="46" cy="102"/>
              </a:xfrm>
              <a:custGeom>
                <a:avLst/>
                <a:gdLst>
                  <a:gd name="T0" fmla="*/ 14 w 42"/>
                  <a:gd name="T1" fmla="*/ 102 h 102"/>
                  <a:gd name="T2" fmla="*/ 14 w 42"/>
                  <a:gd name="T3" fmla="*/ 96 h 102"/>
                  <a:gd name="T4" fmla="*/ 14 w 42"/>
                  <a:gd name="T5" fmla="*/ 82 h 102"/>
                  <a:gd name="T6" fmla="*/ 14 w 42"/>
                  <a:gd name="T7" fmla="*/ 64 h 102"/>
                  <a:gd name="T8" fmla="*/ 14 w 42"/>
                  <a:gd name="T9" fmla="*/ 46 h 102"/>
                  <a:gd name="T10" fmla="*/ 14 w 42"/>
                  <a:gd name="T11" fmla="*/ 36 h 102"/>
                  <a:gd name="T12" fmla="*/ 12 w 42"/>
                  <a:gd name="T13" fmla="*/ 30 h 102"/>
                  <a:gd name="T14" fmla="*/ 8 w 42"/>
                  <a:gd name="T15" fmla="*/ 24 h 102"/>
                  <a:gd name="T16" fmla="*/ 6 w 42"/>
                  <a:gd name="T17" fmla="*/ 20 h 102"/>
                  <a:gd name="T18" fmla="*/ 2 w 42"/>
                  <a:gd name="T19" fmla="*/ 18 h 102"/>
                  <a:gd name="T20" fmla="*/ 0 w 42"/>
                  <a:gd name="T21" fmla="*/ 12 h 102"/>
                  <a:gd name="T22" fmla="*/ 2 w 42"/>
                  <a:gd name="T23" fmla="*/ 8 h 102"/>
                  <a:gd name="T24" fmla="*/ 14 w 42"/>
                  <a:gd name="T25" fmla="*/ 8 h 102"/>
                  <a:gd name="T26" fmla="*/ 16 w 42"/>
                  <a:gd name="T27" fmla="*/ 0 h 102"/>
                  <a:gd name="T28" fmla="*/ 28 w 42"/>
                  <a:gd name="T29" fmla="*/ 10 h 102"/>
                  <a:gd name="T30" fmla="*/ 30 w 42"/>
                  <a:gd name="T31" fmla="*/ 12 h 102"/>
                  <a:gd name="T32" fmla="*/ 34 w 42"/>
                  <a:gd name="T33" fmla="*/ 16 h 102"/>
                  <a:gd name="T34" fmla="*/ 40 w 42"/>
                  <a:gd name="T35" fmla="*/ 22 h 102"/>
                  <a:gd name="T36" fmla="*/ 42 w 42"/>
                  <a:gd name="T37" fmla="*/ 34 h 102"/>
                  <a:gd name="T38" fmla="*/ 38 w 42"/>
                  <a:gd name="T39" fmla="*/ 48 h 102"/>
                  <a:gd name="T40" fmla="*/ 38 w 42"/>
                  <a:gd name="T41" fmla="*/ 52 h 102"/>
                  <a:gd name="T42" fmla="*/ 36 w 42"/>
                  <a:gd name="T43" fmla="*/ 64 h 102"/>
                  <a:gd name="T44" fmla="*/ 36 w 42"/>
                  <a:gd name="T45" fmla="*/ 82 h 102"/>
                  <a:gd name="T46" fmla="*/ 34 w 42"/>
                  <a:gd name="T47" fmla="*/ 98 h 102"/>
                  <a:gd name="T48" fmla="*/ 14 w 42"/>
                  <a:gd name="T49" fmla="*/ 102 h 102"/>
                  <a:gd name="T50" fmla="*/ 14 w 42"/>
                  <a:gd name="T51" fmla="*/ 102 h 10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2"/>
                  <a:gd name="T79" fmla="*/ 0 h 102"/>
                  <a:gd name="T80" fmla="*/ 42 w 42"/>
                  <a:gd name="T81" fmla="*/ 102 h 10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2" h="102">
                    <a:moveTo>
                      <a:pt x="14" y="102"/>
                    </a:moveTo>
                    <a:lnTo>
                      <a:pt x="14" y="96"/>
                    </a:lnTo>
                    <a:lnTo>
                      <a:pt x="14" y="82"/>
                    </a:lnTo>
                    <a:lnTo>
                      <a:pt x="14" y="64"/>
                    </a:lnTo>
                    <a:lnTo>
                      <a:pt x="14" y="46"/>
                    </a:lnTo>
                    <a:lnTo>
                      <a:pt x="14" y="36"/>
                    </a:lnTo>
                    <a:lnTo>
                      <a:pt x="12" y="30"/>
                    </a:lnTo>
                    <a:lnTo>
                      <a:pt x="8" y="24"/>
                    </a:lnTo>
                    <a:lnTo>
                      <a:pt x="6" y="20"/>
                    </a:lnTo>
                    <a:lnTo>
                      <a:pt x="2" y="18"/>
                    </a:lnTo>
                    <a:lnTo>
                      <a:pt x="0" y="12"/>
                    </a:lnTo>
                    <a:lnTo>
                      <a:pt x="2" y="8"/>
                    </a:lnTo>
                    <a:lnTo>
                      <a:pt x="14" y="8"/>
                    </a:lnTo>
                    <a:lnTo>
                      <a:pt x="16" y="0"/>
                    </a:lnTo>
                    <a:lnTo>
                      <a:pt x="28" y="10"/>
                    </a:lnTo>
                    <a:lnTo>
                      <a:pt x="30" y="12"/>
                    </a:lnTo>
                    <a:lnTo>
                      <a:pt x="34" y="16"/>
                    </a:lnTo>
                    <a:lnTo>
                      <a:pt x="40" y="22"/>
                    </a:lnTo>
                    <a:lnTo>
                      <a:pt x="42" y="34"/>
                    </a:lnTo>
                    <a:lnTo>
                      <a:pt x="38" y="48"/>
                    </a:lnTo>
                    <a:lnTo>
                      <a:pt x="38" y="52"/>
                    </a:lnTo>
                    <a:lnTo>
                      <a:pt x="36" y="64"/>
                    </a:lnTo>
                    <a:lnTo>
                      <a:pt x="36" y="82"/>
                    </a:lnTo>
                    <a:lnTo>
                      <a:pt x="34" y="98"/>
                    </a:lnTo>
                    <a:lnTo>
                      <a:pt x="14" y="102"/>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37" name="Freeform 277"/>
              <p:cNvSpPr>
                <a:spLocks/>
              </p:cNvSpPr>
              <p:nvPr/>
            </p:nvSpPr>
            <p:spPr bwMode="gray">
              <a:xfrm>
                <a:off x="2675" y="2673"/>
                <a:ext cx="161" cy="120"/>
              </a:xfrm>
              <a:custGeom>
                <a:avLst/>
                <a:gdLst>
                  <a:gd name="T0" fmla="*/ 142 w 146"/>
                  <a:gd name="T1" fmla="*/ 0 h 120"/>
                  <a:gd name="T2" fmla="*/ 132 w 146"/>
                  <a:gd name="T3" fmla="*/ 2 h 120"/>
                  <a:gd name="T4" fmla="*/ 124 w 146"/>
                  <a:gd name="T5" fmla="*/ 6 h 120"/>
                  <a:gd name="T6" fmla="*/ 120 w 146"/>
                  <a:gd name="T7" fmla="*/ 8 h 120"/>
                  <a:gd name="T8" fmla="*/ 96 w 146"/>
                  <a:gd name="T9" fmla="*/ 4 h 120"/>
                  <a:gd name="T10" fmla="*/ 84 w 146"/>
                  <a:gd name="T11" fmla="*/ 8 h 120"/>
                  <a:gd name="T12" fmla="*/ 76 w 146"/>
                  <a:gd name="T13" fmla="*/ 6 h 120"/>
                  <a:gd name="T14" fmla="*/ 68 w 146"/>
                  <a:gd name="T15" fmla="*/ 12 h 120"/>
                  <a:gd name="T16" fmla="*/ 62 w 146"/>
                  <a:gd name="T17" fmla="*/ 16 h 120"/>
                  <a:gd name="T18" fmla="*/ 58 w 146"/>
                  <a:gd name="T19" fmla="*/ 14 h 120"/>
                  <a:gd name="T20" fmla="*/ 50 w 146"/>
                  <a:gd name="T21" fmla="*/ 10 h 120"/>
                  <a:gd name="T22" fmla="*/ 42 w 146"/>
                  <a:gd name="T23" fmla="*/ 8 h 120"/>
                  <a:gd name="T24" fmla="*/ 40 w 146"/>
                  <a:gd name="T25" fmla="*/ 6 h 120"/>
                  <a:gd name="T26" fmla="*/ 38 w 146"/>
                  <a:gd name="T27" fmla="*/ 6 h 120"/>
                  <a:gd name="T28" fmla="*/ 30 w 146"/>
                  <a:gd name="T29" fmla="*/ 6 h 120"/>
                  <a:gd name="T30" fmla="*/ 16 w 146"/>
                  <a:gd name="T31" fmla="*/ 8 h 120"/>
                  <a:gd name="T32" fmla="*/ 6 w 146"/>
                  <a:gd name="T33" fmla="*/ 14 h 120"/>
                  <a:gd name="T34" fmla="*/ 2 w 146"/>
                  <a:gd name="T35" fmla="*/ 20 h 120"/>
                  <a:gd name="T36" fmla="*/ 4 w 146"/>
                  <a:gd name="T37" fmla="*/ 22 h 120"/>
                  <a:gd name="T38" fmla="*/ 6 w 146"/>
                  <a:gd name="T39" fmla="*/ 28 h 120"/>
                  <a:gd name="T40" fmla="*/ 6 w 146"/>
                  <a:gd name="T41" fmla="*/ 40 h 120"/>
                  <a:gd name="T42" fmla="*/ 6 w 146"/>
                  <a:gd name="T43" fmla="*/ 48 h 120"/>
                  <a:gd name="T44" fmla="*/ 2 w 146"/>
                  <a:gd name="T45" fmla="*/ 54 h 120"/>
                  <a:gd name="T46" fmla="*/ 0 w 146"/>
                  <a:gd name="T47" fmla="*/ 64 h 120"/>
                  <a:gd name="T48" fmla="*/ 0 w 146"/>
                  <a:gd name="T49" fmla="*/ 100 h 120"/>
                  <a:gd name="T50" fmla="*/ 16 w 146"/>
                  <a:gd name="T51" fmla="*/ 100 h 120"/>
                  <a:gd name="T52" fmla="*/ 34 w 146"/>
                  <a:gd name="T53" fmla="*/ 112 h 120"/>
                  <a:gd name="T54" fmla="*/ 52 w 146"/>
                  <a:gd name="T55" fmla="*/ 118 h 120"/>
                  <a:gd name="T56" fmla="*/ 76 w 146"/>
                  <a:gd name="T57" fmla="*/ 120 h 120"/>
                  <a:gd name="T58" fmla="*/ 94 w 146"/>
                  <a:gd name="T59" fmla="*/ 102 h 120"/>
                  <a:gd name="T60" fmla="*/ 96 w 146"/>
                  <a:gd name="T61" fmla="*/ 86 h 120"/>
                  <a:gd name="T62" fmla="*/ 100 w 146"/>
                  <a:gd name="T63" fmla="*/ 80 h 120"/>
                  <a:gd name="T64" fmla="*/ 108 w 146"/>
                  <a:gd name="T65" fmla="*/ 72 h 120"/>
                  <a:gd name="T66" fmla="*/ 118 w 146"/>
                  <a:gd name="T67" fmla="*/ 68 h 120"/>
                  <a:gd name="T68" fmla="*/ 122 w 146"/>
                  <a:gd name="T69" fmla="*/ 72 h 120"/>
                  <a:gd name="T70" fmla="*/ 126 w 146"/>
                  <a:gd name="T71" fmla="*/ 72 h 120"/>
                  <a:gd name="T72" fmla="*/ 132 w 146"/>
                  <a:gd name="T73" fmla="*/ 68 h 120"/>
                  <a:gd name="T74" fmla="*/ 138 w 146"/>
                  <a:gd name="T75" fmla="*/ 56 h 120"/>
                  <a:gd name="T76" fmla="*/ 142 w 146"/>
                  <a:gd name="T77" fmla="*/ 46 h 120"/>
                  <a:gd name="T78" fmla="*/ 144 w 146"/>
                  <a:gd name="T79" fmla="*/ 36 h 120"/>
                  <a:gd name="T80" fmla="*/ 146 w 146"/>
                  <a:gd name="T81" fmla="*/ 24 h 120"/>
                  <a:gd name="T82" fmla="*/ 144 w 146"/>
                  <a:gd name="T83" fmla="*/ 14 h 120"/>
                  <a:gd name="T84" fmla="*/ 146 w 146"/>
                  <a:gd name="T85" fmla="*/ 4 h 120"/>
                  <a:gd name="T86" fmla="*/ 146 w 146"/>
                  <a:gd name="T87" fmla="*/ 0 h 12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6"/>
                  <a:gd name="T133" fmla="*/ 0 h 120"/>
                  <a:gd name="T134" fmla="*/ 146 w 146"/>
                  <a:gd name="T135" fmla="*/ 120 h 12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6" h="120">
                    <a:moveTo>
                      <a:pt x="146" y="0"/>
                    </a:moveTo>
                    <a:lnTo>
                      <a:pt x="142" y="0"/>
                    </a:lnTo>
                    <a:lnTo>
                      <a:pt x="136" y="0"/>
                    </a:lnTo>
                    <a:lnTo>
                      <a:pt x="132" y="2"/>
                    </a:lnTo>
                    <a:lnTo>
                      <a:pt x="126" y="4"/>
                    </a:lnTo>
                    <a:lnTo>
                      <a:pt x="124" y="6"/>
                    </a:lnTo>
                    <a:lnTo>
                      <a:pt x="120" y="6"/>
                    </a:lnTo>
                    <a:lnTo>
                      <a:pt x="120" y="8"/>
                    </a:lnTo>
                    <a:lnTo>
                      <a:pt x="108" y="2"/>
                    </a:lnTo>
                    <a:lnTo>
                      <a:pt x="96" y="4"/>
                    </a:lnTo>
                    <a:lnTo>
                      <a:pt x="88" y="6"/>
                    </a:lnTo>
                    <a:lnTo>
                      <a:pt x="84" y="8"/>
                    </a:lnTo>
                    <a:lnTo>
                      <a:pt x="80" y="6"/>
                    </a:lnTo>
                    <a:lnTo>
                      <a:pt x="76" y="6"/>
                    </a:lnTo>
                    <a:lnTo>
                      <a:pt x="70" y="8"/>
                    </a:lnTo>
                    <a:lnTo>
                      <a:pt x="68" y="12"/>
                    </a:lnTo>
                    <a:lnTo>
                      <a:pt x="64" y="14"/>
                    </a:lnTo>
                    <a:lnTo>
                      <a:pt x="62" y="16"/>
                    </a:lnTo>
                    <a:lnTo>
                      <a:pt x="58" y="14"/>
                    </a:lnTo>
                    <a:lnTo>
                      <a:pt x="54" y="10"/>
                    </a:lnTo>
                    <a:lnTo>
                      <a:pt x="50" y="10"/>
                    </a:lnTo>
                    <a:lnTo>
                      <a:pt x="46" y="8"/>
                    </a:lnTo>
                    <a:lnTo>
                      <a:pt x="42" y="8"/>
                    </a:lnTo>
                    <a:lnTo>
                      <a:pt x="40" y="6"/>
                    </a:lnTo>
                    <a:lnTo>
                      <a:pt x="38" y="6"/>
                    </a:lnTo>
                    <a:lnTo>
                      <a:pt x="34" y="6"/>
                    </a:lnTo>
                    <a:lnTo>
                      <a:pt x="30" y="6"/>
                    </a:lnTo>
                    <a:lnTo>
                      <a:pt x="22" y="6"/>
                    </a:lnTo>
                    <a:lnTo>
                      <a:pt x="16" y="8"/>
                    </a:lnTo>
                    <a:lnTo>
                      <a:pt x="10" y="12"/>
                    </a:lnTo>
                    <a:lnTo>
                      <a:pt x="6" y="14"/>
                    </a:lnTo>
                    <a:lnTo>
                      <a:pt x="4" y="18"/>
                    </a:lnTo>
                    <a:lnTo>
                      <a:pt x="2" y="20"/>
                    </a:lnTo>
                    <a:lnTo>
                      <a:pt x="4" y="22"/>
                    </a:lnTo>
                    <a:lnTo>
                      <a:pt x="4" y="24"/>
                    </a:lnTo>
                    <a:lnTo>
                      <a:pt x="6" y="28"/>
                    </a:lnTo>
                    <a:lnTo>
                      <a:pt x="6" y="34"/>
                    </a:lnTo>
                    <a:lnTo>
                      <a:pt x="6" y="40"/>
                    </a:lnTo>
                    <a:lnTo>
                      <a:pt x="6" y="46"/>
                    </a:lnTo>
                    <a:lnTo>
                      <a:pt x="6" y="48"/>
                    </a:lnTo>
                    <a:lnTo>
                      <a:pt x="4" y="50"/>
                    </a:lnTo>
                    <a:lnTo>
                      <a:pt x="2" y="54"/>
                    </a:lnTo>
                    <a:lnTo>
                      <a:pt x="2" y="58"/>
                    </a:lnTo>
                    <a:lnTo>
                      <a:pt x="0" y="64"/>
                    </a:lnTo>
                    <a:lnTo>
                      <a:pt x="0" y="70"/>
                    </a:lnTo>
                    <a:lnTo>
                      <a:pt x="0" y="100"/>
                    </a:lnTo>
                    <a:lnTo>
                      <a:pt x="14" y="98"/>
                    </a:lnTo>
                    <a:lnTo>
                      <a:pt x="16" y="100"/>
                    </a:lnTo>
                    <a:lnTo>
                      <a:pt x="24" y="106"/>
                    </a:lnTo>
                    <a:lnTo>
                      <a:pt x="34" y="112"/>
                    </a:lnTo>
                    <a:lnTo>
                      <a:pt x="48" y="118"/>
                    </a:lnTo>
                    <a:lnTo>
                      <a:pt x="52" y="118"/>
                    </a:lnTo>
                    <a:lnTo>
                      <a:pt x="62" y="120"/>
                    </a:lnTo>
                    <a:lnTo>
                      <a:pt x="76" y="120"/>
                    </a:lnTo>
                    <a:lnTo>
                      <a:pt x="86" y="120"/>
                    </a:lnTo>
                    <a:lnTo>
                      <a:pt x="94" y="102"/>
                    </a:lnTo>
                    <a:lnTo>
                      <a:pt x="94" y="88"/>
                    </a:lnTo>
                    <a:lnTo>
                      <a:pt x="96" y="86"/>
                    </a:lnTo>
                    <a:lnTo>
                      <a:pt x="98" y="84"/>
                    </a:lnTo>
                    <a:lnTo>
                      <a:pt x="100" y="80"/>
                    </a:lnTo>
                    <a:lnTo>
                      <a:pt x="104" y="76"/>
                    </a:lnTo>
                    <a:lnTo>
                      <a:pt x="108" y="72"/>
                    </a:lnTo>
                    <a:lnTo>
                      <a:pt x="112" y="70"/>
                    </a:lnTo>
                    <a:lnTo>
                      <a:pt x="118" y="68"/>
                    </a:lnTo>
                    <a:lnTo>
                      <a:pt x="122" y="72"/>
                    </a:lnTo>
                    <a:lnTo>
                      <a:pt x="124" y="72"/>
                    </a:lnTo>
                    <a:lnTo>
                      <a:pt x="126" y="72"/>
                    </a:lnTo>
                    <a:lnTo>
                      <a:pt x="128" y="70"/>
                    </a:lnTo>
                    <a:lnTo>
                      <a:pt x="132" y="68"/>
                    </a:lnTo>
                    <a:lnTo>
                      <a:pt x="136" y="64"/>
                    </a:lnTo>
                    <a:lnTo>
                      <a:pt x="138" y="56"/>
                    </a:lnTo>
                    <a:lnTo>
                      <a:pt x="142" y="46"/>
                    </a:lnTo>
                    <a:lnTo>
                      <a:pt x="144" y="42"/>
                    </a:lnTo>
                    <a:lnTo>
                      <a:pt x="144" y="36"/>
                    </a:lnTo>
                    <a:lnTo>
                      <a:pt x="146" y="30"/>
                    </a:lnTo>
                    <a:lnTo>
                      <a:pt x="146" y="24"/>
                    </a:lnTo>
                    <a:lnTo>
                      <a:pt x="144" y="18"/>
                    </a:lnTo>
                    <a:lnTo>
                      <a:pt x="144" y="14"/>
                    </a:lnTo>
                    <a:lnTo>
                      <a:pt x="144" y="8"/>
                    </a:lnTo>
                    <a:lnTo>
                      <a:pt x="146" y="4"/>
                    </a:lnTo>
                    <a:lnTo>
                      <a:pt x="146" y="2"/>
                    </a:lnTo>
                    <a:lnTo>
                      <a:pt x="146" y="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38" name="Freeform 280"/>
              <p:cNvSpPr>
                <a:spLocks/>
              </p:cNvSpPr>
              <p:nvPr/>
            </p:nvSpPr>
            <p:spPr bwMode="gray">
              <a:xfrm>
                <a:off x="2770" y="2673"/>
                <a:ext cx="97" cy="148"/>
              </a:xfrm>
              <a:custGeom>
                <a:avLst/>
                <a:gdLst>
                  <a:gd name="T0" fmla="*/ 60 w 88"/>
                  <a:gd name="T1" fmla="*/ 2 h 148"/>
                  <a:gd name="T2" fmla="*/ 58 w 88"/>
                  <a:gd name="T3" fmla="*/ 8 h 148"/>
                  <a:gd name="T4" fmla="*/ 58 w 88"/>
                  <a:gd name="T5" fmla="*/ 20 h 148"/>
                  <a:gd name="T6" fmla="*/ 60 w 88"/>
                  <a:gd name="T7" fmla="*/ 30 h 148"/>
                  <a:gd name="T8" fmla="*/ 58 w 88"/>
                  <a:gd name="T9" fmla="*/ 42 h 148"/>
                  <a:gd name="T10" fmla="*/ 56 w 88"/>
                  <a:gd name="T11" fmla="*/ 48 h 148"/>
                  <a:gd name="T12" fmla="*/ 50 w 88"/>
                  <a:gd name="T13" fmla="*/ 64 h 148"/>
                  <a:gd name="T14" fmla="*/ 42 w 88"/>
                  <a:gd name="T15" fmla="*/ 70 h 148"/>
                  <a:gd name="T16" fmla="*/ 38 w 88"/>
                  <a:gd name="T17" fmla="*/ 72 h 148"/>
                  <a:gd name="T18" fmla="*/ 36 w 88"/>
                  <a:gd name="T19" fmla="*/ 72 h 148"/>
                  <a:gd name="T20" fmla="*/ 26 w 88"/>
                  <a:gd name="T21" fmla="*/ 70 h 148"/>
                  <a:gd name="T22" fmla="*/ 18 w 88"/>
                  <a:gd name="T23" fmla="*/ 76 h 148"/>
                  <a:gd name="T24" fmla="*/ 12 w 88"/>
                  <a:gd name="T25" fmla="*/ 84 h 148"/>
                  <a:gd name="T26" fmla="*/ 8 w 88"/>
                  <a:gd name="T27" fmla="*/ 88 h 148"/>
                  <a:gd name="T28" fmla="*/ 0 w 88"/>
                  <a:gd name="T29" fmla="*/ 120 h 148"/>
                  <a:gd name="T30" fmla="*/ 0 w 88"/>
                  <a:gd name="T31" fmla="*/ 124 h 148"/>
                  <a:gd name="T32" fmla="*/ 2 w 88"/>
                  <a:gd name="T33" fmla="*/ 130 h 148"/>
                  <a:gd name="T34" fmla="*/ 10 w 88"/>
                  <a:gd name="T35" fmla="*/ 134 h 148"/>
                  <a:gd name="T36" fmla="*/ 14 w 88"/>
                  <a:gd name="T37" fmla="*/ 136 h 148"/>
                  <a:gd name="T38" fmla="*/ 18 w 88"/>
                  <a:gd name="T39" fmla="*/ 140 h 148"/>
                  <a:gd name="T40" fmla="*/ 18 w 88"/>
                  <a:gd name="T41" fmla="*/ 148 h 148"/>
                  <a:gd name="T42" fmla="*/ 36 w 88"/>
                  <a:gd name="T43" fmla="*/ 148 h 148"/>
                  <a:gd name="T44" fmla="*/ 70 w 88"/>
                  <a:gd name="T45" fmla="*/ 146 h 148"/>
                  <a:gd name="T46" fmla="*/ 86 w 88"/>
                  <a:gd name="T47" fmla="*/ 144 h 148"/>
                  <a:gd name="T48" fmla="*/ 88 w 88"/>
                  <a:gd name="T49" fmla="*/ 138 h 148"/>
                  <a:gd name="T50" fmla="*/ 88 w 88"/>
                  <a:gd name="T51" fmla="*/ 134 h 148"/>
                  <a:gd name="T52" fmla="*/ 82 w 88"/>
                  <a:gd name="T53" fmla="*/ 130 h 148"/>
                  <a:gd name="T54" fmla="*/ 74 w 88"/>
                  <a:gd name="T55" fmla="*/ 122 h 148"/>
                  <a:gd name="T56" fmla="*/ 68 w 88"/>
                  <a:gd name="T57" fmla="*/ 110 h 148"/>
                  <a:gd name="T58" fmla="*/ 62 w 88"/>
                  <a:gd name="T59" fmla="*/ 100 h 148"/>
                  <a:gd name="T60" fmla="*/ 66 w 88"/>
                  <a:gd name="T61" fmla="*/ 98 h 148"/>
                  <a:gd name="T62" fmla="*/ 70 w 88"/>
                  <a:gd name="T63" fmla="*/ 94 h 148"/>
                  <a:gd name="T64" fmla="*/ 72 w 88"/>
                  <a:gd name="T65" fmla="*/ 86 h 148"/>
                  <a:gd name="T66" fmla="*/ 70 w 88"/>
                  <a:gd name="T67" fmla="*/ 78 h 148"/>
                  <a:gd name="T68" fmla="*/ 68 w 88"/>
                  <a:gd name="T69" fmla="*/ 76 h 148"/>
                  <a:gd name="T70" fmla="*/ 64 w 88"/>
                  <a:gd name="T71" fmla="*/ 72 h 148"/>
                  <a:gd name="T72" fmla="*/ 62 w 88"/>
                  <a:gd name="T73" fmla="*/ 64 h 148"/>
                  <a:gd name="T74" fmla="*/ 64 w 88"/>
                  <a:gd name="T75" fmla="*/ 58 h 148"/>
                  <a:gd name="T76" fmla="*/ 68 w 88"/>
                  <a:gd name="T77" fmla="*/ 58 h 148"/>
                  <a:gd name="T78" fmla="*/ 74 w 88"/>
                  <a:gd name="T79" fmla="*/ 56 h 148"/>
                  <a:gd name="T80" fmla="*/ 78 w 88"/>
                  <a:gd name="T81" fmla="*/ 50 h 148"/>
                  <a:gd name="T82" fmla="*/ 78 w 88"/>
                  <a:gd name="T83" fmla="*/ 46 h 148"/>
                  <a:gd name="T84" fmla="*/ 74 w 88"/>
                  <a:gd name="T85" fmla="*/ 40 h 148"/>
                  <a:gd name="T86" fmla="*/ 72 w 88"/>
                  <a:gd name="T87" fmla="*/ 30 h 148"/>
                  <a:gd name="T88" fmla="*/ 72 w 88"/>
                  <a:gd name="T89" fmla="*/ 20 h 148"/>
                  <a:gd name="T90" fmla="*/ 72 w 88"/>
                  <a:gd name="T91" fmla="*/ 16 h 148"/>
                  <a:gd name="T92" fmla="*/ 72 w 88"/>
                  <a:gd name="T93" fmla="*/ 8 h 148"/>
                  <a:gd name="T94" fmla="*/ 66 w 88"/>
                  <a:gd name="T95" fmla="*/ 2 h 148"/>
                  <a:gd name="T96" fmla="*/ 60 w 88"/>
                  <a:gd name="T97" fmla="*/ 0 h 1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8"/>
                  <a:gd name="T148" fmla="*/ 0 h 148"/>
                  <a:gd name="T149" fmla="*/ 88 w 88"/>
                  <a:gd name="T150" fmla="*/ 148 h 1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8" h="148">
                    <a:moveTo>
                      <a:pt x="60" y="0"/>
                    </a:moveTo>
                    <a:lnTo>
                      <a:pt x="60" y="2"/>
                    </a:lnTo>
                    <a:lnTo>
                      <a:pt x="60" y="4"/>
                    </a:lnTo>
                    <a:lnTo>
                      <a:pt x="58" y="8"/>
                    </a:lnTo>
                    <a:lnTo>
                      <a:pt x="58" y="14"/>
                    </a:lnTo>
                    <a:lnTo>
                      <a:pt x="58" y="20"/>
                    </a:lnTo>
                    <a:lnTo>
                      <a:pt x="60" y="24"/>
                    </a:lnTo>
                    <a:lnTo>
                      <a:pt x="60" y="30"/>
                    </a:lnTo>
                    <a:lnTo>
                      <a:pt x="58" y="36"/>
                    </a:lnTo>
                    <a:lnTo>
                      <a:pt x="58" y="42"/>
                    </a:lnTo>
                    <a:lnTo>
                      <a:pt x="56" y="46"/>
                    </a:lnTo>
                    <a:lnTo>
                      <a:pt x="56" y="48"/>
                    </a:lnTo>
                    <a:lnTo>
                      <a:pt x="52" y="56"/>
                    </a:lnTo>
                    <a:lnTo>
                      <a:pt x="50" y="64"/>
                    </a:lnTo>
                    <a:lnTo>
                      <a:pt x="46" y="68"/>
                    </a:lnTo>
                    <a:lnTo>
                      <a:pt x="42" y="70"/>
                    </a:lnTo>
                    <a:lnTo>
                      <a:pt x="40" y="72"/>
                    </a:lnTo>
                    <a:lnTo>
                      <a:pt x="38" y="72"/>
                    </a:lnTo>
                    <a:lnTo>
                      <a:pt x="36" y="72"/>
                    </a:lnTo>
                    <a:lnTo>
                      <a:pt x="32" y="70"/>
                    </a:lnTo>
                    <a:lnTo>
                      <a:pt x="26" y="70"/>
                    </a:lnTo>
                    <a:lnTo>
                      <a:pt x="22" y="72"/>
                    </a:lnTo>
                    <a:lnTo>
                      <a:pt x="18" y="76"/>
                    </a:lnTo>
                    <a:lnTo>
                      <a:pt x="14" y="80"/>
                    </a:lnTo>
                    <a:lnTo>
                      <a:pt x="12" y="84"/>
                    </a:lnTo>
                    <a:lnTo>
                      <a:pt x="10" y="86"/>
                    </a:lnTo>
                    <a:lnTo>
                      <a:pt x="8" y="88"/>
                    </a:lnTo>
                    <a:lnTo>
                      <a:pt x="8" y="102"/>
                    </a:lnTo>
                    <a:lnTo>
                      <a:pt x="0" y="120"/>
                    </a:lnTo>
                    <a:lnTo>
                      <a:pt x="0" y="122"/>
                    </a:lnTo>
                    <a:lnTo>
                      <a:pt x="0" y="124"/>
                    </a:lnTo>
                    <a:lnTo>
                      <a:pt x="2" y="126"/>
                    </a:lnTo>
                    <a:lnTo>
                      <a:pt x="2" y="130"/>
                    </a:lnTo>
                    <a:lnTo>
                      <a:pt x="6" y="132"/>
                    </a:lnTo>
                    <a:lnTo>
                      <a:pt x="10" y="134"/>
                    </a:lnTo>
                    <a:lnTo>
                      <a:pt x="12" y="134"/>
                    </a:lnTo>
                    <a:lnTo>
                      <a:pt x="14" y="136"/>
                    </a:lnTo>
                    <a:lnTo>
                      <a:pt x="16" y="138"/>
                    </a:lnTo>
                    <a:lnTo>
                      <a:pt x="18" y="140"/>
                    </a:lnTo>
                    <a:lnTo>
                      <a:pt x="18" y="144"/>
                    </a:lnTo>
                    <a:lnTo>
                      <a:pt x="18" y="148"/>
                    </a:lnTo>
                    <a:lnTo>
                      <a:pt x="22" y="148"/>
                    </a:lnTo>
                    <a:lnTo>
                      <a:pt x="36" y="148"/>
                    </a:lnTo>
                    <a:lnTo>
                      <a:pt x="52" y="146"/>
                    </a:lnTo>
                    <a:lnTo>
                      <a:pt x="70" y="146"/>
                    </a:lnTo>
                    <a:lnTo>
                      <a:pt x="88" y="146"/>
                    </a:lnTo>
                    <a:lnTo>
                      <a:pt x="86" y="144"/>
                    </a:lnTo>
                    <a:lnTo>
                      <a:pt x="86" y="142"/>
                    </a:lnTo>
                    <a:lnTo>
                      <a:pt x="88" y="138"/>
                    </a:lnTo>
                    <a:lnTo>
                      <a:pt x="88" y="134"/>
                    </a:lnTo>
                    <a:lnTo>
                      <a:pt x="84" y="132"/>
                    </a:lnTo>
                    <a:lnTo>
                      <a:pt x="82" y="130"/>
                    </a:lnTo>
                    <a:lnTo>
                      <a:pt x="78" y="126"/>
                    </a:lnTo>
                    <a:lnTo>
                      <a:pt x="74" y="122"/>
                    </a:lnTo>
                    <a:lnTo>
                      <a:pt x="70" y="116"/>
                    </a:lnTo>
                    <a:lnTo>
                      <a:pt x="68" y="110"/>
                    </a:lnTo>
                    <a:lnTo>
                      <a:pt x="66" y="102"/>
                    </a:lnTo>
                    <a:lnTo>
                      <a:pt x="62" y="100"/>
                    </a:lnTo>
                    <a:lnTo>
                      <a:pt x="66" y="100"/>
                    </a:lnTo>
                    <a:lnTo>
                      <a:pt x="66" y="98"/>
                    </a:lnTo>
                    <a:lnTo>
                      <a:pt x="68" y="96"/>
                    </a:lnTo>
                    <a:lnTo>
                      <a:pt x="70" y="94"/>
                    </a:lnTo>
                    <a:lnTo>
                      <a:pt x="70" y="90"/>
                    </a:lnTo>
                    <a:lnTo>
                      <a:pt x="72" y="86"/>
                    </a:lnTo>
                    <a:lnTo>
                      <a:pt x="72" y="82"/>
                    </a:lnTo>
                    <a:lnTo>
                      <a:pt x="70" y="78"/>
                    </a:lnTo>
                    <a:lnTo>
                      <a:pt x="68" y="76"/>
                    </a:lnTo>
                    <a:lnTo>
                      <a:pt x="66" y="74"/>
                    </a:lnTo>
                    <a:lnTo>
                      <a:pt x="64" y="72"/>
                    </a:lnTo>
                    <a:lnTo>
                      <a:pt x="62" y="68"/>
                    </a:lnTo>
                    <a:lnTo>
                      <a:pt x="62" y="64"/>
                    </a:lnTo>
                    <a:lnTo>
                      <a:pt x="62" y="58"/>
                    </a:lnTo>
                    <a:lnTo>
                      <a:pt x="64" y="58"/>
                    </a:lnTo>
                    <a:lnTo>
                      <a:pt x="66" y="58"/>
                    </a:lnTo>
                    <a:lnTo>
                      <a:pt x="68" y="58"/>
                    </a:lnTo>
                    <a:lnTo>
                      <a:pt x="72" y="58"/>
                    </a:lnTo>
                    <a:lnTo>
                      <a:pt x="74" y="56"/>
                    </a:lnTo>
                    <a:lnTo>
                      <a:pt x="78" y="54"/>
                    </a:lnTo>
                    <a:lnTo>
                      <a:pt x="78" y="50"/>
                    </a:lnTo>
                    <a:lnTo>
                      <a:pt x="78" y="46"/>
                    </a:lnTo>
                    <a:lnTo>
                      <a:pt x="76" y="42"/>
                    </a:lnTo>
                    <a:lnTo>
                      <a:pt x="74" y="40"/>
                    </a:lnTo>
                    <a:lnTo>
                      <a:pt x="72" y="34"/>
                    </a:lnTo>
                    <a:lnTo>
                      <a:pt x="72" y="30"/>
                    </a:lnTo>
                    <a:lnTo>
                      <a:pt x="72" y="24"/>
                    </a:lnTo>
                    <a:lnTo>
                      <a:pt x="72" y="20"/>
                    </a:lnTo>
                    <a:lnTo>
                      <a:pt x="72" y="16"/>
                    </a:lnTo>
                    <a:lnTo>
                      <a:pt x="72" y="12"/>
                    </a:lnTo>
                    <a:lnTo>
                      <a:pt x="72" y="8"/>
                    </a:lnTo>
                    <a:lnTo>
                      <a:pt x="70" y="4"/>
                    </a:lnTo>
                    <a:lnTo>
                      <a:pt x="66" y="2"/>
                    </a:lnTo>
                    <a:lnTo>
                      <a:pt x="60" y="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39" name="Freeform 283"/>
              <p:cNvSpPr>
                <a:spLocks/>
              </p:cNvSpPr>
              <p:nvPr/>
            </p:nvSpPr>
            <p:spPr bwMode="gray">
              <a:xfrm>
                <a:off x="2838" y="2723"/>
                <a:ext cx="164" cy="84"/>
              </a:xfrm>
              <a:custGeom>
                <a:avLst/>
                <a:gdLst>
                  <a:gd name="T0" fmla="*/ 106 w 148"/>
                  <a:gd name="T1" fmla="*/ 0 h 84"/>
                  <a:gd name="T2" fmla="*/ 98 w 148"/>
                  <a:gd name="T3" fmla="*/ 2 h 84"/>
                  <a:gd name="T4" fmla="*/ 90 w 148"/>
                  <a:gd name="T5" fmla="*/ 6 h 84"/>
                  <a:gd name="T6" fmla="*/ 84 w 148"/>
                  <a:gd name="T7" fmla="*/ 12 h 84"/>
                  <a:gd name="T8" fmla="*/ 82 w 148"/>
                  <a:gd name="T9" fmla="*/ 22 h 84"/>
                  <a:gd name="T10" fmla="*/ 76 w 148"/>
                  <a:gd name="T11" fmla="*/ 28 h 84"/>
                  <a:gd name="T12" fmla="*/ 70 w 148"/>
                  <a:gd name="T13" fmla="*/ 28 h 84"/>
                  <a:gd name="T14" fmla="*/ 64 w 148"/>
                  <a:gd name="T15" fmla="*/ 26 h 84"/>
                  <a:gd name="T16" fmla="*/ 60 w 148"/>
                  <a:gd name="T17" fmla="*/ 26 h 84"/>
                  <a:gd name="T18" fmla="*/ 58 w 148"/>
                  <a:gd name="T19" fmla="*/ 26 h 84"/>
                  <a:gd name="T20" fmla="*/ 54 w 148"/>
                  <a:gd name="T21" fmla="*/ 28 h 84"/>
                  <a:gd name="T22" fmla="*/ 48 w 148"/>
                  <a:gd name="T23" fmla="*/ 30 h 84"/>
                  <a:gd name="T24" fmla="*/ 36 w 148"/>
                  <a:gd name="T25" fmla="*/ 34 h 84"/>
                  <a:gd name="T26" fmla="*/ 26 w 148"/>
                  <a:gd name="T27" fmla="*/ 36 h 84"/>
                  <a:gd name="T28" fmla="*/ 10 w 148"/>
                  <a:gd name="T29" fmla="*/ 38 h 84"/>
                  <a:gd name="T30" fmla="*/ 6 w 148"/>
                  <a:gd name="T31" fmla="*/ 46 h 84"/>
                  <a:gd name="T32" fmla="*/ 4 w 148"/>
                  <a:gd name="T33" fmla="*/ 50 h 84"/>
                  <a:gd name="T34" fmla="*/ 0 w 148"/>
                  <a:gd name="T35" fmla="*/ 50 h 84"/>
                  <a:gd name="T36" fmla="*/ 2 w 148"/>
                  <a:gd name="T37" fmla="*/ 52 h 84"/>
                  <a:gd name="T38" fmla="*/ 4 w 148"/>
                  <a:gd name="T39" fmla="*/ 54 h 84"/>
                  <a:gd name="T40" fmla="*/ 6 w 148"/>
                  <a:gd name="T41" fmla="*/ 60 h 84"/>
                  <a:gd name="T42" fmla="*/ 10 w 148"/>
                  <a:gd name="T43" fmla="*/ 70 h 84"/>
                  <a:gd name="T44" fmla="*/ 26 w 148"/>
                  <a:gd name="T45" fmla="*/ 84 h 84"/>
                  <a:gd name="T46" fmla="*/ 38 w 148"/>
                  <a:gd name="T47" fmla="*/ 74 h 84"/>
                  <a:gd name="T48" fmla="*/ 42 w 148"/>
                  <a:gd name="T49" fmla="*/ 68 h 84"/>
                  <a:gd name="T50" fmla="*/ 48 w 148"/>
                  <a:gd name="T51" fmla="*/ 62 h 84"/>
                  <a:gd name="T52" fmla="*/ 58 w 148"/>
                  <a:gd name="T53" fmla="*/ 60 h 84"/>
                  <a:gd name="T54" fmla="*/ 60 w 148"/>
                  <a:gd name="T55" fmla="*/ 62 h 84"/>
                  <a:gd name="T56" fmla="*/ 62 w 148"/>
                  <a:gd name="T57" fmla="*/ 68 h 84"/>
                  <a:gd name="T58" fmla="*/ 64 w 148"/>
                  <a:gd name="T59" fmla="*/ 70 h 84"/>
                  <a:gd name="T60" fmla="*/ 74 w 148"/>
                  <a:gd name="T61" fmla="*/ 68 h 84"/>
                  <a:gd name="T62" fmla="*/ 86 w 148"/>
                  <a:gd name="T63" fmla="*/ 68 h 84"/>
                  <a:gd name="T64" fmla="*/ 118 w 148"/>
                  <a:gd name="T65" fmla="*/ 62 h 84"/>
                  <a:gd name="T66" fmla="*/ 146 w 148"/>
                  <a:gd name="T67" fmla="*/ 52 h 84"/>
                  <a:gd name="T68" fmla="*/ 132 w 148"/>
                  <a:gd name="T69" fmla="*/ 34 h 84"/>
                  <a:gd name="T70" fmla="*/ 122 w 148"/>
                  <a:gd name="T71" fmla="*/ 22 h 84"/>
                  <a:gd name="T72" fmla="*/ 118 w 148"/>
                  <a:gd name="T73" fmla="*/ 16 h 84"/>
                  <a:gd name="T74" fmla="*/ 112 w 148"/>
                  <a:gd name="T75" fmla="*/ 8 h 84"/>
                  <a:gd name="T76" fmla="*/ 106 w 148"/>
                  <a:gd name="T77" fmla="*/ 0 h 8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8"/>
                  <a:gd name="T118" fmla="*/ 0 h 84"/>
                  <a:gd name="T119" fmla="*/ 148 w 148"/>
                  <a:gd name="T120" fmla="*/ 84 h 8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8" h="84">
                    <a:moveTo>
                      <a:pt x="106" y="0"/>
                    </a:moveTo>
                    <a:lnTo>
                      <a:pt x="106" y="0"/>
                    </a:lnTo>
                    <a:lnTo>
                      <a:pt x="102" y="0"/>
                    </a:lnTo>
                    <a:lnTo>
                      <a:pt x="98" y="2"/>
                    </a:lnTo>
                    <a:lnTo>
                      <a:pt x="94" y="4"/>
                    </a:lnTo>
                    <a:lnTo>
                      <a:pt x="90" y="6"/>
                    </a:lnTo>
                    <a:lnTo>
                      <a:pt x="86" y="10"/>
                    </a:lnTo>
                    <a:lnTo>
                      <a:pt x="84" y="12"/>
                    </a:lnTo>
                    <a:lnTo>
                      <a:pt x="84" y="18"/>
                    </a:lnTo>
                    <a:lnTo>
                      <a:pt x="82" y="22"/>
                    </a:lnTo>
                    <a:lnTo>
                      <a:pt x="78" y="26"/>
                    </a:lnTo>
                    <a:lnTo>
                      <a:pt x="76" y="28"/>
                    </a:lnTo>
                    <a:lnTo>
                      <a:pt x="74" y="28"/>
                    </a:lnTo>
                    <a:lnTo>
                      <a:pt x="70" y="28"/>
                    </a:lnTo>
                    <a:lnTo>
                      <a:pt x="68" y="28"/>
                    </a:lnTo>
                    <a:lnTo>
                      <a:pt x="64" y="26"/>
                    </a:lnTo>
                    <a:lnTo>
                      <a:pt x="62" y="26"/>
                    </a:lnTo>
                    <a:lnTo>
                      <a:pt x="60" y="26"/>
                    </a:lnTo>
                    <a:lnTo>
                      <a:pt x="60" y="24"/>
                    </a:lnTo>
                    <a:lnTo>
                      <a:pt x="58" y="26"/>
                    </a:lnTo>
                    <a:lnTo>
                      <a:pt x="56" y="28"/>
                    </a:lnTo>
                    <a:lnTo>
                      <a:pt x="54" y="28"/>
                    </a:lnTo>
                    <a:lnTo>
                      <a:pt x="52" y="28"/>
                    </a:lnTo>
                    <a:lnTo>
                      <a:pt x="48" y="30"/>
                    </a:lnTo>
                    <a:lnTo>
                      <a:pt x="42" y="32"/>
                    </a:lnTo>
                    <a:lnTo>
                      <a:pt x="36" y="34"/>
                    </a:lnTo>
                    <a:lnTo>
                      <a:pt x="30" y="36"/>
                    </a:lnTo>
                    <a:lnTo>
                      <a:pt x="26" y="36"/>
                    </a:lnTo>
                    <a:lnTo>
                      <a:pt x="10" y="36"/>
                    </a:lnTo>
                    <a:lnTo>
                      <a:pt x="10" y="38"/>
                    </a:lnTo>
                    <a:lnTo>
                      <a:pt x="8" y="42"/>
                    </a:lnTo>
                    <a:lnTo>
                      <a:pt x="6" y="46"/>
                    </a:lnTo>
                    <a:lnTo>
                      <a:pt x="4" y="50"/>
                    </a:lnTo>
                    <a:lnTo>
                      <a:pt x="2" y="50"/>
                    </a:lnTo>
                    <a:lnTo>
                      <a:pt x="0" y="50"/>
                    </a:lnTo>
                    <a:lnTo>
                      <a:pt x="2" y="52"/>
                    </a:lnTo>
                    <a:lnTo>
                      <a:pt x="4" y="52"/>
                    </a:lnTo>
                    <a:lnTo>
                      <a:pt x="4" y="54"/>
                    </a:lnTo>
                    <a:lnTo>
                      <a:pt x="4" y="56"/>
                    </a:lnTo>
                    <a:lnTo>
                      <a:pt x="6" y="60"/>
                    </a:lnTo>
                    <a:lnTo>
                      <a:pt x="6" y="66"/>
                    </a:lnTo>
                    <a:lnTo>
                      <a:pt x="10" y="70"/>
                    </a:lnTo>
                    <a:lnTo>
                      <a:pt x="14" y="74"/>
                    </a:lnTo>
                    <a:lnTo>
                      <a:pt x="26" y="84"/>
                    </a:lnTo>
                    <a:lnTo>
                      <a:pt x="38" y="74"/>
                    </a:lnTo>
                    <a:lnTo>
                      <a:pt x="40" y="72"/>
                    </a:lnTo>
                    <a:lnTo>
                      <a:pt x="42" y="68"/>
                    </a:lnTo>
                    <a:lnTo>
                      <a:pt x="44" y="66"/>
                    </a:lnTo>
                    <a:lnTo>
                      <a:pt x="48" y="62"/>
                    </a:lnTo>
                    <a:lnTo>
                      <a:pt x="52" y="60"/>
                    </a:lnTo>
                    <a:lnTo>
                      <a:pt x="58" y="60"/>
                    </a:lnTo>
                    <a:lnTo>
                      <a:pt x="60" y="62"/>
                    </a:lnTo>
                    <a:lnTo>
                      <a:pt x="60" y="66"/>
                    </a:lnTo>
                    <a:lnTo>
                      <a:pt x="62" y="68"/>
                    </a:lnTo>
                    <a:lnTo>
                      <a:pt x="64" y="70"/>
                    </a:lnTo>
                    <a:lnTo>
                      <a:pt x="68" y="70"/>
                    </a:lnTo>
                    <a:lnTo>
                      <a:pt x="74" y="68"/>
                    </a:lnTo>
                    <a:lnTo>
                      <a:pt x="80" y="68"/>
                    </a:lnTo>
                    <a:lnTo>
                      <a:pt x="86" y="68"/>
                    </a:lnTo>
                    <a:lnTo>
                      <a:pt x="90" y="68"/>
                    </a:lnTo>
                    <a:lnTo>
                      <a:pt x="118" y="62"/>
                    </a:lnTo>
                    <a:lnTo>
                      <a:pt x="148" y="56"/>
                    </a:lnTo>
                    <a:lnTo>
                      <a:pt x="146" y="52"/>
                    </a:lnTo>
                    <a:lnTo>
                      <a:pt x="140" y="44"/>
                    </a:lnTo>
                    <a:lnTo>
                      <a:pt x="132" y="34"/>
                    </a:lnTo>
                    <a:lnTo>
                      <a:pt x="124" y="22"/>
                    </a:lnTo>
                    <a:lnTo>
                      <a:pt x="122" y="22"/>
                    </a:lnTo>
                    <a:lnTo>
                      <a:pt x="120" y="20"/>
                    </a:lnTo>
                    <a:lnTo>
                      <a:pt x="118" y="16"/>
                    </a:lnTo>
                    <a:lnTo>
                      <a:pt x="114" y="12"/>
                    </a:lnTo>
                    <a:lnTo>
                      <a:pt x="112" y="8"/>
                    </a:lnTo>
                    <a:lnTo>
                      <a:pt x="108" y="2"/>
                    </a:lnTo>
                    <a:lnTo>
                      <a:pt x="106" y="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40" name="Freeform 284"/>
              <p:cNvSpPr>
                <a:spLocks/>
              </p:cNvSpPr>
              <p:nvPr/>
            </p:nvSpPr>
            <p:spPr bwMode="gray">
              <a:xfrm>
                <a:off x="2761" y="2819"/>
                <a:ext cx="82" cy="82"/>
              </a:xfrm>
              <a:custGeom>
                <a:avLst/>
                <a:gdLst>
                  <a:gd name="T0" fmla="*/ 52 w 74"/>
                  <a:gd name="T1" fmla="*/ 0 h 82"/>
                  <a:gd name="T2" fmla="*/ 52 w 74"/>
                  <a:gd name="T3" fmla="*/ 6 h 82"/>
                  <a:gd name="T4" fmla="*/ 54 w 74"/>
                  <a:gd name="T5" fmla="*/ 12 h 82"/>
                  <a:gd name="T6" fmla="*/ 60 w 74"/>
                  <a:gd name="T7" fmla="*/ 12 h 82"/>
                  <a:gd name="T8" fmla="*/ 68 w 74"/>
                  <a:gd name="T9" fmla="*/ 12 h 82"/>
                  <a:gd name="T10" fmla="*/ 72 w 74"/>
                  <a:gd name="T11" fmla="*/ 12 h 82"/>
                  <a:gd name="T12" fmla="*/ 72 w 74"/>
                  <a:gd name="T13" fmla="*/ 14 h 82"/>
                  <a:gd name="T14" fmla="*/ 74 w 74"/>
                  <a:gd name="T15" fmla="*/ 22 h 82"/>
                  <a:gd name="T16" fmla="*/ 72 w 74"/>
                  <a:gd name="T17" fmla="*/ 26 h 82"/>
                  <a:gd name="T18" fmla="*/ 68 w 74"/>
                  <a:gd name="T19" fmla="*/ 26 h 82"/>
                  <a:gd name="T20" fmla="*/ 68 w 74"/>
                  <a:gd name="T21" fmla="*/ 30 h 82"/>
                  <a:gd name="T22" fmla="*/ 68 w 74"/>
                  <a:gd name="T23" fmla="*/ 36 h 82"/>
                  <a:gd name="T24" fmla="*/ 74 w 74"/>
                  <a:gd name="T25" fmla="*/ 38 h 82"/>
                  <a:gd name="T26" fmla="*/ 74 w 74"/>
                  <a:gd name="T27" fmla="*/ 42 h 82"/>
                  <a:gd name="T28" fmla="*/ 74 w 74"/>
                  <a:gd name="T29" fmla="*/ 52 h 82"/>
                  <a:gd name="T30" fmla="*/ 70 w 74"/>
                  <a:gd name="T31" fmla="*/ 60 h 82"/>
                  <a:gd name="T32" fmla="*/ 62 w 74"/>
                  <a:gd name="T33" fmla="*/ 64 h 82"/>
                  <a:gd name="T34" fmla="*/ 52 w 74"/>
                  <a:gd name="T35" fmla="*/ 66 h 82"/>
                  <a:gd name="T36" fmla="*/ 46 w 74"/>
                  <a:gd name="T37" fmla="*/ 68 h 82"/>
                  <a:gd name="T38" fmla="*/ 42 w 74"/>
                  <a:gd name="T39" fmla="*/ 68 h 82"/>
                  <a:gd name="T40" fmla="*/ 32 w 74"/>
                  <a:gd name="T41" fmla="*/ 72 h 82"/>
                  <a:gd name="T42" fmla="*/ 28 w 74"/>
                  <a:gd name="T43" fmla="*/ 78 h 82"/>
                  <a:gd name="T44" fmla="*/ 24 w 74"/>
                  <a:gd name="T45" fmla="*/ 82 h 82"/>
                  <a:gd name="T46" fmla="*/ 22 w 74"/>
                  <a:gd name="T47" fmla="*/ 74 h 82"/>
                  <a:gd name="T48" fmla="*/ 20 w 74"/>
                  <a:gd name="T49" fmla="*/ 72 h 82"/>
                  <a:gd name="T50" fmla="*/ 16 w 74"/>
                  <a:gd name="T51" fmla="*/ 68 h 82"/>
                  <a:gd name="T52" fmla="*/ 14 w 74"/>
                  <a:gd name="T53" fmla="*/ 66 h 82"/>
                  <a:gd name="T54" fmla="*/ 6 w 74"/>
                  <a:gd name="T55" fmla="*/ 58 h 82"/>
                  <a:gd name="T56" fmla="*/ 0 w 74"/>
                  <a:gd name="T57" fmla="*/ 46 h 82"/>
                  <a:gd name="T58" fmla="*/ 0 w 74"/>
                  <a:gd name="T59" fmla="*/ 46 h 82"/>
                  <a:gd name="T60" fmla="*/ 6 w 74"/>
                  <a:gd name="T61" fmla="*/ 18 h 82"/>
                  <a:gd name="T62" fmla="*/ 26 w 74"/>
                  <a:gd name="T63" fmla="*/ 18 h 82"/>
                  <a:gd name="T64" fmla="*/ 30 w 74"/>
                  <a:gd name="T65" fmla="*/ 18 h 82"/>
                  <a:gd name="T66" fmla="*/ 32 w 74"/>
                  <a:gd name="T67" fmla="*/ 2 h 8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4"/>
                  <a:gd name="T103" fmla="*/ 0 h 82"/>
                  <a:gd name="T104" fmla="*/ 74 w 74"/>
                  <a:gd name="T105" fmla="*/ 82 h 8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4" h="82">
                    <a:moveTo>
                      <a:pt x="32" y="2"/>
                    </a:moveTo>
                    <a:lnTo>
                      <a:pt x="52" y="0"/>
                    </a:lnTo>
                    <a:lnTo>
                      <a:pt x="52" y="2"/>
                    </a:lnTo>
                    <a:lnTo>
                      <a:pt x="52" y="6"/>
                    </a:lnTo>
                    <a:lnTo>
                      <a:pt x="52" y="10"/>
                    </a:lnTo>
                    <a:lnTo>
                      <a:pt x="54" y="12"/>
                    </a:lnTo>
                    <a:lnTo>
                      <a:pt x="56" y="12"/>
                    </a:lnTo>
                    <a:lnTo>
                      <a:pt x="60" y="12"/>
                    </a:lnTo>
                    <a:lnTo>
                      <a:pt x="64" y="12"/>
                    </a:lnTo>
                    <a:lnTo>
                      <a:pt x="68" y="12"/>
                    </a:lnTo>
                    <a:lnTo>
                      <a:pt x="72" y="12"/>
                    </a:lnTo>
                    <a:lnTo>
                      <a:pt x="72" y="14"/>
                    </a:lnTo>
                    <a:lnTo>
                      <a:pt x="74" y="18"/>
                    </a:lnTo>
                    <a:lnTo>
                      <a:pt x="74" y="22"/>
                    </a:lnTo>
                    <a:lnTo>
                      <a:pt x="72" y="26"/>
                    </a:lnTo>
                    <a:lnTo>
                      <a:pt x="70" y="26"/>
                    </a:lnTo>
                    <a:lnTo>
                      <a:pt x="68" y="26"/>
                    </a:lnTo>
                    <a:lnTo>
                      <a:pt x="68" y="28"/>
                    </a:lnTo>
                    <a:lnTo>
                      <a:pt x="68" y="30"/>
                    </a:lnTo>
                    <a:lnTo>
                      <a:pt x="68" y="34"/>
                    </a:lnTo>
                    <a:lnTo>
                      <a:pt x="68" y="36"/>
                    </a:lnTo>
                    <a:lnTo>
                      <a:pt x="74" y="38"/>
                    </a:lnTo>
                    <a:lnTo>
                      <a:pt x="74" y="42"/>
                    </a:lnTo>
                    <a:lnTo>
                      <a:pt x="74" y="46"/>
                    </a:lnTo>
                    <a:lnTo>
                      <a:pt x="74" y="52"/>
                    </a:lnTo>
                    <a:lnTo>
                      <a:pt x="72" y="56"/>
                    </a:lnTo>
                    <a:lnTo>
                      <a:pt x="70" y="60"/>
                    </a:lnTo>
                    <a:lnTo>
                      <a:pt x="68" y="62"/>
                    </a:lnTo>
                    <a:lnTo>
                      <a:pt x="62" y="64"/>
                    </a:lnTo>
                    <a:lnTo>
                      <a:pt x="56" y="66"/>
                    </a:lnTo>
                    <a:lnTo>
                      <a:pt x="52" y="66"/>
                    </a:lnTo>
                    <a:lnTo>
                      <a:pt x="48" y="68"/>
                    </a:lnTo>
                    <a:lnTo>
                      <a:pt x="46" y="68"/>
                    </a:lnTo>
                    <a:lnTo>
                      <a:pt x="44" y="62"/>
                    </a:lnTo>
                    <a:lnTo>
                      <a:pt x="42" y="68"/>
                    </a:lnTo>
                    <a:lnTo>
                      <a:pt x="32" y="72"/>
                    </a:lnTo>
                    <a:lnTo>
                      <a:pt x="30" y="74"/>
                    </a:lnTo>
                    <a:lnTo>
                      <a:pt x="28" y="78"/>
                    </a:lnTo>
                    <a:lnTo>
                      <a:pt x="26" y="80"/>
                    </a:lnTo>
                    <a:lnTo>
                      <a:pt x="24" y="82"/>
                    </a:lnTo>
                    <a:lnTo>
                      <a:pt x="22" y="74"/>
                    </a:lnTo>
                    <a:lnTo>
                      <a:pt x="20" y="72"/>
                    </a:lnTo>
                    <a:lnTo>
                      <a:pt x="20" y="68"/>
                    </a:lnTo>
                    <a:lnTo>
                      <a:pt x="16" y="68"/>
                    </a:lnTo>
                    <a:lnTo>
                      <a:pt x="16" y="66"/>
                    </a:lnTo>
                    <a:lnTo>
                      <a:pt x="14" y="66"/>
                    </a:lnTo>
                    <a:lnTo>
                      <a:pt x="10" y="62"/>
                    </a:lnTo>
                    <a:lnTo>
                      <a:pt x="6" y="58"/>
                    </a:lnTo>
                    <a:lnTo>
                      <a:pt x="2" y="54"/>
                    </a:lnTo>
                    <a:lnTo>
                      <a:pt x="0" y="46"/>
                    </a:lnTo>
                    <a:lnTo>
                      <a:pt x="0" y="44"/>
                    </a:lnTo>
                    <a:lnTo>
                      <a:pt x="6" y="18"/>
                    </a:lnTo>
                    <a:lnTo>
                      <a:pt x="26" y="18"/>
                    </a:lnTo>
                    <a:lnTo>
                      <a:pt x="28" y="18"/>
                    </a:lnTo>
                    <a:lnTo>
                      <a:pt x="30" y="18"/>
                    </a:lnTo>
                    <a:lnTo>
                      <a:pt x="30" y="14"/>
                    </a:lnTo>
                    <a:lnTo>
                      <a:pt x="32" y="2"/>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41" name="Freeform 285"/>
              <p:cNvSpPr>
                <a:spLocks/>
              </p:cNvSpPr>
              <p:nvPr/>
            </p:nvSpPr>
            <p:spPr bwMode="gray">
              <a:xfrm>
                <a:off x="2768" y="2821"/>
                <a:ext cx="28" cy="16"/>
              </a:xfrm>
              <a:custGeom>
                <a:avLst/>
                <a:gdLst>
                  <a:gd name="T0" fmla="*/ 20 w 26"/>
                  <a:gd name="T1" fmla="*/ 0 h 16"/>
                  <a:gd name="T2" fmla="*/ 20 w 26"/>
                  <a:gd name="T3" fmla="*/ 0 h 16"/>
                  <a:gd name="T4" fmla="*/ 18 w 26"/>
                  <a:gd name="T5" fmla="*/ 0 h 16"/>
                  <a:gd name="T6" fmla="*/ 14 w 26"/>
                  <a:gd name="T7" fmla="*/ 0 h 16"/>
                  <a:gd name="T8" fmla="*/ 10 w 26"/>
                  <a:gd name="T9" fmla="*/ 2 h 16"/>
                  <a:gd name="T10" fmla="*/ 6 w 26"/>
                  <a:gd name="T11" fmla="*/ 4 h 16"/>
                  <a:gd name="T12" fmla="*/ 4 w 26"/>
                  <a:gd name="T13" fmla="*/ 8 h 16"/>
                  <a:gd name="T14" fmla="*/ 0 w 26"/>
                  <a:gd name="T15" fmla="*/ 16 h 16"/>
                  <a:gd name="T16" fmla="*/ 22 w 26"/>
                  <a:gd name="T17" fmla="*/ 16 h 16"/>
                  <a:gd name="T18" fmla="*/ 22 w 26"/>
                  <a:gd name="T19" fmla="*/ 16 h 16"/>
                  <a:gd name="T20" fmla="*/ 24 w 26"/>
                  <a:gd name="T21" fmla="*/ 14 h 16"/>
                  <a:gd name="T22" fmla="*/ 24 w 26"/>
                  <a:gd name="T23" fmla="*/ 12 h 16"/>
                  <a:gd name="T24" fmla="*/ 24 w 26"/>
                  <a:gd name="T25" fmla="*/ 10 h 16"/>
                  <a:gd name="T26" fmla="*/ 26 w 26"/>
                  <a:gd name="T27" fmla="*/ 6 h 16"/>
                  <a:gd name="T28" fmla="*/ 26 w 26"/>
                  <a:gd name="T29" fmla="*/ 2 h 16"/>
                  <a:gd name="T30" fmla="*/ 26 w 26"/>
                  <a:gd name="T31" fmla="*/ 0 h 16"/>
                  <a:gd name="T32" fmla="*/ 20 w 26"/>
                  <a:gd name="T33" fmla="*/ 0 h 16"/>
                  <a:gd name="T34" fmla="*/ 20 w 26"/>
                  <a:gd name="T35" fmla="*/ 0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
                  <a:gd name="T55" fmla="*/ 0 h 16"/>
                  <a:gd name="T56" fmla="*/ 26 w 26"/>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 h="16">
                    <a:moveTo>
                      <a:pt x="20" y="0"/>
                    </a:moveTo>
                    <a:lnTo>
                      <a:pt x="20" y="0"/>
                    </a:lnTo>
                    <a:lnTo>
                      <a:pt x="18" y="0"/>
                    </a:lnTo>
                    <a:lnTo>
                      <a:pt x="14" y="0"/>
                    </a:lnTo>
                    <a:lnTo>
                      <a:pt x="10" y="2"/>
                    </a:lnTo>
                    <a:lnTo>
                      <a:pt x="6" y="4"/>
                    </a:lnTo>
                    <a:lnTo>
                      <a:pt x="4" y="8"/>
                    </a:lnTo>
                    <a:lnTo>
                      <a:pt x="0" y="16"/>
                    </a:lnTo>
                    <a:lnTo>
                      <a:pt x="22" y="16"/>
                    </a:lnTo>
                    <a:lnTo>
                      <a:pt x="24" y="14"/>
                    </a:lnTo>
                    <a:lnTo>
                      <a:pt x="24" y="12"/>
                    </a:lnTo>
                    <a:lnTo>
                      <a:pt x="24" y="10"/>
                    </a:lnTo>
                    <a:lnTo>
                      <a:pt x="26" y="6"/>
                    </a:lnTo>
                    <a:lnTo>
                      <a:pt x="26" y="2"/>
                    </a:lnTo>
                    <a:lnTo>
                      <a:pt x="26" y="0"/>
                    </a:lnTo>
                    <a:lnTo>
                      <a:pt x="20" y="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42" name="Freeform 294"/>
              <p:cNvSpPr>
                <a:spLocks/>
              </p:cNvSpPr>
              <p:nvPr/>
            </p:nvSpPr>
            <p:spPr bwMode="gray">
              <a:xfrm>
                <a:off x="3055" y="2799"/>
                <a:ext cx="79" cy="76"/>
              </a:xfrm>
              <a:custGeom>
                <a:avLst/>
                <a:gdLst>
                  <a:gd name="T0" fmla="*/ 16 w 72"/>
                  <a:gd name="T1" fmla="*/ 6 h 76"/>
                  <a:gd name="T2" fmla="*/ 16 w 72"/>
                  <a:gd name="T3" fmla="*/ 6 h 76"/>
                  <a:gd name="T4" fmla="*/ 14 w 72"/>
                  <a:gd name="T5" fmla="*/ 8 h 76"/>
                  <a:gd name="T6" fmla="*/ 14 w 72"/>
                  <a:gd name="T7" fmla="*/ 12 h 76"/>
                  <a:gd name="T8" fmla="*/ 14 w 72"/>
                  <a:gd name="T9" fmla="*/ 16 h 76"/>
                  <a:gd name="T10" fmla="*/ 14 w 72"/>
                  <a:gd name="T11" fmla="*/ 18 h 76"/>
                  <a:gd name="T12" fmla="*/ 12 w 72"/>
                  <a:gd name="T13" fmla="*/ 20 h 76"/>
                  <a:gd name="T14" fmla="*/ 10 w 72"/>
                  <a:gd name="T15" fmla="*/ 22 h 76"/>
                  <a:gd name="T16" fmla="*/ 10 w 72"/>
                  <a:gd name="T17" fmla="*/ 26 h 76"/>
                  <a:gd name="T18" fmla="*/ 10 w 72"/>
                  <a:gd name="T19" fmla="*/ 30 h 76"/>
                  <a:gd name="T20" fmla="*/ 10 w 72"/>
                  <a:gd name="T21" fmla="*/ 32 h 76"/>
                  <a:gd name="T22" fmla="*/ 8 w 72"/>
                  <a:gd name="T23" fmla="*/ 34 h 76"/>
                  <a:gd name="T24" fmla="*/ 8 w 72"/>
                  <a:gd name="T25" fmla="*/ 38 h 76"/>
                  <a:gd name="T26" fmla="*/ 6 w 72"/>
                  <a:gd name="T27" fmla="*/ 44 h 76"/>
                  <a:gd name="T28" fmla="*/ 4 w 72"/>
                  <a:gd name="T29" fmla="*/ 48 h 76"/>
                  <a:gd name="T30" fmla="*/ 2 w 72"/>
                  <a:gd name="T31" fmla="*/ 52 h 76"/>
                  <a:gd name="T32" fmla="*/ 2 w 72"/>
                  <a:gd name="T33" fmla="*/ 54 h 76"/>
                  <a:gd name="T34" fmla="*/ 0 w 72"/>
                  <a:gd name="T35" fmla="*/ 58 h 76"/>
                  <a:gd name="T36" fmla="*/ 0 w 72"/>
                  <a:gd name="T37" fmla="*/ 62 h 76"/>
                  <a:gd name="T38" fmla="*/ 0 w 72"/>
                  <a:gd name="T39" fmla="*/ 68 h 76"/>
                  <a:gd name="T40" fmla="*/ 2 w 72"/>
                  <a:gd name="T41" fmla="*/ 72 h 76"/>
                  <a:gd name="T42" fmla="*/ 2 w 72"/>
                  <a:gd name="T43" fmla="*/ 76 h 76"/>
                  <a:gd name="T44" fmla="*/ 4 w 72"/>
                  <a:gd name="T45" fmla="*/ 76 h 76"/>
                  <a:gd name="T46" fmla="*/ 8 w 72"/>
                  <a:gd name="T47" fmla="*/ 74 h 76"/>
                  <a:gd name="T48" fmla="*/ 12 w 72"/>
                  <a:gd name="T49" fmla="*/ 74 h 76"/>
                  <a:gd name="T50" fmla="*/ 18 w 72"/>
                  <a:gd name="T51" fmla="*/ 72 h 76"/>
                  <a:gd name="T52" fmla="*/ 24 w 72"/>
                  <a:gd name="T53" fmla="*/ 70 h 76"/>
                  <a:gd name="T54" fmla="*/ 28 w 72"/>
                  <a:gd name="T55" fmla="*/ 68 h 76"/>
                  <a:gd name="T56" fmla="*/ 44 w 72"/>
                  <a:gd name="T57" fmla="*/ 56 h 76"/>
                  <a:gd name="T58" fmla="*/ 44 w 72"/>
                  <a:gd name="T59" fmla="*/ 54 h 76"/>
                  <a:gd name="T60" fmla="*/ 44 w 72"/>
                  <a:gd name="T61" fmla="*/ 54 h 76"/>
                  <a:gd name="T62" fmla="*/ 44 w 72"/>
                  <a:gd name="T63" fmla="*/ 52 h 76"/>
                  <a:gd name="T64" fmla="*/ 46 w 72"/>
                  <a:gd name="T65" fmla="*/ 50 h 76"/>
                  <a:gd name="T66" fmla="*/ 50 w 72"/>
                  <a:gd name="T67" fmla="*/ 50 h 76"/>
                  <a:gd name="T68" fmla="*/ 56 w 72"/>
                  <a:gd name="T69" fmla="*/ 50 h 76"/>
                  <a:gd name="T70" fmla="*/ 72 w 72"/>
                  <a:gd name="T71" fmla="*/ 34 h 76"/>
                  <a:gd name="T72" fmla="*/ 68 w 72"/>
                  <a:gd name="T73" fmla="*/ 10 h 76"/>
                  <a:gd name="T74" fmla="*/ 68 w 72"/>
                  <a:gd name="T75" fmla="*/ 8 h 76"/>
                  <a:gd name="T76" fmla="*/ 68 w 72"/>
                  <a:gd name="T77" fmla="*/ 6 h 76"/>
                  <a:gd name="T78" fmla="*/ 68 w 72"/>
                  <a:gd name="T79" fmla="*/ 4 h 76"/>
                  <a:gd name="T80" fmla="*/ 66 w 72"/>
                  <a:gd name="T81" fmla="*/ 2 h 76"/>
                  <a:gd name="T82" fmla="*/ 64 w 72"/>
                  <a:gd name="T83" fmla="*/ 0 h 76"/>
                  <a:gd name="T84" fmla="*/ 64 w 72"/>
                  <a:gd name="T85" fmla="*/ 0 h 76"/>
                  <a:gd name="T86" fmla="*/ 60 w 72"/>
                  <a:gd name="T87" fmla="*/ 2 h 76"/>
                  <a:gd name="T88" fmla="*/ 54 w 72"/>
                  <a:gd name="T89" fmla="*/ 2 h 76"/>
                  <a:gd name="T90" fmla="*/ 48 w 72"/>
                  <a:gd name="T91" fmla="*/ 2 h 76"/>
                  <a:gd name="T92" fmla="*/ 44 w 72"/>
                  <a:gd name="T93" fmla="*/ 4 h 76"/>
                  <a:gd name="T94" fmla="*/ 42 w 72"/>
                  <a:gd name="T95" fmla="*/ 4 h 76"/>
                  <a:gd name="T96" fmla="*/ 22 w 72"/>
                  <a:gd name="T97" fmla="*/ 4 h 76"/>
                  <a:gd name="T98" fmla="*/ 16 w 72"/>
                  <a:gd name="T99" fmla="*/ 6 h 76"/>
                  <a:gd name="T100" fmla="*/ 16 w 72"/>
                  <a:gd name="T101" fmla="*/ 6 h 7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2"/>
                  <a:gd name="T154" fmla="*/ 0 h 76"/>
                  <a:gd name="T155" fmla="*/ 72 w 72"/>
                  <a:gd name="T156" fmla="*/ 76 h 7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2" h="76">
                    <a:moveTo>
                      <a:pt x="16" y="6"/>
                    </a:moveTo>
                    <a:lnTo>
                      <a:pt x="16" y="6"/>
                    </a:lnTo>
                    <a:lnTo>
                      <a:pt x="14" y="8"/>
                    </a:lnTo>
                    <a:lnTo>
                      <a:pt x="14" y="12"/>
                    </a:lnTo>
                    <a:lnTo>
                      <a:pt x="14" y="16"/>
                    </a:lnTo>
                    <a:lnTo>
                      <a:pt x="14" y="18"/>
                    </a:lnTo>
                    <a:lnTo>
                      <a:pt x="12" y="20"/>
                    </a:lnTo>
                    <a:lnTo>
                      <a:pt x="10" y="22"/>
                    </a:lnTo>
                    <a:lnTo>
                      <a:pt x="10" y="26"/>
                    </a:lnTo>
                    <a:lnTo>
                      <a:pt x="10" y="30"/>
                    </a:lnTo>
                    <a:lnTo>
                      <a:pt x="10" y="32"/>
                    </a:lnTo>
                    <a:lnTo>
                      <a:pt x="8" y="34"/>
                    </a:lnTo>
                    <a:lnTo>
                      <a:pt x="8" y="38"/>
                    </a:lnTo>
                    <a:lnTo>
                      <a:pt x="6" y="44"/>
                    </a:lnTo>
                    <a:lnTo>
                      <a:pt x="4" y="48"/>
                    </a:lnTo>
                    <a:lnTo>
                      <a:pt x="2" y="52"/>
                    </a:lnTo>
                    <a:lnTo>
                      <a:pt x="2" y="54"/>
                    </a:lnTo>
                    <a:lnTo>
                      <a:pt x="0" y="58"/>
                    </a:lnTo>
                    <a:lnTo>
                      <a:pt x="0" y="62"/>
                    </a:lnTo>
                    <a:lnTo>
                      <a:pt x="0" y="68"/>
                    </a:lnTo>
                    <a:lnTo>
                      <a:pt x="2" y="72"/>
                    </a:lnTo>
                    <a:lnTo>
                      <a:pt x="2" y="76"/>
                    </a:lnTo>
                    <a:lnTo>
                      <a:pt x="4" y="76"/>
                    </a:lnTo>
                    <a:lnTo>
                      <a:pt x="8" y="74"/>
                    </a:lnTo>
                    <a:lnTo>
                      <a:pt x="12" y="74"/>
                    </a:lnTo>
                    <a:lnTo>
                      <a:pt x="18" y="72"/>
                    </a:lnTo>
                    <a:lnTo>
                      <a:pt x="24" y="70"/>
                    </a:lnTo>
                    <a:lnTo>
                      <a:pt x="28" y="68"/>
                    </a:lnTo>
                    <a:lnTo>
                      <a:pt x="44" y="56"/>
                    </a:lnTo>
                    <a:lnTo>
                      <a:pt x="44" y="54"/>
                    </a:lnTo>
                    <a:lnTo>
                      <a:pt x="44" y="52"/>
                    </a:lnTo>
                    <a:lnTo>
                      <a:pt x="46" y="50"/>
                    </a:lnTo>
                    <a:lnTo>
                      <a:pt x="50" y="50"/>
                    </a:lnTo>
                    <a:lnTo>
                      <a:pt x="56" y="50"/>
                    </a:lnTo>
                    <a:lnTo>
                      <a:pt x="72" y="34"/>
                    </a:lnTo>
                    <a:lnTo>
                      <a:pt x="68" y="10"/>
                    </a:lnTo>
                    <a:lnTo>
                      <a:pt x="68" y="8"/>
                    </a:lnTo>
                    <a:lnTo>
                      <a:pt x="68" y="6"/>
                    </a:lnTo>
                    <a:lnTo>
                      <a:pt x="68" y="4"/>
                    </a:lnTo>
                    <a:lnTo>
                      <a:pt x="66" y="2"/>
                    </a:lnTo>
                    <a:lnTo>
                      <a:pt x="64" y="0"/>
                    </a:lnTo>
                    <a:lnTo>
                      <a:pt x="60" y="2"/>
                    </a:lnTo>
                    <a:lnTo>
                      <a:pt x="54" y="2"/>
                    </a:lnTo>
                    <a:lnTo>
                      <a:pt x="48" y="2"/>
                    </a:lnTo>
                    <a:lnTo>
                      <a:pt x="44" y="4"/>
                    </a:lnTo>
                    <a:lnTo>
                      <a:pt x="42" y="4"/>
                    </a:lnTo>
                    <a:lnTo>
                      <a:pt x="22" y="4"/>
                    </a:lnTo>
                    <a:lnTo>
                      <a:pt x="16" y="6"/>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43" name="Freeform 296"/>
              <p:cNvSpPr>
                <a:spLocks/>
              </p:cNvSpPr>
              <p:nvPr/>
            </p:nvSpPr>
            <p:spPr bwMode="gray">
              <a:xfrm>
                <a:off x="3057" y="2869"/>
                <a:ext cx="24" cy="26"/>
              </a:xfrm>
              <a:custGeom>
                <a:avLst/>
                <a:gdLst>
                  <a:gd name="T0" fmla="*/ 0 w 22"/>
                  <a:gd name="T1" fmla="*/ 6 h 26"/>
                  <a:gd name="T2" fmla="*/ 18 w 22"/>
                  <a:gd name="T3" fmla="*/ 0 h 26"/>
                  <a:gd name="T4" fmla="*/ 20 w 22"/>
                  <a:gd name="T5" fmla="*/ 0 h 26"/>
                  <a:gd name="T6" fmla="*/ 20 w 22"/>
                  <a:gd name="T7" fmla="*/ 2 h 26"/>
                  <a:gd name="T8" fmla="*/ 22 w 22"/>
                  <a:gd name="T9" fmla="*/ 4 h 26"/>
                  <a:gd name="T10" fmla="*/ 22 w 22"/>
                  <a:gd name="T11" fmla="*/ 6 h 26"/>
                  <a:gd name="T12" fmla="*/ 22 w 22"/>
                  <a:gd name="T13" fmla="*/ 6 h 26"/>
                  <a:gd name="T14" fmla="*/ 22 w 22"/>
                  <a:gd name="T15" fmla="*/ 8 h 26"/>
                  <a:gd name="T16" fmla="*/ 22 w 22"/>
                  <a:gd name="T17" fmla="*/ 12 h 26"/>
                  <a:gd name="T18" fmla="*/ 22 w 22"/>
                  <a:gd name="T19" fmla="*/ 16 h 26"/>
                  <a:gd name="T20" fmla="*/ 22 w 22"/>
                  <a:gd name="T21" fmla="*/ 20 h 26"/>
                  <a:gd name="T22" fmla="*/ 18 w 22"/>
                  <a:gd name="T23" fmla="*/ 22 h 26"/>
                  <a:gd name="T24" fmla="*/ 18 w 22"/>
                  <a:gd name="T25" fmla="*/ 22 h 26"/>
                  <a:gd name="T26" fmla="*/ 16 w 22"/>
                  <a:gd name="T27" fmla="*/ 22 h 26"/>
                  <a:gd name="T28" fmla="*/ 12 w 22"/>
                  <a:gd name="T29" fmla="*/ 24 h 26"/>
                  <a:gd name="T30" fmla="*/ 12 w 22"/>
                  <a:gd name="T31" fmla="*/ 26 h 26"/>
                  <a:gd name="T32" fmla="*/ 12 w 22"/>
                  <a:gd name="T33" fmla="*/ 26 h 26"/>
                  <a:gd name="T34" fmla="*/ 10 w 22"/>
                  <a:gd name="T35" fmla="*/ 26 h 26"/>
                  <a:gd name="T36" fmla="*/ 8 w 22"/>
                  <a:gd name="T37" fmla="*/ 26 h 26"/>
                  <a:gd name="T38" fmla="*/ 2 w 22"/>
                  <a:gd name="T39" fmla="*/ 24 h 26"/>
                  <a:gd name="T40" fmla="*/ 2 w 22"/>
                  <a:gd name="T41" fmla="*/ 24 h 26"/>
                  <a:gd name="T42" fmla="*/ 2 w 22"/>
                  <a:gd name="T43" fmla="*/ 22 h 26"/>
                  <a:gd name="T44" fmla="*/ 0 w 22"/>
                  <a:gd name="T45" fmla="*/ 18 h 26"/>
                  <a:gd name="T46" fmla="*/ 0 w 22"/>
                  <a:gd name="T47" fmla="*/ 14 h 26"/>
                  <a:gd name="T48" fmla="*/ 0 w 22"/>
                  <a:gd name="T49" fmla="*/ 10 h 26"/>
                  <a:gd name="T50" fmla="*/ 0 w 22"/>
                  <a:gd name="T51" fmla="*/ 6 h 26"/>
                  <a:gd name="T52" fmla="*/ 0 w 22"/>
                  <a:gd name="T53" fmla="*/ 6 h 2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
                  <a:gd name="T82" fmla="*/ 0 h 26"/>
                  <a:gd name="T83" fmla="*/ 22 w 22"/>
                  <a:gd name="T84" fmla="*/ 26 h 2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 h="26">
                    <a:moveTo>
                      <a:pt x="0" y="6"/>
                    </a:moveTo>
                    <a:lnTo>
                      <a:pt x="18" y="0"/>
                    </a:lnTo>
                    <a:lnTo>
                      <a:pt x="20" y="0"/>
                    </a:lnTo>
                    <a:lnTo>
                      <a:pt x="20" y="2"/>
                    </a:lnTo>
                    <a:lnTo>
                      <a:pt x="22" y="4"/>
                    </a:lnTo>
                    <a:lnTo>
                      <a:pt x="22" y="6"/>
                    </a:lnTo>
                    <a:lnTo>
                      <a:pt x="22" y="8"/>
                    </a:lnTo>
                    <a:lnTo>
                      <a:pt x="22" y="12"/>
                    </a:lnTo>
                    <a:lnTo>
                      <a:pt x="22" y="16"/>
                    </a:lnTo>
                    <a:lnTo>
                      <a:pt x="22" y="20"/>
                    </a:lnTo>
                    <a:lnTo>
                      <a:pt x="18" y="22"/>
                    </a:lnTo>
                    <a:lnTo>
                      <a:pt x="16" y="22"/>
                    </a:lnTo>
                    <a:lnTo>
                      <a:pt x="12" y="24"/>
                    </a:lnTo>
                    <a:lnTo>
                      <a:pt x="12" y="26"/>
                    </a:lnTo>
                    <a:lnTo>
                      <a:pt x="10" y="26"/>
                    </a:lnTo>
                    <a:lnTo>
                      <a:pt x="8" y="26"/>
                    </a:lnTo>
                    <a:lnTo>
                      <a:pt x="2" y="24"/>
                    </a:lnTo>
                    <a:lnTo>
                      <a:pt x="2" y="22"/>
                    </a:lnTo>
                    <a:lnTo>
                      <a:pt x="0" y="18"/>
                    </a:lnTo>
                    <a:lnTo>
                      <a:pt x="0" y="14"/>
                    </a:lnTo>
                    <a:lnTo>
                      <a:pt x="0" y="10"/>
                    </a:lnTo>
                    <a:lnTo>
                      <a:pt x="0" y="6"/>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44" name="Freeform 259"/>
              <p:cNvSpPr>
                <a:spLocks/>
              </p:cNvSpPr>
              <p:nvPr/>
            </p:nvSpPr>
            <p:spPr bwMode="gray">
              <a:xfrm>
                <a:off x="2799" y="2909"/>
                <a:ext cx="31" cy="22"/>
              </a:xfrm>
              <a:custGeom>
                <a:avLst/>
                <a:gdLst>
                  <a:gd name="T0" fmla="*/ 2 w 28"/>
                  <a:gd name="T1" fmla="*/ 10 h 22"/>
                  <a:gd name="T2" fmla="*/ 4 w 28"/>
                  <a:gd name="T3" fmla="*/ 22 h 22"/>
                  <a:gd name="T4" fmla="*/ 28 w 28"/>
                  <a:gd name="T5" fmla="*/ 4 h 22"/>
                  <a:gd name="T6" fmla="*/ 26 w 28"/>
                  <a:gd name="T7" fmla="*/ 2 h 22"/>
                  <a:gd name="T8" fmla="*/ 26 w 28"/>
                  <a:gd name="T9" fmla="*/ 2 h 22"/>
                  <a:gd name="T10" fmla="*/ 24 w 28"/>
                  <a:gd name="T11" fmla="*/ 0 h 22"/>
                  <a:gd name="T12" fmla="*/ 22 w 28"/>
                  <a:gd name="T13" fmla="*/ 0 h 22"/>
                  <a:gd name="T14" fmla="*/ 20 w 28"/>
                  <a:gd name="T15" fmla="*/ 0 h 22"/>
                  <a:gd name="T16" fmla="*/ 14 w 28"/>
                  <a:gd name="T17" fmla="*/ 2 h 22"/>
                  <a:gd name="T18" fmla="*/ 0 w 28"/>
                  <a:gd name="T19" fmla="*/ 8 h 22"/>
                  <a:gd name="T20" fmla="*/ 2 w 28"/>
                  <a:gd name="T21" fmla="*/ 1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22"/>
                  <a:gd name="T35" fmla="*/ 28 w 28"/>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22">
                    <a:moveTo>
                      <a:pt x="2" y="10"/>
                    </a:moveTo>
                    <a:lnTo>
                      <a:pt x="4" y="22"/>
                    </a:lnTo>
                    <a:lnTo>
                      <a:pt x="28" y="4"/>
                    </a:lnTo>
                    <a:lnTo>
                      <a:pt x="26" y="2"/>
                    </a:lnTo>
                    <a:lnTo>
                      <a:pt x="24" y="0"/>
                    </a:lnTo>
                    <a:lnTo>
                      <a:pt x="22" y="0"/>
                    </a:lnTo>
                    <a:lnTo>
                      <a:pt x="20" y="0"/>
                    </a:lnTo>
                    <a:lnTo>
                      <a:pt x="14" y="2"/>
                    </a:lnTo>
                    <a:lnTo>
                      <a:pt x="0" y="8"/>
                    </a:lnTo>
                    <a:lnTo>
                      <a:pt x="2" y="10"/>
                    </a:lnTo>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45" name="Freeform 260"/>
              <p:cNvSpPr>
                <a:spLocks/>
              </p:cNvSpPr>
              <p:nvPr/>
            </p:nvSpPr>
            <p:spPr bwMode="gray">
              <a:xfrm>
                <a:off x="2516" y="2333"/>
                <a:ext cx="287" cy="246"/>
              </a:xfrm>
              <a:custGeom>
                <a:avLst/>
                <a:gdLst>
                  <a:gd name="T0" fmla="*/ 0 w 260"/>
                  <a:gd name="T1" fmla="*/ 128 h 246"/>
                  <a:gd name="T2" fmla="*/ 20 w 260"/>
                  <a:gd name="T3" fmla="*/ 114 h 246"/>
                  <a:gd name="T4" fmla="*/ 86 w 260"/>
                  <a:gd name="T5" fmla="*/ 92 h 246"/>
                  <a:gd name="T6" fmla="*/ 88 w 260"/>
                  <a:gd name="T7" fmla="*/ 76 h 246"/>
                  <a:gd name="T8" fmla="*/ 94 w 260"/>
                  <a:gd name="T9" fmla="*/ 72 h 246"/>
                  <a:gd name="T10" fmla="*/ 102 w 260"/>
                  <a:gd name="T11" fmla="*/ 72 h 246"/>
                  <a:gd name="T12" fmla="*/ 108 w 260"/>
                  <a:gd name="T13" fmla="*/ 72 h 246"/>
                  <a:gd name="T14" fmla="*/ 102 w 260"/>
                  <a:gd name="T15" fmla="*/ 64 h 246"/>
                  <a:gd name="T16" fmla="*/ 98 w 260"/>
                  <a:gd name="T17" fmla="*/ 56 h 246"/>
                  <a:gd name="T18" fmla="*/ 98 w 260"/>
                  <a:gd name="T19" fmla="*/ 46 h 246"/>
                  <a:gd name="T20" fmla="*/ 96 w 260"/>
                  <a:gd name="T21" fmla="*/ 36 h 246"/>
                  <a:gd name="T22" fmla="*/ 90 w 260"/>
                  <a:gd name="T23" fmla="*/ 30 h 246"/>
                  <a:gd name="T24" fmla="*/ 86 w 260"/>
                  <a:gd name="T25" fmla="*/ 30 h 246"/>
                  <a:gd name="T26" fmla="*/ 92 w 260"/>
                  <a:gd name="T27" fmla="*/ 26 h 246"/>
                  <a:gd name="T28" fmla="*/ 116 w 260"/>
                  <a:gd name="T29" fmla="*/ 16 h 246"/>
                  <a:gd name="T30" fmla="*/ 126 w 260"/>
                  <a:gd name="T31" fmla="*/ 14 h 246"/>
                  <a:gd name="T32" fmla="*/ 136 w 260"/>
                  <a:gd name="T33" fmla="*/ 10 h 246"/>
                  <a:gd name="T34" fmla="*/ 142 w 260"/>
                  <a:gd name="T35" fmla="*/ 8 h 246"/>
                  <a:gd name="T36" fmla="*/ 148 w 260"/>
                  <a:gd name="T37" fmla="*/ 8 h 246"/>
                  <a:gd name="T38" fmla="*/ 170 w 260"/>
                  <a:gd name="T39" fmla="*/ 4 h 246"/>
                  <a:gd name="T40" fmla="*/ 198 w 260"/>
                  <a:gd name="T41" fmla="*/ 2 h 246"/>
                  <a:gd name="T42" fmla="*/ 202 w 260"/>
                  <a:gd name="T43" fmla="*/ 0 h 246"/>
                  <a:gd name="T44" fmla="*/ 210 w 260"/>
                  <a:gd name="T45" fmla="*/ 2 h 246"/>
                  <a:gd name="T46" fmla="*/ 216 w 260"/>
                  <a:gd name="T47" fmla="*/ 4 h 246"/>
                  <a:gd name="T48" fmla="*/ 218 w 260"/>
                  <a:gd name="T49" fmla="*/ 8 h 246"/>
                  <a:gd name="T50" fmla="*/ 216 w 260"/>
                  <a:gd name="T51" fmla="*/ 14 h 246"/>
                  <a:gd name="T52" fmla="*/ 216 w 260"/>
                  <a:gd name="T53" fmla="*/ 24 h 246"/>
                  <a:gd name="T54" fmla="*/ 214 w 260"/>
                  <a:gd name="T55" fmla="*/ 28 h 246"/>
                  <a:gd name="T56" fmla="*/ 212 w 260"/>
                  <a:gd name="T57" fmla="*/ 34 h 246"/>
                  <a:gd name="T58" fmla="*/ 210 w 260"/>
                  <a:gd name="T59" fmla="*/ 36 h 246"/>
                  <a:gd name="T60" fmla="*/ 210 w 260"/>
                  <a:gd name="T61" fmla="*/ 40 h 246"/>
                  <a:gd name="T62" fmla="*/ 212 w 260"/>
                  <a:gd name="T63" fmla="*/ 46 h 246"/>
                  <a:gd name="T64" fmla="*/ 214 w 260"/>
                  <a:gd name="T65" fmla="*/ 50 h 246"/>
                  <a:gd name="T66" fmla="*/ 214 w 260"/>
                  <a:gd name="T67" fmla="*/ 54 h 246"/>
                  <a:gd name="T68" fmla="*/ 216 w 260"/>
                  <a:gd name="T69" fmla="*/ 60 h 246"/>
                  <a:gd name="T70" fmla="*/ 218 w 260"/>
                  <a:gd name="T71" fmla="*/ 60 h 246"/>
                  <a:gd name="T72" fmla="*/ 220 w 260"/>
                  <a:gd name="T73" fmla="*/ 64 h 246"/>
                  <a:gd name="T74" fmla="*/ 224 w 260"/>
                  <a:gd name="T75" fmla="*/ 88 h 246"/>
                  <a:gd name="T76" fmla="*/ 234 w 260"/>
                  <a:gd name="T77" fmla="*/ 110 h 246"/>
                  <a:gd name="T78" fmla="*/ 234 w 260"/>
                  <a:gd name="T79" fmla="*/ 110 h 246"/>
                  <a:gd name="T80" fmla="*/ 234 w 260"/>
                  <a:gd name="T81" fmla="*/ 116 h 246"/>
                  <a:gd name="T82" fmla="*/ 236 w 260"/>
                  <a:gd name="T83" fmla="*/ 126 h 246"/>
                  <a:gd name="T84" fmla="*/ 238 w 260"/>
                  <a:gd name="T85" fmla="*/ 134 h 246"/>
                  <a:gd name="T86" fmla="*/ 238 w 260"/>
                  <a:gd name="T87" fmla="*/ 138 h 246"/>
                  <a:gd name="T88" fmla="*/ 240 w 260"/>
                  <a:gd name="T89" fmla="*/ 142 h 246"/>
                  <a:gd name="T90" fmla="*/ 244 w 260"/>
                  <a:gd name="T91" fmla="*/ 146 h 246"/>
                  <a:gd name="T92" fmla="*/ 244 w 260"/>
                  <a:gd name="T93" fmla="*/ 154 h 246"/>
                  <a:gd name="T94" fmla="*/ 242 w 260"/>
                  <a:gd name="T95" fmla="*/ 166 h 246"/>
                  <a:gd name="T96" fmla="*/ 244 w 260"/>
                  <a:gd name="T97" fmla="*/ 168 h 246"/>
                  <a:gd name="T98" fmla="*/ 246 w 260"/>
                  <a:gd name="T99" fmla="*/ 174 h 246"/>
                  <a:gd name="T100" fmla="*/ 246 w 260"/>
                  <a:gd name="T101" fmla="*/ 180 h 246"/>
                  <a:gd name="T102" fmla="*/ 250 w 260"/>
                  <a:gd name="T103" fmla="*/ 186 h 246"/>
                  <a:gd name="T104" fmla="*/ 192 w 260"/>
                  <a:gd name="T105" fmla="*/ 236 h 246"/>
                  <a:gd name="T106" fmla="*/ 148 w 260"/>
                  <a:gd name="T107" fmla="*/ 230 h 246"/>
                  <a:gd name="T108" fmla="*/ 4 w 260"/>
                  <a:gd name="T109" fmla="*/ 144 h 2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60"/>
                  <a:gd name="T166" fmla="*/ 0 h 246"/>
                  <a:gd name="T167" fmla="*/ 260 w 260"/>
                  <a:gd name="T168" fmla="*/ 246 h 2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60" h="246">
                    <a:moveTo>
                      <a:pt x="4" y="144"/>
                    </a:moveTo>
                    <a:lnTo>
                      <a:pt x="0" y="128"/>
                    </a:lnTo>
                    <a:lnTo>
                      <a:pt x="12" y="122"/>
                    </a:lnTo>
                    <a:lnTo>
                      <a:pt x="20" y="114"/>
                    </a:lnTo>
                    <a:lnTo>
                      <a:pt x="34" y="110"/>
                    </a:lnTo>
                    <a:lnTo>
                      <a:pt x="86" y="92"/>
                    </a:lnTo>
                    <a:lnTo>
                      <a:pt x="88" y="80"/>
                    </a:lnTo>
                    <a:lnTo>
                      <a:pt x="88" y="76"/>
                    </a:lnTo>
                    <a:lnTo>
                      <a:pt x="92" y="74"/>
                    </a:lnTo>
                    <a:lnTo>
                      <a:pt x="94" y="72"/>
                    </a:lnTo>
                    <a:lnTo>
                      <a:pt x="98" y="72"/>
                    </a:lnTo>
                    <a:lnTo>
                      <a:pt x="102" y="72"/>
                    </a:lnTo>
                    <a:lnTo>
                      <a:pt x="106" y="72"/>
                    </a:lnTo>
                    <a:lnTo>
                      <a:pt x="108" y="72"/>
                    </a:lnTo>
                    <a:lnTo>
                      <a:pt x="110" y="72"/>
                    </a:lnTo>
                    <a:lnTo>
                      <a:pt x="102" y="64"/>
                    </a:lnTo>
                    <a:lnTo>
                      <a:pt x="100" y="60"/>
                    </a:lnTo>
                    <a:lnTo>
                      <a:pt x="98" y="56"/>
                    </a:lnTo>
                    <a:lnTo>
                      <a:pt x="98" y="52"/>
                    </a:lnTo>
                    <a:lnTo>
                      <a:pt x="98" y="46"/>
                    </a:lnTo>
                    <a:lnTo>
                      <a:pt x="98" y="40"/>
                    </a:lnTo>
                    <a:lnTo>
                      <a:pt x="96" y="36"/>
                    </a:lnTo>
                    <a:lnTo>
                      <a:pt x="94" y="32"/>
                    </a:lnTo>
                    <a:lnTo>
                      <a:pt x="90" y="30"/>
                    </a:lnTo>
                    <a:lnTo>
                      <a:pt x="88" y="30"/>
                    </a:lnTo>
                    <a:lnTo>
                      <a:pt x="86" y="30"/>
                    </a:lnTo>
                    <a:lnTo>
                      <a:pt x="88" y="28"/>
                    </a:lnTo>
                    <a:lnTo>
                      <a:pt x="92" y="26"/>
                    </a:lnTo>
                    <a:lnTo>
                      <a:pt x="94" y="24"/>
                    </a:lnTo>
                    <a:lnTo>
                      <a:pt x="116" y="16"/>
                    </a:lnTo>
                    <a:lnTo>
                      <a:pt x="120" y="14"/>
                    </a:lnTo>
                    <a:lnTo>
                      <a:pt x="126" y="14"/>
                    </a:lnTo>
                    <a:lnTo>
                      <a:pt x="130" y="12"/>
                    </a:lnTo>
                    <a:lnTo>
                      <a:pt x="136" y="10"/>
                    </a:lnTo>
                    <a:lnTo>
                      <a:pt x="140" y="10"/>
                    </a:lnTo>
                    <a:lnTo>
                      <a:pt x="142" y="8"/>
                    </a:lnTo>
                    <a:lnTo>
                      <a:pt x="144" y="8"/>
                    </a:lnTo>
                    <a:lnTo>
                      <a:pt x="148" y="8"/>
                    </a:lnTo>
                    <a:lnTo>
                      <a:pt x="158" y="4"/>
                    </a:lnTo>
                    <a:lnTo>
                      <a:pt x="170" y="4"/>
                    </a:lnTo>
                    <a:lnTo>
                      <a:pt x="176" y="4"/>
                    </a:lnTo>
                    <a:lnTo>
                      <a:pt x="198" y="2"/>
                    </a:lnTo>
                    <a:lnTo>
                      <a:pt x="202" y="0"/>
                    </a:lnTo>
                    <a:lnTo>
                      <a:pt x="206" y="0"/>
                    </a:lnTo>
                    <a:lnTo>
                      <a:pt x="210" y="2"/>
                    </a:lnTo>
                    <a:lnTo>
                      <a:pt x="214" y="2"/>
                    </a:lnTo>
                    <a:lnTo>
                      <a:pt x="216" y="4"/>
                    </a:lnTo>
                    <a:lnTo>
                      <a:pt x="220" y="8"/>
                    </a:lnTo>
                    <a:lnTo>
                      <a:pt x="218" y="8"/>
                    </a:lnTo>
                    <a:lnTo>
                      <a:pt x="218" y="10"/>
                    </a:lnTo>
                    <a:lnTo>
                      <a:pt x="216" y="14"/>
                    </a:lnTo>
                    <a:lnTo>
                      <a:pt x="216" y="18"/>
                    </a:lnTo>
                    <a:lnTo>
                      <a:pt x="216" y="24"/>
                    </a:lnTo>
                    <a:lnTo>
                      <a:pt x="214" y="24"/>
                    </a:lnTo>
                    <a:lnTo>
                      <a:pt x="214" y="28"/>
                    </a:lnTo>
                    <a:lnTo>
                      <a:pt x="214" y="30"/>
                    </a:lnTo>
                    <a:lnTo>
                      <a:pt x="212" y="34"/>
                    </a:lnTo>
                    <a:lnTo>
                      <a:pt x="210" y="34"/>
                    </a:lnTo>
                    <a:lnTo>
                      <a:pt x="210" y="36"/>
                    </a:lnTo>
                    <a:lnTo>
                      <a:pt x="210" y="38"/>
                    </a:lnTo>
                    <a:lnTo>
                      <a:pt x="210" y="40"/>
                    </a:lnTo>
                    <a:lnTo>
                      <a:pt x="212" y="44"/>
                    </a:lnTo>
                    <a:lnTo>
                      <a:pt x="212" y="46"/>
                    </a:lnTo>
                    <a:lnTo>
                      <a:pt x="212" y="48"/>
                    </a:lnTo>
                    <a:lnTo>
                      <a:pt x="214" y="50"/>
                    </a:lnTo>
                    <a:lnTo>
                      <a:pt x="214" y="52"/>
                    </a:lnTo>
                    <a:lnTo>
                      <a:pt x="214" y="54"/>
                    </a:lnTo>
                    <a:lnTo>
                      <a:pt x="214" y="56"/>
                    </a:lnTo>
                    <a:lnTo>
                      <a:pt x="216" y="60"/>
                    </a:lnTo>
                    <a:lnTo>
                      <a:pt x="218" y="60"/>
                    </a:lnTo>
                    <a:lnTo>
                      <a:pt x="220" y="62"/>
                    </a:lnTo>
                    <a:lnTo>
                      <a:pt x="220" y="64"/>
                    </a:lnTo>
                    <a:lnTo>
                      <a:pt x="222" y="74"/>
                    </a:lnTo>
                    <a:lnTo>
                      <a:pt x="224" y="88"/>
                    </a:lnTo>
                    <a:lnTo>
                      <a:pt x="228" y="102"/>
                    </a:lnTo>
                    <a:lnTo>
                      <a:pt x="234" y="110"/>
                    </a:lnTo>
                    <a:lnTo>
                      <a:pt x="234" y="112"/>
                    </a:lnTo>
                    <a:lnTo>
                      <a:pt x="234" y="116"/>
                    </a:lnTo>
                    <a:lnTo>
                      <a:pt x="234" y="120"/>
                    </a:lnTo>
                    <a:lnTo>
                      <a:pt x="236" y="126"/>
                    </a:lnTo>
                    <a:lnTo>
                      <a:pt x="236" y="130"/>
                    </a:lnTo>
                    <a:lnTo>
                      <a:pt x="238" y="134"/>
                    </a:lnTo>
                    <a:lnTo>
                      <a:pt x="238" y="138"/>
                    </a:lnTo>
                    <a:lnTo>
                      <a:pt x="238" y="140"/>
                    </a:lnTo>
                    <a:lnTo>
                      <a:pt x="240" y="142"/>
                    </a:lnTo>
                    <a:lnTo>
                      <a:pt x="244" y="144"/>
                    </a:lnTo>
                    <a:lnTo>
                      <a:pt x="244" y="146"/>
                    </a:lnTo>
                    <a:lnTo>
                      <a:pt x="244" y="150"/>
                    </a:lnTo>
                    <a:lnTo>
                      <a:pt x="244" y="154"/>
                    </a:lnTo>
                    <a:lnTo>
                      <a:pt x="246" y="158"/>
                    </a:lnTo>
                    <a:lnTo>
                      <a:pt x="242" y="166"/>
                    </a:lnTo>
                    <a:lnTo>
                      <a:pt x="244" y="168"/>
                    </a:lnTo>
                    <a:lnTo>
                      <a:pt x="246" y="170"/>
                    </a:lnTo>
                    <a:lnTo>
                      <a:pt x="246" y="174"/>
                    </a:lnTo>
                    <a:lnTo>
                      <a:pt x="246" y="176"/>
                    </a:lnTo>
                    <a:lnTo>
                      <a:pt x="246" y="180"/>
                    </a:lnTo>
                    <a:lnTo>
                      <a:pt x="248" y="184"/>
                    </a:lnTo>
                    <a:lnTo>
                      <a:pt x="250" y="186"/>
                    </a:lnTo>
                    <a:lnTo>
                      <a:pt x="260" y="200"/>
                    </a:lnTo>
                    <a:lnTo>
                      <a:pt x="192" y="236"/>
                    </a:lnTo>
                    <a:lnTo>
                      <a:pt x="152" y="246"/>
                    </a:lnTo>
                    <a:lnTo>
                      <a:pt x="148" y="230"/>
                    </a:lnTo>
                    <a:lnTo>
                      <a:pt x="120" y="230"/>
                    </a:lnTo>
                    <a:lnTo>
                      <a:pt x="4" y="144"/>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46" name="Freeform 261"/>
              <p:cNvSpPr>
                <a:spLocks/>
              </p:cNvSpPr>
              <p:nvPr/>
            </p:nvSpPr>
            <p:spPr bwMode="gray">
              <a:xfrm>
                <a:off x="2397" y="2471"/>
                <a:ext cx="124" cy="98"/>
              </a:xfrm>
              <a:custGeom>
                <a:avLst/>
                <a:gdLst>
                  <a:gd name="T0" fmla="*/ 0 w 112"/>
                  <a:gd name="T1" fmla="*/ 90 h 98"/>
                  <a:gd name="T2" fmla="*/ 2 w 112"/>
                  <a:gd name="T3" fmla="*/ 82 h 98"/>
                  <a:gd name="T4" fmla="*/ 6 w 112"/>
                  <a:gd name="T5" fmla="*/ 74 h 98"/>
                  <a:gd name="T6" fmla="*/ 16 w 112"/>
                  <a:gd name="T7" fmla="*/ 68 h 98"/>
                  <a:gd name="T8" fmla="*/ 28 w 112"/>
                  <a:gd name="T9" fmla="*/ 64 h 98"/>
                  <a:gd name="T10" fmla="*/ 32 w 112"/>
                  <a:gd name="T11" fmla="*/ 60 h 98"/>
                  <a:gd name="T12" fmla="*/ 32 w 112"/>
                  <a:gd name="T13" fmla="*/ 56 h 98"/>
                  <a:gd name="T14" fmla="*/ 28 w 112"/>
                  <a:gd name="T15" fmla="*/ 54 h 98"/>
                  <a:gd name="T16" fmla="*/ 24 w 112"/>
                  <a:gd name="T17" fmla="*/ 42 h 98"/>
                  <a:gd name="T18" fmla="*/ 30 w 112"/>
                  <a:gd name="T19" fmla="*/ 32 h 98"/>
                  <a:gd name="T20" fmla="*/ 40 w 112"/>
                  <a:gd name="T21" fmla="*/ 26 h 98"/>
                  <a:gd name="T22" fmla="*/ 46 w 112"/>
                  <a:gd name="T23" fmla="*/ 24 h 98"/>
                  <a:gd name="T24" fmla="*/ 50 w 112"/>
                  <a:gd name="T25" fmla="*/ 16 h 98"/>
                  <a:gd name="T26" fmla="*/ 52 w 112"/>
                  <a:gd name="T27" fmla="*/ 10 h 98"/>
                  <a:gd name="T28" fmla="*/ 56 w 112"/>
                  <a:gd name="T29" fmla="*/ 4 h 98"/>
                  <a:gd name="T30" fmla="*/ 66 w 112"/>
                  <a:gd name="T31" fmla="*/ 0 h 98"/>
                  <a:gd name="T32" fmla="*/ 112 w 112"/>
                  <a:gd name="T33" fmla="*/ 20 h 98"/>
                  <a:gd name="T34" fmla="*/ 88 w 112"/>
                  <a:gd name="T35" fmla="*/ 20 h 98"/>
                  <a:gd name="T36" fmla="*/ 86 w 112"/>
                  <a:gd name="T37" fmla="*/ 18 h 98"/>
                  <a:gd name="T38" fmla="*/ 82 w 112"/>
                  <a:gd name="T39" fmla="*/ 20 h 98"/>
                  <a:gd name="T40" fmla="*/ 82 w 112"/>
                  <a:gd name="T41" fmla="*/ 26 h 98"/>
                  <a:gd name="T42" fmla="*/ 80 w 112"/>
                  <a:gd name="T43" fmla="*/ 38 h 98"/>
                  <a:gd name="T44" fmla="*/ 80 w 112"/>
                  <a:gd name="T45" fmla="*/ 50 h 98"/>
                  <a:gd name="T46" fmla="*/ 80 w 112"/>
                  <a:gd name="T47" fmla="*/ 54 h 98"/>
                  <a:gd name="T48" fmla="*/ 80 w 112"/>
                  <a:gd name="T49" fmla="*/ 56 h 98"/>
                  <a:gd name="T50" fmla="*/ 78 w 112"/>
                  <a:gd name="T51" fmla="*/ 60 h 98"/>
                  <a:gd name="T52" fmla="*/ 76 w 112"/>
                  <a:gd name="T53" fmla="*/ 60 h 98"/>
                  <a:gd name="T54" fmla="*/ 72 w 112"/>
                  <a:gd name="T55" fmla="*/ 60 h 98"/>
                  <a:gd name="T56" fmla="*/ 66 w 112"/>
                  <a:gd name="T57" fmla="*/ 60 h 98"/>
                  <a:gd name="T58" fmla="*/ 62 w 112"/>
                  <a:gd name="T59" fmla="*/ 64 h 98"/>
                  <a:gd name="T60" fmla="*/ 60 w 112"/>
                  <a:gd name="T61" fmla="*/ 74 h 98"/>
                  <a:gd name="T62" fmla="*/ 0 w 112"/>
                  <a:gd name="T63" fmla="*/ 94 h 9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2"/>
                  <a:gd name="T97" fmla="*/ 0 h 98"/>
                  <a:gd name="T98" fmla="*/ 112 w 112"/>
                  <a:gd name="T99" fmla="*/ 98 h 9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2" h="98">
                    <a:moveTo>
                      <a:pt x="0" y="94"/>
                    </a:moveTo>
                    <a:lnTo>
                      <a:pt x="0" y="90"/>
                    </a:lnTo>
                    <a:lnTo>
                      <a:pt x="0" y="86"/>
                    </a:lnTo>
                    <a:lnTo>
                      <a:pt x="2" y="82"/>
                    </a:lnTo>
                    <a:lnTo>
                      <a:pt x="4" y="78"/>
                    </a:lnTo>
                    <a:lnTo>
                      <a:pt x="6" y="74"/>
                    </a:lnTo>
                    <a:lnTo>
                      <a:pt x="10" y="70"/>
                    </a:lnTo>
                    <a:lnTo>
                      <a:pt x="16" y="68"/>
                    </a:lnTo>
                    <a:lnTo>
                      <a:pt x="22" y="66"/>
                    </a:lnTo>
                    <a:lnTo>
                      <a:pt x="28" y="64"/>
                    </a:lnTo>
                    <a:lnTo>
                      <a:pt x="32" y="62"/>
                    </a:lnTo>
                    <a:lnTo>
                      <a:pt x="32" y="60"/>
                    </a:lnTo>
                    <a:lnTo>
                      <a:pt x="32" y="58"/>
                    </a:lnTo>
                    <a:lnTo>
                      <a:pt x="32" y="56"/>
                    </a:lnTo>
                    <a:lnTo>
                      <a:pt x="30" y="54"/>
                    </a:lnTo>
                    <a:lnTo>
                      <a:pt x="28" y="54"/>
                    </a:lnTo>
                    <a:lnTo>
                      <a:pt x="24" y="42"/>
                    </a:lnTo>
                    <a:lnTo>
                      <a:pt x="28" y="36"/>
                    </a:lnTo>
                    <a:lnTo>
                      <a:pt x="30" y="32"/>
                    </a:lnTo>
                    <a:lnTo>
                      <a:pt x="36" y="28"/>
                    </a:lnTo>
                    <a:lnTo>
                      <a:pt x="40" y="26"/>
                    </a:lnTo>
                    <a:lnTo>
                      <a:pt x="44" y="24"/>
                    </a:lnTo>
                    <a:lnTo>
                      <a:pt x="46" y="24"/>
                    </a:lnTo>
                    <a:lnTo>
                      <a:pt x="48" y="24"/>
                    </a:lnTo>
                    <a:lnTo>
                      <a:pt x="50" y="16"/>
                    </a:lnTo>
                    <a:lnTo>
                      <a:pt x="52" y="12"/>
                    </a:lnTo>
                    <a:lnTo>
                      <a:pt x="52" y="10"/>
                    </a:lnTo>
                    <a:lnTo>
                      <a:pt x="54" y="10"/>
                    </a:lnTo>
                    <a:lnTo>
                      <a:pt x="56" y="4"/>
                    </a:lnTo>
                    <a:lnTo>
                      <a:pt x="60" y="0"/>
                    </a:lnTo>
                    <a:lnTo>
                      <a:pt x="66" y="0"/>
                    </a:lnTo>
                    <a:lnTo>
                      <a:pt x="112" y="6"/>
                    </a:lnTo>
                    <a:lnTo>
                      <a:pt x="112" y="20"/>
                    </a:lnTo>
                    <a:lnTo>
                      <a:pt x="88" y="20"/>
                    </a:lnTo>
                    <a:lnTo>
                      <a:pt x="86" y="18"/>
                    </a:lnTo>
                    <a:lnTo>
                      <a:pt x="84" y="18"/>
                    </a:lnTo>
                    <a:lnTo>
                      <a:pt x="82" y="20"/>
                    </a:lnTo>
                    <a:lnTo>
                      <a:pt x="82" y="22"/>
                    </a:lnTo>
                    <a:lnTo>
                      <a:pt x="82" y="26"/>
                    </a:lnTo>
                    <a:lnTo>
                      <a:pt x="82" y="30"/>
                    </a:lnTo>
                    <a:lnTo>
                      <a:pt x="80" y="38"/>
                    </a:lnTo>
                    <a:lnTo>
                      <a:pt x="80" y="44"/>
                    </a:lnTo>
                    <a:lnTo>
                      <a:pt x="80" y="50"/>
                    </a:lnTo>
                    <a:lnTo>
                      <a:pt x="80" y="54"/>
                    </a:lnTo>
                    <a:lnTo>
                      <a:pt x="80" y="56"/>
                    </a:lnTo>
                    <a:lnTo>
                      <a:pt x="80" y="58"/>
                    </a:lnTo>
                    <a:lnTo>
                      <a:pt x="78" y="60"/>
                    </a:lnTo>
                    <a:lnTo>
                      <a:pt x="76" y="60"/>
                    </a:lnTo>
                    <a:lnTo>
                      <a:pt x="74" y="60"/>
                    </a:lnTo>
                    <a:lnTo>
                      <a:pt x="72" y="60"/>
                    </a:lnTo>
                    <a:lnTo>
                      <a:pt x="70" y="60"/>
                    </a:lnTo>
                    <a:lnTo>
                      <a:pt x="66" y="60"/>
                    </a:lnTo>
                    <a:lnTo>
                      <a:pt x="64" y="62"/>
                    </a:lnTo>
                    <a:lnTo>
                      <a:pt x="62" y="64"/>
                    </a:lnTo>
                    <a:lnTo>
                      <a:pt x="60" y="68"/>
                    </a:lnTo>
                    <a:lnTo>
                      <a:pt x="60" y="74"/>
                    </a:lnTo>
                    <a:lnTo>
                      <a:pt x="58" y="98"/>
                    </a:lnTo>
                    <a:lnTo>
                      <a:pt x="0" y="94"/>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47" name="Freeform 262"/>
              <p:cNvSpPr>
                <a:spLocks/>
              </p:cNvSpPr>
              <p:nvPr/>
            </p:nvSpPr>
            <p:spPr bwMode="gray">
              <a:xfrm>
                <a:off x="2390" y="2477"/>
                <a:ext cx="175" cy="182"/>
              </a:xfrm>
              <a:custGeom>
                <a:avLst/>
                <a:gdLst>
                  <a:gd name="T0" fmla="*/ 4 w 158"/>
                  <a:gd name="T1" fmla="*/ 158 h 182"/>
                  <a:gd name="T2" fmla="*/ 10 w 158"/>
                  <a:gd name="T3" fmla="*/ 150 h 182"/>
                  <a:gd name="T4" fmla="*/ 14 w 158"/>
                  <a:gd name="T5" fmla="*/ 146 h 182"/>
                  <a:gd name="T6" fmla="*/ 18 w 158"/>
                  <a:gd name="T7" fmla="*/ 142 h 182"/>
                  <a:gd name="T8" fmla="*/ 18 w 158"/>
                  <a:gd name="T9" fmla="*/ 132 h 182"/>
                  <a:gd name="T10" fmla="*/ 14 w 158"/>
                  <a:gd name="T11" fmla="*/ 124 h 182"/>
                  <a:gd name="T12" fmla="*/ 12 w 158"/>
                  <a:gd name="T13" fmla="*/ 120 h 182"/>
                  <a:gd name="T14" fmla="*/ 16 w 158"/>
                  <a:gd name="T15" fmla="*/ 96 h 182"/>
                  <a:gd name="T16" fmla="*/ 14 w 158"/>
                  <a:gd name="T17" fmla="*/ 88 h 182"/>
                  <a:gd name="T18" fmla="*/ 66 w 158"/>
                  <a:gd name="T19" fmla="*/ 68 h 182"/>
                  <a:gd name="T20" fmla="*/ 68 w 158"/>
                  <a:gd name="T21" fmla="*/ 58 h 182"/>
                  <a:gd name="T22" fmla="*/ 72 w 158"/>
                  <a:gd name="T23" fmla="*/ 54 h 182"/>
                  <a:gd name="T24" fmla="*/ 78 w 158"/>
                  <a:gd name="T25" fmla="*/ 54 h 182"/>
                  <a:gd name="T26" fmla="*/ 82 w 158"/>
                  <a:gd name="T27" fmla="*/ 54 h 182"/>
                  <a:gd name="T28" fmla="*/ 84 w 158"/>
                  <a:gd name="T29" fmla="*/ 54 h 182"/>
                  <a:gd name="T30" fmla="*/ 86 w 158"/>
                  <a:gd name="T31" fmla="*/ 50 h 182"/>
                  <a:gd name="T32" fmla="*/ 86 w 158"/>
                  <a:gd name="T33" fmla="*/ 48 h 182"/>
                  <a:gd name="T34" fmla="*/ 86 w 158"/>
                  <a:gd name="T35" fmla="*/ 44 h 182"/>
                  <a:gd name="T36" fmla="*/ 86 w 158"/>
                  <a:gd name="T37" fmla="*/ 32 h 182"/>
                  <a:gd name="T38" fmla="*/ 88 w 158"/>
                  <a:gd name="T39" fmla="*/ 20 h 182"/>
                  <a:gd name="T40" fmla="*/ 88 w 158"/>
                  <a:gd name="T41" fmla="*/ 14 h 182"/>
                  <a:gd name="T42" fmla="*/ 92 w 158"/>
                  <a:gd name="T43" fmla="*/ 12 h 182"/>
                  <a:gd name="T44" fmla="*/ 94 w 158"/>
                  <a:gd name="T45" fmla="*/ 14 h 182"/>
                  <a:gd name="T46" fmla="*/ 118 w 158"/>
                  <a:gd name="T47" fmla="*/ 14 h 182"/>
                  <a:gd name="T48" fmla="*/ 118 w 158"/>
                  <a:gd name="T49" fmla="*/ 0 h 182"/>
                  <a:gd name="T50" fmla="*/ 138 w 158"/>
                  <a:gd name="T51" fmla="*/ 28 h 182"/>
                  <a:gd name="T52" fmla="*/ 138 w 158"/>
                  <a:gd name="T53" fmla="*/ 28 h 182"/>
                  <a:gd name="T54" fmla="*/ 136 w 158"/>
                  <a:gd name="T55" fmla="*/ 30 h 182"/>
                  <a:gd name="T56" fmla="*/ 142 w 158"/>
                  <a:gd name="T57" fmla="*/ 142 h 182"/>
                  <a:gd name="T58" fmla="*/ 144 w 158"/>
                  <a:gd name="T59" fmla="*/ 146 h 182"/>
                  <a:gd name="T60" fmla="*/ 146 w 158"/>
                  <a:gd name="T61" fmla="*/ 152 h 182"/>
                  <a:gd name="T62" fmla="*/ 140 w 158"/>
                  <a:gd name="T63" fmla="*/ 164 h 182"/>
                  <a:gd name="T64" fmla="*/ 88 w 158"/>
                  <a:gd name="T65" fmla="*/ 158 h 182"/>
                  <a:gd name="T66" fmla="*/ 84 w 158"/>
                  <a:gd name="T67" fmla="*/ 162 h 182"/>
                  <a:gd name="T68" fmla="*/ 82 w 158"/>
                  <a:gd name="T69" fmla="*/ 162 h 182"/>
                  <a:gd name="T70" fmla="*/ 80 w 158"/>
                  <a:gd name="T71" fmla="*/ 160 h 182"/>
                  <a:gd name="T72" fmla="*/ 76 w 158"/>
                  <a:gd name="T73" fmla="*/ 162 h 182"/>
                  <a:gd name="T74" fmla="*/ 76 w 158"/>
                  <a:gd name="T75" fmla="*/ 166 h 182"/>
                  <a:gd name="T76" fmla="*/ 76 w 158"/>
                  <a:gd name="T77" fmla="*/ 170 h 182"/>
                  <a:gd name="T78" fmla="*/ 72 w 158"/>
                  <a:gd name="T79" fmla="*/ 172 h 182"/>
                  <a:gd name="T80" fmla="*/ 70 w 158"/>
                  <a:gd name="T81" fmla="*/ 176 h 182"/>
                  <a:gd name="T82" fmla="*/ 66 w 158"/>
                  <a:gd name="T83" fmla="*/ 182 h 182"/>
                  <a:gd name="T84" fmla="*/ 62 w 158"/>
                  <a:gd name="T85" fmla="*/ 182 h 182"/>
                  <a:gd name="T86" fmla="*/ 60 w 158"/>
                  <a:gd name="T87" fmla="*/ 178 h 182"/>
                  <a:gd name="T88" fmla="*/ 54 w 158"/>
                  <a:gd name="T89" fmla="*/ 178 h 182"/>
                  <a:gd name="T90" fmla="*/ 46 w 158"/>
                  <a:gd name="T91" fmla="*/ 172 h 182"/>
                  <a:gd name="T92" fmla="*/ 42 w 158"/>
                  <a:gd name="T93" fmla="*/ 166 h 182"/>
                  <a:gd name="T94" fmla="*/ 36 w 158"/>
                  <a:gd name="T95" fmla="*/ 160 h 182"/>
                  <a:gd name="T96" fmla="*/ 26 w 158"/>
                  <a:gd name="T97" fmla="*/ 156 h 182"/>
                  <a:gd name="T98" fmla="*/ 0 w 158"/>
                  <a:gd name="T99" fmla="*/ 164 h 18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8"/>
                  <a:gd name="T151" fmla="*/ 0 h 182"/>
                  <a:gd name="T152" fmla="*/ 158 w 158"/>
                  <a:gd name="T153" fmla="*/ 182 h 18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8" h="182">
                    <a:moveTo>
                      <a:pt x="0" y="164"/>
                    </a:moveTo>
                    <a:lnTo>
                      <a:pt x="4" y="158"/>
                    </a:lnTo>
                    <a:lnTo>
                      <a:pt x="6" y="154"/>
                    </a:lnTo>
                    <a:lnTo>
                      <a:pt x="10" y="150"/>
                    </a:lnTo>
                    <a:lnTo>
                      <a:pt x="12" y="148"/>
                    </a:lnTo>
                    <a:lnTo>
                      <a:pt x="14" y="146"/>
                    </a:lnTo>
                    <a:lnTo>
                      <a:pt x="16" y="146"/>
                    </a:lnTo>
                    <a:lnTo>
                      <a:pt x="18" y="142"/>
                    </a:lnTo>
                    <a:lnTo>
                      <a:pt x="18" y="138"/>
                    </a:lnTo>
                    <a:lnTo>
                      <a:pt x="18" y="132"/>
                    </a:lnTo>
                    <a:lnTo>
                      <a:pt x="16" y="128"/>
                    </a:lnTo>
                    <a:lnTo>
                      <a:pt x="14" y="124"/>
                    </a:lnTo>
                    <a:lnTo>
                      <a:pt x="12" y="122"/>
                    </a:lnTo>
                    <a:lnTo>
                      <a:pt x="12" y="120"/>
                    </a:lnTo>
                    <a:lnTo>
                      <a:pt x="6" y="110"/>
                    </a:lnTo>
                    <a:lnTo>
                      <a:pt x="16" y="96"/>
                    </a:lnTo>
                    <a:lnTo>
                      <a:pt x="6" y="88"/>
                    </a:lnTo>
                    <a:lnTo>
                      <a:pt x="14" y="88"/>
                    </a:lnTo>
                    <a:lnTo>
                      <a:pt x="64" y="92"/>
                    </a:lnTo>
                    <a:lnTo>
                      <a:pt x="66" y="68"/>
                    </a:lnTo>
                    <a:lnTo>
                      <a:pt x="66" y="62"/>
                    </a:lnTo>
                    <a:lnTo>
                      <a:pt x="68" y="58"/>
                    </a:lnTo>
                    <a:lnTo>
                      <a:pt x="70" y="56"/>
                    </a:lnTo>
                    <a:lnTo>
                      <a:pt x="72" y="54"/>
                    </a:lnTo>
                    <a:lnTo>
                      <a:pt x="76" y="54"/>
                    </a:lnTo>
                    <a:lnTo>
                      <a:pt x="78" y="54"/>
                    </a:lnTo>
                    <a:lnTo>
                      <a:pt x="80" y="54"/>
                    </a:lnTo>
                    <a:lnTo>
                      <a:pt x="82" y="54"/>
                    </a:lnTo>
                    <a:lnTo>
                      <a:pt x="84" y="54"/>
                    </a:lnTo>
                    <a:lnTo>
                      <a:pt x="86" y="52"/>
                    </a:lnTo>
                    <a:lnTo>
                      <a:pt x="86" y="50"/>
                    </a:lnTo>
                    <a:lnTo>
                      <a:pt x="86" y="48"/>
                    </a:lnTo>
                    <a:lnTo>
                      <a:pt x="86" y="44"/>
                    </a:lnTo>
                    <a:lnTo>
                      <a:pt x="86" y="38"/>
                    </a:lnTo>
                    <a:lnTo>
                      <a:pt x="86" y="32"/>
                    </a:lnTo>
                    <a:lnTo>
                      <a:pt x="88" y="24"/>
                    </a:lnTo>
                    <a:lnTo>
                      <a:pt x="88" y="20"/>
                    </a:lnTo>
                    <a:lnTo>
                      <a:pt x="88" y="16"/>
                    </a:lnTo>
                    <a:lnTo>
                      <a:pt x="88" y="14"/>
                    </a:lnTo>
                    <a:lnTo>
                      <a:pt x="90" y="12"/>
                    </a:lnTo>
                    <a:lnTo>
                      <a:pt x="92" y="12"/>
                    </a:lnTo>
                    <a:lnTo>
                      <a:pt x="94" y="14"/>
                    </a:lnTo>
                    <a:lnTo>
                      <a:pt x="118" y="14"/>
                    </a:lnTo>
                    <a:lnTo>
                      <a:pt x="118" y="4"/>
                    </a:lnTo>
                    <a:lnTo>
                      <a:pt x="118" y="0"/>
                    </a:lnTo>
                    <a:lnTo>
                      <a:pt x="158" y="28"/>
                    </a:lnTo>
                    <a:lnTo>
                      <a:pt x="138" y="28"/>
                    </a:lnTo>
                    <a:lnTo>
                      <a:pt x="136" y="28"/>
                    </a:lnTo>
                    <a:lnTo>
                      <a:pt x="136" y="30"/>
                    </a:lnTo>
                    <a:lnTo>
                      <a:pt x="136" y="32"/>
                    </a:lnTo>
                    <a:lnTo>
                      <a:pt x="142" y="142"/>
                    </a:lnTo>
                    <a:lnTo>
                      <a:pt x="144" y="146"/>
                    </a:lnTo>
                    <a:lnTo>
                      <a:pt x="144" y="148"/>
                    </a:lnTo>
                    <a:lnTo>
                      <a:pt x="146" y="152"/>
                    </a:lnTo>
                    <a:lnTo>
                      <a:pt x="146" y="156"/>
                    </a:lnTo>
                    <a:lnTo>
                      <a:pt x="140" y="164"/>
                    </a:lnTo>
                    <a:lnTo>
                      <a:pt x="88" y="158"/>
                    </a:lnTo>
                    <a:lnTo>
                      <a:pt x="86" y="160"/>
                    </a:lnTo>
                    <a:lnTo>
                      <a:pt x="84" y="162"/>
                    </a:lnTo>
                    <a:lnTo>
                      <a:pt x="82" y="162"/>
                    </a:lnTo>
                    <a:lnTo>
                      <a:pt x="80" y="160"/>
                    </a:lnTo>
                    <a:lnTo>
                      <a:pt x="78" y="160"/>
                    </a:lnTo>
                    <a:lnTo>
                      <a:pt x="76" y="162"/>
                    </a:lnTo>
                    <a:lnTo>
                      <a:pt x="76" y="166"/>
                    </a:lnTo>
                    <a:lnTo>
                      <a:pt x="76" y="168"/>
                    </a:lnTo>
                    <a:lnTo>
                      <a:pt x="76" y="170"/>
                    </a:lnTo>
                    <a:lnTo>
                      <a:pt x="74" y="172"/>
                    </a:lnTo>
                    <a:lnTo>
                      <a:pt x="72" y="172"/>
                    </a:lnTo>
                    <a:lnTo>
                      <a:pt x="72" y="174"/>
                    </a:lnTo>
                    <a:lnTo>
                      <a:pt x="70" y="176"/>
                    </a:lnTo>
                    <a:lnTo>
                      <a:pt x="68" y="178"/>
                    </a:lnTo>
                    <a:lnTo>
                      <a:pt x="66" y="182"/>
                    </a:lnTo>
                    <a:lnTo>
                      <a:pt x="64" y="182"/>
                    </a:lnTo>
                    <a:lnTo>
                      <a:pt x="62" y="182"/>
                    </a:lnTo>
                    <a:lnTo>
                      <a:pt x="62" y="180"/>
                    </a:lnTo>
                    <a:lnTo>
                      <a:pt x="60" y="178"/>
                    </a:lnTo>
                    <a:lnTo>
                      <a:pt x="56" y="178"/>
                    </a:lnTo>
                    <a:lnTo>
                      <a:pt x="54" y="178"/>
                    </a:lnTo>
                    <a:lnTo>
                      <a:pt x="50" y="176"/>
                    </a:lnTo>
                    <a:lnTo>
                      <a:pt x="46" y="172"/>
                    </a:lnTo>
                    <a:lnTo>
                      <a:pt x="44" y="166"/>
                    </a:lnTo>
                    <a:lnTo>
                      <a:pt x="42" y="166"/>
                    </a:lnTo>
                    <a:lnTo>
                      <a:pt x="40" y="162"/>
                    </a:lnTo>
                    <a:lnTo>
                      <a:pt x="36" y="160"/>
                    </a:lnTo>
                    <a:lnTo>
                      <a:pt x="32" y="158"/>
                    </a:lnTo>
                    <a:lnTo>
                      <a:pt x="26" y="156"/>
                    </a:lnTo>
                    <a:lnTo>
                      <a:pt x="20" y="156"/>
                    </a:lnTo>
                    <a:lnTo>
                      <a:pt x="0" y="164"/>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48" name="Freeform 263"/>
              <p:cNvSpPr>
                <a:spLocks/>
              </p:cNvSpPr>
              <p:nvPr/>
            </p:nvSpPr>
            <p:spPr bwMode="gray">
              <a:xfrm>
                <a:off x="2406" y="2675"/>
                <a:ext cx="44" cy="28"/>
              </a:xfrm>
              <a:custGeom>
                <a:avLst/>
                <a:gdLst>
                  <a:gd name="T0" fmla="*/ 24 w 40"/>
                  <a:gd name="T1" fmla="*/ 0 h 28"/>
                  <a:gd name="T2" fmla="*/ 24 w 40"/>
                  <a:gd name="T3" fmla="*/ 0 h 28"/>
                  <a:gd name="T4" fmla="*/ 22 w 40"/>
                  <a:gd name="T5" fmla="*/ 0 h 28"/>
                  <a:gd name="T6" fmla="*/ 20 w 40"/>
                  <a:gd name="T7" fmla="*/ 0 h 28"/>
                  <a:gd name="T8" fmla="*/ 18 w 40"/>
                  <a:gd name="T9" fmla="*/ 2 h 28"/>
                  <a:gd name="T10" fmla="*/ 14 w 40"/>
                  <a:gd name="T11" fmla="*/ 2 h 28"/>
                  <a:gd name="T12" fmla="*/ 8 w 40"/>
                  <a:gd name="T13" fmla="*/ 4 h 28"/>
                  <a:gd name="T14" fmla="*/ 0 w 40"/>
                  <a:gd name="T15" fmla="*/ 8 h 28"/>
                  <a:gd name="T16" fmla="*/ 0 w 40"/>
                  <a:gd name="T17" fmla="*/ 8 h 28"/>
                  <a:gd name="T18" fmla="*/ 2 w 40"/>
                  <a:gd name="T19" fmla="*/ 12 h 28"/>
                  <a:gd name="T20" fmla="*/ 6 w 40"/>
                  <a:gd name="T21" fmla="*/ 16 h 28"/>
                  <a:gd name="T22" fmla="*/ 10 w 40"/>
                  <a:gd name="T23" fmla="*/ 22 h 28"/>
                  <a:gd name="T24" fmla="*/ 16 w 40"/>
                  <a:gd name="T25" fmla="*/ 28 h 28"/>
                  <a:gd name="T26" fmla="*/ 18 w 40"/>
                  <a:gd name="T27" fmla="*/ 28 h 28"/>
                  <a:gd name="T28" fmla="*/ 20 w 40"/>
                  <a:gd name="T29" fmla="*/ 26 h 28"/>
                  <a:gd name="T30" fmla="*/ 24 w 40"/>
                  <a:gd name="T31" fmla="*/ 26 h 28"/>
                  <a:gd name="T32" fmla="*/ 28 w 40"/>
                  <a:gd name="T33" fmla="*/ 24 h 28"/>
                  <a:gd name="T34" fmla="*/ 32 w 40"/>
                  <a:gd name="T35" fmla="*/ 22 h 28"/>
                  <a:gd name="T36" fmla="*/ 36 w 40"/>
                  <a:gd name="T37" fmla="*/ 22 h 28"/>
                  <a:gd name="T38" fmla="*/ 38 w 40"/>
                  <a:gd name="T39" fmla="*/ 20 h 28"/>
                  <a:gd name="T40" fmla="*/ 38 w 40"/>
                  <a:gd name="T41" fmla="*/ 16 h 28"/>
                  <a:gd name="T42" fmla="*/ 40 w 40"/>
                  <a:gd name="T43" fmla="*/ 16 h 28"/>
                  <a:gd name="T44" fmla="*/ 38 w 40"/>
                  <a:gd name="T45" fmla="*/ 8 h 28"/>
                  <a:gd name="T46" fmla="*/ 38 w 40"/>
                  <a:gd name="T47" fmla="*/ 2 h 28"/>
                  <a:gd name="T48" fmla="*/ 24 w 40"/>
                  <a:gd name="T49" fmla="*/ 0 h 28"/>
                  <a:gd name="T50" fmla="*/ 24 w 40"/>
                  <a:gd name="T51" fmla="*/ 0 h 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0"/>
                  <a:gd name="T79" fmla="*/ 0 h 28"/>
                  <a:gd name="T80" fmla="*/ 40 w 40"/>
                  <a:gd name="T81" fmla="*/ 28 h 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0" h="28">
                    <a:moveTo>
                      <a:pt x="24" y="0"/>
                    </a:moveTo>
                    <a:lnTo>
                      <a:pt x="24" y="0"/>
                    </a:lnTo>
                    <a:lnTo>
                      <a:pt x="22" y="0"/>
                    </a:lnTo>
                    <a:lnTo>
                      <a:pt x="20" y="0"/>
                    </a:lnTo>
                    <a:lnTo>
                      <a:pt x="18" y="2"/>
                    </a:lnTo>
                    <a:lnTo>
                      <a:pt x="14" y="2"/>
                    </a:lnTo>
                    <a:lnTo>
                      <a:pt x="8" y="4"/>
                    </a:lnTo>
                    <a:lnTo>
                      <a:pt x="0" y="8"/>
                    </a:lnTo>
                    <a:lnTo>
                      <a:pt x="2" y="12"/>
                    </a:lnTo>
                    <a:lnTo>
                      <a:pt x="6" y="16"/>
                    </a:lnTo>
                    <a:lnTo>
                      <a:pt x="10" y="22"/>
                    </a:lnTo>
                    <a:lnTo>
                      <a:pt x="16" y="28"/>
                    </a:lnTo>
                    <a:lnTo>
                      <a:pt x="18" y="28"/>
                    </a:lnTo>
                    <a:lnTo>
                      <a:pt x="20" y="26"/>
                    </a:lnTo>
                    <a:lnTo>
                      <a:pt x="24" y="26"/>
                    </a:lnTo>
                    <a:lnTo>
                      <a:pt x="28" y="24"/>
                    </a:lnTo>
                    <a:lnTo>
                      <a:pt x="32" y="22"/>
                    </a:lnTo>
                    <a:lnTo>
                      <a:pt x="36" y="22"/>
                    </a:lnTo>
                    <a:lnTo>
                      <a:pt x="38" y="20"/>
                    </a:lnTo>
                    <a:lnTo>
                      <a:pt x="38" y="16"/>
                    </a:lnTo>
                    <a:lnTo>
                      <a:pt x="40" y="16"/>
                    </a:lnTo>
                    <a:lnTo>
                      <a:pt x="38" y="8"/>
                    </a:lnTo>
                    <a:lnTo>
                      <a:pt x="38" y="2"/>
                    </a:lnTo>
                    <a:lnTo>
                      <a:pt x="24" y="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49" name="Freeform 264"/>
              <p:cNvSpPr>
                <a:spLocks/>
              </p:cNvSpPr>
              <p:nvPr/>
            </p:nvSpPr>
            <p:spPr bwMode="gray">
              <a:xfrm>
                <a:off x="2390" y="2633"/>
                <a:ext cx="73" cy="50"/>
              </a:xfrm>
              <a:custGeom>
                <a:avLst/>
                <a:gdLst>
                  <a:gd name="T0" fmla="*/ 2 w 66"/>
                  <a:gd name="T1" fmla="*/ 30 h 50"/>
                  <a:gd name="T2" fmla="*/ 2 w 66"/>
                  <a:gd name="T3" fmla="*/ 22 h 50"/>
                  <a:gd name="T4" fmla="*/ 0 w 66"/>
                  <a:gd name="T5" fmla="*/ 16 h 50"/>
                  <a:gd name="T6" fmla="*/ 0 w 66"/>
                  <a:gd name="T7" fmla="*/ 10 h 50"/>
                  <a:gd name="T8" fmla="*/ 0 w 66"/>
                  <a:gd name="T9" fmla="*/ 6 h 50"/>
                  <a:gd name="T10" fmla="*/ 2 w 66"/>
                  <a:gd name="T11" fmla="*/ 6 h 50"/>
                  <a:gd name="T12" fmla="*/ 2 w 66"/>
                  <a:gd name="T13" fmla="*/ 6 h 50"/>
                  <a:gd name="T14" fmla="*/ 2 w 66"/>
                  <a:gd name="T15" fmla="*/ 6 h 50"/>
                  <a:gd name="T16" fmla="*/ 20 w 66"/>
                  <a:gd name="T17" fmla="*/ 0 h 50"/>
                  <a:gd name="T18" fmla="*/ 26 w 66"/>
                  <a:gd name="T19" fmla="*/ 0 h 50"/>
                  <a:gd name="T20" fmla="*/ 32 w 66"/>
                  <a:gd name="T21" fmla="*/ 2 h 50"/>
                  <a:gd name="T22" fmla="*/ 38 w 66"/>
                  <a:gd name="T23" fmla="*/ 4 h 50"/>
                  <a:gd name="T24" fmla="*/ 40 w 66"/>
                  <a:gd name="T25" fmla="*/ 8 h 50"/>
                  <a:gd name="T26" fmla="*/ 42 w 66"/>
                  <a:gd name="T27" fmla="*/ 10 h 50"/>
                  <a:gd name="T28" fmla="*/ 44 w 66"/>
                  <a:gd name="T29" fmla="*/ 10 h 50"/>
                  <a:gd name="T30" fmla="*/ 46 w 66"/>
                  <a:gd name="T31" fmla="*/ 14 h 50"/>
                  <a:gd name="T32" fmla="*/ 48 w 66"/>
                  <a:gd name="T33" fmla="*/ 18 h 50"/>
                  <a:gd name="T34" fmla="*/ 50 w 66"/>
                  <a:gd name="T35" fmla="*/ 20 h 50"/>
                  <a:gd name="T36" fmla="*/ 50 w 66"/>
                  <a:gd name="T37" fmla="*/ 20 h 50"/>
                  <a:gd name="T38" fmla="*/ 50 w 66"/>
                  <a:gd name="T39" fmla="*/ 20 h 50"/>
                  <a:gd name="T40" fmla="*/ 56 w 66"/>
                  <a:gd name="T41" fmla="*/ 22 h 50"/>
                  <a:gd name="T42" fmla="*/ 60 w 66"/>
                  <a:gd name="T43" fmla="*/ 24 h 50"/>
                  <a:gd name="T44" fmla="*/ 62 w 66"/>
                  <a:gd name="T45" fmla="*/ 26 h 50"/>
                  <a:gd name="T46" fmla="*/ 64 w 66"/>
                  <a:gd name="T47" fmla="*/ 26 h 50"/>
                  <a:gd name="T48" fmla="*/ 64 w 66"/>
                  <a:gd name="T49" fmla="*/ 26 h 50"/>
                  <a:gd name="T50" fmla="*/ 64 w 66"/>
                  <a:gd name="T51" fmla="*/ 30 h 50"/>
                  <a:gd name="T52" fmla="*/ 64 w 66"/>
                  <a:gd name="T53" fmla="*/ 32 h 50"/>
                  <a:gd name="T54" fmla="*/ 64 w 66"/>
                  <a:gd name="T55" fmla="*/ 36 h 50"/>
                  <a:gd name="T56" fmla="*/ 66 w 66"/>
                  <a:gd name="T57" fmla="*/ 42 h 50"/>
                  <a:gd name="T58" fmla="*/ 66 w 66"/>
                  <a:gd name="T59" fmla="*/ 44 h 50"/>
                  <a:gd name="T60" fmla="*/ 66 w 66"/>
                  <a:gd name="T61" fmla="*/ 44 h 50"/>
                  <a:gd name="T62" fmla="*/ 58 w 66"/>
                  <a:gd name="T63" fmla="*/ 44 h 50"/>
                  <a:gd name="T64" fmla="*/ 50 w 66"/>
                  <a:gd name="T65" fmla="*/ 44 h 50"/>
                  <a:gd name="T66" fmla="*/ 44 w 66"/>
                  <a:gd name="T67" fmla="*/ 44 h 50"/>
                  <a:gd name="T68" fmla="*/ 40 w 66"/>
                  <a:gd name="T69" fmla="*/ 44 h 50"/>
                  <a:gd name="T70" fmla="*/ 38 w 66"/>
                  <a:gd name="T71" fmla="*/ 42 h 50"/>
                  <a:gd name="T72" fmla="*/ 34 w 66"/>
                  <a:gd name="T73" fmla="*/ 42 h 50"/>
                  <a:gd name="T74" fmla="*/ 30 w 66"/>
                  <a:gd name="T75" fmla="*/ 44 h 50"/>
                  <a:gd name="T76" fmla="*/ 26 w 66"/>
                  <a:gd name="T77" fmla="*/ 44 h 50"/>
                  <a:gd name="T78" fmla="*/ 22 w 66"/>
                  <a:gd name="T79" fmla="*/ 46 h 50"/>
                  <a:gd name="T80" fmla="*/ 18 w 66"/>
                  <a:gd name="T81" fmla="*/ 48 h 50"/>
                  <a:gd name="T82" fmla="*/ 16 w 66"/>
                  <a:gd name="T83" fmla="*/ 48 h 50"/>
                  <a:gd name="T84" fmla="*/ 14 w 66"/>
                  <a:gd name="T85" fmla="*/ 50 h 50"/>
                  <a:gd name="T86" fmla="*/ 12 w 66"/>
                  <a:gd name="T87" fmla="*/ 46 h 50"/>
                  <a:gd name="T88" fmla="*/ 10 w 66"/>
                  <a:gd name="T89" fmla="*/ 44 h 50"/>
                  <a:gd name="T90" fmla="*/ 8 w 66"/>
                  <a:gd name="T91" fmla="*/ 42 h 50"/>
                  <a:gd name="T92" fmla="*/ 6 w 66"/>
                  <a:gd name="T93" fmla="*/ 40 h 50"/>
                  <a:gd name="T94" fmla="*/ 4 w 66"/>
                  <a:gd name="T95" fmla="*/ 36 h 50"/>
                  <a:gd name="T96" fmla="*/ 2 w 66"/>
                  <a:gd name="T97" fmla="*/ 30 h 50"/>
                  <a:gd name="T98" fmla="*/ 2 w 66"/>
                  <a:gd name="T99" fmla="*/ 30 h 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6"/>
                  <a:gd name="T151" fmla="*/ 0 h 50"/>
                  <a:gd name="T152" fmla="*/ 66 w 66"/>
                  <a:gd name="T153" fmla="*/ 50 h 5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6" h="50">
                    <a:moveTo>
                      <a:pt x="2" y="30"/>
                    </a:moveTo>
                    <a:lnTo>
                      <a:pt x="2" y="22"/>
                    </a:lnTo>
                    <a:lnTo>
                      <a:pt x="0" y="16"/>
                    </a:lnTo>
                    <a:lnTo>
                      <a:pt x="0" y="10"/>
                    </a:lnTo>
                    <a:lnTo>
                      <a:pt x="0" y="6"/>
                    </a:lnTo>
                    <a:lnTo>
                      <a:pt x="2" y="6"/>
                    </a:lnTo>
                    <a:lnTo>
                      <a:pt x="20" y="0"/>
                    </a:lnTo>
                    <a:lnTo>
                      <a:pt x="26" y="0"/>
                    </a:lnTo>
                    <a:lnTo>
                      <a:pt x="32" y="2"/>
                    </a:lnTo>
                    <a:lnTo>
                      <a:pt x="38" y="4"/>
                    </a:lnTo>
                    <a:lnTo>
                      <a:pt x="40" y="8"/>
                    </a:lnTo>
                    <a:lnTo>
                      <a:pt x="42" y="10"/>
                    </a:lnTo>
                    <a:lnTo>
                      <a:pt x="44" y="10"/>
                    </a:lnTo>
                    <a:lnTo>
                      <a:pt x="46" y="14"/>
                    </a:lnTo>
                    <a:lnTo>
                      <a:pt x="48" y="18"/>
                    </a:lnTo>
                    <a:lnTo>
                      <a:pt x="50" y="20"/>
                    </a:lnTo>
                    <a:lnTo>
                      <a:pt x="56" y="22"/>
                    </a:lnTo>
                    <a:lnTo>
                      <a:pt x="60" y="24"/>
                    </a:lnTo>
                    <a:lnTo>
                      <a:pt x="62" y="26"/>
                    </a:lnTo>
                    <a:lnTo>
                      <a:pt x="64" y="26"/>
                    </a:lnTo>
                    <a:lnTo>
                      <a:pt x="64" y="30"/>
                    </a:lnTo>
                    <a:lnTo>
                      <a:pt x="64" y="32"/>
                    </a:lnTo>
                    <a:lnTo>
                      <a:pt x="64" y="36"/>
                    </a:lnTo>
                    <a:lnTo>
                      <a:pt x="66" y="42"/>
                    </a:lnTo>
                    <a:lnTo>
                      <a:pt x="66" y="44"/>
                    </a:lnTo>
                    <a:lnTo>
                      <a:pt x="58" y="44"/>
                    </a:lnTo>
                    <a:lnTo>
                      <a:pt x="50" y="44"/>
                    </a:lnTo>
                    <a:lnTo>
                      <a:pt x="44" y="44"/>
                    </a:lnTo>
                    <a:lnTo>
                      <a:pt x="40" y="44"/>
                    </a:lnTo>
                    <a:lnTo>
                      <a:pt x="38" y="42"/>
                    </a:lnTo>
                    <a:lnTo>
                      <a:pt x="34" y="42"/>
                    </a:lnTo>
                    <a:lnTo>
                      <a:pt x="30" y="44"/>
                    </a:lnTo>
                    <a:lnTo>
                      <a:pt x="26" y="44"/>
                    </a:lnTo>
                    <a:lnTo>
                      <a:pt x="22" y="46"/>
                    </a:lnTo>
                    <a:lnTo>
                      <a:pt x="18" y="48"/>
                    </a:lnTo>
                    <a:lnTo>
                      <a:pt x="16" y="48"/>
                    </a:lnTo>
                    <a:lnTo>
                      <a:pt x="14" y="50"/>
                    </a:lnTo>
                    <a:lnTo>
                      <a:pt x="12" y="46"/>
                    </a:lnTo>
                    <a:lnTo>
                      <a:pt x="10" y="44"/>
                    </a:lnTo>
                    <a:lnTo>
                      <a:pt x="8" y="42"/>
                    </a:lnTo>
                    <a:lnTo>
                      <a:pt x="6" y="40"/>
                    </a:lnTo>
                    <a:lnTo>
                      <a:pt x="4" y="36"/>
                    </a:lnTo>
                    <a:lnTo>
                      <a:pt x="2" y="3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50" name="Freeform 265"/>
              <p:cNvSpPr>
                <a:spLocks/>
              </p:cNvSpPr>
              <p:nvPr/>
            </p:nvSpPr>
            <p:spPr bwMode="gray">
              <a:xfrm>
                <a:off x="2395" y="2653"/>
                <a:ext cx="46" cy="10"/>
              </a:xfrm>
              <a:custGeom>
                <a:avLst/>
                <a:gdLst>
                  <a:gd name="T0" fmla="*/ 0 w 42"/>
                  <a:gd name="T1" fmla="*/ 0 h 10"/>
                  <a:gd name="T2" fmla="*/ 0 w 42"/>
                  <a:gd name="T3" fmla="*/ 8 h 10"/>
                  <a:gd name="T4" fmla="*/ 2 w 42"/>
                  <a:gd name="T5" fmla="*/ 8 h 10"/>
                  <a:gd name="T6" fmla="*/ 6 w 42"/>
                  <a:gd name="T7" fmla="*/ 6 h 10"/>
                  <a:gd name="T8" fmla="*/ 10 w 42"/>
                  <a:gd name="T9" fmla="*/ 6 h 10"/>
                  <a:gd name="T10" fmla="*/ 16 w 42"/>
                  <a:gd name="T11" fmla="*/ 8 h 10"/>
                  <a:gd name="T12" fmla="*/ 22 w 42"/>
                  <a:gd name="T13" fmla="*/ 10 h 10"/>
                  <a:gd name="T14" fmla="*/ 28 w 42"/>
                  <a:gd name="T15" fmla="*/ 10 h 10"/>
                  <a:gd name="T16" fmla="*/ 30 w 42"/>
                  <a:gd name="T17" fmla="*/ 8 h 10"/>
                  <a:gd name="T18" fmla="*/ 32 w 42"/>
                  <a:gd name="T19" fmla="*/ 8 h 10"/>
                  <a:gd name="T20" fmla="*/ 34 w 42"/>
                  <a:gd name="T21" fmla="*/ 6 h 10"/>
                  <a:gd name="T22" fmla="*/ 36 w 42"/>
                  <a:gd name="T23" fmla="*/ 6 h 10"/>
                  <a:gd name="T24" fmla="*/ 38 w 42"/>
                  <a:gd name="T25" fmla="*/ 6 h 10"/>
                  <a:gd name="T26" fmla="*/ 38 w 42"/>
                  <a:gd name="T27" fmla="*/ 6 h 10"/>
                  <a:gd name="T28" fmla="*/ 40 w 42"/>
                  <a:gd name="T29" fmla="*/ 6 h 10"/>
                  <a:gd name="T30" fmla="*/ 42 w 42"/>
                  <a:gd name="T31" fmla="*/ 6 h 10"/>
                  <a:gd name="T32" fmla="*/ 42 w 42"/>
                  <a:gd name="T33" fmla="*/ 4 h 10"/>
                  <a:gd name="T34" fmla="*/ 40 w 42"/>
                  <a:gd name="T35" fmla="*/ 4 h 10"/>
                  <a:gd name="T36" fmla="*/ 36 w 42"/>
                  <a:gd name="T37" fmla="*/ 2 h 10"/>
                  <a:gd name="T38" fmla="*/ 32 w 42"/>
                  <a:gd name="T39" fmla="*/ 0 h 10"/>
                  <a:gd name="T40" fmla="*/ 28 w 42"/>
                  <a:gd name="T41" fmla="*/ 0 h 10"/>
                  <a:gd name="T42" fmla="*/ 24 w 42"/>
                  <a:gd name="T43" fmla="*/ 2 h 10"/>
                  <a:gd name="T44" fmla="*/ 22 w 42"/>
                  <a:gd name="T45" fmla="*/ 2 h 10"/>
                  <a:gd name="T46" fmla="*/ 18 w 42"/>
                  <a:gd name="T47" fmla="*/ 2 h 10"/>
                  <a:gd name="T48" fmla="*/ 16 w 42"/>
                  <a:gd name="T49" fmla="*/ 2 h 10"/>
                  <a:gd name="T50" fmla="*/ 12 w 42"/>
                  <a:gd name="T51" fmla="*/ 2 h 10"/>
                  <a:gd name="T52" fmla="*/ 10 w 42"/>
                  <a:gd name="T53" fmla="*/ 0 h 10"/>
                  <a:gd name="T54" fmla="*/ 8 w 42"/>
                  <a:gd name="T55" fmla="*/ 0 h 10"/>
                  <a:gd name="T56" fmla="*/ 6 w 42"/>
                  <a:gd name="T57" fmla="*/ 0 h 10"/>
                  <a:gd name="T58" fmla="*/ 2 w 42"/>
                  <a:gd name="T59" fmla="*/ 0 h 10"/>
                  <a:gd name="T60" fmla="*/ 0 w 42"/>
                  <a:gd name="T61" fmla="*/ 0 h 10"/>
                  <a:gd name="T62" fmla="*/ 0 w 42"/>
                  <a:gd name="T63" fmla="*/ 0 h 10"/>
                  <a:gd name="T64" fmla="*/ 0 w 42"/>
                  <a:gd name="T65" fmla="*/ 0 h 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10"/>
                  <a:gd name="T101" fmla="*/ 42 w 42"/>
                  <a:gd name="T102" fmla="*/ 10 h 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10">
                    <a:moveTo>
                      <a:pt x="0" y="0"/>
                    </a:moveTo>
                    <a:lnTo>
                      <a:pt x="0" y="8"/>
                    </a:lnTo>
                    <a:lnTo>
                      <a:pt x="2" y="8"/>
                    </a:lnTo>
                    <a:lnTo>
                      <a:pt x="6" y="6"/>
                    </a:lnTo>
                    <a:lnTo>
                      <a:pt x="10" y="6"/>
                    </a:lnTo>
                    <a:lnTo>
                      <a:pt x="16" y="8"/>
                    </a:lnTo>
                    <a:lnTo>
                      <a:pt x="22" y="10"/>
                    </a:lnTo>
                    <a:lnTo>
                      <a:pt x="28" y="10"/>
                    </a:lnTo>
                    <a:lnTo>
                      <a:pt x="30" y="8"/>
                    </a:lnTo>
                    <a:lnTo>
                      <a:pt x="32" y="8"/>
                    </a:lnTo>
                    <a:lnTo>
                      <a:pt x="34" y="6"/>
                    </a:lnTo>
                    <a:lnTo>
                      <a:pt x="36" y="6"/>
                    </a:lnTo>
                    <a:lnTo>
                      <a:pt x="38" y="6"/>
                    </a:lnTo>
                    <a:lnTo>
                      <a:pt x="40" y="6"/>
                    </a:lnTo>
                    <a:lnTo>
                      <a:pt x="42" y="6"/>
                    </a:lnTo>
                    <a:lnTo>
                      <a:pt x="42" y="4"/>
                    </a:lnTo>
                    <a:lnTo>
                      <a:pt x="40" y="4"/>
                    </a:lnTo>
                    <a:lnTo>
                      <a:pt x="36" y="2"/>
                    </a:lnTo>
                    <a:lnTo>
                      <a:pt x="32" y="0"/>
                    </a:lnTo>
                    <a:lnTo>
                      <a:pt x="28" y="0"/>
                    </a:lnTo>
                    <a:lnTo>
                      <a:pt x="24" y="2"/>
                    </a:lnTo>
                    <a:lnTo>
                      <a:pt x="22" y="2"/>
                    </a:lnTo>
                    <a:lnTo>
                      <a:pt x="18" y="2"/>
                    </a:lnTo>
                    <a:lnTo>
                      <a:pt x="16" y="2"/>
                    </a:lnTo>
                    <a:lnTo>
                      <a:pt x="12" y="2"/>
                    </a:lnTo>
                    <a:lnTo>
                      <a:pt x="10" y="0"/>
                    </a:lnTo>
                    <a:lnTo>
                      <a:pt x="8" y="0"/>
                    </a:lnTo>
                    <a:lnTo>
                      <a:pt x="6" y="0"/>
                    </a:lnTo>
                    <a:lnTo>
                      <a:pt x="2" y="0"/>
                    </a:lnTo>
                    <a:lnTo>
                      <a:pt x="0" y="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51" name="Freeform 266"/>
              <p:cNvSpPr>
                <a:spLocks/>
              </p:cNvSpPr>
              <p:nvPr/>
            </p:nvSpPr>
            <p:spPr bwMode="gray">
              <a:xfrm>
                <a:off x="2479" y="2737"/>
                <a:ext cx="92" cy="56"/>
              </a:xfrm>
              <a:custGeom>
                <a:avLst/>
                <a:gdLst>
                  <a:gd name="T0" fmla="*/ 24 w 84"/>
                  <a:gd name="T1" fmla="*/ 44 h 56"/>
                  <a:gd name="T2" fmla="*/ 22 w 84"/>
                  <a:gd name="T3" fmla="*/ 38 h 56"/>
                  <a:gd name="T4" fmla="*/ 0 w 84"/>
                  <a:gd name="T5" fmla="*/ 20 h 56"/>
                  <a:gd name="T6" fmla="*/ 0 w 84"/>
                  <a:gd name="T7" fmla="*/ 20 h 56"/>
                  <a:gd name="T8" fmla="*/ 4 w 84"/>
                  <a:gd name="T9" fmla="*/ 18 h 56"/>
                  <a:gd name="T10" fmla="*/ 6 w 84"/>
                  <a:gd name="T11" fmla="*/ 16 h 56"/>
                  <a:gd name="T12" fmla="*/ 12 w 84"/>
                  <a:gd name="T13" fmla="*/ 12 h 56"/>
                  <a:gd name="T14" fmla="*/ 14 w 84"/>
                  <a:gd name="T15" fmla="*/ 8 h 56"/>
                  <a:gd name="T16" fmla="*/ 16 w 84"/>
                  <a:gd name="T17" fmla="*/ 0 h 56"/>
                  <a:gd name="T18" fmla="*/ 28 w 84"/>
                  <a:gd name="T19" fmla="*/ 0 h 56"/>
                  <a:gd name="T20" fmla="*/ 28 w 84"/>
                  <a:gd name="T21" fmla="*/ 0 h 56"/>
                  <a:gd name="T22" fmla="*/ 30 w 84"/>
                  <a:gd name="T23" fmla="*/ 2 h 56"/>
                  <a:gd name="T24" fmla="*/ 34 w 84"/>
                  <a:gd name="T25" fmla="*/ 4 h 56"/>
                  <a:gd name="T26" fmla="*/ 38 w 84"/>
                  <a:gd name="T27" fmla="*/ 6 h 56"/>
                  <a:gd name="T28" fmla="*/ 40 w 84"/>
                  <a:gd name="T29" fmla="*/ 8 h 56"/>
                  <a:gd name="T30" fmla="*/ 44 w 84"/>
                  <a:gd name="T31" fmla="*/ 10 h 56"/>
                  <a:gd name="T32" fmla="*/ 46 w 84"/>
                  <a:gd name="T33" fmla="*/ 10 h 56"/>
                  <a:gd name="T34" fmla="*/ 46 w 84"/>
                  <a:gd name="T35" fmla="*/ 8 h 56"/>
                  <a:gd name="T36" fmla="*/ 48 w 84"/>
                  <a:gd name="T37" fmla="*/ 8 h 56"/>
                  <a:gd name="T38" fmla="*/ 50 w 84"/>
                  <a:gd name="T39" fmla="*/ 6 h 56"/>
                  <a:gd name="T40" fmla="*/ 52 w 84"/>
                  <a:gd name="T41" fmla="*/ 4 h 56"/>
                  <a:gd name="T42" fmla="*/ 56 w 84"/>
                  <a:gd name="T43" fmla="*/ 4 h 56"/>
                  <a:gd name="T44" fmla="*/ 58 w 84"/>
                  <a:gd name="T45" fmla="*/ 4 h 56"/>
                  <a:gd name="T46" fmla="*/ 62 w 84"/>
                  <a:gd name="T47" fmla="*/ 6 h 56"/>
                  <a:gd name="T48" fmla="*/ 64 w 84"/>
                  <a:gd name="T49" fmla="*/ 10 h 56"/>
                  <a:gd name="T50" fmla="*/ 64 w 84"/>
                  <a:gd name="T51" fmla="*/ 10 h 56"/>
                  <a:gd name="T52" fmla="*/ 64 w 84"/>
                  <a:gd name="T53" fmla="*/ 12 h 56"/>
                  <a:gd name="T54" fmla="*/ 64 w 84"/>
                  <a:gd name="T55" fmla="*/ 16 h 56"/>
                  <a:gd name="T56" fmla="*/ 64 w 84"/>
                  <a:gd name="T57" fmla="*/ 18 h 56"/>
                  <a:gd name="T58" fmla="*/ 66 w 84"/>
                  <a:gd name="T59" fmla="*/ 22 h 56"/>
                  <a:gd name="T60" fmla="*/ 70 w 84"/>
                  <a:gd name="T61" fmla="*/ 24 h 56"/>
                  <a:gd name="T62" fmla="*/ 72 w 84"/>
                  <a:gd name="T63" fmla="*/ 24 h 56"/>
                  <a:gd name="T64" fmla="*/ 74 w 84"/>
                  <a:gd name="T65" fmla="*/ 24 h 56"/>
                  <a:gd name="T66" fmla="*/ 76 w 84"/>
                  <a:gd name="T67" fmla="*/ 24 h 56"/>
                  <a:gd name="T68" fmla="*/ 78 w 84"/>
                  <a:gd name="T69" fmla="*/ 24 h 56"/>
                  <a:gd name="T70" fmla="*/ 80 w 84"/>
                  <a:gd name="T71" fmla="*/ 26 h 56"/>
                  <a:gd name="T72" fmla="*/ 82 w 84"/>
                  <a:gd name="T73" fmla="*/ 30 h 56"/>
                  <a:gd name="T74" fmla="*/ 84 w 84"/>
                  <a:gd name="T75" fmla="*/ 36 h 56"/>
                  <a:gd name="T76" fmla="*/ 82 w 84"/>
                  <a:gd name="T77" fmla="*/ 40 h 56"/>
                  <a:gd name="T78" fmla="*/ 82 w 84"/>
                  <a:gd name="T79" fmla="*/ 42 h 56"/>
                  <a:gd name="T80" fmla="*/ 80 w 84"/>
                  <a:gd name="T81" fmla="*/ 44 h 56"/>
                  <a:gd name="T82" fmla="*/ 80 w 84"/>
                  <a:gd name="T83" fmla="*/ 46 h 56"/>
                  <a:gd name="T84" fmla="*/ 48 w 84"/>
                  <a:gd name="T85" fmla="*/ 56 h 56"/>
                  <a:gd name="T86" fmla="*/ 48 w 84"/>
                  <a:gd name="T87" fmla="*/ 56 h 56"/>
                  <a:gd name="T88" fmla="*/ 46 w 84"/>
                  <a:gd name="T89" fmla="*/ 56 h 56"/>
                  <a:gd name="T90" fmla="*/ 44 w 84"/>
                  <a:gd name="T91" fmla="*/ 56 h 56"/>
                  <a:gd name="T92" fmla="*/ 38 w 84"/>
                  <a:gd name="T93" fmla="*/ 54 h 56"/>
                  <a:gd name="T94" fmla="*/ 32 w 84"/>
                  <a:gd name="T95" fmla="*/ 52 h 56"/>
                  <a:gd name="T96" fmla="*/ 32 w 84"/>
                  <a:gd name="T97" fmla="*/ 52 h 56"/>
                  <a:gd name="T98" fmla="*/ 28 w 84"/>
                  <a:gd name="T99" fmla="*/ 50 h 56"/>
                  <a:gd name="T100" fmla="*/ 26 w 84"/>
                  <a:gd name="T101" fmla="*/ 48 h 56"/>
                  <a:gd name="T102" fmla="*/ 24 w 84"/>
                  <a:gd name="T103" fmla="*/ 44 h 56"/>
                  <a:gd name="T104" fmla="*/ 24 w 84"/>
                  <a:gd name="T105" fmla="*/ 44 h 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4"/>
                  <a:gd name="T160" fmla="*/ 0 h 56"/>
                  <a:gd name="T161" fmla="*/ 84 w 84"/>
                  <a:gd name="T162" fmla="*/ 56 h 5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4" h="56">
                    <a:moveTo>
                      <a:pt x="24" y="44"/>
                    </a:moveTo>
                    <a:lnTo>
                      <a:pt x="22" y="38"/>
                    </a:lnTo>
                    <a:lnTo>
                      <a:pt x="0" y="20"/>
                    </a:lnTo>
                    <a:lnTo>
                      <a:pt x="4" y="18"/>
                    </a:lnTo>
                    <a:lnTo>
                      <a:pt x="6" y="16"/>
                    </a:lnTo>
                    <a:lnTo>
                      <a:pt x="12" y="12"/>
                    </a:lnTo>
                    <a:lnTo>
                      <a:pt x="14" y="8"/>
                    </a:lnTo>
                    <a:lnTo>
                      <a:pt x="16" y="0"/>
                    </a:lnTo>
                    <a:lnTo>
                      <a:pt x="28" y="0"/>
                    </a:lnTo>
                    <a:lnTo>
                      <a:pt x="30" y="2"/>
                    </a:lnTo>
                    <a:lnTo>
                      <a:pt x="34" y="4"/>
                    </a:lnTo>
                    <a:lnTo>
                      <a:pt x="38" y="6"/>
                    </a:lnTo>
                    <a:lnTo>
                      <a:pt x="40" y="8"/>
                    </a:lnTo>
                    <a:lnTo>
                      <a:pt x="44" y="10"/>
                    </a:lnTo>
                    <a:lnTo>
                      <a:pt x="46" y="10"/>
                    </a:lnTo>
                    <a:lnTo>
                      <a:pt x="46" y="8"/>
                    </a:lnTo>
                    <a:lnTo>
                      <a:pt x="48" y="8"/>
                    </a:lnTo>
                    <a:lnTo>
                      <a:pt x="50" y="6"/>
                    </a:lnTo>
                    <a:lnTo>
                      <a:pt x="52" y="4"/>
                    </a:lnTo>
                    <a:lnTo>
                      <a:pt x="56" y="4"/>
                    </a:lnTo>
                    <a:lnTo>
                      <a:pt x="58" y="4"/>
                    </a:lnTo>
                    <a:lnTo>
                      <a:pt x="62" y="6"/>
                    </a:lnTo>
                    <a:lnTo>
                      <a:pt x="64" y="10"/>
                    </a:lnTo>
                    <a:lnTo>
                      <a:pt x="64" y="12"/>
                    </a:lnTo>
                    <a:lnTo>
                      <a:pt x="64" y="16"/>
                    </a:lnTo>
                    <a:lnTo>
                      <a:pt x="64" y="18"/>
                    </a:lnTo>
                    <a:lnTo>
                      <a:pt x="66" y="22"/>
                    </a:lnTo>
                    <a:lnTo>
                      <a:pt x="70" y="24"/>
                    </a:lnTo>
                    <a:lnTo>
                      <a:pt x="72" y="24"/>
                    </a:lnTo>
                    <a:lnTo>
                      <a:pt x="74" y="24"/>
                    </a:lnTo>
                    <a:lnTo>
                      <a:pt x="76" y="24"/>
                    </a:lnTo>
                    <a:lnTo>
                      <a:pt x="78" y="24"/>
                    </a:lnTo>
                    <a:lnTo>
                      <a:pt x="80" y="26"/>
                    </a:lnTo>
                    <a:lnTo>
                      <a:pt x="82" y="30"/>
                    </a:lnTo>
                    <a:lnTo>
                      <a:pt x="84" y="36"/>
                    </a:lnTo>
                    <a:lnTo>
                      <a:pt x="82" y="40"/>
                    </a:lnTo>
                    <a:lnTo>
                      <a:pt x="82" y="42"/>
                    </a:lnTo>
                    <a:lnTo>
                      <a:pt x="80" y="44"/>
                    </a:lnTo>
                    <a:lnTo>
                      <a:pt x="80" y="46"/>
                    </a:lnTo>
                    <a:lnTo>
                      <a:pt x="48" y="56"/>
                    </a:lnTo>
                    <a:lnTo>
                      <a:pt x="46" y="56"/>
                    </a:lnTo>
                    <a:lnTo>
                      <a:pt x="44" y="56"/>
                    </a:lnTo>
                    <a:lnTo>
                      <a:pt x="38" y="54"/>
                    </a:lnTo>
                    <a:lnTo>
                      <a:pt x="32" y="52"/>
                    </a:lnTo>
                    <a:lnTo>
                      <a:pt x="28" y="50"/>
                    </a:lnTo>
                    <a:lnTo>
                      <a:pt x="26" y="48"/>
                    </a:lnTo>
                    <a:lnTo>
                      <a:pt x="24" y="44"/>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52" name="Freeform 267"/>
              <p:cNvSpPr>
                <a:spLocks/>
              </p:cNvSpPr>
              <p:nvPr/>
            </p:nvSpPr>
            <p:spPr bwMode="gray">
              <a:xfrm>
                <a:off x="2459" y="2713"/>
                <a:ext cx="40" cy="44"/>
              </a:xfrm>
              <a:custGeom>
                <a:avLst/>
                <a:gdLst>
                  <a:gd name="T0" fmla="*/ 0 w 36"/>
                  <a:gd name="T1" fmla="*/ 18 h 44"/>
                  <a:gd name="T2" fmla="*/ 0 w 36"/>
                  <a:gd name="T3" fmla="*/ 16 h 44"/>
                  <a:gd name="T4" fmla="*/ 0 w 36"/>
                  <a:gd name="T5" fmla="*/ 14 h 44"/>
                  <a:gd name="T6" fmla="*/ 0 w 36"/>
                  <a:gd name="T7" fmla="*/ 12 h 44"/>
                  <a:gd name="T8" fmla="*/ 2 w 36"/>
                  <a:gd name="T9" fmla="*/ 8 h 44"/>
                  <a:gd name="T10" fmla="*/ 4 w 36"/>
                  <a:gd name="T11" fmla="*/ 6 h 44"/>
                  <a:gd name="T12" fmla="*/ 8 w 36"/>
                  <a:gd name="T13" fmla="*/ 2 h 44"/>
                  <a:gd name="T14" fmla="*/ 14 w 36"/>
                  <a:gd name="T15" fmla="*/ 0 h 44"/>
                  <a:gd name="T16" fmla="*/ 18 w 36"/>
                  <a:gd name="T17" fmla="*/ 0 h 44"/>
                  <a:gd name="T18" fmla="*/ 20 w 36"/>
                  <a:gd name="T19" fmla="*/ 0 h 44"/>
                  <a:gd name="T20" fmla="*/ 24 w 36"/>
                  <a:gd name="T21" fmla="*/ 0 h 44"/>
                  <a:gd name="T22" fmla="*/ 26 w 36"/>
                  <a:gd name="T23" fmla="*/ 2 h 44"/>
                  <a:gd name="T24" fmla="*/ 28 w 36"/>
                  <a:gd name="T25" fmla="*/ 2 h 44"/>
                  <a:gd name="T26" fmla="*/ 30 w 36"/>
                  <a:gd name="T27" fmla="*/ 4 h 44"/>
                  <a:gd name="T28" fmla="*/ 32 w 36"/>
                  <a:gd name="T29" fmla="*/ 4 h 44"/>
                  <a:gd name="T30" fmla="*/ 34 w 36"/>
                  <a:gd name="T31" fmla="*/ 8 h 44"/>
                  <a:gd name="T32" fmla="*/ 36 w 36"/>
                  <a:gd name="T33" fmla="*/ 12 h 44"/>
                  <a:gd name="T34" fmla="*/ 36 w 36"/>
                  <a:gd name="T35" fmla="*/ 20 h 44"/>
                  <a:gd name="T36" fmla="*/ 34 w 36"/>
                  <a:gd name="T37" fmla="*/ 28 h 44"/>
                  <a:gd name="T38" fmla="*/ 30 w 36"/>
                  <a:gd name="T39" fmla="*/ 34 h 44"/>
                  <a:gd name="T40" fmla="*/ 30 w 36"/>
                  <a:gd name="T41" fmla="*/ 34 h 44"/>
                  <a:gd name="T42" fmla="*/ 28 w 36"/>
                  <a:gd name="T43" fmla="*/ 38 h 44"/>
                  <a:gd name="T44" fmla="*/ 24 w 36"/>
                  <a:gd name="T45" fmla="*/ 40 h 44"/>
                  <a:gd name="T46" fmla="*/ 20 w 36"/>
                  <a:gd name="T47" fmla="*/ 44 h 44"/>
                  <a:gd name="T48" fmla="*/ 18 w 36"/>
                  <a:gd name="T49" fmla="*/ 44 h 44"/>
                  <a:gd name="T50" fmla="*/ 16 w 36"/>
                  <a:gd name="T51" fmla="*/ 44 h 44"/>
                  <a:gd name="T52" fmla="*/ 14 w 36"/>
                  <a:gd name="T53" fmla="*/ 42 h 44"/>
                  <a:gd name="T54" fmla="*/ 10 w 36"/>
                  <a:gd name="T55" fmla="*/ 40 h 44"/>
                  <a:gd name="T56" fmla="*/ 8 w 36"/>
                  <a:gd name="T57" fmla="*/ 38 h 44"/>
                  <a:gd name="T58" fmla="*/ 0 w 36"/>
                  <a:gd name="T59" fmla="*/ 18 h 44"/>
                  <a:gd name="T60" fmla="*/ 0 w 36"/>
                  <a:gd name="T61" fmla="*/ 18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6"/>
                  <a:gd name="T94" fmla="*/ 0 h 44"/>
                  <a:gd name="T95" fmla="*/ 36 w 36"/>
                  <a:gd name="T96" fmla="*/ 44 h 4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6" h="44">
                    <a:moveTo>
                      <a:pt x="0" y="18"/>
                    </a:moveTo>
                    <a:lnTo>
                      <a:pt x="0" y="16"/>
                    </a:lnTo>
                    <a:lnTo>
                      <a:pt x="0" y="14"/>
                    </a:lnTo>
                    <a:lnTo>
                      <a:pt x="0" y="12"/>
                    </a:lnTo>
                    <a:lnTo>
                      <a:pt x="2" y="8"/>
                    </a:lnTo>
                    <a:lnTo>
                      <a:pt x="4" y="6"/>
                    </a:lnTo>
                    <a:lnTo>
                      <a:pt x="8" y="2"/>
                    </a:lnTo>
                    <a:lnTo>
                      <a:pt x="14" y="0"/>
                    </a:lnTo>
                    <a:lnTo>
                      <a:pt x="18" y="0"/>
                    </a:lnTo>
                    <a:lnTo>
                      <a:pt x="20" y="0"/>
                    </a:lnTo>
                    <a:lnTo>
                      <a:pt x="24" y="0"/>
                    </a:lnTo>
                    <a:lnTo>
                      <a:pt x="26" y="2"/>
                    </a:lnTo>
                    <a:lnTo>
                      <a:pt x="28" y="2"/>
                    </a:lnTo>
                    <a:lnTo>
                      <a:pt x="30" y="4"/>
                    </a:lnTo>
                    <a:lnTo>
                      <a:pt x="32" y="4"/>
                    </a:lnTo>
                    <a:lnTo>
                      <a:pt x="34" y="8"/>
                    </a:lnTo>
                    <a:lnTo>
                      <a:pt x="36" y="12"/>
                    </a:lnTo>
                    <a:lnTo>
                      <a:pt x="36" y="20"/>
                    </a:lnTo>
                    <a:lnTo>
                      <a:pt x="34" y="28"/>
                    </a:lnTo>
                    <a:lnTo>
                      <a:pt x="30" y="34"/>
                    </a:lnTo>
                    <a:lnTo>
                      <a:pt x="28" y="38"/>
                    </a:lnTo>
                    <a:lnTo>
                      <a:pt x="24" y="40"/>
                    </a:lnTo>
                    <a:lnTo>
                      <a:pt x="20" y="44"/>
                    </a:lnTo>
                    <a:lnTo>
                      <a:pt x="18" y="44"/>
                    </a:lnTo>
                    <a:lnTo>
                      <a:pt x="16" y="44"/>
                    </a:lnTo>
                    <a:lnTo>
                      <a:pt x="14" y="42"/>
                    </a:lnTo>
                    <a:lnTo>
                      <a:pt x="10" y="40"/>
                    </a:lnTo>
                    <a:lnTo>
                      <a:pt x="8" y="38"/>
                    </a:lnTo>
                    <a:lnTo>
                      <a:pt x="0" y="18"/>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53" name="Freeform 268"/>
              <p:cNvSpPr>
                <a:spLocks/>
              </p:cNvSpPr>
              <p:nvPr/>
            </p:nvSpPr>
            <p:spPr bwMode="gray">
              <a:xfrm>
                <a:off x="2423" y="2677"/>
                <a:ext cx="111" cy="70"/>
              </a:xfrm>
              <a:custGeom>
                <a:avLst/>
                <a:gdLst>
                  <a:gd name="T0" fmla="*/ 0 w 100"/>
                  <a:gd name="T1" fmla="*/ 26 h 70"/>
                  <a:gd name="T2" fmla="*/ 18 w 100"/>
                  <a:gd name="T3" fmla="*/ 20 h 70"/>
                  <a:gd name="T4" fmla="*/ 22 w 100"/>
                  <a:gd name="T5" fmla="*/ 16 h 70"/>
                  <a:gd name="T6" fmla="*/ 24 w 100"/>
                  <a:gd name="T7" fmla="*/ 8 h 70"/>
                  <a:gd name="T8" fmla="*/ 22 w 100"/>
                  <a:gd name="T9" fmla="*/ 0 h 70"/>
                  <a:gd name="T10" fmla="*/ 24 w 100"/>
                  <a:gd name="T11" fmla="*/ 0 h 70"/>
                  <a:gd name="T12" fmla="*/ 30 w 100"/>
                  <a:gd name="T13" fmla="*/ 0 h 70"/>
                  <a:gd name="T14" fmla="*/ 36 w 100"/>
                  <a:gd name="T15" fmla="*/ 2 h 70"/>
                  <a:gd name="T16" fmla="*/ 38 w 100"/>
                  <a:gd name="T17" fmla="*/ 4 h 70"/>
                  <a:gd name="T18" fmla="*/ 40 w 100"/>
                  <a:gd name="T19" fmla="*/ 6 h 70"/>
                  <a:gd name="T20" fmla="*/ 44 w 100"/>
                  <a:gd name="T21" fmla="*/ 6 h 70"/>
                  <a:gd name="T22" fmla="*/ 52 w 100"/>
                  <a:gd name="T23" fmla="*/ 10 h 70"/>
                  <a:gd name="T24" fmla="*/ 62 w 100"/>
                  <a:gd name="T25" fmla="*/ 10 h 70"/>
                  <a:gd name="T26" fmla="*/ 64 w 100"/>
                  <a:gd name="T27" fmla="*/ 8 h 70"/>
                  <a:gd name="T28" fmla="*/ 64 w 100"/>
                  <a:gd name="T29" fmla="*/ 6 h 70"/>
                  <a:gd name="T30" fmla="*/ 66 w 100"/>
                  <a:gd name="T31" fmla="*/ 4 h 70"/>
                  <a:gd name="T32" fmla="*/ 70 w 100"/>
                  <a:gd name="T33" fmla="*/ 2 h 70"/>
                  <a:gd name="T34" fmla="*/ 76 w 100"/>
                  <a:gd name="T35" fmla="*/ 4 h 70"/>
                  <a:gd name="T36" fmla="*/ 78 w 100"/>
                  <a:gd name="T37" fmla="*/ 8 h 70"/>
                  <a:gd name="T38" fmla="*/ 80 w 100"/>
                  <a:gd name="T39" fmla="*/ 14 h 70"/>
                  <a:gd name="T40" fmla="*/ 84 w 100"/>
                  <a:gd name="T41" fmla="*/ 22 h 70"/>
                  <a:gd name="T42" fmla="*/ 88 w 100"/>
                  <a:gd name="T43" fmla="*/ 28 h 70"/>
                  <a:gd name="T44" fmla="*/ 90 w 100"/>
                  <a:gd name="T45" fmla="*/ 36 h 70"/>
                  <a:gd name="T46" fmla="*/ 96 w 100"/>
                  <a:gd name="T47" fmla="*/ 50 h 70"/>
                  <a:gd name="T48" fmla="*/ 100 w 100"/>
                  <a:gd name="T49" fmla="*/ 64 h 70"/>
                  <a:gd name="T50" fmla="*/ 96 w 100"/>
                  <a:gd name="T51" fmla="*/ 70 h 70"/>
                  <a:gd name="T52" fmla="*/ 88 w 100"/>
                  <a:gd name="T53" fmla="*/ 66 h 70"/>
                  <a:gd name="T54" fmla="*/ 78 w 100"/>
                  <a:gd name="T55" fmla="*/ 60 h 70"/>
                  <a:gd name="T56" fmla="*/ 78 w 100"/>
                  <a:gd name="T57" fmla="*/ 60 h 70"/>
                  <a:gd name="T58" fmla="*/ 72 w 100"/>
                  <a:gd name="T59" fmla="*/ 60 h 70"/>
                  <a:gd name="T60" fmla="*/ 68 w 100"/>
                  <a:gd name="T61" fmla="*/ 60 h 70"/>
                  <a:gd name="T62" fmla="*/ 68 w 100"/>
                  <a:gd name="T63" fmla="*/ 54 h 70"/>
                  <a:gd name="T64" fmla="*/ 68 w 100"/>
                  <a:gd name="T65" fmla="*/ 46 h 70"/>
                  <a:gd name="T66" fmla="*/ 62 w 100"/>
                  <a:gd name="T67" fmla="*/ 40 h 70"/>
                  <a:gd name="T68" fmla="*/ 50 w 100"/>
                  <a:gd name="T69" fmla="*/ 36 h 70"/>
                  <a:gd name="T70" fmla="*/ 48 w 100"/>
                  <a:gd name="T71" fmla="*/ 36 h 70"/>
                  <a:gd name="T72" fmla="*/ 40 w 100"/>
                  <a:gd name="T73" fmla="*/ 40 h 70"/>
                  <a:gd name="T74" fmla="*/ 32 w 100"/>
                  <a:gd name="T75" fmla="*/ 46 h 70"/>
                  <a:gd name="T76" fmla="*/ 18 w 100"/>
                  <a:gd name="T77" fmla="*/ 40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0"/>
                  <a:gd name="T118" fmla="*/ 0 h 70"/>
                  <a:gd name="T119" fmla="*/ 100 w 10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0" h="70">
                    <a:moveTo>
                      <a:pt x="18" y="40"/>
                    </a:moveTo>
                    <a:lnTo>
                      <a:pt x="0" y="26"/>
                    </a:lnTo>
                    <a:lnTo>
                      <a:pt x="18" y="20"/>
                    </a:lnTo>
                    <a:lnTo>
                      <a:pt x="20" y="18"/>
                    </a:lnTo>
                    <a:lnTo>
                      <a:pt x="22" y="16"/>
                    </a:lnTo>
                    <a:lnTo>
                      <a:pt x="24" y="12"/>
                    </a:lnTo>
                    <a:lnTo>
                      <a:pt x="24" y="8"/>
                    </a:lnTo>
                    <a:lnTo>
                      <a:pt x="22" y="4"/>
                    </a:lnTo>
                    <a:lnTo>
                      <a:pt x="22" y="0"/>
                    </a:lnTo>
                    <a:lnTo>
                      <a:pt x="24" y="0"/>
                    </a:lnTo>
                    <a:lnTo>
                      <a:pt x="26" y="0"/>
                    </a:lnTo>
                    <a:lnTo>
                      <a:pt x="30" y="0"/>
                    </a:lnTo>
                    <a:lnTo>
                      <a:pt x="34" y="0"/>
                    </a:lnTo>
                    <a:lnTo>
                      <a:pt x="36" y="2"/>
                    </a:lnTo>
                    <a:lnTo>
                      <a:pt x="38" y="4"/>
                    </a:lnTo>
                    <a:lnTo>
                      <a:pt x="38" y="6"/>
                    </a:lnTo>
                    <a:lnTo>
                      <a:pt x="40" y="6"/>
                    </a:lnTo>
                    <a:lnTo>
                      <a:pt x="44" y="6"/>
                    </a:lnTo>
                    <a:lnTo>
                      <a:pt x="46" y="8"/>
                    </a:lnTo>
                    <a:lnTo>
                      <a:pt x="52" y="10"/>
                    </a:lnTo>
                    <a:lnTo>
                      <a:pt x="58" y="10"/>
                    </a:lnTo>
                    <a:lnTo>
                      <a:pt x="62" y="10"/>
                    </a:lnTo>
                    <a:lnTo>
                      <a:pt x="64" y="8"/>
                    </a:lnTo>
                    <a:lnTo>
                      <a:pt x="66" y="6"/>
                    </a:lnTo>
                    <a:lnTo>
                      <a:pt x="64" y="6"/>
                    </a:lnTo>
                    <a:lnTo>
                      <a:pt x="64" y="4"/>
                    </a:lnTo>
                    <a:lnTo>
                      <a:pt x="66" y="4"/>
                    </a:lnTo>
                    <a:lnTo>
                      <a:pt x="70" y="2"/>
                    </a:lnTo>
                    <a:lnTo>
                      <a:pt x="72" y="2"/>
                    </a:lnTo>
                    <a:lnTo>
                      <a:pt x="76" y="4"/>
                    </a:lnTo>
                    <a:lnTo>
                      <a:pt x="78" y="6"/>
                    </a:lnTo>
                    <a:lnTo>
                      <a:pt x="78" y="8"/>
                    </a:lnTo>
                    <a:lnTo>
                      <a:pt x="78" y="10"/>
                    </a:lnTo>
                    <a:lnTo>
                      <a:pt x="80" y="14"/>
                    </a:lnTo>
                    <a:lnTo>
                      <a:pt x="82" y="18"/>
                    </a:lnTo>
                    <a:lnTo>
                      <a:pt x="84" y="22"/>
                    </a:lnTo>
                    <a:lnTo>
                      <a:pt x="88" y="26"/>
                    </a:lnTo>
                    <a:lnTo>
                      <a:pt x="88" y="28"/>
                    </a:lnTo>
                    <a:lnTo>
                      <a:pt x="88" y="30"/>
                    </a:lnTo>
                    <a:lnTo>
                      <a:pt x="90" y="36"/>
                    </a:lnTo>
                    <a:lnTo>
                      <a:pt x="92" y="40"/>
                    </a:lnTo>
                    <a:lnTo>
                      <a:pt x="96" y="50"/>
                    </a:lnTo>
                    <a:lnTo>
                      <a:pt x="98" y="58"/>
                    </a:lnTo>
                    <a:lnTo>
                      <a:pt x="100" y="64"/>
                    </a:lnTo>
                    <a:lnTo>
                      <a:pt x="98" y="68"/>
                    </a:lnTo>
                    <a:lnTo>
                      <a:pt x="96" y="70"/>
                    </a:lnTo>
                    <a:lnTo>
                      <a:pt x="92" y="70"/>
                    </a:lnTo>
                    <a:lnTo>
                      <a:pt x="88" y="66"/>
                    </a:lnTo>
                    <a:lnTo>
                      <a:pt x="82" y="64"/>
                    </a:lnTo>
                    <a:lnTo>
                      <a:pt x="78" y="60"/>
                    </a:lnTo>
                    <a:lnTo>
                      <a:pt x="76" y="60"/>
                    </a:lnTo>
                    <a:lnTo>
                      <a:pt x="72" y="60"/>
                    </a:lnTo>
                    <a:lnTo>
                      <a:pt x="66" y="60"/>
                    </a:lnTo>
                    <a:lnTo>
                      <a:pt x="68" y="60"/>
                    </a:lnTo>
                    <a:lnTo>
                      <a:pt x="68" y="56"/>
                    </a:lnTo>
                    <a:lnTo>
                      <a:pt x="68" y="54"/>
                    </a:lnTo>
                    <a:lnTo>
                      <a:pt x="68" y="50"/>
                    </a:lnTo>
                    <a:lnTo>
                      <a:pt x="68" y="46"/>
                    </a:lnTo>
                    <a:lnTo>
                      <a:pt x="66" y="42"/>
                    </a:lnTo>
                    <a:lnTo>
                      <a:pt x="62" y="40"/>
                    </a:lnTo>
                    <a:lnTo>
                      <a:pt x="58" y="38"/>
                    </a:lnTo>
                    <a:lnTo>
                      <a:pt x="50" y="36"/>
                    </a:lnTo>
                    <a:lnTo>
                      <a:pt x="48" y="36"/>
                    </a:lnTo>
                    <a:lnTo>
                      <a:pt x="44" y="38"/>
                    </a:lnTo>
                    <a:lnTo>
                      <a:pt x="40" y="40"/>
                    </a:lnTo>
                    <a:lnTo>
                      <a:pt x="36" y="42"/>
                    </a:lnTo>
                    <a:lnTo>
                      <a:pt x="32" y="46"/>
                    </a:lnTo>
                    <a:lnTo>
                      <a:pt x="32" y="52"/>
                    </a:lnTo>
                    <a:lnTo>
                      <a:pt x="18" y="4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54" name="Freeform 269"/>
              <p:cNvSpPr>
                <a:spLocks/>
              </p:cNvSpPr>
              <p:nvPr/>
            </p:nvSpPr>
            <p:spPr bwMode="gray">
              <a:xfrm>
                <a:off x="2521" y="2697"/>
                <a:ext cx="92" cy="88"/>
              </a:xfrm>
              <a:custGeom>
                <a:avLst/>
                <a:gdLst>
                  <a:gd name="T0" fmla="*/ 42 w 84"/>
                  <a:gd name="T1" fmla="*/ 84 h 88"/>
                  <a:gd name="T2" fmla="*/ 44 w 84"/>
                  <a:gd name="T3" fmla="*/ 78 h 88"/>
                  <a:gd name="T4" fmla="*/ 44 w 84"/>
                  <a:gd name="T5" fmla="*/ 68 h 88"/>
                  <a:gd name="T6" fmla="*/ 42 w 84"/>
                  <a:gd name="T7" fmla="*/ 66 h 88"/>
                  <a:gd name="T8" fmla="*/ 36 w 84"/>
                  <a:gd name="T9" fmla="*/ 64 h 88"/>
                  <a:gd name="T10" fmla="*/ 32 w 84"/>
                  <a:gd name="T11" fmla="*/ 64 h 88"/>
                  <a:gd name="T12" fmla="*/ 28 w 84"/>
                  <a:gd name="T13" fmla="*/ 62 h 88"/>
                  <a:gd name="T14" fmla="*/ 26 w 84"/>
                  <a:gd name="T15" fmla="*/ 54 h 88"/>
                  <a:gd name="T16" fmla="*/ 26 w 84"/>
                  <a:gd name="T17" fmla="*/ 48 h 88"/>
                  <a:gd name="T18" fmla="*/ 24 w 84"/>
                  <a:gd name="T19" fmla="*/ 46 h 88"/>
                  <a:gd name="T20" fmla="*/ 18 w 84"/>
                  <a:gd name="T21" fmla="*/ 42 h 88"/>
                  <a:gd name="T22" fmla="*/ 10 w 84"/>
                  <a:gd name="T23" fmla="*/ 48 h 88"/>
                  <a:gd name="T24" fmla="*/ 10 w 84"/>
                  <a:gd name="T25" fmla="*/ 44 h 88"/>
                  <a:gd name="T26" fmla="*/ 10 w 84"/>
                  <a:gd name="T27" fmla="*/ 36 h 88"/>
                  <a:gd name="T28" fmla="*/ 8 w 84"/>
                  <a:gd name="T29" fmla="*/ 32 h 88"/>
                  <a:gd name="T30" fmla="*/ 4 w 84"/>
                  <a:gd name="T31" fmla="*/ 24 h 88"/>
                  <a:gd name="T32" fmla="*/ 2 w 84"/>
                  <a:gd name="T33" fmla="*/ 14 h 88"/>
                  <a:gd name="T34" fmla="*/ 0 w 84"/>
                  <a:gd name="T35" fmla="*/ 6 h 88"/>
                  <a:gd name="T36" fmla="*/ 6 w 84"/>
                  <a:gd name="T37" fmla="*/ 8 h 88"/>
                  <a:gd name="T38" fmla="*/ 16 w 84"/>
                  <a:gd name="T39" fmla="*/ 6 h 88"/>
                  <a:gd name="T40" fmla="*/ 22 w 84"/>
                  <a:gd name="T41" fmla="*/ 4 h 88"/>
                  <a:gd name="T42" fmla="*/ 24 w 84"/>
                  <a:gd name="T43" fmla="*/ 0 h 88"/>
                  <a:gd name="T44" fmla="*/ 30 w 84"/>
                  <a:gd name="T45" fmla="*/ 2 h 88"/>
                  <a:gd name="T46" fmla="*/ 32 w 84"/>
                  <a:gd name="T47" fmla="*/ 4 h 88"/>
                  <a:gd name="T48" fmla="*/ 36 w 84"/>
                  <a:gd name="T49" fmla="*/ 4 h 88"/>
                  <a:gd name="T50" fmla="*/ 38 w 84"/>
                  <a:gd name="T51" fmla="*/ 2 h 88"/>
                  <a:gd name="T52" fmla="*/ 42 w 84"/>
                  <a:gd name="T53" fmla="*/ 0 h 88"/>
                  <a:gd name="T54" fmla="*/ 50 w 84"/>
                  <a:gd name="T55" fmla="*/ 0 h 88"/>
                  <a:gd name="T56" fmla="*/ 58 w 84"/>
                  <a:gd name="T57" fmla="*/ 2 h 88"/>
                  <a:gd name="T58" fmla="*/ 64 w 84"/>
                  <a:gd name="T59" fmla="*/ 0 h 88"/>
                  <a:gd name="T60" fmla="*/ 72 w 84"/>
                  <a:gd name="T61" fmla="*/ 0 h 88"/>
                  <a:gd name="T62" fmla="*/ 76 w 84"/>
                  <a:gd name="T63" fmla="*/ 4 h 88"/>
                  <a:gd name="T64" fmla="*/ 78 w 84"/>
                  <a:gd name="T65" fmla="*/ 12 h 88"/>
                  <a:gd name="T66" fmla="*/ 82 w 84"/>
                  <a:gd name="T67" fmla="*/ 32 h 88"/>
                  <a:gd name="T68" fmla="*/ 80 w 84"/>
                  <a:gd name="T69" fmla="*/ 46 h 88"/>
                  <a:gd name="T70" fmla="*/ 76 w 84"/>
                  <a:gd name="T71" fmla="*/ 68 h 88"/>
                  <a:gd name="T72" fmla="*/ 84 w 84"/>
                  <a:gd name="T73" fmla="*/ 88 h 88"/>
                  <a:gd name="T74" fmla="*/ 42 w 84"/>
                  <a:gd name="T75" fmla="*/ 86 h 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4"/>
                  <a:gd name="T115" fmla="*/ 0 h 88"/>
                  <a:gd name="T116" fmla="*/ 84 w 84"/>
                  <a:gd name="T117" fmla="*/ 88 h 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4" h="88">
                    <a:moveTo>
                      <a:pt x="42" y="86"/>
                    </a:moveTo>
                    <a:lnTo>
                      <a:pt x="42" y="84"/>
                    </a:lnTo>
                    <a:lnTo>
                      <a:pt x="44" y="82"/>
                    </a:lnTo>
                    <a:lnTo>
                      <a:pt x="44" y="78"/>
                    </a:lnTo>
                    <a:lnTo>
                      <a:pt x="46" y="74"/>
                    </a:lnTo>
                    <a:lnTo>
                      <a:pt x="44" y="68"/>
                    </a:lnTo>
                    <a:lnTo>
                      <a:pt x="42" y="66"/>
                    </a:lnTo>
                    <a:lnTo>
                      <a:pt x="40" y="64"/>
                    </a:lnTo>
                    <a:lnTo>
                      <a:pt x="36" y="64"/>
                    </a:lnTo>
                    <a:lnTo>
                      <a:pt x="32" y="64"/>
                    </a:lnTo>
                    <a:lnTo>
                      <a:pt x="30" y="64"/>
                    </a:lnTo>
                    <a:lnTo>
                      <a:pt x="28" y="62"/>
                    </a:lnTo>
                    <a:lnTo>
                      <a:pt x="26" y="58"/>
                    </a:lnTo>
                    <a:lnTo>
                      <a:pt x="26" y="54"/>
                    </a:lnTo>
                    <a:lnTo>
                      <a:pt x="26" y="50"/>
                    </a:lnTo>
                    <a:lnTo>
                      <a:pt x="26" y="48"/>
                    </a:lnTo>
                    <a:lnTo>
                      <a:pt x="24" y="46"/>
                    </a:lnTo>
                    <a:lnTo>
                      <a:pt x="22" y="44"/>
                    </a:lnTo>
                    <a:lnTo>
                      <a:pt x="18" y="42"/>
                    </a:lnTo>
                    <a:lnTo>
                      <a:pt x="14" y="44"/>
                    </a:lnTo>
                    <a:lnTo>
                      <a:pt x="10" y="48"/>
                    </a:lnTo>
                    <a:lnTo>
                      <a:pt x="10" y="46"/>
                    </a:lnTo>
                    <a:lnTo>
                      <a:pt x="10" y="44"/>
                    </a:lnTo>
                    <a:lnTo>
                      <a:pt x="10" y="40"/>
                    </a:lnTo>
                    <a:lnTo>
                      <a:pt x="10" y="36"/>
                    </a:lnTo>
                    <a:lnTo>
                      <a:pt x="8" y="32"/>
                    </a:lnTo>
                    <a:lnTo>
                      <a:pt x="6" y="28"/>
                    </a:lnTo>
                    <a:lnTo>
                      <a:pt x="4" y="24"/>
                    </a:lnTo>
                    <a:lnTo>
                      <a:pt x="2" y="20"/>
                    </a:lnTo>
                    <a:lnTo>
                      <a:pt x="2" y="14"/>
                    </a:lnTo>
                    <a:lnTo>
                      <a:pt x="0" y="10"/>
                    </a:lnTo>
                    <a:lnTo>
                      <a:pt x="0" y="6"/>
                    </a:lnTo>
                    <a:lnTo>
                      <a:pt x="2" y="6"/>
                    </a:lnTo>
                    <a:lnTo>
                      <a:pt x="6" y="8"/>
                    </a:lnTo>
                    <a:lnTo>
                      <a:pt x="10" y="8"/>
                    </a:lnTo>
                    <a:lnTo>
                      <a:pt x="16" y="6"/>
                    </a:lnTo>
                    <a:lnTo>
                      <a:pt x="20" y="4"/>
                    </a:lnTo>
                    <a:lnTo>
                      <a:pt x="22" y="4"/>
                    </a:lnTo>
                    <a:lnTo>
                      <a:pt x="22" y="2"/>
                    </a:lnTo>
                    <a:lnTo>
                      <a:pt x="24" y="0"/>
                    </a:lnTo>
                    <a:lnTo>
                      <a:pt x="28" y="0"/>
                    </a:lnTo>
                    <a:lnTo>
                      <a:pt x="30" y="2"/>
                    </a:lnTo>
                    <a:lnTo>
                      <a:pt x="30" y="4"/>
                    </a:lnTo>
                    <a:lnTo>
                      <a:pt x="32" y="4"/>
                    </a:lnTo>
                    <a:lnTo>
                      <a:pt x="34" y="6"/>
                    </a:lnTo>
                    <a:lnTo>
                      <a:pt x="36" y="4"/>
                    </a:lnTo>
                    <a:lnTo>
                      <a:pt x="38" y="2"/>
                    </a:lnTo>
                    <a:lnTo>
                      <a:pt x="40" y="2"/>
                    </a:lnTo>
                    <a:lnTo>
                      <a:pt x="42" y="0"/>
                    </a:lnTo>
                    <a:lnTo>
                      <a:pt x="46" y="0"/>
                    </a:lnTo>
                    <a:lnTo>
                      <a:pt x="50" y="0"/>
                    </a:lnTo>
                    <a:lnTo>
                      <a:pt x="56" y="2"/>
                    </a:lnTo>
                    <a:lnTo>
                      <a:pt x="58" y="2"/>
                    </a:lnTo>
                    <a:lnTo>
                      <a:pt x="62" y="2"/>
                    </a:lnTo>
                    <a:lnTo>
                      <a:pt x="64" y="0"/>
                    </a:lnTo>
                    <a:lnTo>
                      <a:pt x="68" y="0"/>
                    </a:lnTo>
                    <a:lnTo>
                      <a:pt x="72" y="0"/>
                    </a:lnTo>
                    <a:lnTo>
                      <a:pt x="74" y="2"/>
                    </a:lnTo>
                    <a:lnTo>
                      <a:pt x="76" y="4"/>
                    </a:lnTo>
                    <a:lnTo>
                      <a:pt x="76" y="8"/>
                    </a:lnTo>
                    <a:lnTo>
                      <a:pt x="78" y="12"/>
                    </a:lnTo>
                    <a:lnTo>
                      <a:pt x="80" y="20"/>
                    </a:lnTo>
                    <a:lnTo>
                      <a:pt x="82" y="32"/>
                    </a:lnTo>
                    <a:lnTo>
                      <a:pt x="80" y="42"/>
                    </a:lnTo>
                    <a:lnTo>
                      <a:pt x="80" y="46"/>
                    </a:lnTo>
                    <a:lnTo>
                      <a:pt x="78" y="56"/>
                    </a:lnTo>
                    <a:lnTo>
                      <a:pt x="76" y="68"/>
                    </a:lnTo>
                    <a:lnTo>
                      <a:pt x="78" y="76"/>
                    </a:lnTo>
                    <a:lnTo>
                      <a:pt x="84" y="88"/>
                    </a:lnTo>
                    <a:lnTo>
                      <a:pt x="66" y="82"/>
                    </a:lnTo>
                    <a:lnTo>
                      <a:pt x="42" y="86"/>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55" name="Freeform 270"/>
              <p:cNvSpPr>
                <a:spLocks/>
              </p:cNvSpPr>
              <p:nvPr/>
            </p:nvSpPr>
            <p:spPr bwMode="gray">
              <a:xfrm>
                <a:off x="2563" y="2661"/>
                <a:ext cx="81" cy="38"/>
              </a:xfrm>
              <a:custGeom>
                <a:avLst/>
                <a:gdLst>
                  <a:gd name="T0" fmla="*/ 28 w 74"/>
                  <a:gd name="T1" fmla="*/ 8 h 38"/>
                  <a:gd name="T2" fmla="*/ 28 w 74"/>
                  <a:gd name="T3" fmla="*/ 8 h 38"/>
                  <a:gd name="T4" fmla="*/ 24 w 74"/>
                  <a:gd name="T5" fmla="*/ 8 h 38"/>
                  <a:gd name="T6" fmla="*/ 20 w 74"/>
                  <a:gd name="T7" fmla="*/ 8 h 38"/>
                  <a:gd name="T8" fmla="*/ 16 w 74"/>
                  <a:gd name="T9" fmla="*/ 10 h 38"/>
                  <a:gd name="T10" fmla="*/ 12 w 74"/>
                  <a:gd name="T11" fmla="*/ 12 h 38"/>
                  <a:gd name="T12" fmla="*/ 8 w 74"/>
                  <a:gd name="T13" fmla="*/ 16 h 38"/>
                  <a:gd name="T14" fmla="*/ 4 w 74"/>
                  <a:gd name="T15" fmla="*/ 22 h 38"/>
                  <a:gd name="T16" fmla="*/ 0 w 74"/>
                  <a:gd name="T17" fmla="*/ 38 h 38"/>
                  <a:gd name="T18" fmla="*/ 0 w 74"/>
                  <a:gd name="T19" fmla="*/ 38 h 38"/>
                  <a:gd name="T20" fmla="*/ 2 w 74"/>
                  <a:gd name="T21" fmla="*/ 38 h 38"/>
                  <a:gd name="T22" fmla="*/ 6 w 74"/>
                  <a:gd name="T23" fmla="*/ 36 h 38"/>
                  <a:gd name="T24" fmla="*/ 10 w 74"/>
                  <a:gd name="T25" fmla="*/ 36 h 38"/>
                  <a:gd name="T26" fmla="*/ 16 w 74"/>
                  <a:gd name="T27" fmla="*/ 38 h 38"/>
                  <a:gd name="T28" fmla="*/ 16 w 74"/>
                  <a:gd name="T29" fmla="*/ 38 h 38"/>
                  <a:gd name="T30" fmla="*/ 18 w 74"/>
                  <a:gd name="T31" fmla="*/ 38 h 38"/>
                  <a:gd name="T32" fmla="*/ 22 w 74"/>
                  <a:gd name="T33" fmla="*/ 38 h 38"/>
                  <a:gd name="T34" fmla="*/ 28 w 74"/>
                  <a:gd name="T35" fmla="*/ 36 h 38"/>
                  <a:gd name="T36" fmla="*/ 28 w 74"/>
                  <a:gd name="T37" fmla="*/ 36 h 38"/>
                  <a:gd name="T38" fmla="*/ 30 w 74"/>
                  <a:gd name="T39" fmla="*/ 36 h 38"/>
                  <a:gd name="T40" fmla="*/ 32 w 74"/>
                  <a:gd name="T41" fmla="*/ 36 h 38"/>
                  <a:gd name="T42" fmla="*/ 36 w 74"/>
                  <a:gd name="T43" fmla="*/ 36 h 38"/>
                  <a:gd name="T44" fmla="*/ 36 w 74"/>
                  <a:gd name="T45" fmla="*/ 36 h 38"/>
                  <a:gd name="T46" fmla="*/ 36 w 74"/>
                  <a:gd name="T47" fmla="*/ 34 h 38"/>
                  <a:gd name="T48" fmla="*/ 36 w 74"/>
                  <a:gd name="T49" fmla="*/ 32 h 38"/>
                  <a:gd name="T50" fmla="*/ 38 w 74"/>
                  <a:gd name="T51" fmla="*/ 30 h 38"/>
                  <a:gd name="T52" fmla="*/ 40 w 74"/>
                  <a:gd name="T53" fmla="*/ 28 h 38"/>
                  <a:gd name="T54" fmla="*/ 40 w 74"/>
                  <a:gd name="T55" fmla="*/ 26 h 38"/>
                  <a:gd name="T56" fmla="*/ 42 w 74"/>
                  <a:gd name="T57" fmla="*/ 24 h 38"/>
                  <a:gd name="T58" fmla="*/ 44 w 74"/>
                  <a:gd name="T59" fmla="*/ 22 h 38"/>
                  <a:gd name="T60" fmla="*/ 46 w 74"/>
                  <a:gd name="T61" fmla="*/ 22 h 38"/>
                  <a:gd name="T62" fmla="*/ 50 w 74"/>
                  <a:gd name="T63" fmla="*/ 20 h 38"/>
                  <a:gd name="T64" fmla="*/ 60 w 74"/>
                  <a:gd name="T65" fmla="*/ 20 h 38"/>
                  <a:gd name="T66" fmla="*/ 62 w 74"/>
                  <a:gd name="T67" fmla="*/ 20 h 38"/>
                  <a:gd name="T68" fmla="*/ 64 w 74"/>
                  <a:gd name="T69" fmla="*/ 22 h 38"/>
                  <a:gd name="T70" fmla="*/ 68 w 74"/>
                  <a:gd name="T71" fmla="*/ 22 h 38"/>
                  <a:gd name="T72" fmla="*/ 70 w 74"/>
                  <a:gd name="T73" fmla="*/ 22 h 38"/>
                  <a:gd name="T74" fmla="*/ 72 w 74"/>
                  <a:gd name="T75" fmla="*/ 22 h 38"/>
                  <a:gd name="T76" fmla="*/ 74 w 74"/>
                  <a:gd name="T77" fmla="*/ 20 h 38"/>
                  <a:gd name="T78" fmla="*/ 74 w 74"/>
                  <a:gd name="T79" fmla="*/ 20 h 38"/>
                  <a:gd name="T80" fmla="*/ 74 w 74"/>
                  <a:gd name="T81" fmla="*/ 18 h 38"/>
                  <a:gd name="T82" fmla="*/ 72 w 74"/>
                  <a:gd name="T83" fmla="*/ 16 h 38"/>
                  <a:gd name="T84" fmla="*/ 70 w 74"/>
                  <a:gd name="T85" fmla="*/ 16 h 38"/>
                  <a:gd name="T86" fmla="*/ 66 w 74"/>
                  <a:gd name="T87" fmla="*/ 14 h 38"/>
                  <a:gd name="T88" fmla="*/ 64 w 74"/>
                  <a:gd name="T89" fmla="*/ 12 h 38"/>
                  <a:gd name="T90" fmla="*/ 62 w 74"/>
                  <a:gd name="T91" fmla="*/ 8 h 38"/>
                  <a:gd name="T92" fmla="*/ 60 w 74"/>
                  <a:gd name="T93" fmla="*/ 4 h 38"/>
                  <a:gd name="T94" fmla="*/ 60 w 74"/>
                  <a:gd name="T95" fmla="*/ 2 h 38"/>
                  <a:gd name="T96" fmla="*/ 58 w 74"/>
                  <a:gd name="T97" fmla="*/ 0 h 38"/>
                  <a:gd name="T98" fmla="*/ 58 w 74"/>
                  <a:gd name="T99" fmla="*/ 0 h 38"/>
                  <a:gd name="T100" fmla="*/ 56 w 74"/>
                  <a:gd name="T101" fmla="*/ 0 h 38"/>
                  <a:gd name="T102" fmla="*/ 54 w 74"/>
                  <a:gd name="T103" fmla="*/ 2 h 38"/>
                  <a:gd name="T104" fmla="*/ 50 w 74"/>
                  <a:gd name="T105" fmla="*/ 2 h 38"/>
                  <a:gd name="T106" fmla="*/ 46 w 74"/>
                  <a:gd name="T107" fmla="*/ 4 h 38"/>
                  <a:gd name="T108" fmla="*/ 40 w 74"/>
                  <a:gd name="T109" fmla="*/ 6 h 38"/>
                  <a:gd name="T110" fmla="*/ 36 w 74"/>
                  <a:gd name="T111" fmla="*/ 8 h 38"/>
                  <a:gd name="T112" fmla="*/ 28 w 74"/>
                  <a:gd name="T113" fmla="*/ 8 h 38"/>
                  <a:gd name="T114" fmla="*/ 28 w 74"/>
                  <a:gd name="T115" fmla="*/ 8 h 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4"/>
                  <a:gd name="T175" fmla="*/ 0 h 38"/>
                  <a:gd name="T176" fmla="*/ 74 w 74"/>
                  <a:gd name="T177" fmla="*/ 38 h 3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4" h="38">
                    <a:moveTo>
                      <a:pt x="28" y="8"/>
                    </a:moveTo>
                    <a:lnTo>
                      <a:pt x="28" y="8"/>
                    </a:lnTo>
                    <a:lnTo>
                      <a:pt x="24" y="8"/>
                    </a:lnTo>
                    <a:lnTo>
                      <a:pt x="20" y="8"/>
                    </a:lnTo>
                    <a:lnTo>
                      <a:pt x="16" y="10"/>
                    </a:lnTo>
                    <a:lnTo>
                      <a:pt x="12" y="12"/>
                    </a:lnTo>
                    <a:lnTo>
                      <a:pt x="8" y="16"/>
                    </a:lnTo>
                    <a:lnTo>
                      <a:pt x="4" y="22"/>
                    </a:lnTo>
                    <a:lnTo>
                      <a:pt x="0" y="38"/>
                    </a:lnTo>
                    <a:lnTo>
                      <a:pt x="2" y="38"/>
                    </a:lnTo>
                    <a:lnTo>
                      <a:pt x="6" y="36"/>
                    </a:lnTo>
                    <a:lnTo>
                      <a:pt x="10" y="36"/>
                    </a:lnTo>
                    <a:lnTo>
                      <a:pt x="16" y="38"/>
                    </a:lnTo>
                    <a:lnTo>
                      <a:pt x="18" y="38"/>
                    </a:lnTo>
                    <a:lnTo>
                      <a:pt x="22" y="38"/>
                    </a:lnTo>
                    <a:lnTo>
                      <a:pt x="28" y="36"/>
                    </a:lnTo>
                    <a:lnTo>
                      <a:pt x="30" y="36"/>
                    </a:lnTo>
                    <a:lnTo>
                      <a:pt x="32" y="36"/>
                    </a:lnTo>
                    <a:lnTo>
                      <a:pt x="36" y="36"/>
                    </a:lnTo>
                    <a:lnTo>
                      <a:pt x="36" y="34"/>
                    </a:lnTo>
                    <a:lnTo>
                      <a:pt x="36" y="32"/>
                    </a:lnTo>
                    <a:lnTo>
                      <a:pt x="38" y="30"/>
                    </a:lnTo>
                    <a:lnTo>
                      <a:pt x="40" y="28"/>
                    </a:lnTo>
                    <a:lnTo>
                      <a:pt x="40" y="26"/>
                    </a:lnTo>
                    <a:lnTo>
                      <a:pt x="42" y="24"/>
                    </a:lnTo>
                    <a:lnTo>
                      <a:pt x="44" y="22"/>
                    </a:lnTo>
                    <a:lnTo>
                      <a:pt x="46" y="22"/>
                    </a:lnTo>
                    <a:lnTo>
                      <a:pt x="50" y="20"/>
                    </a:lnTo>
                    <a:lnTo>
                      <a:pt x="60" y="20"/>
                    </a:lnTo>
                    <a:lnTo>
                      <a:pt x="62" y="20"/>
                    </a:lnTo>
                    <a:lnTo>
                      <a:pt x="64" y="22"/>
                    </a:lnTo>
                    <a:lnTo>
                      <a:pt x="68" y="22"/>
                    </a:lnTo>
                    <a:lnTo>
                      <a:pt x="70" y="22"/>
                    </a:lnTo>
                    <a:lnTo>
                      <a:pt x="72" y="22"/>
                    </a:lnTo>
                    <a:lnTo>
                      <a:pt x="74" y="20"/>
                    </a:lnTo>
                    <a:lnTo>
                      <a:pt x="74" y="18"/>
                    </a:lnTo>
                    <a:lnTo>
                      <a:pt x="72" y="16"/>
                    </a:lnTo>
                    <a:lnTo>
                      <a:pt x="70" y="16"/>
                    </a:lnTo>
                    <a:lnTo>
                      <a:pt x="66" y="14"/>
                    </a:lnTo>
                    <a:lnTo>
                      <a:pt x="64" y="12"/>
                    </a:lnTo>
                    <a:lnTo>
                      <a:pt x="62" y="8"/>
                    </a:lnTo>
                    <a:lnTo>
                      <a:pt x="60" y="4"/>
                    </a:lnTo>
                    <a:lnTo>
                      <a:pt x="60" y="2"/>
                    </a:lnTo>
                    <a:lnTo>
                      <a:pt x="58" y="0"/>
                    </a:lnTo>
                    <a:lnTo>
                      <a:pt x="56" y="0"/>
                    </a:lnTo>
                    <a:lnTo>
                      <a:pt x="54" y="2"/>
                    </a:lnTo>
                    <a:lnTo>
                      <a:pt x="50" y="2"/>
                    </a:lnTo>
                    <a:lnTo>
                      <a:pt x="46" y="4"/>
                    </a:lnTo>
                    <a:lnTo>
                      <a:pt x="40" y="6"/>
                    </a:lnTo>
                    <a:lnTo>
                      <a:pt x="36" y="8"/>
                    </a:lnTo>
                    <a:lnTo>
                      <a:pt x="28" y="8"/>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56" name="Freeform 271"/>
              <p:cNvSpPr>
                <a:spLocks/>
              </p:cNvSpPr>
              <p:nvPr/>
            </p:nvSpPr>
            <p:spPr bwMode="gray">
              <a:xfrm>
                <a:off x="2602" y="2681"/>
                <a:ext cx="36" cy="106"/>
              </a:xfrm>
              <a:custGeom>
                <a:avLst/>
                <a:gdLst>
                  <a:gd name="T0" fmla="*/ 14 w 32"/>
                  <a:gd name="T1" fmla="*/ 0 h 106"/>
                  <a:gd name="T2" fmla="*/ 14 w 32"/>
                  <a:gd name="T3" fmla="*/ 0 h 106"/>
                  <a:gd name="T4" fmla="*/ 12 w 32"/>
                  <a:gd name="T5" fmla="*/ 0 h 106"/>
                  <a:gd name="T6" fmla="*/ 8 w 32"/>
                  <a:gd name="T7" fmla="*/ 2 h 106"/>
                  <a:gd name="T8" fmla="*/ 6 w 32"/>
                  <a:gd name="T9" fmla="*/ 4 h 106"/>
                  <a:gd name="T10" fmla="*/ 4 w 32"/>
                  <a:gd name="T11" fmla="*/ 6 h 106"/>
                  <a:gd name="T12" fmla="*/ 4 w 32"/>
                  <a:gd name="T13" fmla="*/ 8 h 106"/>
                  <a:gd name="T14" fmla="*/ 4 w 32"/>
                  <a:gd name="T15" fmla="*/ 10 h 106"/>
                  <a:gd name="T16" fmla="*/ 2 w 32"/>
                  <a:gd name="T17" fmla="*/ 12 h 106"/>
                  <a:gd name="T18" fmla="*/ 0 w 32"/>
                  <a:gd name="T19" fmla="*/ 12 h 106"/>
                  <a:gd name="T20" fmla="*/ 0 w 32"/>
                  <a:gd name="T21" fmla="*/ 14 h 106"/>
                  <a:gd name="T22" fmla="*/ 2 w 32"/>
                  <a:gd name="T23" fmla="*/ 18 h 106"/>
                  <a:gd name="T24" fmla="*/ 2 w 32"/>
                  <a:gd name="T25" fmla="*/ 24 h 106"/>
                  <a:gd name="T26" fmla="*/ 4 w 32"/>
                  <a:gd name="T27" fmla="*/ 28 h 106"/>
                  <a:gd name="T28" fmla="*/ 6 w 32"/>
                  <a:gd name="T29" fmla="*/ 32 h 106"/>
                  <a:gd name="T30" fmla="*/ 6 w 32"/>
                  <a:gd name="T31" fmla="*/ 36 h 106"/>
                  <a:gd name="T32" fmla="*/ 6 w 32"/>
                  <a:gd name="T33" fmla="*/ 40 h 106"/>
                  <a:gd name="T34" fmla="*/ 6 w 32"/>
                  <a:gd name="T35" fmla="*/ 44 h 106"/>
                  <a:gd name="T36" fmla="*/ 8 w 32"/>
                  <a:gd name="T37" fmla="*/ 50 h 106"/>
                  <a:gd name="T38" fmla="*/ 6 w 32"/>
                  <a:gd name="T39" fmla="*/ 58 h 106"/>
                  <a:gd name="T40" fmla="*/ 6 w 32"/>
                  <a:gd name="T41" fmla="*/ 58 h 106"/>
                  <a:gd name="T42" fmla="*/ 6 w 32"/>
                  <a:gd name="T43" fmla="*/ 62 h 106"/>
                  <a:gd name="T44" fmla="*/ 4 w 32"/>
                  <a:gd name="T45" fmla="*/ 68 h 106"/>
                  <a:gd name="T46" fmla="*/ 4 w 32"/>
                  <a:gd name="T47" fmla="*/ 74 h 106"/>
                  <a:gd name="T48" fmla="*/ 2 w 32"/>
                  <a:gd name="T49" fmla="*/ 80 h 106"/>
                  <a:gd name="T50" fmla="*/ 2 w 32"/>
                  <a:gd name="T51" fmla="*/ 88 h 106"/>
                  <a:gd name="T52" fmla="*/ 10 w 32"/>
                  <a:gd name="T53" fmla="*/ 104 h 106"/>
                  <a:gd name="T54" fmla="*/ 28 w 32"/>
                  <a:gd name="T55" fmla="*/ 106 h 106"/>
                  <a:gd name="T56" fmla="*/ 28 w 32"/>
                  <a:gd name="T57" fmla="*/ 102 h 106"/>
                  <a:gd name="T58" fmla="*/ 30 w 32"/>
                  <a:gd name="T59" fmla="*/ 88 h 106"/>
                  <a:gd name="T60" fmla="*/ 32 w 32"/>
                  <a:gd name="T61" fmla="*/ 74 h 106"/>
                  <a:gd name="T62" fmla="*/ 32 w 32"/>
                  <a:gd name="T63" fmla="*/ 62 h 106"/>
                  <a:gd name="T64" fmla="*/ 32 w 32"/>
                  <a:gd name="T65" fmla="*/ 50 h 106"/>
                  <a:gd name="T66" fmla="*/ 30 w 32"/>
                  <a:gd name="T67" fmla="*/ 40 h 106"/>
                  <a:gd name="T68" fmla="*/ 30 w 32"/>
                  <a:gd name="T69" fmla="*/ 36 h 106"/>
                  <a:gd name="T70" fmla="*/ 24 w 32"/>
                  <a:gd name="T71" fmla="*/ 8 h 106"/>
                  <a:gd name="T72" fmla="*/ 20 w 32"/>
                  <a:gd name="T73" fmla="*/ 2 h 106"/>
                  <a:gd name="T74" fmla="*/ 14 w 32"/>
                  <a:gd name="T75" fmla="*/ 0 h 106"/>
                  <a:gd name="T76" fmla="*/ 14 w 32"/>
                  <a:gd name="T77" fmla="*/ 0 h 10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2"/>
                  <a:gd name="T118" fmla="*/ 0 h 106"/>
                  <a:gd name="T119" fmla="*/ 32 w 32"/>
                  <a:gd name="T120" fmla="*/ 106 h 10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2" h="106">
                    <a:moveTo>
                      <a:pt x="14" y="0"/>
                    </a:moveTo>
                    <a:lnTo>
                      <a:pt x="14" y="0"/>
                    </a:lnTo>
                    <a:lnTo>
                      <a:pt x="12" y="0"/>
                    </a:lnTo>
                    <a:lnTo>
                      <a:pt x="8" y="2"/>
                    </a:lnTo>
                    <a:lnTo>
                      <a:pt x="6" y="4"/>
                    </a:lnTo>
                    <a:lnTo>
                      <a:pt x="4" y="6"/>
                    </a:lnTo>
                    <a:lnTo>
                      <a:pt x="4" y="8"/>
                    </a:lnTo>
                    <a:lnTo>
                      <a:pt x="4" y="10"/>
                    </a:lnTo>
                    <a:lnTo>
                      <a:pt x="2" y="12"/>
                    </a:lnTo>
                    <a:lnTo>
                      <a:pt x="0" y="12"/>
                    </a:lnTo>
                    <a:lnTo>
                      <a:pt x="0" y="14"/>
                    </a:lnTo>
                    <a:lnTo>
                      <a:pt x="2" y="18"/>
                    </a:lnTo>
                    <a:lnTo>
                      <a:pt x="2" y="24"/>
                    </a:lnTo>
                    <a:lnTo>
                      <a:pt x="4" y="28"/>
                    </a:lnTo>
                    <a:lnTo>
                      <a:pt x="6" y="32"/>
                    </a:lnTo>
                    <a:lnTo>
                      <a:pt x="6" y="36"/>
                    </a:lnTo>
                    <a:lnTo>
                      <a:pt x="6" y="40"/>
                    </a:lnTo>
                    <a:lnTo>
                      <a:pt x="6" y="44"/>
                    </a:lnTo>
                    <a:lnTo>
                      <a:pt x="8" y="50"/>
                    </a:lnTo>
                    <a:lnTo>
                      <a:pt x="6" y="58"/>
                    </a:lnTo>
                    <a:lnTo>
                      <a:pt x="6" y="62"/>
                    </a:lnTo>
                    <a:lnTo>
                      <a:pt x="4" y="68"/>
                    </a:lnTo>
                    <a:lnTo>
                      <a:pt x="4" y="74"/>
                    </a:lnTo>
                    <a:lnTo>
                      <a:pt x="2" y="80"/>
                    </a:lnTo>
                    <a:lnTo>
                      <a:pt x="2" y="88"/>
                    </a:lnTo>
                    <a:lnTo>
                      <a:pt x="10" y="104"/>
                    </a:lnTo>
                    <a:lnTo>
                      <a:pt x="28" y="106"/>
                    </a:lnTo>
                    <a:lnTo>
                      <a:pt x="28" y="102"/>
                    </a:lnTo>
                    <a:lnTo>
                      <a:pt x="30" y="88"/>
                    </a:lnTo>
                    <a:lnTo>
                      <a:pt x="32" y="74"/>
                    </a:lnTo>
                    <a:lnTo>
                      <a:pt x="32" y="62"/>
                    </a:lnTo>
                    <a:lnTo>
                      <a:pt x="32" y="50"/>
                    </a:lnTo>
                    <a:lnTo>
                      <a:pt x="30" y="40"/>
                    </a:lnTo>
                    <a:lnTo>
                      <a:pt x="30" y="36"/>
                    </a:lnTo>
                    <a:lnTo>
                      <a:pt x="24" y="8"/>
                    </a:lnTo>
                    <a:lnTo>
                      <a:pt x="20" y="2"/>
                    </a:lnTo>
                    <a:lnTo>
                      <a:pt x="14" y="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57" name="Freeform 274"/>
              <p:cNvSpPr>
                <a:spLocks/>
              </p:cNvSpPr>
              <p:nvPr/>
            </p:nvSpPr>
            <p:spPr bwMode="gray">
              <a:xfrm>
                <a:off x="2463" y="2351"/>
                <a:ext cx="175" cy="126"/>
              </a:xfrm>
              <a:custGeom>
                <a:avLst/>
                <a:gdLst>
                  <a:gd name="T0" fmla="*/ 0 w 158"/>
                  <a:gd name="T1" fmla="*/ 120 h 126"/>
                  <a:gd name="T2" fmla="*/ 2 w 158"/>
                  <a:gd name="T3" fmla="*/ 118 h 126"/>
                  <a:gd name="T4" fmla="*/ 2 w 158"/>
                  <a:gd name="T5" fmla="*/ 116 h 126"/>
                  <a:gd name="T6" fmla="*/ 14 w 158"/>
                  <a:gd name="T7" fmla="*/ 112 h 126"/>
                  <a:gd name="T8" fmla="*/ 22 w 158"/>
                  <a:gd name="T9" fmla="*/ 106 h 126"/>
                  <a:gd name="T10" fmla="*/ 30 w 158"/>
                  <a:gd name="T11" fmla="*/ 98 h 126"/>
                  <a:gd name="T12" fmla="*/ 38 w 158"/>
                  <a:gd name="T13" fmla="*/ 90 h 126"/>
                  <a:gd name="T14" fmla="*/ 44 w 158"/>
                  <a:gd name="T15" fmla="*/ 82 h 126"/>
                  <a:gd name="T16" fmla="*/ 46 w 158"/>
                  <a:gd name="T17" fmla="*/ 80 h 126"/>
                  <a:gd name="T18" fmla="*/ 46 w 158"/>
                  <a:gd name="T19" fmla="*/ 68 h 126"/>
                  <a:gd name="T20" fmla="*/ 50 w 158"/>
                  <a:gd name="T21" fmla="*/ 60 h 126"/>
                  <a:gd name="T22" fmla="*/ 56 w 158"/>
                  <a:gd name="T23" fmla="*/ 54 h 126"/>
                  <a:gd name="T24" fmla="*/ 60 w 158"/>
                  <a:gd name="T25" fmla="*/ 48 h 126"/>
                  <a:gd name="T26" fmla="*/ 60 w 158"/>
                  <a:gd name="T27" fmla="*/ 44 h 126"/>
                  <a:gd name="T28" fmla="*/ 64 w 158"/>
                  <a:gd name="T29" fmla="*/ 40 h 126"/>
                  <a:gd name="T30" fmla="*/ 66 w 158"/>
                  <a:gd name="T31" fmla="*/ 36 h 126"/>
                  <a:gd name="T32" fmla="*/ 70 w 158"/>
                  <a:gd name="T33" fmla="*/ 34 h 126"/>
                  <a:gd name="T34" fmla="*/ 74 w 158"/>
                  <a:gd name="T35" fmla="*/ 32 h 126"/>
                  <a:gd name="T36" fmla="*/ 76 w 158"/>
                  <a:gd name="T37" fmla="*/ 30 h 126"/>
                  <a:gd name="T38" fmla="*/ 78 w 158"/>
                  <a:gd name="T39" fmla="*/ 30 h 126"/>
                  <a:gd name="T40" fmla="*/ 76 w 158"/>
                  <a:gd name="T41" fmla="*/ 20 h 126"/>
                  <a:gd name="T42" fmla="*/ 76 w 158"/>
                  <a:gd name="T43" fmla="*/ 14 h 126"/>
                  <a:gd name="T44" fmla="*/ 78 w 158"/>
                  <a:gd name="T45" fmla="*/ 8 h 126"/>
                  <a:gd name="T46" fmla="*/ 78 w 158"/>
                  <a:gd name="T47" fmla="*/ 4 h 126"/>
                  <a:gd name="T48" fmla="*/ 80 w 158"/>
                  <a:gd name="T49" fmla="*/ 0 h 126"/>
                  <a:gd name="T50" fmla="*/ 80 w 158"/>
                  <a:gd name="T51" fmla="*/ 0 h 126"/>
                  <a:gd name="T52" fmla="*/ 82 w 158"/>
                  <a:gd name="T53" fmla="*/ 0 h 126"/>
                  <a:gd name="T54" fmla="*/ 84 w 158"/>
                  <a:gd name="T55" fmla="*/ 2 h 126"/>
                  <a:gd name="T56" fmla="*/ 88 w 158"/>
                  <a:gd name="T57" fmla="*/ 4 h 126"/>
                  <a:gd name="T58" fmla="*/ 92 w 158"/>
                  <a:gd name="T59" fmla="*/ 6 h 126"/>
                  <a:gd name="T60" fmla="*/ 98 w 158"/>
                  <a:gd name="T61" fmla="*/ 8 h 126"/>
                  <a:gd name="T62" fmla="*/ 104 w 158"/>
                  <a:gd name="T63" fmla="*/ 10 h 126"/>
                  <a:gd name="T64" fmla="*/ 114 w 158"/>
                  <a:gd name="T65" fmla="*/ 12 h 126"/>
                  <a:gd name="T66" fmla="*/ 126 w 158"/>
                  <a:gd name="T67" fmla="*/ 12 h 126"/>
                  <a:gd name="T68" fmla="*/ 134 w 158"/>
                  <a:gd name="T69" fmla="*/ 12 h 126"/>
                  <a:gd name="T70" fmla="*/ 136 w 158"/>
                  <a:gd name="T71" fmla="*/ 12 h 126"/>
                  <a:gd name="T72" fmla="*/ 138 w 158"/>
                  <a:gd name="T73" fmla="*/ 12 h 126"/>
                  <a:gd name="T74" fmla="*/ 142 w 158"/>
                  <a:gd name="T75" fmla="*/ 14 h 126"/>
                  <a:gd name="T76" fmla="*/ 144 w 158"/>
                  <a:gd name="T77" fmla="*/ 18 h 126"/>
                  <a:gd name="T78" fmla="*/ 146 w 158"/>
                  <a:gd name="T79" fmla="*/ 22 h 126"/>
                  <a:gd name="T80" fmla="*/ 146 w 158"/>
                  <a:gd name="T81" fmla="*/ 28 h 126"/>
                  <a:gd name="T82" fmla="*/ 146 w 158"/>
                  <a:gd name="T83" fmla="*/ 34 h 126"/>
                  <a:gd name="T84" fmla="*/ 146 w 158"/>
                  <a:gd name="T85" fmla="*/ 38 h 126"/>
                  <a:gd name="T86" fmla="*/ 148 w 158"/>
                  <a:gd name="T87" fmla="*/ 42 h 126"/>
                  <a:gd name="T88" fmla="*/ 150 w 158"/>
                  <a:gd name="T89" fmla="*/ 46 h 126"/>
                  <a:gd name="T90" fmla="*/ 158 w 158"/>
                  <a:gd name="T91" fmla="*/ 54 h 126"/>
                  <a:gd name="T92" fmla="*/ 156 w 158"/>
                  <a:gd name="T93" fmla="*/ 54 h 126"/>
                  <a:gd name="T94" fmla="*/ 154 w 158"/>
                  <a:gd name="T95" fmla="*/ 54 h 126"/>
                  <a:gd name="T96" fmla="*/ 150 w 158"/>
                  <a:gd name="T97" fmla="*/ 54 h 126"/>
                  <a:gd name="T98" fmla="*/ 146 w 158"/>
                  <a:gd name="T99" fmla="*/ 54 h 126"/>
                  <a:gd name="T100" fmla="*/ 142 w 158"/>
                  <a:gd name="T101" fmla="*/ 54 h 126"/>
                  <a:gd name="T102" fmla="*/ 140 w 158"/>
                  <a:gd name="T103" fmla="*/ 56 h 126"/>
                  <a:gd name="T104" fmla="*/ 136 w 158"/>
                  <a:gd name="T105" fmla="*/ 58 h 126"/>
                  <a:gd name="T106" fmla="*/ 136 w 158"/>
                  <a:gd name="T107" fmla="*/ 62 h 126"/>
                  <a:gd name="T108" fmla="*/ 134 w 158"/>
                  <a:gd name="T109" fmla="*/ 74 h 126"/>
                  <a:gd name="T110" fmla="*/ 82 w 158"/>
                  <a:gd name="T111" fmla="*/ 92 h 126"/>
                  <a:gd name="T112" fmla="*/ 68 w 158"/>
                  <a:gd name="T113" fmla="*/ 96 h 126"/>
                  <a:gd name="T114" fmla="*/ 60 w 158"/>
                  <a:gd name="T115" fmla="*/ 104 h 126"/>
                  <a:gd name="T116" fmla="*/ 48 w 158"/>
                  <a:gd name="T117" fmla="*/ 110 h 126"/>
                  <a:gd name="T118" fmla="*/ 52 w 158"/>
                  <a:gd name="T119" fmla="*/ 126 h 126"/>
                  <a:gd name="T120" fmla="*/ 0 w 158"/>
                  <a:gd name="T121" fmla="*/ 120 h 126"/>
                  <a:gd name="T122" fmla="*/ 0 w 158"/>
                  <a:gd name="T123" fmla="*/ 120 h 1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8"/>
                  <a:gd name="T187" fmla="*/ 0 h 126"/>
                  <a:gd name="T188" fmla="*/ 158 w 158"/>
                  <a:gd name="T189" fmla="*/ 126 h 12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8" h="126">
                    <a:moveTo>
                      <a:pt x="0" y="120"/>
                    </a:moveTo>
                    <a:lnTo>
                      <a:pt x="2" y="118"/>
                    </a:lnTo>
                    <a:lnTo>
                      <a:pt x="2" y="116"/>
                    </a:lnTo>
                    <a:lnTo>
                      <a:pt x="14" y="112"/>
                    </a:lnTo>
                    <a:lnTo>
                      <a:pt x="22" y="106"/>
                    </a:lnTo>
                    <a:lnTo>
                      <a:pt x="30" y="98"/>
                    </a:lnTo>
                    <a:lnTo>
                      <a:pt x="38" y="90"/>
                    </a:lnTo>
                    <a:lnTo>
                      <a:pt x="44" y="82"/>
                    </a:lnTo>
                    <a:lnTo>
                      <a:pt x="46" y="80"/>
                    </a:lnTo>
                    <a:lnTo>
                      <a:pt x="46" y="68"/>
                    </a:lnTo>
                    <a:lnTo>
                      <a:pt x="50" y="60"/>
                    </a:lnTo>
                    <a:lnTo>
                      <a:pt x="56" y="54"/>
                    </a:lnTo>
                    <a:lnTo>
                      <a:pt x="60" y="48"/>
                    </a:lnTo>
                    <a:lnTo>
                      <a:pt x="60" y="44"/>
                    </a:lnTo>
                    <a:lnTo>
                      <a:pt x="64" y="40"/>
                    </a:lnTo>
                    <a:lnTo>
                      <a:pt x="66" y="36"/>
                    </a:lnTo>
                    <a:lnTo>
                      <a:pt x="70" y="34"/>
                    </a:lnTo>
                    <a:lnTo>
                      <a:pt x="74" y="32"/>
                    </a:lnTo>
                    <a:lnTo>
                      <a:pt x="76" y="30"/>
                    </a:lnTo>
                    <a:lnTo>
                      <a:pt x="78" y="30"/>
                    </a:lnTo>
                    <a:lnTo>
                      <a:pt x="76" y="20"/>
                    </a:lnTo>
                    <a:lnTo>
                      <a:pt x="76" y="14"/>
                    </a:lnTo>
                    <a:lnTo>
                      <a:pt x="78" y="8"/>
                    </a:lnTo>
                    <a:lnTo>
                      <a:pt x="78" y="4"/>
                    </a:lnTo>
                    <a:lnTo>
                      <a:pt x="80" y="0"/>
                    </a:lnTo>
                    <a:lnTo>
                      <a:pt x="82" y="0"/>
                    </a:lnTo>
                    <a:lnTo>
                      <a:pt x="84" y="2"/>
                    </a:lnTo>
                    <a:lnTo>
                      <a:pt x="88" y="4"/>
                    </a:lnTo>
                    <a:lnTo>
                      <a:pt x="92" y="6"/>
                    </a:lnTo>
                    <a:lnTo>
                      <a:pt x="98" y="8"/>
                    </a:lnTo>
                    <a:lnTo>
                      <a:pt x="104" y="10"/>
                    </a:lnTo>
                    <a:lnTo>
                      <a:pt x="114" y="12"/>
                    </a:lnTo>
                    <a:lnTo>
                      <a:pt x="126" y="12"/>
                    </a:lnTo>
                    <a:lnTo>
                      <a:pt x="134" y="12"/>
                    </a:lnTo>
                    <a:lnTo>
                      <a:pt x="136" y="12"/>
                    </a:lnTo>
                    <a:lnTo>
                      <a:pt x="138" y="12"/>
                    </a:lnTo>
                    <a:lnTo>
                      <a:pt x="142" y="14"/>
                    </a:lnTo>
                    <a:lnTo>
                      <a:pt x="144" y="18"/>
                    </a:lnTo>
                    <a:lnTo>
                      <a:pt x="146" y="22"/>
                    </a:lnTo>
                    <a:lnTo>
                      <a:pt x="146" y="28"/>
                    </a:lnTo>
                    <a:lnTo>
                      <a:pt x="146" y="34"/>
                    </a:lnTo>
                    <a:lnTo>
                      <a:pt x="146" y="38"/>
                    </a:lnTo>
                    <a:lnTo>
                      <a:pt x="148" y="42"/>
                    </a:lnTo>
                    <a:lnTo>
                      <a:pt x="150" y="46"/>
                    </a:lnTo>
                    <a:lnTo>
                      <a:pt x="158" y="54"/>
                    </a:lnTo>
                    <a:lnTo>
                      <a:pt x="156" y="54"/>
                    </a:lnTo>
                    <a:lnTo>
                      <a:pt x="154" y="54"/>
                    </a:lnTo>
                    <a:lnTo>
                      <a:pt x="150" y="54"/>
                    </a:lnTo>
                    <a:lnTo>
                      <a:pt x="146" y="54"/>
                    </a:lnTo>
                    <a:lnTo>
                      <a:pt x="142" y="54"/>
                    </a:lnTo>
                    <a:lnTo>
                      <a:pt x="140" y="56"/>
                    </a:lnTo>
                    <a:lnTo>
                      <a:pt x="136" y="58"/>
                    </a:lnTo>
                    <a:lnTo>
                      <a:pt x="136" y="62"/>
                    </a:lnTo>
                    <a:lnTo>
                      <a:pt x="134" y="74"/>
                    </a:lnTo>
                    <a:lnTo>
                      <a:pt x="82" y="92"/>
                    </a:lnTo>
                    <a:lnTo>
                      <a:pt x="68" y="96"/>
                    </a:lnTo>
                    <a:lnTo>
                      <a:pt x="60" y="104"/>
                    </a:lnTo>
                    <a:lnTo>
                      <a:pt x="48" y="110"/>
                    </a:lnTo>
                    <a:lnTo>
                      <a:pt x="52" y="126"/>
                    </a:lnTo>
                    <a:lnTo>
                      <a:pt x="0" y="12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58" name="Freeform 275"/>
              <p:cNvSpPr>
                <a:spLocks/>
              </p:cNvSpPr>
              <p:nvPr/>
            </p:nvSpPr>
            <p:spPr bwMode="gray">
              <a:xfrm>
                <a:off x="2748" y="2329"/>
                <a:ext cx="57" cy="112"/>
              </a:xfrm>
              <a:custGeom>
                <a:avLst/>
                <a:gdLst>
                  <a:gd name="T0" fmla="*/ 8 w 52"/>
                  <a:gd name="T1" fmla="*/ 12 h 112"/>
                  <a:gd name="T2" fmla="*/ 6 w 52"/>
                  <a:gd name="T3" fmla="*/ 18 h 112"/>
                  <a:gd name="T4" fmla="*/ 4 w 52"/>
                  <a:gd name="T5" fmla="*/ 28 h 112"/>
                  <a:gd name="T6" fmla="*/ 4 w 52"/>
                  <a:gd name="T7" fmla="*/ 32 h 112"/>
                  <a:gd name="T8" fmla="*/ 2 w 52"/>
                  <a:gd name="T9" fmla="*/ 38 h 112"/>
                  <a:gd name="T10" fmla="*/ 0 w 52"/>
                  <a:gd name="T11" fmla="*/ 40 h 112"/>
                  <a:gd name="T12" fmla="*/ 0 w 52"/>
                  <a:gd name="T13" fmla="*/ 46 h 112"/>
                  <a:gd name="T14" fmla="*/ 2 w 52"/>
                  <a:gd name="T15" fmla="*/ 50 h 112"/>
                  <a:gd name="T16" fmla="*/ 2 w 52"/>
                  <a:gd name="T17" fmla="*/ 54 h 112"/>
                  <a:gd name="T18" fmla="*/ 2 w 52"/>
                  <a:gd name="T19" fmla="*/ 58 h 112"/>
                  <a:gd name="T20" fmla="*/ 6 w 52"/>
                  <a:gd name="T21" fmla="*/ 64 h 112"/>
                  <a:gd name="T22" fmla="*/ 8 w 52"/>
                  <a:gd name="T23" fmla="*/ 64 h 112"/>
                  <a:gd name="T24" fmla="*/ 10 w 52"/>
                  <a:gd name="T25" fmla="*/ 68 h 112"/>
                  <a:gd name="T26" fmla="*/ 14 w 52"/>
                  <a:gd name="T27" fmla="*/ 88 h 112"/>
                  <a:gd name="T28" fmla="*/ 22 w 52"/>
                  <a:gd name="T29" fmla="*/ 112 h 112"/>
                  <a:gd name="T30" fmla="*/ 26 w 52"/>
                  <a:gd name="T31" fmla="*/ 108 h 112"/>
                  <a:gd name="T32" fmla="*/ 34 w 52"/>
                  <a:gd name="T33" fmla="*/ 102 h 112"/>
                  <a:gd name="T34" fmla="*/ 40 w 52"/>
                  <a:gd name="T35" fmla="*/ 96 h 112"/>
                  <a:gd name="T36" fmla="*/ 40 w 52"/>
                  <a:gd name="T37" fmla="*/ 92 h 112"/>
                  <a:gd name="T38" fmla="*/ 38 w 52"/>
                  <a:gd name="T39" fmla="*/ 88 h 112"/>
                  <a:gd name="T40" fmla="*/ 38 w 52"/>
                  <a:gd name="T41" fmla="*/ 84 h 112"/>
                  <a:gd name="T42" fmla="*/ 44 w 52"/>
                  <a:gd name="T43" fmla="*/ 82 h 112"/>
                  <a:gd name="T44" fmla="*/ 48 w 52"/>
                  <a:gd name="T45" fmla="*/ 76 h 112"/>
                  <a:gd name="T46" fmla="*/ 46 w 52"/>
                  <a:gd name="T47" fmla="*/ 68 h 112"/>
                  <a:gd name="T48" fmla="*/ 44 w 52"/>
                  <a:gd name="T49" fmla="*/ 62 h 112"/>
                  <a:gd name="T50" fmla="*/ 42 w 52"/>
                  <a:gd name="T51" fmla="*/ 60 h 112"/>
                  <a:gd name="T52" fmla="*/ 42 w 52"/>
                  <a:gd name="T53" fmla="*/ 54 h 112"/>
                  <a:gd name="T54" fmla="*/ 44 w 52"/>
                  <a:gd name="T55" fmla="*/ 50 h 112"/>
                  <a:gd name="T56" fmla="*/ 48 w 52"/>
                  <a:gd name="T57" fmla="*/ 46 h 112"/>
                  <a:gd name="T58" fmla="*/ 50 w 52"/>
                  <a:gd name="T59" fmla="*/ 44 h 112"/>
                  <a:gd name="T60" fmla="*/ 50 w 52"/>
                  <a:gd name="T61" fmla="*/ 42 h 112"/>
                  <a:gd name="T62" fmla="*/ 48 w 52"/>
                  <a:gd name="T63" fmla="*/ 40 h 112"/>
                  <a:gd name="T64" fmla="*/ 46 w 52"/>
                  <a:gd name="T65" fmla="*/ 36 h 112"/>
                  <a:gd name="T66" fmla="*/ 44 w 52"/>
                  <a:gd name="T67" fmla="*/ 28 h 112"/>
                  <a:gd name="T68" fmla="*/ 46 w 52"/>
                  <a:gd name="T69" fmla="*/ 24 h 112"/>
                  <a:gd name="T70" fmla="*/ 52 w 52"/>
                  <a:gd name="T71" fmla="*/ 20 h 112"/>
                  <a:gd name="T72" fmla="*/ 32 w 52"/>
                  <a:gd name="T73" fmla="*/ 2 h 112"/>
                  <a:gd name="T74" fmla="*/ 30 w 52"/>
                  <a:gd name="T75" fmla="*/ 0 h 112"/>
                  <a:gd name="T76" fmla="*/ 22 w 52"/>
                  <a:gd name="T77" fmla="*/ 2 h 112"/>
                  <a:gd name="T78" fmla="*/ 16 w 52"/>
                  <a:gd name="T79" fmla="*/ 4 h 112"/>
                  <a:gd name="T80" fmla="*/ 12 w 52"/>
                  <a:gd name="T81" fmla="*/ 8 h 112"/>
                  <a:gd name="T82" fmla="*/ 10 w 52"/>
                  <a:gd name="T83" fmla="*/ 12 h 1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
                  <a:gd name="T127" fmla="*/ 0 h 112"/>
                  <a:gd name="T128" fmla="*/ 52 w 52"/>
                  <a:gd name="T129" fmla="*/ 112 h 11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 h="112">
                    <a:moveTo>
                      <a:pt x="10" y="12"/>
                    </a:moveTo>
                    <a:lnTo>
                      <a:pt x="8" y="12"/>
                    </a:lnTo>
                    <a:lnTo>
                      <a:pt x="8" y="14"/>
                    </a:lnTo>
                    <a:lnTo>
                      <a:pt x="6" y="18"/>
                    </a:lnTo>
                    <a:lnTo>
                      <a:pt x="4" y="22"/>
                    </a:lnTo>
                    <a:lnTo>
                      <a:pt x="4" y="28"/>
                    </a:lnTo>
                    <a:lnTo>
                      <a:pt x="4" y="30"/>
                    </a:lnTo>
                    <a:lnTo>
                      <a:pt x="4" y="32"/>
                    </a:lnTo>
                    <a:lnTo>
                      <a:pt x="4" y="36"/>
                    </a:lnTo>
                    <a:lnTo>
                      <a:pt x="2" y="38"/>
                    </a:lnTo>
                    <a:lnTo>
                      <a:pt x="0" y="40"/>
                    </a:lnTo>
                    <a:lnTo>
                      <a:pt x="0" y="42"/>
                    </a:lnTo>
                    <a:lnTo>
                      <a:pt x="0" y="46"/>
                    </a:lnTo>
                    <a:lnTo>
                      <a:pt x="0" y="48"/>
                    </a:lnTo>
                    <a:lnTo>
                      <a:pt x="2" y="50"/>
                    </a:lnTo>
                    <a:lnTo>
                      <a:pt x="2" y="52"/>
                    </a:lnTo>
                    <a:lnTo>
                      <a:pt x="2" y="54"/>
                    </a:lnTo>
                    <a:lnTo>
                      <a:pt x="2" y="56"/>
                    </a:lnTo>
                    <a:lnTo>
                      <a:pt x="2" y="58"/>
                    </a:lnTo>
                    <a:lnTo>
                      <a:pt x="4" y="62"/>
                    </a:lnTo>
                    <a:lnTo>
                      <a:pt x="6" y="64"/>
                    </a:lnTo>
                    <a:lnTo>
                      <a:pt x="8" y="64"/>
                    </a:lnTo>
                    <a:lnTo>
                      <a:pt x="10" y="66"/>
                    </a:lnTo>
                    <a:lnTo>
                      <a:pt x="10" y="68"/>
                    </a:lnTo>
                    <a:lnTo>
                      <a:pt x="12" y="76"/>
                    </a:lnTo>
                    <a:lnTo>
                      <a:pt x="14" y="88"/>
                    </a:lnTo>
                    <a:lnTo>
                      <a:pt x="18" y="102"/>
                    </a:lnTo>
                    <a:lnTo>
                      <a:pt x="22" y="112"/>
                    </a:lnTo>
                    <a:lnTo>
                      <a:pt x="24" y="112"/>
                    </a:lnTo>
                    <a:lnTo>
                      <a:pt x="26" y="108"/>
                    </a:lnTo>
                    <a:lnTo>
                      <a:pt x="30" y="106"/>
                    </a:lnTo>
                    <a:lnTo>
                      <a:pt x="34" y="102"/>
                    </a:lnTo>
                    <a:lnTo>
                      <a:pt x="36" y="98"/>
                    </a:lnTo>
                    <a:lnTo>
                      <a:pt x="40" y="96"/>
                    </a:lnTo>
                    <a:lnTo>
                      <a:pt x="40" y="92"/>
                    </a:lnTo>
                    <a:lnTo>
                      <a:pt x="38" y="90"/>
                    </a:lnTo>
                    <a:lnTo>
                      <a:pt x="38" y="88"/>
                    </a:lnTo>
                    <a:lnTo>
                      <a:pt x="38" y="86"/>
                    </a:lnTo>
                    <a:lnTo>
                      <a:pt x="38" y="84"/>
                    </a:lnTo>
                    <a:lnTo>
                      <a:pt x="42" y="82"/>
                    </a:lnTo>
                    <a:lnTo>
                      <a:pt x="44" y="82"/>
                    </a:lnTo>
                    <a:lnTo>
                      <a:pt x="46" y="80"/>
                    </a:lnTo>
                    <a:lnTo>
                      <a:pt x="48" y="76"/>
                    </a:lnTo>
                    <a:lnTo>
                      <a:pt x="48" y="72"/>
                    </a:lnTo>
                    <a:lnTo>
                      <a:pt x="46" y="68"/>
                    </a:lnTo>
                    <a:lnTo>
                      <a:pt x="46" y="64"/>
                    </a:lnTo>
                    <a:lnTo>
                      <a:pt x="44" y="62"/>
                    </a:lnTo>
                    <a:lnTo>
                      <a:pt x="44" y="60"/>
                    </a:lnTo>
                    <a:lnTo>
                      <a:pt x="42" y="60"/>
                    </a:lnTo>
                    <a:lnTo>
                      <a:pt x="42" y="56"/>
                    </a:lnTo>
                    <a:lnTo>
                      <a:pt x="42" y="54"/>
                    </a:lnTo>
                    <a:lnTo>
                      <a:pt x="44" y="50"/>
                    </a:lnTo>
                    <a:lnTo>
                      <a:pt x="46" y="48"/>
                    </a:lnTo>
                    <a:lnTo>
                      <a:pt x="48" y="46"/>
                    </a:lnTo>
                    <a:lnTo>
                      <a:pt x="50" y="46"/>
                    </a:lnTo>
                    <a:lnTo>
                      <a:pt x="50" y="44"/>
                    </a:lnTo>
                    <a:lnTo>
                      <a:pt x="50" y="42"/>
                    </a:lnTo>
                    <a:lnTo>
                      <a:pt x="48" y="40"/>
                    </a:lnTo>
                    <a:lnTo>
                      <a:pt x="46" y="38"/>
                    </a:lnTo>
                    <a:lnTo>
                      <a:pt x="46" y="36"/>
                    </a:lnTo>
                    <a:lnTo>
                      <a:pt x="44" y="32"/>
                    </a:lnTo>
                    <a:lnTo>
                      <a:pt x="44" y="28"/>
                    </a:lnTo>
                    <a:lnTo>
                      <a:pt x="46" y="26"/>
                    </a:lnTo>
                    <a:lnTo>
                      <a:pt x="46" y="24"/>
                    </a:lnTo>
                    <a:lnTo>
                      <a:pt x="50" y="22"/>
                    </a:lnTo>
                    <a:lnTo>
                      <a:pt x="52" y="20"/>
                    </a:lnTo>
                    <a:lnTo>
                      <a:pt x="48" y="12"/>
                    </a:lnTo>
                    <a:lnTo>
                      <a:pt x="32" y="2"/>
                    </a:lnTo>
                    <a:lnTo>
                      <a:pt x="30" y="0"/>
                    </a:lnTo>
                    <a:lnTo>
                      <a:pt x="26" y="0"/>
                    </a:lnTo>
                    <a:lnTo>
                      <a:pt x="22" y="2"/>
                    </a:lnTo>
                    <a:lnTo>
                      <a:pt x="18" y="4"/>
                    </a:lnTo>
                    <a:lnTo>
                      <a:pt x="16" y="4"/>
                    </a:lnTo>
                    <a:lnTo>
                      <a:pt x="14" y="6"/>
                    </a:lnTo>
                    <a:lnTo>
                      <a:pt x="12" y="8"/>
                    </a:lnTo>
                    <a:lnTo>
                      <a:pt x="10" y="12"/>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59" name="Freeform 276"/>
              <p:cNvSpPr>
                <a:spLocks/>
              </p:cNvSpPr>
              <p:nvPr/>
            </p:nvSpPr>
            <p:spPr bwMode="gray">
              <a:xfrm>
                <a:off x="2772" y="2391"/>
                <a:ext cx="228" cy="202"/>
              </a:xfrm>
              <a:custGeom>
                <a:avLst/>
                <a:gdLst>
                  <a:gd name="T0" fmla="*/ 200 w 206"/>
                  <a:gd name="T1" fmla="*/ 34 h 202"/>
                  <a:gd name="T2" fmla="*/ 192 w 206"/>
                  <a:gd name="T3" fmla="*/ 30 h 202"/>
                  <a:gd name="T4" fmla="*/ 182 w 206"/>
                  <a:gd name="T5" fmla="*/ 24 h 202"/>
                  <a:gd name="T6" fmla="*/ 174 w 206"/>
                  <a:gd name="T7" fmla="*/ 22 h 202"/>
                  <a:gd name="T8" fmla="*/ 170 w 206"/>
                  <a:gd name="T9" fmla="*/ 22 h 202"/>
                  <a:gd name="T10" fmla="*/ 162 w 206"/>
                  <a:gd name="T11" fmla="*/ 22 h 202"/>
                  <a:gd name="T12" fmla="*/ 148 w 206"/>
                  <a:gd name="T13" fmla="*/ 26 h 202"/>
                  <a:gd name="T14" fmla="*/ 138 w 206"/>
                  <a:gd name="T15" fmla="*/ 28 h 202"/>
                  <a:gd name="T16" fmla="*/ 136 w 206"/>
                  <a:gd name="T17" fmla="*/ 34 h 202"/>
                  <a:gd name="T18" fmla="*/ 138 w 206"/>
                  <a:gd name="T19" fmla="*/ 42 h 202"/>
                  <a:gd name="T20" fmla="*/ 140 w 206"/>
                  <a:gd name="T21" fmla="*/ 46 h 202"/>
                  <a:gd name="T22" fmla="*/ 138 w 206"/>
                  <a:gd name="T23" fmla="*/ 54 h 202"/>
                  <a:gd name="T24" fmla="*/ 122 w 206"/>
                  <a:gd name="T25" fmla="*/ 56 h 202"/>
                  <a:gd name="T26" fmla="*/ 106 w 206"/>
                  <a:gd name="T27" fmla="*/ 52 h 202"/>
                  <a:gd name="T28" fmla="*/ 96 w 206"/>
                  <a:gd name="T29" fmla="*/ 44 h 202"/>
                  <a:gd name="T30" fmla="*/ 88 w 206"/>
                  <a:gd name="T31" fmla="*/ 36 h 202"/>
                  <a:gd name="T32" fmla="*/ 84 w 206"/>
                  <a:gd name="T33" fmla="*/ 26 h 202"/>
                  <a:gd name="T34" fmla="*/ 80 w 206"/>
                  <a:gd name="T35" fmla="*/ 18 h 202"/>
                  <a:gd name="T36" fmla="*/ 78 w 206"/>
                  <a:gd name="T37" fmla="*/ 16 h 202"/>
                  <a:gd name="T38" fmla="*/ 56 w 206"/>
                  <a:gd name="T39" fmla="*/ 10 h 202"/>
                  <a:gd name="T40" fmla="*/ 46 w 206"/>
                  <a:gd name="T41" fmla="*/ 6 h 202"/>
                  <a:gd name="T42" fmla="*/ 38 w 206"/>
                  <a:gd name="T43" fmla="*/ 4 h 202"/>
                  <a:gd name="T44" fmla="*/ 24 w 206"/>
                  <a:gd name="T45" fmla="*/ 0 h 202"/>
                  <a:gd name="T46" fmla="*/ 24 w 206"/>
                  <a:gd name="T47" fmla="*/ 4 h 202"/>
                  <a:gd name="T48" fmla="*/ 26 w 206"/>
                  <a:gd name="T49" fmla="*/ 12 h 202"/>
                  <a:gd name="T50" fmla="*/ 24 w 206"/>
                  <a:gd name="T51" fmla="*/ 18 h 202"/>
                  <a:gd name="T52" fmla="*/ 22 w 206"/>
                  <a:gd name="T53" fmla="*/ 20 h 202"/>
                  <a:gd name="T54" fmla="*/ 18 w 206"/>
                  <a:gd name="T55" fmla="*/ 20 h 202"/>
                  <a:gd name="T56" fmla="*/ 16 w 206"/>
                  <a:gd name="T57" fmla="*/ 22 h 202"/>
                  <a:gd name="T58" fmla="*/ 18 w 206"/>
                  <a:gd name="T59" fmla="*/ 30 h 202"/>
                  <a:gd name="T60" fmla="*/ 18 w 206"/>
                  <a:gd name="T61" fmla="*/ 30 h 202"/>
                  <a:gd name="T62" fmla="*/ 16 w 206"/>
                  <a:gd name="T63" fmla="*/ 34 h 202"/>
                  <a:gd name="T64" fmla="*/ 12 w 206"/>
                  <a:gd name="T65" fmla="*/ 40 h 202"/>
                  <a:gd name="T66" fmla="*/ 6 w 206"/>
                  <a:gd name="T67" fmla="*/ 46 h 202"/>
                  <a:gd name="T68" fmla="*/ 2 w 206"/>
                  <a:gd name="T69" fmla="*/ 50 h 202"/>
                  <a:gd name="T70" fmla="*/ 0 w 206"/>
                  <a:gd name="T71" fmla="*/ 50 h 202"/>
                  <a:gd name="T72" fmla="*/ 2 w 206"/>
                  <a:gd name="T73" fmla="*/ 54 h 202"/>
                  <a:gd name="T74" fmla="*/ 4 w 206"/>
                  <a:gd name="T75" fmla="*/ 60 h 202"/>
                  <a:gd name="T76" fmla="*/ 4 w 206"/>
                  <a:gd name="T77" fmla="*/ 72 h 202"/>
                  <a:gd name="T78" fmla="*/ 6 w 206"/>
                  <a:gd name="T79" fmla="*/ 80 h 202"/>
                  <a:gd name="T80" fmla="*/ 8 w 206"/>
                  <a:gd name="T81" fmla="*/ 82 h 202"/>
                  <a:gd name="T82" fmla="*/ 12 w 206"/>
                  <a:gd name="T83" fmla="*/ 88 h 202"/>
                  <a:gd name="T84" fmla="*/ 12 w 206"/>
                  <a:gd name="T85" fmla="*/ 96 h 202"/>
                  <a:gd name="T86" fmla="*/ 12 w 206"/>
                  <a:gd name="T87" fmla="*/ 106 h 202"/>
                  <a:gd name="T88" fmla="*/ 10 w 206"/>
                  <a:gd name="T89" fmla="*/ 108 h 202"/>
                  <a:gd name="T90" fmla="*/ 14 w 206"/>
                  <a:gd name="T91" fmla="*/ 112 h 202"/>
                  <a:gd name="T92" fmla="*/ 14 w 206"/>
                  <a:gd name="T93" fmla="*/ 122 h 202"/>
                  <a:gd name="T94" fmla="*/ 30 w 206"/>
                  <a:gd name="T95" fmla="*/ 142 h 202"/>
                  <a:gd name="T96" fmla="*/ 36 w 206"/>
                  <a:gd name="T97" fmla="*/ 142 h 202"/>
                  <a:gd name="T98" fmla="*/ 40 w 206"/>
                  <a:gd name="T99" fmla="*/ 146 h 202"/>
                  <a:gd name="T100" fmla="*/ 44 w 206"/>
                  <a:gd name="T101" fmla="*/ 152 h 202"/>
                  <a:gd name="T102" fmla="*/ 48 w 206"/>
                  <a:gd name="T103" fmla="*/ 158 h 202"/>
                  <a:gd name="T104" fmla="*/ 184 w 206"/>
                  <a:gd name="T105" fmla="*/ 202 h 202"/>
                  <a:gd name="T106" fmla="*/ 206 w 206"/>
                  <a:gd name="T107" fmla="*/ 184 h 202"/>
                  <a:gd name="T108" fmla="*/ 206 w 206"/>
                  <a:gd name="T109" fmla="*/ 34 h 2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6"/>
                  <a:gd name="T166" fmla="*/ 0 h 202"/>
                  <a:gd name="T167" fmla="*/ 206 w 206"/>
                  <a:gd name="T168" fmla="*/ 202 h 20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6" h="202">
                    <a:moveTo>
                      <a:pt x="206" y="34"/>
                    </a:moveTo>
                    <a:lnTo>
                      <a:pt x="200" y="34"/>
                    </a:lnTo>
                    <a:lnTo>
                      <a:pt x="196" y="32"/>
                    </a:lnTo>
                    <a:lnTo>
                      <a:pt x="192" y="30"/>
                    </a:lnTo>
                    <a:lnTo>
                      <a:pt x="186" y="26"/>
                    </a:lnTo>
                    <a:lnTo>
                      <a:pt x="182" y="24"/>
                    </a:lnTo>
                    <a:lnTo>
                      <a:pt x="176" y="24"/>
                    </a:lnTo>
                    <a:lnTo>
                      <a:pt x="174" y="22"/>
                    </a:lnTo>
                    <a:lnTo>
                      <a:pt x="172" y="22"/>
                    </a:lnTo>
                    <a:lnTo>
                      <a:pt x="170" y="22"/>
                    </a:lnTo>
                    <a:lnTo>
                      <a:pt x="166" y="22"/>
                    </a:lnTo>
                    <a:lnTo>
                      <a:pt x="162" y="22"/>
                    </a:lnTo>
                    <a:lnTo>
                      <a:pt x="154" y="24"/>
                    </a:lnTo>
                    <a:lnTo>
                      <a:pt x="148" y="26"/>
                    </a:lnTo>
                    <a:lnTo>
                      <a:pt x="142" y="26"/>
                    </a:lnTo>
                    <a:lnTo>
                      <a:pt x="138" y="28"/>
                    </a:lnTo>
                    <a:lnTo>
                      <a:pt x="138" y="32"/>
                    </a:lnTo>
                    <a:lnTo>
                      <a:pt x="136" y="34"/>
                    </a:lnTo>
                    <a:lnTo>
                      <a:pt x="138" y="38"/>
                    </a:lnTo>
                    <a:lnTo>
                      <a:pt x="138" y="42"/>
                    </a:lnTo>
                    <a:lnTo>
                      <a:pt x="140" y="44"/>
                    </a:lnTo>
                    <a:lnTo>
                      <a:pt x="140" y="46"/>
                    </a:lnTo>
                    <a:lnTo>
                      <a:pt x="138" y="54"/>
                    </a:lnTo>
                    <a:lnTo>
                      <a:pt x="132" y="56"/>
                    </a:lnTo>
                    <a:lnTo>
                      <a:pt x="122" y="56"/>
                    </a:lnTo>
                    <a:lnTo>
                      <a:pt x="114" y="54"/>
                    </a:lnTo>
                    <a:lnTo>
                      <a:pt x="106" y="52"/>
                    </a:lnTo>
                    <a:lnTo>
                      <a:pt x="100" y="48"/>
                    </a:lnTo>
                    <a:lnTo>
                      <a:pt x="96" y="44"/>
                    </a:lnTo>
                    <a:lnTo>
                      <a:pt x="90" y="40"/>
                    </a:lnTo>
                    <a:lnTo>
                      <a:pt x="88" y="36"/>
                    </a:lnTo>
                    <a:lnTo>
                      <a:pt x="86" y="30"/>
                    </a:lnTo>
                    <a:lnTo>
                      <a:pt x="84" y="26"/>
                    </a:lnTo>
                    <a:lnTo>
                      <a:pt x="82" y="22"/>
                    </a:lnTo>
                    <a:lnTo>
                      <a:pt x="80" y="18"/>
                    </a:lnTo>
                    <a:lnTo>
                      <a:pt x="78" y="16"/>
                    </a:lnTo>
                    <a:lnTo>
                      <a:pt x="58" y="12"/>
                    </a:lnTo>
                    <a:lnTo>
                      <a:pt x="56" y="10"/>
                    </a:lnTo>
                    <a:lnTo>
                      <a:pt x="52" y="8"/>
                    </a:lnTo>
                    <a:lnTo>
                      <a:pt x="46" y="6"/>
                    </a:lnTo>
                    <a:lnTo>
                      <a:pt x="42" y="4"/>
                    </a:lnTo>
                    <a:lnTo>
                      <a:pt x="38" y="4"/>
                    </a:lnTo>
                    <a:lnTo>
                      <a:pt x="24" y="0"/>
                    </a:lnTo>
                    <a:lnTo>
                      <a:pt x="24" y="2"/>
                    </a:lnTo>
                    <a:lnTo>
                      <a:pt x="24" y="4"/>
                    </a:lnTo>
                    <a:lnTo>
                      <a:pt x="26" y="8"/>
                    </a:lnTo>
                    <a:lnTo>
                      <a:pt x="26" y="12"/>
                    </a:lnTo>
                    <a:lnTo>
                      <a:pt x="26" y="16"/>
                    </a:lnTo>
                    <a:lnTo>
                      <a:pt x="24" y="18"/>
                    </a:lnTo>
                    <a:lnTo>
                      <a:pt x="22" y="20"/>
                    </a:lnTo>
                    <a:lnTo>
                      <a:pt x="20" y="20"/>
                    </a:lnTo>
                    <a:lnTo>
                      <a:pt x="18" y="20"/>
                    </a:lnTo>
                    <a:lnTo>
                      <a:pt x="18" y="22"/>
                    </a:lnTo>
                    <a:lnTo>
                      <a:pt x="16" y="22"/>
                    </a:lnTo>
                    <a:lnTo>
                      <a:pt x="16" y="26"/>
                    </a:lnTo>
                    <a:lnTo>
                      <a:pt x="18" y="30"/>
                    </a:lnTo>
                    <a:lnTo>
                      <a:pt x="18" y="32"/>
                    </a:lnTo>
                    <a:lnTo>
                      <a:pt x="16" y="34"/>
                    </a:lnTo>
                    <a:lnTo>
                      <a:pt x="14" y="36"/>
                    </a:lnTo>
                    <a:lnTo>
                      <a:pt x="12" y="40"/>
                    </a:lnTo>
                    <a:lnTo>
                      <a:pt x="8" y="42"/>
                    </a:lnTo>
                    <a:lnTo>
                      <a:pt x="6" y="46"/>
                    </a:lnTo>
                    <a:lnTo>
                      <a:pt x="2" y="48"/>
                    </a:lnTo>
                    <a:lnTo>
                      <a:pt x="2" y="50"/>
                    </a:lnTo>
                    <a:lnTo>
                      <a:pt x="0" y="50"/>
                    </a:lnTo>
                    <a:lnTo>
                      <a:pt x="2" y="50"/>
                    </a:lnTo>
                    <a:lnTo>
                      <a:pt x="2" y="54"/>
                    </a:lnTo>
                    <a:lnTo>
                      <a:pt x="2" y="56"/>
                    </a:lnTo>
                    <a:lnTo>
                      <a:pt x="4" y="60"/>
                    </a:lnTo>
                    <a:lnTo>
                      <a:pt x="4" y="66"/>
                    </a:lnTo>
                    <a:lnTo>
                      <a:pt x="4" y="72"/>
                    </a:lnTo>
                    <a:lnTo>
                      <a:pt x="6" y="76"/>
                    </a:lnTo>
                    <a:lnTo>
                      <a:pt x="6" y="80"/>
                    </a:lnTo>
                    <a:lnTo>
                      <a:pt x="8" y="82"/>
                    </a:lnTo>
                    <a:lnTo>
                      <a:pt x="10" y="84"/>
                    </a:lnTo>
                    <a:lnTo>
                      <a:pt x="12" y="88"/>
                    </a:lnTo>
                    <a:lnTo>
                      <a:pt x="12" y="92"/>
                    </a:lnTo>
                    <a:lnTo>
                      <a:pt x="12" y="96"/>
                    </a:lnTo>
                    <a:lnTo>
                      <a:pt x="12" y="102"/>
                    </a:lnTo>
                    <a:lnTo>
                      <a:pt x="12" y="106"/>
                    </a:lnTo>
                    <a:lnTo>
                      <a:pt x="10" y="108"/>
                    </a:lnTo>
                    <a:lnTo>
                      <a:pt x="12" y="110"/>
                    </a:lnTo>
                    <a:lnTo>
                      <a:pt x="14" y="112"/>
                    </a:lnTo>
                    <a:lnTo>
                      <a:pt x="14" y="116"/>
                    </a:lnTo>
                    <a:lnTo>
                      <a:pt x="14" y="122"/>
                    </a:lnTo>
                    <a:lnTo>
                      <a:pt x="28" y="142"/>
                    </a:lnTo>
                    <a:lnTo>
                      <a:pt x="30" y="142"/>
                    </a:lnTo>
                    <a:lnTo>
                      <a:pt x="32" y="142"/>
                    </a:lnTo>
                    <a:lnTo>
                      <a:pt x="36" y="142"/>
                    </a:lnTo>
                    <a:lnTo>
                      <a:pt x="40" y="146"/>
                    </a:lnTo>
                    <a:lnTo>
                      <a:pt x="42" y="148"/>
                    </a:lnTo>
                    <a:lnTo>
                      <a:pt x="44" y="152"/>
                    </a:lnTo>
                    <a:lnTo>
                      <a:pt x="46" y="154"/>
                    </a:lnTo>
                    <a:lnTo>
                      <a:pt x="48" y="158"/>
                    </a:lnTo>
                    <a:lnTo>
                      <a:pt x="76" y="156"/>
                    </a:lnTo>
                    <a:lnTo>
                      <a:pt x="184" y="202"/>
                    </a:lnTo>
                    <a:lnTo>
                      <a:pt x="184" y="184"/>
                    </a:lnTo>
                    <a:lnTo>
                      <a:pt x="206" y="184"/>
                    </a:lnTo>
                    <a:lnTo>
                      <a:pt x="206" y="34"/>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60" name="Freeform 278"/>
              <p:cNvSpPr>
                <a:spLocks/>
              </p:cNvSpPr>
              <p:nvPr/>
            </p:nvSpPr>
            <p:spPr bwMode="gray">
              <a:xfrm>
                <a:off x="2808" y="2533"/>
                <a:ext cx="57" cy="132"/>
              </a:xfrm>
              <a:custGeom>
                <a:avLst/>
                <a:gdLst>
                  <a:gd name="T0" fmla="*/ 28 w 52"/>
                  <a:gd name="T1" fmla="*/ 132 h 132"/>
                  <a:gd name="T2" fmla="*/ 30 w 52"/>
                  <a:gd name="T3" fmla="*/ 118 h 132"/>
                  <a:gd name="T4" fmla="*/ 30 w 52"/>
                  <a:gd name="T5" fmla="*/ 118 h 132"/>
                  <a:gd name="T6" fmla="*/ 30 w 52"/>
                  <a:gd name="T7" fmla="*/ 116 h 132"/>
                  <a:gd name="T8" fmla="*/ 32 w 52"/>
                  <a:gd name="T9" fmla="*/ 112 h 132"/>
                  <a:gd name="T10" fmla="*/ 32 w 52"/>
                  <a:gd name="T11" fmla="*/ 108 h 132"/>
                  <a:gd name="T12" fmla="*/ 36 w 52"/>
                  <a:gd name="T13" fmla="*/ 104 h 132"/>
                  <a:gd name="T14" fmla="*/ 40 w 52"/>
                  <a:gd name="T15" fmla="*/ 100 h 132"/>
                  <a:gd name="T16" fmla="*/ 44 w 52"/>
                  <a:gd name="T17" fmla="*/ 96 h 132"/>
                  <a:gd name="T18" fmla="*/ 44 w 52"/>
                  <a:gd name="T19" fmla="*/ 92 h 132"/>
                  <a:gd name="T20" fmla="*/ 44 w 52"/>
                  <a:gd name="T21" fmla="*/ 80 h 132"/>
                  <a:gd name="T22" fmla="*/ 44 w 52"/>
                  <a:gd name="T23" fmla="*/ 66 h 132"/>
                  <a:gd name="T24" fmla="*/ 46 w 52"/>
                  <a:gd name="T25" fmla="*/ 52 h 132"/>
                  <a:gd name="T26" fmla="*/ 52 w 52"/>
                  <a:gd name="T27" fmla="*/ 44 h 132"/>
                  <a:gd name="T28" fmla="*/ 50 w 52"/>
                  <a:gd name="T29" fmla="*/ 44 h 132"/>
                  <a:gd name="T30" fmla="*/ 50 w 52"/>
                  <a:gd name="T31" fmla="*/ 40 h 132"/>
                  <a:gd name="T32" fmla="*/ 48 w 52"/>
                  <a:gd name="T33" fmla="*/ 36 h 132"/>
                  <a:gd name="T34" fmla="*/ 46 w 52"/>
                  <a:gd name="T35" fmla="*/ 30 h 132"/>
                  <a:gd name="T36" fmla="*/ 44 w 52"/>
                  <a:gd name="T37" fmla="*/ 24 h 132"/>
                  <a:gd name="T38" fmla="*/ 44 w 52"/>
                  <a:gd name="T39" fmla="*/ 20 h 132"/>
                  <a:gd name="T40" fmla="*/ 44 w 52"/>
                  <a:gd name="T41" fmla="*/ 14 h 132"/>
                  <a:gd name="T42" fmla="*/ 16 w 52"/>
                  <a:gd name="T43" fmla="*/ 16 h 132"/>
                  <a:gd name="T44" fmla="*/ 16 w 52"/>
                  <a:gd name="T45" fmla="*/ 14 h 132"/>
                  <a:gd name="T46" fmla="*/ 14 w 52"/>
                  <a:gd name="T47" fmla="*/ 12 h 132"/>
                  <a:gd name="T48" fmla="*/ 12 w 52"/>
                  <a:gd name="T49" fmla="*/ 8 h 132"/>
                  <a:gd name="T50" fmla="*/ 8 w 52"/>
                  <a:gd name="T51" fmla="*/ 4 h 132"/>
                  <a:gd name="T52" fmla="*/ 4 w 52"/>
                  <a:gd name="T53" fmla="*/ 2 h 132"/>
                  <a:gd name="T54" fmla="*/ 0 w 52"/>
                  <a:gd name="T55" fmla="*/ 0 h 13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2"/>
                  <a:gd name="T85" fmla="*/ 0 h 132"/>
                  <a:gd name="T86" fmla="*/ 52 w 52"/>
                  <a:gd name="T87" fmla="*/ 132 h 13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2" h="132">
                    <a:moveTo>
                      <a:pt x="28" y="132"/>
                    </a:moveTo>
                    <a:lnTo>
                      <a:pt x="30" y="118"/>
                    </a:lnTo>
                    <a:lnTo>
                      <a:pt x="30" y="116"/>
                    </a:lnTo>
                    <a:lnTo>
                      <a:pt x="32" y="112"/>
                    </a:lnTo>
                    <a:lnTo>
                      <a:pt x="32" y="108"/>
                    </a:lnTo>
                    <a:lnTo>
                      <a:pt x="36" y="104"/>
                    </a:lnTo>
                    <a:lnTo>
                      <a:pt x="40" y="100"/>
                    </a:lnTo>
                    <a:lnTo>
                      <a:pt x="44" y="96"/>
                    </a:lnTo>
                    <a:lnTo>
                      <a:pt x="44" y="92"/>
                    </a:lnTo>
                    <a:lnTo>
                      <a:pt x="44" y="80"/>
                    </a:lnTo>
                    <a:lnTo>
                      <a:pt x="44" y="66"/>
                    </a:lnTo>
                    <a:lnTo>
                      <a:pt x="46" y="52"/>
                    </a:lnTo>
                    <a:lnTo>
                      <a:pt x="52" y="44"/>
                    </a:lnTo>
                    <a:lnTo>
                      <a:pt x="50" y="44"/>
                    </a:lnTo>
                    <a:lnTo>
                      <a:pt x="50" y="40"/>
                    </a:lnTo>
                    <a:lnTo>
                      <a:pt x="48" y="36"/>
                    </a:lnTo>
                    <a:lnTo>
                      <a:pt x="46" y="30"/>
                    </a:lnTo>
                    <a:lnTo>
                      <a:pt x="44" y="24"/>
                    </a:lnTo>
                    <a:lnTo>
                      <a:pt x="44" y="20"/>
                    </a:lnTo>
                    <a:lnTo>
                      <a:pt x="44" y="14"/>
                    </a:lnTo>
                    <a:lnTo>
                      <a:pt x="16" y="16"/>
                    </a:lnTo>
                    <a:lnTo>
                      <a:pt x="16" y="14"/>
                    </a:lnTo>
                    <a:lnTo>
                      <a:pt x="14" y="12"/>
                    </a:lnTo>
                    <a:lnTo>
                      <a:pt x="12" y="8"/>
                    </a:lnTo>
                    <a:lnTo>
                      <a:pt x="8" y="4"/>
                    </a:lnTo>
                    <a:lnTo>
                      <a:pt x="4" y="2"/>
                    </a:lnTo>
                    <a:lnTo>
                      <a:pt x="0" y="0"/>
                    </a:lnTo>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61" name="Freeform 279"/>
              <p:cNvSpPr>
                <a:spLocks/>
              </p:cNvSpPr>
              <p:nvPr/>
            </p:nvSpPr>
            <p:spPr bwMode="gray">
              <a:xfrm>
                <a:off x="2624" y="2533"/>
                <a:ext cx="241" cy="162"/>
              </a:xfrm>
              <a:custGeom>
                <a:avLst/>
                <a:gdLst>
                  <a:gd name="T0" fmla="*/ 94 w 218"/>
                  <a:gd name="T1" fmla="*/ 36 h 162"/>
                  <a:gd name="T2" fmla="*/ 78 w 218"/>
                  <a:gd name="T3" fmla="*/ 40 h 162"/>
                  <a:gd name="T4" fmla="*/ 62 w 218"/>
                  <a:gd name="T5" fmla="*/ 42 h 162"/>
                  <a:gd name="T6" fmla="*/ 60 w 218"/>
                  <a:gd name="T7" fmla="*/ 62 h 162"/>
                  <a:gd name="T8" fmla="*/ 50 w 218"/>
                  <a:gd name="T9" fmla="*/ 100 h 162"/>
                  <a:gd name="T10" fmla="*/ 38 w 218"/>
                  <a:gd name="T11" fmla="*/ 116 h 162"/>
                  <a:gd name="T12" fmla="*/ 32 w 218"/>
                  <a:gd name="T13" fmla="*/ 120 h 162"/>
                  <a:gd name="T14" fmla="*/ 24 w 218"/>
                  <a:gd name="T15" fmla="*/ 122 h 162"/>
                  <a:gd name="T16" fmla="*/ 18 w 218"/>
                  <a:gd name="T17" fmla="*/ 122 h 162"/>
                  <a:gd name="T18" fmla="*/ 10 w 218"/>
                  <a:gd name="T19" fmla="*/ 122 h 162"/>
                  <a:gd name="T20" fmla="*/ 4 w 218"/>
                  <a:gd name="T21" fmla="*/ 122 h 162"/>
                  <a:gd name="T22" fmla="*/ 2 w 218"/>
                  <a:gd name="T23" fmla="*/ 128 h 162"/>
                  <a:gd name="T24" fmla="*/ 4 w 218"/>
                  <a:gd name="T25" fmla="*/ 132 h 162"/>
                  <a:gd name="T26" fmla="*/ 8 w 218"/>
                  <a:gd name="T27" fmla="*/ 138 h 162"/>
                  <a:gd name="T28" fmla="*/ 8 w 218"/>
                  <a:gd name="T29" fmla="*/ 140 h 162"/>
                  <a:gd name="T30" fmla="*/ 14 w 218"/>
                  <a:gd name="T31" fmla="*/ 144 h 162"/>
                  <a:gd name="T32" fmla="*/ 16 w 218"/>
                  <a:gd name="T33" fmla="*/ 144 h 162"/>
                  <a:gd name="T34" fmla="*/ 16 w 218"/>
                  <a:gd name="T35" fmla="*/ 150 h 162"/>
                  <a:gd name="T36" fmla="*/ 28 w 218"/>
                  <a:gd name="T37" fmla="*/ 142 h 162"/>
                  <a:gd name="T38" fmla="*/ 30 w 218"/>
                  <a:gd name="T39" fmla="*/ 146 h 162"/>
                  <a:gd name="T40" fmla="*/ 36 w 218"/>
                  <a:gd name="T41" fmla="*/ 150 h 162"/>
                  <a:gd name="T42" fmla="*/ 42 w 218"/>
                  <a:gd name="T43" fmla="*/ 154 h 162"/>
                  <a:gd name="T44" fmla="*/ 44 w 218"/>
                  <a:gd name="T45" fmla="*/ 156 h 162"/>
                  <a:gd name="T46" fmla="*/ 50 w 218"/>
                  <a:gd name="T47" fmla="*/ 162 h 162"/>
                  <a:gd name="T48" fmla="*/ 50 w 218"/>
                  <a:gd name="T49" fmla="*/ 158 h 162"/>
                  <a:gd name="T50" fmla="*/ 56 w 218"/>
                  <a:gd name="T51" fmla="*/ 152 h 162"/>
                  <a:gd name="T52" fmla="*/ 68 w 218"/>
                  <a:gd name="T53" fmla="*/ 146 h 162"/>
                  <a:gd name="T54" fmla="*/ 82 w 218"/>
                  <a:gd name="T55" fmla="*/ 146 h 162"/>
                  <a:gd name="T56" fmla="*/ 88 w 218"/>
                  <a:gd name="T57" fmla="*/ 146 h 162"/>
                  <a:gd name="T58" fmla="*/ 88 w 218"/>
                  <a:gd name="T59" fmla="*/ 148 h 162"/>
                  <a:gd name="T60" fmla="*/ 96 w 218"/>
                  <a:gd name="T61" fmla="*/ 150 h 162"/>
                  <a:gd name="T62" fmla="*/ 106 w 218"/>
                  <a:gd name="T63" fmla="*/ 154 h 162"/>
                  <a:gd name="T64" fmla="*/ 110 w 218"/>
                  <a:gd name="T65" fmla="*/ 156 h 162"/>
                  <a:gd name="T66" fmla="*/ 114 w 218"/>
                  <a:gd name="T67" fmla="*/ 152 h 162"/>
                  <a:gd name="T68" fmla="*/ 122 w 218"/>
                  <a:gd name="T69" fmla="*/ 148 h 162"/>
                  <a:gd name="T70" fmla="*/ 130 w 218"/>
                  <a:gd name="T71" fmla="*/ 148 h 162"/>
                  <a:gd name="T72" fmla="*/ 144 w 218"/>
                  <a:gd name="T73" fmla="*/ 144 h 162"/>
                  <a:gd name="T74" fmla="*/ 166 w 218"/>
                  <a:gd name="T75" fmla="*/ 148 h 162"/>
                  <a:gd name="T76" fmla="*/ 170 w 218"/>
                  <a:gd name="T77" fmla="*/ 146 h 162"/>
                  <a:gd name="T78" fmla="*/ 178 w 218"/>
                  <a:gd name="T79" fmla="*/ 142 h 162"/>
                  <a:gd name="T80" fmla="*/ 188 w 218"/>
                  <a:gd name="T81" fmla="*/ 140 h 162"/>
                  <a:gd name="T82" fmla="*/ 196 w 218"/>
                  <a:gd name="T83" fmla="*/ 118 h 162"/>
                  <a:gd name="T84" fmla="*/ 196 w 218"/>
                  <a:gd name="T85" fmla="*/ 116 h 162"/>
                  <a:gd name="T86" fmla="*/ 198 w 218"/>
                  <a:gd name="T87" fmla="*/ 108 h 162"/>
                  <a:gd name="T88" fmla="*/ 206 w 218"/>
                  <a:gd name="T89" fmla="*/ 100 h 162"/>
                  <a:gd name="T90" fmla="*/ 210 w 218"/>
                  <a:gd name="T91" fmla="*/ 92 h 162"/>
                  <a:gd name="T92" fmla="*/ 210 w 218"/>
                  <a:gd name="T93" fmla="*/ 66 h 162"/>
                  <a:gd name="T94" fmla="*/ 218 w 218"/>
                  <a:gd name="T95" fmla="*/ 44 h 162"/>
                  <a:gd name="T96" fmla="*/ 216 w 218"/>
                  <a:gd name="T97" fmla="*/ 40 h 162"/>
                  <a:gd name="T98" fmla="*/ 212 w 218"/>
                  <a:gd name="T99" fmla="*/ 30 h 162"/>
                  <a:gd name="T100" fmla="*/ 210 w 218"/>
                  <a:gd name="T101" fmla="*/ 20 h 162"/>
                  <a:gd name="T102" fmla="*/ 182 w 218"/>
                  <a:gd name="T103" fmla="*/ 16 h 162"/>
                  <a:gd name="T104" fmla="*/ 180 w 218"/>
                  <a:gd name="T105" fmla="*/ 12 h 162"/>
                  <a:gd name="T106" fmla="*/ 174 w 218"/>
                  <a:gd name="T107" fmla="*/ 4 h 162"/>
                  <a:gd name="T108" fmla="*/ 166 w 218"/>
                  <a:gd name="T109" fmla="*/ 0 h 162"/>
                  <a:gd name="T110" fmla="*/ 162 w 218"/>
                  <a:gd name="T111" fmla="*/ 0 h 1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18"/>
                  <a:gd name="T169" fmla="*/ 0 h 162"/>
                  <a:gd name="T170" fmla="*/ 218 w 218"/>
                  <a:gd name="T171" fmla="*/ 162 h 16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18" h="162">
                    <a:moveTo>
                      <a:pt x="162" y="0"/>
                    </a:moveTo>
                    <a:lnTo>
                      <a:pt x="94" y="36"/>
                    </a:lnTo>
                    <a:lnTo>
                      <a:pt x="90" y="38"/>
                    </a:lnTo>
                    <a:lnTo>
                      <a:pt x="78" y="40"/>
                    </a:lnTo>
                    <a:lnTo>
                      <a:pt x="68" y="42"/>
                    </a:lnTo>
                    <a:lnTo>
                      <a:pt x="62" y="42"/>
                    </a:lnTo>
                    <a:lnTo>
                      <a:pt x="62" y="48"/>
                    </a:lnTo>
                    <a:lnTo>
                      <a:pt x="60" y="62"/>
                    </a:lnTo>
                    <a:lnTo>
                      <a:pt x="56" y="80"/>
                    </a:lnTo>
                    <a:lnTo>
                      <a:pt x="50" y="100"/>
                    </a:lnTo>
                    <a:lnTo>
                      <a:pt x="38" y="116"/>
                    </a:lnTo>
                    <a:lnTo>
                      <a:pt x="36" y="118"/>
                    </a:lnTo>
                    <a:lnTo>
                      <a:pt x="32" y="120"/>
                    </a:lnTo>
                    <a:lnTo>
                      <a:pt x="28" y="120"/>
                    </a:lnTo>
                    <a:lnTo>
                      <a:pt x="24" y="122"/>
                    </a:lnTo>
                    <a:lnTo>
                      <a:pt x="20" y="122"/>
                    </a:lnTo>
                    <a:lnTo>
                      <a:pt x="18" y="122"/>
                    </a:lnTo>
                    <a:lnTo>
                      <a:pt x="14" y="122"/>
                    </a:lnTo>
                    <a:lnTo>
                      <a:pt x="10" y="122"/>
                    </a:lnTo>
                    <a:lnTo>
                      <a:pt x="6" y="122"/>
                    </a:lnTo>
                    <a:lnTo>
                      <a:pt x="4" y="122"/>
                    </a:lnTo>
                    <a:lnTo>
                      <a:pt x="0" y="128"/>
                    </a:lnTo>
                    <a:lnTo>
                      <a:pt x="2" y="128"/>
                    </a:lnTo>
                    <a:lnTo>
                      <a:pt x="2" y="130"/>
                    </a:lnTo>
                    <a:lnTo>
                      <a:pt x="4" y="132"/>
                    </a:lnTo>
                    <a:lnTo>
                      <a:pt x="6" y="136"/>
                    </a:lnTo>
                    <a:lnTo>
                      <a:pt x="8" y="138"/>
                    </a:lnTo>
                    <a:lnTo>
                      <a:pt x="8" y="140"/>
                    </a:lnTo>
                    <a:lnTo>
                      <a:pt x="10" y="142"/>
                    </a:lnTo>
                    <a:lnTo>
                      <a:pt x="14" y="144"/>
                    </a:lnTo>
                    <a:lnTo>
                      <a:pt x="16" y="144"/>
                    </a:lnTo>
                    <a:lnTo>
                      <a:pt x="16" y="146"/>
                    </a:lnTo>
                    <a:lnTo>
                      <a:pt x="16" y="150"/>
                    </a:lnTo>
                    <a:lnTo>
                      <a:pt x="26" y="150"/>
                    </a:lnTo>
                    <a:lnTo>
                      <a:pt x="28" y="142"/>
                    </a:lnTo>
                    <a:lnTo>
                      <a:pt x="28" y="144"/>
                    </a:lnTo>
                    <a:lnTo>
                      <a:pt x="30" y="146"/>
                    </a:lnTo>
                    <a:lnTo>
                      <a:pt x="34" y="148"/>
                    </a:lnTo>
                    <a:lnTo>
                      <a:pt x="36" y="150"/>
                    </a:lnTo>
                    <a:lnTo>
                      <a:pt x="38" y="152"/>
                    </a:lnTo>
                    <a:lnTo>
                      <a:pt x="42" y="154"/>
                    </a:lnTo>
                    <a:lnTo>
                      <a:pt x="44" y="156"/>
                    </a:lnTo>
                    <a:lnTo>
                      <a:pt x="46" y="158"/>
                    </a:lnTo>
                    <a:lnTo>
                      <a:pt x="50" y="162"/>
                    </a:lnTo>
                    <a:lnTo>
                      <a:pt x="50" y="160"/>
                    </a:lnTo>
                    <a:lnTo>
                      <a:pt x="50" y="158"/>
                    </a:lnTo>
                    <a:lnTo>
                      <a:pt x="54" y="156"/>
                    </a:lnTo>
                    <a:lnTo>
                      <a:pt x="56" y="152"/>
                    </a:lnTo>
                    <a:lnTo>
                      <a:pt x="62" y="148"/>
                    </a:lnTo>
                    <a:lnTo>
                      <a:pt x="68" y="146"/>
                    </a:lnTo>
                    <a:lnTo>
                      <a:pt x="76" y="146"/>
                    </a:lnTo>
                    <a:lnTo>
                      <a:pt x="82" y="146"/>
                    </a:lnTo>
                    <a:lnTo>
                      <a:pt x="86" y="146"/>
                    </a:lnTo>
                    <a:lnTo>
                      <a:pt x="88" y="146"/>
                    </a:lnTo>
                    <a:lnTo>
                      <a:pt x="88" y="148"/>
                    </a:lnTo>
                    <a:lnTo>
                      <a:pt x="92" y="148"/>
                    </a:lnTo>
                    <a:lnTo>
                      <a:pt x="96" y="150"/>
                    </a:lnTo>
                    <a:lnTo>
                      <a:pt x="102" y="152"/>
                    </a:lnTo>
                    <a:lnTo>
                      <a:pt x="106" y="154"/>
                    </a:lnTo>
                    <a:lnTo>
                      <a:pt x="108" y="156"/>
                    </a:lnTo>
                    <a:lnTo>
                      <a:pt x="110" y="156"/>
                    </a:lnTo>
                    <a:lnTo>
                      <a:pt x="110" y="154"/>
                    </a:lnTo>
                    <a:lnTo>
                      <a:pt x="114" y="152"/>
                    </a:lnTo>
                    <a:lnTo>
                      <a:pt x="118" y="148"/>
                    </a:lnTo>
                    <a:lnTo>
                      <a:pt x="122" y="148"/>
                    </a:lnTo>
                    <a:lnTo>
                      <a:pt x="126" y="146"/>
                    </a:lnTo>
                    <a:lnTo>
                      <a:pt x="130" y="148"/>
                    </a:lnTo>
                    <a:lnTo>
                      <a:pt x="134" y="146"/>
                    </a:lnTo>
                    <a:lnTo>
                      <a:pt x="144" y="144"/>
                    </a:lnTo>
                    <a:lnTo>
                      <a:pt x="154" y="144"/>
                    </a:lnTo>
                    <a:lnTo>
                      <a:pt x="166" y="148"/>
                    </a:lnTo>
                    <a:lnTo>
                      <a:pt x="168" y="148"/>
                    </a:lnTo>
                    <a:lnTo>
                      <a:pt x="170" y="146"/>
                    </a:lnTo>
                    <a:lnTo>
                      <a:pt x="174" y="144"/>
                    </a:lnTo>
                    <a:lnTo>
                      <a:pt x="178" y="142"/>
                    </a:lnTo>
                    <a:lnTo>
                      <a:pt x="182" y="140"/>
                    </a:lnTo>
                    <a:lnTo>
                      <a:pt x="188" y="140"/>
                    </a:lnTo>
                    <a:lnTo>
                      <a:pt x="192" y="140"/>
                    </a:lnTo>
                    <a:lnTo>
                      <a:pt x="196" y="118"/>
                    </a:lnTo>
                    <a:lnTo>
                      <a:pt x="196" y="116"/>
                    </a:lnTo>
                    <a:lnTo>
                      <a:pt x="198" y="112"/>
                    </a:lnTo>
                    <a:lnTo>
                      <a:pt x="198" y="108"/>
                    </a:lnTo>
                    <a:lnTo>
                      <a:pt x="202" y="104"/>
                    </a:lnTo>
                    <a:lnTo>
                      <a:pt x="206" y="100"/>
                    </a:lnTo>
                    <a:lnTo>
                      <a:pt x="210" y="96"/>
                    </a:lnTo>
                    <a:lnTo>
                      <a:pt x="210" y="92"/>
                    </a:lnTo>
                    <a:lnTo>
                      <a:pt x="210" y="80"/>
                    </a:lnTo>
                    <a:lnTo>
                      <a:pt x="210" y="66"/>
                    </a:lnTo>
                    <a:lnTo>
                      <a:pt x="212" y="52"/>
                    </a:lnTo>
                    <a:lnTo>
                      <a:pt x="218" y="44"/>
                    </a:lnTo>
                    <a:lnTo>
                      <a:pt x="216" y="44"/>
                    </a:lnTo>
                    <a:lnTo>
                      <a:pt x="216" y="40"/>
                    </a:lnTo>
                    <a:lnTo>
                      <a:pt x="214" y="36"/>
                    </a:lnTo>
                    <a:lnTo>
                      <a:pt x="212" y="30"/>
                    </a:lnTo>
                    <a:lnTo>
                      <a:pt x="210" y="24"/>
                    </a:lnTo>
                    <a:lnTo>
                      <a:pt x="210" y="20"/>
                    </a:lnTo>
                    <a:lnTo>
                      <a:pt x="210" y="14"/>
                    </a:lnTo>
                    <a:lnTo>
                      <a:pt x="182" y="16"/>
                    </a:lnTo>
                    <a:lnTo>
                      <a:pt x="182" y="14"/>
                    </a:lnTo>
                    <a:lnTo>
                      <a:pt x="180" y="12"/>
                    </a:lnTo>
                    <a:lnTo>
                      <a:pt x="178" y="8"/>
                    </a:lnTo>
                    <a:lnTo>
                      <a:pt x="174" y="4"/>
                    </a:lnTo>
                    <a:lnTo>
                      <a:pt x="170" y="2"/>
                    </a:lnTo>
                    <a:lnTo>
                      <a:pt x="166" y="0"/>
                    </a:lnTo>
                    <a:lnTo>
                      <a:pt x="162" y="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62" name="Freeform 281"/>
              <p:cNvSpPr>
                <a:spLocks/>
              </p:cNvSpPr>
              <p:nvPr/>
            </p:nvSpPr>
            <p:spPr bwMode="gray">
              <a:xfrm>
                <a:off x="2836" y="2547"/>
                <a:ext cx="139" cy="212"/>
              </a:xfrm>
              <a:custGeom>
                <a:avLst/>
                <a:gdLst>
                  <a:gd name="T0" fmla="*/ 126 w 126"/>
                  <a:gd name="T1" fmla="*/ 46 h 212"/>
                  <a:gd name="T2" fmla="*/ 124 w 126"/>
                  <a:gd name="T3" fmla="*/ 90 h 212"/>
                  <a:gd name="T4" fmla="*/ 120 w 126"/>
                  <a:gd name="T5" fmla="*/ 88 h 212"/>
                  <a:gd name="T6" fmla="*/ 112 w 126"/>
                  <a:gd name="T7" fmla="*/ 90 h 212"/>
                  <a:gd name="T8" fmla="*/ 108 w 126"/>
                  <a:gd name="T9" fmla="*/ 92 h 212"/>
                  <a:gd name="T10" fmla="*/ 106 w 126"/>
                  <a:gd name="T11" fmla="*/ 98 h 212"/>
                  <a:gd name="T12" fmla="*/ 106 w 126"/>
                  <a:gd name="T13" fmla="*/ 104 h 212"/>
                  <a:gd name="T14" fmla="*/ 102 w 126"/>
                  <a:gd name="T15" fmla="*/ 110 h 212"/>
                  <a:gd name="T16" fmla="*/ 98 w 126"/>
                  <a:gd name="T17" fmla="*/ 114 h 212"/>
                  <a:gd name="T18" fmla="*/ 98 w 126"/>
                  <a:gd name="T19" fmla="*/ 120 h 212"/>
                  <a:gd name="T20" fmla="*/ 98 w 126"/>
                  <a:gd name="T21" fmla="*/ 124 h 212"/>
                  <a:gd name="T22" fmla="*/ 98 w 126"/>
                  <a:gd name="T23" fmla="*/ 124 h 212"/>
                  <a:gd name="T24" fmla="*/ 98 w 126"/>
                  <a:gd name="T25" fmla="*/ 122 h 212"/>
                  <a:gd name="T26" fmla="*/ 100 w 126"/>
                  <a:gd name="T27" fmla="*/ 126 h 212"/>
                  <a:gd name="T28" fmla="*/ 104 w 126"/>
                  <a:gd name="T29" fmla="*/ 132 h 212"/>
                  <a:gd name="T30" fmla="*/ 102 w 126"/>
                  <a:gd name="T31" fmla="*/ 138 h 212"/>
                  <a:gd name="T32" fmla="*/ 102 w 126"/>
                  <a:gd name="T33" fmla="*/ 150 h 212"/>
                  <a:gd name="T34" fmla="*/ 104 w 126"/>
                  <a:gd name="T35" fmla="*/ 158 h 212"/>
                  <a:gd name="T36" fmla="*/ 106 w 126"/>
                  <a:gd name="T37" fmla="*/ 168 h 212"/>
                  <a:gd name="T38" fmla="*/ 108 w 126"/>
                  <a:gd name="T39" fmla="*/ 174 h 212"/>
                  <a:gd name="T40" fmla="*/ 108 w 126"/>
                  <a:gd name="T41" fmla="*/ 176 h 212"/>
                  <a:gd name="T42" fmla="*/ 100 w 126"/>
                  <a:gd name="T43" fmla="*/ 178 h 212"/>
                  <a:gd name="T44" fmla="*/ 92 w 126"/>
                  <a:gd name="T45" fmla="*/ 182 h 212"/>
                  <a:gd name="T46" fmla="*/ 86 w 126"/>
                  <a:gd name="T47" fmla="*/ 190 h 212"/>
                  <a:gd name="T48" fmla="*/ 86 w 126"/>
                  <a:gd name="T49" fmla="*/ 192 h 212"/>
                  <a:gd name="T50" fmla="*/ 84 w 126"/>
                  <a:gd name="T51" fmla="*/ 198 h 212"/>
                  <a:gd name="T52" fmla="*/ 78 w 126"/>
                  <a:gd name="T53" fmla="*/ 202 h 212"/>
                  <a:gd name="T54" fmla="*/ 68 w 126"/>
                  <a:gd name="T55" fmla="*/ 204 h 212"/>
                  <a:gd name="T56" fmla="*/ 66 w 126"/>
                  <a:gd name="T57" fmla="*/ 202 h 212"/>
                  <a:gd name="T58" fmla="*/ 60 w 126"/>
                  <a:gd name="T59" fmla="*/ 200 h 212"/>
                  <a:gd name="T60" fmla="*/ 58 w 126"/>
                  <a:gd name="T61" fmla="*/ 204 h 212"/>
                  <a:gd name="T62" fmla="*/ 46 w 126"/>
                  <a:gd name="T63" fmla="*/ 208 h 212"/>
                  <a:gd name="T64" fmla="*/ 12 w 126"/>
                  <a:gd name="T65" fmla="*/ 212 h 212"/>
                  <a:gd name="T66" fmla="*/ 12 w 126"/>
                  <a:gd name="T67" fmla="*/ 210 h 212"/>
                  <a:gd name="T68" fmla="*/ 10 w 126"/>
                  <a:gd name="T69" fmla="*/ 204 h 212"/>
                  <a:gd name="T70" fmla="*/ 6 w 126"/>
                  <a:gd name="T71" fmla="*/ 200 h 212"/>
                  <a:gd name="T72" fmla="*/ 2 w 126"/>
                  <a:gd name="T73" fmla="*/ 194 h 212"/>
                  <a:gd name="T74" fmla="*/ 2 w 126"/>
                  <a:gd name="T75" fmla="*/ 184 h 212"/>
                  <a:gd name="T76" fmla="*/ 6 w 126"/>
                  <a:gd name="T77" fmla="*/ 186 h 212"/>
                  <a:gd name="T78" fmla="*/ 12 w 126"/>
                  <a:gd name="T79" fmla="*/ 184 h 212"/>
                  <a:gd name="T80" fmla="*/ 18 w 126"/>
                  <a:gd name="T81" fmla="*/ 180 h 212"/>
                  <a:gd name="T82" fmla="*/ 18 w 126"/>
                  <a:gd name="T83" fmla="*/ 174 h 212"/>
                  <a:gd name="T84" fmla="*/ 16 w 126"/>
                  <a:gd name="T85" fmla="*/ 168 h 212"/>
                  <a:gd name="T86" fmla="*/ 12 w 126"/>
                  <a:gd name="T87" fmla="*/ 156 h 212"/>
                  <a:gd name="T88" fmla="*/ 12 w 126"/>
                  <a:gd name="T89" fmla="*/ 150 h 212"/>
                  <a:gd name="T90" fmla="*/ 14 w 126"/>
                  <a:gd name="T91" fmla="*/ 144 h 212"/>
                  <a:gd name="T92" fmla="*/ 12 w 126"/>
                  <a:gd name="T93" fmla="*/ 136 h 212"/>
                  <a:gd name="T94" fmla="*/ 10 w 126"/>
                  <a:gd name="T95" fmla="*/ 132 h 212"/>
                  <a:gd name="T96" fmla="*/ 8 w 126"/>
                  <a:gd name="T97" fmla="*/ 130 h 212"/>
                  <a:gd name="T98" fmla="*/ 4 w 126"/>
                  <a:gd name="T99" fmla="*/ 126 h 212"/>
                  <a:gd name="T100" fmla="*/ 0 w 126"/>
                  <a:gd name="T101" fmla="*/ 126 h 212"/>
                  <a:gd name="T102" fmla="*/ 2 w 126"/>
                  <a:gd name="T103" fmla="*/ 120 h 212"/>
                  <a:gd name="T104" fmla="*/ 6 w 126"/>
                  <a:gd name="T105" fmla="*/ 104 h 212"/>
                  <a:gd name="T106" fmla="*/ 4 w 126"/>
                  <a:gd name="T107" fmla="*/ 102 h 212"/>
                  <a:gd name="T108" fmla="*/ 6 w 126"/>
                  <a:gd name="T109" fmla="*/ 96 h 212"/>
                  <a:gd name="T110" fmla="*/ 12 w 126"/>
                  <a:gd name="T111" fmla="*/ 88 h 212"/>
                  <a:gd name="T112" fmla="*/ 18 w 126"/>
                  <a:gd name="T113" fmla="*/ 78 h 212"/>
                  <a:gd name="T114" fmla="*/ 18 w 126"/>
                  <a:gd name="T115" fmla="*/ 50 h 212"/>
                  <a:gd name="T116" fmla="*/ 26 w 126"/>
                  <a:gd name="T117" fmla="*/ 30 h 212"/>
                  <a:gd name="T118" fmla="*/ 24 w 126"/>
                  <a:gd name="T119" fmla="*/ 26 h 212"/>
                  <a:gd name="T120" fmla="*/ 20 w 126"/>
                  <a:gd name="T121" fmla="*/ 16 h 212"/>
                  <a:gd name="T122" fmla="*/ 18 w 126"/>
                  <a:gd name="T123" fmla="*/ 6 h 212"/>
                  <a:gd name="T124" fmla="*/ 18 w 126"/>
                  <a:gd name="T125" fmla="*/ 0 h 2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6"/>
                  <a:gd name="T190" fmla="*/ 0 h 212"/>
                  <a:gd name="T191" fmla="*/ 126 w 126"/>
                  <a:gd name="T192" fmla="*/ 212 h 21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6" h="212">
                    <a:moveTo>
                      <a:pt x="18" y="0"/>
                    </a:moveTo>
                    <a:lnTo>
                      <a:pt x="126" y="46"/>
                    </a:lnTo>
                    <a:lnTo>
                      <a:pt x="124" y="90"/>
                    </a:lnTo>
                    <a:lnTo>
                      <a:pt x="122" y="90"/>
                    </a:lnTo>
                    <a:lnTo>
                      <a:pt x="120" y="88"/>
                    </a:lnTo>
                    <a:lnTo>
                      <a:pt x="116" y="88"/>
                    </a:lnTo>
                    <a:lnTo>
                      <a:pt x="112" y="90"/>
                    </a:lnTo>
                    <a:lnTo>
                      <a:pt x="110" y="90"/>
                    </a:lnTo>
                    <a:lnTo>
                      <a:pt x="108" y="92"/>
                    </a:lnTo>
                    <a:lnTo>
                      <a:pt x="106" y="96"/>
                    </a:lnTo>
                    <a:lnTo>
                      <a:pt x="106" y="98"/>
                    </a:lnTo>
                    <a:lnTo>
                      <a:pt x="106" y="100"/>
                    </a:lnTo>
                    <a:lnTo>
                      <a:pt x="106" y="104"/>
                    </a:lnTo>
                    <a:lnTo>
                      <a:pt x="104" y="108"/>
                    </a:lnTo>
                    <a:lnTo>
                      <a:pt x="102" y="110"/>
                    </a:lnTo>
                    <a:lnTo>
                      <a:pt x="100" y="110"/>
                    </a:lnTo>
                    <a:lnTo>
                      <a:pt x="98" y="114"/>
                    </a:lnTo>
                    <a:lnTo>
                      <a:pt x="96" y="116"/>
                    </a:lnTo>
                    <a:lnTo>
                      <a:pt x="98" y="120"/>
                    </a:lnTo>
                    <a:lnTo>
                      <a:pt x="98" y="122"/>
                    </a:lnTo>
                    <a:lnTo>
                      <a:pt x="98" y="124"/>
                    </a:lnTo>
                    <a:lnTo>
                      <a:pt x="98" y="122"/>
                    </a:lnTo>
                    <a:lnTo>
                      <a:pt x="98" y="124"/>
                    </a:lnTo>
                    <a:lnTo>
                      <a:pt x="100" y="126"/>
                    </a:lnTo>
                    <a:lnTo>
                      <a:pt x="102" y="128"/>
                    </a:lnTo>
                    <a:lnTo>
                      <a:pt x="104" y="132"/>
                    </a:lnTo>
                    <a:lnTo>
                      <a:pt x="104" y="134"/>
                    </a:lnTo>
                    <a:lnTo>
                      <a:pt x="102" y="138"/>
                    </a:lnTo>
                    <a:lnTo>
                      <a:pt x="102" y="144"/>
                    </a:lnTo>
                    <a:lnTo>
                      <a:pt x="102" y="150"/>
                    </a:lnTo>
                    <a:lnTo>
                      <a:pt x="102" y="154"/>
                    </a:lnTo>
                    <a:lnTo>
                      <a:pt x="104" y="158"/>
                    </a:lnTo>
                    <a:lnTo>
                      <a:pt x="104" y="162"/>
                    </a:lnTo>
                    <a:lnTo>
                      <a:pt x="106" y="168"/>
                    </a:lnTo>
                    <a:lnTo>
                      <a:pt x="108" y="172"/>
                    </a:lnTo>
                    <a:lnTo>
                      <a:pt x="108" y="174"/>
                    </a:lnTo>
                    <a:lnTo>
                      <a:pt x="108" y="176"/>
                    </a:lnTo>
                    <a:lnTo>
                      <a:pt x="104" y="178"/>
                    </a:lnTo>
                    <a:lnTo>
                      <a:pt x="100" y="178"/>
                    </a:lnTo>
                    <a:lnTo>
                      <a:pt x="96" y="180"/>
                    </a:lnTo>
                    <a:lnTo>
                      <a:pt x="92" y="182"/>
                    </a:lnTo>
                    <a:lnTo>
                      <a:pt x="88" y="186"/>
                    </a:lnTo>
                    <a:lnTo>
                      <a:pt x="86" y="190"/>
                    </a:lnTo>
                    <a:lnTo>
                      <a:pt x="86" y="192"/>
                    </a:lnTo>
                    <a:lnTo>
                      <a:pt x="86" y="194"/>
                    </a:lnTo>
                    <a:lnTo>
                      <a:pt x="84" y="198"/>
                    </a:lnTo>
                    <a:lnTo>
                      <a:pt x="82" y="200"/>
                    </a:lnTo>
                    <a:lnTo>
                      <a:pt x="78" y="202"/>
                    </a:lnTo>
                    <a:lnTo>
                      <a:pt x="74" y="204"/>
                    </a:lnTo>
                    <a:lnTo>
                      <a:pt x="68" y="204"/>
                    </a:lnTo>
                    <a:lnTo>
                      <a:pt x="68" y="202"/>
                    </a:lnTo>
                    <a:lnTo>
                      <a:pt x="66" y="202"/>
                    </a:lnTo>
                    <a:lnTo>
                      <a:pt x="64" y="202"/>
                    </a:lnTo>
                    <a:lnTo>
                      <a:pt x="60" y="200"/>
                    </a:lnTo>
                    <a:lnTo>
                      <a:pt x="58" y="202"/>
                    </a:lnTo>
                    <a:lnTo>
                      <a:pt x="58" y="204"/>
                    </a:lnTo>
                    <a:lnTo>
                      <a:pt x="56" y="204"/>
                    </a:lnTo>
                    <a:lnTo>
                      <a:pt x="46" y="208"/>
                    </a:lnTo>
                    <a:lnTo>
                      <a:pt x="32" y="210"/>
                    </a:lnTo>
                    <a:lnTo>
                      <a:pt x="12" y="212"/>
                    </a:lnTo>
                    <a:lnTo>
                      <a:pt x="12" y="210"/>
                    </a:lnTo>
                    <a:lnTo>
                      <a:pt x="10" y="206"/>
                    </a:lnTo>
                    <a:lnTo>
                      <a:pt x="10" y="204"/>
                    </a:lnTo>
                    <a:lnTo>
                      <a:pt x="6" y="202"/>
                    </a:lnTo>
                    <a:lnTo>
                      <a:pt x="6" y="200"/>
                    </a:lnTo>
                    <a:lnTo>
                      <a:pt x="4" y="198"/>
                    </a:lnTo>
                    <a:lnTo>
                      <a:pt x="2" y="194"/>
                    </a:lnTo>
                    <a:lnTo>
                      <a:pt x="2" y="190"/>
                    </a:lnTo>
                    <a:lnTo>
                      <a:pt x="2" y="184"/>
                    </a:lnTo>
                    <a:lnTo>
                      <a:pt x="4" y="184"/>
                    </a:lnTo>
                    <a:lnTo>
                      <a:pt x="6" y="186"/>
                    </a:lnTo>
                    <a:lnTo>
                      <a:pt x="8" y="184"/>
                    </a:lnTo>
                    <a:lnTo>
                      <a:pt x="12" y="184"/>
                    </a:lnTo>
                    <a:lnTo>
                      <a:pt x="14" y="182"/>
                    </a:lnTo>
                    <a:lnTo>
                      <a:pt x="18" y="180"/>
                    </a:lnTo>
                    <a:lnTo>
                      <a:pt x="18" y="176"/>
                    </a:lnTo>
                    <a:lnTo>
                      <a:pt x="18" y="174"/>
                    </a:lnTo>
                    <a:lnTo>
                      <a:pt x="18" y="172"/>
                    </a:lnTo>
                    <a:lnTo>
                      <a:pt x="16" y="168"/>
                    </a:lnTo>
                    <a:lnTo>
                      <a:pt x="14" y="162"/>
                    </a:lnTo>
                    <a:lnTo>
                      <a:pt x="12" y="156"/>
                    </a:lnTo>
                    <a:lnTo>
                      <a:pt x="12" y="152"/>
                    </a:lnTo>
                    <a:lnTo>
                      <a:pt x="12" y="150"/>
                    </a:lnTo>
                    <a:lnTo>
                      <a:pt x="12" y="146"/>
                    </a:lnTo>
                    <a:lnTo>
                      <a:pt x="14" y="144"/>
                    </a:lnTo>
                    <a:lnTo>
                      <a:pt x="12" y="140"/>
                    </a:lnTo>
                    <a:lnTo>
                      <a:pt x="12" y="136"/>
                    </a:lnTo>
                    <a:lnTo>
                      <a:pt x="10" y="132"/>
                    </a:lnTo>
                    <a:lnTo>
                      <a:pt x="10" y="130"/>
                    </a:lnTo>
                    <a:lnTo>
                      <a:pt x="8" y="130"/>
                    </a:lnTo>
                    <a:lnTo>
                      <a:pt x="6" y="128"/>
                    </a:lnTo>
                    <a:lnTo>
                      <a:pt x="4" y="126"/>
                    </a:lnTo>
                    <a:lnTo>
                      <a:pt x="0" y="128"/>
                    </a:lnTo>
                    <a:lnTo>
                      <a:pt x="0" y="126"/>
                    </a:lnTo>
                    <a:lnTo>
                      <a:pt x="0" y="124"/>
                    </a:lnTo>
                    <a:lnTo>
                      <a:pt x="2" y="120"/>
                    </a:lnTo>
                    <a:lnTo>
                      <a:pt x="4" y="114"/>
                    </a:lnTo>
                    <a:lnTo>
                      <a:pt x="6" y="104"/>
                    </a:lnTo>
                    <a:lnTo>
                      <a:pt x="4" y="104"/>
                    </a:lnTo>
                    <a:lnTo>
                      <a:pt x="4" y="102"/>
                    </a:lnTo>
                    <a:lnTo>
                      <a:pt x="4" y="100"/>
                    </a:lnTo>
                    <a:lnTo>
                      <a:pt x="6" y="96"/>
                    </a:lnTo>
                    <a:lnTo>
                      <a:pt x="8" y="92"/>
                    </a:lnTo>
                    <a:lnTo>
                      <a:pt x="12" y="88"/>
                    </a:lnTo>
                    <a:lnTo>
                      <a:pt x="18" y="82"/>
                    </a:lnTo>
                    <a:lnTo>
                      <a:pt x="18" y="78"/>
                    </a:lnTo>
                    <a:lnTo>
                      <a:pt x="18" y="66"/>
                    </a:lnTo>
                    <a:lnTo>
                      <a:pt x="18" y="50"/>
                    </a:lnTo>
                    <a:lnTo>
                      <a:pt x="20" y="38"/>
                    </a:lnTo>
                    <a:lnTo>
                      <a:pt x="26" y="30"/>
                    </a:lnTo>
                    <a:lnTo>
                      <a:pt x="24" y="30"/>
                    </a:lnTo>
                    <a:lnTo>
                      <a:pt x="24" y="26"/>
                    </a:lnTo>
                    <a:lnTo>
                      <a:pt x="22" y="22"/>
                    </a:lnTo>
                    <a:lnTo>
                      <a:pt x="20" y="16"/>
                    </a:lnTo>
                    <a:lnTo>
                      <a:pt x="18" y="12"/>
                    </a:lnTo>
                    <a:lnTo>
                      <a:pt x="18" y="6"/>
                    </a:lnTo>
                    <a:lnTo>
                      <a:pt x="18" y="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63" name="Freeform 282"/>
              <p:cNvSpPr>
                <a:spLocks/>
              </p:cNvSpPr>
              <p:nvPr/>
            </p:nvSpPr>
            <p:spPr bwMode="gray">
              <a:xfrm>
                <a:off x="2944" y="2553"/>
                <a:ext cx="241" cy="250"/>
              </a:xfrm>
              <a:custGeom>
                <a:avLst/>
                <a:gdLst>
                  <a:gd name="T0" fmla="*/ 186 w 218"/>
                  <a:gd name="T1" fmla="*/ 4 h 250"/>
                  <a:gd name="T2" fmla="*/ 174 w 218"/>
                  <a:gd name="T3" fmla="*/ 16 h 250"/>
                  <a:gd name="T4" fmla="*/ 28 w 218"/>
                  <a:gd name="T5" fmla="*/ 22 h 250"/>
                  <a:gd name="T6" fmla="*/ 24 w 218"/>
                  <a:gd name="T7" fmla="*/ 82 h 250"/>
                  <a:gd name="T8" fmla="*/ 14 w 218"/>
                  <a:gd name="T9" fmla="*/ 84 h 250"/>
                  <a:gd name="T10" fmla="*/ 10 w 218"/>
                  <a:gd name="T11" fmla="*/ 90 h 250"/>
                  <a:gd name="T12" fmla="*/ 6 w 218"/>
                  <a:gd name="T13" fmla="*/ 100 h 250"/>
                  <a:gd name="T14" fmla="*/ 2 w 218"/>
                  <a:gd name="T15" fmla="*/ 106 h 250"/>
                  <a:gd name="T16" fmla="*/ 0 w 218"/>
                  <a:gd name="T17" fmla="*/ 110 h 250"/>
                  <a:gd name="T18" fmla="*/ 4 w 218"/>
                  <a:gd name="T19" fmla="*/ 122 h 250"/>
                  <a:gd name="T20" fmla="*/ 6 w 218"/>
                  <a:gd name="T21" fmla="*/ 128 h 250"/>
                  <a:gd name="T22" fmla="*/ 6 w 218"/>
                  <a:gd name="T23" fmla="*/ 136 h 250"/>
                  <a:gd name="T24" fmla="*/ 6 w 218"/>
                  <a:gd name="T25" fmla="*/ 152 h 250"/>
                  <a:gd name="T26" fmla="*/ 14 w 218"/>
                  <a:gd name="T27" fmla="*/ 174 h 250"/>
                  <a:gd name="T28" fmla="*/ 24 w 218"/>
                  <a:gd name="T29" fmla="*/ 186 h 250"/>
                  <a:gd name="T30" fmla="*/ 32 w 218"/>
                  <a:gd name="T31" fmla="*/ 196 h 250"/>
                  <a:gd name="T32" fmla="*/ 50 w 218"/>
                  <a:gd name="T33" fmla="*/ 222 h 250"/>
                  <a:gd name="T34" fmla="*/ 56 w 218"/>
                  <a:gd name="T35" fmla="*/ 230 h 250"/>
                  <a:gd name="T36" fmla="*/ 66 w 218"/>
                  <a:gd name="T37" fmla="*/ 238 h 250"/>
                  <a:gd name="T38" fmla="*/ 78 w 218"/>
                  <a:gd name="T39" fmla="*/ 240 h 250"/>
                  <a:gd name="T40" fmla="*/ 88 w 218"/>
                  <a:gd name="T41" fmla="*/ 250 h 250"/>
                  <a:gd name="T42" fmla="*/ 114 w 218"/>
                  <a:gd name="T43" fmla="*/ 250 h 250"/>
                  <a:gd name="T44" fmla="*/ 138 w 218"/>
                  <a:gd name="T45" fmla="*/ 250 h 250"/>
                  <a:gd name="T46" fmla="*/ 180 w 218"/>
                  <a:gd name="T47" fmla="*/ 244 h 250"/>
                  <a:gd name="T48" fmla="*/ 180 w 218"/>
                  <a:gd name="T49" fmla="*/ 222 h 250"/>
                  <a:gd name="T50" fmla="*/ 172 w 218"/>
                  <a:gd name="T51" fmla="*/ 210 h 250"/>
                  <a:gd name="T52" fmla="*/ 160 w 218"/>
                  <a:gd name="T53" fmla="*/ 196 h 250"/>
                  <a:gd name="T54" fmla="*/ 154 w 218"/>
                  <a:gd name="T55" fmla="*/ 192 h 250"/>
                  <a:gd name="T56" fmla="*/ 152 w 218"/>
                  <a:gd name="T57" fmla="*/ 184 h 250"/>
                  <a:gd name="T58" fmla="*/ 156 w 218"/>
                  <a:gd name="T59" fmla="*/ 176 h 250"/>
                  <a:gd name="T60" fmla="*/ 156 w 218"/>
                  <a:gd name="T61" fmla="*/ 158 h 250"/>
                  <a:gd name="T62" fmla="*/ 160 w 218"/>
                  <a:gd name="T63" fmla="*/ 150 h 250"/>
                  <a:gd name="T64" fmla="*/ 176 w 218"/>
                  <a:gd name="T65" fmla="*/ 130 h 250"/>
                  <a:gd name="T66" fmla="*/ 188 w 218"/>
                  <a:gd name="T67" fmla="*/ 108 h 250"/>
                  <a:gd name="T68" fmla="*/ 192 w 218"/>
                  <a:gd name="T69" fmla="*/ 94 h 250"/>
                  <a:gd name="T70" fmla="*/ 200 w 218"/>
                  <a:gd name="T71" fmla="*/ 82 h 250"/>
                  <a:gd name="T72" fmla="*/ 208 w 218"/>
                  <a:gd name="T73" fmla="*/ 78 h 250"/>
                  <a:gd name="T74" fmla="*/ 216 w 218"/>
                  <a:gd name="T75" fmla="*/ 70 h 250"/>
                  <a:gd name="T76" fmla="*/ 218 w 218"/>
                  <a:gd name="T77" fmla="*/ 66 h 250"/>
                  <a:gd name="T78" fmla="*/ 212 w 218"/>
                  <a:gd name="T79" fmla="*/ 54 h 250"/>
                  <a:gd name="T80" fmla="*/ 204 w 218"/>
                  <a:gd name="T81" fmla="*/ 40 h 250"/>
                  <a:gd name="T82" fmla="*/ 200 w 218"/>
                  <a:gd name="T83" fmla="*/ 32 h 250"/>
                  <a:gd name="T84" fmla="*/ 200 w 218"/>
                  <a:gd name="T85" fmla="*/ 22 h 250"/>
                  <a:gd name="T86" fmla="*/ 192 w 218"/>
                  <a:gd name="T87" fmla="*/ 8 h 2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8"/>
                  <a:gd name="T133" fmla="*/ 0 h 250"/>
                  <a:gd name="T134" fmla="*/ 218 w 218"/>
                  <a:gd name="T135" fmla="*/ 250 h 2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8" h="250">
                    <a:moveTo>
                      <a:pt x="188" y="0"/>
                    </a:moveTo>
                    <a:lnTo>
                      <a:pt x="188" y="2"/>
                    </a:lnTo>
                    <a:lnTo>
                      <a:pt x="186" y="4"/>
                    </a:lnTo>
                    <a:lnTo>
                      <a:pt x="184" y="8"/>
                    </a:lnTo>
                    <a:lnTo>
                      <a:pt x="180" y="12"/>
                    </a:lnTo>
                    <a:lnTo>
                      <a:pt x="174" y="16"/>
                    </a:lnTo>
                    <a:lnTo>
                      <a:pt x="168" y="20"/>
                    </a:lnTo>
                    <a:lnTo>
                      <a:pt x="160" y="22"/>
                    </a:lnTo>
                    <a:lnTo>
                      <a:pt x="28" y="22"/>
                    </a:lnTo>
                    <a:lnTo>
                      <a:pt x="28" y="84"/>
                    </a:lnTo>
                    <a:lnTo>
                      <a:pt x="28" y="82"/>
                    </a:lnTo>
                    <a:lnTo>
                      <a:pt x="24" y="82"/>
                    </a:lnTo>
                    <a:lnTo>
                      <a:pt x="20" y="82"/>
                    </a:lnTo>
                    <a:lnTo>
                      <a:pt x="18" y="82"/>
                    </a:lnTo>
                    <a:lnTo>
                      <a:pt x="14" y="84"/>
                    </a:lnTo>
                    <a:lnTo>
                      <a:pt x="10" y="86"/>
                    </a:lnTo>
                    <a:lnTo>
                      <a:pt x="10" y="90"/>
                    </a:lnTo>
                    <a:lnTo>
                      <a:pt x="8" y="94"/>
                    </a:lnTo>
                    <a:lnTo>
                      <a:pt x="8" y="98"/>
                    </a:lnTo>
                    <a:lnTo>
                      <a:pt x="6" y="100"/>
                    </a:lnTo>
                    <a:lnTo>
                      <a:pt x="6" y="102"/>
                    </a:lnTo>
                    <a:lnTo>
                      <a:pt x="4" y="104"/>
                    </a:lnTo>
                    <a:lnTo>
                      <a:pt x="2" y="106"/>
                    </a:lnTo>
                    <a:lnTo>
                      <a:pt x="0" y="108"/>
                    </a:lnTo>
                    <a:lnTo>
                      <a:pt x="0" y="110"/>
                    </a:lnTo>
                    <a:lnTo>
                      <a:pt x="0" y="114"/>
                    </a:lnTo>
                    <a:lnTo>
                      <a:pt x="2" y="118"/>
                    </a:lnTo>
                    <a:lnTo>
                      <a:pt x="4" y="122"/>
                    </a:lnTo>
                    <a:lnTo>
                      <a:pt x="6" y="124"/>
                    </a:lnTo>
                    <a:lnTo>
                      <a:pt x="6" y="128"/>
                    </a:lnTo>
                    <a:lnTo>
                      <a:pt x="6" y="132"/>
                    </a:lnTo>
                    <a:lnTo>
                      <a:pt x="6" y="136"/>
                    </a:lnTo>
                    <a:lnTo>
                      <a:pt x="4" y="140"/>
                    </a:lnTo>
                    <a:lnTo>
                      <a:pt x="4" y="146"/>
                    </a:lnTo>
                    <a:lnTo>
                      <a:pt x="6" y="152"/>
                    </a:lnTo>
                    <a:lnTo>
                      <a:pt x="12" y="170"/>
                    </a:lnTo>
                    <a:lnTo>
                      <a:pt x="14" y="174"/>
                    </a:lnTo>
                    <a:lnTo>
                      <a:pt x="16" y="178"/>
                    </a:lnTo>
                    <a:lnTo>
                      <a:pt x="20" y="182"/>
                    </a:lnTo>
                    <a:lnTo>
                      <a:pt x="24" y="186"/>
                    </a:lnTo>
                    <a:lnTo>
                      <a:pt x="26" y="190"/>
                    </a:lnTo>
                    <a:lnTo>
                      <a:pt x="30" y="194"/>
                    </a:lnTo>
                    <a:lnTo>
                      <a:pt x="32" y="196"/>
                    </a:lnTo>
                    <a:lnTo>
                      <a:pt x="38" y="204"/>
                    </a:lnTo>
                    <a:lnTo>
                      <a:pt x="44" y="214"/>
                    </a:lnTo>
                    <a:lnTo>
                      <a:pt x="50" y="222"/>
                    </a:lnTo>
                    <a:lnTo>
                      <a:pt x="54" y="228"/>
                    </a:lnTo>
                    <a:lnTo>
                      <a:pt x="54" y="230"/>
                    </a:lnTo>
                    <a:lnTo>
                      <a:pt x="56" y="230"/>
                    </a:lnTo>
                    <a:lnTo>
                      <a:pt x="60" y="234"/>
                    </a:lnTo>
                    <a:lnTo>
                      <a:pt x="62" y="236"/>
                    </a:lnTo>
                    <a:lnTo>
                      <a:pt x="66" y="238"/>
                    </a:lnTo>
                    <a:lnTo>
                      <a:pt x="72" y="240"/>
                    </a:lnTo>
                    <a:lnTo>
                      <a:pt x="76" y="240"/>
                    </a:lnTo>
                    <a:lnTo>
                      <a:pt x="78" y="240"/>
                    </a:lnTo>
                    <a:lnTo>
                      <a:pt x="80" y="242"/>
                    </a:lnTo>
                    <a:lnTo>
                      <a:pt x="84" y="244"/>
                    </a:lnTo>
                    <a:lnTo>
                      <a:pt x="88" y="250"/>
                    </a:lnTo>
                    <a:lnTo>
                      <a:pt x="92" y="250"/>
                    </a:lnTo>
                    <a:lnTo>
                      <a:pt x="102" y="250"/>
                    </a:lnTo>
                    <a:lnTo>
                      <a:pt x="114" y="250"/>
                    </a:lnTo>
                    <a:lnTo>
                      <a:pt x="122" y="250"/>
                    </a:lnTo>
                    <a:lnTo>
                      <a:pt x="126" y="250"/>
                    </a:lnTo>
                    <a:lnTo>
                      <a:pt x="138" y="250"/>
                    </a:lnTo>
                    <a:lnTo>
                      <a:pt x="152" y="248"/>
                    </a:lnTo>
                    <a:lnTo>
                      <a:pt x="168" y="246"/>
                    </a:lnTo>
                    <a:lnTo>
                      <a:pt x="180" y="244"/>
                    </a:lnTo>
                    <a:lnTo>
                      <a:pt x="184" y="240"/>
                    </a:lnTo>
                    <a:lnTo>
                      <a:pt x="182" y="222"/>
                    </a:lnTo>
                    <a:lnTo>
                      <a:pt x="180" y="222"/>
                    </a:lnTo>
                    <a:lnTo>
                      <a:pt x="178" y="218"/>
                    </a:lnTo>
                    <a:lnTo>
                      <a:pt x="176" y="214"/>
                    </a:lnTo>
                    <a:lnTo>
                      <a:pt x="172" y="210"/>
                    </a:lnTo>
                    <a:lnTo>
                      <a:pt x="168" y="204"/>
                    </a:lnTo>
                    <a:lnTo>
                      <a:pt x="164" y="200"/>
                    </a:lnTo>
                    <a:lnTo>
                      <a:pt x="160" y="196"/>
                    </a:lnTo>
                    <a:lnTo>
                      <a:pt x="158" y="194"/>
                    </a:lnTo>
                    <a:lnTo>
                      <a:pt x="156" y="194"/>
                    </a:lnTo>
                    <a:lnTo>
                      <a:pt x="154" y="192"/>
                    </a:lnTo>
                    <a:lnTo>
                      <a:pt x="152" y="190"/>
                    </a:lnTo>
                    <a:lnTo>
                      <a:pt x="152" y="188"/>
                    </a:lnTo>
                    <a:lnTo>
                      <a:pt x="152" y="184"/>
                    </a:lnTo>
                    <a:lnTo>
                      <a:pt x="156" y="182"/>
                    </a:lnTo>
                    <a:lnTo>
                      <a:pt x="156" y="180"/>
                    </a:lnTo>
                    <a:lnTo>
                      <a:pt x="156" y="176"/>
                    </a:lnTo>
                    <a:lnTo>
                      <a:pt x="156" y="172"/>
                    </a:lnTo>
                    <a:lnTo>
                      <a:pt x="156" y="166"/>
                    </a:lnTo>
                    <a:lnTo>
                      <a:pt x="156" y="158"/>
                    </a:lnTo>
                    <a:lnTo>
                      <a:pt x="158" y="154"/>
                    </a:lnTo>
                    <a:lnTo>
                      <a:pt x="160" y="150"/>
                    </a:lnTo>
                    <a:lnTo>
                      <a:pt x="164" y="144"/>
                    </a:lnTo>
                    <a:lnTo>
                      <a:pt x="168" y="136"/>
                    </a:lnTo>
                    <a:lnTo>
                      <a:pt x="176" y="130"/>
                    </a:lnTo>
                    <a:lnTo>
                      <a:pt x="178" y="128"/>
                    </a:lnTo>
                    <a:lnTo>
                      <a:pt x="182" y="118"/>
                    </a:lnTo>
                    <a:lnTo>
                      <a:pt x="188" y="108"/>
                    </a:lnTo>
                    <a:lnTo>
                      <a:pt x="188" y="98"/>
                    </a:lnTo>
                    <a:lnTo>
                      <a:pt x="190" y="96"/>
                    </a:lnTo>
                    <a:lnTo>
                      <a:pt x="192" y="94"/>
                    </a:lnTo>
                    <a:lnTo>
                      <a:pt x="194" y="90"/>
                    </a:lnTo>
                    <a:lnTo>
                      <a:pt x="198" y="86"/>
                    </a:lnTo>
                    <a:lnTo>
                      <a:pt x="200" y="82"/>
                    </a:lnTo>
                    <a:lnTo>
                      <a:pt x="204" y="80"/>
                    </a:lnTo>
                    <a:lnTo>
                      <a:pt x="206" y="78"/>
                    </a:lnTo>
                    <a:lnTo>
                      <a:pt x="208" y="78"/>
                    </a:lnTo>
                    <a:lnTo>
                      <a:pt x="212" y="76"/>
                    </a:lnTo>
                    <a:lnTo>
                      <a:pt x="214" y="72"/>
                    </a:lnTo>
                    <a:lnTo>
                      <a:pt x="216" y="70"/>
                    </a:lnTo>
                    <a:lnTo>
                      <a:pt x="218" y="68"/>
                    </a:lnTo>
                    <a:lnTo>
                      <a:pt x="218" y="66"/>
                    </a:lnTo>
                    <a:lnTo>
                      <a:pt x="216" y="64"/>
                    </a:lnTo>
                    <a:lnTo>
                      <a:pt x="214" y="60"/>
                    </a:lnTo>
                    <a:lnTo>
                      <a:pt x="212" y="54"/>
                    </a:lnTo>
                    <a:lnTo>
                      <a:pt x="210" y="50"/>
                    </a:lnTo>
                    <a:lnTo>
                      <a:pt x="206" y="44"/>
                    </a:lnTo>
                    <a:lnTo>
                      <a:pt x="204" y="40"/>
                    </a:lnTo>
                    <a:lnTo>
                      <a:pt x="204" y="38"/>
                    </a:lnTo>
                    <a:lnTo>
                      <a:pt x="202" y="34"/>
                    </a:lnTo>
                    <a:lnTo>
                      <a:pt x="200" y="32"/>
                    </a:lnTo>
                    <a:lnTo>
                      <a:pt x="200" y="28"/>
                    </a:lnTo>
                    <a:lnTo>
                      <a:pt x="200" y="22"/>
                    </a:lnTo>
                    <a:lnTo>
                      <a:pt x="198" y="18"/>
                    </a:lnTo>
                    <a:lnTo>
                      <a:pt x="196" y="12"/>
                    </a:lnTo>
                    <a:lnTo>
                      <a:pt x="192" y="8"/>
                    </a:lnTo>
                    <a:lnTo>
                      <a:pt x="188" y="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64" name="Freeform 286"/>
              <p:cNvSpPr>
                <a:spLocks/>
              </p:cNvSpPr>
              <p:nvPr/>
            </p:nvSpPr>
            <p:spPr bwMode="gray">
              <a:xfrm>
                <a:off x="2788" y="2797"/>
                <a:ext cx="97" cy="122"/>
              </a:xfrm>
              <a:custGeom>
                <a:avLst/>
                <a:gdLst>
                  <a:gd name="T0" fmla="*/ 10 w 88"/>
                  <a:gd name="T1" fmla="*/ 120 h 122"/>
                  <a:gd name="T2" fmla="*/ 12 w 88"/>
                  <a:gd name="T3" fmla="*/ 122 h 122"/>
                  <a:gd name="T4" fmla="*/ 10 w 88"/>
                  <a:gd name="T5" fmla="*/ 120 h 122"/>
                  <a:gd name="T6" fmla="*/ 0 w 88"/>
                  <a:gd name="T7" fmla="*/ 104 h 122"/>
                  <a:gd name="T8" fmla="*/ 2 w 88"/>
                  <a:gd name="T9" fmla="*/ 102 h 122"/>
                  <a:gd name="T10" fmla="*/ 6 w 88"/>
                  <a:gd name="T11" fmla="*/ 98 h 122"/>
                  <a:gd name="T12" fmla="*/ 8 w 88"/>
                  <a:gd name="T13" fmla="*/ 96 h 122"/>
                  <a:gd name="T14" fmla="*/ 14 w 88"/>
                  <a:gd name="T15" fmla="*/ 92 h 122"/>
                  <a:gd name="T16" fmla="*/ 20 w 88"/>
                  <a:gd name="T17" fmla="*/ 84 h 122"/>
                  <a:gd name="T18" fmla="*/ 24 w 88"/>
                  <a:gd name="T19" fmla="*/ 90 h 122"/>
                  <a:gd name="T20" fmla="*/ 32 w 88"/>
                  <a:gd name="T21" fmla="*/ 88 h 122"/>
                  <a:gd name="T22" fmla="*/ 44 w 88"/>
                  <a:gd name="T23" fmla="*/ 84 h 122"/>
                  <a:gd name="T24" fmla="*/ 48 w 88"/>
                  <a:gd name="T25" fmla="*/ 82 h 122"/>
                  <a:gd name="T26" fmla="*/ 48 w 88"/>
                  <a:gd name="T27" fmla="*/ 78 h 122"/>
                  <a:gd name="T28" fmla="*/ 50 w 88"/>
                  <a:gd name="T29" fmla="*/ 66 h 122"/>
                  <a:gd name="T30" fmla="*/ 44 w 88"/>
                  <a:gd name="T31" fmla="*/ 58 h 122"/>
                  <a:gd name="T32" fmla="*/ 44 w 88"/>
                  <a:gd name="T33" fmla="*/ 56 h 122"/>
                  <a:gd name="T34" fmla="*/ 44 w 88"/>
                  <a:gd name="T35" fmla="*/ 50 h 122"/>
                  <a:gd name="T36" fmla="*/ 46 w 88"/>
                  <a:gd name="T37" fmla="*/ 48 h 122"/>
                  <a:gd name="T38" fmla="*/ 48 w 88"/>
                  <a:gd name="T39" fmla="*/ 46 h 122"/>
                  <a:gd name="T40" fmla="*/ 50 w 88"/>
                  <a:gd name="T41" fmla="*/ 40 h 122"/>
                  <a:gd name="T42" fmla="*/ 48 w 88"/>
                  <a:gd name="T43" fmla="*/ 34 h 122"/>
                  <a:gd name="T44" fmla="*/ 30 w 88"/>
                  <a:gd name="T45" fmla="*/ 32 h 122"/>
                  <a:gd name="T46" fmla="*/ 28 w 88"/>
                  <a:gd name="T47" fmla="*/ 24 h 122"/>
                  <a:gd name="T48" fmla="*/ 32 w 88"/>
                  <a:gd name="T49" fmla="*/ 22 h 122"/>
                  <a:gd name="T50" fmla="*/ 56 w 88"/>
                  <a:gd name="T51" fmla="*/ 20 h 122"/>
                  <a:gd name="T52" fmla="*/ 72 w 88"/>
                  <a:gd name="T53" fmla="*/ 22 h 122"/>
                  <a:gd name="T54" fmla="*/ 72 w 88"/>
                  <a:gd name="T55" fmla="*/ 18 h 122"/>
                  <a:gd name="T56" fmla="*/ 72 w 88"/>
                  <a:gd name="T57" fmla="*/ 12 h 122"/>
                  <a:gd name="T58" fmla="*/ 78 w 88"/>
                  <a:gd name="T59" fmla="*/ 6 h 122"/>
                  <a:gd name="T60" fmla="*/ 82 w 88"/>
                  <a:gd name="T61" fmla="*/ 4 h 122"/>
                  <a:gd name="T62" fmla="*/ 86 w 88"/>
                  <a:gd name="T63" fmla="*/ 0 h 122"/>
                  <a:gd name="T64" fmla="*/ 88 w 88"/>
                  <a:gd name="T65" fmla="*/ 0 h 122"/>
                  <a:gd name="T66" fmla="*/ 88 w 88"/>
                  <a:gd name="T67" fmla="*/ 10 h 122"/>
                  <a:gd name="T68" fmla="*/ 88 w 88"/>
                  <a:gd name="T69" fmla="*/ 14 h 122"/>
                  <a:gd name="T70" fmla="*/ 86 w 88"/>
                  <a:gd name="T71" fmla="*/ 24 h 122"/>
                  <a:gd name="T72" fmla="*/ 86 w 88"/>
                  <a:gd name="T73" fmla="*/ 34 h 122"/>
                  <a:gd name="T74" fmla="*/ 86 w 88"/>
                  <a:gd name="T75" fmla="*/ 40 h 122"/>
                  <a:gd name="T76" fmla="*/ 86 w 88"/>
                  <a:gd name="T77" fmla="*/ 48 h 122"/>
                  <a:gd name="T78" fmla="*/ 84 w 88"/>
                  <a:gd name="T79" fmla="*/ 60 h 122"/>
                  <a:gd name="T80" fmla="*/ 80 w 88"/>
                  <a:gd name="T81" fmla="*/ 68 h 122"/>
                  <a:gd name="T82" fmla="*/ 78 w 88"/>
                  <a:gd name="T83" fmla="*/ 72 h 122"/>
                  <a:gd name="T84" fmla="*/ 74 w 88"/>
                  <a:gd name="T85" fmla="*/ 82 h 122"/>
                  <a:gd name="T86" fmla="*/ 70 w 88"/>
                  <a:gd name="T87" fmla="*/ 92 h 122"/>
                  <a:gd name="T88" fmla="*/ 66 w 88"/>
                  <a:gd name="T89" fmla="*/ 98 h 122"/>
                  <a:gd name="T90" fmla="*/ 64 w 88"/>
                  <a:gd name="T91" fmla="*/ 102 h 122"/>
                  <a:gd name="T92" fmla="*/ 60 w 88"/>
                  <a:gd name="T93" fmla="*/ 110 h 122"/>
                  <a:gd name="T94" fmla="*/ 56 w 88"/>
                  <a:gd name="T95" fmla="*/ 112 h 122"/>
                  <a:gd name="T96" fmla="*/ 50 w 88"/>
                  <a:gd name="T97" fmla="*/ 112 h 122"/>
                  <a:gd name="T98" fmla="*/ 44 w 88"/>
                  <a:gd name="T99" fmla="*/ 112 h 122"/>
                  <a:gd name="T100" fmla="*/ 38 w 88"/>
                  <a:gd name="T101" fmla="*/ 116 h 122"/>
                  <a:gd name="T102" fmla="*/ 34 w 88"/>
                  <a:gd name="T103" fmla="*/ 114 h 122"/>
                  <a:gd name="T104" fmla="*/ 32 w 88"/>
                  <a:gd name="T105" fmla="*/ 112 h 122"/>
                  <a:gd name="T106" fmla="*/ 28 w 88"/>
                  <a:gd name="T107" fmla="*/ 112 h 122"/>
                  <a:gd name="T108" fmla="*/ 18 w 88"/>
                  <a:gd name="T109" fmla="*/ 116 h 122"/>
                  <a:gd name="T110" fmla="*/ 10 w 88"/>
                  <a:gd name="T111" fmla="*/ 120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8"/>
                  <a:gd name="T169" fmla="*/ 0 h 122"/>
                  <a:gd name="T170" fmla="*/ 88 w 88"/>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8" h="122">
                    <a:moveTo>
                      <a:pt x="10" y="120"/>
                    </a:moveTo>
                    <a:lnTo>
                      <a:pt x="10" y="120"/>
                    </a:lnTo>
                    <a:lnTo>
                      <a:pt x="12" y="122"/>
                    </a:lnTo>
                    <a:lnTo>
                      <a:pt x="10" y="120"/>
                    </a:lnTo>
                    <a:lnTo>
                      <a:pt x="0" y="108"/>
                    </a:lnTo>
                    <a:lnTo>
                      <a:pt x="0" y="104"/>
                    </a:lnTo>
                    <a:lnTo>
                      <a:pt x="2" y="102"/>
                    </a:lnTo>
                    <a:lnTo>
                      <a:pt x="4" y="100"/>
                    </a:lnTo>
                    <a:lnTo>
                      <a:pt x="6" y="98"/>
                    </a:lnTo>
                    <a:lnTo>
                      <a:pt x="6" y="96"/>
                    </a:lnTo>
                    <a:lnTo>
                      <a:pt x="8" y="96"/>
                    </a:lnTo>
                    <a:lnTo>
                      <a:pt x="10" y="92"/>
                    </a:lnTo>
                    <a:lnTo>
                      <a:pt x="14" y="92"/>
                    </a:lnTo>
                    <a:lnTo>
                      <a:pt x="18" y="90"/>
                    </a:lnTo>
                    <a:lnTo>
                      <a:pt x="20" y="84"/>
                    </a:lnTo>
                    <a:lnTo>
                      <a:pt x="22" y="90"/>
                    </a:lnTo>
                    <a:lnTo>
                      <a:pt x="24" y="90"/>
                    </a:lnTo>
                    <a:lnTo>
                      <a:pt x="28" y="90"/>
                    </a:lnTo>
                    <a:lnTo>
                      <a:pt x="32" y="88"/>
                    </a:lnTo>
                    <a:lnTo>
                      <a:pt x="38" y="86"/>
                    </a:lnTo>
                    <a:lnTo>
                      <a:pt x="44" y="84"/>
                    </a:lnTo>
                    <a:lnTo>
                      <a:pt x="46" y="82"/>
                    </a:lnTo>
                    <a:lnTo>
                      <a:pt x="48" y="82"/>
                    </a:lnTo>
                    <a:lnTo>
                      <a:pt x="48" y="80"/>
                    </a:lnTo>
                    <a:lnTo>
                      <a:pt x="48" y="78"/>
                    </a:lnTo>
                    <a:lnTo>
                      <a:pt x="50" y="74"/>
                    </a:lnTo>
                    <a:lnTo>
                      <a:pt x="50" y="66"/>
                    </a:lnTo>
                    <a:lnTo>
                      <a:pt x="50" y="58"/>
                    </a:lnTo>
                    <a:lnTo>
                      <a:pt x="44" y="58"/>
                    </a:lnTo>
                    <a:lnTo>
                      <a:pt x="44" y="56"/>
                    </a:lnTo>
                    <a:lnTo>
                      <a:pt x="44" y="52"/>
                    </a:lnTo>
                    <a:lnTo>
                      <a:pt x="44" y="50"/>
                    </a:lnTo>
                    <a:lnTo>
                      <a:pt x="44" y="48"/>
                    </a:lnTo>
                    <a:lnTo>
                      <a:pt x="46" y="48"/>
                    </a:lnTo>
                    <a:lnTo>
                      <a:pt x="48" y="48"/>
                    </a:lnTo>
                    <a:lnTo>
                      <a:pt x="48" y="46"/>
                    </a:lnTo>
                    <a:lnTo>
                      <a:pt x="48" y="42"/>
                    </a:lnTo>
                    <a:lnTo>
                      <a:pt x="50" y="40"/>
                    </a:lnTo>
                    <a:lnTo>
                      <a:pt x="50" y="36"/>
                    </a:lnTo>
                    <a:lnTo>
                      <a:pt x="48" y="34"/>
                    </a:lnTo>
                    <a:lnTo>
                      <a:pt x="30" y="32"/>
                    </a:lnTo>
                    <a:lnTo>
                      <a:pt x="28" y="28"/>
                    </a:lnTo>
                    <a:lnTo>
                      <a:pt x="28" y="24"/>
                    </a:lnTo>
                    <a:lnTo>
                      <a:pt x="28" y="22"/>
                    </a:lnTo>
                    <a:lnTo>
                      <a:pt x="32" y="22"/>
                    </a:lnTo>
                    <a:lnTo>
                      <a:pt x="42" y="22"/>
                    </a:lnTo>
                    <a:lnTo>
                      <a:pt x="56" y="20"/>
                    </a:lnTo>
                    <a:lnTo>
                      <a:pt x="66" y="20"/>
                    </a:lnTo>
                    <a:lnTo>
                      <a:pt x="72" y="22"/>
                    </a:lnTo>
                    <a:lnTo>
                      <a:pt x="72" y="20"/>
                    </a:lnTo>
                    <a:lnTo>
                      <a:pt x="72" y="18"/>
                    </a:lnTo>
                    <a:lnTo>
                      <a:pt x="70" y="16"/>
                    </a:lnTo>
                    <a:lnTo>
                      <a:pt x="72" y="12"/>
                    </a:lnTo>
                    <a:lnTo>
                      <a:pt x="74" y="8"/>
                    </a:lnTo>
                    <a:lnTo>
                      <a:pt x="78" y="6"/>
                    </a:lnTo>
                    <a:lnTo>
                      <a:pt x="80" y="6"/>
                    </a:lnTo>
                    <a:lnTo>
                      <a:pt x="82" y="4"/>
                    </a:lnTo>
                    <a:lnTo>
                      <a:pt x="84" y="2"/>
                    </a:lnTo>
                    <a:lnTo>
                      <a:pt x="86" y="0"/>
                    </a:lnTo>
                    <a:lnTo>
                      <a:pt x="88" y="0"/>
                    </a:lnTo>
                    <a:lnTo>
                      <a:pt x="88" y="4"/>
                    </a:lnTo>
                    <a:lnTo>
                      <a:pt x="88" y="10"/>
                    </a:lnTo>
                    <a:lnTo>
                      <a:pt x="88" y="14"/>
                    </a:lnTo>
                    <a:lnTo>
                      <a:pt x="88" y="18"/>
                    </a:lnTo>
                    <a:lnTo>
                      <a:pt x="86" y="24"/>
                    </a:lnTo>
                    <a:lnTo>
                      <a:pt x="86" y="28"/>
                    </a:lnTo>
                    <a:lnTo>
                      <a:pt x="86" y="34"/>
                    </a:lnTo>
                    <a:lnTo>
                      <a:pt x="86" y="38"/>
                    </a:lnTo>
                    <a:lnTo>
                      <a:pt x="86" y="40"/>
                    </a:lnTo>
                    <a:lnTo>
                      <a:pt x="86" y="44"/>
                    </a:lnTo>
                    <a:lnTo>
                      <a:pt x="86" y="48"/>
                    </a:lnTo>
                    <a:lnTo>
                      <a:pt x="84" y="54"/>
                    </a:lnTo>
                    <a:lnTo>
                      <a:pt x="84" y="60"/>
                    </a:lnTo>
                    <a:lnTo>
                      <a:pt x="82" y="66"/>
                    </a:lnTo>
                    <a:lnTo>
                      <a:pt x="80" y="68"/>
                    </a:lnTo>
                    <a:lnTo>
                      <a:pt x="80" y="70"/>
                    </a:lnTo>
                    <a:lnTo>
                      <a:pt x="78" y="72"/>
                    </a:lnTo>
                    <a:lnTo>
                      <a:pt x="76" y="78"/>
                    </a:lnTo>
                    <a:lnTo>
                      <a:pt x="74" y="82"/>
                    </a:lnTo>
                    <a:lnTo>
                      <a:pt x="72" y="88"/>
                    </a:lnTo>
                    <a:lnTo>
                      <a:pt x="70" y="92"/>
                    </a:lnTo>
                    <a:lnTo>
                      <a:pt x="68" y="96"/>
                    </a:lnTo>
                    <a:lnTo>
                      <a:pt x="66" y="98"/>
                    </a:lnTo>
                    <a:lnTo>
                      <a:pt x="66" y="100"/>
                    </a:lnTo>
                    <a:lnTo>
                      <a:pt x="64" y="102"/>
                    </a:lnTo>
                    <a:lnTo>
                      <a:pt x="62" y="106"/>
                    </a:lnTo>
                    <a:lnTo>
                      <a:pt x="60" y="110"/>
                    </a:lnTo>
                    <a:lnTo>
                      <a:pt x="56" y="112"/>
                    </a:lnTo>
                    <a:lnTo>
                      <a:pt x="54" y="112"/>
                    </a:lnTo>
                    <a:lnTo>
                      <a:pt x="50" y="112"/>
                    </a:lnTo>
                    <a:lnTo>
                      <a:pt x="46" y="110"/>
                    </a:lnTo>
                    <a:lnTo>
                      <a:pt x="44" y="112"/>
                    </a:lnTo>
                    <a:lnTo>
                      <a:pt x="42" y="112"/>
                    </a:lnTo>
                    <a:lnTo>
                      <a:pt x="38" y="116"/>
                    </a:lnTo>
                    <a:lnTo>
                      <a:pt x="34" y="114"/>
                    </a:lnTo>
                    <a:lnTo>
                      <a:pt x="34" y="112"/>
                    </a:lnTo>
                    <a:lnTo>
                      <a:pt x="32" y="112"/>
                    </a:lnTo>
                    <a:lnTo>
                      <a:pt x="30" y="112"/>
                    </a:lnTo>
                    <a:lnTo>
                      <a:pt x="28" y="112"/>
                    </a:lnTo>
                    <a:lnTo>
                      <a:pt x="24" y="114"/>
                    </a:lnTo>
                    <a:lnTo>
                      <a:pt x="18" y="116"/>
                    </a:lnTo>
                    <a:lnTo>
                      <a:pt x="10" y="12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65" name="Freeform 287"/>
              <p:cNvSpPr>
                <a:spLocks/>
              </p:cNvSpPr>
              <p:nvPr/>
            </p:nvSpPr>
            <p:spPr bwMode="gray">
              <a:xfrm>
                <a:off x="2799" y="2937"/>
                <a:ext cx="143" cy="156"/>
              </a:xfrm>
              <a:custGeom>
                <a:avLst/>
                <a:gdLst>
                  <a:gd name="T0" fmla="*/ 24 w 130"/>
                  <a:gd name="T1" fmla="*/ 2 h 156"/>
                  <a:gd name="T2" fmla="*/ 42 w 130"/>
                  <a:gd name="T3" fmla="*/ 0 h 156"/>
                  <a:gd name="T4" fmla="*/ 56 w 130"/>
                  <a:gd name="T5" fmla="*/ 0 h 156"/>
                  <a:gd name="T6" fmla="*/ 86 w 130"/>
                  <a:gd name="T7" fmla="*/ 26 h 156"/>
                  <a:gd name="T8" fmla="*/ 86 w 130"/>
                  <a:gd name="T9" fmla="*/ 18 h 156"/>
                  <a:gd name="T10" fmla="*/ 88 w 130"/>
                  <a:gd name="T11" fmla="*/ 14 h 156"/>
                  <a:gd name="T12" fmla="*/ 102 w 130"/>
                  <a:gd name="T13" fmla="*/ 18 h 156"/>
                  <a:gd name="T14" fmla="*/ 112 w 130"/>
                  <a:gd name="T15" fmla="*/ 24 h 156"/>
                  <a:gd name="T16" fmla="*/ 112 w 130"/>
                  <a:gd name="T17" fmla="*/ 34 h 156"/>
                  <a:gd name="T18" fmla="*/ 114 w 130"/>
                  <a:gd name="T19" fmla="*/ 38 h 156"/>
                  <a:gd name="T20" fmla="*/ 116 w 130"/>
                  <a:gd name="T21" fmla="*/ 48 h 156"/>
                  <a:gd name="T22" fmla="*/ 114 w 130"/>
                  <a:gd name="T23" fmla="*/ 56 h 156"/>
                  <a:gd name="T24" fmla="*/ 114 w 130"/>
                  <a:gd name="T25" fmla="*/ 60 h 156"/>
                  <a:gd name="T26" fmla="*/ 128 w 130"/>
                  <a:gd name="T27" fmla="*/ 62 h 156"/>
                  <a:gd name="T28" fmla="*/ 128 w 130"/>
                  <a:gd name="T29" fmla="*/ 70 h 156"/>
                  <a:gd name="T30" fmla="*/ 128 w 130"/>
                  <a:gd name="T31" fmla="*/ 82 h 156"/>
                  <a:gd name="T32" fmla="*/ 128 w 130"/>
                  <a:gd name="T33" fmla="*/ 88 h 156"/>
                  <a:gd name="T34" fmla="*/ 112 w 130"/>
                  <a:gd name="T35" fmla="*/ 136 h 156"/>
                  <a:gd name="T36" fmla="*/ 114 w 130"/>
                  <a:gd name="T37" fmla="*/ 138 h 156"/>
                  <a:gd name="T38" fmla="*/ 118 w 130"/>
                  <a:gd name="T39" fmla="*/ 144 h 156"/>
                  <a:gd name="T40" fmla="*/ 130 w 130"/>
                  <a:gd name="T41" fmla="*/ 152 h 156"/>
                  <a:gd name="T42" fmla="*/ 126 w 130"/>
                  <a:gd name="T43" fmla="*/ 152 h 156"/>
                  <a:gd name="T44" fmla="*/ 116 w 130"/>
                  <a:gd name="T45" fmla="*/ 154 h 156"/>
                  <a:gd name="T46" fmla="*/ 106 w 130"/>
                  <a:gd name="T47" fmla="*/ 156 h 156"/>
                  <a:gd name="T48" fmla="*/ 100 w 130"/>
                  <a:gd name="T49" fmla="*/ 156 h 156"/>
                  <a:gd name="T50" fmla="*/ 92 w 130"/>
                  <a:gd name="T51" fmla="*/ 156 h 156"/>
                  <a:gd name="T52" fmla="*/ 82 w 130"/>
                  <a:gd name="T53" fmla="*/ 154 h 156"/>
                  <a:gd name="T54" fmla="*/ 76 w 130"/>
                  <a:gd name="T55" fmla="*/ 150 h 156"/>
                  <a:gd name="T56" fmla="*/ 30 w 130"/>
                  <a:gd name="T57" fmla="*/ 150 h 156"/>
                  <a:gd name="T58" fmla="*/ 24 w 130"/>
                  <a:gd name="T59" fmla="*/ 150 h 156"/>
                  <a:gd name="T60" fmla="*/ 20 w 130"/>
                  <a:gd name="T61" fmla="*/ 144 h 156"/>
                  <a:gd name="T62" fmla="*/ 16 w 130"/>
                  <a:gd name="T63" fmla="*/ 142 h 156"/>
                  <a:gd name="T64" fmla="*/ 6 w 130"/>
                  <a:gd name="T65" fmla="*/ 142 h 156"/>
                  <a:gd name="T66" fmla="*/ 2 w 130"/>
                  <a:gd name="T67" fmla="*/ 140 h 156"/>
                  <a:gd name="T68" fmla="*/ 6 w 130"/>
                  <a:gd name="T69" fmla="*/ 118 h 156"/>
                  <a:gd name="T70" fmla="*/ 10 w 130"/>
                  <a:gd name="T71" fmla="*/ 100 h 156"/>
                  <a:gd name="T72" fmla="*/ 12 w 130"/>
                  <a:gd name="T73" fmla="*/ 94 h 156"/>
                  <a:gd name="T74" fmla="*/ 16 w 130"/>
                  <a:gd name="T75" fmla="*/ 82 h 156"/>
                  <a:gd name="T76" fmla="*/ 24 w 130"/>
                  <a:gd name="T77" fmla="*/ 68 h 156"/>
                  <a:gd name="T78" fmla="*/ 26 w 130"/>
                  <a:gd name="T79" fmla="*/ 68 h 156"/>
                  <a:gd name="T80" fmla="*/ 28 w 130"/>
                  <a:gd name="T81" fmla="*/ 66 h 156"/>
                  <a:gd name="T82" fmla="*/ 28 w 130"/>
                  <a:gd name="T83" fmla="*/ 58 h 156"/>
                  <a:gd name="T84" fmla="*/ 26 w 130"/>
                  <a:gd name="T85" fmla="*/ 46 h 156"/>
                  <a:gd name="T86" fmla="*/ 14 w 130"/>
                  <a:gd name="T87" fmla="*/ 16 h 156"/>
                  <a:gd name="T88" fmla="*/ 6 w 130"/>
                  <a:gd name="T89" fmla="*/ 4 h 1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0"/>
                  <a:gd name="T136" fmla="*/ 0 h 156"/>
                  <a:gd name="T137" fmla="*/ 130 w 130"/>
                  <a:gd name="T138" fmla="*/ 156 h 1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0" h="156">
                    <a:moveTo>
                      <a:pt x="6" y="4"/>
                    </a:moveTo>
                    <a:lnTo>
                      <a:pt x="24" y="2"/>
                    </a:lnTo>
                    <a:lnTo>
                      <a:pt x="32" y="0"/>
                    </a:lnTo>
                    <a:lnTo>
                      <a:pt x="42" y="0"/>
                    </a:lnTo>
                    <a:lnTo>
                      <a:pt x="52" y="0"/>
                    </a:lnTo>
                    <a:lnTo>
                      <a:pt x="56" y="0"/>
                    </a:lnTo>
                    <a:lnTo>
                      <a:pt x="64" y="24"/>
                    </a:lnTo>
                    <a:lnTo>
                      <a:pt x="86" y="26"/>
                    </a:lnTo>
                    <a:lnTo>
                      <a:pt x="86" y="22"/>
                    </a:lnTo>
                    <a:lnTo>
                      <a:pt x="86" y="18"/>
                    </a:lnTo>
                    <a:lnTo>
                      <a:pt x="88" y="14"/>
                    </a:lnTo>
                    <a:lnTo>
                      <a:pt x="102" y="12"/>
                    </a:lnTo>
                    <a:lnTo>
                      <a:pt x="102" y="18"/>
                    </a:lnTo>
                    <a:lnTo>
                      <a:pt x="112" y="18"/>
                    </a:lnTo>
                    <a:lnTo>
                      <a:pt x="112" y="24"/>
                    </a:lnTo>
                    <a:lnTo>
                      <a:pt x="112" y="28"/>
                    </a:lnTo>
                    <a:lnTo>
                      <a:pt x="112" y="34"/>
                    </a:lnTo>
                    <a:lnTo>
                      <a:pt x="114" y="38"/>
                    </a:lnTo>
                    <a:lnTo>
                      <a:pt x="116" y="42"/>
                    </a:lnTo>
                    <a:lnTo>
                      <a:pt x="116" y="48"/>
                    </a:lnTo>
                    <a:lnTo>
                      <a:pt x="116" y="52"/>
                    </a:lnTo>
                    <a:lnTo>
                      <a:pt x="114" y="56"/>
                    </a:lnTo>
                    <a:lnTo>
                      <a:pt x="114" y="60"/>
                    </a:lnTo>
                    <a:lnTo>
                      <a:pt x="128" y="62"/>
                    </a:lnTo>
                    <a:lnTo>
                      <a:pt x="128" y="66"/>
                    </a:lnTo>
                    <a:lnTo>
                      <a:pt x="128" y="70"/>
                    </a:lnTo>
                    <a:lnTo>
                      <a:pt x="128" y="76"/>
                    </a:lnTo>
                    <a:lnTo>
                      <a:pt x="128" y="82"/>
                    </a:lnTo>
                    <a:lnTo>
                      <a:pt x="128" y="86"/>
                    </a:lnTo>
                    <a:lnTo>
                      <a:pt x="128" y="88"/>
                    </a:lnTo>
                    <a:lnTo>
                      <a:pt x="112" y="90"/>
                    </a:lnTo>
                    <a:lnTo>
                      <a:pt x="112" y="136"/>
                    </a:lnTo>
                    <a:lnTo>
                      <a:pt x="114" y="138"/>
                    </a:lnTo>
                    <a:lnTo>
                      <a:pt x="116" y="140"/>
                    </a:lnTo>
                    <a:lnTo>
                      <a:pt x="118" y="144"/>
                    </a:lnTo>
                    <a:lnTo>
                      <a:pt x="124" y="148"/>
                    </a:lnTo>
                    <a:lnTo>
                      <a:pt x="130" y="152"/>
                    </a:lnTo>
                    <a:lnTo>
                      <a:pt x="126" y="152"/>
                    </a:lnTo>
                    <a:lnTo>
                      <a:pt x="122" y="152"/>
                    </a:lnTo>
                    <a:lnTo>
                      <a:pt x="116" y="154"/>
                    </a:lnTo>
                    <a:lnTo>
                      <a:pt x="110" y="154"/>
                    </a:lnTo>
                    <a:lnTo>
                      <a:pt x="106" y="156"/>
                    </a:lnTo>
                    <a:lnTo>
                      <a:pt x="102" y="156"/>
                    </a:lnTo>
                    <a:lnTo>
                      <a:pt x="100" y="156"/>
                    </a:lnTo>
                    <a:lnTo>
                      <a:pt x="98" y="156"/>
                    </a:lnTo>
                    <a:lnTo>
                      <a:pt x="92" y="156"/>
                    </a:lnTo>
                    <a:lnTo>
                      <a:pt x="88" y="154"/>
                    </a:lnTo>
                    <a:lnTo>
                      <a:pt x="82" y="154"/>
                    </a:lnTo>
                    <a:lnTo>
                      <a:pt x="78" y="152"/>
                    </a:lnTo>
                    <a:lnTo>
                      <a:pt x="76" y="150"/>
                    </a:lnTo>
                    <a:lnTo>
                      <a:pt x="32" y="150"/>
                    </a:lnTo>
                    <a:lnTo>
                      <a:pt x="30" y="150"/>
                    </a:lnTo>
                    <a:lnTo>
                      <a:pt x="28" y="150"/>
                    </a:lnTo>
                    <a:lnTo>
                      <a:pt x="24" y="150"/>
                    </a:lnTo>
                    <a:lnTo>
                      <a:pt x="22" y="148"/>
                    </a:lnTo>
                    <a:lnTo>
                      <a:pt x="20" y="144"/>
                    </a:lnTo>
                    <a:lnTo>
                      <a:pt x="18" y="144"/>
                    </a:lnTo>
                    <a:lnTo>
                      <a:pt x="16" y="142"/>
                    </a:lnTo>
                    <a:lnTo>
                      <a:pt x="12" y="142"/>
                    </a:lnTo>
                    <a:lnTo>
                      <a:pt x="6" y="142"/>
                    </a:lnTo>
                    <a:lnTo>
                      <a:pt x="0" y="144"/>
                    </a:lnTo>
                    <a:lnTo>
                      <a:pt x="2" y="140"/>
                    </a:lnTo>
                    <a:lnTo>
                      <a:pt x="4" y="130"/>
                    </a:lnTo>
                    <a:lnTo>
                      <a:pt x="6" y="118"/>
                    </a:lnTo>
                    <a:lnTo>
                      <a:pt x="10" y="108"/>
                    </a:lnTo>
                    <a:lnTo>
                      <a:pt x="10" y="100"/>
                    </a:lnTo>
                    <a:lnTo>
                      <a:pt x="10" y="98"/>
                    </a:lnTo>
                    <a:lnTo>
                      <a:pt x="12" y="94"/>
                    </a:lnTo>
                    <a:lnTo>
                      <a:pt x="14" y="90"/>
                    </a:lnTo>
                    <a:lnTo>
                      <a:pt x="16" y="82"/>
                    </a:lnTo>
                    <a:lnTo>
                      <a:pt x="20" y="76"/>
                    </a:lnTo>
                    <a:lnTo>
                      <a:pt x="24" y="68"/>
                    </a:lnTo>
                    <a:lnTo>
                      <a:pt x="26" y="68"/>
                    </a:lnTo>
                    <a:lnTo>
                      <a:pt x="28" y="66"/>
                    </a:lnTo>
                    <a:lnTo>
                      <a:pt x="28" y="62"/>
                    </a:lnTo>
                    <a:lnTo>
                      <a:pt x="28" y="58"/>
                    </a:lnTo>
                    <a:lnTo>
                      <a:pt x="28" y="54"/>
                    </a:lnTo>
                    <a:lnTo>
                      <a:pt x="26" y="46"/>
                    </a:lnTo>
                    <a:lnTo>
                      <a:pt x="24" y="38"/>
                    </a:lnTo>
                    <a:lnTo>
                      <a:pt x="14" y="16"/>
                    </a:lnTo>
                    <a:lnTo>
                      <a:pt x="6" y="10"/>
                    </a:lnTo>
                    <a:lnTo>
                      <a:pt x="6" y="4"/>
                    </a:lnTo>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66" name="Freeform 288"/>
              <p:cNvSpPr>
                <a:spLocks/>
              </p:cNvSpPr>
              <p:nvPr/>
            </p:nvSpPr>
            <p:spPr bwMode="gray">
              <a:xfrm>
                <a:off x="2803" y="2779"/>
                <a:ext cx="280" cy="258"/>
              </a:xfrm>
              <a:custGeom>
                <a:avLst/>
                <a:gdLst>
                  <a:gd name="T0" fmla="*/ 24 w 254"/>
                  <a:gd name="T1" fmla="*/ 132 h 258"/>
                  <a:gd name="T2" fmla="*/ 32 w 254"/>
                  <a:gd name="T3" fmla="*/ 128 h 258"/>
                  <a:gd name="T4" fmla="*/ 40 w 254"/>
                  <a:gd name="T5" fmla="*/ 130 h 258"/>
                  <a:gd name="T6" fmla="*/ 46 w 254"/>
                  <a:gd name="T7" fmla="*/ 128 h 258"/>
                  <a:gd name="T8" fmla="*/ 50 w 254"/>
                  <a:gd name="T9" fmla="*/ 120 h 258"/>
                  <a:gd name="T10" fmla="*/ 66 w 254"/>
                  <a:gd name="T11" fmla="*/ 86 h 258"/>
                  <a:gd name="T12" fmla="*/ 68 w 254"/>
                  <a:gd name="T13" fmla="*/ 80 h 258"/>
                  <a:gd name="T14" fmla="*/ 72 w 254"/>
                  <a:gd name="T15" fmla="*/ 70 h 258"/>
                  <a:gd name="T16" fmla="*/ 72 w 254"/>
                  <a:gd name="T17" fmla="*/ 52 h 258"/>
                  <a:gd name="T18" fmla="*/ 72 w 254"/>
                  <a:gd name="T19" fmla="*/ 40 h 258"/>
                  <a:gd name="T20" fmla="*/ 76 w 254"/>
                  <a:gd name="T21" fmla="*/ 30 h 258"/>
                  <a:gd name="T22" fmla="*/ 72 w 254"/>
                  <a:gd name="T23" fmla="*/ 18 h 258"/>
                  <a:gd name="T24" fmla="*/ 74 w 254"/>
                  <a:gd name="T25" fmla="*/ 12 h 258"/>
                  <a:gd name="T26" fmla="*/ 84 w 254"/>
                  <a:gd name="T27" fmla="*/ 6 h 258"/>
                  <a:gd name="T28" fmla="*/ 92 w 254"/>
                  <a:gd name="T29" fmla="*/ 8 h 258"/>
                  <a:gd name="T30" fmla="*/ 96 w 254"/>
                  <a:gd name="T31" fmla="*/ 16 h 258"/>
                  <a:gd name="T32" fmla="*/ 104 w 254"/>
                  <a:gd name="T33" fmla="*/ 14 h 258"/>
                  <a:gd name="T34" fmla="*/ 122 w 254"/>
                  <a:gd name="T35" fmla="*/ 12 h 258"/>
                  <a:gd name="T36" fmla="*/ 130 w 254"/>
                  <a:gd name="T37" fmla="*/ 12 h 258"/>
                  <a:gd name="T38" fmla="*/ 180 w 254"/>
                  <a:gd name="T39" fmla="*/ 2 h 258"/>
                  <a:gd name="T40" fmla="*/ 188 w 254"/>
                  <a:gd name="T41" fmla="*/ 10 h 258"/>
                  <a:gd name="T42" fmla="*/ 202 w 254"/>
                  <a:gd name="T43" fmla="*/ 14 h 258"/>
                  <a:gd name="T44" fmla="*/ 212 w 254"/>
                  <a:gd name="T45" fmla="*/ 18 h 258"/>
                  <a:gd name="T46" fmla="*/ 222 w 254"/>
                  <a:gd name="T47" fmla="*/ 24 h 258"/>
                  <a:gd name="T48" fmla="*/ 244 w 254"/>
                  <a:gd name="T49" fmla="*/ 26 h 258"/>
                  <a:gd name="T50" fmla="*/ 242 w 254"/>
                  <a:gd name="T51" fmla="*/ 32 h 258"/>
                  <a:gd name="T52" fmla="*/ 240 w 254"/>
                  <a:gd name="T53" fmla="*/ 40 h 258"/>
                  <a:gd name="T54" fmla="*/ 238 w 254"/>
                  <a:gd name="T55" fmla="*/ 50 h 258"/>
                  <a:gd name="T56" fmla="*/ 236 w 254"/>
                  <a:gd name="T57" fmla="*/ 60 h 258"/>
                  <a:gd name="T58" fmla="*/ 230 w 254"/>
                  <a:gd name="T59" fmla="*/ 74 h 258"/>
                  <a:gd name="T60" fmla="*/ 234 w 254"/>
                  <a:gd name="T61" fmla="*/ 118 h 258"/>
                  <a:gd name="T62" fmla="*/ 244 w 254"/>
                  <a:gd name="T63" fmla="*/ 170 h 258"/>
                  <a:gd name="T64" fmla="*/ 250 w 254"/>
                  <a:gd name="T65" fmla="*/ 194 h 258"/>
                  <a:gd name="T66" fmla="*/ 242 w 254"/>
                  <a:gd name="T67" fmla="*/ 194 h 258"/>
                  <a:gd name="T68" fmla="*/ 232 w 254"/>
                  <a:gd name="T69" fmla="*/ 196 h 258"/>
                  <a:gd name="T70" fmla="*/ 226 w 254"/>
                  <a:gd name="T71" fmla="*/ 204 h 258"/>
                  <a:gd name="T72" fmla="*/ 228 w 254"/>
                  <a:gd name="T73" fmla="*/ 214 h 258"/>
                  <a:gd name="T74" fmla="*/ 234 w 254"/>
                  <a:gd name="T75" fmla="*/ 228 h 258"/>
                  <a:gd name="T76" fmla="*/ 240 w 254"/>
                  <a:gd name="T77" fmla="*/ 240 h 258"/>
                  <a:gd name="T78" fmla="*/ 250 w 254"/>
                  <a:gd name="T79" fmla="*/ 258 h 258"/>
                  <a:gd name="T80" fmla="*/ 214 w 254"/>
                  <a:gd name="T81" fmla="*/ 230 h 258"/>
                  <a:gd name="T82" fmla="*/ 210 w 254"/>
                  <a:gd name="T83" fmla="*/ 230 h 258"/>
                  <a:gd name="T84" fmla="*/ 206 w 254"/>
                  <a:gd name="T85" fmla="*/ 224 h 258"/>
                  <a:gd name="T86" fmla="*/ 204 w 254"/>
                  <a:gd name="T87" fmla="*/ 230 h 258"/>
                  <a:gd name="T88" fmla="*/ 192 w 254"/>
                  <a:gd name="T89" fmla="*/ 230 h 258"/>
                  <a:gd name="T90" fmla="*/ 164 w 254"/>
                  <a:gd name="T91" fmla="*/ 224 h 258"/>
                  <a:gd name="T92" fmla="*/ 158 w 254"/>
                  <a:gd name="T93" fmla="*/ 222 h 258"/>
                  <a:gd name="T94" fmla="*/ 156 w 254"/>
                  <a:gd name="T95" fmla="*/ 220 h 258"/>
                  <a:gd name="T96" fmla="*/ 146 w 254"/>
                  <a:gd name="T97" fmla="*/ 218 h 258"/>
                  <a:gd name="T98" fmla="*/ 136 w 254"/>
                  <a:gd name="T99" fmla="*/ 218 h 258"/>
                  <a:gd name="T100" fmla="*/ 110 w 254"/>
                  <a:gd name="T101" fmla="*/ 218 h 258"/>
                  <a:gd name="T102" fmla="*/ 112 w 254"/>
                  <a:gd name="T103" fmla="*/ 210 h 258"/>
                  <a:gd name="T104" fmla="*/ 110 w 254"/>
                  <a:gd name="T105" fmla="*/ 196 h 258"/>
                  <a:gd name="T106" fmla="*/ 108 w 254"/>
                  <a:gd name="T107" fmla="*/ 186 h 258"/>
                  <a:gd name="T108" fmla="*/ 98 w 254"/>
                  <a:gd name="T109" fmla="*/ 176 h 258"/>
                  <a:gd name="T110" fmla="*/ 84 w 254"/>
                  <a:gd name="T111" fmla="*/ 172 h 258"/>
                  <a:gd name="T112" fmla="*/ 82 w 254"/>
                  <a:gd name="T113" fmla="*/ 184 h 258"/>
                  <a:gd name="T114" fmla="*/ 48 w 254"/>
                  <a:gd name="T115" fmla="*/ 158 h 258"/>
                  <a:gd name="T116" fmla="*/ 20 w 254"/>
                  <a:gd name="T117" fmla="*/ 160 h 258"/>
                  <a:gd name="T118" fmla="*/ 1 w 254"/>
                  <a:gd name="T119" fmla="*/ 161 h 25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54"/>
                  <a:gd name="T181" fmla="*/ 0 h 258"/>
                  <a:gd name="T182" fmla="*/ 254 w 254"/>
                  <a:gd name="T183" fmla="*/ 258 h 25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54" h="258">
                    <a:moveTo>
                      <a:pt x="0" y="152"/>
                    </a:moveTo>
                    <a:lnTo>
                      <a:pt x="24" y="134"/>
                    </a:lnTo>
                    <a:lnTo>
                      <a:pt x="24" y="132"/>
                    </a:lnTo>
                    <a:lnTo>
                      <a:pt x="26" y="132"/>
                    </a:lnTo>
                    <a:lnTo>
                      <a:pt x="28" y="130"/>
                    </a:lnTo>
                    <a:lnTo>
                      <a:pt x="32" y="128"/>
                    </a:lnTo>
                    <a:lnTo>
                      <a:pt x="38" y="130"/>
                    </a:lnTo>
                    <a:lnTo>
                      <a:pt x="40" y="130"/>
                    </a:lnTo>
                    <a:lnTo>
                      <a:pt x="42" y="130"/>
                    </a:lnTo>
                    <a:lnTo>
                      <a:pt x="44" y="130"/>
                    </a:lnTo>
                    <a:lnTo>
                      <a:pt x="46" y="128"/>
                    </a:lnTo>
                    <a:lnTo>
                      <a:pt x="48" y="124"/>
                    </a:lnTo>
                    <a:lnTo>
                      <a:pt x="50" y="124"/>
                    </a:lnTo>
                    <a:lnTo>
                      <a:pt x="50" y="120"/>
                    </a:lnTo>
                    <a:lnTo>
                      <a:pt x="54" y="114"/>
                    </a:lnTo>
                    <a:lnTo>
                      <a:pt x="58" y="106"/>
                    </a:lnTo>
                    <a:lnTo>
                      <a:pt x="66" y="86"/>
                    </a:lnTo>
                    <a:lnTo>
                      <a:pt x="68" y="84"/>
                    </a:lnTo>
                    <a:lnTo>
                      <a:pt x="68" y="80"/>
                    </a:lnTo>
                    <a:lnTo>
                      <a:pt x="70" y="74"/>
                    </a:lnTo>
                    <a:lnTo>
                      <a:pt x="70" y="72"/>
                    </a:lnTo>
                    <a:lnTo>
                      <a:pt x="72" y="70"/>
                    </a:lnTo>
                    <a:lnTo>
                      <a:pt x="72" y="64"/>
                    </a:lnTo>
                    <a:lnTo>
                      <a:pt x="72" y="58"/>
                    </a:lnTo>
                    <a:lnTo>
                      <a:pt x="72" y="52"/>
                    </a:lnTo>
                    <a:lnTo>
                      <a:pt x="72" y="46"/>
                    </a:lnTo>
                    <a:lnTo>
                      <a:pt x="72" y="40"/>
                    </a:lnTo>
                    <a:lnTo>
                      <a:pt x="74" y="34"/>
                    </a:lnTo>
                    <a:lnTo>
                      <a:pt x="74" y="32"/>
                    </a:lnTo>
                    <a:lnTo>
                      <a:pt x="76" y="30"/>
                    </a:lnTo>
                    <a:lnTo>
                      <a:pt x="76" y="24"/>
                    </a:lnTo>
                    <a:lnTo>
                      <a:pt x="74" y="20"/>
                    </a:lnTo>
                    <a:lnTo>
                      <a:pt x="72" y="18"/>
                    </a:lnTo>
                    <a:lnTo>
                      <a:pt x="72" y="16"/>
                    </a:lnTo>
                    <a:lnTo>
                      <a:pt x="72" y="14"/>
                    </a:lnTo>
                    <a:lnTo>
                      <a:pt x="74" y="12"/>
                    </a:lnTo>
                    <a:lnTo>
                      <a:pt x="76" y="10"/>
                    </a:lnTo>
                    <a:lnTo>
                      <a:pt x="80" y="6"/>
                    </a:lnTo>
                    <a:lnTo>
                      <a:pt x="84" y="6"/>
                    </a:lnTo>
                    <a:lnTo>
                      <a:pt x="90" y="4"/>
                    </a:lnTo>
                    <a:lnTo>
                      <a:pt x="90" y="6"/>
                    </a:lnTo>
                    <a:lnTo>
                      <a:pt x="92" y="8"/>
                    </a:lnTo>
                    <a:lnTo>
                      <a:pt x="94" y="10"/>
                    </a:lnTo>
                    <a:lnTo>
                      <a:pt x="96" y="14"/>
                    </a:lnTo>
                    <a:lnTo>
                      <a:pt x="96" y="16"/>
                    </a:lnTo>
                    <a:lnTo>
                      <a:pt x="98" y="16"/>
                    </a:lnTo>
                    <a:lnTo>
                      <a:pt x="100" y="14"/>
                    </a:lnTo>
                    <a:lnTo>
                      <a:pt x="104" y="14"/>
                    </a:lnTo>
                    <a:lnTo>
                      <a:pt x="110" y="12"/>
                    </a:lnTo>
                    <a:lnTo>
                      <a:pt x="116" y="12"/>
                    </a:lnTo>
                    <a:lnTo>
                      <a:pt x="122" y="12"/>
                    </a:lnTo>
                    <a:lnTo>
                      <a:pt x="126" y="12"/>
                    </a:lnTo>
                    <a:lnTo>
                      <a:pt x="130" y="12"/>
                    </a:lnTo>
                    <a:lnTo>
                      <a:pt x="134" y="10"/>
                    </a:lnTo>
                    <a:lnTo>
                      <a:pt x="180" y="0"/>
                    </a:lnTo>
                    <a:lnTo>
                      <a:pt x="180" y="2"/>
                    </a:lnTo>
                    <a:lnTo>
                      <a:pt x="182" y="4"/>
                    </a:lnTo>
                    <a:lnTo>
                      <a:pt x="184" y="6"/>
                    </a:lnTo>
                    <a:lnTo>
                      <a:pt x="188" y="10"/>
                    </a:lnTo>
                    <a:lnTo>
                      <a:pt x="194" y="12"/>
                    </a:lnTo>
                    <a:lnTo>
                      <a:pt x="200" y="14"/>
                    </a:lnTo>
                    <a:lnTo>
                      <a:pt x="202" y="14"/>
                    </a:lnTo>
                    <a:lnTo>
                      <a:pt x="204" y="16"/>
                    </a:lnTo>
                    <a:lnTo>
                      <a:pt x="208" y="16"/>
                    </a:lnTo>
                    <a:lnTo>
                      <a:pt x="212" y="18"/>
                    </a:lnTo>
                    <a:lnTo>
                      <a:pt x="216" y="24"/>
                    </a:lnTo>
                    <a:lnTo>
                      <a:pt x="218" y="24"/>
                    </a:lnTo>
                    <a:lnTo>
                      <a:pt x="222" y="24"/>
                    </a:lnTo>
                    <a:lnTo>
                      <a:pt x="228" y="24"/>
                    </a:lnTo>
                    <a:lnTo>
                      <a:pt x="236" y="26"/>
                    </a:lnTo>
                    <a:lnTo>
                      <a:pt x="244" y="26"/>
                    </a:lnTo>
                    <a:lnTo>
                      <a:pt x="244" y="28"/>
                    </a:lnTo>
                    <a:lnTo>
                      <a:pt x="242" y="32"/>
                    </a:lnTo>
                    <a:lnTo>
                      <a:pt x="242" y="36"/>
                    </a:lnTo>
                    <a:lnTo>
                      <a:pt x="242" y="38"/>
                    </a:lnTo>
                    <a:lnTo>
                      <a:pt x="240" y="40"/>
                    </a:lnTo>
                    <a:lnTo>
                      <a:pt x="238" y="42"/>
                    </a:lnTo>
                    <a:lnTo>
                      <a:pt x="238" y="46"/>
                    </a:lnTo>
                    <a:lnTo>
                      <a:pt x="238" y="50"/>
                    </a:lnTo>
                    <a:lnTo>
                      <a:pt x="238" y="52"/>
                    </a:lnTo>
                    <a:lnTo>
                      <a:pt x="238" y="56"/>
                    </a:lnTo>
                    <a:lnTo>
                      <a:pt x="236" y="60"/>
                    </a:lnTo>
                    <a:lnTo>
                      <a:pt x="234" y="64"/>
                    </a:lnTo>
                    <a:lnTo>
                      <a:pt x="232" y="70"/>
                    </a:lnTo>
                    <a:lnTo>
                      <a:pt x="230" y="74"/>
                    </a:lnTo>
                    <a:lnTo>
                      <a:pt x="230" y="102"/>
                    </a:lnTo>
                    <a:lnTo>
                      <a:pt x="230" y="106"/>
                    </a:lnTo>
                    <a:lnTo>
                      <a:pt x="234" y="118"/>
                    </a:lnTo>
                    <a:lnTo>
                      <a:pt x="238" y="134"/>
                    </a:lnTo>
                    <a:lnTo>
                      <a:pt x="240" y="152"/>
                    </a:lnTo>
                    <a:lnTo>
                      <a:pt x="244" y="170"/>
                    </a:lnTo>
                    <a:lnTo>
                      <a:pt x="248" y="184"/>
                    </a:lnTo>
                    <a:lnTo>
                      <a:pt x="250" y="192"/>
                    </a:lnTo>
                    <a:lnTo>
                      <a:pt x="250" y="194"/>
                    </a:lnTo>
                    <a:lnTo>
                      <a:pt x="248" y="194"/>
                    </a:lnTo>
                    <a:lnTo>
                      <a:pt x="246" y="194"/>
                    </a:lnTo>
                    <a:lnTo>
                      <a:pt x="242" y="194"/>
                    </a:lnTo>
                    <a:lnTo>
                      <a:pt x="240" y="194"/>
                    </a:lnTo>
                    <a:lnTo>
                      <a:pt x="236" y="194"/>
                    </a:lnTo>
                    <a:lnTo>
                      <a:pt x="232" y="196"/>
                    </a:lnTo>
                    <a:lnTo>
                      <a:pt x="230" y="198"/>
                    </a:lnTo>
                    <a:lnTo>
                      <a:pt x="228" y="200"/>
                    </a:lnTo>
                    <a:lnTo>
                      <a:pt x="226" y="204"/>
                    </a:lnTo>
                    <a:lnTo>
                      <a:pt x="226" y="210"/>
                    </a:lnTo>
                    <a:lnTo>
                      <a:pt x="228" y="214"/>
                    </a:lnTo>
                    <a:lnTo>
                      <a:pt x="230" y="218"/>
                    </a:lnTo>
                    <a:lnTo>
                      <a:pt x="232" y="224"/>
                    </a:lnTo>
                    <a:lnTo>
                      <a:pt x="234" y="228"/>
                    </a:lnTo>
                    <a:lnTo>
                      <a:pt x="236" y="234"/>
                    </a:lnTo>
                    <a:lnTo>
                      <a:pt x="238" y="238"/>
                    </a:lnTo>
                    <a:lnTo>
                      <a:pt x="240" y="240"/>
                    </a:lnTo>
                    <a:lnTo>
                      <a:pt x="254" y="242"/>
                    </a:lnTo>
                    <a:lnTo>
                      <a:pt x="254" y="256"/>
                    </a:lnTo>
                    <a:lnTo>
                      <a:pt x="250" y="258"/>
                    </a:lnTo>
                    <a:lnTo>
                      <a:pt x="238" y="254"/>
                    </a:lnTo>
                    <a:lnTo>
                      <a:pt x="222" y="244"/>
                    </a:lnTo>
                    <a:lnTo>
                      <a:pt x="214" y="230"/>
                    </a:lnTo>
                    <a:lnTo>
                      <a:pt x="214" y="232"/>
                    </a:lnTo>
                    <a:lnTo>
                      <a:pt x="212" y="232"/>
                    </a:lnTo>
                    <a:lnTo>
                      <a:pt x="210" y="230"/>
                    </a:lnTo>
                    <a:lnTo>
                      <a:pt x="208" y="230"/>
                    </a:lnTo>
                    <a:lnTo>
                      <a:pt x="206" y="228"/>
                    </a:lnTo>
                    <a:lnTo>
                      <a:pt x="206" y="224"/>
                    </a:lnTo>
                    <a:lnTo>
                      <a:pt x="206" y="226"/>
                    </a:lnTo>
                    <a:lnTo>
                      <a:pt x="204" y="228"/>
                    </a:lnTo>
                    <a:lnTo>
                      <a:pt x="204" y="230"/>
                    </a:lnTo>
                    <a:lnTo>
                      <a:pt x="200" y="230"/>
                    </a:lnTo>
                    <a:lnTo>
                      <a:pt x="198" y="230"/>
                    </a:lnTo>
                    <a:lnTo>
                      <a:pt x="192" y="230"/>
                    </a:lnTo>
                    <a:lnTo>
                      <a:pt x="182" y="228"/>
                    </a:lnTo>
                    <a:lnTo>
                      <a:pt x="170" y="226"/>
                    </a:lnTo>
                    <a:lnTo>
                      <a:pt x="164" y="224"/>
                    </a:lnTo>
                    <a:lnTo>
                      <a:pt x="162" y="224"/>
                    </a:lnTo>
                    <a:lnTo>
                      <a:pt x="160" y="222"/>
                    </a:lnTo>
                    <a:lnTo>
                      <a:pt x="158" y="222"/>
                    </a:lnTo>
                    <a:lnTo>
                      <a:pt x="158" y="220"/>
                    </a:lnTo>
                    <a:lnTo>
                      <a:pt x="156" y="220"/>
                    </a:lnTo>
                    <a:lnTo>
                      <a:pt x="154" y="218"/>
                    </a:lnTo>
                    <a:lnTo>
                      <a:pt x="150" y="218"/>
                    </a:lnTo>
                    <a:lnTo>
                      <a:pt x="146" y="218"/>
                    </a:lnTo>
                    <a:lnTo>
                      <a:pt x="144" y="218"/>
                    </a:lnTo>
                    <a:lnTo>
                      <a:pt x="140" y="218"/>
                    </a:lnTo>
                    <a:lnTo>
                      <a:pt x="136" y="218"/>
                    </a:lnTo>
                    <a:lnTo>
                      <a:pt x="130" y="218"/>
                    </a:lnTo>
                    <a:lnTo>
                      <a:pt x="124" y="220"/>
                    </a:lnTo>
                    <a:lnTo>
                      <a:pt x="110" y="218"/>
                    </a:lnTo>
                    <a:lnTo>
                      <a:pt x="110" y="214"/>
                    </a:lnTo>
                    <a:lnTo>
                      <a:pt x="112" y="210"/>
                    </a:lnTo>
                    <a:lnTo>
                      <a:pt x="112" y="206"/>
                    </a:lnTo>
                    <a:lnTo>
                      <a:pt x="112" y="200"/>
                    </a:lnTo>
                    <a:lnTo>
                      <a:pt x="110" y="196"/>
                    </a:lnTo>
                    <a:lnTo>
                      <a:pt x="108" y="192"/>
                    </a:lnTo>
                    <a:lnTo>
                      <a:pt x="108" y="186"/>
                    </a:lnTo>
                    <a:lnTo>
                      <a:pt x="108" y="182"/>
                    </a:lnTo>
                    <a:lnTo>
                      <a:pt x="108" y="176"/>
                    </a:lnTo>
                    <a:lnTo>
                      <a:pt x="98" y="176"/>
                    </a:lnTo>
                    <a:lnTo>
                      <a:pt x="98" y="170"/>
                    </a:lnTo>
                    <a:lnTo>
                      <a:pt x="84" y="172"/>
                    </a:lnTo>
                    <a:lnTo>
                      <a:pt x="82" y="176"/>
                    </a:lnTo>
                    <a:lnTo>
                      <a:pt x="82" y="180"/>
                    </a:lnTo>
                    <a:lnTo>
                      <a:pt x="82" y="184"/>
                    </a:lnTo>
                    <a:lnTo>
                      <a:pt x="60" y="182"/>
                    </a:lnTo>
                    <a:lnTo>
                      <a:pt x="52" y="158"/>
                    </a:lnTo>
                    <a:lnTo>
                      <a:pt x="48" y="158"/>
                    </a:lnTo>
                    <a:lnTo>
                      <a:pt x="38" y="158"/>
                    </a:lnTo>
                    <a:lnTo>
                      <a:pt x="28" y="158"/>
                    </a:lnTo>
                    <a:lnTo>
                      <a:pt x="20" y="160"/>
                    </a:lnTo>
                    <a:lnTo>
                      <a:pt x="2" y="162"/>
                    </a:lnTo>
                    <a:lnTo>
                      <a:pt x="0" y="152"/>
                    </a:lnTo>
                    <a:lnTo>
                      <a:pt x="1" y="161"/>
                    </a:lnTo>
                    <a:lnTo>
                      <a:pt x="0" y="152"/>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67" name="Freeform 289"/>
              <p:cNvSpPr>
                <a:spLocks/>
              </p:cNvSpPr>
              <p:nvPr/>
            </p:nvSpPr>
            <p:spPr bwMode="gray">
              <a:xfrm>
                <a:off x="2922" y="2971"/>
                <a:ext cx="214" cy="120"/>
              </a:xfrm>
              <a:custGeom>
                <a:avLst/>
                <a:gdLst>
                  <a:gd name="T0" fmla="*/ 142 w 194"/>
                  <a:gd name="T1" fmla="*/ 2 h 120"/>
                  <a:gd name="T2" fmla="*/ 138 w 194"/>
                  <a:gd name="T3" fmla="*/ 2 h 120"/>
                  <a:gd name="T4" fmla="*/ 132 w 194"/>
                  <a:gd name="T5" fmla="*/ 2 h 120"/>
                  <a:gd name="T6" fmla="*/ 124 w 194"/>
                  <a:gd name="T7" fmla="*/ 4 h 120"/>
                  <a:gd name="T8" fmla="*/ 120 w 194"/>
                  <a:gd name="T9" fmla="*/ 8 h 120"/>
                  <a:gd name="T10" fmla="*/ 118 w 194"/>
                  <a:gd name="T11" fmla="*/ 18 h 120"/>
                  <a:gd name="T12" fmla="*/ 120 w 194"/>
                  <a:gd name="T13" fmla="*/ 22 h 120"/>
                  <a:gd name="T14" fmla="*/ 124 w 194"/>
                  <a:gd name="T15" fmla="*/ 32 h 120"/>
                  <a:gd name="T16" fmla="*/ 128 w 194"/>
                  <a:gd name="T17" fmla="*/ 42 h 120"/>
                  <a:gd name="T18" fmla="*/ 132 w 194"/>
                  <a:gd name="T19" fmla="*/ 48 h 120"/>
                  <a:gd name="T20" fmla="*/ 146 w 194"/>
                  <a:gd name="T21" fmla="*/ 64 h 120"/>
                  <a:gd name="T22" fmla="*/ 130 w 194"/>
                  <a:gd name="T23" fmla="*/ 62 h 120"/>
                  <a:gd name="T24" fmla="*/ 106 w 194"/>
                  <a:gd name="T25" fmla="*/ 38 h 120"/>
                  <a:gd name="T26" fmla="*/ 104 w 194"/>
                  <a:gd name="T27" fmla="*/ 40 h 120"/>
                  <a:gd name="T28" fmla="*/ 100 w 194"/>
                  <a:gd name="T29" fmla="*/ 38 h 120"/>
                  <a:gd name="T30" fmla="*/ 98 w 194"/>
                  <a:gd name="T31" fmla="*/ 32 h 120"/>
                  <a:gd name="T32" fmla="*/ 96 w 194"/>
                  <a:gd name="T33" fmla="*/ 36 h 120"/>
                  <a:gd name="T34" fmla="*/ 92 w 194"/>
                  <a:gd name="T35" fmla="*/ 38 h 120"/>
                  <a:gd name="T36" fmla="*/ 84 w 194"/>
                  <a:gd name="T37" fmla="*/ 38 h 120"/>
                  <a:gd name="T38" fmla="*/ 62 w 194"/>
                  <a:gd name="T39" fmla="*/ 34 h 120"/>
                  <a:gd name="T40" fmla="*/ 54 w 194"/>
                  <a:gd name="T41" fmla="*/ 32 h 120"/>
                  <a:gd name="T42" fmla="*/ 50 w 194"/>
                  <a:gd name="T43" fmla="*/ 30 h 120"/>
                  <a:gd name="T44" fmla="*/ 48 w 194"/>
                  <a:gd name="T45" fmla="*/ 28 h 120"/>
                  <a:gd name="T46" fmla="*/ 46 w 194"/>
                  <a:gd name="T47" fmla="*/ 26 h 120"/>
                  <a:gd name="T48" fmla="*/ 38 w 194"/>
                  <a:gd name="T49" fmla="*/ 26 h 120"/>
                  <a:gd name="T50" fmla="*/ 32 w 194"/>
                  <a:gd name="T51" fmla="*/ 26 h 120"/>
                  <a:gd name="T52" fmla="*/ 22 w 194"/>
                  <a:gd name="T53" fmla="*/ 26 h 120"/>
                  <a:gd name="T54" fmla="*/ 16 w 194"/>
                  <a:gd name="T55" fmla="*/ 28 h 120"/>
                  <a:gd name="T56" fmla="*/ 16 w 194"/>
                  <a:gd name="T57" fmla="*/ 38 h 120"/>
                  <a:gd name="T58" fmla="*/ 14 w 194"/>
                  <a:gd name="T59" fmla="*/ 48 h 120"/>
                  <a:gd name="T60" fmla="*/ 16 w 194"/>
                  <a:gd name="T61" fmla="*/ 54 h 120"/>
                  <a:gd name="T62" fmla="*/ 0 w 194"/>
                  <a:gd name="T63" fmla="*/ 102 h 120"/>
                  <a:gd name="T64" fmla="*/ 2 w 194"/>
                  <a:gd name="T65" fmla="*/ 104 h 120"/>
                  <a:gd name="T66" fmla="*/ 8 w 194"/>
                  <a:gd name="T67" fmla="*/ 112 h 120"/>
                  <a:gd name="T68" fmla="*/ 18 w 194"/>
                  <a:gd name="T69" fmla="*/ 118 h 120"/>
                  <a:gd name="T70" fmla="*/ 24 w 194"/>
                  <a:gd name="T71" fmla="*/ 116 h 120"/>
                  <a:gd name="T72" fmla="*/ 36 w 194"/>
                  <a:gd name="T73" fmla="*/ 116 h 120"/>
                  <a:gd name="T74" fmla="*/ 48 w 194"/>
                  <a:gd name="T75" fmla="*/ 116 h 120"/>
                  <a:gd name="T76" fmla="*/ 60 w 194"/>
                  <a:gd name="T77" fmla="*/ 118 h 120"/>
                  <a:gd name="T78" fmla="*/ 72 w 194"/>
                  <a:gd name="T79" fmla="*/ 120 h 120"/>
                  <a:gd name="T80" fmla="*/ 82 w 194"/>
                  <a:gd name="T81" fmla="*/ 120 h 120"/>
                  <a:gd name="T82" fmla="*/ 102 w 194"/>
                  <a:gd name="T83" fmla="*/ 118 h 120"/>
                  <a:gd name="T84" fmla="*/ 114 w 194"/>
                  <a:gd name="T85" fmla="*/ 104 h 120"/>
                  <a:gd name="T86" fmla="*/ 192 w 194"/>
                  <a:gd name="T87" fmla="*/ 64 h 120"/>
                  <a:gd name="T88" fmla="*/ 194 w 194"/>
                  <a:gd name="T89" fmla="*/ 50 h 120"/>
                  <a:gd name="T90" fmla="*/ 190 w 194"/>
                  <a:gd name="T91" fmla="*/ 34 h 120"/>
                  <a:gd name="T92" fmla="*/ 174 w 194"/>
                  <a:gd name="T93" fmla="*/ 10 h 120"/>
                  <a:gd name="T94" fmla="*/ 142 w 194"/>
                  <a:gd name="T95" fmla="*/ 0 h 12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94"/>
                  <a:gd name="T145" fmla="*/ 0 h 120"/>
                  <a:gd name="T146" fmla="*/ 194 w 194"/>
                  <a:gd name="T147" fmla="*/ 120 h 12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94" h="120">
                    <a:moveTo>
                      <a:pt x="142" y="0"/>
                    </a:moveTo>
                    <a:lnTo>
                      <a:pt x="142" y="2"/>
                    </a:lnTo>
                    <a:lnTo>
                      <a:pt x="140" y="2"/>
                    </a:lnTo>
                    <a:lnTo>
                      <a:pt x="138" y="2"/>
                    </a:lnTo>
                    <a:lnTo>
                      <a:pt x="134" y="2"/>
                    </a:lnTo>
                    <a:lnTo>
                      <a:pt x="132" y="2"/>
                    </a:lnTo>
                    <a:lnTo>
                      <a:pt x="128" y="2"/>
                    </a:lnTo>
                    <a:lnTo>
                      <a:pt x="124" y="4"/>
                    </a:lnTo>
                    <a:lnTo>
                      <a:pt x="122" y="6"/>
                    </a:lnTo>
                    <a:lnTo>
                      <a:pt x="120" y="8"/>
                    </a:lnTo>
                    <a:lnTo>
                      <a:pt x="118" y="12"/>
                    </a:lnTo>
                    <a:lnTo>
                      <a:pt x="118" y="18"/>
                    </a:lnTo>
                    <a:lnTo>
                      <a:pt x="120" y="22"/>
                    </a:lnTo>
                    <a:lnTo>
                      <a:pt x="122" y="26"/>
                    </a:lnTo>
                    <a:lnTo>
                      <a:pt x="124" y="32"/>
                    </a:lnTo>
                    <a:lnTo>
                      <a:pt x="126" y="36"/>
                    </a:lnTo>
                    <a:lnTo>
                      <a:pt x="128" y="42"/>
                    </a:lnTo>
                    <a:lnTo>
                      <a:pt x="130" y="46"/>
                    </a:lnTo>
                    <a:lnTo>
                      <a:pt x="132" y="48"/>
                    </a:lnTo>
                    <a:lnTo>
                      <a:pt x="146" y="50"/>
                    </a:lnTo>
                    <a:lnTo>
                      <a:pt x="146" y="64"/>
                    </a:lnTo>
                    <a:lnTo>
                      <a:pt x="142" y="66"/>
                    </a:lnTo>
                    <a:lnTo>
                      <a:pt x="130" y="62"/>
                    </a:lnTo>
                    <a:lnTo>
                      <a:pt x="114" y="52"/>
                    </a:lnTo>
                    <a:lnTo>
                      <a:pt x="106" y="38"/>
                    </a:lnTo>
                    <a:lnTo>
                      <a:pt x="106" y="40"/>
                    </a:lnTo>
                    <a:lnTo>
                      <a:pt x="104" y="40"/>
                    </a:lnTo>
                    <a:lnTo>
                      <a:pt x="102" y="38"/>
                    </a:lnTo>
                    <a:lnTo>
                      <a:pt x="100" y="38"/>
                    </a:lnTo>
                    <a:lnTo>
                      <a:pt x="98" y="36"/>
                    </a:lnTo>
                    <a:lnTo>
                      <a:pt x="98" y="32"/>
                    </a:lnTo>
                    <a:lnTo>
                      <a:pt x="98" y="34"/>
                    </a:lnTo>
                    <a:lnTo>
                      <a:pt x="96" y="36"/>
                    </a:lnTo>
                    <a:lnTo>
                      <a:pt x="96" y="38"/>
                    </a:lnTo>
                    <a:lnTo>
                      <a:pt x="92" y="38"/>
                    </a:lnTo>
                    <a:lnTo>
                      <a:pt x="90" y="38"/>
                    </a:lnTo>
                    <a:lnTo>
                      <a:pt x="84" y="38"/>
                    </a:lnTo>
                    <a:lnTo>
                      <a:pt x="74" y="36"/>
                    </a:lnTo>
                    <a:lnTo>
                      <a:pt x="62" y="34"/>
                    </a:lnTo>
                    <a:lnTo>
                      <a:pt x="56" y="32"/>
                    </a:lnTo>
                    <a:lnTo>
                      <a:pt x="54" y="32"/>
                    </a:lnTo>
                    <a:lnTo>
                      <a:pt x="52" y="30"/>
                    </a:lnTo>
                    <a:lnTo>
                      <a:pt x="50" y="30"/>
                    </a:lnTo>
                    <a:lnTo>
                      <a:pt x="50" y="28"/>
                    </a:lnTo>
                    <a:lnTo>
                      <a:pt x="48" y="28"/>
                    </a:lnTo>
                    <a:lnTo>
                      <a:pt x="46" y="26"/>
                    </a:lnTo>
                    <a:lnTo>
                      <a:pt x="42" y="26"/>
                    </a:lnTo>
                    <a:lnTo>
                      <a:pt x="38" y="26"/>
                    </a:lnTo>
                    <a:lnTo>
                      <a:pt x="36" y="26"/>
                    </a:lnTo>
                    <a:lnTo>
                      <a:pt x="32" y="26"/>
                    </a:lnTo>
                    <a:lnTo>
                      <a:pt x="28" y="26"/>
                    </a:lnTo>
                    <a:lnTo>
                      <a:pt x="22" y="26"/>
                    </a:lnTo>
                    <a:lnTo>
                      <a:pt x="16" y="28"/>
                    </a:lnTo>
                    <a:lnTo>
                      <a:pt x="16" y="32"/>
                    </a:lnTo>
                    <a:lnTo>
                      <a:pt x="16" y="38"/>
                    </a:lnTo>
                    <a:lnTo>
                      <a:pt x="14" y="42"/>
                    </a:lnTo>
                    <a:lnTo>
                      <a:pt x="14" y="48"/>
                    </a:lnTo>
                    <a:lnTo>
                      <a:pt x="16" y="52"/>
                    </a:lnTo>
                    <a:lnTo>
                      <a:pt x="16" y="54"/>
                    </a:lnTo>
                    <a:lnTo>
                      <a:pt x="0" y="56"/>
                    </a:lnTo>
                    <a:lnTo>
                      <a:pt x="0" y="102"/>
                    </a:lnTo>
                    <a:lnTo>
                      <a:pt x="2" y="104"/>
                    </a:lnTo>
                    <a:lnTo>
                      <a:pt x="4" y="108"/>
                    </a:lnTo>
                    <a:lnTo>
                      <a:pt x="8" y="112"/>
                    </a:lnTo>
                    <a:lnTo>
                      <a:pt x="12" y="114"/>
                    </a:lnTo>
                    <a:lnTo>
                      <a:pt x="18" y="118"/>
                    </a:lnTo>
                    <a:lnTo>
                      <a:pt x="20" y="118"/>
                    </a:lnTo>
                    <a:lnTo>
                      <a:pt x="24" y="116"/>
                    </a:lnTo>
                    <a:lnTo>
                      <a:pt x="30" y="116"/>
                    </a:lnTo>
                    <a:lnTo>
                      <a:pt x="36" y="116"/>
                    </a:lnTo>
                    <a:lnTo>
                      <a:pt x="46" y="116"/>
                    </a:lnTo>
                    <a:lnTo>
                      <a:pt x="48" y="116"/>
                    </a:lnTo>
                    <a:lnTo>
                      <a:pt x="54" y="116"/>
                    </a:lnTo>
                    <a:lnTo>
                      <a:pt x="60" y="118"/>
                    </a:lnTo>
                    <a:lnTo>
                      <a:pt x="66" y="118"/>
                    </a:lnTo>
                    <a:lnTo>
                      <a:pt x="72" y="120"/>
                    </a:lnTo>
                    <a:lnTo>
                      <a:pt x="78" y="120"/>
                    </a:lnTo>
                    <a:lnTo>
                      <a:pt x="82" y="120"/>
                    </a:lnTo>
                    <a:lnTo>
                      <a:pt x="90" y="120"/>
                    </a:lnTo>
                    <a:lnTo>
                      <a:pt x="102" y="118"/>
                    </a:lnTo>
                    <a:lnTo>
                      <a:pt x="110" y="114"/>
                    </a:lnTo>
                    <a:lnTo>
                      <a:pt x="114" y="104"/>
                    </a:lnTo>
                    <a:lnTo>
                      <a:pt x="192" y="88"/>
                    </a:lnTo>
                    <a:lnTo>
                      <a:pt x="192" y="64"/>
                    </a:lnTo>
                    <a:lnTo>
                      <a:pt x="190" y="56"/>
                    </a:lnTo>
                    <a:lnTo>
                      <a:pt x="194" y="50"/>
                    </a:lnTo>
                    <a:lnTo>
                      <a:pt x="194" y="46"/>
                    </a:lnTo>
                    <a:lnTo>
                      <a:pt x="190" y="34"/>
                    </a:lnTo>
                    <a:lnTo>
                      <a:pt x="184" y="20"/>
                    </a:lnTo>
                    <a:lnTo>
                      <a:pt x="174" y="10"/>
                    </a:lnTo>
                    <a:lnTo>
                      <a:pt x="160" y="4"/>
                    </a:lnTo>
                    <a:lnTo>
                      <a:pt x="142" y="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68" name="Freeform 290"/>
              <p:cNvSpPr>
                <a:spLocks/>
              </p:cNvSpPr>
              <p:nvPr/>
            </p:nvSpPr>
            <p:spPr bwMode="gray">
              <a:xfrm>
                <a:off x="2796" y="3079"/>
                <a:ext cx="212" cy="166"/>
              </a:xfrm>
              <a:custGeom>
                <a:avLst/>
                <a:gdLst>
                  <a:gd name="T0" fmla="*/ 130 w 192"/>
                  <a:gd name="T1" fmla="*/ 10 h 166"/>
                  <a:gd name="T2" fmla="*/ 122 w 192"/>
                  <a:gd name="T3" fmla="*/ 10 h 166"/>
                  <a:gd name="T4" fmla="*/ 112 w 192"/>
                  <a:gd name="T5" fmla="*/ 12 h 166"/>
                  <a:gd name="T6" fmla="*/ 104 w 192"/>
                  <a:gd name="T7" fmla="*/ 14 h 166"/>
                  <a:gd name="T8" fmla="*/ 98 w 192"/>
                  <a:gd name="T9" fmla="*/ 14 h 166"/>
                  <a:gd name="T10" fmla="*/ 88 w 192"/>
                  <a:gd name="T11" fmla="*/ 12 h 166"/>
                  <a:gd name="T12" fmla="*/ 80 w 192"/>
                  <a:gd name="T13" fmla="*/ 10 h 166"/>
                  <a:gd name="T14" fmla="*/ 34 w 192"/>
                  <a:gd name="T15" fmla="*/ 8 h 166"/>
                  <a:gd name="T16" fmla="*/ 30 w 192"/>
                  <a:gd name="T17" fmla="*/ 8 h 166"/>
                  <a:gd name="T18" fmla="*/ 24 w 192"/>
                  <a:gd name="T19" fmla="*/ 6 h 166"/>
                  <a:gd name="T20" fmla="*/ 20 w 192"/>
                  <a:gd name="T21" fmla="*/ 2 h 166"/>
                  <a:gd name="T22" fmla="*/ 14 w 192"/>
                  <a:gd name="T23" fmla="*/ 0 h 166"/>
                  <a:gd name="T24" fmla="*/ 2 w 192"/>
                  <a:gd name="T25" fmla="*/ 2 h 166"/>
                  <a:gd name="T26" fmla="*/ 2 w 192"/>
                  <a:gd name="T27" fmla="*/ 12 h 166"/>
                  <a:gd name="T28" fmla="*/ 12 w 192"/>
                  <a:gd name="T29" fmla="*/ 32 h 166"/>
                  <a:gd name="T30" fmla="*/ 18 w 192"/>
                  <a:gd name="T31" fmla="*/ 54 h 166"/>
                  <a:gd name="T32" fmla="*/ 24 w 192"/>
                  <a:gd name="T33" fmla="*/ 72 h 166"/>
                  <a:gd name="T34" fmla="*/ 34 w 192"/>
                  <a:gd name="T35" fmla="*/ 110 h 166"/>
                  <a:gd name="T36" fmla="*/ 46 w 192"/>
                  <a:gd name="T37" fmla="*/ 136 h 166"/>
                  <a:gd name="T38" fmla="*/ 48 w 192"/>
                  <a:gd name="T39" fmla="*/ 140 h 166"/>
                  <a:gd name="T40" fmla="*/ 52 w 192"/>
                  <a:gd name="T41" fmla="*/ 148 h 166"/>
                  <a:gd name="T42" fmla="*/ 58 w 192"/>
                  <a:gd name="T43" fmla="*/ 158 h 166"/>
                  <a:gd name="T44" fmla="*/ 60 w 192"/>
                  <a:gd name="T45" fmla="*/ 164 h 166"/>
                  <a:gd name="T46" fmla="*/ 72 w 192"/>
                  <a:gd name="T47" fmla="*/ 160 h 166"/>
                  <a:gd name="T48" fmla="*/ 74 w 192"/>
                  <a:gd name="T49" fmla="*/ 156 h 166"/>
                  <a:gd name="T50" fmla="*/ 76 w 192"/>
                  <a:gd name="T51" fmla="*/ 152 h 166"/>
                  <a:gd name="T52" fmla="*/ 78 w 192"/>
                  <a:gd name="T53" fmla="*/ 150 h 166"/>
                  <a:gd name="T54" fmla="*/ 82 w 192"/>
                  <a:gd name="T55" fmla="*/ 152 h 166"/>
                  <a:gd name="T56" fmla="*/ 82 w 192"/>
                  <a:gd name="T57" fmla="*/ 156 h 166"/>
                  <a:gd name="T58" fmla="*/ 82 w 192"/>
                  <a:gd name="T59" fmla="*/ 162 h 166"/>
                  <a:gd name="T60" fmla="*/ 86 w 192"/>
                  <a:gd name="T61" fmla="*/ 164 h 166"/>
                  <a:gd name="T62" fmla="*/ 94 w 192"/>
                  <a:gd name="T63" fmla="*/ 164 h 166"/>
                  <a:gd name="T64" fmla="*/ 104 w 192"/>
                  <a:gd name="T65" fmla="*/ 166 h 166"/>
                  <a:gd name="T66" fmla="*/ 112 w 192"/>
                  <a:gd name="T67" fmla="*/ 162 h 166"/>
                  <a:gd name="T68" fmla="*/ 114 w 192"/>
                  <a:gd name="T69" fmla="*/ 60 h 166"/>
                  <a:gd name="T70" fmla="*/ 128 w 192"/>
                  <a:gd name="T71" fmla="*/ 16 h 166"/>
                  <a:gd name="T72" fmla="*/ 144 w 192"/>
                  <a:gd name="T73" fmla="*/ 16 h 166"/>
                  <a:gd name="T74" fmla="*/ 164 w 192"/>
                  <a:gd name="T75" fmla="*/ 16 h 166"/>
                  <a:gd name="T76" fmla="*/ 168 w 192"/>
                  <a:gd name="T77" fmla="*/ 18 h 166"/>
                  <a:gd name="T78" fmla="*/ 170 w 192"/>
                  <a:gd name="T79" fmla="*/ 22 h 166"/>
                  <a:gd name="T80" fmla="*/ 172 w 192"/>
                  <a:gd name="T81" fmla="*/ 20 h 166"/>
                  <a:gd name="T82" fmla="*/ 182 w 192"/>
                  <a:gd name="T83" fmla="*/ 16 h 166"/>
                  <a:gd name="T84" fmla="*/ 190 w 192"/>
                  <a:gd name="T85" fmla="*/ 12 h 166"/>
                  <a:gd name="T86" fmla="*/ 188 w 192"/>
                  <a:gd name="T87" fmla="*/ 12 h 166"/>
                  <a:gd name="T88" fmla="*/ 166 w 192"/>
                  <a:gd name="T89" fmla="*/ 8 h 166"/>
                  <a:gd name="T90" fmla="*/ 132 w 192"/>
                  <a:gd name="T91" fmla="*/ 10 h 16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92"/>
                  <a:gd name="T139" fmla="*/ 0 h 166"/>
                  <a:gd name="T140" fmla="*/ 192 w 192"/>
                  <a:gd name="T141" fmla="*/ 166 h 16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92" h="166">
                    <a:moveTo>
                      <a:pt x="132" y="10"/>
                    </a:moveTo>
                    <a:lnTo>
                      <a:pt x="130" y="10"/>
                    </a:lnTo>
                    <a:lnTo>
                      <a:pt x="128" y="10"/>
                    </a:lnTo>
                    <a:lnTo>
                      <a:pt x="122" y="10"/>
                    </a:lnTo>
                    <a:lnTo>
                      <a:pt x="118" y="12"/>
                    </a:lnTo>
                    <a:lnTo>
                      <a:pt x="112" y="12"/>
                    </a:lnTo>
                    <a:lnTo>
                      <a:pt x="106" y="14"/>
                    </a:lnTo>
                    <a:lnTo>
                      <a:pt x="104" y="14"/>
                    </a:lnTo>
                    <a:lnTo>
                      <a:pt x="102" y="14"/>
                    </a:lnTo>
                    <a:lnTo>
                      <a:pt x="98" y="14"/>
                    </a:lnTo>
                    <a:lnTo>
                      <a:pt x="94" y="14"/>
                    </a:lnTo>
                    <a:lnTo>
                      <a:pt x="88" y="12"/>
                    </a:lnTo>
                    <a:lnTo>
                      <a:pt x="84" y="12"/>
                    </a:lnTo>
                    <a:lnTo>
                      <a:pt x="80" y="10"/>
                    </a:lnTo>
                    <a:lnTo>
                      <a:pt x="76" y="8"/>
                    </a:lnTo>
                    <a:lnTo>
                      <a:pt x="34" y="8"/>
                    </a:lnTo>
                    <a:lnTo>
                      <a:pt x="32" y="8"/>
                    </a:lnTo>
                    <a:lnTo>
                      <a:pt x="30" y="8"/>
                    </a:lnTo>
                    <a:lnTo>
                      <a:pt x="26" y="8"/>
                    </a:lnTo>
                    <a:lnTo>
                      <a:pt x="24" y="6"/>
                    </a:lnTo>
                    <a:lnTo>
                      <a:pt x="20" y="2"/>
                    </a:lnTo>
                    <a:lnTo>
                      <a:pt x="18" y="0"/>
                    </a:lnTo>
                    <a:lnTo>
                      <a:pt x="14" y="0"/>
                    </a:lnTo>
                    <a:lnTo>
                      <a:pt x="8" y="0"/>
                    </a:lnTo>
                    <a:lnTo>
                      <a:pt x="2" y="2"/>
                    </a:lnTo>
                    <a:lnTo>
                      <a:pt x="0" y="10"/>
                    </a:lnTo>
                    <a:lnTo>
                      <a:pt x="2" y="12"/>
                    </a:lnTo>
                    <a:lnTo>
                      <a:pt x="6" y="20"/>
                    </a:lnTo>
                    <a:lnTo>
                      <a:pt x="12" y="32"/>
                    </a:lnTo>
                    <a:lnTo>
                      <a:pt x="16" y="42"/>
                    </a:lnTo>
                    <a:lnTo>
                      <a:pt x="18" y="54"/>
                    </a:lnTo>
                    <a:lnTo>
                      <a:pt x="20" y="58"/>
                    </a:lnTo>
                    <a:lnTo>
                      <a:pt x="24" y="72"/>
                    </a:lnTo>
                    <a:lnTo>
                      <a:pt x="28" y="90"/>
                    </a:lnTo>
                    <a:lnTo>
                      <a:pt x="34" y="110"/>
                    </a:lnTo>
                    <a:lnTo>
                      <a:pt x="42" y="126"/>
                    </a:lnTo>
                    <a:lnTo>
                      <a:pt x="46" y="136"/>
                    </a:lnTo>
                    <a:lnTo>
                      <a:pt x="48" y="136"/>
                    </a:lnTo>
                    <a:lnTo>
                      <a:pt x="48" y="140"/>
                    </a:lnTo>
                    <a:lnTo>
                      <a:pt x="50" y="144"/>
                    </a:lnTo>
                    <a:lnTo>
                      <a:pt x="52" y="148"/>
                    </a:lnTo>
                    <a:lnTo>
                      <a:pt x="56" y="152"/>
                    </a:lnTo>
                    <a:lnTo>
                      <a:pt x="58" y="158"/>
                    </a:lnTo>
                    <a:lnTo>
                      <a:pt x="60" y="162"/>
                    </a:lnTo>
                    <a:lnTo>
                      <a:pt x="60" y="164"/>
                    </a:lnTo>
                    <a:lnTo>
                      <a:pt x="72" y="160"/>
                    </a:lnTo>
                    <a:lnTo>
                      <a:pt x="74" y="158"/>
                    </a:lnTo>
                    <a:lnTo>
                      <a:pt x="74" y="156"/>
                    </a:lnTo>
                    <a:lnTo>
                      <a:pt x="76" y="154"/>
                    </a:lnTo>
                    <a:lnTo>
                      <a:pt x="76" y="152"/>
                    </a:lnTo>
                    <a:lnTo>
                      <a:pt x="78" y="150"/>
                    </a:lnTo>
                    <a:lnTo>
                      <a:pt x="80" y="152"/>
                    </a:lnTo>
                    <a:lnTo>
                      <a:pt x="82" y="152"/>
                    </a:lnTo>
                    <a:lnTo>
                      <a:pt x="82" y="154"/>
                    </a:lnTo>
                    <a:lnTo>
                      <a:pt x="82" y="156"/>
                    </a:lnTo>
                    <a:lnTo>
                      <a:pt x="82" y="160"/>
                    </a:lnTo>
                    <a:lnTo>
                      <a:pt x="82" y="162"/>
                    </a:lnTo>
                    <a:lnTo>
                      <a:pt x="84" y="164"/>
                    </a:lnTo>
                    <a:lnTo>
                      <a:pt x="86" y="164"/>
                    </a:lnTo>
                    <a:lnTo>
                      <a:pt x="88" y="164"/>
                    </a:lnTo>
                    <a:lnTo>
                      <a:pt x="94" y="164"/>
                    </a:lnTo>
                    <a:lnTo>
                      <a:pt x="98" y="166"/>
                    </a:lnTo>
                    <a:lnTo>
                      <a:pt x="104" y="166"/>
                    </a:lnTo>
                    <a:lnTo>
                      <a:pt x="108" y="164"/>
                    </a:lnTo>
                    <a:lnTo>
                      <a:pt x="112" y="162"/>
                    </a:lnTo>
                    <a:lnTo>
                      <a:pt x="114" y="160"/>
                    </a:lnTo>
                    <a:lnTo>
                      <a:pt x="114" y="60"/>
                    </a:lnTo>
                    <a:lnTo>
                      <a:pt x="128" y="60"/>
                    </a:lnTo>
                    <a:lnTo>
                      <a:pt x="128" y="16"/>
                    </a:lnTo>
                    <a:lnTo>
                      <a:pt x="132" y="16"/>
                    </a:lnTo>
                    <a:lnTo>
                      <a:pt x="144" y="16"/>
                    </a:lnTo>
                    <a:lnTo>
                      <a:pt x="156" y="14"/>
                    </a:lnTo>
                    <a:lnTo>
                      <a:pt x="164" y="16"/>
                    </a:lnTo>
                    <a:lnTo>
                      <a:pt x="168" y="18"/>
                    </a:lnTo>
                    <a:lnTo>
                      <a:pt x="168" y="20"/>
                    </a:lnTo>
                    <a:lnTo>
                      <a:pt x="170" y="22"/>
                    </a:lnTo>
                    <a:lnTo>
                      <a:pt x="172" y="20"/>
                    </a:lnTo>
                    <a:lnTo>
                      <a:pt x="176" y="18"/>
                    </a:lnTo>
                    <a:lnTo>
                      <a:pt x="182" y="16"/>
                    </a:lnTo>
                    <a:lnTo>
                      <a:pt x="186" y="14"/>
                    </a:lnTo>
                    <a:lnTo>
                      <a:pt x="190" y="12"/>
                    </a:lnTo>
                    <a:lnTo>
                      <a:pt x="192" y="12"/>
                    </a:lnTo>
                    <a:lnTo>
                      <a:pt x="188" y="12"/>
                    </a:lnTo>
                    <a:lnTo>
                      <a:pt x="178" y="10"/>
                    </a:lnTo>
                    <a:lnTo>
                      <a:pt x="166" y="8"/>
                    </a:lnTo>
                    <a:lnTo>
                      <a:pt x="156" y="8"/>
                    </a:lnTo>
                    <a:lnTo>
                      <a:pt x="132" y="1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69" name="Freeform 292"/>
              <p:cNvSpPr>
                <a:spLocks/>
              </p:cNvSpPr>
              <p:nvPr/>
            </p:nvSpPr>
            <p:spPr bwMode="gray">
              <a:xfrm>
                <a:off x="3229" y="2697"/>
                <a:ext cx="128" cy="164"/>
              </a:xfrm>
              <a:custGeom>
                <a:avLst/>
                <a:gdLst>
                  <a:gd name="T0" fmla="*/ 4 w 116"/>
                  <a:gd name="T1" fmla="*/ 164 h 164"/>
                  <a:gd name="T2" fmla="*/ 28 w 116"/>
                  <a:gd name="T3" fmla="*/ 148 h 164"/>
                  <a:gd name="T4" fmla="*/ 32 w 116"/>
                  <a:gd name="T5" fmla="*/ 144 h 164"/>
                  <a:gd name="T6" fmla="*/ 38 w 116"/>
                  <a:gd name="T7" fmla="*/ 136 h 164"/>
                  <a:gd name="T8" fmla="*/ 50 w 116"/>
                  <a:gd name="T9" fmla="*/ 126 h 164"/>
                  <a:gd name="T10" fmla="*/ 62 w 116"/>
                  <a:gd name="T11" fmla="*/ 112 h 164"/>
                  <a:gd name="T12" fmla="*/ 72 w 116"/>
                  <a:gd name="T13" fmla="*/ 98 h 164"/>
                  <a:gd name="T14" fmla="*/ 82 w 116"/>
                  <a:gd name="T15" fmla="*/ 84 h 164"/>
                  <a:gd name="T16" fmla="*/ 92 w 116"/>
                  <a:gd name="T17" fmla="*/ 66 h 164"/>
                  <a:gd name="T18" fmla="*/ 100 w 116"/>
                  <a:gd name="T19" fmla="*/ 50 h 164"/>
                  <a:gd name="T20" fmla="*/ 106 w 116"/>
                  <a:gd name="T21" fmla="*/ 36 h 164"/>
                  <a:gd name="T22" fmla="*/ 108 w 116"/>
                  <a:gd name="T23" fmla="*/ 32 h 164"/>
                  <a:gd name="T24" fmla="*/ 116 w 116"/>
                  <a:gd name="T25" fmla="*/ 18 h 164"/>
                  <a:gd name="T26" fmla="*/ 116 w 116"/>
                  <a:gd name="T27" fmla="*/ 0 h 164"/>
                  <a:gd name="T28" fmla="*/ 108 w 116"/>
                  <a:gd name="T29" fmla="*/ 0 h 164"/>
                  <a:gd name="T30" fmla="*/ 108 w 116"/>
                  <a:gd name="T31" fmla="*/ 0 h 164"/>
                  <a:gd name="T32" fmla="*/ 106 w 116"/>
                  <a:gd name="T33" fmla="*/ 2 h 164"/>
                  <a:gd name="T34" fmla="*/ 102 w 116"/>
                  <a:gd name="T35" fmla="*/ 2 h 164"/>
                  <a:gd name="T36" fmla="*/ 98 w 116"/>
                  <a:gd name="T37" fmla="*/ 4 h 164"/>
                  <a:gd name="T38" fmla="*/ 92 w 116"/>
                  <a:gd name="T39" fmla="*/ 4 h 164"/>
                  <a:gd name="T40" fmla="*/ 80 w 116"/>
                  <a:gd name="T41" fmla="*/ 6 h 164"/>
                  <a:gd name="T42" fmla="*/ 66 w 116"/>
                  <a:gd name="T43" fmla="*/ 8 h 164"/>
                  <a:gd name="T44" fmla="*/ 54 w 116"/>
                  <a:gd name="T45" fmla="*/ 10 h 164"/>
                  <a:gd name="T46" fmla="*/ 50 w 116"/>
                  <a:gd name="T47" fmla="*/ 10 h 164"/>
                  <a:gd name="T48" fmla="*/ 28 w 116"/>
                  <a:gd name="T49" fmla="*/ 14 h 164"/>
                  <a:gd name="T50" fmla="*/ 28 w 116"/>
                  <a:gd name="T51" fmla="*/ 14 h 164"/>
                  <a:gd name="T52" fmla="*/ 26 w 116"/>
                  <a:gd name="T53" fmla="*/ 12 h 164"/>
                  <a:gd name="T54" fmla="*/ 24 w 116"/>
                  <a:gd name="T55" fmla="*/ 12 h 164"/>
                  <a:gd name="T56" fmla="*/ 20 w 116"/>
                  <a:gd name="T57" fmla="*/ 10 h 164"/>
                  <a:gd name="T58" fmla="*/ 14 w 116"/>
                  <a:gd name="T59" fmla="*/ 20 h 164"/>
                  <a:gd name="T60" fmla="*/ 16 w 116"/>
                  <a:gd name="T61" fmla="*/ 22 h 164"/>
                  <a:gd name="T62" fmla="*/ 14 w 116"/>
                  <a:gd name="T63" fmla="*/ 28 h 164"/>
                  <a:gd name="T64" fmla="*/ 24 w 116"/>
                  <a:gd name="T65" fmla="*/ 34 h 164"/>
                  <a:gd name="T66" fmla="*/ 56 w 116"/>
                  <a:gd name="T67" fmla="*/ 52 h 164"/>
                  <a:gd name="T68" fmla="*/ 70 w 116"/>
                  <a:gd name="T69" fmla="*/ 54 h 164"/>
                  <a:gd name="T70" fmla="*/ 40 w 116"/>
                  <a:gd name="T71" fmla="*/ 96 h 164"/>
                  <a:gd name="T72" fmla="*/ 24 w 116"/>
                  <a:gd name="T73" fmla="*/ 102 h 164"/>
                  <a:gd name="T74" fmla="*/ 22 w 116"/>
                  <a:gd name="T75" fmla="*/ 108 h 164"/>
                  <a:gd name="T76" fmla="*/ 6 w 116"/>
                  <a:gd name="T77" fmla="*/ 108 h 164"/>
                  <a:gd name="T78" fmla="*/ 0 w 116"/>
                  <a:gd name="T79" fmla="*/ 122 h 164"/>
                  <a:gd name="T80" fmla="*/ 0 w 116"/>
                  <a:gd name="T81" fmla="*/ 156 h 164"/>
                  <a:gd name="T82" fmla="*/ 4 w 116"/>
                  <a:gd name="T83" fmla="*/ 164 h 164"/>
                  <a:gd name="T84" fmla="*/ 4 w 116"/>
                  <a:gd name="T85" fmla="*/ 164 h 1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6"/>
                  <a:gd name="T130" fmla="*/ 0 h 164"/>
                  <a:gd name="T131" fmla="*/ 116 w 116"/>
                  <a:gd name="T132" fmla="*/ 164 h 16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6" h="164">
                    <a:moveTo>
                      <a:pt x="4" y="164"/>
                    </a:moveTo>
                    <a:lnTo>
                      <a:pt x="28" y="148"/>
                    </a:lnTo>
                    <a:lnTo>
                      <a:pt x="32" y="144"/>
                    </a:lnTo>
                    <a:lnTo>
                      <a:pt x="38" y="136"/>
                    </a:lnTo>
                    <a:lnTo>
                      <a:pt x="50" y="126"/>
                    </a:lnTo>
                    <a:lnTo>
                      <a:pt x="62" y="112"/>
                    </a:lnTo>
                    <a:lnTo>
                      <a:pt x="72" y="98"/>
                    </a:lnTo>
                    <a:lnTo>
                      <a:pt x="82" y="84"/>
                    </a:lnTo>
                    <a:lnTo>
                      <a:pt x="92" y="66"/>
                    </a:lnTo>
                    <a:lnTo>
                      <a:pt x="100" y="50"/>
                    </a:lnTo>
                    <a:lnTo>
                      <a:pt x="106" y="36"/>
                    </a:lnTo>
                    <a:lnTo>
                      <a:pt x="108" y="32"/>
                    </a:lnTo>
                    <a:lnTo>
                      <a:pt x="116" y="18"/>
                    </a:lnTo>
                    <a:lnTo>
                      <a:pt x="116" y="0"/>
                    </a:lnTo>
                    <a:lnTo>
                      <a:pt x="108" y="0"/>
                    </a:lnTo>
                    <a:lnTo>
                      <a:pt x="106" y="2"/>
                    </a:lnTo>
                    <a:lnTo>
                      <a:pt x="102" y="2"/>
                    </a:lnTo>
                    <a:lnTo>
                      <a:pt x="98" y="4"/>
                    </a:lnTo>
                    <a:lnTo>
                      <a:pt x="92" y="4"/>
                    </a:lnTo>
                    <a:lnTo>
                      <a:pt x="80" y="6"/>
                    </a:lnTo>
                    <a:lnTo>
                      <a:pt x="66" y="8"/>
                    </a:lnTo>
                    <a:lnTo>
                      <a:pt x="54" y="10"/>
                    </a:lnTo>
                    <a:lnTo>
                      <a:pt x="50" y="10"/>
                    </a:lnTo>
                    <a:lnTo>
                      <a:pt x="28" y="14"/>
                    </a:lnTo>
                    <a:lnTo>
                      <a:pt x="26" y="12"/>
                    </a:lnTo>
                    <a:lnTo>
                      <a:pt x="24" y="12"/>
                    </a:lnTo>
                    <a:lnTo>
                      <a:pt x="20" y="10"/>
                    </a:lnTo>
                    <a:lnTo>
                      <a:pt x="14" y="20"/>
                    </a:lnTo>
                    <a:lnTo>
                      <a:pt x="16" y="22"/>
                    </a:lnTo>
                    <a:lnTo>
                      <a:pt x="14" y="28"/>
                    </a:lnTo>
                    <a:lnTo>
                      <a:pt x="24" y="34"/>
                    </a:lnTo>
                    <a:lnTo>
                      <a:pt x="56" y="52"/>
                    </a:lnTo>
                    <a:lnTo>
                      <a:pt x="70" y="54"/>
                    </a:lnTo>
                    <a:lnTo>
                      <a:pt x="40" y="96"/>
                    </a:lnTo>
                    <a:lnTo>
                      <a:pt x="24" y="102"/>
                    </a:lnTo>
                    <a:lnTo>
                      <a:pt x="22" y="108"/>
                    </a:lnTo>
                    <a:lnTo>
                      <a:pt x="6" y="108"/>
                    </a:lnTo>
                    <a:lnTo>
                      <a:pt x="0" y="122"/>
                    </a:lnTo>
                    <a:lnTo>
                      <a:pt x="0" y="156"/>
                    </a:lnTo>
                    <a:lnTo>
                      <a:pt x="4" y="164"/>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70" name="Freeform 293"/>
              <p:cNvSpPr>
                <a:spLocks/>
              </p:cNvSpPr>
              <p:nvPr/>
            </p:nvSpPr>
            <p:spPr bwMode="gray">
              <a:xfrm>
                <a:off x="3119" y="2793"/>
                <a:ext cx="117" cy="124"/>
              </a:xfrm>
              <a:custGeom>
                <a:avLst/>
                <a:gdLst>
                  <a:gd name="T0" fmla="*/ 66 w 106"/>
                  <a:gd name="T1" fmla="*/ 116 h 124"/>
                  <a:gd name="T2" fmla="*/ 82 w 106"/>
                  <a:gd name="T3" fmla="*/ 100 h 124"/>
                  <a:gd name="T4" fmla="*/ 102 w 106"/>
                  <a:gd name="T5" fmla="*/ 68 h 124"/>
                  <a:gd name="T6" fmla="*/ 104 w 106"/>
                  <a:gd name="T7" fmla="*/ 68 h 124"/>
                  <a:gd name="T8" fmla="*/ 100 w 106"/>
                  <a:gd name="T9" fmla="*/ 60 h 124"/>
                  <a:gd name="T10" fmla="*/ 100 w 106"/>
                  <a:gd name="T11" fmla="*/ 26 h 124"/>
                  <a:gd name="T12" fmla="*/ 106 w 106"/>
                  <a:gd name="T13" fmla="*/ 12 h 124"/>
                  <a:gd name="T14" fmla="*/ 104 w 106"/>
                  <a:gd name="T15" fmla="*/ 6 h 124"/>
                  <a:gd name="T16" fmla="*/ 84 w 106"/>
                  <a:gd name="T17" fmla="*/ 10 h 124"/>
                  <a:gd name="T18" fmla="*/ 76 w 106"/>
                  <a:gd name="T19" fmla="*/ 18 h 124"/>
                  <a:gd name="T20" fmla="*/ 58 w 106"/>
                  <a:gd name="T21" fmla="*/ 16 h 124"/>
                  <a:gd name="T22" fmla="*/ 40 w 106"/>
                  <a:gd name="T23" fmla="*/ 0 h 124"/>
                  <a:gd name="T24" fmla="*/ 26 w 106"/>
                  <a:gd name="T25" fmla="*/ 0 h 124"/>
                  <a:gd name="T26" fmla="*/ 26 w 106"/>
                  <a:gd name="T27" fmla="*/ 0 h 124"/>
                  <a:gd name="T28" fmla="*/ 26 w 106"/>
                  <a:gd name="T29" fmla="*/ 0 h 124"/>
                  <a:gd name="T30" fmla="*/ 24 w 106"/>
                  <a:gd name="T31" fmla="*/ 2 h 124"/>
                  <a:gd name="T32" fmla="*/ 22 w 106"/>
                  <a:gd name="T33" fmla="*/ 4 h 124"/>
                  <a:gd name="T34" fmla="*/ 16 w 106"/>
                  <a:gd name="T35" fmla="*/ 4 h 124"/>
                  <a:gd name="T36" fmla="*/ 8 w 106"/>
                  <a:gd name="T37" fmla="*/ 6 h 124"/>
                  <a:gd name="T38" fmla="*/ 10 w 106"/>
                  <a:gd name="T39" fmla="*/ 12 h 124"/>
                  <a:gd name="T40" fmla="*/ 14 w 106"/>
                  <a:gd name="T41" fmla="*/ 40 h 124"/>
                  <a:gd name="T42" fmla="*/ 0 w 106"/>
                  <a:gd name="T43" fmla="*/ 56 h 124"/>
                  <a:gd name="T44" fmla="*/ 0 w 106"/>
                  <a:gd name="T45" fmla="*/ 56 h 124"/>
                  <a:gd name="T46" fmla="*/ 2 w 106"/>
                  <a:gd name="T47" fmla="*/ 58 h 124"/>
                  <a:gd name="T48" fmla="*/ 4 w 106"/>
                  <a:gd name="T49" fmla="*/ 62 h 124"/>
                  <a:gd name="T50" fmla="*/ 4 w 106"/>
                  <a:gd name="T51" fmla="*/ 66 h 124"/>
                  <a:gd name="T52" fmla="*/ 6 w 106"/>
                  <a:gd name="T53" fmla="*/ 70 h 124"/>
                  <a:gd name="T54" fmla="*/ 4 w 106"/>
                  <a:gd name="T55" fmla="*/ 74 h 124"/>
                  <a:gd name="T56" fmla="*/ 2 w 106"/>
                  <a:gd name="T57" fmla="*/ 78 h 124"/>
                  <a:gd name="T58" fmla="*/ 46 w 106"/>
                  <a:gd name="T59" fmla="*/ 110 h 124"/>
                  <a:gd name="T60" fmla="*/ 46 w 106"/>
                  <a:gd name="T61" fmla="*/ 110 h 124"/>
                  <a:gd name="T62" fmla="*/ 48 w 106"/>
                  <a:gd name="T63" fmla="*/ 112 h 124"/>
                  <a:gd name="T64" fmla="*/ 48 w 106"/>
                  <a:gd name="T65" fmla="*/ 114 h 124"/>
                  <a:gd name="T66" fmla="*/ 50 w 106"/>
                  <a:gd name="T67" fmla="*/ 116 h 124"/>
                  <a:gd name="T68" fmla="*/ 62 w 106"/>
                  <a:gd name="T69" fmla="*/ 124 h 124"/>
                  <a:gd name="T70" fmla="*/ 66 w 106"/>
                  <a:gd name="T71" fmla="*/ 116 h 1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6"/>
                  <a:gd name="T109" fmla="*/ 0 h 124"/>
                  <a:gd name="T110" fmla="*/ 106 w 106"/>
                  <a:gd name="T111" fmla="*/ 124 h 12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6" h="124">
                    <a:moveTo>
                      <a:pt x="66" y="116"/>
                    </a:moveTo>
                    <a:lnTo>
                      <a:pt x="82" y="100"/>
                    </a:lnTo>
                    <a:lnTo>
                      <a:pt x="102" y="68"/>
                    </a:lnTo>
                    <a:lnTo>
                      <a:pt x="104" y="68"/>
                    </a:lnTo>
                    <a:lnTo>
                      <a:pt x="100" y="60"/>
                    </a:lnTo>
                    <a:lnTo>
                      <a:pt x="100" y="26"/>
                    </a:lnTo>
                    <a:lnTo>
                      <a:pt x="106" y="12"/>
                    </a:lnTo>
                    <a:lnTo>
                      <a:pt x="104" y="6"/>
                    </a:lnTo>
                    <a:lnTo>
                      <a:pt x="84" y="10"/>
                    </a:lnTo>
                    <a:lnTo>
                      <a:pt x="76" y="18"/>
                    </a:lnTo>
                    <a:lnTo>
                      <a:pt x="58" y="16"/>
                    </a:lnTo>
                    <a:lnTo>
                      <a:pt x="40" y="0"/>
                    </a:lnTo>
                    <a:lnTo>
                      <a:pt x="26" y="0"/>
                    </a:lnTo>
                    <a:lnTo>
                      <a:pt x="24" y="2"/>
                    </a:lnTo>
                    <a:lnTo>
                      <a:pt x="22" y="4"/>
                    </a:lnTo>
                    <a:lnTo>
                      <a:pt x="16" y="4"/>
                    </a:lnTo>
                    <a:lnTo>
                      <a:pt x="8" y="6"/>
                    </a:lnTo>
                    <a:lnTo>
                      <a:pt x="10" y="12"/>
                    </a:lnTo>
                    <a:lnTo>
                      <a:pt x="14" y="40"/>
                    </a:lnTo>
                    <a:lnTo>
                      <a:pt x="0" y="56"/>
                    </a:lnTo>
                    <a:lnTo>
                      <a:pt x="2" y="58"/>
                    </a:lnTo>
                    <a:lnTo>
                      <a:pt x="4" y="62"/>
                    </a:lnTo>
                    <a:lnTo>
                      <a:pt x="4" y="66"/>
                    </a:lnTo>
                    <a:lnTo>
                      <a:pt x="6" y="70"/>
                    </a:lnTo>
                    <a:lnTo>
                      <a:pt x="4" y="74"/>
                    </a:lnTo>
                    <a:lnTo>
                      <a:pt x="2" y="78"/>
                    </a:lnTo>
                    <a:lnTo>
                      <a:pt x="46" y="110"/>
                    </a:lnTo>
                    <a:lnTo>
                      <a:pt x="48" y="112"/>
                    </a:lnTo>
                    <a:lnTo>
                      <a:pt x="48" y="114"/>
                    </a:lnTo>
                    <a:lnTo>
                      <a:pt x="50" y="116"/>
                    </a:lnTo>
                    <a:lnTo>
                      <a:pt x="62" y="124"/>
                    </a:lnTo>
                    <a:lnTo>
                      <a:pt x="66" y="116"/>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71" name="Freeform 295"/>
              <p:cNvSpPr>
                <a:spLocks/>
              </p:cNvSpPr>
              <p:nvPr/>
            </p:nvSpPr>
            <p:spPr bwMode="gray">
              <a:xfrm>
                <a:off x="3112" y="2621"/>
                <a:ext cx="197" cy="190"/>
              </a:xfrm>
              <a:custGeom>
                <a:avLst/>
                <a:gdLst>
                  <a:gd name="T0" fmla="*/ 66 w 178"/>
                  <a:gd name="T1" fmla="*/ 0 h 190"/>
                  <a:gd name="T2" fmla="*/ 62 w 178"/>
                  <a:gd name="T3" fmla="*/ 4 h 190"/>
                  <a:gd name="T4" fmla="*/ 56 w 178"/>
                  <a:gd name="T5" fmla="*/ 10 h 190"/>
                  <a:gd name="T6" fmla="*/ 52 w 178"/>
                  <a:gd name="T7" fmla="*/ 12 h 190"/>
                  <a:gd name="T8" fmla="*/ 46 w 178"/>
                  <a:gd name="T9" fmla="*/ 18 h 190"/>
                  <a:gd name="T10" fmla="*/ 40 w 178"/>
                  <a:gd name="T11" fmla="*/ 26 h 190"/>
                  <a:gd name="T12" fmla="*/ 36 w 178"/>
                  <a:gd name="T13" fmla="*/ 30 h 190"/>
                  <a:gd name="T14" fmla="*/ 30 w 178"/>
                  <a:gd name="T15" fmla="*/ 50 h 190"/>
                  <a:gd name="T16" fmla="*/ 24 w 178"/>
                  <a:gd name="T17" fmla="*/ 62 h 190"/>
                  <a:gd name="T18" fmla="*/ 12 w 178"/>
                  <a:gd name="T19" fmla="*/ 76 h 190"/>
                  <a:gd name="T20" fmla="*/ 6 w 178"/>
                  <a:gd name="T21" fmla="*/ 86 h 190"/>
                  <a:gd name="T22" fmla="*/ 4 w 178"/>
                  <a:gd name="T23" fmla="*/ 90 h 190"/>
                  <a:gd name="T24" fmla="*/ 4 w 178"/>
                  <a:gd name="T25" fmla="*/ 104 h 190"/>
                  <a:gd name="T26" fmla="*/ 4 w 178"/>
                  <a:gd name="T27" fmla="*/ 112 h 190"/>
                  <a:gd name="T28" fmla="*/ 0 w 178"/>
                  <a:gd name="T29" fmla="*/ 116 h 190"/>
                  <a:gd name="T30" fmla="*/ 0 w 178"/>
                  <a:gd name="T31" fmla="*/ 122 h 190"/>
                  <a:gd name="T32" fmla="*/ 4 w 178"/>
                  <a:gd name="T33" fmla="*/ 126 h 190"/>
                  <a:gd name="T34" fmla="*/ 8 w 178"/>
                  <a:gd name="T35" fmla="*/ 128 h 190"/>
                  <a:gd name="T36" fmla="*/ 14 w 178"/>
                  <a:gd name="T37" fmla="*/ 134 h 190"/>
                  <a:gd name="T38" fmla="*/ 22 w 178"/>
                  <a:gd name="T39" fmla="*/ 144 h 190"/>
                  <a:gd name="T40" fmla="*/ 28 w 178"/>
                  <a:gd name="T41" fmla="*/ 152 h 190"/>
                  <a:gd name="T42" fmla="*/ 30 w 178"/>
                  <a:gd name="T43" fmla="*/ 154 h 190"/>
                  <a:gd name="T44" fmla="*/ 46 w 178"/>
                  <a:gd name="T45" fmla="*/ 172 h 190"/>
                  <a:gd name="T46" fmla="*/ 82 w 178"/>
                  <a:gd name="T47" fmla="*/ 190 h 190"/>
                  <a:gd name="T48" fmla="*/ 110 w 178"/>
                  <a:gd name="T49" fmla="*/ 178 h 190"/>
                  <a:gd name="T50" fmla="*/ 128 w 178"/>
                  <a:gd name="T51" fmla="*/ 184 h 190"/>
                  <a:gd name="T52" fmla="*/ 146 w 178"/>
                  <a:gd name="T53" fmla="*/ 172 h 190"/>
                  <a:gd name="T54" fmla="*/ 162 w 178"/>
                  <a:gd name="T55" fmla="*/ 128 h 190"/>
                  <a:gd name="T56" fmla="*/ 120 w 178"/>
                  <a:gd name="T57" fmla="*/ 104 h 190"/>
                  <a:gd name="T58" fmla="*/ 120 w 178"/>
                  <a:gd name="T59" fmla="*/ 96 h 190"/>
                  <a:gd name="T60" fmla="*/ 104 w 178"/>
                  <a:gd name="T61" fmla="*/ 80 h 190"/>
                  <a:gd name="T62" fmla="*/ 114 w 178"/>
                  <a:gd name="T63" fmla="*/ 74 h 190"/>
                  <a:gd name="T64" fmla="*/ 118 w 178"/>
                  <a:gd name="T65" fmla="*/ 68 h 190"/>
                  <a:gd name="T66" fmla="*/ 118 w 178"/>
                  <a:gd name="T67" fmla="*/ 66 h 190"/>
                  <a:gd name="T68" fmla="*/ 114 w 178"/>
                  <a:gd name="T69" fmla="*/ 60 h 190"/>
                  <a:gd name="T70" fmla="*/ 104 w 178"/>
                  <a:gd name="T71" fmla="*/ 50 h 190"/>
                  <a:gd name="T72" fmla="*/ 96 w 178"/>
                  <a:gd name="T73" fmla="*/ 42 h 190"/>
                  <a:gd name="T74" fmla="*/ 90 w 178"/>
                  <a:gd name="T75" fmla="*/ 38 h 190"/>
                  <a:gd name="T76" fmla="*/ 82 w 178"/>
                  <a:gd name="T77" fmla="*/ 30 h 190"/>
                  <a:gd name="T78" fmla="*/ 76 w 178"/>
                  <a:gd name="T79" fmla="*/ 20 h 190"/>
                  <a:gd name="T80" fmla="*/ 72 w 178"/>
                  <a:gd name="T81" fmla="*/ 14 h 190"/>
                  <a:gd name="T82" fmla="*/ 70 w 178"/>
                  <a:gd name="T83" fmla="*/ 10 h 190"/>
                  <a:gd name="T84" fmla="*/ 66 w 178"/>
                  <a:gd name="T85" fmla="*/ 0 h 1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8"/>
                  <a:gd name="T130" fmla="*/ 0 h 190"/>
                  <a:gd name="T131" fmla="*/ 178 w 178"/>
                  <a:gd name="T132" fmla="*/ 190 h 1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8" h="190">
                    <a:moveTo>
                      <a:pt x="66" y="0"/>
                    </a:moveTo>
                    <a:lnTo>
                      <a:pt x="66" y="0"/>
                    </a:lnTo>
                    <a:lnTo>
                      <a:pt x="64" y="2"/>
                    </a:lnTo>
                    <a:lnTo>
                      <a:pt x="62" y="4"/>
                    </a:lnTo>
                    <a:lnTo>
                      <a:pt x="58" y="8"/>
                    </a:lnTo>
                    <a:lnTo>
                      <a:pt x="56" y="10"/>
                    </a:lnTo>
                    <a:lnTo>
                      <a:pt x="54" y="10"/>
                    </a:lnTo>
                    <a:lnTo>
                      <a:pt x="52" y="12"/>
                    </a:lnTo>
                    <a:lnTo>
                      <a:pt x="48" y="14"/>
                    </a:lnTo>
                    <a:lnTo>
                      <a:pt x="46" y="18"/>
                    </a:lnTo>
                    <a:lnTo>
                      <a:pt x="42" y="22"/>
                    </a:lnTo>
                    <a:lnTo>
                      <a:pt x="40" y="26"/>
                    </a:lnTo>
                    <a:lnTo>
                      <a:pt x="38" y="28"/>
                    </a:lnTo>
                    <a:lnTo>
                      <a:pt x="36" y="30"/>
                    </a:lnTo>
                    <a:lnTo>
                      <a:pt x="34" y="40"/>
                    </a:lnTo>
                    <a:lnTo>
                      <a:pt x="30" y="50"/>
                    </a:lnTo>
                    <a:lnTo>
                      <a:pt x="26" y="60"/>
                    </a:lnTo>
                    <a:lnTo>
                      <a:pt x="24" y="62"/>
                    </a:lnTo>
                    <a:lnTo>
                      <a:pt x="16" y="68"/>
                    </a:lnTo>
                    <a:lnTo>
                      <a:pt x="12" y="76"/>
                    </a:lnTo>
                    <a:lnTo>
                      <a:pt x="8" y="82"/>
                    </a:lnTo>
                    <a:lnTo>
                      <a:pt x="6" y="86"/>
                    </a:lnTo>
                    <a:lnTo>
                      <a:pt x="4" y="90"/>
                    </a:lnTo>
                    <a:lnTo>
                      <a:pt x="4" y="98"/>
                    </a:lnTo>
                    <a:lnTo>
                      <a:pt x="4" y="104"/>
                    </a:lnTo>
                    <a:lnTo>
                      <a:pt x="4" y="108"/>
                    </a:lnTo>
                    <a:lnTo>
                      <a:pt x="4" y="112"/>
                    </a:lnTo>
                    <a:lnTo>
                      <a:pt x="4" y="114"/>
                    </a:lnTo>
                    <a:lnTo>
                      <a:pt x="0" y="116"/>
                    </a:lnTo>
                    <a:lnTo>
                      <a:pt x="0" y="120"/>
                    </a:lnTo>
                    <a:lnTo>
                      <a:pt x="0" y="122"/>
                    </a:lnTo>
                    <a:lnTo>
                      <a:pt x="2" y="124"/>
                    </a:lnTo>
                    <a:lnTo>
                      <a:pt x="4" y="126"/>
                    </a:lnTo>
                    <a:lnTo>
                      <a:pt x="6" y="126"/>
                    </a:lnTo>
                    <a:lnTo>
                      <a:pt x="8" y="128"/>
                    </a:lnTo>
                    <a:lnTo>
                      <a:pt x="10" y="130"/>
                    </a:lnTo>
                    <a:lnTo>
                      <a:pt x="14" y="134"/>
                    </a:lnTo>
                    <a:lnTo>
                      <a:pt x="18" y="140"/>
                    </a:lnTo>
                    <a:lnTo>
                      <a:pt x="22" y="144"/>
                    </a:lnTo>
                    <a:lnTo>
                      <a:pt x="24" y="148"/>
                    </a:lnTo>
                    <a:lnTo>
                      <a:pt x="28" y="152"/>
                    </a:lnTo>
                    <a:lnTo>
                      <a:pt x="28" y="154"/>
                    </a:lnTo>
                    <a:lnTo>
                      <a:pt x="30" y="154"/>
                    </a:lnTo>
                    <a:lnTo>
                      <a:pt x="32" y="172"/>
                    </a:lnTo>
                    <a:lnTo>
                      <a:pt x="46" y="172"/>
                    </a:lnTo>
                    <a:lnTo>
                      <a:pt x="64" y="188"/>
                    </a:lnTo>
                    <a:lnTo>
                      <a:pt x="82" y="190"/>
                    </a:lnTo>
                    <a:lnTo>
                      <a:pt x="90" y="182"/>
                    </a:lnTo>
                    <a:lnTo>
                      <a:pt x="110" y="178"/>
                    </a:lnTo>
                    <a:lnTo>
                      <a:pt x="112" y="184"/>
                    </a:lnTo>
                    <a:lnTo>
                      <a:pt x="128" y="184"/>
                    </a:lnTo>
                    <a:lnTo>
                      <a:pt x="130" y="178"/>
                    </a:lnTo>
                    <a:lnTo>
                      <a:pt x="146" y="172"/>
                    </a:lnTo>
                    <a:lnTo>
                      <a:pt x="178" y="130"/>
                    </a:lnTo>
                    <a:lnTo>
                      <a:pt x="162" y="128"/>
                    </a:lnTo>
                    <a:lnTo>
                      <a:pt x="130" y="110"/>
                    </a:lnTo>
                    <a:lnTo>
                      <a:pt x="120" y="104"/>
                    </a:lnTo>
                    <a:lnTo>
                      <a:pt x="122" y="98"/>
                    </a:lnTo>
                    <a:lnTo>
                      <a:pt x="120" y="96"/>
                    </a:lnTo>
                    <a:lnTo>
                      <a:pt x="106" y="92"/>
                    </a:lnTo>
                    <a:lnTo>
                      <a:pt x="104" y="80"/>
                    </a:lnTo>
                    <a:lnTo>
                      <a:pt x="112" y="72"/>
                    </a:lnTo>
                    <a:lnTo>
                      <a:pt x="114" y="74"/>
                    </a:lnTo>
                    <a:lnTo>
                      <a:pt x="118" y="70"/>
                    </a:lnTo>
                    <a:lnTo>
                      <a:pt x="118" y="68"/>
                    </a:lnTo>
                    <a:lnTo>
                      <a:pt x="118" y="66"/>
                    </a:lnTo>
                    <a:lnTo>
                      <a:pt x="116" y="64"/>
                    </a:lnTo>
                    <a:lnTo>
                      <a:pt x="114" y="60"/>
                    </a:lnTo>
                    <a:lnTo>
                      <a:pt x="110" y="56"/>
                    </a:lnTo>
                    <a:lnTo>
                      <a:pt x="104" y="50"/>
                    </a:lnTo>
                    <a:lnTo>
                      <a:pt x="96" y="44"/>
                    </a:lnTo>
                    <a:lnTo>
                      <a:pt x="96" y="42"/>
                    </a:lnTo>
                    <a:lnTo>
                      <a:pt x="94" y="40"/>
                    </a:lnTo>
                    <a:lnTo>
                      <a:pt x="90" y="38"/>
                    </a:lnTo>
                    <a:lnTo>
                      <a:pt x="86" y="34"/>
                    </a:lnTo>
                    <a:lnTo>
                      <a:pt x="82" y="30"/>
                    </a:lnTo>
                    <a:lnTo>
                      <a:pt x="78" y="26"/>
                    </a:lnTo>
                    <a:lnTo>
                      <a:pt x="76" y="20"/>
                    </a:lnTo>
                    <a:lnTo>
                      <a:pt x="74" y="16"/>
                    </a:lnTo>
                    <a:lnTo>
                      <a:pt x="72" y="14"/>
                    </a:lnTo>
                    <a:lnTo>
                      <a:pt x="72" y="12"/>
                    </a:lnTo>
                    <a:lnTo>
                      <a:pt x="70" y="10"/>
                    </a:lnTo>
                    <a:lnTo>
                      <a:pt x="70" y="6"/>
                    </a:lnTo>
                    <a:lnTo>
                      <a:pt x="66" y="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72" name="Freeform 297"/>
              <p:cNvSpPr>
                <a:spLocks/>
              </p:cNvSpPr>
              <p:nvPr/>
            </p:nvSpPr>
            <p:spPr bwMode="gray">
              <a:xfrm>
                <a:off x="3059" y="2887"/>
                <a:ext cx="27" cy="32"/>
              </a:xfrm>
              <a:custGeom>
                <a:avLst/>
                <a:gdLst>
                  <a:gd name="T0" fmla="*/ 18 w 24"/>
                  <a:gd name="T1" fmla="*/ 0 h 32"/>
                  <a:gd name="T2" fmla="*/ 18 w 24"/>
                  <a:gd name="T3" fmla="*/ 2 h 32"/>
                  <a:gd name="T4" fmla="*/ 16 w 24"/>
                  <a:gd name="T5" fmla="*/ 2 h 32"/>
                  <a:gd name="T6" fmla="*/ 12 w 24"/>
                  <a:gd name="T7" fmla="*/ 6 h 32"/>
                  <a:gd name="T8" fmla="*/ 12 w 24"/>
                  <a:gd name="T9" fmla="*/ 6 h 32"/>
                  <a:gd name="T10" fmla="*/ 12 w 24"/>
                  <a:gd name="T11" fmla="*/ 6 h 32"/>
                  <a:gd name="T12" fmla="*/ 10 w 24"/>
                  <a:gd name="T13" fmla="*/ 6 h 32"/>
                  <a:gd name="T14" fmla="*/ 10 w 24"/>
                  <a:gd name="T15" fmla="*/ 8 h 32"/>
                  <a:gd name="T16" fmla="*/ 8 w 24"/>
                  <a:gd name="T17" fmla="*/ 8 h 32"/>
                  <a:gd name="T18" fmla="*/ 6 w 24"/>
                  <a:gd name="T19" fmla="*/ 8 h 32"/>
                  <a:gd name="T20" fmla="*/ 2 w 24"/>
                  <a:gd name="T21" fmla="*/ 6 h 32"/>
                  <a:gd name="T22" fmla="*/ 0 w 24"/>
                  <a:gd name="T23" fmla="*/ 6 h 32"/>
                  <a:gd name="T24" fmla="*/ 8 w 24"/>
                  <a:gd name="T25" fmla="*/ 32 h 32"/>
                  <a:gd name="T26" fmla="*/ 8 w 24"/>
                  <a:gd name="T27" fmla="*/ 32 h 32"/>
                  <a:gd name="T28" fmla="*/ 10 w 24"/>
                  <a:gd name="T29" fmla="*/ 30 h 32"/>
                  <a:gd name="T30" fmla="*/ 14 w 24"/>
                  <a:gd name="T31" fmla="*/ 28 h 32"/>
                  <a:gd name="T32" fmla="*/ 16 w 24"/>
                  <a:gd name="T33" fmla="*/ 24 h 32"/>
                  <a:gd name="T34" fmla="*/ 20 w 24"/>
                  <a:gd name="T35" fmla="*/ 20 h 32"/>
                  <a:gd name="T36" fmla="*/ 22 w 24"/>
                  <a:gd name="T37" fmla="*/ 16 h 32"/>
                  <a:gd name="T38" fmla="*/ 24 w 24"/>
                  <a:gd name="T39" fmla="*/ 12 h 32"/>
                  <a:gd name="T40" fmla="*/ 24 w 24"/>
                  <a:gd name="T41" fmla="*/ 10 h 32"/>
                  <a:gd name="T42" fmla="*/ 22 w 24"/>
                  <a:gd name="T43" fmla="*/ 8 h 32"/>
                  <a:gd name="T44" fmla="*/ 20 w 24"/>
                  <a:gd name="T45" fmla="*/ 6 h 32"/>
                  <a:gd name="T46" fmla="*/ 20 w 24"/>
                  <a:gd name="T47" fmla="*/ 4 h 32"/>
                  <a:gd name="T48" fmla="*/ 18 w 24"/>
                  <a:gd name="T49" fmla="*/ 0 h 32"/>
                  <a:gd name="T50" fmla="*/ 18 w 24"/>
                  <a:gd name="T51" fmla="*/ 0 h 3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
                  <a:gd name="T79" fmla="*/ 0 h 32"/>
                  <a:gd name="T80" fmla="*/ 24 w 24"/>
                  <a:gd name="T81" fmla="*/ 32 h 3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 h="32">
                    <a:moveTo>
                      <a:pt x="18" y="0"/>
                    </a:moveTo>
                    <a:lnTo>
                      <a:pt x="18" y="2"/>
                    </a:lnTo>
                    <a:lnTo>
                      <a:pt x="16" y="2"/>
                    </a:lnTo>
                    <a:lnTo>
                      <a:pt x="12" y="6"/>
                    </a:lnTo>
                    <a:lnTo>
                      <a:pt x="10" y="6"/>
                    </a:lnTo>
                    <a:lnTo>
                      <a:pt x="10" y="8"/>
                    </a:lnTo>
                    <a:lnTo>
                      <a:pt x="8" y="8"/>
                    </a:lnTo>
                    <a:lnTo>
                      <a:pt x="6" y="8"/>
                    </a:lnTo>
                    <a:lnTo>
                      <a:pt x="2" y="6"/>
                    </a:lnTo>
                    <a:lnTo>
                      <a:pt x="0" y="6"/>
                    </a:lnTo>
                    <a:lnTo>
                      <a:pt x="8" y="32"/>
                    </a:lnTo>
                    <a:lnTo>
                      <a:pt x="10" y="30"/>
                    </a:lnTo>
                    <a:lnTo>
                      <a:pt x="14" y="28"/>
                    </a:lnTo>
                    <a:lnTo>
                      <a:pt x="16" y="24"/>
                    </a:lnTo>
                    <a:lnTo>
                      <a:pt x="20" y="20"/>
                    </a:lnTo>
                    <a:lnTo>
                      <a:pt x="22" y="16"/>
                    </a:lnTo>
                    <a:lnTo>
                      <a:pt x="24" y="12"/>
                    </a:lnTo>
                    <a:lnTo>
                      <a:pt x="24" y="10"/>
                    </a:lnTo>
                    <a:lnTo>
                      <a:pt x="22" y="8"/>
                    </a:lnTo>
                    <a:lnTo>
                      <a:pt x="20" y="6"/>
                    </a:lnTo>
                    <a:lnTo>
                      <a:pt x="20" y="4"/>
                    </a:lnTo>
                    <a:lnTo>
                      <a:pt x="18" y="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73" name="Freeform 298"/>
              <p:cNvSpPr>
                <a:spLocks/>
              </p:cNvSpPr>
              <p:nvPr/>
            </p:nvSpPr>
            <p:spPr bwMode="gray">
              <a:xfrm>
                <a:off x="3068" y="2867"/>
                <a:ext cx="139" cy="142"/>
              </a:xfrm>
              <a:custGeom>
                <a:avLst/>
                <a:gdLst>
                  <a:gd name="T0" fmla="*/ 40 w 126"/>
                  <a:gd name="T1" fmla="*/ 4 h 142"/>
                  <a:gd name="T2" fmla="*/ 40 w 126"/>
                  <a:gd name="T3" fmla="*/ 6 h 142"/>
                  <a:gd name="T4" fmla="*/ 38 w 126"/>
                  <a:gd name="T5" fmla="*/ 12 h 142"/>
                  <a:gd name="T6" fmla="*/ 32 w 126"/>
                  <a:gd name="T7" fmla="*/ 18 h 142"/>
                  <a:gd name="T8" fmla="*/ 28 w 126"/>
                  <a:gd name="T9" fmla="*/ 18 h 142"/>
                  <a:gd name="T10" fmla="*/ 22 w 126"/>
                  <a:gd name="T11" fmla="*/ 12 h 142"/>
                  <a:gd name="T12" fmla="*/ 18 w 126"/>
                  <a:gd name="T13" fmla="*/ 6 h 142"/>
                  <a:gd name="T14" fmla="*/ 10 w 126"/>
                  <a:gd name="T15" fmla="*/ 2 h 142"/>
                  <a:gd name="T16" fmla="*/ 10 w 126"/>
                  <a:gd name="T17" fmla="*/ 6 h 142"/>
                  <a:gd name="T18" fmla="*/ 12 w 126"/>
                  <a:gd name="T19" fmla="*/ 14 h 142"/>
                  <a:gd name="T20" fmla="*/ 14 w 126"/>
                  <a:gd name="T21" fmla="*/ 16 h 142"/>
                  <a:gd name="T22" fmla="*/ 12 w 126"/>
                  <a:gd name="T23" fmla="*/ 22 h 142"/>
                  <a:gd name="T24" fmla="*/ 12 w 126"/>
                  <a:gd name="T25" fmla="*/ 26 h 142"/>
                  <a:gd name="T26" fmla="*/ 16 w 126"/>
                  <a:gd name="T27" fmla="*/ 32 h 142"/>
                  <a:gd name="T28" fmla="*/ 16 w 126"/>
                  <a:gd name="T29" fmla="*/ 34 h 142"/>
                  <a:gd name="T30" fmla="*/ 14 w 126"/>
                  <a:gd name="T31" fmla="*/ 38 h 142"/>
                  <a:gd name="T32" fmla="*/ 6 w 126"/>
                  <a:gd name="T33" fmla="*/ 48 h 142"/>
                  <a:gd name="T34" fmla="*/ 10 w 126"/>
                  <a:gd name="T35" fmla="*/ 104 h 142"/>
                  <a:gd name="T36" fmla="*/ 14 w 126"/>
                  <a:gd name="T37" fmla="*/ 104 h 142"/>
                  <a:gd name="T38" fmla="*/ 22 w 126"/>
                  <a:gd name="T39" fmla="*/ 106 h 142"/>
                  <a:gd name="T40" fmla="*/ 30 w 126"/>
                  <a:gd name="T41" fmla="*/ 108 h 142"/>
                  <a:gd name="T42" fmla="*/ 34 w 126"/>
                  <a:gd name="T43" fmla="*/ 108 h 142"/>
                  <a:gd name="T44" fmla="*/ 40 w 126"/>
                  <a:gd name="T45" fmla="*/ 108 h 142"/>
                  <a:gd name="T46" fmla="*/ 48 w 126"/>
                  <a:gd name="T47" fmla="*/ 108 h 142"/>
                  <a:gd name="T48" fmla="*/ 56 w 126"/>
                  <a:gd name="T49" fmla="*/ 116 h 142"/>
                  <a:gd name="T50" fmla="*/ 60 w 126"/>
                  <a:gd name="T51" fmla="*/ 126 h 142"/>
                  <a:gd name="T52" fmla="*/ 62 w 126"/>
                  <a:gd name="T53" fmla="*/ 132 h 142"/>
                  <a:gd name="T54" fmla="*/ 68 w 126"/>
                  <a:gd name="T55" fmla="*/ 142 h 142"/>
                  <a:gd name="T56" fmla="*/ 84 w 126"/>
                  <a:gd name="T57" fmla="*/ 140 h 142"/>
                  <a:gd name="T58" fmla="*/ 106 w 126"/>
                  <a:gd name="T59" fmla="*/ 142 h 142"/>
                  <a:gd name="T60" fmla="*/ 110 w 126"/>
                  <a:gd name="T61" fmla="*/ 108 h 142"/>
                  <a:gd name="T62" fmla="*/ 106 w 126"/>
                  <a:gd name="T63" fmla="*/ 90 h 142"/>
                  <a:gd name="T64" fmla="*/ 102 w 126"/>
                  <a:gd name="T65" fmla="*/ 84 h 142"/>
                  <a:gd name="T66" fmla="*/ 100 w 126"/>
                  <a:gd name="T67" fmla="*/ 76 h 142"/>
                  <a:gd name="T68" fmla="*/ 110 w 126"/>
                  <a:gd name="T69" fmla="*/ 50 h 142"/>
                  <a:gd name="T70" fmla="*/ 96 w 126"/>
                  <a:gd name="T71" fmla="*/ 42 h 142"/>
                  <a:gd name="T72" fmla="*/ 94 w 126"/>
                  <a:gd name="T73" fmla="*/ 38 h 142"/>
                  <a:gd name="T74" fmla="*/ 48 w 126"/>
                  <a:gd name="T75" fmla="*/ 4 h 1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6"/>
                  <a:gd name="T115" fmla="*/ 0 h 142"/>
                  <a:gd name="T116" fmla="*/ 126 w 126"/>
                  <a:gd name="T117" fmla="*/ 142 h 1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6" h="142">
                    <a:moveTo>
                      <a:pt x="48" y="4"/>
                    </a:moveTo>
                    <a:lnTo>
                      <a:pt x="40" y="4"/>
                    </a:lnTo>
                    <a:lnTo>
                      <a:pt x="40" y="6"/>
                    </a:lnTo>
                    <a:lnTo>
                      <a:pt x="38" y="10"/>
                    </a:lnTo>
                    <a:lnTo>
                      <a:pt x="38" y="12"/>
                    </a:lnTo>
                    <a:lnTo>
                      <a:pt x="36" y="16"/>
                    </a:lnTo>
                    <a:lnTo>
                      <a:pt x="32" y="18"/>
                    </a:lnTo>
                    <a:lnTo>
                      <a:pt x="28" y="18"/>
                    </a:lnTo>
                    <a:lnTo>
                      <a:pt x="24" y="16"/>
                    </a:lnTo>
                    <a:lnTo>
                      <a:pt x="22" y="12"/>
                    </a:lnTo>
                    <a:lnTo>
                      <a:pt x="20" y="10"/>
                    </a:lnTo>
                    <a:lnTo>
                      <a:pt x="18" y="6"/>
                    </a:lnTo>
                    <a:lnTo>
                      <a:pt x="18" y="0"/>
                    </a:lnTo>
                    <a:lnTo>
                      <a:pt x="10" y="2"/>
                    </a:lnTo>
                    <a:lnTo>
                      <a:pt x="10" y="4"/>
                    </a:lnTo>
                    <a:lnTo>
                      <a:pt x="10" y="6"/>
                    </a:lnTo>
                    <a:lnTo>
                      <a:pt x="12" y="10"/>
                    </a:lnTo>
                    <a:lnTo>
                      <a:pt x="12" y="14"/>
                    </a:lnTo>
                    <a:lnTo>
                      <a:pt x="14" y="16"/>
                    </a:lnTo>
                    <a:lnTo>
                      <a:pt x="12" y="18"/>
                    </a:lnTo>
                    <a:lnTo>
                      <a:pt x="12" y="22"/>
                    </a:lnTo>
                    <a:lnTo>
                      <a:pt x="12" y="26"/>
                    </a:lnTo>
                    <a:lnTo>
                      <a:pt x="14" y="28"/>
                    </a:lnTo>
                    <a:lnTo>
                      <a:pt x="16" y="32"/>
                    </a:lnTo>
                    <a:lnTo>
                      <a:pt x="16" y="34"/>
                    </a:lnTo>
                    <a:lnTo>
                      <a:pt x="16" y="36"/>
                    </a:lnTo>
                    <a:lnTo>
                      <a:pt x="14" y="38"/>
                    </a:lnTo>
                    <a:lnTo>
                      <a:pt x="10" y="42"/>
                    </a:lnTo>
                    <a:lnTo>
                      <a:pt x="6" y="48"/>
                    </a:lnTo>
                    <a:lnTo>
                      <a:pt x="0" y="54"/>
                    </a:lnTo>
                    <a:lnTo>
                      <a:pt x="10" y="104"/>
                    </a:lnTo>
                    <a:lnTo>
                      <a:pt x="14" y="104"/>
                    </a:lnTo>
                    <a:lnTo>
                      <a:pt x="16" y="106"/>
                    </a:lnTo>
                    <a:lnTo>
                      <a:pt x="22" y="106"/>
                    </a:lnTo>
                    <a:lnTo>
                      <a:pt x="26" y="108"/>
                    </a:lnTo>
                    <a:lnTo>
                      <a:pt x="30" y="108"/>
                    </a:lnTo>
                    <a:lnTo>
                      <a:pt x="34" y="108"/>
                    </a:lnTo>
                    <a:lnTo>
                      <a:pt x="36" y="108"/>
                    </a:lnTo>
                    <a:lnTo>
                      <a:pt x="40" y="108"/>
                    </a:lnTo>
                    <a:lnTo>
                      <a:pt x="42" y="108"/>
                    </a:lnTo>
                    <a:lnTo>
                      <a:pt x="48" y="108"/>
                    </a:lnTo>
                    <a:lnTo>
                      <a:pt x="52" y="112"/>
                    </a:lnTo>
                    <a:lnTo>
                      <a:pt x="56" y="116"/>
                    </a:lnTo>
                    <a:lnTo>
                      <a:pt x="60" y="124"/>
                    </a:lnTo>
                    <a:lnTo>
                      <a:pt x="60" y="126"/>
                    </a:lnTo>
                    <a:lnTo>
                      <a:pt x="62" y="128"/>
                    </a:lnTo>
                    <a:lnTo>
                      <a:pt x="62" y="132"/>
                    </a:lnTo>
                    <a:lnTo>
                      <a:pt x="64" y="138"/>
                    </a:lnTo>
                    <a:lnTo>
                      <a:pt x="68" y="142"/>
                    </a:lnTo>
                    <a:lnTo>
                      <a:pt x="80" y="142"/>
                    </a:lnTo>
                    <a:lnTo>
                      <a:pt x="84" y="140"/>
                    </a:lnTo>
                    <a:lnTo>
                      <a:pt x="86" y="142"/>
                    </a:lnTo>
                    <a:lnTo>
                      <a:pt x="106" y="142"/>
                    </a:lnTo>
                    <a:lnTo>
                      <a:pt x="126" y="134"/>
                    </a:lnTo>
                    <a:lnTo>
                      <a:pt x="110" y="108"/>
                    </a:lnTo>
                    <a:lnTo>
                      <a:pt x="108" y="90"/>
                    </a:lnTo>
                    <a:lnTo>
                      <a:pt x="106" y="90"/>
                    </a:lnTo>
                    <a:lnTo>
                      <a:pt x="104" y="88"/>
                    </a:lnTo>
                    <a:lnTo>
                      <a:pt x="102" y="84"/>
                    </a:lnTo>
                    <a:lnTo>
                      <a:pt x="102" y="80"/>
                    </a:lnTo>
                    <a:lnTo>
                      <a:pt x="100" y="76"/>
                    </a:lnTo>
                    <a:lnTo>
                      <a:pt x="102" y="70"/>
                    </a:lnTo>
                    <a:lnTo>
                      <a:pt x="110" y="50"/>
                    </a:lnTo>
                    <a:lnTo>
                      <a:pt x="98" y="44"/>
                    </a:lnTo>
                    <a:lnTo>
                      <a:pt x="96" y="42"/>
                    </a:lnTo>
                    <a:lnTo>
                      <a:pt x="94" y="40"/>
                    </a:lnTo>
                    <a:lnTo>
                      <a:pt x="94" y="38"/>
                    </a:lnTo>
                    <a:lnTo>
                      <a:pt x="94" y="36"/>
                    </a:lnTo>
                    <a:lnTo>
                      <a:pt x="48" y="4"/>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74" name="Freeform 299"/>
              <p:cNvSpPr>
                <a:spLocks/>
              </p:cNvSpPr>
              <p:nvPr/>
            </p:nvSpPr>
            <p:spPr bwMode="gray">
              <a:xfrm>
                <a:off x="3086" y="3001"/>
                <a:ext cx="123" cy="212"/>
              </a:xfrm>
              <a:custGeom>
                <a:avLst/>
                <a:gdLst>
                  <a:gd name="T0" fmla="*/ 8 w 112"/>
                  <a:gd name="T1" fmla="*/ 148 h 212"/>
                  <a:gd name="T2" fmla="*/ 28 w 112"/>
                  <a:gd name="T3" fmla="*/ 128 h 212"/>
                  <a:gd name="T4" fmla="*/ 28 w 112"/>
                  <a:gd name="T5" fmla="*/ 96 h 212"/>
                  <a:gd name="T6" fmla="*/ 18 w 112"/>
                  <a:gd name="T7" fmla="*/ 76 h 212"/>
                  <a:gd name="T8" fmla="*/ 8 w 112"/>
                  <a:gd name="T9" fmla="*/ 66 h 212"/>
                  <a:gd name="T10" fmla="*/ 44 w 112"/>
                  <a:gd name="T11" fmla="*/ 34 h 212"/>
                  <a:gd name="T12" fmla="*/ 46 w 112"/>
                  <a:gd name="T13" fmla="*/ 20 h 212"/>
                  <a:gd name="T14" fmla="*/ 54 w 112"/>
                  <a:gd name="T15" fmla="*/ 28 h 212"/>
                  <a:gd name="T16" fmla="*/ 58 w 112"/>
                  <a:gd name="T17" fmla="*/ 36 h 212"/>
                  <a:gd name="T18" fmla="*/ 62 w 112"/>
                  <a:gd name="T19" fmla="*/ 40 h 212"/>
                  <a:gd name="T20" fmla="*/ 64 w 112"/>
                  <a:gd name="T21" fmla="*/ 40 h 212"/>
                  <a:gd name="T22" fmla="*/ 62 w 112"/>
                  <a:gd name="T23" fmla="*/ 26 h 212"/>
                  <a:gd name="T24" fmla="*/ 58 w 112"/>
                  <a:gd name="T25" fmla="*/ 24 h 212"/>
                  <a:gd name="T26" fmla="*/ 56 w 112"/>
                  <a:gd name="T27" fmla="*/ 20 h 212"/>
                  <a:gd name="T28" fmla="*/ 64 w 112"/>
                  <a:gd name="T29" fmla="*/ 8 h 212"/>
                  <a:gd name="T30" fmla="*/ 70 w 112"/>
                  <a:gd name="T31" fmla="*/ 8 h 212"/>
                  <a:gd name="T32" fmla="*/ 110 w 112"/>
                  <a:gd name="T33" fmla="*/ 0 h 212"/>
                  <a:gd name="T34" fmla="*/ 110 w 112"/>
                  <a:gd name="T35" fmla="*/ 10 h 212"/>
                  <a:gd name="T36" fmla="*/ 110 w 112"/>
                  <a:gd name="T37" fmla="*/ 24 h 212"/>
                  <a:gd name="T38" fmla="*/ 110 w 112"/>
                  <a:gd name="T39" fmla="*/ 36 h 212"/>
                  <a:gd name="T40" fmla="*/ 112 w 112"/>
                  <a:gd name="T41" fmla="*/ 42 h 212"/>
                  <a:gd name="T42" fmla="*/ 108 w 112"/>
                  <a:gd name="T43" fmla="*/ 70 h 212"/>
                  <a:gd name="T44" fmla="*/ 96 w 112"/>
                  <a:gd name="T45" fmla="*/ 80 h 212"/>
                  <a:gd name="T46" fmla="*/ 88 w 112"/>
                  <a:gd name="T47" fmla="*/ 82 h 212"/>
                  <a:gd name="T48" fmla="*/ 78 w 112"/>
                  <a:gd name="T49" fmla="*/ 88 h 212"/>
                  <a:gd name="T50" fmla="*/ 72 w 112"/>
                  <a:gd name="T51" fmla="*/ 94 h 212"/>
                  <a:gd name="T52" fmla="*/ 68 w 112"/>
                  <a:gd name="T53" fmla="*/ 100 h 212"/>
                  <a:gd name="T54" fmla="*/ 60 w 112"/>
                  <a:gd name="T55" fmla="*/ 108 h 212"/>
                  <a:gd name="T56" fmla="*/ 56 w 112"/>
                  <a:gd name="T57" fmla="*/ 110 h 212"/>
                  <a:gd name="T58" fmla="*/ 48 w 112"/>
                  <a:gd name="T59" fmla="*/ 118 h 212"/>
                  <a:gd name="T60" fmla="*/ 44 w 112"/>
                  <a:gd name="T61" fmla="*/ 126 h 212"/>
                  <a:gd name="T62" fmla="*/ 44 w 112"/>
                  <a:gd name="T63" fmla="*/ 142 h 212"/>
                  <a:gd name="T64" fmla="*/ 46 w 112"/>
                  <a:gd name="T65" fmla="*/ 168 h 212"/>
                  <a:gd name="T66" fmla="*/ 46 w 112"/>
                  <a:gd name="T67" fmla="*/ 176 h 212"/>
                  <a:gd name="T68" fmla="*/ 46 w 112"/>
                  <a:gd name="T69" fmla="*/ 184 h 212"/>
                  <a:gd name="T70" fmla="*/ 42 w 112"/>
                  <a:gd name="T71" fmla="*/ 188 h 212"/>
                  <a:gd name="T72" fmla="*/ 34 w 112"/>
                  <a:gd name="T73" fmla="*/ 192 h 212"/>
                  <a:gd name="T74" fmla="*/ 30 w 112"/>
                  <a:gd name="T75" fmla="*/ 194 h 212"/>
                  <a:gd name="T76" fmla="*/ 22 w 112"/>
                  <a:gd name="T77" fmla="*/ 198 h 212"/>
                  <a:gd name="T78" fmla="*/ 20 w 112"/>
                  <a:gd name="T79" fmla="*/ 202 h 212"/>
                  <a:gd name="T80" fmla="*/ 20 w 112"/>
                  <a:gd name="T81" fmla="*/ 206 h 212"/>
                  <a:gd name="T82" fmla="*/ 22 w 112"/>
                  <a:gd name="T83" fmla="*/ 208 h 212"/>
                  <a:gd name="T84" fmla="*/ 20 w 112"/>
                  <a:gd name="T85" fmla="*/ 212 h 212"/>
                  <a:gd name="T86" fmla="*/ 18 w 112"/>
                  <a:gd name="T87" fmla="*/ 212 h 212"/>
                  <a:gd name="T88" fmla="*/ 12 w 112"/>
                  <a:gd name="T89" fmla="*/ 204 h 212"/>
                  <a:gd name="T90" fmla="*/ 10 w 112"/>
                  <a:gd name="T91" fmla="*/ 194 h 212"/>
                  <a:gd name="T92" fmla="*/ 8 w 112"/>
                  <a:gd name="T93" fmla="*/ 192 h 212"/>
                  <a:gd name="T94" fmla="*/ 6 w 112"/>
                  <a:gd name="T95" fmla="*/ 192 h 212"/>
                  <a:gd name="T96" fmla="*/ 6 w 112"/>
                  <a:gd name="T97" fmla="*/ 174 h 212"/>
                  <a:gd name="T98" fmla="*/ 2 w 112"/>
                  <a:gd name="T99" fmla="*/ 164 h 212"/>
                  <a:gd name="T100" fmla="*/ 0 w 112"/>
                  <a:gd name="T101" fmla="*/ 160 h 212"/>
                  <a:gd name="T102" fmla="*/ 2 w 112"/>
                  <a:gd name="T103" fmla="*/ 156 h 21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2"/>
                  <a:gd name="T157" fmla="*/ 0 h 212"/>
                  <a:gd name="T158" fmla="*/ 112 w 112"/>
                  <a:gd name="T159" fmla="*/ 212 h 21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2" h="212">
                    <a:moveTo>
                      <a:pt x="2" y="156"/>
                    </a:moveTo>
                    <a:lnTo>
                      <a:pt x="8" y="148"/>
                    </a:lnTo>
                    <a:lnTo>
                      <a:pt x="20" y="140"/>
                    </a:lnTo>
                    <a:lnTo>
                      <a:pt x="28" y="128"/>
                    </a:lnTo>
                    <a:lnTo>
                      <a:pt x="30" y="112"/>
                    </a:lnTo>
                    <a:lnTo>
                      <a:pt x="28" y="96"/>
                    </a:lnTo>
                    <a:lnTo>
                      <a:pt x="30" y="82"/>
                    </a:lnTo>
                    <a:lnTo>
                      <a:pt x="18" y="76"/>
                    </a:lnTo>
                    <a:lnTo>
                      <a:pt x="8" y="72"/>
                    </a:lnTo>
                    <a:lnTo>
                      <a:pt x="8" y="66"/>
                    </a:lnTo>
                    <a:lnTo>
                      <a:pt x="44" y="58"/>
                    </a:lnTo>
                    <a:lnTo>
                      <a:pt x="44" y="34"/>
                    </a:lnTo>
                    <a:lnTo>
                      <a:pt x="42" y="26"/>
                    </a:lnTo>
                    <a:lnTo>
                      <a:pt x="46" y="20"/>
                    </a:lnTo>
                    <a:lnTo>
                      <a:pt x="50" y="28"/>
                    </a:lnTo>
                    <a:lnTo>
                      <a:pt x="54" y="28"/>
                    </a:lnTo>
                    <a:lnTo>
                      <a:pt x="56" y="34"/>
                    </a:lnTo>
                    <a:lnTo>
                      <a:pt x="58" y="36"/>
                    </a:lnTo>
                    <a:lnTo>
                      <a:pt x="60" y="38"/>
                    </a:lnTo>
                    <a:lnTo>
                      <a:pt x="62" y="40"/>
                    </a:lnTo>
                    <a:lnTo>
                      <a:pt x="64" y="40"/>
                    </a:lnTo>
                    <a:lnTo>
                      <a:pt x="64" y="32"/>
                    </a:lnTo>
                    <a:lnTo>
                      <a:pt x="62" y="26"/>
                    </a:lnTo>
                    <a:lnTo>
                      <a:pt x="60" y="26"/>
                    </a:lnTo>
                    <a:lnTo>
                      <a:pt x="58" y="24"/>
                    </a:lnTo>
                    <a:lnTo>
                      <a:pt x="56" y="22"/>
                    </a:lnTo>
                    <a:lnTo>
                      <a:pt x="56" y="20"/>
                    </a:lnTo>
                    <a:lnTo>
                      <a:pt x="52" y="8"/>
                    </a:lnTo>
                    <a:lnTo>
                      <a:pt x="64" y="8"/>
                    </a:lnTo>
                    <a:lnTo>
                      <a:pt x="68" y="6"/>
                    </a:lnTo>
                    <a:lnTo>
                      <a:pt x="70" y="8"/>
                    </a:lnTo>
                    <a:lnTo>
                      <a:pt x="92" y="8"/>
                    </a:lnTo>
                    <a:lnTo>
                      <a:pt x="110" y="0"/>
                    </a:lnTo>
                    <a:lnTo>
                      <a:pt x="110" y="4"/>
                    </a:lnTo>
                    <a:lnTo>
                      <a:pt x="110" y="10"/>
                    </a:lnTo>
                    <a:lnTo>
                      <a:pt x="110" y="18"/>
                    </a:lnTo>
                    <a:lnTo>
                      <a:pt x="110" y="24"/>
                    </a:lnTo>
                    <a:lnTo>
                      <a:pt x="110" y="32"/>
                    </a:lnTo>
                    <a:lnTo>
                      <a:pt x="110" y="36"/>
                    </a:lnTo>
                    <a:lnTo>
                      <a:pt x="112" y="40"/>
                    </a:lnTo>
                    <a:lnTo>
                      <a:pt x="112" y="42"/>
                    </a:lnTo>
                    <a:lnTo>
                      <a:pt x="112" y="58"/>
                    </a:lnTo>
                    <a:lnTo>
                      <a:pt x="108" y="70"/>
                    </a:lnTo>
                    <a:lnTo>
                      <a:pt x="102" y="76"/>
                    </a:lnTo>
                    <a:lnTo>
                      <a:pt x="96" y="80"/>
                    </a:lnTo>
                    <a:lnTo>
                      <a:pt x="90" y="82"/>
                    </a:lnTo>
                    <a:lnTo>
                      <a:pt x="88" y="82"/>
                    </a:lnTo>
                    <a:lnTo>
                      <a:pt x="82" y="86"/>
                    </a:lnTo>
                    <a:lnTo>
                      <a:pt x="78" y="88"/>
                    </a:lnTo>
                    <a:lnTo>
                      <a:pt x="74" y="92"/>
                    </a:lnTo>
                    <a:lnTo>
                      <a:pt x="72" y="94"/>
                    </a:lnTo>
                    <a:lnTo>
                      <a:pt x="68" y="100"/>
                    </a:lnTo>
                    <a:lnTo>
                      <a:pt x="62" y="106"/>
                    </a:lnTo>
                    <a:lnTo>
                      <a:pt x="60" y="108"/>
                    </a:lnTo>
                    <a:lnTo>
                      <a:pt x="56" y="110"/>
                    </a:lnTo>
                    <a:lnTo>
                      <a:pt x="50" y="114"/>
                    </a:lnTo>
                    <a:lnTo>
                      <a:pt x="48" y="118"/>
                    </a:lnTo>
                    <a:lnTo>
                      <a:pt x="46" y="122"/>
                    </a:lnTo>
                    <a:lnTo>
                      <a:pt x="44" y="126"/>
                    </a:lnTo>
                    <a:lnTo>
                      <a:pt x="44" y="142"/>
                    </a:lnTo>
                    <a:lnTo>
                      <a:pt x="44" y="158"/>
                    </a:lnTo>
                    <a:lnTo>
                      <a:pt x="46" y="168"/>
                    </a:lnTo>
                    <a:lnTo>
                      <a:pt x="46" y="172"/>
                    </a:lnTo>
                    <a:lnTo>
                      <a:pt x="46" y="176"/>
                    </a:lnTo>
                    <a:lnTo>
                      <a:pt x="46" y="180"/>
                    </a:lnTo>
                    <a:lnTo>
                      <a:pt x="46" y="184"/>
                    </a:lnTo>
                    <a:lnTo>
                      <a:pt x="42" y="188"/>
                    </a:lnTo>
                    <a:lnTo>
                      <a:pt x="38" y="190"/>
                    </a:lnTo>
                    <a:lnTo>
                      <a:pt x="34" y="192"/>
                    </a:lnTo>
                    <a:lnTo>
                      <a:pt x="30" y="194"/>
                    </a:lnTo>
                    <a:lnTo>
                      <a:pt x="24" y="196"/>
                    </a:lnTo>
                    <a:lnTo>
                      <a:pt x="22" y="198"/>
                    </a:lnTo>
                    <a:lnTo>
                      <a:pt x="20" y="200"/>
                    </a:lnTo>
                    <a:lnTo>
                      <a:pt x="20" y="202"/>
                    </a:lnTo>
                    <a:lnTo>
                      <a:pt x="20" y="206"/>
                    </a:lnTo>
                    <a:lnTo>
                      <a:pt x="22" y="208"/>
                    </a:lnTo>
                    <a:lnTo>
                      <a:pt x="22" y="210"/>
                    </a:lnTo>
                    <a:lnTo>
                      <a:pt x="20" y="212"/>
                    </a:lnTo>
                    <a:lnTo>
                      <a:pt x="18" y="212"/>
                    </a:lnTo>
                    <a:lnTo>
                      <a:pt x="14" y="212"/>
                    </a:lnTo>
                    <a:lnTo>
                      <a:pt x="12" y="204"/>
                    </a:lnTo>
                    <a:lnTo>
                      <a:pt x="10" y="198"/>
                    </a:lnTo>
                    <a:lnTo>
                      <a:pt x="10" y="194"/>
                    </a:lnTo>
                    <a:lnTo>
                      <a:pt x="8" y="192"/>
                    </a:lnTo>
                    <a:lnTo>
                      <a:pt x="6" y="192"/>
                    </a:lnTo>
                    <a:lnTo>
                      <a:pt x="8" y="182"/>
                    </a:lnTo>
                    <a:lnTo>
                      <a:pt x="6" y="174"/>
                    </a:lnTo>
                    <a:lnTo>
                      <a:pt x="4" y="168"/>
                    </a:lnTo>
                    <a:lnTo>
                      <a:pt x="2" y="164"/>
                    </a:lnTo>
                    <a:lnTo>
                      <a:pt x="0" y="162"/>
                    </a:lnTo>
                    <a:lnTo>
                      <a:pt x="0" y="160"/>
                    </a:lnTo>
                    <a:lnTo>
                      <a:pt x="2" y="156"/>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75" name="Freeform 300"/>
              <p:cNvSpPr>
                <a:spLocks/>
              </p:cNvSpPr>
              <p:nvPr/>
            </p:nvSpPr>
            <p:spPr bwMode="gray">
              <a:xfrm>
                <a:off x="2863" y="3161"/>
                <a:ext cx="247" cy="176"/>
              </a:xfrm>
              <a:custGeom>
                <a:avLst/>
                <a:gdLst>
                  <a:gd name="T0" fmla="*/ 170 w 224"/>
                  <a:gd name="T1" fmla="*/ 6 h 176"/>
                  <a:gd name="T2" fmla="*/ 162 w 224"/>
                  <a:gd name="T3" fmla="*/ 10 h 176"/>
                  <a:gd name="T4" fmla="*/ 152 w 224"/>
                  <a:gd name="T5" fmla="*/ 18 h 176"/>
                  <a:gd name="T6" fmla="*/ 144 w 224"/>
                  <a:gd name="T7" fmla="*/ 22 h 176"/>
                  <a:gd name="T8" fmla="*/ 134 w 224"/>
                  <a:gd name="T9" fmla="*/ 34 h 176"/>
                  <a:gd name="T10" fmla="*/ 128 w 224"/>
                  <a:gd name="T11" fmla="*/ 46 h 176"/>
                  <a:gd name="T12" fmla="*/ 122 w 224"/>
                  <a:gd name="T13" fmla="*/ 46 h 176"/>
                  <a:gd name="T14" fmla="*/ 114 w 224"/>
                  <a:gd name="T15" fmla="*/ 40 h 176"/>
                  <a:gd name="T16" fmla="*/ 102 w 224"/>
                  <a:gd name="T17" fmla="*/ 42 h 176"/>
                  <a:gd name="T18" fmla="*/ 98 w 224"/>
                  <a:gd name="T19" fmla="*/ 46 h 176"/>
                  <a:gd name="T20" fmla="*/ 94 w 224"/>
                  <a:gd name="T21" fmla="*/ 54 h 176"/>
                  <a:gd name="T22" fmla="*/ 80 w 224"/>
                  <a:gd name="T23" fmla="*/ 66 h 176"/>
                  <a:gd name="T24" fmla="*/ 66 w 224"/>
                  <a:gd name="T25" fmla="*/ 68 h 176"/>
                  <a:gd name="T26" fmla="*/ 64 w 224"/>
                  <a:gd name="T27" fmla="*/ 62 h 176"/>
                  <a:gd name="T28" fmla="*/ 68 w 224"/>
                  <a:gd name="T29" fmla="*/ 56 h 176"/>
                  <a:gd name="T30" fmla="*/ 64 w 224"/>
                  <a:gd name="T31" fmla="*/ 38 h 176"/>
                  <a:gd name="T32" fmla="*/ 56 w 224"/>
                  <a:gd name="T33" fmla="*/ 32 h 176"/>
                  <a:gd name="T34" fmla="*/ 54 w 224"/>
                  <a:gd name="T35" fmla="*/ 78 h 176"/>
                  <a:gd name="T36" fmla="*/ 50 w 224"/>
                  <a:gd name="T37" fmla="*/ 82 h 176"/>
                  <a:gd name="T38" fmla="*/ 28 w 224"/>
                  <a:gd name="T39" fmla="*/ 82 h 176"/>
                  <a:gd name="T40" fmla="*/ 24 w 224"/>
                  <a:gd name="T41" fmla="*/ 80 h 176"/>
                  <a:gd name="T42" fmla="*/ 22 w 224"/>
                  <a:gd name="T43" fmla="*/ 70 h 176"/>
                  <a:gd name="T44" fmla="*/ 18 w 224"/>
                  <a:gd name="T45" fmla="*/ 68 h 176"/>
                  <a:gd name="T46" fmla="*/ 0 w 224"/>
                  <a:gd name="T47" fmla="*/ 82 h 176"/>
                  <a:gd name="T48" fmla="*/ 20 w 224"/>
                  <a:gd name="T49" fmla="*/ 160 h 176"/>
                  <a:gd name="T50" fmla="*/ 38 w 224"/>
                  <a:gd name="T51" fmla="*/ 172 h 176"/>
                  <a:gd name="T52" fmla="*/ 70 w 224"/>
                  <a:gd name="T53" fmla="*/ 172 h 176"/>
                  <a:gd name="T54" fmla="*/ 100 w 224"/>
                  <a:gd name="T55" fmla="*/ 164 h 176"/>
                  <a:gd name="T56" fmla="*/ 128 w 224"/>
                  <a:gd name="T57" fmla="*/ 160 h 176"/>
                  <a:gd name="T58" fmla="*/ 146 w 224"/>
                  <a:gd name="T59" fmla="*/ 150 h 176"/>
                  <a:gd name="T60" fmla="*/ 154 w 224"/>
                  <a:gd name="T61" fmla="*/ 142 h 176"/>
                  <a:gd name="T62" fmla="*/ 166 w 224"/>
                  <a:gd name="T63" fmla="*/ 126 h 176"/>
                  <a:gd name="T64" fmla="*/ 186 w 224"/>
                  <a:gd name="T65" fmla="*/ 104 h 176"/>
                  <a:gd name="T66" fmla="*/ 190 w 224"/>
                  <a:gd name="T67" fmla="*/ 96 h 176"/>
                  <a:gd name="T68" fmla="*/ 198 w 224"/>
                  <a:gd name="T69" fmla="*/ 88 h 176"/>
                  <a:gd name="T70" fmla="*/ 202 w 224"/>
                  <a:gd name="T71" fmla="*/ 84 h 176"/>
                  <a:gd name="T72" fmla="*/ 212 w 224"/>
                  <a:gd name="T73" fmla="*/ 76 h 176"/>
                  <a:gd name="T74" fmla="*/ 216 w 224"/>
                  <a:gd name="T75" fmla="*/ 70 h 176"/>
                  <a:gd name="T76" fmla="*/ 222 w 224"/>
                  <a:gd name="T77" fmla="*/ 58 h 176"/>
                  <a:gd name="T78" fmla="*/ 216 w 224"/>
                  <a:gd name="T79" fmla="*/ 52 h 176"/>
                  <a:gd name="T80" fmla="*/ 214 w 224"/>
                  <a:gd name="T81" fmla="*/ 44 h 176"/>
                  <a:gd name="T82" fmla="*/ 210 w 224"/>
                  <a:gd name="T83" fmla="*/ 32 h 176"/>
                  <a:gd name="T84" fmla="*/ 210 w 224"/>
                  <a:gd name="T85" fmla="*/ 26 h 176"/>
                  <a:gd name="T86" fmla="*/ 208 w 224"/>
                  <a:gd name="T87" fmla="*/ 8 h 176"/>
                  <a:gd name="T88" fmla="*/ 176 w 224"/>
                  <a:gd name="T89" fmla="*/ 0 h 17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4"/>
                  <a:gd name="T136" fmla="*/ 0 h 176"/>
                  <a:gd name="T137" fmla="*/ 224 w 224"/>
                  <a:gd name="T138" fmla="*/ 176 h 17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4" h="176">
                    <a:moveTo>
                      <a:pt x="176" y="0"/>
                    </a:moveTo>
                    <a:lnTo>
                      <a:pt x="174" y="4"/>
                    </a:lnTo>
                    <a:lnTo>
                      <a:pt x="170" y="6"/>
                    </a:lnTo>
                    <a:lnTo>
                      <a:pt x="166" y="8"/>
                    </a:lnTo>
                    <a:lnTo>
                      <a:pt x="164" y="10"/>
                    </a:lnTo>
                    <a:lnTo>
                      <a:pt x="162" y="10"/>
                    </a:lnTo>
                    <a:lnTo>
                      <a:pt x="160" y="14"/>
                    </a:lnTo>
                    <a:lnTo>
                      <a:pt x="158" y="16"/>
                    </a:lnTo>
                    <a:lnTo>
                      <a:pt x="152" y="18"/>
                    </a:lnTo>
                    <a:lnTo>
                      <a:pt x="148" y="20"/>
                    </a:lnTo>
                    <a:lnTo>
                      <a:pt x="146" y="20"/>
                    </a:lnTo>
                    <a:lnTo>
                      <a:pt x="144" y="22"/>
                    </a:lnTo>
                    <a:lnTo>
                      <a:pt x="140" y="24"/>
                    </a:lnTo>
                    <a:lnTo>
                      <a:pt x="136" y="28"/>
                    </a:lnTo>
                    <a:lnTo>
                      <a:pt x="134" y="34"/>
                    </a:lnTo>
                    <a:lnTo>
                      <a:pt x="132" y="38"/>
                    </a:lnTo>
                    <a:lnTo>
                      <a:pt x="130" y="42"/>
                    </a:lnTo>
                    <a:lnTo>
                      <a:pt x="128" y="46"/>
                    </a:lnTo>
                    <a:lnTo>
                      <a:pt x="128" y="48"/>
                    </a:lnTo>
                    <a:lnTo>
                      <a:pt x="124" y="48"/>
                    </a:lnTo>
                    <a:lnTo>
                      <a:pt x="122" y="46"/>
                    </a:lnTo>
                    <a:lnTo>
                      <a:pt x="120" y="44"/>
                    </a:lnTo>
                    <a:lnTo>
                      <a:pt x="118" y="44"/>
                    </a:lnTo>
                    <a:lnTo>
                      <a:pt x="114" y="40"/>
                    </a:lnTo>
                    <a:lnTo>
                      <a:pt x="110" y="40"/>
                    </a:lnTo>
                    <a:lnTo>
                      <a:pt x="106" y="40"/>
                    </a:lnTo>
                    <a:lnTo>
                      <a:pt x="102" y="42"/>
                    </a:lnTo>
                    <a:lnTo>
                      <a:pt x="100" y="42"/>
                    </a:lnTo>
                    <a:lnTo>
                      <a:pt x="98" y="44"/>
                    </a:lnTo>
                    <a:lnTo>
                      <a:pt x="98" y="46"/>
                    </a:lnTo>
                    <a:lnTo>
                      <a:pt x="96" y="50"/>
                    </a:lnTo>
                    <a:lnTo>
                      <a:pt x="94" y="52"/>
                    </a:lnTo>
                    <a:lnTo>
                      <a:pt x="94" y="54"/>
                    </a:lnTo>
                    <a:lnTo>
                      <a:pt x="94" y="56"/>
                    </a:lnTo>
                    <a:lnTo>
                      <a:pt x="88" y="62"/>
                    </a:lnTo>
                    <a:lnTo>
                      <a:pt x="80" y="66"/>
                    </a:lnTo>
                    <a:lnTo>
                      <a:pt x="74" y="68"/>
                    </a:lnTo>
                    <a:lnTo>
                      <a:pt x="70" y="68"/>
                    </a:lnTo>
                    <a:lnTo>
                      <a:pt x="66" y="68"/>
                    </a:lnTo>
                    <a:lnTo>
                      <a:pt x="64" y="68"/>
                    </a:lnTo>
                    <a:lnTo>
                      <a:pt x="62" y="64"/>
                    </a:lnTo>
                    <a:lnTo>
                      <a:pt x="64" y="62"/>
                    </a:lnTo>
                    <a:lnTo>
                      <a:pt x="66" y="58"/>
                    </a:lnTo>
                    <a:lnTo>
                      <a:pt x="68" y="56"/>
                    </a:lnTo>
                    <a:lnTo>
                      <a:pt x="68" y="50"/>
                    </a:lnTo>
                    <a:lnTo>
                      <a:pt x="66" y="44"/>
                    </a:lnTo>
                    <a:lnTo>
                      <a:pt x="64" y="38"/>
                    </a:lnTo>
                    <a:lnTo>
                      <a:pt x="60" y="36"/>
                    </a:lnTo>
                    <a:lnTo>
                      <a:pt x="58" y="34"/>
                    </a:lnTo>
                    <a:lnTo>
                      <a:pt x="56" y="32"/>
                    </a:lnTo>
                    <a:lnTo>
                      <a:pt x="54" y="32"/>
                    </a:lnTo>
                    <a:lnTo>
                      <a:pt x="54" y="78"/>
                    </a:lnTo>
                    <a:lnTo>
                      <a:pt x="54" y="80"/>
                    </a:lnTo>
                    <a:lnTo>
                      <a:pt x="52" y="80"/>
                    </a:lnTo>
                    <a:lnTo>
                      <a:pt x="50" y="82"/>
                    </a:lnTo>
                    <a:lnTo>
                      <a:pt x="46" y="82"/>
                    </a:lnTo>
                    <a:lnTo>
                      <a:pt x="38" y="82"/>
                    </a:lnTo>
                    <a:lnTo>
                      <a:pt x="28" y="82"/>
                    </a:lnTo>
                    <a:lnTo>
                      <a:pt x="26" y="82"/>
                    </a:lnTo>
                    <a:lnTo>
                      <a:pt x="24" y="80"/>
                    </a:lnTo>
                    <a:lnTo>
                      <a:pt x="22" y="76"/>
                    </a:lnTo>
                    <a:lnTo>
                      <a:pt x="22" y="70"/>
                    </a:lnTo>
                    <a:lnTo>
                      <a:pt x="20" y="70"/>
                    </a:lnTo>
                    <a:lnTo>
                      <a:pt x="20" y="68"/>
                    </a:lnTo>
                    <a:lnTo>
                      <a:pt x="18" y="68"/>
                    </a:lnTo>
                    <a:lnTo>
                      <a:pt x="16" y="68"/>
                    </a:lnTo>
                    <a:lnTo>
                      <a:pt x="12" y="78"/>
                    </a:lnTo>
                    <a:lnTo>
                      <a:pt x="0" y="82"/>
                    </a:lnTo>
                    <a:lnTo>
                      <a:pt x="8" y="110"/>
                    </a:lnTo>
                    <a:lnTo>
                      <a:pt x="20" y="126"/>
                    </a:lnTo>
                    <a:lnTo>
                      <a:pt x="20" y="160"/>
                    </a:lnTo>
                    <a:lnTo>
                      <a:pt x="20" y="162"/>
                    </a:lnTo>
                    <a:lnTo>
                      <a:pt x="28" y="168"/>
                    </a:lnTo>
                    <a:lnTo>
                      <a:pt x="38" y="172"/>
                    </a:lnTo>
                    <a:lnTo>
                      <a:pt x="56" y="176"/>
                    </a:lnTo>
                    <a:lnTo>
                      <a:pt x="60" y="176"/>
                    </a:lnTo>
                    <a:lnTo>
                      <a:pt x="70" y="172"/>
                    </a:lnTo>
                    <a:lnTo>
                      <a:pt x="82" y="166"/>
                    </a:lnTo>
                    <a:lnTo>
                      <a:pt x="92" y="164"/>
                    </a:lnTo>
                    <a:lnTo>
                      <a:pt x="100" y="164"/>
                    </a:lnTo>
                    <a:lnTo>
                      <a:pt x="104" y="164"/>
                    </a:lnTo>
                    <a:lnTo>
                      <a:pt x="116" y="164"/>
                    </a:lnTo>
                    <a:lnTo>
                      <a:pt x="128" y="160"/>
                    </a:lnTo>
                    <a:lnTo>
                      <a:pt x="142" y="154"/>
                    </a:lnTo>
                    <a:lnTo>
                      <a:pt x="144" y="152"/>
                    </a:lnTo>
                    <a:lnTo>
                      <a:pt x="146" y="150"/>
                    </a:lnTo>
                    <a:lnTo>
                      <a:pt x="148" y="148"/>
                    </a:lnTo>
                    <a:lnTo>
                      <a:pt x="152" y="144"/>
                    </a:lnTo>
                    <a:lnTo>
                      <a:pt x="154" y="142"/>
                    </a:lnTo>
                    <a:lnTo>
                      <a:pt x="156" y="138"/>
                    </a:lnTo>
                    <a:lnTo>
                      <a:pt x="158" y="136"/>
                    </a:lnTo>
                    <a:lnTo>
                      <a:pt x="166" y="126"/>
                    </a:lnTo>
                    <a:lnTo>
                      <a:pt x="174" y="116"/>
                    </a:lnTo>
                    <a:lnTo>
                      <a:pt x="182" y="108"/>
                    </a:lnTo>
                    <a:lnTo>
                      <a:pt x="186" y="104"/>
                    </a:lnTo>
                    <a:lnTo>
                      <a:pt x="186" y="102"/>
                    </a:lnTo>
                    <a:lnTo>
                      <a:pt x="188" y="100"/>
                    </a:lnTo>
                    <a:lnTo>
                      <a:pt x="190" y="96"/>
                    </a:lnTo>
                    <a:lnTo>
                      <a:pt x="194" y="94"/>
                    </a:lnTo>
                    <a:lnTo>
                      <a:pt x="196" y="90"/>
                    </a:lnTo>
                    <a:lnTo>
                      <a:pt x="198" y="88"/>
                    </a:lnTo>
                    <a:lnTo>
                      <a:pt x="198" y="86"/>
                    </a:lnTo>
                    <a:lnTo>
                      <a:pt x="200" y="86"/>
                    </a:lnTo>
                    <a:lnTo>
                      <a:pt x="202" y="84"/>
                    </a:lnTo>
                    <a:lnTo>
                      <a:pt x="206" y="82"/>
                    </a:lnTo>
                    <a:lnTo>
                      <a:pt x="208" y="80"/>
                    </a:lnTo>
                    <a:lnTo>
                      <a:pt x="212" y="76"/>
                    </a:lnTo>
                    <a:lnTo>
                      <a:pt x="214" y="74"/>
                    </a:lnTo>
                    <a:lnTo>
                      <a:pt x="216" y="72"/>
                    </a:lnTo>
                    <a:lnTo>
                      <a:pt x="216" y="70"/>
                    </a:lnTo>
                    <a:lnTo>
                      <a:pt x="218" y="68"/>
                    </a:lnTo>
                    <a:lnTo>
                      <a:pt x="220" y="62"/>
                    </a:lnTo>
                    <a:lnTo>
                      <a:pt x="222" y="58"/>
                    </a:lnTo>
                    <a:lnTo>
                      <a:pt x="224" y="54"/>
                    </a:lnTo>
                    <a:lnTo>
                      <a:pt x="224" y="52"/>
                    </a:lnTo>
                    <a:lnTo>
                      <a:pt x="216" y="52"/>
                    </a:lnTo>
                    <a:lnTo>
                      <a:pt x="214" y="52"/>
                    </a:lnTo>
                    <a:lnTo>
                      <a:pt x="214" y="48"/>
                    </a:lnTo>
                    <a:lnTo>
                      <a:pt x="214" y="44"/>
                    </a:lnTo>
                    <a:lnTo>
                      <a:pt x="214" y="40"/>
                    </a:lnTo>
                    <a:lnTo>
                      <a:pt x="212" y="36"/>
                    </a:lnTo>
                    <a:lnTo>
                      <a:pt x="210" y="32"/>
                    </a:lnTo>
                    <a:lnTo>
                      <a:pt x="208" y="30"/>
                    </a:lnTo>
                    <a:lnTo>
                      <a:pt x="210" y="26"/>
                    </a:lnTo>
                    <a:lnTo>
                      <a:pt x="210" y="20"/>
                    </a:lnTo>
                    <a:lnTo>
                      <a:pt x="208" y="14"/>
                    </a:lnTo>
                    <a:lnTo>
                      <a:pt x="208" y="8"/>
                    </a:lnTo>
                    <a:lnTo>
                      <a:pt x="204" y="4"/>
                    </a:lnTo>
                    <a:lnTo>
                      <a:pt x="202" y="0"/>
                    </a:lnTo>
                    <a:lnTo>
                      <a:pt x="176" y="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76" name="Freeform 301"/>
              <p:cNvSpPr>
                <a:spLocks/>
              </p:cNvSpPr>
              <p:nvPr/>
            </p:nvSpPr>
            <p:spPr bwMode="gray">
              <a:xfrm>
                <a:off x="3086" y="3191"/>
                <a:ext cx="15" cy="28"/>
              </a:xfrm>
              <a:custGeom>
                <a:avLst/>
                <a:gdLst>
                  <a:gd name="T0" fmla="*/ 4 w 14"/>
                  <a:gd name="T1" fmla="*/ 2 h 28"/>
                  <a:gd name="T2" fmla="*/ 4 w 14"/>
                  <a:gd name="T3" fmla="*/ 2 h 28"/>
                  <a:gd name="T4" fmla="*/ 6 w 14"/>
                  <a:gd name="T5" fmla="*/ 2 h 28"/>
                  <a:gd name="T6" fmla="*/ 6 w 14"/>
                  <a:gd name="T7" fmla="*/ 0 h 28"/>
                  <a:gd name="T8" fmla="*/ 6 w 14"/>
                  <a:gd name="T9" fmla="*/ 2 h 28"/>
                  <a:gd name="T10" fmla="*/ 8 w 14"/>
                  <a:gd name="T11" fmla="*/ 2 h 28"/>
                  <a:gd name="T12" fmla="*/ 8 w 14"/>
                  <a:gd name="T13" fmla="*/ 4 h 28"/>
                  <a:gd name="T14" fmla="*/ 10 w 14"/>
                  <a:gd name="T15" fmla="*/ 6 h 28"/>
                  <a:gd name="T16" fmla="*/ 12 w 14"/>
                  <a:gd name="T17" fmla="*/ 10 h 28"/>
                  <a:gd name="T18" fmla="*/ 12 w 14"/>
                  <a:gd name="T19" fmla="*/ 14 h 28"/>
                  <a:gd name="T20" fmla="*/ 14 w 14"/>
                  <a:gd name="T21" fmla="*/ 22 h 28"/>
                  <a:gd name="T22" fmla="*/ 12 w 14"/>
                  <a:gd name="T23" fmla="*/ 24 h 28"/>
                  <a:gd name="T24" fmla="*/ 12 w 14"/>
                  <a:gd name="T25" fmla="*/ 24 h 28"/>
                  <a:gd name="T26" fmla="*/ 10 w 14"/>
                  <a:gd name="T27" fmla="*/ 26 h 28"/>
                  <a:gd name="T28" fmla="*/ 6 w 14"/>
                  <a:gd name="T29" fmla="*/ 28 h 28"/>
                  <a:gd name="T30" fmla="*/ 4 w 14"/>
                  <a:gd name="T31" fmla="*/ 26 h 28"/>
                  <a:gd name="T32" fmla="*/ 2 w 14"/>
                  <a:gd name="T33" fmla="*/ 24 h 28"/>
                  <a:gd name="T34" fmla="*/ 2 w 14"/>
                  <a:gd name="T35" fmla="*/ 22 h 28"/>
                  <a:gd name="T36" fmla="*/ 0 w 14"/>
                  <a:gd name="T37" fmla="*/ 18 h 28"/>
                  <a:gd name="T38" fmla="*/ 0 w 14"/>
                  <a:gd name="T39" fmla="*/ 14 h 28"/>
                  <a:gd name="T40" fmla="*/ 0 w 14"/>
                  <a:gd name="T41" fmla="*/ 8 h 28"/>
                  <a:gd name="T42" fmla="*/ 4 w 14"/>
                  <a:gd name="T43" fmla="*/ 2 h 28"/>
                  <a:gd name="T44" fmla="*/ 4 w 14"/>
                  <a:gd name="T45" fmla="*/ 2 h 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
                  <a:gd name="T70" fmla="*/ 0 h 28"/>
                  <a:gd name="T71" fmla="*/ 14 w 14"/>
                  <a:gd name="T72" fmla="*/ 28 h 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 h="28">
                    <a:moveTo>
                      <a:pt x="4" y="2"/>
                    </a:moveTo>
                    <a:lnTo>
                      <a:pt x="4" y="2"/>
                    </a:lnTo>
                    <a:lnTo>
                      <a:pt x="6" y="2"/>
                    </a:lnTo>
                    <a:lnTo>
                      <a:pt x="6" y="0"/>
                    </a:lnTo>
                    <a:lnTo>
                      <a:pt x="6" y="2"/>
                    </a:lnTo>
                    <a:lnTo>
                      <a:pt x="8" y="2"/>
                    </a:lnTo>
                    <a:lnTo>
                      <a:pt x="8" y="4"/>
                    </a:lnTo>
                    <a:lnTo>
                      <a:pt x="10" y="6"/>
                    </a:lnTo>
                    <a:lnTo>
                      <a:pt x="12" y="10"/>
                    </a:lnTo>
                    <a:lnTo>
                      <a:pt x="12" y="14"/>
                    </a:lnTo>
                    <a:lnTo>
                      <a:pt x="14" y="22"/>
                    </a:lnTo>
                    <a:lnTo>
                      <a:pt x="12" y="24"/>
                    </a:lnTo>
                    <a:lnTo>
                      <a:pt x="10" y="26"/>
                    </a:lnTo>
                    <a:lnTo>
                      <a:pt x="6" y="28"/>
                    </a:lnTo>
                    <a:lnTo>
                      <a:pt x="4" y="26"/>
                    </a:lnTo>
                    <a:lnTo>
                      <a:pt x="2" y="24"/>
                    </a:lnTo>
                    <a:lnTo>
                      <a:pt x="2" y="22"/>
                    </a:lnTo>
                    <a:lnTo>
                      <a:pt x="0" y="18"/>
                    </a:lnTo>
                    <a:lnTo>
                      <a:pt x="0" y="14"/>
                    </a:lnTo>
                    <a:lnTo>
                      <a:pt x="0" y="8"/>
                    </a:lnTo>
                    <a:lnTo>
                      <a:pt x="4" y="2"/>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77" name="Freeform 302"/>
              <p:cNvSpPr>
                <a:spLocks/>
              </p:cNvSpPr>
              <p:nvPr/>
            </p:nvSpPr>
            <p:spPr bwMode="gray">
              <a:xfrm>
                <a:off x="3022" y="3237"/>
                <a:ext cx="24" cy="26"/>
              </a:xfrm>
              <a:custGeom>
                <a:avLst/>
                <a:gdLst>
                  <a:gd name="T0" fmla="*/ 0 w 22"/>
                  <a:gd name="T1" fmla="*/ 12 h 26"/>
                  <a:gd name="T2" fmla="*/ 4 w 22"/>
                  <a:gd name="T3" fmla="*/ 6 h 26"/>
                  <a:gd name="T4" fmla="*/ 4 w 22"/>
                  <a:gd name="T5" fmla="*/ 6 h 26"/>
                  <a:gd name="T6" fmla="*/ 4 w 22"/>
                  <a:gd name="T7" fmla="*/ 6 h 26"/>
                  <a:gd name="T8" fmla="*/ 4 w 22"/>
                  <a:gd name="T9" fmla="*/ 4 h 26"/>
                  <a:gd name="T10" fmla="*/ 6 w 22"/>
                  <a:gd name="T11" fmla="*/ 2 h 26"/>
                  <a:gd name="T12" fmla="*/ 8 w 22"/>
                  <a:gd name="T13" fmla="*/ 2 h 26"/>
                  <a:gd name="T14" fmla="*/ 12 w 22"/>
                  <a:gd name="T15" fmla="*/ 0 h 26"/>
                  <a:gd name="T16" fmla="*/ 22 w 22"/>
                  <a:gd name="T17" fmla="*/ 8 h 26"/>
                  <a:gd name="T18" fmla="*/ 16 w 22"/>
                  <a:gd name="T19" fmla="*/ 18 h 26"/>
                  <a:gd name="T20" fmla="*/ 14 w 22"/>
                  <a:gd name="T21" fmla="*/ 20 h 26"/>
                  <a:gd name="T22" fmla="*/ 14 w 22"/>
                  <a:gd name="T23" fmla="*/ 22 h 26"/>
                  <a:gd name="T24" fmla="*/ 12 w 22"/>
                  <a:gd name="T25" fmla="*/ 24 h 26"/>
                  <a:gd name="T26" fmla="*/ 12 w 22"/>
                  <a:gd name="T27" fmla="*/ 26 h 26"/>
                  <a:gd name="T28" fmla="*/ 8 w 22"/>
                  <a:gd name="T29" fmla="*/ 26 h 26"/>
                  <a:gd name="T30" fmla="*/ 0 w 22"/>
                  <a:gd name="T31" fmla="*/ 12 h 26"/>
                  <a:gd name="T32" fmla="*/ 0 w 22"/>
                  <a:gd name="T33" fmla="*/ 12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26"/>
                  <a:gd name="T53" fmla="*/ 22 w 22"/>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26">
                    <a:moveTo>
                      <a:pt x="0" y="12"/>
                    </a:moveTo>
                    <a:lnTo>
                      <a:pt x="4" y="6"/>
                    </a:lnTo>
                    <a:lnTo>
                      <a:pt x="4" y="4"/>
                    </a:lnTo>
                    <a:lnTo>
                      <a:pt x="6" y="2"/>
                    </a:lnTo>
                    <a:lnTo>
                      <a:pt x="8" y="2"/>
                    </a:lnTo>
                    <a:lnTo>
                      <a:pt x="12" y="0"/>
                    </a:lnTo>
                    <a:lnTo>
                      <a:pt x="22" y="8"/>
                    </a:lnTo>
                    <a:lnTo>
                      <a:pt x="16" y="18"/>
                    </a:lnTo>
                    <a:lnTo>
                      <a:pt x="14" y="20"/>
                    </a:lnTo>
                    <a:lnTo>
                      <a:pt x="14" y="22"/>
                    </a:lnTo>
                    <a:lnTo>
                      <a:pt x="12" y="24"/>
                    </a:lnTo>
                    <a:lnTo>
                      <a:pt x="12" y="26"/>
                    </a:lnTo>
                    <a:lnTo>
                      <a:pt x="8" y="26"/>
                    </a:lnTo>
                    <a:lnTo>
                      <a:pt x="0" y="12"/>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78" name="Freeform 303"/>
              <p:cNvSpPr>
                <a:spLocks/>
              </p:cNvSpPr>
              <p:nvPr/>
            </p:nvSpPr>
            <p:spPr bwMode="gray">
              <a:xfrm>
                <a:off x="3008" y="3065"/>
                <a:ext cx="111" cy="96"/>
              </a:xfrm>
              <a:custGeom>
                <a:avLst/>
                <a:gdLst>
                  <a:gd name="T0" fmla="*/ 18 w 100"/>
                  <a:gd name="T1" fmla="*/ 26 h 96"/>
                  <a:gd name="T2" fmla="*/ 34 w 100"/>
                  <a:gd name="T3" fmla="*/ 16 h 96"/>
                  <a:gd name="T4" fmla="*/ 36 w 100"/>
                  <a:gd name="T5" fmla="*/ 10 h 96"/>
                  <a:gd name="T6" fmla="*/ 78 w 100"/>
                  <a:gd name="T7" fmla="*/ 8 h 96"/>
                  <a:gd name="T8" fmla="*/ 100 w 100"/>
                  <a:gd name="T9" fmla="*/ 18 h 96"/>
                  <a:gd name="T10" fmla="*/ 100 w 100"/>
                  <a:gd name="T11" fmla="*/ 48 h 96"/>
                  <a:gd name="T12" fmla="*/ 90 w 100"/>
                  <a:gd name="T13" fmla="*/ 76 h 96"/>
                  <a:gd name="T14" fmla="*/ 72 w 100"/>
                  <a:gd name="T15" fmla="*/ 92 h 96"/>
                  <a:gd name="T16" fmla="*/ 42 w 100"/>
                  <a:gd name="T17" fmla="*/ 96 h 96"/>
                  <a:gd name="T18" fmla="*/ 40 w 100"/>
                  <a:gd name="T19" fmla="*/ 94 h 96"/>
                  <a:gd name="T20" fmla="*/ 34 w 100"/>
                  <a:gd name="T21" fmla="*/ 88 h 96"/>
                  <a:gd name="T22" fmla="*/ 32 w 100"/>
                  <a:gd name="T23" fmla="*/ 88 h 96"/>
                  <a:gd name="T24" fmla="*/ 28 w 100"/>
                  <a:gd name="T25" fmla="*/ 86 h 96"/>
                  <a:gd name="T26" fmla="*/ 26 w 100"/>
                  <a:gd name="T27" fmla="*/ 80 h 96"/>
                  <a:gd name="T28" fmla="*/ 20 w 100"/>
                  <a:gd name="T29" fmla="*/ 74 h 96"/>
                  <a:gd name="T30" fmla="*/ 20 w 100"/>
                  <a:gd name="T31" fmla="*/ 74 h 96"/>
                  <a:gd name="T32" fmla="*/ 18 w 100"/>
                  <a:gd name="T33" fmla="*/ 68 h 96"/>
                  <a:gd name="T34" fmla="*/ 12 w 100"/>
                  <a:gd name="T35" fmla="*/ 58 h 96"/>
                  <a:gd name="T36" fmla="*/ 4 w 100"/>
                  <a:gd name="T37" fmla="*/ 46 h 96"/>
                  <a:gd name="T38" fmla="*/ 0 w 100"/>
                  <a:gd name="T39" fmla="*/ 28 h 96"/>
                  <a:gd name="T40" fmla="*/ 2 w 100"/>
                  <a:gd name="T41" fmla="*/ 38 h 96"/>
                  <a:gd name="T42" fmla="*/ 6 w 100"/>
                  <a:gd name="T43" fmla="*/ 50 h 96"/>
                  <a:gd name="T44" fmla="*/ 10 w 100"/>
                  <a:gd name="T45" fmla="*/ 56 h 96"/>
                  <a:gd name="T46" fmla="*/ 12 w 100"/>
                  <a:gd name="T47" fmla="*/ 58 h 96"/>
                  <a:gd name="T48" fmla="*/ 16 w 100"/>
                  <a:gd name="T49" fmla="*/ 64 h 96"/>
                  <a:gd name="T50" fmla="*/ 20 w 100"/>
                  <a:gd name="T51" fmla="*/ 72 h 96"/>
                  <a:gd name="T52" fmla="*/ 20 w 100"/>
                  <a:gd name="T53" fmla="*/ 74 h 96"/>
                  <a:gd name="T54" fmla="*/ 26 w 100"/>
                  <a:gd name="T55" fmla="*/ 80 h 96"/>
                  <a:gd name="T56" fmla="*/ 28 w 100"/>
                  <a:gd name="T57" fmla="*/ 86 h 96"/>
                  <a:gd name="T58" fmla="*/ 32 w 100"/>
                  <a:gd name="T59" fmla="*/ 88 h 96"/>
                  <a:gd name="T60" fmla="*/ 34 w 100"/>
                  <a:gd name="T61" fmla="*/ 88 h 96"/>
                  <a:gd name="T62" fmla="*/ 40 w 100"/>
                  <a:gd name="T63" fmla="*/ 94 h 96"/>
                  <a:gd name="T64" fmla="*/ 42 w 100"/>
                  <a:gd name="T65" fmla="*/ 96 h 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
                  <a:gd name="T100" fmla="*/ 0 h 96"/>
                  <a:gd name="T101" fmla="*/ 100 w 100"/>
                  <a:gd name="T102" fmla="*/ 96 h 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 h="96">
                    <a:moveTo>
                      <a:pt x="0" y="26"/>
                    </a:moveTo>
                    <a:lnTo>
                      <a:pt x="18" y="26"/>
                    </a:lnTo>
                    <a:lnTo>
                      <a:pt x="30" y="22"/>
                    </a:lnTo>
                    <a:lnTo>
                      <a:pt x="34" y="16"/>
                    </a:lnTo>
                    <a:lnTo>
                      <a:pt x="36" y="12"/>
                    </a:lnTo>
                    <a:lnTo>
                      <a:pt x="36" y="10"/>
                    </a:lnTo>
                    <a:lnTo>
                      <a:pt x="78" y="0"/>
                    </a:lnTo>
                    <a:lnTo>
                      <a:pt x="78" y="8"/>
                    </a:lnTo>
                    <a:lnTo>
                      <a:pt x="88" y="12"/>
                    </a:lnTo>
                    <a:lnTo>
                      <a:pt x="100" y="18"/>
                    </a:lnTo>
                    <a:lnTo>
                      <a:pt x="98" y="32"/>
                    </a:lnTo>
                    <a:lnTo>
                      <a:pt x="100" y="48"/>
                    </a:lnTo>
                    <a:lnTo>
                      <a:pt x="98" y="64"/>
                    </a:lnTo>
                    <a:lnTo>
                      <a:pt x="90" y="76"/>
                    </a:lnTo>
                    <a:lnTo>
                      <a:pt x="78" y="86"/>
                    </a:lnTo>
                    <a:lnTo>
                      <a:pt x="72" y="92"/>
                    </a:lnTo>
                    <a:lnTo>
                      <a:pt x="70" y="96"/>
                    </a:lnTo>
                    <a:lnTo>
                      <a:pt x="42" y="96"/>
                    </a:lnTo>
                    <a:lnTo>
                      <a:pt x="40" y="94"/>
                    </a:lnTo>
                    <a:lnTo>
                      <a:pt x="38" y="90"/>
                    </a:lnTo>
                    <a:lnTo>
                      <a:pt x="34" y="88"/>
                    </a:lnTo>
                    <a:lnTo>
                      <a:pt x="32" y="88"/>
                    </a:lnTo>
                    <a:lnTo>
                      <a:pt x="30" y="88"/>
                    </a:lnTo>
                    <a:lnTo>
                      <a:pt x="28" y="86"/>
                    </a:lnTo>
                    <a:lnTo>
                      <a:pt x="26" y="84"/>
                    </a:lnTo>
                    <a:lnTo>
                      <a:pt x="26" y="80"/>
                    </a:lnTo>
                    <a:lnTo>
                      <a:pt x="24" y="76"/>
                    </a:lnTo>
                    <a:lnTo>
                      <a:pt x="20" y="74"/>
                    </a:lnTo>
                    <a:lnTo>
                      <a:pt x="20" y="72"/>
                    </a:lnTo>
                    <a:lnTo>
                      <a:pt x="18" y="68"/>
                    </a:lnTo>
                    <a:lnTo>
                      <a:pt x="16" y="64"/>
                    </a:lnTo>
                    <a:lnTo>
                      <a:pt x="12" y="58"/>
                    </a:lnTo>
                    <a:lnTo>
                      <a:pt x="8" y="52"/>
                    </a:lnTo>
                    <a:lnTo>
                      <a:pt x="4" y="46"/>
                    </a:lnTo>
                    <a:lnTo>
                      <a:pt x="0" y="26"/>
                    </a:lnTo>
                    <a:lnTo>
                      <a:pt x="0" y="28"/>
                    </a:lnTo>
                    <a:lnTo>
                      <a:pt x="2" y="32"/>
                    </a:lnTo>
                    <a:lnTo>
                      <a:pt x="2" y="38"/>
                    </a:lnTo>
                    <a:lnTo>
                      <a:pt x="4" y="44"/>
                    </a:lnTo>
                    <a:lnTo>
                      <a:pt x="6" y="50"/>
                    </a:lnTo>
                    <a:lnTo>
                      <a:pt x="8" y="54"/>
                    </a:lnTo>
                    <a:lnTo>
                      <a:pt x="10" y="56"/>
                    </a:lnTo>
                    <a:lnTo>
                      <a:pt x="12" y="58"/>
                    </a:lnTo>
                    <a:lnTo>
                      <a:pt x="14" y="62"/>
                    </a:lnTo>
                    <a:lnTo>
                      <a:pt x="16" y="64"/>
                    </a:lnTo>
                    <a:lnTo>
                      <a:pt x="18" y="68"/>
                    </a:lnTo>
                    <a:lnTo>
                      <a:pt x="20" y="72"/>
                    </a:lnTo>
                    <a:lnTo>
                      <a:pt x="20" y="74"/>
                    </a:lnTo>
                    <a:lnTo>
                      <a:pt x="24" y="76"/>
                    </a:lnTo>
                    <a:lnTo>
                      <a:pt x="26" y="80"/>
                    </a:lnTo>
                    <a:lnTo>
                      <a:pt x="28" y="84"/>
                    </a:lnTo>
                    <a:lnTo>
                      <a:pt x="28" y="86"/>
                    </a:lnTo>
                    <a:lnTo>
                      <a:pt x="30" y="88"/>
                    </a:lnTo>
                    <a:lnTo>
                      <a:pt x="32" y="88"/>
                    </a:lnTo>
                    <a:lnTo>
                      <a:pt x="34" y="88"/>
                    </a:lnTo>
                    <a:lnTo>
                      <a:pt x="38" y="90"/>
                    </a:lnTo>
                    <a:lnTo>
                      <a:pt x="40" y="94"/>
                    </a:lnTo>
                    <a:lnTo>
                      <a:pt x="42" y="96"/>
                    </a:lnTo>
                    <a:lnTo>
                      <a:pt x="0" y="26"/>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79" name="Freeform 304"/>
              <p:cNvSpPr>
                <a:spLocks/>
              </p:cNvSpPr>
              <p:nvPr/>
            </p:nvSpPr>
            <p:spPr bwMode="gray">
              <a:xfrm>
                <a:off x="2461" y="2505"/>
                <a:ext cx="232" cy="200"/>
              </a:xfrm>
              <a:custGeom>
                <a:avLst/>
                <a:gdLst>
                  <a:gd name="T0" fmla="*/ 74 w 210"/>
                  <a:gd name="T1" fmla="*/ 0 h 200"/>
                  <a:gd name="T2" fmla="*/ 74 w 210"/>
                  <a:gd name="T3" fmla="*/ 0 h 200"/>
                  <a:gd name="T4" fmla="*/ 72 w 210"/>
                  <a:gd name="T5" fmla="*/ 2 h 200"/>
                  <a:gd name="T6" fmla="*/ 78 w 210"/>
                  <a:gd name="T7" fmla="*/ 114 h 200"/>
                  <a:gd name="T8" fmla="*/ 80 w 210"/>
                  <a:gd name="T9" fmla="*/ 120 h 200"/>
                  <a:gd name="T10" fmla="*/ 82 w 210"/>
                  <a:gd name="T11" fmla="*/ 128 h 200"/>
                  <a:gd name="T12" fmla="*/ 24 w 210"/>
                  <a:gd name="T13" fmla="*/ 130 h 200"/>
                  <a:gd name="T14" fmla="*/ 22 w 210"/>
                  <a:gd name="T15" fmla="*/ 132 h 200"/>
                  <a:gd name="T16" fmla="*/ 18 w 210"/>
                  <a:gd name="T17" fmla="*/ 134 h 200"/>
                  <a:gd name="T18" fmla="*/ 16 w 210"/>
                  <a:gd name="T19" fmla="*/ 132 h 200"/>
                  <a:gd name="T20" fmla="*/ 14 w 210"/>
                  <a:gd name="T21" fmla="*/ 132 h 200"/>
                  <a:gd name="T22" fmla="*/ 12 w 210"/>
                  <a:gd name="T23" fmla="*/ 136 h 200"/>
                  <a:gd name="T24" fmla="*/ 12 w 210"/>
                  <a:gd name="T25" fmla="*/ 140 h 200"/>
                  <a:gd name="T26" fmla="*/ 10 w 210"/>
                  <a:gd name="T27" fmla="*/ 144 h 200"/>
                  <a:gd name="T28" fmla="*/ 8 w 210"/>
                  <a:gd name="T29" fmla="*/ 146 h 200"/>
                  <a:gd name="T30" fmla="*/ 6 w 210"/>
                  <a:gd name="T31" fmla="*/ 150 h 200"/>
                  <a:gd name="T32" fmla="*/ 2 w 210"/>
                  <a:gd name="T33" fmla="*/ 154 h 200"/>
                  <a:gd name="T34" fmla="*/ 0 w 210"/>
                  <a:gd name="T35" fmla="*/ 156 h 200"/>
                  <a:gd name="T36" fmla="*/ 0 w 210"/>
                  <a:gd name="T37" fmla="*/ 164 h 200"/>
                  <a:gd name="T38" fmla="*/ 2 w 210"/>
                  <a:gd name="T39" fmla="*/ 172 h 200"/>
                  <a:gd name="T40" fmla="*/ 2 w 210"/>
                  <a:gd name="T41" fmla="*/ 174 h 200"/>
                  <a:gd name="T42" fmla="*/ 4 w 210"/>
                  <a:gd name="T43" fmla="*/ 176 h 200"/>
                  <a:gd name="T44" fmla="*/ 10 w 210"/>
                  <a:gd name="T45" fmla="*/ 178 h 200"/>
                  <a:gd name="T46" fmla="*/ 14 w 210"/>
                  <a:gd name="T47" fmla="*/ 180 h 200"/>
                  <a:gd name="T48" fmla="*/ 22 w 210"/>
                  <a:gd name="T49" fmla="*/ 182 h 200"/>
                  <a:gd name="T50" fmla="*/ 24 w 210"/>
                  <a:gd name="T51" fmla="*/ 182 h 200"/>
                  <a:gd name="T52" fmla="*/ 30 w 210"/>
                  <a:gd name="T53" fmla="*/ 182 h 200"/>
                  <a:gd name="T54" fmla="*/ 30 w 210"/>
                  <a:gd name="T55" fmla="*/ 176 h 200"/>
                  <a:gd name="T56" fmla="*/ 32 w 210"/>
                  <a:gd name="T57" fmla="*/ 176 h 200"/>
                  <a:gd name="T58" fmla="*/ 38 w 210"/>
                  <a:gd name="T59" fmla="*/ 174 h 200"/>
                  <a:gd name="T60" fmla="*/ 44 w 210"/>
                  <a:gd name="T61" fmla="*/ 178 h 200"/>
                  <a:gd name="T62" fmla="*/ 44 w 210"/>
                  <a:gd name="T63" fmla="*/ 182 h 200"/>
                  <a:gd name="T64" fmla="*/ 48 w 210"/>
                  <a:gd name="T65" fmla="*/ 190 h 200"/>
                  <a:gd name="T66" fmla="*/ 56 w 210"/>
                  <a:gd name="T67" fmla="*/ 198 h 200"/>
                  <a:gd name="T68" fmla="*/ 60 w 210"/>
                  <a:gd name="T69" fmla="*/ 200 h 200"/>
                  <a:gd name="T70" fmla="*/ 70 w 210"/>
                  <a:gd name="T71" fmla="*/ 198 h 200"/>
                  <a:gd name="T72" fmla="*/ 74 w 210"/>
                  <a:gd name="T73" fmla="*/ 196 h 200"/>
                  <a:gd name="T74" fmla="*/ 78 w 210"/>
                  <a:gd name="T75" fmla="*/ 192 h 200"/>
                  <a:gd name="T76" fmla="*/ 84 w 210"/>
                  <a:gd name="T77" fmla="*/ 196 h 200"/>
                  <a:gd name="T78" fmla="*/ 86 w 210"/>
                  <a:gd name="T79" fmla="*/ 196 h 200"/>
                  <a:gd name="T80" fmla="*/ 90 w 210"/>
                  <a:gd name="T81" fmla="*/ 196 h 200"/>
                  <a:gd name="T82" fmla="*/ 92 w 210"/>
                  <a:gd name="T83" fmla="*/ 194 h 200"/>
                  <a:gd name="T84" fmla="*/ 94 w 210"/>
                  <a:gd name="T85" fmla="*/ 186 h 200"/>
                  <a:gd name="T86" fmla="*/ 98 w 210"/>
                  <a:gd name="T87" fmla="*/ 176 h 200"/>
                  <a:gd name="T88" fmla="*/ 102 w 210"/>
                  <a:gd name="T89" fmla="*/ 170 h 200"/>
                  <a:gd name="T90" fmla="*/ 106 w 210"/>
                  <a:gd name="T91" fmla="*/ 166 h 200"/>
                  <a:gd name="T92" fmla="*/ 114 w 210"/>
                  <a:gd name="T93" fmla="*/ 164 h 200"/>
                  <a:gd name="T94" fmla="*/ 130 w 210"/>
                  <a:gd name="T95" fmla="*/ 162 h 200"/>
                  <a:gd name="T96" fmla="*/ 148 w 210"/>
                  <a:gd name="T97" fmla="*/ 156 h 200"/>
                  <a:gd name="T98" fmla="*/ 154 w 210"/>
                  <a:gd name="T99" fmla="*/ 150 h 200"/>
                  <a:gd name="T100" fmla="*/ 162 w 210"/>
                  <a:gd name="T101" fmla="*/ 150 h 200"/>
                  <a:gd name="T102" fmla="*/ 176 w 210"/>
                  <a:gd name="T103" fmla="*/ 148 h 200"/>
                  <a:gd name="T104" fmla="*/ 180 w 210"/>
                  <a:gd name="T105" fmla="*/ 148 h 200"/>
                  <a:gd name="T106" fmla="*/ 186 w 210"/>
                  <a:gd name="T107" fmla="*/ 142 h 200"/>
                  <a:gd name="T108" fmla="*/ 196 w 210"/>
                  <a:gd name="T109" fmla="*/ 132 h 200"/>
                  <a:gd name="T110" fmla="*/ 202 w 210"/>
                  <a:gd name="T111" fmla="*/ 120 h 200"/>
                  <a:gd name="T112" fmla="*/ 208 w 210"/>
                  <a:gd name="T113" fmla="*/ 92 h 200"/>
                  <a:gd name="T114" fmla="*/ 202 w 210"/>
                  <a:gd name="T115" fmla="*/ 74 h 200"/>
                  <a:gd name="T116" fmla="*/ 170 w 210"/>
                  <a:gd name="T117" fmla="*/ 58 h 200"/>
                  <a:gd name="T118" fmla="*/ 154 w 210"/>
                  <a:gd name="T119" fmla="*/ 45 h 200"/>
                  <a:gd name="T120" fmla="*/ 94 w 210"/>
                  <a:gd name="T121" fmla="*/ 0 h 2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0"/>
                  <a:gd name="T184" fmla="*/ 0 h 200"/>
                  <a:gd name="T185" fmla="*/ 210 w 210"/>
                  <a:gd name="T186" fmla="*/ 200 h 2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0" h="200">
                    <a:moveTo>
                      <a:pt x="94" y="0"/>
                    </a:moveTo>
                    <a:lnTo>
                      <a:pt x="74" y="0"/>
                    </a:lnTo>
                    <a:lnTo>
                      <a:pt x="72" y="0"/>
                    </a:lnTo>
                    <a:lnTo>
                      <a:pt x="72" y="2"/>
                    </a:lnTo>
                    <a:lnTo>
                      <a:pt x="78" y="114"/>
                    </a:lnTo>
                    <a:lnTo>
                      <a:pt x="80" y="118"/>
                    </a:lnTo>
                    <a:lnTo>
                      <a:pt x="80" y="120"/>
                    </a:lnTo>
                    <a:lnTo>
                      <a:pt x="82" y="124"/>
                    </a:lnTo>
                    <a:lnTo>
                      <a:pt x="82" y="128"/>
                    </a:lnTo>
                    <a:lnTo>
                      <a:pt x="76" y="136"/>
                    </a:lnTo>
                    <a:lnTo>
                      <a:pt x="24" y="130"/>
                    </a:lnTo>
                    <a:lnTo>
                      <a:pt x="22" y="132"/>
                    </a:lnTo>
                    <a:lnTo>
                      <a:pt x="20" y="134"/>
                    </a:lnTo>
                    <a:lnTo>
                      <a:pt x="18" y="134"/>
                    </a:lnTo>
                    <a:lnTo>
                      <a:pt x="16" y="132"/>
                    </a:lnTo>
                    <a:lnTo>
                      <a:pt x="14" y="132"/>
                    </a:lnTo>
                    <a:lnTo>
                      <a:pt x="12" y="134"/>
                    </a:lnTo>
                    <a:lnTo>
                      <a:pt x="12" y="136"/>
                    </a:lnTo>
                    <a:lnTo>
                      <a:pt x="12" y="138"/>
                    </a:lnTo>
                    <a:lnTo>
                      <a:pt x="12" y="140"/>
                    </a:lnTo>
                    <a:lnTo>
                      <a:pt x="12" y="144"/>
                    </a:lnTo>
                    <a:lnTo>
                      <a:pt x="10" y="144"/>
                    </a:lnTo>
                    <a:lnTo>
                      <a:pt x="8" y="144"/>
                    </a:lnTo>
                    <a:lnTo>
                      <a:pt x="8" y="146"/>
                    </a:lnTo>
                    <a:lnTo>
                      <a:pt x="8" y="148"/>
                    </a:lnTo>
                    <a:lnTo>
                      <a:pt x="6" y="150"/>
                    </a:lnTo>
                    <a:lnTo>
                      <a:pt x="4" y="154"/>
                    </a:lnTo>
                    <a:lnTo>
                      <a:pt x="2" y="154"/>
                    </a:lnTo>
                    <a:lnTo>
                      <a:pt x="0" y="154"/>
                    </a:lnTo>
                    <a:lnTo>
                      <a:pt x="0" y="156"/>
                    </a:lnTo>
                    <a:lnTo>
                      <a:pt x="0" y="158"/>
                    </a:lnTo>
                    <a:lnTo>
                      <a:pt x="0" y="164"/>
                    </a:lnTo>
                    <a:lnTo>
                      <a:pt x="2" y="168"/>
                    </a:lnTo>
                    <a:lnTo>
                      <a:pt x="2" y="172"/>
                    </a:lnTo>
                    <a:lnTo>
                      <a:pt x="2" y="174"/>
                    </a:lnTo>
                    <a:lnTo>
                      <a:pt x="2" y="176"/>
                    </a:lnTo>
                    <a:lnTo>
                      <a:pt x="4" y="176"/>
                    </a:lnTo>
                    <a:lnTo>
                      <a:pt x="6" y="178"/>
                    </a:lnTo>
                    <a:lnTo>
                      <a:pt x="10" y="178"/>
                    </a:lnTo>
                    <a:lnTo>
                      <a:pt x="14" y="180"/>
                    </a:lnTo>
                    <a:lnTo>
                      <a:pt x="18" y="182"/>
                    </a:lnTo>
                    <a:lnTo>
                      <a:pt x="22" y="182"/>
                    </a:lnTo>
                    <a:lnTo>
                      <a:pt x="24" y="182"/>
                    </a:lnTo>
                    <a:lnTo>
                      <a:pt x="28" y="182"/>
                    </a:lnTo>
                    <a:lnTo>
                      <a:pt x="30" y="182"/>
                    </a:lnTo>
                    <a:lnTo>
                      <a:pt x="30" y="180"/>
                    </a:lnTo>
                    <a:lnTo>
                      <a:pt x="30" y="176"/>
                    </a:lnTo>
                    <a:lnTo>
                      <a:pt x="32" y="176"/>
                    </a:lnTo>
                    <a:lnTo>
                      <a:pt x="36" y="174"/>
                    </a:lnTo>
                    <a:lnTo>
                      <a:pt x="38" y="174"/>
                    </a:lnTo>
                    <a:lnTo>
                      <a:pt x="42" y="176"/>
                    </a:lnTo>
                    <a:lnTo>
                      <a:pt x="44" y="178"/>
                    </a:lnTo>
                    <a:lnTo>
                      <a:pt x="44" y="180"/>
                    </a:lnTo>
                    <a:lnTo>
                      <a:pt x="44" y="182"/>
                    </a:lnTo>
                    <a:lnTo>
                      <a:pt x="46" y="186"/>
                    </a:lnTo>
                    <a:lnTo>
                      <a:pt x="48" y="190"/>
                    </a:lnTo>
                    <a:lnTo>
                      <a:pt x="50" y="194"/>
                    </a:lnTo>
                    <a:lnTo>
                      <a:pt x="56" y="198"/>
                    </a:lnTo>
                    <a:lnTo>
                      <a:pt x="60" y="200"/>
                    </a:lnTo>
                    <a:lnTo>
                      <a:pt x="64" y="200"/>
                    </a:lnTo>
                    <a:lnTo>
                      <a:pt x="70" y="198"/>
                    </a:lnTo>
                    <a:lnTo>
                      <a:pt x="74" y="196"/>
                    </a:lnTo>
                    <a:lnTo>
                      <a:pt x="76" y="194"/>
                    </a:lnTo>
                    <a:lnTo>
                      <a:pt x="78" y="192"/>
                    </a:lnTo>
                    <a:lnTo>
                      <a:pt x="82" y="192"/>
                    </a:lnTo>
                    <a:lnTo>
                      <a:pt x="84" y="196"/>
                    </a:lnTo>
                    <a:lnTo>
                      <a:pt x="86" y="196"/>
                    </a:lnTo>
                    <a:lnTo>
                      <a:pt x="88" y="198"/>
                    </a:lnTo>
                    <a:lnTo>
                      <a:pt x="90" y="196"/>
                    </a:lnTo>
                    <a:lnTo>
                      <a:pt x="92" y="194"/>
                    </a:lnTo>
                    <a:lnTo>
                      <a:pt x="92" y="190"/>
                    </a:lnTo>
                    <a:lnTo>
                      <a:pt x="94" y="186"/>
                    </a:lnTo>
                    <a:lnTo>
                      <a:pt x="96" y="180"/>
                    </a:lnTo>
                    <a:lnTo>
                      <a:pt x="98" y="176"/>
                    </a:lnTo>
                    <a:lnTo>
                      <a:pt x="100" y="172"/>
                    </a:lnTo>
                    <a:lnTo>
                      <a:pt x="102" y="170"/>
                    </a:lnTo>
                    <a:lnTo>
                      <a:pt x="102" y="168"/>
                    </a:lnTo>
                    <a:lnTo>
                      <a:pt x="106" y="166"/>
                    </a:lnTo>
                    <a:lnTo>
                      <a:pt x="108" y="164"/>
                    </a:lnTo>
                    <a:lnTo>
                      <a:pt x="114" y="164"/>
                    </a:lnTo>
                    <a:lnTo>
                      <a:pt x="120" y="164"/>
                    </a:lnTo>
                    <a:lnTo>
                      <a:pt x="130" y="162"/>
                    </a:lnTo>
                    <a:lnTo>
                      <a:pt x="140" y="160"/>
                    </a:lnTo>
                    <a:lnTo>
                      <a:pt x="148" y="156"/>
                    </a:lnTo>
                    <a:lnTo>
                      <a:pt x="152" y="150"/>
                    </a:lnTo>
                    <a:lnTo>
                      <a:pt x="154" y="150"/>
                    </a:lnTo>
                    <a:lnTo>
                      <a:pt x="158" y="150"/>
                    </a:lnTo>
                    <a:lnTo>
                      <a:pt x="162" y="150"/>
                    </a:lnTo>
                    <a:lnTo>
                      <a:pt x="168" y="150"/>
                    </a:lnTo>
                    <a:lnTo>
                      <a:pt x="176" y="148"/>
                    </a:lnTo>
                    <a:lnTo>
                      <a:pt x="180" y="148"/>
                    </a:lnTo>
                    <a:lnTo>
                      <a:pt x="182" y="146"/>
                    </a:lnTo>
                    <a:lnTo>
                      <a:pt x="186" y="142"/>
                    </a:lnTo>
                    <a:lnTo>
                      <a:pt x="192" y="138"/>
                    </a:lnTo>
                    <a:lnTo>
                      <a:pt x="196" y="132"/>
                    </a:lnTo>
                    <a:lnTo>
                      <a:pt x="200" y="124"/>
                    </a:lnTo>
                    <a:lnTo>
                      <a:pt x="202" y="120"/>
                    </a:lnTo>
                    <a:lnTo>
                      <a:pt x="204" y="108"/>
                    </a:lnTo>
                    <a:lnTo>
                      <a:pt x="208" y="92"/>
                    </a:lnTo>
                    <a:lnTo>
                      <a:pt x="210" y="72"/>
                    </a:lnTo>
                    <a:lnTo>
                      <a:pt x="202" y="74"/>
                    </a:lnTo>
                    <a:lnTo>
                      <a:pt x="198" y="58"/>
                    </a:lnTo>
                    <a:lnTo>
                      <a:pt x="170" y="58"/>
                    </a:lnTo>
                    <a:lnTo>
                      <a:pt x="94" y="0"/>
                    </a:lnTo>
                    <a:lnTo>
                      <a:pt x="154" y="45"/>
                    </a:lnTo>
                    <a:lnTo>
                      <a:pt x="127" y="24"/>
                    </a:lnTo>
                    <a:lnTo>
                      <a:pt x="94" y="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80" name="Freeform 305"/>
              <p:cNvSpPr>
                <a:spLocks/>
              </p:cNvSpPr>
              <p:nvPr/>
            </p:nvSpPr>
            <p:spPr bwMode="gray">
              <a:xfrm>
                <a:off x="3000" y="2425"/>
                <a:ext cx="152" cy="150"/>
              </a:xfrm>
              <a:custGeom>
                <a:avLst/>
                <a:gdLst>
                  <a:gd name="T0" fmla="*/ 0 w 138"/>
                  <a:gd name="T1" fmla="*/ 150 h 150"/>
                  <a:gd name="T2" fmla="*/ 0 w 138"/>
                  <a:gd name="T3" fmla="*/ 0 h 150"/>
                  <a:gd name="T4" fmla="*/ 2 w 138"/>
                  <a:gd name="T5" fmla="*/ 0 h 150"/>
                  <a:gd name="T6" fmla="*/ 6 w 138"/>
                  <a:gd name="T7" fmla="*/ 2 h 150"/>
                  <a:gd name="T8" fmla="*/ 12 w 138"/>
                  <a:gd name="T9" fmla="*/ 2 h 150"/>
                  <a:gd name="T10" fmla="*/ 18 w 138"/>
                  <a:gd name="T11" fmla="*/ 2 h 150"/>
                  <a:gd name="T12" fmla="*/ 22 w 138"/>
                  <a:gd name="T13" fmla="*/ 2 h 150"/>
                  <a:gd name="T14" fmla="*/ 26 w 138"/>
                  <a:gd name="T15" fmla="*/ 4 h 150"/>
                  <a:gd name="T16" fmla="*/ 28 w 138"/>
                  <a:gd name="T17" fmla="*/ 4 h 150"/>
                  <a:gd name="T18" fmla="*/ 30 w 138"/>
                  <a:gd name="T19" fmla="*/ 6 h 150"/>
                  <a:gd name="T20" fmla="*/ 34 w 138"/>
                  <a:gd name="T21" fmla="*/ 8 h 150"/>
                  <a:gd name="T22" fmla="*/ 38 w 138"/>
                  <a:gd name="T23" fmla="*/ 10 h 150"/>
                  <a:gd name="T24" fmla="*/ 44 w 138"/>
                  <a:gd name="T25" fmla="*/ 10 h 150"/>
                  <a:gd name="T26" fmla="*/ 68 w 138"/>
                  <a:gd name="T27" fmla="*/ 4 h 150"/>
                  <a:gd name="T28" fmla="*/ 68 w 138"/>
                  <a:gd name="T29" fmla="*/ 4 h 150"/>
                  <a:gd name="T30" fmla="*/ 70 w 138"/>
                  <a:gd name="T31" fmla="*/ 4 h 150"/>
                  <a:gd name="T32" fmla="*/ 72 w 138"/>
                  <a:gd name="T33" fmla="*/ 2 h 150"/>
                  <a:gd name="T34" fmla="*/ 76 w 138"/>
                  <a:gd name="T35" fmla="*/ 2 h 150"/>
                  <a:gd name="T36" fmla="*/ 80 w 138"/>
                  <a:gd name="T37" fmla="*/ 4 h 150"/>
                  <a:gd name="T38" fmla="*/ 86 w 138"/>
                  <a:gd name="T39" fmla="*/ 6 h 150"/>
                  <a:gd name="T40" fmla="*/ 86 w 138"/>
                  <a:gd name="T41" fmla="*/ 6 h 150"/>
                  <a:gd name="T42" fmla="*/ 86 w 138"/>
                  <a:gd name="T43" fmla="*/ 10 h 150"/>
                  <a:gd name="T44" fmla="*/ 86 w 138"/>
                  <a:gd name="T45" fmla="*/ 14 h 150"/>
                  <a:gd name="T46" fmla="*/ 88 w 138"/>
                  <a:gd name="T47" fmla="*/ 20 h 150"/>
                  <a:gd name="T48" fmla="*/ 92 w 138"/>
                  <a:gd name="T49" fmla="*/ 26 h 150"/>
                  <a:gd name="T50" fmla="*/ 92 w 138"/>
                  <a:gd name="T51" fmla="*/ 30 h 150"/>
                  <a:gd name="T52" fmla="*/ 98 w 138"/>
                  <a:gd name="T53" fmla="*/ 40 h 150"/>
                  <a:gd name="T54" fmla="*/ 106 w 138"/>
                  <a:gd name="T55" fmla="*/ 56 h 150"/>
                  <a:gd name="T56" fmla="*/ 114 w 138"/>
                  <a:gd name="T57" fmla="*/ 74 h 150"/>
                  <a:gd name="T58" fmla="*/ 122 w 138"/>
                  <a:gd name="T59" fmla="*/ 92 h 150"/>
                  <a:gd name="T60" fmla="*/ 130 w 138"/>
                  <a:gd name="T61" fmla="*/ 108 h 150"/>
                  <a:gd name="T62" fmla="*/ 136 w 138"/>
                  <a:gd name="T63" fmla="*/ 122 h 150"/>
                  <a:gd name="T64" fmla="*/ 138 w 138"/>
                  <a:gd name="T65" fmla="*/ 128 h 150"/>
                  <a:gd name="T66" fmla="*/ 138 w 138"/>
                  <a:gd name="T67" fmla="*/ 130 h 150"/>
                  <a:gd name="T68" fmla="*/ 136 w 138"/>
                  <a:gd name="T69" fmla="*/ 132 h 150"/>
                  <a:gd name="T70" fmla="*/ 132 w 138"/>
                  <a:gd name="T71" fmla="*/ 138 h 150"/>
                  <a:gd name="T72" fmla="*/ 126 w 138"/>
                  <a:gd name="T73" fmla="*/ 142 h 150"/>
                  <a:gd name="T74" fmla="*/ 120 w 138"/>
                  <a:gd name="T75" fmla="*/ 146 h 150"/>
                  <a:gd name="T76" fmla="*/ 110 w 138"/>
                  <a:gd name="T77" fmla="*/ 150 h 150"/>
                  <a:gd name="T78" fmla="*/ 0 w 138"/>
                  <a:gd name="T79" fmla="*/ 150 h 150"/>
                  <a:gd name="T80" fmla="*/ 0 w 138"/>
                  <a:gd name="T81" fmla="*/ 150 h 1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8"/>
                  <a:gd name="T124" fmla="*/ 0 h 150"/>
                  <a:gd name="T125" fmla="*/ 138 w 138"/>
                  <a:gd name="T126" fmla="*/ 150 h 1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8" h="150">
                    <a:moveTo>
                      <a:pt x="0" y="150"/>
                    </a:moveTo>
                    <a:lnTo>
                      <a:pt x="0" y="0"/>
                    </a:lnTo>
                    <a:lnTo>
                      <a:pt x="2" y="0"/>
                    </a:lnTo>
                    <a:lnTo>
                      <a:pt x="6" y="2"/>
                    </a:lnTo>
                    <a:lnTo>
                      <a:pt x="12" y="2"/>
                    </a:lnTo>
                    <a:lnTo>
                      <a:pt x="18" y="2"/>
                    </a:lnTo>
                    <a:lnTo>
                      <a:pt x="22" y="2"/>
                    </a:lnTo>
                    <a:lnTo>
                      <a:pt x="26" y="4"/>
                    </a:lnTo>
                    <a:lnTo>
                      <a:pt x="28" y="4"/>
                    </a:lnTo>
                    <a:lnTo>
                      <a:pt x="30" y="6"/>
                    </a:lnTo>
                    <a:lnTo>
                      <a:pt x="34" y="8"/>
                    </a:lnTo>
                    <a:lnTo>
                      <a:pt x="38" y="10"/>
                    </a:lnTo>
                    <a:lnTo>
                      <a:pt x="44" y="10"/>
                    </a:lnTo>
                    <a:lnTo>
                      <a:pt x="68" y="4"/>
                    </a:lnTo>
                    <a:lnTo>
                      <a:pt x="70" y="4"/>
                    </a:lnTo>
                    <a:lnTo>
                      <a:pt x="72" y="2"/>
                    </a:lnTo>
                    <a:lnTo>
                      <a:pt x="76" y="2"/>
                    </a:lnTo>
                    <a:lnTo>
                      <a:pt x="80" y="4"/>
                    </a:lnTo>
                    <a:lnTo>
                      <a:pt x="86" y="6"/>
                    </a:lnTo>
                    <a:lnTo>
                      <a:pt x="86" y="10"/>
                    </a:lnTo>
                    <a:lnTo>
                      <a:pt x="86" y="14"/>
                    </a:lnTo>
                    <a:lnTo>
                      <a:pt x="88" y="20"/>
                    </a:lnTo>
                    <a:lnTo>
                      <a:pt x="92" y="26"/>
                    </a:lnTo>
                    <a:lnTo>
                      <a:pt x="92" y="30"/>
                    </a:lnTo>
                    <a:lnTo>
                      <a:pt x="98" y="40"/>
                    </a:lnTo>
                    <a:lnTo>
                      <a:pt x="106" y="56"/>
                    </a:lnTo>
                    <a:lnTo>
                      <a:pt x="114" y="74"/>
                    </a:lnTo>
                    <a:lnTo>
                      <a:pt x="122" y="92"/>
                    </a:lnTo>
                    <a:lnTo>
                      <a:pt x="130" y="108"/>
                    </a:lnTo>
                    <a:lnTo>
                      <a:pt x="136" y="122"/>
                    </a:lnTo>
                    <a:lnTo>
                      <a:pt x="138" y="128"/>
                    </a:lnTo>
                    <a:lnTo>
                      <a:pt x="138" y="130"/>
                    </a:lnTo>
                    <a:lnTo>
                      <a:pt x="136" y="132"/>
                    </a:lnTo>
                    <a:lnTo>
                      <a:pt x="132" y="138"/>
                    </a:lnTo>
                    <a:lnTo>
                      <a:pt x="126" y="142"/>
                    </a:lnTo>
                    <a:lnTo>
                      <a:pt x="120" y="146"/>
                    </a:lnTo>
                    <a:lnTo>
                      <a:pt x="110" y="150"/>
                    </a:lnTo>
                    <a:lnTo>
                      <a:pt x="0" y="15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81" name="Freeform 306"/>
              <p:cNvSpPr>
                <a:spLocks/>
              </p:cNvSpPr>
              <p:nvPr/>
            </p:nvSpPr>
            <p:spPr bwMode="gray">
              <a:xfrm>
                <a:off x="3094" y="2429"/>
                <a:ext cx="45" cy="50"/>
              </a:xfrm>
              <a:custGeom>
                <a:avLst/>
                <a:gdLst>
                  <a:gd name="T0" fmla="*/ 0 w 40"/>
                  <a:gd name="T1" fmla="*/ 0 h 50"/>
                  <a:gd name="T2" fmla="*/ 0 w 40"/>
                  <a:gd name="T3" fmla="*/ 8 h 50"/>
                  <a:gd name="T4" fmla="*/ 0 w 40"/>
                  <a:gd name="T5" fmla="*/ 10 h 50"/>
                  <a:gd name="T6" fmla="*/ 2 w 40"/>
                  <a:gd name="T7" fmla="*/ 12 h 50"/>
                  <a:gd name="T8" fmla="*/ 2 w 40"/>
                  <a:gd name="T9" fmla="*/ 16 h 50"/>
                  <a:gd name="T10" fmla="*/ 4 w 40"/>
                  <a:gd name="T11" fmla="*/ 20 h 50"/>
                  <a:gd name="T12" fmla="*/ 6 w 40"/>
                  <a:gd name="T13" fmla="*/ 24 h 50"/>
                  <a:gd name="T14" fmla="*/ 8 w 40"/>
                  <a:gd name="T15" fmla="*/ 28 h 50"/>
                  <a:gd name="T16" fmla="*/ 10 w 40"/>
                  <a:gd name="T17" fmla="*/ 30 h 50"/>
                  <a:gd name="T18" fmla="*/ 14 w 40"/>
                  <a:gd name="T19" fmla="*/ 34 h 50"/>
                  <a:gd name="T20" fmla="*/ 16 w 40"/>
                  <a:gd name="T21" fmla="*/ 38 h 50"/>
                  <a:gd name="T22" fmla="*/ 22 w 40"/>
                  <a:gd name="T23" fmla="*/ 42 h 50"/>
                  <a:gd name="T24" fmla="*/ 26 w 40"/>
                  <a:gd name="T25" fmla="*/ 44 h 50"/>
                  <a:gd name="T26" fmla="*/ 30 w 40"/>
                  <a:gd name="T27" fmla="*/ 48 h 50"/>
                  <a:gd name="T28" fmla="*/ 32 w 40"/>
                  <a:gd name="T29" fmla="*/ 50 h 50"/>
                  <a:gd name="T30" fmla="*/ 32 w 40"/>
                  <a:gd name="T31" fmla="*/ 50 h 50"/>
                  <a:gd name="T32" fmla="*/ 34 w 40"/>
                  <a:gd name="T33" fmla="*/ 50 h 50"/>
                  <a:gd name="T34" fmla="*/ 36 w 40"/>
                  <a:gd name="T35" fmla="*/ 48 h 50"/>
                  <a:gd name="T36" fmla="*/ 38 w 40"/>
                  <a:gd name="T37" fmla="*/ 44 h 50"/>
                  <a:gd name="T38" fmla="*/ 40 w 40"/>
                  <a:gd name="T39" fmla="*/ 32 h 50"/>
                  <a:gd name="T40" fmla="*/ 38 w 40"/>
                  <a:gd name="T41" fmla="*/ 28 h 50"/>
                  <a:gd name="T42" fmla="*/ 32 w 40"/>
                  <a:gd name="T43" fmla="*/ 18 h 50"/>
                  <a:gd name="T44" fmla="*/ 26 w 40"/>
                  <a:gd name="T45" fmla="*/ 8 h 50"/>
                  <a:gd name="T46" fmla="*/ 22 w 40"/>
                  <a:gd name="T47" fmla="*/ 0 h 50"/>
                  <a:gd name="T48" fmla="*/ 22 w 40"/>
                  <a:gd name="T49" fmla="*/ 0 h 50"/>
                  <a:gd name="T50" fmla="*/ 18 w 40"/>
                  <a:gd name="T51" fmla="*/ 0 h 50"/>
                  <a:gd name="T52" fmla="*/ 12 w 40"/>
                  <a:gd name="T53" fmla="*/ 0 h 50"/>
                  <a:gd name="T54" fmla="*/ 8 w 40"/>
                  <a:gd name="T55" fmla="*/ 0 h 50"/>
                  <a:gd name="T56" fmla="*/ 2 w 40"/>
                  <a:gd name="T57" fmla="*/ 0 h 50"/>
                  <a:gd name="T58" fmla="*/ 0 w 40"/>
                  <a:gd name="T59" fmla="*/ 0 h 50"/>
                  <a:gd name="T60" fmla="*/ 0 w 40"/>
                  <a:gd name="T61" fmla="*/ 0 h 5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0"/>
                  <a:gd name="T94" fmla="*/ 0 h 50"/>
                  <a:gd name="T95" fmla="*/ 40 w 40"/>
                  <a:gd name="T96" fmla="*/ 50 h 5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0" h="50">
                    <a:moveTo>
                      <a:pt x="0" y="0"/>
                    </a:moveTo>
                    <a:lnTo>
                      <a:pt x="0" y="8"/>
                    </a:lnTo>
                    <a:lnTo>
                      <a:pt x="0" y="10"/>
                    </a:lnTo>
                    <a:lnTo>
                      <a:pt x="2" y="12"/>
                    </a:lnTo>
                    <a:lnTo>
                      <a:pt x="2" y="16"/>
                    </a:lnTo>
                    <a:lnTo>
                      <a:pt x="4" y="20"/>
                    </a:lnTo>
                    <a:lnTo>
                      <a:pt x="6" y="24"/>
                    </a:lnTo>
                    <a:lnTo>
                      <a:pt x="8" y="28"/>
                    </a:lnTo>
                    <a:lnTo>
                      <a:pt x="10" y="30"/>
                    </a:lnTo>
                    <a:lnTo>
                      <a:pt x="14" y="34"/>
                    </a:lnTo>
                    <a:lnTo>
                      <a:pt x="16" y="38"/>
                    </a:lnTo>
                    <a:lnTo>
                      <a:pt x="22" y="42"/>
                    </a:lnTo>
                    <a:lnTo>
                      <a:pt x="26" y="44"/>
                    </a:lnTo>
                    <a:lnTo>
                      <a:pt x="30" y="48"/>
                    </a:lnTo>
                    <a:lnTo>
                      <a:pt x="32" y="50"/>
                    </a:lnTo>
                    <a:lnTo>
                      <a:pt x="34" y="50"/>
                    </a:lnTo>
                    <a:lnTo>
                      <a:pt x="36" y="48"/>
                    </a:lnTo>
                    <a:lnTo>
                      <a:pt x="38" y="44"/>
                    </a:lnTo>
                    <a:lnTo>
                      <a:pt x="40" y="32"/>
                    </a:lnTo>
                    <a:lnTo>
                      <a:pt x="38" y="28"/>
                    </a:lnTo>
                    <a:lnTo>
                      <a:pt x="32" y="18"/>
                    </a:lnTo>
                    <a:lnTo>
                      <a:pt x="26" y="8"/>
                    </a:lnTo>
                    <a:lnTo>
                      <a:pt x="22" y="0"/>
                    </a:lnTo>
                    <a:lnTo>
                      <a:pt x="18" y="0"/>
                    </a:lnTo>
                    <a:lnTo>
                      <a:pt x="12" y="0"/>
                    </a:lnTo>
                    <a:lnTo>
                      <a:pt x="8" y="0"/>
                    </a:lnTo>
                    <a:lnTo>
                      <a:pt x="2" y="0"/>
                    </a:lnTo>
                    <a:lnTo>
                      <a:pt x="0" y="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82" name="Freeform 307"/>
              <p:cNvSpPr>
                <a:spLocks/>
              </p:cNvSpPr>
              <p:nvPr/>
            </p:nvSpPr>
            <p:spPr bwMode="gray">
              <a:xfrm>
                <a:off x="3247" y="3003"/>
                <a:ext cx="95" cy="182"/>
              </a:xfrm>
              <a:custGeom>
                <a:avLst/>
                <a:gdLst>
                  <a:gd name="T0" fmla="*/ 78 w 86"/>
                  <a:gd name="T1" fmla="*/ 0 h 182"/>
                  <a:gd name="T2" fmla="*/ 72 w 86"/>
                  <a:gd name="T3" fmla="*/ 4 h 182"/>
                  <a:gd name="T4" fmla="*/ 64 w 86"/>
                  <a:gd name="T5" fmla="*/ 12 h 182"/>
                  <a:gd name="T6" fmla="*/ 60 w 86"/>
                  <a:gd name="T7" fmla="*/ 20 h 182"/>
                  <a:gd name="T8" fmla="*/ 56 w 86"/>
                  <a:gd name="T9" fmla="*/ 24 h 182"/>
                  <a:gd name="T10" fmla="*/ 48 w 86"/>
                  <a:gd name="T11" fmla="*/ 32 h 182"/>
                  <a:gd name="T12" fmla="*/ 40 w 86"/>
                  <a:gd name="T13" fmla="*/ 42 h 182"/>
                  <a:gd name="T14" fmla="*/ 34 w 86"/>
                  <a:gd name="T15" fmla="*/ 50 h 182"/>
                  <a:gd name="T16" fmla="*/ 28 w 86"/>
                  <a:gd name="T17" fmla="*/ 54 h 182"/>
                  <a:gd name="T18" fmla="*/ 24 w 86"/>
                  <a:gd name="T19" fmla="*/ 54 h 182"/>
                  <a:gd name="T20" fmla="*/ 22 w 86"/>
                  <a:gd name="T21" fmla="*/ 54 h 182"/>
                  <a:gd name="T22" fmla="*/ 16 w 86"/>
                  <a:gd name="T23" fmla="*/ 54 h 182"/>
                  <a:gd name="T24" fmla="*/ 10 w 86"/>
                  <a:gd name="T25" fmla="*/ 60 h 182"/>
                  <a:gd name="T26" fmla="*/ 6 w 86"/>
                  <a:gd name="T27" fmla="*/ 68 h 182"/>
                  <a:gd name="T28" fmla="*/ 6 w 86"/>
                  <a:gd name="T29" fmla="*/ 82 h 182"/>
                  <a:gd name="T30" fmla="*/ 4 w 86"/>
                  <a:gd name="T31" fmla="*/ 90 h 182"/>
                  <a:gd name="T32" fmla="*/ 6 w 86"/>
                  <a:gd name="T33" fmla="*/ 92 h 182"/>
                  <a:gd name="T34" fmla="*/ 8 w 86"/>
                  <a:gd name="T35" fmla="*/ 92 h 182"/>
                  <a:gd name="T36" fmla="*/ 14 w 86"/>
                  <a:gd name="T37" fmla="*/ 100 h 182"/>
                  <a:gd name="T38" fmla="*/ 14 w 86"/>
                  <a:gd name="T39" fmla="*/ 106 h 182"/>
                  <a:gd name="T40" fmla="*/ 10 w 86"/>
                  <a:gd name="T41" fmla="*/ 110 h 182"/>
                  <a:gd name="T42" fmla="*/ 6 w 86"/>
                  <a:gd name="T43" fmla="*/ 116 h 182"/>
                  <a:gd name="T44" fmla="*/ 0 w 86"/>
                  <a:gd name="T45" fmla="*/ 138 h 182"/>
                  <a:gd name="T46" fmla="*/ 6 w 86"/>
                  <a:gd name="T47" fmla="*/ 172 h 182"/>
                  <a:gd name="T48" fmla="*/ 8 w 86"/>
                  <a:gd name="T49" fmla="*/ 172 h 182"/>
                  <a:gd name="T50" fmla="*/ 16 w 86"/>
                  <a:gd name="T51" fmla="*/ 172 h 182"/>
                  <a:gd name="T52" fmla="*/ 22 w 86"/>
                  <a:gd name="T53" fmla="*/ 172 h 182"/>
                  <a:gd name="T54" fmla="*/ 20 w 86"/>
                  <a:gd name="T55" fmla="*/ 174 h 182"/>
                  <a:gd name="T56" fmla="*/ 24 w 86"/>
                  <a:gd name="T57" fmla="*/ 178 h 182"/>
                  <a:gd name="T58" fmla="*/ 28 w 86"/>
                  <a:gd name="T59" fmla="*/ 182 h 182"/>
                  <a:gd name="T60" fmla="*/ 36 w 86"/>
                  <a:gd name="T61" fmla="*/ 182 h 182"/>
                  <a:gd name="T62" fmla="*/ 44 w 86"/>
                  <a:gd name="T63" fmla="*/ 178 h 182"/>
                  <a:gd name="T64" fmla="*/ 50 w 86"/>
                  <a:gd name="T65" fmla="*/ 164 h 182"/>
                  <a:gd name="T66" fmla="*/ 58 w 86"/>
                  <a:gd name="T67" fmla="*/ 134 h 182"/>
                  <a:gd name="T68" fmla="*/ 58 w 86"/>
                  <a:gd name="T69" fmla="*/ 126 h 182"/>
                  <a:gd name="T70" fmla="*/ 60 w 86"/>
                  <a:gd name="T71" fmla="*/ 120 h 182"/>
                  <a:gd name="T72" fmla="*/ 66 w 86"/>
                  <a:gd name="T73" fmla="*/ 108 h 182"/>
                  <a:gd name="T74" fmla="*/ 72 w 86"/>
                  <a:gd name="T75" fmla="*/ 82 h 182"/>
                  <a:gd name="T76" fmla="*/ 78 w 86"/>
                  <a:gd name="T77" fmla="*/ 54 h 182"/>
                  <a:gd name="T78" fmla="*/ 78 w 86"/>
                  <a:gd name="T79" fmla="*/ 50 h 182"/>
                  <a:gd name="T80" fmla="*/ 82 w 86"/>
                  <a:gd name="T81" fmla="*/ 40 h 182"/>
                  <a:gd name="T82" fmla="*/ 84 w 86"/>
                  <a:gd name="T83" fmla="*/ 28 h 182"/>
                  <a:gd name="T84" fmla="*/ 84 w 86"/>
                  <a:gd name="T85" fmla="*/ 20 h 182"/>
                  <a:gd name="T86" fmla="*/ 86 w 86"/>
                  <a:gd name="T87" fmla="*/ 12 h 182"/>
                  <a:gd name="T88" fmla="*/ 86 w 86"/>
                  <a:gd name="T89" fmla="*/ 4 h 182"/>
                  <a:gd name="T90" fmla="*/ 78 w 86"/>
                  <a:gd name="T91" fmla="*/ 0 h 18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6"/>
                  <a:gd name="T139" fmla="*/ 0 h 182"/>
                  <a:gd name="T140" fmla="*/ 86 w 86"/>
                  <a:gd name="T141" fmla="*/ 182 h 18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6" h="182">
                    <a:moveTo>
                      <a:pt x="78" y="0"/>
                    </a:moveTo>
                    <a:lnTo>
                      <a:pt x="78" y="0"/>
                    </a:lnTo>
                    <a:lnTo>
                      <a:pt x="76" y="2"/>
                    </a:lnTo>
                    <a:lnTo>
                      <a:pt x="72" y="4"/>
                    </a:lnTo>
                    <a:lnTo>
                      <a:pt x="68" y="6"/>
                    </a:lnTo>
                    <a:lnTo>
                      <a:pt x="64" y="12"/>
                    </a:lnTo>
                    <a:lnTo>
                      <a:pt x="62" y="20"/>
                    </a:lnTo>
                    <a:lnTo>
                      <a:pt x="60" y="20"/>
                    </a:lnTo>
                    <a:lnTo>
                      <a:pt x="58" y="22"/>
                    </a:lnTo>
                    <a:lnTo>
                      <a:pt x="56" y="24"/>
                    </a:lnTo>
                    <a:lnTo>
                      <a:pt x="52" y="28"/>
                    </a:lnTo>
                    <a:lnTo>
                      <a:pt x="48" y="32"/>
                    </a:lnTo>
                    <a:lnTo>
                      <a:pt x="44" y="36"/>
                    </a:lnTo>
                    <a:lnTo>
                      <a:pt x="40" y="42"/>
                    </a:lnTo>
                    <a:lnTo>
                      <a:pt x="38" y="46"/>
                    </a:lnTo>
                    <a:lnTo>
                      <a:pt x="34" y="50"/>
                    </a:lnTo>
                    <a:lnTo>
                      <a:pt x="30" y="52"/>
                    </a:lnTo>
                    <a:lnTo>
                      <a:pt x="28" y="54"/>
                    </a:lnTo>
                    <a:lnTo>
                      <a:pt x="26" y="54"/>
                    </a:lnTo>
                    <a:lnTo>
                      <a:pt x="24" y="54"/>
                    </a:lnTo>
                    <a:lnTo>
                      <a:pt x="22" y="54"/>
                    </a:lnTo>
                    <a:lnTo>
                      <a:pt x="20" y="54"/>
                    </a:lnTo>
                    <a:lnTo>
                      <a:pt x="16" y="54"/>
                    </a:lnTo>
                    <a:lnTo>
                      <a:pt x="14" y="56"/>
                    </a:lnTo>
                    <a:lnTo>
                      <a:pt x="10" y="60"/>
                    </a:lnTo>
                    <a:lnTo>
                      <a:pt x="8" y="64"/>
                    </a:lnTo>
                    <a:lnTo>
                      <a:pt x="6" y="68"/>
                    </a:lnTo>
                    <a:lnTo>
                      <a:pt x="6" y="76"/>
                    </a:lnTo>
                    <a:lnTo>
                      <a:pt x="6" y="82"/>
                    </a:lnTo>
                    <a:lnTo>
                      <a:pt x="6" y="88"/>
                    </a:lnTo>
                    <a:lnTo>
                      <a:pt x="4" y="90"/>
                    </a:lnTo>
                    <a:lnTo>
                      <a:pt x="6" y="90"/>
                    </a:lnTo>
                    <a:lnTo>
                      <a:pt x="6" y="92"/>
                    </a:lnTo>
                    <a:lnTo>
                      <a:pt x="8" y="92"/>
                    </a:lnTo>
                    <a:lnTo>
                      <a:pt x="12" y="96"/>
                    </a:lnTo>
                    <a:lnTo>
                      <a:pt x="14" y="100"/>
                    </a:lnTo>
                    <a:lnTo>
                      <a:pt x="14" y="102"/>
                    </a:lnTo>
                    <a:lnTo>
                      <a:pt x="14" y="106"/>
                    </a:lnTo>
                    <a:lnTo>
                      <a:pt x="12" y="108"/>
                    </a:lnTo>
                    <a:lnTo>
                      <a:pt x="10" y="110"/>
                    </a:lnTo>
                    <a:lnTo>
                      <a:pt x="8" y="112"/>
                    </a:lnTo>
                    <a:lnTo>
                      <a:pt x="6" y="116"/>
                    </a:lnTo>
                    <a:lnTo>
                      <a:pt x="2" y="124"/>
                    </a:lnTo>
                    <a:lnTo>
                      <a:pt x="0" y="138"/>
                    </a:lnTo>
                    <a:lnTo>
                      <a:pt x="0" y="154"/>
                    </a:lnTo>
                    <a:lnTo>
                      <a:pt x="6" y="172"/>
                    </a:lnTo>
                    <a:lnTo>
                      <a:pt x="8" y="172"/>
                    </a:lnTo>
                    <a:lnTo>
                      <a:pt x="12" y="172"/>
                    </a:lnTo>
                    <a:lnTo>
                      <a:pt x="16" y="172"/>
                    </a:lnTo>
                    <a:lnTo>
                      <a:pt x="20" y="172"/>
                    </a:lnTo>
                    <a:lnTo>
                      <a:pt x="22" y="172"/>
                    </a:lnTo>
                    <a:lnTo>
                      <a:pt x="20" y="174"/>
                    </a:lnTo>
                    <a:lnTo>
                      <a:pt x="22" y="176"/>
                    </a:lnTo>
                    <a:lnTo>
                      <a:pt x="24" y="178"/>
                    </a:lnTo>
                    <a:lnTo>
                      <a:pt x="26" y="180"/>
                    </a:lnTo>
                    <a:lnTo>
                      <a:pt x="28" y="182"/>
                    </a:lnTo>
                    <a:lnTo>
                      <a:pt x="32" y="182"/>
                    </a:lnTo>
                    <a:lnTo>
                      <a:pt x="36" y="182"/>
                    </a:lnTo>
                    <a:lnTo>
                      <a:pt x="40" y="182"/>
                    </a:lnTo>
                    <a:lnTo>
                      <a:pt x="44" y="178"/>
                    </a:lnTo>
                    <a:lnTo>
                      <a:pt x="46" y="172"/>
                    </a:lnTo>
                    <a:lnTo>
                      <a:pt x="50" y="164"/>
                    </a:lnTo>
                    <a:lnTo>
                      <a:pt x="56" y="146"/>
                    </a:lnTo>
                    <a:lnTo>
                      <a:pt x="58" y="134"/>
                    </a:lnTo>
                    <a:lnTo>
                      <a:pt x="60" y="128"/>
                    </a:lnTo>
                    <a:lnTo>
                      <a:pt x="58" y="126"/>
                    </a:lnTo>
                    <a:lnTo>
                      <a:pt x="58" y="124"/>
                    </a:lnTo>
                    <a:lnTo>
                      <a:pt x="60" y="120"/>
                    </a:lnTo>
                    <a:lnTo>
                      <a:pt x="62" y="114"/>
                    </a:lnTo>
                    <a:lnTo>
                      <a:pt x="66" y="108"/>
                    </a:lnTo>
                    <a:lnTo>
                      <a:pt x="70" y="98"/>
                    </a:lnTo>
                    <a:lnTo>
                      <a:pt x="72" y="82"/>
                    </a:lnTo>
                    <a:lnTo>
                      <a:pt x="76" y="66"/>
                    </a:lnTo>
                    <a:lnTo>
                      <a:pt x="78" y="54"/>
                    </a:lnTo>
                    <a:lnTo>
                      <a:pt x="78" y="52"/>
                    </a:lnTo>
                    <a:lnTo>
                      <a:pt x="78" y="50"/>
                    </a:lnTo>
                    <a:lnTo>
                      <a:pt x="80" y="44"/>
                    </a:lnTo>
                    <a:lnTo>
                      <a:pt x="82" y="40"/>
                    </a:lnTo>
                    <a:lnTo>
                      <a:pt x="82" y="34"/>
                    </a:lnTo>
                    <a:lnTo>
                      <a:pt x="84" y="28"/>
                    </a:lnTo>
                    <a:lnTo>
                      <a:pt x="84" y="24"/>
                    </a:lnTo>
                    <a:lnTo>
                      <a:pt x="84" y="20"/>
                    </a:lnTo>
                    <a:lnTo>
                      <a:pt x="86" y="16"/>
                    </a:lnTo>
                    <a:lnTo>
                      <a:pt x="86" y="12"/>
                    </a:lnTo>
                    <a:lnTo>
                      <a:pt x="86" y="8"/>
                    </a:lnTo>
                    <a:lnTo>
                      <a:pt x="86" y="4"/>
                    </a:lnTo>
                    <a:lnTo>
                      <a:pt x="84" y="2"/>
                    </a:lnTo>
                    <a:lnTo>
                      <a:pt x="78" y="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83" name="Freeform 291"/>
              <p:cNvSpPr>
                <a:spLocks/>
              </p:cNvSpPr>
              <p:nvPr/>
            </p:nvSpPr>
            <p:spPr bwMode="gray">
              <a:xfrm>
                <a:off x="2922" y="3082"/>
                <a:ext cx="142" cy="149"/>
              </a:xfrm>
              <a:custGeom>
                <a:avLst/>
                <a:gdLst>
                  <a:gd name="T0" fmla="*/ 98 w 120"/>
                  <a:gd name="T1" fmla="*/ 48 h 138"/>
                  <a:gd name="T2" fmla="*/ 98 w 120"/>
                  <a:gd name="T3" fmla="*/ 44 h 138"/>
                  <a:gd name="T4" fmla="*/ 96 w 120"/>
                  <a:gd name="T5" fmla="*/ 38 h 138"/>
                  <a:gd name="T6" fmla="*/ 90 w 120"/>
                  <a:gd name="T7" fmla="*/ 32 h 138"/>
                  <a:gd name="T8" fmla="*/ 88 w 120"/>
                  <a:gd name="T9" fmla="*/ 28 h 138"/>
                  <a:gd name="T10" fmla="*/ 84 w 120"/>
                  <a:gd name="T11" fmla="*/ 22 h 138"/>
                  <a:gd name="T12" fmla="*/ 80 w 120"/>
                  <a:gd name="T13" fmla="*/ 10 h 138"/>
                  <a:gd name="T14" fmla="*/ 78 w 120"/>
                  <a:gd name="T15" fmla="*/ 0 h 138"/>
                  <a:gd name="T16" fmla="*/ 76 w 120"/>
                  <a:gd name="T17" fmla="*/ 0 h 138"/>
                  <a:gd name="T18" fmla="*/ 68 w 120"/>
                  <a:gd name="T19" fmla="*/ 2 h 138"/>
                  <a:gd name="T20" fmla="*/ 60 w 120"/>
                  <a:gd name="T21" fmla="*/ 6 h 138"/>
                  <a:gd name="T22" fmla="*/ 56 w 120"/>
                  <a:gd name="T23" fmla="*/ 10 h 138"/>
                  <a:gd name="T24" fmla="*/ 46 w 120"/>
                  <a:gd name="T25" fmla="*/ 2 h 138"/>
                  <a:gd name="T26" fmla="*/ 26 w 120"/>
                  <a:gd name="T27" fmla="*/ 2 h 138"/>
                  <a:gd name="T28" fmla="*/ 14 w 120"/>
                  <a:gd name="T29" fmla="*/ 4 h 138"/>
                  <a:gd name="T30" fmla="*/ 0 w 120"/>
                  <a:gd name="T31" fmla="*/ 48 h 138"/>
                  <a:gd name="T32" fmla="*/ 2 w 120"/>
                  <a:gd name="T33" fmla="*/ 102 h 138"/>
                  <a:gd name="T34" fmla="*/ 6 w 120"/>
                  <a:gd name="T35" fmla="*/ 104 h 138"/>
                  <a:gd name="T36" fmla="*/ 12 w 120"/>
                  <a:gd name="T37" fmla="*/ 112 h 138"/>
                  <a:gd name="T38" fmla="*/ 12 w 120"/>
                  <a:gd name="T39" fmla="*/ 126 h 138"/>
                  <a:gd name="T40" fmla="*/ 10 w 120"/>
                  <a:gd name="T41" fmla="*/ 128 h 138"/>
                  <a:gd name="T42" fmla="*/ 8 w 120"/>
                  <a:gd name="T43" fmla="*/ 134 h 138"/>
                  <a:gd name="T44" fmla="*/ 12 w 120"/>
                  <a:gd name="T45" fmla="*/ 138 h 138"/>
                  <a:gd name="T46" fmla="*/ 20 w 120"/>
                  <a:gd name="T47" fmla="*/ 136 h 138"/>
                  <a:gd name="T48" fmla="*/ 32 w 120"/>
                  <a:gd name="T49" fmla="*/ 130 h 138"/>
                  <a:gd name="T50" fmla="*/ 40 w 120"/>
                  <a:gd name="T51" fmla="*/ 124 h 138"/>
                  <a:gd name="T52" fmla="*/ 42 w 120"/>
                  <a:gd name="T53" fmla="*/ 118 h 138"/>
                  <a:gd name="T54" fmla="*/ 44 w 120"/>
                  <a:gd name="T55" fmla="*/ 112 h 138"/>
                  <a:gd name="T56" fmla="*/ 46 w 120"/>
                  <a:gd name="T57" fmla="*/ 110 h 138"/>
                  <a:gd name="T58" fmla="*/ 52 w 120"/>
                  <a:gd name="T59" fmla="*/ 108 h 138"/>
                  <a:gd name="T60" fmla="*/ 60 w 120"/>
                  <a:gd name="T61" fmla="*/ 110 h 138"/>
                  <a:gd name="T62" fmla="*/ 64 w 120"/>
                  <a:gd name="T63" fmla="*/ 114 h 138"/>
                  <a:gd name="T64" fmla="*/ 70 w 120"/>
                  <a:gd name="T65" fmla="*/ 116 h 138"/>
                  <a:gd name="T66" fmla="*/ 74 w 120"/>
                  <a:gd name="T67" fmla="*/ 114 h 138"/>
                  <a:gd name="T68" fmla="*/ 76 w 120"/>
                  <a:gd name="T69" fmla="*/ 106 h 138"/>
                  <a:gd name="T70" fmla="*/ 82 w 120"/>
                  <a:gd name="T71" fmla="*/ 98 h 138"/>
                  <a:gd name="T72" fmla="*/ 90 w 120"/>
                  <a:gd name="T73" fmla="*/ 90 h 138"/>
                  <a:gd name="T74" fmla="*/ 94 w 120"/>
                  <a:gd name="T75" fmla="*/ 88 h 138"/>
                  <a:gd name="T76" fmla="*/ 104 w 120"/>
                  <a:gd name="T77" fmla="*/ 84 h 138"/>
                  <a:gd name="T78" fmla="*/ 108 w 120"/>
                  <a:gd name="T79" fmla="*/ 80 h 138"/>
                  <a:gd name="T80" fmla="*/ 112 w 120"/>
                  <a:gd name="T81" fmla="*/ 78 h 138"/>
                  <a:gd name="T82" fmla="*/ 118 w 120"/>
                  <a:gd name="T83" fmla="*/ 72 h 138"/>
                  <a:gd name="T84" fmla="*/ 120 w 120"/>
                  <a:gd name="T85" fmla="*/ 68 h 138"/>
                  <a:gd name="T86" fmla="*/ 116 w 120"/>
                  <a:gd name="T87" fmla="*/ 62 h 138"/>
                  <a:gd name="T88" fmla="*/ 112 w 120"/>
                  <a:gd name="T89" fmla="*/ 60 h 138"/>
                  <a:gd name="T90" fmla="*/ 110 w 120"/>
                  <a:gd name="T91" fmla="*/ 60 h 138"/>
                  <a:gd name="T92" fmla="*/ 106 w 120"/>
                  <a:gd name="T93" fmla="*/ 56 h 138"/>
                  <a:gd name="T94" fmla="*/ 102 w 120"/>
                  <a:gd name="T95" fmla="*/ 48 h 13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0"/>
                  <a:gd name="T145" fmla="*/ 0 h 138"/>
                  <a:gd name="T146" fmla="*/ 120 w 120"/>
                  <a:gd name="T147" fmla="*/ 138 h 13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0" h="138">
                    <a:moveTo>
                      <a:pt x="102" y="48"/>
                    </a:moveTo>
                    <a:lnTo>
                      <a:pt x="98" y="48"/>
                    </a:lnTo>
                    <a:lnTo>
                      <a:pt x="100" y="46"/>
                    </a:lnTo>
                    <a:lnTo>
                      <a:pt x="98" y="44"/>
                    </a:lnTo>
                    <a:lnTo>
                      <a:pt x="98" y="40"/>
                    </a:lnTo>
                    <a:lnTo>
                      <a:pt x="96" y="38"/>
                    </a:lnTo>
                    <a:lnTo>
                      <a:pt x="92" y="34"/>
                    </a:lnTo>
                    <a:lnTo>
                      <a:pt x="90" y="32"/>
                    </a:lnTo>
                    <a:lnTo>
                      <a:pt x="90" y="30"/>
                    </a:lnTo>
                    <a:lnTo>
                      <a:pt x="88" y="28"/>
                    </a:lnTo>
                    <a:lnTo>
                      <a:pt x="86" y="26"/>
                    </a:lnTo>
                    <a:lnTo>
                      <a:pt x="84" y="22"/>
                    </a:lnTo>
                    <a:lnTo>
                      <a:pt x="82" y="16"/>
                    </a:lnTo>
                    <a:lnTo>
                      <a:pt x="80" y="10"/>
                    </a:lnTo>
                    <a:lnTo>
                      <a:pt x="80" y="4"/>
                    </a:lnTo>
                    <a:lnTo>
                      <a:pt x="78" y="0"/>
                    </a:lnTo>
                    <a:lnTo>
                      <a:pt x="76" y="0"/>
                    </a:lnTo>
                    <a:lnTo>
                      <a:pt x="72" y="0"/>
                    </a:lnTo>
                    <a:lnTo>
                      <a:pt x="68" y="2"/>
                    </a:lnTo>
                    <a:lnTo>
                      <a:pt x="64" y="4"/>
                    </a:lnTo>
                    <a:lnTo>
                      <a:pt x="60" y="6"/>
                    </a:lnTo>
                    <a:lnTo>
                      <a:pt x="56" y="8"/>
                    </a:lnTo>
                    <a:lnTo>
                      <a:pt x="56" y="10"/>
                    </a:lnTo>
                    <a:lnTo>
                      <a:pt x="52" y="4"/>
                    </a:lnTo>
                    <a:lnTo>
                      <a:pt x="46" y="2"/>
                    </a:lnTo>
                    <a:lnTo>
                      <a:pt x="36" y="0"/>
                    </a:lnTo>
                    <a:lnTo>
                      <a:pt x="26" y="2"/>
                    </a:lnTo>
                    <a:lnTo>
                      <a:pt x="18" y="2"/>
                    </a:lnTo>
                    <a:lnTo>
                      <a:pt x="14" y="4"/>
                    </a:lnTo>
                    <a:lnTo>
                      <a:pt x="14" y="46"/>
                    </a:lnTo>
                    <a:lnTo>
                      <a:pt x="0" y="48"/>
                    </a:lnTo>
                    <a:lnTo>
                      <a:pt x="0" y="100"/>
                    </a:lnTo>
                    <a:lnTo>
                      <a:pt x="2" y="102"/>
                    </a:lnTo>
                    <a:lnTo>
                      <a:pt x="4" y="102"/>
                    </a:lnTo>
                    <a:lnTo>
                      <a:pt x="6" y="104"/>
                    </a:lnTo>
                    <a:lnTo>
                      <a:pt x="10" y="108"/>
                    </a:lnTo>
                    <a:lnTo>
                      <a:pt x="12" y="112"/>
                    </a:lnTo>
                    <a:lnTo>
                      <a:pt x="14" y="118"/>
                    </a:lnTo>
                    <a:lnTo>
                      <a:pt x="12" y="126"/>
                    </a:lnTo>
                    <a:lnTo>
                      <a:pt x="10" y="128"/>
                    </a:lnTo>
                    <a:lnTo>
                      <a:pt x="8" y="130"/>
                    </a:lnTo>
                    <a:lnTo>
                      <a:pt x="8" y="134"/>
                    </a:lnTo>
                    <a:lnTo>
                      <a:pt x="10" y="136"/>
                    </a:lnTo>
                    <a:lnTo>
                      <a:pt x="12" y="138"/>
                    </a:lnTo>
                    <a:lnTo>
                      <a:pt x="16" y="138"/>
                    </a:lnTo>
                    <a:lnTo>
                      <a:pt x="20" y="136"/>
                    </a:lnTo>
                    <a:lnTo>
                      <a:pt x="26" y="134"/>
                    </a:lnTo>
                    <a:lnTo>
                      <a:pt x="32" y="130"/>
                    </a:lnTo>
                    <a:lnTo>
                      <a:pt x="38" y="124"/>
                    </a:lnTo>
                    <a:lnTo>
                      <a:pt x="40" y="124"/>
                    </a:lnTo>
                    <a:lnTo>
                      <a:pt x="40" y="122"/>
                    </a:lnTo>
                    <a:lnTo>
                      <a:pt x="42" y="118"/>
                    </a:lnTo>
                    <a:lnTo>
                      <a:pt x="44" y="116"/>
                    </a:lnTo>
                    <a:lnTo>
                      <a:pt x="44" y="112"/>
                    </a:lnTo>
                    <a:lnTo>
                      <a:pt x="46" y="110"/>
                    </a:lnTo>
                    <a:lnTo>
                      <a:pt x="50" y="110"/>
                    </a:lnTo>
                    <a:lnTo>
                      <a:pt x="52" y="108"/>
                    </a:lnTo>
                    <a:lnTo>
                      <a:pt x="56" y="108"/>
                    </a:lnTo>
                    <a:lnTo>
                      <a:pt x="60" y="110"/>
                    </a:lnTo>
                    <a:lnTo>
                      <a:pt x="64" y="114"/>
                    </a:lnTo>
                    <a:lnTo>
                      <a:pt x="68" y="116"/>
                    </a:lnTo>
                    <a:lnTo>
                      <a:pt x="70" y="116"/>
                    </a:lnTo>
                    <a:lnTo>
                      <a:pt x="74" y="116"/>
                    </a:lnTo>
                    <a:lnTo>
                      <a:pt x="74" y="114"/>
                    </a:lnTo>
                    <a:lnTo>
                      <a:pt x="74" y="112"/>
                    </a:lnTo>
                    <a:lnTo>
                      <a:pt x="76" y="106"/>
                    </a:lnTo>
                    <a:lnTo>
                      <a:pt x="80" y="102"/>
                    </a:lnTo>
                    <a:lnTo>
                      <a:pt x="82" y="98"/>
                    </a:lnTo>
                    <a:lnTo>
                      <a:pt x="86" y="94"/>
                    </a:lnTo>
                    <a:lnTo>
                      <a:pt x="90" y="90"/>
                    </a:lnTo>
                    <a:lnTo>
                      <a:pt x="94" y="88"/>
                    </a:lnTo>
                    <a:lnTo>
                      <a:pt x="98" y="86"/>
                    </a:lnTo>
                    <a:lnTo>
                      <a:pt x="104" y="84"/>
                    </a:lnTo>
                    <a:lnTo>
                      <a:pt x="106" y="82"/>
                    </a:lnTo>
                    <a:lnTo>
                      <a:pt x="108" y="80"/>
                    </a:lnTo>
                    <a:lnTo>
                      <a:pt x="110" y="78"/>
                    </a:lnTo>
                    <a:lnTo>
                      <a:pt x="112" y="78"/>
                    </a:lnTo>
                    <a:lnTo>
                      <a:pt x="116" y="76"/>
                    </a:lnTo>
                    <a:lnTo>
                      <a:pt x="118" y="72"/>
                    </a:lnTo>
                    <a:lnTo>
                      <a:pt x="120" y="70"/>
                    </a:lnTo>
                    <a:lnTo>
                      <a:pt x="120" y="68"/>
                    </a:lnTo>
                    <a:lnTo>
                      <a:pt x="120" y="66"/>
                    </a:lnTo>
                    <a:lnTo>
                      <a:pt x="116" y="62"/>
                    </a:lnTo>
                    <a:lnTo>
                      <a:pt x="112" y="60"/>
                    </a:lnTo>
                    <a:lnTo>
                      <a:pt x="110" y="60"/>
                    </a:lnTo>
                    <a:lnTo>
                      <a:pt x="108" y="58"/>
                    </a:lnTo>
                    <a:lnTo>
                      <a:pt x="106" y="56"/>
                    </a:lnTo>
                    <a:lnTo>
                      <a:pt x="104" y="54"/>
                    </a:lnTo>
                    <a:lnTo>
                      <a:pt x="102" y="48"/>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grpSp>
        <p:grpSp>
          <p:nvGrpSpPr>
            <p:cNvPr id="110" name="Group 166"/>
            <p:cNvGrpSpPr>
              <a:grpSpLocks/>
            </p:cNvGrpSpPr>
            <p:nvPr/>
          </p:nvGrpSpPr>
          <p:grpSpPr bwMode="auto">
            <a:xfrm>
              <a:off x="3927905" y="1260252"/>
              <a:ext cx="2320504" cy="1840071"/>
              <a:chOff x="3138" y="-720"/>
              <a:chExt cx="2167" cy="1745"/>
            </a:xfrm>
            <a:grpFill/>
          </p:grpSpPr>
          <p:sp>
            <p:nvSpPr>
              <p:cNvPr id="123" name="Freeform 318"/>
              <p:cNvSpPr>
                <a:spLocks/>
              </p:cNvSpPr>
              <p:nvPr/>
            </p:nvSpPr>
            <p:spPr bwMode="gray">
              <a:xfrm>
                <a:off x="4485" y="917"/>
                <a:ext cx="135" cy="108"/>
              </a:xfrm>
              <a:custGeom>
                <a:avLst/>
                <a:gdLst>
                  <a:gd name="T0" fmla="*/ 122 w 122"/>
                  <a:gd name="T1" fmla="*/ 28 h 108"/>
                  <a:gd name="T2" fmla="*/ 114 w 122"/>
                  <a:gd name="T3" fmla="*/ 24 h 108"/>
                  <a:gd name="T4" fmla="*/ 102 w 122"/>
                  <a:gd name="T5" fmla="*/ 18 h 108"/>
                  <a:gd name="T6" fmla="*/ 92 w 122"/>
                  <a:gd name="T7" fmla="*/ 14 h 108"/>
                  <a:gd name="T8" fmla="*/ 80 w 122"/>
                  <a:gd name="T9" fmla="*/ 14 h 108"/>
                  <a:gd name="T10" fmla="*/ 72 w 122"/>
                  <a:gd name="T11" fmla="*/ 20 h 108"/>
                  <a:gd name="T12" fmla="*/ 72 w 122"/>
                  <a:gd name="T13" fmla="*/ 20 h 108"/>
                  <a:gd name="T14" fmla="*/ 72 w 122"/>
                  <a:gd name="T15" fmla="*/ 24 h 108"/>
                  <a:gd name="T16" fmla="*/ 72 w 122"/>
                  <a:gd name="T17" fmla="*/ 28 h 108"/>
                  <a:gd name="T18" fmla="*/ 70 w 122"/>
                  <a:gd name="T19" fmla="*/ 32 h 108"/>
                  <a:gd name="T20" fmla="*/ 70 w 122"/>
                  <a:gd name="T21" fmla="*/ 36 h 108"/>
                  <a:gd name="T22" fmla="*/ 66 w 122"/>
                  <a:gd name="T23" fmla="*/ 40 h 108"/>
                  <a:gd name="T24" fmla="*/ 64 w 122"/>
                  <a:gd name="T25" fmla="*/ 42 h 108"/>
                  <a:gd name="T26" fmla="*/ 58 w 122"/>
                  <a:gd name="T27" fmla="*/ 42 h 108"/>
                  <a:gd name="T28" fmla="*/ 52 w 122"/>
                  <a:gd name="T29" fmla="*/ 42 h 108"/>
                  <a:gd name="T30" fmla="*/ 48 w 122"/>
                  <a:gd name="T31" fmla="*/ 40 h 108"/>
                  <a:gd name="T32" fmla="*/ 42 w 122"/>
                  <a:gd name="T33" fmla="*/ 38 h 108"/>
                  <a:gd name="T34" fmla="*/ 40 w 122"/>
                  <a:gd name="T35" fmla="*/ 32 h 108"/>
                  <a:gd name="T36" fmla="*/ 38 w 122"/>
                  <a:gd name="T37" fmla="*/ 28 h 108"/>
                  <a:gd name="T38" fmla="*/ 34 w 122"/>
                  <a:gd name="T39" fmla="*/ 22 h 108"/>
                  <a:gd name="T40" fmla="*/ 34 w 122"/>
                  <a:gd name="T41" fmla="*/ 18 h 108"/>
                  <a:gd name="T42" fmla="*/ 32 w 122"/>
                  <a:gd name="T43" fmla="*/ 14 h 108"/>
                  <a:gd name="T44" fmla="*/ 32 w 122"/>
                  <a:gd name="T45" fmla="*/ 12 h 108"/>
                  <a:gd name="T46" fmla="*/ 30 w 122"/>
                  <a:gd name="T47" fmla="*/ 12 h 108"/>
                  <a:gd name="T48" fmla="*/ 28 w 122"/>
                  <a:gd name="T49" fmla="*/ 10 h 108"/>
                  <a:gd name="T50" fmla="*/ 26 w 122"/>
                  <a:gd name="T51" fmla="*/ 6 h 108"/>
                  <a:gd name="T52" fmla="*/ 22 w 122"/>
                  <a:gd name="T53" fmla="*/ 4 h 108"/>
                  <a:gd name="T54" fmla="*/ 18 w 122"/>
                  <a:gd name="T55" fmla="*/ 2 h 108"/>
                  <a:gd name="T56" fmla="*/ 12 w 122"/>
                  <a:gd name="T57" fmla="*/ 0 h 108"/>
                  <a:gd name="T58" fmla="*/ 8 w 122"/>
                  <a:gd name="T59" fmla="*/ 2 h 108"/>
                  <a:gd name="T60" fmla="*/ 2 w 122"/>
                  <a:gd name="T61" fmla="*/ 4 h 108"/>
                  <a:gd name="T62" fmla="*/ 2 w 122"/>
                  <a:gd name="T63" fmla="*/ 6 h 108"/>
                  <a:gd name="T64" fmla="*/ 0 w 122"/>
                  <a:gd name="T65" fmla="*/ 8 h 108"/>
                  <a:gd name="T66" fmla="*/ 0 w 122"/>
                  <a:gd name="T67" fmla="*/ 10 h 108"/>
                  <a:gd name="T68" fmla="*/ 2 w 122"/>
                  <a:gd name="T69" fmla="*/ 14 h 108"/>
                  <a:gd name="T70" fmla="*/ 6 w 122"/>
                  <a:gd name="T71" fmla="*/ 18 h 108"/>
                  <a:gd name="T72" fmla="*/ 10 w 122"/>
                  <a:gd name="T73" fmla="*/ 26 h 108"/>
                  <a:gd name="T74" fmla="*/ 12 w 122"/>
                  <a:gd name="T75" fmla="*/ 32 h 108"/>
                  <a:gd name="T76" fmla="*/ 14 w 122"/>
                  <a:gd name="T77" fmla="*/ 38 h 108"/>
                  <a:gd name="T78" fmla="*/ 14 w 122"/>
                  <a:gd name="T79" fmla="*/ 42 h 108"/>
                  <a:gd name="T80" fmla="*/ 16 w 122"/>
                  <a:gd name="T81" fmla="*/ 46 h 108"/>
                  <a:gd name="T82" fmla="*/ 18 w 122"/>
                  <a:gd name="T83" fmla="*/ 48 h 108"/>
                  <a:gd name="T84" fmla="*/ 20 w 122"/>
                  <a:gd name="T85" fmla="*/ 50 h 108"/>
                  <a:gd name="T86" fmla="*/ 24 w 122"/>
                  <a:gd name="T87" fmla="*/ 50 h 108"/>
                  <a:gd name="T88" fmla="*/ 28 w 122"/>
                  <a:gd name="T89" fmla="*/ 48 h 108"/>
                  <a:gd name="T90" fmla="*/ 34 w 122"/>
                  <a:gd name="T91" fmla="*/ 48 h 108"/>
                  <a:gd name="T92" fmla="*/ 38 w 122"/>
                  <a:gd name="T93" fmla="*/ 50 h 108"/>
                  <a:gd name="T94" fmla="*/ 42 w 122"/>
                  <a:gd name="T95" fmla="*/ 52 h 108"/>
                  <a:gd name="T96" fmla="*/ 46 w 122"/>
                  <a:gd name="T97" fmla="*/ 54 h 108"/>
                  <a:gd name="T98" fmla="*/ 50 w 122"/>
                  <a:gd name="T99" fmla="*/ 54 h 108"/>
                  <a:gd name="T100" fmla="*/ 56 w 122"/>
                  <a:gd name="T101" fmla="*/ 56 h 108"/>
                  <a:gd name="T102" fmla="*/ 62 w 122"/>
                  <a:gd name="T103" fmla="*/ 56 h 108"/>
                  <a:gd name="T104" fmla="*/ 68 w 122"/>
                  <a:gd name="T105" fmla="*/ 58 h 108"/>
                  <a:gd name="T106" fmla="*/ 70 w 122"/>
                  <a:gd name="T107" fmla="*/ 58 h 108"/>
                  <a:gd name="T108" fmla="*/ 72 w 122"/>
                  <a:gd name="T109" fmla="*/ 58 h 108"/>
                  <a:gd name="T110" fmla="*/ 88 w 122"/>
                  <a:gd name="T111" fmla="*/ 72 h 108"/>
                  <a:gd name="T112" fmla="*/ 98 w 122"/>
                  <a:gd name="T113" fmla="*/ 90 h 108"/>
                  <a:gd name="T114" fmla="*/ 114 w 122"/>
                  <a:gd name="T115" fmla="*/ 104 h 108"/>
                  <a:gd name="T116" fmla="*/ 118 w 122"/>
                  <a:gd name="T117" fmla="*/ 108 h 108"/>
                  <a:gd name="T118" fmla="*/ 122 w 122"/>
                  <a:gd name="T119" fmla="*/ 28 h 108"/>
                  <a:gd name="T120" fmla="*/ 122 w 122"/>
                  <a:gd name="T121" fmla="*/ 28 h 10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2"/>
                  <a:gd name="T184" fmla="*/ 0 h 108"/>
                  <a:gd name="T185" fmla="*/ 122 w 122"/>
                  <a:gd name="T186" fmla="*/ 108 h 10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2" h="108">
                    <a:moveTo>
                      <a:pt x="122" y="28"/>
                    </a:moveTo>
                    <a:lnTo>
                      <a:pt x="114" y="24"/>
                    </a:lnTo>
                    <a:lnTo>
                      <a:pt x="102" y="18"/>
                    </a:lnTo>
                    <a:lnTo>
                      <a:pt x="92" y="14"/>
                    </a:lnTo>
                    <a:lnTo>
                      <a:pt x="80" y="14"/>
                    </a:lnTo>
                    <a:lnTo>
                      <a:pt x="72" y="20"/>
                    </a:lnTo>
                    <a:lnTo>
                      <a:pt x="72" y="24"/>
                    </a:lnTo>
                    <a:lnTo>
                      <a:pt x="72" y="28"/>
                    </a:lnTo>
                    <a:lnTo>
                      <a:pt x="70" y="32"/>
                    </a:lnTo>
                    <a:lnTo>
                      <a:pt x="70" y="36"/>
                    </a:lnTo>
                    <a:lnTo>
                      <a:pt x="66" y="40"/>
                    </a:lnTo>
                    <a:lnTo>
                      <a:pt x="64" y="42"/>
                    </a:lnTo>
                    <a:lnTo>
                      <a:pt x="58" y="42"/>
                    </a:lnTo>
                    <a:lnTo>
                      <a:pt x="52" y="42"/>
                    </a:lnTo>
                    <a:lnTo>
                      <a:pt x="48" y="40"/>
                    </a:lnTo>
                    <a:lnTo>
                      <a:pt x="42" y="38"/>
                    </a:lnTo>
                    <a:lnTo>
                      <a:pt x="40" y="32"/>
                    </a:lnTo>
                    <a:lnTo>
                      <a:pt x="38" y="28"/>
                    </a:lnTo>
                    <a:lnTo>
                      <a:pt x="34" y="22"/>
                    </a:lnTo>
                    <a:lnTo>
                      <a:pt x="34" y="18"/>
                    </a:lnTo>
                    <a:lnTo>
                      <a:pt x="32" y="14"/>
                    </a:lnTo>
                    <a:lnTo>
                      <a:pt x="32" y="12"/>
                    </a:lnTo>
                    <a:lnTo>
                      <a:pt x="30" y="12"/>
                    </a:lnTo>
                    <a:lnTo>
                      <a:pt x="28" y="10"/>
                    </a:lnTo>
                    <a:lnTo>
                      <a:pt x="26" y="6"/>
                    </a:lnTo>
                    <a:lnTo>
                      <a:pt x="22" y="4"/>
                    </a:lnTo>
                    <a:lnTo>
                      <a:pt x="18" y="2"/>
                    </a:lnTo>
                    <a:lnTo>
                      <a:pt x="12" y="0"/>
                    </a:lnTo>
                    <a:lnTo>
                      <a:pt x="8" y="2"/>
                    </a:lnTo>
                    <a:lnTo>
                      <a:pt x="2" y="4"/>
                    </a:lnTo>
                    <a:lnTo>
                      <a:pt x="2" y="6"/>
                    </a:lnTo>
                    <a:lnTo>
                      <a:pt x="0" y="8"/>
                    </a:lnTo>
                    <a:lnTo>
                      <a:pt x="0" y="10"/>
                    </a:lnTo>
                    <a:lnTo>
                      <a:pt x="2" y="14"/>
                    </a:lnTo>
                    <a:lnTo>
                      <a:pt x="6" y="18"/>
                    </a:lnTo>
                    <a:lnTo>
                      <a:pt x="10" y="26"/>
                    </a:lnTo>
                    <a:lnTo>
                      <a:pt x="12" y="32"/>
                    </a:lnTo>
                    <a:lnTo>
                      <a:pt x="14" y="38"/>
                    </a:lnTo>
                    <a:lnTo>
                      <a:pt x="14" y="42"/>
                    </a:lnTo>
                    <a:lnTo>
                      <a:pt x="16" y="46"/>
                    </a:lnTo>
                    <a:lnTo>
                      <a:pt x="18" y="48"/>
                    </a:lnTo>
                    <a:lnTo>
                      <a:pt x="20" y="50"/>
                    </a:lnTo>
                    <a:lnTo>
                      <a:pt x="24" y="50"/>
                    </a:lnTo>
                    <a:lnTo>
                      <a:pt x="28" y="48"/>
                    </a:lnTo>
                    <a:lnTo>
                      <a:pt x="34" y="48"/>
                    </a:lnTo>
                    <a:lnTo>
                      <a:pt x="38" y="50"/>
                    </a:lnTo>
                    <a:lnTo>
                      <a:pt x="42" y="52"/>
                    </a:lnTo>
                    <a:lnTo>
                      <a:pt x="46" y="54"/>
                    </a:lnTo>
                    <a:lnTo>
                      <a:pt x="50" y="54"/>
                    </a:lnTo>
                    <a:lnTo>
                      <a:pt x="56" y="56"/>
                    </a:lnTo>
                    <a:lnTo>
                      <a:pt x="62" y="56"/>
                    </a:lnTo>
                    <a:lnTo>
                      <a:pt x="68" y="58"/>
                    </a:lnTo>
                    <a:lnTo>
                      <a:pt x="70" y="58"/>
                    </a:lnTo>
                    <a:lnTo>
                      <a:pt x="72" y="58"/>
                    </a:lnTo>
                    <a:lnTo>
                      <a:pt x="88" y="72"/>
                    </a:lnTo>
                    <a:lnTo>
                      <a:pt x="98" y="90"/>
                    </a:lnTo>
                    <a:lnTo>
                      <a:pt x="114" y="104"/>
                    </a:lnTo>
                    <a:lnTo>
                      <a:pt x="118" y="108"/>
                    </a:lnTo>
                    <a:lnTo>
                      <a:pt x="122" y="28"/>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24" name="Freeform 196"/>
              <p:cNvSpPr>
                <a:spLocks/>
              </p:cNvSpPr>
              <p:nvPr/>
            </p:nvSpPr>
            <p:spPr bwMode="gray">
              <a:xfrm>
                <a:off x="4626" y="107"/>
                <a:ext cx="36" cy="164"/>
              </a:xfrm>
              <a:custGeom>
                <a:avLst/>
                <a:gdLst>
                  <a:gd name="T0" fmla="*/ 26 w 32"/>
                  <a:gd name="T1" fmla="*/ 8 h 164"/>
                  <a:gd name="T2" fmla="*/ 26 w 32"/>
                  <a:gd name="T3" fmla="*/ 6 h 164"/>
                  <a:gd name="T4" fmla="*/ 24 w 32"/>
                  <a:gd name="T5" fmla="*/ 6 h 164"/>
                  <a:gd name="T6" fmla="*/ 22 w 32"/>
                  <a:gd name="T7" fmla="*/ 2 h 164"/>
                  <a:gd name="T8" fmla="*/ 20 w 32"/>
                  <a:gd name="T9" fmla="*/ 2 h 164"/>
                  <a:gd name="T10" fmla="*/ 18 w 32"/>
                  <a:gd name="T11" fmla="*/ 0 h 164"/>
                  <a:gd name="T12" fmla="*/ 16 w 32"/>
                  <a:gd name="T13" fmla="*/ 2 h 164"/>
                  <a:gd name="T14" fmla="*/ 14 w 32"/>
                  <a:gd name="T15" fmla="*/ 6 h 164"/>
                  <a:gd name="T16" fmla="*/ 12 w 32"/>
                  <a:gd name="T17" fmla="*/ 10 h 164"/>
                  <a:gd name="T18" fmla="*/ 10 w 32"/>
                  <a:gd name="T19" fmla="*/ 14 h 164"/>
                  <a:gd name="T20" fmla="*/ 8 w 32"/>
                  <a:gd name="T21" fmla="*/ 18 h 164"/>
                  <a:gd name="T22" fmla="*/ 8 w 32"/>
                  <a:gd name="T23" fmla="*/ 22 h 164"/>
                  <a:gd name="T24" fmla="*/ 8 w 32"/>
                  <a:gd name="T25" fmla="*/ 22 h 164"/>
                  <a:gd name="T26" fmla="*/ 2 w 32"/>
                  <a:gd name="T27" fmla="*/ 42 h 164"/>
                  <a:gd name="T28" fmla="*/ 2 w 32"/>
                  <a:gd name="T29" fmla="*/ 44 h 164"/>
                  <a:gd name="T30" fmla="*/ 2 w 32"/>
                  <a:gd name="T31" fmla="*/ 46 h 164"/>
                  <a:gd name="T32" fmla="*/ 4 w 32"/>
                  <a:gd name="T33" fmla="*/ 52 h 164"/>
                  <a:gd name="T34" fmla="*/ 4 w 32"/>
                  <a:gd name="T35" fmla="*/ 56 h 164"/>
                  <a:gd name="T36" fmla="*/ 6 w 32"/>
                  <a:gd name="T37" fmla="*/ 60 h 164"/>
                  <a:gd name="T38" fmla="*/ 6 w 32"/>
                  <a:gd name="T39" fmla="*/ 66 h 164"/>
                  <a:gd name="T40" fmla="*/ 8 w 32"/>
                  <a:gd name="T41" fmla="*/ 82 h 164"/>
                  <a:gd name="T42" fmla="*/ 6 w 32"/>
                  <a:gd name="T43" fmla="*/ 100 h 164"/>
                  <a:gd name="T44" fmla="*/ 6 w 32"/>
                  <a:gd name="T45" fmla="*/ 118 h 164"/>
                  <a:gd name="T46" fmla="*/ 6 w 32"/>
                  <a:gd name="T47" fmla="*/ 132 h 164"/>
                  <a:gd name="T48" fmla="*/ 6 w 32"/>
                  <a:gd name="T49" fmla="*/ 140 h 164"/>
                  <a:gd name="T50" fmla="*/ 6 w 32"/>
                  <a:gd name="T51" fmla="*/ 142 h 164"/>
                  <a:gd name="T52" fmla="*/ 4 w 32"/>
                  <a:gd name="T53" fmla="*/ 146 h 164"/>
                  <a:gd name="T54" fmla="*/ 2 w 32"/>
                  <a:gd name="T55" fmla="*/ 150 h 164"/>
                  <a:gd name="T56" fmla="*/ 0 w 32"/>
                  <a:gd name="T57" fmla="*/ 156 h 164"/>
                  <a:gd name="T58" fmla="*/ 0 w 32"/>
                  <a:gd name="T59" fmla="*/ 158 h 164"/>
                  <a:gd name="T60" fmla="*/ 0 w 32"/>
                  <a:gd name="T61" fmla="*/ 160 h 164"/>
                  <a:gd name="T62" fmla="*/ 8 w 32"/>
                  <a:gd name="T63" fmla="*/ 164 h 164"/>
                  <a:gd name="T64" fmla="*/ 12 w 32"/>
                  <a:gd name="T65" fmla="*/ 152 h 164"/>
                  <a:gd name="T66" fmla="*/ 22 w 32"/>
                  <a:gd name="T67" fmla="*/ 162 h 164"/>
                  <a:gd name="T68" fmla="*/ 22 w 32"/>
                  <a:gd name="T69" fmla="*/ 160 h 164"/>
                  <a:gd name="T70" fmla="*/ 22 w 32"/>
                  <a:gd name="T71" fmla="*/ 158 h 164"/>
                  <a:gd name="T72" fmla="*/ 22 w 32"/>
                  <a:gd name="T73" fmla="*/ 152 h 164"/>
                  <a:gd name="T74" fmla="*/ 22 w 32"/>
                  <a:gd name="T75" fmla="*/ 146 h 164"/>
                  <a:gd name="T76" fmla="*/ 20 w 32"/>
                  <a:gd name="T77" fmla="*/ 140 h 164"/>
                  <a:gd name="T78" fmla="*/ 16 w 32"/>
                  <a:gd name="T79" fmla="*/ 130 h 164"/>
                  <a:gd name="T80" fmla="*/ 16 w 32"/>
                  <a:gd name="T81" fmla="*/ 118 h 164"/>
                  <a:gd name="T82" fmla="*/ 24 w 32"/>
                  <a:gd name="T83" fmla="*/ 106 h 164"/>
                  <a:gd name="T84" fmla="*/ 28 w 32"/>
                  <a:gd name="T85" fmla="*/ 102 h 164"/>
                  <a:gd name="T86" fmla="*/ 32 w 32"/>
                  <a:gd name="T87" fmla="*/ 96 h 164"/>
                  <a:gd name="T88" fmla="*/ 32 w 32"/>
                  <a:gd name="T89" fmla="*/ 92 h 164"/>
                  <a:gd name="T90" fmla="*/ 32 w 32"/>
                  <a:gd name="T91" fmla="*/ 88 h 164"/>
                  <a:gd name="T92" fmla="*/ 30 w 32"/>
                  <a:gd name="T93" fmla="*/ 84 h 164"/>
                  <a:gd name="T94" fmla="*/ 30 w 32"/>
                  <a:gd name="T95" fmla="*/ 80 h 164"/>
                  <a:gd name="T96" fmla="*/ 30 w 32"/>
                  <a:gd name="T97" fmla="*/ 74 h 164"/>
                  <a:gd name="T98" fmla="*/ 28 w 32"/>
                  <a:gd name="T99" fmla="*/ 62 h 164"/>
                  <a:gd name="T100" fmla="*/ 26 w 32"/>
                  <a:gd name="T101" fmla="*/ 50 h 164"/>
                  <a:gd name="T102" fmla="*/ 24 w 32"/>
                  <a:gd name="T103" fmla="*/ 40 h 164"/>
                  <a:gd name="T104" fmla="*/ 24 w 32"/>
                  <a:gd name="T105" fmla="*/ 36 h 164"/>
                  <a:gd name="T106" fmla="*/ 24 w 32"/>
                  <a:gd name="T107" fmla="*/ 36 h 164"/>
                  <a:gd name="T108" fmla="*/ 22 w 32"/>
                  <a:gd name="T109" fmla="*/ 32 h 164"/>
                  <a:gd name="T110" fmla="*/ 22 w 32"/>
                  <a:gd name="T111" fmla="*/ 28 h 164"/>
                  <a:gd name="T112" fmla="*/ 22 w 32"/>
                  <a:gd name="T113" fmla="*/ 22 h 164"/>
                  <a:gd name="T114" fmla="*/ 22 w 32"/>
                  <a:gd name="T115" fmla="*/ 16 h 164"/>
                  <a:gd name="T116" fmla="*/ 24 w 32"/>
                  <a:gd name="T117" fmla="*/ 12 h 164"/>
                  <a:gd name="T118" fmla="*/ 26 w 32"/>
                  <a:gd name="T119" fmla="*/ 8 h 164"/>
                  <a:gd name="T120" fmla="*/ 26 w 32"/>
                  <a:gd name="T121" fmla="*/ 8 h 1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
                  <a:gd name="T184" fmla="*/ 0 h 164"/>
                  <a:gd name="T185" fmla="*/ 32 w 32"/>
                  <a:gd name="T186" fmla="*/ 164 h 1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 h="164">
                    <a:moveTo>
                      <a:pt x="26" y="8"/>
                    </a:moveTo>
                    <a:lnTo>
                      <a:pt x="26" y="6"/>
                    </a:lnTo>
                    <a:lnTo>
                      <a:pt x="24" y="6"/>
                    </a:lnTo>
                    <a:lnTo>
                      <a:pt x="22" y="2"/>
                    </a:lnTo>
                    <a:lnTo>
                      <a:pt x="20" y="2"/>
                    </a:lnTo>
                    <a:lnTo>
                      <a:pt x="18" y="0"/>
                    </a:lnTo>
                    <a:lnTo>
                      <a:pt x="16" y="2"/>
                    </a:lnTo>
                    <a:lnTo>
                      <a:pt x="14" y="6"/>
                    </a:lnTo>
                    <a:lnTo>
                      <a:pt x="12" y="10"/>
                    </a:lnTo>
                    <a:lnTo>
                      <a:pt x="10" y="14"/>
                    </a:lnTo>
                    <a:lnTo>
                      <a:pt x="8" y="18"/>
                    </a:lnTo>
                    <a:lnTo>
                      <a:pt x="8" y="22"/>
                    </a:lnTo>
                    <a:lnTo>
                      <a:pt x="2" y="42"/>
                    </a:lnTo>
                    <a:lnTo>
                      <a:pt x="2" y="44"/>
                    </a:lnTo>
                    <a:lnTo>
                      <a:pt x="2" y="46"/>
                    </a:lnTo>
                    <a:lnTo>
                      <a:pt x="4" y="52"/>
                    </a:lnTo>
                    <a:lnTo>
                      <a:pt x="4" y="56"/>
                    </a:lnTo>
                    <a:lnTo>
                      <a:pt x="6" y="60"/>
                    </a:lnTo>
                    <a:lnTo>
                      <a:pt x="6" y="66"/>
                    </a:lnTo>
                    <a:lnTo>
                      <a:pt x="8" y="82"/>
                    </a:lnTo>
                    <a:lnTo>
                      <a:pt x="6" y="100"/>
                    </a:lnTo>
                    <a:lnTo>
                      <a:pt x="6" y="118"/>
                    </a:lnTo>
                    <a:lnTo>
                      <a:pt x="6" y="132"/>
                    </a:lnTo>
                    <a:lnTo>
                      <a:pt x="6" y="140"/>
                    </a:lnTo>
                    <a:lnTo>
                      <a:pt x="6" y="142"/>
                    </a:lnTo>
                    <a:lnTo>
                      <a:pt x="4" y="146"/>
                    </a:lnTo>
                    <a:lnTo>
                      <a:pt x="2" y="150"/>
                    </a:lnTo>
                    <a:lnTo>
                      <a:pt x="0" y="156"/>
                    </a:lnTo>
                    <a:lnTo>
                      <a:pt x="0" y="158"/>
                    </a:lnTo>
                    <a:lnTo>
                      <a:pt x="0" y="160"/>
                    </a:lnTo>
                    <a:lnTo>
                      <a:pt x="8" y="164"/>
                    </a:lnTo>
                    <a:lnTo>
                      <a:pt x="12" y="152"/>
                    </a:lnTo>
                    <a:lnTo>
                      <a:pt x="22" y="162"/>
                    </a:lnTo>
                    <a:lnTo>
                      <a:pt x="22" y="160"/>
                    </a:lnTo>
                    <a:lnTo>
                      <a:pt x="22" y="158"/>
                    </a:lnTo>
                    <a:lnTo>
                      <a:pt x="22" y="152"/>
                    </a:lnTo>
                    <a:lnTo>
                      <a:pt x="22" y="146"/>
                    </a:lnTo>
                    <a:lnTo>
                      <a:pt x="20" y="140"/>
                    </a:lnTo>
                    <a:lnTo>
                      <a:pt x="16" y="130"/>
                    </a:lnTo>
                    <a:lnTo>
                      <a:pt x="16" y="118"/>
                    </a:lnTo>
                    <a:lnTo>
                      <a:pt x="24" y="106"/>
                    </a:lnTo>
                    <a:lnTo>
                      <a:pt x="28" y="102"/>
                    </a:lnTo>
                    <a:lnTo>
                      <a:pt x="32" y="96"/>
                    </a:lnTo>
                    <a:lnTo>
                      <a:pt x="32" y="92"/>
                    </a:lnTo>
                    <a:lnTo>
                      <a:pt x="32" y="88"/>
                    </a:lnTo>
                    <a:lnTo>
                      <a:pt x="30" y="84"/>
                    </a:lnTo>
                    <a:lnTo>
                      <a:pt x="30" y="80"/>
                    </a:lnTo>
                    <a:lnTo>
                      <a:pt x="30" y="74"/>
                    </a:lnTo>
                    <a:lnTo>
                      <a:pt x="28" y="62"/>
                    </a:lnTo>
                    <a:lnTo>
                      <a:pt x="26" y="50"/>
                    </a:lnTo>
                    <a:lnTo>
                      <a:pt x="24" y="40"/>
                    </a:lnTo>
                    <a:lnTo>
                      <a:pt x="24" y="36"/>
                    </a:lnTo>
                    <a:lnTo>
                      <a:pt x="22" y="32"/>
                    </a:lnTo>
                    <a:lnTo>
                      <a:pt x="22" y="28"/>
                    </a:lnTo>
                    <a:lnTo>
                      <a:pt x="22" y="22"/>
                    </a:lnTo>
                    <a:lnTo>
                      <a:pt x="22" y="16"/>
                    </a:lnTo>
                    <a:lnTo>
                      <a:pt x="24" y="12"/>
                    </a:lnTo>
                    <a:lnTo>
                      <a:pt x="26" y="8"/>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25" name="Freeform 198"/>
              <p:cNvSpPr>
                <a:spLocks/>
              </p:cNvSpPr>
              <p:nvPr/>
            </p:nvSpPr>
            <p:spPr bwMode="gray">
              <a:xfrm>
                <a:off x="4037" y="617"/>
                <a:ext cx="95" cy="116"/>
              </a:xfrm>
              <a:custGeom>
                <a:avLst/>
                <a:gdLst>
                  <a:gd name="T0" fmla="*/ 2 w 86"/>
                  <a:gd name="T1" fmla="*/ 26 h 116"/>
                  <a:gd name="T2" fmla="*/ 8 w 86"/>
                  <a:gd name="T3" fmla="*/ 28 h 116"/>
                  <a:gd name="T4" fmla="*/ 10 w 86"/>
                  <a:gd name="T5" fmla="*/ 32 h 116"/>
                  <a:gd name="T6" fmla="*/ 10 w 86"/>
                  <a:gd name="T7" fmla="*/ 36 h 116"/>
                  <a:gd name="T8" fmla="*/ 22 w 86"/>
                  <a:gd name="T9" fmla="*/ 40 h 116"/>
                  <a:gd name="T10" fmla="*/ 22 w 86"/>
                  <a:gd name="T11" fmla="*/ 48 h 116"/>
                  <a:gd name="T12" fmla="*/ 20 w 86"/>
                  <a:gd name="T13" fmla="*/ 58 h 116"/>
                  <a:gd name="T14" fmla="*/ 18 w 86"/>
                  <a:gd name="T15" fmla="*/ 60 h 116"/>
                  <a:gd name="T16" fmla="*/ 20 w 86"/>
                  <a:gd name="T17" fmla="*/ 62 h 116"/>
                  <a:gd name="T18" fmla="*/ 26 w 86"/>
                  <a:gd name="T19" fmla="*/ 60 h 116"/>
                  <a:gd name="T20" fmla="*/ 32 w 86"/>
                  <a:gd name="T21" fmla="*/ 56 h 116"/>
                  <a:gd name="T22" fmla="*/ 38 w 86"/>
                  <a:gd name="T23" fmla="*/ 56 h 116"/>
                  <a:gd name="T24" fmla="*/ 42 w 86"/>
                  <a:gd name="T25" fmla="*/ 58 h 116"/>
                  <a:gd name="T26" fmla="*/ 50 w 86"/>
                  <a:gd name="T27" fmla="*/ 66 h 116"/>
                  <a:gd name="T28" fmla="*/ 58 w 86"/>
                  <a:gd name="T29" fmla="*/ 78 h 116"/>
                  <a:gd name="T30" fmla="*/ 60 w 86"/>
                  <a:gd name="T31" fmla="*/ 86 h 116"/>
                  <a:gd name="T32" fmla="*/ 62 w 86"/>
                  <a:gd name="T33" fmla="*/ 94 h 116"/>
                  <a:gd name="T34" fmla="*/ 62 w 86"/>
                  <a:gd name="T35" fmla="*/ 104 h 116"/>
                  <a:gd name="T36" fmla="*/ 60 w 86"/>
                  <a:gd name="T37" fmla="*/ 110 h 116"/>
                  <a:gd name="T38" fmla="*/ 70 w 86"/>
                  <a:gd name="T39" fmla="*/ 114 h 116"/>
                  <a:gd name="T40" fmla="*/ 78 w 86"/>
                  <a:gd name="T41" fmla="*/ 114 h 116"/>
                  <a:gd name="T42" fmla="*/ 86 w 86"/>
                  <a:gd name="T43" fmla="*/ 114 h 116"/>
                  <a:gd name="T44" fmla="*/ 86 w 86"/>
                  <a:gd name="T45" fmla="*/ 100 h 116"/>
                  <a:gd name="T46" fmla="*/ 80 w 86"/>
                  <a:gd name="T47" fmla="*/ 78 h 116"/>
                  <a:gd name="T48" fmla="*/ 72 w 86"/>
                  <a:gd name="T49" fmla="*/ 70 h 116"/>
                  <a:gd name="T50" fmla="*/ 64 w 86"/>
                  <a:gd name="T51" fmla="*/ 62 h 116"/>
                  <a:gd name="T52" fmla="*/ 60 w 86"/>
                  <a:gd name="T53" fmla="*/ 58 h 116"/>
                  <a:gd name="T54" fmla="*/ 58 w 86"/>
                  <a:gd name="T55" fmla="*/ 56 h 116"/>
                  <a:gd name="T56" fmla="*/ 52 w 86"/>
                  <a:gd name="T57" fmla="*/ 50 h 116"/>
                  <a:gd name="T58" fmla="*/ 46 w 86"/>
                  <a:gd name="T59" fmla="*/ 44 h 116"/>
                  <a:gd name="T60" fmla="*/ 50 w 86"/>
                  <a:gd name="T61" fmla="*/ 38 h 116"/>
                  <a:gd name="T62" fmla="*/ 52 w 86"/>
                  <a:gd name="T63" fmla="*/ 36 h 116"/>
                  <a:gd name="T64" fmla="*/ 54 w 86"/>
                  <a:gd name="T65" fmla="*/ 30 h 116"/>
                  <a:gd name="T66" fmla="*/ 52 w 86"/>
                  <a:gd name="T67" fmla="*/ 24 h 116"/>
                  <a:gd name="T68" fmla="*/ 40 w 86"/>
                  <a:gd name="T69" fmla="*/ 16 h 116"/>
                  <a:gd name="T70" fmla="*/ 36 w 86"/>
                  <a:gd name="T71" fmla="*/ 4 h 116"/>
                  <a:gd name="T72" fmla="*/ 34 w 86"/>
                  <a:gd name="T73" fmla="*/ 0 h 116"/>
                  <a:gd name="T74" fmla="*/ 28 w 86"/>
                  <a:gd name="T75" fmla="*/ 0 h 116"/>
                  <a:gd name="T76" fmla="*/ 24 w 86"/>
                  <a:gd name="T77" fmla="*/ 4 h 116"/>
                  <a:gd name="T78" fmla="*/ 24 w 86"/>
                  <a:gd name="T79" fmla="*/ 10 h 116"/>
                  <a:gd name="T80" fmla="*/ 24 w 86"/>
                  <a:gd name="T81" fmla="*/ 18 h 116"/>
                  <a:gd name="T82" fmla="*/ 22 w 86"/>
                  <a:gd name="T83" fmla="*/ 20 h 116"/>
                  <a:gd name="T84" fmla="*/ 18 w 86"/>
                  <a:gd name="T85" fmla="*/ 20 h 116"/>
                  <a:gd name="T86" fmla="*/ 12 w 86"/>
                  <a:gd name="T87" fmla="*/ 22 h 116"/>
                  <a:gd name="T88" fmla="*/ 0 w 86"/>
                  <a:gd name="T89" fmla="*/ 26 h 11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6"/>
                  <a:gd name="T136" fmla="*/ 0 h 116"/>
                  <a:gd name="T137" fmla="*/ 86 w 86"/>
                  <a:gd name="T138" fmla="*/ 116 h 11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6" h="116">
                    <a:moveTo>
                      <a:pt x="0" y="26"/>
                    </a:moveTo>
                    <a:lnTo>
                      <a:pt x="2" y="26"/>
                    </a:lnTo>
                    <a:lnTo>
                      <a:pt x="4" y="26"/>
                    </a:lnTo>
                    <a:lnTo>
                      <a:pt x="8" y="28"/>
                    </a:lnTo>
                    <a:lnTo>
                      <a:pt x="8" y="30"/>
                    </a:lnTo>
                    <a:lnTo>
                      <a:pt x="10" y="32"/>
                    </a:lnTo>
                    <a:lnTo>
                      <a:pt x="10" y="36"/>
                    </a:lnTo>
                    <a:lnTo>
                      <a:pt x="20" y="36"/>
                    </a:lnTo>
                    <a:lnTo>
                      <a:pt x="22" y="40"/>
                    </a:lnTo>
                    <a:lnTo>
                      <a:pt x="22" y="44"/>
                    </a:lnTo>
                    <a:lnTo>
                      <a:pt x="22" y="48"/>
                    </a:lnTo>
                    <a:lnTo>
                      <a:pt x="20" y="54"/>
                    </a:lnTo>
                    <a:lnTo>
                      <a:pt x="20" y="58"/>
                    </a:lnTo>
                    <a:lnTo>
                      <a:pt x="18" y="60"/>
                    </a:lnTo>
                    <a:lnTo>
                      <a:pt x="18" y="62"/>
                    </a:lnTo>
                    <a:lnTo>
                      <a:pt x="20" y="62"/>
                    </a:lnTo>
                    <a:lnTo>
                      <a:pt x="24" y="62"/>
                    </a:lnTo>
                    <a:lnTo>
                      <a:pt x="26" y="60"/>
                    </a:lnTo>
                    <a:lnTo>
                      <a:pt x="30" y="58"/>
                    </a:lnTo>
                    <a:lnTo>
                      <a:pt x="32" y="56"/>
                    </a:lnTo>
                    <a:lnTo>
                      <a:pt x="34" y="56"/>
                    </a:lnTo>
                    <a:lnTo>
                      <a:pt x="38" y="56"/>
                    </a:lnTo>
                    <a:lnTo>
                      <a:pt x="40" y="58"/>
                    </a:lnTo>
                    <a:lnTo>
                      <a:pt x="42" y="58"/>
                    </a:lnTo>
                    <a:lnTo>
                      <a:pt x="44" y="60"/>
                    </a:lnTo>
                    <a:lnTo>
                      <a:pt x="50" y="66"/>
                    </a:lnTo>
                    <a:lnTo>
                      <a:pt x="54" y="72"/>
                    </a:lnTo>
                    <a:lnTo>
                      <a:pt x="58" y="78"/>
                    </a:lnTo>
                    <a:lnTo>
                      <a:pt x="60" y="84"/>
                    </a:lnTo>
                    <a:lnTo>
                      <a:pt x="60" y="86"/>
                    </a:lnTo>
                    <a:lnTo>
                      <a:pt x="60" y="88"/>
                    </a:lnTo>
                    <a:lnTo>
                      <a:pt x="62" y="94"/>
                    </a:lnTo>
                    <a:lnTo>
                      <a:pt x="62" y="100"/>
                    </a:lnTo>
                    <a:lnTo>
                      <a:pt x="62" y="104"/>
                    </a:lnTo>
                    <a:lnTo>
                      <a:pt x="62" y="108"/>
                    </a:lnTo>
                    <a:lnTo>
                      <a:pt x="60" y="110"/>
                    </a:lnTo>
                    <a:lnTo>
                      <a:pt x="68" y="116"/>
                    </a:lnTo>
                    <a:lnTo>
                      <a:pt x="70" y="114"/>
                    </a:lnTo>
                    <a:lnTo>
                      <a:pt x="72" y="114"/>
                    </a:lnTo>
                    <a:lnTo>
                      <a:pt x="78" y="114"/>
                    </a:lnTo>
                    <a:lnTo>
                      <a:pt x="82" y="114"/>
                    </a:lnTo>
                    <a:lnTo>
                      <a:pt x="86" y="114"/>
                    </a:lnTo>
                    <a:lnTo>
                      <a:pt x="86" y="110"/>
                    </a:lnTo>
                    <a:lnTo>
                      <a:pt x="86" y="100"/>
                    </a:lnTo>
                    <a:lnTo>
                      <a:pt x="84" y="88"/>
                    </a:lnTo>
                    <a:lnTo>
                      <a:pt x="80" y="78"/>
                    </a:lnTo>
                    <a:lnTo>
                      <a:pt x="76" y="74"/>
                    </a:lnTo>
                    <a:lnTo>
                      <a:pt x="72" y="70"/>
                    </a:lnTo>
                    <a:lnTo>
                      <a:pt x="68" y="66"/>
                    </a:lnTo>
                    <a:lnTo>
                      <a:pt x="64" y="62"/>
                    </a:lnTo>
                    <a:lnTo>
                      <a:pt x="62" y="60"/>
                    </a:lnTo>
                    <a:lnTo>
                      <a:pt x="60" y="58"/>
                    </a:lnTo>
                    <a:lnTo>
                      <a:pt x="58" y="56"/>
                    </a:lnTo>
                    <a:lnTo>
                      <a:pt x="54" y="54"/>
                    </a:lnTo>
                    <a:lnTo>
                      <a:pt x="52" y="50"/>
                    </a:lnTo>
                    <a:lnTo>
                      <a:pt x="48" y="48"/>
                    </a:lnTo>
                    <a:lnTo>
                      <a:pt x="46" y="44"/>
                    </a:lnTo>
                    <a:lnTo>
                      <a:pt x="48" y="40"/>
                    </a:lnTo>
                    <a:lnTo>
                      <a:pt x="50" y="38"/>
                    </a:lnTo>
                    <a:lnTo>
                      <a:pt x="52" y="36"/>
                    </a:lnTo>
                    <a:lnTo>
                      <a:pt x="52" y="34"/>
                    </a:lnTo>
                    <a:lnTo>
                      <a:pt x="54" y="30"/>
                    </a:lnTo>
                    <a:lnTo>
                      <a:pt x="54" y="26"/>
                    </a:lnTo>
                    <a:lnTo>
                      <a:pt x="52" y="24"/>
                    </a:lnTo>
                    <a:lnTo>
                      <a:pt x="50" y="20"/>
                    </a:lnTo>
                    <a:lnTo>
                      <a:pt x="40" y="16"/>
                    </a:lnTo>
                    <a:lnTo>
                      <a:pt x="38" y="4"/>
                    </a:lnTo>
                    <a:lnTo>
                      <a:pt x="36" y="4"/>
                    </a:lnTo>
                    <a:lnTo>
                      <a:pt x="36" y="2"/>
                    </a:lnTo>
                    <a:lnTo>
                      <a:pt x="34" y="0"/>
                    </a:lnTo>
                    <a:lnTo>
                      <a:pt x="30" y="0"/>
                    </a:lnTo>
                    <a:lnTo>
                      <a:pt x="28" y="0"/>
                    </a:lnTo>
                    <a:lnTo>
                      <a:pt x="24" y="2"/>
                    </a:lnTo>
                    <a:lnTo>
                      <a:pt x="24" y="4"/>
                    </a:lnTo>
                    <a:lnTo>
                      <a:pt x="24" y="6"/>
                    </a:lnTo>
                    <a:lnTo>
                      <a:pt x="24" y="10"/>
                    </a:lnTo>
                    <a:lnTo>
                      <a:pt x="24" y="14"/>
                    </a:lnTo>
                    <a:lnTo>
                      <a:pt x="24" y="18"/>
                    </a:lnTo>
                    <a:lnTo>
                      <a:pt x="24" y="20"/>
                    </a:lnTo>
                    <a:lnTo>
                      <a:pt x="22" y="20"/>
                    </a:lnTo>
                    <a:lnTo>
                      <a:pt x="20" y="20"/>
                    </a:lnTo>
                    <a:lnTo>
                      <a:pt x="18" y="20"/>
                    </a:lnTo>
                    <a:lnTo>
                      <a:pt x="14" y="22"/>
                    </a:lnTo>
                    <a:lnTo>
                      <a:pt x="12" y="22"/>
                    </a:lnTo>
                    <a:lnTo>
                      <a:pt x="0" y="26"/>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27" name="Freeform 199"/>
              <p:cNvSpPr>
                <a:spLocks/>
              </p:cNvSpPr>
              <p:nvPr/>
            </p:nvSpPr>
            <p:spPr bwMode="gray">
              <a:xfrm>
                <a:off x="3501" y="425"/>
                <a:ext cx="221" cy="174"/>
              </a:xfrm>
              <a:custGeom>
                <a:avLst/>
                <a:gdLst>
                  <a:gd name="T0" fmla="*/ 150 w 200"/>
                  <a:gd name="T1" fmla="*/ 2 h 174"/>
                  <a:gd name="T2" fmla="*/ 142 w 200"/>
                  <a:gd name="T3" fmla="*/ 10 h 174"/>
                  <a:gd name="T4" fmla="*/ 122 w 200"/>
                  <a:gd name="T5" fmla="*/ 28 h 174"/>
                  <a:gd name="T6" fmla="*/ 118 w 200"/>
                  <a:gd name="T7" fmla="*/ 30 h 174"/>
                  <a:gd name="T8" fmla="*/ 110 w 200"/>
                  <a:gd name="T9" fmla="*/ 36 h 174"/>
                  <a:gd name="T10" fmla="*/ 92 w 200"/>
                  <a:gd name="T11" fmla="*/ 66 h 174"/>
                  <a:gd name="T12" fmla="*/ 82 w 200"/>
                  <a:gd name="T13" fmla="*/ 66 h 174"/>
                  <a:gd name="T14" fmla="*/ 66 w 200"/>
                  <a:gd name="T15" fmla="*/ 70 h 174"/>
                  <a:gd name="T16" fmla="*/ 56 w 200"/>
                  <a:gd name="T17" fmla="*/ 82 h 174"/>
                  <a:gd name="T18" fmla="*/ 46 w 200"/>
                  <a:gd name="T19" fmla="*/ 90 h 174"/>
                  <a:gd name="T20" fmla="*/ 40 w 200"/>
                  <a:gd name="T21" fmla="*/ 94 h 174"/>
                  <a:gd name="T22" fmla="*/ 8 w 200"/>
                  <a:gd name="T23" fmla="*/ 98 h 174"/>
                  <a:gd name="T24" fmla="*/ 14 w 200"/>
                  <a:gd name="T25" fmla="*/ 120 h 174"/>
                  <a:gd name="T26" fmla="*/ 12 w 200"/>
                  <a:gd name="T27" fmla="*/ 132 h 174"/>
                  <a:gd name="T28" fmla="*/ 4 w 200"/>
                  <a:gd name="T29" fmla="*/ 144 h 174"/>
                  <a:gd name="T30" fmla="*/ 4 w 200"/>
                  <a:gd name="T31" fmla="*/ 154 h 174"/>
                  <a:gd name="T32" fmla="*/ 8 w 200"/>
                  <a:gd name="T33" fmla="*/ 162 h 174"/>
                  <a:gd name="T34" fmla="*/ 18 w 200"/>
                  <a:gd name="T35" fmla="*/ 158 h 174"/>
                  <a:gd name="T36" fmla="*/ 30 w 200"/>
                  <a:gd name="T37" fmla="*/ 156 h 174"/>
                  <a:gd name="T38" fmla="*/ 44 w 200"/>
                  <a:gd name="T39" fmla="*/ 158 h 174"/>
                  <a:gd name="T40" fmla="*/ 48 w 200"/>
                  <a:gd name="T41" fmla="*/ 158 h 174"/>
                  <a:gd name="T42" fmla="*/ 60 w 200"/>
                  <a:gd name="T43" fmla="*/ 160 h 174"/>
                  <a:gd name="T44" fmla="*/ 76 w 200"/>
                  <a:gd name="T45" fmla="*/ 174 h 174"/>
                  <a:gd name="T46" fmla="*/ 94 w 200"/>
                  <a:gd name="T47" fmla="*/ 156 h 174"/>
                  <a:gd name="T48" fmla="*/ 114 w 200"/>
                  <a:gd name="T49" fmla="*/ 154 h 174"/>
                  <a:gd name="T50" fmla="*/ 114 w 200"/>
                  <a:gd name="T51" fmla="*/ 130 h 174"/>
                  <a:gd name="T52" fmla="*/ 116 w 200"/>
                  <a:gd name="T53" fmla="*/ 112 h 174"/>
                  <a:gd name="T54" fmla="*/ 152 w 200"/>
                  <a:gd name="T55" fmla="*/ 82 h 174"/>
                  <a:gd name="T56" fmla="*/ 156 w 200"/>
                  <a:gd name="T57" fmla="*/ 76 h 174"/>
                  <a:gd name="T58" fmla="*/ 164 w 200"/>
                  <a:gd name="T59" fmla="*/ 66 h 174"/>
                  <a:gd name="T60" fmla="*/ 172 w 200"/>
                  <a:gd name="T61" fmla="*/ 60 h 174"/>
                  <a:gd name="T62" fmla="*/ 172 w 200"/>
                  <a:gd name="T63" fmla="*/ 52 h 174"/>
                  <a:gd name="T64" fmla="*/ 178 w 200"/>
                  <a:gd name="T65" fmla="*/ 46 h 174"/>
                  <a:gd name="T66" fmla="*/ 188 w 200"/>
                  <a:gd name="T67" fmla="*/ 44 h 174"/>
                  <a:gd name="T68" fmla="*/ 200 w 200"/>
                  <a:gd name="T69" fmla="*/ 46 h 174"/>
                  <a:gd name="T70" fmla="*/ 198 w 200"/>
                  <a:gd name="T71" fmla="*/ 42 h 174"/>
                  <a:gd name="T72" fmla="*/ 192 w 200"/>
                  <a:gd name="T73" fmla="*/ 38 h 174"/>
                  <a:gd name="T74" fmla="*/ 184 w 200"/>
                  <a:gd name="T75" fmla="*/ 36 h 174"/>
                  <a:gd name="T76" fmla="*/ 180 w 200"/>
                  <a:gd name="T77" fmla="*/ 32 h 174"/>
                  <a:gd name="T78" fmla="*/ 172 w 200"/>
                  <a:gd name="T79" fmla="*/ 26 h 174"/>
                  <a:gd name="T80" fmla="*/ 160 w 200"/>
                  <a:gd name="T81" fmla="*/ 28 h 174"/>
                  <a:gd name="T82" fmla="*/ 156 w 200"/>
                  <a:gd name="T83" fmla="*/ 18 h 174"/>
                  <a:gd name="T84" fmla="*/ 154 w 200"/>
                  <a:gd name="T85" fmla="*/ 0 h 17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
                  <a:gd name="T130" fmla="*/ 0 h 174"/>
                  <a:gd name="T131" fmla="*/ 200 w 200"/>
                  <a:gd name="T132" fmla="*/ 174 h 17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 h="174">
                    <a:moveTo>
                      <a:pt x="154" y="0"/>
                    </a:moveTo>
                    <a:lnTo>
                      <a:pt x="154" y="2"/>
                    </a:lnTo>
                    <a:lnTo>
                      <a:pt x="150" y="2"/>
                    </a:lnTo>
                    <a:lnTo>
                      <a:pt x="148" y="4"/>
                    </a:lnTo>
                    <a:lnTo>
                      <a:pt x="144" y="8"/>
                    </a:lnTo>
                    <a:lnTo>
                      <a:pt x="142" y="10"/>
                    </a:lnTo>
                    <a:lnTo>
                      <a:pt x="142" y="14"/>
                    </a:lnTo>
                    <a:lnTo>
                      <a:pt x="126" y="18"/>
                    </a:lnTo>
                    <a:lnTo>
                      <a:pt x="122" y="28"/>
                    </a:lnTo>
                    <a:lnTo>
                      <a:pt x="120" y="28"/>
                    </a:lnTo>
                    <a:lnTo>
                      <a:pt x="118" y="30"/>
                    </a:lnTo>
                    <a:lnTo>
                      <a:pt x="116" y="30"/>
                    </a:lnTo>
                    <a:lnTo>
                      <a:pt x="112" y="32"/>
                    </a:lnTo>
                    <a:lnTo>
                      <a:pt x="110" y="36"/>
                    </a:lnTo>
                    <a:lnTo>
                      <a:pt x="110" y="40"/>
                    </a:lnTo>
                    <a:lnTo>
                      <a:pt x="110" y="46"/>
                    </a:lnTo>
                    <a:lnTo>
                      <a:pt x="92" y="66"/>
                    </a:lnTo>
                    <a:lnTo>
                      <a:pt x="90" y="66"/>
                    </a:lnTo>
                    <a:lnTo>
                      <a:pt x="86" y="66"/>
                    </a:lnTo>
                    <a:lnTo>
                      <a:pt x="82" y="66"/>
                    </a:lnTo>
                    <a:lnTo>
                      <a:pt x="76" y="66"/>
                    </a:lnTo>
                    <a:lnTo>
                      <a:pt x="72" y="68"/>
                    </a:lnTo>
                    <a:lnTo>
                      <a:pt x="66" y="70"/>
                    </a:lnTo>
                    <a:lnTo>
                      <a:pt x="62" y="74"/>
                    </a:lnTo>
                    <a:lnTo>
                      <a:pt x="60" y="78"/>
                    </a:lnTo>
                    <a:lnTo>
                      <a:pt x="56" y="82"/>
                    </a:lnTo>
                    <a:lnTo>
                      <a:pt x="52" y="86"/>
                    </a:lnTo>
                    <a:lnTo>
                      <a:pt x="48" y="88"/>
                    </a:lnTo>
                    <a:lnTo>
                      <a:pt x="46" y="90"/>
                    </a:lnTo>
                    <a:lnTo>
                      <a:pt x="44" y="92"/>
                    </a:lnTo>
                    <a:lnTo>
                      <a:pt x="42" y="92"/>
                    </a:lnTo>
                    <a:lnTo>
                      <a:pt x="40" y="94"/>
                    </a:lnTo>
                    <a:lnTo>
                      <a:pt x="32" y="96"/>
                    </a:lnTo>
                    <a:lnTo>
                      <a:pt x="20" y="98"/>
                    </a:lnTo>
                    <a:lnTo>
                      <a:pt x="8" y="98"/>
                    </a:lnTo>
                    <a:lnTo>
                      <a:pt x="0" y="96"/>
                    </a:lnTo>
                    <a:lnTo>
                      <a:pt x="12" y="116"/>
                    </a:lnTo>
                    <a:lnTo>
                      <a:pt x="14" y="120"/>
                    </a:lnTo>
                    <a:lnTo>
                      <a:pt x="14" y="130"/>
                    </a:lnTo>
                    <a:lnTo>
                      <a:pt x="12" y="132"/>
                    </a:lnTo>
                    <a:lnTo>
                      <a:pt x="8" y="134"/>
                    </a:lnTo>
                    <a:lnTo>
                      <a:pt x="6" y="138"/>
                    </a:lnTo>
                    <a:lnTo>
                      <a:pt x="4" y="144"/>
                    </a:lnTo>
                    <a:lnTo>
                      <a:pt x="4" y="146"/>
                    </a:lnTo>
                    <a:lnTo>
                      <a:pt x="4" y="150"/>
                    </a:lnTo>
                    <a:lnTo>
                      <a:pt x="4" y="154"/>
                    </a:lnTo>
                    <a:lnTo>
                      <a:pt x="6" y="158"/>
                    </a:lnTo>
                    <a:lnTo>
                      <a:pt x="8" y="162"/>
                    </a:lnTo>
                    <a:lnTo>
                      <a:pt x="10" y="160"/>
                    </a:lnTo>
                    <a:lnTo>
                      <a:pt x="14" y="160"/>
                    </a:lnTo>
                    <a:lnTo>
                      <a:pt x="18" y="158"/>
                    </a:lnTo>
                    <a:lnTo>
                      <a:pt x="22" y="158"/>
                    </a:lnTo>
                    <a:lnTo>
                      <a:pt x="24" y="156"/>
                    </a:lnTo>
                    <a:lnTo>
                      <a:pt x="30" y="156"/>
                    </a:lnTo>
                    <a:lnTo>
                      <a:pt x="34" y="158"/>
                    </a:lnTo>
                    <a:lnTo>
                      <a:pt x="40" y="158"/>
                    </a:lnTo>
                    <a:lnTo>
                      <a:pt x="44" y="158"/>
                    </a:lnTo>
                    <a:lnTo>
                      <a:pt x="46" y="158"/>
                    </a:lnTo>
                    <a:lnTo>
                      <a:pt x="48" y="158"/>
                    </a:lnTo>
                    <a:lnTo>
                      <a:pt x="52" y="158"/>
                    </a:lnTo>
                    <a:lnTo>
                      <a:pt x="56" y="160"/>
                    </a:lnTo>
                    <a:lnTo>
                      <a:pt x="60" y="160"/>
                    </a:lnTo>
                    <a:lnTo>
                      <a:pt x="64" y="162"/>
                    </a:lnTo>
                    <a:lnTo>
                      <a:pt x="66" y="166"/>
                    </a:lnTo>
                    <a:lnTo>
                      <a:pt x="76" y="174"/>
                    </a:lnTo>
                    <a:lnTo>
                      <a:pt x="92" y="156"/>
                    </a:lnTo>
                    <a:lnTo>
                      <a:pt x="94" y="156"/>
                    </a:lnTo>
                    <a:lnTo>
                      <a:pt x="96" y="154"/>
                    </a:lnTo>
                    <a:lnTo>
                      <a:pt x="100" y="154"/>
                    </a:lnTo>
                    <a:lnTo>
                      <a:pt x="114" y="154"/>
                    </a:lnTo>
                    <a:lnTo>
                      <a:pt x="120" y="154"/>
                    </a:lnTo>
                    <a:lnTo>
                      <a:pt x="122" y="134"/>
                    </a:lnTo>
                    <a:lnTo>
                      <a:pt x="114" y="130"/>
                    </a:lnTo>
                    <a:lnTo>
                      <a:pt x="114" y="128"/>
                    </a:lnTo>
                    <a:lnTo>
                      <a:pt x="114" y="122"/>
                    </a:lnTo>
                    <a:lnTo>
                      <a:pt x="116" y="112"/>
                    </a:lnTo>
                    <a:lnTo>
                      <a:pt x="120" y="102"/>
                    </a:lnTo>
                    <a:lnTo>
                      <a:pt x="132" y="92"/>
                    </a:lnTo>
                    <a:lnTo>
                      <a:pt x="152" y="82"/>
                    </a:lnTo>
                    <a:lnTo>
                      <a:pt x="154" y="80"/>
                    </a:lnTo>
                    <a:lnTo>
                      <a:pt x="156" y="76"/>
                    </a:lnTo>
                    <a:lnTo>
                      <a:pt x="160" y="72"/>
                    </a:lnTo>
                    <a:lnTo>
                      <a:pt x="162" y="70"/>
                    </a:lnTo>
                    <a:lnTo>
                      <a:pt x="164" y="66"/>
                    </a:lnTo>
                    <a:lnTo>
                      <a:pt x="164" y="62"/>
                    </a:lnTo>
                    <a:lnTo>
                      <a:pt x="172" y="62"/>
                    </a:lnTo>
                    <a:lnTo>
                      <a:pt x="172" y="60"/>
                    </a:lnTo>
                    <a:lnTo>
                      <a:pt x="170" y="58"/>
                    </a:lnTo>
                    <a:lnTo>
                      <a:pt x="170" y="56"/>
                    </a:lnTo>
                    <a:lnTo>
                      <a:pt x="172" y="52"/>
                    </a:lnTo>
                    <a:lnTo>
                      <a:pt x="174" y="50"/>
                    </a:lnTo>
                    <a:lnTo>
                      <a:pt x="176" y="46"/>
                    </a:lnTo>
                    <a:lnTo>
                      <a:pt x="178" y="46"/>
                    </a:lnTo>
                    <a:lnTo>
                      <a:pt x="180" y="46"/>
                    </a:lnTo>
                    <a:lnTo>
                      <a:pt x="184" y="44"/>
                    </a:lnTo>
                    <a:lnTo>
                      <a:pt x="188" y="44"/>
                    </a:lnTo>
                    <a:lnTo>
                      <a:pt x="192" y="44"/>
                    </a:lnTo>
                    <a:lnTo>
                      <a:pt x="196" y="46"/>
                    </a:lnTo>
                    <a:lnTo>
                      <a:pt x="200" y="46"/>
                    </a:lnTo>
                    <a:lnTo>
                      <a:pt x="200" y="44"/>
                    </a:lnTo>
                    <a:lnTo>
                      <a:pt x="198" y="42"/>
                    </a:lnTo>
                    <a:lnTo>
                      <a:pt x="196" y="40"/>
                    </a:lnTo>
                    <a:lnTo>
                      <a:pt x="192" y="38"/>
                    </a:lnTo>
                    <a:lnTo>
                      <a:pt x="190" y="38"/>
                    </a:lnTo>
                    <a:lnTo>
                      <a:pt x="186" y="36"/>
                    </a:lnTo>
                    <a:lnTo>
                      <a:pt x="184" y="36"/>
                    </a:lnTo>
                    <a:lnTo>
                      <a:pt x="182" y="34"/>
                    </a:lnTo>
                    <a:lnTo>
                      <a:pt x="182" y="32"/>
                    </a:lnTo>
                    <a:lnTo>
                      <a:pt x="180" y="32"/>
                    </a:lnTo>
                    <a:lnTo>
                      <a:pt x="178" y="30"/>
                    </a:lnTo>
                    <a:lnTo>
                      <a:pt x="176" y="28"/>
                    </a:lnTo>
                    <a:lnTo>
                      <a:pt x="172" y="26"/>
                    </a:lnTo>
                    <a:lnTo>
                      <a:pt x="166" y="26"/>
                    </a:lnTo>
                    <a:lnTo>
                      <a:pt x="160" y="28"/>
                    </a:lnTo>
                    <a:lnTo>
                      <a:pt x="158" y="26"/>
                    </a:lnTo>
                    <a:lnTo>
                      <a:pt x="156" y="22"/>
                    </a:lnTo>
                    <a:lnTo>
                      <a:pt x="156" y="18"/>
                    </a:lnTo>
                    <a:lnTo>
                      <a:pt x="156" y="14"/>
                    </a:lnTo>
                    <a:lnTo>
                      <a:pt x="172" y="0"/>
                    </a:lnTo>
                    <a:lnTo>
                      <a:pt x="154" y="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28" name="Freeform 200"/>
              <p:cNvSpPr>
                <a:spLocks/>
              </p:cNvSpPr>
              <p:nvPr/>
            </p:nvSpPr>
            <p:spPr bwMode="gray">
              <a:xfrm>
                <a:off x="4028" y="837"/>
                <a:ext cx="75" cy="66"/>
              </a:xfrm>
              <a:custGeom>
                <a:avLst/>
                <a:gdLst>
                  <a:gd name="T0" fmla="*/ 0 w 68"/>
                  <a:gd name="T1" fmla="*/ 0 h 66"/>
                  <a:gd name="T2" fmla="*/ 16 w 68"/>
                  <a:gd name="T3" fmla="*/ 26 h 66"/>
                  <a:gd name="T4" fmla="*/ 18 w 68"/>
                  <a:gd name="T5" fmla="*/ 28 h 66"/>
                  <a:gd name="T6" fmla="*/ 28 w 68"/>
                  <a:gd name="T7" fmla="*/ 36 h 66"/>
                  <a:gd name="T8" fmla="*/ 38 w 68"/>
                  <a:gd name="T9" fmla="*/ 44 h 66"/>
                  <a:gd name="T10" fmla="*/ 50 w 68"/>
                  <a:gd name="T11" fmla="*/ 54 h 66"/>
                  <a:gd name="T12" fmla="*/ 60 w 68"/>
                  <a:gd name="T13" fmla="*/ 62 h 66"/>
                  <a:gd name="T14" fmla="*/ 66 w 68"/>
                  <a:gd name="T15" fmla="*/ 66 h 66"/>
                  <a:gd name="T16" fmla="*/ 68 w 68"/>
                  <a:gd name="T17" fmla="*/ 66 h 66"/>
                  <a:gd name="T18" fmla="*/ 68 w 68"/>
                  <a:gd name="T19" fmla="*/ 62 h 66"/>
                  <a:gd name="T20" fmla="*/ 68 w 68"/>
                  <a:gd name="T21" fmla="*/ 60 h 66"/>
                  <a:gd name="T22" fmla="*/ 68 w 68"/>
                  <a:gd name="T23" fmla="*/ 58 h 66"/>
                  <a:gd name="T24" fmla="*/ 66 w 68"/>
                  <a:gd name="T25" fmla="*/ 56 h 66"/>
                  <a:gd name="T26" fmla="*/ 66 w 68"/>
                  <a:gd name="T27" fmla="*/ 54 h 66"/>
                  <a:gd name="T28" fmla="*/ 58 w 68"/>
                  <a:gd name="T29" fmla="*/ 42 h 66"/>
                  <a:gd name="T30" fmla="*/ 58 w 68"/>
                  <a:gd name="T31" fmla="*/ 40 h 66"/>
                  <a:gd name="T32" fmla="*/ 58 w 68"/>
                  <a:gd name="T33" fmla="*/ 36 h 66"/>
                  <a:gd name="T34" fmla="*/ 56 w 68"/>
                  <a:gd name="T35" fmla="*/ 32 h 66"/>
                  <a:gd name="T36" fmla="*/ 56 w 68"/>
                  <a:gd name="T37" fmla="*/ 26 h 66"/>
                  <a:gd name="T38" fmla="*/ 54 w 68"/>
                  <a:gd name="T39" fmla="*/ 24 h 66"/>
                  <a:gd name="T40" fmla="*/ 46 w 68"/>
                  <a:gd name="T41" fmla="*/ 12 h 66"/>
                  <a:gd name="T42" fmla="*/ 38 w 68"/>
                  <a:gd name="T43" fmla="*/ 14 h 66"/>
                  <a:gd name="T44" fmla="*/ 30 w 68"/>
                  <a:gd name="T45" fmla="*/ 4 h 66"/>
                  <a:gd name="T46" fmla="*/ 12 w 68"/>
                  <a:gd name="T47" fmla="*/ 6 h 66"/>
                  <a:gd name="T48" fmla="*/ 0 w 68"/>
                  <a:gd name="T49" fmla="*/ 0 h 66"/>
                  <a:gd name="T50" fmla="*/ 0 w 68"/>
                  <a:gd name="T51" fmla="*/ 0 h 6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
                  <a:gd name="T79" fmla="*/ 0 h 66"/>
                  <a:gd name="T80" fmla="*/ 68 w 68"/>
                  <a:gd name="T81" fmla="*/ 66 h 6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 h="66">
                    <a:moveTo>
                      <a:pt x="0" y="0"/>
                    </a:moveTo>
                    <a:lnTo>
                      <a:pt x="16" y="26"/>
                    </a:lnTo>
                    <a:lnTo>
                      <a:pt x="18" y="28"/>
                    </a:lnTo>
                    <a:lnTo>
                      <a:pt x="28" y="36"/>
                    </a:lnTo>
                    <a:lnTo>
                      <a:pt x="38" y="44"/>
                    </a:lnTo>
                    <a:lnTo>
                      <a:pt x="50" y="54"/>
                    </a:lnTo>
                    <a:lnTo>
                      <a:pt x="60" y="62"/>
                    </a:lnTo>
                    <a:lnTo>
                      <a:pt x="66" y="66"/>
                    </a:lnTo>
                    <a:lnTo>
                      <a:pt x="68" y="66"/>
                    </a:lnTo>
                    <a:lnTo>
                      <a:pt x="68" y="62"/>
                    </a:lnTo>
                    <a:lnTo>
                      <a:pt x="68" y="60"/>
                    </a:lnTo>
                    <a:lnTo>
                      <a:pt x="68" y="58"/>
                    </a:lnTo>
                    <a:lnTo>
                      <a:pt x="66" y="56"/>
                    </a:lnTo>
                    <a:lnTo>
                      <a:pt x="66" y="54"/>
                    </a:lnTo>
                    <a:lnTo>
                      <a:pt x="58" y="42"/>
                    </a:lnTo>
                    <a:lnTo>
                      <a:pt x="58" y="40"/>
                    </a:lnTo>
                    <a:lnTo>
                      <a:pt x="58" y="36"/>
                    </a:lnTo>
                    <a:lnTo>
                      <a:pt x="56" y="32"/>
                    </a:lnTo>
                    <a:lnTo>
                      <a:pt x="56" y="26"/>
                    </a:lnTo>
                    <a:lnTo>
                      <a:pt x="54" y="24"/>
                    </a:lnTo>
                    <a:lnTo>
                      <a:pt x="46" y="12"/>
                    </a:lnTo>
                    <a:lnTo>
                      <a:pt x="38" y="14"/>
                    </a:lnTo>
                    <a:lnTo>
                      <a:pt x="30" y="4"/>
                    </a:lnTo>
                    <a:lnTo>
                      <a:pt x="12" y="6"/>
                    </a:lnTo>
                    <a:lnTo>
                      <a:pt x="0" y="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29" name="Freeform 201"/>
              <p:cNvSpPr>
                <a:spLocks/>
              </p:cNvSpPr>
              <p:nvPr/>
            </p:nvSpPr>
            <p:spPr bwMode="gray">
              <a:xfrm>
                <a:off x="3876" y="583"/>
                <a:ext cx="60" cy="56"/>
              </a:xfrm>
              <a:custGeom>
                <a:avLst/>
                <a:gdLst>
                  <a:gd name="T0" fmla="*/ 54 w 54"/>
                  <a:gd name="T1" fmla="*/ 56 h 56"/>
                  <a:gd name="T2" fmla="*/ 48 w 54"/>
                  <a:gd name="T3" fmla="*/ 44 h 56"/>
                  <a:gd name="T4" fmla="*/ 48 w 54"/>
                  <a:gd name="T5" fmla="*/ 44 h 56"/>
                  <a:gd name="T6" fmla="*/ 48 w 54"/>
                  <a:gd name="T7" fmla="*/ 42 h 56"/>
                  <a:gd name="T8" fmla="*/ 44 w 54"/>
                  <a:gd name="T9" fmla="*/ 40 h 56"/>
                  <a:gd name="T10" fmla="*/ 40 w 54"/>
                  <a:gd name="T11" fmla="*/ 38 h 56"/>
                  <a:gd name="T12" fmla="*/ 40 w 54"/>
                  <a:gd name="T13" fmla="*/ 38 h 56"/>
                  <a:gd name="T14" fmla="*/ 38 w 54"/>
                  <a:gd name="T15" fmla="*/ 36 h 56"/>
                  <a:gd name="T16" fmla="*/ 34 w 54"/>
                  <a:gd name="T17" fmla="*/ 36 h 56"/>
                  <a:gd name="T18" fmla="*/ 28 w 54"/>
                  <a:gd name="T19" fmla="*/ 36 h 56"/>
                  <a:gd name="T20" fmla="*/ 24 w 54"/>
                  <a:gd name="T21" fmla="*/ 38 h 56"/>
                  <a:gd name="T22" fmla="*/ 20 w 54"/>
                  <a:gd name="T23" fmla="*/ 40 h 56"/>
                  <a:gd name="T24" fmla="*/ 20 w 54"/>
                  <a:gd name="T25" fmla="*/ 42 h 56"/>
                  <a:gd name="T26" fmla="*/ 18 w 54"/>
                  <a:gd name="T27" fmla="*/ 42 h 56"/>
                  <a:gd name="T28" fmla="*/ 18 w 54"/>
                  <a:gd name="T29" fmla="*/ 44 h 56"/>
                  <a:gd name="T30" fmla="*/ 16 w 54"/>
                  <a:gd name="T31" fmla="*/ 44 h 56"/>
                  <a:gd name="T32" fmla="*/ 12 w 54"/>
                  <a:gd name="T33" fmla="*/ 46 h 56"/>
                  <a:gd name="T34" fmla="*/ 6 w 54"/>
                  <a:gd name="T35" fmla="*/ 46 h 56"/>
                  <a:gd name="T36" fmla="*/ 6 w 54"/>
                  <a:gd name="T37" fmla="*/ 32 h 56"/>
                  <a:gd name="T38" fmla="*/ 6 w 54"/>
                  <a:gd name="T39" fmla="*/ 32 h 56"/>
                  <a:gd name="T40" fmla="*/ 6 w 54"/>
                  <a:gd name="T41" fmla="*/ 30 h 56"/>
                  <a:gd name="T42" fmla="*/ 4 w 54"/>
                  <a:gd name="T43" fmla="*/ 26 h 56"/>
                  <a:gd name="T44" fmla="*/ 2 w 54"/>
                  <a:gd name="T45" fmla="*/ 26 h 56"/>
                  <a:gd name="T46" fmla="*/ 2 w 54"/>
                  <a:gd name="T47" fmla="*/ 24 h 56"/>
                  <a:gd name="T48" fmla="*/ 0 w 54"/>
                  <a:gd name="T49" fmla="*/ 22 h 56"/>
                  <a:gd name="T50" fmla="*/ 0 w 54"/>
                  <a:gd name="T51" fmla="*/ 18 h 56"/>
                  <a:gd name="T52" fmla="*/ 0 w 54"/>
                  <a:gd name="T53" fmla="*/ 14 h 56"/>
                  <a:gd name="T54" fmla="*/ 2 w 54"/>
                  <a:gd name="T55" fmla="*/ 12 h 56"/>
                  <a:gd name="T56" fmla="*/ 2 w 54"/>
                  <a:gd name="T57" fmla="*/ 10 h 56"/>
                  <a:gd name="T58" fmla="*/ 2 w 54"/>
                  <a:gd name="T59" fmla="*/ 8 h 56"/>
                  <a:gd name="T60" fmla="*/ 4 w 54"/>
                  <a:gd name="T61" fmla="*/ 4 h 56"/>
                  <a:gd name="T62" fmla="*/ 4 w 54"/>
                  <a:gd name="T63" fmla="*/ 2 h 56"/>
                  <a:gd name="T64" fmla="*/ 6 w 54"/>
                  <a:gd name="T65" fmla="*/ 0 h 56"/>
                  <a:gd name="T66" fmla="*/ 10 w 54"/>
                  <a:gd name="T67" fmla="*/ 0 h 56"/>
                  <a:gd name="T68" fmla="*/ 18 w 54"/>
                  <a:gd name="T69" fmla="*/ 0 h 56"/>
                  <a:gd name="T70" fmla="*/ 24 w 54"/>
                  <a:gd name="T71" fmla="*/ 0 h 56"/>
                  <a:gd name="T72" fmla="*/ 24 w 54"/>
                  <a:gd name="T73" fmla="*/ 0 h 56"/>
                  <a:gd name="T74" fmla="*/ 26 w 54"/>
                  <a:gd name="T75" fmla="*/ 0 h 56"/>
                  <a:gd name="T76" fmla="*/ 26 w 54"/>
                  <a:gd name="T77" fmla="*/ 0 h 56"/>
                  <a:gd name="T78" fmla="*/ 28 w 54"/>
                  <a:gd name="T79" fmla="*/ 2 h 56"/>
                  <a:gd name="T80" fmla="*/ 30 w 54"/>
                  <a:gd name="T81" fmla="*/ 6 h 56"/>
                  <a:gd name="T82" fmla="*/ 30 w 54"/>
                  <a:gd name="T83" fmla="*/ 14 h 56"/>
                  <a:gd name="T84" fmla="*/ 34 w 54"/>
                  <a:gd name="T85" fmla="*/ 28 h 56"/>
                  <a:gd name="T86" fmla="*/ 36 w 54"/>
                  <a:gd name="T87" fmla="*/ 26 h 56"/>
                  <a:gd name="T88" fmla="*/ 36 w 54"/>
                  <a:gd name="T89" fmla="*/ 26 h 56"/>
                  <a:gd name="T90" fmla="*/ 38 w 54"/>
                  <a:gd name="T91" fmla="*/ 24 h 56"/>
                  <a:gd name="T92" fmla="*/ 40 w 54"/>
                  <a:gd name="T93" fmla="*/ 20 h 56"/>
                  <a:gd name="T94" fmla="*/ 40 w 54"/>
                  <a:gd name="T95" fmla="*/ 18 h 56"/>
                  <a:gd name="T96" fmla="*/ 42 w 54"/>
                  <a:gd name="T97" fmla="*/ 14 h 56"/>
                  <a:gd name="T98" fmla="*/ 44 w 54"/>
                  <a:gd name="T99" fmla="*/ 12 h 56"/>
                  <a:gd name="T100" fmla="*/ 44 w 54"/>
                  <a:gd name="T101" fmla="*/ 12 h 56"/>
                  <a:gd name="T102" fmla="*/ 46 w 54"/>
                  <a:gd name="T103" fmla="*/ 12 h 56"/>
                  <a:gd name="T104" fmla="*/ 48 w 54"/>
                  <a:gd name="T105" fmla="*/ 14 h 56"/>
                  <a:gd name="T106" fmla="*/ 48 w 54"/>
                  <a:gd name="T107" fmla="*/ 18 h 56"/>
                  <a:gd name="T108" fmla="*/ 52 w 54"/>
                  <a:gd name="T109" fmla="*/ 34 h 56"/>
                  <a:gd name="T110" fmla="*/ 54 w 54"/>
                  <a:gd name="T111" fmla="*/ 46 h 56"/>
                  <a:gd name="T112" fmla="*/ 54 w 54"/>
                  <a:gd name="T113" fmla="*/ 56 h 56"/>
                  <a:gd name="T114" fmla="*/ 54 w 54"/>
                  <a:gd name="T115" fmla="*/ 56 h 5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4"/>
                  <a:gd name="T175" fmla="*/ 0 h 56"/>
                  <a:gd name="T176" fmla="*/ 54 w 54"/>
                  <a:gd name="T177" fmla="*/ 56 h 5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4" h="56">
                    <a:moveTo>
                      <a:pt x="54" y="56"/>
                    </a:moveTo>
                    <a:lnTo>
                      <a:pt x="48" y="44"/>
                    </a:lnTo>
                    <a:lnTo>
                      <a:pt x="48" y="42"/>
                    </a:lnTo>
                    <a:lnTo>
                      <a:pt x="44" y="40"/>
                    </a:lnTo>
                    <a:lnTo>
                      <a:pt x="40" y="38"/>
                    </a:lnTo>
                    <a:lnTo>
                      <a:pt x="38" y="36"/>
                    </a:lnTo>
                    <a:lnTo>
                      <a:pt x="34" y="36"/>
                    </a:lnTo>
                    <a:lnTo>
                      <a:pt x="28" y="36"/>
                    </a:lnTo>
                    <a:lnTo>
                      <a:pt x="24" y="38"/>
                    </a:lnTo>
                    <a:lnTo>
                      <a:pt x="20" y="40"/>
                    </a:lnTo>
                    <a:lnTo>
                      <a:pt x="20" y="42"/>
                    </a:lnTo>
                    <a:lnTo>
                      <a:pt x="18" y="42"/>
                    </a:lnTo>
                    <a:lnTo>
                      <a:pt x="18" y="44"/>
                    </a:lnTo>
                    <a:lnTo>
                      <a:pt x="16" y="44"/>
                    </a:lnTo>
                    <a:lnTo>
                      <a:pt x="12" y="46"/>
                    </a:lnTo>
                    <a:lnTo>
                      <a:pt x="6" y="46"/>
                    </a:lnTo>
                    <a:lnTo>
                      <a:pt x="6" y="32"/>
                    </a:lnTo>
                    <a:lnTo>
                      <a:pt x="6" y="30"/>
                    </a:lnTo>
                    <a:lnTo>
                      <a:pt x="4" y="26"/>
                    </a:lnTo>
                    <a:lnTo>
                      <a:pt x="2" y="26"/>
                    </a:lnTo>
                    <a:lnTo>
                      <a:pt x="2" y="24"/>
                    </a:lnTo>
                    <a:lnTo>
                      <a:pt x="0" y="22"/>
                    </a:lnTo>
                    <a:lnTo>
                      <a:pt x="0" y="18"/>
                    </a:lnTo>
                    <a:lnTo>
                      <a:pt x="0" y="14"/>
                    </a:lnTo>
                    <a:lnTo>
                      <a:pt x="2" y="12"/>
                    </a:lnTo>
                    <a:lnTo>
                      <a:pt x="2" y="10"/>
                    </a:lnTo>
                    <a:lnTo>
                      <a:pt x="2" y="8"/>
                    </a:lnTo>
                    <a:lnTo>
                      <a:pt x="4" y="4"/>
                    </a:lnTo>
                    <a:lnTo>
                      <a:pt x="4" y="2"/>
                    </a:lnTo>
                    <a:lnTo>
                      <a:pt x="6" y="0"/>
                    </a:lnTo>
                    <a:lnTo>
                      <a:pt x="10" y="0"/>
                    </a:lnTo>
                    <a:lnTo>
                      <a:pt x="18" y="0"/>
                    </a:lnTo>
                    <a:lnTo>
                      <a:pt x="24" y="0"/>
                    </a:lnTo>
                    <a:lnTo>
                      <a:pt x="26" y="0"/>
                    </a:lnTo>
                    <a:lnTo>
                      <a:pt x="28" y="2"/>
                    </a:lnTo>
                    <a:lnTo>
                      <a:pt x="30" y="6"/>
                    </a:lnTo>
                    <a:lnTo>
                      <a:pt x="30" y="14"/>
                    </a:lnTo>
                    <a:lnTo>
                      <a:pt x="34" y="28"/>
                    </a:lnTo>
                    <a:lnTo>
                      <a:pt x="36" y="26"/>
                    </a:lnTo>
                    <a:lnTo>
                      <a:pt x="38" y="24"/>
                    </a:lnTo>
                    <a:lnTo>
                      <a:pt x="40" y="20"/>
                    </a:lnTo>
                    <a:lnTo>
                      <a:pt x="40" y="18"/>
                    </a:lnTo>
                    <a:lnTo>
                      <a:pt x="42" y="14"/>
                    </a:lnTo>
                    <a:lnTo>
                      <a:pt x="44" y="12"/>
                    </a:lnTo>
                    <a:lnTo>
                      <a:pt x="46" y="12"/>
                    </a:lnTo>
                    <a:lnTo>
                      <a:pt x="48" y="14"/>
                    </a:lnTo>
                    <a:lnTo>
                      <a:pt x="48" y="18"/>
                    </a:lnTo>
                    <a:lnTo>
                      <a:pt x="52" y="34"/>
                    </a:lnTo>
                    <a:lnTo>
                      <a:pt x="54" y="46"/>
                    </a:lnTo>
                    <a:lnTo>
                      <a:pt x="54" y="56"/>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32" name="Freeform 202"/>
              <p:cNvSpPr>
                <a:spLocks/>
              </p:cNvSpPr>
              <p:nvPr/>
            </p:nvSpPr>
            <p:spPr bwMode="gray">
              <a:xfrm>
                <a:off x="3931" y="545"/>
                <a:ext cx="111" cy="272"/>
              </a:xfrm>
              <a:custGeom>
                <a:avLst/>
                <a:gdLst>
                  <a:gd name="T0" fmla="*/ 40 w 100"/>
                  <a:gd name="T1" fmla="*/ 170 h 272"/>
                  <a:gd name="T2" fmla="*/ 26 w 100"/>
                  <a:gd name="T3" fmla="*/ 166 h 272"/>
                  <a:gd name="T4" fmla="*/ 26 w 100"/>
                  <a:gd name="T5" fmla="*/ 156 h 272"/>
                  <a:gd name="T6" fmla="*/ 26 w 100"/>
                  <a:gd name="T7" fmla="*/ 142 h 272"/>
                  <a:gd name="T8" fmla="*/ 24 w 100"/>
                  <a:gd name="T9" fmla="*/ 136 h 272"/>
                  <a:gd name="T10" fmla="*/ 20 w 100"/>
                  <a:gd name="T11" fmla="*/ 130 h 272"/>
                  <a:gd name="T12" fmla="*/ 16 w 100"/>
                  <a:gd name="T13" fmla="*/ 120 h 272"/>
                  <a:gd name="T14" fmla="*/ 10 w 100"/>
                  <a:gd name="T15" fmla="*/ 112 h 272"/>
                  <a:gd name="T16" fmla="*/ 8 w 100"/>
                  <a:gd name="T17" fmla="*/ 108 h 272"/>
                  <a:gd name="T18" fmla="*/ 4 w 100"/>
                  <a:gd name="T19" fmla="*/ 102 h 272"/>
                  <a:gd name="T20" fmla="*/ 2 w 100"/>
                  <a:gd name="T21" fmla="*/ 94 h 272"/>
                  <a:gd name="T22" fmla="*/ 2 w 100"/>
                  <a:gd name="T23" fmla="*/ 90 h 272"/>
                  <a:gd name="T24" fmla="*/ 4 w 100"/>
                  <a:gd name="T25" fmla="*/ 82 h 272"/>
                  <a:gd name="T26" fmla="*/ 2 w 100"/>
                  <a:gd name="T27" fmla="*/ 78 h 272"/>
                  <a:gd name="T28" fmla="*/ 0 w 100"/>
                  <a:gd name="T29" fmla="*/ 74 h 272"/>
                  <a:gd name="T30" fmla="*/ 2 w 100"/>
                  <a:gd name="T31" fmla="*/ 70 h 272"/>
                  <a:gd name="T32" fmla="*/ 4 w 100"/>
                  <a:gd name="T33" fmla="*/ 72 h 272"/>
                  <a:gd name="T34" fmla="*/ 6 w 100"/>
                  <a:gd name="T35" fmla="*/ 72 h 272"/>
                  <a:gd name="T36" fmla="*/ 8 w 100"/>
                  <a:gd name="T37" fmla="*/ 74 h 272"/>
                  <a:gd name="T38" fmla="*/ 10 w 100"/>
                  <a:gd name="T39" fmla="*/ 70 h 272"/>
                  <a:gd name="T40" fmla="*/ 6 w 100"/>
                  <a:gd name="T41" fmla="*/ 56 h 272"/>
                  <a:gd name="T42" fmla="*/ 8 w 100"/>
                  <a:gd name="T43" fmla="*/ 56 h 272"/>
                  <a:gd name="T44" fmla="*/ 10 w 100"/>
                  <a:gd name="T45" fmla="*/ 58 h 272"/>
                  <a:gd name="T46" fmla="*/ 16 w 100"/>
                  <a:gd name="T47" fmla="*/ 60 h 272"/>
                  <a:gd name="T48" fmla="*/ 22 w 100"/>
                  <a:gd name="T49" fmla="*/ 58 h 272"/>
                  <a:gd name="T50" fmla="*/ 22 w 100"/>
                  <a:gd name="T51" fmla="*/ 56 h 272"/>
                  <a:gd name="T52" fmla="*/ 26 w 100"/>
                  <a:gd name="T53" fmla="*/ 54 h 272"/>
                  <a:gd name="T54" fmla="*/ 28 w 100"/>
                  <a:gd name="T55" fmla="*/ 48 h 272"/>
                  <a:gd name="T56" fmla="*/ 32 w 100"/>
                  <a:gd name="T57" fmla="*/ 40 h 272"/>
                  <a:gd name="T58" fmla="*/ 36 w 100"/>
                  <a:gd name="T59" fmla="*/ 34 h 272"/>
                  <a:gd name="T60" fmla="*/ 36 w 100"/>
                  <a:gd name="T61" fmla="*/ 30 h 272"/>
                  <a:gd name="T62" fmla="*/ 40 w 100"/>
                  <a:gd name="T63" fmla="*/ 26 h 272"/>
                  <a:gd name="T64" fmla="*/ 66 w 100"/>
                  <a:gd name="T65" fmla="*/ 0 h 272"/>
                  <a:gd name="T66" fmla="*/ 74 w 100"/>
                  <a:gd name="T67" fmla="*/ 8 h 272"/>
                  <a:gd name="T68" fmla="*/ 84 w 100"/>
                  <a:gd name="T69" fmla="*/ 34 h 272"/>
                  <a:gd name="T70" fmla="*/ 82 w 100"/>
                  <a:gd name="T71" fmla="*/ 36 h 272"/>
                  <a:gd name="T72" fmla="*/ 76 w 100"/>
                  <a:gd name="T73" fmla="*/ 52 h 272"/>
                  <a:gd name="T74" fmla="*/ 72 w 100"/>
                  <a:gd name="T75" fmla="*/ 72 h 272"/>
                  <a:gd name="T76" fmla="*/ 76 w 100"/>
                  <a:gd name="T77" fmla="*/ 76 h 272"/>
                  <a:gd name="T78" fmla="*/ 80 w 100"/>
                  <a:gd name="T79" fmla="*/ 80 h 272"/>
                  <a:gd name="T80" fmla="*/ 90 w 100"/>
                  <a:gd name="T81" fmla="*/ 78 h 272"/>
                  <a:gd name="T82" fmla="*/ 96 w 100"/>
                  <a:gd name="T83" fmla="*/ 98 h 272"/>
                  <a:gd name="T84" fmla="*/ 90 w 100"/>
                  <a:gd name="T85" fmla="*/ 102 h 272"/>
                  <a:gd name="T86" fmla="*/ 82 w 100"/>
                  <a:gd name="T87" fmla="*/ 112 h 272"/>
                  <a:gd name="T88" fmla="*/ 84 w 100"/>
                  <a:gd name="T89" fmla="*/ 138 h 272"/>
                  <a:gd name="T90" fmla="*/ 82 w 100"/>
                  <a:gd name="T91" fmla="*/ 138 h 272"/>
                  <a:gd name="T92" fmla="*/ 80 w 100"/>
                  <a:gd name="T93" fmla="*/ 142 h 272"/>
                  <a:gd name="T94" fmla="*/ 80 w 100"/>
                  <a:gd name="T95" fmla="*/ 150 h 272"/>
                  <a:gd name="T96" fmla="*/ 80 w 100"/>
                  <a:gd name="T97" fmla="*/ 158 h 272"/>
                  <a:gd name="T98" fmla="*/ 80 w 100"/>
                  <a:gd name="T99" fmla="*/ 168 h 272"/>
                  <a:gd name="T100" fmla="*/ 84 w 100"/>
                  <a:gd name="T101" fmla="*/ 182 h 272"/>
                  <a:gd name="T102" fmla="*/ 84 w 100"/>
                  <a:gd name="T103" fmla="*/ 210 h 272"/>
                  <a:gd name="T104" fmla="*/ 84 w 100"/>
                  <a:gd name="T105" fmla="*/ 224 h 272"/>
                  <a:gd name="T106" fmla="*/ 82 w 100"/>
                  <a:gd name="T107" fmla="*/ 244 h 272"/>
                  <a:gd name="T108" fmla="*/ 76 w 100"/>
                  <a:gd name="T109" fmla="*/ 272 h 272"/>
                  <a:gd name="T110" fmla="*/ 72 w 100"/>
                  <a:gd name="T111" fmla="*/ 262 h 272"/>
                  <a:gd name="T112" fmla="*/ 74 w 100"/>
                  <a:gd name="T113" fmla="*/ 226 h 272"/>
                  <a:gd name="T114" fmla="*/ 74 w 100"/>
                  <a:gd name="T115" fmla="*/ 206 h 272"/>
                  <a:gd name="T116" fmla="*/ 70 w 100"/>
                  <a:gd name="T117" fmla="*/ 168 h 272"/>
                  <a:gd name="T118" fmla="*/ 62 w 100"/>
                  <a:gd name="T119" fmla="*/ 154 h 2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0"/>
                  <a:gd name="T181" fmla="*/ 0 h 272"/>
                  <a:gd name="T182" fmla="*/ 100 w 100"/>
                  <a:gd name="T183" fmla="*/ 272 h 27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0" h="272">
                    <a:moveTo>
                      <a:pt x="62" y="154"/>
                    </a:moveTo>
                    <a:lnTo>
                      <a:pt x="40" y="170"/>
                    </a:lnTo>
                    <a:lnTo>
                      <a:pt x="26" y="168"/>
                    </a:lnTo>
                    <a:lnTo>
                      <a:pt x="26" y="166"/>
                    </a:lnTo>
                    <a:lnTo>
                      <a:pt x="26" y="162"/>
                    </a:lnTo>
                    <a:lnTo>
                      <a:pt x="26" y="156"/>
                    </a:lnTo>
                    <a:lnTo>
                      <a:pt x="26" y="148"/>
                    </a:lnTo>
                    <a:lnTo>
                      <a:pt x="26" y="142"/>
                    </a:lnTo>
                    <a:lnTo>
                      <a:pt x="24" y="138"/>
                    </a:lnTo>
                    <a:lnTo>
                      <a:pt x="24" y="136"/>
                    </a:lnTo>
                    <a:lnTo>
                      <a:pt x="22" y="134"/>
                    </a:lnTo>
                    <a:lnTo>
                      <a:pt x="20" y="130"/>
                    </a:lnTo>
                    <a:lnTo>
                      <a:pt x="18" y="126"/>
                    </a:lnTo>
                    <a:lnTo>
                      <a:pt x="16" y="120"/>
                    </a:lnTo>
                    <a:lnTo>
                      <a:pt x="12" y="116"/>
                    </a:lnTo>
                    <a:lnTo>
                      <a:pt x="10" y="112"/>
                    </a:lnTo>
                    <a:lnTo>
                      <a:pt x="10" y="108"/>
                    </a:lnTo>
                    <a:lnTo>
                      <a:pt x="8" y="108"/>
                    </a:lnTo>
                    <a:lnTo>
                      <a:pt x="6" y="106"/>
                    </a:lnTo>
                    <a:lnTo>
                      <a:pt x="4" y="102"/>
                    </a:lnTo>
                    <a:lnTo>
                      <a:pt x="4" y="98"/>
                    </a:lnTo>
                    <a:lnTo>
                      <a:pt x="2" y="94"/>
                    </a:lnTo>
                    <a:lnTo>
                      <a:pt x="2" y="92"/>
                    </a:lnTo>
                    <a:lnTo>
                      <a:pt x="2" y="90"/>
                    </a:lnTo>
                    <a:lnTo>
                      <a:pt x="4" y="86"/>
                    </a:lnTo>
                    <a:lnTo>
                      <a:pt x="4" y="82"/>
                    </a:lnTo>
                    <a:lnTo>
                      <a:pt x="2" y="78"/>
                    </a:lnTo>
                    <a:lnTo>
                      <a:pt x="2" y="76"/>
                    </a:lnTo>
                    <a:lnTo>
                      <a:pt x="0" y="74"/>
                    </a:lnTo>
                    <a:lnTo>
                      <a:pt x="0" y="72"/>
                    </a:lnTo>
                    <a:lnTo>
                      <a:pt x="2" y="70"/>
                    </a:lnTo>
                    <a:lnTo>
                      <a:pt x="4" y="72"/>
                    </a:lnTo>
                    <a:lnTo>
                      <a:pt x="6" y="72"/>
                    </a:lnTo>
                    <a:lnTo>
                      <a:pt x="8" y="74"/>
                    </a:lnTo>
                    <a:lnTo>
                      <a:pt x="10" y="72"/>
                    </a:lnTo>
                    <a:lnTo>
                      <a:pt x="10" y="70"/>
                    </a:lnTo>
                    <a:lnTo>
                      <a:pt x="8" y="56"/>
                    </a:lnTo>
                    <a:lnTo>
                      <a:pt x="6" y="56"/>
                    </a:lnTo>
                    <a:lnTo>
                      <a:pt x="8" y="56"/>
                    </a:lnTo>
                    <a:lnTo>
                      <a:pt x="10" y="58"/>
                    </a:lnTo>
                    <a:lnTo>
                      <a:pt x="14" y="60"/>
                    </a:lnTo>
                    <a:lnTo>
                      <a:pt x="16" y="60"/>
                    </a:lnTo>
                    <a:lnTo>
                      <a:pt x="22" y="58"/>
                    </a:lnTo>
                    <a:lnTo>
                      <a:pt x="22" y="56"/>
                    </a:lnTo>
                    <a:lnTo>
                      <a:pt x="24" y="54"/>
                    </a:lnTo>
                    <a:lnTo>
                      <a:pt x="26" y="54"/>
                    </a:lnTo>
                    <a:lnTo>
                      <a:pt x="28" y="50"/>
                    </a:lnTo>
                    <a:lnTo>
                      <a:pt x="28" y="48"/>
                    </a:lnTo>
                    <a:lnTo>
                      <a:pt x="30" y="46"/>
                    </a:lnTo>
                    <a:lnTo>
                      <a:pt x="32" y="40"/>
                    </a:lnTo>
                    <a:lnTo>
                      <a:pt x="34" y="36"/>
                    </a:lnTo>
                    <a:lnTo>
                      <a:pt x="36" y="34"/>
                    </a:lnTo>
                    <a:lnTo>
                      <a:pt x="36" y="32"/>
                    </a:lnTo>
                    <a:lnTo>
                      <a:pt x="36" y="30"/>
                    </a:lnTo>
                    <a:lnTo>
                      <a:pt x="38" y="28"/>
                    </a:lnTo>
                    <a:lnTo>
                      <a:pt x="40" y="26"/>
                    </a:lnTo>
                    <a:lnTo>
                      <a:pt x="54" y="24"/>
                    </a:lnTo>
                    <a:lnTo>
                      <a:pt x="66" y="0"/>
                    </a:lnTo>
                    <a:lnTo>
                      <a:pt x="68" y="2"/>
                    </a:lnTo>
                    <a:lnTo>
                      <a:pt x="74" y="8"/>
                    </a:lnTo>
                    <a:lnTo>
                      <a:pt x="80" y="20"/>
                    </a:lnTo>
                    <a:lnTo>
                      <a:pt x="84" y="34"/>
                    </a:lnTo>
                    <a:lnTo>
                      <a:pt x="82" y="36"/>
                    </a:lnTo>
                    <a:lnTo>
                      <a:pt x="78" y="40"/>
                    </a:lnTo>
                    <a:lnTo>
                      <a:pt x="76" y="52"/>
                    </a:lnTo>
                    <a:lnTo>
                      <a:pt x="72" y="70"/>
                    </a:lnTo>
                    <a:lnTo>
                      <a:pt x="72" y="72"/>
                    </a:lnTo>
                    <a:lnTo>
                      <a:pt x="74" y="74"/>
                    </a:lnTo>
                    <a:lnTo>
                      <a:pt x="76" y="76"/>
                    </a:lnTo>
                    <a:lnTo>
                      <a:pt x="78" y="78"/>
                    </a:lnTo>
                    <a:lnTo>
                      <a:pt x="80" y="80"/>
                    </a:lnTo>
                    <a:lnTo>
                      <a:pt x="84" y="80"/>
                    </a:lnTo>
                    <a:lnTo>
                      <a:pt x="90" y="78"/>
                    </a:lnTo>
                    <a:lnTo>
                      <a:pt x="100" y="84"/>
                    </a:lnTo>
                    <a:lnTo>
                      <a:pt x="96" y="98"/>
                    </a:lnTo>
                    <a:lnTo>
                      <a:pt x="94" y="100"/>
                    </a:lnTo>
                    <a:lnTo>
                      <a:pt x="90" y="102"/>
                    </a:lnTo>
                    <a:lnTo>
                      <a:pt x="86" y="104"/>
                    </a:lnTo>
                    <a:lnTo>
                      <a:pt x="82" y="112"/>
                    </a:lnTo>
                    <a:lnTo>
                      <a:pt x="80" y="122"/>
                    </a:lnTo>
                    <a:lnTo>
                      <a:pt x="84" y="138"/>
                    </a:lnTo>
                    <a:lnTo>
                      <a:pt x="82" y="138"/>
                    </a:lnTo>
                    <a:lnTo>
                      <a:pt x="80" y="140"/>
                    </a:lnTo>
                    <a:lnTo>
                      <a:pt x="80" y="142"/>
                    </a:lnTo>
                    <a:lnTo>
                      <a:pt x="78" y="146"/>
                    </a:lnTo>
                    <a:lnTo>
                      <a:pt x="80" y="150"/>
                    </a:lnTo>
                    <a:lnTo>
                      <a:pt x="80" y="156"/>
                    </a:lnTo>
                    <a:lnTo>
                      <a:pt x="80" y="158"/>
                    </a:lnTo>
                    <a:lnTo>
                      <a:pt x="80" y="162"/>
                    </a:lnTo>
                    <a:lnTo>
                      <a:pt x="80" y="168"/>
                    </a:lnTo>
                    <a:lnTo>
                      <a:pt x="82" y="174"/>
                    </a:lnTo>
                    <a:lnTo>
                      <a:pt x="84" y="182"/>
                    </a:lnTo>
                    <a:lnTo>
                      <a:pt x="88" y="188"/>
                    </a:lnTo>
                    <a:lnTo>
                      <a:pt x="84" y="210"/>
                    </a:lnTo>
                    <a:lnTo>
                      <a:pt x="84" y="218"/>
                    </a:lnTo>
                    <a:lnTo>
                      <a:pt x="84" y="224"/>
                    </a:lnTo>
                    <a:lnTo>
                      <a:pt x="84" y="230"/>
                    </a:lnTo>
                    <a:lnTo>
                      <a:pt x="82" y="244"/>
                    </a:lnTo>
                    <a:lnTo>
                      <a:pt x="80" y="260"/>
                    </a:lnTo>
                    <a:lnTo>
                      <a:pt x="76" y="272"/>
                    </a:lnTo>
                    <a:lnTo>
                      <a:pt x="74" y="270"/>
                    </a:lnTo>
                    <a:lnTo>
                      <a:pt x="72" y="262"/>
                    </a:lnTo>
                    <a:lnTo>
                      <a:pt x="72" y="248"/>
                    </a:lnTo>
                    <a:lnTo>
                      <a:pt x="74" y="226"/>
                    </a:lnTo>
                    <a:lnTo>
                      <a:pt x="74" y="220"/>
                    </a:lnTo>
                    <a:lnTo>
                      <a:pt x="74" y="206"/>
                    </a:lnTo>
                    <a:lnTo>
                      <a:pt x="74" y="188"/>
                    </a:lnTo>
                    <a:lnTo>
                      <a:pt x="70" y="168"/>
                    </a:lnTo>
                    <a:lnTo>
                      <a:pt x="62" y="154"/>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33" name="Freeform 203"/>
              <p:cNvSpPr>
                <a:spLocks/>
              </p:cNvSpPr>
              <p:nvPr/>
            </p:nvSpPr>
            <p:spPr bwMode="gray">
              <a:xfrm>
                <a:off x="4070" y="607"/>
                <a:ext cx="100" cy="168"/>
              </a:xfrm>
              <a:custGeom>
                <a:avLst/>
                <a:gdLst>
                  <a:gd name="T0" fmla="*/ 58 w 90"/>
                  <a:gd name="T1" fmla="*/ 124 h 168"/>
                  <a:gd name="T2" fmla="*/ 62 w 90"/>
                  <a:gd name="T3" fmla="*/ 128 h 168"/>
                  <a:gd name="T4" fmla="*/ 64 w 90"/>
                  <a:gd name="T5" fmla="*/ 132 h 168"/>
                  <a:gd name="T6" fmla="*/ 50 w 90"/>
                  <a:gd name="T7" fmla="*/ 154 h 168"/>
                  <a:gd name="T8" fmla="*/ 42 w 90"/>
                  <a:gd name="T9" fmla="*/ 158 h 168"/>
                  <a:gd name="T10" fmla="*/ 46 w 90"/>
                  <a:gd name="T11" fmla="*/ 166 h 168"/>
                  <a:gd name="T12" fmla="*/ 64 w 90"/>
                  <a:gd name="T13" fmla="*/ 164 h 168"/>
                  <a:gd name="T14" fmla="*/ 78 w 90"/>
                  <a:gd name="T15" fmla="*/ 150 h 168"/>
                  <a:gd name="T16" fmla="*/ 88 w 90"/>
                  <a:gd name="T17" fmla="*/ 134 h 168"/>
                  <a:gd name="T18" fmla="*/ 90 w 90"/>
                  <a:gd name="T19" fmla="*/ 126 h 168"/>
                  <a:gd name="T20" fmla="*/ 84 w 90"/>
                  <a:gd name="T21" fmla="*/ 102 h 168"/>
                  <a:gd name="T22" fmla="*/ 84 w 90"/>
                  <a:gd name="T23" fmla="*/ 98 h 168"/>
                  <a:gd name="T24" fmla="*/ 82 w 90"/>
                  <a:gd name="T25" fmla="*/ 90 h 168"/>
                  <a:gd name="T26" fmla="*/ 76 w 90"/>
                  <a:gd name="T27" fmla="*/ 82 h 168"/>
                  <a:gd name="T28" fmla="*/ 60 w 90"/>
                  <a:gd name="T29" fmla="*/ 74 h 168"/>
                  <a:gd name="T30" fmla="*/ 46 w 90"/>
                  <a:gd name="T31" fmla="*/ 46 h 168"/>
                  <a:gd name="T32" fmla="*/ 48 w 90"/>
                  <a:gd name="T33" fmla="*/ 42 h 168"/>
                  <a:gd name="T34" fmla="*/ 52 w 90"/>
                  <a:gd name="T35" fmla="*/ 36 h 168"/>
                  <a:gd name="T36" fmla="*/ 60 w 90"/>
                  <a:gd name="T37" fmla="*/ 32 h 168"/>
                  <a:gd name="T38" fmla="*/ 64 w 90"/>
                  <a:gd name="T39" fmla="*/ 30 h 168"/>
                  <a:gd name="T40" fmla="*/ 72 w 90"/>
                  <a:gd name="T41" fmla="*/ 26 h 168"/>
                  <a:gd name="T42" fmla="*/ 70 w 90"/>
                  <a:gd name="T43" fmla="*/ 22 h 168"/>
                  <a:gd name="T44" fmla="*/ 68 w 90"/>
                  <a:gd name="T45" fmla="*/ 16 h 168"/>
                  <a:gd name="T46" fmla="*/ 64 w 90"/>
                  <a:gd name="T47" fmla="*/ 12 h 168"/>
                  <a:gd name="T48" fmla="*/ 60 w 90"/>
                  <a:gd name="T49" fmla="*/ 6 h 168"/>
                  <a:gd name="T50" fmla="*/ 50 w 90"/>
                  <a:gd name="T51" fmla="*/ 2 h 168"/>
                  <a:gd name="T52" fmla="*/ 48 w 90"/>
                  <a:gd name="T53" fmla="*/ 4 h 168"/>
                  <a:gd name="T54" fmla="*/ 40 w 90"/>
                  <a:gd name="T55" fmla="*/ 4 h 168"/>
                  <a:gd name="T56" fmla="*/ 28 w 90"/>
                  <a:gd name="T57" fmla="*/ 2 h 168"/>
                  <a:gd name="T58" fmla="*/ 20 w 90"/>
                  <a:gd name="T59" fmla="*/ 0 h 168"/>
                  <a:gd name="T60" fmla="*/ 14 w 90"/>
                  <a:gd name="T61" fmla="*/ 2 h 168"/>
                  <a:gd name="T62" fmla="*/ 8 w 90"/>
                  <a:gd name="T63" fmla="*/ 2 h 168"/>
                  <a:gd name="T64" fmla="*/ 2 w 90"/>
                  <a:gd name="T65" fmla="*/ 4 h 168"/>
                  <a:gd name="T66" fmla="*/ 0 w 90"/>
                  <a:gd name="T67" fmla="*/ 10 h 168"/>
                  <a:gd name="T68" fmla="*/ 4 w 90"/>
                  <a:gd name="T69" fmla="*/ 10 h 168"/>
                  <a:gd name="T70" fmla="*/ 8 w 90"/>
                  <a:gd name="T71" fmla="*/ 14 h 168"/>
                  <a:gd name="T72" fmla="*/ 20 w 90"/>
                  <a:gd name="T73" fmla="*/ 30 h 168"/>
                  <a:gd name="T74" fmla="*/ 24 w 90"/>
                  <a:gd name="T75" fmla="*/ 36 h 168"/>
                  <a:gd name="T76" fmla="*/ 22 w 90"/>
                  <a:gd name="T77" fmla="*/ 44 h 168"/>
                  <a:gd name="T78" fmla="*/ 20 w 90"/>
                  <a:gd name="T79" fmla="*/ 48 h 168"/>
                  <a:gd name="T80" fmla="*/ 18 w 90"/>
                  <a:gd name="T81" fmla="*/ 50 h 168"/>
                  <a:gd name="T82" fmla="*/ 18 w 90"/>
                  <a:gd name="T83" fmla="*/ 58 h 168"/>
                  <a:gd name="T84" fmla="*/ 24 w 90"/>
                  <a:gd name="T85" fmla="*/ 64 h 168"/>
                  <a:gd name="T86" fmla="*/ 30 w 90"/>
                  <a:gd name="T87" fmla="*/ 68 h 168"/>
                  <a:gd name="T88" fmla="*/ 32 w 90"/>
                  <a:gd name="T89" fmla="*/ 70 h 168"/>
                  <a:gd name="T90" fmla="*/ 38 w 90"/>
                  <a:gd name="T91" fmla="*/ 76 h 168"/>
                  <a:gd name="T92" fmla="*/ 46 w 90"/>
                  <a:gd name="T93" fmla="*/ 84 h 168"/>
                  <a:gd name="T94" fmla="*/ 52 w 90"/>
                  <a:gd name="T95" fmla="*/ 94 h 168"/>
                  <a:gd name="T96" fmla="*/ 56 w 90"/>
                  <a:gd name="T97" fmla="*/ 106 h 168"/>
                  <a:gd name="T98" fmla="*/ 56 w 90"/>
                  <a:gd name="T99" fmla="*/ 116 h 168"/>
                  <a:gd name="T100" fmla="*/ 56 w 90"/>
                  <a:gd name="T101" fmla="*/ 124 h 1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0"/>
                  <a:gd name="T154" fmla="*/ 0 h 168"/>
                  <a:gd name="T155" fmla="*/ 90 w 90"/>
                  <a:gd name="T156" fmla="*/ 168 h 16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0" h="168">
                    <a:moveTo>
                      <a:pt x="56" y="124"/>
                    </a:moveTo>
                    <a:lnTo>
                      <a:pt x="58" y="124"/>
                    </a:lnTo>
                    <a:lnTo>
                      <a:pt x="60" y="126"/>
                    </a:lnTo>
                    <a:lnTo>
                      <a:pt x="62" y="128"/>
                    </a:lnTo>
                    <a:lnTo>
                      <a:pt x="64" y="132"/>
                    </a:lnTo>
                    <a:lnTo>
                      <a:pt x="60" y="150"/>
                    </a:lnTo>
                    <a:lnTo>
                      <a:pt x="50" y="154"/>
                    </a:lnTo>
                    <a:lnTo>
                      <a:pt x="46" y="158"/>
                    </a:lnTo>
                    <a:lnTo>
                      <a:pt x="42" y="158"/>
                    </a:lnTo>
                    <a:lnTo>
                      <a:pt x="38" y="168"/>
                    </a:lnTo>
                    <a:lnTo>
                      <a:pt x="46" y="166"/>
                    </a:lnTo>
                    <a:lnTo>
                      <a:pt x="62" y="168"/>
                    </a:lnTo>
                    <a:lnTo>
                      <a:pt x="64" y="164"/>
                    </a:lnTo>
                    <a:lnTo>
                      <a:pt x="70" y="158"/>
                    </a:lnTo>
                    <a:lnTo>
                      <a:pt x="78" y="150"/>
                    </a:lnTo>
                    <a:lnTo>
                      <a:pt x="86" y="140"/>
                    </a:lnTo>
                    <a:lnTo>
                      <a:pt x="88" y="134"/>
                    </a:lnTo>
                    <a:lnTo>
                      <a:pt x="90" y="130"/>
                    </a:lnTo>
                    <a:lnTo>
                      <a:pt x="90" y="126"/>
                    </a:lnTo>
                    <a:lnTo>
                      <a:pt x="88" y="124"/>
                    </a:lnTo>
                    <a:lnTo>
                      <a:pt x="84" y="102"/>
                    </a:lnTo>
                    <a:lnTo>
                      <a:pt x="84" y="100"/>
                    </a:lnTo>
                    <a:lnTo>
                      <a:pt x="84" y="98"/>
                    </a:lnTo>
                    <a:lnTo>
                      <a:pt x="84" y="94"/>
                    </a:lnTo>
                    <a:lnTo>
                      <a:pt x="82" y="90"/>
                    </a:lnTo>
                    <a:lnTo>
                      <a:pt x="80" y="86"/>
                    </a:lnTo>
                    <a:lnTo>
                      <a:pt x="76" y="82"/>
                    </a:lnTo>
                    <a:lnTo>
                      <a:pt x="70" y="78"/>
                    </a:lnTo>
                    <a:lnTo>
                      <a:pt x="60" y="74"/>
                    </a:lnTo>
                    <a:lnTo>
                      <a:pt x="46" y="54"/>
                    </a:lnTo>
                    <a:lnTo>
                      <a:pt x="46" y="46"/>
                    </a:lnTo>
                    <a:lnTo>
                      <a:pt x="48" y="44"/>
                    </a:lnTo>
                    <a:lnTo>
                      <a:pt x="48" y="42"/>
                    </a:lnTo>
                    <a:lnTo>
                      <a:pt x="50" y="40"/>
                    </a:lnTo>
                    <a:lnTo>
                      <a:pt x="52" y="36"/>
                    </a:lnTo>
                    <a:lnTo>
                      <a:pt x="56" y="34"/>
                    </a:lnTo>
                    <a:lnTo>
                      <a:pt x="60" y="32"/>
                    </a:lnTo>
                    <a:lnTo>
                      <a:pt x="64" y="30"/>
                    </a:lnTo>
                    <a:lnTo>
                      <a:pt x="68" y="28"/>
                    </a:lnTo>
                    <a:lnTo>
                      <a:pt x="72" y="26"/>
                    </a:lnTo>
                    <a:lnTo>
                      <a:pt x="70" y="24"/>
                    </a:lnTo>
                    <a:lnTo>
                      <a:pt x="70" y="22"/>
                    </a:lnTo>
                    <a:lnTo>
                      <a:pt x="68" y="18"/>
                    </a:lnTo>
                    <a:lnTo>
                      <a:pt x="68" y="16"/>
                    </a:lnTo>
                    <a:lnTo>
                      <a:pt x="64" y="12"/>
                    </a:lnTo>
                    <a:lnTo>
                      <a:pt x="62" y="10"/>
                    </a:lnTo>
                    <a:lnTo>
                      <a:pt x="60" y="6"/>
                    </a:lnTo>
                    <a:lnTo>
                      <a:pt x="56" y="4"/>
                    </a:lnTo>
                    <a:lnTo>
                      <a:pt x="50" y="2"/>
                    </a:lnTo>
                    <a:lnTo>
                      <a:pt x="48" y="4"/>
                    </a:lnTo>
                    <a:lnTo>
                      <a:pt x="46" y="4"/>
                    </a:lnTo>
                    <a:lnTo>
                      <a:pt x="40" y="4"/>
                    </a:lnTo>
                    <a:lnTo>
                      <a:pt x="34" y="4"/>
                    </a:lnTo>
                    <a:lnTo>
                      <a:pt x="28" y="2"/>
                    </a:lnTo>
                    <a:lnTo>
                      <a:pt x="22" y="2"/>
                    </a:lnTo>
                    <a:lnTo>
                      <a:pt x="20" y="0"/>
                    </a:lnTo>
                    <a:lnTo>
                      <a:pt x="16" y="2"/>
                    </a:lnTo>
                    <a:lnTo>
                      <a:pt x="14" y="2"/>
                    </a:lnTo>
                    <a:lnTo>
                      <a:pt x="10" y="2"/>
                    </a:lnTo>
                    <a:lnTo>
                      <a:pt x="8" y="2"/>
                    </a:lnTo>
                    <a:lnTo>
                      <a:pt x="4" y="4"/>
                    </a:lnTo>
                    <a:lnTo>
                      <a:pt x="2" y="4"/>
                    </a:lnTo>
                    <a:lnTo>
                      <a:pt x="0" y="6"/>
                    </a:lnTo>
                    <a:lnTo>
                      <a:pt x="0" y="10"/>
                    </a:lnTo>
                    <a:lnTo>
                      <a:pt x="2" y="10"/>
                    </a:lnTo>
                    <a:lnTo>
                      <a:pt x="4" y="10"/>
                    </a:lnTo>
                    <a:lnTo>
                      <a:pt x="6" y="12"/>
                    </a:lnTo>
                    <a:lnTo>
                      <a:pt x="8" y="14"/>
                    </a:lnTo>
                    <a:lnTo>
                      <a:pt x="10" y="26"/>
                    </a:lnTo>
                    <a:lnTo>
                      <a:pt x="20" y="30"/>
                    </a:lnTo>
                    <a:lnTo>
                      <a:pt x="22" y="34"/>
                    </a:lnTo>
                    <a:lnTo>
                      <a:pt x="24" y="36"/>
                    </a:lnTo>
                    <a:lnTo>
                      <a:pt x="24" y="40"/>
                    </a:lnTo>
                    <a:lnTo>
                      <a:pt x="22" y="44"/>
                    </a:lnTo>
                    <a:lnTo>
                      <a:pt x="22" y="46"/>
                    </a:lnTo>
                    <a:lnTo>
                      <a:pt x="20" y="48"/>
                    </a:lnTo>
                    <a:lnTo>
                      <a:pt x="18" y="50"/>
                    </a:lnTo>
                    <a:lnTo>
                      <a:pt x="16" y="54"/>
                    </a:lnTo>
                    <a:lnTo>
                      <a:pt x="18" y="58"/>
                    </a:lnTo>
                    <a:lnTo>
                      <a:pt x="22" y="60"/>
                    </a:lnTo>
                    <a:lnTo>
                      <a:pt x="24" y="64"/>
                    </a:lnTo>
                    <a:lnTo>
                      <a:pt x="28" y="66"/>
                    </a:lnTo>
                    <a:lnTo>
                      <a:pt x="30" y="68"/>
                    </a:lnTo>
                    <a:lnTo>
                      <a:pt x="32" y="70"/>
                    </a:lnTo>
                    <a:lnTo>
                      <a:pt x="34" y="72"/>
                    </a:lnTo>
                    <a:lnTo>
                      <a:pt x="38" y="76"/>
                    </a:lnTo>
                    <a:lnTo>
                      <a:pt x="42" y="80"/>
                    </a:lnTo>
                    <a:lnTo>
                      <a:pt x="46" y="84"/>
                    </a:lnTo>
                    <a:lnTo>
                      <a:pt x="50" y="88"/>
                    </a:lnTo>
                    <a:lnTo>
                      <a:pt x="52" y="94"/>
                    </a:lnTo>
                    <a:lnTo>
                      <a:pt x="54" y="100"/>
                    </a:lnTo>
                    <a:lnTo>
                      <a:pt x="56" y="106"/>
                    </a:lnTo>
                    <a:lnTo>
                      <a:pt x="56" y="112"/>
                    </a:lnTo>
                    <a:lnTo>
                      <a:pt x="56" y="116"/>
                    </a:lnTo>
                    <a:lnTo>
                      <a:pt x="56" y="118"/>
                    </a:lnTo>
                    <a:lnTo>
                      <a:pt x="56" y="124"/>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34" name="Freeform 204"/>
              <p:cNvSpPr>
                <a:spLocks/>
              </p:cNvSpPr>
              <p:nvPr/>
            </p:nvSpPr>
            <p:spPr bwMode="gray">
              <a:xfrm>
                <a:off x="4015" y="643"/>
                <a:ext cx="91" cy="208"/>
              </a:xfrm>
              <a:custGeom>
                <a:avLst/>
                <a:gdLst>
                  <a:gd name="T0" fmla="*/ 18 w 82"/>
                  <a:gd name="T1" fmla="*/ 2 h 208"/>
                  <a:gd name="T2" fmla="*/ 10 w 82"/>
                  <a:gd name="T3" fmla="*/ 6 h 208"/>
                  <a:gd name="T4" fmla="*/ 4 w 82"/>
                  <a:gd name="T5" fmla="*/ 24 h 208"/>
                  <a:gd name="T6" fmla="*/ 6 w 82"/>
                  <a:gd name="T7" fmla="*/ 40 h 208"/>
                  <a:gd name="T8" fmla="*/ 4 w 82"/>
                  <a:gd name="T9" fmla="*/ 42 h 208"/>
                  <a:gd name="T10" fmla="*/ 2 w 82"/>
                  <a:gd name="T11" fmla="*/ 48 h 208"/>
                  <a:gd name="T12" fmla="*/ 4 w 82"/>
                  <a:gd name="T13" fmla="*/ 58 h 208"/>
                  <a:gd name="T14" fmla="*/ 4 w 82"/>
                  <a:gd name="T15" fmla="*/ 64 h 208"/>
                  <a:gd name="T16" fmla="*/ 6 w 82"/>
                  <a:gd name="T17" fmla="*/ 76 h 208"/>
                  <a:gd name="T18" fmla="*/ 12 w 82"/>
                  <a:gd name="T19" fmla="*/ 90 h 208"/>
                  <a:gd name="T20" fmla="*/ 8 w 82"/>
                  <a:gd name="T21" fmla="*/ 120 h 208"/>
                  <a:gd name="T22" fmla="*/ 8 w 82"/>
                  <a:gd name="T23" fmla="*/ 132 h 208"/>
                  <a:gd name="T24" fmla="*/ 4 w 82"/>
                  <a:gd name="T25" fmla="*/ 162 h 208"/>
                  <a:gd name="T26" fmla="*/ 0 w 82"/>
                  <a:gd name="T27" fmla="*/ 174 h 208"/>
                  <a:gd name="T28" fmla="*/ 0 w 82"/>
                  <a:gd name="T29" fmla="*/ 176 h 208"/>
                  <a:gd name="T30" fmla="*/ 2 w 82"/>
                  <a:gd name="T31" fmla="*/ 178 h 208"/>
                  <a:gd name="T32" fmla="*/ 8 w 82"/>
                  <a:gd name="T33" fmla="*/ 186 h 208"/>
                  <a:gd name="T34" fmla="*/ 24 w 82"/>
                  <a:gd name="T35" fmla="*/ 200 h 208"/>
                  <a:gd name="T36" fmla="*/ 50 w 82"/>
                  <a:gd name="T37" fmla="*/ 208 h 208"/>
                  <a:gd name="T38" fmla="*/ 46 w 82"/>
                  <a:gd name="T39" fmla="*/ 192 h 208"/>
                  <a:gd name="T40" fmla="*/ 20 w 82"/>
                  <a:gd name="T41" fmla="*/ 166 h 208"/>
                  <a:gd name="T42" fmla="*/ 14 w 82"/>
                  <a:gd name="T43" fmla="*/ 148 h 208"/>
                  <a:gd name="T44" fmla="*/ 18 w 82"/>
                  <a:gd name="T45" fmla="*/ 128 h 208"/>
                  <a:gd name="T46" fmla="*/ 22 w 82"/>
                  <a:gd name="T47" fmla="*/ 108 h 208"/>
                  <a:gd name="T48" fmla="*/ 24 w 82"/>
                  <a:gd name="T49" fmla="*/ 90 h 208"/>
                  <a:gd name="T50" fmla="*/ 26 w 82"/>
                  <a:gd name="T51" fmla="*/ 86 h 208"/>
                  <a:gd name="T52" fmla="*/ 28 w 82"/>
                  <a:gd name="T53" fmla="*/ 82 h 208"/>
                  <a:gd name="T54" fmla="*/ 32 w 82"/>
                  <a:gd name="T55" fmla="*/ 84 h 208"/>
                  <a:gd name="T56" fmla="*/ 34 w 82"/>
                  <a:gd name="T57" fmla="*/ 90 h 208"/>
                  <a:gd name="T58" fmla="*/ 42 w 82"/>
                  <a:gd name="T59" fmla="*/ 110 h 208"/>
                  <a:gd name="T60" fmla="*/ 48 w 82"/>
                  <a:gd name="T61" fmla="*/ 112 h 208"/>
                  <a:gd name="T62" fmla="*/ 48 w 82"/>
                  <a:gd name="T63" fmla="*/ 92 h 208"/>
                  <a:gd name="T64" fmla="*/ 56 w 82"/>
                  <a:gd name="T65" fmla="*/ 82 h 208"/>
                  <a:gd name="T66" fmla="*/ 64 w 82"/>
                  <a:gd name="T67" fmla="*/ 80 h 208"/>
                  <a:gd name="T68" fmla="*/ 74 w 82"/>
                  <a:gd name="T69" fmla="*/ 82 h 208"/>
                  <a:gd name="T70" fmla="*/ 82 w 82"/>
                  <a:gd name="T71" fmla="*/ 82 h 208"/>
                  <a:gd name="T72" fmla="*/ 82 w 82"/>
                  <a:gd name="T73" fmla="*/ 74 h 208"/>
                  <a:gd name="T74" fmla="*/ 80 w 82"/>
                  <a:gd name="T75" fmla="*/ 62 h 208"/>
                  <a:gd name="T76" fmla="*/ 80 w 82"/>
                  <a:gd name="T77" fmla="*/ 58 h 208"/>
                  <a:gd name="T78" fmla="*/ 74 w 82"/>
                  <a:gd name="T79" fmla="*/ 46 h 208"/>
                  <a:gd name="T80" fmla="*/ 64 w 82"/>
                  <a:gd name="T81" fmla="*/ 34 h 208"/>
                  <a:gd name="T82" fmla="*/ 60 w 82"/>
                  <a:gd name="T83" fmla="*/ 32 h 208"/>
                  <a:gd name="T84" fmla="*/ 54 w 82"/>
                  <a:gd name="T85" fmla="*/ 30 h 208"/>
                  <a:gd name="T86" fmla="*/ 50 w 82"/>
                  <a:gd name="T87" fmla="*/ 32 h 208"/>
                  <a:gd name="T88" fmla="*/ 44 w 82"/>
                  <a:gd name="T89" fmla="*/ 36 h 208"/>
                  <a:gd name="T90" fmla="*/ 38 w 82"/>
                  <a:gd name="T91" fmla="*/ 36 h 208"/>
                  <a:gd name="T92" fmla="*/ 38 w 82"/>
                  <a:gd name="T93" fmla="*/ 34 h 208"/>
                  <a:gd name="T94" fmla="*/ 40 w 82"/>
                  <a:gd name="T95" fmla="*/ 28 h 208"/>
                  <a:gd name="T96" fmla="*/ 42 w 82"/>
                  <a:gd name="T97" fmla="*/ 18 h 208"/>
                  <a:gd name="T98" fmla="*/ 40 w 82"/>
                  <a:gd name="T99" fmla="*/ 10 h 208"/>
                  <a:gd name="T100" fmla="*/ 30 w 82"/>
                  <a:gd name="T101" fmla="*/ 10 h 208"/>
                  <a:gd name="T102" fmla="*/ 28 w 82"/>
                  <a:gd name="T103" fmla="*/ 4 h 208"/>
                  <a:gd name="T104" fmla="*/ 24 w 82"/>
                  <a:gd name="T105" fmla="*/ 0 h 208"/>
                  <a:gd name="T106" fmla="*/ 20 w 82"/>
                  <a:gd name="T107" fmla="*/ 0 h 20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2"/>
                  <a:gd name="T163" fmla="*/ 0 h 208"/>
                  <a:gd name="T164" fmla="*/ 82 w 82"/>
                  <a:gd name="T165" fmla="*/ 208 h 20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2" h="208">
                    <a:moveTo>
                      <a:pt x="20" y="0"/>
                    </a:moveTo>
                    <a:lnTo>
                      <a:pt x="18" y="2"/>
                    </a:lnTo>
                    <a:lnTo>
                      <a:pt x="14" y="4"/>
                    </a:lnTo>
                    <a:lnTo>
                      <a:pt x="10" y="6"/>
                    </a:lnTo>
                    <a:lnTo>
                      <a:pt x="6" y="14"/>
                    </a:lnTo>
                    <a:lnTo>
                      <a:pt x="4" y="24"/>
                    </a:lnTo>
                    <a:lnTo>
                      <a:pt x="8" y="40"/>
                    </a:lnTo>
                    <a:lnTo>
                      <a:pt x="6" y="40"/>
                    </a:lnTo>
                    <a:lnTo>
                      <a:pt x="4" y="42"/>
                    </a:lnTo>
                    <a:lnTo>
                      <a:pt x="4" y="44"/>
                    </a:lnTo>
                    <a:lnTo>
                      <a:pt x="2" y="48"/>
                    </a:lnTo>
                    <a:lnTo>
                      <a:pt x="4" y="52"/>
                    </a:lnTo>
                    <a:lnTo>
                      <a:pt x="4" y="58"/>
                    </a:lnTo>
                    <a:lnTo>
                      <a:pt x="4" y="60"/>
                    </a:lnTo>
                    <a:lnTo>
                      <a:pt x="4" y="64"/>
                    </a:lnTo>
                    <a:lnTo>
                      <a:pt x="4" y="70"/>
                    </a:lnTo>
                    <a:lnTo>
                      <a:pt x="6" y="76"/>
                    </a:lnTo>
                    <a:lnTo>
                      <a:pt x="8" y="84"/>
                    </a:lnTo>
                    <a:lnTo>
                      <a:pt x="12" y="90"/>
                    </a:lnTo>
                    <a:lnTo>
                      <a:pt x="8" y="112"/>
                    </a:lnTo>
                    <a:lnTo>
                      <a:pt x="8" y="120"/>
                    </a:lnTo>
                    <a:lnTo>
                      <a:pt x="8" y="126"/>
                    </a:lnTo>
                    <a:lnTo>
                      <a:pt x="8" y="132"/>
                    </a:lnTo>
                    <a:lnTo>
                      <a:pt x="6" y="146"/>
                    </a:lnTo>
                    <a:lnTo>
                      <a:pt x="4" y="162"/>
                    </a:lnTo>
                    <a:lnTo>
                      <a:pt x="0" y="174"/>
                    </a:lnTo>
                    <a:lnTo>
                      <a:pt x="0" y="176"/>
                    </a:lnTo>
                    <a:lnTo>
                      <a:pt x="2" y="178"/>
                    </a:lnTo>
                    <a:lnTo>
                      <a:pt x="4" y="182"/>
                    </a:lnTo>
                    <a:lnTo>
                      <a:pt x="8" y="186"/>
                    </a:lnTo>
                    <a:lnTo>
                      <a:pt x="12" y="192"/>
                    </a:lnTo>
                    <a:lnTo>
                      <a:pt x="24" y="200"/>
                    </a:lnTo>
                    <a:lnTo>
                      <a:pt x="42" y="198"/>
                    </a:lnTo>
                    <a:lnTo>
                      <a:pt x="50" y="208"/>
                    </a:lnTo>
                    <a:lnTo>
                      <a:pt x="58" y="206"/>
                    </a:lnTo>
                    <a:lnTo>
                      <a:pt x="46" y="192"/>
                    </a:lnTo>
                    <a:lnTo>
                      <a:pt x="22" y="168"/>
                    </a:lnTo>
                    <a:lnTo>
                      <a:pt x="20" y="166"/>
                    </a:lnTo>
                    <a:lnTo>
                      <a:pt x="16" y="158"/>
                    </a:lnTo>
                    <a:lnTo>
                      <a:pt x="14" y="148"/>
                    </a:lnTo>
                    <a:lnTo>
                      <a:pt x="16" y="132"/>
                    </a:lnTo>
                    <a:lnTo>
                      <a:pt x="18" y="128"/>
                    </a:lnTo>
                    <a:lnTo>
                      <a:pt x="20" y="120"/>
                    </a:lnTo>
                    <a:lnTo>
                      <a:pt x="22" y="108"/>
                    </a:lnTo>
                    <a:lnTo>
                      <a:pt x="24" y="98"/>
                    </a:lnTo>
                    <a:lnTo>
                      <a:pt x="24" y="90"/>
                    </a:lnTo>
                    <a:lnTo>
                      <a:pt x="26" y="88"/>
                    </a:lnTo>
                    <a:lnTo>
                      <a:pt x="26" y="86"/>
                    </a:lnTo>
                    <a:lnTo>
                      <a:pt x="26" y="84"/>
                    </a:lnTo>
                    <a:lnTo>
                      <a:pt x="28" y="82"/>
                    </a:lnTo>
                    <a:lnTo>
                      <a:pt x="32" y="82"/>
                    </a:lnTo>
                    <a:lnTo>
                      <a:pt x="32" y="84"/>
                    </a:lnTo>
                    <a:lnTo>
                      <a:pt x="32" y="86"/>
                    </a:lnTo>
                    <a:lnTo>
                      <a:pt x="34" y="90"/>
                    </a:lnTo>
                    <a:lnTo>
                      <a:pt x="34" y="94"/>
                    </a:lnTo>
                    <a:lnTo>
                      <a:pt x="42" y="110"/>
                    </a:lnTo>
                    <a:lnTo>
                      <a:pt x="48" y="116"/>
                    </a:lnTo>
                    <a:lnTo>
                      <a:pt x="48" y="112"/>
                    </a:lnTo>
                    <a:lnTo>
                      <a:pt x="46" y="102"/>
                    </a:lnTo>
                    <a:lnTo>
                      <a:pt x="48" y="92"/>
                    </a:lnTo>
                    <a:lnTo>
                      <a:pt x="56" y="84"/>
                    </a:lnTo>
                    <a:lnTo>
                      <a:pt x="56" y="82"/>
                    </a:lnTo>
                    <a:lnTo>
                      <a:pt x="60" y="82"/>
                    </a:lnTo>
                    <a:lnTo>
                      <a:pt x="64" y="80"/>
                    </a:lnTo>
                    <a:lnTo>
                      <a:pt x="68" y="80"/>
                    </a:lnTo>
                    <a:lnTo>
                      <a:pt x="74" y="82"/>
                    </a:lnTo>
                    <a:lnTo>
                      <a:pt x="80" y="84"/>
                    </a:lnTo>
                    <a:lnTo>
                      <a:pt x="82" y="82"/>
                    </a:lnTo>
                    <a:lnTo>
                      <a:pt x="82" y="78"/>
                    </a:lnTo>
                    <a:lnTo>
                      <a:pt x="82" y="74"/>
                    </a:lnTo>
                    <a:lnTo>
                      <a:pt x="82" y="68"/>
                    </a:lnTo>
                    <a:lnTo>
                      <a:pt x="80" y="62"/>
                    </a:lnTo>
                    <a:lnTo>
                      <a:pt x="80" y="60"/>
                    </a:lnTo>
                    <a:lnTo>
                      <a:pt x="80" y="58"/>
                    </a:lnTo>
                    <a:lnTo>
                      <a:pt x="78" y="52"/>
                    </a:lnTo>
                    <a:lnTo>
                      <a:pt x="74" y="46"/>
                    </a:lnTo>
                    <a:lnTo>
                      <a:pt x="70" y="40"/>
                    </a:lnTo>
                    <a:lnTo>
                      <a:pt x="64" y="34"/>
                    </a:lnTo>
                    <a:lnTo>
                      <a:pt x="62" y="32"/>
                    </a:lnTo>
                    <a:lnTo>
                      <a:pt x="60" y="32"/>
                    </a:lnTo>
                    <a:lnTo>
                      <a:pt x="58" y="30"/>
                    </a:lnTo>
                    <a:lnTo>
                      <a:pt x="54" y="30"/>
                    </a:lnTo>
                    <a:lnTo>
                      <a:pt x="52" y="30"/>
                    </a:lnTo>
                    <a:lnTo>
                      <a:pt x="50" y="32"/>
                    </a:lnTo>
                    <a:lnTo>
                      <a:pt x="46" y="34"/>
                    </a:lnTo>
                    <a:lnTo>
                      <a:pt x="44" y="36"/>
                    </a:lnTo>
                    <a:lnTo>
                      <a:pt x="40" y="36"/>
                    </a:lnTo>
                    <a:lnTo>
                      <a:pt x="38" y="36"/>
                    </a:lnTo>
                    <a:lnTo>
                      <a:pt x="38" y="34"/>
                    </a:lnTo>
                    <a:lnTo>
                      <a:pt x="40" y="32"/>
                    </a:lnTo>
                    <a:lnTo>
                      <a:pt x="40" y="28"/>
                    </a:lnTo>
                    <a:lnTo>
                      <a:pt x="42" y="22"/>
                    </a:lnTo>
                    <a:lnTo>
                      <a:pt x="42" y="18"/>
                    </a:lnTo>
                    <a:lnTo>
                      <a:pt x="42" y="14"/>
                    </a:lnTo>
                    <a:lnTo>
                      <a:pt x="40" y="10"/>
                    </a:lnTo>
                    <a:lnTo>
                      <a:pt x="30" y="10"/>
                    </a:lnTo>
                    <a:lnTo>
                      <a:pt x="30" y="6"/>
                    </a:lnTo>
                    <a:lnTo>
                      <a:pt x="28" y="4"/>
                    </a:lnTo>
                    <a:lnTo>
                      <a:pt x="28" y="2"/>
                    </a:lnTo>
                    <a:lnTo>
                      <a:pt x="24" y="0"/>
                    </a:lnTo>
                    <a:lnTo>
                      <a:pt x="22" y="0"/>
                    </a:lnTo>
                    <a:lnTo>
                      <a:pt x="20" y="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35" name="Freeform 205"/>
              <p:cNvSpPr>
                <a:spLocks/>
              </p:cNvSpPr>
              <p:nvPr/>
            </p:nvSpPr>
            <p:spPr bwMode="gray">
              <a:xfrm>
                <a:off x="3872" y="533"/>
                <a:ext cx="77" cy="38"/>
              </a:xfrm>
              <a:custGeom>
                <a:avLst/>
                <a:gdLst>
                  <a:gd name="T0" fmla="*/ 58 w 70"/>
                  <a:gd name="T1" fmla="*/ 38 h 38"/>
                  <a:gd name="T2" fmla="*/ 34 w 70"/>
                  <a:gd name="T3" fmla="*/ 36 h 38"/>
                  <a:gd name="T4" fmla="*/ 34 w 70"/>
                  <a:gd name="T5" fmla="*/ 36 h 38"/>
                  <a:gd name="T6" fmla="*/ 30 w 70"/>
                  <a:gd name="T7" fmla="*/ 36 h 38"/>
                  <a:gd name="T8" fmla="*/ 26 w 70"/>
                  <a:gd name="T9" fmla="*/ 36 h 38"/>
                  <a:gd name="T10" fmla="*/ 18 w 70"/>
                  <a:gd name="T11" fmla="*/ 36 h 38"/>
                  <a:gd name="T12" fmla="*/ 10 w 70"/>
                  <a:gd name="T13" fmla="*/ 38 h 38"/>
                  <a:gd name="T14" fmla="*/ 8 w 70"/>
                  <a:gd name="T15" fmla="*/ 38 h 38"/>
                  <a:gd name="T16" fmla="*/ 8 w 70"/>
                  <a:gd name="T17" fmla="*/ 38 h 38"/>
                  <a:gd name="T18" fmla="*/ 4 w 70"/>
                  <a:gd name="T19" fmla="*/ 38 h 38"/>
                  <a:gd name="T20" fmla="*/ 2 w 70"/>
                  <a:gd name="T21" fmla="*/ 38 h 38"/>
                  <a:gd name="T22" fmla="*/ 0 w 70"/>
                  <a:gd name="T23" fmla="*/ 36 h 38"/>
                  <a:gd name="T24" fmla="*/ 0 w 70"/>
                  <a:gd name="T25" fmla="*/ 34 h 38"/>
                  <a:gd name="T26" fmla="*/ 0 w 70"/>
                  <a:gd name="T27" fmla="*/ 32 h 38"/>
                  <a:gd name="T28" fmla="*/ 4 w 70"/>
                  <a:gd name="T29" fmla="*/ 16 h 38"/>
                  <a:gd name="T30" fmla="*/ 4 w 70"/>
                  <a:gd name="T31" fmla="*/ 16 h 38"/>
                  <a:gd name="T32" fmla="*/ 8 w 70"/>
                  <a:gd name="T33" fmla="*/ 14 h 38"/>
                  <a:gd name="T34" fmla="*/ 10 w 70"/>
                  <a:gd name="T35" fmla="*/ 10 h 38"/>
                  <a:gd name="T36" fmla="*/ 16 w 70"/>
                  <a:gd name="T37" fmla="*/ 6 h 38"/>
                  <a:gd name="T38" fmla="*/ 20 w 70"/>
                  <a:gd name="T39" fmla="*/ 4 h 38"/>
                  <a:gd name="T40" fmla="*/ 26 w 70"/>
                  <a:gd name="T41" fmla="*/ 2 h 38"/>
                  <a:gd name="T42" fmla="*/ 32 w 70"/>
                  <a:gd name="T43" fmla="*/ 0 h 38"/>
                  <a:gd name="T44" fmla="*/ 50 w 70"/>
                  <a:gd name="T45" fmla="*/ 2 h 38"/>
                  <a:gd name="T46" fmla="*/ 64 w 70"/>
                  <a:gd name="T47" fmla="*/ 4 h 38"/>
                  <a:gd name="T48" fmla="*/ 70 w 70"/>
                  <a:gd name="T49" fmla="*/ 12 h 38"/>
                  <a:gd name="T50" fmla="*/ 58 w 70"/>
                  <a:gd name="T51" fmla="*/ 38 h 38"/>
                  <a:gd name="T52" fmla="*/ 58 w 70"/>
                  <a:gd name="T53" fmla="*/ 38 h 3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0"/>
                  <a:gd name="T82" fmla="*/ 0 h 38"/>
                  <a:gd name="T83" fmla="*/ 70 w 70"/>
                  <a:gd name="T84" fmla="*/ 38 h 3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0" h="38">
                    <a:moveTo>
                      <a:pt x="58" y="38"/>
                    </a:moveTo>
                    <a:lnTo>
                      <a:pt x="34" y="36"/>
                    </a:lnTo>
                    <a:lnTo>
                      <a:pt x="30" y="36"/>
                    </a:lnTo>
                    <a:lnTo>
                      <a:pt x="26" y="36"/>
                    </a:lnTo>
                    <a:lnTo>
                      <a:pt x="18" y="36"/>
                    </a:lnTo>
                    <a:lnTo>
                      <a:pt x="10" y="38"/>
                    </a:lnTo>
                    <a:lnTo>
                      <a:pt x="8" y="38"/>
                    </a:lnTo>
                    <a:lnTo>
                      <a:pt x="4" y="38"/>
                    </a:lnTo>
                    <a:lnTo>
                      <a:pt x="2" y="38"/>
                    </a:lnTo>
                    <a:lnTo>
                      <a:pt x="0" y="36"/>
                    </a:lnTo>
                    <a:lnTo>
                      <a:pt x="0" y="34"/>
                    </a:lnTo>
                    <a:lnTo>
                      <a:pt x="0" y="32"/>
                    </a:lnTo>
                    <a:lnTo>
                      <a:pt x="4" y="16"/>
                    </a:lnTo>
                    <a:lnTo>
                      <a:pt x="8" y="14"/>
                    </a:lnTo>
                    <a:lnTo>
                      <a:pt x="10" y="10"/>
                    </a:lnTo>
                    <a:lnTo>
                      <a:pt x="16" y="6"/>
                    </a:lnTo>
                    <a:lnTo>
                      <a:pt x="20" y="4"/>
                    </a:lnTo>
                    <a:lnTo>
                      <a:pt x="26" y="2"/>
                    </a:lnTo>
                    <a:lnTo>
                      <a:pt x="32" y="0"/>
                    </a:lnTo>
                    <a:lnTo>
                      <a:pt x="50" y="2"/>
                    </a:lnTo>
                    <a:lnTo>
                      <a:pt x="64" y="4"/>
                    </a:lnTo>
                    <a:lnTo>
                      <a:pt x="70" y="12"/>
                    </a:lnTo>
                    <a:lnTo>
                      <a:pt x="58" y="38"/>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36" name="Freeform 206"/>
              <p:cNvSpPr>
                <a:spLocks/>
              </p:cNvSpPr>
              <p:nvPr/>
            </p:nvSpPr>
            <p:spPr bwMode="gray">
              <a:xfrm>
                <a:off x="3759" y="511"/>
                <a:ext cx="108" cy="52"/>
              </a:xfrm>
              <a:custGeom>
                <a:avLst/>
                <a:gdLst>
                  <a:gd name="T0" fmla="*/ 8 w 98"/>
                  <a:gd name="T1" fmla="*/ 0 h 52"/>
                  <a:gd name="T2" fmla="*/ 8 w 98"/>
                  <a:gd name="T3" fmla="*/ 0 h 52"/>
                  <a:gd name="T4" fmla="*/ 6 w 98"/>
                  <a:gd name="T5" fmla="*/ 2 h 52"/>
                  <a:gd name="T6" fmla="*/ 4 w 98"/>
                  <a:gd name="T7" fmla="*/ 4 h 52"/>
                  <a:gd name="T8" fmla="*/ 2 w 98"/>
                  <a:gd name="T9" fmla="*/ 6 h 52"/>
                  <a:gd name="T10" fmla="*/ 0 w 98"/>
                  <a:gd name="T11" fmla="*/ 10 h 52"/>
                  <a:gd name="T12" fmla="*/ 0 w 98"/>
                  <a:gd name="T13" fmla="*/ 12 h 52"/>
                  <a:gd name="T14" fmla="*/ 2 w 98"/>
                  <a:gd name="T15" fmla="*/ 16 h 52"/>
                  <a:gd name="T16" fmla="*/ 8 w 98"/>
                  <a:gd name="T17" fmla="*/ 20 h 52"/>
                  <a:gd name="T18" fmla="*/ 8 w 98"/>
                  <a:gd name="T19" fmla="*/ 20 h 52"/>
                  <a:gd name="T20" fmla="*/ 8 w 98"/>
                  <a:gd name="T21" fmla="*/ 22 h 52"/>
                  <a:gd name="T22" fmla="*/ 10 w 98"/>
                  <a:gd name="T23" fmla="*/ 22 h 52"/>
                  <a:gd name="T24" fmla="*/ 10 w 98"/>
                  <a:gd name="T25" fmla="*/ 24 h 52"/>
                  <a:gd name="T26" fmla="*/ 14 w 98"/>
                  <a:gd name="T27" fmla="*/ 28 h 52"/>
                  <a:gd name="T28" fmla="*/ 18 w 98"/>
                  <a:gd name="T29" fmla="*/ 32 h 52"/>
                  <a:gd name="T30" fmla="*/ 26 w 98"/>
                  <a:gd name="T31" fmla="*/ 36 h 52"/>
                  <a:gd name="T32" fmla="*/ 42 w 98"/>
                  <a:gd name="T33" fmla="*/ 42 h 52"/>
                  <a:gd name="T34" fmla="*/ 64 w 98"/>
                  <a:gd name="T35" fmla="*/ 48 h 52"/>
                  <a:gd name="T36" fmla="*/ 96 w 98"/>
                  <a:gd name="T37" fmla="*/ 52 h 52"/>
                  <a:gd name="T38" fmla="*/ 98 w 98"/>
                  <a:gd name="T39" fmla="*/ 34 h 52"/>
                  <a:gd name="T40" fmla="*/ 82 w 98"/>
                  <a:gd name="T41" fmla="*/ 32 h 52"/>
                  <a:gd name="T42" fmla="*/ 36 w 98"/>
                  <a:gd name="T43" fmla="*/ 22 h 52"/>
                  <a:gd name="T44" fmla="*/ 24 w 98"/>
                  <a:gd name="T45" fmla="*/ 12 h 52"/>
                  <a:gd name="T46" fmla="*/ 8 w 98"/>
                  <a:gd name="T47" fmla="*/ 0 h 5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8"/>
                  <a:gd name="T73" fmla="*/ 0 h 52"/>
                  <a:gd name="T74" fmla="*/ 98 w 98"/>
                  <a:gd name="T75" fmla="*/ 52 h 5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8" h="52">
                    <a:moveTo>
                      <a:pt x="8" y="0"/>
                    </a:moveTo>
                    <a:lnTo>
                      <a:pt x="8" y="0"/>
                    </a:lnTo>
                    <a:lnTo>
                      <a:pt x="6" y="2"/>
                    </a:lnTo>
                    <a:lnTo>
                      <a:pt x="4" y="4"/>
                    </a:lnTo>
                    <a:lnTo>
                      <a:pt x="2" y="6"/>
                    </a:lnTo>
                    <a:lnTo>
                      <a:pt x="0" y="10"/>
                    </a:lnTo>
                    <a:lnTo>
                      <a:pt x="0" y="12"/>
                    </a:lnTo>
                    <a:lnTo>
                      <a:pt x="2" y="16"/>
                    </a:lnTo>
                    <a:lnTo>
                      <a:pt x="8" y="20"/>
                    </a:lnTo>
                    <a:lnTo>
                      <a:pt x="8" y="22"/>
                    </a:lnTo>
                    <a:lnTo>
                      <a:pt x="10" y="22"/>
                    </a:lnTo>
                    <a:lnTo>
                      <a:pt x="10" y="24"/>
                    </a:lnTo>
                    <a:lnTo>
                      <a:pt x="14" y="28"/>
                    </a:lnTo>
                    <a:lnTo>
                      <a:pt x="18" y="32"/>
                    </a:lnTo>
                    <a:lnTo>
                      <a:pt x="26" y="36"/>
                    </a:lnTo>
                    <a:lnTo>
                      <a:pt x="42" y="42"/>
                    </a:lnTo>
                    <a:lnTo>
                      <a:pt x="64" y="48"/>
                    </a:lnTo>
                    <a:lnTo>
                      <a:pt x="96" y="52"/>
                    </a:lnTo>
                    <a:lnTo>
                      <a:pt x="98" y="34"/>
                    </a:lnTo>
                    <a:lnTo>
                      <a:pt x="82" y="32"/>
                    </a:lnTo>
                    <a:lnTo>
                      <a:pt x="36" y="22"/>
                    </a:lnTo>
                    <a:lnTo>
                      <a:pt x="24" y="12"/>
                    </a:lnTo>
                    <a:lnTo>
                      <a:pt x="8" y="0"/>
                    </a:lnTo>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37" name="Freeform 207"/>
              <p:cNvSpPr>
                <a:spLocks/>
              </p:cNvSpPr>
              <p:nvPr/>
            </p:nvSpPr>
            <p:spPr bwMode="gray">
              <a:xfrm>
                <a:off x="3585" y="433"/>
                <a:ext cx="417" cy="372"/>
              </a:xfrm>
              <a:custGeom>
                <a:avLst/>
                <a:gdLst>
                  <a:gd name="T0" fmla="*/ 262 w 378"/>
                  <a:gd name="T1" fmla="*/ 126 h 372"/>
                  <a:gd name="T2" fmla="*/ 264 w 378"/>
                  <a:gd name="T3" fmla="*/ 110 h 372"/>
                  <a:gd name="T4" fmla="*/ 256 w 378"/>
                  <a:gd name="T5" fmla="*/ 114 h 372"/>
                  <a:gd name="T6" fmla="*/ 254 w 378"/>
                  <a:gd name="T7" fmla="*/ 130 h 372"/>
                  <a:gd name="T8" fmla="*/ 192 w 378"/>
                  <a:gd name="T9" fmla="*/ 116 h 372"/>
                  <a:gd name="T10" fmla="*/ 168 w 378"/>
                  <a:gd name="T11" fmla="*/ 98 h 372"/>
                  <a:gd name="T12" fmla="*/ 162 w 378"/>
                  <a:gd name="T13" fmla="*/ 82 h 372"/>
                  <a:gd name="T14" fmla="*/ 160 w 378"/>
                  <a:gd name="T15" fmla="*/ 58 h 372"/>
                  <a:gd name="T16" fmla="*/ 174 w 378"/>
                  <a:gd name="T17" fmla="*/ 40 h 372"/>
                  <a:gd name="T18" fmla="*/ 170 w 378"/>
                  <a:gd name="T19" fmla="*/ 6 h 372"/>
                  <a:gd name="T20" fmla="*/ 152 w 378"/>
                  <a:gd name="T21" fmla="*/ 0 h 372"/>
                  <a:gd name="T22" fmla="*/ 140 w 378"/>
                  <a:gd name="T23" fmla="*/ 8 h 372"/>
                  <a:gd name="T24" fmla="*/ 110 w 378"/>
                  <a:gd name="T25" fmla="*/ 18 h 372"/>
                  <a:gd name="T26" fmla="*/ 112 w 378"/>
                  <a:gd name="T27" fmla="*/ 28 h 372"/>
                  <a:gd name="T28" fmla="*/ 124 w 378"/>
                  <a:gd name="T29" fmla="*/ 34 h 372"/>
                  <a:gd name="T30" fmla="*/ 108 w 378"/>
                  <a:gd name="T31" fmla="*/ 36 h 372"/>
                  <a:gd name="T32" fmla="*/ 96 w 378"/>
                  <a:gd name="T33" fmla="*/ 48 h 372"/>
                  <a:gd name="T34" fmla="*/ 88 w 378"/>
                  <a:gd name="T35" fmla="*/ 60 h 372"/>
                  <a:gd name="T36" fmla="*/ 58 w 378"/>
                  <a:gd name="T37" fmla="*/ 84 h 372"/>
                  <a:gd name="T38" fmla="*/ 48 w 378"/>
                  <a:gd name="T39" fmla="*/ 126 h 372"/>
                  <a:gd name="T40" fmla="*/ 18 w 378"/>
                  <a:gd name="T41" fmla="*/ 148 h 372"/>
                  <a:gd name="T42" fmla="*/ 12 w 378"/>
                  <a:gd name="T43" fmla="*/ 170 h 372"/>
                  <a:gd name="T44" fmla="*/ 32 w 378"/>
                  <a:gd name="T45" fmla="*/ 166 h 372"/>
                  <a:gd name="T46" fmla="*/ 32 w 378"/>
                  <a:gd name="T47" fmla="*/ 176 h 372"/>
                  <a:gd name="T48" fmla="*/ 16 w 378"/>
                  <a:gd name="T49" fmla="*/ 192 h 372"/>
                  <a:gd name="T50" fmla="*/ 38 w 378"/>
                  <a:gd name="T51" fmla="*/ 214 h 372"/>
                  <a:gd name="T52" fmla="*/ 50 w 378"/>
                  <a:gd name="T53" fmla="*/ 206 h 372"/>
                  <a:gd name="T54" fmla="*/ 58 w 378"/>
                  <a:gd name="T55" fmla="*/ 194 h 372"/>
                  <a:gd name="T56" fmla="*/ 56 w 378"/>
                  <a:gd name="T57" fmla="*/ 210 h 372"/>
                  <a:gd name="T58" fmla="*/ 76 w 378"/>
                  <a:gd name="T59" fmla="*/ 308 h 372"/>
                  <a:gd name="T60" fmla="*/ 102 w 378"/>
                  <a:gd name="T61" fmla="*/ 352 h 372"/>
                  <a:gd name="T62" fmla="*/ 114 w 378"/>
                  <a:gd name="T63" fmla="*/ 370 h 372"/>
                  <a:gd name="T64" fmla="*/ 132 w 378"/>
                  <a:gd name="T65" fmla="*/ 370 h 372"/>
                  <a:gd name="T66" fmla="*/ 134 w 378"/>
                  <a:gd name="T67" fmla="*/ 362 h 372"/>
                  <a:gd name="T68" fmla="*/ 146 w 378"/>
                  <a:gd name="T69" fmla="*/ 348 h 372"/>
                  <a:gd name="T70" fmla="*/ 160 w 378"/>
                  <a:gd name="T71" fmla="*/ 318 h 372"/>
                  <a:gd name="T72" fmla="*/ 162 w 378"/>
                  <a:gd name="T73" fmla="*/ 280 h 372"/>
                  <a:gd name="T74" fmla="*/ 182 w 378"/>
                  <a:gd name="T75" fmla="*/ 268 h 372"/>
                  <a:gd name="T76" fmla="*/ 224 w 378"/>
                  <a:gd name="T77" fmla="*/ 232 h 372"/>
                  <a:gd name="T78" fmla="*/ 248 w 378"/>
                  <a:gd name="T79" fmla="*/ 202 h 372"/>
                  <a:gd name="T80" fmla="*/ 262 w 378"/>
                  <a:gd name="T81" fmla="*/ 194 h 372"/>
                  <a:gd name="T82" fmla="*/ 266 w 378"/>
                  <a:gd name="T83" fmla="*/ 176 h 372"/>
                  <a:gd name="T84" fmla="*/ 266 w 378"/>
                  <a:gd name="T85" fmla="*/ 160 h 372"/>
                  <a:gd name="T86" fmla="*/ 282 w 378"/>
                  <a:gd name="T87" fmla="*/ 150 h 372"/>
                  <a:gd name="T88" fmla="*/ 294 w 378"/>
                  <a:gd name="T89" fmla="*/ 156 h 372"/>
                  <a:gd name="T90" fmla="*/ 304 w 378"/>
                  <a:gd name="T91" fmla="*/ 170 h 372"/>
                  <a:gd name="T92" fmla="*/ 312 w 378"/>
                  <a:gd name="T93" fmla="*/ 164 h 372"/>
                  <a:gd name="T94" fmla="*/ 318 w 378"/>
                  <a:gd name="T95" fmla="*/ 182 h 372"/>
                  <a:gd name="T96" fmla="*/ 324 w 378"/>
                  <a:gd name="T97" fmla="*/ 184 h 372"/>
                  <a:gd name="T98" fmla="*/ 322 w 378"/>
                  <a:gd name="T99" fmla="*/ 168 h 372"/>
                  <a:gd name="T100" fmla="*/ 336 w 378"/>
                  <a:gd name="T101" fmla="*/ 168 h 372"/>
                  <a:gd name="T102" fmla="*/ 346 w 378"/>
                  <a:gd name="T103" fmla="*/ 152 h 372"/>
                  <a:gd name="T104" fmla="*/ 370 w 378"/>
                  <a:gd name="T105" fmla="*/ 130 h 372"/>
                  <a:gd name="T106" fmla="*/ 378 w 378"/>
                  <a:gd name="T107" fmla="*/ 114 h 372"/>
                  <a:gd name="T108" fmla="*/ 344 w 378"/>
                  <a:gd name="T109" fmla="*/ 114 h 372"/>
                  <a:gd name="T110" fmla="*/ 322 w 378"/>
                  <a:gd name="T111" fmla="*/ 130 h 372"/>
                  <a:gd name="T112" fmla="*/ 306 w 378"/>
                  <a:gd name="T113" fmla="*/ 136 h 372"/>
                  <a:gd name="T114" fmla="*/ 282 w 378"/>
                  <a:gd name="T115" fmla="*/ 136 h 37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78"/>
                  <a:gd name="T175" fmla="*/ 0 h 372"/>
                  <a:gd name="T176" fmla="*/ 378 w 378"/>
                  <a:gd name="T177" fmla="*/ 372 h 37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78" h="372">
                    <a:moveTo>
                      <a:pt x="264" y="138"/>
                    </a:moveTo>
                    <a:lnTo>
                      <a:pt x="262" y="136"/>
                    </a:lnTo>
                    <a:lnTo>
                      <a:pt x="260" y="134"/>
                    </a:lnTo>
                    <a:lnTo>
                      <a:pt x="260" y="130"/>
                    </a:lnTo>
                    <a:lnTo>
                      <a:pt x="262" y="128"/>
                    </a:lnTo>
                    <a:lnTo>
                      <a:pt x="262" y="126"/>
                    </a:lnTo>
                    <a:lnTo>
                      <a:pt x="262" y="122"/>
                    </a:lnTo>
                    <a:lnTo>
                      <a:pt x="264" y="118"/>
                    </a:lnTo>
                    <a:lnTo>
                      <a:pt x="264" y="114"/>
                    </a:lnTo>
                    <a:lnTo>
                      <a:pt x="264" y="110"/>
                    </a:lnTo>
                    <a:lnTo>
                      <a:pt x="262" y="110"/>
                    </a:lnTo>
                    <a:lnTo>
                      <a:pt x="260" y="110"/>
                    </a:lnTo>
                    <a:lnTo>
                      <a:pt x="258" y="110"/>
                    </a:lnTo>
                    <a:lnTo>
                      <a:pt x="258" y="112"/>
                    </a:lnTo>
                    <a:lnTo>
                      <a:pt x="256" y="112"/>
                    </a:lnTo>
                    <a:lnTo>
                      <a:pt x="256" y="114"/>
                    </a:lnTo>
                    <a:lnTo>
                      <a:pt x="256" y="116"/>
                    </a:lnTo>
                    <a:lnTo>
                      <a:pt x="256" y="120"/>
                    </a:lnTo>
                    <a:lnTo>
                      <a:pt x="254" y="122"/>
                    </a:lnTo>
                    <a:lnTo>
                      <a:pt x="254" y="126"/>
                    </a:lnTo>
                    <a:lnTo>
                      <a:pt x="254" y="128"/>
                    </a:lnTo>
                    <a:lnTo>
                      <a:pt x="254" y="130"/>
                    </a:lnTo>
                    <a:lnTo>
                      <a:pt x="226" y="126"/>
                    </a:lnTo>
                    <a:lnTo>
                      <a:pt x="218" y="122"/>
                    </a:lnTo>
                    <a:lnTo>
                      <a:pt x="206" y="120"/>
                    </a:lnTo>
                    <a:lnTo>
                      <a:pt x="196" y="118"/>
                    </a:lnTo>
                    <a:lnTo>
                      <a:pt x="192" y="116"/>
                    </a:lnTo>
                    <a:lnTo>
                      <a:pt x="186" y="114"/>
                    </a:lnTo>
                    <a:lnTo>
                      <a:pt x="180" y="112"/>
                    </a:lnTo>
                    <a:lnTo>
                      <a:pt x="176" y="108"/>
                    </a:lnTo>
                    <a:lnTo>
                      <a:pt x="172" y="104"/>
                    </a:lnTo>
                    <a:lnTo>
                      <a:pt x="168" y="102"/>
                    </a:lnTo>
                    <a:lnTo>
                      <a:pt x="168" y="98"/>
                    </a:lnTo>
                    <a:lnTo>
                      <a:pt x="166" y="98"/>
                    </a:lnTo>
                    <a:lnTo>
                      <a:pt x="162" y="94"/>
                    </a:lnTo>
                    <a:lnTo>
                      <a:pt x="160" y="90"/>
                    </a:lnTo>
                    <a:lnTo>
                      <a:pt x="158" y="88"/>
                    </a:lnTo>
                    <a:lnTo>
                      <a:pt x="160" y="84"/>
                    </a:lnTo>
                    <a:lnTo>
                      <a:pt x="162" y="82"/>
                    </a:lnTo>
                    <a:lnTo>
                      <a:pt x="164" y="80"/>
                    </a:lnTo>
                    <a:lnTo>
                      <a:pt x="166" y="78"/>
                    </a:lnTo>
                    <a:lnTo>
                      <a:pt x="162" y="72"/>
                    </a:lnTo>
                    <a:lnTo>
                      <a:pt x="160" y="64"/>
                    </a:lnTo>
                    <a:lnTo>
                      <a:pt x="160" y="58"/>
                    </a:lnTo>
                    <a:lnTo>
                      <a:pt x="162" y="52"/>
                    </a:lnTo>
                    <a:lnTo>
                      <a:pt x="164" y="48"/>
                    </a:lnTo>
                    <a:lnTo>
                      <a:pt x="166" y="44"/>
                    </a:lnTo>
                    <a:lnTo>
                      <a:pt x="170" y="42"/>
                    </a:lnTo>
                    <a:lnTo>
                      <a:pt x="172" y="40"/>
                    </a:lnTo>
                    <a:lnTo>
                      <a:pt x="174" y="40"/>
                    </a:lnTo>
                    <a:lnTo>
                      <a:pt x="168" y="28"/>
                    </a:lnTo>
                    <a:lnTo>
                      <a:pt x="174" y="22"/>
                    </a:lnTo>
                    <a:lnTo>
                      <a:pt x="172" y="20"/>
                    </a:lnTo>
                    <a:lnTo>
                      <a:pt x="170" y="14"/>
                    </a:lnTo>
                    <a:lnTo>
                      <a:pt x="170" y="10"/>
                    </a:lnTo>
                    <a:lnTo>
                      <a:pt x="170" y="6"/>
                    </a:lnTo>
                    <a:lnTo>
                      <a:pt x="168" y="6"/>
                    </a:lnTo>
                    <a:lnTo>
                      <a:pt x="168" y="2"/>
                    </a:lnTo>
                    <a:lnTo>
                      <a:pt x="164" y="0"/>
                    </a:lnTo>
                    <a:lnTo>
                      <a:pt x="160" y="0"/>
                    </a:lnTo>
                    <a:lnTo>
                      <a:pt x="156" y="0"/>
                    </a:lnTo>
                    <a:lnTo>
                      <a:pt x="152" y="0"/>
                    </a:lnTo>
                    <a:lnTo>
                      <a:pt x="150" y="0"/>
                    </a:lnTo>
                    <a:lnTo>
                      <a:pt x="146" y="2"/>
                    </a:lnTo>
                    <a:lnTo>
                      <a:pt x="144" y="2"/>
                    </a:lnTo>
                    <a:lnTo>
                      <a:pt x="140" y="6"/>
                    </a:lnTo>
                    <a:lnTo>
                      <a:pt x="140" y="8"/>
                    </a:lnTo>
                    <a:lnTo>
                      <a:pt x="138" y="12"/>
                    </a:lnTo>
                    <a:lnTo>
                      <a:pt x="126" y="14"/>
                    </a:lnTo>
                    <a:lnTo>
                      <a:pt x="120" y="14"/>
                    </a:lnTo>
                    <a:lnTo>
                      <a:pt x="114" y="16"/>
                    </a:lnTo>
                    <a:lnTo>
                      <a:pt x="110" y="18"/>
                    </a:lnTo>
                    <a:lnTo>
                      <a:pt x="108" y="20"/>
                    </a:lnTo>
                    <a:lnTo>
                      <a:pt x="106" y="22"/>
                    </a:lnTo>
                    <a:lnTo>
                      <a:pt x="106" y="24"/>
                    </a:lnTo>
                    <a:lnTo>
                      <a:pt x="106" y="26"/>
                    </a:lnTo>
                    <a:lnTo>
                      <a:pt x="108" y="26"/>
                    </a:lnTo>
                    <a:lnTo>
                      <a:pt x="112" y="28"/>
                    </a:lnTo>
                    <a:lnTo>
                      <a:pt x="114" y="28"/>
                    </a:lnTo>
                    <a:lnTo>
                      <a:pt x="116" y="28"/>
                    </a:lnTo>
                    <a:lnTo>
                      <a:pt x="118" y="28"/>
                    </a:lnTo>
                    <a:lnTo>
                      <a:pt x="120" y="30"/>
                    </a:lnTo>
                    <a:lnTo>
                      <a:pt x="124" y="32"/>
                    </a:lnTo>
                    <a:lnTo>
                      <a:pt x="124" y="34"/>
                    </a:lnTo>
                    <a:lnTo>
                      <a:pt x="124" y="36"/>
                    </a:lnTo>
                    <a:lnTo>
                      <a:pt x="124" y="38"/>
                    </a:lnTo>
                    <a:lnTo>
                      <a:pt x="122" y="36"/>
                    </a:lnTo>
                    <a:lnTo>
                      <a:pt x="118" y="36"/>
                    </a:lnTo>
                    <a:lnTo>
                      <a:pt x="114" y="36"/>
                    </a:lnTo>
                    <a:lnTo>
                      <a:pt x="108" y="36"/>
                    </a:lnTo>
                    <a:lnTo>
                      <a:pt x="106" y="38"/>
                    </a:lnTo>
                    <a:lnTo>
                      <a:pt x="102" y="38"/>
                    </a:lnTo>
                    <a:lnTo>
                      <a:pt x="98" y="40"/>
                    </a:lnTo>
                    <a:lnTo>
                      <a:pt x="96" y="44"/>
                    </a:lnTo>
                    <a:lnTo>
                      <a:pt x="96" y="48"/>
                    </a:lnTo>
                    <a:lnTo>
                      <a:pt x="96" y="50"/>
                    </a:lnTo>
                    <a:lnTo>
                      <a:pt x="96" y="52"/>
                    </a:lnTo>
                    <a:lnTo>
                      <a:pt x="96" y="54"/>
                    </a:lnTo>
                    <a:lnTo>
                      <a:pt x="90" y="54"/>
                    </a:lnTo>
                    <a:lnTo>
                      <a:pt x="90" y="58"/>
                    </a:lnTo>
                    <a:lnTo>
                      <a:pt x="88" y="60"/>
                    </a:lnTo>
                    <a:lnTo>
                      <a:pt x="84" y="64"/>
                    </a:lnTo>
                    <a:lnTo>
                      <a:pt x="82" y="68"/>
                    </a:lnTo>
                    <a:lnTo>
                      <a:pt x="78" y="70"/>
                    </a:lnTo>
                    <a:lnTo>
                      <a:pt x="76" y="72"/>
                    </a:lnTo>
                    <a:lnTo>
                      <a:pt x="76" y="74"/>
                    </a:lnTo>
                    <a:lnTo>
                      <a:pt x="58" y="84"/>
                    </a:lnTo>
                    <a:lnTo>
                      <a:pt x="46" y="94"/>
                    </a:lnTo>
                    <a:lnTo>
                      <a:pt x="40" y="104"/>
                    </a:lnTo>
                    <a:lnTo>
                      <a:pt x="38" y="112"/>
                    </a:lnTo>
                    <a:lnTo>
                      <a:pt x="38" y="118"/>
                    </a:lnTo>
                    <a:lnTo>
                      <a:pt x="40" y="122"/>
                    </a:lnTo>
                    <a:lnTo>
                      <a:pt x="48" y="126"/>
                    </a:lnTo>
                    <a:lnTo>
                      <a:pt x="44" y="146"/>
                    </a:lnTo>
                    <a:lnTo>
                      <a:pt x="38" y="146"/>
                    </a:lnTo>
                    <a:lnTo>
                      <a:pt x="24" y="146"/>
                    </a:lnTo>
                    <a:lnTo>
                      <a:pt x="22" y="146"/>
                    </a:lnTo>
                    <a:lnTo>
                      <a:pt x="20" y="146"/>
                    </a:lnTo>
                    <a:lnTo>
                      <a:pt x="18" y="148"/>
                    </a:lnTo>
                    <a:lnTo>
                      <a:pt x="16" y="148"/>
                    </a:lnTo>
                    <a:lnTo>
                      <a:pt x="0" y="166"/>
                    </a:lnTo>
                    <a:lnTo>
                      <a:pt x="2" y="168"/>
                    </a:lnTo>
                    <a:lnTo>
                      <a:pt x="6" y="170"/>
                    </a:lnTo>
                    <a:lnTo>
                      <a:pt x="12" y="170"/>
                    </a:lnTo>
                    <a:lnTo>
                      <a:pt x="18" y="170"/>
                    </a:lnTo>
                    <a:lnTo>
                      <a:pt x="24" y="168"/>
                    </a:lnTo>
                    <a:lnTo>
                      <a:pt x="26" y="168"/>
                    </a:lnTo>
                    <a:lnTo>
                      <a:pt x="28" y="166"/>
                    </a:lnTo>
                    <a:lnTo>
                      <a:pt x="30" y="166"/>
                    </a:lnTo>
                    <a:lnTo>
                      <a:pt x="32" y="166"/>
                    </a:lnTo>
                    <a:lnTo>
                      <a:pt x="36" y="166"/>
                    </a:lnTo>
                    <a:lnTo>
                      <a:pt x="36" y="168"/>
                    </a:lnTo>
                    <a:lnTo>
                      <a:pt x="34" y="170"/>
                    </a:lnTo>
                    <a:lnTo>
                      <a:pt x="32" y="176"/>
                    </a:lnTo>
                    <a:lnTo>
                      <a:pt x="28" y="180"/>
                    </a:lnTo>
                    <a:lnTo>
                      <a:pt x="24" y="184"/>
                    </a:lnTo>
                    <a:lnTo>
                      <a:pt x="20" y="188"/>
                    </a:lnTo>
                    <a:lnTo>
                      <a:pt x="16" y="190"/>
                    </a:lnTo>
                    <a:lnTo>
                      <a:pt x="16" y="192"/>
                    </a:lnTo>
                    <a:lnTo>
                      <a:pt x="16" y="194"/>
                    </a:lnTo>
                    <a:lnTo>
                      <a:pt x="18" y="198"/>
                    </a:lnTo>
                    <a:lnTo>
                      <a:pt x="20" y="202"/>
                    </a:lnTo>
                    <a:lnTo>
                      <a:pt x="24" y="206"/>
                    </a:lnTo>
                    <a:lnTo>
                      <a:pt x="30" y="210"/>
                    </a:lnTo>
                    <a:lnTo>
                      <a:pt x="38" y="214"/>
                    </a:lnTo>
                    <a:lnTo>
                      <a:pt x="40" y="214"/>
                    </a:lnTo>
                    <a:lnTo>
                      <a:pt x="42" y="214"/>
                    </a:lnTo>
                    <a:lnTo>
                      <a:pt x="44" y="214"/>
                    </a:lnTo>
                    <a:lnTo>
                      <a:pt x="46" y="210"/>
                    </a:lnTo>
                    <a:lnTo>
                      <a:pt x="50" y="206"/>
                    </a:lnTo>
                    <a:lnTo>
                      <a:pt x="50" y="204"/>
                    </a:lnTo>
                    <a:lnTo>
                      <a:pt x="50" y="200"/>
                    </a:lnTo>
                    <a:lnTo>
                      <a:pt x="52" y="196"/>
                    </a:lnTo>
                    <a:lnTo>
                      <a:pt x="54" y="194"/>
                    </a:lnTo>
                    <a:lnTo>
                      <a:pt x="58" y="192"/>
                    </a:lnTo>
                    <a:lnTo>
                      <a:pt x="58" y="194"/>
                    </a:lnTo>
                    <a:lnTo>
                      <a:pt x="56" y="196"/>
                    </a:lnTo>
                    <a:lnTo>
                      <a:pt x="56" y="200"/>
                    </a:lnTo>
                    <a:lnTo>
                      <a:pt x="56" y="204"/>
                    </a:lnTo>
                    <a:lnTo>
                      <a:pt x="58" y="206"/>
                    </a:lnTo>
                    <a:lnTo>
                      <a:pt x="58" y="208"/>
                    </a:lnTo>
                    <a:lnTo>
                      <a:pt x="56" y="210"/>
                    </a:lnTo>
                    <a:lnTo>
                      <a:pt x="56" y="212"/>
                    </a:lnTo>
                    <a:lnTo>
                      <a:pt x="56" y="216"/>
                    </a:lnTo>
                    <a:lnTo>
                      <a:pt x="56" y="220"/>
                    </a:lnTo>
                    <a:lnTo>
                      <a:pt x="56" y="228"/>
                    </a:lnTo>
                    <a:lnTo>
                      <a:pt x="60" y="258"/>
                    </a:lnTo>
                    <a:lnTo>
                      <a:pt x="76" y="308"/>
                    </a:lnTo>
                    <a:lnTo>
                      <a:pt x="92" y="336"/>
                    </a:lnTo>
                    <a:lnTo>
                      <a:pt x="94" y="336"/>
                    </a:lnTo>
                    <a:lnTo>
                      <a:pt x="96" y="340"/>
                    </a:lnTo>
                    <a:lnTo>
                      <a:pt x="98" y="344"/>
                    </a:lnTo>
                    <a:lnTo>
                      <a:pt x="102" y="352"/>
                    </a:lnTo>
                    <a:lnTo>
                      <a:pt x="104" y="354"/>
                    </a:lnTo>
                    <a:lnTo>
                      <a:pt x="108" y="358"/>
                    </a:lnTo>
                    <a:lnTo>
                      <a:pt x="110" y="362"/>
                    </a:lnTo>
                    <a:lnTo>
                      <a:pt x="112" y="366"/>
                    </a:lnTo>
                    <a:lnTo>
                      <a:pt x="114" y="370"/>
                    </a:lnTo>
                    <a:lnTo>
                      <a:pt x="116" y="372"/>
                    </a:lnTo>
                    <a:lnTo>
                      <a:pt x="120" y="372"/>
                    </a:lnTo>
                    <a:lnTo>
                      <a:pt x="126" y="372"/>
                    </a:lnTo>
                    <a:lnTo>
                      <a:pt x="130" y="372"/>
                    </a:lnTo>
                    <a:lnTo>
                      <a:pt x="132" y="372"/>
                    </a:lnTo>
                    <a:lnTo>
                      <a:pt x="132" y="370"/>
                    </a:lnTo>
                    <a:lnTo>
                      <a:pt x="132" y="368"/>
                    </a:lnTo>
                    <a:lnTo>
                      <a:pt x="134" y="364"/>
                    </a:lnTo>
                    <a:lnTo>
                      <a:pt x="134" y="362"/>
                    </a:lnTo>
                    <a:lnTo>
                      <a:pt x="138" y="358"/>
                    </a:lnTo>
                    <a:lnTo>
                      <a:pt x="140" y="356"/>
                    </a:lnTo>
                    <a:lnTo>
                      <a:pt x="144" y="354"/>
                    </a:lnTo>
                    <a:lnTo>
                      <a:pt x="146" y="352"/>
                    </a:lnTo>
                    <a:lnTo>
                      <a:pt x="146" y="348"/>
                    </a:lnTo>
                    <a:lnTo>
                      <a:pt x="150" y="346"/>
                    </a:lnTo>
                    <a:lnTo>
                      <a:pt x="152" y="344"/>
                    </a:lnTo>
                    <a:lnTo>
                      <a:pt x="154" y="342"/>
                    </a:lnTo>
                    <a:lnTo>
                      <a:pt x="156" y="338"/>
                    </a:lnTo>
                    <a:lnTo>
                      <a:pt x="158" y="330"/>
                    </a:lnTo>
                    <a:lnTo>
                      <a:pt x="160" y="318"/>
                    </a:lnTo>
                    <a:lnTo>
                      <a:pt x="158" y="308"/>
                    </a:lnTo>
                    <a:lnTo>
                      <a:pt x="156" y="302"/>
                    </a:lnTo>
                    <a:lnTo>
                      <a:pt x="156" y="296"/>
                    </a:lnTo>
                    <a:lnTo>
                      <a:pt x="156" y="290"/>
                    </a:lnTo>
                    <a:lnTo>
                      <a:pt x="158" y="284"/>
                    </a:lnTo>
                    <a:lnTo>
                      <a:pt x="162" y="280"/>
                    </a:lnTo>
                    <a:lnTo>
                      <a:pt x="166" y="278"/>
                    </a:lnTo>
                    <a:lnTo>
                      <a:pt x="168" y="276"/>
                    </a:lnTo>
                    <a:lnTo>
                      <a:pt x="170" y="276"/>
                    </a:lnTo>
                    <a:lnTo>
                      <a:pt x="174" y="274"/>
                    </a:lnTo>
                    <a:lnTo>
                      <a:pt x="178" y="270"/>
                    </a:lnTo>
                    <a:lnTo>
                      <a:pt x="182" y="268"/>
                    </a:lnTo>
                    <a:lnTo>
                      <a:pt x="184" y="266"/>
                    </a:lnTo>
                    <a:lnTo>
                      <a:pt x="190" y="260"/>
                    </a:lnTo>
                    <a:lnTo>
                      <a:pt x="198" y="252"/>
                    </a:lnTo>
                    <a:lnTo>
                      <a:pt x="208" y="244"/>
                    </a:lnTo>
                    <a:lnTo>
                      <a:pt x="218" y="236"/>
                    </a:lnTo>
                    <a:lnTo>
                      <a:pt x="224" y="232"/>
                    </a:lnTo>
                    <a:lnTo>
                      <a:pt x="226" y="230"/>
                    </a:lnTo>
                    <a:lnTo>
                      <a:pt x="232" y="228"/>
                    </a:lnTo>
                    <a:lnTo>
                      <a:pt x="236" y="222"/>
                    </a:lnTo>
                    <a:lnTo>
                      <a:pt x="242" y="216"/>
                    </a:lnTo>
                    <a:lnTo>
                      <a:pt x="246" y="210"/>
                    </a:lnTo>
                    <a:lnTo>
                      <a:pt x="248" y="202"/>
                    </a:lnTo>
                    <a:lnTo>
                      <a:pt x="250" y="200"/>
                    </a:lnTo>
                    <a:lnTo>
                      <a:pt x="250" y="198"/>
                    </a:lnTo>
                    <a:lnTo>
                      <a:pt x="254" y="196"/>
                    </a:lnTo>
                    <a:lnTo>
                      <a:pt x="258" y="194"/>
                    </a:lnTo>
                    <a:lnTo>
                      <a:pt x="262" y="194"/>
                    </a:lnTo>
                    <a:lnTo>
                      <a:pt x="270" y="196"/>
                    </a:lnTo>
                    <a:lnTo>
                      <a:pt x="270" y="182"/>
                    </a:lnTo>
                    <a:lnTo>
                      <a:pt x="270" y="180"/>
                    </a:lnTo>
                    <a:lnTo>
                      <a:pt x="268" y="176"/>
                    </a:lnTo>
                    <a:lnTo>
                      <a:pt x="266" y="176"/>
                    </a:lnTo>
                    <a:lnTo>
                      <a:pt x="266" y="174"/>
                    </a:lnTo>
                    <a:lnTo>
                      <a:pt x="264" y="172"/>
                    </a:lnTo>
                    <a:lnTo>
                      <a:pt x="264" y="168"/>
                    </a:lnTo>
                    <a:lnTo>
                      <a:pt x="264" y="164"/>
                    </a:lnTo>
                    <a:lnTo>
                      <a:pt x="266" y="162"/>
                    </a:lnTo>
                    <a:lnTo>
                      <a:pt x="266" y="160"/>
                    </a:lnTo>
                    <a:lnTo>
                      <a:pt x="266" y="158"/>
                    </a:lnTo>
                    <a:lnTo>
                      <a:pt x="268" y="154"/>
                    </a:lnTo>
                    <a:lnTo>
                      <a:pt x="268" y="152"/>
                    </a:lnTo>
                    <a:lnTo>
                      <a:pt x="270" y="150"/>
                    </a:lnTo>
                    <a:lnTo>
                      <a:pt x="274" y="150"/>
                    </a:lnTo>
                    <a:lnTo>
                      <a:pt x="282" y="150"/>
                    </a:lnTo>
                    <a:lnTo>
                      <a:pt x="288" y="150"/>
                    </a:lnTo>
                    <a:lnTo>
                      <a:pt x="290" y="150"/>
                    </a:lnTo>
                    <a:lnTo>
                      <a:pt x="292" y="152"/>
                    </a:lnTo>
                    <a:lnTo>
                      <a:pt x="294" y="156"/>
                    </a:lnTo>
                    <a:lnTo>
                      <a:pt x="294" y="164"/>
                    </a:lnTo>
                    <a:lnTo>
                      <a:pt x="298" y="178"/>
                    </a:lnTo>
                    <a:lnTo>
                      <a:pt x="300" y="176"/>
                    </a:lnTo>
                    <a:lnTo>
                      <a:pt x="302" y="174"/>
                    </a:lnTo>
                    <a:lnTo>
                      <a:pt x="304" y="170"/>
                    </a:lnTo>
                    <a:lnTo>
                      <a:pt x="304" y="168"/>
                    </a:lnTo>
                    <a:lnTo>
                      <a:pt x="306" y="164"/>
                    </a:lnTo>
                    <a:lnTo>
                      <a:pt x="308" y="162"/>
                    </a:lnTo>
                    <a:lnTo>
                      <a:pt x="310" y="162"/>
                    </a:lnTo>
                    <a:lnTo>
                      <a:pt x="312" y="164"/>
                    </a:lnTo>
                    <a:lnTo>
                      <a:pt x="312" y="168"/>
                    </a:lnTo>
                    <a:lnTo>
                      <a:pt x="314" y="176"/>
                    </a:lnTo>
                    <a:lnTo>
                      <a:pt x="316" y="184"/>
                    </a:lnTo>
                    <a:lnTo>
                      <a:pt x="316" y="182"/>
                    </a:lnTo>
                    <a:lnTo>
                      <a:pt x="318" y="182"/>
                    </a:lnTo>
                    <a:lnTo>
                      <a:pt x="320" y="182"/>
                    </a:lnTo>
                    <a:lnTo>
                      <a:pt x="320" y="184"/>
                    </a:lnTo>
                    <a:lnTo>
                      <a:pt x="322" y="184"/>
                    </a:lnTo>
                    <a:lnTo>
                      <a:pt x="324" y="184"/>
                    </a:lnTo>
                    <a:lnTo>
                      <a:pt x="324" y="182"/>
                    </a:lnTo>
                    <a:lnTo>
                      <a:pt x="324" y="178"/>
                    </a:lnTo>
                    <a:lnTo>
                      <a:pt x="322" y="174"/>
                    </a:lnTo>
                    <a:lnTo>
                      <a:pt x="322" y="170"/>
                    </a:lnTo>
                    <a:lnTo>
                      <a:pt x="322" y="168"/>
                    </a:lnTo>
                    <a:lnTo>
                      <a:pt x="324" y="168"/>
                    </a:lnTo>
                    <a:lnTo>
                      <a:pt x="328" y="170"/>
                    </a:lnTo>
                    <a:lnTo>
                      <a:pt x="330" y="172"/>
                    </a:lnTo>
                    <a:lnTo>
                      <a:pt x="332" y="172"/>
                    </a:lnTo>
                    <a:lnTo>
                      <a:pt x="334" y="170"/>
                    </a:lnTo>
                    <a:lnTo>
                      <a:pt x="336" y="168"/>
                    </a:lnTo>
                    <a:lnTo>
                      <a:pt x="338" y="166"/>
                    </a:lnTo>
                    <a:lnTo>
                      <a:pt x="340" y="164"/>
                    </a:lnTo>
                    <a:lnTo>
                      <a:pt x="342" y="164"/>
                    </a:lnTo>
                    <a:lnTo>
                      <a:pt x="344" y="160"/>
                    </a:lnTo>
                    <a:lnTo>
                      <a:pt x="344" y="156"/>
                    </a:lnTo>
                    <a:lnTo>
                      <a:pt x="346" y="152"/>
                    </a:lnTo>
                    <a:lnTo>
                      <a:pt x="348" y="146"/>
                    </a:lnTo>
                    <a:lnTo>
                      <a:pt x="350" y="142"/>
                    </a:lnTo>
                    <a:lnTo>
                      <a:pt x="354" y="140"/>
                    </a:lnTo>
                    <a:lnTo>
                      <a:pt x="358" y="138"/>
                    </a:lnTo>
                    <a:lnTo>
                      <a:pt x="368" y="134"/>
                    </a:lnTo>
                    <a:lnTo>
                      <a:pt x="370" y="130"/>
                    </a:lnTo>
                    <a:lnTo>
                      <a:pt x="370" y="128"/>
                    </a:lnTo>
                    <a:lnTo>
                      <a:pt x="372" y="126"/>
                    </a:lnTo>
                    <a:lnTo>
                      <a:pt x="374" y="124"/>
                    </a:lnTo>
                    <a:lnTo>
                      <a:pt x="374" y="120"/>
                    </a:lnTo>
                    <a:lnTo>
                      <a:pt x="376" y="116"/>
                    </a:lnTo>
                    <a:lnTo>
                      <a:pt x="378" y="114"/>
                    </a:lnTo>
                    <a:lnTo>
                      <a:pt x="378" y="110"/>
                    </a:lnTo>
                    <a:lnTo>
                      <a:pt x="378" y="108"/>
                    </a:lnTo>
                    <a:lnTo>
                      <a:pt x="376" y="108"/>
                    </a:lnTo>
                    <a:lnTo>
                      <a:pt x="366" y="110"/>
                    </a:lnTo>
                    <a:lnTo>
                      <a:pt x="354" y="112"/>
                    </a:lnTo>
                    <a:lnTo>
                      <a:pt x="344" y="114"/>
                    </a:lnTo>
                    <a:lnTo>
                      <a:pt x="330" y="112"/>
                    </a:lnTo>
                    <a:lnTo>
                      <a:pt x="328" y="116"/>
                    </a:lnTo>
                    <a:lnTo>
                      <a:pt x="326" y="120"/>
                    </a:lnTo>
                    <a:lnTo>
                      <a:pt x="324" y="124"/>
                    </a:lnTo>
                    <a:lnTo>
                      <a:pt x="322" y="130"/>
                    </a:lnTo>
                    <a:lnTo>
                      <a:pt x="320" y="134"/>
                    </a:lnTo>
                    <a:lnTo>
                      <a:pt x="318" y="136"/>
                    </a:lnTo>
                    <a:lnTo>
                      <a:pt x="316" y="138"/>
                    </a:lnTo>
                    <a:lnTo>
                      <a:pt x="314" y="138"/>
                    </a:lnTo>
                    <a:lnTo>
                      <a:pt x="310" y="138"/>
                    </a:lnTo>
                    <a:lnTo>
                      <a:pt x="306" y="136"/>
                    </a:lnTo>
                    <a:lnTo>
                      <a:pt x="302" y="136"/>
                    </a:lnTo>
                    <a:lnTo>
                      <a:pt x="298" y="136"/>
                    </a:lnTo>
                    <a:lnTo>
                      <a:pt x="294" y="138"/>
                    </a:lnTo>
                    <a:lnTo>
                      <a:pt x="290" y="136"/>
                    </a:lnTo>
                    <a:lnTo>
                      <a:pt x="284" y="136"/>
                    </a:lnTo>
                    <a:lnTo>
                      <a:pt x="282" y="136"/>
                    </a:lnTo>
                    <a:lnTo>
                      <a:pt x="280" y="136"/>
                    </a:lnTo>
                    <a:lnTo>
                      <a:pt x="264" y="138"/>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38" name="Freeform 208"/>
              <p:cNvSpPr>
                <a:spLocks/>
              </p:cNvSpPr>
              <p:nvPr/>
            </p:nvSpPr>
            <p:spPr bwMode="gray">
              <a:xfrm>
                <a:off x="3488" y="389"/>
                <a:ext cx="216" cy="136"/>
              </a:xfrm>
              <a:custGeom>
                <a:avLst/>
                <a:gdLst>
                  <a:gd name="T0" fmla="*/ 194 w 196"/>
                  <a:gd name="T1" fmla="*/ 36 h 136"/>
                  <a:gd name="T2" fmla="*/ 184 w 196"/>
                  <a:gd name="T3" fmla="*/ 36 h 136"/>
                  <a:gd name="T4" fmla="*/ 166 w 196"/>
                  <a:gd name="T5" fmla="*/ 38 h 136"/>
                  <a:gd name="T6" fmla="*/ 162 w 196"/>
                  <a:gd name="T7" fmla="*/ 40 h 136"/>
                  <a:gd name="T8" fmla="*/ 156 w 196"/>
                  <a:gd name="T9" fmla="*/ 44 h 136"/>
                  <a:gd name="T10" fmla="*/ 154 w 196"/>
                  <a:gd name="T11" fmla="*/ 50 h 136"/>
                  <a:gd name="T12" fmla="*/ 134 w 196"/>
                  <a:gd name="T13" fmla="*/ 66 h 136"/>
                  <a:gd name="T14" fmla="*/ 132 w 196"/>
                  <a:gd name="T15" fmla="*/ 66 h 136"/>
                  <a:gd name="T16" fmla="*/ 128 w 196"/>
                  <a:gd name="T17" fmla="*/ 66 h 136"/>
                  <a:gd name="T18" fmla="*/ 122 w 196"/>
                  <a:gd name="T19" fmla="*/ 72 h 136"/>
                  <a:gd name="T20" fmla="*/ 122 w 196"/>
                  <a:gd name="T21" fmla="*/ 84 h 136"/>
                  <a:gd name="T22" fmla="*/ 102 w 196"/>
                  <a:gd name="T23" fmla="*/ 102 h 136"/>
                  <a:gd name="T24" fmla="*/ 94 w 196"/>
                  <a:gd name="T25" fmla="*/ 102 h 136"/>
                  <a:gd name="T26" fmla="*/ 84 w 196"/>
                  <a:gd name="T27" fmla="*/ 104 h 136"/>
                  <a:gd name="T28" fmla="*/ 74 w 196"/>
                  <a:gd name="T29" fmla="*/ 110 h 136"/>
                  <a:gd name="T30" fmla="*/ 68 w 196"/>
                  <a:gd name="T31" fmla="*/ 118 h 136"/>
                  <a:gd name="T32" fmla="*/ 60 w 196"/>
                  <a:gd name="T33" fmla="*/ 124 h 136"/>
                  <a:gd name="T34" fmla="*/ 56 w 196"/>
                  <a:gd name="T35" fmla="*/ 128 h 136"/>
                  <a:gd name="T36" fmla="*/ 52 w 196"/>
                  <a:gd name="T37" fmla="*/ 130 h 136"/>
                  <a:gd name="T38" fmla="*/ 32 w 196"/>
                  <a:gd name="T39" fmla="*/ 136 h 136"/>
                  <a:gd name="T40" fmla="*/ 12 w 196"/>
                  <a:gd name="T41" fmla="*/ 132 h 136"/>
                  <a:gd name="T42" fmla="*/ 0 w 196"/>
                  <a:gd name="T43" fmla="*/ 80 h 136"/>
                  <a:gd name="T44" fmla="*/ 12 w 196"/>
                  <a:gd name="T45" fmla="*/ 42 h 136"/>
                  <a:gd name="T46" fmla="*/ 32 w 196"/>
                  <a:gd name="T47" fmla="*/ 32 h 136"/>
                  <a:gd name="T48" fmla="*/ 38 w 196"/>
                  <a:gd name="T49" fmla="*/ 30 h 136"/>
                  <a:gd name="T50" fmla="*/ 48 w 196"/>
                  <a:gd name="T51" fmla="*/ 24 h 136"/>
                  <a:gd name="T52" fmla="*/ 56 w 196"/>
                  <a:gd name="T53" fmla="*/ 14 h 136"/>
                  <a:gd name="T54" fmla="*/ 60 w 196"/>
                  <a:gd name="T55" fmla="*/ 8 h 136"/>
                  <a:gd name="T56" fmla="*/ 66 w 196"/>
                  <a:gd name="T57" fmla="*/ 10 h 136"/>
                  <a:gd name="T58" fmla="*/ 74 w 196"/>
                  <a:gd name="T59" fmla="*/ 10 h 136"/>
                  <a:gd name="T60" fmla="*/ 92 w 196"/>
                  <a:gd name="T61" fmla="*/ 12 h 136"/>
                  <a:gd name="T62" fmla="*/ 122 w 196"/>
                  <a:gd name="T63" fmla="*/ 2 h 136"/>
                  <a:gd name="T64" fmla="*/ 140 w 196"/>
                  <a:gd name="T65" fmla="*/ 8 h 136"/>
                  <a:gd name="T66" fmla="*/ 142 w 196"/>
                  <a:gd name="T67" fmla="*/ 12 h 136"/>
                  <a:gd name="T68" fmla="*/ 150 w 196"/>
                  <a:gd name="T69" fmla="*/ 16 h 136"/>
                  <a:gd name="T70" fmla="*/ 158 w 196"/>
                  <a:gd name="T71" fmla="*/ 20 h 136"/>
                  <a:gd name="T72" fmla="*/ 194 w 196"/>
                  <a:gd name="T73" fmla="*/ 20 h 136"/>
                  <a:gd name="T74" fmla="*/ 194 w 196"/>
                  <a:gd name="T75" fmla="*/ 24 h 136"/>
                  <a:gd name="T76" fmla="*/ 196 w 196"/>
                  <a:gd name="T77" fmla="*/ 34 h 136"/>
                  <a:gd name="T78" fmla="*/ 196 w 196"/>
                  <a:gd name="T79" fmla="*/ 36 h 1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96"/>
                  <a:gd name="T121" fmla="*/ 0 h 136"/>
                  <a:gd name="T122" fmla="*/ 196 w 196"/>
                  <a:gd name="T123" fmla="*/ 136 h 1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96" h="136">
                    <a:moveTo>
                      <a:pt x="196" y="36"/>
                    </a:moveTo>
                    <a:lnTo>
                      <a:pt x="194" y="36"/>
                    </a:lnTo>
                    <a:lnTo>
                      <a:pt x="190" y="36"/>
                    </a:lnTo>
                    <a:lnTo>
                      <a:pt x="184" y="36"/>
                    </a:lnTo>
                    <a:lnTo>
                      <a:pt x="176" y="36"/>
                    </a:lnTo>
                    <a:lnTo>
                      <a:pt x="166" y="38"/>
                    </a:lnTo>
                    <a:lnTo>
                      <a:pt x="162" y="40"/>
                    </a:lnTo>
                    <a:lnTo>
                      <a:pt x="160" y="42"/>
                    </a:lnTo>
                    <a:lnTo>
                      <a:pt x="156" y="44"/>
                    </a:lnTo>
                    <a:lnTo>
                      <a:pt x="154" y="46"/>
                    </a:lnTo>
                    <a:lnTo>
                      <a:pt x="154" y="50"/>
                    </a:lnTo>
                    <a:lnTo>
                      <a:pt x="138" y="56"/>
                    </a:lnTo>
                    <a:lnTo>
                      <a:pt x="134" y="66"/>
                    </a:lnTo>
                    <a:lnTo>
                      <a:pt x="132" y="66"/>
                    </a:lnTo>
                    <a:lnTo>
                      <a:pt x="130" y="66"/>
                    </a:lnTo>
                    <a:lnTo>
                      <a:pt x="128" y="66"/>
                    </a:lnTo>
                    <a:lnTo>
                      <a:pt x="124" y="68"/>
                    </a:lnTo>
                    <a:lnTo>
                      <a:pt x="122" y="72"/>
                    </a:lnTo>
                    <a:lnTo>
                      <a:pt x="122" y="76"/>
                    </a:lnTo>
                    <a:lnTo>
                      <a:pt x="122" y="84"/>
                    </a:lnTo>
                    <a:lnTo>
                      <a:pt x="104" y="102"/>
                    </a:lnTo>
                    <a:lnTo>
                      <a:pt x="102" y="102"/>
                    </a:lnTo>
                    <a:lnTo>
                      <a:pt x="98" y="102"/>
                    </a:lnTo>
                    <a:lnTo>
                      <a:pt x="94" y="102"/>
                    </a:lnTo>
                    <a:lnTo>
                      <a:pt x="88" y="104"/>
                    </a:lnTo>
                    <a:lnTo>
                      <a:pt x="84" y="104"/>
                    </a:lnTo>
                    <a:lnTo>
                      <a:pt x="78" y="108"/>
                    </a:lnTo>
                    <a:lnTo>
                      <a:pt x="74" y="110"/>
                    </a:lnTo>
                    <a:lnTo>
                      <a:pt x="72" y="114"/>
                    </a:lnTo>
                    <a:lnTo>
                      <a:pt x="68" y="118"/>
                    </a:lnTo>
                    <a:lnTo>
                      <a:pt x="64" y="122"/>
                    </a:lnTo>
                    <a:lnTo>
                      <a:pt x="60" y="124"/>
                    </a:lnTo>
                    <a:lnTo>
                      <a:pt x="58" y="128"/>
                    </a:lnTo>
                    <a:lnTo>
                      <a:pt x="56" y="128"/>
                    </a:lnTo>
                    <a:lnTo>
                      <a:pt x="54" y="130"/>
                    </a:lnTo>
                    <a:lnTo>
                      <a:pt x="52" y="130"/>
                    </a:lnTo>
                    <a:lnTo>
                      <a:pt x="44" y="134"/>
                    </a:lnTo>
                    <a:lnTo>
                      <a:pt x="32" y="136"/>
                    </a:lnTo>
                    <a:lnTo>
                      <a:pt x="20" y="134"/>
                    </a:lnTo>
                    <a:lnTo>
                      <a:pt x="12" y="132"/>
                    </a:lnTo>
                    <a:lnTo>
                      <a:pt x="2" y="110"/>
                    </a:lnTo>
                    <a:lnTo>
                      <a:pt x="0" y="80"/>
                    </a:lnTo>
                    <a:lnTo>
                      <a:pt x="10" y="64"/>
                    </a:lnTo>
                    <a:lnTo>
                      <a:pt x="12" y="42"/>
                    </a:lnTo>
                    <a:lnTo>
                      <a:pt x="28" y="42"/>
                    </a:lnTo>
                    <a:lnTo>
                      <a:pt x="32" y="32"/>
                    </a:lnTo>
                    <a:lnTo>
                      <a:pt x="34" y="32"/>
                    </a:lnTo>
                    <a:lnTo>
                      <a:pt x="38" y="30"/>
                    </a:lnTo>
                    <a:lnTo>
                      <a:pt x="42" y="28"/>
                    </a:lnTo>
                    <a:lnTo>
                      <a:pt x="48" y="24"/>
                    </a:lnTo>
                    <a:lnTo>
                      <a:pt x="52" y="20"/>
                    </a:lnTo>
                    <a:lnTo>
                      <a:pt x="56" y="14"/>
                    </a:lnTo>
                    <a:lnTo>
                      <a:pt x="58" y="8"/>
                    </a:lnTo>
                    <a:lnTo>
                      <a:pt x="60" y="8"/>
                    </a:lnTo>
                    <a:lnTo>
                      <a:pt x="62" y="10"/>
                    </a:lnTo>
                    <a:lnTo>
                      <a:pt x="66" y="10"/>
                    </a:lnTo>
                    <a:lnTo>
                      <a:pt x="70" y="10"/>
                    </a:lnTo>
                    <a:lnTo>
                      <a:pt x="74" y="10"/>
                    </a:lnTo>
                    <a:lnTo>
                      <a:pt x="80" y="10"/>
                    </a:lnTo>
                    <a:lnTo>
                      <a:pt x="92" y="12"/>
                    </a:lnTo>
                    <a:lnTo>
                      <a:pt x="108" y="10"/>
                    </a:lnTo>
                    <a:lnTo>
                      <a:pt x="122" y="2"/>
                    </a:lnTo>
                    <a:lnTo>
                      <a:pt x="132" y="0"/>
                    </a:lnTo>
                    <a:lnTo>
                      <a:pt x="140" y="8"/>
                    </a:lnTo>
                    <a:lnTo>
                      <a:pt x="140" y="10"/>
                    </a:lnTo>
                    <a:lnTo>
                      <a:pt x="142" y="12"/>
                    </a:lnTo>
                    <a:lnTo>
                      <a:pt x="146" y="14"/>
                    </a:lnTo>
                    <a:lnTo>
                      <a:pt x="150" y="16"/>
                    </a:lnTo>
                    <a:lnTo>
                      <a:pt x="154" y="18"/>
                    </a:lnTo>
                    <a:lnTo>
                      <a:pt x="158" y="20"/>
                    </a:lnTo>
                    <a:lnTo>
                      <a:pt x="162" y="20"/>
                    </a:lnTo>
                    <a:lnTo>
                      <a:pt x="194" y="20"/>
                    </a:lnTo>
                    <a:lnTo>
                      <a:pt x="194" y="22"/>
                    </a:lnTo>
                    <a:lnTo>
                      <a:pt x="194" y="24"/>
                    </a:lnTo>
                    <a:lnTo>
                      <a:pt x="194" y="30"/>
                    </a:lnTo>
                    <a:lnTo>
                      <a:pt x="196" y="34"/>
                    </a:lnTo>
                    <a:lnTo>
                      <a:pt x="196" y="36"/>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39" name="Freeform 209"/>
              <p:cNvSpPr>
                <a:spLocks/>
              </p:cNvSpPr>
              <p:nvPr/>
            </p:nvSpPr>
            <p:spPr bwMode="gray">
              <a:xfrm>
                <a:off x="4369" y="265"/>
                <a:ext cx="128" cy="172"/>
              </a:xfrm>
              <a:custGeom>
                <a:avLst/>
                <a:gdLst>
                  <a:gd name="T0" fmla="*/ 112 w 116"/>
                  <a:gd name="T1" fmla="*/ 4 h 172"/>
                  <a:gd name="T2" fmla="*/ 94 w 116"/>
                  <a:gd name="T3" fmla="*/ 20 h 172"/>
                  <a:gd name="T4" fmla="*/ 76 w 116"/>
                  <a:gd name="T5" fmla="*/ 34 h 172"/>
                  <a:gd name="T6" fmla="*/ 66 w 116"/>
                  <a:gd name="T7" fmla="*/ 42 h 172"/>
                  <a:gd name="T8" fmla="*/ 58 w 116"/>
                  <a:gd name="T9" fmla="*/ 48 h 172"/>
                  <a:gd name="T10" fmla="*/ 54 w 116"/>
                  <a:gd name="T11" fmla="*/ 50 h 172"/>
                  <a:gd name="T12" fmla="*/ 18 w 116"/>
                  <a:gd name="T13" fmla="*/ 46 h 172"/>
                  <a:gd name="T14" fmla="*/ 16 w 116"/>
                  <a:gd name="T15" fmla="*/ 52 h 172"/>
                  <a:gd name="T16" fmla="*/ 18 w 116"/>
                  <a:gd name="T17" fmla="*/ 60 h 172"/>
                  <a:gd name="T18" fmla="*/ 18 w 116"/>
                  <a:gd name="T19" fmla="*/ 64 h 172"/>
                  <a:gd name="T20" fmla="*/ 18 w 116"/>
                  <a:gd name="T21" fmla="*/ 70 h 172"/>
                  <a:gd name="T22" fmla="*/ 10 w 116"/>
                  <a:gd name="T23" fmla="*/ 72 h 172"/>
                  <a:gd name="T24" fmla="*/ 4 w 116"/>
                  <a:gd name="T25" fmla="*/ 70 h 172"/>
                  <a:gd name="T26" fmla="*/ 0 w 116"/>
                  <a:gd name="T27" fmla="*/ 70 h 172"/>
                  <a:gd name="T28" fmla="*/ 12 w 116"/>
                  <a:gd name="T29" fmla="*/ 90 h 172"/>
                  <a:gd name="T30" fmla="*/ 16 w 116"/>
                  <a:gd name="T31" fmla="*/ 112 h 172"/>
                  <a:gd name="T32" fmla="*/ 20 w 116"/>
                  <a:gd name="T33" fmla="*/ 114 h 172"/>
                  <a:gd name="T34" fmla="*/ 26 w 116"/>
                  <a:gd name="T35" fmla="*/ 120 h 172"/>
                  <a:gd name="T36" fmla="*/ 34 w 116"/>
                  <a:gd name="T37" fmla="*/ 124 h 172"/>
                  <a:gd name="T38" fmla="*/ 40 w 116"/>
                  <a:gd name="T39" fmla="*/ 128 h 172"/>
                  <a:gd name="T40" fmla="*/ 42 w 116"/>
                  <a:gd name="T41" fmla="*/ 132 h 172"/>
                  <a:gd name="T42" fmla="*/ 42 w 116"/>
                  <a:gd name="T43" fmla="*/ 134 h 172"/>
                  <a:gd name="T44" fmla="*/ 42 w 116"/>
                  <a:gd name="T45" fmla="*/ 140 h 172"/>
                  <a:gd name="T46" fmla="*/ 40 w 116"/>
                  <a:gd name="T47" fmla="*/ 156 h 172"/>
                  <a:gd name="T48" fmla="*/ 42 w 116"/>
                  <a:gd name="T49" fmla="*/ 164 h 172"/>
                  <a:gd name="T50" fmla="*/ 48 w 116"/>
                  <a:gd name="T51" fmla="*/ 170 h 172"/>
                  <a:gd name="T52" fmla="*/ 56 w 116"/>
                  <a:gd name="T53" fmla="*/ 172 h 172"/>
                  <a:gd name="T54" fmla="*/ 64 w 116"/>
                  <a:gd name="T55" fmla="*/ 172 h 172"/>
                  <a:gd name="T56" fmla="*/ 72 w 116"/>
                  <a:gd name="T57" fmla="*/ 166 h 172"/>
                  <a:gd name="T58" fmla="*/ 76 w 116"/>
                  <a:gd name="T59" fmla="*/ 160 h 172"/>
                  <a:gd name="T60" fmla="*/ 78 w 116"/>
                  <a:gd name="T61" fmla="*/ 136 h 172"/>
                  <a:gd name="T62" fmla="*/ 76 w 116"/>
                  <a:gd name="T63" fmla="*/ 120 h 172"/>
                  <a:gd name="T64" fmla="*/ 70 w 116"/>
                  <a:gd name="T65" fmla="*/ 112 h 172"/>
                  <a:gd name="T66" fmla="*/ 66 w 116"/>
                  <a:gd name="T67" fmla="*/ 108 h 172"/>
                  <a:gd name="T68" fmla="*/ 62 w 116"/>
                  <a:gd name="T69" fmla="*/ 106 h 172"/>
                  <a:gd name="T70" fmla="*/ 54 w 116"/>
                  <a:gd name="T71" fmla="*/ 96 h 172"/>
                  <a:gd name="T72" fmla="*/ 54 w 116"/>
                  <a:gd name="T73" fmla="*/ 90 h 172"/>
                  <a:gd name="T74" fmla="*/ 56 w 116"/>
                  <a:gd name="T75" fmla="*/ 86 h 172"/>
                  <a:gd name="T76" fmla="*/ 58 w 116"/>
                  <a:gd name="T77" fmla="*/ 84 h 172"/>
                  <a:gd name="T78" fmla="*/ 60 w 116"/>
                  <a:gd name="T79" fmla="*/ 84 h 172"/>
                  <a:gd name="T80" fmla="*/ 86 w 116"/>
                  <a:gd name="T81" fmla="*/ 56 h 172"/>
                  <a:gd name="T82" fmla="*/ 98 w 116"/>
                  <a:gd name="T83" fmla="*/ 42 h 172"/>
                  <a:gd name="T84" fmla="*/ 110 w 116"/>
                  <a:gd name="T85" fmla="*/ 20 h 172"/>
                  <a:gd name="T86" fmla="*/ 114 w 116"/>
                  <a:gd name="T87" fmla="*/ 8 h 172"/>
                  <a:gd name="T88" fmla="*/ 116 w 116"/>
                  <a:gd name="T89" fmla="*/ 0 h 17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6"/>
                  <a:gd name="T136" fmla="*/ 0 h 172"/>
                  <a:gd name="T137" fmla="*/ 116 w 116"/>
                  <a:gd name="T138" fmla="*/ 172 h 17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6" h="172">
                    <a:moveTo>
                      <a:pt x="116" y="0"/>
                    </a:moveTo>
                    <a:lnTo>
                      <a:pt x="112" y="4"/>
                    </a:lnTo>
                    <a:lnTo>
                      <a:pt x="104" y="10"/>
                    </a:lnTo>
                    <a:lnTo>
                      <a:pt x="94" y="20"/>
                    </a:lnTo>
                    <a:lnTo>
                      <a:pt x="84" y="28"/>
                    </a:lnTo>
                    <a:lnTo>
                      <a:pt x="76" y="34"/>
                    </a:lnTo>
                    <a:lnTo>
                      <a:pt x="70" y="38"/>
                    </a:lnTo>
                    <a:lnTo>
                      <a:pt x="66" y="42"/>
                    </a:lnTo>
                    <a:lnTo>
                      <a:pt x="62" y="46"/>
                    </a:lnTo>
                    <a:lnTo>
                      <a:pt x="58" y="48"/>
                    </a:lnTo>
                    <a:lnTo>
                      <a:pt x="54" y="48"/>
                    </a:lnTo>
                    <a:lnTo>
                      <a:pt x="54" y="50"/>
                    </a:lnTo>
                    <a:lnTo>
                      <a:pt x="22" y="46"/>
                    </a:lnTo>
                    <a:lnTo>
                      <a:pt x="18" y="46"/>
                    </a:lnTo>
                    <a:lnTo>
                      <a:pt x="18" y="48"/>
                    </a:lnTo>
                    <a:lnTo>
                      <a:pt x="16" y="52"/>
                    </a:lnTo>
                    <a:lnTo>
                      <a:pt x="16" y="56"/>
                    </a:lnTo>
                    <a:lnTo>
                      <a:pt x="18" y="60"/>
                    </a:lnTo>
                    <a:lnTo>
                      <a:pt x="18" y="62"/>
                    </a:lnTo>
                    <a:lnTo>
                      <a:pt x="18" y="64"/>
                    </a:lnTo>
                    <a:lnTo>
                      <a:pt x="20" y="66"/>
                    </a:lnTo>
                    <a:lnTo>
                      <a:pt x="18" y="70"/>
                    </a:lnTo>
                    <a:lnTo>
                      <a:pt x="14" y="72"/>
                    </a:lnTo>
                    <a:lnTo>
                      <a:pt x="10" y="72"/>
                    </a:lnTo>
                    <a:lnTo>
                      <a:pt x="8" y="72"/>
                    </a:lnTo>
                    <a:lnTo>
                      <a:pt x="4" y="70"/>
                    </a:lnTo>
                    <a:lnTo>
                      <a:pt x="2" y="70"/>
                    </a:lnTo>
                    <a:lnTo>
                      <a:pt x="0" y="70"/>
                    </a:lnTo>
                    <a:lnTo>
                      <a:pt x="0" y="92"/>
                    </a:lnTo>
                    <a:lnTo>
                      <a:pt x="12" y="90"/>
                    </a:lnTo>
                    <a:lnTo>
                      <a:pt x="22" y="98"/>
                    </a:lnTo>
                    <a:lnTo>
                      <a:pt x="16" y="112"/>
                    </a:lnTo>
                    <a:lnTo>
                      <a:pt x="18" y="112"/>
                    </a:lnTo>
                    <a:lnTo>
                      <a:pt x="20" y="114"/>
                    </a:lnTo>
                    <a:lnTo>
                      <a:pt x="22" y="116"/>
                    </a:lnTo>
                    <a:lnTo>
                      <a:pt x="26" y="120"/>
                    </a:lnTo>
                    <a:lnTo>
                      <a:pt x="30" y="122"/>
                    </a:lnTo>
                    <a:lnTo>
                      <a:pt x="34" y="124"/>
                    </a:lnTo>
                    <a:lnTo>
                      <a:pt x="36" y="126"/>
                    </a:lnTo>
                    <a:lnTo>
                      <a:pt x="40" y="128"/>
                    </a:lnTo>
                    <a:lnTo>
                      <a:pt x="42" y="130"/>
                    </a:lnTo>
                    <a:lnTo>
                      <a:pt x="42" y="132"/>
                    </a:lnTo>
                    <a:lnTo>
                      <a:pt x="42" y="134"/>
                    </a:lnTo>
                    <a:lnTo>
                      <a:pt x="42" y="136"/>
                    </a:lnTo>
                    <a:lnTo>
                      <a:pt x="42" y="140"/>
                    </a:lnTo>
                    <a:lnTo>
                      <a:pt x="42" y="148"/>
                    </a:lnTo>
                    <a:lnTo>
                      <a:pt x="40" y="156"/>
                    </a:lnTo>
                    <a:lnTo>
                      <a:pt x="40" y="160"/>
                    </a:lnTo>
                    <a:lnTo>
                      <a:pt x="42" y="164"/>
                    </a:lnTo>
                    <a:lnTo>
                      <a:pt x="46" y="168"/>
                    </a:lnTo>
                    <a:lnTo>
                      <a:pt x="48" y="170"/>
                    </a:lnTo>
                    <a:lnTo>
                      <a:pt x="52" y="170"/>
                    </a:lnTo>
                    <a:lnTo>
                      <a:pt x="56" y="172"/>
                    </a:lnTo>
                    <a:lnTo>
                      <a:pt x="60" y="172"/>
                    </a:lnTo>
                    <a:lnTo>
                      <a:pt x="64" y="172"/>
                    </a:lnTo>
                    <a:lnTo>
                      <a:pt x="68" y="168"/>
                    </a:lnTo>
                    <a:lnTo>
                      <a:pt x="72" y="166"/>
                    </a:lnTo>
                    <a:lnTo>
                      <a:pt x="74" y="162"/>
                    </a:lnTo>
                    <a:lnTo>
                      <a:pt x="76" y="160"/>
                    </a:lnTo>
                    <a:lnTo>
                      <a:pt x="78" y="136"/>
                    </a:lnTo>
                    <a:lnTo>
                      <a:pt x="78" y="128"/>
                    </a:lnTo>
                    <a:lnTo>
                      <a:pt x="76" y="120"/>
                    </a:lnTo>
                    <a:lnTo>
                      <a:pt x="74" y="116"/>
                    </a:lnTo>
                    <a:lnTo>
                      <a:pt x="70" y="112"/>
                    </a:lnTo>
                    <a:lnTo>
                      <a:pt x="68" y="108"/>
                    </a:lnTo>
                    <a:lnTo>
                      <a:pt x="66" y="108"/>
                    </a:lnTo>
                    <a:lnTo>
                      <a:pt x="64" y="106"/>
                    </a:lnTo>
                    <a:lnTo>
                      <a:pt x="62" y="106"/>
                    </a:lnTo>
                    <a:lnTo>
                      <a:pt x="58" y="100"/>
                    </a:lnTo>
                    <a:lnTo>
                      <a:pt x="54" y="96"/>
                    </a:lnTo>
                    <a:lnTo>
                      <a:pt x="54" y="92"/>
                    </a:lnTo>
                    <a:lnTo>
                      <a:pt x="54" y="90"/>
                    </a:lnTo>
                    <a:lnTo>
                      <a:pt x="54" y="88"/>
                    </a:lnTo>
                    <a:lnTo>
                      <a:pt x="56" y="86"/>
                    </a:lnTo>
                    <a:lnTo>
                      <a:pt x="58" y="86"/>
                    </a:lnTo>
                    <a:lnTo>
                      <a:pt x="58" y="84"/>
                    </a:lnTo>
                    <a:lnTo>
                      <a:pt x="60" y="84"/>
                    </a:lnTo>
                    <a:lnTo>
                      <a:pt x="74" y="70"/>
                    </a:lnTo>
                    <a:lnTo>
                      <a:pt x="86" y="56"/>
                    </a:lnTo>
                    <a:lnTo>
                      <a:pt x="94" y="46"/>
                    </a:lnTo>
                    <a:lnTo>
                      <a:pt x="98" y="42"/>
                    </a:lnTo>
                    <a:lnTo>
                      <a:pt x="104" y="32"/>
                    </a:lnTo>
                    <a:lnTo>
                      <a:pt x="110" y="20"/>
                    </a:lnTo>
                    <a:lnTo>
                      <a:pt x="114" y="12"/>
                    </a:lnTo>
                    <a:lnTo>
                      <a:pt x="114" y="8"/>
                    </a:lnTo>
                    <a:lnTo>
                      <a:pt x="116" y="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40" name="Freeform 211"/>
              <p:cNvSpPr>
                <a:spLocks/>
              </p:cNvSpPr>
              <p:nvPr/>
            </p:nvSpPr>
            <p:spPr bwMode="gray">
              <a:xfrm>
                <a:off x="3671" y="95"/>
                <a:ext cx="874" cy="574"/>
              </a:xfrm>
              <a:custGeom>
                <a:avLst/>
                <a:gdLst>
                  <a:gd name="T0" fmla="*/ 0 w 792"/>
                  <a:gd name="T1" fmla="*/ 0 h 574"/>
                  <a:gd name="T2" fmla="*/ 792 w 792"/>
                  <a:gd name="T3" fmla="*/ 574 h 574"/>
                </a:gdLst>
                <a:ahLst/>
                <a:cxnLst/>
                <a:rect l="T0" t="T1" r="T2" b="T3"/>
                <a:pathLst>
                  <a:path w="792" h="574">
                    <a:moveTo>
                      <a:pt x="194" y="86"/>
                    </a:moveTo>
                    <a:cubicBezTo>
                      <a:pt x="193" y="92"/>
                      <a:pt x="193" y="98"/>
                      <a:pt x="192" y="104"/>
                    </a:cubicBezTo>
                    <a:cubicBezTo>
                      <a:pt x="194" y="109"/>
                      <a:pt x="196" y="115"/>
                      <a:pt x="198" y="120"/>
                    </a:cubicBezTo>
                    <a:cubicBezTo>
                      <a:pt x="201" y="124"/>
                      <a:pt x="205" y="128"/>
                      <a:pt x="208" y="132"/>
                    </a:cubicBezTo>
                    <a:cubicBezTo>
                      <a:pt x="213" y="135"/>
                      <a:pt x="217" y="139"/>
                      <a:pt x="222" y="142"/>
                    </a:cubicBezTo>
                    <a:cubicBezTo>
                      <a:pt x="227" y="144"/>
                      <a:pt x="231" y="146"/>
                      <a:pt x="236" y="148"/>
                    </a:cubicBezTo>
                    <a:lnTo>
                      <a:pt x="248" y="154"/>
                    </a:lnTo>
                    <a:cubicBezTo>
                      <a:pt x="251" y="157"/>
                      <a:pt x="255" y="159"/>
                      <a:pt x="258" y="162"/>
                    </a:cubicBezTo>
                    <a:lnTo>
                      <a:pt x="264" y="174"/>
                    </a:lnTo>
                    <a:cubicBezTo>
                      <a:pt x="265" y="179"/>
                      <a:pt x="267" y="183"/>
                      <a:pt x="268" y="188"/>
                    </a:cubicBezTo>
                    <a:cubicBezTo>
                      <a:pt x="269" y="191"/>
                      <a:pt x="269" y="195"/>
                      <a:pt x="270" y="198"/>
                    </a:cubicBezTo>
                    <a:lnTo>
                      <a:pt x="270" y="202"/>
                    </a:lnTo>
                    <a:cubicBezTo>
                      <a:pt x="271" y="205"/>
                      <a:pt x="271" y="207"/>
                      <a:pt x="272" y="210"/>
                    </a:cubicBezTo>
                    <a:cubicBezTo>
                      <a:pt x="275" y="211"/>
                      <a:pt x="277" y="213"/>
                      <a:pt x="280" y="214"/>
                    </a:cubicBezTo>
                    <a:cubicBezTo>
                      <a:pt x="285" y="215"/>
                      <a:pt x="289" y="215"/>
                      <a:pt x="294" y="216"/>
                    </a:cubicBezTo>
                    <a:cubicBezTo>
                      <a:pt x="299" y="217"/>
                      <a:pt x="305" y="217"/>
                      <a:pt x="310" y="218"/>
                    </a:cubicBezTo>
                    <a:cubicBezTo>
                      <a:pt x="315" y="217"/>
                      <a:pt x="319" y="217"/>
                      <a:pt x="324" y="216"/>
                    </a:cubicBezTo>
                    <a:cubicBezTo>
                      <a:pt x="329" y="215"/>
                      <a:pt x="333" y="215"/>
                      <a:pt x="338" y="214"/>
                    </a:cubicBezTo>
                    <a:lnTo>
                      <a:pt x="348" y="214"/>
                    </a:lnTo>
                    <a:cubicBezTo>
                      <a:pt x="351" y="215"/>
                      <a:pt x="353" y="215"/>
                      <a:pt x="356" y="216"/>
                    </a:cubicBezTo>
                    <a:lnTo>
                      <a:pt x="362" y="222"/>
                    </a:lnTo>
                    <a:cubicBezTo>
                      <a:pt x="364" y="223"/>
                      <a:pt x="366" y="225"/>
                      <a:pt x="368" y="226"/>
                    </a:cubicBezTo>
                    <a:cubicBezTo>
                      <a:pt x="372" y="227"/>
                      <a:pt x="376" y="227"/>
                      <a:pt x="380" y="228"/>
                    </a:cubicBezTo>
                    <a:cubicBezTo>
                      <a:pt x="385" y="227"/>
                      <a:pt x="391" y="227"/>
                      <a:pt x="396" y="226"/>
                    </a:cubicBezTo>
                    <a:cubicBezTo>
                      <a:pt x="401" y="224"/>
                      <a:pt x="407" y="222"/>
                      <a:pt x="412" y="220"/>
                    </a:cubicBezTo>
                    <a:cubicBezTo>
                      <a:pt x="416" y="217"/>
                      <a:pt x="420" y="215"/>
                      <a:pt x="424" y="212"/>
                    </a:cubicBezTo>
                    <a:cubicBezTo>
                      <a:pt x="427" y="211"/>
                      <a:pt x="429" y="209"/>
                      <a:pt x="432" y="208"/>
                    </a:cubicBezTo>
                    <a:cubicBezTo>
                      <a:pt x="435" y="207"/>
                      <a:pt x="437" y="207"/>
                      <a:pt x="440" y="206"/>
                    </a:cubicBezTo>
                    <a:cubicBezTo>
                      <a:pt x="445" y="205"/>
                      <a:pt x="449" y="203"/>
                      <a:pt x="454" y="202"/>
                    </a:cubicBezTo>
                    <a:cubicBezTo>
                      <a:pt x="461" y="201"/>
                      <a:pt x="467" y="199"/>
                      <a:pt x="474" y="198"/>
                    </a:cubicBezTo>
                    <a:cubicBezTo>
                      <a:pt x="481" y="197"/>
                      <a:pt x="487" y="195"/>
                      <a:pt x="494" y="194"/>
                    </a:cubicBezTo>
                    <a:cubicBezTo>
                      <a:pt x="501" y="193"/>
                      <a:pt x="507" y="191"/>
                      <a:pt x="514" y="190"/>
                    </a:cubicBezTo>
                    <a:cubicBezTo>
                      <a:pt x="519" y="189"/>
                      <a:pt x="525" y="187"/>
                      <a:pt x="530" y="186"/>
                    </a:cubicBezTo>
                    <a:lnTo>
                      <a:pt x="542" y="180"/>
                    </a:lnTo>
                    <a:cubicBezTo>
                      <a:pt x="544" y="177"/>
                      <a:pt x="546" y="175"/>
                      <a:pt x="548" y="172"/>
                    </a:cubicBezTo>
                    <a:cubicBezTo>
                      <a:pt x="549" y="169"/>
                      <a:pt x="551" y="167"/>
                      <a:pt x="552" y="164"/>
                    </a:cubicBezTo>
                    <a:lnTo>
                      <a:pt x="552" y="156"/>
                    </a:lnTo>
                    <a:lnTo>
                      <a:pt x="552" y="154"/>
                    </a:lnTo>
                    <a:cubicBezTo>
                      <a:pt x="557" y="151"/>
                      <a:pt x="563" y="149"/>
                      <a:pt x="568" y="146"/>
                    </a:cubicBezTo>
                    <a:cubicBezTo>
                      <a:pt x="573" y="145"/>
                      <a:pt x="579" y="143"/>
                      <a:pt x="584" y="142"/>
                    </a:cubicBezTo>
                    <a:lnTo>
                      <a:pt x="590" y="142"/>
                    </a:lnTo>
                    <a:cubicBezTo>
                      <a:pt x="592" y="141"/>
                      <a:pt x="594" y="141"/>
                      <a:pt x="596" y="140"/>
                    </a:cubicBezTo>
                    <a:cubicBezTo>
                      <a:pt x="599" y="139"/>
                      <a:pt x="601" y="139"/>
                      <a:pt x="604" y="138"/>
                    </a:cubicBezTo>
                    <a:lnTo>
                      <a:pt x="608" y="134"/>
                    </a:lnTo>
                    <a:lnTo>
                      <a:pt x="612" y="130"/>
                    </a:lnTo>
                    <a:lnTo>
                      <a:pt x="612" y="126"/>
                    </a:lnTo>
                    <a:cubicBezTo>
                      <a:pt x="611" y="125"/>
                      <a:pt x="611" y="123"/>
                      <a:pt x="610" y="122"/>
                    </a:cubicBezTo>
                    <a:lnTo>
                      <a:pt x="606" y="118"/>
                    </a:lnTo>
                    <a:cubicBezTo>
                      <a:pt x="604" y="117"/>
                      <a:pt x="602" y="117"/>
                      <a:pt x="600" y="116"/>
                    </a:cubicBezTo>
                    <a:cubicBezTo>
                      <a:pt x="599" y="115"/>
                      <a:pt x="597" y="115"/>
                      <a:pt x="596" y="114"/>
                    </a:cubicBezTo>
                    <a:lnTo>
                      <a:pt x="592" y="114"/>
                    </a:lnTo>
                    <a:lnTo>
                      <a:pt x="590" y="114"/>
                    </a:lnTo>
                    <a:lnTo>
                      <a:pt x="562" y="114"/>
                    </a:lnTo>
                    <a:cubicBezTo>
                      <a:pt x="565" y="101"/>
                      <a:pt x="567" y="89"/>
                      <a:pt x="570" y="76"/>
                    </a:cubicBezTo>
                    <a:cubicBezTo>
                      <a:pt x="576" y="71"/>
                      <a:pt x="582" y="65"/>
                      <a:pt x="588" y="60"/>
                    </a:cubicBezTo>
                    <a:lnTo>
                      <a:pt x="588" y="56"/>
                    </a:lnTo>
                    <a:lnTo>
                      <a:pt x="588" y="46"/>
                    </a:lnTo>
                    <a:cubicBezTo>
                      <a:pt x="589" y="42"/>
                      <a:pt x="589" y="38"/>
                      <a:pt x="590" y="34"/>
                    </a:cubicBezTo>
                    <a:cubicBezTo>
                      <a:pt x="591" y="29"/>
                      <a:pt x="593" y="25"/>
                      <a:pt x="594" y="20"/>
                    </a:cubicBezTo>
                    <a:cubicBezTo>
                      <a:pt x="597" y="16"/>
                      <a:pt x="599" y="12"/>
                      <a:pt x="602" y="8"/>
                    </a:cubicBezTo>
                    <a:lnTo>
                      <a:pt x="614" y="2"/>
                    </a:lnTo>
                    <a:cubicBezTo>
                      <a:pt x="621" y="1"/>
                      <a:pt x="627" y="1"/>
                      <a:pt x="634" y="0"/>
                    </a:cubicBezTo>
                    <a:cubicBezTo>
                      <a:pt x="639" y="1"/>
                      <a:pt x="643" y="1"/>
                      <a:pt x="648" y="2"/>
                    </a:cubicBezTo>
                    <a:cubicBezTo>
                      <a:pt x="651" y="4"/>
                      <a:pt x="655" y="6"/>
                      <a:pt x="658" y="8"/>
                    </a:cubicBezTo>
                    <a:lnTo>
                      <a:pt x="664" y="20"/>
                    </a:lnTo>
                    <a:lnTo>
                      <a:pt x="666" y="22"/>
                    </a:lnTo>
                    <a:lnTo>
                      <a:pt x="666" y="24"/>
                    </a:lnTo>
                    <a:cubicBezTo>
                      <a:pt x="667" y="26"/>
                      <a:pt x="667" y="28"/>
                      <a:pt x="668" y="30"/>
                    </a:cubicBezTo>
                    <a:cubicBezTo>
                      <a:pt x="669" y="32"/>
                      <a:pt x="671" y="34"/>
                      <a:pt x="672" y="36"/>
                    </a:cubicBezTo>
                    <a:cubicBezTo>
                      <a:pt x="673" y="38"/>
                      <a:pt x="673" y="40"/>
                      <a:pt x="674" y="42"/>
                    </a:cubicBezTo>
                    <a:cubicBezTo>
                      <a:pt x="675" y="45"/>
                      <a:pt x="675" y="47"/>
                      <a:pt x="676" y="50"/>
                    </a:cubicBezTo>
                    <a:lnTo>
                      <a:pt x="678" y="52"/>
                    </a:lnTo>
                    <a:lnTo>
                      <a:pt x="686" y="60"/>
                    </a:lnTo>
                    <a:cubicBezTo>
                      <a:pt x="689" y="63"/>
                      <a:pt x="691" y="67"/>
                      <a:pt x="694" y="70"/>
                    </a:cubicBezTo>
                    <a:cubicBezTo>
                      <a:pt x="696" y="73"/>
                      <a:pt x="698" y="77"/>
                      <a:pt x="700" y="80"/>
                    </a:cubicBezTo>
                    <a:cubicBezTo>
                      <a:pt x="701" y="84"/>
                      <a:pt x="701" y="88"/>
                      <a:pt x="702" y="92"/>
                    </a:cubicBezTo>
                    <a:lnTo>
                      <a:pt x="704" y="92"/>
                    </a:lnTo>
                    <a:lnTo>
                      <a:pt x="706" y="92"/>
                    </a:lnTo>
                    <a:lnTo>
                      <a:pt x="708" y="90"/>
                    </a:lnTo>
                    <a:lnTo>
                      <a:pt x="712" y="90"/>
                    </a:lnTo>
                    <a:lnTo>
                      <a:pt x="716" y="90"/>
                    </a:lnTo>
                    <a:cubicBezTo>
                      <a:pt x="718" y="91"/>
                      <a:pt x="720" y="91"/>
                      <a:pt x="722" y="92"/>
                    </a:cubicBezTo>
                    <a:cubicBezTo>
                      <a:pt x="723" y="93"/>
                      <a:pt x="725" y="93"/>
                      <a:pt x="726" y="94"/>
                    </a:cubicBezTo>
                    <a:lnTo>
                      <a:pt x="730" y="98"/>
                    </a:lnTo>
                    <a:cubicBezTo>
                      <a:pt x="731" y="100"/>
                      <a:pt x="731" y="102"/>
                      <a:pt x="732" y="104"/>
                    </a:cubicBezTo>
                    <a:lnTo>
                      <a:pt x="734" y="106"/>
                    </a:lnTo>
                    <a:lnTo>
                      <a:pt x="734" y="108"/>
                    </a:lnTo>
                    <a:cubicBezTo>
                      <a:pt x="735" y="109"/>
                      <a:pt x="735" y="111"/>
                      <a:pt x="736" y="112"/>
                    </a:cubicBezTo>
                    <a:lnTo>
                      <a:pt x="738" y="114"/>
                    </a:lnTo>
                    <a:lnTo>
                      <a:pt x="742" y="114"/>
                    </a:lnTo>
                    <a:lnTo>
                      <a:pt x="746" y="114"/>
                    </a:lnTo>
                    <a:cubicBezTo>
                      <a:pt x="748" y="113"/>
                      <a:pt x="750" y="113"/>
                      <a:pt x="752" y="112"/>
                    </a:cubicBezTo>
                    <a:cubicBezTo>
                      <a:pt x="754" y="111"/>
                      <a:pt x="756" y="109"/>
                      <a:pt x="758" y="108"/>
                    </a:cubicBezTo>
                    <a:lnTo>
                      <a:pt x="760" y="108"/>
                    </a:lnTo>
                    <a:cubicBezTo>
                      <a:pt x="761" y="107"/>
                      <a:pt x="761" y="105"/>
                      <a:pt x="762" y="104"/>
                    </a:cubicBezTo>
                    <a:cubicBezTo>
                      <a:pt x="763" y="103"/>
                      <a:pt x="763" y="101"/>
                      <a:pt x="764" y="100"/>
                    </a:cubicBezTo>
                    <a:cubicBezTo>
                      <a:pt x="765" y="98"/>
                      <a:pt x="767" y="96"/>
                      <a:pt x="768" y="94"/>
                    </a:cubicBezTo>
                    <a:cubicBezTo>
                      <a:pt x="770" y="93"/>
                      <a:pt x="772" y="91"/>
                      <a:pt x="774" y="90"/>
                    </a:cubicBezTo>
                    <a:cubicBezTo>
                      <a:pt x="775" y="88"/>
                      <a:pt x="777" y="86"/>
                      <a:pt x="778" y="84"/>
                    </a:cubicBezTo>
                    <a:cubicBezTo>
                      <a:pt x="780" y="83"/>
                      <a:pt x="782" y="81"/>
                      <a:pt x="784" y="80"/>
                    </a:cubicBezTo>
                    <a:cubicBezTo>
                      <a:pt x="786" y="79"/>
                      <a:pt x="788" y="79"/>
                      <a:pt x="790" y="78"/>
                    </a:cubicBezTo>
                    <a:lnTo>
                      <a:pt x="790" y="80"/>
                    </a:lnTo>
                    <a:lnTo>
                      <a:pt x="790" y="82"/>
                    </a:lnTo>
                    <a:lnTo>
                      <a:pt x="790" y="86"/>
                    </a:lnTo>
                    <a:lnTo>
                      <a:pt x="790" y="90"/>
                    </a:lnTo>
                    <a:cubicBezTo>
                      <a:pt x="790" y="96"/>
                      <a:pt x="792" y="108"/>
                      <a:pt x="787" y="121"/>
                    </a:cubicBezTo>
                    <a:cubicBezTo>
                      <a:pt x="783" y="127"/>
                      <a:pt x="764" y="161"/>
                      <a:pt x="759" y="166"/>
                    </a:cubicBezTo>
                    <a:cubicBezTo>
                      <a:pt x="751" y="175"/>
                      <a:pt x="747" y="170"/>
                      <a:pt x="740" y="174"/>
                    </a:cubicBezTo>
                    <a:cubicBezTo>
                      <a:pt x="733" y="179"/>
                      <a:pt x="727" y="185"/>
                      <a:pt x="720" y="190"/>
                    </a:cubicBezTo>
                    <a:cubicBezTo>
                      <a:pt x="713" y="196"/>
                      <a:pt x="705" y="202"/>
                      <a:pt x="698" y="208"/>
                    </a:cubicBezTo>
                    <a:lnTo>
                      <a:pt x="696" y="210"/>
                    </a:lnTo>
                    <a:lnTo>
                      <a:pt x="694" y="212"/>
                    </a:lnTo>
                    <a:cubicBezTo>
                      <a:pt x="693" y="213"/>
                      <a:pt x="691" y="213"/>
                      <a:pt x="690" y="214"/>
                    </a:cubicBezTo>
                    <a:cubicBezTo>
                      <a:pt x="689" y="215"/>
                      <a:pt x="687" y="215"/>
                      <a:pt x="686" y="216"/>
                    </a:cubicBezTo>
                    <a:cubicBezTo>
                      <a:pt x="684" y="217"/>
                      <a:pt x="682" y="217"/>
                      <a:pt x="680" y="218"/>
                    </a:cubicBezTo>
                    <a:lnTo>
                      <a:pt x="672" y="218"/>
                    </a:lnTo>
                    <a:lnTo>
                      <a:pt x="666" y="218"/>
                    </a:lnTo>
                    <a:cubicBezTo>
                      <a:pt x="664" y="217"/>
                      <a:pt x="662" y="217"/>
                      <a:pt x="660" y="216"/>
                    </a:cubicBezTo>
                    <a:lnTo>
                      <a:pt x="656" y="216"/>
                    </a:lnTo>
                    <a:lnTo>
                      <a:pt x="654" y="216"/>
                    </a:lnTo>
                    <a:lnTo>
                      <a:pt x="652" y="216"/>
                    </a:lnTo>
                    <a:lnTo>
                      <a:pt x="648" y="216"/>
                    </a:lnTo>
                    <a:lnTo>
                      <a:pt x="646" y="218"/>
                    </a:lnTo>
                    <a:lnTo>
                      <a:pt x="644" y="220"/>
                    </a:lnTo>
                    <a:lnTo>
                      <a:pt x="644" y="224"/>
                    </a:lnTo>
                    <a:cubicBezTo>
                      <a:pt x="645" y="225"/>
                      <a:pt x="645" y="227"/>
                      <a:pt x="646" y="228"/>
                    </a:cubicBezTo>
                    <a:lnTo>
                      <a:pt x="646" y="232"/>
                    </a:lnTo>
                    <a:lnTo>
                      <a:pt x="646" y="236"/>
                    </a:lnTo>
                    <a:lnTo>
                      <a:pt x="646" y="238"/>
                    </a:lnTo>
                    <a:lnTo>
                      <a:pt x="644" y="240"/>
                    </a:lnTo>
                    <a:lnTo>
                      <a:pt x="642" y="242"/>
                    </a:lnTo>
                    <a:lnTo>
                      <a:pt x="638" y="242"/>
                    </a:lnTo>
                    <a:lnTo>
                      <a:pt x="636" y="242"/>
                    </a:lnTo>
                    <a:cubicBezTo>
                      <a:pt x="635" y="241"/>
                      <a:pt x="633" y="241"/>
                      <a:pt x="632" y="240"/>
                    </a:cubicBezTo>
                    <a:lnTo>
                      <a:pt x="630" y="240"/>
                    </a:lnTo>
                    <a:lnTo>
                      <a:pt x="628" y="240"/>
                    </a:lnTo>
                    <a:lnTo>
                      <a:pt x="628" y="262"/>
                    </a:lnTo>
                    <a:lnTo>
                      <a:pt x="626" y="264"/>
                    </a:lnTo>
                    <a:lnTo>
                      <a:pt x="622" y="268"/>
                    </a:lnTo>
                    <a:cubicBezTo>
                      <a:pt x="621" y="269"/>
                      <a:pt x="619" y="269"/>
                      <a:pt x="618" y="270"/>
                    </a:cubicBezTo>
                    <a:cubicBezTo>
                      <a:pt x="616" y="271"/>
                      <a:pt x="614" y="273"/>
                      <a:pt x="612" y="274"/>
                    </a:cubicBezTo>
                    <a:cubicBezTo>
                      <a:pt x="611" y="275"/>
                      <a:pt x="609" y="275"/>
                      <a:pt x="608" y="276"/>
                    </a:cubicBezTo>
                    <a:lnTo>
                      <a:pt x="606" y="276"/>
                    </a:lnTo>
                    <a:lnTo>
                      <a:pt x="604" y="276"/>
                    </a:lnTo>
                    <a:lnTo>
                      <a:pt x="602" y="274"/>
                    </a:lnTo>
                    <a:lnTo>
                      <a:pt x="600" y="274"/>
                    </a:lnTo>
                    <a:lnTo>
                      <a:pt x="600" y="272"/>
                    </a:lnTo>
                    <a:lnTo>
                      <a:pt x="600" y="268"/>
                    </a:lnTo>
                    <a:cubicBezTo>
                      <a:pt x="601" y="267"/>
                      <a:pt x="601" y="265"/>
                      <a:pt x="602" y="264"/>
                    </a:cubicBezTo>
                    <a:cubicBezTo>
                      <a:pt x="603" y="263"/>
                      <a:pt x="605" y="263"/>
                      <a:pt x="606" y="262"/>
                    </a:cubicBezTo>
                    <a:cubicBezTo>
                      <a:pt x="607" y="261"/>
                      <a:pt x="607" y="259"/>
                      <a:pt x="608" y="258"/>
                    </a:cubicBezTo>
                    <a:lnTo>
                      <a:pt x="608" y="256"/>
                    </a:lnTo>
                    <a:lnTo>
                      <a:pt x="608" y="254"/>
                    </a:lnTo>
                    <a:cubicBezTo>
                      <a:pt x="607" y="253"/>
                      <a:pt x="605" y="253"/>
                      <a:pt x="604" y="252"/>
                    </a:cubicBezTo>
                    <a:lnTo>
                      <a:pt x="600" y="252"/>
                    </a:lnTo>
                    <a:cubicBezTo>
                      <a:pt x="599" y="253"/>
                      <a:pt x="597" y="253"/>
                      <a:pt x="596" y="254"/>
                    </a:cubicBezTo>
                    <a:cubicBezTo>
                      <a:pt x="595" y="255"/>
                      <a:pt x="593" y="255"/>
                      <a:pt x="592" y="256"/>
                    </a:cubicBezTo>
                    <a:cubicBezTo>
                      <a:pt x="590" y="257"/>
                      <a:pt x="588" y="259"/>
                      <a:pt x="586" y="260"/>
                    </a:cubicBezTo>
                    <a:lnTo>
                      <a:pt x="582" y="264"/>
                    </a:lnTo>
                    <a:cubicBezTo>
                      <a:pt x="579" y="265"/>
                      <a:pt x="577" y="265"/>
                      <a:pt x="574" y="266"/>
                    </a:cubicBezTo>
                    <a:lnTo>
                      <a:pt x="568" y="266"/>
                    </a:lnTo>
                    <a:lnTo>
                      <a:pt x="562" y="266"/>
                    </a:lnTo>
                    <a:lnTo>
                      <a:pt x="558" y="266"/>
                    </a:lnTo>
                    <a:lnTo>
                      <a:pt x="556" y="264"/>
                    </a:lnTo>
                    <a:lnTo>
                      <a:pt x="554" y="264"/>
                    </a:lnTo>
                    <a:lnTo>
                      <a:pt x="552" y="266"/>
                    </a:lnTo>
                    <a:lnTo>
                      <a:pt x="550" y="268"/>
                    </a:lnTo>
                    <a:lnTo>
                      <a:pt x="550" y="270"/>
                    </a:lnTo>
                    <a:cubicBezTo>
                      <a:pt x="551" y="271"/>
                      <a:pt x="551" y="273"/>
                      <a:pt x="552" y="274"/>
                    </a:cubicBezTo>
                    <a:cubicBezTo>
                      <a:pt x="553" y="275"/>
                      <a:pt x="553" y="277"/>
                      <a:pt x="554" y="278"/>
                    </a:cubicBezTo>
                    <a:cubicBezTo>
                      <a:pt x="556" y="279"/>
                      <a:pt x="558" y="281"/>
                      <a:pt x="560" y="282"/>
                    </a:cubicBezTo>
                    <a:cubicBezTo>
                      <a:pt x="562" y="283"/>
                      <a:pt x="564" y="285"/>
                      <a:pt x="566" y="286"/>
                    </a:cubicBezTo>
                    <a:lnTo>
                      <a:pt x="570" y="290"/>
                    </a:lnTo>
                    <a:lnTo>
                      <a:pt x="574" y="294"/>
                    </a:lnTo>
                    <a:cubicBezTo>
                      <a:pt x="575" y="295"/>
                      <a:pt x="577" y="295"/>
                      <a:pt x="578" y="296"/>
                    </a:cubicBezTo>
                    <a:lnTo>
                      <a:pt x="580" y="296"/>
                    </a:lnTo>
                    <a:cubicBezTo>
                      <a:pt x="581" y="295"/>
                      <a:pt x="583" y="295"/>
                      <a:pt x="584" y="294"/>
                    </a:cubicBezTo>
                    <a:lnTo>
                      <a:pt x="590" y="294"/>
                    </a:lnTo>
                    <a:cubicBezTo>
                      <a:pt x="591" y="293"/>
                      <a:pt x="593" y="293"/>
                      <a:pt x="594" y="292"/>
                    </a:cubicBezTo>
                    <a:lnTo>
                      <a:pt x="600" y="292"/>
                    </a:lnTo>
                    <a:cubicBezTo>
                      <a:pt x="601" y="291"/>
                      <a:pt x="603" y="291"/>
                      <a:pt x="604" y="290"/>
                    </a:cubicBezTo>
                    <a:lnTo>
                      <a:pt x="610" y="290"/>
                    </a:lnTo>
                    <a:cubicBezTo>
                      <a:pt x="612" y="291"/>
                      <a:pt x="614" y="291"/>
                      <a:pt x="616" y="292"/>
                    </a:cubicBezTo>
                    <a:cubicBezTo>
                      <a:pt x="617" y="293"/>
                      <a:pt x="619" y="293"/>
                      <a:pt x="620" y="294"/>
                    </a:cubicBezTo>
                    <a:lnTo>
                      <a:pt x="622" y="296"/>
                    </a:lnTo>
                    <a:lnTo>
                      <a:pt x="624" y="298"/>
                    </a:lnTo>
                    <a:lnTo>
                      <a:pt x="624" y="300"/>
                    </a:lnTo>
                    <a:cubicBezTo>
                      <a:pt x="623" y="301"/>
                      <a:pt x="621" y="301"/>
                      <a:pt x="620" y="302"/>
                    </a:cubicBezTo>
                    <a:cubicBezTo>
                      <a:pt x="619" y="303"/>
                      <a:pt x="617" y="303"/>
                      <a:pt x="616" y="304"/>
                    </a:cubicBezTo>
                    <a:cubicBezTo>
                      <a:pt x="614" y="305"/>
                      <a:pt x="612" y="305"/>
                      <a:pt x="610" y="306"/>
                    </a:cubicBezTo>
                    <a:cubicBezTo>
                      <a:pt x="608" y="307"/>
                      <a:pt x="606" y="307"/>
                      <a:pt x="604" y="308"/>
                    </a:cubicBezTo>
                    <a:lnTo>
                      <a:pt x="600" y="312"/>
                    </a:lnTo>
                    <a:cubicBezTo>
                      <a:pt x="599" y="313"/>
                      <a:pt x="597" y="313"/>
                      <a:pt x="596" y="314"/>
                    </a:cubicBezTo>
                    <a:cubicBezTo>
                      <a:pt x="595" y="315"/>
                      <a:pt x="593" y="315"/>
                      <a:pt x="592" y="316"/>
                    </a:cubicBezTo>
                    <a:lnTo>
                      <a:pt x="590" y="316"/>
                    </a:lnTo>
                    <a:lnTo>
                      <a:pt x="588" y="318"/>
                    </a:lnTo>
                    <a:cubicBezTo>
                      <a:pt x="587" y="319"/>
                      <a:pt x="585" y="319"/>
                      <a:pt x="584" y="320"/>
                    </a:cubicBezTo>
                    <a:cubicBezTo>
                      <a:pt x="583" y="321"/>
                      <a:pt x="583" y="323"/>
                      <a:pt x="582" y="324"/>
                    </a:cubicBezTo>
                    <a:lnTo>
                      <a:pt x="580" y="326"/>
                    </a:lnTo>
                    <a:lnTo>
                      <a:pt x="580" y="332"/>
                    </a:lnTo>
                    <a:cubicBezTo>
                      <a:pt x="581" y="333"/>
                      <a:pt x="581" y="335"/>
                      <a:pt x="582" y="336"/>
                    </a:cubicBezTo>
                    <a:cubicBezTo>
                      <a:pt x="583" y="338"/>
                      <a:pt x="585" y="340"/>
                      <a:pt x="586" y="342"/>
                    </a:cubicBezTo>
                    <a:cubicBezTo>
                      <a:pt x="587" y="344"/>
                      <a:pt x="589" y="346"/>
                      <a:pt x="590" y="348"/>
                    </a:cubicBezTo>
                    <a:lnTo>
                      <a:pt x="594" y="352"/>
                    </a:lnTo>
                    <a:cubicBezTo>
                      <a:pt x="595" y="354"/>
                      <a:pt x="595" y="356"/>
                      <a:pt x="596" y="358"/>
                    </a:cubicBezTo>
                    <a:cubicBezTo>
                      <a:pt x="597" y="359"/>
                      <a:pt x="597" y="361"/>
                      <a:pt x="598" y="362"/>
                    </a:cubicBezTo>
                    <a:lnTo>
                      <a:pt x="600" y="364"/>
                    </a:lnTo>
                    <a:lnTo>
                      <a:pt x="600" y="366"/>
                    </a:lnTo>
                    <a:cubicBezTo>
                      <a:pt x="603" y="374"/>
                      <a:pt x="605" y="382"/>
                      <a:pt x="608" y="390"/>
                    </a:cubicBezTo>
                    <a:lnTo>
                      <a:pt x="610" y="390"/>
                    </a:lnTo>
                    <a:lnTo>
                      <a:pt x="610" y="394"/>
                    </a:lnTo>
                    <a:cubicBezTo>
                      <a:pt x="611" y="395"/>
                      <a:pt x="611" y="397"/>
                      <a:pt x="612" y="398"/>
                    </a:cubicBezTo>
                    <a:cubicBezTo>
                      <a:pt x="613" y="399"/>
                      <a:pt x="613" y="401"/>
                      <a:pt x="614" y="402"/>
                    </a:cubicBezTo>
                    <a:lnTo>
                      <a:pt x="614" y="406"/>
                    </a:lnTo>
                    <a:lnTo>
                      <a:pt x="614" y="412"/>
                    </a:lnTo>
                    <a:lnTo>
                      <a:pt x="614" y="416"/>
                    </a:lnTo>
                    <a:lnTo>
                      <a:pt x="614" y="422"/>
                    </a:lnTo>
                    <a:cubicBezTo>
                      <a:pt x="613" y="423"/>
                      <a:pt x="613" y="425"/>
                      <a:pt x="612" y="426"/>
                    </a:cubicBezTo>
                    <a:cubicBezTo>
                      <a:pt x="611" y="427"/>
                      <a:pt x="611" y="429"/>
                      <a:pt x="610" y="430"/>
                    </a:cubicBezTo>
                    <a:lnTo>
                      <a:pt x="606" y="434"/>
                    </a:lnTo>
                    <a:lnTo>
                      <a:pt x="606" y="436"/>
                    </a:lnTo>
                    <a:lnTo>
                      <a:pt x="604" y="438"/>
                    </a:lnTo>
                    <a:cubicBezTo>
                      <a:pt x="600" y="445"/>
                      <a:pt x="596" y="451"/>
                      <a:pt x="592" y="458"/>
                    </a:cubicBezTo>
                    <a:cubicBezTo>
                      <a:pt x="589" y="466"/>
                      <a:pt x="585" y="474"/>
                      <a:pt x="582" y="482"/>
                    </a:cubicBezTo>
                    <a:cubicBezTo>
                      <a:pt x="575" y="489"/>
                      <a:pt x="567" y="495"/>
                      <a:pt x="560" y="502"/>
                    </a:cubicBezTo>
                    <a:cubicBezTo>
                      <a:pt x="555" y="505"/>
                      <a:pt x="549" y="509"/>
                      <a:pt x="544" y="512"/>
                    </a:cubicBezTo>
                    <a:cubicBezTo>
                      <a:pt x="543" y="515"/>
                      <a:pt x="541" y="517"/>
                      <a:pt x="540" y="520"/>
                    </a:cubicBezTo>
                    <a:lnTo>
                      <a:pt x="536" y="520"/>
                    </a:lnTo>
                    <a:cubicBezTo>
                      <a:pt x="533" y="521"/>
                      <a:pt x="529" y="521"/>
                      <a:pt x="526" y="522"/>
                    </a:cubicBezTo>
                    <a:lnTo>
                      <a:pt x="514" y="522"/>
                    </a:lnTo>
                    <a:cubicBezTo>
                      <a:pt x="510" y="521"/>
                      <a:pt x="506" y="521"/>
                      <a:pt x="502" y="520"/>
                    </a:cubicBezTo>
                    <a:cubicBezTo>
                      <a:pt x="499" y="524"/>
                      <a:pt x="497" y="528"/>
                      <a:pt x="494" y="532"/>
                    </a:cubicBezTo>
                    <a:cubicBezTo>
                      <a:pt x="490" y="533"/>
                      <a:pt x="486" y="533"/>
                      <a:pt x="482" y="534"/>
                    </a:cubicBezTo>
                    <a:lnTo>
                      <a:pt x="480" y="534"/>
                    </a:lnTo>
                    <a:lnTo>
                      <a:pt x="478" y="534"/>
                    </a:lnTo>
                    <a:cubicBezTo>
                      <a:pt x="477" y="535"/>
                      <a:pt x="475" y="535"/>
                      <a:pt x="474" y="536"/>
                    </a:cubicBezTo>
                    <a:lnTo>
                      <a:pt x="472" y="536"/>
                    </a:lnTo>
                    <a:cubicBezTo>
                      <a:pt x="471" y="537"/>
                      <a:pt x="471" y="539"/>
                      <a:pt x="470" y="540"/>
                    </a:cubicBezTo>
                    <a:lnTo>
                      <a:pt x="468" y="542"/>
                    </a:lnTo>
                    <a:lnTo>
                      <a:pt x="468" y="546"/>
                    </a:lnTo>
                    <a:cubicBezTo>
                      <a:pt x="469" y="548"/>
                      <a:pt x="469" y="550"/>
                      <a:pt x="470" y="552"/>
                    </a:cubicBezTo>
                    <a:lnTo>
                      <a:pt x="470" y="558"/>
                    </a:lnTo>
                    <a:lnTo>
                      <a:pt x="470" y="564"/>
                    </a:lnTo>
                    <a:lnTo>
                      <a:pt x="470" y="568"/>
                    </a:lnTo>
                    <a:lnTo>
                      <a:pt x="470" y="570"/>
                    </a:lnTo>
                    <a:lnTo>
                      <a:pt x="468" y="572"/>
                    </a:lnTo>
                    <a:cubicBezTo>
                      <a:pt x="464" y="573"/>
                      <a:pt x="460" y="573"/>
                      <a:pt x="456" y="574"/>
                    </a:cubicBezTo>
                    <a:lnTo>
                      <a:pt x="454" y="574"/>
                    </a:lnTo>
                    <a:lnTo>
                      <a:pt x="452" y="572"/>
                    </a:lnTo>
                    <a:lnTo>
                      <a:pt x="450" y="570"/>
                    </a:lnTo>
                    <a:lnTo>
                      <a:pt x="450" y="566"/>
                    </a:lnTo>
                    <a:lnTo>
                      <a:pt x="450" y="564"/>
                    </a:lnTo>
                    <a:cubicBezTo>
                      <a:pt x="451" y="563"/>
                      <a:pt x="451" y="561"/>
                      <a:pt x="452" y="560"/>
                    </a:cubicBezTo>
                    <a:lnTo>
                      <a:pt x="456" y="556"/>
                    </a:lnTo>
                    <a:cubicBezTo>
                      <a:pt x="457" y="555"/>
                      <a:pt x="457" y="553"/>
                      <a:pt x="458" y="552"/>
                    </a:cubicBezTo>
                    <a:cubicBezTo>
                      <a:pt x="459" y="551"/>
                      <a:pt x="459" y="549"/>
                      <a:pt x="460" y="548"/>
                    </a:cubicBezTo>
                    <a:lnTo>
                      <a:pt x="460" y="544"/>
                    </a:lnTo>
                    <a:cubicBezTo>
                      <a:pt x="459" y="543"/>
                      <a:pt x="459" y="541"/>
                      <a:pt x="458" y="540"/>
                    </a:cubicBezTo>
                    <a:lnTo>
                      <a:pt x="456" y="538"/>
                    </a:lnTo>
                    <a:cubicBezTo>
                      <a:pt x="455" y="537"/>
                      <a:pt x="453" y="537"/>
                      <a:pt x="452" y="536"/>
                    </a:cubicBezTo>
                    <a:lnTo>
                      <a:pt x="448" y="536"/>
                    </a:lnTo>
                    <a:cubicBezTo>
                      <a:pt x="447" y="535"/>
                      <a:pt x="445" y="535"/>
                      <a:pt x="444" y="534"/>
                    </a:cubicBezTo>
                    <a:lnTo>
                      <a:pt x="442" y="532"/>
                    </a:lnTo>
                    <a:cubicBezTo>
                      <a:pt x="441" y="533"/>
                      <a:pt x="439" y="533"/>
                      <a:pt x="438" y="534"/>
                    </a:cubicBezTo>
                    <a:cubicBezTo>
                      <a:pt x="437" y="535"/>
                      <a:pt x="435" y="535"/>
                      <a:pt x="434" y="536"/>
                    </a:cubicBezTo>
                    <a:lnTo>
                      <a:pt x="434" y="538"/>
                    </a:lnTo>
                    <a:lnTo>
                      <a:pt x="432" y="538"/>
                    </a:lnTo>
                    <a:cubicBezTo>
                      <a:pt x="431" y="535"/>
                      <a:pt x="431" y="531"/>
                      <a:pt x="430" y="528"/>
                    </a:cubicBezTo>
                    <a:lnTo>
                      <a:pt x="418" y="516"/>
                    </a:lnTo>
                    <a:cubicBezTo>
                      <a:pt x="416" y="515"/>
                      <a:pt x="414" y="515"/>
                      <a:pt x="412" y="514"/>
                    </a:cubicBezTo>
                    <a:cubicBezTo>
                      <a:pt x="411" y="515"/>
                      <a:pt x="409" y="515"/>
                      <a:pt x="408" y="516"/>
                    </a:cubicBezTo>
                    <a:lnTo>
                      <a:pt x="402" y="516"/>
                    </a:lnTo>
                    <a:lnTo>
                      <a:pt x="396" y="516"/>
                    </a:lnTo>
                    <a:lnTo>
                      <a:pt x="390" y="516"/>
                    </a:lnTo>
                    <a:cubicBezTo>
                      <a:pt x="389" y="515"/>
                      <a:pt x="387" y="515"/>
                      <a:pt x="386" y="514"/>
                    </a:cubicBezTo>
                    <a:lnTo>
                      <a:pt x="382" y="514"/>
                    </a:lnTo>
                    <a:lnTo>
                      <a:pt x="378" y="514"/>
                    </a:lnTo>
                    <a:lnTo>
                      <a:pt x="372" y="514"/>
                    </a:lnTo>
                    <a:lnTo>
                      <a:pt x="370" y="516"/>
                    </a:lnTo>
                    <a:lnTo>
                      <a:pt x="368" y="516"/>
                    </a:lnTo>
                    <a:lnTo>
                      <a:pt x="364" y="516"/>
                    </a:lnTo>
                    <a:lnTo>
                      <a:pt x="362" y="518"/>
                    </a:lnTo>
                    <a:lnTo>
                      <a:pt x="362" y="520"/>
                    </a:lnTo>
                    <a:lnTo>
                      <a:pt x="362" y="522"/>
                    </a:lnTo>
                    <a:cubicBezTo>
                      <a:pt x="361" y="523"/>
                      <a:pt x="359" y="523"/>
                      <a:pt x="358" y="524"/>
                    </a:cubicBezTo>
                    <a:lnTo>
                      <a:pt x="356" y="526"/>
                    </a:lnTo>
                    <a:lnTo>
                      <a:pt x="356" y="528"/>
                    </a:lnTo>
                    <a:lnTo>
                      <a:pt x="356" y="532"/>
                    </a:lnTo>
                    <a:cubicBezTo>
                      <a:pt x="357" y="534"/>
                      <a:pt x="357" y="536"/>
                      <a:pt x="358" y="538"/>
                    </a:cubicBezTo>
                    <a:cubicBezTo>
                      <a:pt x="357" y="539"/>
                      <a:pt x="357" y="541"/>
                      <a:pt x="356" y="542"/>
                    </a:cubicBezTo>
                    <a:lnTo>
                      <a:pt x="356" y="544"/>
                    </a:lnTo>
                    <a:lnTo>
                      <a:pt x="354" y="544"/>
                    </a:lnTo>
                    <a:lnTo>
                      <a:pt x="352" y="544"/>
                    </a:lnTo>
                    <a:lnTo>
                      <a:pt x="350" y="544"/>
                    </a:lnTo>
                    <a:lnTo>
                      <a:pt x="348" y="544"/>
                    </a:lnTo>
                    <a:cubicBezTo>
                      <a:pt x="346" y="545"/>
                      <a:pt x="344" y="545"/>
                      <a:pt x="342" y="546"/>
                    </a:cubicBezTo>
                    <a:cubicBezTo>
                      <a:pt x="341" y="547"/>
                      <a:pt x="339" y="547"/>
                      <a:pt x="338" y="548"/>
                    </a:cubicBezTo>
                    <a:lnTo>
                      <a:pt x="334" y="548"/>
                    </a:lnTo>
                    <a:lnTo>
                      <a:pt x="332" y="548"/>
                    </a:lnTo>
                    <a:lnTo>
                      <a:pt x="332" y="546"/>
                    </a:lnTo>
                    <a:lnTo>
                      <a:pt x="332" y="542"/>
                    </a:lnTo>
                    <a:cubicBezTo>
                      <a:pt x="333" y="541"/>
                      <a:pt x="333" y="539"/>
                      <a:pt x="334" y="538"/>
                    </a:cubicBezTo>
                    <a:lnTo>
                      <a:pt x="334" y="536"/>
                    </a:lnTo>
                    <a:lnTo>
                      <a:pt x="334" y="534"/>
                    </a:lnTo>
                    <a:cubicBezTo>
                      <a:pt x="331" y="532"/>
                      <a:pt x="329" y="530"/>
                      <a:pt x="326" y="528"/>
                    </a:cubicBezTo>
                    <a:cubicBezTo>
                      <a:pt x="324" y="529"/>
                      <a:pt x="322" y="529"/>
                      <a:pt x="320" y="530"/>
                    </a:cubicBezTo>
                    <a:lnTo>
                      <a:pt x="316" y="530"/>
                    </a:lnTo>
                    <a:cubicBezTo>
                      <a:pt x="315" y="529"/>
                      <a:pt x="313" y="529"/>
                      <a:pt x="312" y="528"/>
                    </a:cubicBezTo>
                    <a:lnTo>
                      <a:pt x="310" y="526"/>
                    </a:lnTo>
                    <a:lnTo>
                      <a:pt x="308" y="524"/>
                    </a:lnTo>
                    <a:lnTo>
                      <a:pt x="308" y="522"/>
                    </a:lnTo>
                    <a:lnTo>
                      <a:pt x="308" y="520"/>
                    </a:lnTo>
                    <a:cubicBezTo>
                      <a:pt x="309" y="513"/>
                      <a:pt x="311" y="505"/>
                      <a:pt x="312" y="498"/>
                    </a:cubicBezTo>
                    <a:cubicBezTo>
                      <a:pt x="313" y="495"/>
                      <a:pt x="315" y="491"/>
                      <a:pt x="316" y="488"/>
                    </a:cubicBezTo>
                    <a:lnTo>
                      <a:pt x="320" y="484"/>
                    </a:lnTo>
                    <a:cubicBezTo>
                      <a:pt x="319" y="479"/>
                      <a:pt x="317" y="475"/>
                      <a:pt x="316" y="470"/>
                    </a:cubicBezTo>
                    <a:lnTo>
                      <a:pt x="310" y="458"/>
                    </a:lnTo>
                    <a:lnTo>
                      <a:pt x="304" y="452"/>
                    </a:lnTo>
                    <a:cubicBezTo>
                      <a:pt x="303" y="451"/>
                      <a:pt x="301" y="451"/>
                      <a:pt x="300" y="450"/>
                    </a:cubicBezTo>
                    <a:lnTo>
                      <a:pt x="300" y="448"/>
                    </a:lnTo>
                    <a:lnTo>
                      <a:pt x="298" y="448"/>
                    </a:lnTo>
                    <a:cubicBezTo>
                      <a:pt x="287" y="449"/>
                      <a:pt x="275" y="451"/>
                      <a:pt x="264" y="452"/>
                    </a:cubicBezTo>
                    <a:cubicBezTo>
                      <a:pt x="260" y="451"/>
                      <a:pt x="256" y="451"/>
                      <a:pt x="252" y="450"/>
                    </a:cubicBezTo>
                    <a:lnTo>
                      <a:pt x="248" y="446"/>
                    </a:lnTo>
                    <a:cubicBezTo>
                      <a:pt x="246" y="445"/>
                      <a:pt x="244" y="443"/>
                      <a:pt x="242" y="442"/>
                    </a:cubicBezTo>
                    <a:cubicBezTo>
                      <a:pt x="239" y="441"/>
                      <a:pt x="235" y="441"/>
                      <a:pt x="232" y="440"/>
                    </a:cubicBezTo>
                    <a:lnTo>
                      <a:pt x="222" y="440"/>
                    </a:lnTo>
                    <a:cubicBezTo>
                      <a:pt x="220" y="439"/>
                      <a:pt x="218" y="439"/>
                      <a:pt x="216" y="438"/>
                    </a:cubicBezTo>
                    <a:cubicBezTo>
                      <a:pt x="213" y="439"/>
                      <a:pt x="211" y="439"/>
                      <a:pt x="208" y="440"/>
                    </a:cubicBezTo>
                    <a:cubicBezTo>
                      <a:pt x="205" y="441"/>
                      <a:pt x="203" y="443"/>
                      <a:pt x="200" y="444"/>
                    </a:cubicBezTo>
                    <a:cubicBezTo>
                      <a:pt x="199" y="445"/>
                      <a:pt x="197" y="445"/>
                      <a:pt x="196" y="446"/>
                    </a:cubicBezTo>
                    <a:lnTo>
                      <a:pt x="192" y="450"/>
                    </a:lnTo>
                    <a:cubicBezTo>
                      <a:pt x="191" y="451"/>
                      <a:pt x="189" y="451"/>
                      <a:pt x="188" y="452"/>
                    </a:cubicBezTo>
                    <a:lnTo>
                      <a:pt x="186" y="454"/>
                    </a:lnTo>
                    <a:lnTo>
                      <a:pt x="186" y="452"/>
                    </a:lnTo>
                    <a:lnTo>
                      <a:pt x="184" y="450"/>
                    </a:lnTo>
                    <a:lnTo>
                      <a:pt x="184" y="448"/>
                    </a:lnTo>
                    <a:lnTo>
                      <a:pt x="182" y="450"/>
                    </a:lnTo>
                    <a:lnTo>
                      <a:pt x="180" y="450"/>
                    </a:lnTo>
                    <a:lnTo>
                      <a:pt x="178" y="450"/>
                    </a:lnTo>
                    <a:lnTo>
                      <a:pt x="178" y="452"/>
                    </a:lnTo>
                    <a:cubicBezTo>
                      <a:pt x="157" y="447"/>
                      <a:pt x="135" y="443"/>
                      <a:pt x="114" y="438"/>
                    </a:cubicBezTo>
                    <a:cubicBezTo>
                      <a:pt x="105" y="431"/>
                      <a:pt x="97" y="423"/>
                      <a:pt x="88" y="416"/>
                    </a:cubicBezTo>
                    <a:cubicBezTo>
                      <a:pt x="86" y="411"/>
                      <a:pt x="84" y="407"/>
                      <a:pt x="82" y="402"/>
                    </a:cubicBezTo>
                    <a:lnTo>
                      <a:pt x="82" y="392"/>
                    </a:lnTo>
                    <a:cubicBezTo>
                      <a:pt x="84" y="389"/>
                      <a:pt x="86" y="387"/>
                      <a:pt x="88" y="384"/>
                    </a:cubicBezTo>
                    <a:lnTo>
                      <a:pt x="92" y="380"/>
                    </a:lnTo>
                    <a:lnTo>
                      <a:pt x="94" y="380"/>
                    </a:lnTo>
                    <a:cubicBezTo>
                      <a:pt x="92" y="375"/>
                      <a:pt x="90" y="371"/>
                      <a:pt x="88" y="366"/>
                    </a:cubicBezTo>
                    <a:cubicBezTo>
                      <a:pt x="91" y="365"/>
                      <a:pt x="93" y="363"/>
                      <a:pt x="96" y="362"/>
                    </a:cubicBezTo>
                    <a:cubicBezTo>
                      <a:pt x="95" y="361"/>
                      <a:pt x="95" y="359"/>
                      <a:pt x="94" y="358"/>
                    </a:cubicBezTo>
                    <a:cubicBezTo>
                      <a:pt x="93" y="357"/>
                      <a:pt x="93" y="355"/>
                      <a:pt x="92" y="354"/>
                    </a:cubicBezTo>
                    <a:lnTo>
                      <a:pt x="92" y="350"/>
                    </a:lnTo>
                    <a:lnTo>
                      <a:pt x="90" y="348"/>
                    </a:lnTo>
                    <a:lnTo>
                      <a:pt x="90" y="346"/>
                    </a:lnTo>
                    <a:cubicBezTo>
                      <a:pt x="89" y="345"/>
                      <a:pt x="89" y="343"/>
                      <a:pt x="88" y="342"/>
                    </a:cubicBezTo>
                    <a:lnTo>
                      <a:pt x="86" y="340"/>
                    </a:lnTo>
                    <a:cubicBezTo>
                      <a:pt x="85" y="339"/>
                      <a:pt x="83" y="339"/>
                      <a:pt x="82" y="338"/>
                    </a:cubicBezTo>
                    <a:cubicBezTo>
                      <a:pt x="80" y="337"/>
                      <a:pt x="78" y="337"/>
                      <a:pt x="76" y="336"/>
                    </a:cubicBezTo>
                    <a:lnTo>
                      <a:pt x="72" y="336"/>
                    </a:lnTo>
                    <a:cubicBezTo>
                      <a:pt x="70" y="335"/>
                      <a:pt x="68" y="335"/>
                      <a:pt x="66" y="334"/>
                    </a:cubicBezTo>
                    <a:cubicBezTo>
                      <a:pt x="65" y="333"/>
                      <a:pt x="63" y="333"/>
                      <a:pt x="62" y="332"/>
                    </a:cubicBezTo>
                    <a:lnTo>
                      <a:pt x="60" y="330"/>
                    </a:lnTo>
                    <a:lnTo>
                      <a:pt x="58" y="328"/>
                    </a:lnTo>
                    <a:cubicBezTo>
                      <a:pt x="55" y="329"/>
                      <a:pt x="53" y="329"/>
                      <a:pt x="50" y="330"/>
                    </a:cubicBezTo>
                    <a:cubicBezTo>
                      <a:pt x="43" y="331"/>
                      <a:pt x="37" y="331"/>
                      <a:pt x="30" y="332"/>
                    </a:cubicBezTo>
                    <a:cubicBezTo>
                      <a:pt x="29" y="326"/>
                      <a:pt x="29" y="320"/>
                      <a:pt x="28" y="314"/>
                    </a:cubicBezTo>
                    <a:lnTo>
                      <a:pt x="26" y="312"/>
                    </a:lnTo>
                    <a:lnTo>
                      <a:pt x="24" y="310"/>
                    </a:lnTo>
                    <a:lnTo>
                      <a:pt x="22" y="308"/>
                    </a:lnTo>
                    <a:cubicBezTo>
                      <a:pt x="21" y="307"/>
                      <a:pt x="21" y="305"/>
                      <a:pt x="20" y="304"/>
                    </a:cubicBezTo>
                    <a:cubicBezTo>
                      <a:pt x="19" y="303"/>
                      <a:pt x="19" y="301"/>
                      <a:pt x="18" y="300"/>
                    </a:cubicBezTo>
                    <a:cubicBezTo>
                      <a:pt x="17" y="298"/>
                      <a:pt x="17" y="296"/>
                      <a:pt x="16" y="294"/>
                    </a:cubicBezTo>
                    <a:lnTo>
                      <a:pt x="16" y="290"/>
                    </a:lnTo>
                    <a:cubicBezTo>
                      <a:pt x="15" y="289"/>
                      <a:pt x="15" y="287"/>
                      <a:pt x="14" y="286"/>
                    </a:cubicBezTo>
                    <a:lnTo>
                      <a:pt x="12" y="284"/>
                    </a:lnTo>
                    <a:lnTo>
                      <a:pt x="10" y="282"/>
                    </a:lnTo>
                    <a:lnTo>
                      <a:pt x="6" y="282"/>
                    </a:lnTo>
                    <a:lnTo>
                      <a:pt x="4" y="280"/>
                    </a:lnTo>
                    <a:lnTo>
                      <a:pt x="2" y="280"/>
                    </a:lnTo>
                    <a:cubicBezTo>
                      <a:pt x="1" y="279"/>
                      <a:pt x="1" y="277"/>
                      <a:pt x="0" y="276"/>
                    </a:cubicBezTo>
                    <a:lnTo>
                      <a:pt x="0" y="272"/>
                    </a:lnTo>
                    <a:lnTo>
                      <a:pt x="0" y="270"/>
                    </a:lnTo>
                    <a:lnTo>
                      <a:pt x="0" y="266"/>
                    </a:lnTo>
                    <a:lnTo>
                      <a:pt x="0" y="264"/>
                    </a:lnTo>
                    <a:cubicBezTo>
                      <a:pt x="1" y="263"/>
                      <a:pt x="1" y="261"/>
                      <a:pt x="2" y="260"/>
                    </a:cubicBezTo>
                    <a:cubicBezTo>
                      <a:pt x="3" y="259"/>
                      <a:pt x="3" y="257"/>
                      <a:pt x="4" y="256"/>
                    </a:cubicBezTo>
                    <a:cubicBezTo>
                      <a:pt x="5" y="255"/>
                      <a:pt x="7" y="255"/>
                      <a:pt x="8" y="254"/>
                    </a:cubicBezTo>
                    <a:cubicBezTo>
                      <a:pt x="9" y="253"/>
                      <a:pt x="11" y="253"/>
                      <a:pt x="12" y="252"/>
                    </a:cubicBezTo>
                    <a:lnTo>
                      <a:pt x="18" y="252"/>
                    </a:lnTo>
                    <a:cubicBezTo>
                      <a:pt x="21" y="253"/>
                      <a:pt x="25" y="253"/>
                      <a:pt x="28" y="254"/>
                    </a:cubicBezTo>
                    <a:cubicBezTo>
                      <a:pt x="32" y="251"/>
                      <a:pt x="36" y="249"/>
                      <a:pt x="40" y="246"/>
                    </a:cubicBezTo>
                    <a:lnTo>
                      <a:pt x="42" y="244"/>
                    </a:lnTo>
                    <a:lnTo>
                      <a:pt x="44" y="242"/>
                    </a:lnTo>
                    <a:lnTo>
                      <a:pt x="48" y="242"/>
                    </a:lnTo>
                    <a:cubicBezTo>
                      <a:pt x="50" y="241"/>
                      <a:pt x="52" y="241"/>
                      <a:pt x="54" y="240"/>
                    </a:cubicBezTo>
                    <a:lnTo>
                      <a:pt x="56" y="240"/>
                    </a:lnTo>
                    <a:lnTo>
                      <a:pt x="60" y="240"/>
                    </a:lnTo>
                    <a:cubicBezTo>
                      <a:pt x="61" y="239"/>
                      <a:pt x="63" y="239"/>
                      <a:pt x="64" y="238"/>
                    </a:cubicBezTo>
                    <a:cubicBezTo>
                      <a:pt x="66" y="237"/>
                      <a:pt x="68" y="237"/>
                      <a:pt x="70" y="236"/>
                    </a:cubicBezTo>
                    <a:lnTo>
                      <a:pt x="74" y="232"/>
                    </a:lnTo>
                    <a:cubicBezTo>
                      <a:pt x="75" y="230"/>
                      <a:pt x="77" y="228"/>
                      <a:pt x="78" y="226"/>
                    </a:cubicBezTo>
                    <a:cubicBezTo>
                      <a:pt x="79" y="224"/>
                      <a:pt x="79" y="222"/>
                      <a:pt x="80" y="220"/>
                    </a:cubicBezTo>
                    <a:lnTo>
                      <a:pt x="82" y="218"/>
                    </a:lnTo>
                    <a:lnTo>
                      <a:pt x="82" y="216"/>
                    </a:lnTo>
                    <a:cubicBezTo>
                      <a:pt x="83" y="215"/>
                      <a:pt x="83" y="213"/>
                      <a:pt x="84" y="212"/>
                    </a:cubicBezTo>
                    <a:lnTo>
                      <a:pt x="84" y="208"/>
                    </a:lnTo>
                    <a:lnTo>
                      <a:pt x="84" y="206"/>
                    </a:lnTo>
                    <a:lnTo>
                      <a:pt x="84" y="202"/>
                    </a:lnTo>
                    <a:lnTo>
                      <a:pt x="80" y="202"/>
                    </a:lnTo>
                    <a:cubicBezTo>
                      <a:pt x="79" y="201"/>
                      <a:pt x="79" y="199"/>
                      <a:pt x="78" y="198"/>
                    </a:cubicBezTo>
                    <a:lnTo>
                      <a:pt x="76" y="196"/>
                    </a:lnTo>
                    <a:cubicBezTo>
                      <a:pt x="75" y="195"/>
                      <a:pt x="75" y="193"/>
                      <a:pt x="74" y="192"/>
                    </a:cubicBezTo>
                    <a:lnTo>
                      <a:pt x="74" y="188"/>
                    </a:lnTo>
                    <a:lnTo>
                      <a:pt x="74" y="186"/>
                    </a:lnTo>
                    <a:cubicBezTo>
                      <a:pt x="76" y="185"/>
                      <a:pt x="78" y="185"/>
                      <a:pt x="80" y="184"/>
                    </a:cubicBezTo>
                    <a:cubicBezTo>
                      <a:pt x="81" y="183"/>
                      <a:pt x="83" y="183"/>
                      <a:pt x="84" y="182"/>
                    </a:cubicBezTo>
                    <a:lnTo>
                      <a:pt x="86" y="182"/>
                    </a:lnTo>
                    <a:lnTo>
                      <a:pt x="88" y="180"/>
                    </a:lnTo>
                    <a:lnTo>
                      <a:pt x="90" y="178"/>
                    </a:lnTo>
                    <a:lnTo>
                      <a:pt x="90" y="176"/>
                    </a:lnTo>
                    <a:lnTo>
                      <a:pt x="90" y="174"/>
                    </a:lnTo>
                    <a:lnTo>
                      <a:pt x="90" y="172"/>
                    </a:lnTo>
                    <a:lnTo>
                      <a:pt x="94" y="172"/>
                    </a:lnTo>
                    <a:cubicBezTo>
                      <a:pt x="95" y="171"/>
                      <a:pt x="97" y="171"/>
                      <a:pt x="98" y="170"/>
                    </a:cubicBezTo>
                    <a:lnTo>
                      <a:pt x="102" y="170"/>
                    </a:lnTo>
                    <a:cubicBezTo>
                      <a:pt x="103" y="169"/>
                      <a:pt x="105" y="169"/>
                      <a:pt x="106" y="168"/>
                    </a:cubicBezTo>
                    <a:lnTo>
                      <a:pt x="110" y="164"/>
                    </a:lnTo>
                    <a:cubicBezTo>
                      <a:pt x="111" y="162"/>
                      <a:pt x="111" y="160"/>
                      <a:pt x="112" y="158"/>
                    </a:cubicBezTo>
                    <a:cubicBezTo>
                      <a:pt x="113" y="156"/>
                      <a:pt x="115" y="154"/>
                      <a:pt x="116" y="152"/>
                    </a:cubicBezTo>
                    <a:lnTo>
                      <a:pt x="116" y="146"/>
                    </a:lnTo>
                    <a:lnTo>
                      <a:pt x="116" y="142"/>
                    </a:lnTo>
                    <a:cubicBezTo>
                      <a:pt x="117" y="140"/>
                      <a:pt x="119" y="138"/>
                      <a:pt x="120" y="136"/>
                    </a:cubicBezTo>
                    <a:cubicBezTo>
                      <a:pt x="121" y="135"/>
                      <a:pt x="123" y="135"/>
                      <a:pt x="124" y="134"/>
                    </a:cubicBezTo>
                    <a:cubicBezTo>
                      <a:pt x="125" y="133"/>
                      <a:pt x="127" y="133"/>
                      <a:pt x="128" y="132"/>
                    </a:cubicBezTo>
                    <a:cubicBezTo>
                      <a:pt x="130" y="131"/>
                      <a:pt x="132" y="131"/>
                      <a:pt x="134" y="130"/>
                    </a:cubicBezTo>
                    <a:lnTo>
                      <a:pt x="140" y="130"/>
                    </a:lnTo>
                    <a:cubicBezTo>
                      <a:pt x="141" y="129"/>
                      <a:pt x="143" y="129"/>
                      <a:pt x="144" y="128"/>
                    </a:cubicBezTo>
                    <a:cubicBezTo>
                      <a:pt x="145" y="127"/>
                      <a:pt x="145" y="125"/>
                      <a:pt x="146" y="124"/>
                    </a:cubicBezTo>
                    <a:cubicBezTo>
                      <a:pt x="147" y="123"/>
                      <a:pt x="147" y="121"/>
                      <a:pt x="148" y="120"/>
                    </a:cubicBezTo>
                    <a:cubicBezTo>
                      <a:pt x="149" y="118"/>
                      <a:pt x="149" y="116"/>
                      <a:pt x="150" y="114"/>
                    </a:cubicBezTo>
                    <a:lnTo>
                      <a:pt x="154" y="110"/>
                    </a:lnTo>
                    <a:cubicBezTo>
                      <a:pt x="155" y="108"/>
                      <a:pt x="157" y="106"/>
                      <a:pt x="158" y="104"/>
                    </a:cubicBezTo>
                    <a:cubicBezTo>
                      <a:pt x="160" y="103"/>
                      <a:pt x="162" y="103"/>
                      <a:pt x="164" y="102"/>
                    </a:cubicBezTo>
                    <a:cubicBezTo>
                      <a:pt x="167" y="101"/>
                      <a:pt x="169" y="101"/>
                      <a:pt x="172" y="100"/>
                    </a:cubicBezTo>
                    <a:lnTo>
                      <a:pt x="176" y="100"/>
                    </a:lnTo>
                    <a:lnTo>
                      <a:pt x="178" y="98"/>
                    </a:lnTo>
                    <a:lnTo>
                      <a:pt x="180" y="96"/>
                    </a:lnTo>
                    <a:lnTo>
                      <a:pt x="180" y="94"/>
                    </a:lnTo>
                    <a:lnTo>
                      <a:pt x="180" y="92"/>
                    </a:lnTo>
                    <a:lnTo>
                      <a:pt x="180" y="90"/>
                    </a:lnTo>
                    <a:lnTo>
                      <a:pt x="180" y="86"/>
                    </a:lnTo>
                    <a:cubicBezTo>
                      <a:pt x="181" y="85"/>
                      <a:pt x="181" y="83"/>
                      <a:pt x="182" y="82"/>
                    </a:cubicBezTo>
                    <a:cubicBezTo>
                      <a:pt x="183" y="81"/>
                      <a:pt x="185" y="81"/>
                      <a:pt x="186" y="80"/>
                    </a:cubicBezTo>
                    <a:lnTo>
                      <a:pt x="190" y="76"/>
                    </a:lnTo>
                    <a:cubicBezTo>
                      <a:pt x="191" y="75"/>
                      <a:pt x="193" y="75"/>
                      <a:pt x="194" y="74"/>
                    </a:cubicBezTo>
                    <a:lnTo>
                      <a:pt x="216" y="74"/>
                    </a:lnTo>
                    <a:cubicBezTo>
                      <a:pt x="209" y="78"/>
                      <a:pt x="201" y="82"/>
                      <a:pt x="194" y="86"/>
                    </a:cubicBez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41" name="Freeform 212"/>
              <p:cNvSpPr>
                <a:spLocks/>
              </p:cNvSpPr>
              <p:nvPr/>
            </p:nvSpPr>
            <p:spPr bwMode="gray">
              <a:xfrm>
                <a:off x="4066" y="723"/>
                <a:ext cx="75" cy="56"/>
              </a:xfrm>
              <a:custGeom>
                <a:avLst/>
                <a:gdLst>
                  <a:gd name="T0" fmla="*/ 2 w 68"/>
                  <a:gd name="T1" fmla="*/ 36 h 56"/>
                  <a:gd name="T2" fmla="*/ 2 w 68"/>
                  <a:gd name="T3" fmla="*/ 32 h 56"/>
                  <a:gd name="T4" fmla="*/ 0 w 68"/>
                  <a:gd name="T5" fmla="*/ 22 h 56"/>
                  <a:gd name="T6" fmla="*/ 2 w 68"/>
                  <a:gd name="T7" fmla="*/ 10 h 56"/>
                  <a:gd name="T8" fmla="*/ 10 w 68"/>
                  <a:gd name="T9" fmla="*/ 4 h 56"/>
                  <a:gd name="T10" fmla="*/ 10 w 68"/>
                  <a:gd name="T11" fmla="*/ 2 h 56"/>
                  <a:gd name="T12" fmla="*/ 12 w 68"/>
                  <a:gd name="T13" fmla="*/ 2 h 56"/>
                  <a:gd name="T14" fmla="*/ 14 w 68"/>
                  <a:gd name="T15" fmla="*/ 2 h 56"/>
                  <a:gd name="T16" fmla="*/ 16 w 68"/>
                  <a:gd name="T17" fmla="*/ 0 h 56"/>
                  <a:gd name="T18" fmla="*/ 22 w 68"/>
                  <a:gd name="T19" fmla="*/ 0 h 56"/>
                  <a:gd name="T20" fmla="*/ 28 w 68"/>
                  <a:gd name="T21" fmla="*/ 2 h 56"/>
                  <a:gd name="T22" fmla="*/ 34 w 68"/>
                  <a:gd name="T23" fmla="*/ 4 h 56"/>
                  <a:gd name="T24" fmla="*/ 42 w 68"/>
                  <a:gd name="T25" fmla="*/ 10 h 56"/>
                  <a:gd name="T26" fmla="*/ 44 w 68"/>
                  <a:gd name="T27" fmla="*/ 8 h 56"/>
                  <a:gd name="T28" fmla="*/ 46 w 68"/>
                  <a:gd name="T29" fmla="*/ 8 h 56"/>
                  <a:gd name="T30" fmla="*/ 50 w 68"/>
                  <a:gd name="T31" fmla="*/ 8 h 56"/>
                  <a:gd name="T32" fmla="*/ 54 w 68"/>
                  <a:gd name="T33" fmla="*/ 8 h 56"/>
                  <a:gd name="T34" fmla="*/ 58 w 68"/>
                  <a:gd name="T35" fmla="*/ 8 h 56"/>
                  <a:gd name="T36" fmla="*/ 60 w 68"/>
                  <a:gd name="T37" fmla="*/ 8 h 56"/>
                  <a:gd name="T38" fmla="*/ 64 w 68"/>
                  <a:gd name="T39" fmla="*/ 10 h 56"/>
                  <a:gd name="T40" fmla="*/ 66 w 68"/>
                  <a:gd name="T41" fmla="*/ 12 h 56"/>
                  <a:gd name="T42" fmla="*/ 68 w 68"/>
                  <a:gd name="T43" fmla="*/ 16 h 56"/>
                  <a:gd name="T44" fmla="*/ 68 w 68"/>
                  <a:gd name="T45" fmla="*/ 18 h 56"/>
                  <a:gd name="T46" fmla="*/ 66 w 68"/>
                  <a:gd name="T47" fmla="*/ 22 h 56"/>
                  <a:gd name="T48" fmla="*/ 66 w 68"/>
                  <a:gd name="T49" fmla="*/ 26 h 56"/>
                  <a:gd name="T50" fmla="*/ 64 w 68"/>
                  <a:gd name="T51" fmla="*/ 30 h 56"/>
                  <a:gd name="T52" fmla="*/ 64 w 68"/>
                  <a:gd name="T53" fmla="*/ 32 h 56"/>
                  <a:gd name="T54" fmla="*/ 64 w 68"/>
                  <a:gd name="T55" fmla="*/ 34 h 56"/>
                  <a:gd name="T56" fmla="*/ 54 w 68"/>
                  <a:gd name="T57" fmla="*/ 38 h 56"/>
                  <a:gd name="T58" fmla="*/ 50 w 68"/>
                  <a:gd name="T59" fmla="*/ 42 h 56"/>
                  <a:gd name="T60" fmla="*/ 46 w 68"/>
                  <a:gd name="T61" fmla="*/ 42 h 56"/>
                  <a:gd name="T62" fmla="*/ 42 w 68"/>
                  <a:gd name="T63" fmla="*/ 52 h 56"/>
                  <a:gd name="T64" fmla="*/ 24 w 68"/>
                  <a:gd name="T65" fmla="*/ 56 h 56"/>
                  <a:gd name="T66" fmla="*/ 2 w 68"/>
                  <a:gd name="T67" fmla="*/ 36 h 56"/>
                  <a:gd name="T68" fmla="*/ 2 w 68"/>
                  <a:gd name="T69" fmla="*/ 36 h 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8"/>
                  <a:gd name="T106" fmla="*/ 0 h 56"/>
                  <a:gd name="T107" fmla="*/ 68 w 68"/>
                  <a:gd name="T108" fmla="*/ 56 h 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8" h="56">
                    <a:moveTo>
                      <a:pt x="2" y="36"/>
                    </a:moveTo>
                    <a:lnTo>
                      <a:pt x="2" y="32"/>
                    </a:lnTo>
                    <a:lnTo>
                      <a:pt x="0" y="22"/>
                    </a:lnTo>
                    <a:lnTo>
                      <a:pt x="2" y="10"/>
                    </a:lnTo>
                    <a:lnTo>
                      <a:pt x="10" y="4"/>
                    </a:lnTo>
                    <a:lnTo>
                      <a:pt x="10" y="2"/>
                    </a:lnTo>
                    <a:lnTo>
                      <a:pt x="12" y="2"/>
                    </a:lnTo>
                    <a:lnTo>
                      <a:pt x="14" y="2"/>
                    </a:lnTo>
                    <a:lnTo>
                      <a:pt x="16" y="0"/>
                    </a:lnTo>
                    <a:lnTo>
                      <a:pt x="22" y="0"/>
                    </a:lnTo>
                    <a:lnTo>
                      <a:pt x="28" y="2"/>
                    </a:lnTo>
                    <a:lnTo>
                      <a:pt x="34" y="4"/>
                    </a:lnTo>
                    <a:lnTo>
                      <a:pt x="42" y="10"/>
                    </a:lnTo>
                    <a:lnTo>
                      <a:pt x="44" y="8"/>
                    </a:lnTo>
                    <a:lnTo>
                      <a:pt x="46" y="8"/>
                    </a:lnTo>
                    <a:lnTo>
                      <a:pt x="50" y="8"/>
                    </a:lnTo>
                    <a:lnTo>
                      <a:pt x="54" y="8"/>
                    </a:lnTo>
                    <a:lnTo>
                      <a:pt x="58" y="8"/>
                    </a:lnTo>
                    <a:lnTo>
                      <a:pt x="60" y="8"/>
                    </a:lnTo>
                    <a:lnTo>
                      <a:pt x="64" y="10"/>
                    </a:lnTo>
                    <a:lnTo>
                      <a:pt x="66" y="12"/>
                    </a:lnTo>
                    <a:lnTo>
                      <a:pt x="68" y="16"/>
                    </a:lnTo>
                    <a:lnTo>
                      <a:pt x="68" y="18"/>
                    </a:lnTo>
                    <a:lnTo>
                      <a:pt x="66" y="22"/>
                    </a:lnTo>
                    <a:lnTo>
                      <a:pt x="66" y="26"/>
                    </a:lnTo>
                    <a:lnTo>
                      <a:pt x="64" y="30"/>
                    </a:lnTo>
                    <a:lnTo>
                      <a:pt x="64" y="32"/>
                    </a:lnTo>
                    <a:lnTo>
                      <a:pt x="64" y="34"/>
                    </a:lnTo>
                    <a:lnTo>
                      <a:pt x="54" y="38"/>
                    </a:lnTo>
                    <a:lnTo>
                      <a:pt x="50" y="42"/>
                    </a:lnTo>
                    <a:lnTo>
                      <a:pt x="46" y="42"/>
                    </a:lnTo>
                    <a:lnTo>
                      <a:pt x="42" y="52"/>
                    </a:lnTo>
                    <a:lnTo>
                      <a:pt x="24" y="56"/>
                    </a:lnTo>
                    <a:lnTo>
                      <a:pt x="2" y="36"/>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42" name="Freeform 213"/>
              <p:cNvSpPr>
                <a:spLocks/>
              </p:cNvSpPr>
              <p:nvPr/>
            </p:nvSpPr>
            <p:spPr bwMode="gray">
              <a:xfrm>
                <a:off x="4457" y="449"/>
                <a:ext cx="39" cy="44"/>
              </a:xfrm>
              <a:custGeom>
                <a:avLst/>
                <a:gdLst>
                  <a:gd name="T0" fmla="*/ 6 w 36"/>
                  <a:gd name="T1" fmla="*/ 0 h 44"/>
                  <a:gd name="T2" fmla="*/ 6 w 36"/>
                  <a:gd name="T3" fmla="*/ 2 h 44"/>
                  <a:gd name="T4" fmla="*/ 2 w 36"/>
                  <a:gd name="T5" fmla="*/ 4 h 44"/>
                  <a:gd name="T6" fmla="*/ 0 w 36"/>
                  <a:gd name="T7" fmla="*/ 6 h 44"/>
                  <a:gd name="T8" fmla="*/ 0 w 36"/>
                  <a:gd name="T9" fmla="*/ 10 h 44"/>
                  <a:gd name="T10" fmla="*/ 2 w 36"/>
                  <a:gd name="T11" fmla="*/ 12 h 44"/>
                  <a:gd name="T12" fmla="*/ 4 w 36"/>
                  <a:gd name="T13" fmla="*/ 16 h 44"/>
                  <a:gd name="T14" fmla="*/ 8 w 36"/>
                  <a:gd name="T15" fmla="*/ 20 h 44"/>
                  <a:gd name="T16" fmla="*/ 10 w 36"/>
                  <a:gd name="T17" fmla="*/ 24 h 44"/>
                  <a:gd name="T18" fmla="*/ 14 w 36"/>
                  <a:gd name="T19" fmla="*/ 28 h 44"/>
                  <a:gd name="T20" fmla="*/ 16 w 36"/>
                  <a:gd name="T21" fmla="*/ 32 h 44"/>
                  <a:gd name="T22" fmla="*/ 16 w 36"/>
                  <a:gd name="T23" fmla="*/ 32 h 44"/>
                  <a:gd name="T24" fmla="*/ 16 w 36"/>
                  <a:gd name="T25" fmla="*/ 34 h 44"/>
                  <a:gd name="T26" fmla="*/ 16 w 36"/>
                  <a:gd name="T27" fmla="*/ 36 h 44"/>
                  <a:gd name="T28" fmla="*/ 16 w 36"/>
                  <a:gd name="T29" fmla="*/ 38 h 44"/>
                  <a:gd name="T30" fmla="*/ 18 w 36"/>
                  <a:gd name="T31" fmla="*/ 40 h 44"/>
                  <a:gd name="T32" fmla="*/ 18 w 36"/>
                  <a:gd name="T33" fmla="*/ 42 h 44"/>
                  <a:gd name="T34" fmla="*/ 22 w 36"/>
                  <a:gd name="T35" fmla="*/ 44 h 44"/>
                  <a:gd name="T36" fmla="*/ 26 w 36"/>
                  <a:gd name="T37" fmla="*/ 44 h 44"/>
                  <a:gd name="T38" fmla="*/ 30 w 36"/>
                  <a:gd name="T39" fmla="*/ 42 h 44"/>
                  <a:gd name="T40" fmla="*/ 34 w 36"/>
                  <a:gd name="T41" fmla="*/ 38 h 44"/>
                  <a:gd name="T42" fmla="*/ 34 w 36"/>
                  <a:gd name="T43" fmla="*/ 34 h 44"/>
                  <a:gd name="T44" fmla="*/ 34 w 36"/>
                  <a:gd name="T45" fmla="*/ 30 h 44"/>
                  <a:gd name="T46" fmla="*/ 34 w 36"/>
                  <a:gd name="T47" fmla="*/ 26 h 44"/>
                  <a:gd name="T48" fmla="*/ 34 w 36"/>
                  <a:gd name="T49" fmla="*/ 22 h 44"/>
                  <a:gd name="T50" fmla="*/ 34 w 36"/>
                  <a:gd name="T51" fmla="*/ 18 h 44"/>
                  <a:gd name="T52" fmla="*/ 34 w 36"/>
                  <a:gd name="T53" fmla="*/ 16 h 44"/>
                  <a:gd name="T54" fmla="*/ 36 w 36"/>
                  <a:gd name="T55" fmla="*/ 14 h 44"/>
                  <a:gd name="T56" fmla="*/ 34 w 36"/>
                  <a:gd name="T57" fmla="*/ 14 h 44"/>
                  <a:gd name="T58" fmla="*/ 32 w 36"/>
                  <a:gd name="T59" fmla="*/ 12 h 44"/>
                  <a:gd name="T60" fmla="*/ 28 w 36"/>
                  <a:gd name="T61" fmla="*/ 10 h 44"/>
                  <a:gd name="T62" fmla="*/ 24 w 36"/>
                  <a:gd name="T63" fmla="*/ 6 h 44"/>
                  <a:gd name="T64" fmla="*/ 20 w 36"/>
                  <a:gd name="T65" fmla="*/ 4 h 44"/>
                  <a:gd name="T66" fmla="*/ 18 w 36"/>
                  <a:gd name="T67" fmla="*/ 4 h 44"/>
                  <a:gd name="T68" fmla="*/ 12 w 36"/>
                  <a:gd name="T69" fmla="*/ 4 h 44"/>
                  <a:gd name="T70" fmla="*/ 10 w 36"/>
                  <a:gd name="T71" fmla="*/ 2 h 44"/>
                  <a:gd name="T72" fmla="*/ 8 w 36"/>
                  <a:gd name="T73" fmla="*/ 2 h 44"/>
                  <a:gd name="T74" fmla="*/ 6 w 36"/>
                  <a:gd name="T75" fmla="*/ 0 h 44"/>
                  <a:gd name="T76" fmla="*/ 6 w 36"/>
                  <a:gd name="T77" fmla="*/ 0 h 4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6"/>
                  <a:gd name="T118" fmla="*/ 0 h 44"/>
                  <a:gd name="T119" fmla="*/ 36 w 36"/>
                  <a:gd name="T120" fmla="*/ 44 h 4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6" h="44">
                    <a:moveTo>
                      <a:pt x="6" y="0"/>
                    </a:moveTo>
                    <a:lnTo>
                      <a:pt x="6" y="2"/>
                    </a:lnTo>
                    <a:lnTo>
                      <a:pt x="2" y="4"/>
                    </a:lnTo>
                    <a:lnTo>
                      <a:pt x="0" y="6"/>
                    </a:lnTo>
                    <a:lnTo>
                      <a:pt x="0" y="10"/>
                    </a:lnTo>
                    <a:lnTo>
                      <a:pt x="2" y="12"/>
                    </a:lnTo>
                    <a:lnTo>
                      <a:pt x="4" y="16"/>
                    </a:lnTo>
                    <a:lnTo>
                      <a:pt x="8" y="20"/>
                    </a:lnTo>
                    <a:lnTo>
                      <a:pt x="10" y="24"/>
                    </a:lnTo>
                    <a:lnTo>
                      <a:pt x="14" y="28"/>
                    </a:lnTo>
                    <a:lnTo>
                      <a:pt x="16" y="32"/>
                    </a:lnTo>
                    <a:lnTo>
                      <a:pt x="16" y="34"/>
                    </a:lnTo>
                    <a:lnTo>
                      <a:pt x="16" y="36"/>
                    </a:lnTo>
                    <a:lnTo>
                      <a:pt x="16" y="38"/>
                    </a:lnTo>
                    <a:lnTo>
                      <a:pt x="18" y="40"/>
                    </a:lnTo>
                    <a:lnTo>
                      <a:pt x="18" y="42"/>
                    </a:lnTo>
                    <a:lnTo>
                      <a:pt x="22" y="44"/>
                    </a:lnTo>
                    <a:lnTo>
                      <a:pt x="26" y="44"/>
                    </a:lnTo>
                    <a:lnTo>
                      <a:pt x="30" y="42"/>
                    </a:lnTo>
                    <a:lnTo>
                      <a:pt x="34" y="38"/>
                    </a:lnTo>
                    <a:lnTo>
                      <a:pt x="34" y="34"/>
                    </a:lnTo>
                    <a:lnTo>
                      <a:pt x="34" y="30"/>
                    </a:lnTo>
                    <a:lnTo>
                      <a:pt x="34" y="26"/>
                    </a:lnTo>
                    <a:lnTo>
                      <a:pt x="34" y="22"/>
                    </a:lnTo>
                    <a:lnTo>
                      <a:pt x="34" y="18"/>
                    </a:lnTo>
                    <a:lnTo>
                      <a:pt x="34" y="16"/>
                    </a:lnTo>
                    <a:lnTo>
                      <a:pt x="36" y="14"/>
                    </a:lnTo>
                    <a:lnTo>
                      <a:pt x="34" y="14"/>
                    </a:lnTo>
                    <a:lnTo>
                      <a:pt x="32" y="12"/>
                    </a:lnTo>
                    <a:lnTo>
                      <a:pt x="28" y="10"/>
                    </a:lnTo>
                    <a:lnTo>
                      <a:pt x="24" y="6"/>
                    </a:lnTo>
                    <a:lnTo>
                      <a:pt x="20" y="4"/>
                    </a:lnTo>
                    <a:lnTo>
                      <a:pt x="18" y="4"/>
                    </a:lnTo>
                    <a:lnTo>
                      <a:pt x="12" y="4"/>
                    </a:lnTo>
                    <a:lnTo>
                      <a:pt x="10" y="2"/>
                    </a:lnTo>
                    <a:lnTo>
                      <a:pt x="8" y="2"/>
                    </a:lnTo>
                    <a:lnTo>
                      <a:pt x="6" y="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45" name="Freeform 214"/>
              <p:cNvSpPr>
                <a:spLocks/>
              </p:cNvSpPr>
              <p:nvPr/>
            </p:nvSpPr>
            <p:spPr bwMode="gray">
              <a:xfrm>
                <a:off x="4470" y="327"/>
                <a:ext cx="159" cy="122"/>
              </a:xfrm>
              <a:custGeom>
                <a:avLst/>
                <a:gdLst>
                  <a:gd name="T0" fmla="*/ 0 w 144"/>
                  <a:gd name="T1" fmla="*/ 114 h 122"/>
                  <a:gd name="T2" fmla="*/ 22 w 144"/>
                  <a:gd name="T3" fmla="*/ 114 h 122"/>
                  <a:gd name="T4" fmla="*/ 58 w 144"/>
                  <a:gd name="T5" fmla="*/ 106 h 122"/>
                  <a:gd name="T6" fmla="*/ 62 w 144"/>
                  <a:gd name="T7" fmla="*/ 118 h 122"/>
                  <a:gd name="T8" fmla="*/ 66 w 144"/>
                  <a:gd name="T9" fmla="*/ 120 h 122"/>
                  <a:gd name="T10" fmla="*/ 74 w 144"/>
                  <a:gd name="T11" fmla="*/ 120 h 122"/>
                  <a:gd name="T12" fmla="*/ 82 w 144"/>
                  <a:gd name="T13" fmla="*/ 114 h 122"/>
                  <a:gd name="T14" fmla="*/ 86 w 144"/>
                  <a:gd name="T15" fmla="*/ 110 h 122"/>
                  <a:gd name="T16" fmla="*/ 102 w 144"/>
                  <a:gd name="T17" fmla="*/ 104 h 122"/>
                  <a:gd name="T18" fmla="*/ 106 w 144"/>
                  <a:gd name="T19" fmla="*/ 100 h 122"/>
                  <a:gd name="T20" fmla="*/ 116 w 144"/>
                  <a:gd name="T21" fmla="*/ 94 h 122"/>
                  <a:gd name="T22" fmla="*/ 124 w 144"/>
                  <a:gd name="T23" fmla="*/ 88 h 122"/>
                  <a:gd name="T24" fmla="*/ 128 w 144"/>
                  <a:gd name="T25" fmla="*/ 82 h 122"/>
                  <a:gd name="T26" fmla="*/ 132 w 144"/>
                  <a:gd name="T27" fmla="*/ 76 h 122"/>
                  <a:gd name="T28" fmla="*/ 136 w 144"/>
                  <a:gd name="T29" fmla="*/ 68 h 122"/>
                  <a:gd name="T30" fmla="*/ 138 w 144"/>
                  <a:gd name="T31" fmla="*/ 60 h 122"/>
                  <a:gd name="T32" fmla="*/ 138 w 144"/>
                  <a:gd name="T33" fmla="*/ 52 h 122"/>
                  <a:gd name="T34" fmla="*/ 136 w 144"/>
                  <a:gd name="T35" fmla="*/ 44 h 122"/>
                  <a:gd name="T36" fmla="*/ 136 w 144"/>
                  <a:gd name="T37" fmla="*/ 42 h 122"/>
                  <a:gd name="T38" fmla="*/ 140 w 144"/>
                  <a:gd name="T39" fmla="*/ 38 h 122"/>
                  <a:gd name="T40" fmla="*/ 144 w 144"/>
                  <a:gd name="T41" fmla="*/ 30 h 122"/>
                  <a:gd name="T42" fmla="*/ 144 w 144"/>
                  <a:gd name="T43" fmla="*/ 20 h 122"/>
                  <a:gd name="T44" fmla="*/ 142 w 144"/>
                  <a:gd name="T45" fmla="*/ 8 h 122"/>
                  <a:gd name="T46" fmla="*/ 140 w 144"/>
                  <a:gd name="T47" fmla="*/ 0 h 122"/>
                  <a:gd name="T48" fmla="*/ 138 w 144"/>
                  <a:gd name="T49" fmla="*/ 0 h 122"/>
                  <a:gd name="T50" fmla="*/ 132 w 144"/>
                  <a:gd name="T51" fmla="*/ 2 h 122"/>
                  <a:gd name="T52" fmla="*/ 122 w 144"/>
                  <a:gd name="T53" fmla="*/ 8 h 122"/>
                  <a:gd name="T54" fmla="*/ 116 w 144"/>
                  <a:gd name="T55" fmla="*/ 18 h 122"/>
                  <a:gd name="T56" fmla="*/ 114 w 144"/>
                  <a:gd name="T57" fmla="*/ 32 h 122"/>
                  <a:gd name="T58" fmla="*/ 112 w 144"/>
                  <a:gd name="T59" fmla="*/ 44 h 122"/>
                  <a:gd name="T60" fmla="*/ 108 w 144"/>
                  <a:gd name="T61" fmla="*/ 48 h 122"/>
                  <a:gd name="T62" fmla="*/ 102 w 144"/>
                  <a:gd name="T63" fmla="*/ 58 h 122"/>
                  <a:gd name="T64" fmla="*/ 94 w 144"/>
                  <a:gd name="T65" fmla="*/ 68 h 122"/>
                  <a:gd name="T66" fmla="*/ 82 w 144"/>
                  <a:gd name="T67" fmla="*/ 76 h 122"/>
                  <a:gd name="T68" fmla="*/ 72 w 144"/>
                  <a:gd name="T69" fmla="*/ 84 h 122"/>
                  <a:gd name="T70" fmla="*/ 64 w 144"/>
                  <a:gd name="T71" fmla="*/ 90 h 122"/>
                  <a:gd name="T72" fmla="*/ 40 w 144"/>
                  <a:gd name="T73" fmla="*/ 90 h 122"/>
                  <a:gd name="T74" fmla="*/ 6 w 144"/>
                  <a:gd name="T75" fmla="*/ 106 h 12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4"/>
                  <a:gd name="T115" fmla="*/ 0 h 122"/>
                  <a:gd name="T116" fmla="*/ 144 w 144"/>
                  <a:gd name="T117" fmla="*/ 122 h 12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4" h="122">
                    <a:moveTo>
                      <a:pt x="6" y="106"/>
                    </a:moveTo>
                    <a:lnTo>
                      <a:pt x="0" y="114"/>
                    </a:lnTo>
                    <a:lnTo>
                      <a:pt x="14" y="118"/>
                    </a:lnTo>
                    <a:lnTo>
                      <a:pt x="22" y="114"/>
                    </a:lnTo>
                    <a:lnTo>
                      <a:pt x="38" y="110"/>
                    </a:lnTo>
                    <a:lnTo>
                      <a:pt x="58" y="106"/>
                    </a:lnTo>
                    <a:lnTo>
                      <a:pt x="62" y="118"/>
                    </a:lnTo>
                    <a:lnTo>
                      <a:pt x="62" y="120"/>
                    </a:lnTo>
                    <a:lnTo>
                      <a:pt x="66" y="120"/>
                    </a:lnTo>
                    <a:lnTo>
                      <a:pt x="68" y="122"/>
                    </a:lnTo>
                    <a:lnTo>
                      <a:pt x="74" y="120"/>
                    </a:lnTo>
                    <a:lnTo>
                      <a:pt x="78" y="116"/>
                    </a:lnTo>
                    <a:lnTo>
                      <a:pt x="82" y="114"/>
                    </a:lnTo>
                    <a:lnTo>
                      <a:pt x="84" y="110"/>
                    </a:lnTo>
                    <a:lnTo>
                      <a:pt x="86" y="110"/>
                    </a:lnTo>
                    <a:lnTo>
                      <a:pt x="100" y="106"/>
                    </a:lnTo>
                    <a:lnTo>
                      <a:pt x="102" y="104"/>
                    </a:lnTo>
                    <a:lnTo>
                      <a:pt x="104" y="104"/>
                    </a:lnTo>
                    <a:lnTo>
                      <a:pt x="106" y="100"/>
                    </a:lnTo>
                    <a:lnTo>
                      <a:pt x="112" y="98"/>
                    </a:lnTo>
                    <a:lnTo>
                      <a:pt x="116" y="94"/>
                    </a:lnTo>
                    <a:lnTo>
                      <a:pt x="120" y="90"/>
                    </a:lnTo>
                    <a:lnTo>
                      <a:pt x="124" y="88"/>
                    </a:lnTo>
                    <a:lnTo>
                      <a:pt x="126" y="84"/>
                    </a:lnTo>
                    <a:lnTo>
                      <a:pt x="128" y="82"/>
                    </a:lnTo>
                    <a:lnTo>
                      <a:pt x="130" y="80"/>
                    </a:lnTo>
                    <a:lnTo>
                      <a:pt x="132" y="76"/>
                    </a:lnTo>
                    <a:lnTo>
                      <a:pt x="134" y="72"/>
                    </a:lnTo>
                    <a:lnTo>
                      <a:pt x="136" y="68"/>
                    </a:lnTo>
                    <a:lnTo>
                      <a:pt x="138" y="64"/>
                    </a:lnTo>
                    <a:lnTo>
                      <a:pt x="138" y="60"/>
                    </a:lnTo>
                    <a:lnTo>
                      <a:pt x="138" y="58"/>
                    </a:lnTo>
                    <a:lnTo>
                      <a:pt x="138" y="52"/>
                    </a:lnTo>
                    <a:lnTo>
                      <a:pt x="136" y="48"/>
                    </a:lnTo>
                    <a:lnTo>
                      <a:pt x="136" y="44"/>
                    </a:lnTo>
                    <a:lnTo>
                      <a:pt x="136" y="42"/>
                    </a:lnTo>
                    <a:lnTo>
                      <a:pt x="138" y="40"/>
                    </a:lnTo>
                    <a:lnTo>
                      <a:pt x="140" y="38"/>
                    </a:lnTo>
                    <a:lnTo>
                      <a:pt x="142" y="34"/>
                    </a:lnTo>
                    <a:lnTo>
                      <a:pt x="144" y="30"/>
                    </a:lnTo>
                    <a:lnTo>
                      <a:pt x="144" y="26"/>
                    </a:lnTo>
                    <a:lnTo>
                      <a:pt x="144" y="20"/>
                    </a:lnTo>
                    <a:lnTo>
                      <a:pt x="142" y="14"/>
                    </a:lnTo>
                    <a:lnTo>
                      <a:pt x="142" y="8"/>
                    </a:lnTo>
                    <a:lnTo>
                      <a:pt x="140" y="4"/>
                    </a:lnTo>
                    <a:lnTo>
                      <a:pt x="140" y="0"/>
                    </a:lnTo>
                    <a:lnTo>
                      <a:pt x="138" y="0"/>
                    </a:lnTo>
                    <a:lnTo>
                      <a:pt x="136" y="0"/>
                    </a:lnTo>
                    <a:lnTo>
                      <a:pt x="132" y="2"/>
                    </a:lnTo>
                    <a:lnTo>
                      <a:pt x="126" y="4"/>
                    </a:lnTo>
                    <a:lnTo>
                      <a:pt x="122" y="8"/>
                    </a:lnTo>
                    <a:lnTo>
                      <a:pt x="118" y="12"/>
                    </a:lnTo>
                    <a:lnTo>
                      <a:pt x="116" y="18"/>
                    </a:lnTo>
                    <a:lnTo>
                      <a:pt x="114" y="26"/>
                    </a:lnTo>
                    <a:lnTo>
                      <a:pt x="114" y="32"/>
                    </a:lnTo>
                    <a:lnTo>
                      <a:pt x="112" y="38"/>
                    </a:lnTo>
                    <a:lnTo>
                      <a:pt x="112" y="44"/>
                    </a:lnTo>
                    <a:lnTo>
                      <a:pt x="110" y="46"/>
                    </a:lnTo>
                    <a:lnTo>
                      <a:pt x="108" y="48"/>
                    </a:lnTo>
                    <a:lnTo>
                      <a:pt x="106" y="52"/>
                    </a:lnTo>
                    <a:lnTo>
                      <a:pt x="102" y="58"/>
                    </a:lnTo>
                    <a:lnTo>
                      <a:pt x="98" y="62"/>
                    </a:lnTo>
                    <a:lnTo>
                      <a:pt x="94" y="68"/>
                    </a:lnTo>
                    <a:lnTo>
                      <a:pt x="88" y="72"/>
                    </a:lnTo>
                    <a:lnTo>
                      <a:pt x="82" y="76"/>
                    </a:lnTo>
                    <a:lnTo>
                      <a:pt x="76" y="80"/>
                    </a:lnTo>
                    <a:lnTo>
                      <a:pt x="72" y="84"/>
                    </a:lnTo>
                    <a:lnTo>
                      <a:pt x="68" y="88"/>
                    </a:lnTo>
                    <a:lnTo>
                      <a:pt x="64" y="90"/>
                    </a:lnTo>
                    <a:lnTo>
                      <a:pt x="40" y="90"/>
                    </a:lnTo>
                    <a:lnTo>
                      <a:pt x="22" y="96"/>
                    </a:lnTo>
                    <a:lnTo>
                      <a:pt x="6" y="106"/>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46" name="Freeform 215"/>
              <p:cNvSpPr>
                <a:spLocks/>
              </p:cNvSpPr>
              <p:nvPr/>
            </p:nvSpPr>
            <p:spPr bwMode="gray">
              <a:xfrm>
                <a:off x="4492" y="443"/>
                <a:ext cx="26" cy="16"/>
              </a:xfrm>
              <a:custGeom>
                <a:avLst/>
                <a:gdLst>
                  <a:gd name="T0" fmla="*/ 8 w 24"/>
                  <a:gd name="T1" fmla="*/ 0 h 16"/>
                  <a:gd name="T2" fmla="*/ 0 w 24"/>
                  <a:gd name="T3" fmla="*/ 10 h 16"/>
                  <a:gd name="T4" fmla="*/ 8 w 24"/>
                  <a:gd name="T5" fmla="*/ 16 h 16"/>
                  <a:gd name="T6" fmla="*/ 18 w 24"/>
                  <a:gd name="T7" fmla="*/ 8 h 16"/>
                  <a:gd name="T8" fmla="*/ 24 w 24"/>
                  <a:gd name="T9" fmla="*/ 2 h 16"/>
                  <a:gd name="T10" fmla="*/ 8 w 24"/>
                  <a:gd name="T11" fmla="*/ 0 h 16"/>
                  <a:gd name="T12" fmla="*/ 8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8" y="0"/>
                    </a:moveTo>
                    <a:lnTo>
                      <a:pt x="0" y="10"/>
                    </a:lnTo>
                    <a:lnTo>
                      <a:pt x="8" y="16"/>
                    </a:lnTo>
                    <a:lnTo>
                      <a:pt x="18" y="8"/>
                    </a:lnTo>
                    <a:lnTo>
                      <a:pt x="24" y="2"/>
                    </a:lnTo>
                    <a:lnTo>
                      <a:pt x="8" y="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47" name="Freeform 216"/>
              <p:cNvSpPr>
                <a:spLocks/>
              </p:cNvSpPr>
              <p:nvPr/>
            </p:nvSpPr>
            <p:spPr bwMode="gray">
              <a:xfrm>
                <a:off x="4600" y="283"/>
                <a:ext cx="86" cy="60"/>
              </a:xfrm>
              <a:custGeom>
                <a:avLst/>
                <a:gdLst>
                  <a:gd name="T0" fmla="*/ 36 w 78"/>
                  <a:gd name="T1" fmla="*/ 6 h 60"/>
                  <a:gd name="T2" fmla="*/ 36 w 78"/>
                  <a:gd name="T3" fmla="*/ 6 h 60"/>
                  <a:gd name="T4" fmla="*/ 34 w 78"/>
                  <a:gd name="T5" fmla="*/ 4 h 60"/>
                  <a:gd name="T6" fmla="*/ 32 w 78"/>
                  <a:gd name="T7" fmla="*/ 2 h 60"/>
                  <a:gd name="T8" fmla="*/ 30 w 78"/>
                  <a:gd name="T9" fmla="*/ 0 h 60"/>
                  <a:gd name="T10" fmla="*/ 28 w 78"/>
                  <a:gd name="T11" fmla="*/ 0 h 60"/>
                  <a:gd name="T12" fmla="*/ 26 w 78"/>
                  <a:gd name="T13" fmla="*/ 2 h 60"/>
                  <a:gd name="T14" fmla="*/ 24 w 78"/>
                  <a:gd name="T15" fmla="*/ 4 h 60"/>
                  <a:gd name="T16" fmla="*/ 22 w 78"/>
                  <a:gd name="T17" fmla="*/ 12 h 60"/>
                  <a:gd name="T18" fmla="*/ 20 w 78"/>
                  <a:gd name="T19" fmla="*/ 18 h 60"/>
                  <a:gd name="T20" fmla="*/ 20 w 78"/>
                  <a:gd name="T21" fmla="*/ 22 h 60"/>
                  <a:gd name="T22" fmla="*/ 20 w 78"/>
                  <a:gd name="T23" fmla="*/ 26 h 60"/>
                  <a:gd name="T24" fmla="*/ 18 w 78"/>
                  <a:gd name="T25" fmla="*/ 28 h 60"/>
                  <a:gd name="T26" fmla="*/ 16 w 78"/>
                  <a:gd name="T27" fmla="*/ 32 h 60"/>
                  <a:gd name="T28" fmla="*/ 12 w 78"/>
                  <a:gd name="T29" fmla="*/ 36 h 60"/>
                  <a:gd name="T30" fmla="*/ 10 w 78"/>
                  <a:gd name="T31" fmla="*/ 42 h 60"/>
                  <a:gd name="T32" fmla="*/ 6 w 78"/>
                  <a:gd name="T33" fmla="*/ 46 h 60"/>
                  <a:gd name="T34" fmla="*/ 4 w 78"/>
                  <a:gd name="T35" fmla="*/ 48 h 60"/>
                  <a:gd name="T36" fmla="*/ 2 w 78"/>
                  <a:gd name="T37" fmla="*/ 50 h 60"/>
                  <a:gd name="T38" fmla="*/ 0 w 78"/>
                  <a:gd name="T39" fmla="*/ 52 h 60"/>
                  <a:gd name="T40" fmla="*/ 0 w 78"/>
                  <a:gd name="T41" fmla="*/ 54 h 60"/>
                  <a:gd name="T42" fmla="*/ 0 w 78"/>
                  <a:gd name="T43" fmla="*/ 56 h 60"/>
                  <a:gd name="T44" fmla="*/ 4 w 78"/>
                  <a:gd name="T45" fmla="*/ 56 h 60"/>
                  <a:gd name="T46" fmla="*/ 8 w 78"/>
                  <a:gd name="T47" fmla="*/ 58 h 60"/>
                  <a:gd name="T48" fmla="*/ 14 w 78"/>
                  <a:gd name="T49" fmla="*/ 58 h 60"/>
                  <a:gd name="T50" fmla="*/ 20 w 78"/>
                  <a:gd name="T51" fmla="*/ 58 h 60"/>
                  <a:gd name="T52" fmla="*/ 26 w 78"/>
                  <a:gd name="T53" fmla="*/ 58 h 60"/>
                  <a:gd name="T54" fmla="*/ 30 w 78"/>
                  <a:gd name="T55" fmla="*/ 56 h 60"/>
                  <a:gd name="T56" fmla="*/ 32 w 78"/>
                  <a:gd name="T57" fmla="*/ 56 h 60"/>
                  <a:gd name="T58" fmla="*/ 38 w 78"/>
                  <a:gd name="T59" fmla="*/ 60 h 60"/>
                  <a:gd name="T60" fmla="*/ 48 w 78"/>
                  <a:gd name="T61" fmla="*/ 58 h 60"/>
                  <a:gd name="T62" fmla="*/ 48 w 78"/>
                  <a:gd name="T63" fmla="*/ 58 h 60"/>
                  <a:gd name="T64" fmla="*/ 50 w 78"/>
                  <a:gd name="T65" fmla="*/ 56 h 60"/>
                  <a:gd name="T66" fmla="*/ 52 w 78"/>
                  <a:gd name="T67" fmla="*/ 52 h 60"/>
                  <a:gd name="T68" fmla="*/ 54 w 78"/>
                  <a:gd name="T69" fmla="*/ 50 h 60"/>
                  <a:gd name="T70" fmla="*/ 56 w 78"/>
                  <a:gd name="T71" fmla="*/ 46 h 60"/>
                  <a:gd name="T72" fmla="*/ 60 w 78"/>
                  <a:gd name="T73" fmla="*/ 44 h 60"/>
                  <a:gd name="T74" fmla="*/ 62 w 78"/>
                  <a:gd name="T75" fmla="*/ 44 h 60"/>
                  <a:gd name="T76" fmla="*/ 64 w 78"/>
                  <a:gd name="T77" fmla="*/ 44 h 60"/>
                  <a:gd name="T78" fmla="*/ 66 w 78"/>
                  <a:gd name="T79" fmla="*/ 42 h 60"/>
                  <a:gd name="T80" fmla="*/ 70 w 78"/>
                  <a:gd name="T81" fmla="*/ 40 h 60"/>
                  <a:gd name="T82" fmla="*/ 72 w 78"/>
                  <a:gd name="T83" fmla="*/ 38 h 60"/>
                  <a:gd name="T84" fmla="*/ 74 w 78"/>
                  <a:gd name="T85" fmla="*/ 36 h 60"/>
                  <a:gd name="T86" fmla="*/ 76 w 78"/>
                  <a:gd name="T87" fmla="*/ 34 h 60"/>
                  <a:gd name="T88" fmla="*/ 78 w 78"/>
                  <a:gd name="T89" fmla="*/ 32 h 60"/>
                  <a:gd name="T90" fmla="*/ 78 w 78"/>
                  <a:gd name="T91" fmla="*/ 32 h 60"/>
                  <a:gd name="T92" fmla="*/ 78 w 78"/>
                  <a:gd name="T93" fmla="*/ 30 h 60"/>
                  <a:gd name="T94" fmla="*/ 78 w 78"/>
                  <a:gd name="T95" fmla="*/ 26 h 60"/>
                  <a:gd name="T96" fmla="*/ 78 w 78"/>
                  <a:gd name="T97" fmla="*/ 24 h 60"/>
                  <a:gd name="T98" fmla="*/ 76 w 78"/>
                  <a:gd name="T99" fmla="*/ 22 h 60"/>
                  <a:gd name="T100" fmla="*/ 74 w 78"/>
                  <a:gd name="T101" fmla="*/ 20 h 60"/>
                  <a:gd name="T102" fmla="*/ 72 w 78"/>
                  <a:gd name="T103" fmla="*/ 22 h 60"/>
                  <a:gd name="T104" fmla="*/ 70 w 78"/>
                  <a:gd name="T105" fmla="*/ 24 h 60"/>
                  <a:gd name="T106" fmla="*/ 66 w 78"/>
                  <a:gd name="T107" fmla="*/ 26 h 60"/>
                  <a:gd name="T108" fmla="*/ 64 w 78"/>
                  <a:gd name="T109" fmla="*/ 26 h 60"/>
                  <a:gd name="T110" fmla="*/ 62 w 78"/>
                  <a:gd name="T111" fmla="*/ 26 h 60"/>
                  <a:gd name="T112" fmla="*/ 58 w 78"/>
                  <a:gd name="T113" fmla="*/ 24 h 60"/>
                  <a:gd name="T114" fmla="*/ 52 w 78"/>
                  <a:gd name="T115" fmla="*/ 22 h 60"/>
                  <a:gd name="T116" fmla="*/ 46 w 78"/>
                  <a:gd name="T117" fmla="*/ 20 h 60"/>
                  <a:gd name="T118" fmla="*/ 42 w 78"/>
                  <a:gd name="T119" fmla="*/ 16 h 60"/>
                  <a:gd name="T120" fmla="*/ 38 w 78"/>
                  <a:gd name="T121" fmla="*/ 12 h 60"/>
                  <a:gd name="T122" fmla="*/ 36 w 78"/>
                  <a:gd name="T123" fmla="*/ 6 h 60"/>
                  <a:gd name="T124" fmla="*/ 36 w 78"/>
                  <a:gd name="T125" fmla="*/ 6 h 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8"/>
                  <a:gd name="T190" fmla="*/ 0 h 60"/>
                  <a:gd name="T191" fmla="*/ 78 w 78"/>
                  <a:gd name="T192" fmla="*/ 60 h 6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8" h="60">
                    <a:moveTo>
                      <a:pt x="36" y="6"/>
                    </a:moveTo>
                    <a:lnTo>
                      <a:pt x="36" y="6"/>
                    </a:lnTo>
                    <a:lnTo>
                      <a:pt x="34" y="4"/>
                    </a:lnTo>
                    <a:lnTo>
                      <a:pt x="32" y="2"/>
                    </a:lnTo>
                    <a:lnTo>
                      <a:pt x="30" y="0"/>
                    </a:lnTo>
                    <a:lnTo>
                      <a:pt x="28" y="0"/>
                    </a:lnTo>
                    <a:lnTo>
                      <a:pt x="26" y="2"/>
                    </a:lnTo>
                    <a:lnTo>
                      <a:pt x="24" y="4"/>
                    </a:lnTo>
                    <a:lnTo>
                      <a:pt x="22" y="12"/>
                    </a:lnTo>
                    <a:lnTo>
                      <a:pt x="20" y="18"/>
                    </a:lnTo>
                    <a:lnTo>
                      <a:pt x="20" y="22"/>
                    </a:lnTo>
                    <a:lnTo>
                      <a:pt x="20" y="26"/>
                    </a:lnTo>
                    <a:lnTo>
                      <a:pt x="18" y="28"/>
                    </a:lnTo>
                    <a:lnTo>
                      <a:pt x="16" y="32"/>
                    </a:lnTo>
                    <a:lnTo>
                      <a:pt x="12" y="36"/>
                    </a:lnTo>
                    <a:lnTo>
                      <a:pt x="10" y="42"/>
                    </a:lnTo>
                    <a:lnTo>
                      <a:pt x="6" y="46"/>
                    </a:lnTo>
                    <a:lnTo>
                      <a:pt x="4" y="48"/>
                    </a:lnTo>
                    <a:lnTo>
                      <a:pt x="2" y="50"/>
                    </a:lnTo>
                    <a:lnTo>
                      <a:pt x="0" y="52"/>
                    </a:lnTo>
                    <a:lnTo>
                      <a:pt x="0" y="54"/>
                    </a:lnTo>
                    <a:lnTo>
                      <a:pt x="0" y="56"/>
                    </a:lnTo>
                    <a:lnTo>
                      <a:pt x="4" y="56"/>
                    </a:lnTo>
                    <a:lnTo>
                      <a:pt x="8" y="58"/>
                    </a:lnTo>
                    <a:lnTo>
                      <a:pt x="14" y="58"/>
                    </a:lnTo>
                    <a:lnTo>
                      <a:pt x="20" y="58"/>
                    </a:lnTo>
                    <a:lnTo>
                      <a:pt x="26" y="58"/>
                    </a:lnTo>
                    <a:lnTo>
                      <a:pt x="30" y="56"/>
                    </a:lnTo>
                    <a:lnTo>
                      <a:pt x="32" y="56"/>
                    </a:lnTo>
                    <a:lnTo>
                      <a:pt x="38" y="60"/>
                    </a:lnTo>
                    <a:lnTo>
                      <a:pt x="48" y="58"/>
                    </a:lnTo>
                    <a:lnTo>
                      <a:pt x="50" y="56"/>
                    </a:lnTo>
                    <a:lnTo>
                      <a:pt x="52" y="52"/>
                    </a:lnTo>
                    <a:lnTo>
                      <a:pt x="54" y="50"/>
                    </a:lnTo>
                    <a:lnTo>
                      <a:pt x="56" y="46"/>
                    </a:lnTo>
                    <a:lnTo>
                      <a:pt x="60" y="44"/>
                    </a:lnTo>
                    <a:lnTo>
                      <a:pt x="62" y="44"/>
                    </a:lnTo>
                    <a:lnTo>
                      <a:pt x="64" y="44"/>
                    </a:lnTo>
                    <a:lnTo>
                      <a:pt x="66" y="42"/>
                    </a:lnTo>
                    <a:lnTo>
                      <a:pt x="70" y="40"/>
                    </a:lnTo>
                    <a:lnTo>
                      <a:pt x="72" y="38"/>
                    </a:lnTo>
                    <a:lnTo>
                      <a:pt x="74" y="36"/>
                    </a:lnTo>
                    <a:lnTo>
                      <a:pt x="76" y="34"/>
                    </a:lnTo>
                    <a:lnTo>
                      <a:pt x="78" y="32"/>
                    </a:lnTo>
                    <a:lnTo>
                      <a:pt x="78" y="30"/>
                    </a:lnTo>
                    <a:lnTo>
                      <a:pt x="78" y="26"/>
                    </a:lnTo>
                    <a:lnTo>
                      <a:pt x="78" y="24"/>
                    </a:lnTo>
                    <a:lnTo>
                      <a:pt x="76" y="22"/>
                    </a:lnTo>
                    <a:lnTo>
                      <a:pt x="74" y="20"/>
                    </a:lnTo>
                    <a:lnTo>
                      <a:pt x="72" y="22"/>
                    </a:lnTo>
                    <a:lnTo>
                      <a:pt x="70" y="24"/>
                    </a:lnTo>
                    <a:lnTo>
                      <a:pt x="66" y="26"/>
                    </a:lnTo>
                    <a:lnTo>
                      <a:pt x="64" y="26"/>
                    </a:lnTo>
                    <a:lnTo>
                      <a:pt x="62" y="26"/>
                    </a:lnTo>
                    <a:lnTo>
                      <a:pt x="58" y="24"/>
                    </a:lnTo>
                    <a:lnTo>
                      <a:pt x="52" y="22"/>
                    </a:lnTo>
                    <a:lnTo>
                      <a:pt x="46" y="20"/>
                    </a:lnTo>
                    <a:lnTo>
                      <a:pt x="42" y="16"/>
                    </a:lnTo>
                    <a:lnTo>
                      <a:pt x="38" y="12"/>
                    </a:lnTo>
                    <a:lnTo>
                      <a:pt x="36" y="6"/>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50" name="Freeform 217"/>
              <p:cNvSpPr>
                <a:spLocks/>
              </p:cNvSpPr>
              <p:nvPr/>
            </p:nvSpPr>
            <p:spPr bwMode="gray">
              <a:xfrm>
                <a:off x="3673" y="423"/>
                <a:ext cx="88" cy="34"/>
              </a:xfrm>
              <a:custGeom>
                <a:avLst/>
                <a:gdLst>
                  <a:gd name="T0" fmla="*/ 58 w 80"/>
                  <a:gd name="T1" fmla="*/ 0 h 34"/>
                  <a:gd name="T2" fmla="*/ 52 w 80"/>
                  <a:gd name="T3" fmla="*/ 2 h 34"/>
                  <a:gd name="T4" fmla="*/ 38 w 80"/>
                  <a:gd name="T5" fmla="*/ 2 h 34"/>
                  <a:gd name="T6" fmla="*/ 24 w 80"/>
                  <a:gd name="T7" fmla="*/ 2 h 34"/>
                  <a:gd name="T8" fmla="*/ 16 w 80"/>
                  <a:gd name="T9" fmla="*/ 2 h 34"/>
                  <a:gd name="T10" fmla="*/ 0 w 80"/>
                  <a:gd name="T11" fmla="*/ 16 h 34"/>
                  <a:gd name="T12" fmla="*/ 0 w 80"/>
                  <a:gd name="T13" fmla="*/ 22 h 34"/>
                  <a:gd name="T14" fmla="*/ 0 w 80"/>
                  <a:gd name="T15" fmla="*/ 22 h 34"/>
                  <a:gd name="T16" fmla="*/ 2 w 80"/>
                  <a:gd name="T17" fmla="*/ 24 h 34"/>
                  <a:gd name="T18" fmla="*/ 2 w 80"/>
                  <a:gd name="T19" fmla="*/ 28 h 34"/>
                  <a:gd name="T20" fmla="*/ 4 w 80"/>
                  <a:gd name="T21" fmla="*/ 30 h 34"/>
                  <a:gd name="T22" fmla="*/ 6 w 80"/>
                  <a:gd name="T23" fmla="*/ 30 h 34"/>
                  <a:gd name="T24" fmla="*/ 8 w 80"/>
                  <a:gd name="T25" fmla="*/ 30 h 34"/>
                  <a:gd name="T26" fmla="*/ 12 w 80"/>
                  <a:gd name="T27" fmla="*/ 28 h 34"/>
                  <a:gd name="T28" fmla="*/ 16 w 80"/>
                  <a:gd name="T29" fmla="*/ 28 h 34"/>
                  <a:gd name="T30" fmla="*/ 20 w 80"/>
                  <a:gd name="T31" fmla="*/ 30 h 34"/>
                  <a:gd name="T32" fmla="*/ 26 w 80"/>
                  <a:gd name="T33" fmla="*/ 34 h 34"/>
                  <a:gd name="T34" fmla="*/ 26 w 80"/>
                  <a:gd name="T35" fmla="*/ 32 h 34"/>
                  <a:gd name="T36" fmla="*/ 30 w 80"/>
                  <a:gd name="T37" fmla="*/ 28 h 34"/>
                  <a:gd name="T38" fmla="*/ 40 w 80"/>
                  <a:gd name="T39" fmla="*/ 26 h 34"/>
                  <a:gd name="T40" fmla="*/ 58 w 80"/>
                  <a:gd name="T41" fmla="*/ 24 h 34"/>
                  <a:gd name="T42" fmla="*/ 58 w 80"/>
                  <a:gd name="T43" fmla="*/ 24 h 34"/>
                  <a:gd name="T44" fmla="*/ 58 w 80"/>
                  <a:gd name="T45" fmla="*/ 22 h 34"/>
                  <a:gd name="T46" fmla="*/ 58 w 80"/>
                  <a:gd name="T47" fmla="*/ 20 h 34"/>
                  <a:gd name="T48" fmla="*/ 60 w 80"/>
                  <a:gd name="T49" fmla="*/ 16 h 34"/>
                  <a:gd name="T50" fmla="*/ 62 w 80"/>
                  <a:gd name="T51" fmla="*/ 14 h 34"/>
                  <a:gd name="T52" fmla="*/ 66 w 80"/>
                  <a:gd name="T53" fmla="*/ 12 h 34"/>
                  <a:gd name="T54" fmla="*/ 72 w 80"/>
                  <a:gd name="T55" fmla="*/ 10 h 34"/>
                  <a:gd name="T56" fmla="*/ 80 w 80"/>
                  <a:gd name="T57" fmla="*/ 10 h 34"/>
                  <a:gd name="T58" fmla="*/ 78 w 80"/>
                  <a:gd name="T59" fmla="*/ 8 h 34"/>
                  <a:gd name="T60" fmla="*/ 76 w 80"/>
                  <a:gd name="T61" fmla="*/ 8 h 34"/>
                  <a:gd name="T62" fmla="*/ 70 w 80"/>
                  <a:gd name="T63" fmla="*/ 8 h 34"/>
                  <a:gd name="T64" fmla="*/ 64 w 80"/>
                  <a:gd name="T65" fmla="*/ 6 h 34"/>
                  <a:gd name="T66" fmla="*/ 60 w 80"/>
                  <a:gd name="T67" fmla="*/ 4 h 34"/>
                  <a:gd name="T68" fmla="*/ 58 w 80"/>
                  <a:gd name="T69" fmla="*/ 0 h 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0"/>
                  <a:gd name="T106" fmla="*/ 0 h 34"/>
                  <a:gd name="T107" fmla="*/ 80 w 80"/>
                  <a:gd name="T108" fmla="*/ 34 h 3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0" h="34">
                    <a:moveTo>
                      <a:pt x="58" y="0"/>
                    </a:moveTo>
                    <a:lnTo>
                      <a:pt x="52" y="2"/>
                    </a:lnTo>
                    <a:lnTo>
                      <a:pt x="38" y="2"/>
                    </a:lnTo>
                    <a:lnTo>
                      <a:pt x="24" y="2"/>
                    </a:lnTo>
                    <a:lnTo>
                      <a:pt x="16" y="2"/>
                    </a:lnTo>
                    <a:lnTo>
                      <a:pt x="0" y="16"/>
                    </a:lnTo>
                    <a:lnTo>
                      <a:pt x="0" y="22"/>
                    </a:lnTo>
                    <a:lnTo>
                      <a:pt x="2" y="24"/>
                    </a:lnTo>
                    <a:lnTo>
                      <a:pt x="2" y="28"/>
                    </a:lnTo>
                    <a:lnTo>
                      <a:pt x="4" y="30"/>
                    </a:lnTo>
                    <a:lnTo>
                      <a:pt x="6" y="30"/>
                    </a:lnTo>
                    <a:lnTo>
                      <a:pt x="8" y="30"/>
                    </a:lnTo>
                    <a:lnTo>
                      <a:pt x="12" y="28"/>
                    </a:lnTo>
                    <a:lnTo>
                      <a:pt x="16" y="28"/>
                    </a:lnTo>
                    <a:lnTo>
                      <a:pt x="20" y="30"/>
                    </a:lnTo>
                    <a:lnTo>
                      <a:pt x="26" y="34"/>
                    </a:lnTo>
                    <a:lnTo>
                      <a:pt x="26" y="32"/>
                    </a:lnTo>
                    <a:lnTo>
                      <a:pt x="30" y="28"/>
                    </a:lnTo>
                    <a:lnTo>
                      <a:pt x="40" y="26"/>
                    </a:lnTo>
                    <a:lnTo>
                      <a:pt x="58" y="24"/>
                    </a:lnTo>
                    <a:lnTo>
                      <a:pt x="58" y="22"/>
                    </a:lnTo>
                    <a:lnTo>
                      <a:pt x="58" y="20"/>
                    </a:lnTo>
                    <a:lnTo>
                      <a:pt x="60" y="16"/>
                    </a:lnTo>
                    <a:lnTo>
                      <a:pt x="62" y="14"/>
                    </a:lnTo>
                    <a:lnTo>
                      <a:pt x="66" y="12"/>
                    </a:lnTo>
                    <a:lnTo>
                      <a:pt x="72" y="10"/>
                    </a:lnTo>
                    <a:lnTo>
                      <a:pt x="80" y="10"/>
                    </a:lnTo>
                    <a:lnTo>
                      <a:pt x="78" y="8"/>
                    </a:lnTo>
                    <a:lnTo>
                      <a:pt x="76" y="8"/>
                    </a:lnTo>
                    <a:lnTo>
                      <a:pt x="70" y="8"/>
                    </a:lnTo>
                    <a:lnTo>
                      <a:pt x="64" y="6"/>
                    </a:lnTo>
                    <a:lnTo>
                      <a:pt x="60" y="4"/>
                    </a:lnTo>
                    <a:lnTo>
                      <a:pt x="58" y="0"/>
                    </a:lnTo>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51" name="Freeform 218"/>
              <p:cNvSpPr>
                <a:spLocks/>
              </p:cNvSpPr>
              <p:nvPr/>
            </p:nvSpPr>
            <p:spPr bwMode="gray">
              <a:xfrm>
                <a:off x="3673" y="423"/>
                <a:ext cx="88" cy="34"/>
              </a:xfrm>
              <a:custGeom>
                <a:avLst/>
                <a:gdLst>
                  <a:gd name="T0" fmla="*/ 56 w 80"/>
                  <a:gd name="T1" fmla="*/ 0 h 34"/>
                  <a:gd name="T2" fmla="*/ 50 w 80"/>
                  <a:gd name="T3" fmla="*/ 2 h 34"/>
                  <a:gd name="T4" fmla="*/ 38 w 80"/>
                  <a:gd name="T5" fmla="*/ 2 h 34"/>
                  <a:gd name="T6" fmla="*/ 24 w 80"/>
                  <a:gd name="T7" fmla="*/ 2 h 34"/>
                  <a:gd name="T8" fmla="*/ 16 w 80"/>
                  <a:gd name="T9" fmla="*/ 2 h 34"/>
                  <a:gd name="T10" fmla="*/ 0 w 80"/>
                  <a:gd name="T11" fmla="*/ 16 h 34"/>
                  <a:gd name="T12" fmla="*/ 0 w 80"/>
                  <a:gd name="T13" fmla="*/ 22 h 34"/>
                  <a:gd name="T14" fmla="*/ 0 w 80"/>
                  <a:gd name="T15" fmla="*/ 22 h 34"/>
                  <a:gd name="T16" fmla="*/ 2 w 80"/>
                  <a:gd name="T17" fmla="*/ 24 h 34"/>
                  <a:gd name="T18" fmla="*/ 2 w 80"/>
                  <a:gd name="T19" fmla="*/ 28 h 34"/>
                  <a:gd name="T20" fmla="*/ 4 w 80"/>
                  <a:gd name="T21" fmla="*/ 30 h 34"/>
                  <a:gd name="T22" fmla="*/ 6 w 80"/>
                  <a:gd name="T23" fmla="*/ 30 h 34"/>
                  <a:gd name="T24" fmla="*/ 8 w 80"/>
                  <a:gd name="T25" fmla="*/ 30 h 34"/>
                  <a:gd name="T26" fmla="*/ 12 w 80"/>
                  <a:gd name="T27" fmla="*/ 28 h 34"/>
                  <a:gd name="T28" fmla="*/ 16 w 80"/>
                  <a:gd name="T29" fmla="*/ 28 h 34"/>
                  <a:gd name="T30" fmla="*/ 20 w 80"/>
                  <a:gd name="T31" fmla="*/ 30 h 34"/>
                  <a:gd name="T32" fmla="*/ 26 w 80"/>
                  <a:gd name="T33" fmla="*/ 34 h 34"/>
                  <a:gd name="T34" fmla="*/ 26 w 80"/>
                  <a:gd name="T35" fmla="*/ 32 h 34"/>
                  <a:gd name="T36" fmla="*/ 30 w 80"/>
                  <a:gd name="T37" fmla="*/ 28 h 34"/>
                  <a:gd name="T38" fmla="*/ 40 w 80"/>
                  <a:gd name="T39" fmla="*/ 26 h 34"/>
                  <a:gd name="T40" fmla="*/ 58 w 80"/>
                  <a:gd name="T41" fmla="*/ 24 h 34"/>
                  <a:gd name="T42" fmla="*/ 58 w 80"/>
                  <a:gd name="T43" fmla="*/ 24 h 34"/>
                  <a:gd name="T44" fmla="*/ 58 w 80"/>
                  <a:gd name="T45" fmla="*/ 22 h 34"/>
                  <a:gd name="T46" fmla="*/ 58 w 80"/>
                  <a:gd name="T47" fmla="*/ 20 h 34"/>
                  <a:gd name="T48" fmla="*/ 60 w 80"/>
                  <a:gd name="T49" fmla="*/ 16 h 34"/>
                  <a:gd name="T50" fmla="*/ 62 w 80"/>
                  <a:gd name="T51" fmla="*/ 14 h 34"/>
                  <a:gd name="T52" fmla="*/ 66 w 80"/>
                  <a:gd name="T53" fmla="*/ 12 h 34"/>
                  <a:gd name="T54" fmla="*/ 72 w 80"/>
                  <a:gd name="T55" fmla="*/ 10 h 34"/>
                  <a:gd name="T56" fmla="*/ 80 w 80"/>
                  <a:gd name="T57" fmla="*/ 10 h 34"/>
                  <a:gd name="T58" fmla="*/ 78 w 80"/>
                  <a:gd name="T59" fmla="*/ 8 h 34"/>
                  <a:gd name="T60" fmla="*/ 74 w 80"/>
                  <a:gd name="T61" fmla="*/ 8 h 34"/>
                  <a:gd name="T62" fmla="*/ 70 w 80"/>
                  <a:gd name="T63" fmla="*/ 8 h 34"/>
                  <a:gd name="T64" fmla="*/ 64 w 80"/>
                  <a:gd name="T65" fmla="*/ 6 h 34"/>
                  <a:gd name="T66" fmla="*/ 60 w 80"/>
                  <a:gd name="T67" fmla="*/ 4 h 34"/>
                  <a:gd name="T68" fmla="*/ 56 w 80"/>
                  <a:gd name="T69" fmla="*/ 0 h 34"/>
                  <a:gd name="T70" fmla="*/ 56 w 80"/>
                  <a:gd name="T71" fmla="*/ 0 h 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
                  <a:gd name="T109" fmla="*/ 0 h 34"/>
                  <a:gd name="T110" fmla="*/ 80 w 80"/>
                  <a:gd name="T111" fmla="*/ 34 h 3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 h="34">
                    <a:moveTo>
                      <a:pt x="56" y="0"/>
                    </a:moveTo>
                    <a:lnTo>
                      <a:pt x="50" y="2"/>
                    </a:lnTo>
                    <a:lnTo>
                      <a:pt x="38" y="2"/>
                    </a:lnTo>
                    <a:lnTo>
                      <a:pt x="24" y="2"/>
                    </a:lnTo>
                    <a:lnTo>
                      <a:pt x="16" y="2"/>
                    </a:lnTo>
                    <a:lnTo>
                      <a:pt x="0" y="16"/>
                    </a:lnTo>
                    <a:lnTo>
                      <a:pt x="0" y="22"/>
                    </a:lnTo>
                    <a:lnTo>
                      <a:pt x="2" y="24"/>
                    </a:lnTo>
                    <a:lnTo>
                      <a:pt x="2" y="28"/>
                    </a:lnTo>
                    <a:lnTo>
                      <a:pt x="4" y="30"/>
                    </a:lnTo>
                    <a:lnTo>
                      <a:pt x="6" y="30"/>
                    </a:lnTo>
                    <a:lnTo>
                      <a:pt x="8" y="30"/>
                    </a:lnTo>
                    <a:lnTo>
                      <a:pt x="12" y="28"/>
                    </a:lnTo>
                    <a:lnTo>
                      <a:pt x="16" y="28"/>
                    </a:lnTo>
                    <a:lnTo>
                      <a:pt x="20" y="30"/>
                    </a:lnTo>
                    <a:lnTo>
                      <a:pt x="26" y="34"/>
                    </a:lnTo>
                    <a:lnTo>
                      <a:pt x="26" y="32"/>
                    </a:lnTo>
                    <a:lnTo>
                      <a:pt x="30" y="28"/>
                    </a:lnTo>
                    <a:lnTo>
                      <a:pt x="40" y="26"/>
                    </a:lnTo>
                    <a:lnTo>
                      <a:pt x="58" y="24"/>
                    </a:lnTo>
                    <a:lnTo>
                      <a:pt x="58" y="22"/>
                    </a:lnTo>
                    <a:lnTo>
                      <a:pt x="58" y="20"/>
                    </a:lnTo>
                    <a:lnTo>
                      <a:pt x="60" y="16"/>
                    </a:lnTo>
                    <a:lnTo>
                      <a:pt x="62" y="14"/>
                    </a:lnTo>
                    <a:lnTo>
                      <a:pt x="66" y="12"/>
                    </a:lnTo>
                    <a:lnTo>
                      <a:pt x="72" y="10"/>
                    </a:lnTo>
                    <a:lnTo>
                      <a:pt x="80" y="10"/>
                    </a:lnTo>
                    <a:lnTo>
                      <a:pt x="78" y="8"/>
                    </a:lnTo>
                    <a:lnTo>
                      <a:pt x="74" y="8"/>
                    </a:lnTo>
                    <a:lnTo>
                      <a:pt x="70" y="8"/>
                    </a:lnTo>
                    <a:lnTo>
                      <a:pt x="64" y="6"/>
                    </a:lnTo>
                    <a:lnTo>
                      <a:pt x="60" y="4"/>
                    </a:lnTo>
                    <a:lnTo>
                      <a:pt x="56" y="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52" name="Freeform 151"/>
              <p:cNvSpPr>
                <a:spLocks noChangeArrowheads="1"/>
              </p:cNvSpPr>
              <p:nvPr/>
            </p:nvSpPr>
            <p:spPr bwMode="gray">
              <a:xfrm>
                <a:off x="3376" y="-720"/>
                <a:ext cx="1929" cy="1038"/>
              </a:xfrm>
              <a:custGeom>
                <a:avLst/>
                <a:gdLst>
                  <a:gd name="T0" fmla="*/ 0 w 2774703"/>
                  <a:gd name="T1" fmla="*/ 0 h 1646826"/>
                  <a:gd name="T2" fmla="*/ 2774703 w 2774703"/>
                  <a:gd name="T3" fmla="*/ 1646826 h 1646826"/>
                </a:gdLst>
                <a:ahLst/>
                <a:cxnLst/>
                <a:rect l="T0" t="T1" r="T2" b="T3"/>
                <a:pathLst>
                  <a:path w="2774703" h="1646826">
                    <a:moveTo>
                      <a:pt x="5503" y="1413577"/>
                    </a:moveTo>
                    <a:lnTo>
                      <a:pt x="93638" y="1399806"/>
                    </a:lnTo>
                    <a:lnTo>
                      <a:pt x="176265" y="1391544"/>
                    </a:lnTo>
                    <a:lnTo>
                      <a:pt x="264400" y="1347476"/>
                    </a:lnTo>
                    <a:lnTo>
                      <a:pt x="305713" y="1308917"/>
                    </a:lnTo>
                    <a:lnTo>
                      <a:pt x="360797" y="1322688"/>
                    </a:lnTo>
                    <a:lnTo>
                      <a:pt x="404865" y="1333705"/>
                    </a:lnTo>
                    <a:lnTo>
                      <a:pt x="473720" y="1344722"/>
                    </a:lnTo>
                    <a:cubicBezTo>
                      <a:pt x="497243" y="1264921"/>
                      <a:pt x="509750" y="1344863"/>
                      <a:pt x="527765" y="1344934"/>
                    </a:cubicBezTo>
                    <a:lnTo>
                      <a:pt x="600221" y="1396089"/>
                    </a:lnTo>
                    <a:lnTo>
                      <a:pt x="755708" y="1423712"/>
                    </a:lnTo>
                    <a:lnTo>
                      <a:pt x="773996" y="1423712"/>
                    </a:lnTo>
                    <a:lnTo>
                      <a:pt x="788626" y="1409082"/>
                    </a:lnTo>
                    <a:lnTo>
                      <a:pt x="825202" y="1420054"/>
                    </a:lnTo>
                    <a:lnTo>
                      <a:pt x="847148" y="1412739"/>
                    </a:lnTo>
                    <a:lnTo>
                      <a:pt x="887381" y="1449315"/>
                    </a:lnTo>
                    <a:lnTo>
                      <a:pt x="905669" y="1471261"/>
                    </a:lnTo>
                    <a:lnTo>
                      <a:pt x="927615" y="1438342"/>
                    </a:lnTo>
                    <a:lnTo>
                      <a:pt x="927615" y="1420054"/>
                    </a:lnTo>
                    <a:lnTo>
                      <a:pt x="945903" y="1427370"/>
                    </a:lnTo>
                    <a:lnTo>
                      <a:pt x="982479" y="1390794"/>
                    </a:lnTo>
                    <a:lnTo>
                      <a:pt x="1011740" y="1405424"/>
                    </a:lnTo>
                    <a:lnTo>
                      <a:pt x="1044658" y="1398109"/>
                    </a:lnTo>
                    <a:lnTo>
                      <a:pt x="1073919" y="1398109"/>
                    </a:lnTo>
                    <a:lnTo>
                      <a:pt x="1128783" y="1434685"/>
                    </a:lnTo>
                    <a:lnTo>
                      <a:pt x="1176332" y="1438342"/>
                    </a:lnTo>
                    <a:lnTo>
                      <a:pt x="1223881" y="1423712"/>
                    </a:lnTo>
                    <a:lnTo>
                      <a:pt x="1245826" y="1394451"/>
                    </a:lnTo>
                    <a:lnTo>
                      <a:pt x="1264114" y="1394451"/>
                    </a:lnTo>
                    <a:lnTo>
                      <a:pt x="1337266" y="1431027"/>
                    </a:lnTo>
                    <a:lnTo>
                      <a:pt x="1366527" y="1409082"/>
                    </a:lnTo>
                    <a:lnTo>
                      <a:pt x="1370185" y="1376163"/>
                    </a:lnTo>
                    <a:lnTo>
                      <a:pt x="1388473" y="1317642"/>
                    </a:lnTo>
                    <a:lnTo>
                      <a:pt x="1428706" y="1310326"/>
                    </a:lnTo>
                    <a:lnTo>
                      <a:pt x="1461625" y="1313984"/>
                    </a:lnTo>
                    <a:cubicBezTo>
                      <a:pt x="1484302" y="1344220"/>
                      <a:pt x="1471378" y="1343245"/>
                      <a:pt x="1487228" y="1343245"/>
                    </a:cubicBezTo>
                    <a:lnTo>
                      <a:pt x="1494543" y="1376163"/>
                    </a:lnTo>
                    <a:lnTo>
                      <a:pt x="1531119" y="1431027"/>
                    </a:lnTo>
                    <a:lnTo>
                      <a:pt x="1542092" y="1460288"/>
                    </a:lnTo>
                    <a:lnTo>
                      <a:pt x="1575010" y="1456630"/>
                    </a:lnTo>
                    <a:lnTo>
                      <a:pt x="1589641" y="1474918"/>
                    </a:lnTo>
                    <a:lnTo>
                      <a:pt x="1611586" y="1493206"/>
                    </a:lnTo>
                    <a:lnTo>
                      <a:pt x="1633532" y="1485891"/>
                    </a:lnTo>
                    <a:lnTo>
                      <a:pt x="1651820" y="1452973"/>
                    </a:lnTo>
                    <a:lnTo>
                      <a:pt x="1684738" y="1434685"/>
                    </a:lnTo>
                    <a:lnTo>
                      <a:pt x="1681081" y="1467603"/>
                    </a:lnTo>
                    <a:lnTo>
                      <a:pt x="1640847" y="1537098"/>
                    </a:lnTo>
                    <a:lnTo>
                      <a:pt x="1604271" y="1580989"/>
                    </a:lnTo>
                    <a:lnTo>
                      <a:pt x="1600613" y="1610250"/>
                    </a:lnTo>
                    <a:lnTo>
                      <a:pt x="1607929" y="1628538"/>
                    </a:lnTo>
                    <a:lnTo>
                      <a:pt x="1640847" y="1646826"/>
                    </a:lnTo>
                    <a:lnTo>
                      <a:pt x="1703026" y="1570016"/>
                    </a:lnTo>
                    <a:lnTo>
                      <a:pt x="1750575" y="1478576"/>
                    </a:lnTo>
                    <a:lnTo>
                      <a:pt x="1768863" y="1431027"/>
                    </a:lnTo>
                    <a:cubicBezTo>
                      <a:pt x="1772721" y="1407880"/>
                      <a:pt x="1765105" y="1409082"/>
                      <a:pt x="1776178" y="1409082"/>
                    </a:cubicBezTo>
                    <a:lnTo>
                      <a:pt x="1794466" y="1376163"/>
                    </a:lnTo>
                    <a:lnTo>
                      <a:pt x="1794466" y="1317642"/>
                    </a:lnTo>
                    <a:cubicBezTo>
                      <a:pt x="1790699" y="1276194"/>
                      <a:pt x="1804276" y="1277408"/>
                      <a:pt x="1787151" y="1277408"/>
                    </a:cubicBezTo>
                    <a:lnTo>
                      <a:pt x="1768863" y="1277408"/>
                    </a:lnTo>
                    <a:lnTo>
                      <a:pt x="1732287" y="1284723"/>
                    </a:lnTo>
                    <a:lnTo>
                      <a:pt x="1692053" y="1270093"/>
                    </a:lnTo>
                    <a:lnTo>
                      <a:pt x="1688396" y="1251805"/>
                    </a:lnTo>
                    <a:lnTo>
                      <a:pt x="1728629" y="1226202"/>
                    </a:lnTo>
                    <a:lnTo>
                      <a:pt x="1732287" y="1204256"/>
                    </a:lnTo>
                    <a:lnTo>
                      <a:pt x="1834700" y="1087213"/>
                    </a:lnTo>
                    <a:lnTo>
                      <a:pt x="1955401" y="1109158"/>
                    </a:lnTo>
                    <a:lnTo>
                      <a:pt x="1951743" y="1090870"/>
                    </a:lnTo>
                    <a:cubicBezTo>
                      <a:pt x="1974779" y="1079353"/>
                      <a:pt x="1965510" y="1079898"/>
                      <a:pt x="1977346" y="1079898"/>
                    </a:cubicBezTo>
                    <a:lnTo>
                      <a:pt x="2002949" y="1079898"/>
                    </a:lnTo>
                    <a:lnTo>
                      <a:pt x="2013922" y="1112816"/>
                    </a:lnTo>
                    <a:lnTo>
                      <a:pt x="2083417" y="1094528"/>
                    </a:lnTo>
                    <a:lnTo>
                      <a:pt x="2079759" y="1068925"/>
                    </a:lnTo>
                    <a:lnTo>
                      <a:pt x="2149253" y="1014061"/>
                    </a:lnTo>
                    <a:lnTo>
                      <a:pt x="2193145" y="992115"/>
                    </a:lnTo>
                    <a:lnTo>
                      <a:pt x="2193145" y="1006746"/>
                    </a:lnTo>
                    <a:lnTo>
                      <a:pt x="2174857" y="1036006"/>
                    </a:lnTo>
                    <a:lnTo>
                      <a:pt x="2193145" y="1039664"/>
                    </a:lnTo>
                    <a:lnTo>
                      <a:pt x="2237036" y="992115"/>
                    </a:lnTo>
                    <a:lnTo>
                      <a:pt x="2244351" y="1039664"/>
                    </a:lnTo>
                    <a:lnTo>
                      <a:pt x="2193145" y="1068925"/>
                    </a:lnTo>
                    <a:lnTo>
                      <a:pt x="2174857" y="1094528"/>
                    </a:lnTo>
                    <a:lnTo>
                      <a:pt x="2152911" y="1127446"/>
                    </a:lnTo>
                    <a:lnTo>
                      <a:pt x="2112677" y="1164022"/>
                    </a:lnTo>
                    <a:lnTo>
                      <a:pt x="2076101" y="1244490"/>
                    </a:lnTo>
                    <a:lnTo>
                      <a:pt x="2105362" y="1357875"/>
                    </a:lnTo>
                    <a:lnTo>
                      <a:pt x="2123650" y="1383478"/>
                    </a:lnTo>
                    <a:lnTo>
                      <a:pt x="2174857" y="1310326"/>
                    </a:lnTo>
                    <a:lnTo>
                      <a:pt x="2204117" y="1266435"/>
                    </a:lnTo>
                    <a:lnTo>
                      <a:pt x="2226063" y="1266435"/>
                    </a:lnTo>
                    <a:lnTo>
                      <a:pt x="2222405" y="1215229"/>
                    </a:lnTo>
                    <a:lnTo>
                      <a:pt x="2244351" y="1164022"/>
                    </a:lnTo>
                    <a:lnTo>
                      <a:pt x="2226063" y="1131104"/>
                    </a:lnTo>
                    <a:lnTo>
                      <a:pt x="2233378" y="1109158"/>
                    </a:lnTo>
                    <a:lnTo>
                      <a:pt x="2273612" y="1109158"/>
                    </a:lnTo>
                    <a:lnTo>
                      <a:pt x="2280927" y="1090870"/>
                    </a:lnTo>
                    <a:lnTo>
                      <a:pt x="2280927" y="1076240"/>
                    </a:lnTo>
                    <a:lnTo>
                      <a:pt x="2302873" y="1068925"/>
                    </a:lnTo>
                    <a:lnTo>
                      <a:pt x="2354079" y="1039664"/>
                    </a:lnTo>
                    <a:lnTo>
                      <a:pt x="2376025" y="1036006"/>
                    </a:lnTo>
                    <a:lnTo>
                      <a:pt x="2419916" y="1050637"/>
                    </a:lnTo>
                    <a:lnTo>
                      <a:pt x="2441861" y="1006746"/>
                    </a:lnTo>
                    <a:cubicBezTo>
                      <a:pt x="2475846" y="987866"/>
                      <a:pt x="2462227" y="988458"/>
                      <a:pt x="2478437" y="988458"/>
                    </a:cubicBezTo>
                    <a:lnTo>
                      <a:pt x="2489410" y="966512"/>
                    </a:lnTo>
                    <a:lnTo>
                      <a:pt x="2536959" y="973827"/>
                    </a:lnTo>
                    <a:lnTo>
                      <a:pt x="2577193" y="948224"/>
                    </a:lnTo>
                    <a:cubicBezTo>
                      <a:pt x="2547256" y="903318"/>
                      <a:pt x="2565516" y="904333"/>
                      <a:pt x="2544274" y="904333"/>
                    </a:cubicBezTo>
                    <a:lnTo>
                      <a:pt x="2518671" y="878730"/>
                    </a:lnTo>
                    <a:lnTo>
                      <a:pt x="2518671" y="860442"/>
                    </a:lnTo>
                    <a:lnTo>
                      <a:pt x="2544274" y="860442"/>
                    </a:lnTo>
                    <a:lnTo>
                      <a:pt x="2591823" y="820208"/>
                    </a:lnTo>
                    <a:lnTo>
                      <a:pt x="2588165" y="790947"/>
                    </a:lnTo>
                    <a:lnTo>
                      <a:pt x="2606453" y="783632"/>
                    </a:lnTo>
                    <a:lnTo>
                      <a:pt x="2613769" y="809235"/>
                    </a:lnTo>
                    <a:lnTo>
                      <a:pt x="2661317" y="834838"/>
                    </a:lnTo>
                    <a:lnTo>
                      <a:pt x="2701551" y="878730"/>
                    </a:lnTo>
                    <a:lnTo>
                      <a:pt x="2719839" y="878730"/>
                    </a:lnTo>
                    <a:lnTo>
                      <a:pt x="2730812" y="820208"/>
                    </a:lnTo>
                    <a:lnTo>
                      <a:pt x="2752757" y="820208"/>
                    </a:lnTo>
                    <a:lnTo>
                      <a:pt x="2774703" y="794605"/>
                    </a:lnTo>
                    <a:lnTo>
                      <a:pt x="2708866" y="750714"/>
                    </a:lnTo>
                    <a:lnTo>
                      <a:pt x="2675948" y="765344"/>
                    </a:lnTo>
                    <a:lnTo>
                      <a:pt x="2657660" y="717795"/>
                    </a:lnTo>
                    <a:lnTo>
                      <a:pt x="2610111" y="673904"/>
                    </a:lnTo>
                    <a:lnTo>
                      <a:pt x="2558905" y="648301"/>
                    </a:lnTo>
                    <a:lnTo>
                      <a:pt x="2522329" y="611725"/>
                    </a:lnTo>
                    <a:lnTo>
                      <a:pt x="2478437" y="593437"/>
                    </a:lnTo>
                    <a:lnTo>
                      <a:pt x="2423573" y="586122"/>
                    </a:lnTo>
                    <a:lnTo>
                      <a:pt x="2401628" y="578806"/>
                    </a:lnTo>
                    <a:lnTo>
                      <a:pt x="2408943" y="622698"/>
                    </a:lnTo>
                    <a:lnTo>
                      <a:pt x="2405285" y="655616"/>
                    </a:lnTo>
                    <a:lnTo>
                      <a:pt x="2379682" y="662931"/>
                    </a:lnTo>
                    <a:lnTo>
                      <a:pt x="2368709" y="633670"/>
                    </a:lnTo>
                    <a:lnTo>
                      <a:pt x="2350421" y="611725"/>
                    </a:lnTo>
                    <a:lnTo>
                      <a:pt x="2372367" y="593437"/>
                    </a:lnTo>
                    <a:lnTo>
                      <a:pt x="2365052" y="582464"/>
                    </a:lnTo>
                    <a:lnTo>
                      <a:pt x="2321161" y="597094"/>
                    </a:lnTo>
                    <a:lnTo>
                      <a:pt x="2302873" y="604410"/>
                    </a:lnTo>
                    <a:lnTo>
                      <a:pt x="2251666" y="604410"/>
                    </a:lnTo>
                    <a:lnTo>
                      <a:pt x="2229721" y="604410"/>
                    </a:lnTo>
                    <a:lnTo>
                      <a:pt x="2200460" y="626355"/>
                    </a:lnTo>
                    <a:lnTo>
                      <a:pt x="2189487" y="608067"/>
                    </a:lnTo>
                    <a:lnTo>
                      <a:pt x="2189487" y="560518"/>
                    </a:lnTo>
                    <a:lnTo>
                      <a:pt x="2160226" y="527600"/>
                    </a:lnTo>
                    <a:lnTo>
                      <a:pt x="2112677" y="516627"/>
                    </a:lnTo>
                    <a:lnTo>
                      <a:pt x="2039525" y="527600"/>
                    </a:lnTo>
                    <a:lnTo>
                      <a:pt x="2010265" y="505654"/>
                    </a:lnTo>
                    <a:lnTo>
                      <a:pt x="2002949" y="516627"/>
                    </a:lnTo>
                    <a:lnTo>
                      <a:pt x="1999292" y="491024"/>
                    </a:lnTo>
                    <a:lnTo>
                      <a:pt x="1973689" y="432502"/>
                    </a:lnTo>
                    <a:lnTo>
                      <a:pt x="1948085" y="436160"/>
                    </a:lnTo>
                    <a:lnTo>
                      <a:pt x="1922482" y="461763"/>
                    </a:lnTo>
                    <a:lnTo>
                      <a:pt x="1915167" y="432502"/>
                    </a:lnTo>
                    <a:lnTo>
                      <a:pt x="1893221" y="425187"/>
                    </a:lnTo>
                    <a:lnTo>
                      <a:pt x="1823727" y="410557"/>
                    </a:lnTo>
                    <a:lnTo>
                      <a:pt x="1805439" y="417872"/>
                    </a:lnTo>
                    <a:lnTo>
                      <a:pt x="1787151" y="432502"/>
                    </a:lnTo>
                    <a:lnTo>
                      <a:pt x="1776178" y="450790"/>
                    </a:lnTo>
                    <a:lnTo>
                      <a:pt x="1776178" y="491024"/>
                    </a:lnTo>
                    <a:lnTo>
                      <a:pt x="1743260" y="505654"/>
                    </a:lnTo>
                    <a:lnTo>
                      <a:pt x="1713999" y="483709"/>
                    </a:lnTo>
                    <a:lnTo>
                      <a:pt x="1688396" y="491024"/>
                    </a:lnTo>
                    <a:lnTo>
                      <a:pt x="1651820" y="491024"/>
                    </a:lnTo>
                    <a:lnTo>
                      <a:pt x="1648162" y="465421"/>
                    </a:lnTo>
                    <a:lnTo>
                      <a:pt x="1622559" y="494682"/>
                    </a:lnTo>
                    <a:lnTo>
                      <a:pt x="1607929" y="527600"/>
                    </a:lnTo>
                    <a:lnTo>
                      <a:pt x="1589641" y="483709"/>
                    </a:lnTo>
                    <a:lnTo>
                      <a:pt x="1589641" y="410557"/>
                    </a:lnTo>
                    <a:lnTo>
                      <a:pt x="1582325" y="373981"/>
                    </a:lnTo>
                    <a:lnTo>
                      <a:pt x="1553065" y="373981"/>
                    </a:lnTo>
                    <a:lnTo>
                      <a:pt x="1523804" y="366666"/>
                    </a:lnTo>
                    <a:lnTo>
                      <a:pt x="1468940" y="366666"/>
                    </a:lnTo>
                    <a:lnTo>
                      <a:pt x="1436021" y="392269"/>
                    </a:lnTo>
                    <a:lnTo>
                      <a:pt x="1355554" y="363008"/>
                    </a:lnTo>
                    <a:lnTo>
                      <a:pt x="1337266" y="341062"/>
                    </a:lnTo>
                    <a:lnTo>
                      <a:pt x="1260457" y="326432"/>
                    </a:lnTo>
                    <a:lnTo>
                      <a:pt x="1242169" y="304486"/>
                    </a:lnTo>
                    <a:lnTo>
                      <a:pt x="1242169" y="278883"/>
                    </a:lnTo>
                    <a:lnTo>
                      <a:pt x="1223881" y="260595"/>
                    </a:lnTo>
                    <a:lnTo>
                      <a:pt x="1198277" y="286198"/>
                    </a:lnTo>
                    <a:lnTo>
                      <a:pt x="1179989" y="319117"/>
                    </a:lnTo>
                    <a:lnTo>
                      <a:pt x="1139756" y="352035"/>
                    </a:lnTo>
                    <a:lnTo>
                      <a:pt x="1139756" y="363008"/>
                    </a:lnTo>
                    <a:lnTo>
                      <a:pt x="1121468" y="322774"/>
                    </a:lnTo>
                    <a:lnTo>
                      <a:pt x="1110495" y="308144"/>
                    </a:lnTo>
                    <a:lnTo>
                      <a:pt x="1150729" y="300829"/>
                    </a:lnTo>
                    <a:lnTo>
                      <a:pt x="1201935" y="242307"/>
                    </a:lnTo>
                    <a:lnTo>
                      <a:pt x="1245826" y="198416"/>
                    </a:lnTo>
                    <a:lnTo>
                      <a:pt x="1245826" y="147210"/>
                    </a:lnTo>
                    <a:lnTo>
                      <a:pt x="1234853" y="99661"/>
                    </a:lnTo>
                    <a:lnTo>
                      <a:pt x="1187305" y="85030"/>
                    </a:lnTo>
                    <a:lnTo>
                      <a:pt x="1125125" y="117949"/>
                    </a:lnTo>
                    <a:lnTo>
                      <a:pt x="1103180" y="110634"/>
                    </a:lnTo>
                    <a:lnTo>
                      <a:pt x="1095865" y="77715"/>
                    </a:lnTo>
                    <a:lnTo>
                      <a:pt x="1095865" y="74058"/>
                    </a:lnTo>
                    <a:lnTo>
                      <a:pt x="1095865" y="41139"/>
                    </a:lnTo>
                    <a:lnTo>
                      <a:pt x="1128783" y="15536"/>
                    </a:lnTo>
                    <a:cubicBezTo>
                      <a:pt x="1089943" y="0"/>
                      <a:pt x="1105338" y="906"/>
                      <a:pt x="1084892" y="906"/>
                    </a:cubicBezTo>
                    <a:lnTo>
                      <a:pt x="1030028" y="22851"/>
                    </a:lnTo>
                    <a:lnTo>
                      <a:pt x="1000767" y="77715"/>
                    </a:lnTo>
                    <a:lnTo>
                      <a:pt x="997109" y="99661"/>
                    </a:lnTo>
                    <a:lnTo>
                      <a:pt x="960533" y="106976"/>
                    </a:lnTo>
                    <a:lnTo>
                      <a:pt x="964191" y="121606"/>
                    </a:lnTo>
                    <a:lnTo>
                      <a:pt x="1008082" y="154525"/>
                    </a:lnTo>
                    <a:lnTo>
                      <a:pt x="1011740" y="183786"/>
                    </a:lnTo>
                    <a:lnTo>
                      <a:pt x="1000767" y="209389"/>
                    </a:lnTo>
                    <a:lnTo>
                      <a:pt x="967849" y="176470"/>
                    </a:lnTo>
                    <a:lnTo>
                      <a:pt x="942245" y="147210"/>
                    </a:lnTo>
                    <a:lnTo>
                      <a:pt x="894697" y="143552"/>
                    </a:lnTo>
                    <a:lnTo>
                      <a:pt x="858121" y="132579"/>
                    </a:lnTo>
                    <a:lnTo>
                      <a:pt x="799599" y="165498"/>
                    </a:lnTo>
                    <a:lnTo>
                      <a:pt x="752050" y="180128"/>
                    </a:lnTo>
                    <a:lnTo>
                      <a:pt x="733762" y="234992"/>
                    </a:lnTo>
                    <a:lnTo>
                      <a:pt x="708159" y="271568"/>
                    </a:lnTo>
                    <a:cubicBezTo>
                      <a:pt x="677864" y="290502"/>
                      <a:pt x="678898" y="278354"/>
                      <a:pt x="678898" y="293514"/>
                    </a:cubicBezTo>
                    <a:lnTo>
                      <a:pt x="682556" y="304486"/>
                    </a:lnTo>
                    <a:lnTo>
                      <a:pt x="642322" y="333747"/>
                    </a:lnTo>
                    <a:lnTo>
                      <a:pt x="620377" y="359350"/>
                    </a:lnTo>
                    <a:lnTo>
                      <a:pt x="602089" y="399584"/>
                    </a:lnTo>
                    <a:lnTo>
                      <a:pt x="613061" y="439818"/>
                    </a:lnTo>
                    <a:lnTo>
                      <a:pt x="653295" y="461763"/>
                    </a:lnTo>
                    <a:lnTo>
                      <a:pt x="664268" y="483709"/>
                    </a:lnTo>
                    <a:lnTo>
                      <a:pt x="660610" y="553203"/>
                    </a:lnTo>
                    <a:lnTo>
                      <a:pt x="678898" y="611725"/>
                    </a:lnTo>
                    <a:lnTo>
                      <a:pt x="627692" y="567834"/>
                    </a:lnTo>
                    <a:lnTo>
                      <a:pt x="627692" y="538573"/>
                    </a:lnTo>
                    <a:lnTo>
                      <a:pt x="616719" y="534915"/>
                    </a:lnTo>
                    <a:cubicBezTo>
                      <a:pt x="642900" y="486293"/>
                      <a:pt x="660323" y="487366"/>
                      <a:pt x="638665" y="487366"/>
                    </a:cubicBezTo>
                    <a:lnTo>
                      <a:pt x="631349" y="472736"/>
                    </a:lnTo>
                    <a:lnTo>
                      <a:pt x="587458" y="465421"/>
                    </a:lnTo>
                    <a:lnTo>
                      <a:pt x="532594" y="432502"/>
                    </a:lnTo>
                    <a:lnTo>
                      <a:pt x="517964" y="443475"/>
                    </a:lnTo>
                    <a:lnTo>
                      <a:pt x="514306" y="403242"/>
                    </a:lnTo>
                    <a:lnTo>
                      <a:pt x="503333" y="384954"/>
                    </a:lnTo>
                    <a:lnTo>
                      <a:pt x="474073" y="388611"/>
                    </a:lnTo>
                    <a:lnTo>
                      <a:pt x="474073" y="403242"/>
                    </a:lnTo>
                    <a:lnTo>
                      <a:pt x="485045" y="439818"/>
                    </a:lnTo>
                    <a:lnTo>
                      <a:pt x="474073" y="454448"/>
                    </a:lnTo>
                    <a:lnTo>
                      <a:pt x="444812" y="480051"/>
                    </a:lnTo>
                    <a:lnTo>
                      <a:pt x="452127" y="509312"/>
                    </a:lnTo>
                    <a:lnTo>
                      <a:pt x="470415" y="523942"/>
                    </a:lnTo>
                    <a:lnTo>
                      <a:pt x="463100" y="553203"/>
                    </a:lnTo>
                    <a:lnTo>
                      <a:pt x="455785" y="578806"/>
                    </a:lnTo>
                    <a:lnTo>
                      <a:pt x="448469" y="622698"/>
                    </a:lnTo>
                    <a:lnTo>
                      <a:pt x="470415" y="633670"/>
                    </a:lnTo>
                    <a:lnTo>
                      <a:pt x="496018" y="619040"/>
                    </a:lnTo>
                    <a:lnTo>
                      <a:pt x="510649" y="615382"/>
                    </a:lnTo>
                    <a:lnTo>
                      <a:pt x="536252" y="630013"/>
                    </a:lnTo>
                    <a:lnTo>
                      <a:pt x="554540" y="684877"/>
                    </a:lnTo>
                    <a:lnTo>
                      <a:pt x="554540" y="714138"/>
                    </a:lnTo>
                    <a:lnTo>
                      <a:pt x="583801" y="714138"/>
                    </a:lnTo>
                    <a:lnTo>
                      <a:pt x="620377" y="725110"/>
                    </a:lnTo>
                    <a:lnTo>
                      <a:pt x="587458" y="750714"/>
                    </a:lnTo>
                    <a:lnTo>
                      <a:pt x="572828" y="754371"/>
                    </a:lnTo>
                    <a:lnTo>
                      <a:pt x="583801" y="790947"/>
                    </a:lnTo>
                    <a:lnTo>
                      <a:pt x="583801" y="834838"/>
                    </a:lnTo>
                    <a:lnTo>
                      <a:pt x="565513" y="834838"/>
                    </a:lnTo>
                    <a:lnTo>
                      <a:pt x="550882" y="794605"/>
                    </a:lnTo>
                    <a:lnTo>
                      <a:pt x="547225" y="750714"/>
                    </a:lnTo>
                    <a:lnTo>
                      <a:pt x="525279" y="750714"/>
                    </a:lnTo>
                    <a:lnTo>
                      <a:pt x="517964" y="783632"/>
                    </a:lnTo>
                    <a:lnTo>
                      <a:pt x="492361" y="783632"/>
                    </a:lnTo>
                    <a:lnTo>
                      <a:pt x="510649" y="743398"/>
                    </a:lnTo>
                    <a:lnTo>
                      <a:pt x="510649" y="688534"/>
                    </a:lnTo>
                    <a:lnTo>
                      <a:pt x="503333" y="637328"/>
                    </a:lnTo>
                    <a:lnTo>
                      <a:pt x="485045" y="648301"/>
                    </a:lnTo>
                    <a:lnTo>
                      <a:pt x="463100" y="659274"/>
                    </a:lnTo>
                    <a:lnTo>
                      <a:pt x="463100" y="732426"/>
                    </a:lnTo>
                    <a:lnTo>
                      <a:pt x="455785" y="772659"/>
                    </a:lnTo>
                    <a:lnTo>
                      <a:pt x="411893" y="783632"/>
                    </a:lnTo>
                    <a:lnTo>
                      <a:pt x="375317" y="787290"/>
                    </a:lnTo>
                    <a:lnTo>
                      <a:pt x="331426" y="765344"/>
                    </a:lnTo>
                    <a:lnTo>
                      <a:pt x="346057" y="758029"/>
                    </a:lnTo>
                    <a:lnTo>
                      <a:pt x="382633" y="743398"/>
                    </a:lnTo>
                    <a:lnTo>
                      <a:pt x="415551" y="743398"/>
                    </a:lnTo>
                    <a:lnTo>
                      <a:pt x="411893" y="717795"/>
                    </a:lnTo>
                    <a:lnTo>
                      <a:pt x="433839" y="681219"/>
                    </a:lnTo>
                    <a:lnTo>
                      <a:pt x="422866" y="659274"/>
                    </a:lnTo>
                    <a:lnTo>
                      <a:pt x="422866" y="586122"/>
                    </a:lnTo>
                    <a:lnTo>
                      <a:pt x="426524" y="538573"/>
                    </a:lnTo>
                    <a:lnTo>
                      <a:pt x="411893" y="505654"/>
                    </a:lnTo>
                    <a:lnTo>
                      <a:pt x="411893" y="458106"/>
                    </a:lnTo>
                    <a:lnTo>
                      <a:pt x="437497" y="417872"/>
                    </a:lnTo>
                    <a:lnTo>
                      <a:pt x="441154" y="403242"/>
                    </a:lnTo>
                    <a:lnTo>
                      <a:pt x="426524" y="395926"/>
                    </a:lnTo>
                    <a:lnTo>
                      <a:pt x="389948" y="406899"/>
                    </a:lnTo>
                    <a:cubicBezTo>
                      <a:pt x="378243" y="391294"/>
                      <a:pt x="385071" y="392269"/>
                      <a:pt x="375317" y="392269"/>
                    </a:cubicBezTo>
                    <a:lnTo>
                      <a:pt x="349714" y="421530"/>
                    </a:lnTo>
                    <a:lnTo>
                      <a:pt x="349714" y="454448"/>
                    </a:lnTo>
                    <a:lnTo>
                      <a:pt x="313138" y="491024"/>
                    </a:lnTo>
                    <a:lnTo>
                      <a:pt x="309481" y="538573"/>
                    </a:lnTo>
                    <a:lnTo>
                      <a:pt x="316796" y="593437"/>
                    </a:lnTo>
                    <a:lnTo>
                      <a:pt x="331426" y="633670"/>
                    </a:lnTo>
                    <a:lnTo>
                      <a:pt x="320453" y="644643"/>
                    </a:lnTo>
                    <a:lnTo>
                      <a:pt x="276562" y="619040"/>
                    </a:lnTo>
                    <a:cubicBezTo>
                      <a:pt x="265589" y="611725"/>
                      <a:pt x="37147" y="1217622"/>
                      <a:pt x="0" y="1404312"/>
                    </a:cubicBezTo>
                    <a:lnTo>
                      <a:pt x="5503" y="1413577"/>
                    </a:lnTo>
                    <a:close/>
                  </a:path>
                </a:pathLst>
              </a:custGeom>
              <a:grpFill/>
              <a:ln w="3175" algn="ctr">
                <a:solidFill>
                  <a:schemeClr val="accent2">
                    <a:lumMod val="60000"/>
                    <a:lumOff val="40000"/>
                  </a:schemeClr>
                </a:solidFill>
                <a:miter lim="800000"/>
                <a:headEnd/>
                <a:tailEnd/>
              </a:ln>
            </p:spPr>
            <p:txBody>
              <a:bodyPr anchor="ctr"/>
              <a:lstStyle/>
              <a:p>
                <a:pPr algn="ctr" fontAlgn="auto">
                  <a:spcBef>
                    <a:spcPts val="0"/>
                  </a:spcBef>
                  <a:spcAft>
                    <a:spcPts val="0"/>
                  </a:spcAft>
                  <a:defRPr/>
                </a:pPr>
                <a:endParaRPr lang="en-US">
                  <a:solidFill>
                    <a:schemeClr val="lt1"/>
                  </a:solidFill>
                  <a:latin typeface="+mn-lt"/>
                </a:endParaRPr>
              </a:p>
            </p:txBody>
          </p:sp>
          <p:sp>
            <p:nvSpPr>
              <p:cNvPr id="158" name="Freeform 250"/>
              <p:cNvSpPr>
                <a:spLocks/>
              </p:cNvSpPr>
              <p:nvPr/>
            </p:nvSpPr>
            <p:spPr bwMode="gray">
              <a:xfrm>
                <a:off x="3138" y="479"/>
                <a:ext cx="317" cy="248"/>
              </a:xfrm>
              <a:custGeom>
                <a:avLst/>
                <a:gdLst>
                  <a:gd name="T0" fmla="*/ 34 w 270"/>
                  <a:gd name="T1" fmla="*/ 8 h 232"/>
                  <a:gd name="T2" fmla="*/ 42 w 270"/>
                  <a:gd name="T3" fmla="*/ 24 h 232"/>
                  <a:gd name="T4" fmla="*/ 36 w 270"/>
                  <a:gd name="T5" fmla="*/ 30 h 232"/>
                  <a:gd name="T6" fmla="*/ 30 w 270"/>
                  <a:gd name="T7" fmla="*/ 36 h 232"/>
                  <a:gd name="T8" fmla="*/ 26 w 270"/>
                  <a:gd name="T9" fmla="*/ 40 h 232"/>
                  <a:gd name="T10" fmla="*/ 0 w 270"/>
                  <a:gd name="T11" fmla="*/ 40 h 232"/>
                  <a:gd name="T12" fmla="*/ 6 w 270"/>
                  <a:gd name="T13" fmla="*/ 56 h 232"/>
                  <a:gd name="T14" fmla="*/ 8 w 270"/>
                  <a:gd name="T15" fmla="*/ 60 h 232"/>
                  <a:gd name="T16" fmla="*/ 12 w 270"/>
                  <a:gd name="T17" fmla="*/ 68 h 232"/>
                  <a:gd name="T18" fmla="*/ 18 w 270"/>
                  <a:gd name="T19" fmla="*/ 78 h 232"/>
                  <a:gd name="T20" fmla="*/ 26 w 270"/>
                  <a:gd name="T21" fmla="*/ 90 h 232"/>
                  <a:gd name="T22" fmla="*/ 38 w 270"/>
                  <a:gd name="T23" fmla="*/ 110 h 232"/>
                  <a:gd name="T24" fmla="*/ 42 w 270"/>
                  <a:gd name="T25" fmla="*/ 118 h 232"/>
                  <a:gd name="T26" fmla="*/ 52 w 270"/>
                  <a:gd name="T27" fmla="*/ 140 h 232"/>
                  <a:gd name="T28" fmla="*/ 68 w 270"/>
                  <a:gd name="T29" fmla="*/ 170 h 232"/>
                  <a:gd name="T30" fmla="*/ 80 w 270"/>
                  <a:gd name="T31" fmla="*/ 188 h 232"/>
                  <a:gd name="T32" fmla="*/ 92 w 270"/>
                  <a:gd name="T33" fmla="*/ 212 h 232"/>
                  <a:gd name="T34" fmla="*/ 96 w 270"/>
                  <a:gd name="T35" fmla="*/ 212 h 232"/>
                  <a:gd name="T36" fmla="*/ 100 w 270"/>
                  <a:gd name="T37" fmla="*/ 210 h 232"/>
                  <a:gd name="T38" fmla="*/ 104 w 270"/>
                  <a:gd name="T39" fmla="*/ 206 h 232"/>
                  <a:gd name="T40" fmla="*/ 104 w 270"/>
                  <a:gd name="T41" fmla="*/ 202 h 232"/>
                  <a:gd name="T42" fmla="*/ 106 w 270"/>
                  <a:gd name="T43" fmla="*/ 204 h 232"/>
                  <a:gd name="T44" fmla="*/ 110 w 270"/>
                  <a:gd name="T45" fmla="*/ 204 h 232"/>
                  <a:gd name="T46" fmla="*/ 136 w 270"/>
                  <a:gd name="T47" fmla="*/ 232 h 232"/>
                  <a:gd name="T48" fmla="*/ 140 w 270"/>
                  <a:gd name="T49" fmla="*/ 228 h 232"/>
                  <a:gd name="T50" fmla="*/ 146 w 270"/>
                  <a:gd name="T51" fmla="*/ 220 h 232"/>
                  <a:gd name="T52" fmla="*/ 152 w 270"/>
                  <a:gd name="T53" fmla="*/ 212 h 232"/>
                  <a:gd name="T54" fmla="*/ 158 w 270"/>
                  <a:gd name="T55" fmla="*/ 204 h 232"/>
                  <a:gd name="T56" fmla="*/ 166 w 270"/>
                  <a:gd name="T57" fmla="*/ 200 h 232"/>
                  <a:gd name="T58" fmla="*/ 194 w 270"/>
                  <a:gd name="T59" fmla="*/ 188 h 232"/>
                  <a:gd name="T60" fmla="*/ 220 w 270"/>
                  <a:gd name="T61" fmla="*/ 184 h 232"/>
                  <a:gd name="T62" fmla="*/ 224 w 270"/>
                  <a:gd name="T63" fmla="*/ 182 h 232"/>
                  <a:gd name="T64" fmla="*/ 248 w 270"/>
                  <a:gd name="T65" fmla="*/ 170 h 232"/>
                  <a:gd name="T66" fmla="*/ 268 w 270"/>
                  <a:gd name="T67" fmla="*/ 148 h 232"/>
                  <a:gd name="T68" fmla="*/ 268 w 270"/>
                  <a:gd name="T69" fmla="*/ 132 h 232"/>
                  <a:gd name="T70" fmla="*/ 268 w 270"/>
                  <a:gd name="T71" fmla="*/ 126 h 232"/>
                  <a:gd name="T72" fmla="*/ 270 w 270"/>
                  <a:gd name="T73" fmla="*/ 122 h 232"/>
                  <a:gd name="T74" fmla="*/ 234 w 270"/>
                  <a:gd name="T75" fmla="*/ 124 h 232"/>
                  <a:gd name="T76" fmla="*/ 232 w 270"/>
                  <a:gd name="T77" fmla="*/ 122 h 232"/>
                  <a:gd name="T78" fmla="*/ 228 w 270"/>
                  <a:gd name="T79" fmla="*/ 120 h 232"/>
                  <a:gd name="T80" fmla="*/ 228 w 270"/>
                  <a:gd name="T81" fmla="*/ 116 h 232"/>
                  <a:gd name="T82" fmla="*/ 220 w 270"/>
                  <a:gd name="T83" fmla="*/ 108 h 232"/>
                  <a:gd name="T84" fmla="*/ 216 w 270"/>
                  <a:gd name="T85" fmla="*/ 110 h 232"/>
                  <a:gd name="T86" fmla="*/ 210 w 270"/>
                  <a:gd name="T87" fmla="*/ 110 h 232"/>
                  <a:gd name="T88" fmla="*/ 206 w 270"/>
                  <a:gd name="T89" fmla="*/ 106 h 232"/>
                  <a:gd name="T90" fmla="*/ 202 w 270"/>
                  <a:gd name="T91" fmla="*/ 98 h 232"/>
                  <a:gd name="T92" fmla="*/ 196 w 270"/>
                  <a:gd name="T93" fmla="*/ 88 h 232"/>
                  <a:gd name="T94" fmla="*/ 192 w 270"/>
                  <a:gd name="T95" fmla="*/ 80 h 232"/>
                  <a:gd name="T96" fmla="*/ 172 w 270"/>
                  <a:gd name="T97" fmla="*/ 54 h 232"/>
                  <a:gd name="T98" fmla="*/ 154 w 270"/>
                  <a:gd name="T99" fmla="*/ 52 h 232"/>
                  <a:gd name="T100" fmla="*/ 150 w 270"/>
                  <a:gd name="T101" fmla="*/ 48 h 232"/>
                  <a:gd name="T102" fmla="*/ 144 w 270"/>
                  <a:gd name="T103" fmla="*/ 46 h 232"/>
                  <a:gd name="T104" fmla="*/ 138 w 270"/>
                  <a:gd name="T105" fmla="*/ 40 h 232"/>
                  <a:gd name="T106" fmla="*/ 130 w 270"/>
                  <a:gd name="T107" fmla="*/ 34 h 232"/>
                  <a:gd name="T108" fmla="*/ 120 w 270"/>
                  <a:gd name="T109" fmla="*/ 28 h 232"/>
                  <a:gd name="T110" fmla="*/ 102 w 270"/>
                  <a:gd name="T111" fmla="*/ 16 h 232"/>
                  <a:gd name="T112" fmla="*/ 68 w 270"/>
                  <a:gd name="T113" fmla="*/ 4 h 232"/>
                  <a:gd name="T114" fmla="*/ 62 w 270"/>
                  <a:gd name="T115" fmla="*/ 0 h 232"/>
                  <a:gd name="T116" fmla="*/ 58 w 270"/>
                  <a:gd name="T117" fmla="*/ 2 h 232"/>
                  <a:gd name="T118" fmla="*/ 54 w 270"/>
                  <a:gd name="T119" fmla="*/ 4 h 23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0"/>
                  <a:gd name="T181" fmla="*/ 0 h 232"/>
                  <a:gd name="T182" fmla="*/ 270 w 270"/>
                  <a:gd name="T183" fmla="*/ 232 h 23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0" h="232">
                    <a:moveTo>
                      <a:pt x="54" y="4"/>
                    </a:moveTo>
                    <a:lnTo>
                      <a:pt x="34" y="8"/>
                    </a:lnTo>
                    <a:lnTo>
                      <a:pt x="42" y="22"/>
                    </a:lnTo>
                    <a:lnTo>
                      <a:pt x="42" y="24"/>
                    </a:lnTo>
                    <a:lnTo>
                      <a:pt x="40" y="26"/>
                    </a:lnTo>
                    <a:lnTo>
                      <a:pt x="36" y="30"/>
                    </a:lnTo>
                    <a:lnTo>
                      <a:pt x="34" y="34"/>
                    </a:lnTo>
                    <a:lnTo>
                      <a:pt x="30" y="36"/>
                    </a:lnTo>
                    <a:lnTo>
                      <a:pt x="28" y="38"/>
                    </a:lnTo>
                    <a:lnTo>
                      <a:pt x="26" y="40"/>
                    </a:lnTo>
                    <a:lnTo>
                      <a:pt x="24" y="42"/>
                    </a:lnTo>
                    <a:lnTo>
                      <a:pt x="0" y="40"/>
                    </a:lnTo>
                    <a:lnTo>
                      <a:pt x="2" y="46"/>
                    </a:lnTo>
                    <a:lnTo>
                      <a:pt x="6" y="56"/>
                    </a:lnTo>
                    <a:lnTo>
                      <a:pt x="6" y="58"/>
                    </a:lnTo>
                    <a:lnTo>
                      <a:pt x="8" y="60"/>
                    </a:lnTo>
                    <a:lnTo>
                      <a:pt x="10" y="64"/>
                    </a:lnTo>
                    <a:lnTo>
                      <a:pt x="12" y="68"/>
                    </a:lnTo>
                    <a:lnTo>
                      <a:pt x="16" y="74"/>
                    </a:lnTo>
                    <a:lnTo>
                      <a:pt x="18" y="78"/>
                    </a:lnTo>
                    <a:lnTo>
                      <a:pt x="22" y="82"/>
                    </a:lnTo>
                    <a:lnTo>
                      <a:pt x="26" y="90"/>
                    </a:lnTo>
                    <a:lnTo>
                      <a:pt x="34" y="100"/>
                    </a:lnTo>
                    <a:lnTo>
                      <a:pt x="38" y="110"/>
                    </a:lnTo>
                    <a:lnTo>
                      <a:pt x="42" y="114"/>
                    </a:lnTo>
                    <a:lnTo>
                      <a:pt x="42" y="118"/>
                    </a:lnTo>
                    <a:lnTo>
                      <a:pt x="46" y="128"/>
                    </a:lnTo>
                    <a:lnTo>
                      <a:pt x="52" y="140"/>
                    </a:lnTo>
                    <a:lnTo>
                      <a:pt x="58" y="152"/>
                    </a:lnTo>
                    <a:lnTo>
                      <a:pt x="68" y="170"/>
                    </a:lnTo>
                    <a:lnTo>
                      <a:pt x="72" y="176"/>
                    </a:lnTo>
                    <a:lnTo>
                      <a:pt x="80" y="188"/>
                    </a:lnTo>
                    <a:lnTo>
                      <a:pt x="86" y="202"/>
                    </a:lnTo>
                    <a:lnTo>
                      <a:pt x="92" y="212"/>
                    </a:lnTo>
                    <a:lnTo>
                      <a:pt x="94" y="216"/>
                    </a:lnTo>
                    <a:lnTo>
                      <a:pt x="96" y="212"/>
                    </a:lnTo>
                    <a:lnTo>
                      <a:pt x="98" y="212"/>
                    </a:lnTo>
                    <a:lnTo>
                      <a:pt x="100" y="210"/>
                    </a:lnTo>
                    <a:lnTo>
                      <a:pt x="102" y="210"/>
                    </a:lnTo>
                    <a:lnTo>
                      <a:pt x="104" y="206"/>
                    </a:lnTo>
                    <a:lnTo>
                      <a:pt x="104" y="202"/>
                    </a:lnTo>
                    <a:lnTo>
                      <a:pt x="106" y="204"/>
                    </a:lnTo>
                    <a:lnTo>
                      <a:pt x="108" y="204"/>
                    </a:lnTo>
                    <a:lnTo>
                      <a:pt x="110" y="204"/>
                    </a:lnTo>
                    <a:lnTo>
                      <a:pt x="114" y="204"/>
                    </a:lnTo>
                    <a:lnTo>
                      <a:pt x="136" y="232"/>
                    </a:lnTo>
                    <a:lnTo>
                      <a:pt x="140" y="228"/>
                    </a:lnTo>
                    <a:lnTo>
                      <a:pt x="142" y="224"/>
                    </a:lnTo>
                    <a:lnTo>
                      <a:pt x="146" y="220"/>
                    </a:lnTo>
                    <a:lnTo>
                      <a:pt x="148" y="216"/>
                    </a:lnTo>
                    <a:lnTo>
                      <a:pt x="152" y="212"/>
                    </a:lnTo>
                    <a:lnTo>
                      <a:pt x="156" y="206"/>
                    </a:lnTo>
                    <a:lnTo>
                      <a:pt x="158" y="204"/>
                    </a:lnTo>
                    <a:lnTo>
                      <a:pt x="160" y="202"/>
                    </a:lnTo>
                    <a:lnTo>
                      <a:pt x="166" y="200"/>
                    </a:lnTo>
                    <a:lnTo>
                      <a:pt x="178" y="194"/>
                    </a:lnTo>
                    <a:lnTo>
                      <a:pt x="194" y="188"/>
                    </a:lnTo>
                    <a:lnTo>
                      <a:pt x="208" y="184"/>
                    </a:lnTo>
                    <a:lnTo>
                      <a:pt x="220" y="184"/>
                    </a:lnTo>
                    <a:lnTo>
                      <a:pt x="220" y="182"/>
                    </a:lnTo>
                    <a:lnTo>
                      <a:pt x="224" y="182"/>
                    </a:lnTo>
                    <a:lnTo>
                      <a:pt x="236" y="178"/>
                    </a:lnTo>
                    <a:lnTo>
                      <a:pt x="248" y="170"/>
                    </a:lnTo>
                    <a:lnTo>
                      <a:pt x="260" y="160"/>
                    </a:lnTo>
                    <a:lnTo>
                      <a:pt x="268" y="148"/>
                    </a:lnTo>
                    <a:lnTo>
                      <a:pt x="270" y="132"/>
                    </a:lnTo>
                    <a:lnTo>
                      <a:pt x="268" y="132"/>
                    </a:lnTo>
                    <a:lnTo>
                      <a:pt x="268" y="130"/>
                    </a:lnTo>
                    <a:lnTo>
                      <a:pt x="268" y="126"/>
                    </a:lnTo>
                    <a:lnTo>
                      <a:pt x="268" y="124"/>
                    </a:lnTo>
                    <a:lnTo>
                      <a:pt x="270" y="122"/>
                    </a:lnTo>
                    <a:lnTo>
                      <a:pt x="254" y="124"/>
                    </a:lnTo>
                    <a:lnTo>
                      <a:pt x="234" y="124"/>
                    </a:lnTo>
                    <a:lnTo>
                      <a:pt x="232" y="122"/>
                    </a:lnTo>
                    <a:lnTo>
                      <a:pt x="230" y="122"/>
                    </a:lnTo>
                    <a:lnTo>
                      <a:pt x="228" y="120"/>
                    </a:lnTo>
                    <a:lnTo>
                      <a:pt x="228" y="118"/>
                    </a:lnTo>
                    <a:lnTo>
                      <a:pt x="228" y="116"/>
                    </a:lnTo>
                    <a:lnTo>
                      <a:pt x="230" y="110"/>
                    </a:lnTo>
                    <a:lnTo>
                      <a:pt x="220" y="108"/>
                    </a:lnTo>
                    <a:lnTo>
                      <a:pt x="218" y="108"/>
                    </a:lnTo>
                    <a:lnTo>
                      <a:pt x="216" y="110"/>
                    </a:lnTo>
                    <a:lnTo>
                      <a:pt x="214" y="110"/>
                    </a:lnTo>
                    <a:lnTo>
                      <a:pt x="210" y="110"/>
                    </a:lnTo>
                    <a:lnTo>
                      <a:pt x="206" y="108"/>
                    </a:lnTo>
                    <a:lnTo>
                      <a:pt x="206" y="106"/>
                    </a:lnTo>
                    <a:lnTo>
                      <a:pt x="204" y="102"/>
                    </a:lnTo>
                    <a:lnTo>
                      <a:pt x="202" y="98"/>
                    </a:lnTo>
                    <a:lnTo>
                      <a:pt x="200" y="92"/>
                    </a:lnTo>
                    <a:lnTo>
                      <a:pt x="196" y="88"/>
                    </a:lnTo>
                    <a:lnTo>
                      <a:pt x="194" y="84"/>
                    </a:lnTo>
                    <a:lnTo>
                      <a:pt x="192" y="80"/>
                    </a:lnTo>
                    <a:lnTo>
                      <a:pt x="172" y="54"/>
                    </a:lnTo>
                    <a:lnTo>
                      <a:pt x="154" y="54"/>
                    </a:lnTo>
                    <a:lnTo>
                      <a:pt x="154" y="52"/>
                    </a:lnTo>
                    <a:lnTo>
                      <a:pt x="152" y="50"/>
                    </a:lnTo>
                    <a:lnTo>
                      <a:pt x="150" y="48"/>
                    </a:lnTo>
                    <a:lnTo>
                      <a:pt x="144" y="46"/>
                    </a:lnTo>
                    <a:lnTo>
                      <a:pt x="142" y="44"/>
                    </a:lnTo>
                    <a:lnTo>
                      <a:pt x="138" y="40"/>
                    </a:lnTo>
                    <a:lnTo>
                      <a:pt x="134" y="38"/>
                    </a:lnTo>
                    <a:lnTo>
                      <a:pt x="130" y="34"/>
                    </a:lnTo>
                    <a:lnTo>
                      <a:pt x="124" y="30"/>
                    </a:lnTo>
                    <a:lnTo>
                      <a:pt x="120" y="28"/>
                    </a:lnTo>
                    <a:lnTo>
                      <a:pt x="114" y="26"/>
                    </a:lnTo>
                    <a:lnTo>
                      <a:pt x="102" y="16"/>
                    </a:lnTo>
                    <a:lnTo>
                      <a:pt x="94" y="16"/>
                    </a:lnTo>
                    <a:lnTo>
                      <a:pt x="68" y="4"/>
                    </a:lnTo>
                    <a:lnTo>
                      <a:pt x="62" y="0"/>
                    </a:lnTo>
                    <a:lnTo>
                      <a:pt x="60" y="2"/>
                    </a:lnTo>
                    <a:lnTo>
                      <a:pt x="58" y="2"/>
                    </a:lnTo>
                    <a:lnTo>
                      <a:pt x="54" y="4"/>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59" name="Freeform 251"/>
              <p:cNvSpPr>
                <a:spLocks/>
              </p:cNvSpPr>
              <p:nvPr/>
            </p:nvSpPr>
            <p:spPr bwMode="gray">
              <a:xfrm>
                <a:off x="3245" y="685"/>
                <a:ext cx="46" cy="66"/>
              </a:xfrm>
              <a:custGeom>
                <a:avLst/>
                <a:gdLst>
                  <a:gd name="T0" fmla="*/ 20 w 42"/>
                  <a:gd name="T1" fmla="*/ 66 h 66"/>
                  <a:gd name="T2" fmla="*/ 16 w 42"/>
                  <a:gd name="T3" fmla="*/ 64 h 66"/>
                  <a:gd name="T4" fmla="*/ 12 w 42"/>
                  <a:gd name="T5" fmla="*/ 62 h 66"/>
                  <a:gd name="T6" fmla="*/ 10 w 42"/>
                  <a:gd name="T7" fmla="*/ 62 h 66"/>
                  <a:gd name="T8" fmla="*/ 10 w 42"/>
                  <a:gd name="T9" fmla="*/ 60 h 66"/>
                  <a:gd name="T10" fmla="*/ 8 w 42"/>
                  <a:gd name="T11" fmla="*/ 46 h 66"/>
                  <a:gd name="T12" fmla="*/ 2 w 42"/>
                  <a:gd name="T13" fmla="*/ 38 h 66"/>
                  <a:gd name="T14" fmla="*/ 2 w 42"/>
                  <a:gd name="T15" fmla="*/ 36 h 66"/>
                  <a:gd name="T16" fmla="*/ 2 w 42"/>
                  <a:gd name="T17" fmla="*/ 32 h 66"/>
                  <a:gd name="T18" fmla="*/ 2 w 42"/>
                  <a:gd name="T19" fmla="*/ 26 h 66"/>
                  <a:gd name="T20" fmla="*/ 2 w 42"/>
                  <a:gd name="T21" fmla="*/ 20 h 66"/>
                  <a:gd name="T22" fmla="*/ 0 w 42"/>
                  <a:gd name="T23" fmla="*/ 14 h 66"/>
                  <a:gd name="T24" fmla="*/ 0 w 42"/>
                  <a:gd name="T25" fmla="*/ 14 h 66"/>
                  <a:gd name="T26" fmla="*/ 2 w 42"/>
                  <a:gd name="T27" fmla="*/ 12 h 66"/>
                  <a:gd name="T28" fmla="*/ 4 w 42"/>
                  <a:gd name="T29" fmla="*/ 10 h 66"/>
                  <a:gd name="T30" fmla="*/ 6 w 42"/>
                  <a:gd name="T31" fmla="*/ 8 h 66"/>
                  <a:gd name="T32" fmla="*/ 8 w 42"/>
                  <a:gd name="T33" fmla="*/ 8 h 66"/>
                  <a:gd name="T34" fmla="*/ 8 w 42"/>
                  <a:gd name="T35" fmla="*/ 8 h 66"/>
                  <a:gd name="T36" fmla="*/ 8 w 42"/>
                  <a:gd name="T37" fmla="*/ 6 h 66"/>
                  <a:gd name="T38" fmla="*/ 10 w 42"/>
                  <a:gd name="T39" fmla="*/ 4 h 66"/>
                  <a:gd name="T40" fmla="*/ 10 w 42"/>
                  <a:gd name="T41" fmla="*/ 2 h 66"/>
                  <a:gd name="T42" fmla="*/ 10 w 42"/>
                  <a:gd name="T43" fmla="*/ 2 h 66"/>
                  <a:gd name="T44" fmla="*/ 10 w 42"/>
                  <a:gd name="T45" fmla="*/ 0 h 66"/>
                  <a:gd name="T46" fmla="*/ 10 w 42"/>
                  <a:gd name="T47" fmla="*/ 0 h 66"/>
                  <a:gd name="T48" fmla="*/ 14 w 42"/>
                  <a:gd name="T49" fmla="*/ 2 h 66"/>
                  <a:gd name="T50" fmla="*/ 14 w 42"/>
                  <a:gd name="T51" fmla="*/ 2 h 66"/>
                  <a:gd name="T52" fmla="*/ 18 w 42"/>
                  <a:gd name="T53" fmla="*/ 2 h 66"/>
                  <a:gd name="T54" fmla="*/ 20 w 42"/>
                  <a:gd name="T55" fmla="*/ 2 h 66"/>
                  <a:gd name="T56" fmla="*/ 42 w 42"/>
                  <a:gd name="T57" fmla="*/ 30 h 66"/>
                  <a:gd name="T58" fmla="*/ 42 w 42"/>
                  <a:gd name="T59" fmla="*/ 30 h 66"/>
                  <a:gd name="T60" fmla="*/ 40 w 42"/>
                  <a:gd name="T61" fmla="*/ 32 h 66"/>
                  <a:gd name="T62" fmla="*/ 38 w 42"/>
                  <a:gd name="T63" fmla="*/ 34 h 66"/>
                  <a:gd name="T64" fmla="*/ 38 w 42"/>
                  <a:gd name="T65" fmla="*/ 36 h 66"/>
                  <a:gd name="T66" fmla="*/ 38 w 42"/>
                  <a:gd name="T67" fmla="*/ 40 h 66"/>
                  <a:gd name="T68" fmla="*/ 40 w 42"/>
                  <a:gd name="T69" fmla="*/ 40 h 66"/>
                  <a:gd name="T70" fmla="*/ 40 w 42"/>
                  <a:gd name="T71" fmla="*/ 42 h 66"/>
                  <a:gd name="T72" fmla="*/ 40 w 42"/>
                  <a:gd name="T73" fmla="*/ 44 h 66"/>
                  <a:gd name="T74" fmla="*/ 40 w 42"/>
                  <a:gd name="T75" fmla="*/ 46 h 66"/>
                  <a:gd name="T76" fmla="*/ 40 w 42"/>
                  <a:gd name="T77" fmla="*/ 48 h 66"/>
                  <a:gd name="T78" fmla="*/ 38 w 42"/>
                  <a:gd name="T79" fmla="*/ 48 h 66"/>
                  <a:gd name="T80" fmla="*/ 36 w 42"/>
                  <a:gd name="T81" fmla="*/ 48 h 66"/>
                  <a:gd name="T82" fmla="*/ 36 w 42"/>
                  <a:gd name="T83" fmla="*/ 48 h 66"/>
                  <a:gd name="T84" fmla="*/ 34 w 42"/>
                  <a:gd name="T85" fmla="*/ 48 h 66"/>
                  <a:gd name="T86" fmla="*/ 34 w 42"/>
                  <a:gd name="T87" fmla="*/ 50 h 66"/>
                  <a:gd name="T88" fmla="*/ 32 w 42"/>
                  <a:gd name="T89" fmla="*/ 52 h 66"/>
                  <a:gd name="T90" fmla="*/ 30 w 42"/>
                  <a:gd name="T91" fmla="*/ 54 h 66"/>
                  <a:gd name="T92" fmla="*/ 28 w 42"/>
                  <a:gd name="T93" fmla="*/ 56 h 66"/>
                  <a:gd name="T94" fmla="*/ 28 w 42"/>
                  <a:gd name="T95" fmla="*/ 56 h 66"/>
                  <a:gd name="T96" fmla="*/ 30 w 42"/>
                  <a:gd name="T97" fmla="*/ 60 h 66"/>
                  <a:gd name="T98" fmla="*/ 28 w 42"/>
                  <a:gd name="T99" fmla="*/ 62 h 66"/>
                  <a:gd name="T100" fmla="*/ 28 w 42"/>
                  <a:gd name="T101" fmla="*/ 62 h 66"/>
                  <a:gd name="T102" fmla="*/ 26 w 42"/>
                  <a:gd name="T103" fmla="*/ 60 h 66"/>
                  <a:gd name="T104" fmla="*/ 24 w 42"/>
                  <a:gd name="T105" fmla="*/ 60 h 66"/>
                  <a:gd name="T106" fmla="*/ 24 w 42"/>
                  <a:gd name="T107" fmla="*/ 62 h 66"/>
                  <a:gd name="T108" fmla="*/ 22 w 42"/>
                  <a:gd name="T109" fmla="*/ 64 h 66"/>
                  <a:gd name="T110" fmla="*/ 20 w 42"/>
                  <a:gd name="T111" fmla="*/ 66 h 66"/>
                  <a:gd name="T112" fmla="*/ 20 w 42"/>
                  <a:gd name="T113" fmla="*/ 66 h 66"/>
                  <a:gd name="T114" fmla="*/ 20 w 42"/>
                  <a:gd name="T115" fmla="*/ 66 h 6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2"/>
                  <a:gd name="T175" fmla="*/ 0 h 66"/>
                  <a:gd name="T176" fmla="*/ 42 w 42"/>
                  <a:gd name="T177" fmla="*/ 66 h 6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2" h="66">
                    <a:moveTo>
                      <a:pt x="20" y="66"/>
                    </a:moveTo>
                    <a:lnTo>
                      <a:pt x="16" y="64"/>
                    </a:lnTo>
                    <a:lnTo>
                      <a:pt x="12" y="62"/>
                    </a:lnTo>
                    <a:lnTo>
                      <a:pt x="10" y="62"/>
                    </a:lnTo>
                    <a:lnTo>
                      <a:pt x="10" y="60"/>
                    </a:lnTo>
                    <a:lnTo>
                      <a:pt x="8" y="46"/>
                    </a:lnTo>
                    <a:lnTo>
                      <a:pt x="2" y="38"/>
                    </a:lnTo>
                    <a:lnTo>
                      <a:pt x="2" y="36"/>
                    </a:lnTo>
                    <a:lnTo>
                      <a:pt x="2" y="32"/>
                    </a:lnTo>
                    <a:lnTo>
                      <a:pt x="2" y="26"/>
                    </a:lnTo>
                    <a:lnTo>
                      <a:pt x="2" y="20"/>
                    </a:lnTo>
                    <a:lnTo>
                      <a:pt x="0" y="14"/>
                    </a:lnTo>
                    <a:lnTo>
                      <a:pt x="2" y="12"/>
                    </a:lnTo>
                    <a:lnTo>
                      <a:pt x="4" y="10"/>
                    </a:lnTo>
                    <a:lnTo>
                      <a:pt x="6" y="8"/>
                    </a:lnTo>
                    <a:lnTo>
                      <a:pt x="8" y="8"/>
                    </a:lnTo>
                    <a:lnTo>
                      <a:pt x="8" y="6"/>
                    </a:lnTo>
                    <a:lnTo>
                      <a:pt x="10" y="4"/>
                    </a:lnTo>
                    <a:lnTo>
                      <a:pt x="10" y="2"/>
                    </a:lnTo>
                    <a:lnTo>
                      <a:pt x="10" y="0"/>
                    </a:lnTo>
                    <a:lnTo>
                      <a:pt x="14" y="2"/>
                    </a:lnTo>
                    <a:lnTo>
                      <a:pt x="18" y="2"/>
                    </a:lnTo>
                    <a:lnTo>
                      <a:pt x="20" y="2"/>
                    </a:lnTo>
                    <a:lnTo>
                      <a:pt x="42" y="30"/>
                    </a:lnTo>
                    <a:lnTo>
                      <a:pt x="40" y="32"/>
                    </a:lnTo>
                    <a:lnTo>
                      <a:pt x="38" y="34"/>
                    </a:lnTo>
                    <a:lnTo>
                      <a:pt x="38" y="36"/>
                    </a:lnTo>
                    <a:lnTo>
                      <a:pt x="38" y="40"/>
                    </a:lnTo>
                    <a:lnTo>
                      <a:pt x="40" y="40"/>
                    </a:lnTo>
                    <a:lnTo>
                      <a:pt x="40" y="42"/>
                    </a:lnTo>
                    <a:lnTo>
                      <a:pt x="40" y="44"/>
                    </a:lnTo>
                    <a:lnTo>
                      <a:pt x="40" y="46"/>
                    </a:lnTo>
                    <a:lnTo>
                      <a:pt x="40" y="48"/>
                    </a:lnTo>
                    <a:lnTo>
                      <a:pt x="38" y="48"/>
                    </a:lnTo>
                    <a:lnTo>
                      <a:pt x="36" y="48"/>
                    </a:lnTo>
                    <a:lnTo>
                      <a:pt x="34" y="48"/>
                    </a:lnTo>
                    <a:lnTo>
                      <a:pt x="34" y="50"/>
                    </a:lnTo>
                    <a:lnTo>
                      <a:pt x="32" y="52"/>
                    </a:lnTo>
                    <a:lnTo>
                      <a:pt x="30" y="54"/>
                    </a:lnTo>
                    <a:lnTo>
                      <a:pt x="28" y="56"/>
                    </a:lnTo>
                    <a:lnTo>
                      <a:pt x="30" y="60"/>
                    </a:lnTo>
                    <a:lnTo>
                      <a:pt x="28" y="62"/>
                    </a:lnTo>
                    <a:lnTo>
                      <a:pt x="26" y="60"/>
                    </a:lnTo>
                    <a:lnTo>
                      <a:pt x="24" y="60"/>
                    </a:lnTo>
                    <a:lnTo>
                      <a:pt x="24" y="62"/>
                    </a:lnTo>
                    <a:lnTo>
                      <a:pt x="22" y="64"/>
                    </a:lnTo>
                    <a:lnTo>
                      <a:pt x="20" y="66"/>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67" name="Freeform 252"/>
              <p:cNvSpPr>
                <a:spLocks/>
              </p:cNvSpPr>
              <p:nvPr/>
            </p:nvSpPr>
            <p:spPr bwMode="gray">
              <a:xfrm>
                <a:off x="3267" y="667"/>
                <a:ext cx="130" cy="86"/>
              </a:xfrm>
              <a:custGeom>
                <a:avLst/>
                <a:gdLst>
                  <a:gd name="T0" fmla="*/ 118 w 118"/>
                  <a:gd name="T1" fmla="*/ 28 h 86"/>
                  <a:gd name="T2" fmla="*/ 102 w 118"/>
                  <a:gd name="T3" fmla="*/ 32 h 86"/>
                  <a:gd name="T4" fmla="*/ 94 w 118"/>
                  <a:gd name="T5" fmla="*/ 38 h 86"/>
                  <a:gd name="T6" fmla="*/ 86 w 118"/>
                  <a:gd name="T7" fmla="*/ 46 h 86"/>
                  <a:gd name="T8" fmla="*/ 80 w 118"/>
                  <a:gd name="T9" fmla="*/ 54 h 86"/>
                  <a:gd name="T10" fmla="*/ 74 w 118"/>
                  <a:gd name="T11" fmla="*/ 58 h 86"/>
                  <a:gd name="T12" fmla="*/ 68 w 118"/>
                  <a:gd name="T13" fmla="*/ 60 h 86"/>
                  <a:gd name="T14" fmla="*/ 62 w 118"/>
                  <a:gd name="T15" fmla="*/ 62 h 86"/>
                  <a:gd name="T16" fmla="*/ 58 w 118"/>
                  <a:gd name="T17" fmla="*/ 64 h 86"/>
                  <a:gd name="T18" fmla="*/ 54 w 118"/>
                  <a:gd name="T19" fmla="*/ 64 h 86"/>
                  <a:gd name="T20" fmla="*/ 52 w 118"/>
                  <a:gd name="T21" fmla="*/ 64 h 86"/>
                  <a:gd name="T22" fmla="*/ 36 w 118"/>
                  <a:gd name="T23" fmla="*/ 78 h 86"/>
                  <a:gd name="T24" fmla="*/ 6 w 118"/>
                  <a:gd name="T25" fmla="*/ 86 h 86"/>
                  <a:gd name="T26" fmla="*/ 2 w 118"/>
                  <a:gd name="T27" fmla="*/ 84 h 86"/>
                  <a:gd name="T28" fmla="*/ 0 w 118"/>
                  <a:gd name="T29" fmla="*/ 84 h 86"/>
                  <a:gd name="T30" fmla="*/ 0 w 118"/>
                  <a:gd name="T31" fmla="*/ 84 h 86"/>
                  <a:gd name="T32" fmla="*/ 2 w 118"/>
                  <a:gd name="T33" fmla="*/ 84 h 86"/>
                  <a:gd name="T34" fmla="*/ 4 w 118"/>
                  <a:gd name="T35" fmla="*/ 80 h 86"/>
                  <a:gd name="T36" fmla="*/ 4 w 118"/>
                  <a:gd name="T37" fmla="*/ 80 h 86"/>
                  <a:gd name="T38" fmla="*/ 6 w 118"/>
                  <a:gd name="T39" fmla="*/ 80 h 86"/>
                  <a:gd name="T40" fmla="*/ 8 w 118"/>
                  <a:gd name="T41" fmla="*/ 80 h 86"/>
                  <a:gd name="T42" fmla="*/ 10 w 118"/>
                  <a:gd name="T43" fmla="*/ 78 h 86"/>
                  <a:gd name="T44" fmla="*/ 8 w 118"/>
                  <a:gd name="T45" fmla="*/ 74 h 86"/>
                  <a:gd name="T46" fmla="*/ 12 w 118"/>
                  <a:gd name="T47" fmla="*/ 68 h 86"/>
                  <a:gd name="T48" fmla="*/ 14 w 118"/>
                  <a:gd name="T49" fmla="*/ 68 h 86"/>
                  <a:gd name="T50" fmla="*/ 14 w 118"/>
                  <a:gd name="T51" fmla="*/ 66 h 86"/>
                  <a:gd name="T52" fmla="*/ 16 w 118"/>
                  <a:gd name="T53" fmla="*/ 66 h 86"/>
                  <a:gd name="T54" fmla="*/ 18 w 118"/>
                  <a:gd name="T55" fmla="*/ 66 h 86"/>
                  <a:gd name="T56" fmla="*/ 20 w 118"/>
                  <a:gd name="T57" fmla="*/ 66 h 86"/>
                  <a:gd name="T58" fmla="*/ 20 w 118"/>
                  <a:gd name="T59" fmla="*/ 66 h 86"/>
                  <a:gd name="T60" fmla="*/ 22 w 118"/>
                  <a:gd name="T61" fmla="*/ 64 h 86"/>
                  <a:gd name="T62" fmla="*/ 20 w 118"/>
                  <a:gd name="T63" fmla="*/ 62 h 86"/>
                  <a:gd name="T64" fmla="*/ 20 w 118"/>
                  <a:gd name="T65" fmla="*/ 60 h 86"/>
                  <a:gd name="T66" fmla="*/ 20 w 118"/>
                  <a:gd name="T67" fmla="*/ 58 h 86"/>
                  <a:gd name="T68" fmla="*/ 18 w 118"/>
                  <a:gd name="T69" fmla="*/ 56 h 86"/>
                  <a:gd name="T70" fmla="*/ 18 w 118"/>
                  <a:gd name="T71" fmla="*/ 54 h 86"/>
                  <a:gd name="T72" fmla="*/ 18 w 118"/>
                  <a:gd name="T73" fmla="*/ 50 h 86"/>
                  <a:gd name="T74" fmla="*/ 22 w 118"/>
                  <a:gd name="T75" fmla="*/ 48 h 86"/>
                  <a:gd name="T76" fmla="*/ 22 w 118"/>
                  <a:gd name="T77" fmla="*/ 48 h 86"/>
                  <a:gd name="T78" fmla="*/ 24 w 118"/>
                  <a:gd name="T79" fmla="*/ 46 h 86"/>
                  <a:gd name="T80" fmla="*/ 26 w 118"/>
                  <a:gd name="T81" fmla="*/ 44 h 86"/>
                  <a:gd name="T82" fmla="*/ 26 w 118"/>
                  <a:gd name="T83" fmla="*/ 44 h 86"/>
                  <a:gd name="T84" fmla="*/ 28 w 118"/>
                  <a:gd name="T85" fmla="*/ 42 h 86"/>
                  <a:gd name="T86" fmla="*/ 30 w 118"/>
                  <a:gd name="T87" fmla="*/ 38 h 86"/>
                  <a:gd name="T88" fmla="*/ 34 w 118"/>
                  <a:gd name="T89" fmla="*/ 34 h 86"/>
                  <a:gd name="T90" fmla="*/ 38 w 118"/>
                  <a:gd name="T91" fmla="*/ 30 h 86"/>
                  <a:gd name="T92" fmla="*/ 40 w 118"/>
                  <a:gd name="T93" fmla="*/ 24 h 86"/>
                  <a:gd name="T94" fmla="*/ 44 w 118"/>
                  <a:gd name="T95" fmla="*/ 20 h 86"/>
                  <a:gd name="T96" fmla="*/ 48 w 118"/>
                  <a:gd name="T97" fmla="*/ 18 h 86"/>
                  <a:gd name="T98" fmla="*/ 50 w 118"/>
                  <a:gd name="T99" fmla="*/ 16 h 86"/>
                  <a:gd name="T100" fmla="*/ 54 w 118"/>
                  <a:gd name="T101" fmla="*/ 14 h 86"/>
                  <a:gd name="T102" fmla="*/ 66 w 118"/>
                  <a:gd name="T103" fmla="*/ 10 h 86"/>
                  <a:gd name="T104" fmla="*/ 80 w 118"/>
                  <a:gd name="T105" fmla="*/ 6 h 86"/>
                  <a:gd name="T106" fmla="*/ 94 w 118"/>
                  <a:gd name="T107" fmla="*/ 0 h 86"/>
                  <a:gd name="T108" fmla="*/ 104 w 118"/>
                  <a:gd name="T109" fmla="*/ 0 h 86"/>
                  <a:gd name="T110" fmla="*/ 104 w 118"/>
                  <a:gd name="T111" fmla="*/ 0 h 86"/>
                  <a:gd name="T112" fmla="*/ 106 w 118"/>
                  <a:gd name="T113" fmla="*/ 0 h 86"/>
                  <a:gd name="T114" fmla="*/ 108 w 118"/>
                  <a:gd name="T115" fmla="*/ 2 h 86"/>
                  <a:gd name="T116" fmla="*/ 118 w 118"/>
                  <a:gd name="T117" fmla="*/ 28 h 86"/>
                  <a:gd name="T118" fmla="*/ 118 w 118"/>
                  <a:gd name="T119" fmla="*/ 28 h 8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8"/>
                  <a:gd name="T181" fmla="*/ 0 h 86"/>
                  <a:gd name="T182" fmla="*/ 118 w 118"/>
                  <a:gd name="T183" fmla="*/ 86 h 8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8" h="86">
                    <a:moveTo>
                      <a:pt x="118" y="28"/>
                    </a:moveTo>
                    <a:lnTo>
                      <a:pt x="102" y="32"/>
                    </a:lnTo>
                    <a:lnTo>
                      <a:pt x="94" y="38"/>
                    </a:lnTo>
                    <a:lnTo>
                      <a:pt x="86" y="46"/>
                    </a:lnTo>
                    <a:lnTo>
                      <a:pt x="80" y="54"/>
                    </a:lnTo>
                    <a:lnTo>
                      <a:pt x="74" y="58"/>
                    </a:lnTo>
                    <a:lnTo>
                      <a:pt x="68" y="60"/>
                    </a:lnTo>
                    <a:lnTo>
                      <a:pt x="62" y="62"/>
                    </a:lnTo>
                    <a:lnTo>
                      <a:pt x="58" y="64"/>
                    </a:lnTo>
                    <a:lnTo>
                      <a:pt x="54" y="64"/>
                    </a:lnTo>
                    <a:lnTo>
                      <a:pt x="52" y="64"/>
                    </a:lnTo>
                    <a:lnTo>
                      <a:pt x="36" y="78"/>
                    </a:lnTo>
                    <a:lnTo>
                      <a:pt x="6" y="86"/>
                    </a:lnTo>
                    <a:lnTo>
                      <a:pt x="2" y="84"/>
                    </a:lnTo>
                    <a:lnTo>
                      <a:pt x="0" y="84"/>
                    </a:lnTo>
                    <a:lnTo>
                      <a:pt x="2" y="84"/>
                    </a:lnTo>
                    <a:lnTo>
                      <a:pt x="4" y="80"/>
                    </a:lnTo>
                    <a:lnTo>
                      <a:pt x="6" y="80"/>
                    </a:lnTo>
                    <a:lnTo>
                      <a:pt x="8" y="80"/>
                    </a:lnTo>
                    <a:lnTo>
                      <a:pt x="10" y="78"/>
                    </a:lnTo>
                    <a:lnTo>
                      <a:pt x="8" y="74"/>
                    </a:lnTo>
                    <a:lnTo>
                      <a:pt x="12" y="68"/>
                    </a:lnTo>
                    <a:lnTo>
                      <a:pt x="14" y="68"/>
                    </a:lnTo>
                    <a:lnTo>
                      <a:pt x="14" y="66"/>
                    </a:lnTo>
                    <a:lnTo>
                      <a:pt x="16" y="66"/>
                    </a:lnTo>
                    <a:lnTo>
                      <a:pt x="18" y="66"/>
                    </a:lnTo>
                    <a:lnTo>
                      <a:pt x="20" y="66"/>
                    </a:lnTo>
                    <a:lnTo>
                      <a:pt x="22" y="64"/>
                    </a:lnTo>
                    <a:lnTo>
                      <a:pt x="20" y="62"/>
                    </a:lnTo>
                    <a:lnTo>
                      <a:pt x="20" y="60"/>
                    </a:lnTo>
                    <a:lnTo>
                      <a:pt x="20" y="58"/>
                    </a:lnTo>
                    <a:lnTo>
                      <a:pt x="18" y="56"/>
                    </a:lnTo>
                    <a:lnTo>
                      <a:pt x="18" y="54"/>
                    </a:lnTo>
                    <a:lnTo>
                      <a:pt x="18" y="50"/>
                    </a:lnTo>
                    <a:lnTo>
                      <a:pt x="22" y="48"/>
                    </a:lnTo>
                    <a:lnTo>
                      <a:pt x="24" y="46"/>
                    </a:lnTo>
                    <a:lnTo>
                      <a:pt x="26" y="44"/>
                    </a:lnTo>
                    <a:lnTo>
                      <a:pt x="28" y="42"/>
                    </a:lnTo>
                    <a:lnTo>
                      <a:pt x="30" y="38"/>
                    </a:lnTo>
                    <a:lnTo>
                      <a:pt x="34" y="34"/>
                    </a:lnTo>
                    <a:lnTo>
                      <a:pt x="38" y="30"/>
                    </a:lnTo>
                    <a:lnTo>
                      <a:pt x="40" y="24"/>
                    </a:lnTo>
                    <a:lnTo>
                      <a:pt x="44" y="20"/>
                    </a:lnTo>
                    <a:lnTo>
                      <a:pt x="48" y="18"/>
                    </a:lnTo>
                    <a:lnTo>
                      <a:pt x="50" y="16"/>
                    </a:lnTo>
                    <a:lnTo>
                      <a:pt x="54" y="14"/>
                    </a:lnTo>
                    <a:lnTo>
                      <a:pt x="66" y="10"/>
                    </a:lnTo>
                    <a:lnTo>
                      <a:pt x="80" y="6"/>
                    </a:lnTo>
                    <a:lnTo>
                      <a:pt x="94" y="0"/>
                    </a:lnTo>
                    <a:lnTo>
                      <a:pt x="104" y="0"/>
                    </a:lnTo>
                    <a:lnTo>
                      <a:pt x="106" y="0"/>
                    </a:lnTo>
                    <a:lnTo>
                      <a:pt x="108" y="2"/>
                    </a:lnTo>
                    <a:lnTo>
                      <a:pt x="118" y="28"/>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18" name="Freeform 253"/>
              <p:cNvSpPr>
                <a:spLocks/>
              </p:cNvSpPr>
              <p:nvPr/>
            </p:nvSpPr>
            <p:spPr bwMode="gray">
              <a:xfrm>
                <a:off x="3384" y="593"/>
                <a:ext cx="101" cy="102"/>
              </a:xfrm>
              <a:custGeom>
                <a:avLst/>
                <a:gdLst>
                  <a:gd name="T0" fmla="*/ 72 w 92"/>
                  <a:gd name="T1" fmla="*/ 4 h 102"/>
                  <a:gd name="T2" fmla="*/ 72 w 92"/>
                  <a:gd name="T3" fmla="*/ 8 h 102"/>
                  <a:gd name="T4" fmla="*/ 80 w 92"/>
                  <a:gd name="T5" fmla="*/ 18 h 102"/>
                  <a:gd name="T6" fmla="*/ 88 w 92"/>
                  <a:gd name="T7" fmla="*/ 22 h 102"/>
                  <a:gd name="T8" fmla="*/ 90 w 92"/>
                  <a:gd name="T9" fmla="*/ 24 h 102"/>
                  <a:gd name="T10" fmla="*/ 92 w 92"/>
                  <a:gd name="T11" fmla="*/ 34 h 102"/>
                  <a:gd name="T12" fmla="*/ 86 w 92"/>
                  <a:gd name="T13" fmla="*/ 44 h 102"/>
                  <a:gd name="T14" fmla="*/ 78 w 92"/>
                  <a:gd name="T15" fmla="*/ 50 h 102"/>
                  <a:gd name="T16" fmla="*/ 74 w 92"/>
                  <a:gd name="T17" fmla="*/ 50 h 102"/>
                  <a:gd name="T18" fmla="*/ 72 w 92"/>
                  <a:gd name="T19" fmla="*/ 58 h 102"/>
                  <a:gd name="T20" fmla="*/ 66 w 92"/>
                  <a:gd name="T21" fmla="*/ 64 h 102"/>
                  <a:gd name="T22" fmla="*/ 64 w 92"/>
                  <a:gd name="T23" fmla="*/ 66 h 102"/>
                  <a:gd name="T24" fmla="*/ 54 w 92"/>
                  <a:gd name="T25" fmla="*/ 68 h 102"/>
                  <a:gd name="T26" fmla="*/ 50 w 92"/>
                  <a:gd name="T27" fmla="*/ 74 h 102"/>
                  <a:gd name="T28" fmla="*/ 50 w 92"/>
                  <a:gd name="T29" fmla="*/ 78 h 102"/>
                  <a:gd name="T30" fmla="*/ 48 w 92"/>
                  <a:gd name="T31" fmla="*/ 82 h 102"/>
                  <a:gd name="T32" fmla="*/ 30 w 92"/>
                  <a:gd name="T33" fmla="*/ 98 h 102"/>
                  <a:gd name="T34" fmla="*/ 2 w 92"/>
                  <a:gd name="T35" fmla="*/ 76 h 102"/>
                  <a:gd name="T36" fmla="*/ 0 w 92"/>
                  <a:gd name="T37" fmla="*/ 74 h 102"/>
                  <a:gd name="T38" fmla="*/ 2 w 92"/>
                  <a:gd name="T39" fmla="*/ 72 h 102"/>
                  <a:gd name="T40" fmla="*/ 26 w 92"/>
                  <a:gd name="T41" fmla="*/ 62 h 102"/>
                  <a:gd name="T42" fmla="*/ 46 w 92"/>
                  <a:gd name="T43" fmla="*/ 42 h 102"/>
                  <a:gd name="T44" fmla="*/ 50 w 92"/>
                  <a:gd name="T45" fmla="*/ 26 h 102"/>
                  <a:gd name="T46" fmla="*/ 48 w 92"/>
                  <a:gd name="T47" fmla="*/ 20 h 102"/>
                  <a:gd name="T48" fmla="*/ 48 w 92"/>
                  <a:gd name="T49" fmla="*/ 16 h 102"/>
                  <a:gd name="T50" fmla="*/ 48 w 92"/>
                  <a:gd name="T51" fmla="*/ 12 h 102"/>
                  <a:gd name="T52" fmla="*/ 52 w 92"/>
                  <a:gd name="T53" fmla="*/ 12 h 102"/>
                  <a:gd name="T54" fmla="*/ 58 w 92"/>
                  <a:gd name="T55" fmla="*/ 10 h 102"/>
                  <a:gd name="T56" fmla="*/ 60 w 92"/>
                  <a:gd name="T57" fmla="*/ 8 h 102"/>
                  <a:gd name="T58" fmla="*/ 62 w 92"/>
                  <a:gd name="T59" fmla="*/ 4 h 102"/>
                  <a:gd name="T60" fmla="*/ 64 w 92"/>
                  <a:gd name="T61" fmla="*/ 4 h 102"/>
                  <a:gd name="T62" fmla="*/ 72 w 92"/>
                  <a:gd name="T63" fmla="*/ 0 h 1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2"/>
                  <a:gd name="T97" fmla="*/ 0 h 102"/>
                  <a:gd name="T98" fmla="*/ 92 w 92"/>
                  <a:gd name="T99" fmla="*/ 102 h 10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2" h="102">
                    <a:moveTo>
                      <a:pt x="72" y="0"/>
                    </a:moveTo>
                    <a:lnTo>
                      <a:pt x="72" y="4"/>
                    </a:lnTo>
                    <a:lnTo>
                      <a:pt x="72" y="8"/>
                    </a:lnTo>
                    <a:lnTo>
                      <a:pt x="76" y="14"/>
                    </a:lnTo>
                    <a:lnTo>
                      <a:pt x="80" y="18"/>
                    </a:lnTo>
                    <a:lnTo>
                      <a:pt x="84" y="22"/>
                    </a:lnTo>
                    <a:lnTo>
                      <a:pt x="88" y="22"/>
                    </a:lnTo>
                    <a:lnTo>
                      <a:pt x="90" y="24"/>
                    </a:lnTo>
                    <a:lnTo>
                      <a:pt x="92" y="30"/>
                    </a:lnTo>
                    <a:lnTo>
                      <a:pt x="92" y="34"/>
                    </a:lnTo>
                    <a:lnTo>
                      <a:pt x="90" y="40"/>
                    </a:lnTo>
                    <a:lnTo>
                      <a:pt x="86" y="44"/>
                    </a:lnTo>
                    <a:lnTo>
                      <a:pt x="82" y="46"/>
                    </a:lnTo>
                    <a:lnTo>
                      <a:pt x="78" y="50"/>
                    </a:lnTo>
                    <a:lnTo>
                      <a:pt x="76" y="50"/>
                    </a:lnTo>
                    <a:lnTo>
                      <a:pt x="74" y="50"/>
                    </a:lnTo>
                    <a:lnTo>
                      <a:pt x="74" y="56"/>
                    </a:lnTo>
                    <a:lnTo>
                      <a:pt x="72" y="58"/>
                    </a:lnTo>
                    <a:lnTo>
                      <a:pt x="70" y="62"/>
                    </a:lnTo>
                    <a:lnTo>
                      <a:pt x="66" y="64"/>
                    </a:lnTo>
                    <a:lnTo>
                      <a:pt x="64" y="64"/>
                    </a:lnTo>
                    <a:lnTo>
                      <a:pt x="64" y="66"/>
                    </a:lnTo>
                    <a:lnTo>
                      <a:pt x="58" y="66"/>
                    </a:lnTo>
                    <a:lnTo>
                      <a:pt x="54" y="68"/>
                    </a:lnTo>
                    <a:lnTo>
                      <a:pt x="52" y="72"/>
                    </a:lnTo>
                    <a:lnTo>
                      <a:pt x="50" y="74"/>
                    </a:lnTo>
                    <a:lnTo>
                      <a:pt x="50" y="76"/>
                    </a:lnTo>
                    <a:lnTo>
                      <a:pt x="50" y="78"/>
                    </a:lnTo>
                    <a:lnTo>
                      <a:pt x="50" y="80"/>
                    </a:lnTo>
                    <a:lnTo>
                      <a:pt x="48" y="82"/>
                    </a:lnTo>
                    <a:lnTo>
                      <a:pt x="42" y="90"/>
                    </a:lnTo>
                    <a:lnTo>
                      <a:pt x="30" y="98"/>
                    </a:lnTo>
                    <a:lnTo>
                      <a:pt x="12" y="102"/>
                    </a:lnTo>
                    <a:lnTo>
                      <a:pt x="2" y="76"/>
                    </a:lnTo>
                    <a:lnTo>
                      <a:pt x="0" y="74"/>
                    </a:lnTo>
                    <a:lnTo>
                      <a:pt x="2" y="72"/>
                    </a:lnTo>
                    <a:lnTo>
                      <a:pt x="12" y="68"/>
                    </a:lnTo>
                    <a:lnTo>
                      <a:pt x="26" y="62"/>
                    </a:lnTo>
                    <a:lnTo>
                      <a:pt x="38" y="54"/>
                    </a:lnTo>
                    <a:lnTo>
                      <a:pt x="46" y="42"/>
                    </a:lnTo>
                    <a:lnTo>
                      <a:pt x="50" y="28"/>
                    </a:lnTo>
                    <a:lnTo>
                      <a:pt x="50" y="26"/>
                    </a:lnTo>
                    <a:lnTo>
                      <a:pt x="50" y="24"/>
                    </a:lnTo>
                    <a:lnTo>
                      <a:pt x="48" y="20"/>
                    </a:lnTo>
                    <a:lnTo>
                      <a:pt x="48" y="18"/>
                    </a:lnTo>
                    <a:lnTo>
                      <a:pt x="48" y="16"/>
                    </a:lnTo>
                    <a:lnTo>
                      <a:pt x="48" y="14"/>
                    </a:lnTo>
                    <a:lnTo>
                      <a:pt x="48" y="12"/>
                    </a:lnTo>
                    <a:lnTo>
                      <a:pt x="50" y="12"/>
                    </a:lnTo>
                    <a:lnTo>
                      <a:pt x="52" y="12"/>
                    </a:lnTo>
                    <a:lnTo>
                      <a:pt x="54" y="12"/>
                    </a:lnTo>
                    <a:lnTo>
                      <a:pt x="58" y="10"/>
                    </a:lnTo>
                    <a:lnTo>
                      <a:pt x="60" y="8"/>
                    </a:lnTo>
                    <a:lnTo>
                      <a:pt x="60" y="6"/>
                    </a:lnTo>
                    <a:lnTo>
                      <a:pt x="62" y="4"/>
                    </a:lnTo>
                    <a:lnTo>
                      <a:pt x="64" y="4"/>
                    </a:lnTo>
                    <a:lnTo>
                      <a:pt x="72" y="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19" name="Freeform 254"/>
              <p:cNvSpPr>
                <a:spLocks/>
              </p:cNvSpPr>
              <p:nvPr/>
            </p:nvSpPr>
            <p:spPr bwMode="gray">
              <a:xfrm>
                <a:off x="3190" y="385"/>
                <a:ext cx="128" cy="134"/>
              </a:xfrm>
              <a:custGeom>
                <a:avLst/>
                <a:gdLst>
                  <a:gd name="T0" fmla="*/ 86 w 116"/>
                  <a:gd name="T1" fmla="*/ 132 h 134"/>
                  <a:gd name="T2" fmla="*/ 80 w 116"/>
                  <a:gd name="T3" fmla="*/ 130 h 134"/>
                  <a:gd name="T4" fmla="*/ 70 w 116"/>
                  <a:gd name="T5" fmla="*/ 124 h 134"/>
                  <a:gd name="T6" fmla="*/ 50 w 116"/>
                  <a:gd name="T7" fmla="*/ 114 h 134"/>
                  <a:gd name="T8" fmla="*/ 18 w 116"/>
                  <a:gd name="T9" fmla="*/ 98 h 134"/>
                  <a:gd name="T10" fmla="*/ 16 w 116"/>
                  <a:gd name="T11" fmla="*/ 92 h 134"/>
                  <a:gd name="T12" fmla="*/ 0 w 116"/>
                  <a:gd name="T13" fmla="*/ 68 h 134"/>
                  <a:gd name="T14" fmla="*/ 26 w 116"/>
                  <a:gd name="T15" fmla="*/ 44 h 134"/>
                  <a:gd name="T16" fmla="*/ 26 w 116"/>
                  <a:gd name="T17" fmla="*/ 40 h 134"/>
                  <a:gd name="T18" fmla="*/ 26 w 116"/>
                  <a:gd name="T19" fmla="*/ 36 h 134"/>
                  <a:gd name="T20" fmla="*/ 26 w 116"/>
                  <a:gd name="T21" fmla="*/ 32 h 134"/>
                  <a:gd name="T22" fmla="*/ 28 w 116"/>
                  <a:gd name="T23" fmla="*/ 30 h 134"/>
                  <a:gd name="T24" fmla="*/ 30 w 116"/>
                  <a:gd name="T25" fmla="*/ 26 h 134"/>
                  <a:gd name="T26" fmla="*/ 34 w 116"/>
                  <a:gd name="T27" fmla="*/ 22 h 134"/>
                  <a:gd name="T28" fmla="*/ 36 w 116"/>
                  <a:gd name="T29" fmla="*/ 16 h 134"/>
                  <a:gd name="T30" fmla="*/ 38 w 116"/>
                  <a:gd name="T31" fmla="*/ 10 h 134"/>
                  <a:gd name="T32" fmla="*/ 40 w 116"/>
                  <a:gd name="T33" fmla="*/ 6 h 134"/>
                  <a:gd name="T34" fmla="*/ 46 w 116"/>
                  <a:gd name="T35" fmla="*/ 4 h 134"/>
                  <a:gd name="T36" fmla="*/ 54 w 116"/>
                  <a:gd name="T37" fmla="*/ 2 h 134"/>
                  <a:gd name="T38" fmla="*/ 70 w 116"/>
                  <a:gd name="T39" fmla="*/ 0 h 134"/>
                  <a:gd name="T40" fmla="*/ 70 w 116"/>
                  <a:gd name="T41" fmla="*/ 2 h 134"/>
                  <a:gd name="T42" fmla="*/ 74 w 116"/>
                  <a:gd name="T43" fmla="*/ 4 h 134"/>
                  <a:gd name="T44" fmla="*/ 78 w 116"/>
                  <a:gd name="T45" fmla="*/ 2 h 134"/>
                  <a:gd name="T46" fmla="*/ 82 w 116"/>
                  <a:gd name="T47" fmla="*/ 4 h 134"/>
                  <a:gd name="T48" fmla="*/ 84 w 116"/>
                  <a:gd name="T49" fmla="*/ 10 h 134"/>
                  <a:gd name="T50" fmla="*/ 82 w 116"/>
                  <a:gd name="T51" fmla="*/ 12 h 134"/>
                  <a:gd name="T52" fmla="*/ 80 w 116"/>
                  <a:gd name="T53" fmla="*/ 16 h 134"/>
                  <a:gd name="T54" fmla="*/ 84 w 116"/>
                  <a:gd name="T55" fmla="*/ 18 h 134"/>
                  <a:gd name="T56" fmla="*/ 88 w 116"/>
                  <a:gd name="T57" fmla="*/ 22 h 134"/>
                  <a:gd name="T58" fmla="*/ 90 w 116"/>
                  <a:gd name="T59" fmla="*/ 26 h 134"/>
                  <a:gd name="T60" fmla="*/ 96 w 116"/>
                  <a:gd name="T61" fmla="*/ 32 h 134"/>
                  <a:gd name="T62" fmla="*/ 98 w 116"/>
                  <a:gd name="T63" fmla="*/ 38 h 134"/>
                  <a:gd name="T64" fmla="*/ 96 w 116"/>
                  <a:gd name="T65" fmla="*/ 42 h 134"/>
                  <a:gd name="T66" fmla="*/ 92 w 116"/>
                  <a:gd name="T67" fmla="*/ 52 h 134"/>
                  <a:gd name="T68" fmla="*/ 90 w 116"/>
                  <a:gd name="T69" fmla="*/ 60 h 134"/>
                  <a:gd name="T70" fmla="*/ 92 w 116"/>
                  <a:gd name="T71" fmla="*/ 64 h 134"/>
                  <a:gd name="T72" fmla="*/ 96 w 116"/>
                  <a:gd name="T73" fmla="*/ 72 h 134"/>
                  <a:gd name="T74" fmla="*/ 100 w 116"/>
                  <a:gd name="T75" fmla="*/ 82 h 134"/>
                  <a:gd name="T76" fmla="*/ 106 w 116"/>
                  <a:gd name="T77" fmla="*/ 86 h 134"/>
                  <a:gd name="T78" fmla="*/ 106 w 116"/>
                  <a:gd name="T79" fmla="*/ 90 h 134"/>
                  <a:gd name="T80" fmla="*/ 108 w 116"/>
                  <a:gd name="T81" fmla="*/ 96 h 134"/>
                  <a:gd name="T82" fmla="*/ 108 w 116"/>
                  <a:gd name="T83" fmla="*/ 98 h 134"/>
                  <a:gd name="T84" fmla="*/ 112 w 116"/>
                  <a:gd name="T85" fmla="*/ 102 h 134"/>
                  <a:gd name="T86" fmla="*/ 114 w 116"/>
                  <a:gd name="T87" fmla="*/ 106 h 134"/>
                  <a:gd name="T88" fmla="*/ 116 w 116"/>
                  <a:gd name="T89" fmla="*/ 112 h 134"/>
                  <a:gd name="T90" fmla="*/ 114 w 116"/>
                  <a:gd name="T91" fmla="*/ 124 h 134"/>
                  <a:gd name="T92" fmla="*/ 112 w 116"/>
                  <a:gd name="T93" fmla="*/ 124 h 134"/>
                  <a:gd name="T94" fmla="*/ 108 w 116"/>
                  <a:gd name="T95" fmla="*/ 128 h 134"/>
                  <a:gd name="T96" fmla="*/ 88 w 116"/>
                  <a:gd name="T97" fmla="*/ 134 h 1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6"/>
                  <a:gd name="T148" fmla="*/ 0 h 134"/>
                  <a:gd name="T149" fmla="*/ 116 w 116"/>
                  <a:gd name="T150" fmla="*/ 134 h 13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6" h="134">
                    <a:moveTo>
                      <a:pt x="88" y="134"/>
                    </a:moveTo>
                    <a:lnTo>
                      <a:pt x="86" y="132"/>
                    </a:lnTo>
                    <a:lnTo>
                      <a:pt x="84" y="132"/>
                    </a:lnTo>
                    <a:lnTo>
                      <a:pt x="80" y="130"/>
                    </a:lnTo>
                    <a:lnTo>
                      <a:pt x="76" y="126"/>
                    </a:lnTo>
                    <a:lnTo>
                      <a:pt x="70" y="124"/>
                    </a:lnTo>
                    <a:lnTo>
                      <a:pt x="58" y="114"/>
                    </a:lnTo>
                    <a:lnTo>
                      <a:pt x="50" y="114"/>
                    </a:lnTo>
                    <a:lnTo>
                      <a:pt x="24" y="102"/>
                    </a:lnTo>
                    <a:lnTo>
                      <a:pt x="18" y="98"/>
                    </a:lnTo>
                    <a:lnTo>
                      <a:pt x="18" y="96"/>
                    </a:lnTo>
                    <a:lnTo>
                      <a:pt x="16" y="92"/>
                    </a:lnTo>
                    <a:lnTo>
                      <a:pt x="4" y="76"/>
                    </a:lnTo>
                    <a:lnTo>
                      <a:pt x="0" y="68"/>
                    </a:lnTo>
                    <a:lnTo>
                      <a:pt x="26" y="46"/>
                    </a:lnTo>
                    <a:lnTo>
                      <a:pt x="26" y="44"/>
                    </a:lnTo>
                    <a:lnTo>
                      <a:pt x="26" y="42"/>
                    </a:lnTo>
                    <a:lnTo>
                      <a:pt x="26" y="40"/>
                    </a:lnTo>
                    <a:lnTo>
                      <a:pt x="26" y="38"/>
                    </a:lnTo>
                    <a:lnTo>
                      <a:pt x="26" y="36"/>
                    </a:lnTo>
                    <a:lnTo>
                      <a:pt x="26" y="34"/>
                    </a:lnTo>
                    <a:lnTo>
                      <a:pt x="26" y="32"/>
                    </a:lnTo>
                    <a:lnTo>
                      <a:pt x="28" y="30"/>
                    </a:lnTo>
                    <a:lnTo>
                      <a:pt x="28" y="28"/>
                    </a:lnTo>
                    <a:lnTo>
                      <a:pt x="30" y="26"/>
                    </a:lnTo>
                    <a:lnTo>
                      <a:pt x="32" y="22"/>
                    </a:lnTo>
                    <a:lnTo>
                      <a:pt x="34" y="22"/>
                    </a:lnTo>
                    <a:lnTo>
                      <a:pt x="34" y="20"/>
                    </a:lnTo>
                    <a:lnTo>
                      <a:pt x="36" y="16"/>
                    </a:lnTo>
                    <a:lnTo>
                      <a:pt x="38" y="12"/>
                    </a:lnTo>
                    <a:lnTo>
                      <a:pt x="38" y="10"/>
                    </a:lnTo>
                    <a:lnTo>
                      <a:pt x="40" y="8"/>
                    </a:lnTo>
                    <a:lnTo>
                      <a:pt x="40" y="6"/>
                    </a:lnTo>
                    <a:lnTo>
                      <a:pt x="42" y="6"/>
                    </a:lnTo>
                    <a:lnTo>
                      <a:pt x="46" y="4"/>
                    </a:lnTo>
                    <a:lnTo>
                      <a:pt x="50" y="2"/>
                    </a:lnTo>
                    <a:lnTo>
                      <a:pt x="54" y="2"/>
                    </a:lnTo>
                    <a:lnTo>
                      <a:pt x="60" y="2"/>
                    </a:lnTo>
                    <a:lnTo>
                      <a:pt x="70" y="0"/>
                    </a:lnTo>
                    <a:lnTo>
                      <a:pt x="70" y="2"/>
                    </a:lnTo>
                    <a:lnTo>
                      <a:pt x="72" y="4"/>
                    </a:lnTo>
                    <a:lnTo>
                      <a:pt x="74" y="4"/>
                    </a:lnTo>
                    <a:lnTo>
                      <a:pt x="76" y="4"/>
                    </a:lnTo>
                    <a:lnTo>
                      <a:pt x="78" y="2"/>
                    </a:lnTo>
                    <a:lnTo>
                      <a:pt x="82" y="4"/>
                    </a:lnTo>
                    <a:lnTo>
                      <a:pt x="82" y="8"/>
                    </a:lnTo>
                    <a:lnTo>
                      <a:pt x="84" y="10"/>
                    </a:lnTo>
                    <a:lnTo>
                      <a:pt x="82" y="10"/>
                    </a:lnTo>
                    <a:lnTo>
                      <a:pt x="82" y="12"/>
                    </a:lnTo>
                    <a:lnTo>
                      <a:pt x="80" y="14"/>
                    </a:lnTo>
                    <a:lnTo>
                      <a:pt x="80" y="16"/>
                    </a:lnTo>
                    <a:lnTo>
                      <a:pt x="82" y="16"/>
                    </a:lnTo>
                    <a:lnTo>
                      <a:pt x="84" y="18"/>
                    </a:lnTo>
                    <a:lnTo>
                      <a:pt x="86" y="20"/>
                    </a:lnTo>
                    <a:lnTo>
                      <a:pt x="88" y="22"/>
                    </a:lnTo>
                    <a:lnTo>
                      <a:pt x="88" y="24"/>
                    </a:lnTo>
                    <a:lnTo>
                      <a:pt x="90" y="26"/>
                    </a:lnTo>
                    <a:lnTo>
                      <a:pt x="94" y="28"/>
                    </a:lnTo>
                    <a:lnTo>
                      <a:pt x="96" y="32"/>
                    </a:lnTo>
                    <a:lnTo>
                      <a:pt x="98" y="34"/>
                    </a:lnTo>
                    <a:lnTo>
                      <a:pt x="98" y="38"/>
                    </a:lnTo>
                    <a:lnTo>
                      <a:pt x="96" y="42"/>
                    </a:lnTo>
                    <a:lnTo>
                      <a:pt x="94" y="46"/>
                    </a:lnTo>
                    <a:lnTo>
                      <a:pt x="92" y="52"/>
                    </a:lnTo>
                    <a:lnTo>
                      <a:pt x="92" y="56"/>
                    </a:lnTo>
                    <a:lnTo>
                      <a:pt x="90" y="60"/>
                    </a:lnTo>
                    <a:lnTo>
                      <a:pt x="92" y="64"/>
                    </a:lnTo>
                    <a:lnTo>
                      <a:pt x="94" y="68"/>
                    </a:lnTo>
                    <a:lnTo>
                      <a:pt x="96" y="72"/>
                    </a:lnTo>
                    <a:lnTo>
                      <a:pt x="98" y="76"/>
                    </a:lnTo>
                    <a:lnTo>
                      <a:pt x="100" y="82"/>
                    </a:lnTo>
                    <a:lnTo>
                      <a:pt x="104" y="84"/>
                    </a:lnTo>
                    <a:lnTo>
                      <a:pt x="106" y="86"/>
                    </a:lnTo>
                    <a:lnTo>
                      <a:pt x="106" y="88"/>
                    </a:lnTo>
                    <a:lnTo>
                      <a:pt x="106" y="90"/>
                    </a:lnTo>
                    <a:lnTo>
                      <a:pt x="106" y="92"/>
                    </a:lnTo>
                    <a:lnTo>
                      <a:pt x="108" y="96"/>
                    </a:lnTo>
                    <a:lnTo>
                      <a:pt x="108" y="98"/>
                    </a:lnTo>
                    <a:lnTo>
                      <a:pt x="110" y="100"/>
                    </a:lnTo>
                    <a:lnTo>
                      <a:pt x="112" y="102"/>
                    </a:lnTo>
                    <a:lnTo>
                      <a:pt x="114" y="104"/>
                    </a:lnTo>
                    <a:lnTo>
                      <a:pt x="114" y="106"/>
                    </a:lnTo>
                    <a:lnTo>
                      <a:pt x="114" y="108"/>
                    </a:lnTo>
                    <a:lnTo>
                      <a:pt x="116" y="112"/>
                    </a:lnTo>
                    <a:lnTo>
                      <a:pt x="116" y="114"/>
                    </a:lnTo>
                    <a:lnTo>
                      <a:pt x="114" y="124"/>
                    </a:lnTo>
                    <a:lnTo>
                      <a:pt x="112" y="124"/>
                    </a:lnTo>
                    <a:lnTo>
                      <a:pt x="110" y="126"/>
                    </a:lnTo>
                    <a:lnTo>
                      <a:pt x="108" y="128"/>
                    </a:lnTo>
                    <a:lnTo>
                      <a:pt x="88" y="134"/>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21" name="Freeform 255"/>
              <p:cNvSpPr>
                <a:spLocks/>
              </p:cNvSpPr>
              <p:nvPr/>
            </p:nvSpPr>
            <p:spPr bwMode="gray">
              <a:xfrm>
                <a:off x="3141" y="453"/>
                <a:ext cx="68" cy="72"/>
              </a:xfrm>
              <a:custGeom>
                <a:avLst/>
                <a:gdLst>
                  <a:gd name="T0" fmla="*/ 4 w 62"/>
                  <a:gd name="T1" fmla="*/ 40 h 72"/>
                  <a:gd name="T2" fmla="*/ 4 w 62"/>
                  <a:gd name="T3" fmla="*/ 8 h 72"/>
                  <a:gd name="T4" fmla="*/ 4 w 62"/>
                  <a:gd name="T5" fmla="*/ 8 h 72"/>
                  <a:gd name="T6" fmla="*/ 6 w 62"/>
                  <a:gd name="T7" fmla="*/ 10 h 72"/>
                  <a:gd name="T8" fmla="*/ 8 w 62"/>
                  <a:gd name="T9" fmla="*/ 10 h 72"/>
                  <a:gd name="T10" fmla="*/ 8 w 62"/>
                  <a:gd name="T11" fmla="*/ 10 h 72"/>
                  <a:gd name="T12" fmla="*/ 8 w 62"/>
                  <a:gd name="T13" fmla="*/ 12 h 72"/>
                  <a:gd name="T14" fmla="*/ 10 w 62"/>
                  <a:gd name="T15" fmla="*/ 14 h 72"/>
                  <a:gd name="T16" fmla="*/ 12 w 62"/>
                  <a:gd name="T17" fmla="*/ 16 h 72"/>
                  <a:gd name="T18" fmla="*/ 16 w 62"/>
                  <a:gd name="T19" fmla="*/ 16 h 72"/>
                  <a:gd name="T20" fmla="*/ 20 w 62"/>
                  <a:gd name="T21" fmla="*/ 16 h 72"/>
                  <a:gd name="T22" fmla="*/ 26 w 62"/>
                  <a:gd name="T23" fmla="*/ 14 h 72"/>
                  <a:gd name="T24" fmla="*/ 44 w 62"/>
                  <a:gd name="T25" fmla="*/ 0 h 72"/>
                  <a:gd name="T26" fmla="*/ 44 w 62"/>
                  <a:gd name="T27" fmla="*/ 0 h 72"/>
                  <a:gd name="T28" fmla="*/ 44 w 62"/>
                  <a:gd name="T29" fmla="*/ 0 h 72"/>
                  <a:gd name="T30" fmla="*/ 46 w 62"/>
                  <a:gd name="T31" fmla="*/ 4 h 72"/>
                  <a:gd name="T32" fmla="*/ 48 w 62"/>
                  <a:gd name="T33" fmla="*/ 8 h 72"/>
                  <a:gd name="T34" fmla="*/ 48 w 62"/>
                  <a:gd name="T35" fmla="*/ 8 h 72"/>
                  <a:gd name="T36" fmla="*/ 50 w 62"/>
                  <a:gd name="T37" fmla="*/ 10 h 72"/>
                  <a:gd name="T38" fmla="*/ 54 w 62"/>
                  <a:gd name="T39" fmla="*/ 14 h 72"/>
                  <a:gd name="T40" fmla="*/ 56 w 62"/>
                  <a:gd name="T41" fmla="*/ 18 h 72"/>
                  <a:gd name="T42" fmla="*/ 58 w 62"/>
                  <a:gd name="T43" fmla="*/ 22 h 72"/>
                  <a:gd name="T44" fmla="*/ 60 w 62"/>
                  <a:gd name="T45" fmla="*/ 26 h 72"/>
                  <a:gd name="T46" fmla="*/ 62 w 62"/>
                  <a:gd name="T47" fmla="*/ 28 h 72"/>
                  <a:gd name="T48" fmla="*/ 62 w 62"/>
                  <a:gd name="T49" fmla="*/ 28 h 72"/>
                  <a:gd name="T50" fmla="*/ 62 w 62"/>
                  <a:gd name="T51" fmla="*/ 30 h 72"/>
                  <a:gd name="T52" fmla="*/ 62 w 62"/>
                  <a:gd name="T53" fmla="*/ 30 h 72"/>
                  <a:gd name="T54" fmla="*/ 60 w 62"/>
                  <a:gd name="T55" fmla="*/ 32 h 72"/>
                  <a:gd name="T56" fmla="*/ 56 w 62"/>
                  <a:gd name="T57" fmla="*/ 34 h 72"/>
                  <a:gd name="T58" fmla="*/ 48 w 62"/>
                  <a:gd name="T59" fmla="*/ 34 h 72"/>
                  <a:gd name="T60" fmla="*/ 40 w 62"/>
                  <a:gd name="T61" fmla="*/ 36 h 72"/>
                  <a:gd name="T62" fmla="*/ 34 w 62"/>
                  <a:gd name="T63" fmla="*/ 38 h 72"/>
                  <a:gd name="T64" fmla="*/ 34 w 62"/>
                  <a:gd name="T65" fmla="*/ 38 h 72"/>
                  <a:gd name="T66" fmla="*/ 36 w 62"/>
                  <a:gd name="T67" fmla="*/ 42 h 72"/>
                  <a:gd name="T68" fmla="*/ 38 w 62"/>
                  <a:gd name="T69" fmla="*/ 46 h 72"/>
                  <a:gd name="T70" fmla="*/ 40 w 62"/>
                  <a:gd name="T71" fmla="*/ 50 h 72"/>
                  <a:gd name="T72" fmla="*/ 42 w 62"/>
                  <a:gd name="T73" fmla="*/ 52 h 72"/>
                  <a:gd name="T74" fmla="*/ 42 w 62"/>
                  <a:gd name="T75" fmla="*/ 56 h 72"/>
                  <a:gd name="T76" fmla="*/ 40 w 62"/>
                  <a:gd name="T77" fmla="*/ 56 h 72"/>
                  <a:gd name="T78" fmla="*/ 38 w 62"/>
                  <a:gd name="T79" fmla="*/ 58 h 72"/>
                  <a:gd name="T80" fmla="*/ 36 w 62"/>
                  <a:gd name="T81" fmla="*/ 62 h 72"/>
                  <a:gd name="T82" fmla="*/ 32 w 62"/>
                  <a:gd name="T83" fmla="*/ 66 h 72"/>
                  <a:gd name="T84" fmla="*/ 30 w 62"/>
                  <a:gd name="T85" fmla="*/ 68 h 72"/>
                  <a:gd name="T86" fmla="*/ 28 w 62"/>
                  <a:gd name="T87" fmla="*/ 68 h 72"/>
                  <a:gd name="T88" fmla="*/ 26 w 62"/>
                  <a:gd name="T89" fmla="*/ 68 h 72"/>
                  <a:gd name="T90" fmla="*/ 26 w 62"/>
                  <a:gd name="T91" fmla="*/ 70 h 72"/>
                  <a:gd name="T92" fmla="*/ 26 w 62"/>
                  <a:gd name="T93" fmla="*/ 72 h 72"/>
                  <a:gd name="T94" fmla="*/ 24 w 62"/>
                  <a:gd name="T95" fmla="*/ 72 h 72"/>
                  <a:gd name="T96" fmla="*/ 20 w 62"/>
                  <a:gd name="T97" fmla="*/ 70 h 72"/>
                  <a:gd name="T98" fmla="*/ 14 w 62"/>
                  <a:gd name="T99" fmla="*/ 70 h 72"/>
                  <a:gd name="T100" fmla="*/ 8 w 62"/>
                  <a:gd name="T101" fmla="*/ 70 h 72"/>
                  <a:gd name="T102" fmla="*/ 2 w 62"/>
                  <a:gd name="T103" fmla="*/ 70 h 72"/>
                  <a:gd name="T104" fmla="*/ 0 w 62"/>
                  <a:gd name="T105" fmla="*/ 70 h 72"/>
                  <a:gd name="T106" fmla="*/ 4 w 62"/>
                  <a:gd name="T107" fmla="*/ 40 h 7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2"/>
                  <a:gd name="T163" fmla="*/ 0 h 72"/>
                  <a:gd name="T164" fmla="*/ 62 w 62"/>
                  <a:gd name="T165" fmla="*/ 72 h 7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2" h="72">
                    <a:moveTo>
                      <a:pt x="4" y="40"/>
                    </a:moveTo>
                    <a:lnTo>
                      <a:pt x="4" y="8"/>
                    </a:lnTo>
                    <a:lnTo>
                      <a:pt x="6" y="10"/>
                    </a:lnTo>
                    <a:lnTo>
                      <a:pt x="8" y="10"/>
                    </a:lnTo>
                    <a:lnTo>
                      <a:pt x="8" y="12"/>
                    </a:lnTo>
                    <a:lnTo>
                      <a:pt x="10" y="14"/>
                    </a:lnTo>
                    <a:lnTo>
                      <a:pt x="12" y="16"/>
                    </a:lnTo>
                    <a:lnTo>
                      <a:pt x="16" y="16"/>
                    </a:lnTo>
                    <a:lnTo>
                      <a:pt x="20" y="16"/>
                    </a:lnTo>
                    <a:lnTo>
                      <a:pt x="26" y="14"/>
                    </a:lnTo>
                    <a:lnTo>
                      <a:pt x="44" y="0"/>
                    </a:lnTo>
                    <a:lnTo>
                      <a:pt x="46" y="4"/>
                    </a:lnTo>
                    <a:lnTo>
                      <a:pt x="48" y="8"/>
                    </a:lnTo>
                    <a:lnTo>
                      <a:pt x="50" y="10"/>
                    </a:lnTo>
                    <a:lnTo>
                      <a:pt x="54" y="14"/>
                    </a:lnTo>
                    <a:lnTo>
                      <a:pt x="56" y="18"/>
                    </a:lnTo>
                    <a:lnTo>
                      <a:pt x="58" y="22"/>
                    </a:lnTo>
                    <a:lnTo>
                      <a:pt x="60" y="26"/>
                    </a:lnTo>
                    <a:lnTo>
                      <a:pt x="62" y="28"/>
                    </a:lnTo>
                    <a:lnTo>
                      <a:pt x="62" y="30"/>
                    </a:lnTo>
                    <a:lnTo>
                      <a:pt x="60" y="32"/>
                    </a:lnTo>
                    <a:lnTo>
                      <a:pt x="56" y="34"/>
                    </a:lnTo>
                    <a:lnTo>
                      <a:pt x="48" y="34"/>
                    </a:lnTo>
                    <a:lnTo>
                      <a:pt x="40" y="36"/>
                    </a:lnTo>
                    <a:lnTo>
                      <a:pt x="34" y="38"/>
                    </a:lnTo>
                    <a:lnTo>
                      <a:pt x="36" y="42"/>
                    </a:lnTo>
                    <a:lnTo>
                      <a:pt x="38" y="46"/>
                    </a:lnTo>
                    <a:lnTo>
                      <a:pt x="40" y="50"/>
                    </a:lnTo>
                    <a:lnTo>
                      <a:pt x="42" y="52"/>
                    </a:lnTo>
                    <a:lnTo>
                      <a:pt x="42" y="56"/>
                    </a:lnTo>
                    <a:lnTo>
                      <a:pt x="40" y="56"/>
                    </a:lnTo>
                    <a:lnTo>
                      <a:pt x="38" y="58"/>
                    </a:lnTo>
                    <a:lnTo>
                      <a:pt x="36" y="62"/>
                    </a:lnTo>
                    <a:lnTo>
                      <a:pt x="32" y="66"/>
                    </a:lnTo>
                    <a:lnTo>
                      <a:pt x="30" y="68"/>
                    </a:lnTo>
                    <a:lnTo>
                      <a:pt x="28" y="68"/>
                    </a:lnTo>
                    <a:lnTo>
                      <a:pt x="26" y="68"/>
                    </a:lnTo>
                    <a:lnTo>
                      <a:pt x="26" y="70"/>
                    </a:lnTo>
                    <a:lnTo>
                      <a:pt x="26" y="72"/>
                    </a:lnTo>
                    <a:lnTo>
                      <a:pt x="24" y="72"/>
                    </a:lnTo>
                    <a:lnTo>
                      <a:pt x="20" y="70"/>
                    </a:lnTo>
                    <a:lnTo>
                      <a:pt x="14" y="70"/>
                    </a:lnTo>
                    <a:lnTo>
                      <a:pt x="8" y="70"/>
                    </a:lnTo>
                    <a:lnTo>
                      <a:pt x="2" y="70"/>
                    </a:lnTo>
                    <a:lnTo>
                      <a:pt x="0" y="70"/>
                    </a:lnTo>
                    <a:lnTo>
                      <a:pt x="4" y="4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22" name="Freeform 257"/>
              <p:cNvSpPr>
                <a:spLocks/>
              </p:cNvSpPr>
              <p:nvPr/>
            </p:nvSpPr>
            <p:spPr bwMode="gray">
              <a:xfrm>
                <a:off x="3145" y="393"/>
                <a:ext cx="89" cy="76"/>
              </a:xfrm>
              <a:custGeom>
                <a:avLst/>
                <a:gdLst>
                  <a:gd name="T0" fmla="*/ 70 w 80"/>
                  <a:gd name="T1" fmla="*/ 4 h 76"/>
                  <a:gd name="T2" fmla="*/ 64 w 80"/>
                  <a:gd name="T3" fmla="*/ 6 h 76"/>
                  <a:gd name="T4" fmla="*/ 60 w 80"/>
                  <a:gd name="T5" fmla="*/ 6 h 76"/>
                  <a:gd name="T6" fmla="*/ 56 w 80"/>
                  <a:gd name="T7" fmla="*/ 10 h 76"/>
                  <a:gd name="T8" fmla="*/ 54 w 80"/>
                  <a:gd name="T9" fmla="*/ 12 h 76"/>
                  <a:gd name="T10" fmla="*/ 44 w 80"/>
                  <a:gd name="T11" fmla="*/ 16 h 76"/>
                  <a:gd name="T12" fmla="*/ 32 w 80"/>
                  <a:gd name="T13" fmla="*/ 16 h 76"/>
                  <a:gd name="T14" fmla="*/ 24 w 80"/>
                  <a:gd name="T15" fmla="*/ 14 h 76"/>
                  <a:gd name="T16" fmla="*/ 20 w 80"/>
                  <a:gd name="T17" fmla="*/ 12 h 76"/>
                  <a:gd name="T18" fmla="*/ 16 w 80"/>
                  <a:gd name="T19" fmla="*/ 14 h 76"/>
                  <a:gd name="T20" fmla="*/ 16 w 80"/>
                  <a:gd name="T21" fmla="*/ 16 h 76"/>
                  <a:gd name="T22" fmla="*/ 10 w 80"/>
                  <a:gd name="T23" fmla="*/ 24 h 76"/>
                  <a:gd name="T24" fmla="*/ 8 w 80"/>
                  <a:gd name="T25" fmla="*/ 24 h 76"/>
                  <a:gd name="T26" fmla="*/ 6 w 80"/>
                  <a:gd name="T27" fmla="*/ 24 h 76"/>
                  <a:gd name="T28" fmla="*/ 4 w 80"/>
                  <a:gd name="T29" fmla="*/ 24 h 76"/>
                  <a:gd name="T30" fmla="*/ 6 w 80"/>
                  <a:gd name="T31" fmla="*/ 26 h 76"/>
                  <a:gd name="T32" fmla="*/ 6 w 80"/>
                  <a:gd name="T33" fmla="*/ 30 h 76"/>
                  <a:gd name="T34" fmla="*/ 4 w 80"/>
                  <a:gd name="T35" fmla="*/ 34 h 76"/>
                  <a:gd name="T36" fmla="*/ 4 w 80"/>
                  <a:gd name="T37" fmla="*/ 36 h 76"/>
                  <a:gd name="T38" fmla="*/ 2 w 80"/>
                  <a:gd name="T39" fmla="*/ 42 h 76"/>
                  <a:gd name="T40" fmla="*/ 4 w 80"/>
                  <a:gd name="T41" fmla="*/ 42 h 76"/>
                  <a:gd name="T42" fmla="*/ 8 w 80"/>
                  <a:gd name="T43" fmla="*/ 42 h 76"/>
                  <a:gd name="T44" fmla="*/ 12 w 80"/>
                  <a:gd name="T45" fmla="*/ 44 h 76"/>
                  <a:gd name="T46" fmla="*/ 8 w 80"/>
                  <a:gd name="T47" fmla="*/ 50 h 76"/>
                  <a:gd name="T48" fmla="*/ 8 w 80"/>
                  <a:gd name="T49" fmla="*/ 54 h 76"/>
                  <a:gd name="T50" fmla="*/ 6 w 80"/>
                  <a:gd name="T51" fmla="*/ 58 h 76"/>
                  <a:gd name="T52" fmla="*/ 4 w 80"/>
                  <a:gd name="T53" fmla="*/ 62 h 76"/>
                  <a:gd name="T54" fmla="*/ 4 w 80"/>
                  <a:gd name="T55" fmla="*/ 62 h 76"/>
                  <a:gd name="T56" fmla="*/ 2 w 80"/>
                  <a:gd name="T57" fmla="*/ 66 h 76"/>
                  <a:gd name="T58" fmla="*/ 0 w 80"/>
                  <a:gd name="T59" fmla="*/ 68 h 76"/>
                  <a:gd name="T60" fmla="*/ 4 w 80"/>
                  <a:gd name="T61" fmla="*/ 70 h 76"/>
                  <a:gd name="T62" fmla="*/ 4 w 80"/>
                  <a:gd name="T63" fmla="*/ 72 h 76"/>
                  <a:gd name="T64" fmla="*/ 8 w 80"/>
                  <a:gd name="T65" fmla="*/ 76 h 76"/>
                  <a:gd name="T66" fmla="*/ 16 w 80"/>
                  <a:gd name="T67" fmla="*/ 76 h 76"/>
                  <a:gd name="T68" fmla="*/ 66 w 80"/>
                  <a:gd name="T69" fmla="*/ 38 h 76"/>
                  <a:gd name="T70" fmla="*/ 66 w 80"/>
                  <a:gd name="T71" fmla="*/ 34 h 76"/>
                  <a:gd name="T72" fmla="*/ 66 w 80"/>
                  <a:gd name="T73" fmla="*/ 30 h 76"/>
                  <a:gd name="T74" fmla="*/ 66 w 80"/>
                  <a:gd name="T75" fmla="*/ 26 h 76"/>
                  <a:gd name="T76" fmla="*/ 66 w 80"/>
                  <a:gd name="T77" fmla="*/ 22 h 76"/>
                  <a:gd name="T78" fmla="*/ 70 w 80"/>
                  <a:gd name="T79" fmla="*/ 20 h 76"/>
                  <a:gd name="T80" fmla="*/ 72 w 80"/>
                  <a:gd name="T81" fmla="*/ 14 h 76"/>
                  <a:gd name="T82" fmla="*/ 74 w 80"/>
                  <a:gd name="T83" fmla="*/ 12 h 76"/>
                  <a:gd name="T84" fmla="*/ 78 w 80"/>
                  <a:gd name="T85" fmla="*/ 4 h 76"/>
                  <a:gd name="T86" fmla="*/ 80 w 80"/>
                  <a:gd name="T87" fmla="*/ 0 h 76"/>
                  <a:gd name="T88" fmla="*/ 72 w 80"/>
                  <a:gd name="T89" fmla="*/ 2 h 7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0"/>
                  <a:gd name="T136" fmla="*/ 0 h 76"/>
                  <a:gd name="T137" fmla="*/ 80 w 80"/>
                  <a:gd name="T138" fmla="*/ 76 h 7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0" h="76">
                    <a:moveTo>
                      <a:pt x="72" y="2"/>
                    </a:moveTo>
                    <a:lnTo>
                      <a:pt x="70" y="4"/>
                    </a:lnTo>
                    <a:lnTo>
                      <a:pt x="66" y="6"/>
                    </a:lnTo>
                    <a:lnTo>
                      <a:pt x="64" y="6"/>
                    </a:lnTo>
                    <a:lnTo>
                      <a:pt x="62" y="6"/>
                    </a:lnTo>
                    <a:lnTo>
                      <a:pt x="60" y="6"/>
                    </a:lnTo>
                    <a:lnTo>
                      <a:pt x="58" y="8"/>
                    </a:lnTo>
                    <a:lnTo>
                      <a:pt x="56" y="10"/>
                    </a:lnTo>
                    <a:lnTo>
                      <a:pt x="54" y="12"/>
                    </a:lnTo>
                    <a:lnTo>
                      <a:pt x="50" y="14"/>
                    </a:lnTo>
                    <a:lnTo>
                      <a:pt x="44" y="16"/>
                    </a:lnTo>
                    <a:lnTo>
                      <a:pt x="38" y="16"/>
                    </a:lnTo>
                    <a:lnTo>
                      <a:pt x="32" y="16"/>
                    </a:lnTo>
                    <a:lnTo>
                      <a:pt x="28" y="16"/>
                    </a:lnTo>
                    <a:lnTo>
                      <a:pt x="24" y="14"/>
                    </a:lnTo>
                    <a:lnTo>
                      <a:pt x="20" y="12"/>
                    </a:lnTo>
                    <a:lnTo>
                      <a:pt x="18" y="12"/>
                    </a:lnTo>
                    <a:lnTo>
                      <a:pt x="16" y="14"/>
                    </a:lnTo>
                    <a:lnTo>
                      <a:pt x="16" y="16"/>
                    </a:lnTo>
                    <a:lnTo>
                      <a:pt x="12" y="20"/>
                    </a:lnTo>
                    <a:lnTo>
                      <a:pt x="10" y="24"/>
                    </a:lnTo>
                    <a:lnTo>
                      <a:pt x="8" y="24"/>
                    </a:lnTo>
                    <a:lnTo>
                      <a:pt x="6" y="24"/>
                    </a:lnTo>
                    <a:lnTo>
                      <a:pt x="4" y="22"/>
                    </a:lnTo>
                    <a:lnTo>
                      <a:pt x="4" y="24"/>
                    </a:lnTo>
                    <a:lnTo>
                      <a:pt x="6" y="26"/>
                    </a:lnTo>
                    <a:lnTo>
                      <a:pt x="6" y="28"/>
                    </a:lnTo>
                    <a:lnTo>
                      <a:pt x="6" y="30"/>
                    </a:lnTo>
                    <a:lnTo>
                      <a:pt x="6" y="32"/>
                    </a:lnTo>
                    <a:lnTo>
                      <a:pt x="4" y="34"/>
                    </a:lnTo>
                    <a:lnTo>
                      <a:pt x="4" y="36"/>
                    </a:lnTo>
                    <a:lnTo>
                      <a:pt x="4" y="38"/>
                    </a:lnTo>
                    <a:lnTo>
                      <a:pt x="2" y="42"/>
                    </a:lnTo>
                    <a:lnTo>
                      <a:pt x="4" y="42"/>
                    </a:lnTo>
                    <a:lnTo>
                      <a:pt x="6" y="42"/>
                    </a:lnTo>
                    <a:lnTo>
                      <a:pt x="8" y="42"/>
                    </a:lnTo>
                    <a:lnTo>
                      <a:pt x="10" y="42"/>
                    </a:lnTo>
                    <a:lnTo>
                      <a:pt x="12" y="44"/>
                    </a:lnTo>
                    <a:lnTo>
                      <a:pt x="12" y="46"/>
                    </a:lnTo>
                    <a:lnTo>
                      <a:pt x="8" y="50"/>
                    </a:lnTo>
                    <a:lnTo>
                      <a:pt x="8" y="52"/>
                    </a:lnTo>
                    <a:lnTo>
                      <a:pt x="8" y="54"/>
                    </a:lnTo>
                    <a:lnTo>
                      <a:pt x="8" y="56"/>
                    </a:lnTo>
                    <a:lnTo>
                      <a:pt x="6" y="58"/>
                    </a:lnTo>
                    <a:lnTo>
                      <a:pt x="6" y="60"/>
                    </a:lnTo>
                    <a:lnTo>
                      <a:pt x="4" y="62"/>
                    </a:lnTo>
                    <a:lnTo>
                      <a:pt x="4" y="64"/>
                    </a:lnTo>
                    <a:lnTo>
                      <a:pt x="2" y="66"/>
                    </a:lnTo>
                    <a:lnTo>
                      <a:pt x="0" y="68"/>
                    </a:lnTo>
                    <a:lnTo>
                      <a:pt x="2" y="70"/>
                    </a:lnTo>
                    <a:lnTo>
                      <a:pt x="4" y="70"/>
                    </a:lnTo>
                    <a:lnTo>
                      <a:pt x="4" y="72"/>
                    </a:lnTo>
                    <a:lnTo>
                      <a:pt x="6" y="74"/>
                    </a:lnTo>
                    <a:lnTo>
                      <a:pt x="8" y="76"/>
                    </a:lnTo>
                    <a:lnTo>
                      <a:pt x="12" y="76"/>
                    </a:lnTo>
                    <a:lnTo>
                      <a:pt x="16" y="76"/>
                    </a:lnTo>
                    <a:lnTo>
                      <a:pt x="22" y="74"/>
                    </a:lnTo>
                    <a:lnTo>
                      <a:pt x="66" y="38"/>
                    </a:lnTo>
                    <a:lnTo>
                      <a:pt x="66" y="36"/>
                    </a:lnTo>
                    <a:lnTo>
                      <a:pt x="66" y="34"/>
                    </a:lnTo>
                    <a:lnTo>
                      <a:pt x="66" y="32"/>
                    </a:lnTo>
                    <a:lnTo>
                      <a:pt x="66" y="30"/>
                    </a:lnTo>
                    <a:lnTo>
                      <a:pt x="66" y="28"/>
                    </a:lnTo>
                    <a:lnTo>
                      <a:pt x="66" y="26"/>
                    </a:lnTo>
                    <a:lnTo>
                      <a:pt x="66" y="24"/>
                    </a:lnTo>
                    <a:lnTo>
                      <a:pt x="66" y="22"/>
                    </a:lnTo>
                    <a:lnTo>
                      <a:pt x="68" y="22"/>
                    </a:lnTo>
                    <a:lnTo>
                      <a:pt x="70" y="20"/>
                    </a:lnTo>
                    <a:lnTo>
                      <a:pt x="72" y="18"/>
                    </a:lnTo>
                    <a:lnTo>
                      <a:pt x="72" y="14"/>
                    </a:lnTo>
                    <a:lnTo>
                      <a:pt x="74" y="14"/>
                    </a:lnTo>
                    <a:lnTo>
                      <a:pt x="74" y="12"/>
                    </a:lnTo>
                    <a:lnTo>
                      <a:pt x="76" y="8"/>
                    </a:lnTo>
                    <a:lnTo>
                      <a:pt x="78" y="4"/>
                    </a:lnTo>
                    <a:lnTo>
                      <a:pt x="78" y="2"/>
                    </a:lnTo>
                    <a:lnTo>
                      <a:pt x="80" y="0"/>
                    </a:lnTo>
                    <a:lnTo>
                      <a:pt x="72" y="2"/>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23" name="Freeform 258"/>
              <p:cNvSpPr>
                <a:spLocks/>
              </p:cNvSpPr>
              <p:nvPr/>
            </p:nvSpPr>
            <p:spPr bwMode="gray">
              <a:xfrm>
                <a:off x="3260" y="347"/>
                <a:ext cx="258" cy="248"/>
              </a:xfrm>
              <a:custGeom>
                <a:avLst/>
                <a:gdLst>
                  <a:gd name="T0" fmla="*/ 18 w 234"/>
                  <a:gd name="T1" fmla="*/ 42 h 248"/>
                  <a:gd name="T2" fmla="*/ 20 w 234"/>
                  <a:gd name="T3" fmla="*/ 48 h 248"/>
                  <a:gd name="T4" fmla="*/ 16 w 234"/>
                  <a:gd name="T5" fmla="*/ 52 h 248"/>
                  <a:gd name="T6" fmla="*/ 20 w 234"/>
                  <a:gd name="T7" fmla="*/ 56 h 248"/>
                  <a:gd name="T8" fmla="*/ 24 w 234"/>
                  <a:gd name="T9" fmla="*/ 62 h 248"/>
                  <a:gd name="T10" fmla="*/ 32 w 234"/>
                  <a:gd name="T11" fmla="*/ 70 h 248"/>
                  <a:gd name="T12" fmla="*/ 34 w 234"/>
                  <a:gd name="T13" fmla="*/ 76 h 248"/>
                  <a:gd name="T14" fmla="*/ 28 w 234"/>
                  <a:gd name="T15" fmla="*/ 90 h 248"/>
                  <a:gd name="T16" fmla="*/ 28 w 234"/>
                  <a:gd name="T17" fmla="*/ 102 h 248"/>
                  <a:gd name="T18" fmla="*/ 32 w 234"/>
                  <a:gd name="T19" fmla="*/ 110 h 248"/>
                  <a:gd name="T20" fmla="*/ 40 w 234"/>
                  <a:gd name="T21" fmla="*/ 122 h 248"/>
                  <a:gd name="T22" fmla="*/ 42 w 234"/>
                  <a:gd name="T23" fmla="*/ 128 h 248"/>
                  <a:gd name="T24" fmla="*/ 44 w 234"/>
                  <a:gd name="T25" fmla="*/ 134 h 248"/>
                  <a:gd name="T26" fmla="*/ 48 w 234"/>
                  <a:gd name="T27" fmla="*/ 140 h 248"/>
                  <a:gd name="T28" fmla="*/ 50 w 234"/>
                  <a:gd name="T29" fmla="*/ 146 h 248"/>
                  <a:gd name="T30" fmla="*/ 50 w 234"/>
                  <a:gd name="T31" fmla="*/ 162 h 248"/>
                  <a:gd name="T32" fmla="*/ 78 w 234"/>
                  <a:gd name="T33" fmla="*/ 162 h 248"/>
                  <a:gd name="T34" fmla="*/ 88 w 234"/>
                  <a:gd name="T35" fmla="*/ 174 h 248"/>
                  <a:gd name="T36" fmla="*/ 114 w 234"/>
                  <a:gd name="T37" fmla="*/ 204 h 248"/>
                  <a:gd name="T38" fmla="*/ 128 w 234"/>
                  <a:gd name="T39" fmla="*/ 208 h 248"/>
                  <a:gd name="T40" fmla="*/ 142 w 234"/>
                  <a:gd name="T41" fmla="*/ 210 h 248"/>
                  <a:gd name="T42" fmla="*/ 152 w 234"/>
                  <a:gd name="T43" fmla="*/ 210 h 248"/>
                  <a:gd name="T44" fmla="*/ 168 w 234"/>
                  <a:gd name="T45" fmla="*/ 226 h 248"/>
                  <a:gd name="T46" fmla="*/ 178 w 234"/>
                  <a:gd name="T47" fmla="*/ 232 h 248"/>
                  <a:gd name="T48" fmla="*/ 188 w 234"/>
                  <a:gd name="T49" fmla="*/ 228 h 248"/>
                  <a:gd name="T50" fmla="*/ 198 w 234"/>
                  <a:gd name="T51" fmla="*/ 232 h 248"/>
                  <a:gd name="T52" fmla="*/ 208 w 234"/>
                  <a:gd name="T53" fmla="*/ 248 h 248"/>
                  <a:gd name="T54" fmla="*/ 222 w 234"/>
                  <a:gd name="T55" fmla="*/ 236 h 248"/>
                  <a:gd name="T56" fmla="*/ 222 w 234"/>
                  <a:gd name="T57" fmla="*/ 224 h 248"/>
                  <a:gd name="T58" fmla="*/ 224 w 234"/>
                  <a:gd name="T59" fmla="*/ 214 h 248"/>
                  <a:gd name="T60" fmla="*/ 232 w 234"/>
                  <a:gd name="T61" fmla="*/ 206 h 248"/>
                  <a:gd name="T62" fmla="*/ 232 w 234"/>
                  <a:gd name="T63" fmla="*/ 198 h 248"/>
                  <a:gd name="T64" fmla="*/ 218 w 234"/>
                  <a:gd name="T65" fmla="*/ 172 h 248"/>
                  <a:gd name="T66" fmla="*/ 216 w 234"/>
                  <a:gd name="T67" fmla="*/ 104 h 248"/>
                  <a:gd name="T68" fmla="*/ 212 w 234"/>
                  <a:gd name="T69" fmla="*/ 70 h 248"/>
                  <a:gd name="T70" fmla="*/ 184 w 234"/>
                  <a:gd name="T71" fmla="*/ 52 h 248"/>
                  <a:gd name="T72" fmla="*/ 176 w 234"/>
                  <a:gd name="T73" fmla="*/ 48 h 248"/>
                  <a:gd name="T74" fmla="*/ 160 w 234"/>
                  <a:gd name="T75" fmla="*/ 44 h 248"/>
                  <a:gd name="T76" fmla="*/ 126 w 234"/>
                  <a:gd name="T77" fmla="*/ 54 h 248"/>
                  <a:gd name="T78" fmla="*/ 122 w 234"/>
                  <a:gd name="T79" fmla="*/ 56 h 248"/>
                  <a:gd name="T80" fmla="*/ 102 w 234"/>
                  <a:gd name="T81" fmla="*/ 58 h 248"/>
                  <a:gd name="T82" fmla="*/ 98 w 234"/>
                  <a:gd name="T83" fmla="*/ 60 h 248"/>
                  <a:gd name="T84" fmla="*/ 82 w 234"/>
                  <a:gd name="T85" fmla="*/ 50 h 248"/>
                  <a:gd name="T86" fmla="*/ 62 w 234"/>
                  <a:gd name="T87" fmla="*/ 12 h 248"/>
                  <a:gd name="T88" fmla="*/ 56 w 234"/>
                  <a:gd name="T89" fmla="*/ 6 h 248"/>
                  <a:gd name="T90" fmla="*/ 38 w 234"/>
                  <a:gd name="T91" fmla="*/ 16 h 248"/>
                  <a:gd name="T92" fmla="*/ 30 w 234"/>
                  <a:gd name="T93" fmla="*/ 18 h 248"/>
                  <a:gd name="T94" fmla="*/ 0 w 234"/>
                  <a:gd name="T95" fmla="*/ 10 h 248"/>
                  <a:gd name="T96" fmla="*/ 4 w 234"/>
                  <a:gd name="T97" fmla="*/ 16 h 248"/>
                  <a:gd name="T98" fmla="*/ 8 w 234"/>
                  <a:gd name="T99" fmla="*/ 26 h 248"/>
                  <a:gd name="T100" fmla="*/ 12 w 234"/>
                  <a:gd name="T101" fmla="*/ 40 h 248"/>
                  <a:gd name="T102" fmla="*/ 14 w 234"/>
                  <a:gd name="T103" fmla="*/ 42 h 2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4"/>
                  <a:gd name="T157" fmla="*/ 0 h 248"/>
                  <a:gd name="T158" fmla="*/ 234 w 234"/>
                  <a:gd name="T159" fmla="*/ 248 h 24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4" h="248">
                    <a:moveTo>
                      <a:pt x="14" y="42"/>
                    </a:moveTo>
                    <a:lnTo>
                      <a:pt x="16" y="42"/>
                    </a:lnTo>
                    <a:lnTo>
                      <a:pt x="18" y="42"/>
                    </a:lnTo>
                    <a:lnTo>
                      <a:pt x="18" y="46"/>
                    </a:lnTo>
                    <a:lnTo>
                      <a:pt x="20" y="48"/>
                    </a:lnTo>
                    <a:lnTo>
                      <a:pt x="18" y="48"/>
                    </a:lnTo>
                    <a:lnTo>
                      <a:pt x="18" y="50"/>
                    </a:lnTo>
                    <a:lnTo>
                      <a:pt x="16" y="52"/>
                    </a:lnTo>
                    <a:lnTo>
                      <a:pt x="16" y="54"/>
                    </a:lnTo>
                    <a:lnTo>
                      <a:pt x="18" y="54"/>
                    </a:lnTo>
                    <a:lnTo>
                      <a:pt x="20" y="56"/>
                    </a:lnTo>
                    <a:lnTo>
                      <a:pt x="22" y="58"/>
                    </a:lnTo>
                    <a:lnTo>
                      <a:pt x="24" y="60"/>
                    </a:lnTo>
                    <a:lnTo>
                      <a:pt x="24" y="62"/>
                    </a:lnTo>
                    <a:lnTo>
                      <a:pt x="26" y="64"/>
                    </a:lnTo>
                    <a:lnTo>
                      <a:pt x="30" y="66"/>
                    </a:lnTo>
                    <a:lnTo>
                      <a:pt x="32" y="70"/>
                    </a:lnTo>
                    <a:lnTo>
                      <a:pt x="34" y="72"/>
                    </a:lnTo>
                    <a:lnTo>
                      <a:pt x="34" y="76"/>
                    </a:lnTo>
                    <a:lnTo>
                      <a:pt x="32" y="80"/>
                    </a:lnTo>
                    <a:lnTo>
                      <a:pt x="30" y="84"/>
                    </a:lnTo>
                    <a:lnTo>
                      <a:pt x="28" y="90"/>
                    </a:lnTo>
                    <a:lnTo>
                      <a:pt x="28" y="94"/>
                    </a:lnTo>
                    <a:lnTo>
                      <a:pt x="26" y="98"/>
                    </a:lnTo>
                    <a:lnTo>
                      <a:pt x="28" y="102"/>
                    </a:lnTo>
                    <a:lnTo>
                      <a:pt x="30" y="106"/>
                    </a:lnTo>
                    <a:lnTo>
                      <a:pt x="32" y="110"/>
                    </a:lnTo>
                    <a:lnTo>
                      <a:pt x="34" y="114"/>
                    </a:lnTo>
                    <a:lnTo>
                      <a:pt x="36" y="120"/>
                    </a:lnTo>
                    <a:lnTo>
                      <a:pt x="40" y="122"/>
                    </a:lnTo>
                    <a:lnTo>
                      <a:pt x="42" y="124"/>
                    </a:lnTo>
                    <a:lnTo>
                      <a:pt x="42" y="126"/>
                    </a:lnTo>
                    <a:lnTo>
                      <a:pt x="42" y="128"/>
                    </a:lnTo>
                    <a:lnTo>
                      <a:pt x="42" y="130"/>
                    </a:lnTo>
                    <a:lnTo>
                      <a:pt x="44" y="134"/>
                    </a:lnTo>
                    <a:lnTo>
                      <a:pt x="44" y="136"/>
                    </a:lnTo>
                    <a:lnTo>
                      <a:pt x="46" y="138"/>
                    </a:lnTo>
                    <a:lnTo>
                      <a:pt x="48" y="140"/>
                    </a:lnTo>
                    <a:lnTo>
                      <a:pt x="50" y="142"/>
                    </a:lnTo>
                    <a:lnTo>
                      <a:pt x="50" y="144"/>
                    </a:lnTo>
                    <a:lnTo>
                      <a:pt x="50" y="146"/>
                    </a:lnTo>
                    <a:lnTo>
                      <a:pt x="52" y="150"/>
                    </a:lnTo>
                    <a:lnTo>
                      <a:pt x="52" y="152"/>
                    </a:lnTo>
                    <a:lnTo>
                      <a:pt x="50" y="162"/>
                    </a:lnTo>
                    <a:lnTo>
                      <a:pt x="64" y="164"/>
                    </a:lnTo>
                    <a:lnTo>
                      <a:pt x="78" y="162"/>
                    </a:lnTo>
                    <a:lnTo>
                      <a:pt x="80" y="164"/>
                    </a:lnTo>
                    <a:lnTo>
                      <a:pt x="84" y="168"/>
                    </a:lnTo>
                    <a:lnTo>
                      <a:pt x="88" y="174"/>
                    </a:lnTo>
                    <a:lnTo>
                      <a:pt x="94" y="182"/>
                    </a:lnTo>
                    <a:lnTo>
                      <a:pt x="114" y="202"/>
                    </a:lnTo>
                    <a:lnTo>
                      <a:pt x="114" y="204"/>
                    </a:lnTo>
                    <a:lnTo>
                      <a:pt x="118" y="204"/>
                    </a:lnTo>
                    <a:lnTo>
                      <a:pt x="122" y="206"/>
                    </a:lnTo>
                    <a:lnTo>
                      <a:pt x="128" y="208"/>
                    </a:lnTo>
                    <a:lnTo>
                      <a:pt x="132" y="208"/>
                    </a:lnTo>
                    <a:lnTo>
                      <a:pt x="136" y="210"/>
                    </a:lnTo>
                    <a:lnTo>
                      <a:pt x="142" y="210"/>
                    </a:lnTo>
                    <a:lnTo>
                      <a:pt x="148" y="210"/>
                    </a:lnTo>
                    <a:lnTo>
                      <a:pt x="150" y="210"/>
                    </a:lnTo>
                    <a:lnTo>
                      <a:pt x="152" y="210"/>
                    </a:lnTo>
                    <a:lnTo>
                      <a:pt x="160" y="206"/>
                    </a:lnTo>
                    <a:lnTo>
                      <a:pt x="166" y="214"/>
                    </a:lnTo>
                    <a:lnTo>
                      <a:pt x="168" y="226"/>
                    </a:lnTo>
                    <a:lnTo>
                      <a:pt x="176" y="234"/>
                    </a:lnTo>
                    <a:lnTo>
                      <a:pt x="176" y="232"/>
                    </a:lnTo>
                    <a:lnTo>
                      <a:pt x="178" y="232"/>
                    </a:lnTo>
                    <a:lnTo>
                      <a:pt x="180" y="230"/>
                    </a:lnTo>
                    <a:lnTo>
                      <a:pt x="184" y="230"/>
                    </a:lnTo>
                    <a:lnTo>
                      <a:pt x="188" y="228"/>
                    </a:lnTo>
                    <a:lnTo>
                      <a:pt x="190" y="228"/>
                    </a:lnTo>
                    <a:lnTo>
                      <a:pt x="194" y="230"/>
                    </a:lnTo>
                    <a:lnTo>
                      <a:pt x="198" y="232"/>
                    </a:lnTo>
                    <a:lnTo>
                      <a:pt x="200" y="234"/>
                    </a:lnTo>
                    <a:lnTo>
                      <a:pt x="200" y="240"/>
                    </a:lnTo>
                    <a:lnTo>
                      <a:pt x="208" y="248"/>
                    </a:lnTo>
                    <a:lnTo>
                      <a:pt x="224" y="240"/>
                    </a:lnTo>
                    <a:lnTo>
                      <a:pt x="224" y="238"/>
                    </a:lnTo>
                    <a:lnTo>
                      <a:pt x="222" y="236"/>
                    </a:lnTo>
                    <a:lnTo>
                      <a:pt x="222" y="230"/>
                    </a:lnTo>
                    <a:lnTo>
                      <a:pt x="222" y="226"/>
                    </a:lnTo>
                    <a:lnTo>
                      <a:pt x="222" y="224"/>
                    </a:lnTo>
                    <a:lnTo>
                      <a:pt x="222" y="222"/>
                    </a:lnTo>
                    <a:lnTo>
                      <a:pt x="222" y="218"/>
                    </a:lnTo>
                    <a:lnTo>
                      <a:pt x="224" y="214"/>
                    </a:lnTo>
                    <a:lnTo>
                      <a:pt x="228" y="210"/>
                    </a:lnTo>
                    <a:lnTo>
                      <a:pt x="232" y="208"/>
                    </a:lnTo>
                    <a:lnTo>
                      <a:pt x="232" y="206"/>
                    </a:lnTo>
                    <a:lnTo>
                      <a:pt x="232" y="204"/>
                    </a:lnTo>
                    <a:lnTo>
                      <a:pt x="234" y="202"/>
                    </a:lnTo>
                    <a:lnTo>
                      <a:pt x="232" y="198"/>
                    </a:lnTo>
                    <a:lnTo>
                      <a:pt x="232" y="196"/>
                    </a:lnTo>
                    <a:lnTo>
                      <a:pt x="230" y="194"/>
                    </a:lnTo>
                    <a:lnTo>
                      <a:pt x="218" y="172"/>
                    </a:lnTo>
                    <a:lnTo>
                      <a:pt x="206" y="152"/>
                    </a:lnTo>
                    <a:lnTo>
                      <a:pt x="206" y="120"/>
                    </a:lnTo>
                    <a:lnTo>
                      <a:pt x="216" y="104"/>
                    </a:lnTo>
                    <a:lnTo>
                      <a:pt x="218" y="80"/>
                    </a:lnTo>
                    <a:lnTo>
                      <a:pt x="216" y="76"/>
                    </a:lnTo>
                    <a:lnTo>
                      <a:pt x="212" y="70"/>
                    </a:lnTo>
                    <a:lnTo>
                      <a:pt x="206" y="62"/>
                    </a:lnTo>
                    <a:lnTo>
                      <a:pt x="196" y="54"/>
                    </a:lnTo>
                    <a:lnTo>
                      <a:pt x="184" y="52"/>
                    </a:lnTo>
                    <a:lnTo>
                      <a:pt x="182" y="50"/>
                    </a:lnTo>
                    <a:lnTo>
                      <a:pt x="180" y="50"/>
                    </a:lnTo>
                    <a:lnTo>
                      <a:pt x="176" y="48"/>
                    </a:lnTo>
                    <a:lnTo>
                      <a:pt x="172" y="48"/>
                    </a:lnTo>
                    <a:lnTo>
                      <a:pt x="170" y="46"/>
                    </a:lnTo>
                    <a:lnTo>
                      <a:pt x="160" y="44"/>
                    </a:lnTo>
                    <a:lnTo>
                      <a:pt x="144" y="44"/>
                    </a:lnTo>
                    <a:lnTo>
                      <a:pt x="126" y="54"/>
                    </a:lnTo>
                    <a:lnTo>
                      <a:pt x="124" y="56"/>
                    </a:lnTo>
                    <a:lnTo>
                      <a:pt x="122" y="56"/>
                    </a:lnTo>
                    <a:lnTo>
                      <a:pt x="118" y="58"/>
                    </a:lnTo>
                    <a:lnTo>
                      <a:pt x="112" y="58"/>
                    </a:lnTo>
                    <a:lnTo>
                      <a:pt x="102" y="58"/>
                    </a:lnTo>
                    <a:lnTo>
                      <a:pt x="100" y="60"/>
                    </a:lnTo>
                    <a:lnTo>
                      <a:pt x="98" y="60"/>
                    </a:lnTo>
                    <a:lnTo>
                      <a:pt x="96" y="58"/>
                    </a:lnTo>
                    <a:lnTo>
                      <a:pt x="90" y="56"/>
                    </a:lnTo>
                    <a:lnTo>
                      <a:pt x="82" y="50"/>
                    </a:lnTo>
                    <a:lnTo>
                      <a:pt x="76" y="40"/>
                    </a:lnTo>
                    <a:lnTo>
                      <a:pt x="72" y="26"/>
                    </a:lnTo>
                    <a:lnTo>
                      <a:pt x="62" y="12"/>
                    </a:lnTo>
                    <a:lnTo>
                      <a:pt x="60" y="10"/>
                    </a:lnTo>
                    <a:lnTo>
                      <a:pt x="56" y="6"/>
                    </a:lnTo>
                    <a:lnTo>
                      <a:pt x="54" y="4"/>
                    </a:lnTo>
                    <a:lnTo>
                      <a:pt x="52" y="0"/>
                    </a:lnTo>
                    <a:lnTo>
                      <a:pt x="38" y="16"/>
                    </a:lnTo>
                    <a:lnTo>
                      <a:pt x="36" y="16"/>
                    </a:lnTo>
                    <a:lnTo>
                      <a:pt x="34" y="18"/>
                    </a:lnTo>
                    <a:lnTo>
                      <a:pt x="30" y="18"/>
                    </a:lnTo>
                    <a:lnTo>
                      <a:pt x="26" y="18"/>
                    </a:lnTo>
                    <a:lnTo>
                      <a:pt x="22" y="14"/>
                    </a:lnTo>
                    <a:lnTo>
                      <a:pt x="0" y="10"/>
                    </a:lnTo>
                    <a:lnTo>
                      <a:pt x="0" y="12"/>
                    </a:lnTo>
                    <a:lnTo>
                      <a:pt x="2" y="14"/>
                    </a:lnTo>
                    <a:lnTo>
                      <a:pt x="4" y="16"/>
                    </a:lnTo>
                    <a:lnTo>
                      <a:pt x="4" y="20"/>
                    </a:lnTo>
                    <a:lnTo>
                      <a:pt x="6" y="24"/>
                    </a:lnTo>
                    <a:lnTo>
                      <a:pt x="8" y="26"/>
                    </a:lnTo>
                    <a:lnTo>
                      <a:pt x="12" y="38"/>
                    </a:lnTo>
                    <a:lnTo>
                      <a:pt x="12" y="40"/>
                    </a:lnTo>
                    <a:lnTo>
                      <a:pt x="10" y="42"/>
                    </a:lnTo>
                    <a:lnTo>
                      <a:pt x="14" y="42"/>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24" name="Freeform 312"/>
              <p:cNvSpPr>
                <a:spLocks/>
              </p:cNvSpPr>
              <p:nvPr/>
            </p:nvSpPr>
            <p:spPr bwMode="gray">
              <a:xfrm>
                <a:off x="4320" y="667"/>
                <a:ext cx="39" cy="96"/>
              </a:xfrm>
              <a:custGeom>
                <a:avLst/>
                <a:gdLst>
                  <a:gd name="T0" fmla="*/ 20 w 36"/>
                  <a:gd name="T1" fmla="*/ 0 h 96"/>
                  <a:gd name="T2" fmla="*/ 20 w 36"/>
                  <a:gd name="T3" fmla="*/ 0 h 96"/>
                  <a:gd name="T4" fmla="*/ 16 w 36"/>
                  <a:gd name="T5" fmla="*/ 0 h 96"/>
                  <a:gd name="T6" fmla="*/ 12 w 36"/>
                  <a:gd name="T7" fmla="*/ 0 h 96"/>
                  <a:gd name="T8" fmla="*/ 8 w 36"/>
                  <a:gd name="T9" fmla="*/ 2 h 96"/>
                  <a:gd name="T10" fmla="*/ 4 w 36"/>
                  <a:gd name="T11" fmla="*/ 4 h 96"/>
                  <a:gd name="T12" fmla="*/ 2 w 36"/>
                  <a:gd name="T13" fmla="*/ 8 h 96"/>
                  <a:gd name="T14" fmla="*/ 2 w 36"/>
                  <a:gd name="T15" fmla="*/ 12 h 96"/>
                  <a:gd name="T16" fmla="*/ 0 w 36"/>
                  <a:gd name="T17" fmla="*/ 26 h 96"/>
                  <a:gd name="T18" fmla="*/ 0 w 36"/>
                  <a:gd name="T19" fmla="*/ 40 h 96"/>
                  <a:gd name="T20" fmla="*/ 2 w 36"/>
                  <a:gd name="T21" fmla="*/ 48 h 96"/>
                  <a:gd name="T22" fmla="*/ 2 w 36"/>
                  <a:gd name="T23" fmla="*/ 52 h 96"/>
                  <a:gd name="T24" fmla="*/ 4 w 36"/>
                  <a:gd name="T25" fmla="*/ 54 h 96"/>
                  <a:gd name="T26" fmla="*/ 4 w 36"/>
                  <a:gd name="T27" fmla="*/ 54 h 96"/>
                  <a:gd name="T28" fmla="*/ 4 w 36"/>
                  <a:gd name="T29" fmla="*/ 54 h 96"/>
                  <a:gd name="T30" fmla="*/ 4 w 36"/>
                  <a:gd name="T31" fmla="*/ 56 h 96"/>
                  <a:gd name="T32" fmla="*/ 2 w 36"/>
                  <a:gd name="T33" fmla="*/ 58 h 96"/>
                  <a:gd name="T34" fmla="*/ 2 w 36"/>
                  <a:gd name="T35" fmla="*/ 60 h 96"/>
                  <a:gd name="T36" fmla="*/ 0 w 36"/>
                  <a:gd name="T37" fmla="*/ 64 h 96"/>
                  <a:gd name="T38" fmla="*/ 0 w 36"/>
                  <a:gd name="T39" fmla="*/ 66 h 96"/>
                  <a:gd name="T40" fmla="*/ 2 w 36"/>
                  <a:gd name="T41" fmla="*/ 70 h 96"/>
                  <a:gd name="T42" fmla="*/ 4 w 36"/>
                  <a:gd name="T43" fmla="*/ 76 h 96"/>
                  <a:gd name="T44" fmla="*/ 6 w 36"/>
                  <a:gd name="T45" fmla="*/ 82 h 96"/>
                  <a:gd name="T46" fmla="*/ 10 w 36"/>
                  <a:gd name="T47" fmla="*/ 88 h 96"/>
                  <a:gd name="T48" fmla="*/ 12 w 36"/>
                  <a:gd name="T49" fmla="*/ 92 h 96"/>
                  <a:gd name="T50" fmla="*/ 14 w 36"/>
                  <a:gd name="T51" fmla="*/ 94 h 96"/>
                  <a:gd name="T52" fmla="*/ 16 w 36"/>
                  <a:gd name="T53" fmla="*/ 96 h 96"/>
                  <a:gd name="T54" fmla="*/ 18 w 36"/>
                  <a:gd name="T55" fmla="*/ 94 h 96"/>
                  <a:gd name="T56" fmla="*/ 22 w 36"/>
                  <a:gd name="T57" fmla="*/ 90 h 96"/>
                  <a:gd name="T58" fmla="*/ 24 w 36"/>
                  <a:gd name="T59" fmla="*/ 88 h 96"/>
                  <a:gd name="T60" fmla="*/ 24 w 36"/>
                  <a:gd name="T61" fmla="*/ 84 h 96"/>
                  <a:gd name="T62" fmla="*/ 24 w 36"/>
                  <a:gd name="T63" fmla="*/ 78 h 96"/>
                  <a:gd name="T64" fmla="*/ 24 w 36"/>
                  <a:gd name="T65" fmla="*/ 72 h 96"/>
                  <a:gd name="T66" fmla="*/ 24 w 36"/>
                  <a:gd name="T67" fmla="*/ 66 h 96"/>
                  <a:gd name="T68" fmla="*/ 24 w 36"/>
                  <a:gd name="T69" fmla="*/ 60 h 96"/>
                  <a:gd name="T70" fmla="*/ 24 w 36"/>
                  <a:gd name="T71" fmla="*/ 56 h 96"/>
                  <a:gd name="T72" fmla="*/ 24 w 36"/>
                  <a:gd name="T73" fmla="*/ 56 h 96"/>
                  <a:gd name="T74" fmla="*/ 30 w 36"/>
                  <a:gd name="T75" fmla="*/ 42 h 96"/>
                  <a:gd name="T76" fmla="*/ 30 w 36"/>
                  <a:gd name="T77" fmla="*/ 40 h 96"/>
                  <a:gd name="T78" fmla="*/ 30 w 36"/>
                  <a:gd name="T79" fmla="*/ 36 h 96"/>
                  <a:gd name="T80" fmla="*/ 30 w 36"/>
                  <a:gd name="T81" fmla="*/ 32 h 96"/>
                  <a:gd name="T82" fmla="*/ 30 w 36"/>
                  <a:gd name="T83" fmla="*/ 28 h 96"/>
                  <a:gd name="T84" fmla="*/ 32 w 36"/>
                  <a:gd name="T85" fmla="*/ 24 h 96"/>
                  <a:gd name="T86" fmla="*/ 32 w 36"/>
                  <a:gd name="T87" fmla="*/ 24 h 96"/>
                  <a:gd name="T88" fmla="*/ 34 w 36"/>
                  <a:gd name="T89" fmla="*/ 22 h 96"/>
                  <a:gd name="T90" fmla="*/ 34 w 36"/>
                  <a:gd name="T91" fmla="*/ 20 h 96"/>
                  <a:gd name="T92" fmla="*/ 34 w 36"/>
                  <a:gd name="T93" fmla="*/ 16 h 96"/>
                  <a:gd name="T94" fmla="*/ 34 w 36"/>
                  <a:gd name="T95" fmla="*/ 10 h 96"/>
                  <a:gd name="T96" fmla="*/ 34 w 36"/>
                  <a:gd name="T97" fmla="*/ 6 h 96"/>
                  <a:gd name="T98" fmla="*/ 34 w 36"/>
                  <a:gd name="T99" fmla="*/ 2 h 96"/>
                  <a:gd name="T100" fmla="*/ 36 w 36"/>
                  <a:gd name="T101" fmla="*/ 0 h 96"/>
                  <a:gd name="T102" fmla="*/ 34 w 36"/>
                  <a:gd name="T103" fmla="*/ 0 h 96"/>
                  <a:gd name="T104" fmla="*/ 32 w 36"/>
                  <a:gd name="T105" fmla="*/ 0 h 96"/>
                  <a:gd name="T106" fmla="*/ 28 w 36"/>
                  <a:gd name="T107" fmla="*/ 2 h 96"/>
                  <a:gd name="T108" fmla="*/ 24 w 36"/>
                  <a:gd name="T109" fmla="*/ 2 h 96"/>
                  <a:gd name="T110" fmla="*/ 20 w 36"/>
                  <a:gd name="T111" fmla="*/ 0 h 96"/>
                  <a:gd name="T112" fmla="*/ 20 w 36"/>
                  <a:gd name="T113" fmla="*/ 0 h 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6"/>
                  <a:gd name="T172" fmla="*/ 0 h 96"/>
                  <a:gd name="T173" fmla="*/ 36 w 36"/>
                  <a:gd name="T174" fmla="*/ 96 h 9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6" h="96">
                    <a:moveTo>
                      <a:pt x="20" y="0"/>
                    </a:moveTo>
                    <a:lnTo>
                      <a:pt x="20" y="0"/>
                    </a:lnTo>
                    <a:lnTo>
                      <a:pt x="16" y="0"/>
                    </a:lnTo>
                    <a:lnTo>
                      <a:pt x="12" y="0"/>
                    </a:lnTo>
                    <a:lnTo>
                      <a:pt x="8" y="2"/>
                    </a:lnTo>
                    <a:lnTo>
                      <a:pt x="4" y="4"/>
                    </a:lnTo>
                    <a:lnTo>
                      <a:pt x="2" y="8"/>
                    </a:lnTo>
                    <a:lnTo>
                      <a:pt x="2" y="12"/>
                    </a:lnTo>
                    <a:lnTo>
                      <a:pt x="0" y="26"/>
                    </a:lnTo>
                    <a:lnTo>
                      <a:pt x="0" y="40"/>
                    </a:lnTo>
                    <a:lnTo>
                      <a:pt x="2" y="48"/>
                    </a:lnTo>
                    <a:lnTo>
                      <a:pt x="2" y="52"/>
                    </a:lnTo>
                    <a:lnTo>
                      <a:pt x="4" y="54"/>
                    </a:lnTo>
                    <a:lnTo>
                      <a:pt x="4" y="56"/>
                    </a:lnTo>
                    <a:lnTo>
                      <a:pt x="2" y="58"/>
                    </a:lnTo>
                    <a:lnTo>
                      <a:pt x="2" y="60"/>
                    </a:lnTo>
                    <a:lnTo>
                      <a:pt x="0" y="64"/>
                    </a:lnTo>
                    <a:lnTo>
                      <a:pt x="0" y="66"/>
                    </a:lnTo>
                    <a:lnTo>
                      <a:pt x="2" y="70"/>
                    </a:lnTo>
                    <a:lnTo>
                      <a:pt x="4" y="76"/>
                    </a:lnTo>
                    <a:lnTo>
                      <a:pt x="6" y="82"/>
                    </a:lnTo>
                    <a:lnTo>
                      <a:pt x="10" y="88"/>
                    </a:lnTo>
                    <a:lnTo>
                      <a:pt x="12" y="92"/>
                    </a:lnTo>
                    <a:lnTo>
                      <a:pt x="14" y="94"/>
                    </a:lnTo>
                    <a:lnTo>
                      <a:pt x="16" y="96"/>
                    </a:lnTo>
                    <a:lnTo>
                      <a:pt x="18" y="94"/>
                    </a:lnTo>
                    <a:lnTo>
                      <a:pt x="22" y="90"/>
                    </a:lnTo>
                    <a:lnTo>
                      <a:pt x="24" y="88"/>
                    </a:lnTo>
                    <a:lnTo>
                      <a:pt x="24" y="84"/>
                    </a:lnTo>
                    <a:lnTo>
                      <a:pt x="24" y="78"/>
                    </a:lnTo>
                    <a:lnTo>
                      <a:pt x="24" y="72"/>
                    </a:lnTo>
                    <a:lnTo>
                      <a:pt x="24" y="66"/>
                    </a:lnTo>
                    <a:lnTo>
                      <a:pt x="24" y="60"/>
                    </a:lnTo>
                    <a:lnTo>
                      <a:pt x="24" y="56"/>
                    </a:lnTo>
                    <a:lnTo>
                      <a:pt x="30" y="42"/>
                    </a:lnTo>
                    <a:lnTo>
                      <a:pt x="30" y="40"/>
                    </a:lnTo>
                    <a:lnTo>
                      <a:pt x="30" y="36"/>
                    </a:lnTo>
                    <a:lnTo>
                      <a:pt x="30" y="32"/>
                    </a:lnTo>
                    <a:lnTo>
                      <a:pt x="30" y="28"/>
                    </a:lnTo>
                    <a:lnTo>
                      <a:pt x="32" y="24"/>
                    </a:lnTo>
                    <a:lnTo>
                      <a:pt x="34" y="22"/>
                    </a:lnTo>
                    <a:lnTo>
                      <a:pt x="34" y="20"/>
                    </a:lnTo>
                    <a:lnTo>
                      <a:pt x="34" y="16"/>
                    </a:lnTo>
                    <a:lnTo>
                      <a:pt x="34" y="10"/>
                    </a:lnTo>
                    <a:lnTo>
                      <a:pt x="34" y="6"/>
                    </a:lnTo>
                    <a:lnTo>
                      <a:pt x="34" y="2"/>
                    </a:lnTo>
                    <a:lnTo>
                      <a:pt x="36" y="0"/>
                    </a:lnTo>
                    <a:lnTo>
                      <a:pt x="34" y="0"/>
                    </a:lnTo>
                    <a:lnTo>
                      <a:pt x="32" y="0"/>
                    </a:lnTo>
                    <a:lnTo>
                      <a:pt x="28" y="2"/>
                    </a:lnTo>
                    <a:lnTo>
                      <a:pt x="24" y="2"/>
                    </a:lnTo>
                    <a:lnTo>
                      <a:pt x="20" y="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25" name="Freeform 313"/>
              <p:cNvSpPr>
                <a:spLocks/>
              </p:cNvSpPr>
              <p:nvPr/>
            </p:nvSpPr>
            <p:spPr bwMode="gray">
              <a:xfrm>
                <a:off x="4284" y="767"/>
                <a:ext cx="36" cy="34"/>
              </a:xfrm>
              <a:custGeom>
                <a:avLst/>
                <a:gdLst>
                  <a:gd name="T0" fmla="*/ 2 w 32"/>
                  <a:gd name="T1" fmla="*/ 28 h 34"/>
                  <a:gd name="T2" fmla="*/ 2 w 32"/>
                  <a:gd name="T3" fmla="*/ 28 h 34"/>
                  <a:gd name="T4" fmla="*/ 0 w 32"/>
                  <a:gd name="T5" fmla="*/ 30 h 34"/>
                  <a:gd name="T6" fmla="*/ 0 w 32"/>
                  <a:gd name="T7" fmla="*/ 30 h 34"/>
                  <a:gd name="T8" fmla="*/ 2 w 32"/>
                  <a:gd name="T9" fmla="*/ 32 h 34"/>
                  <a:gd name="T10" fmla="*/ 4 w 32"/>
                  <a:gd name="T11" fmla="*/ 34 h 34"/>
                  <a:gd name="T12" fmla="*/ 6 w 32"/>
                  <a:gd name="T13" fmla="*/ 32 h 34"/>
                  <a:gd name="T14" fmla="*/ 10 w 32"/>
                  <a:gd name="T15" fmla="*/ 32 h 34"/>
                  <a:gd name="T16" fmla="*/ 12 w 32"/>
                  <a:gd name="T17" fmla="*/ 30 h 34"/>
                  <a:gd name="T18" fmla="*/ 16 w 32"/>
                  <a:gd name="T19" fmla="*/ 26 h 34"/>
                  <a:gd name="T20" fmla="*/ 20 w 32"/>
                  <a:gd name="T21" fmla="*/ 24 h 34"/>
                  <a:gd name="T22" fmla="*/ 22 w 32"/>
                  <a:gd name="T23" fmla="*/ 22 h 34"/>
                  <a:gd name="T24" fmla="*/ 22 w 32"/>
                  <a:gd name="T25" fmla="*/ 22 h 34"/>
                  <a:gd name="T26" fmla="*/ 22 w 32"/>
                  <a:gd name="T27" fmla="*/ 22 h 34"/>
                  <a:gd name="T28" fmla="*/ 24 w 32"/>
                  <a:gd name="T29" fmla="*/ 20 h 34"/>
                  <a:gd name="T30" fmla="*/ 26 w 32"/>
                  <a:gd name="T31" fmla="*/ 16 h 34"/>
                  <a:gd name="T32" fmla="*/ 28 w 32"/>
                  <a:gd name="T33" fmla="*/ 12 h 34"/>
                  <a:gd name="T34" fmla="*/ 30 w 32"/>
                  <a:gd name="T35" fmla="*/ 10 h 34"/>
                  <a:gd name="T36" fmla="*/ 32 w 32"/>
                  <a:gd name="T37" fmla="*/ 6 h 34"/>
                  <a:gd name="T38" fmla="*/ 32 w 32"/>
                  <a:gd name="T39" fmla="*/ 4 h 34"/>
                  <a:gd name="T40" fmla="*/ 32 w 32"/>
                  <a:gd name="T41" fmla="*/ 4 h 34"/>
                  <a:gd name="T42" fmla="*/ 32 w 32"/>
                  <a:gd name="T43" fmla="*/ 2 h 34"/>
                  <a:gd name="T44" fmla="*/ 30 w 32"/>
                  <a:gd name="T45" fmla="*/ 0 h 34"/>
                  <a:gd name="T46" fmla="*/ 28 w 32"/>
                  <a:gd name="T47" fmla="*/ 0 h 34"/>
                  <a:gd name="T48" fmla="*/ 26 w 32"/>
                  <a:gd name="T49" fmla="*/ 0 h 34"/>
                  <a:gd name="T50" fmla="*/ 22 w 32"/>
                  <a:gd name="T51" fmla="*/ 2 h 34"/>
                  <a:gd name="T52" fmla="*/ 20 w 32"/>
                  <a:gd name="T53" fmla="*/ 6 h 34"/>
                  <a:gd name="T54" fmla="*/ 16 w 32"/>
                  <a:gd name="T55" fmla="*/ 10 h 34"/>
                  <a:gd name="T56" fmla="*/ 12 w 32"/>
                  <a:gd name="T57" fmla="*/ 14 h 34"/>
                  <a:gd name="T58" fmla="*/ 8 w 32"/>
                  <a:gd name="T59" fmla="*/ 20 h 34"/>
                  <a:gd name="T60" fmla="*/ 4 w 32"/>
                  <a:gd name="T61" fmla="*/ 24 h 34"/>
                  <a:gd name="T62" fmla="*/ 2 w 32"/>
                  <a:gd name="T63" fmla="*/ 26 h 34"/>
                  <a:gd name="T64" fmla="*/ 2 w 32"/>
                  <a:gd name="T65" fmla="*/ 28 h 34"/>
                  <a:gd name="T66" fmla="*/ 2 w 32"/>
                  <a:gd name="T67" fmla="*/ 28 h 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
                  <a:gd name="T103" fmla="*/ 0 h 34"/>
                  <a:gd name="T104" fmla="*/ 32 w 32"/>
                  <a:gd name="T105" fmla="*/ 34 h 3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 h="34">
                    <a:moveTo>
                      <a:pt x="2" y="28"/>
                    </a:moveTo>
                    <a:lnTo>
                      <a:pt x="2" y="28"/>
                    </a:lnTo>
                    <a:lnTo>
                      <a:pt x="0" y="30"/>
                    </a:lnTo>
                    <a:lnTo>
                      <a:pt x="2" y="32"/>
                    </a:lnTo>
                    <a:lnTo>
                      <a:pt x="4" y="34"/>
                    </a:lnTo>
                    <a:lnTo>
                      <a:pt x="6" y="32"/>
                    </a:lnTo>
                    <a:lnTo>
                      <a:pt x="10" y="32"/>
                    </a:lnTo>
                    <a:lnTo>
                      <a:pt x="12" y="30"/>
                    </a:lnTo>
                    <a:lnTo>
                      <a:pt x="16" y="26"/>
                    </a:lnTo>
                    <a:lnTo>
                      <a:pt x="20" y="24"/>
                    </a:lnTo>
                    <a:lnTo>
                      <a:pt x="22" y="22"/>
                    </a:lnTo>
                    <a:lnTo>
                      <a:pt x="24" y="20"/>
                    </a:lnTo>
                    <a:lnTo>
                      <a:pt x="26" y="16"/>
                    </a:lnTo>
                    <a:lnTo>
                      <a:pt x="28" y="12"/>
                    </a:lnTo>
                    <a:lnTo>
                      <a:pt x="30" y="10"/>
                    </a:lnTo>
                    <a:lnTo>
                      <a:pt x="32" y="6"/>
                    </a:lnTo>
                    <a:lnTo>
                      <a:pt x="32" y="4"/>
                    </a:lnTo>
                    <a:lnTo>
                      <a:pt x="32" y="2"/>
                    </a:lnTo>
                    <a:lnTo>
                      <a:pt x="30" y="0"/>
                    </a:lnTo>
                    <a:lnTo>
                      <a:pt x="28" y="0"/>
                    </a:lnTo>
                    <a:lnTo>
                      <a:pt x="26" y="0"/>
                    </a:lnTo>
                    <a:lnTo>
                      <a:pt x="22" y="2"/>
                    </a:lnTo>
                    <a:lnTo>
                      <a:pt x="20" y="6"/>
                    </a:lnTo>
                    <a:lnTo>
                      <a:pt x="16" y="10"/>
                    </a:lnTo>
                    <a:lnTo>
                      <a:pt x="12" y="14"/>
                    </a:lnTo>
                    <a:lnTo>
                      <a:pt x="8" y="20"/>
                    </a:lnTo>
                    <a:lnTo>
                      <a:pt x="4" y="24"/>
                    </a:lnTo>
                    <a:lnTo>
                      <a:pt x="2" y="26"/>
                    </a:lnTo>
                    <a:lnTo>
                      <a:pt x="2" y="28"/>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26" name="Freeform 314"/>
              <p:cNvSpPr>
                <a:spLocks/>
              </p:cNvSpPr>
              <p:nvPr/>
            </p:nvSpPr>
            <p:spPr bwMode="gray">
              <a:xfrm>
                <a:off x="4351" y="791"/>
                <a:ext cx="66" cy="46"/>
              </a:xfrm>
              <a:custGeom>
                <a:avLst/>
                <a:gdLst>
                  <a:gd name="T0" fmla="*/ 42 w 60"/>
                  <a:gd name="T1" fmla="*/ 2 h 46"/>
                  <a:gd name="T2" fmla="*/ 30 w 60"/>
                  <a:gd name="T3" fmla="*/ 8 h 46"/>
                  <a:gd name="T4" fmla="*/ 20 w 60"/>
                  <a:gd name="T5" fmla="*/ 10 h 46"/>
                  <a:gd name="T6" fmla="*/ 6 w 60"/>
                  <a:gd name="T7" fmla="*/ 16 h 46"/>
                  <a:gd name="T8" fmla="*/ 6 w 60"/>
                  <a:gd name="T9" fmla="*/ 18 h 46"/>
                  <a:gd name="T10" fmla="*/ 4 w 60"/>
                  <a:gd name="T11" fmla="*/ 20 h 46"/>
                  <a:gd name="T12" fmla="*/ 2 w 60"/>
                  <a:gd name="T13" fmla="*/ 22 h 46"/>
                  <a:gd name="T14" fmla="*/ 2 w 60"/>
                  <a:gd name="T15" fmla="*/ 26 h 46"/>
                  <a:gd name="T16" fmla="*/ 0 w 60"/>
                  <a:gd name="T17" fmla="*/ 30 h 46"/>
                  <a:gd name="T18" fmla="*/ 0 w 60"/>
                  <a:gd name="T19" fmla="*/ 32 h 46"/>
                  <a:gd name="T20" fmla="*/ 0 w 60"/>
                  <a:gd name="T21" fmla="*/ 34 h 46"/>
                  <a:gd name="T22" fmla="*/ 2 w 60"/>
                  <a:gd name="T23" fmla="*/ 36 h 46"/>
                  <a:gd name="T24" fmla="*/ 8 w 60"/>
                  <a:gd name="T25" fmla="*/ 34 h 46"/>
                  <a:gd name="T26" fmla="*/ 12 w 60"/>
                  <a:gd name="T27" fmla="*/ 34 h 46"/>
                  <a:gd name="T28" fmla="*/ 16 w 60"/>
                  <a:gd name="T29" fmla="*/ 32 h 46"/>
                  <a:gd name="T30" fmla="*/ 20 w 60"/>
                  <a:gd name="T31" fmla="*/ 32 h 46"/>
                  <a:gd name="T32" fmla="*/ 20 w 60"/>
                  <a:gd name="T33" fmla="*/ 32 h 46"/>
                  <a:gd name="T34" fmla="*/ 20 w 60"/>
                  <a:gd name="T35" fmla="*/ 32 h 46"/>
                  <a:gd name="T36" fmla="*/ 20 w 60"/>
                  <a:gd name="T37" fmla="*/ 34 h 46"/>
                  <a:gd name="T38" fmla="*/ 20 w 60"/>
                  <a:gd name="T39" fmla="*/ 38 h 46"/>
                  <a:gd name="T40" fmla="*/ 22 w 60"/>
                  <a:gd name="T41" fmla="*/ 40 h 46"/>
                  <a:gd name="T42" fmla="*/ 24 w 60"/>
                  <a:gd name="T43" fmla="*/ 42 h 46"/>
                  <a:gd name="T44" fmla="*/ 26 w 60"/>
                  <a:gd name="T45" fmla="*/ 44 h 46"/>
                  <a:gd name="T46" fmla="*/ 30 w 60"/>
                  <a:gd name="T47" fmla="*/ 44 h 46"/>
                  <a:gd name="T48" fmla="*/ 32 w 60"/>
                  <a:gd name="T49" fmla="*/ 46 h 46"/>
                  <a:gd name="T50" fmla="*/ 36 w 60"/>
                  <a:gd name="T51" fmla="*/ 46 h 46"/>
                  <a:gd name="T52" fmla="*/ 40 w 60"/>
                  <a:gd name="T53" fmla="*/ 46 h 46"/>
                  <a:gd name="T54" fmla="*/ 42 w 60"/>
                  <a:gd name="T55" fmla="*/ 46 h 46"/>
                  <a:gd name="T56" fmla="*/ 44 w 60"/>
                  <a:gd name="T57" fmla="*/ 42 h 46"/>
                  <a:gd name="T58" fmla="*/ 44 w 60"/>
                  <a:gd name="T59" fmla="*/ 38 h 46"/>
                  <a:gd name="T60" fmla="*/ 44 w 60"/>
                  <a:gd name="T61" fmla="*/ 34 h 46"/>
                  <a:gd name="T62" fmla="*/ 42 w 60"/>
                  <a:gd name="T63" fmla="*/ 32 h 46"/>
                  <a:gd name="T64" fmla="*/ 42 w 60"/>
                  <a:gd name="T65" fmla="*/ 30 h 46"/>
                  <a:gd name="T66" fmla="*/ 44 w 60"/>
                  <a:gd name="T67" fmla="*/ 28 h 46"/>
                  <a:gd name="T68" fmla="*/ 46 w 60"/>
                  <a:gd name="T69" fmla="*/ 28 h 46"/>
                  <a:gd name="T70" fmla="*/ 48 w 60"/>
                  <a:gd name="T71" fmla="*/ 30 h 46"/>
                  <a:gd name="T72" fmla="*/ 50 w 60"/>
                  <a:gd name="T73" fmla="*/ 32 h 46"/>
                  <a:gd name="T74" fmla="*/ 52 w 60"/>
                  <a:gd name="T75" fmla="*/ 34 h 46"/>
                  <a:gd name="T76" fmla="*/ 54 w 60"/>
                  <a:gd name="T77" fmla="*/ 36 h 46"/>
                  <a:gd name="T78" fmla="*/ 56 w 60"/>
                  <a:gd name="T79" fmla="*/ 34 h 46"/>
                  <a:gd name="T80" fmla="*/ 58 w 60"/>
                  <a:gd name="T81" fmla="*/ 30 h 46"/>
                  <a:gd name="T82" fmla="*/ 60 w 60"/>
                  <a:gd name="T83" fmla="*/ 24 h 46"/>
                  <a:gd name="T84" fmla="*/ 60 w 60"/>
                  <a:gd name="T85" fmla="*/ 20 h 46"/>
                  <a:gd name="T86" fmla="*/ 60 w 60"/>
                  <a:gd name="T87" fmla="*/ 16 h 46"/>
                  <a:gd name="T88" fmla="*/ 58 w 60"/>
                  <a:gd name="T89" fmla="*/ 12 h 46"/>
                  <a:gd name="T90" fmla="*/ 56 w 60"/>
                  <a:gd name="T91" fmla="*/ 8 h 46"/>
                  <a:gd name="T92" fmla="*/ 52 w 60"/>
                  <a:gd name="T93" fmla="*/ 4 h 46"/>
                  <a:gd name="T94" fmla="*/ 48 w 60"/>
                  <a:gd name="T95" fmla="*/ 2 h 46"/>
                  <a:gd name="T96" fmla="*/ 46 w 60"/>
                  <a:gd name="T97" fmla="*/ 0 h 46"/>
                  <a:gd name="T98" fmla="*/ 42 w 60"/>
                  <a:gd name="T99" fmla="*/ 2 h 46"/>
                  <a:gd name="T100" fmla="*/ 42 w 60"/>
                  <a:gd name="T101" fmla="*/ 2 h 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46"/>
                  <a:gd name="T155" fmla="*/ 60 w 60"/>
                  <a:gd name="T156" fmla="*/ 46 h 4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46">
                    <a:moveTo>
                      <a:pt x="42" y="2"/>
                    </a:moveTo>
                    <a:lnTo>
                      <a:pt x="30" y="8"/>
                    </a:lnTo>
                    <a:lnTo>
                      <a:pt x="20" y="10"/>
                    </a:lnTo>
                    <a:lnTo>
                      <a:pt x="6" y="16"/>
                    </a:lnTo>
                    <a:lnTo>
                      <a:pt x="6" y="18"/>
                    </a:lnTo>
                    <a:lnTo>
                      <a:pt x="4" y="20"/>
                    </a:lnTo>
                    <a:lnTo>
                      <a:pt x="2" y="22"/>
                    </a:lnTo>
                    <a:lnTo>
                      <a:pt x="2" y="26"/>
                    </a:lnTo>
                    <a:lnTo>
                      <a:pt x="0" y="30"/>
                    </a:lnTo>
                    <a:lnTo>
                      <a:pt x="0" y="32"/>
                    </a:lnTo>
                    <a:lnTo>
                      <a:pt x="0" y="34"/>
                    </a:lnTo>
                    <a:lnTo>
                      <a:pt x="2" y="36"/>
                    </a:lnTo>
                    <a:lnTo>
                      <a:pt x="8" y="34"/>
                    </a:lnTo>
                    <a:lnTo>
                      <a:pt x="12" y="34"/>
                    </a:lnTo>
                    <a:lnTo>
                      <a:pt x="16" y="32"/>
                    </a:lnTo>
                    <a:lnTo>
                      <a:pt x="20" y="32"/>
                    </a:lnTo>
                    <a:lnTo>
                      <a:pt x="20" y="34"/>
                    </a:lnTo>
                    <a:lnTo>
                      <a:pt x="20" y="38"/>
                    </a:lnTo>
                    <a:lnTo>
                      <a:pt x="22" y="40"/>
                    </a:lnTo>
                    <a:lnTo>
                      <a:pt x="24" y="42"/>
                    </a:lnTo>
                    <a:lnTo>
                      <a:pt x="26" y="44"/>
                    </a:lnTo>
                    <a:lnTo>
                      <a:pt x="30" y="44"/>
                    </a:lnTo>
                    <a:lnTo>
                      <a:pt x="32" y="46"/>
                    </a:lnTo>
                    <a:lnTo>
                      <a:pt x="36" y="46"/>
                    </a:lnTo>
                    <a:lnTo>
                      <a:pt x="40" y="46"/>
                    </a:lnTo>
                    <a:lnTo>
                      <a:pt x="42" y="46"/>
                    </a:lnTo>
                    <a:lnTo>
                      <a:pt x="44" y="42"/>
                    </a:lnTo>
                    <a:lnTo>
                      <a:pt x="44" y="38"/>
                    </a:lnTo>
                    <a:lnTo>
                      <a:pt x="44" y="34"/>
                    </a:lnTo>
                    <a:lnTo>
                      <a:pt x="42" y="32"/>
                    </a:lnTo>
                    <a:lnTo>
                      <a:pt x="42" y="30"/>
                    </a:lnTo>
                    <a:lnTo>
                      <a:pt x="44" y="28"/>
                    </a:lnTo>
                    <a:lnTo>
                      <a:pt x="46" y="28"/>
                    </a:lnTo>
                    <a:lnTo>
                      <a:pt x="48" y="30"/>
                    </a:lnTo>
                    <a:lnTo>
                      <a:pt x="50" y="32"/>
                    </a:lnTo>
                    <a:lnTo>
                      <a:pt x="52" y="34"/>
                    </a:lnTo>
                    <a:lnTo>
                      <a:pt x="54" y="36"/>
                    </a:lnTo>
                    <a:lnTo>
                      <a:pt x="56" y="34"/>
                    </a:lnTo>
                    <a:lnTo>
                      <a:pt x="58" y="30"/>
                    </a:lnTo>
                    <a:lnTo>
                      <a:pt x="60" y="24"/>
                    </a:lnTo>
                    <a:lnTo>
                      <a:pt x="60" y="20"/>
                    </a:lnTo>
                    <a:lnTo>
                      <a:pt x="60" y="16"/>
                    </a:lnTo>
                    <a:lnTo>
                      <a:pt x="58" y="12"/>
                    </a:lnTo>
                    <a:lnTo>
                      <a:pt x="56" y="8"/>
                    </a:lnTo>
                    <a:lnTo>
                      <a:pt x="52" y="4"/>
                    </a:lnTo>
                    <a:lnTo>
                      <a:pt x="48" y="2"/>
                    </a:lnTo>
                    <a:lnTo>
                      <a:pt x="46" y="0"/>
                    </a:lnTo>
                    <a:lnTo>
                      <a:pt x="42" y="2"/>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27" name="Freeform 315"/>
              <p:cNvSpPr>
                <a:spLocks/>
              </p:cNvSpPr>
              <p:nvPr/>
            </p:nvSpPr>
            <p:spPr bwMode="gray">
              <a:xfrm>
                <a:off x="4194" y="819"/>
                <a:ext cx="119" cy="96"/>
              </a:xfrm>
              <a:custGeom>
                <a:avLst/>
                <a:gdLst>
                  <a:gd name="T0" fmla="*/ 70 w 108"/>
                  <a:gd name="T1" fmla="*/ 46 h 96"/>
                  <a:gd name="T2" fmla="*/ 90 w 108"/>
                  <a:gd name="T3" fmla="*/ 46 h 96"/>
                  <a:gd name="T4" fmla="*/ 100 w 108"/>
                  <a:gd name="T5" fmla="*/ 44 h 96"/>
                  <a:gd name="T6" fmla="*/ 86 w 108"/>
                  <a:gd name="T7" fmla="*/ 38 h 96"/>
                  <a:gd name="T8" fmla="*/ 108 w 108"/>
                  <a:gd name="T9" fmla="*/ 30 h 96"/>
                  <a:gd name="T10" fmla="*/ 108 w 108"/>
                  <a:gd name="T11" fmla="*/ 26 h 96"/>
                  <a:gd name="T12" fmla="*/ 104 w 108"/>
                  <a:gd name="T13" fmla="*/ 22 h 96"/>
                  <a:gd name="T14" fmla="*/ 98 w 108"/>
                  <a:gd name="T15" fmla="*/ 16 h 96"/>
                  <a:gd name="T16" fmla="*/ 92 w 108"/>
                  <a:gd name="T17" fmla="*/ 10 h 96"/>
                  <a:gd name="T18" fmla="*/ 90 w 108"/>
                  <a:gd name="T19" fmla="*/ 6 h 96"/>
                  <a:gd name="T20" fmla="*/ 88 w 108"/>
                  <a:gd name="T21" fmla="*/ 4 h 96"/>
                  <a:gd name="T22" fmla="*/ 84 w 108"/>
                  <a:gd name="T23" fmla="*/ 0 h 96"/>
                  <a:gd name="T24" fmla="*/ 78 w 108"/>
                  <a:gd name="T25" fmla="*/ 2 h 96"/>
                  <a:gd name="T26" fmla="*/ 72 w 108"/>
                  <a:gd name="T27" fmla="*/ 4 h 96"/>
                  <a:gd name="T28" fmla="*/ 66 w 108"/>
                  <a:gd name="T29" fmla="*/ 10 h 96"/>
                  <a:gd name="T30" fmla="*/ 58 w 108"/>
                  <a:gd name="T31" fmla="*/ 14 h 96"/>
                  <a:gd name="T32" fmla="*/ 48 w 108"/>
                  <a:gd name="T33" fmla="*/ 38 h 96"/>
                  <a:gd name="T34" fmla="*/ 42 w 108"/>
                  <a:gd name="T35" fmla="*/ 40 h 96"/>
                  <a:gd name="T36" fmla="*/ 36 w 108"/>
                  <a:gd name="T37" fmla="*/ 46 h 96"/>
                  <a:gd name="T38" fmla="*/ 30 w 108"/>
                  <a:gd name="T39" fmla="*/ 48 h 96"/>
                  <a:gd name="T40" fmla="*/ 24 w 108"/>
                  <a:gd name="T41" fmla="*/ 54 h 96"/>
                  <a:gd name="T42" fmla="*/ 18 w 108"/>
                  <a:gd name="T43" fmla="*/ 60 h 96"/>
                  <a:gd name="T44" fmla="*/ 16 w 108"/>
                  <a:gd name="T45" fmla="*/ 64 h 96"/>
                  <a:gd name="T46" fmla="*/ 0 w 108"/>
                  <a:gd name="T47" fmla="*/ 88 h 96"/>
                  <a:gd name="T48" fmla="*/ 2 w 108"/>
                  <a:gd name="T49" fmla="*/ 90 h 96"/>
                  <a:gd name="T50" fmla="*/ 10 w 108"/>
                  <a:gd name="T51" fmla="*/ 94 h 96"/>
                  <a:gd name="T52" fmla="*/ 16 w 108"/>
                  <a:gd name="T53" fmla="*/ 96 h 96"/>
                  <a:gd name="T54" fmla="*/ 22 w 108"/>
                  <a:gd name="T55" fmla="*/ 90 h 96"/>
                  <a:gd name="T56" fmla="*/ 24 w 108"/>
                  <a:gd name="T57" fmla="*/ 86 h 96"/>
                  <a:gd name="T58" fmla="*/ 28 w 108"/>
                  <a:gd name="T59" fmla="*/ 82 h 96"/>
                  <a:gd name="T60" fmla="*/ 32 w 108"/>
                  <a:gd name="T61" fmla="*/ 80 h 96"/>
                  <a:gd name="T62" fmla="*/ 46 w 108"/>
                  <a:gd name="T63" fmla="*/ 74 h 96"/>
                  <a:gd name="T64" fmla="*/ 62 w 108"/>
                  <a:gd name="T65" fmla="*/ 56 h 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8"/>
                  <a:gd name="T100" fmla="*/ 0 h 96"/>
                  <a:gd name="T101" fmla="*/ 108 w 108"/>
                  <a:gd name="T102" fmla="*/ 96 h 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8" h="96">
                    <a:moveTo>
                      <a:pt x="62" y="56"/>
                    </a:moveTo>
                    <a:lnTo>
                      <a:pt x="70" y="46"/>
                    </a:lnTo>
                    <a:lnTo>
                      <a:pt x="84" y="46"/>
                    </a:lnTo>
                    <a:lnTo>
                      <a:pt x="90" y="46"/>
                    </a:lnTo>
                    <a:lnTo>
                      <a:pt x="96" y="44"/>
                    </a:lnTo>
                    <a:lnTo>
                      <a:pt x="100" y="44"/>
                    </a:lnTo>
                    <a:lnTo>
                      <a:pt x="102" y="42"/>
                    </a:lnTo>
                    <a:lnTo>
                      <a:pt x="86" y="38"/>
                    </a:lnTo>
                    <a:lnTo>
                      <a:pt x="108" y="32"/>
                    </a:lnTo>
                    <a:lnTo>
                      <a:pt x="108" y="30"/>
                    </a:lnTo>
                    <a:lnTo>
                      <a:pt x="108" y="28"/>
                    </a:lnTo>
                    <a:lnTo>
                      <a:pt x="108" y="26"/>
                    </a:lnTo>
                    <a:lnTo>
                      <a:pt x="104" y="24"/>
                    </a:lnTo>
                    <a:lnTo>
                      <a:pt x="104" y="22"/>
                    </a:lnTo>
                    <a:lnTo>
                      <a:pt x="102" y="20"/>
                    </a:lnTo>
                    <a:lnTo>
                      <a:pt x="98" y="16"/>
                    </a:lnTo>
                    <a:lnTo>
                      <a:pt x="96" y="14"/>
                    </a:lnTo>
                    <a:lnTo>
                      <a:pt x="92" y="10"/>
                    </a:lnTo>
                    <a:lnTo>
                      <a:pt x="90" y="8"/>
                    </a:lnTo>
                    <a:lnTo>
                      <a:pt x="90" y="6"/>
                    </a:lnTo>
                    <a:lnTo>
                      <a:pt x="88" y="6"/>
                    </a:lnTo>
                    <a:lnTo>
                      <a:pt x="88" y="4"/>
                    </a:lnTo>
                    <a:lnTo>
                      <a:pt x="86" y="2"/>
                    </a:lnTo>
                    <a:lnTo>
                      <a:pt x="84" y="0"/>
                    </a:lnTo>
                    <a:lnTo>
                      <a:pt x="82" y="0"/>
                    </a:lnTo>
                    <a:lnTo>
                      <a:pt x="78" y="2"/>
                    </a:lnTo>
                    <a:lnTo>
                      <a:pt x="74" y="4"/>
                    </a:lnTo>
                    <a:lnTo>
                      <a:pt x="72" y="4"/>
                    </a:lnTo>
                    <a:lnTo>
                      <a:pt x="70" y="6"/>
                    </a:lnTo>
                    <a:lnTo>
                      <a:pt x="66" y="10"/>
                    </a:lnTo>
                    <a:lnTo>
                      <a:pt x="62" y="12"/>
                    </a:lnTo>
                    <a:lnTo>
                      <a:pt x="58" y="14"/>
                    </a:lnTo>
                    <a:lnTo>
                      <a:pt x="48" y="36"/>
                    </a:lnTo>
                    <a:lnTo>
                      <a:pt x="48" y="38"/>
                    </a:lnTo>
                    <a:lnTo>
                      <a:pt x="46" y="38"/>
                    </a:lnTo>
                    <a:lnTo>
                      <a:pt x="42" y="40"/>
                    </a:lnTo>
                    <a:lnTo>
                      <a:pt x="38" y="44"/>
                    </a:lnTo>
                    <a:lnTo>
                      <a:pt x="36" y="46"/>
                    </a:lnTo>
                    <a:lnTo>
                      <a:pt x="32" y="48"/>
                    </a:lnTo>
                    <a:lnTo>
                      <a:pt x="30" y="48"/>
                    </a:lnTo>
                    <a:lnTo>
                      <a:pt x="26" y="52"/>
                    </a:lnTo>
                    <a:lnTo>
                      <a:pt x="24" y="54"/>
                    </a:lnTo>
                    <a:lnTo>
                      <a:pt x="20" y="58"/>
                    </a:lnTo>
                    <a:lnTo>
                      <a:pt x="18" y="60"/>
                    </a:lnTo>
                    <a:lnTo>
                      <a:pt x="16" y="62"/>
                    </a:lnTo>
                    <a:lnTo>
                      <a:pt x="16" y="64"/>
                    </a:lnTo>
                    <a:lnTo>
                      <a:pt x="8" y="84"/>
                    </a:lnTo>
                    <a:lnTo>
                      <a:pt x="0" y="88"/>
                    </a:lnTo>
                    <a:lnTo>
                      <a:pt x="2" y="90"/>
                    </a:lnTo>
                    <a:lnTo>
                      <a:pt x="6" y="92"/>
                    </a:lnTo>
                    <a:lnTo>
                      <a:pt x="10" y="94"/>
                    </a:lnTo>
                    <a:lnTo>
                      <a:pt x="14" y="96"/>
                    </a:lnTo>
                    <a:lnTo>
                      <a:pt x="16" y="96"/>
                    </a:lnTo>
                    <a:lnTo>
                      <a:pt x="18" y="94"/>
                    </a:lnTo>
                    <a:lnTo>
                      <a:pt x="22" y="90"/>
                    </a:lnTo>
                    <a:lnTo>
                      <a:pt x="24" y="86"/>
                    </a:lnTo>
                    <a:lnTo>
                      <a:pt x="26" y="84"/>
                    </a:lnTo>
                    <a:lnTo>
                      <a:pt x="28" y="82"/>
                    </a:lnTo>
                    <a:lnTo>
                      <a:pt x="32" y="80"/>
                    </a:lnTo>
                    <a:lnTo>
                      <a:pt x="38" y="78"/>
                    </a:lnTo>
                    <a:lnTo>
                      <a:pt x="46" y="74"/>
                    </a:lnTo>
                    <a:lnTo>
                      <a:pt x="54" y="70"/>
                    </a:lnTo>
                    <a:lnTo>
                      <a:pt x="62" y="56"/>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28" name="Freeform 316"/>
              <p:cNvSpPr>
                <a:spLocks/>
              </p:cNvSpPr>
              <p:nvPr/>
            </p:nvSpPr>
            <p:spPr bwMode="gray">
              <a:xfrm>
                <a:off x="4172" y="861"/>
                <a:ext cx="132" cy="110"/>
              </a:xfrm>
              <a:custGeom>
                <a:avLst/>
                <a:gdLst>
                  <a:gd name="T0" fmla="*/ 102 w 120"/>
                  <a:gd name="T1" fmla="*/ 32 h 110"/>
                  <a:gd name="T2" fmla="*/ 104 w 120"/>
                  <a:gd name="T3" fmla="*/ 34 h 110"/>
                  <a:gd name="T4" fmla="*/ 112 w 120"/>
                  <a:gd name="T5" fmla="*/ 36 h 110"/>
                  <a:gd name="T6" fmla="*/ 120 w 120"/>
                  <a:gd name="T7" fmla="*/ 42 h 110"/>
                  <a:gd name="T8" fmla="*/ 116 w 120"/>
                  <a:gd name="T9" fmla="*/ 46 h 110"/>
                  <a:gd name="T10" fmla="*/ 114 w 120"/>
                  <a:gd name="T11" fmla="*/ 48 h 110"/>
                  <a:gd name="T12" fmla="*/ 106 w 120"/>
                  <a:gd name="T13" fmla="*/ 50 h 110"/>
                  <a:gd name="T14" fmla="*/ 102 w 120"/>
                  <a:gd name="T15" fmla="*/ 54 h 110"/>
                  <a:gd name="T16" fmla="*/ 100 w 120"/>
                  <a:gd name="T17" fmla="*/ 56 h 110"/>
                  <a:gd name="T18" fmla="*/ 94 w 120"/>
                  <a:gd name="T19" fmla="*/ 70 h 110"/>
                  <a:gd name="T20" fmla="*/ 88 w 120"/>
                  <a:gd name="T21" fmla="*/ 76 h 110"/>
                  <a:gd name="T22" fmla="*/ 86 w 120"/>
                  <a:gd name="T23" fmla="*/ 80 h 110"/>
                  <a:gd name="T24" fmla="*/ 84 w 120"/>
                  <a:gd name="T25" fmla="*/ 84 h 110"/>
                  <a:gd name="T26" fmla="*/ 82 w 120"/>
                  <a:gd name="T27" fmla="*/ 94 h 110"/>
                  <a:gd name="T28" fmla="*/ 78 w 120"/>
                  <a:gd name="T29" fmla="*/ 102 h 110"/>
                  <a:gd name="T30" fmla="*/ 74 w 120"/>
                  <a:gd name="T31" fmla="*/ 106 h 110"/>
                  <a:gd name="T32" fmla="*/ 66 w 120"/>
                  <a:gd name="T33" fmla="*/ 108 h 110"/>
                  <a:gd name="T34" fmla="*/ 60 w 120"/>
                  <a:gd name="T35" fmla="*/ 100 h 110"/>
                  <a:gd name="T36" fmla="*/ 50 w 120"/>
                  <a:gd name="T37" fmla="*/ 98 h 110"/>
                  <a:gd name="T38" fmla="*/ 46 w 120"/>
                  <a:gd name="T39" fmla="*/ 96 h 110"/>
                  <a:gd name="T40" fmla="*/ 40 w 120"/>
                  <a:gd name="T41" fmla="*/ 96 h 110"/>
                  <a:gd name="T42" fmla="*/ 34 w 120"/>
                  <a:gd name="T43" fmla="*/ 96 h 110"/>
                  <a:gd name="T44" fmla="*/ 26 w 120"/>
                  <a:gd name="T45" fmla="*/ 94 h 110"/>
                  <a:gd name="T46" fmla="*/ 22 w 120"/>
                  <a:gd name="T47" fmla="*/ 90 h 110"/>
                  <a:gd name="T48" fmla="*/ 16 w 120"/>
                  <a:gd name="T49" fmla="*/ 86 h 110"/>
                  <a:gd name="T50" fmla="*/ 6 w 120"/>
                  <a:gd name="T51" fmla="*/ 82 h 110"/>
                  <a:gd name="T52" fmla="*/ 0 w 120"/>
                  <a:gd name="T53" fmla="*/ 78 h 110"/>
                  <a:gd name="T54" fmla="*/ 0 w 120"/>
                  <a:gd name="T55" fmla="*/ 74 h 110"/>
                  <a:gd name="T56" fmla="*/ 4 w 120"/>
                  <a:gd name="T57" fmla="*/ 72 h 110"/>
                  <a:gd name="T58" fmla="*/ 2 w 120"/>
                  <a:gd name="T59" fmla="*/ 60 h 110"/>
                  <a:gd name="T60" fmla="*/ 2 w 120"/>
                  <a:gd name="T61" fmla="*/ 52 h 110"/>
                  <a:gd name="T62" fmla="*/ 6 w 120"/>
                  <a:gd name="T63" fmla="*/ 44 h 110"/>
                  <a:gd name="T64" fmla="*/ 8 w 120"/>
                  <a:gd name="T65" fmla="*/ 42 h 110"/>
                  <a:gd name="T66" fmla="*/ 20 w 120"/>
                  <a:gd name="T67" fmla="*/ 46 h 110"/>
                  <a:gd name="T68" fmla="*/ 22 w 120"/>
                  <a:gd name="T69" fmla="*/ 48 h 110"/>
                  <a:gd name="T70" fmla="*/ 28 w 120"/>
                  <a:gd name="T71" fmla="*/ 52 h 110"/>
                  <a:gd name="T72" fmla="*/ 36 w 120"/>
                  <a:gd name="T73" fmla="*/ 52 h 110"/>
                  <a:gd name="T74" fmla="*/ 44 w 120"/>
                  <a:gd name="T75" fmla="*/ 44 h 110"/>
                  <a:gd name="T76" fmla="*/ 48 w 120"/>
                  <a:gd name="T77" fmla="*/ 42 h 110"/>
                  <a:gd name="T78" fmla="*/ 56 w 120"/>
                  <a:gd name="T79" fmla="*/ 38 h 110"/>
                  <a:gd name="T80" fmla="*/ 62 w 120"/>
                  <a:gd name="T81" fmla="*/ 34 h 110"/>
                  <a:gd name="T82" fmla="*/ 70 w 120"/>
                  <a:gd name="T83" fmla="*/ 30 h 110"/>
                  <a:gd name="T84" fmla="*/ 74 w 120"/>
                  <a:gd name="T85" fmla="*/ 28 h 110"/>
                  <a:gd name="T86" fmla="*/ 90 w 120"/>
                  <a:gd name="T87" fmla="*/ 4 h 110"/>
                  <a:gd name="T88" fmla="*/ 94 w 120"/>
                  <a:gd name="T89" fmla="*/ 4 h 110"/>
                  <a:gd name="T90" fmla="*/ 106 w 120"/>
                  <a:gd name="T91" fmla="*/ 4 h 110"/>
                  <a:gd name="T92" fmla="*/ 116 w 120"/>
                  <a:gd name="T93" fmla="*/ 2 h 110"/>
                  <a:gd name="T94" fmla="*/ 120 w 120"/>
                  <a:gd name="T95" fmla="*/ 2 h 110"/>
                  <a:gd name="T96" fmla="*/ 116 w 120"/>
                  <a:gd name="T97" fmla="*/ 6 h 110"/>
                  <a:gd name="T98" fmla="*/ 108 w 120"/>
                  <a:gd name="T99" fmla="*/ 12 h 110"/>
                  <a:gd name="T100" fmla="*/ 102 w 120"/>
                  <a:gd name="T101" fmla="*/ 28 h 1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0"/>
                  <a:gd name="T154" fmla="*/ 0 h 110"/>
                  <a:gd name="T155" fmla="*/ 120 w 120"/>
                  <a:gd name="T156" fmla="*/ 110 h 11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0" h="110">
                    <a:moveTo>
                      <a:pt x="102" y="28"/>
                    </a:moveTo>
                    <a:lnTo>
                      <a:pt x="102" y="32"/>
                    </a:lnTo>
                    <a:lnTo>
                      <a:pt x="102" y="34"/>
                    </a:lnTo>
                    <a:lnTo>
                      <a:pt x="104" y="34"/>
                    </a:lnTo>
                    <a:lnTo>
                      <a:pt x="106" y="34"/>
                    </a:lnTo>
                    <a:lnTo>
                      <a:pt x="112" y="36"/>
                    </a:lnTo>
                    <a:lnTo>
                      <a:pt x="116" y="38"/>
                    </a:lnTo>
                    <a:lnTo>
                      <a:pt x="120" y="42"/>
                    </a:lnTo>
                    <a:lnTo>
                      <a:pt x="118" y="44"/>
                    </a:lnTo>
                    <a:lnTo>
                      <a:pt x="116" y="46"/>
                    </a:lnTo>
                    <a:lnTo>
                      <a:pt x="114" y="48"/>
                    </a:lnTo>
                    <a:lnTo>
                      <a:pt x="108" y="48"/>
                    </a:lnTo>
                    <a:lnTo>
                      <a:pt x="106" y="50"/>
                    </a:lnTo>
                    <a:lnTo>
                      <a:pt x="102" y="52"/>
                    </a:lnTo>
                    <a:lnTo>
                      <a:pt x="102" y="54"/>
                    </a:lnTo>
                    <a:lnTo>
                      <a:pt x="100" y="56"/>
                    </a:lnTo>
                    <a:lnTo>
                      <a:pt x="98" y="70"/>
                    </a:lnTo>
                    <a:lnTo>
                      <a:pt x="94" y="70"/>
                    </a:lnTo>
                    <a:lnTo>
                      <a:pt x="90" y="74"/>
                    </a:lnTo>
                    <a:lnTo>
                      <a:pt x="88" y="76"/>
                    </a:lnTo>
                    <a:lnTo>
                      <a:pt x="86" y="78"/>
                    </a:lnTo>
                    <a:lnTo>
                      <a:pt x="86" y="80"/>
                    </a:lnTo>
                    <a:lnTo>
                      <a:pt x="84" y="82"/>
                    </a:lnTo>
                    <a:lnTo>
                      <a:pt x="84" y="84"/>
                    </a:lnTo>
                    <a:lnTo>
                      <a:pt x="82" y="90"/>
                    </a:lnTo>
                    <a:lnTo>
                      <a:pt x="82" y="94"/>
                    </a:lnTo>
                    <a:lnTo>
                      <a:pt x="80" y="98"/>
                    </a:lnTo>
                    <a:lnTo>
                      <a:pt x="78" y="102"/>
                    </a:lnTo>
                    <a:lnTo>
                      <a:pt x="76" y="104"/>
                    </a:lnTo>
                    <a:lnTo>
                      <a:pt x="74" y="106"/>
                    </a:lnTo>
                    <a:lnTo>
                      <a:pt x="70" y="108"/>
                    </a:lnTo>
                    <a:lnTo>
                      <a:pt x="66" y="108"/>
                    </a:lnTo>
                    <a:lnTo>
                      <a:pt x="64" y="110"/>
                    </a:lnTo>
                    <a:lnTo>
                      <a:pt x="60" y="100"/>
                    </a:lnTo>
                    <a:lnTo>
                      <a:pt x="50" y="100"/>
                    </a:lnTo>
                    <a:lnTo>
                      <a:pt x="50" y="98"/>
                    </a:lnTo>
                    <a:lnTo>
                      <a:pt x="50" y="96"/>
                    </a:lnTo>
                    <a:lnTo>
                      <a:pt x="46" y="96"/>
                    </a:lnTo>
                    <a:lnTo>
                      <a:pt x="42" y="96"/>
                    </a:lnTo>
                    <a:lnTo>
                      <a:pt x="40" y="96"/>
                    </a:lnTo>
                    <a:lnTo>
                      <a:pt x="38" y="96"/>
                    </a:lnTo>
                    <a:lnTo>
                      <a:pt x="34" y="96"/>
                    </a:lnTo>
                    <a:lnTo>
                      <a:pt x="30" y="96"/>
                    </a:lnTo>
                    <a:lnTo>
                      <a:pt x="26" y="94"/>
                    </a:lnTo>
                    <a:lnTo>
                      <a:pt x="24" y="92"/>
                    </a:lnTo>
                    <a:lnTo>
                      <a:pt x="22" y="90"/>
                    </a:lnTo>
                    <a:lnTo>
                      <a:pt x="20" y="88"/>
                    </a:lnTo>
                    <a:lnTo>
                      <a:pt x="16" y="86"/>
                    </a:lnTo>
                    <a:lnTo>
                      <a:pt x="12" y="84"/>
                    </a:lnTo>
                    <a:lnTo>
                      <a:pt x="6" y="82"/>
                    </a:lnTo>
                    <a:lnTo>
                      <a:pt x="2" y="80"/>
                    </a:lnTo>
                    <a:lnTo>
                      <a:pt x="0" y="78"/>
                    </a:lnTo>
                    <a:lnTo>
                      <a:pt x="0" y="76"/>
                    </a:lnTo>
                    <a:lnTo>
                      <a:pt x="0" y="74"/>
                    </a:lnTo>
                    <a:lnTo>
                      <a:pt x="2" y="74"/>
                    </a:lnTo>
                    <a:lnTo>
                      <a:pt x="4" y="72"/>
                    </a:lnTo>
                    <a:lnTo>
                      <a:pt x="2" y="60"/>
                    </a:lnTo>
                    <a:lnTo>
                      <a:pt x="2" y="56"/>
                    </a:lnTo>
                    <a:lnTo>
                      <a:pt x="2" y="52"/>
                    </a:lnTo>
                    <a:lnTo>
                      <a:pt x="4" y="48"/>
                    </a:lnTo>
                    <a:lnTo>
                      <a:pt x="6" y="44"/>
                    </a:lnTo>
                    <a:lnTo>
                      <a:pt x="8" y="42"/>
                    </a:lnTo>
                    <a:lnTo>
                      <a:pt x="28" y="42"/>
                    </a:lnTo>
                    <a:lnTo>
                      <a:pt x="20" y="46"/>
                    </a:lnTo>
                    <a:lnTo>
                      <a:pt x="22" y="48"/>
                    </a:lnTo>
                    <a:lnTo>
                      <a:pt x="26" y="50"/>
                    </a:lnTo>
                    <a:lnTo>
                      <a:pt x="28" y="52"/>
                    </a:lnTo>
                    <a:lnTo>
                      <a:pt x="32" y="54"/>
                    </a:lnTo>
                    <a:lnTo>
                      <a:pt x="36" y="52"/>
                    </a:lnTo>
                    <a:lnTo>
                      <a:pt x="40" y="50"/>
                    </a:lnTo>
                    <a:lnTo>
                      <a:pt x="44" y="44"/>
                    </a:lnTo>
                    <a:lnTo>
                      <a:pt x="48" y="42"/>
                    </a:lnTo>
                    <a:lnTo>
                      <a:pt x="50" y="38"/>
                    </a:lnTo>
                    <a:lnTo>
                      <a:pt x="56" y="38"/>
                    </a:lnTo>
                    <a:lnTo>
                      <a:pt x="58" y="36"/>
                    </a:lnTo>
                    <a:lnTo>
                      <a:pt x="62" y="34"/>
                    </a:lnTo>
                    <a:lnTo>
                      <a:pt x="66" y="32"/>
                    </a:lnTo>
                    <a:lnTo>
                      <a:pt x="70" y="30"/>
                    </a:lnTo>
                    <a:lnTo>
                      <a:pt x="72" y="28"/>
                    </a:lnTo>
                    <a:lnTo>
                      <a:pt x="74" y="28"/>
                    </a:lnTo>
                    <a:lnTo>
                      <a:pt x="82" y="14"/>
                    </a:lnTo>
                    <a:lnTo>
                      <a:pt x="90" y="4"/>
                    </a:lnTo>
                    <a:lnTo>
                      <a:pt x="94" y="4"/>
                    </a:lnTo>
                    <a:lnTo>
                      <a:pt x="100" y="4"/>
                    </a:lnTo>
                    <a:lnTo>
                      <a:pt x="106" y="4"/>
                    </a:lnTo>
                    <a:lnTo>
                      <a:pt x="112" y="4"/>
                    </a:lnTo>
                    <a:lnTo>
                      <a:pt x="116" y="2"/>
                    </a:lnTo>
                    <a:lnTo>
                      <a:pt x="120" y="0"/>
                    </a:lnTo>
                    <a:lnTo>
                      <a:pt x="120" y="2"/>
                    </a:lnTo>
                    <a:lnTo>
                      <a:pt x="118" y="4"/>
                    </a:lnTo>
                    <a:lnTo>
                      <a:pt x="116" y="6"/>
                    </a:lnTo>
                    <a:lnTo>
                      <a:pt x="112" y="8"/>
                    </a:lnTo>
                    <a:lnTo>
                      <a:pt x="108" y="12"/>
                    </a:lnTo>
                    <a:lnTo>
                      <a:pt x="102" y="14"/>
                    </a:lnTo>
                    <a:lnTo>
                      <a:pt x="102" y="28"/>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29" name="Freeform 320"/>
              <p:cNvSpPr>
                <a:spLocks/>
              </p:cNvSpPr>
              <p:nvPr/>
            </p:nvSpPr>
            <p:spPr bwMode="gray">
              <a:xfrm>
                <a:off x="4309" y="883"/>
                <a:ext cx="90" cy="96"/>
              </a:xfrm>
              <a:custGeom>
                <a:avLst/>
                <a:gdLst>
                  <a:gd name="T0" fmla="*/ 10 w 82"/>
                  <a:gd name="T1" fmla="*/ 90 h 96"/>
                  <a:gd name="T2" fmla="*/ 8 w 82"/>
                  <a:gd name="T3" fmla="*/ 78 h 96"/>
                  <a:gd name="T4" fmla="*/ 12 w 82"/>
                  <a:gd name="T5" fmla="*/ 64 h 96"/>
                  <a:gd name="T6" fmla="*/ 10 w 82"/>
                  <a:gd name="T7" fmla="*/ 56 h 96"/>
                  <a:gd name="T8" fmla="*/ 2 w 82"/>
                  <a:gd name="T9" fmla="*/ 52 h 96"/>
                  <a:gd name="T10" fmla="*/ 0 w 82"/>
                  <a:gd name="T11" fmla="*/ 46 h 96"/>
                  <a:gd name="T12" fmla="*/ 6 w 82"/>
                  <a:gd name="T13" fmla="*/ 34 h 96"/>
                  <a:gd name="T14" fmla="*/ 8 w 82"/>
                  <a:gd name="T15" fmla="*/ 30 h 96"/>
                  <a:gd name="T16" fmla="*/ 8 w 82"/>
                  <a:gd name="T17" fmla="*/ 20 h 96"/>
                  <a:gd name="T18" fmla="*/ 14 w 82"/>
                  <a:gd name="T19" fmla="*/ 18 h 96"/>
                  <a:gd name="T20" fmla="*/ 20 w 82"/>
                  <a:gd name="T21" fmla="*/ 16 h 96"/>
                  <a:gd name="T22" fmla="*/ 24 w 82"/>
                  <a:gd name="T23" fmla="*/ 8 h 96"/>
                  <a:gd name="T24" fmla="*/ 42 w 82"/>
                  <a:gd name="T25" fmla="*/ 0 h 96"/>
                  <a:gd name="T26" fmla="*/ 52 w 82"/>
                  <a:gd name="T27" fmla="*/ 0 h 96"/>
                  <a:gd name="T28" fmla="*/ 68 w 82"/>
                  <a:gd name="T29" fmla="*/ 4 h 96"/>
                  <a:gd name="T30" fmla="*/ 72 w 82"/>
                  <a:gd name="T31" fmla="*/ 6 h 96"/>
                  <a:gd name="T32" fmla="*/ 76 w 82"/>
                  <a:gd name="T33" fmla="*/ 4 h 96"/>
                  <a:gd name="T34" fmla="*/ 82 w 82"/>
                  <a:gd name="T35" fmla="*/ 10 h 96"/>
                  <a:gd name="T36" fmla="*/ 78 w 82"/>
                  <a:gd name="T37" fmla="*/ 20 h 96"/>
                  <a:gd name="T38" fmla="*/ 68 w 82"/>
                  <a:gd name="T39" fmla="*/ 22 h 96"/>
                  <a:gd name="T40" fmla="*/ 62 w 82"/>
                  <a:gd name="T41" fmla="*/ 14 h 96"/>
                  <a:gd name="T42" fmla="*/ 54 w 82"/>
                  <a:gd name="T43" fmla="*/ 8 h 96"/>
                  <a:gd name="T44" fmla="*/ 40 w 82"/>
                  <a:gd name="T45" fmla="*/ 8 h 96"/>
                  <a:gd name="T46" fmla="*/ 26 w 82"/>
                  <a:gd name="T47" fmla="*/ 16 h 96"/>
                  <a:gd name="T48" fmla="*/ 22 w 82"/>
                  <a:gd name="T49" fmla="*/ 24 h 96"/>
                  <a:gd name="T50" fmla="*/ 20 w 82"/>
                  <a:gd name="T51" fmla="*/ 34 h 96"/>
                  <a:gd name="T52" fmla="*/ 20 w 82"/>
                  <a:gd name="T53" fmla="*/ 38 h 96"/>
                  <a:gd name="T54" fmla="*/ 34 w 82"/>
                  <a:gd name="T55" fmla="*/ 36 h 96"/>
                  <a:gd name="T56" fmla="*/ 44 w 82"/>
                  <a:gd name="T57" fmla="*/ 32 h 96"/>
                  <a:gd name="T58" fmla="*/ 50 w 82"/>
                  <a:gd name="T59" fmla="*/ 28 h 96"/>
                  <a:gd name="T60" fmla="*/ 54 w 82"/>
                  <a:gd name="T61" fmla="*/ 30 h 96"/>
                  <a:gd name="T62" fmla="*/ 54 w 82"/>
                  <a:gd name="T63" fmla="*/ 36 h 96"/>
                  <a:gd name="T64" fmla="*/ 46 w 82"/>
                  <a:gd name="T65" fmla="*/ 40 h 96"/>
                  <a:gd name="T66" fmla="*/ 36 w 82"/>
                  <a:gd name="T67" fmla="*/ 44 h 96"/>
                  <a:gd name="T68" fmla="*/ 32 w 82"/>
                  <a:gd name="T69" fmla="*/ 46 h 96"/>
                  <a:gd name="T70" fmla="*/ 32 w 82"/>
                  <a:gd name="T71" fmla="*/ 50 h 96"/>
                  <a:gd name="T72" fmla="*/ 40 w 82"/>
                  <a:gd name="T73" fmla="*/ 54 h 96"/>
                  <a:gd name="T74" fmla="*/ 46 w 82"/>
                  <a:gd name="T75" fmla="*/ 66 h 96"/>
                  <a:gd name="T76" fmla="*/ 58 w 82"/>
                  <a:gd name="T77" fmla="*/ 76 h 96"/>
                  <a:gd name="T78" fmla="*/ 38 w 82"/>
                  <a:gd name="T79" fmla="*/ 96 h 96"/>
                  <a:gd name="T80" fmla="*/ 32 w 82"/>
                  <a:gd name="T81" fmla="*/ 62 h 96"/>
                  <a:gd name="T82" fmla="*/ 24 w 82"/>
                  <a:gd name="T83" fmla="*/ 78 h 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2"/>
                  <a:gd name="T127" fmla="*/ 0 h 96"/>
                  <a:gd name="T128" fmla="*/ 82 w 82"/>
                  <a:gd name="T129" fmla="*/ 96 h 9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2" h="96">
                    <a:moveTo>
                      <a:pt x="16" y="88"/>
                    </a:moveTo>
                    <a:lnTo>
                      <a:pt x="10" y="92"/>
                    </a:lnTo>
                    <a:lnTo>
                      <a:pt x="10" y="90"/>
                    </a:lnTo>
                    <a:lnTo>
                      <a:pt x="8" y="86"/>
                    </a:lnTo>
                    <a:lnTo>
                      <a:pt x="8" y="82"/>
                    </a:lnTo>
                    <a:lnTo>
                      <a:pt x="8" y="78"/>
                    </a:lnTo>
                    <a:lnTo>
                      <a:pt x="8" y="72"/>
                    </a:lnTo>
                    <a:lnTo>
                      <a:pt x="10" y="68"/>
                    </a:lnTo>
                    <a:lnTo>
                      <a:pt x="12" y="64"/>
                    </a:lnTo>
                    <a:lnTo>
                      <a:pt x="12" y="62"/>
                    </a:lnTo>
                    <a:lnTo>
                      <a:pt x="12" y="58"/>
                    </a:lnTo>
                    <a:lnTo>
                      <a:pt x="10" y="56"/>
                    </a:lnTo>
                    <a:lnTo>
                      <a:pt x="8" y="54"/>
                    </a:lnTo>
                    <a:lnTo>
                      <a:pt x="6" y="52"/>
                    </a:lnTo>
                    <a:lnTo>
                      <a:pt x="2" y="52"/>
                    </a:lnTo>
                    <a:lnTo>
                      <a:pt x="0" y="50"/>
                    </a:lnTo>
                    <a:lnTo>
                      <a:pt x="0" y="46"/>
                    </a:lnTo>
                    <a:lnTo>
                      <a:pt x="2" y="42"/>
                    </a:lnTo>
                    <a:lnTo>
                      <a:pt x="4" y="38"/>
                    </a:lnTo>
                    <a:lnTo>
                      <a:pt x="6" y="34"/>
                    </a:lnTo>
                    <a:lnTo>
                      <a:pt x="8" y="32"/>
                    </a:lnTo>
                    <a:lnTo>
                      <a:pt x="8" y="30"/>
                    </a:lnTo>
                    <a:lnTo>
                      <a:pt x="8" y="28"/>
                    </a:lnTo>
                    <a:lnTo>
                      <a:pt x="8" y="24"/>
                    </a:lnTo>
                    <a:lnTo>
                      <a:pt x="8" y="20"/>
                    </a:lnTo>
                    <a:lnTo>
                      <a:pt x="10" y="18"/>
                    </a:lnTo>
                    <a:lnTo>
                      <a:pt x="14" y="16"/>
                    </a:lnTo>
                    <a:lnTo>
                      <a:pt x="14" y="18"/>
                    </a:lnTo>
                    <a:lnTo>
                      <a:pt x="16" y="18"/>
                    </a:lnTo>
                    <a:lnTo>
                      <a:pt x="18" y="16"/>
                    </a:lnTo>
                    <a:lnTo>
                      <a:pt x="20" y="16"/>
                    </a:lnTo>
                    <a:lnTo>
                      <a:pt x="20" y="12"/>
                    </a:lnTo>
                    <a:lnTo>
                      <a:pt x="22" y="10"/>
                    </a:lnTo>
                    <a:lnTo>
                      <a:pt x="24" y="8"/>
                    </a:lnTo>
                    <a:lnTo>
                      <a:pt x="30" y="4"/>
                    </a:lnTo>
                    <a:lnTo>
                      <a:pt x="34" y="2"/>
                    </a:lnTo>
                    <a:lnTo>
                      <a:pt x="42" y="0"/>
                    </a:lnTo>
                    <a:lnTo>
                      <a:pt x="44" y="0"/>
                    </a:lnTo>
                    <a:lnTo>
                      <a:pt x="46" y="0"/>
                    </a:lnTo>
                    <a:lnTo>
                      <a:pt x="52" y="0"/>
                    </a:lnTo>
                    <a:lnTo>
                      <a:pt x="56" y="0"/>
                    </a:lnTo>
                    <a:lnTo>
                      <a:pt x="62" y="2"/>
                    </a:lnTo>
                    <a:lnTo>
                      <a:pt x="68" y="4"/>
                    </a:lnTo>
                    <a:lnTo>
                      <a:pt x="70" y="6"/>
                    </a:lnTo>
                    <a:lnTo>
                      <a:pt x="72" y="6"/>
                    </a:lnTo>
                    <a:lnTo>
                      <a:pt x="74" y="6"/>
                    </a:lnTo>
                    <a:lnTo>
                      <a:pt x="76" y="6"/>
                    </a:lnTo>
                    <a:lnTo>
                      <a:pt x="76" y="4"/>
                    </a:lnTo>
                    <a:lnTo>
                      <a:pt x="78" y="4"/>
                    </a:lnTo>
                    <a:lnTo>
                      <a:pt x="80" y="6"/>
                    </a:lnTo>
                    <a:lnTo>
                      <a:pt x="82" y="10"/>
                    </a:lnTo>
                    <a:lnTo>
                      <a:pt x="82" y="14"/>
                    </a:lnTo>
                    <a:lnTo>
                      <a:pt x="82" y="18"/>
                    </a:lnTo>
                    <a:lnTo>
                      <a:pt x="78" y="20"/>
                    </a:lnTo>
                    <a:lnTo>
                      <a:pt x="74" y="22"/>
                    </a:lnTo>
                    <a:lnTo>
                      <a:pt x="72" y="22"/>
                    </a:lnTo>
                    <a:lnTo>
                      <a:pt x="68" y="22"/>
                    </a:lnTo>
                    <a:lnTo>
                      <a:pt x="66" y="20"/>
                    </a:lnTo>
                    <a:lnTo>
                      <a:pt x="64" y="16"/>
                    </a:lnTo>
                    <a:lnTo>
                      <a:pt x="62" y="14"/>
                    </a:lnTo>
                    <a:lnTo>
                      <a:pt x="60" y="12"/>
                    </a:lnTo>
                    <a:lnTo>
                      <a:pt x="58" y="10"/>
                    </a:lnTo>
                    <a:lnTo>
                      <a:pt x="54" y="8"/>
                    </a:lnTo>
                    <a:lnTo>
                      <a:pt x="50" y="8"/>
                    </a:lnTo>
                    <a:lnTo>
                      <a:pt x="46" y="6"/>
                    </a:lnTo>
                    <a:lnTo>
                      <a:pt x="40" y="8"/>
                    </a:lnTo>
                    <a:lnTo>
                      <a:pt x="36" y="10"/>
                    </a:lnTo>
                    <a:lnTo>
                      <a:pt x="30" y="14"/>
                    </a:lnTo>
                    <a:lnTo>
                      <a:pt x="26" y="16"/>
                    </a:lnTo>
                    <a:lnTo>
                      <a:pt x="24" y="18"/>
                    </a:lnTo>
                    <a:lnTo>
                      <a:pt x="22" y="22"/>
                    </a:lnTo>
                    <a:lnTo>
                      <a:pt x="22" y="24"/>
                    </a:lnTo>
                    <a:lnTo>
                      <a:pt x="22" y="28"/>
                    </a:lnTo>
                    <a:lnTo>
                      <a:pt x="22" y="30"/>
                    </a:lnTo>
                    <a:lnTo>
                      <a:pt x="20" y="34"/>
                    </a:lnTo>
                    <a:lnTo>
                      <a:pt x="20" y="36"/>
                    </a:lnTo>
                    <a:lnTo>
                      <a:pt x="20" y="38"/>
                    </a:lnTo>
                    <a:lnTo>
                      <a:pt x="24" y="38"/>
                    </a:lnTo>
                    <a:lnTo>
                      <a:pt x="28" y="36"/>
                    </a:lnTo>
                    <a:lnTo>
                      <a:pt x="34" y="36"/>
                    </a:lnTo>
                    <a:lnTo>
                      <a:pt x="40" y="36"/>
                    </a:lnTo>
                    <a:lnTo>
                      <a:pt x="42" y="34"/>
                    </a:lnTo>
                    <a:lnTo>
                      <a:pt x="44" y="32"/>
                    </a:lnTo>
                    <a:lnTo>
                      <a:pt x="44" y="30"/>
                    </a:lnTo>
                    <a:lnTo>
                      <a:pt x="48" y="28"/>
                    </a:lnTo>
                    <a:lnTo>
                      <a:pt x="50" y="28"/>
                    </a:lnTo>
                    <a:lnTo>
                      <a:pt x="52" y="28"/>
                    </a:lnTo>
                    <a:lnTo>
                      <a:pt x="54" y="28"/>
                    </a:lnTo>
                    <a:lnTo>
                      <a:pt x="54" y="30"/>
                    </a:lnTo>
                    <a:lnTo>
                      <a:pt x="54" y="32"/>
                    </a:lnTo>
                    <a:lnTo>
                      <a:pt x="54" y="34"/>
                    </a:lnTo>
                    <a:lnTo>
                      <a:pt x="54" y="36"/>
                    </a:lnTo>
                    <a:lnTo>
                      <a:pt x="52" y="38"/>
                    </a:lnTo>
                    <a:lnTo>
                      <a:pt x="50" y="38"/>
                    </a:lnTo>
                    <a:lnTo>
                      <a:pt x="46" y="40"/>
                    </a:lnTo>
                    <a:lnTo>
                      <a:pt x="42" y="40"/>
                    </a:lnTo>
                    <a:lnTo>
                      <a:pt x="38" y="42"/>
                    </a:lnTo>
                    <a:lnTo>
                      <a:pt x="36" y="44"/>
                    </a:lnTo>
                    <a:lnTo>
                      <a:pt x="32" y="44"/>
                    </a:lnTo>
                    <a:lnTo>
                      <a:pt x="32" y="46"/>
                    </a:lnTo>
                    <a:lnTo>
                      <a:pt x="30" y="48"/>
                    </a:lnTo>
                    <a:lnTo>
                      <a:pt x="32" y="50"/>
                    </a:lnTo>
                    <a:lnTo>
                      <a:pt x="36" y="52"/>
                    </a:lnTo>
                    <a:lnTo>
                      <a:pt x="40" y="54"/>
                    </a:lnTo>
                    <a:lnTo>
                      <a:pt x="42" y="58"/>
                    </a:lnTo>
                    <a:lnTo>
                      <a:pt x="44" y="62"/>
                    </a:lnTo>
                    <a:lnTo>
                      <a:pt x="46" y="66"/>
                    </a:lnTo>
                    <a:lnTo>
                      <a:pt x="46" y="68"/>
                    </a:lnTo>
                    <a:lnTo>
                      <a:pt x="46" y="70"/>
                    </a:lnTo>
                    <a:lnTo>
                      <a:pt x="58" y="76"/>
                    </a:lnTo>
                    <a:lnTo>
                      <a:pt x="62" y="90"/>
                    </a:lnTo>
                    <a:lnTo>
                      <a:pt x="46" y="92"/>
                    </a:lnTo>
                    <a:lnTo>
                      <a:pt x="38" y="96"/>
                    </a:lnTo>
                    <a:lnTo>
                      <a:pt x="34" y="80"/>
                    </a:lnTo>
                    <a:lnTo>
                      <a:pt x="34" y="64"/>
                    </a:lnTo>
                    <a:lnTo>
                      <a:pt x="32" y="62"/>
                    </a:lnTo>
                    <a:lnTo>
                      <a:pt x="28" y="58"/>
                    </a:lnTo>
                    <a:lnTo>
                      <a:pt x="24" y="58"/>
                    </a:lnTo>
                    <a:lnTo>
                      <a:pt x="24" y="78"/>
                    </a:lnTo>
                    <a:lnTo>
                      <a:pt x="16" y="88"/>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30" name="Freeform 321"/>
              <p:cNvSpPr>
                <a:spLocks/>
              </p:cNvSpPr>
              <p:nvPr/>
            </p:nvSpPr>
            <p:spPr bwMode="gray">
              <a:xfrm>
                <a:off x="3971" y="841"/>
                <a:ext cx="150" cy="148"/>
              </a:xfrm>
              <a:custGeom>
                <a:avLst/>
                <a:gdLst>
                  <a:gd name="T0" fmla="*/ 2 w 136"/>
                  <a:gd name="T1" fmla="*/ 2 h 148"/>
                  <a:gd name="T2" fmla="*/ 8 w 136"/>
                  <a:gd name="T3" fmla="*/ 4 h 148"/>
                  <a:gd name="T4" fmla="*/ 18 w 136"/>
                  <a:gd name="T5" fmla="*/ 2 h 148"/>
                  <a:gd name="T6" fmla="*/ 24 w 136"/>
                  <a:gd name="T7" fmla="*/ 0 h 148"/>
                  <a:gd name="T8" fmla="*/ 32 w 136"/>
                  <a:gd name="T9" fmla="*/ 4 h 148"/>
                  <a:gd name="T10" fmla="*/ 38 w 136"/>
                  <a:gd name="T11" fmla="*/ 14 h 148"/>
                  <a:gd name="T12" fmla="*/ 42 w 136"/>
                  <a:gd name="T13" fmla="*/ 18 h 148"/>
                  <a:gd name="T14" fmla="*/ 42 w 136"/>
                  <a:gd name="T15" fmla="*/ 20 h 148"/>
                  <a:gd name="T16" fmla="*/ 66 w 136"/>
                  <a:gd name="T17" fmla="*/ 42 h 148"/>
                  <a:gd name="T18" fmla="*/ 72 w 136"/>
                  <a:gd name="T19" fmla="*/ 42 h 148"/>
                  <a:gd name="T20" fmla="*/ 92 w 136"/>
                  <a:gd name="T21" fmla="*/ 60 h 148"/>
                  <a:gd name="T22" fmla="*/ 110 w 136"/>
                  <a:gd name="T23" fmla="*/ 74 h 148"/>
                  <a:gd name="T24" fmla="*/ 108 w 136"/>
                  <a:gd name="T25" fmla="*/ 74 h 148"/>
                  <a:gd name="T26" fmla="*/ 104 w 136"/>
                  <a:gd name="T27" fmla="*/ 76 h 148"/>
                  <a:gd name="T28" fmla="*/ 104 w 136"/>
                  <a:gd name="T29" fmla="*/ 78 h 148"/>
                  <a:gd name="T30" fmla="*/ 114 w 136"/>
                  <a:gd name="T31" fmla="*/ 88 h 148"/>
                  <a:gd name="T32" fmla="*/ 126 w 136"/>
                  <a:gd name="T33" fmla="*/ 100 h 148"/>
                  <a:gd name="T34" fmla="*/ 128 w 136"/>
                  <a:gd name="T35" fmla="*/ 102 h 148"/>
                  <a:gd name="T36" fmla="*/ 132 w 136"/>
                  <a:gd name="T37" fmla="*/ 108 h 148"/>
                  <a:gd name="T38" fmla="*/ 136 w 136"/>
                  <a:gd name="T39" fmla="*/ 116 h 148"/>
                  <a:gd name="T40" fmla="*/ 134 w 136"/>
                  <a:gd name="T41" fmla="*/ 116 h 148"/>
                  <a:gd name="T42" fmla="*/ 134 w 136"/>
                  <a:gd name="T43" fmla="*/ 120 h 148"/>
                  <a:gd name="T44" fmla="*/ 136 w 136"/>
                  <a:gd name="T45" fmla="*/ 128 h 148"/>
                  <a:gd name="T46" fmla="*/ 136 w 136"/>
                  <a:gd name="T47" fmla="*/ 132 h 148"/>
                  <a:gd name="T48" fmla="*/ 136 w 136"/>
                  <a:gd name="T49" fmla="*/ 140 h 148"/>
                  <a:gd name="T50" fmla="*/ 132 w 136"/>
                  <a:gd name="T51" fmla="*/ 146 h 148"/>
                  <a:gd name="T52" fmla="*/ 126 w 136"/>
                  <a:gd name="T53" fmla="*/ 148 h 148"/>
                  <a:gd name="T54" fmla="*/ 122 w 136"/>
                  <a:gd name="T55" fmla="*/ 148 h 148"/>
                  <a:gd name="T56" fmla="*/ 100 w 136"/>
                  <a:gd name="T57" fmla="*/ 138 h 148"/>
                  <a:gd name="T58" fmla="*/ 82 w 136"/>
                  <a:gd name="T59" fmla="*/ 116 h 148"/>
                  <a:gd name="T60" fmla="*/ 62 w 136"/>
                  <a:gd name="T61" fmla="*/ 88 h 148"/>
                  <a:gd name="T62" fmla="*/ 52 w 136"/>
                  <a:gd name="T63" fmla="*/ 68 h 148"/>
                  <a:gd name="T64" fmla="*/ 44 w 136"/>
                  <a:gd name="T65" fmla="*/ 60 h 148"/>
                  <a:gd name="T66" fmla="*/ 40 w 136"/>
                  <a:gd name="T67" fmla="*/ 54 h 148"/>
                  <a:gd name="T68" fmla="*/ 34 w 136"/>
                  <a:gd name="T69" fmla="*/ 46 h 148"/>
                  <a:gd name="T70" fmla="*/ 14 w 136"/>
                  <a:gd name="T71" fmla="*/ 18 h 148"/>
                  <a:gd name="T72" fmla="*/ 12 w 136"/>
                  <a:gd name="T73" fmla="*/ 16 h 148"/>
                  <a:gd name="T74" fmla="*/ 6 w 136"/>
                  <a:gd name="T75" fmla="*/ 12 h 148"/>
                  <a:gd name="T76" fmla="*/ 0 w 136"/>
                  <a:gd name="T77" fmla="*/ 6 h 148"/>
                  <a:gd name="T78" fmla="*/ 0 w 136"/>
                  <a:gd name="T79" fmla="*/ 0 h 14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36"/>
                  <a:gd name="T121" fmla="*/ 0 h 148"/>
                  <a:gd name="T122" fmla="*/ 136 w 136"/>
                  <a:gd name="T123" fmla="*/ 148 h 14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36" h="148">
                    <a:moveTo>
                      <a:pt x="0" y="0"/>
                    </a:moveTo>
                    <a:lnTo>
                      <a:pt x="2" y="2"/>
                    </a:lnTo>
                    <a:lnTo>
                      <a:pt x="4" y="2"/>
                    </a:lnTo>
                    <a:lnTo>
                      <a:pt x="8" y="4"/>
                    </a:lnTo>
                    <a:lnTo>
                      <a:pt x="12" y="4"/>
                    </a:lnTo>
                    <a:lnTo>
                      <a:pt x="18" y="2"/>
                    </a:lnTo>
                    <a:lnTo>
                      <a:pt x="20" y="2"/>
                    </a:lnTo>
                    <a:lnTo>
                      <a:pt x="24" y="0"/>
                    </a:lnTo>
                    <a:lnTo>
                      <a:pt x="28" y="2"/>
                    </a:lnTo>
                    <a:lnTo>
                      <a:pt x="32" y="4"/>
                    </a:lnTo>
                    <a:lnTo>
                      <a:pt x="36" y="8"/>
                    </a:lnTo>
                    <a:lnTo>
                      <a:pt x="38" y="14"/>
                    </a:lnTo>
                    <a:lnTo>
                      <a:pt x="40" y="16"/>
                    </a:lnTo>
                    <a:lnTo>
                      <a:pt x="42" y="18"/>
                    </a:lnTo>
                    <a:lnTo>
                      <a:pt x="42" y="20"/>
                    </a:lnTo>
                    <a:lnTo>
                      <a:pt x="66" y="42"/>
                    </a:lnTo>
                    <a:lnTo>
                      <a:pt x="68" y="40"/>
                    </a:lnTo>
                    <a:lnTo>
                      <a:pt x="72" y="42"/>
                    </a:lnTo>
                    <a:lnTo>
                      <a:pt x="82" y="50"/>
                    </a:lnTo>
                    <a:lnTo>
                      <a:pt x="92" y="60"/>
                    </a:lnTo>
                    <a:lnTo>
                      <a:pt x="104" y="68"/>
                    </a:lnTo>
                    <a:lnTo>
                      <a:pt x="110" y="74"/>
                    </a:lnTo>
                    <a:lnTo>
                      <a:pt x="108" y="74"/>
                    </a:lnTo>
                    <a:lnTo>
                      <a:pt x="106" y="74"/>
                    </a:lnTo>
                    <a:lnTo>
                      <a:pt x="104" y="76"/>
                    </a:lnTo>
                    <a:lnTo>
                      <a:pt x="102" y="76"/>
                    </a:lnTo>
                    <a:lnTo>
                      <a:pt x="104" y="78"/>
                    </a:lnTo>
                    <a:lnTo>
                      <a:pt x="106" y="82"/>
                    </a:lnTo>
                    <a:lnTo>
                      <a:pt x="114" y="88"/>
                    </a:lnTo>
                    <a:lnTo>
                      <a:pt x="114" y="100"/>
                    </a:lnTo>
                    <a:lnTo>
                      <a:pt x="126" y="100"/>
                    </a:lnTo>
                    <a:lnTo>
                      <a:pt x="128" y="102"/>
                    </a:lnTo>
                    <a:lnTo>
                      <a:pt x="130" y="104"/>
                    </a:lnTo>
                    <a:lnTo>
                      <a:pt x="132" y="108"/>
                    </a:lnTo>
                    <a:lnTo>
                      <a:pt x="134" y="112"/>
                    </a:lnTo>
                    <a:lnTo>
                      <a:pt x="136" y="116"/>
                    </a:lnTo>
                    <a:lnTo>
                      <a:pt x="134" y="116"/>
                    </a:lnTo>
                    <a:lnTo>
                      <a:pt x="134" y="118"/>
                    </a:lnTo>
                    <a:lnTo>
                      <a:pt x="134" y="120"/>
                    </a:lnTo>
                    <a:lnTo>
                      <a:pt x="134" y="124"/>
                    </a:lnTo>
                    <a:lnTo>
                      <a:pt x="136" y="128"/>
                    </a:lnTo>
                    <a:lnTo>
                      <a:pt x="136" y="130"/>
                    </a:lnTo>
                    <a:lnTo>
                      <a:pt x="136" y="132"/>
                    </a:lnTo>
                    <a:lnTo>
                      <a:pt x="136" y="136"/>
                    </a:lnTo>
                    <a:lnTo>
                      <a:pt x="136" y="140"/>
                    </a:lnTo>
                    <a:lnTo>
                      <a:pt x="134" y="144"/>
                    </a:lnTo>
                    <a:lnTo>
                      <a:pt x="132" y="146"/>
                    </a:lnTo>
                    <a:lnTo>
                      <a:pt x="128" y="148"/>
                    </a:lnTo>
                    <a:lnTo>
                      <a:pt x="126" y="148"/>
                    </a:lnTo>
                    <a:lnTo>
                      <a:pt x="122" y="148"/>
                    </a:lnTo>
                    <a:lnTo>
                      <a:pt x="102" y="142"/>
                    </a:lnTo>
                    <a:lnTo>
                      <a:pt x="100" y="138"/>
                    </a:lnTo>
                    <a:lnTo>
                      <a:pt x="92" y="128"/>
                    </a:lnTo>
                    <a:lnTo>
                      <a:pt x="82" y="116"/>
                    </a:lnTo>
                    <a:lnTo>
                      <a:pt x="72" y="102"/>
                    </a:lnTo>
                    <a:lnTo>
                      <a:pt x="62" y="88"/>
                    </a:lnTo>
                    <a:lnTo>
                      <a:pt x="56" y="78"/>
                    </a:lnTo>
                    <a:lnTo>
                      <a:pt x="52" y="68"/>
                    </a:lnTo>
                    <a:lnTo>
                      <a:pt x="44" y="62"/>
                    </a:lnTo>
                    <a:lnTo>
                      <a:pt x="44" y="60"/>
                    </a:lnTo>
                    <a:lnTo>
                      <a:pt x="42" y="58"/>
                    </a:lnTo>
                    <a:lnTo>
                      <a:pt x="40" y="54"/>
                    </a:lnTo>
                    <a:lnTo>
                      <a:pt x="38" y="50"/>
                    </a:lnTo>
                    <a:lnTo>
                      <a:pt x="34" y="46"/>
                    </a:lnTo>
                    <a:lnTo>
                      <a:pt x="32" y="42"/>
                    </a:lnTo>
                    <a:lnTo>
                      <a:pt x="14" y="18"/>
                    </a:lnTo>
                    <a:lnTo>
                      <a:pt x="12" y="16"/>
                    </a:lnTo>
                    <a:lnTo>
                      <a:pt x="8" y="14"/>
                    </a:lnTo>
                    <a:lnTo>
                      <a:pt x="6" y="12"/>
                    </a:lnTo>
                    <a:lnTo>
                      <a:pt x="2" y="8"/>
                    </a:lnTo>
                    <a:lnTo>
                      <a:pt x="0" y="6"/>
                    </a:lnTo>
                    <a:lnTo>
                      <a:pt x="0" y="2"/>
                    </a:lnTo>
                    <a:lnTo>
                      <a:pt x="0" y="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31" name="Freeform 322"/>
              <p:cNvSpPr>
                <a:spLocks/>
              </p:cNvSpPr>
              <p:nvPr/>
            </p:nvSpPr>
            <p:spPr bwMode="gray">
              <a:xfrm>
                <a:off x="4117" y="993"/>
                <a:ext cx="128" cy="32"/>
              </a:xfrm>
              <a:custGeom>
                <a:avLst/>
                <a:gdLst>
                  <a:gd name="T0" fmla="*/ 50 w 116"/>
                  <a:gd name="T1" fmla="*/ 22 h 32"/>
                  <a:gd name="T2" fmla="*/ 22 w 116"/>
                  <a:gd name="T3" fmla="*/ 22 h 32"/>
                  <a:gd name="T4" fmla="*/ 0 w 116"/>
                  <a:gd name="T5" fmla="*/ 10 h 32"/>
                  <a:gd name="T6" fmla="*/ 2 w 116"/>
                  <a:gd name="T7" fmla="*/ 4 h 32"/>
                  <a:gd name="T8" fmla="*/ 2 w 116"/>
                  <a:gd name="T9" fmla="*/ 4 h 32"/>
                  <a:gd name="T10" fmla="*/ 6 w 116"/>
                  <a:gd name="T11" fmla="*/ 2 h 32"/>
                  <a:gd name="T12" fmla="*/ 10 w 116"/>
                  <a:gd name="T13" fmla="*/ 0 h 32"/>
                  <a:gd name="T14" fmla="*/ 14 w 116"/>
                  <a:gd name="T15" fmla="*/ 0 h 32"/>
                  <a:gd name="T16" fmla="*/ 20 w 116"/>
                  <a:gd name="T17" fmla="*/ 0 h 32"/>
                  <a:gd name="T18" fmla="*/ 26 w 116"/>
                  <a:gd name="T19" fmla="*/ 0 h 32"/>
                  <a:gd name="T20" fmla="*/ 56 w 116"/>
                  <a:gd name="T21" fmla="*/ 8 h 32"/>
                  <a:gd name="T22" fmla="*/ 58 w 116"/>
                  <a:gd name="T23" fmla="*/ 8 h 32"/>
                  <a:gd name="T24" fmla="*/ 62 w 116"/>
                  <a:gd name="T25" fmla="*/ 6 h 32"/>
                  <a:gd name="T26" fmla="*/ 66 w 116"/>
                  <a:gd name="T27" fmla="*/ 6 h 32"/>
                  <a:gd name="T28" fmla="*/ 72 w 116"/>
                  <a:gd name="T29" fmla="*/ 6 h 32"/>
                  <a:gd name="T30" fmla="*/ 80 w 116"/>
                  <a:gd name="T31" fmla="*/ 6 h 32"/>
                  <a:gd name="T32" fmla="*/ 84 w 116"/>
                  <a:gd name="T33" fmla="*/ 8 h 32"/>
                  <a:gd name="T34" fmla="*/ 90 w 116"/>
                  <a:gd name="T35" fmla="*/ 12 h 32"/>
                  <a:gd name="T36" fmla="*/ 96 w 116"/>
                  <a:gd name="T37" fmla="*/ 14 h 32"/>
                  <a:gd name="T38" fmla="*/ 102 w 116"/>
                  <a:gd name="T39" fmla="*/ 16 h 32"/>
                  <a:gd name="T40" fmla="*/ 108 w 116"/>
                  <a:gd name="T41" fmla="*/ 18 h 32"/>
                  <a:gd name="T42" fmla="*/ 110 w 116"/>
                  <a:gd name="T43" fmla="*/ 20 h 32"/>
                  <a:gd name="T44" fmla="*/ 112 w 116"/>
                  <a:gd name="T45" fmla="*/ 20 h 32"/>
                  <a:gd name="T46" fmla="*/ 112 w 116"/>
                  <a:gd name="T47" fmla="*/ 20 h 32"/>
                  <a:gd name="T48" fmla="*/ 114 w 116"/>
                  <a:gd name="T49" fmla="*/ 22 h 32"/>
                  <a:gd name="T50" fmla="*/ 114 w 116"/>
                  <a:gd name="T51" fmla="*/ 24 h 32"/>
                  <a:gd name="T52" fmla="*/ 116 w 116"/>
                  <a:gd name="T53" fmla="*/ 28 h 32"/>
                  <a:gd name="T54" fmla="*/ 114 w 116"/>
                  <a:gd name="T55" fmla="*/ 30 h 32"/>
                  <a:gd name="T56" fmla="*/ 114 w 116"/>
                  <a:gd name="T57" fmla="*/ 32 h 32"/>
                  <a:gd name="T58" fmla="*/ 110 w 116"/>
                  <a:gd name="T59" fmla="*/ 32 h 32"/>
                  <a:gd name="T60" fmla="*/ 100 w 116"/>
                  <a:gd name="T61" fmla="*/ 32 h 32"/>
                  <a:gd name="T62" fmla="*/ 88 w 116"/>
                  <a:gd name="T63" fmla="*/ 30 h 32"/>
                  <a:gd name="T64" fmla="*/ 76 w 116"/>
                  <a:gd name="T65" fmla="*/ 30 h 32"/>
                  <a:gd name="T66" fmla="*/ 72 w 116"/>
                  <a:gd name="T67" fmla="*/ 28 h 32"/>
                  <a:gd name="T68" fmla="*/ 50 w 116"/>
                  <a:gd name="T69" fmla="*/ 22 h 32"/>
                  <a:gd name="T70" fmla="*/ 50 w 116"/>
                  <a:gd name="T71" fmla="*/ 22 h 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6"/>
                  <a:gd name="T109" fmla="*/ 0 h 32"/>
                  <a:gd name="T110" fmla="*/ 116 w 116"/>
                  <a:gd name="T111" fmla="*/ 32 h 3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6" h="32">
                    <a:moveTo>
                      <a:pt x="50" y="22"/>
                    </a:moveTo>
                    <a:lnTo>
                      <a:pt x="22" y="22"/>
                    </a:lnTo>
                    <a:lnTo>
                      <a:pt x="0" y="10"/>
                    </a:lnTo>
                    <a:lnTo>
                      <a:pt x="2" y="4"/>
                    </a:lnTo>
                    <a:lnTo>
                      <a:pt x="6" y="2"/>
                    </a:lnTo>
                    <a:lnTo>
                      <a:pt x="10" y="0"/>
                    </a:lnTo>
                    <a:lnTo>
                      <a:pt x="14" y="0"/>
                    </a:lnTo>
                    <a:lnTo>
                      <a:pt x="20" y="0"/>
                    </a:lnTo>
                    <a:lnTo>
                      <a:pt x="26" y="0"/>
                    </a:lnTo>
                    <a:lnTo>
                      <a:pt x="56" y="8"/>
                    </a:lnTo>
                    <a:lnTo>
                      <a:pt x="58" y="8"/>
                    </a:lnTo>
                    <a:lnTo>
                      <a:pt x="62" y="6"/>
                    </a:lnTo>
                    <a:lnTo>
                      <a:pt x="66" y="6"/>
                    </a:lnTo>
                    <a:lnTo>
                      <a:pt x="72" y="6"/>
                    </a:lnTo>
                    <a:lnTo>
                      <a:pt x="80" y="6"/>
                    </a:lnTo>
                    <a:lnTo>
                      <a:pt x="84" y="8"/>
                    </a:lnTo>
                    <a:lnTo>
                      <a:pt x="90" y="12"/>
                    </a:lnTo>
                    <a:lnTo>
                      <a:pt x="96" y="14"/>
                    </a:lnTo>
                    <a:lnTo>
                      <a:pt x="102" y="16"/>
                    </a:lnTo>
                    <a:lnTo>
                      <a:pt x="108" y="18"/>
                    </a:lnTo>
                    <a:lnTo>
                      <a:pt x="110" y="20"/>
                    </a:lnTo>
                    <a:lnTo>
                      <a:pt x="112" y="20"/>
                    </a:lnTo>
                    <a:lnTo>
                      <a:pt x="114" y="22"/>
                    </a:lnTo>
                    <a:lnTo>
                      <a:pt x="114" y="24"/>
                    </a:lnTo>
                    <a:lnTo>
                      <a:pt x="116" y="28"/>
                    </a:lnTo>
                    <a:lnTo>
                      <a:pt x="114" y="30"/>
                    </a:lnTo>
                    <a:lnTo>
                      <a:pt x="114" y="32"/>
                    </a:lnTo>
                    <a:lnTo>
                      <a:pt x="110" y="32"/>
                    </a:lnTo>
                    <a:lnTo>
                      <a:pt x="100" y="32"/>
                    </a:lnTo>
                    <a:lnTo>
                      <a:pt x="88" y="30"/>
                    </a:lnTo>
                    <a:lnTo>
                      <a:pt x="76" y="30"/>
                    </a:lnTo>
                    <a:lnTo>
                      <a:pt x="72" y="28"/>
                    </a:lnTo>
                    <a:lnTo>
                      <a:pt x="50" y="22"/>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32" name="Freeform 231"/>
              <p:cNvSpPr>
                <a:spLocks noChangeArrowheads="1"/>
              </p:cNvSpPr>
              <p:nvPr/>
            </p:nvSpPr>
            <p:spPr bwMode="gray">
              <a:xfrm>
                <a:off x="3325" y="99"/>
                <a:ext cx="583" cy="248"/>
              </a:xfrm>
              <a:custGeom>
                <a:avLst/>
                <a:gdLst>
                  <a:gd name="T0" fmla="*/ 0 w 2736638"/>
                  <a:gd name="T1" fmla="*/ 0 h 1123950"/>
                  <a:gd name="T2" fmla="*/ 2736638 w 2736638"/>
                  <a:gd name="T3" fmla="*/ 1123950 h 1123950"/>
                </a:gdLst>
                <a:ahLst/>
                <a:cxnLst/>
                <a:rect l="T0" t="T1" r="T2" b="T3"/>
                <a:pathLst>
                  <a:path w="2736638" h="1123950">
                    <a:moveTo>
                      <a:pt x="123825" y="514350"/>
                    </a:moveTo>
                    <a:lnTo>
                      <a:pt x="76200" y="428625"/>
                    </a:lnTo>
                    <a:lnTo>
                      <a:pt x="0" y="371475"/>
                    </a:lnTo>
                    <a:lnTo>
                      <a:pt x="123825" y="323850"/>
                    </a:lnTo>
                    <a:lnTo>
                      <a:pt x="190500" y="257175"/>
                    </a:lnTo>
                    <a:lnTo>
                      <a:pt x="276225" y="304800"/>
                    </a:lnTo>
                    <a:lnTo>
                      <a:pt x="542925" y="228600"/>
                    </a:lnTo>
                    <a:lnTo>
                      <a:pt x="666750" y="257175"/>
                    </a:lnTo>
                    <a:lnTo>
                      <a:pt x="838200" y="257175"/>
                    </a:lnTo>
                    <a:lnTo>
                      <a:pt x="914400" y="228600"/>
                    </a:lnTo>
                    <a:lnTo>
                      <a:pt x="990600" y="114300"/>
                    </a:lnTo>
                    <a:lnTo>
                      <a:pt x="1143000" y="114300"/>
                    </a:lnTo>
                    <a:lnTo>
                      <a:pt x="1238250" y="0"/>
                    </a:lnTo>
                    <a:lnTo>
                      <a:pt x="1381125" y="0"/>
                    </a:lnTo>
                    <a:lnTo>
                      <a:pt x="1571625" y="76200"/>
                    </a:lnTo>
                    <a:lnTo>
                      <a:pt x="1762125" y="76200"/>
                    </a:lnTo>
                    <a:lnTo>
                      <a:pt x="1866900" y="0"/>
                    </a:lnTo>
                    <a:lnTo>
                      <a:pt x="1924050" y="0"/>
                    </a:lnTo>
                    <a:lnTo>
                      <a:pt x="1943100" y="95250"/>
                    </a:lnTo>
                    <a:lnTo>
                      <a:pt x="2143125" y="228600"/>
                    </a:lnTo>
                    <a:lnTo>
                      <a:pt x="2324100" y="266700"/>
                    </a:lnTo>
                    <a:lnTo>
                      <a:pt x="2533650" y="314325"/>
                    </a:lnTo>
                    <a:lnTo>
                      <a:pt x="2657475" y="314326"/>
                    </a:lnTo>
                    <a:cubicBezTo>
                      <a:pt x="2736638" y="329286"/>
                      <a:pt x="2644775" y="371475"/>
                      <a:pt x="2638425" y="400050"/>
                    </a:cubicBezTo>
                    <a:lnTo>
                      <a:pt x="2628900" y="485775"/>
                    </a:lnTo>
                    <a:lnTo>
                      <a:pt x="2590800" y="523875"/>
                    </a:lnTo>
                    <a:lnTo>
                      <a:pt x="2505075" y="476250"/>
                    </a:lnTo>
                    <a:lnTo>
                      <a:pt x="2476500" y="523875"/>
                    </a:lnTo>
                    <a:cubicBezTo>
                      <a:pt x="2486547" y="584157"/>
                      <a:pt x="2466712" y="581025"/>
                      <a:pt x="2495550" y="581025"/>
                    </a:cubicBezTo>
                    <a:lnTo>
                      <a:pt x="2486025" y="638175"/>
                    </a:lnTo>
                    <a:lnTo>
                      <a:pt x="2390775" y="638175"/>
                    </a:lnTo>
                    <a:lnTo>
                      <a:pt x="2390775" y="695325"/>
                    </a:lnTo>
                    <a:lnTo>
                      <a:pt x="2438400" y="819150"/>
                    </a:lnTo>
                    <a:lnTo>
                      <a:pt x="2428875" y="914400"/>
                    </a:lnTo>
                    <a:lnTo>
                      <a:pt x="2228850" y="1019175"/>
                    </a:lnTo>
                    <a:lnTo>
                      <a:pt x="2105025" y="1066800"/>
                    </a:lnTo>
                    <a:lnTo>
                      <a:pt x="2057400" y="1123950"/>
                    </a:lnTo>
                    <a:lnTo>
                      <a:pt x="1990725" y="1123950"/>
                    </a:lnTo>
                    <a:lnTo>
                      <a:pt x="1933575" y="1095375"/>
                    </a:lnTo>
                    <a:lnTo>
                      <a:pt x="1962150" y="971550"/>
                    </a:lnTo>
                    <a:cubicBezTo>
                      <a:pt x="2050381" y="902926"/>
                      <a:pt x="2011674" y="904875"/>
                      <a:pt x="2057400" y="904875"/>
                    </a:cubicBezTo>
                    <a:lnTo>
                      <a:pt x="1990725" y="800100"/>
                    </a:lnTo>
                    <a:cubicBezTo>
                      <a:pt x="1940152" y="779871"/>
                      <a:pt x="1960198" y="781050"/>
                      <a:pt x="1933575" y="781050"/>
                    </a:cubicBezTo>
                    <a:lnTo>
                      <a:pt x="1838325" y="790575"/>
                    </a:lnTo>
                    <a:lnTo>
                      <a:pt x="1628775" y="790575"/>
                    </a:lnTo>
                    <a:cubicBezTo>
                      <a:pt x="1435104" y="800259"/>
                      <a:pt x="1501854" y="800100"/>
                      <a:pt x="1428750" y="800100"/>
                    </a:cubicBezTo>
                    <a:lnTo>
                      <a:pt x="1200150" y="742950"/>
                    </a:lnTo>
                    <a:lnTo>
                      <a:pt x="1047750" y="676275"/>
                    </a:lnTo>
                    <a:lnTo>
                      <a:pt x="1019175" y="676275"/>
                    </a:lnTo>
                    <a:lnTo>
                      <a:pt x="952500" y="561975"/>
                    </a:lnTo>
                    <a:lnTo>
                      <a:pt x="923925" y="542925"/>
                    </a:lnTo>
                    <a:lnTo>
                      <a:pt x="857250" y="609600"/>
                    </a:lnTo>
                    <a:cubicBezTo>
                      <a:pt x="795967" y="681096"/>
                      <a:pt x="800100" y="647003"/>
                      <a:pt x="800100" y="695325"/>
                    </a:cubicBezTo>
                    <a:lnTo>
                      <a:pt x="781050" y="714375"/>
                    </a:lnTo>
                    <a:lnTo>
                      <a:pt x="742950" y="695325"/>
                    </a:lnTo>
                    <a:lnTo>
                      <a:pt x="695325" y="742950"/>
                    </a:lnTo>
                    <a:lnTo>
                      <a:pt x="704850" y="838200"/>
                    </a:lnTo>
                    <a:lnTo>
                      <a:pt x="704850" y="885825"/>
                    </a:lnTo>
                    <a:lnTo>
                      <a:pt x="571500" y="904875"/>
                    </a:lnTo>
                    <a:lnTo>
                      <a:pt x="504825" y="904875"/>
                    </a:lnTo>
                    <a:lnTo>
                      <a:pt x="216290" y="908272"/>
                    </a:lnTo>
                    <a:cubicBezTo>
                      <a:pt x="172659" y="904584"/>
                      <a:pt x="139243" y="812008"/>
                      <a:pt x="147787" y="787494"/>
                    </a:cubicBezTo>
                    <a:cubicBezTo>
                      <a:pt x="156331" y="762980"/>
                      <a:pt x="196933" y="743164"/>
                      <a:pt x="267555" y="761188"/>
                    </a:cubicBezTo>
                    <a:cubicBezTo>
                      <a:pt x="314853" y="738366"/>
                      <a:pt x="348395" y="686654"/>
                      <a:pt x="330512" y="650562"/>
                    </a:cubicBezTo>
                    <a:cubicBezTo>
                      <a:pt x="312629" y="614470"/>
                      <a:pt x="211550" y="567336"/>
                      <a:pt x="160259" y="544634"/>
                    </a:cubicBezTo>
                    <a:lnTo>
                      <a:pt x="123825" y="514350"/>
                    </a:lnTo>
                    <a:close/>
                  </a:path>
                </a:pathLst>
              </a:custGeom>
              <a:grpFill/>
              <a:ln w="3175" algn="ctr">
                <a:solidFill>
                  <a:schemeClr val="accent2">
                    <a:lumMod val="60000"/>
                    <a:lumOff val="40000"/>
                  </a:schemeClr>
                </a:solidFill>
                <a:miter lim="800000"/>
                <a:headEnd/>
                <a:tailEnd/>
              </a:ln>
            </p:spPr>
            <p:txBody>
              <a:bodyPr anchor="ctr"/>
              <a:lstStyle/>
              <a:p>
                <a:pPr algn="ctr" fontAlgn="auto">
                  <a:spcBef>
                    <a:spcPts val="0"/>
                  </a:spcBef>
                  <a:spcAft>
                    <a:spcPts val="0"/>
                  </a:spcAft>
                  <a:defRPr/>
                </a:pPr>
                <a:endParaRPr lang="en-US">
                  <a:latin typeface="+mn-lt"/>
                </a:endParaRPr>
              </a:p>
            </p:txBody>
          </p:sp>
          <p:sp>
            <p:nvSpPr>
              <p:cNvPr id="233" name="Freeform 210"/>
              <p:cNvSpPr>
                <a:spLocks/>
              </p:cNvSpPr>
              <p:nvPr/>
            </p:nvSpPr>
            <p:spPr bwMode="gray">
              <a:xfrm>
                <a:off x="3876" y="145"/>
                <a:ext cx="480" cy="178"/>
              </a:xfrm>
              <a:custGeom>
                <a:avLst/>
                <a:gdLst>
                  <a:gd name="T0" fmla="*/ 26 w 420"/>
                  <a:gd name="T1" fmla="*/ 20 h 174"/>
                  <a:gd name="T2" fmla="*/ 26 w 420"/>
                  <a:gd name="T3" fmla="*/ 18 h 174"/>
                  <a:gd name="T4" fmla="*/ 30 w 420"/>
                  <a:gd name="T5" fmla="*/ 14 h 174"/>
                  <a:gd name="T6" fmla="*/ 36 w 420"/>
                  <a:gd name="T7" fmla="*/ 10 h 174"/>
                  <a:gd name="T8" fmla="*/ 48 w 420"/>
                  <a:gd name="T9" fmla="*/ 12 h 174"/>
                  <a:gd name="T10" fmla="*/ 58 w 420"/>
                  <a:gd name="T11" fmla="*/ 14 h 174"/>
                  <a:gd name="T12" fmla="*/ 78 w 420"/>
                  <a:gd name="T13" fmla="*/ 18 h 174"/>
                  <a:gd name="T14" fmla="*/ 106 w 420"/>
                  <a:gd name="T15" fmla="*/ 42 h 174"/>
                  <a:gd name="T16" fmla="*/ 108 w 420"/>
                  <a:gd name="T17" fmla="*/ 40 h 174"/>
                  <a:gd name="T18" fmla="*/ 114 w 420"/>
                  <a:gd name="T19" fmla="*/ 36 h 174"/>
                  <a:gd name="T20" fmla="*/ 120 w 420"/>
                  <a:gd name="T21" fmla="*/ 28 h 174"/>
                  <a:gd name="T22" fmla="*/ 122 w 420"/>
                  <a:gd name="T23" fmla="*/ 20 h 174"/>
                  <a:gd name="T24" fmla="*/ 128 w 420"/>
                  <a:gd name="T25" fmla="*/ 18 h 174"/>
                  <a:gd name="T26" fmla="*/ 136 w 420"/>
                  <a:gd name="T27" fmla="*/ 14 h 174"/>
                  <a:gd name="T28" fmla="*/ 154 w 420"/>
                  <a:gd name="T29" fmla="*/ 0 h 174"/>
                  <a:gd name="T30" fmla="*/ 178 w 420"/>
                  <a:gd name="T31" fmla="*/ 4 h 174"/>
                  <a:gd name="T32" fmla="*/ 200 w 420"/>
                  <a:gd name="T33" fmla="*/ 2 h 174"/>
                  <a:gd name="T34" fmla="*/ 234 w 420"/>
                  <a:gd name="T35" fmla="*/ 12 h 174"/>
                  <a:gd name="T36" fmla="*/ 256 w 420"/>
                  <a:gd name="T37" fmla="*/ 24 h 174"/>
                  <a:gd name="T38" fmla="*/ 274 w 420"/>
                  <a:gd name="T39" fmla="*/ 26 h 174"/>
                  <a:gd name="T40" fmla="*/ 304 w 420"/>
                  <a:gd name="T41" fmla="*/ 18 h 174"/>
                  <a:gd name="T42" fmla="*/ 318 w 420"/>
                  <a:gd name="T43" fmla="*/ 10 h 174"/>
                  <a:gd name="T44" fmla="*/ 322 w 420"/>
                  <a:gd name="T45" fmla="*/ 4 h 174"/>
                  <a:gd name="T46" fmla="*/ 322 w 420"/>
                  <a:gd name="T47" fmla="*/ 2 h 174"/>
                  <a:gd name="T48" fmla="*/ 342 w 420"/>
                  <a:gd name="T49" fmla="*/ 6 h 174"/>
                  <a:gd name="T50" fmla="*/ 378 w 420"/>
                  <a:gd name="T51" fmla="*/ 22 h 174"/>
                  <a:gd name="T52" fmla="*/ 372 w 420"/>
                  <a:gd name="T53" fmla="*/ 60 h 174"/>
                  <a:gd name="T54" fmla="*/ 382 w 420"/>
                  <a:gd name="T55" fmla="*/ 60 h 174"/>
                  <a:gd name="T56" fmla="*/ 394 w 420"/>
                  <a:gd name="T57" fmla="*/ 60 h 174"/>
                  <a:gd name="T58" fmla="*/ 404 w 420"/>
                  <a:gd name="T59" fmla="*/ 60 h 174"/>
                  <a:gd name="T60" fmla="*/ 412 w 420"/>
                  <a:gd name="T61" fmla="*/ 64 h 174"/>
                  <a:gd name="T62" fmla="*/ 418 w 420"/>
                  <a:gd name="T63" fmla="*/ 68 h 174"/>
                  <a:gd name="T64" fmla="*/ 420 w 420"/>
                  <a:gd name="T65" fmla="*/ 74 h 174"/>
                  <a:gd name="T66" fmla="*/ 414 w 420"/>
                  <a:gd name="T67" fmla="*/ 78 h 174"/>
                  <a:gd name="T68" fmla="*/ 404 w 420"/>
                  <a:gd name="T69" fmla="*/ 84 h 174"/>
                  <a:gd name="T70" fmla="*/ 390 w 420"/>
                  <a:gd name="T71" fmla="*/ 88 h 174"/>
                  <a:gd name="T72" fmla="*/ 374 w 420"/>
                  <a:gd name="T73" fmla="*/ 92 h 174"/>
                  <a:gd name="T74" fmla="*/ 360 w 420"/>
                  <a:gd name="T75" fmla="*/ 100 h 174"/>
                  <a:gd name="T76" fmla="*/ 360 w 420"/>
                  <a:gd name="T77" fmla="*/ 104 h 174"/>
                  <a:gd name="T78" fmla="*/ 358 w 420"/>
                  <a:gd name="T79" fmla="*/ 112 h 174"/>
                  <a:gd name="T80" fmla="*/ 354 w 420"/>
                  <a:gd name="T81" fmla="*/ 120 h 174"/>
                  <a:gd name="T82" fmla="*/ 344 w 420"/>
                  <a:gd name="T83" fmla="*/ 128 h 174"/>
                  <a:gd name="T84" fmla="*/ 322 w 420"/>
                  <a:gd name="T85" fmla="*/ 136 h 174"/>
                  <a:gd name="T86" fmla="*/ 280 w 420"/>
                  <a:gd name="T87" fmla="*/ 144 h 174"/>
                  <a:gd name="T88" fmla="*/ 246 w 420"/>
                  <a:gd name="T89" fmla="*/ 152 h 174"/>
                  <a:gd name="T90" fmla="*/ 232 w 420"/>
                  <a:gd name="T91" fmla="*/ 158 h 174"/>
                  <a:gd name="T92" fmla="*/ 204 w 420"/>
                  <a:gd name="T93" fmla="*/ 172 h 174"/>
                  <a:gd name="T94" fmla="*/ 176 w 420"/>
                  <a:gd name="T95" fmla="*/ 172 h 174"/>
                  <a:gd name="T96" fmla="*/ 162 w 420"/>
                  <a:gd name="T97" fmla="*/ 162 h 174"/>
                  <a:gd name="T98" fmla="*/ 144 w 420"/>
                  <a:gd name="T99" fmla="*/ 160 h 174"/>
                  <a:gd name="T100" fmla="*/ 116 w 420"/>
                  <a:gd name="T101" fmla="*/ 162 h 174"/>
                  <a:gd name="T102" fmla="*/ 88 w 420"/>
                  <a:gd name="T103" fmla="*/ 160 h 174"/>
                  <a:gd name="T104" fmla="*/ 76 w 420"/>
                  <a:gd name="T105" fmla="*/ 148 h 174"/>
                  <a:gd name="T106" fmla="*/ 76 w 420"/>
                  <a:gd name="T107" fmla="*/ 134 h 174"/>
                  <a:gd name="T108" fmla="*/ 66 w 420"/>
                  <a:gd name="T109" fmla="*/ 108 h 174"/>
                  <a:gd name="T110" fmla="*/ 44 w 420"/>
                  <a:gd name="T111" fmla="*/ 94 h 174"/>
                  <a:gd name="T112" fmla="*/ 16 w 420"/>
                  <a:gd name="T113" fmla="*/ 78 h 174"/>
                  <a:gd name="T114" fmla="*/ 0 w 420"/>
                  <a:gd name="T115" fmla="*/ 50 h 174"/>
                  <a:gd name="T116" fmla="*/ 4 w 420"/>
                  <a:gd name="T117" fmla="*/ 32 h 1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0"/>
                  <a:gd name="T178" fmla="*/ 0 h 174"/>
                  <a:gd name="T179" fmla="*/ 420 w 420"/>
                  <a:gd name="T180" fmla="*/ 174 h 1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0" h="174">
                    <a:moveTo>
                      <a:pt x="4" y="32"/>
                    </a:moveTo>
                    <a:lnTo>
                      <a:pt x="26" y="20"/>
                    </a:lnTo>
                    <a:lnTo>
                      <a:pt x="26" y="18"/>
                    </a:lnTo>
                    <a:lnTo>
                      <a:pt x="28" y="16"/>
                    </a:lnTo>
                    <a:lnTo>
                      <a:pt x="30" y="14"/>
                    </a:lnTo>
                    <a:lnTo>
                      <a:pt x="32" y="12"/>
                    </a:lnTo>
                    <a:lnTo>
                      <a:pt x="36" y="10"/>
                    </a:lnTo>
                    <a:lnTo>
                      <a:pt x="40" y="10"/>
                    </a:lnTo>
                    <a:lnTo>
                      <a:pt x="48" y="12"/>
                    </a:lnTo>
                    <a:lnTo>
                      <a:pt x="56" y="14"/>
                    </a:lnTo>
                    <a:lnTo>
                      <a:pt x="58" y="14"/>
                    </a:lnTo>
                    <a:lnTo>
                      <a:pt x="68" y="14"/>
                    </a:lnTo>
                    <a:lnTo>
                      <a:pt x="78" y="18"/>
                    </a:lnTo>
                    <a:lnTo>
                      <a:pt x="88" y="24"/>
                    </a:lnTo>
                    <a:lnTo>
                      <a:pt x="106" y="42"/>
                    </a:lnTo>
                    <a:lnTo>
                      <a:pt x="108" y="40"/>
                    </a:lnTo>
                    <a:lnTo>
                      <a:pt x="112" y="40"/>
                    </a:lnTo>
                    <a:lnTo>
                      <a:pt x="114" y="36"/>
                    </a:lnTo>
                    <a:lnTo>
                      <a:pt x="118" y="34"/>
                    </a:lnTo>
                    <a:lnTo>
                      <a:pt x="120" y="28"/>
                    </a:lnTo>
                    <a:lnTo>
                      <a:pt x="120" y="22"/>
                    </a:lnTo>
                    <a:lnTo>
                      <a:pt x="122" y="20"/>
                    </a:lnTo>
                    <a:lnTo>
                      <a:pt x="126" y="18"/>
                    </a:lnTo>
                    <a:lnTo>
                      <a:pt x="128" y="18"/>
                    </a:lnTo>
                    <a:lnTo>
                      <a:pt x="132" y="18"/>
                    </a:lnTo>
                    <a:lnTo>
                      <a:pt x="136" y="14"/>
                    </a:lnTo>
                    <a:lnTo>
                      <a:pt x="144" y="6"/>
                    </a:lnTo>
                    <a:lnTo>
                      <a:pt x="154" y="0"/>
                    </a:lnTo>
                    <a:lnTo>
                      <a:pt x="166" y="0"/>
                    </a:lnTo>
                    <a:lnTo>
                      <a:pt x="178" y="4"/>
                    </a:lnTo>
                    <a:lnTo>
                      <a:pt x="190" y="4"/>
                    </a:lnTo>
                    <a:lnTo>
                      <a:pt x="200" y="2"/>
                    </a:lnTo>
                    <a:lnTo>
                      <a:pt x="216" y="4"/>
                    </a:lnTo>
                    <a:lnTo>
                      <a:pt x="234" y="12"/>
                    </a:lnTo>
                    <a:lnTo>
                      <a:pt x="254" y="24"/>
                    </a:lnTo>
                    <a:lnTo>
                      <a:pt x="256" y="24"/>
                    </a:lnTo>
                    <a:lnTo>
                      <a:pt x="262" y="26"/>
                    </a:lnTo>
                    <a:lnTo>
                      <a:pt x="274" y="26"/>
                    </a:lnTo>
                    <a:lnTo>
                      <a:pt x="292" y="22"/>
                    </a:lnTo>
                    <a:lnTo>
                      <a:pt x="304" y="18"/>
                    </a:lnTo>
                    <a:lnTo>
                      <a:pt x="312" y="14"/>
                    </a:lnTo>
                    <a:lnTo>
                      <a:pt x="318" y="10"/>
                    </a:lnTo>
                    <a:lnTo>
                      <a:pt x="320" y="6"/>
                    </a:lnTo>
                    <a:lnTo>
                      <a:pt x="322" y="4"/>
                    </a:lnTo>
                    <a:lnTo>
                      <a:pt x="322" y="2"/>
                    </a:lnTo>
                    <a:lnTo>
                      <a:pt x="330" y="2"/>
                    </a:lnTo>
                    <a:lnTo>
                      <a:pt x="342" y="6"/>
                    </a:lnTo>
                    <a:lnTo>
                      <a:pt x="356" y="14"/>
                    </a:lnTo>
                    <a:lnTo>
                      <a:pt x="378" y="22"/>
                    </a:lnTo>
                    <a:lnTo>
                      <a:pt x="372" y="60"/>
                    </a:lnTo>
                    <a:lnTo>
                      <a:pt x="376" y="60"/>
                    </a:lnTo>
                    <a:lnTo>
                      <a:pt x="382" y="60"/>
                    </a:lnTo>
                    <a:lnTo>
                      <a:pt x="388" y="60"/>
                    </a:lnTo>
                    <a:lnTo>
                      <a:pt x="394" y="60"/>
                    </a:lnTo>
                    <a:lnTo>
                      <a:pt x="398" y="60"/>
                    </a:lnTo>
                    <a:lnTo>
                      <a:pt x="404" y="60"/>
                    </a:lnTo>
                    <a:lnTo>
                      <a:pt x="408" y="62"/>
                    </a:lnTo>
                    <a:lnTo>
                      <a:pt x="412" y="64"/>
                    </a:lnTo>
                    <a:lnTo>
                      <a:pt x="416" y="66"/>
                    </a:lnTo>
                    <a:lnTo>
                      <a:pt x="418" y="68"/>
                    </a:lnTo>
                    <a:lnTo>
                      <a:pt x="420" y="72"/>
                    </a:lnTo>
                    <a:lnTo>
                      <a:pt x="420" y="74"/>
                    </a:lnTo>
                    <a:lnTo>
                      <a:pt x="420" y="76"/>
                    </a:lnTo>
                    <a:lnTo>
                      <a:pt x="414" y="78"/>
                    </a:lnTo>
                    <a:lnTo>
                      <a:pt x="410" y="82"/>
                    </a:lnTo>
                    <a:lnTo>
                      <a:pt x="404" y="84"/>
                    </a:lnTo>
                    <a:lnTo>
                      <a:pt x="398" y="86"/>
                    </a:lnTo>
                    <a:lnTo>
                      <a:pt x="390" y="88"/>
                    </a:lnTo>
                    <a:lnTo>
                      <a:pt x="382" y="88"/>
                    </a:lnTo>
                    <a:lnTo>
                      <a:pt x="374" y="92"/>
                    </a:lnTo>
                    <a:lnTo>
                      <a:pt x="366" y="96"/>
                    </a:lnTo>
                    <a:lnTo>
                      <a:pt x="360" y="100"/>
                    </a:lnTo>
                    <a:lnTo>
                      <a:pt x="360" y="104"/>
                    </a:lnTo>
                    <a:lnTo>
                      <a:pt x="360" y="106"/>
                    </a:lnTo>
                    <a:lnTo>
                      <a:pt x="358" y="112"/>
                    </a:lnTo>
                    <a:lnTo>
                      <a:pt x="358" y="116"/>
                    </a:lnTo>
                    <a:lnTo>
                      <a:pt x="354" y="120"/>
                    </a:lnTo>
                    <a:lnTo>
                      <a:pt x="350" y="126"/>
                    </a:lnTo>
                    <a:lnTo>
                      <a:pt x="344" y="128"/>
                    </a:lnTo>
                    <a:lnTo>
                      <a:pt x="338" y="132"/>
                    </a:lnTo>
                    <a:lnTo>
                      <a:pt x="322" y="136"/>
                    </a:lnTo>
                    <a:lnTo>
                      <a:pt x="302" y="140"/>
                    </a:lnTo>
                    <a:lnTo>
                      <a:pt x="280" y="144"/>
                    </a:lnTo>
                    <a:lnTo>
                      <a:pt x="262" y="148"/>
                    </a:lnTo>
                    <a:lnTo>
                      <a:pt x="246" y="152"/>
                    </a:lnTo>
                    <a:lnTo>
                      <a:pt x="238" y="154"/>
                    </a:lnTo>
                    <a:lnTo>
                      <a:pt x="232" y="158"/>
                    </a:lnTo>
                    <a:lnTo>
                      <a:pt x="218" y="166"/>
                    </a:lnTo>
                    <a:lnTo>
                      <a:pt x="204" y="172"/>
                    </a:lnTo>
                    <a:lnTo>
                      <a:pt x="186" y="174"/>
                    </a:lnTo>
                    <a:lnTo>
                      <a:pt x="176" y="172"/>
                    </a:lnTo>
                    <a:lnTo>
                      <a:pt x="170" y="166"/>
                    </a:lnTo>
                    <a:lnTo>
                      <a:pt x="162" y="162"/>
                    </a:lnTo>
                    <a:lnTo>
                      <a:pt x="156" y="160"/>
                    </a:lnTo>
                    <a:lnTo>
                      <a:pt x="144" y="160"/>
                    </a:lnTo>
                    <a:lnTo>
                      <a:pt x="132" y="162"/>
                    </a:lnTo>
                    <a:lnTo>
                      <a:pt x="116" y="162"/>
                    </a:lnTo>
                    <a:lnTo>
                      <a:pt x="102" y="162"/>
                    </a:lnTo>
                    <a:lnTo>
                      <a:pt x="88" y="160"/>
                    </a:lnTo>
                    <a:lnTo>
                      <a:pt x="80" y="156"/>
                    </a:lnTo>
                    <a:lnTo>
                      <a:pt x="76" y="148"/>
                    </a:lnTo>
                    <a:lnTo>
                      <a:pt x="76" y="144"/>
                    </a:lnTo>
                    <a:lnTo>
                      <a:pt x="76" y="134"/>
                    </a:lnTo>
                    <a:lnTo>
                      <a:pt x="72" y="120"/>
                    </a:lnTo>
                    <a:lnTo>
                      <a:pt x="66" y="108"/>
                    </a:lnTo>
                    <a:lnTo>
                      <a:pt x="56" y="100"/>
                    </a:lnTo>
                    <a:lnTo>
                      <a:pt x="44" y="94"/>
                    </a:lnTo>
                    <a:lnTo>
                      <a:pt x="30" y="88"/>
                    </a:lnTo>
                    <a:lnTo>
                      <a:pt x="16" y="78"/>
                    </a:lnTo>
                    <a:lnTo>
                      <a:pt x="6" y="66"/>
                    </a:lnTo>
                    <a:lnTo>
                      <a:pt x="0" y="50"/>
                    </a:lnTo>
                    <a:lnTo>
                      <a:pt x="4" y="32"/>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grpSp>
        <p:grpSp>
          <p:nvGrpSpPr>
            <p:cNvPr id="111" name="Group 208"/>
            <p:cNvGrpSpPr>
              <a:grpSpLocks/>
            </p:cNvGrpSpPr>
            <p:nvPr/>
          </p:nvGrpSpPr>
          <p:grpSpPr bwMode="auto">
            <a:xfrm>
              <a:off x="5101491" y="3022297"/>
              <a:ext cx="882359" cy="818278"/>
              <a:chOff x="4234" y="2863"/>
              <a:chExt cx="824" cy="776"/>
            </a:xfrm>
            <a:grpFill/>
          </p:grpSpPr>
          <p:sp>
            <p:nvSpPr>
              <p:cNvPr id="117" name="Freeform 308"/>
              <p:cNvSpPr>
                <a:spLocks/>
              </p:cNvSpPr>
              <p:nvPr/>
            </p:nvSpPr>
            <p:spPr bwMode="gray">
              <a:xfrm>
                <a:off x="4666" y="3451"/>
                <a:ext cx="64" cy="56"/>
              </a:xfrm>
              <a:custGeom>
                <a:avLst/>
                <a:gdLst>
                  <a:gd name="T0" fmla="*/ 10 w 58"/>
                  <a:gd name="T1" fmla="*/ 2 h 56"/>
                  <a:gd name="T2" fmla="*/ 10 w 58"/>
                  <a:gd name="T3" fmla="*/ 2 h 56"/>
                  <a:gd name="T4" fmla="*/ 8 w 58"/>
                  <a:gd name="T5" fmla="*/ 2 h 56"/>
                  <a:gd name="T6" fmla="*/ 6 w 58"/>
                  <a:gd name="T7" fmla="*/ 2 h 56"/>
                  <a:gd name="T8" fmla="*/ 4 w 58"/>
                  <a:gd name="T9" fmla="*/ 4 h 56"/>
                  <a:gd name="T10" fmla="*/ 2 w 58"/>
                  <a:gd name="T11" fmla="*/ 6 h 56"/>
                  <a:gd name="T12" fmla="*/ 0 w 58"/>
                  <a:gd name="T13" fmla="*/ 8 h 56"/>
                  <a:gd name="T14" fmla="*/ 0 w 58"/>
                  <a:gd name="T15" fmla="*/ 14 h 56"/>
                  <a:gd name="T16" fmla="*/ 6 w 58"/>
                  <a:gd name="T17" fmla="*/ 30 h 56"/>
                  <a:gd name="T18" fmla="*/ 6 w 58"/>
                  <a:gd name="T19" fmla="*/ 30 h 56"/>
                  <a:gd name="T20" fmla="*/ 8 w 58"/>
                  <a:gd name="T21" fmla="*/ 32 h 56"/>
                  <a:gd name="T22" fmla="*/ 10 w 58"/>
                  <a:gd name="T23" fmla="*/ 36 h 56"/>
                  <a:gd name="T24" fmla="*/ 14 w 58"/>
                  <a:gd name="T25" fmla="*/ 40 h 56"/>
                  <a:gd name="T26" fmla="*/ 14 w 58"/>
                  <a:gd name="T27" fmla="*/ 44 h 56"/>
                  <a:gd name="T28" fmla="*/ 18 w 58"/>
                  <a:gd name="T29" fmla="*/ 46 h 56"/>
                  <a:gd name="T30" fmla="*/ 22 w 58"/>
                  <a:gd name="T31" fmla="*/ 50 h 56"/>
                  <a:gd name="T32" fmla="*/ 26 w 58"/>
                  <a:gd name="T33" fmla="*/ 52 h 56"/>
                  <a:gd name="T34" fmla="*/ 32 w 58"/>
                  <a:gd name="T35" fmla="*/ 54 h 56"/>
                  <a:gd name="T36" fmla="*/ 36 w 58"/>
                  <a:gd name="T37" fmla="*/ 56 h 56"/>
                  <a:gd name="T38" fmla="*/ 40 w 58"/>
                  <a:gd name="T39" fmla="*/ 54 h 56"/>
                  <a:gd name="T40" fmla="*/ 42 w 58"/>
                  <a:gd name="T41" fmla="*/ 52 h 56"/>
                  <a:gd name="T42" fmla="*/ 46 w 58"/>
                  <a:gd name="T43" fmla="*/ 50 h 56"/>
                  <a:gd name="T44" fmla="*/ 50 w 58"/>
                  <a:gd name="T45" fmla="*/ 44 h 56"/>
                  <a:gd name="T46" fmla="*/ 54 w 58"/>
                  <a:gd name="T47" fmla="*/ 40 h 56"/>
                  <a:gd name="T48" fmla="*/ 56 w 58"/>
                  <a:gd name="T49" fmla="*/ 34 h 56"/>
                  <a:gd name="T50" fmla="*/ 58 w 58"/>
                  <a:gd name="T51" fmla="*/ 30 h 56"/>
                  <a:gd name="T52" fmla="*/ 56 w 58"/>
                  <a:gd name="T53" fmla="*/ 24 h 56"/>
                  <a:gd name="T54" fmla="*/ 56 w 58"/>
                  <a:gd name="T55" fmla="*/ 18 h 56"/>
                  <a:gd name="T56" fmla="*/ 56 w 58"/>
                  <a:gd name="T57" fmla="*/ 12 h 56"/>
                  <a:gd name="T58" fmla="*/ 56 w 58"/>
                  <a:gd name="T59" fmla="*/ 8 h 56"/>
                  <a:gd name="T60" fmla="*/ 56 w 58"/>
                  <a:gd name="T61" fmla="*/ 6 h 56"/>
                  <a:gd name="T62" fmla="*/ 54 w 58"/>
                  <a:gd name="T63" fmla="*/ 6 h 56"/>
                  <a:gd name="T64" fmla="*/ 52 w 58"/>
                  <a:gd name="T65" fmla="*/ 4 h 56"/>
                  <a:gd name="T66" fmla="*/ 50 w 58"/>
                  <a:gd name="T67" fmla="*/ 2 h 56"/>
                  <a:gd name="T68" fmla="*/ 46 w 58"/>
                  <a:gd name="T69" fmla="*/ 0 h 56"/>
                  <a:gd name="T70" fmla="*/ 42 w 58"/>
                  <a:gd name="T71" fmla="*/ 0 h 56"/>
                  <a:gd name="T72" fmla="*/ 40 w 58"/>
                  <a:gd name="T73" fmla="*/ 0 h 56"/>
                  <a:gd name="T74" fmla="*/ 38 w 58"/>
                  <a:gd name="T75" fmla="*/ 2 h 56"/>
                  <a:gd name="T76" fmla="*/ 36 w 58"/>
                  <a:gd name="T77" fmla="*/ 4 h 56"/>
                  <a:gd name="T78" fmla="*/ 34 w 58"/>
                  <a:gd name="T79" fmla="*/ 8 h 56"/>
                  <a:gd name="T80" fmla="*/ 32 w 58"/>
                  <a:gd name="T81" fmla="*/ 10 h 56"/>
                  <a:gd name="T82" fmla="*/ 32 w 58"/>
                  <a:gd name="T83" fmla="*/ 10 h 56"/>
                  <a:gd name="T84" fmla="*/ 16 w 58"/>
                  <a:gd name="T85" fmla="*/ 2 h 56"/>
                  <a:gd name="T86" fmla="*/ 10 w 58"/>
                  <a:gd name="T87" fmla="*/ 2 h 56"/>
                  <a:gd name="T88" fmla="*/ 10 w 58"/>
                  <a:gd name="T89" fmla="*/ 2 h 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8"/>
                  <a:gd name="T136" fmla="*/ 0 h 56"/>
                  <a:gd name="T137" fmla="*/ 58 w 58"/>
                  <a:gd name="T138" fmla="*/ 56 h 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8" h="56">
                    <a:moveTo>
                      <a:pt x="10" y="2"/>
                    </a:moveTo>
                    <a:lnTo>
                      <a:pt x="10" y="2"/>
                    </a:lnTo>
                    <a:lnTo>
                      <a:pt x="8" y="2"/>
                    </a:lnTo>
                    <a:lnTo>
                      <a:pt x="6" y="2"/>
                    </a:lnTo>
                    <a:lnTo>
                      <a:pt x="4" y="4"/>
                    </a:lnTo>
                    <a:lnTo>
                      <a:pt x="2" y="6"/>
                    </a:lnTo>
                    <a:lnTo>
                      <a:pt x="0" y="8"/>
                    </a:lnTo>
                    <a:lnTo>
                      <a:pt x="0" y="14"/>
                    </a:lnTo>
                    <a:lnTo>
                      <a:pt x="6" y="30"/>
                    </a:lnTo>
                    <a:lnTo>
                      <a:pt x="8" y="32"/>
                    </a:lnTo>
                    <a:lnTo>
                      <a:pt x="10" y="36"/>
                    </a:lnTo>
                    <a:lnTo>
                      <a:pt x="14" y="40"/>
                    </a:lnTo>
                    <a:lnTo>
                      <a:pt x="14" y="44"/>
                    </a:lnTo>
                    <a:lnTo>
                      <a:pt x="18" y="46"/>
                    </a:lnTo>
                    <a:lnTo>
                      <a:pt x="22" y="50"/>
                    </a:lnTo>
                    <a:lnTo>
                      <a:pt x="26" y="52"/>
                    </a:lnTo>
                    <a:lnTo>
                      <a:pt x="32" y="54"/>
                    </a:lnTo>
                    <a:lnTo>
                      <a:pt x="36" y="56"/>
                    </a:lnTo>
                    <a:lnTo>
                      <a:pt x="40" y="54"/>
                    </a:lnTo>
                    <a:lnTo>
                      <a:pt x="42" y="52"/>
                    </a:lnTo>
                    <a:lnTo>
                      <a:pt x="46" y="50"/>
                    </a:lnTo>
                    <a:lnTo>
                      <a:pt x="50" y="44"/>
                    </a:lnTo>
                    <a:lnTo>
                      <a:pt x="54" y="40"/>
                    </a:lnTo>
                    <a:lnTo>
                      <a:pt x="56" y="34"/>
                    </a:lnTo>
                    <a:lnTo>
                      <a:pt x="58" y="30"/>
                    </a:lnTo>
                    <a:lnTo>
                      <a:pt x="56" y="24"/>
                    </a:lnTo>
                    <a:lnTo>
                      <a:pt x="56" y="18"/>
                    </a:lnTo>
                    <a:lnTo>
                      <a:pt x="56" y="12"/>
                    </a:lnTo>
                    <a:lnTo>
                      <a:pt x="56" y="8"/>
                    </a:lnTo>
                    <a:lnTo>
                      <a:pt x="56" y="6"/>
                    </a:lnTo>
                    <a:lnTo>
                      <a:pt x="54" y="6"/>
                    </a:lnTo>
                    <a:lnTo>
                      <a:pt x="52" y="4"/>
                    </a:lnTo>
                    <a:lnTo>
                      <a:pt x="50" y="2"/>
                    </a:lnTo>
                    <a:lnTo>
                      <a:pt x="46" y="0"/>
                    </a:lnTo>
                    <a:lnTo>
                      <a:pt x="42" y="0"/>
                    </a:lnTo>
                    <a:lnTo>
                      <a:pt x="40" y="0"/>
                    </a:lnTo>
                    <a:lnTo>
                      <a:pt x="38" y="2"/>
                    </a:lnTo>
                    <a:lnTo>
                      <a:pt x="36" y="4"/>
                    </a:lnTo>
                    <a:lnTo>
                      <a:pt x="34" y="8"/>
                    </a:lnTo>
                    <a:lnTo>
                      <a:pt x="32" y="10"/>
                    </a:lnTo>
                    <a:lnTo>
                      <a:pt x="16" y="2"/>
                    </a:lnTo>
                    <a:lnTo>
                      <a:pt x="10" y="2"/>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18" name="Freeform 309"/>
              <p:cNvSpPr>
                <a:spLocks/>
              </p:cNvSpPr>
              <p:nvPr/>
            </p:nvSpPr>
            <p:spPr bwMode="gray">
              <a:xfrm>
                <a:off x="4726" y="2863"/>
                <a:ext cx="77" cy="54"/>
              </a:xfrm>
              <a:custGeom>
                <a:avLst/>
                <a:gdLst>
                  <a:gd name="T0" fmla="*/ 2 w 70"/>
                  <a:gd name="T1" fmla="*/ 44 h 54"/>
                  <a:gd name="T2" fmla="*/ 34 w 70"/>
                  <a:gd name="T3" fmla="*/ 28 h 54"/>
                  <a:gd name="T4" fmla="*/ 34 w 70"/>
                  <a:gd name="T5" fmla="*/ 28 h 54"/>
                  <a:gd name="T6" fmla="*/ 38 w 70"/>
                  <a:gd name="T7" fmla="*/ 26 h 54"/>
                  <a:gd name="T8" fmla="*/ 40 w 70"/>
                  <a:gd name="T9" fmla="*/ 22 h 54"/>
                  <a:gd name="T10" fmla="*/ 44 w 70"/>
                  <a:gd name="T11" fmla="*/ 18 h 54"/>
                  <a:gd name="T12" fmla="*/ 48 w 70"/>
                  <a:gd name="T13" fmla="*/ 14 h 54"/>
                  <a:gd name="T14" fmla="*/ 52 w 70"/>
                  <a:gd name="T15" fmla="*/ 10 h 54"/>
                  <a:gd name="T16" fmla="*/ 54 w 70"/>
                  <a:gd name="T17" fmla="*/ 4 h 54"/>
                  <a:gd name="T18" fmla="*/ 54 w 70"/>
                  <a:gd name="T19" fmla="*/ 0 h 54"/>
                  <a:gd name="T20" fmla="*/ 64 w 70"/>
                  <a:gd name="T21" fmla="*/ 0 h 54"/>
                  <a:gd name="T22" fmla="*/ 70 w 70"/>
                  <a:gd name="T23" fmla="*/ 8 h 54"/>
                  <a:gd name="T24" fmla="*/ 68 w 70"/>
                  <a:gd name="T25" fmla="*/ 12 h 54"/>
                  <a:gd name="T26" fmla="*/ 64 w 70"/>
                  <a:gd name="T27" fmla="*/ 22 h 54"/>
                  <a:gd name="T28" fmla="*/ 56 w 70"/>
                  <a:gd name="T29" fmla="*/ 32 h 54"/>
                  <a:gd name="T30" fmla="*/ 46 w 70"/>
                  <a:gd name="T31" fmla="*/ 42 h 54"/>
                  <a:gd name="T32" fmla="*/ 28 w 70"/>
                  <a:gd name="T33" fmla="*/ 50 h 54"/>
                  <a:gd name="T34" fmla="*/ 16 w 70"/>
                  <a:gd name="T35" fmla="*/ 54 h 54"/>
                  <a:gd name="T36" fmla="*/ 10 w 70"/>
                  <a:gd name="T37" fmla="*/ 54 h 54"/>
                  <a:gd name="T38" fmla="*/ 10 w 70"/>
                  <a:gd name="T39" fmla="*/ 54 h 54"/>
                  <a:gd name="T40" fmla="*/ 8 w 70"/>
                  <a:gd name="T41" fmla="*/ 54 h 54"/>
                  <a:gd name="T42" fmla="*/ 6 w 70"/>
                  <a:gd name="T43" fmla="*/ 54 h 54"/>
                  <a:gd name="T44" fmla="*/ 4 w 70"/>
                  <a:gd name="T45" fmla="*/ 52 h 54"/>
                  <a:gd name="T46" fmla="*/ 2 w 70"/>
                  <a:gd name="T47" fmla="*/ 52 h 54"/>
                  <a:gd name="T48" fmla="*/ 0 w 70"/>
                  <a:gd name="T49" fmla="*/ 50 h 54"/>
                  <a:gd name="T50" fmla="*/ 0 w 70"/>
                  <a:gd name="T51" fmla="*/ 48 h 54"/>
                  <a:gd name="T52" fmla="*/ 2 w 70"/>
                  <a:gd name="T53" fmla="*/ 44 h 54"/>
                  <a:gd name="T54" fmla="*/ 2 w 70"/>
                  <a:gd name="T55" fmla="*/ 44 h 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0"/>
                  <a:gd name="T85" fmla="*/ 0 h 54"/>
                  <a:gd name="T86" fmla="*/ 70 w 70"/>
                  <a:gd name="T87" fmla="*/ 54 h 5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0" h="54">
                    <a:moveTo>
                      <a:pt x="2" y="44"/>
                    </a:moveTo>
                    <a:lnTo>
                      <a:pt x="34" y="28"/>
                    </a:lnTo>
                    <a:lnTo>
                      <a:pt x="38" y="26"/>
                    </a:lnTo>
                    <a:lnTo>
                      <a:pt x="40" y="22"/>
                    </a:lnTo>
                    <a:lnTo>
                      <a:pt x="44" y="18"/>
                    </a:lnTo>
                    <a:lnTo>
                      <a:pt x="48" y="14"/>
                    </a:lnTo>
                    <a:lnTo>
                      <a:pt x="52" y="10"/>
                    </a:lnTo>
                    <a:lnTo>
                      <a:pt x="54" y="4"/>
                    </a:lnTo>
                    <a:lnTo>
                      <a:pt x="54" y="0"/>
                    </a:lnTo>
                    <a:lnTo>
                      <a:pt x="64" y="0"/>
                    </a:lnTo>
                    <a:lnTo>
                      <a:pt x="70" y="8"/>
                    </a:lnTo>
                    <a:lnTo>
                      <a:pt x="68" y="12"/>
                    </a:lnTo>
                    <a:lnTo>
                      <a:pt x="64" y="22"/>
                    </a:lnTo>
                    <a:lnTo>
                      <a:pt x="56" y="32"/>
                    </a:lnTo>
                    <a:lnTo>
                      <a:pt x="46" y="42"/>
                    </a:lnTo>
                    <a:lnTo>
                      <a:pt x="28" y="50"/>
                    </a:lnTo>
                    <a:lnTo>
                      <a:pt x="16" y="54"/>
                    </a:lnTo>
                    <a:lnTo>
                      <a:pt x="10" y="54"/>
                    </a:lnTo>
                    <a:lnTo>
                      <a:pt x="8" y="54"/>
                    </a:lnTo>
                    <a:lnTo>
                      <a:pt x="6" y="54"/>
                    </a:lnTo>
                    <a:lnTo>
                      <a:pt x="4" y="52"/>
                    </a:lnTo>
                    <a:lnTo>
                      <a:pt x="2" y="52"/>
                    </a:lnTo>
                    <a:lnTo>
                      <a:pt x="0" y="50"/>
                    </a:lnTo>
                    <a:lnTo>
                      <a:pt x="0" y="48"/>
                    </a:lnTo>
                    <a:lnTo>
                      <a:pt x="2" y="44"/>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19" name="Freeform 310"/>
              <p:cNvSpPr>
                <a:spLocks/>
              </p:cNvSpPr>
              <p:nvPr/>
            </p:nvSpPr>
            <p:spPr bwMode="gray">
              <a:xfrm>
                <a:off x="4976" y="3431"/>
                <a:ext cx="82" cy="110"/>
              </a:xfrm>
              <a:custGeom>
                <a:avLst/>
                <a:gdLst>
                  <a:gd name="T0" fmla="*/ 8 w 74"/>
                  <a:gd name="T1" fmla="*/ 0 h 110"/>
                  <a:gd name="T2" fmla="*/ 4 w 74"/>
                  <a:gd name="T3" fmla="*/ 2 h 110"/>
                  <a:gd name="T4" fmla="*/ 2 w 74"/>
                  <a:gd name="T5" fmla="*/ 4 h 110"/>
                  <a:gd name="T6" fmla="*/ 2 w 74"/>
                  <a:gd name="T7" fmla="*/ 12 h 110"/>
                  <a:gd name="T8" fmla="*/ 8 w 74"/>
                  <a:gd name="T9" fmla="*/ 20 h 110"/>
                  <a:gd name="T10" fmla="*/ 14 w 74"/>
                  <a:gd name="T11" fmla="*/ 30 h 110"/>
                  <a:gd name="T12" fmla="*/ 20 w 74"/>
                  <a:gd name="T13" fmla="*/ 38 h 110"/>
                  <a:gd name="T14" fmla="*/ 22 w 74"/>
                  <a:gd name="T15" fmla="*/ 40 h 110"/>
                  <a:gd name="T16" fmla="*/ 22 w 74"/>
                  <a:gd name="T17" fmla="*/ 54 h 110"/>
                  <a:gd name="T18" fmla="*/ 18 w 74"/>
                  <a:gd name="T19" fmla="*/ 74 h 110"/>
                  <a:gd name="T20" fmla="*/ 18 w 74"/>
                  <a:gd name="T21" fmla="*/ 78 h 110"/>
                  <a:gd name="T22" fmla="*/ 22 w 74"/>
                  <a:gd name="T23" fmla="*/ 84 h 110"/>
                  <a:gd name="T24" fmla="*/ 28 w 74"/>
                  <a:gd name="T25" fmla="*/ 92 h 110"/>
                  <a:gd name="T26" fmla="*/ 32 w 74"/>
                  <a:gd name="T27" fmla="*/ 102 h 110"/>
                  <a:gd name="T28" fmla="*/ 36 w 74"/>
                  <a:gd name="T29" fmla="*/ 110 h 110"/>
                  <a:gd name="T30" fmla="*/ 38 w 74"/>
                  <a:gd name="T31" fmla="*/ 110 h 110"/>
                  <a:gd name="T32" fmla="*/ 40 w 74"/>
                  <a:gd name="T33" fmla="*/ 102 h 110"/>
                  <a:gd name="T34" fmla="*/ 46 w 74"/>
                  <a:gd name="T35" fmla="*/ 90 h 110"/>
                  <a:gd name="T36" fmla="*/ 54 w 74"/>
                  <a:gd name="T37" fmla="*/ 82 h 110"/>
                  <a:gd name="T38" fmla="*/ 60 w 74"/>
                  <a:gd name="T39" fmla="*/ 78 h 110"/>
                  <a:gd name="T40" fmla="*/ 66 w 74"/>
                  <a:gd name="T41" fmla="*/ 68 h 110"/>
                  <a:gd name="T42" fmla="*/ 70 w 74"/>
                  <a:gd name="T43" fmla="*/ 58 h 110"/>
                  <a:gd name="T44" fmla="*/ 72 w 74"/>
                  <a:gd name="T45" fmla="*/ 50 h 110"/>
                  <a:gd name="T46" fmla="*/ 72 w 74"/>
                  <a:gd name="T47" fmla="*/ 50 h 110"/>
                  <a:gd name="T48" fmla="*/ 64 w 74"/>
                  <a:gd name="T49" fmla="*/ 52 h 110"/>
                  <a:gd name="T50" fmla="*/ 54 w 74"/>
                  <a:gd name="T51" fmla="*/ 52 h 110"/>
                  <a:gd name="T52" fmla="*/ 46 w 74"/>
                  <a:gd name="T53" fmla="*/ 48 h 110"/>
                  <a:gd name="T54" fmla="*/ 38 w 74"/>
                  <a:gd name="T55" fmla="*/ 40 h 110"/>
                  <a:gd name="T56" fmla="*/ 34 w 74"/>
                  <a:gd name="T57" fmla="*/ 32 h 110"/>
                  <a:gd name="T58" fmla="*/ 32 w 74"/>
                  <a:gd name="T59" fmla="*/ 28 h 110"/>
                  <a:gd name="T60" fmla="*/ 18 w 74"/>
                  <a:gd name="T61" fmla="*/ 10 h 110"/>
                  <a:gd name="T62" fmla="*/ 18 w 74"/>
                  <a:gd name="T63" fmla="*/ 6 h 110"/>
                  <a:gd name="T64" fmla="*/ 12 w 74"/>
                  <a:gd name="T65" fmla="*/ 2 h 110"/>
                  <a:gd name="T66" fmla="*/ 10 w 74"/>
                  <a:gd name="T67" fmla="*/ 0 h 1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4"/>
                  <a:gd name="T103" fmla="*/ 0 h 110"/>
                  <a:gd name="T104" fmla="*/ 74 w 74"/>
                  <a:gd name="T105" fmla="*/ 110 h 11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4" h="110">
                    <a:moveTo>
                      <a:pt x="10" y="0"/>
                    </a:moveTo>
                    <a:lnTo>
                      <a:pt x="8" y="0"/>
                    </a:lnTo>
                    <a:lnTo>
                      <a:pt x="6" y="2"/>
                    </a:lnTo>
                    <a:lnTo>
                      <a:pt x="4" y="2"/>
                    </a:lnTo>
                    <a:lnTo>
                      <a:pt x="2" y="2"/>
                    </a:lnTo>
                    <a:lnTo>
                      <a:pt x="2" y="4"/>
                    </a:lnTo>
                    <a:lnTo>
                      <a:pt x="0" y="8"/>
                    </a:lnTo>
                    <a:lnTo>
                      <a:pt x="2" y="12"/>
                    </a:lnTo>
                    <a:lnTo>
                      <a:pt x="4" y="16"/>
                    </a:lnTo>
                    <a:lnTo>
                      <a:pt x="8" y="20"/>
                    </a:lnTo>
                    <a:lnTo>
                      <a:pt x="10" y="26"/>
                    </a:lnTo>
                    <a:lnTo>
                      <a:pt x="14" y="30"/>
                    </a:lnTo>
                    <a:lnTo>
                      <a:pt x="16" y="34"/>
                    </a:lnTo>
                    <a:lnTo>
                      <a:pt x="20" y="38"/>
                    </a:lnTo>
                    <a:lnTo>
                      <a:pt x="22" y="40"/>
                    </a:lnTo>
                    <a:lnTo>
                      <a:pt x="22" y="44"/>
                    </a:lnTo>
                    <a:lnTo>
                      <a:pt x="22" y="54"/>
                    </a:lnTo>
                    <a:lnTo>
                      <a:pt x="20" y="64"/>
                    </a:lnTo>
                    <a:lnTo>
                      <a:pt x="18" y="74"/>
                    </a:lnTo>
                    <a:lnTo>
                      <a:pt x="18" y="78"/>
                    </a:lnTo>
                    <a:lnTo>
                      <a:pt x="18" y="80"/>
                    </a:lnTo>
                    <a:lnTo>
                      <a:pt x="22" y="84"/>
                    </a:lnTo>
                    <a:lnTo>
                      <a:pt x="24" y="88"/>
                    </a:lnTo>
                    <a:lnTo>
                      <a:pt x="28" y="92"/>
                    </a:lnTo>
                    <a:lnTo>
                      <a:pt x="30" y="96"/>
                    </a:lnTo>
                    <a:lnTo>
                      <a:pt x="32" y="102"/>
                    </a:lnTo>
                    <a:lnTo>
                      <a:pt x="34" y="106"/>
                    </a:lnTo>
                    <a:lnTo>
                      <a:pt x="36" y="110"/>
                    </a:lnTo>
                    <a:lnTo>
                      <a:pt x="38" y="110"/>
                    </a:lnTo>
                    <a:lnTo>
                      <a:pt x="38" y="106"/>
                    </a:lnTo>
                    <a:lnTo>
                      <a:pt x="40" y="102"/>
                    </a:lnTo>
                    <a:lnTo>
                      <a:pt x="44" y="96"/>
                    </a:lnTo>
                    <a:lnTo>
                      <a:pt x="46" y="90"/>
                    </a:lnTo>
                    <a:lnTo>
                      <a:pt x="50" y="86"/>
                    </a:lnTo>
                    <a:lnTo>
                      <a:pt x="54" y="82"/>
                    </a:lnTo>
                    <a:lnTo>
                      <a:pt x="56" y="80"/>
                    </a:lnTo>
                    <a:lnTo>
                      <a:pt x="60" y="78"/>
                    </a:lnTo>
                    <a:lnTo>
                      <a:pt x="64" y="74"/>
                    </a:lnTo>
                    <a:lnTo>
                      <a:pt x="66" y="68"/>
                    </a:lnTo>
                    <a:lnTo>
                      <a:pt x="68" y="64"/>
                    </a:lnTo>
                    <a:lnTo>
                      <a:pt x="70" y="58"/>
                    </a:lnTo>
                    <a:lnTo>
                      <a:pt x="72" y="54"/>
                    </a:lnTo>
                    <a:lnTo>
                      <a:pt x="72" y="50"/>
                    </a:lnTo>
                    <a:lnTo>
                      <a:pt x="74" y="50"/>
                    </a:lnTo>
                    <a:lnTo>
                      <a:pt x="72" y="50"/>
                    </a:lnTo>
                    <a:lnTo>
                      <a:pt x="68" y="50"/>
                    </a:lnTo>
                    <a:lnTo>
                      <a:pt x="64" y="52"/>
                    </a:lnTo>
                    <a:lnTo>
                      <a:pt x="58" y="52"/>
                    </a:lnTo>
                    <a:lnTo>
                      <a:pt x="54" y="52"/>
                    </a:lnTo>
                    <a:lnTo>
                      <a:pt x="48" y="50"/>
                    </a:lnTo>
                    <a:lnTo>
                      <a:pt x="46" y="48"/>
                    </a:lnTo>
                    <a:lnTo>
                      <a:pt x="42" y="44"/>
                    </a:lnTo>
                    <a:lnTo>
                      <a:pt x="38" y="40"/>
                    </a:lnTo>
                    <a:lnTo>
                      <a:pt x="36" y="36"/>
                    </a:lnTo>
                    <a:lnTo>
                      <a:pt x="34" y="32"/>
                    </a:lnTo>
                    <a:lnTo>
                      <a:pt x="32" y="30"/>
                    </a:lnTo>
                    <a:lnTo>
                      <a:pt x="32" y="28"/>
                    </a:lnTo>
                    <a:lnTo>
                      <a:pt x="18" y="10"/>
                    </a:lnTo>
                    <a:lnTo>
                      <a:pt x="18" y="8"/>
                    </a:lnTo>
                    <a:lnTo>
                      <a:pt x="18" y="6"/>
                    </a:lnTo>
                    <a:lnTo>
                      <a:pt x="16" y="2"/>
                    </a:lnTo>
                    <a:lnTo>
                      <a:pt x="12" y="2"/>
                    </a:lnTo>
                    <a:lnTo>
                      <a:pt x="10" y="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20" name="Freeform 311"/>
              <p:cNvSpPr>
                <a:spLocks/>
              </p:cNvSpPr>
              <p:nvPr/>
            </p:nvSpPr>
            <p:spPr bwMode="gray">
              <a:xfrm>
                <a:off x="4899" y="3535"/>
                <a:ext cx="102" cy="104"/>
              </a:xfrm>
              <a:custGeom>
                <a:avLst/>
                <a:gdLst>
                  <a:gd name="T0" fmla="*/ 4 w 92"/>
                  <a:gd name="T1" fmla="*/ 80 h 104"/>
                  <a:gd name="T2" fmla="*/ 4 w 92"/>
                  <a:gd name="T3" fmla="*/ 80 h 104"/>
                  <a:gd name="T4" fmla="*/ 2 w 92"/>
                  <a:gd name="T5" fmla="*/ 82 h 104"/>
                  <a:gd name="T6" fmla="*/ 0 w 92"/>
                  <a:gd name="T7" fmla="*/ 84 h 104"/>
                  <a:gd name="T8" fmla="*/ 0 w 92"/>
                  <a:gd name="T9" fmla="*/ 88 h 104"/>
                  <a:gd name="T10" fmla="*/ 0 w 92"/>
                  <a:gd name="T11" fmla="*/ 90 h 104"/>
                  <a:gd name="T12" fmla="*/ 0 w 92"/>
                  <a:gd name="T13" fmla="*/ 94 h 104"/>
                  <a:gd name="T14" fmla="*/ 4 w 92"/>
                  <a:gd name="T15" fmla="*/ 96 h 104"/>
                  <a:gd name="T16" fmla="*/ 10 w 92"/>
                  <a:gd name="T17" fmla="*/ 98 h 104"/>
                  <a:gd name="T18" fmla="*/ 16 w 92"/>
                  <a:gd name="T19" fmla="*/ 100 h 104"/>
                  <a:gd name="T20" fmla="*/ 22 w 92"/>
                  <a:gd name="T21" fmla="*/ 102 h 104"/>
                  <a:gd name="T22" fmla="*/ 28 w 92"/>
                  <a:gd name="T23" fmla="*/ 104 h 104"/>
                  <a:gd name="T24" fmla="*/ 34 w 92"/>
                  <a:gd name="T25" fmla="*/ 104 h 104"/>
                  <a:gd name="T26" fmla="*/ 36 w 92"/>
                  <a:gd name="T27" fmla="*/ 104 h 104"/>
                  <a:gd name="T28" fmla="*/ 40 w 92"/>
                  <a:gd name="T29" fmla="*/ 102 h 104"/>
                  <a:gd name="T30" fmla="*/ 44 w 92"/>
                  <a:gd name="T31" fmla="*/ 98 h 104"/>
                  <a:gd name="T32" fmla="*/ 48 w 92"/>
                  <a:gd name="T33" fmla="*/ 94 h 104"/>
                  <a:gd name="T34" fmla="*/ 50 w 92"/>
                  <a:gd name="T35" fmla="*/ 90 h 104"/>
                  <a:gd name="T36" fmla="*/ 52 w 92"/>
                  <a:gd name="T37" fmla="*/ 86 h 104"/>
                  <a:gd name="T38" fmla="*/ 52 w 92"/>
                  <a:gd name="T39" fmla="*/ 82 h 104"/>
                  <a:gd name="T40" fmla="*/ 52 w 92"/>
                  <a:gd name="T41" fmla="*/ 78 h 104"/>
                  <a:gd name="T42" fmla="*/ 50 w 92"/>
                  <a:gd name="T43" fmla="*/ 74 h 104"/>
                  <a:gd name="T44" fmla="*/ 52 w 92"/>
                  <a:gd name="T45" fmla="*/ 70 h 104"/>
                  <a:gd name="T46" fmla="*/ 54 w 92"/>
                  <a:gd name="T47" fmla="*/ 66 h 104"/>
                  <a:gd name="T48" fmla="*/ 58 w 92"/>
                  <a:gd name="T49" fmla="*/ 64 h 104"/>
                  <a:gd name="T50" fmla="*/ 62 w 92"/>
                  <a:gd name="T51" fmla="*/ 60 h 104"/>
                  <a:gd name="T52" fmla="*/ 66 w 92"/>
                  <a:gd name="T53" fmla="*/ 54 h 104"/>
                  <a:gd name="T54" fmla="*/ 70 w 92"/>
                  <a:gd name="T55" fmla="*/ 50 h 104"/>
                  <a:gd name="T56" fmla="*/ 72 w 92"/>
                  <a:gd name="T57" fmla="*/ 46 h 104"/>
                  <a:gd name="T58" fmla="*/ 74 w 92"/>
                  <a:gd name="T59" fmla="*/ 44 h 104"/>
                  <a:gd name="T60" fmla="*/ 74 w 92"/>
                  <a:gd name="T61" fmla="*/ 42 h 104"/>
                  <a:gd name="T62" fmla="*/ 80 w 92"/>
                  <a:gd name="T63" fmla="*/ 30 h 104"/>
                  <a:gd name="T64" fmla="*/ 82 w 92"/>
                  <a:gd name="T65" fmla="*/ 28 h 104"/>
                  <a:gd name="T66" fmla="*/ 84 w 92"/>
                  <a:gd name="T67" fmla="*/ 26 h 104"/>
                  <a:gd name="T68" fmla="*/ 86 w 92"/>
                  <a:gd name="T69" fmla="*/ 24 h 104"/>
                  <a:gd name="T70" fmla="*/ 88 w 92"/>
                  <a:gd name="T71" fmla="*/ 20 h 104"/>
                  <a:gd name="T72" fmla="*/ 90 w 92"/>
                  <a:gd name="T73" fmla="*/ 16 h 104"/>
                  <a:gd name="T74" fmla="*/ 92 w 92"/>
                  <a:gd name="T75" fmla="*/ 12 h 104"/>
                  <a:gd name="T76" fmla="*/ 92 w 92"/>
                  <a:gd name="T77" fmla="*/ 8 h 104"/>
                  <a:gd name="T78" fmla="*/ 90 w 92"/>
                  <a:gd name="T79" fmla="*/ 6 h 104"/>
                  <a:gd name="T80" fmla="*/ 86 w 92"/>
                  <a:gd name="T81" fmla="*/ 4 h 104"/>
                  <a:gd name="T82" fmla="*/ 82 w 92"/>
                  <a:gd name="T83" fmla="*/ 2 h 104"/>
                  <a:gd name="T84" fmla="*/ 78 w 92"/>
                  <a:gd name="T85" fmla="*/ 0 h 104"/>
                  <a:gd name="T86" fmla="*/ 74 w 92"/>
                  <a:gd name="T87" fmla="*/ 0 h 104"/>
                  <a:gd name="T88" fmla="*/ 70 w 92"/>
                  <a:gd name="T89" fmla="*/ 0 h 104"/>
                  <a:gd name="T90" fmla="*/ 68 w 92"/>
                  <a:gd name="T91" fmla="*/ 2 h 104"/>
                  <a:gd name="T92" fmla="*/ 66 w 92"/>
                  <a:gd name="T93" fmla="*/ 4 h 104"/>
                  <a:gd name="T94" fmla="*/ 64 w 92"/>
                  <a:gd name="T95" fmla="*/ 8 h 104"/>
                  <a:gd name="T96" fmla="*/ 62 w 92"/>
                  <a:gd name="T97" fmla="*/ 10 h 104"/>
                  <a:gd name="T98" fmla="*/ 60 w 92"/>
                  <a:gd name="T99" fmla="*/ 12 h 104"/>
                  <a:gd name="T100" fmla="*/ 60 w 92"/>
                  <a:gd name="T101" fmla="*/ 12 h 104"/>
                  <a:gd name="T102" fmla="*/ 58 w 92"/>
                  <a:gd name="T103" fmla="*/ 26 h 104"/>
                  <a:gd name="T104" fmla="*/ 42 w 92"/>
                  <a:gd name="T105" fmla="*/ 36 h 104"/>
                  <a:gd name="T106" fmla="*/ 32 w 92"/>
                  <a:gd name="T107" fmla="*/ 44 h 104"/>
                  <a:gd name="T108" fmla="*/ 20 w 92"/>
                  <a:gd name="T109" fmla="*/ 62 h 104"/>
                  <a:gd name="T110" fmla="*/ 14 w 92"/>
                  <a:gd name="T111" fmla="*/ 72 h 104"/>
                  <a:gd name="T112" fmla="*/ 14 w 92"/>
                  <a:gd name="T113" fmla="*/ 72 h 104"/>
                  <a:gd name="T114" fmla="*/ 12 w 92"/>
                  <a:gd name="T115" fmla="*/ 72 h 104"/>
                  <a:gd name="T116" fmla="*/ 8 w 92"/>
                  <a:gd name="T117" fmla="*/ 72 h 104"/>
                  <a:gd name="T118" fmla="*/ 6 w 92"/>
                  <a:gd name="T119" fmla="*/ 76 h 104"/>
                  <a:gd name="T120" fmla="*/ 4 w 92"/>
                  <a:gd name="T121" fmla="*/ 80 h 104"/>
                  <a:gd name="T122" fmla="*/ 4 w 92"/>
                  <a:gd name="T123" fmla="*/ 80 h 10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2"/>
                  <a:gd name="T187" fmla="*/ 0 h 104"/>
                  <a:gd name="T188" fmla="*/ 92 w 92"/>
                  <a:gd name="T189" fmla="*/ 104 h 10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2" h="104">
                    <a:moveTo>
                      <a:pt x="4" y="80"/>
                    </a:moveTo>
                    <a:lnTo>
                      <a:pt x="4" y="80"/>
                    </a:lnTo>
                    <a:lnTo>
                      <a:pt x="2" y="82"/>
                    </a:lnTo>
                    <a:lnTo>
                      <a:pt x="0" y="84"/>
                    </a:lnTo>
                    <a:lnTo>
                      <a:pt x="0" y="88"/>
                    </a:lnTo>
                    <a:lnTo>
                      <a:pt x="0" y="90"/>
                    </a:lnTo>
                    <a:lnTo>
                      <a:pt x="0" y="94"/>
                    </a:lnTo>
                    <a:lnTo>
                      <a:pt x="4" y="96"/>
                    </a:lnTo>
                    <a:lnTo>
                      <a:pt x="10" y="98"/>
                    </a:lnTo>
                    <a:lnTo>
                      <a:pt x="16" y="100"/>
                    </a:lnTo>
                    <a:lnTo>
                      <a:pt x="22" y="102"/>
                    </a:lnTo>
                    <a:lnTo>
                      <a:pt x="28" y="104"/>
                    </a:lnTo>
                    <a:lnTo>
                      <a:pt x="34" y="104"/>
                    </a:lnTo>
                    <a:lnTo>
                      <a:pt x="36" y="104"/>
                    </a:lnTo>
                    <a:lnTo>
                      <a:pt x="40" y="102"/>
                    </a:lnTo>
                    <a:lnTo>
                      <a:pt x="44" y="98"/>
                    </a:lnTo>
                    <a:lnTo>
                      <a:pt x="48" y="94"/>
                    </a:lnTo>
                    <a:lnTo>
                      <a:pt x="50" y="90"/>
                    </a:lnTo>
                    <a:lnTo>
                      <a:pt x="52" y="86"/>
                    </a:lnTo>
                    <a:lnTo>
                      <a:pt x="52" y="82"/>
                    </a:lnTo>
                    <a:lnTo>
                      <a:pt x="52" y="78"/>
                    </a:lnTo>
                    <a:lnTo>
                      <a:pt x="50" y="74"/>
                    </a:lnTo>
                    <a:lnTo>
                      <a:pt x="52" y="70"/>
                    </a:lnTo>
                    <a:lnTo>
                      <a:pt x="54" y="66"/>
                    </a:lnTo>
                    <a:lnTo>
                      <a:pt x="58" y="64"/>
                    </a:lnTo>
                    <a:lnTo>
                      <a:pt x="62" y="60"/>
                    </a:lnTo>
                    <a:lnTo>
                      <a:pt x="66" y="54"/>
                    </a:lnTo>
                    <a:lnTo>
                      <a:pt x="70" y="50"/>
                    </a:lnTo>
                    <a:lnTo>
                      <a:pt x="72" y="46"/>
                    </a:lnTo>
                    <a:lnTo>
                      <a:pt x="74" y="44"/>
                    </a:lnTo>
                    <a:lnTo>
                      <a:pt x="74" y="42"/>
                    </a:lnTo>
                    <a:lnTo>
                      <a:pt x="80" y="30"/>
                    </a:lnTo>
                    <a:lnTo>
                      <a:pt x="82" y="28"/>
                    </a:lnTo>
                    <a:lnTo>
                      <a:pt x="84" y="26"/>
                    </a:lnTo>
                    <a:lnTo>
                      <a:pt x="86" y="24"/>
                    </a:lnTo>
                    <a:lnTo>
                      <a:pt x="88" y="20"/>
                    </a:lnTo>
                    <a:lnTo>
                      <a:pt x="90" y="16"/>
                    </a:lnTo>
                    <a:lnTo>
                      <a:pt x="92" y="12"/>
                    </a:lnTo>
                    <a:lnTo>
                      <a:pt x="92" y="8"/>
                    </a:lnTo>
                    <a:lnTo>
                      <a:pt x="90" y="6"/>
                    </a:lnTo>
                    <a:lnTo>
                      <a:pt x="86" y="4"/>
                    </a:lnTo>
                    <a:lnTo>
                      <a:pt x="82" y="2"/>
                    </a:lnTo>
                    <a:lnTo>
                      <a:pt x="78" y="0"/>
                    </a:lnTo>
                    <a:lnTo>
                      <a:pt x="74" y="0"/>
                    </a:lnTo>
                    <a:lnTo>
                      <a:pt x="70" y="0"/>
                    </a:lnTo>
                    <a:lnTo>
                      <a:pt x="68" y="2"/>
                    </a:lnTo>
                    <a:lnTo>
                      <a:pt x="66" y="4"/>
                    </a:lnTo>
                    <a:lnTo>
                      <a:pt x="64" y="8"/>
                    </a:lnTo>
                    <a:lnTo>
                      <a:pt x="62" y="10"/>
                    </a:lnTo>
                    <a:lnTo>
                      <a:pt x="60" y="12"/>
                    </a:lnTo>
                    <a:lnTo>
                      <a:pt x="58" y="26"/>
                    </a:lnTo>
                    <a:lnTo>
                      <a:pt x="42" y="36"/>
                    </a:lnTo>
                    <a:lnTo>
                      <a:pt x="32" y="44"/>
                    </a:lnTo>
                    <a:lnTo>
                      <a:pt x="20" y="62"/>
                    </a:lnTo>
                    <a:lnTo>
                      <a:pt x="14" y="72"/>
                    </a:lnTo>
                    <a:lnTo>
                      <a:pt x="12" y="72"/>
                    </a:lnTo>
                    <a:lnTo>
                      <a:pt x="8" y="72"/>
                    </a:lnTo>
                    <a:lnTo>
                      <a:pt x="6" y="76"/>
                    </a:lnTo>
                    <a:lnTo>
                      <a:pt x="4" y="8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21" name="Freeform 319"/>
              <p:cNvSpPr>
                <a:spLocks/>
              </p:cNvSpPr>
              <p:nvPr/>
            </p:nvSpPr>
            <p:spPr bwMode="gray">
              <a:xfrm>
                <a:off x="4234" y="3021"/>
                <a:ext cx="560" cy="408"/>
              </a:xfrm>
              <a:custGeom>
                <a:avLst/>
                <a:gdLst>
                  <a:gd name="T0" fmla="*/ 98 w 508"/>
                  <a:gd name="T1" fmla="*/ 124 h 408"/>
                  <a:gd name="T2" fmla="*/ 110 w 508"/>
                  <a:gd name="T3" fmla="*/ 100 h 408"/>
                  <a:gd name="T4" fmla="*/ 128 w 508"/>
                  <a:gd name="T5" fmla="*/ 86 h 408"/>
                  <a:gd name="T6" fmla="*/ 134 w 508"/>
                  <a:gd name="T7" fmla="*/ 70 h 408"/>
                  <a:gd name="T8" fmla="*/ 170 w 508"/>
                  <a:gd name="T9" fmla="*/ 48 h 408"/>
                  <a:gd name="T10" fmla="*/ 190 w 508"/>
                  <a:gd name="T11" fmla="*/ 60 h 408"/>
                  <a:gd name="T12" fmla="*/ 202 w 508"/>
                  <a:gd name="T13" fmla="*/ 56 h 408"/>
                  <a:gd name="T14" fmla="*/ 196 w 508"/>
                  <a:gd name="T15" fmla="*/ 44 h 408"/>
                  <a:gd name="T16" fmla="*/ 204 w 508"/>
                  <a:gd name="T17" fmla="*/ 28 h 408"/>
                  <a:gd name="T18" fmla="*/ 230 w 508"/>
                  <a:gd name="T19" fmla="*/ 18 h 408"/>
                  <a:gd name="T20" fmla="*/ 222 w 508"/>
                  <a:gd name="T21" fmla="*/ 8 h 408"/>
                  <a:gd name="T22" fmla="*/ 238 w 508"/>
                  <a:gd name="T23" fmla="*/ 0 h 408"/>
                  <a:gd name="T24" fmla="*/ 246 w 508"/>
                  <a:gd name="T25" fmla="*/ 8 h 408"/>
                  <a:gd name="T26" fmla="*/ 252 w 508"/>
                  <a:gd name="T27" fmla="*/ 12 h 408"/>
                  <a:gd name="T28" fmla="*/ 256 w 508"/>
                  <a:gd name="T29" fmla="*/ 4 h 408"/>
                  <a:gd name="T30" fmla="*/ 268 w 508"/>
                  <a:gd name="T31" fmla="*/ 20 h 408"/>
                  <a:gd name="T32" fmla="*/ 298 w 508"/>
                  <a:gd name="T33" fmla="*/ 18 h 408"/>
                  <a:gd name="T34" fmla="*/ 300 w 508"/>
                  <a:gd name="T35" fmla="*/ 32 h 408"/>
                  <a:gd name="T36" fmla="*/ 286 w 508"/>
                  <a:gd name="T37" fmla="*/ 52 h 408"/>
                  <a:gd name="T38" fmla="*/ 326 w 508"/>
                  <a:gd name="T39" fmla="*/ 82 h 408"/>
                  <a:gd name="T40" fmla="*/ 344 w 508"/>
                  <a:gd name="T41" fmla="*/ 78 h 408"/>
                  <a:gd name="T42" fmla="*/ 358 w 508"/>
                  <a:gd name="T43" fmla="*/ 10 h 408"/>
                  <a:gd name="T44" fmla="*/ 364 w 508"/>
                  <a:gd name="T45" fmla="*/ 0 h 408"/>
                  <a:gd name="T46" fmla="*/ 378 w 508"/>
                  <a:gd name="T47" fmla="*/ 20 h 408"/>
                  <a:gd name="T48" fmla="*/ 376 w 508"/>
                  <a:gd name="T49" fmla="*/ 36 h 408"/>
                  <a:gd name="T50" fmla="*/ 390 w 508"/>
                  <a:gd name="T51" fmla="*/ 42 h 408"/>
                  <a:gd name="T52" fmla="*/ 404 w 508"/>
                  <a:gd name="T53" fmla="*/ 66 h 408"/>
                  <a:gd name="T54" fmla="*/ 412 w 508"/>
                  <a:gd name="T55" fmla="*/ 80 h 408"/>
                  <a:gd name="T56" fmla="*/ 424 w 508"/>
                  <a:gd name="T57" fmla="*/ 100 h 408"/>
                  <a:gd name="T58" fmla="*/ 454 w 508"/>
                  <a:gd name="T59" fmla="*/ 136 h 408"/>
                  <a:gd name="T60" fmla="*/ 506 w 508"/>
                  <a:gd name="T61" fmla="*/ 210 h 408"/>
                  <a:gd name="T62" fmla="*/ 508 w 508"/>
                  <a:gd name="T63" fmla="*/ 272 h 408"/>
                  <a:gd name="T64" fmla="*/ 488 w 508"/>
                  <a:gd name="T65" fmla="*/ 294 h 408"/>
                  <a:gd name="T66" fmla="*/ 472 w 508"/>
                  <a:gd name="T67" fmla="*/ 332 h 408"/>
                  <a:gd name="T68" fmla="*/ 460 w 508"/>
                  <a:gd name="T69" fmla="*/ 352 h 408"/>
                  <a:gd name="T70" fmla="*/ 460 w 508"/>
                  <a:gd name="T71" fmla="*/ 384 h 408"/>
                  <a:gd name="T72" fmla="*/ 414 w 508"/>
                  <a:gd name="T73" fmla="*/ 408 h 408"/>
                  <a:gd name="T74" fmla="*/ 394 w 508"/>
                  <a:gd name="T75" fmla="*/ 392 h 408"/>
                  <a:gd name="T76" fmla="*/ 376 w 508"/>
                  <a:gd name="T77" fmla="*/ 396 h 408"/>
                  <a:gd name="T78" fmla="*/ 344 w 508"/>
                  <a:gd name="T79" fmla="*/ 388 h 408"/>
                  <a:gd name="T80" fmla="*/ 274 w 508"/>
                  <a:gd name="T81" fmla="*/ 318 h 408"/>
                  <a:gd name="T82" fmla="*/ 214 w 508"/>
                  <a:gd name="T83" fmla="*/ 294 h 408"/>
                  <a:gd name="T84" fmla="*/ 134 w 508"/>
                  <a:gd name="T85" fmla="*/ 326 h 408"/>
                  <a:gd name="T86" fmla="*/ 120 w 508"/>
                  <a:gd name="T87" fmla="*/ 340 h 408"/>
                  <a:gd name="T88" fmla="*/ 80 w 508"/>
                  <a:gd name="T89" fmla="*/ 338 h 408"/>
                  <a:gd name="T90" fmla="*/ 64 w 508"/>
                  <a:gd name="T91" fmla="*/ 352 h 408"/>
                  <a:gd name="T92" fmla="*/ 36 w 508"/>
                  <a:gd name="T93" fmla="*/ 350 h 408"/>
                  <a:gd name="T94" fmla="*/ 30 w 508"/>
                  <a:gd name="T95" fmla="*/ 340 h 408"/>
                  <a:gd name="T96" fmla="*/ 20 w 508"/>
                  <a:gd name="T97" fmla="*/ 342 h 408"/>
                  <a:gd name="T98" fmla="*/ 26 w 508"/>
                  <a:gd name="T99" fmla="*/ 326 h 408"/>
                  <a:gd name="T100" fmla="*/ 24 w 508"/>
                  <a:gd name="T101" fmla="*/ 284 h 408"/>
                  <a:gd name="T102" fmla="*/ 4 w 508"/>
                  <a:gd name="T103" fmla="*/ 228 h 408"/>
                  <a:gd name="T104" fmla="*/ 4 w 508"/>
                  <a:gd name="T105" fmla="*/ 194 h 408"/>
                  <a:gd name="T106" fmla="*/ 12 w 508"/>
                  <a:gd name="T107" fmla="*/ 154 h 408"/>
                  <a:gd name="T108" fmla="*/ 30 w 508"/>
                  <a:gd name="T109" fmla="*/ 138 h 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08"/>
                  <a:gd name="T166" fmla="*/ 0 h 408"/>
                  <a:gd name="T167" fmla="*/ 508 w 508"/>
                  <a:gd name="T168" fmla="*/ 408 h 40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08" h="408">
                    <a:moveTo>
                      <a:pt x="30" y="138"/>
                    </a:moveTo>
                    <a:lnTo>
                      <a:pt x="60" y="136"/>
                    </a:lnTo>
                    <a:lnTo>
                      <a:pt x="92" y="130"/>
                    </a:lnTo>
                    <a:lnTo>
                      <a:pt x="94" y="128"/>
                    </a:lnTo>
                    <a:lnTo>
                      <a:pt x="98" y="124"/>
                    </a:lnTo>
                    <a:lnTo>
                      <a:pt x="100" y="120"/>
                    </a:lnTo>
                    <a:lnTo>
                      <a:pt x="104" y="116"/>
                    </a:lnTo>
                    <a:lnTo>
                      <a:pt x="106" y="112"/>
                    </a:lnTo>
                    <a:lnTo>
                      <a:pt x="108" y="108"/>
                    </a:lnTo>
                    <a:lnTo>
                      <a:pt x="110" y="104"/>
                    </a:lnTo>
                    <a:lnTo>
                      <a:pt x="110" y="100"/>
                    </a:lnTo>
                    <a:lnTo>
                      <a:pt x="110" y="96"/>
                    </a:lnTo>
                    <a:lnTo>
                      <a:pt x="112" y="92"/>
                    </a:lnTo>
                    <a:lnTo>
                      <a:pt x="114" y="88"/>
                    </a:lnTo>
                    <a:lnTo>
                      <a:pt x="118" y="86"/>
                    </a:lnTo>
                    <a:lnTo>
                      <a:pt x="122" y="86"/>
                    </a:lnTo>
                    <a:lnTo>
                      <a:pt x="128" y="86"/>
                    </a:lnTo>
                    <a:lnTo>
                      <a:pt x="128" y="84"/>
                    </a:lnTo>
                    <a:lnTo>
                      <a:pt x="128" y="82"/>
                    </a:lnTo>
                    <a:lnTo>
                      <a:pt x="128" y="80"/>
                    </a:lnTo>
                    <a:lnTo>
                      <a:pt x="130" y="76"/>
                    </a:lnTo>
                    <a:lnTo>
                      <a:pt x="130" y="72"/>
                    </a:lnTo>
                    <a:lnTo>
                      <a:pt x="134" y="70"/>
                    </a:lnTo>
                    <a:lnTo>
                      <a:pt x="136" y="70"/>
                    </a:lnTo>
                    <a:lnTo>
                      <a:pt x="140" y="66"/>
                    </a:lnTo>
                    <a:lnTo>
                      <a:pt x="146" y="56"/>
                    </a:lnTo>
                    <a:lnTo>
                      <a:pt x="156" y="48"/>
                    </a:lnTo>
                    <a:lnTo>
                      <a:pt x="170" y="48"/>
                    </a:lnTo>
                    <a:lnTo>
                      <a:pt x="172" y="50"/>
                    </a:lnTo>
                    <a:lnTo>
                      <a:pt x="176" y="52"/>
                    </a:lnTo>
                    <a:lnTo>
                      <a:pt x="180" y="54"/>
                    </a:lnTo>
                    <a:lnTo>
                      <a:pt x="182" y="56"/>
                    </a:lnTo>
                    <a:lnTo>
                      <a:pt x="186" y="58"/>
                    </a:lnTo>
                    <a:lnTo>
                      <a:pt x="190" y="60"/>
                    </a:lnTo>
                    <a:lnTo>
                      <a:pt x="194" y="60"/>
                    </a:lnTo>
                    <a:lnTo>
                      <a:pt x="196" y="60"/>
                    </a:lnTo>
                    <a:lnTo>
                      <a:pt x="198" y="62"/>
                    </a:lnTo>
                    <a:lnTo>
                      <a:pt x="198" y="60"/>
                    </a:lnTo>
                    <a:lnTo>
                      <a:pt x="200" y="58"/>
                    </a:lnTo>
                    <a:lnTo>
                      <a:pt x="202" y="56"/>
                    </a:lnTo>
                    <a:lnTo>
                      <a:pt x="202" y="54"/>
                    </a:lnTo>
                    <a:lnTo>
                      <a:pt x="202" y="52"/>
                    </a:lnTo>
                    <a:lnTo>
                      <a:pt x="200" y="50"/>
                    </a:lnTo>
                    <a:lnTo>
                      <a:pt x="198" y="48"/>
                    </a:lnTo>
                    <a:lnTo>
                      <a:pt x="196" y="46"/>
                    </a:lnTo>
                    <a:lnTo>
                      <a:pt x="196" y="44"/>
                    </a:lnTo>
                    <a:lnTo>
                      <a:pt x="198" y="42"/>
                    </a:lnTo>
                    <a:lnTo>
                      <a:pt x="202" y="40"/>
                    </a:lnTo>
                    <a:lnTo>
                      <a:pt x="204" y="32"/>
                    </a:lnTo>
                    <a:lnTo>
                      <a:pt x="202" y="32"/>
                    </a:lnTo>
                    <a:lnTo>
                      <a:pt x="204" y="30"/>
                    </a:lnTo>
                    <a:lnTo>
                      <a:pt x="204" y="28"/>
                    </a:lnTo>
                    <a:lnTo>
                      <a:pt x="206" y="24"/>
                    </a:lnTo>
                    <a:lnTo>
                      <a:pt x="208" y="22"/>
                    </a:lnTo>
                    <a:lnTo>
                      <a:pt x="212" y="20"/>
                    </a:lnTo>
                    <a:lnTo>
                      <a:pt x="228" y="20"/>
                    </a:lnTo>
                    <a:lnTo>
                      <a:pt x="228" y="18"/>
                    </a:lnTo>
                    <a:lnTo>
                      <a:pt x="230" y="18"/>
                    </a:lnTo>
                    <a:lnTo>
                      <a:pt x="232" y="16"/>
                    </a:lnTo>
                    <a:lnTo>
                      <a:pt x="232" y="14"/>
                    </a:lnTo>
                    <a:lnTo>
                      <a:pt x="232" y="10"/>
                    </a:lnTo>
                    <a:lnTo>
                      <a:pt x="222" y="10"/>
                    </a:lnTo>
                    <a:lnTo>
                      <a:pt x="222" y="8"/>
                    </a:lnTo>
                    <a:lnTo>
                      <a:pt x="224" y="6"/>
                    </a:lnTo>
                    <a:lnTo>
                      <a:pt x="224" y="4"/>
                    </a:lnTo>
                    <a:lnTo>
                      <a:pt x="228" y="2"/>
                    </a:lnTo>
                    <a:lnTo>
                      <a:pt x="232" y="0"/>
                    </a:lnTo>
                    <a:lnTo>
                      <a:pt x="234" y="0"/>
                    </a:lnTo>
                    <a:lnTo>
                      <a:pt x="238" y="0"/>
                    </a:lnTo>
                    <a:lnTo>
                      <a:pt x="242" y="0"/>
                    </a:lnTo>
                    <a:lnTo>
                      <a:pt x="244" y="0"/>
                    </a:lnTo>
                    <a:lnTo>
                      <a:pt x="246" y="2"/>
                    </a:lnTo>
                    <a:lnTo>
                      <a:pt x="248" y="2"/>
                    </a:lnTo>
                    <a:lnTo>
                      <a:pt x="246" y="6"/>
                    </a:lnTo>
                    <a:lnTo>
                      <a:pt x="246" y="8"/>
                    </a:lnTo>
                    <a:lnTo>
                      <a:pt x="244" y="8"/>
                    </a:lnTo>
                    <a:lnTo>
                      <a:pt x="244" y="10"/>
                    </a:lnTo>
                    <a:lnTo>
                      <a:pt x="246" y="10"/>
                    </a:lnTo>
                    <a:lnTo>
                      <a:pt x="248" y="12"/>
                    </a:lnTo>
                    <a:lnTo>
                      <a:pt x="252" y="12"/>
                    </a:lnTo>
                    <a:lnTo>
                      <a:pt x="254" y="10"/>
                    </a:lnTo>
                    <a:lnTo>
                      <a:pt x="254" y="8"/>
                    </a:lnTo>
                    <a:lnTo>
                      <a:pt x="254" y="6"/>
                    </a:lnTo>
                    <a:lnTo>
                      <a:pt x="254" y="4"/>
                    </a:lnTo>
                    <a:lnTo>
                      <a:pt x="256" y="4"/>
                    </a:lnTo>
                    <a:lnTo>
                      <a:pt x="258" y="4"/>
                    </a:lnTo>
                    <a:lnTo>
                      <a:pt x="262" y="6"/>
                    </a:lnTo>
                    <a:lnTo>
                      <a:pt x="264" y="12"/>
                    </a:lnTo>
                    <a:lnTo>
                      <a:pt x="266" y="16"/>
                    </a:lnTo>
                    <a:lnTo>
                      <a:pt x="268" y="18"/>
                    </a:lnTo>
                    <a:lnTo>
                      <a:pt x="268" y="20"/>
                    </a:lnTo>
                    <a:lnTo>
                      <a:pt x="280" y="14"/>
                    </a:lnTo>
                    <a:lnTo>
                      <a:pt x="282" y="14"/>
                    </a:lnTo>
                    <a:lnTo>
                      <a:pt x="284" y="14"/>
                    </a:lnTo>
                    <a:lnTo>
                      <a:pt x="290" y="14"/>
                    </a:lnTo>
                    <a:lnTo>
                      <a:pt x="294" y="16"/>
                    </a:lnTo>
                    <a:lnTo>
                      <a:pt x="298" y="18"/>
                    </a:lnTo>
                    <a:lnTo>
                      <a:pt x="300" y="20"/>
                    </a:lnTo>
                    <a:lnTo>
                      <a:pt x="302" y="24"/>
                    </a:lnTo>
                    <a:lnTo>
                      <a:pt x="304" y="28"/>
                    </a:lnTo>
                    <a:lnTo>
                      <a:pt x="302" y="30"/>
                    </a:lnTo>
                    <a:lnTo>
                      <a:pt x="302" y="32"/>
                    </a:lnTo>
                    <a:lnTo>
                      <a:pt x="300" y="32"/>
                    </a:lnTo>
                    <a:lnTo>
                      <a:pt x="298" y="34"/>
                    </a:lnTo>
                    <a:lnTo>
                      <a:pt x="294" y="36"/>
                    </a:lnTo>
                    <a:lnTo>
                      <a:pt x="292" y="40"/>
                    </a:lnTo>
                    <a:lnTo>
                      <a:pt x="290" y="44"/>
                    </a:lnTo>
                    <a:lnTo>
                      <a:pt x="288" y="48"/>
                    </a:lnTo>
                    <a:lnTo>
                      <a:pt x="286" y="52"/>
                    </a:lnTo>
                    <a:lnTo>
                      <a:pt x="286" y="54"/>
                    </a:lnTo>
                    <a:lnTo>
                      <a:pt x="290" y="56"/>
                    </a:lnTo>
                    <a:lnTo>
                      <a:pt x="298" y="62"/>
                    </a:lnTo>
                    <a:lnTo>
                      <a:pt x="308" y="70"/>
                    </a:lnTo>
                    <a:lnTo>
                      <a:pt x="318" y="76"/>
                    </a:lnTo>
                    <a:lnTo>
                      <a:pt x="326" y="82"/>
                    </a:lnTo>
                    <a:lnTo>
                      <a:pt x="330" y="82"/>
                    </a:lnTo>
                    <a:lnTo>
                      <a:pt x="330" y="84"/>
                    </a:lnTo>
                    <a:lnTo>
                      <a:pt x="334" y="84"/>
                    </a:lnTo>
                    <a:lnTo>
                      <a:pt x="336" y="84"/>
                    </a:lnTo>
                    <a:lnTo>
                      <a:pt x="340" y="82"/>
                    </a:lnTo>
                    <a:lnTo>
                      <a:pt x="344" y="78"/>
                    </a:lnTo>
                    <a:lnTo>
                      <a:pt x="348" y="70"/>
                    </a:lnTo>
                    <a:lnTo>
                      <a:pt x="352" y="58"/>
                    </a:lnTo>
                    <a:lnTo>
                      <a:pt x="354" y="48"/>
                    </a:lnTo>
                    <a:lnTo>
                      <a:pt x="356" y="42"/>
                    </a:lnTo>
                    <a:lnTo>
                      <a:pt x="358" y="12"/>
                    </a:lnTo>
                    <a:lnTo>
                      <a:pt x="358" y="10"/>
                    </a:lnTo>
                    <a:lnTo>
                      <a:pt x="358" y="6"/>
                    </a:lnTo>
                    <a:lnTo>
                      <a:pt x="358" y="4"/>
                    </a:lnTo>
                    <a:lnTo>
                      <a:pt x="360" y="2"/>
                    </a:lnTo>
                    <a:lnTo>
                      <a:pt x="360" y="0"/>
                    </a:lnTo>
                    <a:lnTo>
                      <a:pt x="364" y="0"/>
                    </a:lnTo>
                    <a:lnTo>
                      <a:pt x="368" y="0"/>
                    </a:lnTo>
                    <a:lnTo>
                      <a:pt x="372" y="4"/>
                    </a:lnTo>
                    <a:lnTo>
                      <a:pt x="376" y="6"/>
                    </a:lnTo>
                    <a:lnTo>
                      <a:pt x="376" y="12"/>
                    </a:lnTo>
                    <a:lnTo>
                      <a:pt x="378" y="16"/>
                    </a:lnTo>
                    <a:lnTo>
                      <a:pt x="378" y="20"/>
                    </a:lnTo>
                    <a:lnTo>
                      <a:pt x="378" y="22"/>
                    </a:lnTo>
                    <a:lnTo>
                      <a:pt x="378" y="24"/>
                    </a:lnTo>
                    <a:lnTo>
                      <a:pt x="376" y="24"/>
                    </a:lnTo>
                    <a:lnTo>
                      <a:pt x="376" y="28"/>
                    </a:lnTo>
                    <a:lnTo>
                      <a:pt x="376" y="32"/>
                    </a:lnTo>
                    <a:lnTo>
                      <a:pt x="376" y="36"/>
                    </a:lnTo>
                    <a:lnTo>
                      <a:pt x="378" y="40"/>
                    </a:lnTo>
                    <a:lnTo>
                      <a:pt x="378" y="42"/>
                    </a:lnTo>
                    <a:lnTo>
                      <a:pt x="382" y="42"/>
                    </a:lnTo>
                    <a:lnTo>
                      <a:pt x="384" y="42"/>
                    </a:lnTo>
                    <a:lnTo>
                      <a:pt x="388" y="42"/>
                    </a:lnTo>
                    <a:lnTo>
                      <a:pt x="390" y="42"/>
                    </a:lnTo>
                    <a:lnTo>
                      <a:pt x="392" y="44"/>
                    </a:lnTo>
                    <a:lnTo>
                      <a:pt x="394" y="46"/>
                    </a:lnTo>
                    <a:lnTo>
                      <a:pt x="396" y="50"/>
                    </a:lnTo>
                    <a:lnTo>
                      <a:pt x="398" y="56"/>
                    </a:lnTo>
                    <a:lnTo>
                      <a:pt x="402" y="62"/>
                    </a:lnTo>
                    <a:lnTo>
                      <a:pt x="404" y="66"/>
                    </a:lnTo>
                    <a:lnTo>
                      <a:pt x="408" y="68"/>
                    </a:lnTo>
                    <a:lnTo>
                      <a:pt x="408" y="70"/>
                    </a:lnTo>
                    <a:lnTo>
                      <a:pt x="410" y="72"/>
                    </a:lnTo>
                    <a:lnTo>
                      <a:pt x="410" y="76"/>
                    </a:lnTo>
                    <a:lnTo>
                      <a:pt x="412" y="80"/>
                    </a:lnTo>
                    <a:lnTo>
                      <a:pt x="414" y="84"/>
                    </a:lnTo>
                    <a:lnTo>
                      <a:pt x="416" y="88"/>
                    </a:lnTo>
                    <a:lnTo>
                      <a:pt x="416" y="92"/>
                    </a:lnTo>
                    <a:lnTo>
                      <a:pt x="418" y="94"/>
                    </a:lnTo>
                    <a:lnTo>
                      <a:pt x="420" y="98"/>
                    </a:lnTo>
                    <a:lnTo>
                      <a:pt x="424" y="100"/>
                    </a:lnTo>
                    <a:lnTo>
                      <a:pt x="426" y="104"/>
                    </a:lnTo>
                    <a:lnTo>
                      <a:pt x="430" y="108"/>
                    </a:lnTo>
                    <a:lnTo>
                      <a:pt x="434" y="112"/>
                    </a:lnTo>
                    <a:lnTo>
                      <a:pt x="436" y="114"/>
                    </a:lnTo>
                    <a:lnTo>
                      <a:pt x="454" y="136"/>
                    </a:lnTo>
                    <a:lnTo>
                      <a:pt x="454" y="144"/>
                    </a:lnTo>
                    <a:lnTo>
                      <a:pt x="488" y="170"/>
                    </a:lnTo>
                    <a:lnTo>
                      <a:pt x="490" y="174"/>
                    </a:lnTo>
                    <a:lnTo>
                      <a:pt x="496" y="182"/>
                    </a:lnTo>
                    <a:lnTo>
                      <a:pt x="502" y="194"/>
                    </a:lnTo>
                    <a:lnTo>
                      <a:pt x="506" y="210"/>
                    </a:lnTo>
                    <a:lnTo>
                      <a:pt x="506" y="224"/>
                    </a:lnTo>
                    <a:lnTo>
                      <a:pt x="508" y="240"/>
                    </a:lnTo>
                    <a:lnTo>
                      <a:pt x="508" y="256"/>
                    </a:lnTo>
                    <a:lnTo>
                      <a:pt x="508" y="268"/>
                    </a:lnTo>
                    <a:lnTo>
                      <a:pt x="508" y="272"/>
                    </a:lnTo>
                    <a:lnTo>
                      <a:pt x="508" y="276"/>
                    </a:lnTo>
                    <a:lnTo>
                      <a:pt x="504" y="280"/>
                    </a:lnTo>
                    <a:lnTo>
                      <a:pt x="502" y="284"/>
                    </a:lnTo>
                    <a:lnTo>
                      <a:pt x="498" y="288"/>
                    </a:lnTo>
                    <a:lnTo>
                      <a:pt x="494" y="292"/>
                    </a:lnTo>
                    <a:lnTo>
                      <a:pt x="488" y="294"/>
                    </a:lnTo>
                    <a:lnTo>
                      <a:pt x="480" y="312"/>
                    </a:lnTo>
                    <a:lnTo>
                      <a:pt x="478" y="316"/>
                    </a:lnTo>
                    <a:lnTo>
                      <a:pt x="476" y="322"/>
                    </a:lnTo>
                    <a:lnTo>
                      <a:pt x="474" y="326"/>
                    </a:lnTo>
                    <a:lnTo>
                      <a:pt x="472" y="332"/>
                    </a:lnTo>
                    <a:lnTo>
                      <a:pt x="470" y="336"/>
                    </a:lnTo>
                    <a:lnTo>
                      <a:pt x="466" y="338"/>
                    </a:lnTo>
                    <a:lnTo>
                      <a:pt x="462" y="340"/>
                    </a:lnTo>
                    <a:lnTo>
                      <a:pt x="460" y="344"/>
                    </a:lnTo>
                    <a:lnTo>
                      <a:pt x="460" y="346"/>
                    </a:lnTo>
                    <a:lnTo>
                      <a:pt x="460" y="352"/>
                    </a:lnTo>
                    <a:lnTo>
                      <a:pt x="462" y="358"/>
                    </a:lnTo>
                    <a:lnTo>
                      <a:pt x="464" y="364"/>
                    </a:lnTo>
                    <a:lnTo>
                      <a:pt x="466" y="370"/>
                    </a:lnTo>
                    <a:lnTo>
                      <a:pt x="466" y="376"/>
                    </a:lnTo>
                    <a:lnTo>
                      <a:pt x="464" y="380"/>
                    </a:lnTo>
                    <a:lnTo>
                      <a:pt x="460" y="384"/>
                    </a:lnTo>
                    <a:lnTo>
                      <a:pt x="452" y="388"/>
                    </a:lnTo>
                    <a:lnTo>
                      <a:pt x="440" y="394"/>
                    </a:lnTo>
                    <a:lnTo>
                      <a:pt x="430" y="402"/>
                    </a:lnTo>
                    <a:lnTo>
                      <a:pt x="420" y="406"/>
                    </a:lnTo>
                    <a:lnTo>
                      <a:pt x="416" y="408"/>
                    </a:lnTo>
                    <a:lnTo>
                      <a:pt x="414" y="408"/>
                    </a:lnTo>
                    <a:lnTo>
                      <a:pt x="412" y="406"/>
                    </a:lnTo>
                    <a:lnTo>
                      <a:pt x="408" y="404"/>
                    </a:lnTo>
                    <a:lnTo>
                      <a:pt x="402" y="400"/>
                    </a:lnTo>
                    <a:lnTo>
                      <a:pt x="398" y="396"/>
                    </a:lnTo>
                    <a:lnTo>
                      <a:pt x="396" y="392"/>
                    </a:lnTo>
                    <a:lnTo>
                      <a:pt x="394" y="392"/>
                    </a:lnTo>
                    <a:lnTo>
                      <a:pt x="392" y="392"/>
                    </a:lnTo>
                    <a:lnTo>
                      <a:pt x="390" y="392"/>
                    </a:lnTo>
                    <a:lnTo>
                      <a:pt x="386" y="394"/>
                    </a:lnTo>
                    <a:lnTo>
                      <a:pt x="384" y="396"/>
                    </a:lnTo>
                    <a:lnTo>
                      <a:pt x="380" y="396"/>
                    </a:lnTo>
                    <a:lnTo>
                      <a:pt x="376" y="396"/>
                    </a:lnTo>
                    <a:lnTo>
                      <a:pt x="372" y="396"/>
                    </a:lnTo>
                    <a:lnTo>
                      <a:pt x="368" y="394"/>
                    </a:lnTo>
                    <a:lnTo>
                      <a:pt x="366" y="394"/>
                    </a:lnTo>
                    <a:lnTo>
                      <a:pt x="364" y="392"/>
                    </a:lnTo>
                    <a:lnTo>
                      <a:pt x="346" y="392"/>
                    </a:lnTo>
                    <a:lnTo>
                      <a:pt x="344" y="388"/>
                    </a:lnTo>
                    <a:lnTo>
                      <a:pt x="338" y="380"/>
                    </a:lnTo>
                    <a:lnTo>
                      <a:pt x="334" y="366"/>
                    </a:lnTo>
                    <a:lnTo>
                      <a:pt x="330" y="354"/>
                    </a:lnTo>
                    <a:lnTo>
                      <a:pt x="318" y="334"/>
                    </a:lnTo>
                    <a:lnTo>
                      <a:pt x="292" y="332"/>
                    </a:lnTo>
                    <a:lnTo>
                      <a:pt x="274" y="318"/>
                    </a:lnTo>
                    <a:lnTo>
                      <a:pt x="272" y="316"/>
                    </a:lnTo>
                    <a:lnTo>
                      <a:pt x="266" y="310"/>
                    </a:lnTo>
                    <a:lnTo>
                      <a:pt x="256" y="304"/>
                    </a:lnTo>
                    <a:lnTo>
                      <a:pt x="240" y="296"/>
                    </a:lnTo>
                    <a:lnTo>
                      <a:pt x="220" y="292"/>
                    </a:lnTo>
                    <a:lnTo>
                      <a:pt x="214" y="294"/>
                    </a:lnTo>
                    <a:lnTo>
                      <a:pt x="204" y="296"/>
                    </a:lnTo>
                    <a:lnTo>
                      <a:pt x="190" y="300"/>
                    </a:lnTo>
                    <a:lnTo>
                      <a:pt x="178" y="304"/>
                    </a:lnTo>
                    <a:lnTo>
                      <a:pt x="144" y="324"/>
                    </a:lnTo>
                    <a:lnTo>
                      <a:pt x="136" y="324"/>
                    </a:lnTo>
                    <a:lnTo>
                      <a:pt x="134" y="326"/>
                    </a:lnTo>
                    <a:lnTo>
                      <a:pt x="134" y="328"/>
                    </a:lnTo>
                    <a:lnTo>
                      <a:pt x="132" y="332"/>
                    </a:lnTo>
                    <a:lnTo>
                      <a:pt x="130" y="334"/>
                    </a:lnTo>
                    <a:lnTo>
                      <a:pt x="128" y="338"/>
                    </a:lnTo>
                    <a:lnTo>
                      <a:pt x="124" y="340"/>
                    </a:lnTo>
                    <a:lnTo>
                      <a:pt x="120" y="340"/>
                    </a:lnTo>
                    <a:lnTo>
                      <a:pt x="116" y="340"/>
                    </a:lnTo>
                    <a:lnTo>
                      <a:pt x="110" y="340"/>
                    </a:lnTo>
                    <a:lnTo>
                      <a:pt x="106" y="340"/>
                    </a:lnTo>
                    <a:lnTo>
                      <a:pt x="104" y="338"/>
                    </a:lnTo>
                    <a:lnTo>
                      <a:pt x="102" y="338"/>
                    </a:lnTo>
                    <a:lnTo>
                      <a:pt x="80" y="338"/>
                    </a:lnTo>
                    <a:lnTo>
                      <a:pt x="78" y="338"/>
                    </a:lnTo>
                    <a:lnTo>
                      <a:pt x="76" y="340"/>
                    </a:lnTo>
                    <a:lnTo>
                      <a:pt x="74" y="342"/>
                    </a:lnTo>
                    <a:lnTo>
                      <a:pt x="70" y="344"/>
                    </a:lnTo>
                    <a:lnTo>
                      <a:pt x="68" y="346"/>
                    </a:lnTo>
                    <a:lnTo>
                      <a:pt x="64" y="352"/>
                    </a:lnTo>
                    <a:lnTo>
                      <a:pt x="60" y="352"/>
                    </a:lnTo>
                    <a:lnTo>
                      <a:pt x="52" y="352"/>
                    </a:lnTo>
                    <a:lnTo>
                      <a:pt x="48" y="352"/>
                    </a:lnTo>
                    <a:lnTo>
                      <a:pt x="44" y="352"/>
                    </a:lnTo>
                    <a:lnTo>
                      <a:pt x="40" y="352"/>
                    </a:lnTo>
                    <a:lnTo>
                      <a:pt x="36" y="350"/>
                    </a:lnTo>
                    <a:lnTo>
                      <a:pt x="34" y="350"/>
                    </a:lnTo>
                    <a:lnTo>
                      <a:pt x="32" y="348"/>
                    </a:lnTo>
                    <a:lnTo>
                      <a:pt x="32" y="346"/>
                    </a:lnTo>
                    <a:lnTo>
                      <a:pt x="32" y="342"/>
                    </a:lnTo>
                    <a:lnTo>
                      <a:pt x="30" y="340"/>
                    </a:lnTo>
                    <a:lnTo>
                      <a:pt x="30" y="342"/>
                    </a:lnTo>
                    <a:lnTo>
                      <a:pt x="28" y="342"/>
                    </a:lnTo>
                    <a:lnTo>
                      <a:pt x="26" y="344"/>
                    </a:lnTo>
                    <a:lnTo>
                      <a:pt x="24" y="344"/>
                    </a:lnTo>
                    <a:lnTo>
                      <a:pt x="22" y="344"/>
                    </a:lnTo>
                    <a:lnTo>
                      <a:pt x="20" y="342"/>
                    </a:lnTo>
                    <a:lnTo>
                      <a:pt x="18" y="342"/>
                    </a:lnTo>
                    <a:lnTo>
                      <a:pt x="16" y="338"/>
                    </a:lnTo>
                    <a:lnTo>
                      <a:pt x="16" y="336"/>
                    </a:lnTo>
                    <a:lnTo>
                      <a:pt x="16" y="332"/>
                    </a:lnTo>
                    <a:lnTo>
                      <a:pt x="20" y="330"/>
                    </a:lnTo>
                    <a:lnTo>
                      <a:pt x="26" y="326"/>
                    </a:lnTo>
                    <a:lnTo>
                      <a:pt x="30" y="300"/>
                    </a:lnTo>
                    <a:lnTo>
                      <a:pt x="28" y="296"/>
                    </a:lnTo>
                    <a:lnTo>
                      <a:pt x="28" y="292"/>
                    </a:lnTo>
                    <a:lnTo>
                      <a:pt x="26" y="288"/>
                    </a:lnTo>
                    <a:lnTo>
                      <a:pt x="24" y="284"/>
                    </a:lnTo>
                    <a:lnTo>
                      <a:pt x="22" y="280"/>
                    </a:lnTo>
                    <a:lnTo>
                      <a:pt x="22" y="278"/>
                    </a:lnTo>
                    <a:lnTo>
                      <a:pt x="18" y="272"/>
                    </a:lnTo>
                    <a:lnTo>
                      <a:pt x="12" y="258"/>
                    </a:lnTo>
                    <a:lnTo>
                      <a:pt x="8" y="242"/>
                    </a:lnTo>
                    <a:lnTo>
                      <a:pt x="4" y="228"/>
                    </a:lnTo>
                    <a:lnTo>
                      <a:pt x="4" y="218"/>
                    </a:lnTo>
                    <a:lnTo>
                      <a:pt x="8" y="214"/>
                    </a:lnTo>
                    <a:lnTo>
                      <a:pt x="8" y="208"/>
                    </a:lnTo>
                    <a:lnTo>
                      <a:pt x="8" y="202"/>
                    </a:lnTo>
                    <a:lnTo>
                      <a:pt x="6" y="196"/>
                    </a:lnTo>
                    <a:lnTo>
                      <a:pt x="4" y="194"/>
                    </a:lnTo>
                    <a:lnTo>
                      <a:pt x="2" y="188"/>
                    </a:lnTo>
                    <a:lnTo>
                      <a:pt x="0" y="178"/>
                    </a:lnTo>
                    <a:lnTo>
                      <a:pt x="0" y="168"/>
                    </a:lnTo>
                    <a:lnTo>
                      <a:pt x="4" y="160"/>
                    </a:lnTo>
                    <a:lnTo>
                      <a:pt x="8" y="158"/>
                    </a:lnTo>
                    <a:lnTo>
                      <a:pt x="12" y="154"/>
                    </a:lnTo>
                    <a:lnTo>
                      <a:pt x="16" y="150"/>
                    </a:lnTo>
                    <a:lnTo>
                      <a:pt x="20" y="148"/>
                    </a:lnTo>
                    <a:lnTo>
                      <a:pt x="24" y="144"/>
                    </a:lnTo>
                    <a:lnTo>
                      <a:pt x="28" y="140"/>
                    </a:lnTo>
                    <a:lnTo>
                      <a:pt x="30" y="138"/>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22" name="Freeform 317"/>
              <p:cNvSpPr>
                <a:spLocks/>
              </p:cNvSpPr>
              <p:nvPr/>
            </p:nvSpPr>
            <p:spPr bwMode="gray">
              <a:xfrm>
                <a:off x="4618" y="2871"/>
                <a:ext cx="141" cy="108"/>
              </a:xfrm>
              <a:custGeom>
                <a:avLst/>
                <a:gdLst>
                  <a:gd name="T0" fmla="*/ 78 w 128"/>
                  <a:gd name="T1" fmla="*/ 40 h 108"/>
                  <a:gd name="T2" fmla="*/ 78 w 128"/>
                  <a:gd name="T3" fmla="*/ 38 h 108"/>
                  <a:gd name="T4" fmla="*/ 76 w 128"/>
                  <a:gd name="T5" fmla="*/ 36 h 108"/>
                  <a:gd name="T6" fmla="*/ 72 w 128"/>
                  <a:gd name="T7" fmla="*/ 36 h 108"/>
                  <a:gd name="T8" fmla="*/ 70 w 128"/>
                  <a:gd name="T9" fmla="*/ 34 h 108"/>
                  <a:gd name="T10" fmla="*/ 68 w 128"/>
                  <a:gd name="T11" fmla="*/ 32 h 108"/>
                  <a:gd name="T12" fmla="*/ 62 w 128"/>
                  <a:gd name="T13" fmla="*/ 28 h 108"/>
                  <a:gd name="T14" fmla="*/ 58 w 128"/>
                  <a:gd name="T15" fmla="*/ 24 h 108"/>
                  <a:gd name="T16" fmla="*/ 52 w 128"/>
                  <a:gd name="T17" fmla="*/ 20 h 108"/>
                  <a:gd name="T18" fmla="*/ 46 w 128"/>
                  <a:gd name="T19" fmla="*/ 16 h 108"/>
                  <a:gd name="T20" fmla="*/ 42 w 128"/>
                  <a:gd name="T21" fmla="*/ 12 h 108"/>
                  <a:gd name="T22" fmla="*/ 40 w 128"/>
                  <a:gd name="T23" fmla="*/ 10 h 108"/>
                  <a:gd name="T24" fmla="*/ 38 w 128"/>
                  <a:gd name="T25" fmla="*/ 10 h 108"/>
                  <a:gd name="T26" fmla="*/ 34 w 128"/>
                  <a:gd name="T27" fmla="*/ 10 h 108"/>
                  <a:gd name="T28" fmla="*/ 26 w 128"/>
                  <a:gd name="T29" fmla="*/ 8 h 108"/>
                  <a:gd name="T30" fmla="*/ 14 w 128"/>
                  <a:gd name="T31" fmla="*/ 4 h 108"/>
                  <a:gd name="T32" fmla="*/ 4 w 128"/>
                  <a:gd name="T33" fmla="*/ 0 h 108"/>
                  <a:gd name="T34" fmla="*/ 0 w 128"/>
                  <a:gd name="T35" fmla="*/ 80 h 108"/>
                  <a:gd name="T36" fmla="*/ 12 w 128"/>
                  <a:gd name="T37" fmla="*/ 86 h 108"/>
                  <a:gd name="T38" fmla="*/ 28 w 128"/>
                  <a:gd name="T39" fmla="*/ 80 h 108"/>
                  <a:gd name="T40" fmla="*/ 28 w 128"/>
                  <a:gd name="T41" fmla="*/ 78 h 108"/>
                  <a:gd name="T42" fmla="*/ 28 w 128"/>
                  <a:gd name="T43" fmla="*/ 76 h 108"/>
                  <a:gd name="T44" fmla="*/ 30 w 128"/>
                  <a:gd name="T45" fmla="*/ 74 h 108"/>
                  <a:gd name="T46" fmla="*/ 34 w 128"/>
                  <a:gd name="T47" fmla="*/ 72 h 108"/>
                  <a:gd name="T48" fmla="*/ 38 w 128"/>
                  <a:gd name="T49" fmla="*/ 68 h 108"/>
                  <a:gd name="T50" fmla="*/ 42 w 128"/>
                  <a:gd name="T51" fmla="*/ 68 h 108"/>
                  <a:gd name="T52" fmla="*/ 46 w 128"/>
                  <a:gd name="T53" fmla="*/ 66 h 108"/>
                  <a:gd name="T54" fmla="*/ 52 w 128"/>
                  <a:gd name="T55" fmla="*/ 68 h 108"/>
                  <a:gd name="T56" fmla="*/ 76 w 128"/>
                  <a:gd name="T57" fmla="*/ 82 h 108"/>
                  <a:gd name="T58" fmla="*/ 86 w 128"/>
                  <a:gd name="T59" fmla="*/ 94 h 108"/>
                  <a:gd name="T60" fmla="*/ 104 w 128"/>
                  <a:gd name="T61" fmla="*/ 102 h 108"/>
                  <a:gd name="T62" fmla="*/ 126 w 128"/>
                  <a:gd name="T63" fmla="*/ 108 h 108"/>
                  <a:gd name="T64" fmla="*/ 128 w 128"/>
                  <a:gd name="T65" fmla="*/ 108 h 108"/>
                  <a:gd name="T66" fmla="*/ 128 w 128"/>
                  <a:gd name="T67" fmla="*/ 106 h 108"/>
                  <a:gd name="T68" fmla="*/ 128 w 128"/>
                  <a:gd name="T69" fmla="*/ 104 h 108"/>
                  <a:gd name="T70" fmla="*/ 128 w 128"/>
                  <a:gd name="T71" fmla="*/ 100 h 108"/>
                  <a:gd name="T72" fmla="*/ 126 w 128"/>
                  <a:gd name="T73" fmla="*/ 98 h 108"/>
                  <a:gd name="T74" fmla="*/ 124 w 128"/>
                  <a:gd name="T75" fmla="*/ 94 h 108"/>
                  <a:gd name="T76" fmla="*/ 120 w 128"/>
                  <a:gd name="T77" fmla="*/ 92 h 108"/>
                  <a:gd name="T78" fmla="*/ 116 w 128"/>
                  <a:gd name="T79" fmla="*/ 88 h 108"/>
                  <a:gd name="T80" fmla="*/ 110 w 128"/>
                  <a:gd name="T81" fmla="*/ 84 h 108"/>
                  <a:gd name="T82" fmla="*/ 106 w 128"/>
                  <a:gd name="T83" fmla="*/ 80 h 108"/>
                  <a:gd name="T84" fmla="*/ 102 w 128"/>
                  <a:gd name="T85" fmla="*/ 76 h 108"/>
                  <a:gd name="T86" fmla="*/ 98 w 128"/>
                  <a:gd name="T87" fmla="*/ 72 h 108"/>
                  <a:gd name="T88" fmla="*/ 96 w 128"/>
                  <a:gd name="T89" fmla="*/ 70 h 108"/>
                  <a:gd name="T90" fmla="*/ 96 w 128"/>
                  <a:gd name="T91" fmla="*/ 70 h 108"/>
                  <a:gd name="T92" fmla="*/ 80 w 128"/>
                  <a:gd name="T93" fmla="*/ 60 h 108"/>
                  <a:gd name="T94" fmla="*/ 96 w 128"/>
                  <a:gd name="T95" fmla="*/ 54 h 108"/>
                  <a:gd name="T96" fmla="*/ 92 w 128"/>
                  <a:gd name="T97" fmla="*/ 46 h 108"/>
                  <a:gd name="T98" fmla="*/ 90 w 128"/>
                  <a:gd name="T99" fmla="*/ 46 h 108"/>
                  <a:gd name="T100" fmla="*/ 88 w 128"/>
                  <a:gd name="T101" fmla="*/ 44 h 108"/>
                  <a:gd name="T102" fmla="*/ 84 w 128"/>
                  <a:gd name="T103" fmla="*/ 44 h 108"/>
                  <a:gd name="T104" fmla="*/ 80 w 128"/>
                  <a:gd name="T105" fmla="*/ 42 h 108"/>
                  <a:gd name="T106" fmla="*/ 78 w 128"/>
                  <a:gd name="T107" fmla="*/ 42 h 108"/>
                  <a:gd name="T108" fmla="*/ 78 w 128"/>
                  <a:gd name="T109" fmla="*/ 40 h 108"/>
                  <a:gd name="T110" fmla="*/ 78 w 128"/>
                  <a:gd name="T111" fmla="*/ 40 h 1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8"/>
                  <a:gd name="T169" fmla="*/ 0 h 108"/>
                  <a:gd name="T170" fmla="*/ 128 w 128"/>
                  <a:gd name="T171" fmla="*/ 108 h 10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8" h="108">
                    <a:moveTo>
                      <a:pt x="78" y="40"/>
                    </a:moveTo>
                    <a:lnTo>
                      <a:pt x="78" y="38"/>
                    </a:lnTo>
                    <a:lnTo>
                      <a:pt x="76" y="36"/>
                    </a:lnTo>
                    <a:lnTo>
                      <a:pt x="72" y="36"/>
                    </a:lnTo>
                    <a:lnTo>
                      <a:pt x="70" y="34"/>
                    </a:lnTo>
                    <a:lnTo>
                      <a:pt x="68" y="32"/>
                    </a:lnTo>
                    <a:lnTo>
                      <a:pt x="62" y="28"/>
                    </a:lnTo>
                    <a:lnTo>
                      <a:pt x="58" y="24"/>
                    </a:lnTo>
                    <a:lnTo>
                      <a:pt x="52" y="20"/>
                    </a:lnTo>
                    <a:lnTo>
                      <a:pt x="46" y="16"/>
                    </a:lnTo>
                    <a:lnTo>
                      <a:pt x="42" y="12"/>
                    </a:lnTo>
                    <a:lnTo>
                      <a:pt x="40" y="10"/>
                    </a:lnTo>
                    <a:lnTo>
                      <a:pt x="38" y="10"/>
                    </a:lnTo>
                    <a:lnTo>
                      <a:pt x="34" y="10"/>
                    </a:lnTo>
                    <a:lnTo>
                      <a:pt x="26" y="8"/>
                    </a:lnTo>
                    <a:lnTo>
                      <a:pt x="14" y="4"/>
                    </a:lnTo>
                    <a:lnTo>
                      <a:pt x="4" y="0"/>
                    </a:lnTo>
                    <a:lnTo>
                      <a:pt x="0" y="80"/>
                    </a:lnTo>
                    <a:lnTo>
                      <a:pt x="12" y="86"/>
                    </a:lnTo>
                    <a:lnTo>
                      <a:pt x="28" y="80"/>
                    </a:lnTo>
                    <a:lnTo>
                      <a:pt x="28" y="78"/>
                    </a:lnTo>
                    <a:lnTo>
                      <a:pt x="28" y="76"/>
                    </a:lnTo>
                    <a:lnTo>
                      <a:pt x="30" y="74"/>
                    </a:lnTo>
                    <a:lnTo>
                      <a:pt x="34" y="72"/>
                    </a:lnTo>
                    <a:lnTo>
                      <a:pt x="38" y="68"/>
                    </a:lnTo>
                    <a:lnTo>
                      <a:pt x="42" y="68"/>
                    </a:lnTo>
                    <a:lnTo>
                      <a:pt x="46" y="66"/>
                    </a:lnTo>
                    <a:lnTo>
                      <a:pt x="52" y="68"/>
                    </a:lnTo>
                    <a:lnTo>
                      <a:pt x="76" y="82"/>
                    </a:lnTo>
                    <a:lnTo>
                      <a:pt x="86" y="94"/>
                    </a:lnTo>
                    <a:lnTo>
                      <a:pt x="104" y="102"/>
                    </a:lnTo>
                    <a:lnTo>
                      <a:pt x="126" y="108"/>
                    </a:lnTo>
                    <a:lnTo>
                      <a:pt x="128" y="108"/>
                    </a:lnTo>
                    <a:lnTo>
                      <a:pt x="128" y="106"/>
                    </a:lnTo>
                    <a:lnTo>
                      <a:pt x="128" y="104"/>
                    </a:lnTo>
                    <a:lnTo>
                      <a:pt x="128" y="100"/>
                    </a:lnTo>
                    <a:lnTo>
                      <a:pt x="126" y="98"/>
                    </a:lnTo>
                    <a:lnTo>
                      <a:pt x="124" y="94"/>
                    </a:lnTo>
                    <a:lnTo>
                      <a:pt x="120" y="92"/>
                    </a:lnTo>
                    <a:lnTo>
                      <a:pt x="116" y="88"/>
                    </a:lnTo>
                    <a:lnTo>
                      <a:pt x="110" y="84"/>
                    </a:lnTo>
                    <a:lnTo>
                      <a:pt x="106" y="80"/>
                    </a:lnTo>
                    <a:lnTo>
                      <a:pt x="102" y="76"/>
                    </a:lnTo>
                    <a:lnTo>
                      <a:pt x="98" y="72"/>
                    </a:lnTo>
                    <a:lnTo>
                      <a:pt x="96" y="70"/>
                    </a:lnTo>
                    <a:lnTo>
                      <a:pt x="80" y="60"/>
                    </a:lnTo>
                    <a:lnTo>
                      <a:pt x="96" y="54"/>
                    </a:lnTo>
                    <a:lnTo>
                      <a:pt x="92" y="46"/>
                    </a:lnTo>
                    <a:lnTo>
                      <a:pt x="90" y="46"/>
                    </a:lnTo>
                    <a:lnTo>
                      <a:pt x="88" y="44"/>
                    </a:lnTo>
                    <a:lnTo>
                      <a:pt x="84" y="44"/>
                    </a:lnTo>
                    <a:lnTo>
                      <a:pt x="80" y="42"/>
                    </a:lnTo>
                    <a:lnTo>
                      <a:pt x="78" y="42"/>
                    </a:lnTo>
                    <a:lnTo>
                      <a:pt x="78" y="4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grpSp>
      </p:grpSp>
      <p:cxnSp>
        <p:nvCxnSpPr>
          <p:cNvPr id="406" name="Straight Connector 405"/>
          <p:cNvCxnSpPr/>
          <p:nvPr/>
        </p:nvCxnSpPr>
        <p:spPr>
          <a:xfrm rot="5400000">
            <a:off x="3733800" y="2799556"/>
            <a:ext cx="2286000" cy="158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404" name="Group 403"/>
          <p:cNvGrpSpPr/>
          <p:nvPr/>
        </p:nvGrpSpPr>
        <p:grpSpPr>
          <a:xfrm>
            <a:off x="5207433" y="1416348"/>
            <a:ext cx="3612270" cy="2615604"/>
            <a:chOff x="5207433" y="1416348"/>
            <a:chExt cx="3612270" cy="2615604"/>
          </a:xfrm>
        </p:grpSpPr>
        <p:sp>
          <p:nvSpPr>
            <p:cNvPr id="108" name="Oval 107"/>
            <p:cNvSpPr/>
            <p:nvPr/>
          </p:nvSpPr>
          <p:spPr>
            <a:xfrm>
              <a:off x="5246629" y="1504948"/>
              <a:ext cx="384601" cy="384602"/>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Oval 394"/>
            <p:cNvSpPr/>
            <p:nvPr/>
          </p:nvSpPr>
          <p:spPr>
            <a:xfrm>
              <a:off x="5224132" y="2210183"/>
              <a:ext cx="384601" cy="384602"/>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6" name="Oval 395"/>
            <p:cNvSpPr/>
            <p:nvPr/>
          </p:nvSpPr>
          <p:spPr>
            <a:xfrm>
              <a:off x="5227670" y="2906616"/>
              <a:ext cx="384601" cy="384602"/>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Oval 396"/>
            <p:cNvSpPr/>
            <p:nvPr/>
          </p:nvSpPr>
          <p:spPr>
            <a:xfrm>
              <a:off x="5224132" y="3562350"/>
              <a:ext cx="384601" cy="384602"/>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9" name="Rectangle 398"/>
            <p:cNvSpPr/>
            <p:nvPr/>
          </p:nvSpPr>
          <p:spPr>
            <a:xfrm>
              <a:off x="5247167" y="1504950"/>
              <a:ext cx="399468" cy="369332"/>
            </a:xfrm>
            <a:prstGeom prst="rect">
              <a:avLst/>
            </a:prstGeom>
          </p:spPr>
          <p:txBody>
            <a:bodyPr wrap="none">
              <a:spAutoFit/>
            </a:bodyPr>
            <a:lstStyle/>
            <a:p>
              <a:r>
                <a:rPr lang="en-US" dirty="0" smtClean="0">
                  <a:solidFill>
                    <a:schemeClr val="bg1">
                      <a:lumMod val="95000"/>
                    </a:schemeClr>
                  </a:solidFill>
                  <a:latin typeface="FontAwesome" pitchFamily="2" charset="0"/>
                </a:rPr>
                <a:t></a:t>
              </a:r>
              <a:endParaRPr lang="en-US" dirty="0">
                <a:solidFill>
                  <a:schemeClr val="bg1">
                    <a:lumMod val="95000"/>
                  </a:schemeClr>
                </a:solidFill>
                <a:latin typeface="FontAwesome" pitchFamily="2" charset="0"/>
              </a:endParaRPr>
            </a:p>
          </p:txBody>
        </p:sp>
        <p:sp>
          <p:nvSpPr>
            <p:cNvPr id="400" name="Rectangle 399"/>
            <p:cNvSpPr/>
            <p:nvPr/>
          </p:nvSpPr>
          <p:spPr>
            <a:xfrm>
              <a:off x="5207433" y="2210247"/>
              <a:ext cx="415498" cy="369332"/>
            </a:xfrm>
            <a:prstGeom prst="rect">
              <a:avLst/>
            </a:prstGeom>
          </p:spPr>
          <p:txBody>
            <a:bodyPr wrap="none">
              <a:spAutoFit/>
            </a:bodyPr>
            <a:lstStyle/>
            <a:p>
              <a:r>
                <a:rPr lang="en-US" dirty="0" smtClean="0">
                  <a:solidFill>
                    <a:schemeClr val="bg1">
                      <a:lumMod val="95000"/>
                    </a:schemeClr>
                  </a:solidFill>
                  <a:latin typeface="FontAwesome" pitchFamily="2" charset="0"/>
                </a:rPr>
                <a:t></a:t>
              </a:r>
              <a:endParaRPr lang="en-US" dirty="0">
                <a:solidFill>
                  <a:schemeClr val="bg1">
                    <a:lumMod val="95000"/>
                  </a:schemeClr>
                </a:solidFill>
                <a:latin typeface="FontAwesome" pitchFamily="2" charset="0"/>
              </a:endParaRPr>
            </a:p>
          </p:txBody>
        </p:sp>
        <p:sp>
          <p:nvSpPr>
            <p:cNvPr id="401" name="Rectangle 400"/>
            <p:cNvSpPr/>
            <p:nvPr/>
          </p:nvSpPr>
          <p:spPr>
            <a:xfrm>
              <a:off x="5213499" y="2898851"/>
              <a:ext cx="415498" cy="369332"/>
            </a:xfrm>
            <a:prstGeom prst="rect">
              <a:avLst/>
            </a:prstGeom>
            <a:noFill/>
            <a:ln>
              <a:noFill/>
            </a:ln>
          </p:spPr>
          <p:txBody>
            <a:bodyPr wrap="none">
              <a:spAutoFit/>
            </a:bodyPr>
            <a:lstStyle/>
            <a:p>
              <a:r>
                <a:rPr lang="en-US" dirty="0" smtClean="0">
                  <a:solidFill>
                    <a:schemeClr val="bg1">
                      <a:lumMod val="95000"/>
                    </a:schemeClr>
                  </a:solidFill>
                  <a:latin typeface="FontAwesome" pitchFamily="2" charset="0"/>
                </a:rPr>
                <a:t></a:t>
              </a:r>
              <a:endParaRPr lang="en-US" dirty="0">
                <a:solidFill>
                  <a:schemeClr val="bg1">
                    <a:lumMod val="95000"/>
                  </a:schemeClr>
                </a:solidFill>
                <a:latin typeface="FontAwesome" pitchFamily="2" charset="0"/>
              </a:endParaRPr>
            </a:p>
          </p:txBody>
        </p:sp>
        <p:sp>
          <p:nvSpPr>
            <p:cNvPr id="402" name="Rectangle 401"/>
            <p:cNvSpPr/>
            <p:nvPr/>
          </p:nvSpPr>
          <p:spPr>
            <a:xfrm>
              <a:off x="5207433" y="3562350"/>
              <a:ext cx="415498" cy="369332"/>
            </a:xfrm>
            <a:prstGeom prst="rect">
              <a:avLst/>
            </a:prstGeom>
          </p:spPr>
          <p:txBody>
            <a:bodyPr wrap="none">
              <a:spAutoFit/>
            </a:bodyPr>
            <a:lstStyle/>
            <a:p>
              <a:r>
                <a:rPr lang="en-US" dirty="0" smtClean="0">
                  <a:solidFill>
                    <a:schemeClr val="bg1">
                      <a:lumMod val="95000"/>
                    </a:schemeClr>
                  </a:solidFill>
                  <a:latin typeface="FontAwesome" pitchFamily="2" charset="0"/>
                </a:rPr>
                <a:t></a:t>
              </a:r>
              <a:endParaRPr lang="en-US" dirty="0">
                <a:solidFill>
                  <a:schemeClr val="bg1">
                    <a:lumMod val="95000"/>
                  </a:schemeClr>
                </a:solidFill>
                <a:latin typeface="FontAwesome" pitchFamily="2" charset="0"/>
              </a:endParaRPr>
            </a:p>
          </p:txBody>
        </p:sp>
        <p:sp>
          <p:nvSpPr>
            <p:cNvPr id="403" name="Content Placeholder 2"/>
            <p:cNvSpPr txBox="1">
              <a:spLocks/>
            </p:cNvSpPr>
            <p:nvPr/>
          </p:nvSpPr>
          <p:spPr>
            <a:xfrm>
              <a:off x="5691965" y="1416348"/>
              <a:ext cx="3124200" cy="5652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C0504D"/>
                  </a:solidFill>
                </a:rPr>
                <a:t>Business Country</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408" name="Content Placeholder 2"/>
            <p:cNvSpPr txBox="1">
              <a:spLocks/>
            </p:cNvSpPr>
            <p:nvPr/>
          </p:nvSpPr>
          <p:spPr>
            <a:xfrm>
              <a:off x="5693734" y="2114550"/>
              <a:ext cx="3124200" cy="5652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C0504D"/>
                  </a:solidFill>
                </a:rPr>
                <a:t>Business Country</a:t>
              </a:r>
              <a:r>
                <a:rPr lang="en-US" sz="1200" b="1" dirty="0" smtClean="0">
                  <a:solidFill>
                    <a:srgbClr val="C0504D"/>
                  </a:solidFill>
                </a:rPr>
                <a:t/>
              </a:r>
              <a:br>
                <a:rPr lang="en-US" sz="1200" b="1" dirty="0" smtClean="0">
                  <a:solidFill>
                    <a:srgbClr val="C0504D"/>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409" name="Content Placeholder 2"/>
            <p:cNvSpPr txBox="1">
              <a:spLocks/>
            </p:cNvSpPr>
            <p:nvPr/>
          </p:nvSpPr>
          <p:spPr>
            <a:xfrm>
              <a:off x="5693734" y="2823385"/>
              <a:ext cx="3124200" cy="5652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C0504D"/>
                  </a:solidFill>
                </a:rPr>
                <a:t>Business Country</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410" name="Content Placeholder 2"/>
            <p:cNvSpPr txBox="1">
              <a:spLocks/>
            </p:cNvSpPr>
            <p:nvPr/>
          </p:nvSpPr>
          <p:spPr>
            <a:xfrm>
              <a:off x="5695503" y="3466653"/>
              <a:ext cx="3124200" cy="5652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C0504D"/>
                  </a:solidFill>
                </a:rPr>
                <a:t>Business Country</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sp>
        <p:nvSpPr>
          <p:cNvPr id="392" name="Freeform 120"/>
          <p:cNvSpPr>
            <a:spLocks/>
          </p:cNvSpPr>
          <p:nvPr/>
        </p:nvSpPr>
        <p:spPr bwMode="gray">
          <a:xfrm>
            <a:off x="1447800" y="2266950"/>
            <a:ext cx="1666875" cy="522288"/>
          </a:xfrm>
          <a:custGeom>
            <a:avLst/>
            <a:gdLst/>
            <a:ahLst/>
            <a:cxnLst>
              <a:cxn ang="0">
                <a:pos x="2432" y="654"/>
              </a:cxn>
              <a:cxn ang="0">
                <a:pos x="1293" y="21"/>
              </a:cxn>
              <a:cxn ang="0">
                <a:pos x="0" y="687"/>
              </a:cxn>
            </a:cxnLst>
            <a:rect l="0" t="0" r="r" b="b"/>
            <a:pathLst>
              <a:path w="2432" h="687">
                <a:moveTo>
                  <a:pt x="2432" y="654"/>
                </a:moveTo>
                <a:cubicBezTo>
                  <a:pt x="2343" y="357"/>
                  <a:pt x="1993" y="42"/>
                  <a:pt x="1293" y="21"/>
                </a:cubicBezTo>
                <a:cubicBezTo>
                  <a:pt x="593" y="0"/>
                  <a:pt x="39" y="402"/>
                  <a:pt x="0" y="687"/>
                </a:cubicBezTo>
              </a:path>
            </a:pathLst>
          </a:custGeom>
          <a:noFill/>
          <a:ln w="57150" cmpd="sng">
            <a:solidFill>
              <a:srgbClr val="F47264"/>
            </a:solidFill>
            <a:round/>
            <a:headEnd type="none" w="med" len="med"/>
            <a:tailEnd type="triangle" w="med" len="med"/>
          </a:ln>
          <a:effectLst/>
        </p:spPr>
        <p:txBody>
          <a:bodyPr/>
          <a:lstStyle/>
          <a:p>
            <a:endParaRPr lang="en-US"/>
          </a:p>
        </p:txBody>
      </p:sp>
      <p:sp>
        <p:nvSpPr>
          <p:cNvPr id="393" name="Freeform 121"/>
          <p:cNvSpPr>
            <a:spLocks/>
          </p:cNvSpPr>
          <p:nvPr/>
        </p:nvSpPr>
        <p:spPr bwMode="gray">
          <a:xfrm rot="19907314">
            <a:off x="2377011" y="2560666"/>
            <a:ext cx="693618" cy="381000"/>
          </a:xfrm>
          <a:custGeom>
            <a:avLst/>
            <a:gdLst/>
            <a:ahLst/>
            <a:cxnLst>
              <a:cxn ang="0">
                <a:pos x="809" y="949"/>
              </a:cxn>
              <a:cxn ang="0">
                <a:pos x="434" y="21"/>
              </a:cxn>
              <a:cxn ang="0">
                <a:pos x="0" y="687"/>
              </a:cxn>
            </a:cxnLst>
            <a:rect l="0" t="0" r="r" b="b"/>
            <a:pathLst>
              <a:path w="809" h="949">
                <a:moveTo>
                  <a:pt x="809" y="949"/>
                </a:moveTo>
                <a:cubicBezTo>
                  <a:pt x="779" y="652"/>
                  <a:pt x="669" y="42"/>
                  <a:pt x="434" y="21"/>
                </a:cubicBezTo>
                <a:cubicBezTo>
                  <a:pt x="199" y="0"/>
                  <a:pt x="13" y="402"/>
                  <a:pt x="0" y="687"/>
                </a:cubicBezTo>
              </a:path>
            </a:pathLst>
          </a:custGeom>
          <a:noFill/>
          <a:ln w="28575" cmpd="sng">
            <a:solidFill>
              <a:srgbClr val="00B0F0"/>
            </a:solidFill>
            <a:round/>
            <a:headEnd type="none" w="med" len="med"/>
            <a:tailEnd type="triangle" w="med" len="med"/>
          </a:ln>
          <a:effectLst/>
        </p:spPr>
        <p:txBody>
          <a:bodyPr/>
          <a:lstStyle/>
          <a:p>
            <a:endParaRPr lang="en-US"/>
          </a:p>
        </p:txBody>
      </p:sp>
      <p:sp>
        <p:nvSpPr>
          <p:cNvPr id="394" name="Oval 129"/>
          <p:cNvSpPr>
            <a:spLocks noChangeArrowheads="1"/>
          </p:cNvSpPr>
          <p:nvPr/>
        </p:nvSpPr>
        <p:spPr bwMode="gray">
          <a:xfrm>
            <a:off x="3048000" y="2647950"/>
            <a:ext cx="142875" cy="142875"/>
          </a:xfrm>
          <a:prstGeom prst="ellipse">
            <a:avLst/>
          </a:prstGeom>
          <a:solidFill>
            <a:schemeClr val="accent1"/>
          </a:solidFill>
          <a:ln w="19050" algn="ctr">
            <a:solidFill>
              <a:srgbClr val="FFFFFF"/>
            </a:solidFill>
            <a:round/>
            <a:headEnd/>
            <a:tailEnd/>
          </a:ln>
          <a:effectLst>
            <a:outerShdw dist="28398" dir="3806097" algn="ctr" rotWithShape="0">
              <a:srgbClr val="969696"/>
            </a:outerShdw>
          </a:effectLst>
        </p:spPr>
        <p:txBody>
          <a:bodyPr wrap="none" anchor="ctr"/>
          <a:lstStyle/>
          <a:p>
            <a:endParaRPr lang="en-US"/>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500"/>
                                        <p:tgtEl>
                                          <p:spTgt spid="97"/>
                                        </p:tgtEl>
                                      </p:cBhvr>
                                    </p:animEffect>
                                  </p:childTnLst>
                                </p:cTn>
                              </p:par>
                              <p:par>
                                <p:cTn id="8" presetID="21" presetClass="entr" presetSubtype="1" fill="hold" nodeType="withEffect">
                                  <p:stCondLst>
                                    <p:cond delay="600"/>
                                  </p:stCondLst>
                                  <p:childTnLst>
                                    <p:set>
                                      <p:cBhvr>
                                        <p:cTn id="9" dur="1" fill="hold">
                                          <p:stCondLst>
                                            <p:cond delay="0"/>
                                          </p:stCondLst>
                                        </p:cTn>
                                        <p:tgtEl>
                                          <p:spTgt spid="95"/>
                                        </p:tgtEl>
                                        <p:attrNameLst>
                                          <p:attrName>style.visibility</p:attrName>
                                        </p:attrNameLst>
                                      </p:cBhvr>
                                      <p:to>
                                        <p:strVal val="visible"/>
                                      </p:to>
                                    </p:set>
                                    <p:animEffect transition="in" filter="wheel(1)">
                                      <p:cBhvr>
                                        <p:cTn id="10" dur="2000"/>
                                        <p:tgtEl>
                                          <p:spTgt spid="95"/>
                                        </p:tgtEl>
                                      </p:cBhvr>
                                    </p:animEffect>
                                  </p:childTnLst>
                                </p:cTn>
                              </p:par>
                              <p:par>
                                <p:cTn id="11" presetID="20" presetClass="entr" presetSubtype="0" fill="hold" grpId="0" nodeType="withEffect">
                                  <p:stCondLst>
                                    <p:cond delay="2500"/>
                                  </p:stCondLst>
                                  <p:childTnLst>
                                    <p:set>
                                      <p:cBhvr>
                                        <p:cTn id="12" dur="1" fill="hold">
                                          <p:stCondLst>
                                            <p:cond delay="0"/>
                                          </p:stCondLst>
                                        </p:cTn>
                                        <p:tgtEl>
                                          <p:spTgt spid="392"/>
                                        </p:tgtEl>
                                        <p:attrNameLst>
                                          <p:attrName>style.visibility</p:attrName>
                                        </p:attrNameLst>
                                      </p:cBhvr>
                                      <p:to>
                                        <p:strVal val="visible"/>
                                      </p:to>
                                    </p:set>
                                    <p:animEffect transition="in" filter="wedge">
                                      <p:cBhvr>
                                        <p:cTn id="13" dur="2000"/>
                                        <p:tgtEl>
                                          <p:spTgt spid="392"/>
                                        </p:tgtEl>
                                      </p:cBhvr>
                                    </p:animEffect>
                                  </p:childTnLst>
                                </p:cTn>
                              </p:par>
                              <p:par>
                                <p:cTn id="14" presetID="20" presetClass="entr" presetSubtype="0" fill="hold" grpId="0" nodeType="withEffect">
                                  <p:stCondLst>
                                    <p:cond delay="4600"/>
                                  </p:stCondLst>
                                  <p:childTnLst>
                                    <p:set>
                                      <p:cBhvr>
                                        <p:cTn id="15" dur="1" fill="hold">
                                          <p:stCondLst>
                                            <p:cond delay="0"/>
                                          </p:stCondLst>
                                        </p:cTn>
                                        <p:tgtEl>
                                          <p:spTgt spid="393"/>
                                        </p:tgtEl>
                                        <p:attrNameLst>
                                          <p:attrName>style.visibility</p:attrName>
                                        </p:attrNameLst>
                                      </p:cBhvr>
                                      <p:to>
                                        <p:strVal val="visible"/>
                                      </p:to>
                                    </p:set>
                                    <p:animEffect transition="in" filter="wedge">
                                      <p:cBhvr>
                                        <p:cTn id="16" dur="1000"/>
                                        <p:tgtEl>
                                          <p:spTgt spid="393"/>
                                        </p:tgtEl>
                                      </p:cBhvr>
                                    </p:animEffect>
                                  </p:childTnLst>
                                </p:cTn>
                              </p:par>
                              <p:par>
                                <p:cTn id="17" presetID="34" presetClass="entr" presetSubtype="0" fill="hold" nodeType="withEffect">
                                  <p:stCondLst>
                                    <p:cond delay="5700"/>
                                  </p:stCondLst>
                                  <p:childTnLst>
                                    <p:set>
                                      <p:cBhvr>
                                        <p:cTn id="18" dur="1" fill="hold">
                                          <p:stCondLst>
                                            <p:cond delay="0"/>
                                          </p:stCondLst>
                                        </p:cTn>
                                        <p:tgtEl>
                                          <p:spTgt spid="404"/>
                                        </p:tgtEl>
                                        <p:attrNameLst>
                                          <p:attrName>style.visibility</p:attrName>
                                        </p:attrNameLst>
                                      </p:cBhvr>
                                      <p:to>
                                        <p:strVal val="visible"/>
                                      </p:to>
                                    </p:set>
                                    <p:anim from="(-#ppt_w/2)" to="(#ppt_x)" calcmode="lin" valueType="num">
                                      <p:cBhvr>
                                        <p:cTn id="19" dur="600" fill="hold">
                                          <p:stCondLst>
                                            <p:cond delay="0"/>
                                          </p:stCondLst>
                                        </p:cTn>
                                        <p:tgtEl>
                                          <p:spTgt spid="404"/>
                                        </p:tgtEl>
                                        <p:attrNameLst>
                                          <p:attrName>ppt_x</p:attrName>
                                        </p:attrNameLst>
                                      </p:cBhvr>
                                    </p:anim>
                                    <p:anim from="0" to="-1.0" calcmode="lin" valueType="num">
                                      <p:cBhvr>
                                        <p:cTn id="20" dur="200" decel="50000" autoRev="1" fill="hold">
                                          <p:stCondLst>
                                            <p:cond delay="600"/>
                                          </p:stCondLst>
                                        </p:cTn>
                                        <p:tgtEl>
                                          <p:spTgt spid="404"/>
                                        </p:tgtEl>
                                        <p:attrNameLst>
                                          <p:attrName>xshear</p:attrName>
                                        </p:attrNameLst>
                                      </p:cBhvr>
                                    </p:anim>
                                    <p:animScale>
                                      <p:cBhvr>
                                        <p:cTn id="21" dur="200" decel="100000" autoRev="1" fill="hold">
                                          <p:stCondLst>
                                            <p:cond delay="600"/>
                                          </p:stCondLst>
                                        </p:cTn>
                                        <p:tgtEl>
                                          <p:spTgt spid="404"/>
                                        </p:tgtEl>
                                      </p:cBhvr>
                                      <p:from x="100000" y="100000"/>
                                      <p:to x="80000" y="100000"/>
                                    </p:animScale>
                                    <p:anim by="(#ppt_h/3+#ppt_w*0.1)" calcmode="lin" valueType="num">
                                      <p:cBhvr additive="sum">
                                        <p:cTn id="22" dur="200" decel="100000" autoRev="1" fill="hold">
                                          <p:stCondLst>
                                            <p:cond delay="600"/>
                                          </p:stCondLst>
                                        </p:cTn>
                                        <p:tgtEl>
                                          <p:spTgt spid="404"/>
                                        </p:tgtEl>
                                        <p:attrNameLst>
                                          <p:attrName>ppt_x</p:attrName>
                                        </p:attrNameLst>
                                      </p:cBhvr>
                                    </p:anim>
                                  </p:childTnLst>
                                </p:cTn>
                              </p:par>
                              <p:par>
                                <p:cTn id="23" presetID="10" presetClass="entr" presetSubtype="0" fill="hold" grpId="0" nodeType="withEffect">
                                  <p:stCondLst>
                                    <p:cond delay="6800"/>
                                  </p:stCondLst>
                                  <p:childTnLst>
                                    <p:set>
                                      <p:cBhvr>
                                        <p:cTn id="24" dur="1" fill="hold">
                                          <p:stCondLst>
                                            <p:cond delay="0"/>
                                          </p:stCondLst>
                                        </p:cTn>
                                        <p:tgtEl>
                                          <p:spTgt spid="220"/>
                                        </p:tgtEl>
                                        <p:attrNameLst>
                                          <p:attrName>style.visibility</p:attrName>
                                        </p:attrNameLst>
                                      </p:cBhvr>
                                      <p:to>
                                        <p:strVal val="visible"/>
                                      </p:to>
                                    </p:set>
                                    <p:animEffect transition="in" filter="fade">
                                      <p:cBhvr>
                                        <p:cTn id="25" dur="5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p:bldP spid="97" grpId="0"/>
      <p:bldP spid="392" grpId="0" animBg="1"/>
      <p:bldP spid="39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3" name="Group 7"/>
          <p:cNvGrpSpPr/>
          <p:nvPr/>
        </p:nvGrpSpPr>
        <p:grpSpPr>
          <a:xfrm>
            <a:off x="8280400" y="514350"/>
            <a:ext cx="330200" cy="330200"/>
            <a:chOff x="8458200" y="361950"/>
            <a:chExt cx="406400" cy="406400"/>
          </a:xfrm>
        </p:grpSpPr>
        <p:sp>
          <p:nvSpPr>
            <p:cNvPr id="10" name="Oval 216"/>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1" name="Oval 217"/>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27</a:t>
              </a:r>
              <a:endParaRPr lang="en-US" sz="1200" dirty="0">
                <a:solidFill>
                  <a:schemeClr val="tx1">
                    <a:lumMod val="50000"/>
                    <a:lumOff val="50000"/>
                  </a:schemeClr>
                </a:solidFill>
              </a:endParaRPr>
            </a:p>
          </p:txBody>
        </p:sp>
      </p:grpSp>
      <p:grpSp>
        <p:nvGrpSpPr>
          <p:cNvPr id="4" name="Group 95"/>
          <p:cNvGrpSpPr>
            <a:grpSpLocks/>
          </p:cNvGrpSpPr>
          <p:nvPr/>
        </p:nvGrpSpPr>
        <p:grpSpPr bwMode="auto">
          <a:xfrm>
            <a:off x="1295400" y="1733550"/>
            <a:ext cx="2133600" cy="2590799"/>
            <a:chOff x="1421" y="2651"/>
            <a:chExt cx="847" cy="1230"/>
          </a:xfrm>
          <a:solidFill>
            <a:schemeClr val="accent2">
              <a:lumMod val="40000"/>
              <a:lumOff val="60000"/>
            </a:schemeClr>
          </a:solidFill>
          <a:effectLst>
            <a:outerShdw blurRad="76200" dir="13500000" sy="23000" kx="1200000" algn="br" rotWithShape="0">
              <a:prstClr val="black">
                <a:alpha val="20000"/>
              </a:prstClr>
            </a:outerShdw>
          </a:effectLst>
        </p:grpSpPr>
        <p:sp>
          <p:nvSpPr>
            <p:cNvPr id="126" name="Freeform 323"/>
            <p:cNvSpPr>
              <a:spLocks/>
            </p:cNvSpPr>
            <p:nvPr/>
          </p:nvSpPr>
          <p:spPr bwMode="gray">
            <a:xfrm>
              <a:off x="1725" y="3029"/>
              <a:ext cx="195" cy="204"/>
            </a:xfrm>
            <a:custGeom>
              <a:avLst/>
              <a:gdLst>
                <a:gd name="T0" fmla="*/ 2 w 176"/>
                <a:gd name="T1" fmla="*/ 94 h 204"/>
                <a:gd name="T2" fmla="*/ 8 w 176"/>
                <a:gd name="T3" fmla="*/ 90 h 204"/>
                <a:gd name="T4" fmla="*/ 22 w 176"/>
                <a:gd name="T5" fmla="*/ 84 h 204"/>
                <a:gd name="T6" fmla="*/ 28 w 176"/>
                <a:gd name="T7" fmla="*/ 80 h 204"/>
                <a:gd name="T8" fmla="*/ 26 w 176"/>
                <a:gd name="T9" fmla="*/ 70 h 204"/>
                <a:gd name="T10" fmla="*/ 24 w 176"/>
                <a:gd name="T11" fmla="*/ 66 h 204"/>
                <a:gd name="T12" fmla="*/ 24 w 176"/>
                <a:gd name="T13" fmla="*/ 52 h 204"/>
                <a:gd name="T14" fmla="*/ 28 w 176"/>
                <a:gd name="T15" fmla="*/ 44 h 204"/>
                <a:gd name="T16" fmla="*/ 26 w 176"/>
                <a:gd name="T17" fmla="*/ 36 h 204"/>
                <a:gd name="T18" fmla="*/ 34 w 176"/>
                <a:gd name="T19" fmla="*/ 18 h 204"/>
                <a:gd name="T20" fmla="*/ 42 w 176"/>
                <a:gd name="T21" fmla="*/ 16 h 204"/>
                <a:gd name="T22" fmla="*/ 48 w 176"/>
                <a:gd name="T23" fmla="*/ 8 h 204"/>
                <a:gd name="T24" fmla="*/ 58 w 176"/>
                <a:gd name="T25" fmla="*/ 4 h 204"/>
                <a:gd name="T26" fmla="*/ 64 w 176"/>
                <a:gd name="T27" fmla="*/ 6 h 204"/>
                <a:gd name="T28" fmla="*/ 68 w 176"/>
                <a:gd name="T29" fmla="*/ 0 h 204"/>
                <a:gd name="T30" fmla="*/ 74 w 176"/>
                <a:gd name="T31" fmla="*/ 2 h 204"/>
                <a:gd name="T32" fmla="*/ 72 w 176"/>
                <a:gd name="T33" fmla="*/ 20 h 204"/>
                <a:gd name="T34" fmla="*/ 98 w 176"/>
                <a:gd name="T35" fmla="*/ 46 h 204"/>
                <a:gd name="T36" fmla="*/ 110 w 176"/>
                <a:gd name="T37" fmla="*/ 48 h 204"/>
                <a:gd name="T38" fmla="*/ 118 w 176"/>
                <a:gd name="T39" fmla="*/ 60 h 204"/>
                <a:gd name="T40" fmla="*/ 128 w 176"/>
                <a:gd name="T41" fmla="*/ 66 h 204"/>
                <a:gd name="T42" fmla="*/ 140 w 176"/>
                <a:gd name="T43" fmla="*/ 78 h 204"/>
                <a:gd name="T44" fmla="*/ 166 w 176"/>
                <a:gd name="T45" fmla="*/ 90 h 204"/>
                <a:gd name="T46" fmla="*/ 166 w 176"/>
                <a:gd name="T47" fmla="*/ 98 h 204"/>
                <a:gd name="T48" fmla="*/ 168 w 176"/>
                <a:gd name="T49" fmla="*/ 104 h 204"/>
                <a:gd name="T50" fmla="*/ 174 w 176"/>
                <a:gd name="T51" fmla="*/ 108 h 204"/>
                <a:gd name="T52" fmla="*/ 176 w 176"/>
                <a:gd name="T53" fmla="*/ 120 h 204"/>
                <a:gd name="T54" fmla="*/ 174 w 176"/>
                <a:gd name="T55" fmla="*/ 156 h 204"/>
                <a:gd name="T56" fmla="*/ 162 w 176"/>
                <a:gd name="T57" fmla="*/ 152 h 204"/>
                <a:gd name="T58" fmla="*/ 132 w 176"/>
                <a:gd name="T59" fmla="*/ 150 h 204"/>
                <a:gd name="T60" fmla="*/ 112 w 176"/>
                <a:gd name="T61" fmla="*/ 180 h 204"/>
                <a:gd name="T62" fmla="*/ 106 w 176"/>
                <a:gd name="T63" fmla="*/ 190 h 204"/>
                <a:gd name="T64" fmla="*/ 98 w 176"/>
                <a:gd name="T65" fmla="*/ 186 h 204"/>
                <a:gd name="T66" fmla="*/ 84 w 176"/>
                <a:gd name="T67" fmla="*/ 200 h 204"/>
                <a:gd name="T68" fmla="*/ 82 w 176"/>
                <a:gd name="T69" fmla="*/ 194 h 204"/>
                <a:gd name="T70" fmla="*/ 76 w 176"/>
                <a:gd name="T71" fmla="*/ 188 h 204"/>
                <a:gd name="T72" fmla="*/ 56 w 176"/>
                <a:gd name="T73" fmla="*/ 188 h 204"/>
                <a:gd name="T74" fmla="*/ 50 w 176"/>
                <a:gd name="T75" fmla="*/ 198 h 204"/>
                <a:gd name="T76" fmla="*/ 46 w 176"/>
                <a:gd name="T77" fmla="*/ 202 h 204"/>
                <a:gd name="T78" fmla="*/ 40 w 176"/>
                <a:gd name="T79" fmla="*/ 204 h 204"/>
                <a:gd name="T80" fmla="*/ 30 w 176"/>
                <a:gd name="T81" fmla="*/ 160 h 204"/>
                <a:gd name="T82" fmla="*/ 30 w 176"/>
                <a:gd name="T83" fmla="*/ 150 h 204"/>
                <a:gd name="T84" fmla="*/ 24 w 176"/>
                <a:gd name="T85" fmla="*/ 138 h 204"/>
                <a:gd name="T86" fmla="*/ 10 w 176"/>
                <a:gd name="T87" fmla="*/ 118 h 204"/>
                <a:gd name="T88" fmla="*/ 2 w 176"/>
                <a:gd name="T89" fmla="*/ 102 h 20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6"/>
                <a:gd name="T136" fmla="*/ 0 h 204"/>
                <a:gd name="T137" fmla="*/ 176 w 176"/>
                <a:gd name="T138" fmla="*/ 204 h 20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6" h="204">
                  <a:moveTo>
                    <a:pt x="0" y="96"/>
                  </a:moveTo>
                  <a:lnTo>
                    <a:pt x="2" y="94"/>
                  </a:lnTo>
                  <a:lnTo>
                    <a:pt x="4" y="94"/>
                  </a:lnTo>
                  <a:lnTo>
                    <a:pt x="6" y="92"/>
                  </a:lnTo>
                  <a:lnTo>
                    <a:pt x="8" y="90"/>
                  </a:lnTo>
                  <a:lnTo>
                    <a:pt x="12" y="88"/>
                  </a:lnTo>
                  <a:lnTo>
                    <a:pt x="18" y="86"/>
                  </a:lnTo>
                  <a:lnTo>
                    <a:pt x="22" y="84"/>
                  </a:lnTo>
                  <a:lnTo>
                    <a:pt x="24" y="84"/>
                  </a:lnTo>
                  <a:lnTo>
                    <a:pt x="26" y="82"/>
                  </a:lnTo>
                  <a:lnTo>
                    <a:pt x="28" y="80"/>
                  </a:lnTo>
                  <a:lnTo>
                    <a:pt x="28" y="76"/>
                  </a:lnTo>
                  <a:lnTo>
                    <a:pt x="28" y="74"/>
                  </a:lnTo>
                  <a:lnTo>
                    <a:pt x="26" y="70"/>
                  </a:lnTo>
                  <a:lnTo>
                    <a:pt x="26" y="68"/>
                  </a:lnTo>
                  <a:lnTo>
                    <a:pt x="24" y="68"/>
                  </a:lnTo>
                  <a:lnTo>
                    <a:pt x="24" y="66"/>
                  </a:lnTo>
                  <a:lnTo>
                    <a:pt x="24" y="62"/>
                  </a:lnTo>
                  <a:lnTo>
                    <a:pt x="24" y="56"/>
                  </a:lnTo>
                  <a:lnTo>
                    <a:pt x="24" y="52"/>
                  </a:lnTo>
                  <a:lnTo>
                    <a:pt x="26" y="48"/>
                  </a:lnTo>
                  <a:lnTo>
                    <a:pt x="26" y="46"/>
                  </a:lnTo>
                  <a:lnTo>
                    <a:pt x="28" y="44"/>
                  </a:lnTo>
                  <a:lnTo>
                    <a:pt x="28" y="40"/>
                  </a:lnTo>
                  <a:lnTo>
                    <a:pt x="26" y="38"/>
                  </a:lnTo>
                  <a:lnTo>
                    <a:pt x="26" y="36"/>
                  </a:lnTo>
                  <a:lnTo>
                    <a:pt x="16" y="20"/>
                  </a:lnTo>
                  <a:lnTo>
                    <a:pt x="34" y="18"/>
                  </a:lnTo>
                  <a:lnTo>
                    <a:pt x="36" y="18"/>
                  </a:lnTo>
                  <a:lnTo>
                    <a:pt x="38" y="18"/>
                  </a:lnTo>
                  <a:lnTo>
                    <a:pt x="42" y="16"/>
                  </a:lnTo>
                  <a:lnTo>
                    <a:pt x="44" y="12"/>
                  </a:lnTo>
                  <a:lnTo>
                    <a:pt x="46" y="10"/>
                  </a:lnTo>
                  <a:lnTo>
                    <a:pt x="48" y="8"/>
                  </a:lnTo>
                  <a:lnTo>
                    <a:pt x="52" y="6"/>
                  </a:lnTo>
                  <a:lnTo>
                    <a:pt x="54" y="4"/>
                  </a:lnTo>
                  <a:lnTo>
                    <a:pt x="58" y="4"/>
                  </a:lnTo>
                  <a:lnTo>
                    <a:pt x="60" y="6"/>
                  </a:lnTo>
                  <a:lnTo>
                    <a:pt x="62" y="6"/>
                  </a:lnTo>
                  <a:lnTo>
                    <a:pt x="64" y="6"/>
                  </a:lnTo>
                  <a:lnTo>
                    <a:pt x="66" y="4"/>
                  </a:lnTo>
                  <a:lnTo>
                    <a:pt x="66" y="2"/>
                  </a:lnTo>
                  <a:lnTo>
                    <a:pt x="68" y="0"/>
                  </a:lnTo>
                  <a:lnTo>
                    <a:pt x="70" y="0"/>
                  </a:lnTo>
                  <a:lnTo>
                    <a:pt x="72" y="0"/>
                  </a:lnTo>
                  <a:lnTo>
                    <a:pt x="74" y="2"/>
                  </a:lnTo>
                  <a:lnTo>
                    <a:pt x="74" y="6"/>
                  </a:lnTo>
                  <a:lnTo>
                    <a:pt x="72" y="10"/>
                  </a:lnTo>
                  <a:lnTo>
                    <a:pt x="72" y="20"/>
                  </a:lnTo>
                  <a:lnTo>
                    <a:pt x="76" y="32"/>
                  </a:lnTo>
                  <a:lnTo>
                    <a:pt x="86" y="42"/>
                  </a:lnTo>
                  <a:lnTo>
                    <a:pt x="98" y="46"/>
                  </a:lnTo>
                  <a:lnTo>
                    <a:pt x="108" y="44"/>
                  </a:lnTo>
                  <a:lnTo>
                    <a:pt x="108" y="46"/>
                  </a:lnTo>
                  <a:lnTo>
                    <a:pt x="110" y="48"/>
                  </a:lnTo>
                  <a:lnTo>
                    <a:pt x="112" y="52"/>
                  </a:lnTo>
                  <a:lnTo>
                    <a:pt x="114" y="56"/>
                  </a:lnTo>
                  <a:lnTo>
                    <a:pt x="118" y="60"/>
                  </a:lnTo>
                  <a:lnTo>
                    <a:pt x="124" y="62"/>
                  </a:lnTo>
                  <a:lnTo>
                    <a:pt x="128" y="66"/>
                  </a:lnTo>
                  <a:lnTo>
                    <a:pt x="132" y="68"/>
                  </a:lnTo>
                  <a:lnTo>
                    <a:pt x="136" y="72"/>
                  </a:lnTo>
                  <a:lnTo>
                    <a:pt x="140" y="78"/>
                  </a:lnTo>
                  <a:lnTo>
                    <a:pt x="142" y="82"/>
                  </a:lnTo>
                  <a:lnTo>
                    <a:pt x="144" y="88"/>
                  </a:lnTo>
                  <a:lnTo>
                    <a:pt x="166" y="90"/>
                  </a:lnTo>
                  <a:lnTo>
                    <a:pt x="166" y="92"/>
                  </a:lnTo>
                  <a:lnTo>
                    <a:pt x="166" y="94"/>
                  </a:lnTo>
                  <a:lnTo>
                    <a:pt x="166" y="98"/>
                  </a:lnTo>
                  <a:lnTo>
                    <a:pt x="166" y="102"/>
                  </a:lnTo>
                  <a:lnTo>
                    <a:pt x="168" y="104"/>
                  </a:lnTo>
                  <a:lnTo>
                    <a:pt x="170" y="106"/>
                  </a:lnTo>
                  <a:lnTo>
                    <a:pt x="172" y="106"/>
                  </a:lnTo>
                  <a:lnTo>
                    <a:pt x="174" y="108"/>
                  </a:lnTo>
                  <a:lnTo>
                    <a:pt x="176" y="112"/>
                  </a:lnTo>
                  <a:lnTo>
                    <a:pt x="176" y="116"/>
                  </a:lnTo>
                  <a:lnTo>
                    <a:pt x="176" y="120"/>
                  </a:lnTo>
                  <a:lnTo>
                    <a:pt x="176" y="132"/>
                  </a:lnTo>
                  <a:lnTo>
                    <a:pt x="176" y="144"/>
                  </a:lnTo>
                  <a:lnTo>
                    <a:pt x="174" y="156"/>
                  </a:lnTo>
                  <a:lnTo>
                    <a:pt x="172" y="162"/>
                  </a:lnTo>
                  <a:lnTo>
                    <a:pt x="170" y="160"/>
                  </a:lnTo>
                  <a:lnTo>
                    <a:pt x="162" y="152"/>
                  </a:lnTo>
                  <a:lnTo>
                    <a:pt x="150" y="148"/>
                  </a:lnTo>
                  <a:lnTo>
                    <a:pt x="136" y="148"/>
                  </a:lnTo>
                  <a:lnTo>
                    <a:pt x="132" y="150"/>
                  </a:lnTo>
                  <a:lnTo>
                    <a:pt x="126" y="158"/>
                  </a:lnTo>
                  <a:lnTo>
                    <a:pt x="116" y="168"/>
                  </a:lnTo>
                  <a:lnTo>
                    <a:pt x="112" y="180"/>
                  </a:lnTo>
                  <a:lnTo>
                    <a:pt x="108" y="192"/>
                  </a:lnTo>
                  <a:lnTo>
                    <a:pt x="108" y="190"/>
                  </a:lnTo>
                  <a:lnTo>
                    <a:pt x="106" y="190"/>
                  </a:lnTo>
                  <a:lnTo>
                    <a:pt x="104" y="188"/>
                  </a:lnTo>
                  <a:lnTo>
                    <a:pt x="102" y="186"/>
                  </a:lnTo>
                  <a:lnTo>
                    <a:pt x="98" y="186"/>
                  </a:lnTo>
                  <a:lnTo>
                    <a:pt x="94" y="188"/>
                  </a:lnTo>
                  <a:lnTo>
                    <a:pt x="88" y="192"/>
                  </a:lnTo>
                  <a:lnTo>
                    <a:pt x="84" y="200"/>
                  </a:lnTo>
                  <a:lnTo>
                    <a:pt x="82" y="196"/>
                  </a:lnTo>
                  <a:lnTo>
                    <a:pt x="82" y="194"/>
                  </a:lnTo>
                  <a:lnTo>
                    <a:pt x="80" y="192"/>
                  </a:lnTo>
                  <a:lnTo>
                    <a:pt x="78" y="188"/>
                  </a:lnTo>
                  <a:lnTo>
                    <a:pt x="76" y="188"/>
                  </a:lnTo>
                  <a:lnTo>
                    <a:pt x="58" y="184"/>
                  </a:lnTo>
                  <a:lnTo>
                    <a:pt x="58" y="186"/>
                  </a:lnTo>
                  <a:lnTo>
                    <a:pt x="56" y="188"/>
                  </a:lnTo>
                  <a:lnTo>
                    <a:pt x="54" y="192"/>
                  </a:lnTo>
                  <a:lnTo>
                    <a:pt x="52" y="194"/>
                  </a:lnTo>
                  <a:lnTo>
                    <a:pt x="50" y="198"/>
                  </a:lnTo>
                  <a:lnTo>
                    <a:pt x="48" y="198"/>
                  </a:lnTo>
                  <a:lnTo>
                    <a:pt x="46" y="200"/>
                  </a:lnTo>
                  <a:lnTo>
                    <a:pt x="46" y="202"/>
                  </a:lnTo>
                  <a:lnTo>
                    <a:pt x="44" y="202"/>
                  </a:lnTo>
                  <a:lnTo>
                    <a:pt x="42" y="204"/>
                  </a:lnTo>
                  <a:lnTo>
                    <a:pt x="40" y="204"/>
                  </a:lnTo>
                  <a:lnTo>
                    <a:pt x="38" y="202"/>
                  </a:lnTo>
                  <a:lnTo>
                    <a:pt x="34" y="180"/>
                  </a:lnTo>
                  <a:lnTo>
                    <a:pt x="30" y="160"/>
                  </a:lnTo>
                  <a:lnTo>
                    <a:pt x="30" y="158"/>
                  </a:lnTo>
                  <a:lnTo>
                    <a:pt x="30" y="154"/>
                  </a:lnTo>
                  <a:lnTo>
                    <a:pt x="30" y="150"/>
                  </a:lnTo>
                  <a:lnTo>
                    <a:pt x="28" y="144"/>
                  </a:lnTo>
                  <a:lnTo>
                    <a:pt x="26" y="140"/>
                  </a:lnTo>
                  <a:lnTo>
                    <a:pt x="24" y="138"/>
                  </a:lnTo>
                  <a:lnTo>
                    <a:pt x="12" y="122"/>
                  </a:lnTo>
                  <a:lnTo>
                    <a:pt x="12" y="120"/>
                  </a:lnTo>
                  <a:lnTo>
                    <a:pt x="10" y="118"/>
                  </a:lnTo>
                  <a:lnTo>
                    <a:pt x="6" y="114"/>
                  </a:lnTo>
                  <a:lnTo>
                    <a:pt x="4" y="108"/>
                  </a:lnTo>
                  <a:lnTo>
                    <a:pt x="2" y="102"/>
                  </a:lnTo>
                  <a:lnTo>
                    <a:pt x="0" y="96"/>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30" name="Freeform 324"/>
            <p:cNvSpPr>
              <a:spLocks/>
            </p:cNvSpPr>
            <p:nvPr/>
          </p:nvSpPr>
          <p:spPr bwMode="gray">
            <a:xfrm>
              <a:off x="1560" y="2889"/>
              <a:ext cx="196" cy="244"/>
            </a:xfrm>
            <a:custGeom>
              <a:avLst/>
              <a:gdLst>
                <a:gd name="T0" fmla="*/ 72 w 178"/>
                <a:gd name="T1" fmla="*/ 216 h 244"/>
                <a:gd name="T2" fmla="*/ 68 w 178"/>
                <a:gd name="T3" fmla="*/ 200 h 244"/>
                <a:gd name="T4" fmla="*/ 58 w 178"/>
                <a:gd name="T5" fmla="*/ 176 h 244"/>
                <a:gd name="T6" fmla="*/ 46 w 178"/>
                <a:gd name="T7" fmla="*/ 148 h 244"/>
                <a:gd name="T8" fmla="*/ 18 w 178"/>
                <a:gd name="T9" fmla="*/ 108 h 244"/>
                <a:gd name="T10" fmla="*/ 4 w 178"/>
                <a:gd name="T11" fmla="*/ 90 h 244"/>
                <a:gd name="T12" fmla="*/ 6 w 178"/>
                <a:gd name="T13" fmla="*/ 84 h 244"/>
                <a:gd name="T14" fmla="*/ 4 w 178"/>
                <a:gd name="T15" fmla="*/ 78 h 244"/>
                <a:gd name="T16" fmla="*/ 0 w 178"/>
                <a:gd name="T17" fmla="*/ 74 h 244"/>
                <a:gd name="T18" fmla="*/ 6 w 178"/>
                <a:gd name="T19" fmla="*/ 64 h 244"/>
                <a:gd name="T20" fmla="*/ 14 w 178"/>
                <a:gd name="T21" fmla="*/ 64 h 244"/>
                <a:gd name="T22" fmla="*/ 28 w 178"/>
                <a:gd name="T23" fmla="*/ 68 h 244"/>
                <a:gd name="T24" fmla="*/ 36 w 178"/>
                <a:gd name="T25" fmla="*/ 66 h 244"/>
                <a:gd name="T26" fmla="*/ 38 w 178"/>
                <a:gd name="T27" fmla="*/ 62 h 244"/>
                <a:gd name="T28" fmla="*/ 42 w 178"/>
                <a:gd name="T29" fmla="*/ 54 h 244"/>
                <a:gd name="T30" fmla="*/ 46 w 178"/>
                <a:gd name="T31" fmla="*/ 48 h 244"/>
                <a:gd name="T32" fmla="*/ 60 w 178"/>
                <a:gd name="T33" fmla="*/ 44 h 244"/>
                <a:gd name="T34" fmla="*/ 82 w 178"/>
                <a:gd name="T35" fmla="*/ 18 h 244"/>
                <a:gd name="T36" fmla="*/ 82 w 178"/>
                <a:gd name="T37" fmla="*/ 8 h 244"/>
                <a:gd name="T38" fmla="*/ 88 w 178"/>
                <a:gd name="T39" fmla="*/ 4 h 244"/>
                <a:gd name="T40" fmla="*/ 100 w 178"/>
                <a:gd name="T41" fmla="*/ 8 h 244"/>
                <a:gd name="T42" fmla="*/ 116 w 178"/>
                <a:gd name="T43" fmla="*/ 14 h 244"/>
                <a:gd name="T44" fmla="*/ 124 w 178"/>
                <a:gd name="T45" fmla="*/ 22 h 244"/>
                <a:gd name="T46" fmla="*/ 126 w 178"/>
                <a:gd name="T47" fmla="*/ 28 h 244"/>
                <a:gd name="T48" fmla="*/ 134 w 178"/>
                <a:gd name="T49" fmla="*/ 36 h 244"/>
                <a:gd name="T50" fmla="*/ 146 w 178"/>
                <a:gd name="T51" fmla="*/ 36 h 244"/>
                <a:gd name="T52" fmla="*/ 158 w 178"/>
                <a:gd name="T53" fmla="*/ 38 h 244"/>
                <a:gd name="T54" fmla="*/ 162 w 178"/>
                <a:gd name="T55" fmla="*/ 42 h 244"/>
                <a:gd name="T56" fmla="*/ 162 w 178"/>
                <a:gd name="T57" fmla="*/ 60 h 244"/>
                <a:gd name="T58" fmla="*/ 156 w 178"/>
                <a:gd name="T59" fmla="*/ 66 h 244"/>
                <a:gd name="T60" fmla="*/ 148 w 178"/>
                <a:gd name="T61" fmla="*/ 64 h 244"/>
                <a:gd name="T62" fmla="*/ 142 w 178"/>
                <a:gd name="T63" fmla="*/ 66 h 244"/>
                <a:gd name="T64" fmla="*/ 128 w 178"/>
                <a:gd name="T65" fmla="*/ 72 h 244"/>
                <a:gd name="T66" fmla="*/ 122 w 178"/>
                <a:gd name="T67" fmla="*/ 82 h 244"/>
                <a:gd name="T68" fmla="*/ 118 w 178"/>
                <a:gd name="T69" fmla="*/ 92 h 244"/>
                <a:gd name="T70" fmla="*/ 114 w 178"/>
                <a:gd name="T71" fmla="*/ 98 h 244"/>
                <a:gd name="T72" fmla="*/ 110 w 178"/>
                <a:gd name="T73" fmla="*/ 116 h 244"/>
                <a:gd name="T74" fmla="*/ 114 w 178"/>
                <a:gd name="T75" fmla="*/ 126 h 244"/>
                <a:gd name="T76" fmla="*/ 116 w 178"/>
                <a:gd name="T77" fmla="*/ 134 h 244"/>
                <a:gd name="T78" fmla="*/ 118 w 178"/>
                <a:gd name="T79" fmla="*/ 134 h 244"/>
                <a:gd name="T80" fmla="*/ 126 w 178"/>
                <a:gd name="T81" fmla="*/ 134 h 244"/>
                <a:gd name="T82" fmla="*/ 126 w 178"/>
                <a:gd name="T83" fmla="*/ 136 h 244"/>
                <a:gd name="T84" fmla="*/ 138 w 178"/>
                <a:gd name="T85" fmla="*/ 140 h 244"/>
                <a:gd name="T86" fmla="*/ 142 w 178"/>
                <a:gd name="T87" fmla="*/ 140 h 244"/>
                <a:gd name="T88" fmla="*/ 150 w 178"/>
                <a:gd name="T89" fmla="*/ 134 h 244"/>
                <a:gd name="T90" fmla="*/ 152 w 178"/>
                <a:gd name="T91" fmla="*/ 156 h 244"/>
                <a:gd name="T92" fmla="*/ 156 w 178"/>
                <a:gd name="T93" fmla="*/ 158 h 244"/>
                <a:gd name="T94" fmla="*/ 164 w 178"/>
                <a:gd name="T95" fmla="*/ 160 h 244"/>
                <a:gd name="T96" fmla="*/ 176 w 178"/>
                <a:gd name="T97" fmla="*/ 176 h 244"/>
                <a:gd name="T98" fmla="*/ 178 w 178"/>
                <a:gd name="T99" fmla="*/ 184 h 244"/>
                <a:gd name="T100" fmla="*/ 174 w 178"/>
                <a:gd name="T101" fmla="*/ 192 h 244"/>
                <a:gd name="T102" fmla="*/ 174 w 178"/>
                <a:gd name="T103" fmla="*/ 206 h 244"/>
                <a:gd name="T104" fmla="*/ 176 w 178"/>
                <a:gd name="T105" fmla="*/ 210 h 244"/>
                <a:gd name="T106" fmla="*/ 178 w 178"/>
                <a:gd name="T107" fmla="*/ 220 h 244"/>
                <a:gd name="T108" fmla="*/ 170 w 178"/>
                <a:gd name="T109" fmla="*/ 224 h 244"/>
                <a:gd name="T110" fmla="*/ 156 w 178"/>
                <a:gd name="T111" fmla="*/ 230 h 244"/>
                <a:gd name="T112" fmla="*/ 148 w 178"/>
                <a:gd name="T113" fmla="*/ 238 h 244"/>
                <a:gd name="T114" fmla="*/ 132 w 178"/>
                <a:gd name="T115" fmla="*/ 244 h 244"/>
                <a:gd name="T116" fmla="*/ 120 w 178"/>
                <a:gd name="T117" fmla="*/ 244 h 244"/>
                <a:gd name="T118" fmla="*/ 112 w 178"/>
                <a:gd name="T119" fmla="*/ 240 h 244"/>
                <a:gd name="T120" fmla="*/ 98 w 178"/>
                <a:gd name="T121" fmla="*/ 234 h 244"/>
                <a:gd name="T122" fmla="*/ 82 w 178"/>
                <a:gd name="T123" fmla="*/ 226 h 24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8"/>
                <a:gd name="T187" fmla="*/ 0 h 244"/>
                <a:gd name="T188" fmla="*/ 178 w 178"/>
                <a:gd name="T189" fmla="*/ 244 h 24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8" h="244">
                  <a:moveTo>
                    <a:pt x="82" y="226"/>
                  </a:moveTo>
                  <a:lnTo>
                    <a:pt x="76" y="222"/>
                  </a:lnTo>
                  <a:lnTo>
                    <a:pt x="72" y="216"/>
                  </a:lnTo>
                  <a:lnTo>
                    <a:pt x="70" y="210"/>
                  </a:lnTo>
                  <a:lnTo>
                    <a:pt x="68" y="204"/>
                  </a:lnTo>
                  <a:lnTo>
                    <a:pt x="68" y="200"/>
                  </a:lnTo>
                  <a:lnTo>
                    <a:pt x="66" y="196"/>
                  </a:lnTo>
                  <a:lnTo>
                    <a:pt x="64" y="190"/>
                  </a:lnTo>
                  <a:lnTo>
                    <a:pt x="58" y="176"/>
                  </a:lnTo>
                  <a:lnTo>
                    <a:pt x="52" y="164"/>
                  </a:lnTo>
                  <a:lnTo>
                    <a:pt x="48" y="152"/>
                  </a:lnTo>
                  <a:lnTo>
                    <a:pt x="46" y="148"/>
                  </a:lnTo>
                  <a:lnTo>
                    <a:pt x="40" y="136"/>
                  </a:lnTo>
                  <a:lnTo>
                    <a:pt x="30" y="122"/>
                  </a:lnTo>
                  <a:lnTo>
                    <a:pt x="18" y="108"/>
                  </a:lnTo>
                  <a:lnTo>
                    <a:pt x="10" y="98"/>
                  </a:lnTo>
                  <a:lnTo>
                    <a:pt x="6" y="94"/>
                  </a:lnTo>
                  <a:lnTo>
                    <a:pt x="4" y="90"/>
                  </a:lnTo>
                  <a:lnTo>
                    <a:pt x="4" y="86"/>
                  </a:lnTo>
                  <a:lnTo>
                    <a:pt x="4" y="84"/>
                  </a:lnTo>
                  <a:lnTo>
                    <a:pt x="6" y="84"/>
                  </a:lnTo>
                  <a:lnTo>
                    <a:pt x="6" y="80"/>
                  </a:lnTo>
                  <a:lnTo>
                    <a:pt x="4" y="78"/>
                  </a:lnTo>
                  <a:lnTo>
                    <a:pt x="4" y="76"/>
                  </a:lnTo>
                  <a:lnTo>
                    <a:pt x="2" y="74"/>
                  </a:lnTo>
                  <a:lnTo>
                    <a:pt x="0" y="74"/>
                  </a:lnTo>
                  <a:lnTo>
                    <a:pt x="2" y="68"/>
                  </a:lnTo>
                  <a:lnTo>
                    <a:pt x="4" y="66"/>
                  </a:lnTo>
                  <a:lnTo>
                    <a:pt x="6" y="64"/>
                  </a:lnTo>
                  <a:lnTo>
                    <a:pt x="8" y="62"/>
                  </a:lnTo>
                  <a:lnTo>
                    <a:pt x="10" y="62"/>
                  </a:lnTo>
                  <a:lnTo>
                    <a:pt x="14" y="64"/>
                  </a:lnTo>
                  <a:lnTo>
                    <a:pt x="16" y="66"/>
                  </a:lnTo>
                  <a:lnTo>
                    <a:pt x="26" y="66"/>
                  </a:lnTo>
                  <a:lnTo>
                    <a:pt x="28" y="68"/>
                  </a:lnTo>
                  <a:lnTo>
                    <a:pt x="30" y="68"/>
                  </a:lnTo>
                  <a:lnTo>
                    <a:pt x="34" y="68"/>
                  </a:lnTo>
                  <a:lnTo>
                    <a:pt x="36" y="66"/>
                  </a:lnTo>
                  <a:lnTo>
                    <a:pt x="36" y="64"/>
                  </a:lnTo>
                  <a:lnTo>
                    <a:pt x="38" y="62"/>
                  </a:lnTo>
                  <a:lnTo>
                    <a:pt x="40" y="60"/>
                  </a:lnTo>
                  <a:lnTo>
                    <a:pt x="40" y="56"/>
                  </a:lnTo>
                  <a:lnTo>
                    <a:pt x="42" y="54"/>
                  </a:lnTo>
                  <a:lnTo>
                    <a:pt x="44" y="50"/>
                  </a:lnTo>
                  <a:lnTo>
                    <a:pt x="46" y="48"/>
                  </a:lnTo>
                  <a:lnTo>
                    <a:pt x="48" y="48"/>
                  </a:lnTo>
                  <a:lnTo>
                    <a:pt x="60" y="44"/>
                  </a:lnTo>
                  <a:lnTo>
                    <a:pt x="70" y="36"/>
                  </a:lnTo>
                  <a:lnTo>
                    <a:pt x="78" y="28"/>
                  </a:lnTo>
                  <a:lnTo>
                    <a:pt x="82" y="18"/>
                  </a:lnTo>
                  <a:lnTo>
                    <a:pt x="84" y="14"/>
                  </a:lnTo>
                  <a:lnTo>
                    <a:pt x="84" y="10"/>
                  </a:lnTo>
                  <a:lnTo>
                    <a:pt x="82" y="8"/>
                  </a:lnTo>
                  <a:lnTo>
                    <a:pt x="82" y="4"/>
                  </a:lnTo>
                  <a:lnTo>
                    <a:pt x="82" y="0"/>
                  </a:lnTo>
                  <a:lnTo>
                    <a:pt x="88" y="4"/>
                  </a:lnTo>
                  <a:lnTo>
                    <a:pt x="94" y="6"/>
                  </a:lnTo>
                  <a:lnTo>
                    <a:pt x="96" y="6"/>
                  </a:lnTo>
                  <a:lnTo>
                    <a:pt x="100" y="8"/>
                  </a:lnTo>
                  <a:lnTo>
                    <a:pt x="104" y="10"/>
                  </a:lnTo>
                  <a:lnTo>
                    <a:pt x="110" y="12"/>
                  </a:lnTo>
                  <a:lnTo>
                    <a:pt x="116" y="14"/>
                  </a:lnTo>
                  <a:lnTo>
                    <a:pt x="122" y="18"/>
                  </a:lnTo>
                  <a:lnTo>
                    <a:pt x="124" y="22"/>
                  </a:lnTo>
                  <a:lnTo>
                    <a:pt x="124" y="24"/>
                  </a:lnTo>
                  <a:lnTo>
                    <a:pt x="124" y="26"/>
                  </a:lnTo>
                  <a:lnTo>
                    <a:pt x="126" y="28"/>
                  </a:lnTo>
                  <a:lnTo>
                    <a:pt x="126" y="32"/>
                  </a:lnTo>
                  <a:lnTo>
                    <a:pt x="130" y="34"/>
                  </a:lnTo>
                  <a:lnTo>
                    <a:pt x="134" y="36"/>
                  </a:lnTo>
                  <a:lnTo>
                    <a:pt x="140" y="36"/>
                  </a:lnTo>
                  <a:lnTo>
                    <a:pt x="142" y="36"/>
                  </a:lnTo>
                  <a:lnTo>
                    <a:pt x="146" y="36"/>
                  </a:lnTo>
                  <a:lnTo>
                    <a:pt x="150" y="36"/>
                  </a:lnTo>
                  <a:lnTo>
                    <a:pt x="154" y="38"/>
                  </a:lnTo>
                  <a:lnTo>
                    <a:pt x="158" y="38"/>
                  </a:lnTo>
                  <a:lnTo>
                    <a:pt x="160" y="40"/>
                  </a:lnTo>
                  <a:lnTo>
                    <a:pt x="162" y="42"/>
                  </a:lnTo>
                  <a:lnTo>
                    <a:pt x="162" y="44"/>
                  </a:lnTo>
                  <a:lnTo>
                    <a:pt x="156" y="60"/>
                  </a:lnTo>
                  <a:lnTo>
                    <a:pt x="162" y="60"/>
                  </a:lnTo>
                  <a:lnTo>
                    <a:pt x="162" y="66"/>
                  </a:lnTo>
                  <a:lnTo>
                    <a:pt x="156" y="66"/>
                  </a:lnTo>
                  <a:lnTo>
                    <a:pt x="154" y="64"/>
                  </a:lnTo>
                  <a:lnTo>
                    <a:pt x="152" y="64"/>
                  </a:lnTo>
                  <a:lnTo>
                    <a:pt x="148" y="64"/>
                  </a:lnTo>
                  <a:lnTo>
                    <a:pt x="146" y="66"/>
                  </a:lnTo>
                  <a:lnTo>
                    <a:pt x="142" y="66"/>
                  </a:lnTo>
                  <a:lnTo>
                    <a:pt x="138" y="68"/>
                  </a:lnTo>
                  <a:lnTo>
                    <a:pt x="134" y="68"/>
                  </a:lnTo>
                  <a:lnTo>
                    <a:pt x="128" y="72"/>
                  </a:lnTo>
                  <a:lnTo>
                    <a:pt x="124" y="76"/>
                  </a:lnTo>
                  <a:lnTo>
                    <a:pt x="122" y="80"/>
                  </a:lnTo>
                  <a:lnTo>
                    <a:pt x="122" y="82"/>
                  </a:lnTo>
                  <a:lnTo>
                    <a:pt x="122" y="86"/>
                  </a:lnTo>
                  <a:lnTo>
                    <a:pt x="120" y="90"/>
                  </a:lnTo>
                  <a:lnTo>
                    <a:pt x="118" y="92"/>
                  </a:lnTo>
                  <a:lnTo>
                    <a:pt x="118" y="94"/>
                  </a:lnTo>
                  <a:lnTo>
                    <a:pt x="116" y="96"/>
                  </a:lnTo>
                  <a:lnTo>
                    <a:pt x="114" y="98"/>
                  </a:lnTo>
                  <a:lnTo>
                    <a:pt x="112" y="102"/>
                  </a:lnTo>
                  <a:lnTo>
                    <a:pt x="110" y="108"/>
                  </a:lnTo>
                  <a:lnTo>
                    <a:pt x="110" y="116"/>
                  </a:lnTo>
                  <a:lnTo>
                    <a:pt x="114" y="122"/>
                  </a:lnTo>
                  <a:lnTo>
                    <a:pt x="114" y="124"/>
                  </a:lnTo>
                  <a:lnTo>
                    <a:pt x="114" y="126"/>
                  </a:lnTo>
                  <a:lnTo>
                    <a:pt x="116" y="128"/>
                  </a:lnTo>
                  <a:lnTo>
                    <a:pt x="116" y="132"/>
                  </a:lnTo>
                  <a:lnTo>
                    <a:pt x="116" y="134"/>
                  </a:lnTo>
                  <a:lnTo>
                    <a:pt x="118" y="134"/>
                  </a:lnTo>
                  <a:lnTo>
                    <a:pt x="120" y="132"/>
                  </a:lnTo>
                  <a:lnTo>
                    <a:pt x="122" y="132"/>
                  </a:lnTo>
                  <a:lnTo>
                    <a:pt x="126" y="134"/>
                  </a:lnTo>
                  <a:lnTo>
                    <a:pt x="126" y="136"/>
                  </a:lnTo>
                  <a:lnTo>
                    <a:pt x="128" y="138"/>
                  </a:lnTo>
                  <a:lnTo>
                    <a:pt x="132" y="138"/>
                  </a:lnTo>
                  <a:lnTo>
                    <a:pt x="138" y="140"/>
                  </a:lnTo>
                  <a:lnTo>
                    <a:pt x="140" y="140"/>
                  </a:lnTo>
                  <a:lnTo>
                    <a:pt x="142" y="140"/>
                  </a:lnTo>
                  <a:lnTo>
                    <a:pt x="144" y="138"/>
                  </a:lnTo>
                  <a:lnTo>
                    <a:pt x="148" y="136"/>
                  </a:lnTo>
                  <a:lnTo>
                    <a:pt x="150" y="134"/>
                  </a:lnTo>
                  <a:lnTo>
                    <a:pt x="152" y="132"/>
                  </a:lnTo>
                  <a:lnTo>
                    <a:pt x="154" y="130"/>
                  </a:lnTo>
                  <a:lnTo>
                    <a:pt x="152" y="156"/>
                  </a:lnTo>
                  <a:lnTo>
                    <a:pt x="154" y="158"/>
                  </a:lnTo>
                  <a:lnTo>
                    <a:pt x="156" y="158"/>
                  </a:lnTo>
                  <a:lnTo>
                    <a:pt x="160" y="160"/>
                  </a:lnTo>
                  <a:lnTo>
                    <a:pt x="164" y="160"/>
                  </a:lnTo>
                  <a:lnTo>
                    <a:pt x="166" y="160"/>
                  </a:lnTo>
                  <a:lnTo>
                    <a:pt x="176" y="176"/>
                  </a:lnTo>
                  <a:lnTo>
                    <a:pt x="176" y="178"/>
                  </a:lnTo>
                  <a:lnTo>
                    <a:pt x="178" y="180"/>
                  </a:lnTo>
                  <a:lnTo>
                    <a:pt x="178" y="184"/>
                  </a:lnTo>
                  <a:lnTo>
                    <a:pt x="176" y="186"/>
                  </a:lnTo>
                  <a:lnTo>
                    <a:pt x="176" y="188"/>
                  </a:lnTo>
                  <a:lnTo>
                    <a:pt x="174" y="192"/>
                  </a:lnTo>
                  <a:lnTo>
                    <a:pt x="174" y="196"/>
                  </a:lnTo>
                  <a:lnTo>
                    <a:pt x="174" y="202"/>
                  </a:lnTo>
                  <a:lnTo>
                    <a:pt x="174" y="206"/>
                  </a:lnTo>
                  <a:lnTo>
                    <a:pt x="174" y="208"/>
                  </a:lnTo>
                  <a:lnTo>
                    <a:pt x="176" y="208"/>
                  </a:lnTo>
                  <a:lnTo>
                    <a:pt x="176" y="210"/>
                  </a:lnTo>
                  <a:lnTo>
                    <a:pt x="178" y="214"/>
                  </a:lnTo>
                  <a:lnTo>
                    <a:pt x="178" y="216"/>
                  </a:lnTo>
                  <a:lnTo>
                    <a:pt x="178" y="220"/>
                  </a:lnTo>
                  <a:lnTo>
                    <a:pt x="176" y="222"/>
                  </a:lnTo>
                  <a:lnTo>
                    <a:pt x="174" y="224"/>
                  </a:lnTo>
                  <a:lnTo>
                    <a:pt x="170" y="224"/>
                  </a:lnTo>
                  <a:lnTo>
                    <a:pt x="166" y="226"/>
                  </a:lnTo>
                  <a:lnTo>
                    <a:pt x="160" y="228"/>
                  </a:lnTo>
                  <a:lnTo>
                    <a:pt x="156" y="230"/>
                  </a:lnTo>
                  <a:lnTo>
                    <a:pt x="154" y="234"/>
                  </a:lnTo>
                  <a:lnTo>
                    <a:pt x="152" y="236"/>
                  </a:lnTo>
                  <a:lnTo>
                    <a:pt x="148" y="238"/>
                  </a:lnTo>
                  <a:lnTo>
                    <a:pt x="142" y="240"/>
                  </a:lnTo>
                  <a:lnTo>
                    <a:pt x="138" y="242"/>
                  </a:lnTo>
                  <a:lnTo>
                    <a:pt x="132" y="244"/>
                  </a:lnTo>
                  <a:lnTo>
                    <a:pt x="130" y="244"/>
                  </a:lnTo>
                  <a:lnTo>
                    <a:pt x="128" y="244"/>
                  </a:lnTo>
                  <a:lnTo>
                    <a:pt x="120" y="244"/>
                  </a:lnTo>
                  <a:lnTo>
                    <a:pt x="118" y="244"/>
                  </a:lnTo>
                  <a:lnTo>
                    <a:pt x="116" y="242"/>
                  </a:lnTo>
                  <a:lnTo>
                    <a:pt x="112" y="240"/>
                  </a:lnTo>
                  <a:lnTo>
                    <a:pt x="108" y="238"/>
                  </a:lnTo>
                  <a:lnTo>
                    <a:pt x="104" y="236"/>
                  </a:lnTo>
                  <a:lnTo>
                    <a:pt x="98" y="234"/>
                  </a:lnTo>
                  <a:lnTo>
                    <a:pt x="96" y="232"/>
                  </a:lnTo>
                  <a:lnTo>
                    <a:pt x="94" y="230"/>
                  </a:lnTo>
                  <a:lnTo>
                    <a:pt x="82" y="226"/>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31" name="Freeform 325"/>
            <p:cNvSpPr>
              <a:spLocks/>
            </p:cNvSpPr>
            <p:nvPr/>
          </p:nvSpPr>
          <p:spPr bwMode="gray">
            <a:xfrm>
              <a:off x="1697" y="2709"/>
              <a:ext cx="194" cy="172"/>
            </a:xfrm>
            <a:custGeom>
              <a:avLst/>
              <a:gdLst>
                <a:gd name="T0" fmla="*/ 166 w 176"/>
                <a:gd name="T1" fmla="*/ 50 h 172"/>
                <a:gd name="T2" fmla="*/ 162 w 176"/>
                <a:gd name="T3" fmla="*/ 46 h 172"/>
                <a:gd name="T4" fmla="*/ 152 w 176"/>
                <a:gd name="T5" fmla="*/ 38 h 172"/>
                <a:gd name="T6" fmla="*/ 142 w 176"/>
                <a:gd name="T7" fmla="*/ 34 h 172"/>
                <a:gd name="T8" fmla="*/ 134 w 176"/>
                <a:gd name="T9" fmla="*/ 26 h 172"/>
                <a:gd name="T10" fmla="*/ 126 w 176"/>
                <a:gd name="T11" fmla="*/ 22 h 172"/>
                <a:gd name="T12" fmla="*/ 110 w 176"/>
                <a:gd name="T13" fmla="*/ 26 h 172"/>
                <a:gd name="T14" fmla="*/ 100 w 176"/>
                <a:gd name="T15" fmla="*/ 30 h 172"/>
                <a:gd name="T16" fmla="*/ 84 w 176"/>
                <a:gd name="T17" fmla="*/ 32 h 172"/>
                <a:gd name="T18" fmla="*/ 72 w 176"/>
                <a:gd name="T19" fmla="*/ 30 h 172"/>
                <a:gd name="T20" fmla="*/ 62 w 176"/>
                <a:gd name="T21" fmla="*/ 22 h 172"/>
                <a:gd name="T22" fmla="*/ 54 w 176"/>
                <a:gd name="T23" fmla="*/ 14 h 172"/>
                <a:gd name="T24" fmla="*/ 48 w 176"/>
                <a:gd name="T25" fmla="*/ 6 h 172"/>
                <a:gd name="T26" fmla="*/ 42 w 176"/>
                <a:gd name="T27" fmla="*/ 4 h 172"/>
                <a:gd name="T28" fmla="*/ 42 w 176"/>
                <a:gd name="T29" fmla="*/ 0 h 172"/>
                <a:gd name="T30" fmla="*/ 40 w 176"/>
                <a:gd name="T31" fmla="*/ 2 h 172"/>
                <a:gd name="T32" fmla="*/ 40 w 176"/>
                <a:gd name="T33" fmla="*/ 6 h 172"/>
                <a:gd name="T34" fmla="*/ 38 w 176"/>
                <a:gd name="T35" fmla="*/ 8 h 172"/>
                <a:gd name="T36" fmla="*/ 36 w 176"/>
                <a:gd name="T37" fmla="*/ 12 h 172"/>
                <a:gd name="T38" fmla="*/ 36 w 176"/>
                <a:gd name="T39" fmla="*/ 16 h 172"/>
                <a:gd name="T40" fmla="*/ 36 w 176"/>
                <a:gd name="T41" fmla="*/ 20 h 172"/>
                <a:gd name="T42" fmla="*/ 32 w 176"/>
                <a:gd name="T43" fmla="*/ 18 h 172"/>
                <a:gd name="T44" fmla="*/ 32 w 176"/>
                <a:gd name="T45" fmla="*/ 14 h 172"/>
                <a:gd name="T46" fmla="*/ 34 w 176"/>
                <a:gd name="T47" fmla="*/ 10 h 172"/>
                <a:gd name="T48" fmla="*/ 32 w 176"/>
                <a:gd name="T49" fmla="*/ 6 h 172"/>
                <a:gd name="T50" fmla="*/ 24 w 176"/>
                <a:gd name="T51" fmla="*/ 10 h 172"/>
                <a:gd name="T52" fmla="*/ 18 w 176"/>
                <a:gd name="T53" fmla="*/ 16 h 172"/>
                <a:gd name="T54" fmla="*/ 10 w 176"/>
                <a:gd name="T55" fmla="*/ 20 h 172"/>
                <a:gd name="T56" fmla="*/ 0 w 176"/>
                <a:gd name="T57" fmla="*/ 30 h 172"/>
                <a:gd name="T58" fmla="*/ 0 w 176"/>
                <a:gd name="T59" fmla="*/ 36 h 172"/>
                <a:gd name="T60" fmla="*/ 2 w 176"/>
                <a:gd name="T61" fmla="*/ 48 h 172"/>
                <a:gd name="T62" fmla="*/ 4 w 176"/>
                <a:gd name="T63" fmla="*/ 54 h 172"/>
                <a:gd name="T64" fmla="*/ 2 w 176"/>
                <a:gd name="T65" fmla="*/ 62 h 172"/>
                <a:gd name="T66" fmla="*/ 0 w 176"/>
                <a:gd name="T67" fmla="*/ 72 h 172"/>
                <a:gd name="T68" fmla="*/ 6 w 176"/>
                <a:gd name="T69" fmla="*/ 84 h 172"/>
                <a:gd name="T70" fmla="*/ 48 w 176"/>
                <a:gd name="T71" fmla="*/ 98 h 172"/>
                <a:gd name="T72" fmla="*/ 56 w 176"/>
                <a:gd name="T73" fmla="*/ 98 h 172"/>
                <a:gd name="T74" fmla="*/ 62 w 176"/>
                <a:gd name="T75" fmla="*/ 96 h 172"/>
                <a:gd name="T76" fmla="*/ 66 w 176"/>
                <a:gd name="T77" fmla="*/ 96 h 172"/>
                <a:gd name="T78" fmla="*/ 66 w 176"/>
                <a:gd name="T79" fmla="*/ 102 h 172"/>
                <a:gd name="T80" fmla="*/ 60 w 176"/>
                <a:gd name="T81" fmla="*/ 108 h 172"/>
                <a:gd name="T82" fmla="*/ 60 w 176"/>
                <a:gd name="T83" fmla="*/ 122 h 172"/>
                <a:gd name="T84" fmla="*/ 60 w 176"/>
                <a:gd name="T85" fmla="*/ 140 h 172"/>
                <a:gd name="T86" fmla="*/ 64 w 176"/>
                <a:gd name="T87" fmla="*/ 148 h 172"/>
                <a:gd name="T88" fmla="*/ 68 w 176"/>
                <a:gd name="T89" fmla="*/ 164 h 172"/>
                <a:gd name="T90" fmla="*/ 116 w 176"/>
                <a:gd name="T91" fmla="*/ 152 h 172"/>
                <a:gd name="T92" fmla="*/ 122 w 176"/>
                <a:gd name="T93" fmla="*/ 140 h 172"/>
                <a:gd name="T94" fmla="*/ 116 w 176"/>
                <a:gd name="T95" fmla="*/ 140 h 172"/>
                <a:gd name="T96" fmla="*/ 112 w 176"/>
                <a:gd name="T97" fmla="*/ 136 h 172"/>
                <a:gd name="T98" fmla="*/ 108 w 176"/>
                <a:gd name="T99" fmla="*/ 126 h 172"/>
                <a:gd name="T100" fmla="*/ 104 w 176"/>
                <a:gd name="T101" fmla="*/ 124 h 172"/>
                <a:gd name="T102" fmla="*/ 106 w 176"/>
                <a:gd name="T103" fmla="*/ 118 h 172"/>
                <a:gd name="T104" fmla="*/ 126 w 176"/>
                <a:gd name="T105" fmla="*/ 124 h 172"/>
                <a:gd name="T106" fmla="*/ 144 w 176"/>
                <a:gd name="T107" fmla="*/ 124 h 172"/>
                <a:gd name="T108" fmla="*/ 156 w 176"/>
                <a:gd name="T109" fmla="*/ 122 h 172"/>
                <a:gd name="T110" fmla="*/ 162 w 176"/>
                <a:gd name="T111" fmla="*/ 120 h 172"/>
                <a:gd name="T112" fmla="*/ 156 w 176"/>
                <a:gd name="T113" fmla="*/ 100 h 172"/>
                <a:gd name="T114" fmla="*/ 154 w 176"/>
                <a:gd name="T115" fmla="*/ 90 h 172"/>
                <a:gd name="T116" fmla="*/ 166 w 176"/>
                <a:gd name="T117" fmla="*/ 76 h 172"/>
                <a:gd name="T118" fmla="*/ 168 w 176"/>
                <a:gd name="T119" fmla="*/ 62 h 172"/>
                <a:gd name="T120" fmla="*/ 176 w 176"/>
                <a:gd name="T121" fmla="*/ 58 h 17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6"/>
                <a:gd name="T184" fmla="*/ 0 h 172"/>
                <a:gd name="T185" fmla="*/ 176 w 176"/>
                <a:gd name="T186" fmla="*/ 172 h 17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6" h="172">
                  <a:moveTo>
                    <a:pt x="176" y="58"/>
                  </a:moveTo>
                  <a:lnTo>
                    <a:pt x="170" y="54"/>
                  </a:lnTo>
                  <a:lnTo>
                    <a:pt x="166" y="50"/>
                  </a:lnTo>
                  <a:lnTo>
                    <a:pt x="164" y="48"/>
                  </a:lnTo>
                  <a:lnTo>
                    <a:pt x="162" y="46"/>
                  </a:lnTo>
                  <a:lnTo>
                    <a:pt x="160" y="44"/>
                  </a:lnTo>
                  <a:lnTo>
                    <a:pt x="156" y="40"/>
                  </a:lnTo>
                  <a:lnTo>
                    <a:pt x="152" y="38"/>
                  </a:lnTo>
                  <a:lnTo>
                    <a:pt x="146" y="36"/>
                  </a:lnTo>
                  <a:lnTo>
                    <a:pt x="144" y="34"/>
                  </a:lnTo>
                  <a:lnTo>
                    <a:pt x="142" y="34"/>
                  </a:lnTo>
                  <a:lnTo>
                    <a:pt x="138" y="32"/>
                  </a:lnTo>
                  <a:lnTo>
                    <a:pt x="136" y="28"/>
                  </a:lnTo>
                  <a:lnTo>
                    <a:pt x="134" y="26"/>
                  </a:lnTo>
                  <a:lnTo>
                    <a:pt x="132" y="24"/>
                  </a:lnTo>
                  <a:lnTo>
                    <a:pt x="126" y="22"/>
                  </a:lnTo>
                  <a:lnTo>
                    <a:pt x="120" y="24"/>
                  </a:lnTo>
                  <a:lnTo>
                    <a:pt x="116" y="24"/>
                  </a:lnTo>
                  <a:lnTo>
                    <a:pt x="110" y="26"/>
                  </a:lnTo>
                  <a:lnTo>
                    <a:pt x="108" y="26"/>
                  </a:lnTo>
                  <a:lnTo>
                    <a:pt x="106" y="28"/>
                  </a:lnTo>
                  <a:lnTo>
                    <a:pt x="100" y="30"/>
                  </a:lnTo>
                  <a:lnTo>
                    <a:pt x="94" y="32"/>
                  </a:lnTo>
                  <a:lnTo>
                    <a:pt x="88" y="32"/>
                  </a:lnTo>
                  <a:lnTo>
                    <a:pt x="84" y="32"/>
                  </a:lnTo>
                  <a:lnTo>
                    <a:pt x="80" y="32"/>
                  </a:lnTo>
                  <a:lnTo>
                    <a:pt x="78" y="32"/>
                  </a:lnTo>
                  <a:lnTo>
                    <a:pt x="72" y="30"/>
                  </a:lnTo>
                  <a:lnTo>
                    <a:pt x="68" y="28"/>
                  </a:lnTo>
                  <a:lnTo>
                    <a:pt x="64" y="24"/>
                  </a:lnTo>
                  <a:lnTo>
                    <a:pt x="62" y="22"/>
                  </a:lnTo>
                  <a:lnTo>
                    <a:pt x="56" y="18"/>
                  </a:lnTo>
                  <a:lnTo>
                    <a:pt x="54" y="14"/>
                  </a:lnTo>
                  <a:lnTo>
                    <a:pt x="50" y="10"/>
                  </a:lnTo>
                  <a:lnTo>
                    <a:pt x="50" y="8"/>
                  </a:lnTo>
                  <a:lnTo>
                    <a:pt x="48" y="6"/>
                  </a:lnTo>
                  <a:lnTo>
                    <a:pt x="46" y="4"/>
                  </a:lnTo>
                  <a:lnTo>
                    <a:pt x="44" y="4"/>
                  </a:lnTo>
                  <a:lnTo>
                    <a:pt x="42" y="4"/>
                  </a:lnTo>
                  <a:lnTo>
                    <a:pt x="42" y="2"/>
                  </a:lnTo>
                  <a:lnTo>
                    <a:pt x="42" y="0"/>
                  </a:lnTo>
                  <a:lnTo>
                    <a:pt x="40" y="0"/>
                  </a:lnTo>
                  <a:lnTo>
                    <a:pt x="40" y="2"/>
                  </a:lnTo>
                  <a:lnTo>
                    <a:pt x="42" y="4"/>
                  </a:lnTo>
                  <a:lnTo>
                    <a:pt x="40" y="4"/>
                  </a:lnTo>
                  <a:lnTo>
                    <a:pt x="40" y="6"/>
                  </a:lnTo>
                  <a:lnTo>
                    <a:pt x="40" y="8"/>
                  </a:lnTo>
                  <a:lnTo>
                    <a:pt x="38" y="8"/>
                  </a:lnTo>
                  <a:lnTo>
                    <a:pt x="38" y="10"/>
                  </a:lnTo>
                  <a:lnTo>
                    <a:pt x="36" y="12"/>
                  </a:lnTo>
                  <a:lnTo>
                    <a:pt x="36" y="14"/>
                  </a:lnTo>
                  <a:lnTo>
                    <a:pt x="36" y="16"/>
                  </a:lnTo>
                  <a:lnTo>
                    <a:pt x="36" y="18"/>
                  </a:lnTo>
                  <a:lnTo>
                    <a:pt x="36" y="20"/>
                  </a:lnTo>
                  <a:lnTo>
                    <a:pt x="34" y="20"/>
                  </a:lnTo>
                  <a:lnTo>
                    <a:pt x="32" y="18"/>
                  </a:lnTo>
                  <a:lnTo>
                    <a:pt x="32" y="16"/>
                  </a:lnTo>
                  <a:lnTo>
                    <a:pt x="32" y="14"/>
                  </a:lnTo>
                  <a:lnTo>
                    <a:pt x="34" y="14"/>
                  </a:lnTo>
                  <a:lnTo>
                    <a:pt x="34" y="12"/>
                  </a:lnTo>
                  <a:lnTo>
                    <a:pt x="34" y="10"/>
                  </a:lnTo>
                  <a:lnTo>
                    <a:pt x="32" y="8"/>
                  </a:lnTo>
                  <a:lnTo>
                    <a:pt x="32" y="6"/>
                  </a:lnTo>
                  <a:lnTo>
                    <a:pt x="32" y="4"/>
                  </a:lnTo>
                  <a:lnTo>
                    <a:pt x="28" y="6"/>
                  </a:lnTo>
                  <a:lnTo>
                    <a:pt x="24" y="10"/>
                  </a:lnTo>
                  <a:lnTo>
                    <a:pt x="22" y="14"/>
                  </a:lnTo>
                  <a:lnTo>
                    <a:pt x="20" y="16"/>
                  </a:lnTo>
                  <a:lnTo>
                    <a:pt x="18" y="16"/>
                  </a:lnTo>
                  <a:lnTo>
                    <a:pt x="18" y="18"/>
                  </a:lnTo>
                  <a:lnTo>
                    <a:pt x="14" y="18"/>
                  </a:lnTo>
                  <a:lnTo>
                    <a:pt x="10" y="20"/>
                  </a:lnTo>
                  <a:lnTo>
                    <a:pt x="6" y="24"/>
                  </a:lnTo>
                  <a:lnTo>
                    <a:pt x="2" y="26"/>
                  </a:lnTo>
                  <a:lnTo>
                    <a:pt x="0" y="30"/>
                  </a:lnTo>
                  <a:lnTo>
                    <a:pt x="0" y="32"/>
                  </a:lnTo>
                  <a:lnTo>
                    <a:pt x="0" y="36"/>
                  </a:lnTo>
                  <a:lnTo>
                    <a:pt x="0" y="42"/>
                  </a:lnTo>
                  <a:lnTo>
                    <a:pt x="0" y="46"/>
                  </a:lnTo>
                  <a:lnTo>
                    <a:pt x="2" y="48"/>
                  </a:lnTo>
                  <a:lnTo>
                    <a:pt x="2" y="50"/>
                  </a:lnTo>
                  <a:lnTo>
                    <a:pt x="4" y="54"/>
                  </a:lnTo>
                  <a:lnTo>
                    <a:pt x="4" y="58"/>
                  </a:lnTo>
                  <a:lnTo>
                    <a:pt x="2" y="60"/>
                  </a:lnTo>
                  <a:lnTo>
                    <a:pt x="2" y="62"/>
                  </a:lnTo>
                  <a:lnTo>
                    <a:pt x="2" y="64"/>
                  </a:lnTo>
                  <a:lnTo>
                    <a:pt x="0" y="68"/>
                  </a:lnTo>
                  <a:lnTo>
                    <a:pt x="0" y="72"/>
                  </a:lnTo>
                  <a:lnTo>
                    <a:pt x="2" y="76"/>
                  </a:lnTo>
                  <a:lnTo>
                    <a:pt x="2" y="80"/>
                  </a:lnTo>
                  <a:lnTo>
                    <a:pt x="6" y="84"/>
                  </a:lnTo>
                  <a:lnTo>
                    <a:pt x="12" y="86"/>
                  </a:lnTo>
                  <a:lnTo>
                    <a:pt x="44" y="90"/>
                  </a:lnTo>
                  <a:lnTo>
                    <a:pt x="48" y="98"/>
                  </a:lnTo>
                  <a:lnTo>
                    <a:pt x="52" y="98"/>
                  </a:lnTo>
                  <a:lnTo>
                    <a:pt x="56" y="98"/>
                  </a:lnTo>
                  <a:lnTo>
                    <a:pt x="60" y="98"/>
                  </a:lnTo>
                  <a:lnTo>
                    <a:pt x="62" y="96"/>
                  </a:lnTo>
                  <a:lnTo>
                    <a:pt x="64" y="96"/>
                  </a:lnTo>
                  <a:lnTo>
                    <a:pt x="66" y="96"/>
                  </a:lnTo>
                  <a:lnTo>
                    <a:pt x="66" y="98"/>
                  </a:lnTo>
                  <a:lnTo>
                    <a:pt x="66" y="102"/>
                  </a:lnTo>
                  <a:lnTo>
                    <a:pt x="64" y="104"/>
                  </a:lnTo>
                  <a:lnTo>
                    <a:pt x="62" y="106"/>
                  </a:lnTo>
                  <a:lnTo>
                    <a:pt x="60" y="108"/>
                  </a:lnTo>
                  <a:lnTo>
                    <a:pt x="60" y="112"/>
                  </a:lnTo>
                  <a:lnTo>
                    <a:pt x="58" y="116"/>
                  </a:lnTo>
                  <a:lnTo>
                    <a:pt x="60" y="122"/>
                  </a:lnTo>
                  <a:lnTo>
                    <a:pt x="62" y="128"/>
                  </a:lnTo>
                  <a:lnTo>
                    <a:pt x="68" y="132"/>
                  </a:lnTo>
                  <a:lnTo>
                    <a:pt x="60" y="140"/>
                  </a:lnTo>
                  <a:lnTo>
                    <a:pt x="62" y="140"/>
                  </a:lnTo>
                  <a:lnTo>
                    <a:pt x="62" y="144"/>
                  </a:lnTo>
                  <a:lnTo>
                    <a:pt x="64" y="148"/>
                  </a:lnTo>
                  <a:lnTo>
                    <a:pt x="66" y="154"/>
                  </a:lnTo>
                  <a:lnTo>
                    <a:pt x="68" y="160"/>
                  </a:lnTo>
                  <a:lnTo>
                    <a:pt x="68" y="164"/>
                  </a:lnTo>
                  <a:lnTo>
                    <a:pt x="80" y="166"/>
                  </a:lnTo>
                  <a:lnTo>
                    <a:pt x="98" y="172"/>
                  </a:lnTo>
                  <a:lnTo>
                    <a:pt x="116" y="152"/>
                  </a:lnTo>
                  <a:lnTo>
                    <a:pt x="124" y="148"/>
                  </a:lnTo>
                  <a:lnTo>
                    <a:pt x="124" y="140"/>
                  </a:lnTo>
                  <a:lnTo>
                    <a:pt x="122" y="140"/>
                  </a:lnTo>
                  <a:lnTo>
                    <a:pt x="118" y="140"/>
                  </a:lnTo>
                  <a:lnTo>
                    <a:pt x="116" y="140"/>
                  </a:lnTo>
                  <a:lnTo>
                    <a:pt x="114" y="140"/>
                  </a:lnTo>
                  <a:lnTo>
                    <a:pt x="112" y="138"/>
                  </a:lnTo>
                  <a:lnTo>
                    <a:pt x="112" y="136"/>
                  </a:lnTo>
                  <a:lnTo>
                    <a:pt x="112" y="130"/>
                  </a:lnTo>
                  <a:lnTo>
                    <a:pt x="110" y="128"/>
                  </a:lnTo>
                  <a:lnTo>
                    <a:pt x="108" y="126"/>
                  </a:lnTo>
                  <a:lnTo>
                    <a:pt x="106" y="124"/>
                  </a:lnTo>
                  <a:lnTo>
                    <a:pt x="104" y="124"/>
                  </a:lnTo>
                  <a:lnTo>
                    <a:pt x="104" y="122"/>
                  </a:lnTo>
                  <a:lnTo>
                    <a:pt x="104" y="118"/>
                  </a:lnTo>
                  <a:lnTo>
                    <a:pt x="106" y="118"/>
                  </a:lnTo>
                  <a:lnTo>
                    <a:pt x="108" y="120"/>
                  </a:lnTo>
                  <a:lnTo>
                    <a:pt x="114" y="122"/>
                  </a:lnTo>
                  <a:lnTo>
                    <a:pt x="126" y="124"/>
                  </a:lnTo>
                  <a:lnTo>
                    <a:pt x="128" y="130"/>
                  </a:lnTo>
                  <a:lnTo>
                    <a:pt x="144" y="128"/>
                  </a:lnTo>
                  <a:lnTo>
                    <a:pt x="144" y="124"/>
                  </a:lnTo>
                  <a:lnTo>
                    <a:pt x="152" y="120"/>
                  </a:lnTo>
                  <a:lnTo>
                    <a:pt x="154" y="120"/>
                  </a:lnTo>
                  <a:lnTo>
                    <a:pt x="156" y="122"/>
                  </a:lnTo>
                  <a:lnTo>
                    <a:pt x="158" y="122"/>
                  </a:lnTo>
                  <a:lnTo>
                    <a:pt x="160" y="120"/>
                  </a:lnTo>
                  <a:lnTo>
                    <a:pt x="162" y="120"/>
                  </a:lnTo>
                  <a:lnTo>
                    <a:pt x="164" y="118"/>
                  </a:lnTo>
                  <a:lnTo>
                    <a:pt x="164" y="116"/>
                  </a:lnTo>
                  <a:lnTo>
                    <a:pt x="156" y="100"/>
                  </a:lnTo>
                  <a:lnTo>
                    <a:pt x="156" y="98"/>
                  </a:lnTo>
                  <a:lnTo>
                    <a:pt x="154" y="96"/>
                  </a:lnTo>
                  <a:lnTo>
                    <a:pt x="154" y="90"/>
                  </a:lnTo>
                  <a:lnTo>
                    <a:pt x="154" y="84"/>
                  </a:lnTo>
                  <a:lnTo>
                    <a:pt x="156" y="78"/>
                  </a:lnTo>
                  <a:lnTo>
                    <a:pt x="166" y="76"/>
                  </a:lnTo>
                  <a:lnTo>
                    <a:pt x="164" y="64"/>
                  </a:lnTo>
                  <a:lnTo>
                    <a:pt x="168" y="62"/>
                  </a:lnTo>
                  <a:lnTo>
                    <a:pt x="170" y="62"/>
                  </a:lnTo>
                  <a:lnTo>
                    <a:pt x="174" y="60"/>
                  </a:lnTo>
                  <a:lnTo>
                    <a:pt x="176" y="58"/>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43" name="Freeform 326"/>
            <p:cNvSpPr>
              <a:spLocks/>
            </p:cNvSpPr>
            <p:nvPr/>
          </p:nvSpPr>
          <p:spPr bwMode="gray">
            <a:xfrm>
              <a:off x="1867" y="2767"/>
              <a:ext cx="57" cy="86"/>
            </a:xfrm>
            <a:custGeom>
              <a:avLst/>
              <a:gdLst>
                <a:gd name="T0" fmla="*/ 52 w 52"/>
                <a:gd name="T1" fmla="*/ 28 h 86"/>
                <a:gd name="T2" fmla="*/ 52 w 52"/>
                <a:gd name="T3" fmla="*/ 28 h 86"/>
                <a:gd name="T4" fmla="*/ 48 w 52"/>
                <a:gd name="T5" fmla="*/ 26 h 86"/>
                <a:gd name="T6" fmla="*/ 46 w 52"/>
                <a:gd name="T7" fmla="*/ 22 h 86"/>
                <a:gd name="T8" fmla="*/ 40 w 52"/>
                <a:gd name="T9" fmla="*/ 16 h 86"/>
                <a:gd name="T10" fmla="*/ 34 w 52"/>
                <a:gd name="T11" fmla="*/ 12 h 86"/>
                <a:gd name="T12" fmla="*/ 28 w 52"/>
                <a:gd name="T13" fmla="*/ 6 h 86"/>
                <a:gd name="T14" fmla="*/ 22 w 52"/>
                <a:gd name="T15" fmla="*/ 0 h 86"/>
                <a:gd name="T16" fmla="*/ 22 w 52"/>
                <a:gd name="T17" fmla="*/ 0 h 86"/>
                <a:gd name="T18" fmla="*/ 20 w 52"/>
                <a:gd name="T19" fmla="*/ 2 h 86"/>
                <a:gd name="T20" fmla="*/ 16 w 52"/>
                <a:gd name="T21" fmla="*/ 4 h 86"/>
                <a:gd name="T22" fmla="*/ 14 w 52"/>
                <a:gd name="T23" fmla="*/ 4 h 86"/>
                <a:gd name="T24" fmla="*/ 10 w 52"/>
                <a:gd name="T25" fmla="*/ 6 h 86"/>
                <a:gd name="T26" fmla="*/ 10 w 52"/>
                <a:gd name="T27" fmla="*/ 6 h 86"/>
                <a:gd name="T28" fmla="*/ 12 w 52"/>
                <a:gd name="T29" fmla="*/ 18 h 86"/>
                <a:gd name="T30" fmla="*/ 2 w 52"/>
                <a:gd name="T31" fmla="*/ 20 h 86"/>
                <a:gd name="T32" fmla="*/ 0 w 52"/>
                <a:gd name="T33" fmla="*/ 26 h 86"/>
                <a:gd name="T34" fmla="*/ 0 w 52"/>
                <a:gd name="T35" fmla="*/ 32 h 86"/>
                <a:gd name="T36" fmla="*/ 0 w 52"/>
                <a:gd name="T37" fmla="*/ 38 h 86"/>
                <a:gd name="T38" fmla="*/ 2 w 52"/>
                <a:gd name="T39" fmla="*/ 40 h 86"/>
                <a:gd name="T40" fmla="*/ 2 w 52"/>
                <a:gd name="T41" fmla="*/ 42 h 86"/>
                <a:gd name="T42" fmla="*/ 10 w 52"/>
                <a:gd name="T43" fmla="*/ 58 h 86"/>
                <a:gd name="T44" fmla="*/ 14 w 52"/>
                <a:gd name="T45" fmla="*/ 58 h 86"/>
                <a:gd name="T46" fmla="*/ 16 w 52"/>
                <a:gd name="T47" fmla="*/ 60 h 86"/>
                <a:gd name="T48" fmla="*/ 16 w 52"/>
                <a:gd name="T49" fmla="*/ 62 h 86"/>
                <a:gd name="T50" fmla="*/ 18 w 52"/>
                <a:gd name="T51" fmla="*/ 66 h 86"/>
                <a:gd name="T52" fmla="*/ 18 w 52"/>
                <a:gd name="T53" fmla="*/ 70 h 86"/>
                <a:gd name="T54" fmla="*/ 18 w 52"/>
                <a:gd name="T55" fmla="*/ 72 h 86"/>
                <a:gd name="T56" fmla="*/ 16 w 52"/>
                <a:gd name="T57" fmla="*/ 74 h 86"/>
                <a:gd name="T58" fmla="*/ 16 w 52"/>
                <a:gd name="T59" fmla="*/ 78 h 86"/>
                <a:gd name="T60" fmla="*/ 16 w 52"/>
                <a:gd name="T61" fmla="*/ 80 h 86"/>
                <a:gd name="T62" fmla="*/ 16 w 52"/>
                <a:gd name="T63" fmla="*/ 84 h 86"/>
                <a:gd name="T64" fmla="*/ 18 w 52"/>
                <a:gd name="T65" fmla="*/ 86 h 86"/>
                <a:gd name="T66" fmla="*/ 24 w 52"/>
                <a:gd name="T67" fmla="*/ 84 h 86"/>
                <a:gd name="T68" fmla="*/ 26 w 52"/>
                <a:gd name="T69" fmla="*/ 84 h 86"/>
                <a:gd name="T70" fmla="*/ 36 w 52"/>
                <a:gd name="T71" fmla="*/ 82 h 86"/>
                <a:gd name="T72" fmla="*/ 40 w 52"/>
                <a:gd name="T73" fmla="*/ 82 h 86"/>
                <a:gd name="T74" fmla="*/ 46 w 52"/>
                <a:gd name="T75" fmla="*/ 82 h 86"/>
                <a:gd name="T76" fmla="*/ 46 w 52"/>
                <a:gd name="T77" fmla="*/ 82 h 86"/>
                <a:gd name="T78" fmla="*/ 44 w 52"/>
                <a:gd name="T79" fmla="*/ 80 h 86"/>
                <a:gd name="T80" fmla="*/ 42 w 52"/>
                <a:gd name="T81" fmla="*/ 78 h 86"/>
                <a:gd name="T82" fmla="*/ 42 w 52"/>
                <a:gd name="T83" fmla="*/ 74 h 86"/>
                <a:gd name="T84" fmla="*/ 40 w 52"/>
                <a:gd name="T85" fmla="*/ 64 h 86"/>
                <a:gd name="T86" fmla="*/ 36 w 52"/>
                <a:gd name="T87" fmla="*/ 62 h 86"/>
                <a:gd name="T88" fmla="*/ 36 w 52"/>
                <a:gd name="T89" fmla="*/ 62 h 86"/>
                <a:gd name="T90" fmla="*/ 34 w 52"/>
                <a:gd name="T91" fmla="*/ 58 h 86"/>
                <a:gd name="T92" fmla="*/ 32 w 52"/>
                <a:gd name="T93" fmla="*/ 54 h 86"/>
                <a:gd name="T94" fmla="*/ 32 w 52"/>
                <a:gd name="T95" fmla="*/ 50 h 86"/>
                <a:gd name="T96" fmla="*/ 32 w 52"/>
                <a:gd name="T97" fmla="*/ 44 h 86"/>
                <a:gd name="T98" fmla="*/ 34 w 52"/>
                <a:gd name="T99" fmla="*/ 40 h 86"/>
                <a:gd name="T100" fmla="*/ 38 w 52"/>
                <a:gd name="T101" fmla="*/ 40 h 86"/>
                <a:gd name="T102" fmla="*/ 40 w 52"/>
                <a:gd name="T103" fmla="*/ 40 h 86"/>
                <a:gd name="T104" fmla="*/ 42 w 52"/>
                <a:gd name="T105" fmla="*/ 42 h 86"/>
                <a:gd name="T106" fmla="*/ 44 w 52"/>
                <a:gd name="T107" fmla="*/ 42 h 86"/>
                <a:gd name="T108" fmla="*/ 44 w 52"/>
                <a:gd name="T109" fmla="*/ 40 h 86"/>
                <a:gd name="T110" fmla="*/ 46 w 52"/>
                <a:gd name="T111" fmla="*/ 38 h 86"/>
                <a:gd name="T112" fmla="*/ 46 w 52"/>
                <a:gd name="T113" fmla="*/ 38 h 86"/>
                <a:gd name="T114" fmla="*/ 46 w 52"/>
                <a:gd name="T115" fmla="*/ 36 h 86"/>
                <a:gd name="T116" fmla="*/ 48 w 52"/>
                <a:gd name="T117" fmla="*/ 34 h 86"/>
                <a:gd name="T118" fmla="*/ 48 w 52"/>
                <a:gd name="T119" fmla="*/ 32 h 86"/>
                <a:gd name="T120" fmla="*/ 52 w 52"/>
                <a:gd name="T121" fmla="*/ 28 h 86"/>
                <a:gd name="T122" fmla="*/ 52 w 52"/>
                <a:gd name="T123" fmla="*/ 28 h 8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2"/>
                <a:gd name="T187" fmla="*/ 0 h 86"/>
                <a:gd name="T188" fmla="*/ 52 w 52"/>
                <a:gd name="T189" fmla="*/ 86 h 8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2" h="86">
                  <a:moveTo>
                    <a:pt x="52" y="28"/>
                  </a:moveTo>
                  <a:lnTo>
                    <a:pt x="52" y="28"/>
                  </a:lnTo>
                  <a:lnTo>
                    <a:pt x="48" y="26"/>
                  </a:lnTo>
                  <a:lnTo>
                    <a:pt x="46" y="22"/>
                  </a:lnTo>
                  <a:lnTo>
                    <a:pt x="40" y="16"/>
                  </a:lnTo>
                  <a:lnTo>
                    <a:pt x="34" y="12"/>
                  </a:lnTo>
                  <a:lnTo>
                    <a:pt x="28" y="6"/>
                  </a:lnTo>
                  <a:lnTo>
                    <a:pt x="22" y="0"/>
                  </a:lnTo>
                  <a:lnTo>
                    <a:pt x="20" y="2"/>
                  </a:lnTo>
                  <a:lnTo>
                    <a:pt x="16" y="4"/>
                  </a:lnTo>
                  <a:lnTo>
                    <a:pt x="14" y="4"/>
                  </a:lnTo>
                  <a:lnTo>
                    <a:pt x="10" y="6"/>
                  </a:lnTo>
                  <a:lnTo>
                    <a:pt x="12" y="18"/>
                  </a:lnTo>
                  <a:lnTo>
                    <a:pt x="2" y="20"/>
                  </a:lnTo>
                  <a:lnTo>
                    <a:pt x="0" y="26"/>
                  </a:lnTo>
                  <a:lnTo>
                    <a:pt x="0" y="32"/>
                  </a:lnTo>
                  <a:lnTo>
                    <a:pt x="0" y="38"/>
                  </a:lnTo>
                  <a:lnTo>
                    <a:pt x="2" y="40"/>
                  </a:lnTo>
                  <a:lnTo>
                    <a:pt x="2" y="42"/>
                  </a:lnTo>
                  <a:lnTo>
                    <a:pt x="10" y="58"/>
                  </a:lnTo>
                  <a:lnTo>
                    <a:pt x="14" y="58"/>
                  </a:lnTo>
                  <a:lnTo>
                    <a:pt x="16" y="60"/>
                  </a:lnTo>
                  <a:lnTo>
                    <a:pt x="16" y="62"/>
                  </a:lnTo>
                  <a:lnTo>
                    <a:pt x="18" y="66"/>
                  </a:lnTo>
                  <a:lnTo>
                    <a:pt x="18" y="70"/>
                  </a:lnTo>
                  <a:lnTo>
                    <a:pt x="18" y="72"/>
                  </a:lnTo>
                  <a:lnTo>
                    <a:pt x="16" y="74"/>
                  </a:lnTo>
                  <a:lnTo>
                    <a:pt x="16" y="78"/>
                  </a:lnTo>
                  <a:lnTo>
                    <a:pt x="16" y="80"/>
                  </a:lnTo>
                  <a:lnTo>
                    <a:pt x="16" y="84"/>
                  </a:lnTo>
                  <a:lnTo>
                    <a:pt x="18" y="86"/>
                  </a:lnTo>
                  <a:lnTo>
                    <a:pt x="24" y="84"/>
                  </a:lnTo>
                  <a:lnTo>
                    <a:pt x="26" y="84"/>
                  </a:lnTo>
                  <a:lnTo>
                    <a:pt x="36" y="82"/>
                  </a:lnTo>
                  <a:lnTo>
                    <a:pt x="40" y="82"/>
                  </a:lnTo>
                  <a:lnTo>
                    <a:pt x="46" y="82"/>
                  </a:lnTo>
                  <a:lnTo>
                    <a:pt x="44" y="80"/>
                  </a:lnTo>
                  <a:lnTo>
                    <a:pt x="42" y="78"/>
                  </a:lnTo>
                  <a:lnTo>
                    <a:pt x="42" y="74"/>
                  </a:lnTo>
                  <a:lnTo>
                    <a:pt x="40" y="64"/>
                  </a:lnTo>
                  <a:lnTo>
                    <a:pt x="36" y="62"/>
                  </a:lnTo>
                  <a:lnTo>
                    <a:pt x="34" y="58"/>
                  </a:lnTo>
                  <a:lnTo>
                    <a:pt x="32" y="54"/>
                  </a:lnTo>
                  <a:lnTo>
                    <a:pt x="32" y="50"/>
                  </a:lnTo>
                  <a:lnTo>
                    <a:pt x="32" y="44"/>
                  </a:lnTo>
                  <a:lnTo>
                    <a:pt x="34" y="40"/>
                  </a:lnTo>
                  <a:lnTo>
                    <a:pt x="38" y="40"/>
                  </a:lnTo>
                  <a:lnTo>
                    <a:pt x="40" y="40"/>
                  </a:lnTo>
                  <a:lnTo>
                    <a:pt x="42" y="42"/>
                  </a:lnTo>
                  <a:lnTo>
                    <a:pt x="44" y="42"/>
                  </a:lnTo>
                  <a:lnTo>
                    <a:pt x="44" y="40"/>
                  </a:lnTo>
                  <a:lnTo>
                    <a:pt x="46" y="38"/>
                  </a:lnTo>
                  <a:lnTo>
                    <a:pt x="46" y="36"/>
                  </a:lnTo>
                  <a:lnTo>
                    <a:pt x="48" y="34"/>
                  </a:lnTo>
                  <a:lnTo>
                    <a:pt x="48" y="32"/>
                  </a:lnTo>
                  <a:lnTo>
                    <a:pt x="52" y="28"/>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44" name="Freeform 327"/>
            <p:cNvSpPr>
              <a:spLocks/>
            </p:cNvSpPr>
            <p:nvPr/>
          </p:nvSpPr>
          <p:spPr bwMode="gray">
            <a:xfrm>
              <a:off x="1902" y="2795"/>
              <a:ext cx="51" cy="56"/>
            </a:xfrm>
            <a:custGeom>
              <a:avLst/>
              <a:gdLst>
                <a:gd name="T0" fmla="*/ 20 w 46"/>
                <a:gd name="T1" fmla="*/ 0 h 56"/>
                <a:gd name="T2" fmla="*/ 28 w 46"/>
                <a:gd name="T3" fmla="*/ 4 h 56"/>
                <a:gd name="T4" fmla="*/ 36 w 46"/>
                <a:gd name="T5" fmla="*/ 8 h 56"/>
                <a:gd name="T6" fmla="*/ 46 w 46"/>
                <a:gd name="T7" fmla="*/ 10 h 56"/>
                <a:gd name="T8" fmla="*/ 44 w 46"/>
                <a:gd name="T9" fmla="*/ 16 h 56"/>
                <a:gd name="T10" fmla="*/ 44 w 46"/>
                <a:gd name="T11" fmla="*/ 16 h 56"/>
                <a:gd name="T12" fmla="*/ 42 w 46"/>
                <a:gd name="T13" fmla="*/ 18 h 56"/>
                <a:gd name="T14" fmla="*/ 40 w 46"/>
                <a:gd name="T15" fmla="*/ 20 h 56"/>
                <a:gd name="T16" fmla="*/ 38 w 46"/>
                <a:gd name="T17" fmla="*/ 22 h 56"/>
                <a:gd name="T18" fmla="*/ 38 w 46"/>
                <a:gd name="T19" fmla="*/ 24 h 56"/>
                <a:gd name="T20" fmla="*/ 36 w 46"/>
                <a:gd name="T21" fmla="*/ 26 h 56"/>
                <a:gd name="T22" fmla="*/ 36 w 46"/>
                <a:gd name="T23" fmla="*/ 28 h 56"/>
                <a:gd name="T24" fmla="*/ 38 w 46"/>
                <a:gd name="T25" fmla="*/ 30 h 56"/>
                <a:gd name="T26" fmla="*/ 38 w 46"/>
                <a:gd name="T27" fmla="*/ 30 h 56"/>
                <a:gd name="T28" fmla="*/ 40 w 46"/>
                <a:gd name="T29" fmla="*/ 32 h 56"/>
                <a:gd name="T30" fmla="*/ 42 w 46"/>
                <a:gd name="T31" fmla="*/ 36 h 56"/>
                <a:gd name="T32" fmla="*/ 42 w 46"/>
                <a:gd name="T33" fmla="*/ 38 h 56"/>
                <a:gd name="T34" fmla="*/ 42 w 46"/>
                <a:gd name="T35" fmla="*/ 38 h 56"/>
                <a:gd name="T36" fmla="*/ 40 w 46"/>
                <a:gd name="T37" fmla="*/ 42 h 56"/>
                <a:gd name="T38" fmla="*/ 40 w 46"/>
                <a:gd name="T39" fmla="*/ 44 h 56"/>
                <a:gd name="T40" fmla="*/ 40 w 46"/>
                <a:gd name="T41" fmla="*/ 46 h 56"/>
                <a:gd name="T42" fmla="*/ 40 w 46"/>
                <a:gd name="T43" fmla="*/ 48 h 56"/>
                <a:gd name="T44" fmla="*/ 40 w 46"/>
                <a:gd name="T45" fmla="*/ 50 h 56"/>
                <a:gd name="T46" fmla="*/ 38 w 46"/>
                <a:gd name="T47" fmla="*/ 52 h 56"/>
                <a:gd name="T48" fmla="*/ 36 w 46"/>
                <a:gd name="T49" fmla="*/ 52 h 56"/>
                <a:gd name="T50" fmla="*/ 34 w 46"/>
                <a:gd name="T51" fmla="*/ 52 h 56"/>
                <a:gd name="T52" fmla="*/ 34 w 46"/>
                <a:gd name="T53" fmla="*/ 52 h 56"/>
                <a:gd name="T54" fmla="*/ 32 w 46"/>
                <a:gd name="T55" fmla="*/ 50 h 56"/>
                <a:gd name="T56" fmla="*/ 28 w 46"/>
                <a:gd name="T57" fmla="*/ 50 h 56"/>
                <a:gd name="T58" fmla="*/ 26 w 46"/>
                <a:gd name="T59" fmla="*/ 52 h 56"/>
                <a:gd name="T60" fmla="*/ 24 w 46"/>
                <a:gd name="T61" fmla="*/ 52 h 56"/>
                <a:gd name="T62" fmla="*/ 20 w 46"/>
                <a:gd name="T63" fmla="*/ 50 h 56"/>
                <a:gd name="T64" fmla="*/ 20 w 46"/>
                <a:gd name="T65" fmla="*/ 50 h 56"/>
                <a:gd name="T66" fmla="*/ 18 w 46"/>
                <a:gd name="T67" fmla="*/ 54 h 56"/>
                <a:gd name="T68" fmla="*/ 20 w 46"/>
                <a:gd name="T69" fmla="*/ 56 h 56"/>
                <a:gd name="T70" fmla="*/ 14 w 46"/>
                <a:gd name="T71" fmla="*/ 54 h 56"/>
                <a:gd name="T72" fmla="*/ 14 w 46"/>
                <a:gd name="T73" fmla="*/ 54 h 56"/>
                <a:gd name="T74" fmla="*/ 12 w 46"/>
                <a:gd name="T75" fmla="*/ 52 h 56"/>
                <a:gd name="T76" fmla="*/ 10 w 46"/>
                <a:gd name="T77" fmla="*/ 50 h 56"/>
                <a:gd name="T78" fmla="*/ 10 w 46"/>
                <a:gd name="T79" fmla="*/ 46 h 56"/>
                <a:gd name="T80" fmla="*/ 8 w 46"/>
                <a:gd name="T81" fmla="*/ 36 h 56"/>
                <a:gd name="T82" fmla="*/ 4 w 46"/>
                <a:gd name="T83" fmla="*/ 34 h 56"/>
                <a:gd name="T84" fmla="*/ 4 w 46"/>
                <a:gd name="T85" fmla="*/ 34 h 56"/>
                <a:gd name="T86" fmla="*/ 2 w 46"/>
                <a:gd name="T87" fmla="*/ 30 h 56"/>
                <a:gd name="T88" fmla="*/ 0 w 46"/>
                <a:gd name="T89" fmla="*/ 26 h 56"/>
                <a:gd name="T90" fmla="*/ 0 w 46"/>
                <a:gd name="T91" fmla="*/ 22 h 56"/>
                <a:gd name="T92" fmla="*/ 0 w 46"/>
                <a:gd name="T93" fmla="*/ 16 h 56"/>
                <a:gd name="T94" fmla="*/ 2 w 46"/>
                <a:gd name="T95" fmla="*/ 12 h 56"/>
                <a:gd name="T96" fmla="*/ 6 w 46"/>
                <a:gd name="T97" fmla="*/ 12 h 56"/>
                <a:gd name="T98" fmla="*/ 8 w 46"/>
                <a:gd name="T99" fmla="*/ 12 h 56"/>
                <a:gd name="T100" fmla="*/ 10 w 46"/>
                <a:gd name="T101" fmla="*/ 14 h 56"/>
                <a:gd name="T102" fmla="*/ 12 w 46"/>
                <a:gd name="T103" fmla="*/ 14 h 56"/>
                <a:gd name="T104" fmla="*/ 12 w 46"/>
                <a:gd name="T105" fmla="*/ 12 h 56"/>
                <a:gd name="T106" fmla="*/ 14 w 46"/>
                <a:gd name="T107" fmla="*/ 10 h 56"/>
                <a:gd name="T108" fmla="*/ 14 w 46"/>
                <a:gd name="T109" fmla="*/ 10 h 56"/>
                <a:gd name="T110" fmla="*/ 14 w 46"/>
                <a:gd name="T111" fmla="*/ 8 h 56"/>
                <a:gd name="T112" fmla="*/ 16 w 46"/>
                <a:gd name="T113" fmla="*/ 6 h 56"/>
                <a:gd name="T114" fmla="*/ 16 w 46"/>
                <a:gd name="T115" fmla="*/ 4 h 56"/>
                <a:gd name="T116" fmla="*/ 20 w 46"/>
                <a:gd name="T117" fmla="*/ 0 h 56"/>
                <a:gd name="T118" fmla="*/ 20 w 46"/>
                <a:gd name="T119" fmla="*/ 0 h 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6"/>
                <a:gd name="T181" fmla="*/ 0 h 56"/>
                <a:gd name="T182" fmla="*/ 46 w 46"/>
                <a:gd name="T183" fmla="*/ 56 h 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6" h="56">
                  <a:moveTo>
                    <a:pt x="20" y="0"/>
                  </a:moveTo>
                  <a:lnTo>
                    <a:pt x="28" y="4"/>
                  </a:lnTo>
                  <a:lnTo>
                    <a:pt x="36" y="8"/>
                  </a:lnTo>
                  <a:lnTo>
                    <a:pt x="46" y="10"/>
                  </a:lnTo>
                  <a:lnTo>
                    <a:pt x="44" y="16"/>
                  </a:lnTo>
                  <a:lnTo>
                    <a:pt x="42" y="18"/>
                  </a:lnTo>
                  <a:lnTo>
                    <a:pt x="40" y="20"/>
                  </a:lnTo>
                  <a:lnTo>
                    <a:pt x="38" y="22"/>
                  </a:lnTo>
                  <a:lnTo>
                    <a:pt x="38" y="24"/>
                  </a:lnTo>
                  <a:lnTo>
                    <a:pt x="36" y="26"/>
                  </a:lnTo>
                  <a:lnTo>
                    <a:pt x="36" y="28"/>
                  </a:lnTo>
                  <a:lnTo>
                    <a:pt x="38" y="30"/>
                  </a:lnTo>
                  <a:lnTo>
                    <a:pt x="40" y="32"/>
                  </a:lnTo>
                  <a:lnTo>
                    <a:pt x="42" y="36"/>
                  </a:lnTo>
                  <a:lnTo>
                    <a:pt x="42" y="38"/>
                  </a:lnTo>
                  <a:lnTo>
                    <a:pt x="40" y="42"/>
                  </a:lnTo>
                  <a:lnTo>
                    <a:pt x="40" y="44"/>
                  </a:lnTo>
                  <a:lnTo>
                    <a:pt x="40" y="46"/>
                  </a:lnTo>
                  <a:lnTo>
                    <a:pt x="40" y="48"/>
                  </a:lnTo>
                  <a:lnTo>
                    <a:pt x="40" y="50"/>
                  </a:lnTo>
                  <a:lnTo>
                    <a:pt x="38" y="52"/>
                  </a:lnTo>
                  <a:lnTo>
                    <a:pt x="36" y="52"/>
                  </a:lnTo>
                  <a:lnTo>
                    <a:pt x="34" y="52"/>
                  </a:lnTo>
                  <a:lnTo>
                    <a:pt x="32" y="50"/>
                  </a:lnTo>
                  <a:lnTo>
                    <a:pt x="28" y="50"/>
                  </a:lnTo>
                  <a:lnTo>
                    <a:pt x="26" y="52"/>
                  </a:lnTo>
                  <a:lnTo>
                    <a:pt x="24" y="52"/>
                  </a:lnTo>
                  <a:lnTo>
                    <a:pt x="20" y="50"/>
                  </a:lnTo>
                  <a:lnTo>
                    <a:pt x="18" y="54"/>
                  </a:lnTo>
                  <a:lnTo>
                    <a:pt x="20" y="56"/>
                  </a:lnTo>
                  <a:lnTo>
                    <a:pt x="14" y="54"/>
                  </a:lnTo>
                  <a:lnTo>
                    <a:pt x="12" y="52"/>
                  </a:lnTo>
                  <a:lnTo>
                    <a:pt x="10" y="50"/>
                  </a:lnTo>
                  <a:lnTo>
                    <a:pt x="10" y="46"/>
                  </a:lnTo>
                  <a:lnTo>
                    <a:pt x="8" y="36"/>
                  </a:lnTo>
                  <a:lnTo>
                    <a:pt x="4" y="34"/>
                  </a:lnTo>
                  <a:lnTo>
                    <a:pt x="2" y="30"/>
                  </a:lnTo>
                  <a:lnTo>
                    <a:pt x="0" y="26"/>
                  </a:lnTo>
                  <a:lnTo>
                    <a:pt x="0" y="22"/>
                  </a:lnTo>
                  <a:lnTo>
                    <a:pt x="0" y="16"/>
                  </a:lnTo>
                  <a:lnTo>
                    <a:pt x="2" y="12"/>
                  </a:lnTo>
                  <a:lnTo>
                    <a:pt x="6" y="12"/>
                  </a:lnTo>
                  <a:lnTo>
                    <a:pt x="8" y="12"/>
                  </a:lnTo>
                  <a:lnTo>
                    <a:pt x="10" y="14"/>
                  </a:lnTo>
                  <a:lnTo>
                    <a:pt x="12" y="14"/>
                  </a:lnTo>
                  <a:lnTo>
                    <a:pt x="12" y="12"/>
                  </a:lnTo>
                  <a:lnTo>
                    <a:pt x="14" y="10"/>
                  </a:lnTo>
                  <a:lnTo>
                    <a:pt x="14" y="8"/>
                  </a:lnTo>
                  <a:lnTo>
                    <a:pt x="16" y="6"/>
                  </a:lnTo>
                  <a:lnTo>
                    <a:pt x="16" y="4"/>
                  </a:lnTo>
                  <a:lnTo>
                    <a:pt x="20" y="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48" name="Freeform 328"/>
            <p:cNvSpPr>
              <a:spLocks/>
            </p:cNvSpPr>
            <p:nvPr/>
          </p:nvSpPr>
          <p:spPr bwMode="gray">
            <a:xfrm>
              <a:off x="1942" y="2805"/>
              <a:ext cx="50" cy="42"/>
            </a:xfrm>
            <a:custGeom>
              <a:avLst/>
              <a:gdLst>
                <a:gd name="T0" fmla="*/ 46 w 46"/>
                <a:gd name="T1" fmla="*/ 18 h 42"/>
                <a:gd name="T2" fmla="*/ 38 w 46"/>
                <a:gd name="T3" fmla="*/ 12 h 42"/>
                <a:gd name="T4" fmla="*/ 32 w 46"/>
                <a:gd name="T5" fmla="*/ 8 h 42"/>
                <a:gd name="T6" fmla="*/ 20 w 46"/>
                <a:gd name="T7" fmla="*/ 4 h 42"/>
                <a:gd name="T8" fmla="*/ 10 w 46"/>
                <a:gd name="T9" fmla="*/ 0 h 42"/>
                <a:gd name="T10" fmla="*/ 8 w 46"/>
                <a:gd name="T11" fmla="*/ 2 h 42"/>
                <a:gd name="T12" fmla="*/ 8 w 46"/>
                <a:gd name="T13" fmla="*/ 6 h 42"/>
                <a:gd name="T14" fmla="*/ 8 w 46"/>
                <a:gd name="T15" fmla="*/ 6 h 42"/>
                <a:gd name="T16" fmla="*/ 6 w 46"/>
                <a:gd name="T17" fmla="*/ 8 h 42"/>
                <a:gd name="T18" fmla="*/ 4 w 46"/>
                <a:gd name="T19" fmla="*/ 10 h 42"/>
                <a:gd name="T20" fmla="*/ 2 w 46"/>
                <a:gd name="T21" fmla="*/ 12 h 42"/>
                <a:gd name="T22" fmla="*/ 2 w 46"/>
                <a:gd name="T23" fmla="*/ 14 h 42"/>
                <a:gd name="T24" fmla="*/ 0 w 46"/>
                <a:gd name="T25" fmla="*/ 16 h 42"/>
                <a:gd name="T26" fmla="*/ 0 w 46"/>
                <a:gd name="T27" fmla="*/ 18 h 42"/>
                <a:gd name="T28" fmla="*/ 2 w 46"/>
                <a:gd name="T29" fmla="*/ 20 h 42"/>
                <a:gd name="T30" fmla="*/ 2 w 46"/>
                <a:gd name="T31" fmla="*/ 20 h 42"/>
                <a:gd name="T32" fmla="*/ 4 w 46"/>
                <a:gd name="T33" fmla="*/ 22 h 42"/>
                <a:gd name="T34" fmla="*/ 6 w 46"/>
                <a:gd name="T35" fmla="*/ 26 h 42"/>
                <a:gd name="T36" fmla="*/ 6 w 46"/>
                <a:gd name="T37" fmla="*/ 28 h 42"/>
                <a:gd name="T38" fmla="*/ 6 w 46"/>
                <a:gd name="T39" fmla="*/ 28 h 42"/>
                <a:gd name="T40" fmla="*/ 4 w 46"/>
                <a:gd name="T41" fmla="*/ 32 h 42"/>
                <a:gd name="T42" fmla="*/ 4 w 46"/>
                <a:gd name="T43" fmla="*/ 34 h 42"/>
                <a:gd name="T44" fmla="*/ 4 w 46"/>
                <a:gd name="T45" fmla="*/ 36 h 42"/>
                <a:gd name="T46" fmla="*/ 4 w 46"/>
                <a:gd name="T47" fmla="*/ 38 h 42"/>
                <a:gd name="T48" fmla="*/ 4 w 46"/>
                <a:gd name="T49" fmla="*/ 40 h 42"/>
                <a:gd name="T50" fmla="*/ 2 w 46"/>
                <a:gd name="T51" fmla="*/ 40 h 42"/>
                <a:gd name="T52" fmla="*/ 2 w 46"/>
                <a:gd name="T53" fmla="*/ 42 h 42"/>
                <a:gd name="T54" fmla="*/ 4 w 46"/>
                <a:gd name="T55" fmla="*/ 42 h 42"/>
                <a:gd name="T56" fmla="*/ 8 w 46"/>
                <a:gd name="T57" fmla="*/ 42 h 42"/>
                <a:gd name="T58" fmla="*/ 8 w 46"/>
                <a:gd name="T59" fmla="*/ 42 h 42"/>
                <a:gd name="T60" fmla="*/ 10 w 46"/>
                <a:gd name="T61" fmla="*/ 40 h 42"/>
                <a:gd name="T62" fmla="*/ 10 w 46"/>
                <a:gd name="T63" fmla="*/ 40 h 42"/>
                <a:gd name="T64" fmla="*/ 12 w 46"/>
                <a:gd name="T65" fmla="*/ 40 h 42"/>
                <a:gd name="T66" fmla="*/ 14 w 46"/>
                <a:gd name="T67" fmla="*/ 40 h 42"/>
                <a:gd name="T68" fmla="*/ 16 w 46"/>
                <a:gd name="T69" fmla="*/ 40 h 42"/>
                <a:gd name="T70" fmla="*/ 16 w 46"/>
                <a:gd name="T71" fmla="*/ 40 h 42"/>
                <a:gd name="T72" fmla="*/ 18 w 46"/>
                <a:gd name="T73" fmla="*/ 40 h 42"/>
                <a:gd name="T74" fmla="*/ 20 w 46"/>
                <a:gd name="T75" fmla="*/ 40 h 42"/>
                <a:gd name="T76" fmla="*/ 22 w 46"/>
                <a:gd name="T77" fmla="*/ 42 h 42"/>
                <a:gd name="T78" fmla="*/ 24 w 46"/>
                <a:gd name="T79" fmla="*/ 42 h 42"/>
                <a:gd name="T80" fmla="*/ 26 w 46"/>
                <a:gd name="T81" fmla="*/ 42 h 42"/>
                <a:gd name="T82" fmla="*/ 26 w 46"/>
                <a:gd name="T83" fmla="*/ 42 h 42"/>
                <a:gd name="T84" fmla="*/ 28 w 46"/>
                <a:gd name="T85" fmla="*/ 42 h 42"/>
                <a:gd name="T86" fmla="*/ 28 w 46"/>
                <a:gd name="T87" fmla="*/ 40 h 42"/>
                <a:gd name="T88" fmla="*/ 30 w 46"/>
                <a:gd name="T89" fmla="*/ 38 h 42"/>
                <a:gd name="T90" fmla="*/ 30 w 46"/>
                <a:gd name="T91" fmla="*/ 36 h 42"/>
                <a:gd name="T92" fmla="*/ 32 w 46"/>
                <a:gd name="T93" fmla="*/ 32 h 42"/>
                <a:gd name="T94" fmla="*/ 34 w 46"/>
                <a:gd name="T95" fmla="*/ 28 h 42"/>
                <a:gd name="T96" fmla="*/ 36 w 46"/>
                <a:gd name="T97" fmla="*/ 26 h 42"/>
                <a:gd name="T98" fmla="*/ 40 w 46"/>
                <a:gd name="T99" fmla="*/ 26 h 42"/>
                <a:gd name="T100" fmla="*/ 42 w 46"/>
                <a:gd name="T101" fmla="*/ 22 h 42"/>
                <a:gd name="T102" fmla="*/ 46 w 46"/>
                <a:gd name="T103" fmla="*/ 18 h 42"/>
                <a:gd name="T104" fmla="*/ 46 w 46"/>
                <a:gd name="T105" fmla="*/ 18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
                <a:gd name="T160" fmla="*/ 0 h 42"/>
                <a:gd name="T161" fmla="*/ 46 w 46"/>
                <a:gd name="T162" fmla="*/ 42 h 4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 h="42">
                  <a:moveTo>
                    <a:pt x="46" y="18"/>
                  </a:moveTo>
                  <a:lnTo>
                    <a:pt x="38" y="12"/>
                  </a:lnTo>
                  <a:lnTo>
                    <a:pt x="32" y="8"/>
                  </a:lnTo>
                  <a:lnTo>
                    <a:pt x="20" y="4"/>
                  </a:lnTo>
                  <a:lnTo>
                    <a:pt x="10" y="0"/>
                  </a:lnTo>
                  <a:lnTo>
                    <a:pt x="8" y="2"/>
                  </a:lnTo>
                  <a:lnTo>
                    <a:pt x="8" y="6"/>
                  </a:lnTo>
                  <a:lnTo>
                    <a:pt x="6" y="8"/>
                  </a:lnTo>
                  <a:lnTo>
                    <a:pt x="4" y="10"/>
                  </a:lnTo>
                  <a:lnTo>
                    <a:pt x="2" y="12"/>
                  </a:lnTo>
                  <a:lnTo>
                    <a:pt x="2" y="14"/>
                  </a:lnTo>
                  <a:lnTo>
                    <a:pt x="0" y="16"/>
                  </a:lnTo>
                  <a:lnTo>
                    <a:pt x="0" y="18"/>
                  </a:lnTo>
                  <a:lnTo>
                    <a:pt x="2" y="20"/>
                  </a:lnTo>
                  <a:lnTo>
                    <a:pt x="4" y="22"/>
                  </a:lnTo>
                  <a:lnTo>
                    <a:pt x="6" y="26"/>
                  </a:lnTo>
                  <a:lnTo>
                    <a:pt x="6" y="28"/>
                  </a:lnTo>
                  <a:lnTo>
                    <a:pt x="4" y="32"/>
                  </a:lnTo>
                  <a:lnTo>
                    <a:pt x="4" y="34"/>
                  </a:lnTo>
                  <a:lnTo>
                    <a:pt x="4" y="36"/>
                  </a:lnTo>
                  <a:lnTo>
                    <a:pt x="4" y="38"/>
                  </a:lnTo>
                  <a:lnTo>
                    <a:pt x="4" y="40"/>
                  </a:lnTo>
                  <a:lnTo>
                    <a:pt x="2" y="40"/>
                  </a:lnTo>
                  <a:lnTo>
                    <a:pt x="2" y="42"/>
                  </a:lnTo>
                  <a:lnTo>
                    <a:pt x="4" y="42"/>
                  </a:lnTo>
                  <a:lnTo>
                    <a:pt x="8" y="42"/>
                  </a:lnTo>
                  <a:lnTo>
                    <a:pt x="10" y="40"/>
                  </a:lnTo>
                  <a:lnTo>
                    <a:pt x="12" y="40"/>
                  </a:lnTo>
                  <a:lnTo>
                    <a:pt x="14" y="40"/>
                  </a:lnTo>
                  <a:lnTo>
                    <a:pt x="16" y="40"/>
                  </a:lnTo>
                  <a:lnTo>
                    <a:pt x="18" y="40"/>
                  </a:lnTo>
                  <a:lnTo>
                    <a:pt x="20" y="40"/>
                  </a:lnTo>
                  <a:lnTo>
                    <a:pt x="22" y="42"/>
                  </a:lnTo>
                  <a:lnTo>
                    <a:pt x="24" y="42"/>
                  </a:lnTo>
                  <a:lnTo>
                    <a:pt x="26" y="42"/>
                  </a:lnTo>
                  <a:lnTo>
                    <a:pt x="28" y="42"/>
                  </a:lnTo>
                  <a:lnTo>
                    <a:pt x="28" y="40"/>
                  </a:lnTo>
                  <a:lnTo>
                    <a:pt x="30" y="38"/>
                  </a:lnTo>
                  <a:lnTo>
                    <a:pt x="30" y="36"/>
                  </a:lnTo>
                  <a:lnTo>
                    <a:pt x="32" y="32"/>
                  </a:lnTo>
                  <a:lnTo>
                    <a:pt x="34" y="28"/>
                  </a:lnTo>
                  <a:lnTo>
                    <a:pt x="36" y="26"/>
                  </a:lnTo>
                  <a:lnTo>
                    <a:pt x="40" y="26"/>
                  </a:lnTo>
                  <a:lnTo>
                    <a:pt x="42" y="22"/>
                  </a:lnTo>
                  <a:lnTo>
                    <a:pt x="46" y="18"/>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49" name="Freeform 329"/>
            <p:cNvSpPr>
              <a:spLocks/>
            </p:cNvSpPr>
            <p:nvPr/>
          </p:nvSpPr>
          <p:spPr bwMode="gray">
            <a:xfrm>
              <a:off x="1608" y="2707"/>
              <a:ext cx="164" cy="242"/>
            </a:xfrm>
            <a:custGeom>
              <a:avLst/>
              <a:gdLst>
                <a:gd name="T0" fmla="*/ 128 w 148"/>
                <a:gd name="T1" fmla="*/ 204 h 242"/>
                <a:gd name="T2" fmla="*/ 126 w 148"/>
                <a:gd name="T3" fmla="*/ 212 h 242"/>
                <a:gd name="T4" fmla="*/ 114 w 148"/>
                <a:gd name="T5" fmla="*/ 240 h 242"/>
                <a:gd name="T6" fmla="*/ 118 w 148"/>
                <a:gd name="T7" fmla="*/ 226 h 242"/>
                <a:gd name="T8" fmla="*/ 114 w 148"/>
                <a:gd name="T9" fmla="*/ 220 h 242"/>
                <a:gd name="T10" fmla="*/ 106 w 148"/>
                <a:gd name="T11" fmla="*/ 218 h 242"/>
                <a:gd name="T12" fmla="*/ 96 w 148"/>
                <a:gd name="T13" fmla="*/ 218 h 242"/>
                <a:gd name="T14" fmla="*/ 82 w 148"/>
                <a:gd name="T15" fmla="*/ 214 h 242"/>
                <a:gd name="T16" fmla="*/ 80 w 148"/>
                <a:gd name="T17" fmla="*/ 206 h 242"/>
                <a:gd name="T18" fmla="*/ 78 w 148"/>
                <a:gd name="T19" fmla="*/ 200 h 242"/>
                <a:gd name="T20" fmla="*/ 60 w 148"/>
                <a:gd name="T21" fmla="*/ 192 h 242"/>
                <a:gd name="T22" fmla="*/ 50 w 148"/>
                <a:gd name="T23" fmla="*/ 188 h 242"/>
                <a:gd name="T24" fmla="*/ 36 w 148"/>
                <a:gd name="T25" fmla="*/ 180 h 242"/>
                <a:gd name="T26" fmla="*/ 26 w 148"/>
                <a:gd name="T27" fmla="*/ 172 h 242"/>
                <a:gd name="T28" fmla="*/ 26 w 148"/>
                <a:gd name="T29" fmla="*/ 172 h 242"/>
                <a:gd name="T30" fmla="*/ 14 w 148"/>
                <a:gd name="T31" fmla="*/ 168 h 242"/>
                <a:gd name="T32" fmla="*/ 2 w 148"/>
                <a:gd name="T33" fmla="*/ 166 h 242"/>
                <a:gd name="T34" fmla="*/ 4 w 148"/>
                <a:gd name="T35" fmla="*/ 160 h 242"/>
                <a:gd name="T36" fmla="*/ 14 w 148"/>
                <a:gd name="T37" fmla="*/ 142 h 242"/>
                <a:gd name="T38" fmla="*/ 18 w 148"/>
                <a:gd name="T39" fmla="*/ 122 h 242"/>
                <a:gd name="T40" fmla="*/ 18 w 148"/>
                <a:gd name="T41" fmla="*/ 92 h 242"/>
                <a:gd name="T42" fmla="*/ 20 w 148"/>
                <a:gd name="T43" fmla="*/ 72 h 242"/>
                <a:gd name="T44" fmla="*/ 18 w 148"/>
                <a:gd name="T45" fmla="*/ 66 h 242"/>
                <a:gd name="T46" fmla="*/ 18 w 148"/>
                <a:gd name="T47" fmla="*/ 56 h 242"/>
                <a:gd name="T48" fmla="*/ 34 w 148"/>
                <a:gd name="T49" fmla="*/ 50 h 242"/>
                <a:gd name="T50" fmla="*/ 68 w 148"/>
                <a:gd name="T51" fmla="*/ 22 h 242"/>
                <a:gd name="T52" fmla="*/ 78 w 148"/>
                <a:gd name="T53" fmla="*/ 12 h 242"/>
                <a:gd name="T54" fmla="*/ 86 w 148"/>
                <a:gd name="T55" fmla="*/ 8 h 242"/>
                <a:gd name="T56" fmla="*/ 94 w 148"/>
                <a:gd name="T57" fmla="*/ 6 h 242"/>
                <a:gd name="T58" fmla="*/ 102 w 148"/>
                <a:gd name="T59" fmla="*/ 2 h 242"/>
                <a:gd name="T60" fmla="*/ 112 w 148"/>
                <a:gd name="T61" fmla="*/ 0 h 242"/>
                <a:gd name="T62" fmla="*/ 116 w 148"/>
                <a:gd name="T63" fmla="*/ 2 h 242"/>
                <a:gd name="T64" fmla="*/ 114 w 148"/>
                <a:gd name="T65" fmla="*/ 6 h 242"/>
                <a:gd name="T66" fmla="*/ 106 w 148"/>
                <a:gd name="T67" fmla="*/ 10 h 242"/>
                <a:gd name="T68" fmla="*/ 98 w 148"/>
                <a:gd name="T69" fmla="*/ 20 h 242"/>
                <a:gd name="T70" fmla="*/ 86 w 148"/>
                <a:gd name="T71" fmla="*/ 26 h 242"/>
                <a:gd name="T72" fmla="*/ 80 w 148"/>
                <a:gd name="T73" fmla="*/ 32 h 242"/>
                <a:gd name="T74" fmla="*/ 80 w 148"/>
                <a:gd name="T75" fmla="*/ 44 h 242"/>
                <a:gd name="T76" fmla="*/ 82 w 148"/>
                <a:gd name="T77" fmla="*/ 50 h 242"/>
                <a:gd name="T78" fmla="*/ 84 w 148"/>
                <a:gd name="T79" fmla="*/ 60 h 242"/>
                <a:gd name="T80" fmla="*/ 82 w 148"/>
                <a:gd name="T81" fmla="*/ 66 h 242"/>
                <a:gd name="T82" fmla="*/ 82 w 148"/>
                <a:gd name="T83" fmla="*/ 78 h 242"/>
                <a:gd name="T84" fmla="*/ 92 w 148"/>
                <a:gd name="T85" fmla="*/ 88 h 242"/>
                <a:gd name="T86" fmla="*/ 128 w 148"/>
                <a:gd name="T87" fmla="*/ 100 h 242"/>
                <a:gd name="T88" fmla="*/ 140 w 148"/>
                <a:gd name="T89" fmla="*/ 100 h 242"/>
                <a:gd name="T90" fmla="*/ 142 w 148"/>
                <a:gd name="T91" fmla="*/ 98 h 242"/>
                <a:gd name="T92" fmla="*/ 146 w 148"/>
                <a:gd name="T93" fmla="*/ 100 h 242"/>
                <a:gd name="T94" fmla="*/ 144 w 148"/>
                <a:gd name="T95" fmla="*/ 106 h 242"/>
                <a:gd name="T96" fmla="*/ 140 w 148"/>
                <a:gd name="T97" fmla="*/ 114 h 242"/>
                <a:gd name="T98" fmla="*/ 142 w 148"/>
                <a:gd name="T99" fmla="*/ 130 h 242"/>
                <a:gd name="T100" fmla="*/ 142 w 148"/>
                <a:gd name="T101" fmla="*/ 142 h 242"/>
                <a:gd name="T102" fmla="*/ 146 w 148"/>
                <a:gd name="T103" fmla="*/ 156 h 242"/>
                <a:gd name="T104" fmla="*/ 146 w 148"/>
                <a:gd name="T105" fmla="*/ 166 h 242"/>
                <a:gd name="T106" fmla="*/ 144 w 148"/>
                <a:gd name="T107" fmla="*/ 160 h 242"/>
                <a:gd name="T108" fmla="*/ 120 w 148"/>
                <a:gd name="T109" fmla="*/ 168 h 242"/>
                <a:gd name="T110" fmla="*/ 128 w 148"/>
                <a:gd name="T111" fmla="*/ 178 h 242"/>
                <a:gd name="T112" fmla="*/ 122 w 148"/>
                <a:gd name="T113" fmla="*/ 174 h 242"/>
                <a:gd name="T114" fmla="*/ 120 w 148"/>
                <a:gd name="T115" fmla="*/ 186 h 242"/>
                <a:gd name="T116" fmla="*/ 124 w 148"/>
                <a:gd name="T117" fmla="*/ 194 h 2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8"/>
                <a:gd name="T178" fmla="*/ 0 h 242"/>
                <a:gd name="T179" fmla="*/ 148 w 148"/>
                <a:gd name="T180" fmla="*/ 242 h 2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8" h="242">
                  <a:moveTo>
                    <a:pt x="124" y="194"/>
                  </a:moveTo>
                  <a:lnTo>
                    <a:pt x="126" y="200"/>
                  </a:lnTo>
                  <a:lnTo>
                    <a:pt x="128" y="204"/>
                  </a:lnTo>
                  <a:lnTo>
                    <a:pt x="128" y="208"/>
                  </a:lnTo>
                  <a:lnTo>
                    <a:pt x="126" y="212"/>
                  </a:lnTo>
                  <a:lnTo>
                    <a:pt x="118" y="242"/>
                  </a:lnTo>
                  <a:lnTo>
                    <a:pt x="116" y="240"/>
                  </a:lnTo>
                  <a:lnTo>
                    <a:pt x="114" y="240"/>
                  </a:lnTo>
                  <a:lnTo>
                    <a:pt x="112" y="242"/>
                  </a:lnTo>
                  <a:lnTo>
                    <a:pt x="118" y="226"/>
                  </a:lnTo>
                  <a:lnTo>
                    <a:pt x="118" y="224"/>
                  </a:lnTo>
                  <a:lnTo>
                    <a:pt x="116" y="222"/>
                  </a:lnTo>
                  <a:lnTo>
                    <a:pt x="114" y="220"/>
                  </a:lnTo>
                  <a:lnTo>
                    <a:pt x="110" y="220"/>
                  </a:lnTo>
                  <a:lnTo>
                    <a:pt x="106" y="218"/>
                  </a:lnTo>
                  <a:lnTo>
                    <a:pt x="102" y="218"/>
                  </a:lnTo>
                  <a:lnTo>
                    <a:pt x="98" y="218"/>
                  </a:lnTo>
                  <a:lnTo>
                    <a:pt x="96" y="218"/>
                  </a:lnTo>
                  <a:lnTo>
                    <a:pt x="90" y="218"/>
                  </a:lnTo>
                  <a:lnTo>
                    <a:pt x="86" y="216"/>
                  </a:lnTo>
                  <a:lnTo>
                    <a:pt x="82" y="214"/>
                  </a:lnTo>
                  <a:lnTo>
                    <a:pt x="82" y="210"/>
                  </a:lnTo>
                  <a:lnTo>
                    <a:pt x="80" y="208"/>
                  </a:lnTo>
                  <a:lnTo>
                    <a:pt x="80" y="206"/>
                  </a:lnTo>
                  <a:lnTo>
                    <a:pt x="80" y="204"/>
                  </a:lnTo>
                  <a:lnTo>
                    <a:pt x="78" y="200"/>
                  </a:lnTo>
                  <a:lnTo>
                    <a:pt x="72" y="196"/>
                  </a:lnTo>
                  <a:lnTo>
                    <a:pt x="66" y="194"/>
                  </a:lnTo>
                  <a:lnTo>
                    <a:pt x="60" y="192"/>
                  </a:lnTo>
                  <a:lnTo>
                    <a:pt x="56" y="190"/>
                  </a:lnTo>
                  <a:lnTo>
                    <a:pt x="52" y="188"/>
                  </a:lnTo>
                  <a:lnTo>
                    <a:pt x="50" y="188"/>
                  </a:lnTo>
                  <a:lnTo>
                    <a:pt x="46" y="186"/>
                  </a:lnTo>
                  <a:lnTo>
                    <a:pt x="40" y="184"/>
                  </a:lnTo>
                  <a:lnTo>
                    <a:pt x="36" y="180"/>
                  </a:lnTo>
                  <a:lnTo>
                    <a:pt x="32" y="178"/>
                  </a:lnTo>
                  <a:lnTo>
                    <a:pt x="28" y="174"/>
                  </a:lnTo>
                  <a:lnTo>
                    <a:pt x="26" y="172"/>
                  </a:lnTo>
                  <a:lnTo>
                    <a:pt x="20" y="170"/>
                  </a:lnTo>
                  <a:lnTo>
                    <a:pt x="14" y="168"/>
                  </a:lnTo>
                  <a:lnTo>
                    <a:pt x="10" y="168"/>
                  </a:lnTo>
                  <a:lnTo>
                    <a:pt x="4" y="166"/>
                  </a:lnTo>
                  <a:lnTo>
                    <a:pt x="2" y="166"/>
                  </a:lnTo>
                  <a:lnTo>
                    <a:pt x="0" y="166"/>
                  </a:lnTo>
                  <a:lnTo>
                    <a:pt x="2" y="162"/>
                  </a:lnTo>
                  <a:lnTo>
                    <a:pt x="4" y="160"/>
                  </a:lnTo>
                  <a:lnTo>
                    <a:pt x="10" y="154"/>
                  </a:lnTo>
                  <a:lnTo>
                    <a:pt x="14" y="142"/>
                  </a:lnTo>
                  <a:lnTo>
                    <a:pt x="16" y="136"/>
                  </a:lnTo>
                  <a:lnTo>
                    <a:pt x="18" y="130"/>
                  </a:lnTo>
                  <a:lnTo>
                    <a:pt x="18" y="122"/>
                  </a:lnTo>
                  <a:lnTo>
                    <a:pt x="18" y="114"/>
                  </a:lnTo>
                  <a:lnTo>
                    <a:pt x="18" y="104"/>
                  </a:lnTo>
                  <a:lnTo>
                    <a:pt x="18" y="92"/>
                  </a:lnTo>
                  <a:lnTo>
                    <a:pt x="18" y="80"/>
                  </a:lnTo>
                  <a:lnTo>
                    <a:pt x="20" y="74"/>
                  </a:lnTo>
                  <a:lnTo>
                    <a:pt x="20" y="72"/>
                  </a:lnTo>
                  <a:lnTo>
                    <a:pt x="20" y="70"/>
                  </a:lnTo>
                  <a:lnTo>
                    <a:pt x="18" y="68"/>
                  </a:lnTo>
                  <a:lnTo>
                    <a:pt x="18" y="66"/>
                  </a:lnTo>
                  <a:lnTo>
                    <a:pt x="20" y="62"/>
                  </a:lnTo>
                  <a:lnTo>
                    <a:pt x="18" y="58"/>
                  </a:lnTo>
                  <a:lnTo>
                    <a:pt x="18" y="56"/>
                  </a:lnTo>
                  <a:lnTo>
                    <a:pt x="20" y="56"/>
                  </a:lnTo>
                  <a:lnTo>
                    <a:pt x="20" y="54"/>
                  </a:lnTo>
                  <a:lnTo>
                    <a:pt x="34" y="50"/>
                  </a:lnTo>
                  <a:lnTo>
                    <a:pt x="44" y="34"/>
                  </a:lnTo>
                  <a:lnTo>
                    <a:pt x="50" y="24"/>
                  </a:lnTo>
                  <a:lnTo>
                    <a:pt x="68" y="22"/>
                  </a:lnTo>
                  <a:lnTo>
                    <a:pt x="76" y="14"/>
                  </a:lnTo>
                  <a:lnTo>
                    <a:pt x="78" y="12"/>
                  </a:lnTo>
                  <a:lnTo>
                    <a:pt x="80" y="10"/>
                  </a:lnTo>
                  <a:lnTo>
                    <a:pt x="84" y="8"/>
                  </a:lnTo>
                  <a:lnTo>
                    <a:pt x="86" y="8"/>
                  </a:lnTo>
                  <a:lnTo>
                    <a:pt x="88" y="8"/>
                  </a:lnTo>
                  <a:lnTo>
                    <a:pt x="92" y="8"/>
                  </a:lnTo>
                  <a:lnTo>
                    <a:pt x="94" y="6"/>
                  </a:lnTo>
                  <a:lnTo>
                    <a:pt x="96" y="6"/>
                  </a:lnTo>
                  <a:lnTo>
                    <a:pt x="98" y="4"/>
                  </a:lnTo>
                  <a:lnTo>
                    <a:pt x="102" y="2"/>
                  </a:lnTo>
                  <a:lnTo>
                    <a:pt x="106" y="2"/>
                  </a:lnTo>
                  <a:lnTo>
                    <a:pt x="110" y="0"/>
                  </a:lnTo>
                  <a:lnTo>
                    <a:pt x="112" y="0"/>
                  </a:lnTo>
                  <a:lnTo>
                    <a:pt x="114" y="0"/>
                  </a:lnTo>
                  <a:lnTo>
                    <a:pt x="114" y="2"/>
                  </a:lnTo>
                  <a:lnTo>
                    <a:pt x="116" y="2"/>
                  </a:lnTo>
                  <a:lnTo>
                    <a:pt x="116" y="4"/>
                  </a:lnTo>
                  <a:lnTo>
                    <a:pt x="114" y="4"/>
                  </a:lnTo>
                  <a:lnTo>
                    <a:pt x="114" y="6"/>
                  </a:lnTo>
                  <a:lnTo>
                    <a:pt x="112" y="6"/>
                  </a:lnTo>
                  <a:lnTo>
                    <a:pt x="110" y="8"/>
                  </a:lnTo>
                  <a:lnTo>
                    <a:pt x="106" y="10"/>
                  </a:lnTo>
                  <a:lnTo>
                    <a:pt x="102" y="14"/>
                  </a:lnTo>
                  <a:lnTo>
                    <a:pt x="98" y="18"/>
                  </a:lnTo>
                  <a:lnTo>
                    <a:pt x="98" y="20"/>
                  </a:lnTo>
                  <a:lnTo>
                    <a:pt x="94" y="20"/>
                  </a:lnTo>
                  <a:lnTo>
                    <a:pt x="90" y="22"/>
                  </a:lnTo>
                  <a:lnTo>
                    <a:pt x="86" y="26"/>
                  </a:lnTo>
                  <a:lnTo>
                    <a:pt x="82" y="28"/>
                  </a:lnTo>
                  <a:lnTo>
                    <a:pt x="80" y="32"/>
                  </a:lnTo>
                  <a:lnTo>
                    <a:pt x="80" y="34"/>
                  </a:lnTo>
                  <a:lnTo>
                    <a:pt x="80" y="38"/>
                  </a:lnTo>
                  <a:lnTo>
                    <a:pt x="80" y="44"/>
                  </a:lnTo>
                  <a:lnTo>
                    <a:pt x="80" y="48"/>
                  </a:lnTo>
                  <a:lnTo>
                    <a:pt x="82" y="50"/>
                  </a:lnTo>
                  <a:lnTo>
                    <a:pt x="82" y="52"/>
                  </a:lnTo>
                  <a:lnTo>
                    <a:pt x="84" y="56"/>
                  </a:lnTo>
                  <a:lnTo>
                    <a:pt x="84" y="60"/>
                  </a:lnTo>
                  <a:lnTo>
                    <a:pt x="82" y="62"/>
                  </a:lnTo>
                  <a:lnTo>
                    <a:pt x="82" y="64"/>
                  </a:lnTo>
                  <a:lnTo>
                    <a:pt x="82" y="66"/>
                  </a:lnTo>
                  <a:lnTo>
                    <a:pt x="80" y="70"/>
                  </a:lnTo>
                  <a:lnTo>
                    <a:pt x="80" y="74"/>
                  </a:lnTo>
                  <a:lnTo>
                    <a:pt x="82" y="78"/>
                  </a:lnTo>
                  <a:lnTo>
                    <a:pt x="82" y="82"/>
                  </a:lnTo>
                  <a:lnTo>
                    <a:pt x="86" y="86"/>
                  </a:lnTo>
                  <a:lnTo>
                    <a:pt x="92" y="88"/>
                  </a:lnTo>
                  <a:lnTo>
                    <a:pt x="124" y="92"/>
                  </a:lnTo>
                  <a:lnTo>
                    <a:pt x="128" y="100"/>
                  </a:lnTo>
                  <a:lnTo>
                    <a:pt x="132" y="100"/>
                  </a:lnTo>
                  <a:lnTo>
                    <a:pt x="136" y="100"/>
                  </a:lnTo>
                  <a:lnTo>
                    <a:pt x="140" y="100"/>
                  </a:lnTo>
                  <a:lnTo>
                    <a:pt x="142" y="98"/>
                  </a:lnTo>
                  <a:lnTo>
                    <a:pt x="144" y="98"/>
                  </a:lnTo>
                  <a:lnTo>
                    <a:pt x="146" y="98"/>
                  </a:lnTo>
                  <a:lnTo>
                    <a:pt x="146" y="100"/>
                  </a:lnTo>
                  <a:lnTo>
                    <a:pt x="146" y="104"/>
                  </a:lnTo>
                  <a:lnTo>
                    <a:pt x="144" y="106"/>
                  </a:lnTo>
                  <a:lnTo>
                    <a:pt x="142" y="108"/>
                  </a:lnTo>
                  <a:lnTo>
                    <a:pt x="140" y="110"/>
                  </a:lnTo>
                  <a:lnTo>
                    <a:pt x="140" y="114"/>
                  </a:lnTo>
                  <a:lnTo>
                    <a:pt x="138" y="118"/>
                  </a:lnTo>
                  <a:lnTo>
                    <a:pt x="140" y="124"/>
                  </a:lnTo>
                  <a:lnTo>
                    <a:pt x="142" y="130"/>
                  </a:lnTo>
                  <a:lnTo>
                    <a:pt x="148" y="134"/>
                  </a:lnTo>
                  <a:lnTo>
                    <a:pt x="140" y="142"/>
                  </a:lnTo>
                  <a:lnTo>
                    <a:pt x="142" y="142"/>
                  </a:lnTo>
                  <a:lnTo>
                    <a:pt x="142" y="146"/>
                  </a:lnTo>
                  <a:lnTo>
                    <a:pt x="144" y="150"/>
                  </a:lnTo>
                  <a:lnTo>
                    <a:pt x="146" y="156"/>
                  </a:lnTo>
                  <a:lnTo>
                    <a:pt x="148" y="162"/>
                  </a:lnTo>
                  <a:lnTo>
                    <a:pt x="148" y="166"/>
                  </a:lnTo>
                  <a:lnTo>
                    <a:pt x="146" y="166"/>
                  </a:lnTo>
                  <a:lnTo>
                    <a:pt x="146" y="164"/>
                  </a:lnTo>
                  <a:lnTo>
                    <a:pt x="144" y="160"/>
                  </a:lnTo>
                  <a:lnTo>
                    <a:pt x="142" y="156"/>
                  </a:lnTo>
                  <a:lnTo>
                    <a:pt x="118" y="160"/>
                  </a:lnTo>
                  <a:lnTo>
                    <a:pt x="120" y="168"/>
                  </a:lnTo>
                  <a:lnTo>
                    <a:pt x="126" y="168"/>
                  </a:lnTo>
                  <a:lnTo>
                    <a:pt x="130" y="178"/>
                  </a:lnTo>
                  <a:lnTo>
                    <a:pt x="128" y="178"/>
                  </a:lnTo>
                  <a:lnTo>
                    <a:pt x="126" y="176"/>
                  </a:lnTo>
                  <a:lnTo>
                    <a:pt x="124" y="176"/>
                  </a:lnTo>
                  <a:lnTo>
                    <a:pt x="122" y="174"/>
                  </a:lnTo>
                  <a:lnTo>
                    <a:pt x="120" y="174"/>
                  </a:lnTo>
                  <a:lnTo>
                    <a:pt x="120" y="176"/>
                  </a:lnTo>
                  <a:lnTo>
                    <a:pt x="120" y="186"/>
                  </a:lnTo>
                  <a:lnTo>
                    <a:pt x="122" y="188"/>
                  </a:lnTo>
                  <a:lnTo>
                    <a:pt x="124" y="194"/>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53" name="Freeform 330"/>
            <p:cNvSpPr>
              <a:spLocks/>
            </p:cNvSpPr>
            <p:nvPr/>
          </p:nvSpPr>
          <p:spPr bwMode="gray">
            <a:xfrm>
              <a:off x="1564" y="2873"/>
              <a:ext cx="89" cy="84"/>
            </a:xfrm>
            <a:custGeom>
              <a:avLst/>
              <a:gdLst>
                <a:gd name="T0" fmla="*/ 10 w 80"/>
                <a:gd name="T1" fmla="*/ 80 h 84"/>
                <a:gd name="T2" fmla="*/ 10 w 80"/>
                <a:gd name="T3" fmla="*/ 74 h 84"/>
                <a:gd name="T4" fmla="*/ 6 w 80"/>
                <a:gd name="T5" fmla="*/ 74 h 84"/>
                <a:gd name="T6" fmla="*/ 4 w 80"/>
                <a:gd name="T7" fmla="*/ 72 h 84"/>
                <a:gd name="T8" fmla="*/ 2 w 80"/>
                <a:gd name="T9" fmla="*/ 70 h 84"/>
                <a:gd name="T10" fmla="*/ 0 w 80"/>
                <a:gd name="T11" fmla="*/ 68 h 84"/>
                <a:gd name="T12" fmla="*/ 0 w 80"/>
                <a:gd name="T13" fmla="*/ 66 h 84"/>
                <a:gd name="T14" fmla="*/ 6 w 80"/>
                <a:gd name="T15" fmla="*/ 54 h 84"/>
                <a:gd name="T16" fmla="*/ 14 w 80"/>
                <a:gd name="T17" fmla="*/ 44 h 84"/>
                <a:gd name="T18" fmla="*/ 24 w 80"/>
                <a:gd name="T19" fmla="*/ 36 h 84"/>
                <a:gd name="T20" fmla="*/ 28 w 80"/>
                <a:gd name="T21" fmla="*/ 34 h 84"/>
                <a:gd name="T22" fmla="*/ 30 w 80"/>
                <a:gd name="T23" fmla="*/ 22 h 84"/>
                <a:gd name="T24" fmla="*/ 32 w 80"/>
                <a:gd name="T25" fmla="*/ 20 h 84"/>
                <a:gd name="T26" fmla="*/ 34 w 80"/>
                <a:gd name="T27" fmla="*/ 18 h 84"/>
                <a:gd name="T28" fmla="*/ 36 w 80"/>
                <a:gd name="T29" fmla="*/ 18 h 84"/>
                <a:gd name="T30" fmla="*/ 38 w 80"/>
                <a:gd name="T31" fmla="*/ 16 h 84"/>
                <a:gd name="T32" fmla="*/ 38 w 80"/>
                <a:gd name="T33" fmla="*/ 12 h 84"/>
                <a:gd name="T34" fmla="*/ 38 w 80"/>
                <a:gd name="T35" fmla="*/ 8 h 84"/>
                <a:gd name="T36" fmla="*/ 38 w 80"/>
                <a:gd name="T37" fmla="*/ 6 h 84"/>
                <a:gd name="T38" fmla="*/ 40 w 80"/>
                <a:gd name="T39" fmla="*/ 2 h 84"/>
                <a:gd name="T40" fmla="*/ 40 w 80"/>
                <a:gd name="T41" fmla="*/ 0 h 84"/>
                <a:gd name="T42" fmla="*/ 42 w 80"/>
                <a:gd name="T43" fmla="*/ 0 h 84"/>
                <a:gd name="T44" fmla="*/ 44 w 80"/>
                <a:gd name="T45" fmla="*/ 0 h 84"/>
                <a:gd name="T46" fmla="*/ 50 w 80"/>
                <a:gd name="T47" fmla="*/ 2 h 84"/>
                <a:gd name="T48" fmla="*/ 54 w 80"/>
                <a:gd name="T49" fmla="*/ 2 h 84"/>
                <a:gd name="T50" fmla="*/ 60 w 80"/>
                <a:gd name="T51" fmla="*/ 4 h 84"/>
                <a:gd name="T52" fmla="*/ 66 w 80"/>
                <a:gd name="T53" fmla="*/ 6 h 84"/>
                <a:gd name="T54" fmla="*/ 66 w 80"/>
                <a:gd name="T55" fmla="*/ 6 h 84"/>
                <a:gd name="T56" fmla="*/ 66 w 80"/>
                <a:gd name="T57" fmla="*/ 6 h 84"/>
                <a:gd name="T58" fmla="*/ 66 w 80"/>
                <a:gd name="T59" fmla="*/ 6 h 84"/>
                <a:gd name="T60" fmla="*/ 68 w 80"/>
                <a:gd name="T61" fmla="*/ 6 h 84"/>
                <a:gd name="T62" fmla="*/ 70 w 80"/>
                <a:gd name="T63" fmla="*/ 10 h 84"/>
                <a:gd name="T64" fmla="*/ 74 w 80"/>
                <a:gd name="T65" fmla="*/ 12 h 84"/>
                <a:gd name="T66" fmla="*/ 78 w 80"/>
                <a:gd name="T67" fmla="*/ 16 h 84"/>
                <a:gd name="T68" fmla="*/ 78 w 80"/>
                <a:gd name="T69" fmla="*/ 18 h 84"/>
                <a:gd name="T70" fmla="*/ 78 w 80"/>
                <a:gd name="T71" fmla="*/ 20 h 84"/>
                <a:gd name="T72" fmla="*/ 78 w 80"/>
                <a:gd name="T73" fmla="*/ 24 h 84"/>
                <a:gd name="T74" fmla="*/ 80 w 80"/>
                <a:gd name="T75" fmla="*/ 26 h 84"/>
                <a:gd name="T76" fmla="*/ 80 w 80"/>
                <a:gd name="T77" fmla="*/ 30 h 84"/>
                <a:gd name="T78" fmla="*/ 78 w 80"/>
                <a:gd name="T79" fmla="*/ 34 h 84"/>
                <a:gd name="T80" fmla="*/ 74 w 80"/>
                <a:gd name="T81" fmla="*/ 44 h 84"/>
                <a:gd name="T82" fmla="*/ 66 w 80"/>
                <a:gd name="T83" fmla="*/ 52 h 84"/>
                <a:gd name="T84" fmla="*/ 56 w 80"/>
                <a:gd name="T85" fmla="*/ 60 h 84"/>
                <a:gd name="T86" fmla="*/ 44 w 80"/>
                <a:gd name="T87" fmla="*/ 64 h 84"/>
                <a:gd name="T88" fmla="*/ 42 w 80"/>
                <a:gd name="T89" fmla="*/ 64 h 84"/>
                <a:gd name="T90" fmla="*/ 42 w 80"/>
                <a:gd name="T91" fmla="*/ 64 h 84"/>
                <a:gd name="T92" fmla="*/ 40 w 80"/>
                <a:gd name="T93" fmla="*/ 66 h 84"/>
                <a:gd name="T94" fmla="*/ 38 w 80"/>
                <a:gd name="T95" fmla="*/ 70 h 84"/>
                <a:gd name="T96" fmla="*/ 38 w 80"/>
                <a:gd name="T97" fmla="*/ 70 h 84"/>
                <a:gd name="T98" fmla="*/ 36 w 80"/>
                <a:gd name="T99" fmla="*/ 72 h 84"/>
                <a:gd name="T100" fmla="*/ 36 w 80"/>
                <a:gd name="T101" fmla="*/ 76 h 84"/>
                <a:gd name="T102" fmla="*/ 34 w 80"/>
                <a:gd name="T103" fmla="*/ 78 h 84"/>
                <a:gd name="T104" fmla="*/ 32 w 80"/>
                <a:gd name="T105" fmla="*/ 80 h 84"/>
                <a:gd name="T106" fmla="*/ 32 w 80"/>
                <a:gd name="T107" fmla="*/ 80 h 84"/>
                <a:gd name="T108" fmla="*/ 32 w 80"/>
                <a:gd name="T109" fmla="*/ 82 h 84"/>
                <a:gd name="T110" fmla="*/ 30 w 80"/>
                <a:gd name="T111" fmla="*/ 84 h 84"/>
                <a:gd name="T112" fmla="*/ 26 w 80"/>
                <a:gd name="T113" fmla="*/ 84 h 84"/>
                <a:gd name="T114" fmla="*/ 24 w 80"/>
                <a:gd name="T115" fmla="*/ 84 h 84"/>
                <a:gd name="T116" fmla="*/ 22 w 80"/>
                <a:gd name="T117" fmla="*/ 82 h 84"/>
                <a:gd name="T118" fmla="*/ 12 w 80"/>
                <a:gd name="T119" fmla="*/ 82 h 84"/>
                <a:gd name="T120" fmla="*/ 10 w 80"/>
                <a:gd name="T121" fmla="*/ 80 h 84"/>
                <a:gd name="T122" fmla="*/ 10 w 80"/>
                <a:gd name="T123" fmla="*/ 80 h 8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
                <a:gd name="T187" fmla="*/ 0 h 84"/>
                <a:gd name="T188" fmla="*/ 80 w 80"/>
                <a:gd name="T189" fmla="*/ 84 h 8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 h="84">
                  <a:moveTo>
                    <a:pt x="10" y="80"/>
                  </a:moveTo>
                  <a:lnTo>
                    <a:pt x="10" y="74"/>
                  </a:lnTo>
                  <a:lnTo>
                    <a:pt x="6" y="74"/>
                  </a:lnTo>
                  <a:lnTo>
                    <a:pt x="4" y="72"/>
                  </a:lnTo>
                  <a:lnTo>
                    <a:pt x="2" y="70"/>
                  </a:lnTo>
                  <a:lnTo>
                    <a:pt x="0" y="68"/>
                  </a:lnTo>
                  <a:lnTo>
                    <a:pt x="0" y="66"/>
                  </a:lnTo>
                  <a:lnTo>
                    <a:pt x="6" y="54"/>
                  </a:lnTo>
                  <a:lnTo>
                    <a:pt x="14" y="44"/>
                  </a:lnTo>
                  <a:lnTo>
                    <a:pt x="24" y="36"/>
                  </a:lnTo>
                  <a:lnTo>
                    <a:pt x="28" y="34"/>
                  </a:lnTo>
                  <a:lnTo>
                    <a:pt x="30" y="22"/>
                  </a:lnTo>
                  <a:lnTo>
                    <a:pt x="32" y="20"/>
                  </a:lnTo>
                  <a:lnTo>
                    <a:pt x="34" y="18"/>
                  </a:lnTo>
                  <a:lnTo>
                    <a:pt x="36" y="18"/>
                  </a:lnTo>
                  <a:lnTo>
                    <a:pt x="38" y="16"/>
                  </a:lnTo>
                  <a:lnTo>
                    <a:pt x="38" y="12"/>
                  </a:lnTo>
                  <a:lnTo>
                    <a:pt x="38" y="8"/>
                  </a:lnTo>
                  <a:lnTo>
                    <a:pt x="38" y="6"/>
                  </a:lnTo>
                  <a:lnTo>
                    <a:pt x="40" y="2"/>
                  </a:lnTo>
                  <a:lnTo>
                    <a:pt x="40" y="0"/>
                  </a:lnTo>
                  <a:lnTo>
                    <a:pt x="42" y="0"/>
                  </a:lnTo>
                  <a:lnTo>
                    <a:pt x="44" y="0"/>
                  </a:lnTo>
                  <a:lnTo>
                    <a:pt x="50" y="2"/>
                  </a:lnTo>
                  <a:lnTo>
                    <a:pt x="54" y="2"/>
                  </a:lnTo>
                  <a:lnTo>
                    <a:pt x="60" y="4"/>
                  </a:lnTo>
                  <a:lnTo>
                    <a:pt x="66" y="6"/>
                  </a:lnTo>
                  <a:lnTo>
                    <a:pt x="68" y="6"/>
                  </a:lnTo>
                  <a:lnTo>
                    <a:pt x="70" y="10"/>
                  </a:lnTo>
                  <a:lnTo>
                    <a:pt x="74" y="12"/>
                  </a:lnTo>
                  <a:lnTo>
                    <a:pt x="78" y="16"/>
                  </a:lnTo>
                  <a:lnTo>
                    <a:pt x="78" y="18"/>
                  </a:lnTo>
                  <a:lnTo>
                    <a:pt x="78" y="20"/>
                  </a:lnTo>
                  <a:lnTo>
                    <a:pt x="78" y="24"/>
                  </a:lnTo>
                  <a:lnTo>
                    <a:pt x="80" y="26"/>
                  </a:lnTo>
                  <a:lnTo>
                    <a:pt x="80" y="30"/>
                  </a:lnTo>
                  <a:lnTo>
                    <a:pt x="78" y="34"/>
                  </a:lnTo>
                  <a:lnTo>
                    <a:pt x="74" y="44"/>
                  </a:lnTo>
                  <a:lnTo>
                    <a:pt x="66" y="52"/>
                  </a:lnTo>
                  <a:lnTo>
                    <a:pt x="56" y="60"/>
                  </a:lnTo>
                  <a:lnTo>
                    <a:pt x="44" y="64"/>
                  </a:lnTo>
                  <a:lnTo>
                    <a:pt x="42" y="64"/>
                  </a:lnTo>
                  <a:lnTo>
                    <a:pt x="40" y="66"/>
                  </a:lnTo>
                  <a:lnTo>
                    <a:pt x="38" y="70"/>
                  </a:lnTo>
                  <a:lnTo>
                    <a:pt x="36" y="72"/>
                  </a:lnTo>
                  <a:lnTo>
                    <a:pt x="36" y="76"/>
                  </a:lnTo>
                  <a:lnTo>
                    <a:pt x="34" y="78"/>
                  </a:lnTo>
                  <a:lnTo>
                    <a:pt x="32" y="80"/>
                  </a:lnTo>
                  <a:lnTo>
                    <a:pt x="32" y="82"/>
                  </a:lnTo>
                  <a:lnTo>
                    <a:pt x="30" y="84"/>
                  </a:lnTo>
                  <a:lnTo>
                    <a:pt x="26" y="84"/>
                  </a:lnTo>
                  <a:lnTo>
                    <a:pt x="24" y="84"/>
                  </a:lnTo>
                  <a:lnTo>
                    <a:pt x="22" y="82"/>
                  </a:lnTo>
                  <a:lnTo>
                    <a:pt x="12" y="82"/>
                  </a:lnTo>
                  <a:lnTo>
                    <a:pt x="10" y="8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54" name="Freeform 331"/>
            <p:cNvSpPr>
              <a:spLocks/>
            </p:cNvSpPr>
            <p:nvPr/>
          </p:nvSpPr>
          <p:spPr bwMode="gray">
            <a:xfrm>
              <a:off x="1686" y="3213"/>
              <a:ext cx="295" cy="660"/>
            </a:xfrm>
            <a:custGeom>
              <a:avLst/>
              <a:gdLst>
                <a:gd name="T0" fmla="*/ 82 w 268"/>
                <a:gd name="T1" fmla="*/ 28 h 660"/>
                <a:gd name="T2" fmla="*/ 78 w 268"/>
                <a:gd name="T3" fmla="*/ 38 h 660"/>
                <a:gd name="T4" fmla="*/ 68 w 268"/>
                <a:gd name="T5" fmla="*/ 58 h 660"/>
                <a:gd name="T6" fmla="*/ 52 w 268"/>
                <a:gd name="T7" fmla="*/ 90 h 660"/>
                <a:gd name="T8" fmla="*/ 46 w 268"/>
                <a:gd name="T9" fmla="*/ 126 h 660"/>
                <a:gd name="T10" fmla="*/ 44 w 268"/>
                <a:gd name="T11" fmla="*/ 238 h 660"/>
                <a:gd name="T12" fmla="*/ 32 w 268"/>
                <a:gd name="T13" fmla="*/ 256 h 660"/>
                <a:gd name="T14" fmla="*/ 22 w 268"/>
                <a:gd name="T15" fmla="*/ 282 h 660"/>
                <a:gd name="T16" fmla="*/ 24 w 268"/>
                <a:gd name="T17" fmla="*/ 310 h 660"/>
                <a:gd name="T18" fmla="*/ 20 w 268"/>
                <a:gd name="T19" fmla="*/ 332 h 660"/>
                <a:gd name="T20" fmla="*/ 20 w 268"/>
                <a:gd name="T21" fmla="*/ 370 h 660"/>
                <a:gd name="T22" fmla="*/ 18 w 268"/>
                <a:gd name="T23" fmla="*/ 382 h 660"/>
                <a:gd name="T24" fmla="*/ 22 w 268"/>
                <a:gd name="T25" fmla="*/ 390 h 660"/>
                <a:gd name="T26" fmla="*/ 20 w 268"/>
                <a:gd name="T27" fmla="*/ 428 h 660"/>
                <a:gd name="T28" fmla="*/ 10 w 268"/>
                <a:gd name="T29" fmla="*/ 438 h 660"/>
                <a:gd name="T30" fmla="*/ 2 w 268"/>
                <a:gd name="T31" fmla="*/ 466 h 660"/>
                <a:gd name="T32" fmla="*/ 2 w 268"/>
                <a:gd name="T33" fmla="*/ 530 h 660"/>
                <a:gd name="T34" fmla="*/ 2 w 268"/>
                <a:gd name="T35" fmla="*/ 554 h 660"/>
                <a:gd name="T36" fmla="*/ 54 w 268"/>
                <a:gd name="T37" fmla="*/ 570 h 660"/>
                <a:gd name="T38" fmla="*/ 56 w 268"/>
                <a:gd name="T39" fmla="*/ 588 h 660"/>
                <a:gd name="T40" fmla="*/ 114 w 268"/>
                <a:gd name="T41" fmla="*/ 660 h 660"/>
                <a:gd name="T42" fmla="*/ 106 w 268"/>
                <a:gd name="T43" fmla="*/ 624 h 660"/>
                <a:gd name="T44" fmla="*/ 82 w 268"/>
                <a:gd name="T45" fmla="*/ 616 h 660"/>
                <a:gd name="T46" fmla="*/ 56 w 268"/>
                <a:gd name="T47" fmla="*/ 568 h 660"/>
                <a:gd name="T48" fmla="*/ 54 w 268"/>
                <a:gd name="T49" fmla="*/ 534 h 660"/>
                <a:gd name="T50" fmla="*/ 78 w 268"/>
                <a:gd name="T51" fmla="*/ 506 h 660"/>
                <a:gd name="T52" fmla="*/ 92 w 268"/>
                <a:gd name="T53" fmla="*/ 492 h 660"/>
                <a:gd name="T54" fmla="*/ 96 w 268"/>
                <a:gd name="T55" fmla="*/ 482 h 660"/>
                <a:gd name="T56" fmla="*/ 96 w 268"/>
                <a:gd name="T57" fmla="*/ 466 h 660"/>
                <a:gd name="T58" fmla="*/ 82 w 268"/>
                <a:gd name="T59" fmla="*/ 456 h 660"/>
                <a:gd name="T60" fmla="*/ 74 w 268"/>
                <a:gd name="T61" fmla="*/ 436 h 660"/>
                <a:gd name="T62" fmla="*/ 82 w 268"/>
                <a:gd name="T63" fmla="*/ 424 h 660"/>
                <a:gd name="T64" fmla="*/ 88 w 268"/>
                <a:gd name="T65" fmla="*/ 424 h 660"/>
                <a:gd name="T66" fmla="*/ 124 w 268"/>
                <a:gd name="T67" fmla="*/ 368 h 660"/>
                <a:gd name="T68" fmla="*/ 112 w 268"/>
                <a:gd name="T69" fmla="*/ 346 h 660"/>
                <a:gd name="T70" fmla="*/ 112 w 268"/>
                <a:gd name="T71" fmla="*/ 334 h 660"/>
                <a:gd name="T72" fmla="*/ 142 w 268"/>
                <a:gd name="T73" fmla="*/ 314 h 660"/>
                <a:gd name="T74" fmla="*/ 148 w 268"/>
                <a:gd name="T75" fmla="*/ 300 h 660"/>
                <a:gd name="T76" fmla="*/ 164 w 268"/>
                <a:gd name="T77" fmla="*/ 294 h 660"/>
                <a:gd name="T78" fmla="*/ 210 w 268"/>
                <a:gd name="T79" fmla="*/ 282 h 660"/>
                <a:gd name="T80" fmla="*/ 218 w 268"/>
                <a:gd name="T81" fmla="*/ 250 h 660"/>
                <a:gd name="T82" fmla="*/ 206 w 268"/>
                <a:gd name="T83" fmla="*/ 216 h 660"/>
                <a:gd name="T84" fmla="*/ 200 w 268"/>
                <a:gd name="T85" fmla="*/ 202 h 660"/>
                <a:gd name="T86" fmla="*/ 200 w 268"/>
                <a:gd name="T87" fmla="*/ 180 h 660"/>
                <a:gd name="T88" fmla="*/ 214 w 268"/>
                <a:gd name="T89" fmla="*/ 134 h 660"/>
                <a:gd name="T90" fmla="*/ 220 w 268"/>
                <a:gd name="T91" fmla="*/ 120 h 660"/>
                <a:gd name="T92" fmla="*/ 230 w 268"/>
                <a:gd name="T93" fmla="*/ 110 h 660"/>
                <a:gd name="T94" fmla="*/ 262 w 268"/>
                <a:gd name="T95" fmla="*/ 84 h 660"/>
                <a:gd name="T96" fmla="*/ 268 w 268"/>
                <a:gd name="T97" fmla="*/ 68 h 660"/>
                <a:gd name="T98" fmla="*/ 262 w 268"/>
                <a:gd name="T99" fmla="*/ 62 h 660"/>
                <a:gd name="T100" fmla="*/ 258 w 268"/>
                <a:gd name="T101" fmla="*/ 58 h 660"/>
                <a:gd name="T102" fmla="*/ 252 w 268"/>
                <a:gd name="T103" fmla="*/ 58 h 660"/>
                <a:gd name="T104" fmla="*/ 250 w 268"/>
                <a:gd name="T105" fmla="*/ 72 h 660"/>
                <a:gd name="T106" fmla="*/ 246 w 268"/>
                <a:gd name="T107" fmla="*/ 86 h 660"/>
                <a:gd name="T108" fmla="*/ 176 w 268"/>
                <a:gd name="T109" fmla="*/ 34 h 660"/>
                <a:gd name="T110" fmla="*/ 146 w 268"/>
                <a:gd name="T111" fmla="*/ 18 h 660"/>
                <a:gd name="T112" fmla="*/ 144 w 268"/>
                <a:gd name="T113" fmla="*/ 6 h 660"/>
                <a:gd name="T114" fmla="*/ 138 w 268"/>
                <a:gd name="T115" fmla="*/ 2 h 660"/>
                <a:gd name="T116" fmla="*/ 120 w 268"/>
                <a:gd name="T117" fmla="*/ 16 h 660"/>
                <a:gd name="T118" fmla="*/ 118 w 268"/>
                <a:gd name="T119" fmla="*/ 8 h 660"/>
                <a:gd name="T120" fmla="*/ 94 w 268"/>
                <a:gd name="T121" fmla="*/ 0 h 660"/>
                <a:gd name="T122" fmla="*/ 86 w 268"/>
                <a:gd name="T123" fmla="*/ 14 h 6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68"/>
                <a:gd name="T187" fmla="*/ 0 h 660"/>
                <a:gd name="T188" fmla="*/ 268 w 268"/>
                <a:gd name="T189" fmla="*/ 660 h 66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68" h="660">
                  <a:moveTo>
                    <a:pt x="82" y="18"/>
                  </a:moveTo>
                  <a:lnTo>
                    <a:pt x="82" y="20"/>
                  </a:lnTo>
                  <a:lnTo>
                    <a:pt x="82" y="22"/>
                  </a:lnTo>
                  <a:lnTo>
                    <a:pt x="82" y="28"/>
                  </a:lnTo>
                  <a:lnTo>
                    <a:pt x="82" y="32"/>
                  </a:lnTo>
                  <a:lnTo>
                    <a:pt x="82" y="36"/>
                  </a:lnTo>
                  <a:lnTo>
                    <a:pt x="80" y="36"/>
                  </a:lnTo>
                  <a:lnTo>
                    <a:pt x="78" y="38"/>
                  </a:lnTo>
                  <a:lnTo>
                    <a:pt x="76" y="40"/>
                  </a:lnTo>
                  <a:lnTo>
                    <a:pt x="72" y="44"/>
                  </a:lnTo>
                  <a:lnTo>
                    <a:pt x="70" y="50"/>
                  </a:lnTo>
                  <a:lnTo>
                    <a:pt x="68" y="58"/>
                  </a:lnTo>
                  <a:lnTo>
                    <a:pt x="66" y="62"/>
                  </a:lnTo>
                  <a:lnTo>
                    <a:pt x="62" y="70"/>
                  </a:lnTo>
                  <a:lnTo>
                    <a:pt x="56" y="80"/>
                  </a:lnTo>
                  <a:lnTo>
                    <a:pt x="52" y="90"/>
                  </a:lnTo>
                  <a:lnTo>
                    <a:pt x="50" y="98"/>
                  </a:lnTo>
                  <a:lnTo>
                    <a:pt x="48" y="104"/>
                  </a:lnTo>
                  <a:lnTo>
                    <a:pt x="48" y="112"/>
                  </a:lnTo>
                  <a:lnTo>
                    <a:pt x="46" y="126"/>
                  </a:lnTo>
                  <a:lnTo>
                    <a:pt x="48" y="144"/>
                  </a:lnTo>
                  <a:lnTo>
                    <a:pt x="46" y="234"/>
                  </a:lnTo>
                  <a:lnTo>
                    <a:pt x="46" y="236"/>
                  </a:lnTo>
                  <a:lnTo>
                    <a:pt x="44" y="238"/>
                  </a:lnTo>
                  <a:lnTo>
                    <a:pt x="40" y="242"/>
                  </a:lnTo>
                  <a:lnTo>
                    <a:pt x="38" y="246"/>
                  </a:lnTo>
                  <a:lnTo>
                    <a:pt x="34" y="250"/>
                  </a:lnTo>
                  <a:lnTo>
                    <a:pt x="32" y="256"/>
                  </a:lnTo>
                  <a:lnTo>
                    <a:pt x="30" y="260"/>
                  </a:lnTo>
                  <a:lnTo>
                    <a:pt x="28" y="262"/>
                  </a:lnTo>
                  <a:lnTo>
                    <a:pt x="24" y="280"/>
                  </a:lnTo>
                  <a:lnTo>
                    <a:pt x="22" y="282"/>
                  </a:lnTo>
                  <a:lnTo>
                    <a:pt x="22" y="284"/>
                  </a:lnTo>
                  <a:lnTo>
                    <a:pt x="24" y="292"/>
                  </a:lnTo>
                  <a:lnTo>
                    <a:pt x="22" y="302"/>
                  </a:lnTo>
                  <a:lnTo>
                    <a:pt x="24" y="310"/>
                  </a:lnTo>
                  <a:lnTo>
                    <a:pt x="22" y="322"/>
                  </a:lnTo>
                  <a:lnTo>
                    <a:pt x="18" y="324"/>
                  </a:lnTo>
                  <a:lnTo>
                    <a:pt x="18" y="332"/>
                  </a:lnTo>
                  <a:lnTo>
                    <a:pt x="20" y="332"/>
                  </a:lnTo>
                  <a:lnTo>
                    <a:pt x="20" y="336"/>
                  </a:lnTo>
                  <a:lnTo>
                    <a:pt x="20" y="348"/>
                  </a:lnTo>
                  <a:lnTo>
                    <a:pt x="20" y="360"/>
                  </a:lnTo>
                  <a:lnTo>
                    <a:pt x="20" y="370"/>
                  </a:lnTo>
                  <a:lnTo>
                    <a:pt x="20" y="374"/>
                  </a:lnTo>
                  <a:lnTo>
                    <a:pt x="18" y="378"/>
                  </a:lnTo>
                  <a:lnTo>
                    <a:pt x="18" y="380"/>
                  </a:lnTo>
                  <a:lnTo>
                    <a:pt x="18" y="382"/>
                  </a:lnTo>
                  <a:lnTo>
                    <a:pt x="18" y="384"/>
                  </a:lnTo>
                  <a:lnTo>
                    <a:pt x="20" y="386"/>
                  </a:lnTo>
                  <a:lnTo>
                    <a:pt x="20" y="388"/>
                  </a:lnTo>
                  <a:lnTo>
                    <a:pt x="22" y="390"/>
                  </a:lnTo>
                  <a:lnTo>
                    <a:pt x="22" y="396"/>
                  </a:lnTo>
                  <a:lnTo>
                    <a:pt x="22" y="408"/>
                  </a:lnTo>
                  <a:lnTo>
                    <a:pt x="22" y="420"/>
                  </a:lnTo>
                  <a:lnTo>
                    <a:pt x="20" y="428"/>
                  </a:lnTo>
                  <a:lnTo>
                    <a:pt x="20" y="430"/>
                  </a:lnTo>
                  <a:lnTo>
                    <a:pt x="16" y="432"/>
                  </a:lnTo>
                  <a:lnTo>
                    <a:pt x="14" y="434"/>
                  </a:lnTo>
                  <a:lnTo>
                    <a:pt x="10" y="438"/>
                  </a:lnTo>
                  <a:lnTo>
                    <a:pt x="6" y="442"/>
                  </a:lnTo>
                  <a:lnTo>
                    <a:pt x="4" y="446"/>
                  </a:lnTo>
                  <a:lnTo>
                    <a:pt x="2" y="452"/>
                  </a:lnTo>
                  <a:lnTo>
                    <a:pt x="2" y="466"/>
                  </a:lnTo>
                  <a:lnTo>
                    <a:pt x="2" y="486"/>
                  </a:lnTo>
                  <a:lnTo>
                    <a:pt x="2" y="506"/>
                  </a:lnTo>
                  <a:lnTo>
                    <a:pt x="2" y="524"/>
                  </a:lnTo>
                  <a:lnTo>
                    <a:pt x="2" y="530"/>
                  </a:lnTo>
                  <a:lnTo>
                    <a:pt x="0" y="532"/>
                  </a:lnTo>
                  <a:lnTo>
                    <a:pt x="0" y="536"/>
                  </a:lnTo>
                  <a:lnTo>
                    <a:pt x="2" y="542"/>
                  </a:lnTo>
                  <a:lnTo>
                    <a:pt x="2" y="554"/>
                  </a:lnTo>
                  <a:lnTo>
                    <a:pt x="14" y="568"/>
                  </a:lnTo>
                  <a:lnTo>
                    <a:pt x="52" y="568"/>
                  </a:lnTo>
                  <a:lnTo>
                    <a:pt x="54" y="568"/>
                  </a:lnTo>
                  <a:lnTo>
                    <a:pt x="54" y="570"/>
                  </a:lnTo>
                  <a:lnTo>
                    <a:pt x="54" y="572"/>
                  </a:lnTo>
                  <a:lnTo>
                    <a:pt x="54" y="574"/>
                  </a:lnTo>
                  <a:lnTo>
                    <a:pt x="54" y="580"/>
                  </a:lnTo>
                  <a:lnTo>
                    <a:pt x="56" y="588"/>
                  </a:lnTo>
                  <a:lnTo>
                    <a:pt x="56" y="612"/>
                  </a:lnTo>
                  <a:lnTo>
                    <a:pt x="60" y="638"/>
                  </a:lnTo>
                  <a:lnTo>
                    <a:pt x="100" y="640"/>
                  </a:lnTo>
                  <a:lnTo>
                    <a:pt x="114" y="660"/>
                  </a:lnTo>
                  <a:lnTo>
                    <a:pt x="116" y="654"/>
                  </a:lnTo>
                  <a:lnTo>
                    <a:pt x="118" y="648"/>
                  </a:lnTo>
                  <a:lnTo>
                    <a:pt x="118" y="638"/>
                  </a:lnTo>
                  <a:lnTo>
                    <a:pt x="106" y="624"/>
                  </a:lnTo>
                  <a:lnTo>
                    <a:pt x="94" y="614"/>
                  </a:lnTo>
                  <a:lnTo>
                    <a:pt x="92" y="616"/>
                  </a:lnTo>
                  <a:lnTo>
                    <a:pt x="88" y="616"/>
                  </a:lnTo>
                  <a:lnTo>
                    <a:pt x="82" y="616"/>
                  </a:lnTo>
                  <a:lnTo>
                    <a:pt x="74" y="612"/>
                  </a:lnTo>
                  <a:lnTo>
                    <a:pt x="66" y="604"/>
                  </a:lnTo>
                  <a:lnTo>
                    <a:pt x="60" y="590"/>
                  </a:lnTo>
                  <a:lnTo>
                    <a:pt x="56" y="568"/>
                  </a:lnTo>
                  <a:lnTo>
                    <a:pt x="56" y="564"/>
                  </a:lnTo>
                  <a:lnTo>
                    <a:pt x="54" y="554"/>
                  </a:lnTo>
                  <a:lnTo>
                    <a:pt x="52" y="544"/>
                  </a:lnTo>
                  <a:lnTo>
                    <a:pt x="54" y="534"/>
                  </a:lnTo>
                  <a:lnTo>
                    <a:pt x="62" y="526"/>
                  </a:lnTo>
                  <a:lnTo>
                    <a:pt x="74" y="508"/>
                  </a:lnTo>
                  <a:lnTo>
                    <a:pt x="78" y="506"/>
                  </a:lnTo>
                  <a:lnTo>
                    <a:pt x="80" y="502"/>
                  </a:lnTo>
                  <a:lnTo>
                    <a:pt x="84" y="500"/>
                  </a:lnTo>
                  <a:lnTo>
                    <a:pt x="88" y="496"/>
                  </a:lnTo>
                  <a:lnTo>
                    <a:pt x="92" y="492"/>
                  </a:lnTo>
                  <a:lnTo>
                    <a:pt x="94" y="490"/>
                  </a:lnTo>
                  <a:lnTo>
                    <a:pt x="94" y="486"/>
                  </a:lnTo>
                  <a:lnTo>
                    <a:pt x="94" y="484"/>
                  </a:lnTo>
                  <a:lnTo>
                    <a:pt x="96" y="482"/>
                  </a:lnTo>
                  <a:lnTo>
                    <a:pt x="96" y="478"/>
                  </a:lnTo>
                  <a:lnTo>
                    <a:pt x="96" y="474"/>
                  </a:lnTo>
                  <a:lnTo>
                    <a:pt x="96" y="470"/>
                  </a:lnTo>
                  <a:lnTo>
                    <a:pt x="96" y="466"/>
                  </a:lnTo>
                  <a:lnTo>
                    <a:pt x="94" y="462"/>
                  </a:lnTo>
                  <a:lnTo>
                    <a:pt x="90" y="460"/>
                  </a:lnTo>
                  <a:lnTo>
                    <a:pt x="86" y="458"/>
                  </a:lnTo>
                  <a:lnTo>
                    <a:pt x="82" y="456"/>
                  </a:lnTo>
                  <a:lnTo>
                    <a:pt x="78" y="452"/>
                  </a:lnTo>
                  <a:lnTo>
                    <a:pt x="76" y="448"/>
                  </a:lnTo>
                  <a:lnTo>
                    <a:pt x="74" y="444"/>
                  </a:lnTo>
                  <a:lnTo>
                    <a:pt x="74" y="436"/>
                  </a:lnTo>
                  <a:lnTo>
                    <a:pt x="74" y="432"/>
                  </a:lnTo>
                  <a:lnTo>
                    <a:pt x="76" y="428"/>
                  </a:lnTo>
                  <a:lnTo>
                    <a:pt x="78" y="426"/>
                  </a:lnTo>
                  <a:lnTo>
                    <a:pt x="82" y="424"/>
                  </a:lnTo>
                  <a:lnTo>
                    <a:pt x="84" y="424"/>
                  </a:lnTo>
                  <a:lnTo>
                    <a:pt x="86" y="424"/>
                  </a:lnTo>
                  <a:lnTo>
                    <a:pt x="88" y="424"/>
                  </a:lnTo>
                  <a:lnTo>
                    <a:pt x="104" y="402"/>
                  </a:lnTo>
                  <a:lnTo>
                    <a:pt x="112" y="382"/>
                  </a:lnTo>
                  <a:lnTo>
                    <a:pt x="112" y="370"/>
                  </a:lnTo>
                  <a:lnTo>
                    <a:pt x="124" y="368"/>
                  </a:lnTo>
                  <a:lnTo>
                    <a:pt x="124" y="354"/>
                  </a:lnTo>
                  <a:lnTo>
                    <a:pt x="112" y="348"/>
                  </a:lnTo>
                  <a:lnTo>
                    <a:pt x="112" y="346"/>
                  </a:lnTo>
                  <a:lnTo>
                    <a:pt x="110" y="344"/>
                  </a:lnTo>
                  <a:lnTo>
                    <a:pt x="110" y="340"/>
                  </a:lnTo>
                  <a:lnTo>
                    <a:pt x="110" y="336"/>
                  </a:lnTo>
                  <a:lnTo>
                    <a:pt x="112" y="334"/>
                  </a:lnTo>
                  <a:lnTo>
                    <a:pt x="114" y="332"/>
                  </a:lnTo>
                  <a:lnTo>
                    <a:pt x="118" y="332"/>
                  </a:lnTo>
                  <a:lnTo>
                    <a:pt x="138" y="334"/>
                  </a:lnTo>
                  <a:lnTo>
                    <a:pt x="142" y="314"/>
                  </a:lnTo>
                  <a:lnTo>
                    <a:pt x="142" y="312"/>
                  </a:lnTo>
                  <a:lnTo>
                    <a:pt x="144" y="310"/>
                  </a:lnTo>
                  <a:lnTo>
                    <a:pt x="144" y="306"/>
                  </a:lnTo>
                  <a:lnTo>
                    <a:pt x="148" y="300"/>
                  </a:lnTo>
                  <a:lnTo>
                    <a:pt x="150" y="296"/>
                  </a:lnTo>
                  <a:lnTo>
                    <a:pt x="154" y="294"/>
                  </a:lnTo>
                  <a:lnTo>
                    <a:pt x="160" y="292"/>
                  </a:lnTo>
                  <a:lnTo>
                    <a:pt x="164" y="294"/>
                  </a:lnTo>
                  <a:lnTo>
                    <a:pt x="172" y="294"/>
                  </a:lnTo>
                  <a:lnTo>
                    <a:pt x="184" y="294"/>
                  </a:lnTo>
                  <a:lnTo>
                    <a:pt x="198" y="290"/>
                  </a:lnTo>
                  <a:lnTo>
                    <a:pt x="210" y="282"/>
                  </a:lnTo>
                  <a:lnTo>
                    <a:pt x="218" y="266"/>
                  </a:lnTo>
                  <a:lnTo>
                    <a:pt x="220" y="262"/>
                  </a:lnTo>
                  <a:lnTo>
                    <a:pt x="220" y="256"/>
                  </a:lnTo>
                  <a:lnTo>
                    <a:pt x="218" y="250"/>
                  </a:lnTo>
                  <a:lnTo>
                    <a:pt x="216" y="242"/>
                  </a:lnTo>
                  <a:lnTo>
                    <a:pt x="214" y="234"/>
                  </a:lnTo>
                  <a:lnTo>
                    <a:pt x="208" y="218"/>
                  </a:lnTo>
                  <a:lnTo>
                    <a:pt x="206" y="216"/>
                  </a:lnTo>
                  <a:lnTo>
                    <a:pt x="206" y="214"/>
                  </a:lnTo>
                  <a:lnTo>
                    <a:pt x="204" y="210"/>
                  </a:lnTo>
                  <a:lnTo>
                    <a:pt x="202" y="206"/>
                  </a:lnTo>
                  <a:lnTo>
                    <a:pt x="200" y="202"/>
                  </a:lnTo>
                  <a:lnTo>
                    <a:pt x="200" y="196"/>
                  </a:lnTo>
                  <a:lnTo>
                    <a:pt x="202" y="194"/>
                  </a:lnTo>
                  <a:lnTo>
                    <a:pt x="202" y="190"/>
                  </a:lnTo>
                  <a:lnTo>
                    <a:pt x="200" y="180"/>
                  </a:lnTo>
                  <a:lnTo>
                    <a:pt x="200" y="168"/>
                  </a:lnTo>
                  <a:lnTo>
                    <a:pt x="200" y="158"/>
                  </a:lnTo>
                  <a:lnTo>
                    <a:pt x="202" y="152"/>
                  </a:lnTo>
                  <a:lnTo>
                    <a:pt x="214" y="134"/>
                  </a:lnTo>
                  <a:lnTo>
                    <a:pt x="214" y="132"/>
                  </a:lnTo>
                  <a:lnTo>
                    <a:pt x="214" y="128"/>
                  </a:lnTo>
                  <a:lnTo>
                    <a:pt x="218" y="124"/>
                  </a:lnTo>
                  <a:lnTo>
                    <a:pt x="220" y="120"/>
                  </a:lnTo>
                  <a:lnTo>
                    <a:pt x="224" y="116"/>
                  </a:lnTo>
                  <a:lnTo>
                    <a:pt x="228" y="112"/>
                  </a:lnTo>
                  <a:lnTo>
                    <a:pt x="230" y="110"/>
                  </a:lnTo>
                  <a:lnTo>
                    <a:pt x="238" y="104"/>
                  </a:lnTo>
                  <a:lnTo>
                    <a:pt x="246" y="98"/>
                  </a:lnTo>
                  <a:lnTo>
                    <a:pt x="254" y="90"/>
                  </a:lnTo>
                  <a:lnTo>
                    <a:pt x="262" y="84"/>
                  </a:lnTo>
                  <a:lnTo>
                    <a:pt x="264" y="82"/>
                  </a:lnTo>
                  <a:lnTo>
                    <a:pt x="266" y="76"/>
                  </a:lnTo>
                  <a:lnTo>
                    <a:pt x="268" y="72"/>
                  </a:lnTo>
                  <a:lnTo>
                    <a:pt x="268" y="68"/>
                  </a:lnTo>
                  <a:lnTo>
                    <a:pt x="268" y="64"/>
                  </a:lnTo>
                  <a:lnTo>
                    <a:pt x="266" y="62"/>
                  </a:lnTo>
                  <a:lnTo>
                    <a:pt x="264" y="62"/>
                  </a:lnTo>
                  <a:lnTo>
                    <a:pt x="262" y="62"/>
                  </a:lnTo>
                  <a:lnTo>
                    <a:pt x="262" y="60"/>
                  </a:lnTo>
                  <a:lnTo>
                    <a:pt x="260" y="60"/>
                  </a:lnTo>
                  <a:lnTo>
                    <a:pt x="258" y="60"/>
                  </a:lnTo>
                  <a:lnTo>
                    <a:pt x="258" y="58"/>
                  </a:lnTo>
                  <a:lnTo>
                    <a:pt x="258" y="56"/>
                  </a:lnTo>
                  <a:lnTo>
                    <a:pt x="260" y="56"/>
                  </a:lnTo>
                  <a:lnTo>
                    <a:pt x="252" y="58"/>
                  </a:lnTo>
                  <a:lnTo>
                    <a:pt x="252" y="60"/>
                  </a:lnTo>
                  <a:lnTo>
                    <a:pt x="250" y="66"/>
                  </a:lnTo>
                  <a:lnTo>
                    <a:pt x="250" y="70"/>
                  </a:lnTo>
                  <a:lnTo>
                    <a:pt x="250" y="72"/>
                  </a:lnTo>
                  <a:lnTo>
                    <a:pt x="250" y="74"/>
                  </a:lnTo>
                  <a:lnTo>
                    <a:pt x="248" y="78"/>
                  </a:lnTo>
                  <a:lnTo>
                    <a:pt x="246" y="82"/>
                  </a:lnTo>
                  <a:lnTo>
                    <a:pt x="246" y="86"/>
                  </a:lnTo>
                  <a:lnTo>
                    <a:pt x="246" y="88"/>
                  </a:lnTo>
                  <a:lnTo>
                    <a:pt x="194" y="88"/>
                  </a:lnTo>
                  <a:lnTo>
                    <a:pt x="210" y="52"/>
                  </a:lnTo>
                  <a:lnTo>
                    <a:pt x="176" y="34"/>
                  </a:lnTo>
                  <a:lnTo>
                    <a:pt x="170" y="28"/>
                  </a:lnTo>
                  <a:lnTo>
                    <a:pt x="154" y="22"/>
                  </a:lnTo>
                  <a:lnTo>
                    <a:pt x="150" y="20"/>
                  </a:lnTo>
                  <a:lnTo>
                    <a:pt x="146" y="18"/>
                  </a:lnTo>
                  <a:lnTo>
                    <a:pt x="144" y="16"/>
                  </a:lnTo>
                  <a:lnTo>
                    <a:pt x="144" y="14"/>
                  </a:lnTo>
                  <a:lnTo>
                    <a:pt x="144" y="10"/>
                  </a:lnTo>
                  <a:lnTo>
                    <a:pt x="144" y="6"/>
                  </a:lnTo>
                  <a:lnTo>
                    <a:pt x="142" y="4"/>
                  </a:lnTo>
                  <a:lnTo>
                    <a:pt x="140" y="2"/>
                  </a:lnTo>
                  <a:lnTo>
                    <a:pt x="138" y="2"/>
                  </a:lnTo>
                  <a:lnTo>
                    <a:pt x="134" y="0"/>
                  </a:lnTo>
                  <a:lnTo>
                    <a:pt x="132" y="2"/>
                  </a:lnTo>
                  <a:lnTo>
                    <a:pt x="130" y="4"/>
                  </a:lnTo>
                  <a:lnTo>
                    <a:pt x="120" y="16"/>
                  </a:lnTo>
                  <a:lnTo>
                    <a:pt x="120" y="14"/>
                  </a:lnTo>
                  <a:lnTo>
                    <a:pt x="120" y="12"/>
                  </a:lnTo>
                  <a:lnTo>
                    <a:pt x="118" y="8"/>
                  </a:lnTo>
                  <a:lnTo>
                    <a:pt x="116" y="6"/>
                  </a:lnTo>
                  <a:lnTo>
                    <a:pt x="114" y="4"/>
                  </a:lnTo>
                  <a:lnTo>
                    <a:pt x="108" y="4"/>
                  </a:lnTo>
                  <a:lnTo>
                    <a:pt x="94" y="0"/>
                  </a:lnTo>
                  <a:lnTo>
                    <a:pt x="94" y="2"/>
                  </a:lnTo>
                  <a:lnTo>
                    <a:pt x="92" y="6"/>
                  </a:lnTo>
                  <a:lnTo>
                    <a:pt x="90" y="10"/>
                  </a:lnTo>
                  <a:lnTo>
                    <a:pt x="86" y="14"/>
                  </a:lnTo>
                  <a:lnTo>
                    <a:pt x="82" y="18"/>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55" name="Freeform 332"/>
            <p:cNvSpPr>
              <a:spLocks/>
            </p:cNvSpPr>
            <p:nvPr/>
          </p:nvSpPr>
          <p:spPr bwMode="gray">
            <a:xfrm>
              <a:off x="1681" y="2823"/>
              <a:ext cx="587" cy="572"/>
            </a:xfrm>
            <a:custGeom>
              <a:avLst/>
              <a:gdLst>
                <a:gd name="T0" fmla="*/ 324 w 532"/>
                <a:gd name="T1" fmla="*/ 492 h 572"/>
                <a:gd name="T2" fmla="*/ 418 w 532"/>
                <a:gd name="T3" fmla="*/ 404 h 572"/>
                <a:gd name="T4" fmla="*/ 474 w 532"/>
                <a:gd name="T5" fmla="*/ 284 h 572"/>
                <a:gd name="T6" fmla="*/ 532 w 532"/>
                <a:gd name="T7" fmla="*/ 162 h 572"/>
                <a:gd name="T8" fmla="*/ 478 w 532"/>
                <a:gd name="T9" fmla="*/ 116 h 572"/>
                <a:gd name="T10" fmla="*/ 382 w 532"/>
                <a:gd name="T11" fmla="*/ 96 h 572"/>
                <a:gd name="T12" fmla="*/ 384 w 532"/>
                <a:gd name="T13" fmla="*/ 80 h 572"/>
                <a:gd name="T14" fmla="*/ 366 w 532"/>
                <a:gd name="T15" fmla="*/ 76 h 572"/>
                <a:gd name="T16" fmla="*/ 336 w 532"/>
                <a:gd name="T17" fmla="*/ 72 h 572"/>
                <a:gd name="T18" fmla="*/ 306 w 532"/>
                <a:gd name="T19" fmla="*/ 84 h 572"/>
                <a:gd name="T20" fmla="*/ 282 w 532"/>
                <a:gd name="T21" fmla="*/ 96 h 572"/>
                <a:gd name="T22" fmla="*/ 300 w 532"/>
                <a:gd name="T23" fmla="*/ 76 h 572"/>
                <a:gd name="T24" fmla="*/ 322 w 532"/>
                <a:gd name="T25" fmla="*/ 50 h 572"/>
                <a:gd name="T26" fmla="*/ 282 w 532"/>
                <a:gd name="T27" fmla="*/ 0 h 572"/>
                <a:gd name="T28" fmla="*/ 264 w 532"/>
                <a:gd name="T29" fmla="*/ 20 h 572"/>
                <a:gd name="T30" fmla="*/ 254 w 532"/>
                <a:gd name="T31" fmla="*/ 22 h 572"/>
                <a:gd name="T32" fmla="*/ 244 w 532"/>
                <a:gd name="T33" fmla="*/ 22 h 572"/>
                <a:gd name="T34" fmla="*/ 234 w 532"/>
                <a:gd name="T35" fmla="*/ 24 h 572"/>
                <a:gd name="T36" fmla="*/ 218 w 532"/>
                <a:gd name="T37" fmla="*/ 22 h 572"/>
                <a:gd name="T38" fmla="*/ 202 w 532"/>
                <a:gd name="T39" fmla="*/ 26 h 572"/>
                <a:gd name="T40" fmla="*/ 184 w 532"/>
                <a:gd name="T41" fmla="*/ 24 h 572"/>
                <a:gd name="T42" fmla="*/ 176 w 532"/>
                <a:gd name="T43" fmla="*/ 2 h 572"/>
                <a:gd name="T44" fmla="*/ 156 w 532"/>
                <a:gd name="T45" fmla="*/ 14 h 572"/>
                <a:gd name="T46" fmla="*/ 120 w 532"/>
                <a:gd name="T47" fmla="*/ 6 h 572"/>
                <a:gd name="T48" fmla="*/ 120 w 532"/>
                <a:gd name="T49" fmla="*/ 10 h 572"/>
                <a:gd name="T50" fmla="*/ 130 w 532"/>
                <a:gd name="T51" fmla="*/ 26 h 572"/>
                <a:gd name="T52" fmla="*/ 90 w 532"/>
                <a:gd name="T53" fmla="*/ 52 h 572"/>
                <a:gd name="T54" fmla="*/ 76 w 532"/>
                <a:gd name="T55" fmla="*/ 44 h 572"/>
                <a:gd name="T56" fmla="*/ 62 w 532"/>
                <a:gd name="T57" fmla="*/ 62 h 572"/>
                <a:gd name="T58" fmla="*/ 52 w 532"/>
                <a:gd name="T59" fmla="*/ 70 h 572"/>
                <a:gd name="T60" fmla="*/ 60 w 532"/>
                <a:gd name="T61" fmla="*/ 96 h 572"/>
                <a:gd name="T62" fmla="*/ 36 w 532"/>
                <a:gd name="T63" fmla="*/ 132 h 572"/>
                <a:gd name="T64" fmla="*/ 10 w 532"/>
                <a:gd name="T65" fmla="*/ 146 h 572"/>
                <a:gd name="T66" fmla="*/ 2 w 532"/>
                <a:gd name="T67" fmla="*/ 164 h 572"/>
                <a:gd name="T68" fmla="*/ 4 w 532"/>
                <a:gd name="T69" fmla="*/ 194 h 572"/>
                <a:gd name="T70" fmla="*/ 12 w 532"/>
                <a:gd name="T71" fmla="*/ 198 h 572"/>
                <a:gd name="T72" fmla="*/ 26 w 532"/>
                <a:gd name="T73" fmla="*/ 206 h 572"/>
                <a:gd name="T74" fmla="*/ 42 w 532"/>
                <a:gd name="T75" fmla="*/ 198 h 572"/>
                <a:gd name="T76" fmla="*/ 50 w 532"/>
                <a:gd name="T77" fmla="*/ 226 h 572"/>
                <a:gd name="T78" fmla="*/ 78 w 532"/>
                <a:gd name="T79" fmla="*/ 224 h 572"/>
                <a:gd name="T80" fmla="*/ 96 w 532"/>
                <a:gd name="T81" fmla="*/ 210 h 572"/>
                <a:gd name="T82" fmla="*/ 110 w 532"/>
                <a:gd name="T83" fmla="*/ 206 h 572"/>
                <a:gd name="T84" fmla="*/ 124 w 532"/>
                <a:gd name="T85" fmla="*/ 248 h 572"/>
                <a:gd name="T86" fmla="*/ 156 w 532"/>
                <a:gd name="T87" fmla="*/ 266 h 572"/>
                <a:gd name="T88" fmla="*/ 182 w 532"/>
                <a:gd name="T89" fmla="*/ 288 h 572"/>
                <a:gd name="T90" fmla="*/ 206 w 532"/>
                <a:gd name="T91" fmla="*/ 310 h 572"/>
                <a:gd name="T92" fmla="*/ 214 w 532"/>
                <a:gd name="T93" fmla="*/ 326 h 572"/>
                <a:gd name="T94" fmla="*/ 214 w 532"/>
                <a:gd name="T95" fmla="*/ 372 h 572"/>
                <a:gd name="T96" fmla="*/ 220 w 532"/>
                <a:gd name="T97" fmla="*/ 416 h 572"/>
                <a:gd name="T98" fmla="*/ 242 w 532"/>
                <a:gd name="T99" fmla="*/ 422 h 572"/>
                <a:gd name="T100" fmla="*/ 254 w 532"/>
                <a:gd name="T101" fmla="*/ 436 h 572"/>
                <a:gd name="T102" fmla="*/ 264 w 532"/>
                <a:gd name="T103" fmla="*/ 450 h 572"/>
                <a:gd name="T104" fmla="*/ 270 w 532"/>
                <a:gd name="T105" fmla="*/ 466 h 572"/>
                <a:gd name="T106" fmla="*/ 232 w 532"/>
                <a:gd name="T107" fmla="*/ 500 h 572"/>
                <a:gd name="T108" fmla="*/ 216 w 532"/>
                <a:gd name="T109" fmla="*/ 524 h 572"/>
                <a:gd name="T110" fmla="*/ 240 w 532"/>
                <a:gd name="T111" fmla="*/ 538 h 572"/>
                <a:gd name="T112" fmla="*/ 264 w 532"/>
                <a:gd name="T113" fmla="*/ 552 h 5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32"/>
                <a:gd name="T172" fmla="*/ 0 h 572"/>
                <a:gd name="T173" fmla="*/ 532 w 532"/>
                <a:gd name="T174" fmla="*/ 572 h 57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32" h="572">
                  <a:moveTo>
                    <a:pt x="290" y="562"/>
                  </a:moveTo>
                  <a:lnTo>
                    <a:pt x="292" y="556"/>
                  </a:lnTo>
                  <a:lnTo>
                    <a:pt x="294" y="552"/>
                  </a:lnTo>
                  <a:lnTo>
                    <a:pt x="296" y="548"/>
                  </a:lnTo>
                  <a:lnTo>
                    <a:pt x="304" y="536"/>
                  </a:lnTo>
                  <a:lnTo>
                    <a:pt x="314" y="518"/>
                  </a:lnTo>
                  <a:lnTo>
                    <a:pt x="324" y="492"/>
                  </a:lnTo>
                  <a:lnTo>
                    <a:pt x="336" y="458"/>
                  </a:lnTo>
                  <a:lnTo>
                    <a:pt x="342" y="452"/>
                  </a:lnTo>
                  <a:lnTo>
                    <a:pt x="354" y="440"/>
                  </a:lnTo>
                  <a:lnTo>
                    <a:pt x="370" y="426"/>
                  </a:lnTo>
                  <a:lnTo>
                    <a:pt x="392" y="414"/>
                  </a:lnTo>
                  <a:lnTo>
                    <a:pt x="416" y="406"/>
                  </a:lnTo>
                  <a:lnTo>
                    <a:pt x="418" y="404"/>
                  </a:lnTo>
                  <a:lnTo>
                    <a:pt x="426" y="400"/>
                  </a:lnTo>
                  <a:lnTo>
                    <a:pt x="434" y="394"/>
                  </a:lnTo>
                  <a:lnTo>
                    <a:pt x="446" y="382"/>
                  </a:lnTo>
                  <a:lnTo>
                    <a:pt x="456" y="366"/>
                  </a:lnTo>
                  <a:lnTo>
                    <a:pt x="466" y="344"/>
                  </a:lnTo>
                  <a:lnTo>
                    <a:pt x="472" y="318"/>
                  </a:lnTo>
                  <a:lnTo>
                    <a:pt x="474" y="284"/>
                  </a:lnTo>
                  <a:lnTo>
                    <a:pt x="514" y="216"/>
                  </a:lnTo>
                  <a:lnTo>
                    <a:pt x="516" y="214"/>
                  </a:lnTo>
                  <a:lnTo>
                    <a:pt x="524" y="204"/>
                  </a:lnTo>
                  <a:lnTo>
                    <a:pt x="530" y="190"/>
                  </a:lnTo>
                  <a:lnTo>
                    <a:pt x="532" y="170"/>
                  </a:lnTo>
                  <a:lnTo>
                    <a:pt x="532" y="168"/>
                  </a:lnTo>
                  <a:lnTo>
                    <a:pt x="532" y="162"/>
                  </a:lnTo>
                  <a:lnTo>
                    <a:pt x="532" y="154"/>
                  </a:lnTo>
                  <a:lnTo>
                    <a:pt x="528" y="146"/>
                  </a:lnTo>
                  <a:lnTo>
                    <a:pt x="518" y="138"/>
                  </a:lnTo>
                  <a:lnTo>
                    <a:pt x="502" y="132"/>
                  </a:lnTo>
                  <a:lnTo>
                    <a:pt x="498" y="130"/>
                  </a:lnTo>
                  <a:lnTo>
                    <a:pt x="490" y="124"/>
                  </a:lnTo>
                  <a:lnTo>
                    <a:pt x="478" y="116"/>
                  </a:lnTo>
                  <a:lnTo>
                    <a:pt x="464" y="110"/>
                  </a:lnTo>
                  <a:lnTo>
                    <a:pt x="448" y="110"/>
                  </a:lnTo>
                  <a:lnTo>
                    <a:pt x="398" y="94"/>
                  </a:lnTo>
                  <a:lnTo>
                    <a:pt x="394" y="92"/>
                  </a:lnTo>
                  <a:lnTo>
                    <a:pt x="390" y="94"/>
                  </a:lnTo>
                  <a:lnTo>
                    <a:pt x="386" y="94"/>
                  </a:lnTo>
                  <a:lnTo>
                    <a:pt x="382" y="96"/>
                  </a:lnTo>
                  <a:lnTo>
                    <a:pt x="380" y="98"/>
                  </a:lnTo>
                  <a:lnTo>
                    <a:pt x="378" y="98"/>
                  </a:lnTo>
                  <a:lnTo>
                    <a:pt x="380" y="94"/>
                  </a:lnTo>
                  <a:lnTo>
                    <a:pt x="382" y="90"/>
                  </a:lnTo>
                  <a:lnTo>
                    <a:pt x="382" y="86"/>
                  </a:lnTo>
                  <a:lnTo>
                    <a:pt x="384" y="82"/>
                  </a:lnTo>
                  <a:lnTo>
                    <a:pt x="384" y="80"/>
                  </a:lnTo>
                  <a:lnTo>
                    <a:pt x="382" y="78"/>
                  </a:lnTo>
                  <a:lnTo>
                    <a:pt x="380" y="76"/>
                  </a:lnTo>
                  <a:lnTo>
                    <a:pt x="376" y="76"/>
                  </a:lnTo>
                  <a:lnTo>
                    <a:pt x="374" y="76"/>
                  </a:lnTo>
                  <a:lnTo>
                    <a:pt x="370" y="76"/>
                  </a:lnTo>
                  <a:lnTo>
                    <a:pt x="368" y="76"/>
                  </a:lnTo>
                  <a:lnTo>
                    <a:pt x="366" y="76"/>
                  </a:lnTo>
                  <a:lnTo>
                    <a:pt x="362" y="76"/>
                  </a:lnTo>
                  <a:lnTo>
                    <a:pt x="358" y="74"/>
                  </a:lnTo>
                  <a:lnTo>
                    <a:pt x="352" y="74"/>
                  </a:lnTo>
                  <a:lnTo>
                    <a:pt x="346" y="72"/>
                  </a:lnTo>
                  <a:lnTo>
                    <a:pt x="340" y="72"/>
                  </a:lnTo>
                  <a:lnTo>
                    <a:pt x="338" y="72"/>
                  </a:lnTo>
                  <a:lnTo>
                    <a:pt x="336" y="72"/>
                  </a:lnTo>
                  <a:lnTo>
                    <a:pt x="330" y="72"/>
                  </a:lnTo>
                  <a:lnTo>
                    <a:pt x="324" y="76"/>
                  </a:lnTo>
                  <a:lnTo>
                    <a:pt x="318" y="78"/>
                  </a:lnTo>
                  <a:lnTo>
                    <a:pt x="314" y="80"/>
                  </a:lnTo>
                  <a:lnTo>
                    <a:pt x="310" y="82"/>
                  </a:lnTo>
                  <a:lnTo>
                    <a:pt x="306" y="84"/>
                  </a:lnTo>
                  <a:lnTo>
                    <a:pt x="298" y="90"/>
                  </a:lnTo>
                  <a:lnTo>
                    <a:pt x="292" y="94"/>
                  </a:lnTo>
                  <a:lnTo>
                    <a:pt x="286" y="98"/>
                  </a:lnTo>
                  <a:lnTo>
                    <a:pt x="282" y="98"/>
                  </a:lnTo>
                  <a:lnTo>
                    <a:pt x="278" y="98"/>
                  </a:lnTo>
                  <a:lnTo>
                    <a:pt x="282" y="96"/>
                  </a:lnTo>
                  <a:lnTo>
                    <a:pt x="286" y="94"/>
                  </a:lnTo>
                  <a:lnTo>
                    <a:pt x="290" y="90"/>
                  </a:lnTo>
                  <a:lnTo>
                    <a:pt x="292" y="86"/>
                  </a:lnTo>
                  <a:lnTo>
                    <a:pt x="294" y="84"/>
                  </a:lnTo>
                  <a:lnTo>
                    <a:pt x="298" y="80"/>
                  </a:lnTo>
                  <a:lnTo>
                    <a:pt x="300" y="76"/>
                  </a:lnTo>
                  <a:lnTo>
                    <a:pt x="304" y="72"/>
                  </a:lnTo>
                  <a:lnTo>
                    <a:pt x="308" y="68"/>
                  </a:lnTo>
                  <a:lnTo>
                    <a:pt x="312" y="66"/>
                  </a:lnTo>
                  <a:lnTo>
                    <a:pt x="314" y="64"/>
                  </a:lnTo>
                  <a:lnTo>
                    <a:pt x="316" y="62"/>
                  </a:lnTo>
                  <a:lnTo>
                    <a:pt x="320" y="56"/>
                  </a:lnTo>
                  <a:lnTo>
                    <a:pt x="322" y="50"/>
                  </a:lnTo>
                  <a:lnTo>
                    <a:pt x="322" y="46"/>
                  </a:lnTo>
                  <a:lnTo>
                    <a:pt x="312" y="26"/>
                  </a:lnTo>
                  <a:lnTo>
                    <a:pt x="296" y="8"/>
                  </a:lnTo>
                  <a:lnTo>
                    <a:pt x="290" y="4"/>
                  </a:lnTo>
                  <a:lnTo>
                    <a:pt x="282" y="0"/>
                  </a:lnTo>
                  <a:lnTo>
                    <a:pt x="276" y="4"/>
                  </a:lnTo>
                  <a:lnTo>
                    <a:pt x="274" y="8"/>
                  </a:lnTo>
                  <a:lnTo>
                    <a:pt x="270" y="8"/>
                  </a:lnTo>
                  <a:lnTo>
                    <a:pt x="270" y="10"/>
                  </a:lnTo>
                  <a:lnTo>
                    <a:pt x="268" y="14"/>
                  </a:lnTo>
                  <a:lnTo>
                    <a:pt x="266" y="18"/>
                  </a:lnTo>
                  <a:lnTo>
                    <a:pt x="264" y="20"/>
                  </a:lnTo>
                  <a:lnTo>
                    <a:pt x="264" y="22"/>
                  </a:lnTo>
                  <a:lnTo>
                    <a:pt x="262" y="24"/>
                  </a:lnTo>
                  <a:lnTo>
                    <a:pt x="260" y="24"/>
                  </a:lnTo>
                  <a:lnTo>
                    <a:pt x="258" y="24"/>
                  </a:lnTo>
                  <a:lnTo>
                    <a:pt x="256" y="24"/>
                  </a:lnTo>
                  <a:lnTo>
                    <a:pt x="254" y="22"/>
                  </a:lnTo>
                  <a:lnTo>
                    <a:pt x="252" y="22"/>
                  </a:lnTo>
                  <a:lnTo>
                    <a:pt x="250" y="22"/>
                  </a:lnTo>
                  <a:lnTo>
                    <a:pt x="248" y="22"/>
                  </a:lnTo>
                  <a:lnTo>
                    <a:pt x="246" y="22"/>
                  </a:lnTo>
                  <a:lnTo>
                    <a:pt x="244" y="22"/>
                  </a:lnTo>
                  <a:lnTo>
                    <a:pt x="242" y="24"/>
                  </a:lnTo>
                  <a:lnTo>
                    <a:pt x="240" y="24"/>
                  </a:lnTo>
                  <a:lnTo>
                    <a:pt x="238" y="24"/>
                  </a:lnTo>
                  <a:lnTo>
                    <a:pt x="236" y="24"/>
                  </a:lnTo>
                  <a:lnTo>
                    <a:pt x="234" y="24"/>
                  </a:lnTo>
                  <a:lnTo>
                    <a:pt x="232" y="22"/>
                  </a:lnTo>
                  <a:lnTo>
                    <a:pt x="230" y="22"/>
                  </a:lnTo>
                  <a:lnTo>
                    <a:pt x="228" y="22"/>
                  </a:lnTo>
                  <a:lnTo>
                    <a:pt x="226" y="24"/>
                  </a:lnTo>
                  <a:lnTo>
                    <a:pt x="224" y="24"/>
                  </a:lnTo>
                  <a:lnTo>
                    <a:pt x="218" y="22"/>
                  </a:lnTo>
                  <a:lnTo>
                    <a:pt x="218" y="26"/>
                  </a:lnTo>
                  <a:lnTo>
                    <a:pt x="218" y="28"/>
                  </a:lnTo>
                  <a:lnTo>
                    <a:pt x="214" y="28"/>
                  </a:lnTo>
                  <a:lnTo>
                    <a:pt x="212" y="26"/>
                  </a:lnTo>
                  <a:lnTo>
                    <a:pt x="206" y="26"/>
                  </a:lnTo>
                  <a:lnTo>
                    <a:pt x="202" y="26"/>
                  </a:lnTo>
                  <a:lnTo>
                    <a:pt x="194" y="28"/>
                  </a:lnTo>
                  <a:lnTo>
                    <a:pt x="192" y="28"/>
                  </a:lnTo>
                  <a:lnTo>
                    <a:pt x="184" y="30"/>
                  </a:lnTo>
                  <a:lnTo>
                    <a:pt x="184" y="28"/>
                  </a:lnTo>
                  <a:lnTo>
                    <a:pt x="184" y="24"/>
                  </a:lnTo>
                  <a:lnTo>
                    <a:pt x="184" y="20"/>
                  </a:lnTo>
                  <a:lnTo>
                    <a:pt x="184" y="18"/>
                  </a:lnTo>
                  <a:lnTo>
                    <a:pt x="184" y="14"/>
                  </a:lnTo>
                  <a:lnTo>
                    <a:pt x="184" y="10"/>
                  </a:lnTo>
                  <a:lnTo>
                    <a:pt x="184" y="6"/>
                  </a:lnTo>
                  <a:lnTo>
                    <a:pt x="182" y="2"/>
                  </a:lnTo>
                  <a:lnTo>
                    <a:pt x="176" y="2"/>
                  </a:lnTo>
                  <a:lnTo>
                    <a:pt x="176" y="4"/>
                  </a:lnTo>
                  <a:lnTo>
                    <a:pt x="174" y="6"/>
                  </a:lnTo>
                  <a:lnTo>
                    <a:pt x="172" y="8"/>
                  </a:lnTo>
                  <a:lnTo>
                    <a:pt x="166" y="6"/>
                  </a:lnTo>
                  <a:lnTo>
                    <a:pt x="156" y="10"/>
                  </a:lnTo>
                  <a:lnTo>
                    <a:pt x="156" y="14"/>
                  </a:lnTo>
                  <a:lnTo>
                    <a:pt x="142" y="16"/>
                  </a:lnTo>
                  <a:lnTo>
                    <a:pt x="138" y="10"/>
                  </a:lnTo>
                  <a:lnTo>
                    <a:pt x="136" y="10"/>
                  </a:lnTo>
                  <a:lnTo>
                    <a:pt x="134" y="10"/>
                  </a:lnTo>
                  <a:lnTo>
                    <a:pt x="128" y="8"/>
                  </a:lnTo>
                  <a:lnTo>
                    <a:pt x="124" y="8"/>
                  </a:lnTo>
                  <a:lnTo>
                    <a:pt x="120" y="6"/>
                  </a:lnTo>
                  <a:lnTo>
                    <a:pt x="116" y="4"/>
                  </a:lnTo>
                  <a:lnTo>
                    <a:pt x="116" y="6"/>
                  </a:lnTo>
                  <a:lnTo>
                    <a:pt x="116" y="8"/>
                  </a:lnTo>
                  <a:lnTo>
                    <a:pt x="116" y="10"/>
                  </a:lnTo>
                  <a:lnTo>
                    <a:pt x="118" y="10"/>
                  </a:lnTo>
                  <a:lnTo>
                    <a:pt x="120" y="10"/>
                  </a:lnTo>
                  <a:lnTo>
                    <a:pt x="122" y="12"/>
                  </a:lnTo>
                  <a:lnTo>
                    <a:pt x="124" y="14"/>
                  </a:lnTo>
                  <a:lnTo>
                    <a:pt x="124" y="18"/>
                  </a:lnTo>
                  <a:lnTo>
                    <a:pt x="124" y="22"/>
                  </a:lnTo>
                  <a:lnTo>
                    <a:pt x="126" y="24"/>
                  </a:lnTo>
                  <a:lnTo>
                    <a:pt x="128" y="26"/>
                  </a:lnTo>
                  <a:lnTo>
                    <a:pt x="130" y="26"/>
                  </a:lnTo>
                  <a:lnTo>
                    <a:pt x="134" y="26"/>
                  </a:lnTo>
                  <a:lnTo>
                    <a:pt x="136" y="26"/>
                  </a:lnTo>
                  <a:lnTo>
                    <a:pt x="136" y="34"/>
                  </a:lnTo>
                  <a:lnTo>
                    <a:pt x="128" y="38"/>
                  </a:lnTo>
                  <a:lnTo>
                    <a:pt x="110" y="58"/>
                  </a:lnTo>
                  <a:lnTo>
                    <a:pt x="92" y="52"/>
                  </a:lnTo>
                  <a:lnTo>
                    <a:pt x="90" y="52"/>
                  </a:lnTo>
                  <a:lnTo>
                    <a:pt x="88" y="52"/>
                  </a:lnTo>
                  <a:lnTo>
                    <a:pt x="84" y="50"/>
                  </a:lnTo>
                  <a:lnTo>
                    <a:pt x="80" y="50"/>
                  </a:lnTo>
                  <a:lnTo>
                    <a:pt x="78" y="50"/>
                  </a:lnTo>
                  <a:lnTo>
                    <a:pt x="78" y="46"/>
                  </a:lnTo>
                  <a:lnTo>
                    <a:pt x="76" y="44"/>
                  </a:lnTo>
                  <a:lnTo>
                    <a:pt x="76" y="42"/>
                  </a:lnTo>
                  <a:lnTo>
                    <a:pt x="74" y="40"/>
                  </a:lnTo>
                  <a:lnTo>
                    <a:pt x="52" y="44"/>
                  </a:lnTo>
                  <a:lnTo>
                    <a:pt x="52" y="52"/>
                  </a:lnTo>
                  <a:lnTo>
                    <a:pt x="60" y="52"/>
                  </a:lnTo>
                  <a:lnTo>
                    <a:pt x="62" y="62"/>
                  </a:lnTo>
                  <a:lnTo>
                    <a:pt x="60" y="60"/>
                  </a:lnTo>
                  <a:lnTo>
                    <a:pt x="58" y="60"/>
                  </a:lnTo>
                  <a:lnTo>
                    <a:pt x="56" y="58"/>
                  </a:lnTo>
                  <a:lnTo>
                    <a:pt x="54" y="58"/>
                  </a:lnTo>
                  <a:lnTo>
                    <a:pt x="52" y="60"/>
                  </a:lnTo>
                  <a:lnTo>
                    <a:pt x="52" y="70"/>
                  </a:lnTo>
                  <a:lnTo>
                    <a:pt x="54" y="70"/>
                  </a:lnTo>
                  <a:lnTo>
                    <a:pt x="54" y="72"/>
                  </a:lnTo>
                  <a:lnTo>
                    <a:pt x="56" y="76"/>
                  </a:lnTo>
                  <a:lnTo>
                    <a:pt x="58" y="80"/>
                  </a:lnTo>
                  <a:lnTo>
                    <a:pt x="60" y="86"/>
                  </a:lnTo>
                  <a:lnTo>
                    <a:pt x="60" y="92"/>
                  </a:lnTo>
                  <a:lnTo>
                    <a:pt x="60" y="96"/>
                  </a:lnTo>
                  <a:lnTo>
                    <a:pt x="52" y="126"/>
                  </a:lnTo>
                  <a:lnTo>
                    <a:pt x="50" y="132"/>
                  </a:lnTo>
                  <a:lnTo>
                    <a:pt x="44" y="132"/>
                  </a:lnTo>
                  <a:lnTo>
                    <a:pt x="42" y="130"/>
                  </a:lnTo>
                  <a:lnTo>
                    <a:pt x="38" y="130"/>
                  </a:lnTo>
                  <a:lnTo>
                    <a:pt x="36" y="132"/>
                  </a:lnTo>
                  <a:lnTo>
                    <a:pt x="34" y="132"/>
                  </a:lnTo>
                  <a:lnTo>
                    <a:pt x="32" y="132"/>
                  </a:lnTo>
                  <a:lnTo>
                    <a:pt x="28" y="134"/>
                  </a:lnTo>
                  <a:lnTo>
                    <a:pt x="22" y="134"/>
                  </a:lnTo>
                  <a:lnTo>
                    <a:pt x="18" y="138"/>
                  </a:lnTo>
                  <a:lnTo>
                    <a:pt x="14" y="142"/>
                  </a:lnTo>
                  <a:lnTo>
                    <a:pt x="10" y="146"/>
                  </a:lnTo>
                  <a:lnTo>
                    <a:pt x="10" y="148"/>
                  </a:lnTo>
                  <a:lnTo>
                    <a:pt x="10" y="152"/>
                  </a:lnTo>
                  <a:lnTo>
                    <a:pt x="8" y="156"/>
                  </a:lnTo>
                  <a:lnTo>
                    <a:pt x="6" y="158"/>
                  </a:lnTo>
                  <a:lnTo>
                    <a:pt x="6" y="160"/>
                  </a:lnTo>
                  <a:lnTo>
                    <a:pt x="4" y="162"/>
                  </a:lnTo>
                  <a:lnTo>
                    <a:pt x="2" y="164"/>
                  </a:lnTo>
                  <a:lnTo>
                    <a:pt x="0" y="168"/>
                  </a:lnTo>
                  <a:lnTo>
                    <a:pt x="0" y="174"/>
                  </a:lnTo>
                  <a:lnTo>
                    <a:pt x="0" y="182"/>
                  </a:lnTo>
                  <a:lnTo>
                    <a:pt x="2" y="188"/>
                  </a:lnTo>
                  <a:lnTo>
                    <a:pt x="2" y="190"/>
                  </a:lnTo>
                  <a:lnTo>
                    <a:pt x="4" y="192"/>
                  </a:lnTo>
                  <a:lnTo>
                    <a:pt x="4" y="194"/>
                  </a:lnTo>
                  <a:lnTo>
                    <a:pt x="6" y="198"/>
                  </a:lnTo>
                  <a:lnTo>
                    <a:pt x="6" y="200"/>
                  </a:lnTo>
                  <a:lnTo>
                    <a:pt x="4" y="200"/>
                  </a:lnTo>
                  <a:lnTo>
                    <a:pt x="6" y="200"/>
                  </a:lnTo>
                  <a:lnTo>
                    <a:pt x="10" y="198"/>
                  </a:lnTo>
                  <a:lnTo>
                    <a:pt x="12" y="198"/>
                  </a:lnTo>
                  <a:lnTo>
                    <a:pt x="14" y="200"/>
                  </a:lnTo>
                  <a:lnTo>
                    <a:pt x="16" y="202"/>
                  </a:lnTo>
                  <a:lnTo>
                    <a:pt x="18" y="204"/>
                  </a:lnTo>
                  <a:lnTo>
                    <a:pt x="22" y="204"/>
                  </a:lnTo>
                  <a:lnTo>
                    <a:pt x="26" y="206"/>
                  </a:lnTo>
                  <a:lnTo>
                    <a:pt x="30" y="206"/>
                  </a:lnTo>
                  <a:lnTo>
                    <a:pt x="34" y="204"/>
                  </a:lnTo>
                  <a:lnTo>
                    <a:pt x="36" y="202"/>
                  </a:lnTo>
                  <a:lnTo>
                    <a:pt x="38" y="200"/>
                  </a:lnTo>
                  <a:lnTo>
                    <a:pt x="42" y="198"/>
                  </a:lnTo>
                  <a:lnTo>
                    <a:pt x="42" y="196"/>
                  </a:lnTo>
                  <a:lnTo>
                    <a:pt x="42" y="222"/>
                  </a:lnTo>
                  <a:lnTo>
                    <a:pt x="42" y="224"/>
                  </a:lnTo>
                  <a:lnTo>
                    <a:pt x="44" y="224"/>
                  </a:lnTo>
                  <a:lnTo>
                    <a:pt x="48" y="226"/>
                  </a:lnTo>
                  <a:lnTo>
                    <a:pt x="50" y="226"/>
                  </a:lnTo>
                  <a:lnTo>
                    <a:pt x="54" y="226"/>
                  </a:lnTo>
                  <a:lnTo>
                    <a:pt x="58" y="226"/>
                  </a:lnTo>
                  <a:lnTo>
                    <a:pt x="64" y="226"/>
                  </a:lnTo>
                  <a:lnTo>
                    <a:pt x="70" y="226"/>
                  </a:lnTo>
                  <a:lnTo>
                    <a:pt x="74" y="224"/>
                  </a:lnTo>
                  <a:lnTo>
                    <a:pt x="78" y="224"/>
                  </a:lnTo>
                  <a:lnTo>
                    <a:pt x="80" y="222"/>
                  </a:lnTo>
                  <a:lnTo>
                    <a:pt x="84" y="218"/>
                  </a:lnTo>
                  <a:lnTo>
                    <a:pt x="86" y="216"/>
                  </a:lnTo>
                  <a:lnTo>
                    <a:pt x="86" y="214"/>
                  </a:lnTo>
                  <a:lnTo>
                    <a:pt x="90" y="212"/>
                  </a:lnTo>
                  <a:lnTo>
                    <a:pt x="94" y="210"/>
                  </a:lnTo>
                  <a:lnTo>
                    <a:pt x="96" y="210"/>
                  </a:lnTo>
                  <a:lnTo>
                    <a:pt x="100" y="212"/>
                  </a:lnTo>
                  <a:lnTo>
                    <a:pt x="102" y="212"/>
                  </a:lnTo>
                  <a:lnTo>
                    <a:pt x="104" y="210"/>
                  </a:lnTo>
                  <a:lnTo>
                    <a:pt x="106" y="208"/>
                  </a:lnTo>
                  <a:lnTo>
                    <a:pt x="108" y="206"/>
                  </a:lnTo>
                  <a:lnTo>
                    <a:pt x="110" y="206"/>
                  </a:lnTo>
                  <a:lnTo>
                    <a:pt x="112" y="206"/>
                  </a:lnTo>
                  <a:lnTo>
                    <a:pt x="112" y="208"/>
                  </a:lnTo>
                  <a:lnTo>
                    <a:pt x="112" y="212"/>
                  </a:lnTo>
                  <a:lnTo>
                    <a:pt x="112" y="216"/>
                  </a:lnTo>
                  <a:lnTo>
                    <a:pt x="112" y="226"/>
                  </a:lnTo>
                  <a:lnTo>
                    <a:pt x="114" y="238"/>
                  </a:lnTo>
                  <a:lnTo>
                    <a:pt x="124" y="248"/>
                  </a:lnTo>
                  <a:lnTo>
                    <a:pt x="136" y="252"/>
                  </a:lnTo>
                  <a:lnTo>
                    <a:pt x="146" y="250"/>
                  </a:lnTo>
                  <a:lnTo>
                    <a:pt x="148" y="252"/>
                  </a:lnTo>
                  <a:lnTo>
                    <a:pt x="148" y="254"/>
                  </a:lnTo>
                  <a:lnTo>
                    <a:pt x="150" y="258"/>
                  </a:lnTo>
                  <a:lnTo>
                    <a:pt x="152" y="262"/>
                  </a:lnTo>
                  <a:lnTo>
                    <a:pt x="156" y="266"/>
                  </a:lnTo>
                  <a:lnTo>
                    <a:pt x="162" y="268"/>
                  </a:lnTo>
                  <a:lnTo>
                    <a:pt x="164" y="268"/>
                  </a:lnTo>
                  <a:lnTo>
                    <a:pt x="166" y="272"/>
                  </a:lnTo>
                  <a:lnTo>
                    <a:pt x="170" y="274"/>
                  </a:lnTo>
                  <a:lnTo>
                    <a:pt x="174" y="278"/>
                  </a:lnTo>
                  <a:lnTo>
                    <a:pt x="178" y="284"/>
                  </a:lnTo>
                  <a:lnTo>
                    <a:pt x="182" y="288"/>
                  </a:lnTo>
                  <a:lnTo>
                    <a:pt x="182" y="294"/>
                  </a:lnTo>
                  <a:lnTo>
                    <a:pt x="206" y="296"/>
                  </a:lnTo>
                  <a:lnTo>
                    <a:pt x="206" y="298"/>
                  </a:lnTo>
                  <a:lnTo>
                    <a:pt x="204" y="300"/>
                  </a:lnTo>
                  <a:lnTo>
                    <a:pt x="204" y="304"/>
                  </a:lnTo>
                  <a:lnTo>
                    <a:pt x="204" y="308"/>
                  </a:lnTo>
                  <a:lnTo>
                    <a:pt x="206" y="310"/>
                  </a:lnTo>
                  <a:lnTo>
                    <a:pt x="208" y="312"/>
                  </a:lnTo>
                  <a:lnTo>
                    <a:pt x="210" y="312"/>
                  </a:lnTo>
                  <a:lnTo>
                    <a:pt x="212" y="314"/>
                  </a:lnTo>
                  <a:lnTo>
                    <a:pt x="214" y="318"/>
                  </a:lnTo>
                  <a:lnTo>
                    <a:pt x="214" y="322"/>
                  </a:lnTo>
                  <a:lnTo>
                    <a:pt x="214" y="326"/>
                  </a:lnTo>
                  <a:lnTo>
                    <a:pt x="214" y="338"/>
                  </a:lnTo>
                  <a:lnTo>
                    <a:pt x="214" y="350"/>
                  </a:lnTo>
                  <a:lnTo>
                    <a:pt x="214" y="362"/>
                  </a:lnTo>
                  <a:lnTo>
                    <a:pt x="210" y="368"/>
                  </a:lnTo>
                  <a:lnTo>
                    <a:pt x="212" y="368"/>
                  </a:lnTo>
                  <a:lnTo>
                    <a:pt x="212" y="370"/>
                  </a:lnTo>
                  <a:lnTo>
                    <a:pt x="214" y="372"/>
                  </a:lnTo>
                  <a:lnTo>
                    <a:pt x="214" y="374"/>
                  </a:lnTo>
                  <a:lnTo>
                    <a:pt x="214" y="380"/>
                  </a:lnTo>
                  <a:lnTo>
                    <a:pt x="216" y="384"/>
                  </a:lnTo>
                  <a:lnTo>
                    <a:pt x="216" y="396"/>
                  </a:lnTo>
                  <a:lnTo>
                    <a:pt x="218" y="408"/>
                  </a:lnTo>
                  <a:lnTo>
                    <a:pt x="218" y="416"/>
                  </a:lnTo>
                  <a:lnTo>
                    <a:pt x="220" y="416"/>
                  </a:lnTo>
                  <a:lnTo>
                    <a:pt x="220" y="418"/>
                  </a:lnTo>
                  <a:lnTo>
                    <a:pt x="222" y="420"/>
                  </a:lnTo>
                  <a:lnTo>
                    <a:pt x="226" y="420"/>
                  </a:lnTo>
                  <a:lnTo>
                    <a:pt x="236" y="424"/>
                  </a:lnTo>
                  <a:lnTo>
                    <a:pt x="238" y="422"/>
                  </a:lnTo>
                  <a:lnTo>
                    <a:pt x="240" y="422"/>
                  </a:lnTo>
                  <a:lnTo>
                    <a:pt x="242" y="422"/>
                  </a:lnTo>
                  <a:lnTo>
                    <a:pt x="244" y="422"/>
                  </a:lnTo>
                  <a:lnTo>
                    <a:pt x="246" y="422"/>
                  </a:lnTo>
                  <a:lnTo>
                    <a:pt x="248" y="424"/>
                  </a:lnTo>
                  <a:lnTo>
                    <a:pt x="250" y="428"/>
                  </a:lnTo>
                  <a:lnTo>
                    <a:pt x="252" y="432"/>
                  </a:lnTo>
                  <a:lnTo>
                    <a:pt x="254" y="436"/>
                  </a:lnTo>
                  <a:lnTo>
                    <a:pt x="256" y="442"/>
                  </a:lnTo>
                  <a:lnTo>
                    <a:pt x="256" y="446"/>
                  </a:lnTo>
                  <a:lnTo>
                    <a:pt x="256" y="448"/>
                  </a:lnTo>
                  <a:lnTo>
                    <a:pt x="260" y="450"/>
                  </a:lnTo>
                  <a:lnTo>
                    <a:pt x="264" y="450"/>
                  </a:lnTo>
                  <a:lnTo>
                    <a:pt x="266" y="452"/>
                  </a:lnTo>
                  <a:lnTo>
                    <a:pt x="268" y="452"/>
                  </a:lnTo>
                  <a:lnTo>
                    <a:pt x="270" y="454"/>
                  </a:lnTo>
                  <a:lnTo>
                    <a:pt x="270" y="458"/>
                  </a:lnTo>
                  <a:lnTo>
                    <a:pt x="270" y="462"/>
                  </a:lnTo>
                  <a:lnTo>
                    <a:pt x="270" y="466"/>
                  </a:lnTo>
                  <a:lnTo>
                    <a:pt x="266" y="472"/>
                  </a:lnTo>
                  <a:lnTo>
                    <a:pt x="264" y="474"/>
                  </a:lnTo>
                  <a:lnTo>
                    <a:pt x="258" y="480"/>
                  </a:lnTo>
                  <a:lnTo>
                    <a:pt x="248" y="488"/>
                  </a:lnTo>
                  <a:lnTo>
                    <a:pt x="240" y="494"/>
                  </a:lnTo>
                  <a:lnTo>
                    <a:pt x="234" y="500"/>
                  </a:lnTo>
                  <a:lnTo>
                    <a:pt x="232" y="500"/>
                  </a:lnTo>
                  <a:lnTo>
                    <a:pt x="230" y="502"/>
                  </a:lnTo>
                  <a:lnTo>
                    <a:pt x="228" y="506"/>
                  </a:lnTo>
                  <a:lnTo>
                    <a:pt x="224" y="510"/>
                  </a:lnTo>
                  <a:lnTo>
                    <a:pt x="220" y="514"/>
                  </a:lnTo>
                  <a:lnTo>
                    <a:pt x="218" y="518"/>
                  </a:lnTo>
                  <a:lnTo>
                    <a:pt x="216" y="522"/>
                  </a:lnTo>
                  <a:lnTo>
                    <a:pt x="216" y="524"/>
                  </a:lnTo>
                  <a:lnTo>
                    <a:pt x="218" y="524"/>
                  </a:lnTo>
                  <a:lnTo>
                    <a:pt x="220" y="522"/>
                  </a:lnTo>
                  <a:lnTo>
                    <a:pt x="224" y="524"/>
                  </a:lnTo>
                  <a:lnTo>
                    <a:pt x="226" y="526"/>
                  </a:lnTo>
                  <a:lnTo>
                    <a:pt x="230" y="530"/>
                  </a:lnTo>
                  <a:lnTo>
                    <a:pt x="240" y="538"/>
                  </a:lnTo>
                  <a:lnTo>
                    <a:pt x="240" y="540"/>
                  </a:lnTo>
                  <a:lnTo>
                    <a:pt x="244" y="540"/>
                  </a:lnTo>
                  <a:lnTo>
                    <a:pt x="248" y="542"/>
                  </a:lnTo>
                  <a:lnTo>
                    <a:pt x="254" y="544"/>
                  </a:lnTo>
                  <a:lnTo>
                    <a:pt x="258" y="546"/>
                  </a:lnTo>
                  <a:lnTo>
                    <a:pt x="262" y="548"/>
                  </a:lnTo>
                  <a:lnTo>
                    <a:pt x="264" y="552"/>
                  </a:lnTo>
                  <a:lnTo>
                    <a:pt x="278" y="568"/>
                  </a:lnTo>
                  <a:lnTo>
                    <a:pt x="282" y="572"/>
                  </a:lnTo>
                  <a:lnTo>
                    <a:pt x="290" y="562"/>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56" name="Freeform 333"/>
            <p:cNvSpPr>
              <a:spLocks/>
            </p:cNvSpPr>
            <p:nvPr/>
          </p:nvSpPr>
          <p:spPr bwMode="gray">
            <a:xfrm>
              <a:off x="1646" y="3125"/>
              <a:ext cx="165" cy="756"/>
            </a:xfrm>
            <a:custGeom>
              <a:avLst/>
              <a:gdLst>
                <a:gd name="T0" fmla="*/ 130 w 150"/>
                <a:gd name="T1" fmla="*/ 742 h 756"/>
                <a:gd name="T2" fmla="*/ 102 w 150"/>
                <a:gd name="T3" fmla="*/ 748 h 756"/>
                <a:gd name="T4" fmla="*/ 92 w 150"/>
                <a:gd name="T5" fmla="*/ 748 h 756"/>
                <a:gd name="T6" fmla="*/ 54 w 150"/>
                <a:gd name="T7" fmla="*/ 716 h 756"/>
                <a:gd name="T8" fmla="*/ 70 w 150"/>
                <a:gd name="T9" fmla="*/ 688 h 756"/>
                <a:gd name="T10" fmla="*/ 58 w 150"/>
                <a:gd name="T11" fmla="*/ 678 h 756"/>
                <a:gd name="T12" fmla="*/ 42 w 150"/>
                <a:gd name="T13" fmla="*/ 678 h 756"/>
                <a:gd name="T14" fmla="*/ 34 w 150"/>
                <a:gd name="T15" fmla="*/ 686 h 756"/>
                <a:gd name="T16" fmla="*/ 0 w 150"/>
                <a:gd name="T17" fmla="*/ 622 h 756"/>
                <a:gd name="T18" fmla="*/ 8 w 150"/>
                <a:gd name="T19" fmla="*/ 540 h 756"/>
                <a:gd name="T20" fmla="*/ 30 w 150"/>
                <a:gd name="T21" fmla="*/ 452 h 756"/>
                <a:gd name="T22" fmla="*/ 28 w 150"/>
                <a:gd name="T23" fmla="*/ 398 h 756"/>
                <a:gd name="T24" fmla="*/ 48 w 150"/>
                <a:gd name="T25" fmla="*/ 368 h 756"/>
                <a:gd name="T26" fmla="*/ 46 w 150"/>
                <a:gd name="T27" fmla="*/ 336 h 756"/>
                <a:gd name="T28" fmla="*/ 38 w 150"/>
                <a:gd name="T29" fmla="*/ 352 h 756"/>
                <a:gd name="T30" fmla="*/ 36 w 150"/>
                <a:gd name="T31" fmla="*/ 372 h 756"/>
                <a:gd name="T32" fmla="*/ 30 w 150"/>
                <a:gd name="T33" fmla="*/ 380 h 756"/>
                <a:gd name="T34" fmla="*/ 50 w 150"/>
                <a:gd name="T35" fmla="*/ 260 h 756"/>
                <a:gd name="T36" fmla="*/ 56 w 150"/>
                <a:gd name="T37" fmla="*/ 214 h 756"/>
                <a:gd name="T38" fmla="*/ 66 w 150"/>
                <a:gd name="T39" fmla="*/ 184 h 756"/>
                <a:gd name="T40" fmla="*/ 66 w 150"/>
                <a:gd name="T41" fmla="*/ 166 h 756"/>
                <a:gd name="T42" fmla="*/ 68 w 150"/>
                <a:gd name="T43" fmla="*/ 150 h 756"/>
                <a:gd name="T44" fmla="*/ 70 w 150"/>
                <a:gd name="T45" fmla="*/ 134 h 756"/>
                <a:gd name="T46" fmla="*/ 68 w 150"/>
                <a:gd name="T47" fmla="*/ 110 h 756"/>
                <a:gd name="T48" fmla="*/ 72 w 150"/>
                <a:gd name="T49" fmla="*/ 88 h 756"/>
                <a:gd name="T50" fmla="*/ 64 w 150"/>
                <a:gd name="T51" fmla="*/ 30 h 756"/>
                <a:gd name="T52" fmla="*/ 46 w 150"/>
                <a:gd name="T53" fmla="*/ 10 h 756"/>
                <a:gd name="T54" fmla="*/ 60 w 150"/>
                <a:gd name="T55" fmla="*/ 6 h 756"/>
                <a:gd name="T56" fmla="*/ 74 w 150"/>
                <a:gd name="T57" fmla="*/ 8 h 756"/>
                <a:gd name="T58" fmla="*/ 100 w 150"/>
                <a:gd name="T59" fmla="*/ 46 h 756"/>
                <a:gd name="T60" fmla="*/ 110 w 150"/>
                <a:gd name="T61" fmla="*/ 106 h 756"/>
                <a:gd name="T62" fmla="*/ 116 w 150"/>
                <a:gd name="T63" fmla="*/ 108 h 756"/>
                <a:gd name="T64" fmla="*/ 118 w 150"/>
                <a:gd name="T65" fmla="*/ 116 h 756"/>
                <a:gd name="T66" fmla="*/ 114 w 150"/>
                <a:gd name="T67" fmla="*/ 126 h 756"/>
                <a:gd name="T68" fmla="*/ 104 w 150"/>
                <a:gd name="T69" fmla="*/ 146 h 756"/>
                <a:gd name="T70" fmla="*/ 88 w 150"/>
                <a:gd name="T71" fmla="*/ 178 h 756"/>
                <a:gd name="T72" fmla="*/ 82 w 150"/>
                <a:gd name="T73" fmla="*/ 214 h 756"/>
                <a:gd name="T74" fmla="*/ 80 w 150"/>
                <a:gd name="T75" fmla="*/ 326 h 756"/>
                <a:gd name="T76" fmla="*/ 68 w 150"/>
                <a:gd name="T77" fmla="*/ 344 h 756"/>
                <a:gd name="T78" fmla="*/ 58 w 150"/>
                <a:gd name="T79" fmla="*/ 370 h 756"/>
                <a:gd name="T80" fmla="*/ 60 w 150"/>
                <a:gd name="T81" fmla="*/ 398 h 756"/>
                <a:gd name="T82" fmla="*/ 56 w 150"/>
                <a:gd name="T83" fmla="*/ 420 h 756"/>
                <a:gd name="T84" fmla="*/ 56 w 150"/>
                <a:gd name="T85" fmla="*/ 458 h 756"/>
                <a:gd name="T86" fmla="*/ 54 w 150"/>
                <a:gd name="T87" fmla="*/ 470 h 756"/>
                <a:gd name="T88" fmla="*/ 58 w 150"/>
                <a:gd name="T89" fmla="*/ 478 h 756"/>
                <a:gd name="T90" fmla="*/ 56 w 150"/>
                <a:gd name="T91" fmla="*/ 516 h 756"/>
                <a:gd name="T92" fmla="*/ 46 w 150"/>
                <a:gd name="T93" fmla="*/ 526 h 756"/>
                <a:gd name="T94" fmla="*/ 38 w 150"/>
                <a:gd name="T95" fmla="*/ 554 h 756"/>
                <a:gd name="T96" fmla="*/ 38 w 150"/>
                <a:gd name="T97" fmla="*/ 618 h 756"/>
                <a:gd name="T98" fmla="*/ 38 w 150"/>
                <a:gd name="T99" fmla="*/ 642 h 756"/>
                <a:gd name="T100" fmla="*/ 90 w 150"/>
                <a:gd name="T101" fmla="*/ 658 h 756"/>
                <a:gd name="T102" fmla="*/ 92 w 150"/>
                <a:gd name="T103" fmla="*/ 676 h 756"/>
                <a:gd name="T104" fmla="*/ 150 w 150"/>
                <a:gd name="T105" fmla="*/ 748 h 7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0"/>
                <a:gd name="T160" fmla="*/ 0 h 756"/>
                <a:gd name="T161" fmla="*/ 150 w 150"/>
                <a:gd name="T162" fmla="*/ 756 h 75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0" h="756">
                  <a:moveTo>
                    <a:pt x="150" y="748"/>
                  </a:moveTo>
                  <a:lnTo>
                    <a:pt x="144" y="752"/>
                  </a:lnTo>
                  <a:lnTo>
                    <a:pt x="136" y="748"/>
                  </a:lnTo>
                  <a:lnTo>
                    <a:pt x="130" y="742"/>
                  </a:lnTo>
                  <a:lnTo>
                    <a:pt x="122" y="744"/>
                  </a:lnTo>
                  <a:lnTo>
                    <a:pt x="112" y="750"/>
                  </a:lnTo>
                  <a:lnTo>
                    <a:pt x="106" y="756"/>
                  </a:lnTo>
                  <a:lnTo>
                    <a:pt x="102" y="748"/>
                  </a:lnTo>
                  <a:lnTo>
                    <a:pt x="104" y="738"/>
                  </a:lnTo>
                  <a:lnTo>
                    <a:pt x="102" y="732"/>
                  </a:lnTo>
                  <a:lnTo>
                    <a:pt x="92" y="736"/>
                  </a:lnTo>
                  <a:lnTo>
                    <a:pt x="92" y="748"/>
                  </a:lnTo>
                  <a:lnTo>
                    <a:pt x="76" y="748"/>
                  </a:lnTo>
                  <a:lnTo>
                    <a:pt x="70" y="728"/>
                  </a:lnTo>
                  <a:lnTo>
                    <a:pt x="54" y="730"/>
                  </a:lnTo>
                  <a:lnTo>
                    <a:pt x="54" y="716"/>
                  </a:lnTo>
                  <a:lnTo>
                    <a:pt x="66" y="712"/>
                  </a:lnTo>
                  <a:lnTo>
                    <a:pt x="72" y="694"/>
                  </a:lnTo>
                  <a:lnTo>
                    <a:pt x="72" y="690"/>
                  </a:lnTo>
                  <a:lnTo>
                    <a:pt x="70" y="688"/>
                  </a:lnTo>
                  <a:lnTo>
                    <a:pt x="66" y="684"/>
                  </a:lnTo>
                  <a:lnTo>
                    <a:pt x="62" y="682"/>
                  </a:lnTo>
                  <a:lnTo>
                    <a:pt x="60" y="680"/>
                  </a:lnTo>
                  <a:lnTo>
                    <a:pt x="58" y="678"/>
                  </a:lnTo>
                  <a:lnTo>
                    <a:pt x="56" y="676"/>
                  </a:lnTo>
                  <a:lnTo>
                    <a:pt x="50" y="676"/>
                  </a:lnTo>
                  <a:lnTo>
                    <a:pt x="46" y="676"/>
                  </a:lnTo>
                  <a:lnTo>
                    <a:pt x="42" y="678"/>
                  </a:lnTo>
                  <a:lnTo>
                    <a:pt x="38" y="680"/>
                  </a:lnTo>
                  <a:lnTo>
                    <a:pt x="36" y="682"/>
                  </a:lnTo>
                  <a:lnTo>
                    <a:pt x="34" y="684"/>
                  </a:lnTo>
                  <a:lnTo>
                    <a:pt x="34" y="686"/>
                  </a:lnTo>
                  <a:lnTo>
                    <a:pt x="2" y="654"/>
                  </a:lnTo>
                  <a:lnTo>
                    <a:pt x="0" y="642"/>
                  </a:lnTo>
                  <a:lnTo>
                    <a:pt x="0" y="622"/>
                  </a:lnTo>
                  <a:lnTo>
                    <a:pt x="0" y="600"/>
                  </a:lnTo>
                  <a:lnTo>
                    <a:pt x="4" y="576"/>
                  </a:lnTo>
                  <a:lnTo>
                    <a:pt x="6" y="554"/>
                  </a:lnTo>
                  <a:lnTo>
                    <a:pt x="8" y="540"/>
                  </a:lnTo>
                  <a:lnTo>
                    <a:pt x="8" y="534"/>
                  </a:lnTo>
                  <a:lnTo>
                    <a:pt x="26" y="510"/>
                  </a:lnTo>
                  <a:lnTo>
                    <a:pt x="30" y="484"/>
                  </a:lnTo>
                  <a:lnTo>
                    <a:pt x="30" y="452"/>
                  </a:lnTo>
                  <a:lnTo>
                    <a:pt x="16" y="432"/>
                  </a:lnTo>
                  <a:lnTo>
                    <a:pt x="34" y="414"/>
                  </a:lnTo>
                  <a:lnTo>
                    <a:pt x="36" y="398"/>
                  </a:lnTo>
                  <a:lnTo>
                    <a:pt x="28" y="398"/>
                  </a:lnTo>
                  <a:lnTo>
                    <a:pt x="32" y="388"/>
                  </a:lnTo>
                  <a:lnTo>
                    <a:pt x="38" y="388"/>
                  </a:lnTo>
                  <a:lnTo>
                    <a:pt x="46" y="384"/>
                  </a:lnTo>
                  <a:lnTo>
                    <a:pt x="48" y="368"/>
                  </a:lnTo>
                  <a:lnTo>
                    <a:pt x="48" y="358"/>
                  </a:lnTo>
                  <a:lnTo>
                    <a:pt x="50" y="348"/>
                  </a:lnTo>
                  <a:lnTo>
                    <a:pt x="54" y="332"/>
                  </a:lnTo>
                  <a:lnTo>
                    <a:pt x="46" y="336"/>
                  </a:lnTo>
                  <a:lnTo>
                    <a:pt x="42" y="344"/>
                  </a:lnTo>
                  <a:lnTo>
                    <a:pt x="40" y="346"/>
                  </a:lnTo>
                  <a:lnTo>
                    <a:pt x="40" y="348"/>
                  </a:lnTo>
                  <a:lnTo>
                    <a:pt x="38" y="352"/>
                  </a:lnTo>
                  <a:lnTo>
                    <a:pt x="38" y="356"/>
                  </a:lnTo>
                  <a:lnTo>
                    <a:pt x="38" y="362"/>
                  </a:lnTo>
                  <a:lnTo>
                    <a:pt x="38" y="368"/>
                  </a:lnTo>
                  <a:lnTo>
                    <a:pt x="36" y="372"/>
                  </a:lnTo>
                  <a:lnTo>
                    <a:pt x="34" y="376"/>
                  </a:lnTo>
                  <a:lnTo>
                    <a:pt x="32" y="378"/>
                  </a:lnTo>
                  <a:lnTo>
                    <a:pt x="30" y="378"/>
                  </a:lnTo>
                  <a:lnTo>
                    <a:pt x="30" y="380"/>
                  </a:lnTo>
                  <a:lnTo>
                    <a:pt x="28" y="352"/>
                  </a:lnTo>
                  <a:lnTo>
                    <a:pt x="40" y="314"/>
                  </a:lnTo>
                  <a:lnTo>
                    <a:pt x="46" y="282"/>
                  </a:lnTo>
                  <a:lnTo>
                    <a:pt x="50" y="260"/>
                  </a:lnTo>
                  <a:lnTo>
                    <a:pt x="50" y="244"/>
                  </a:lnTo>
                  <a:lnTo>
                    <a:pt x="50" y="240"/>
                  </a:lnTo>
                  <a:lnTo>
                    <a:pt x="50" y="228"/>
                  </a:lnTo>
                  <a:lnTo>
                    <a:pt x="56" y="214"/>
                  </a:lnTo>
                  <a:lnTo>
                    <a:pt x="60" y="200"/>
                  </a:lnTo>
                  <a:lnTo>
                    <a:pt x="64" y="190"/>
                  </a:lnTo>
                  <a:lnTo>
                    <a:pt x="66" y="186"/>
                  </a:lnTo>
                  <a:lnTo>
                    <a:pt x="66" y="184"/>
                  </a:lnTo>
                  <a:lnTo>
                    <a:pt x="66" y="182"/>
                  </a:lnTo>
                  <a:lnTo>
                    <a:pt x="66" y="176"/>
                  </a:lnTo>
                  <a:lnTo>
                    <a:pt x="66" y="172"/>
                  </a:lnTo>
                  <a:lnTo>
                    <a:pt x="66" y="166"/>
                  </a:lnTo>
                  <a:lnTo>
                    <a:pt x="66" y="164"/>
                  </a:lnTo>
                  <a:lnTo>
                    <a:pt x="68" y="160"/>
                  </a:lnTo>
                  <a:lnTo>
                    <a:pt x="68" y="154"/>
                  </a:lnTo>
                  <a:lnTo>
                    <a:pt x="68" y="150"/>
                  </a:lnTo>
                  <a:lnTo>
                    <a:pt x="70" y="146"/>
                  </a:lnTo>
                  <a:lnTo>
                    <a:pt x="70" y="142"/>
                  </a:lnTo>
                  <a:lnTo>
                    <a:pt x="70" y="140"/>
                  </a:lnTo>
                  <a:lnTo>
                    <a:pt x="70" y="134"/>
                  </a:lnTo>
                  <a:lnTo>
                    <a:pt x="70" y="128"/>
                  </a:lnTo>
                  <a:lnTo>
                    <a:pt x="70" y="122"/>
                  </a:lnTo>
                  <a:lnTo>
                    <a:pt x="70" y="116"/>
                  </a:lnTo>
                  <a:lnTo>
                    <a:pt x="68" y="110"/>
                  </a:lnTo>
                  <a:lnTo>
                    <a:pt x="70" y="106"/>
                  </a:lnTo>
                  <a:lnTo>
                    <a:pt x="70" y="100"/>
                  </a:lnTo>
                  <a:lnTo>
                    <a:pt x="72" y="96"/>
                  </a:lnTo>
                  <a:lnTo>
                    <a:pt x="72" y="88"/>
                  </a:lnTo>
                  <a:lnTo>
                    <a:pt x="74" y="74"/>
                  </a:lnTo>
                  <a:lnTo>
                    <a:pt x="72" y="56"/>
                  </a:lnTo>
                  <a:lnTo>
                    <a:pt x="68" y="36"/>
                  </a:lnTo>
                  <a:lnTo>
                    <a:pt x="64" y="30"/>
                  </a:lnTo>
                  <a:lnTo>
                    <a:pt x="60" y="22"/>
                  </a:lnTo>
                  <a:lnTo>
                    <a:pt x="54" y="16"/>
                  </a:lnTo>
                  <a:lnTo>
                    <a:pt x="48" y="12"/>
                  </a:lnTo>
                  <a:lnTo>
                    <a:pt x="46" y="10"/>
                  </a:lnTo>
                  <a:lnTo>
                    <a:pt x="50" y="8"/>
                  </a:lnTo>
                  <a:lnTo>
                    <a:pt x="54" y="8"/>
                  </a:lnTo>
                  <a:lnTo>
                    <a:pt x="60" y="6"/>
                  </a:lnTo>
                  <a:lnTo>
                    <a:pt x="66" y="2"/>
                  </a:lnTo>
                  <a:lnTo>
                    <a:pt x="72" y="0"/>
                  </a:lnTo>
                  <a:lnTo>
                    <a:pt x="72" y="2"/>
                  </a:lnTo>
                  <a:lnTo>
                    <a:pt x="74" y="8"/>
                  </a:lnTo>
                  <a:lnTo>
                    <a:pt x="80" y="18"/>
                  </a:lnTo>
                  <a:lnTo>
                    <a:pt x="90" y="34"/>
                  </a:lnTo>
                  <a:lnTo>
                    <a:pt x="98" y="46"/>
                  </a:lnTo>
                  <a:lnTo>
                    <a:pt x="100" y="46"/>
                  </a:lnTo>
                  <a:lnTo>
                    <a:pt x="100" y="48"/>
                  </a:lnTo>
                  <a:lnTo>
                    <a:pt x="102" y="52"/>
                  </a:lnTo>
                  <a:lnTo>
                    <a:pt x="102" y="60"/>
                  </a:lnTo>
                  <a:lnTo>
                    <a:pt x="110" y="106"/>
                  </a:lnTo>
                  <a:lnTo>
                    <a:pt x="112" y="106"/>
                  </a:lnTo>
                  <a:lnTo>
                    <a:pt x="114" y="108"/>
                  </a:lnTo>
                  <a:lnTo>
                    <a:pt x="116" y="108"/>
                  </a:lnTo>
                  <a:lnTo>
                    <a:pt x="118" y="106"/>
                  </a:lnTo>
                  <a:lnTo>
                    <a:pt x="118" y="108"/>
                  </a:lnTo>
                  <a:lnTo>
                    <a:pt x="118" y="110"/>
                  </a:lnTo>
                  <a:lnTo>
                    <a:pt x="118" y="116"/>
                  </a:lnTo>
                  <a:lnTo>
                    <a:pt x="118" y="120"/>
                  </a:lnTo>
                  <a:lnTo>
                    <a:pt x="118" y="124"/>
                  </a:lnTo>
                  <a:lnTo>
                    <a:pt x="116" y="124"/>
                  </a:lnTo>
                  <a:lnTo>
                    <a:pt x="114" y="126"/>
                  </a:lnTo>
                  <a:lnTo>
                    <a:pt x="112" y="128"/>
                  </a:lnTo>
                  <a:lnTo>
                    <a:pt x="108" y="132"/>
                  </a:lnTo>
                  <a:lnTo>
                    <a:pt x="106" y="138"/>
                  </a:lnTo>
                  <a:lnTo>
                    <a:pt x="104" y="146"/>
                  </a:lnTo>
                  <a:lnTo>
                    <a:pt x="102" y="150"/>
                  </a:lnTo>
                  <a:lnTo>
                    <a:pt x="98" y="158"/>
                  </a:lnTo>
                  <a:lnTo>
                    <a:pt x="92" y="168"/>
                  </a:lnTo>
                  <a:lnTo>
                    <a:pt x="88" y="178"/>
                  </a:lnTo>
                  <a:lnTo>
                    <a:pt x="86" y="186"/>
                  </a:lnTo>
                  <a:lnTo>
                    <a:pt x="84" y="192"/>
                  </a:lnTo>
                  <a:lnTo>
                    <a:pt x="84" y="200"/>
                  </a:lnTo>
                  <a:lnTo>
                    <a:pt x="82" y="214"/>
                  </a:lnTo>
                  <a:lnTo>
                    <a:pt x="84" y="232"/>
                  </a:lnTo>
                  <a:lnTo>
                    <a:pt x="82" y="322"/>
                  </a:lnTo>
                  <a:lnTo>
                    <a:pt x="82" y="324"/>
                  </a:lnTo>
                  <a:lnTo>
                    <a:pt x="80" y="326"/>
                  </a:lnTo>
                  <a:lnTo>
                    <a:pt x="76" y="330"/>
                  </a:lnTo>
                  <a:lnTo>
                    <a:pt x="74" y="334"/>
                  </a:lnTo>
                  <a:lnTo>
                    <a:pt x="70" y="338"/>
                  </a:lnTo>
                  <a:lnTo>
                    <a:pt x="68" y="344"/>
                  </a:lnTo>
                  <a:lnTo>
                    <a:pt x="66" y="348"/>
                  </a:lnTo>
                  <a:lnTo>
                    <a:pt x="64" y="350"/>
                  </a:lnTo>
                  <a:lnTo>
                    <a:pt x="60" y="368"/>
                  </a:lnTo>
                  <a:lnTo>
                    <a:pt x="58" y="370"/>
                  </a:lnTo>
                  <a:lnTo>
                    <a:pt x="58" y="372"/>
                  </a:lnTo>
                  <a:lnTo>
                    <a:pt x="60" y="380"/>
                  </a:lnTo>
                  <a:lnTo>
                    <a:pt x="58" y="390"/>
                  </a:lnTo>
                  <a:lnTo>
                    <a:pt x="60" y="398"/>
                  </a:lnTo>
                  <a:lnTo>
                    <a:pt x="58" y="410"/>
                  </a:lnTo>
                  <a:lnTo>
                    <a:pt x="54" y="412"/>
                  </a:lnTo>
                  <a:lnTo>
                    <a:pt x="54" y="420"/>
                  </a:lnTo>
                  <a:lnTo>
                    <a:pt x="56" y="420"/>
                  </a:lnTo>
                  <a:lnTo>
                    <a:pt x="56" y="424"/>
                  </a:lnTo>
                  <a:lnTo>
                    <a:pt x="56" y="436"/>
                  </a:lnTo>
                  <a:lnTo>
                    <a:pt x="56" y="448"/>
                  </a:lnTo>
                  <a:lnTo>
                    <a:pt x="56" y="458"/>
                  </a:lnTo>
                  <a:lnTo>
                    <a:pt x="56" y="462"/>
                  </a:lnTo>
                  <a:lnTo>
                    <a:pt x="54" y="466"/>
                  </a:lnTo>
                  <a:lnTo>
                    <a:pt x="54" y="468"/>
                  </a:lnTo>
                  <a:lnTo>
                    <a:pt x="54" y="470"/>
                  </a:lnTo>
                  <a:lnTo>
                    <a:pt x="54" y="472"/>
                  </a:lnTo>
                  <a:lnTo>
                    <a:pt x="56" y="474"/>
                  </a:lnTo>
                  <a:lnTo>
                    <a:pt x="56" y="476"/>
                  </a:lnTo>
                  <a:lnTo>
                    <a:pt x="58" y="478"/>
                  </a:lnTo>
                  <a:lnTo>
                    <a:pt x="58" y="484"/>
                  </a:lnTo>
                  <a:lnTo>
                    <a:pt x="58" y="496"/>
                  </a:lnTo>
                  <a:lnTo>
                    <a:pt x="58" y="508"/>
                  </a:lnTo>
                  <a:lnTo>
                    <a:pt x="56" y="516"/>
                  </a:lnTo>
                  <a:lnTo>
                    <a:pt x="56" y="518"/>
                  </a:lnTo>
                  <a:lnTo>
                    <a:pt x="52" y="520"/>
                  </a:lnTo>
                  <a:lnTo>
                    <a:pt x="50" y="522"/>
                  </a:lnTo>
                  <a:lnTo>
                    <a:pt x="46" y="526"/>
                  </a:lnTo>
                  <a:lnTo>
                    <a:pt x="42" y="530"/>
                  </a:lnTo>
                  <a:lnTo>
                    <a:pt x="40" y="534"/>
                  </a:lnTo>
                  <a:lnTo>
                    <a:pt x="38" y="540"/>
                  </a:lnTo>
                  <a:lnTo>
                    <a:pt x="38" y="554"/>
                  </a:lnTo>
                  <a:lnTo>
                    <a:pt x="38" y="574"/>
                  </a:lnTo>
                  <a:lnTo>
                    <a:pt x="38" y="594"/>
                  </a:lnTo>
                  <a:lnTo>
                    <a:pt x="38" y="612"/>
                  </a:lnTo>
                  <a:lnTo>
                    <a:pt x="38" y="618"/>
                  </a:lnTo>
                  <a:lnTo>
                    <a:pt x="36" y="620"/>
                  </a:lnTo>
                  <a:lnTo>
                    <a:pt x="36" y="624"/>
                  </a:lnTo>
                  <a:lnTo>
                    <a:pt x="38" y="630"/>
                  </a:lnTo>
                  <a:lnTo>
                    <a:pt x="38" y="642"/>
                  </a:lnTo>
                  <a:lnTo>
                    <a:pt x="50" y="656"/>
                  </a:lnTo>
                  <a:lnTo>
                    <a:pt x="88" y="656"/>
                  </a:lnTo>
                  <a:lnTo>
                    <a:pt x="90" y="656"/>
                  </a:lnTo>
                  <a:lnTo>
                    <a:pt x="90" y="658"/>
                  </a:lnTo>
                  <a:lnTo>
                    <a:pt x="90" y="660"/>
                  </a:lnTo>
                  <a:lnTo>
                    <a:pt x="90" y="662"/>
                  </a:lnTo>
                  <a:lnTo>
                    <a:pt x="90" y="668"/>
                  </a:lnTo>
                  <a:lnTo>
                    <a:pt x="92" y="676"/>
                  </a:lnTo>
                  <a:lnTo>
                    <a:pt x="92" y="700"/>
                  </a:lnTo>
                  <a:lnTo>
                    <a:pt x="96" y="726"/>
                  </a:lnTo>
                  <a:lnTo>
                    <a:pt x="136" y="728"/>
                  </a:lnTo>
                  <a:lnTo>
                    <a:pt x="150" y="748"/>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57" name="Freeform 334"/>
            <p:cNvSpPr>
              <a:spLocks/>
            </p:cNvSpPr>
            <p:nvPr/>
          </p:nvSpPr>
          <p:spPr bwMode="gray">
            <a:xfrm>
              <a:off x="1845" y="3175"/>
              <a:ext cx="121" cy="126"/>
            </a:xfrm>
            <a:custGeom>
              <a:avLst/>
              <a:gdLst>
                <a:gd name="T0" fmla="*/ 110 w 110"/>
                <a:gd name="T1" fmla="*/ 94 h 126"/>
                <a:gd name="T2" fmla="*/ 108 w 110"/>
                <a:gd name="T3" fmla="*/ 84 h 126"/>
                <a:gd name="T4" fmla="*/ 104 w 110"/>
                <a:gd name="T5" fmla="*/ 76 h 126"/>
                <a:gd name="T6" fmla="*/ 102 w 110"/>
                <a:gd name="T7" fmla="*/ 72 h 126"/>
                <a:gd name="T8" fmla="*/ 98 w 110"/>
                <a:gd name="T9" fmla="*/ 70 h 126"/>
                <a:gd name="T10" fmla="*/ 92 w 110"/>
                <a:gd name="T11" fmla="*/ 70 h 126"/>
                <a:gd name="T12" fmla="*/ 90 w 110"/>
                <a:gd name="T13" fmla="*/ 72 h 126"/>
                <a:gd name="T14" fmla="*/ 76 w 110"/>
                <a:gd name="T15" fmla="*/ 68 h 126"/>
                <a:gd name="T16" fmla="*/ 72 w 110"/>
                <a:gd name="T17" fmla="*/ 64 h 126"/>
                <a:gd name="T18" fmla="*/ 72 w 110"/>
                <a:gd name="T19" fmla="*/ 54 h 126"/>
                <a:gd name="T20" fmla="*/ 68 w 110"/>
                <a:gd name="T21" fmla="*/ 32 h 126"/>
                <a:gd name="T22" fmla="*/ 68 w 110"/>
                <a:gd name="T23" fmla="*/ 24 h 126"/>
                <a:gd name="T24" fmla="*/ 68 w 110"/>
                <a:gd name="T25" fmla="*/ 18 h 126"/>
                <a:gd name="T26" fmla="*/ 68 w 110"/>
                <a:gd name="T27" fmla="*/ 18 h 126"/>
                <a:gd name="T28" fmla="*/ 64 w 110"/>
                <a:gd name="T29" fmla="*/ 16 h 126"/>
                <a:gd name="T30" fmla="*/ 56 w 110"/>
                <a:gd name="T31" fmla="*/ 8 h 126"/>
                <a:gd name="T32" fmla="*/ 46 w 110"/>
                <a:gd name="T33" fmla="*/ 2 h 126"/>
                <a:gd name="T34" fmla="*/ 36 w 110"/>
                <a:gd name="T35" fmla="*/ 0 h 126"/>
                <a:gd name="T36" fmla="*/ 30 w 110"/>
                <a:gd name="T37" fmla="*/ 4 h 126"/>
                <a:gd name="T38" fmla="*/ 18 w 110"/>
                <a:gd name="T39" fmla="*/ 10 h 126"/>
                <a:gd name="T40" fmla="*/ 8 w 110"/>
                <a:gd name="T41" fmla="*/ 24 h 126"/>
                <a:gd name="T42" fmla="*/ 6 w 110"/>
                <a:gd name="T43" fmla="*/ 28 h 126"/>
                <a:gd name="T44" fmla="*/ 2 w 110"/>
                <a:gd name="T45" fmla="*/ 38 h 126"/>
                <a:gd name="T46" fmla="*/ 0 w 110"/>
                <a:gd name="T47" fmla="*/ 52 h 126"/>
                <a:gd name="T48" fmla="*/ 2 w 110"/>
                <a:gd name="T49" fmla="*/ 56 h 126"/>
                <a:gd name="T50" fmla="*/ 10 w 110"/>
                <a:gd name="T51" fmla="*/ 60 h 126"/>
                <a:gd name="T52" fmla="*/ 32 w 110"/>
                <a:gd name="T53" fmla="*/ 72 h 126"/>
                <a:gd name="T54" fmla="*/ 50 w 110"/>
                <a:gd name="T55" fmla="*/ 126 h 126"/>
                <a:gd name="T56" fmla="*/ 102 w 110"/>
                <a:gd name="T57" fmla="*/ 124 h 126"/>
                <a:gd name="T58" fmla="*/ 104 w 110"/>
                <a:gd name="T59" fmla="*/ 116 h 126"/>
                <a:gd name="T60" fmla="*/ 106 w 110"/>
                <a:gd name="T61" fmla="*/ 110 h 126"/>
                <a:gd name="T62" fmla="*/ 106 w 110"/>
                <a:gd name="T63" fmla="*/ 104 h 126"/>
                <a:gd name="T64" fmla="*/ 108 w 110"/>
                <a:gd name="T65" fmla="*/ 96 h 1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0"/>
                <a:gd name="T100" fmla="*/ 0 h 126"/>
                <a:gd name="T101" fmla="*/ 110 w 110"/>
                <a:gd name="T102" fmla="*/ 126 h 1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0" h="126">
                  <a:moveTo>
                    <a:pt x="108" y="96"/>
                  </a:moveTo>
                  <a:lnTo>
                    <a:pt x="110" y="94"/>
                  </a:lnTo>
                  <a:lnTo>
                    <a:pt x="108" y="90"/>
                  </a:lnTo>
                  <a:lnTo>
                    <a:pt x="108" y="84"/>
                  </a:lnTo>
                  <a:lnTo>
                    <a:pt x="106" y="80"/>
                  </a:lnTo>
                  <a:lnTo>
                    <a:pt x="104" y="76"/>
                  </a:lnTo>
                  <a:lnTo>
                    <a:pt x="102" y="72"/>
                  </a:lnTo>
                  <a:lnTo>
                    <a:pt x="100" y="70"/>
                  </a:lnTo>
                  <a:lnTo>
                    <a:pt x="98" y="70"/>
                  </a:lnTo>
                  <a:lnTo>
                    <a:pt x="94" y="70"/>
                  </a:lnTo>
                  <a:lnTo>
                    <a:pt x="92" y="70"/>
                  </a:lnTo>
                  <a:lnTo>
                    <a:pt x="90" y="70"/>
                  </a:lnTo>
                  <a:lnTo>
                    <a:pt x="90" y="72"/>
                  </a:lnTo>
                  <a:lnTo>
                    <a:pt x="78" y="68"/>
                  </a:lnTo>
                  <a:lnTo>
                    <a:pt x="76" y="68"/>
                  </a:lnTo>
                  <a:lnTo>
                    <a:pt x="74" y="66"/>
                  </a:lnTo>
                  <a:lnTo>
                    <a:pt x="72" y="64"/>
                  </a:lnTo>
                  <a:lnTo>
                    <a:pt x="72" y="54"/>
                  </a:lnTo>
                  <a:lnTo>
                    <a:pt x="70" y="42"/>
                  </a:lnTo>
                  <a:lnTo>
                    <a:pt x="68" y="32"/>
                  </a:lnTo>
                  <a:lnTo>
                    <a:pt x="68" y="28"/>
                  </a:lnTo>
                  <a:lnTo>
                    <a:pt x="68" y="24"/>
                  </a:lnTo>
                  <a:lnTo>
                    <a:pt x="68" y="20"/>
                  </a:lnTo>
                  <a:lnTo>
                    <a:pt x="68" y="18"/>
                  </a:lnTo>
                  <a:lnTo>
                    <a:pt x="66" y="18"/>
                  </a:lnTo>
                  <a:lnTo>
                    <a:pt x="64" y="16"/>
                  </a:lnTo>
                  <a:lnTo>
                    <a:pt x="60" y="12"/>
                  </a:lnTo>
                  <a:lnTo>
                    <a:pt x="56" y="8"/>
                  </a:lnTo>
                  <a:lnTo>
                    <a:pt x="52" y="6"/>
                  </a:lnTo>
                  <a:lnTo>
                    <a:pt x="46" y="2"/>
                  </a:lnTo>
                  <a:lnTo>
                    <a:pt x="42" y="2"/>
                  </a:lnTo>
                  <a:lnTo>
                    <a:pt x="36" y="0"/>
                  </a:lnTo>
                  <a:lnTo>
                    <a:pt x="34" y="2"/>
                  </a:lnTo>
                  <a:lnTo>
                    <a:pt x="30" y="4"/>
                  </a:lnTo>
                  <a:lnTo>
                    <a:pt x="24" y="6"/>
                  </a:lnTo>
                  <a:lnTo>
                    <a:pt x="18" y="10"/>
                  </a:lnTo>
                  <a:lnTo>
                    <a:pt x="12" y="16"/>
                  </a:lnTo>
                  <a:lnTo>
                    <a:pt x="8" y="24"/>
                  </a:lnTo>
                  <a:lnTo>
                    <a:pt x="6" y="24"/>
                  </a:lnTo>
                  <a:lnTo>
                    <a:pt x="6" y="28"/>
                  </a:lnTo>
                  <a:lnTo>
                    <a:pt x="4" y="32"/>
                  </a:lnTo>
                  <a:lnTo>
                    <a:pt x="2" y="38"/>
                  </a:lnTo>
                  <a:lnTo>
                    <a:pt x="0" y="46"/>
                  </a:lnTo>
                  <a:lnTo>
                    <a:pt x="0" y="52"/>
                  </a:lnTo>
                  <a:lnTo>
                    <a:pt x="0" y="54"/>
                  </a:lnTo>
                  <a:lnTo>
                    <a:pt x="2" y="56"/>
                  </a:lnTo>
                  <a:lnTo>
                    <a:pt x="6" y="58"/>
                  </a:lnTo>
                  <a:lnTo>
                    <a:pt x="10" y="60"/>
                  </a:lnTo>
                  <a:lnTo>
                    <a:pt x="26" y="66"/>
                  </a:lnTo>
                  <a:lnTo>
                    <a:pt x="32" y="72"/>
                  </a:lnTo>
                  <a:lnTo>
                    <a:pt x="66" y="90"/>
                  </a:lnTo>
                  <a:lnTo>
                    <a:pt x="50" y="126"/>
                  </a:lnTo>
                  <a:lnTo>
                    <a:pt x="102" y="126"/>
                  </a:lnTo>
                  <a:lnTo>
                    <a:pt x="102" y="124"/>
                  </a:lnTo>
                  <a:lnTo>
                    <a:pt x="102" y="120"/>
                  </a:lnTo>
                  <a:lnTo>
                    <a:pt x="104" y="116"/>
                  </a:lnTo>
                  <a:lnTo>
                    <a:pt x="106" y="112"/>
                  </a:lnTo>
                  <a:lnTo>
                    <a:pt x="106" y="110"/>
                  </a:lnTo>
                  <a:lnTo>
                    <a:pt x="106" y="108"/>
                  </a:lnTo>
                  <a:lnTo>
                    <a:pt x="106" y="104"/>
                  </a:lnTo>
                  <a:lnTo>
                    <a:pt x="108" y="98"/>
                  </a:lnTo>
                  <a:lnTo>
                    <a:pt x="108" y="96"/>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60" name="Freeform 335"/>
            <p:cNvSpPr>
              <a:spLocks/>
            </p:cNvSpPr>
            <p:nvPr/>
          </p:nvSpPr>
          <p:spPr bwMode="gray">
            <a:xfrm>
              <a:off x="1487" y="2699"/>
              <a:ext cx="57" cy="70"/>
            </a:xfrm>
            <a:custGeom>
              <a:avLst/>
              <a:gdLst>
                <a:gd name="T0" fmla="*/ 50 w 52"/>
                <a:gd name="T1" fmla="*/ 64 h 70"/>
                <a:gd name="T2" fmla="*/ 46 w 52"/>
                <a:gd name="T3" fmla="*/ 60 h 70"/>
                <a:gd name="T4" fmla="*/ 44 w 52"/>
                <a:gd name="T5" fmla="*/ 54 h 70"/>
                <a:gd name="T6" fmla="*/ 46 w 52"/>
                <a:gd name="T7" fmla="*/ 46 h 70"/>
                <a:gd name="T8" fmla="*/ 48 w 52"/>
                <a:gd name="T9" fmla="*/ 42 h 70"/>
                <a:gd name="T10" fmla="*/ 48 w 52"/>
                <a:gd name="T11" fmla="*/ 36 h 70"/>
                <a:gd name="T12" fmla="*/ 48 w 52"/>
                <a:gd name="T13" fmla="*/ 32 h 70"/>
                <a:gd name="T14" fmla="*/ 50 w 52"/>
                <a:gd name="T15" fmla="*/ 20 h 70"/>
                <a:gd name="T16" fmla="*/ 52 w 52"/>
                <a:gd name="T17" fmla="*/ 10 h 70"/>
                <a:gd name="T18" fmla="*/ 52 w 52"/>
                <a:gd name="T19" fmla="*/ 6 h 70"/>
                <a:gd name="T20" fmla="*/ 52 w 52"/>
                <a:gd name="T21" fmla="*/ 0 h 70"/>
                <a:gd name="T22" fmla="*/ 48 w 52"/>
                <a:gd name="T23" fmla="*/ 0 h 70"/>
                <a:gd name="T24" fmla="*/ 44 w 52"/>
                <a:gd name="T25" fmla="*/ 0 h 70"/>
                <a:gd name="T26" fmla="*/ 40 w 52"/>
                <a:gd name="T27" fmla="*/ 2 h 70"/>
                <a:gd name="T28" fmla="*/ 36 w 52"/>
                <a:gd name="T29" fmla="*/ 0 h 70"/>
                <a:gd name="T30" fmla="*/ 34 w 52"/>
                <a:gd name="T31" fmla="*/ 2 h 70"/>
                <a:gd name="T32" fmla="*/ 30 w 52"/>
                <a:gd name="T33" fmla="*/ 10 h 70"/>
                <a:gd name="T34" fmla="*/ 28 w 52"/>
                <a:gd name="T35" fmla="*/ 14 h 70"/>
                <a:gd name="T36" fmla="*/ 24 w 52"/>
                <a:gd name="T37" fmla="*/ 20 h 70"/>
                <a:gd name="T38" fmla="*/ 20 w 52"/>
                <a:gd name="T39" fmla="*/ 22 h 70"/>
                <a:gd name="T40" fmla="*/ 16 w 52"/>
                <a:gd name="T41" fmla="*/ 24 h 70"/>
                <a:gd name="T42" fmla="*/ 14 w 52"/>
                <a:gd name="T43" fmla="*/ 28 h 70"/>
                <a:gd name="T44" fmla="*/ 14 w 52"/>
                <a:gd name="T45" fmla="*/ 32 h 70"/>
                <a:gd name="T46" fmla="*/ 10 w 52"/>
                <a:gd name="T47" fmla="*/ 36 h 70"/>
                <a:gd name="T48" fmla="*/ 8 w 52"/>
                <a:gd name="T49" fmla="*/ 38 h 70"/>
                <a:gd name="T50" fmla="*/ 6 w 52"/>
                <a:gd name="T51" fmla="*/ 40 h 70"/>
                <a:gd name="T52" fmla="*/ 6 w 52"/>
                <a:gd name="T53" fmla="*/ 42 h 70"/>
                <a:gd name="T54" fmla="*/ 4 w 52"/>
                <a:gd name="T55" fmla="*/ 44 h 70"/>
                <a:gd name="T56" fmla="*/ 2 w 52"/>
                <a:gd name="T57" fmla="*/ 44 h 70"/>
                <a:gd name="T58" fmla="*/ 0 w 52"/>
                <a:gd name="T59" fmla="*/ 42 h 70"/>
                <a:gd name="T60" fmla="*/ 0 w 52"/>
                <a:gd name="T61" fmla="*/ 44 h 70"/>
                <a:gd name="T62" fmla="*/ 8 w 52"/>
                <a:gd name="T63" fmla="*/ 52 h 70"/>
                <a:gd name="T64" fmla="*/ 12 w 52"/>
                <a:gd name="T65" fmla="*/ 60 h 70"/>
                <a:gd name="T66" fmla="*/ 16 w 52"/>
                <a:gd name="T67" fmla="*/ 64 h 70"/>
                <a:gd name="T68" fmla="*/ 20 w 52"/>
                <a:gd name="T69" fmla="*/ 62 h 70"/>
                <a:gd name="T70" fmla="*/ 26 w 52"/>
                <a:gd name="T71" fmla="*/ 66 h 70"/>
                <a:gd name="T72" fmla="*/ 30 w 52"/>
                <a:gd name="T73" fmla="*/ 66 h 70"/>
                <a:gd name="T74" fmla="*/ 36 w 52"/>
                <a:gd name="T75" fmla="*/ 66 h 70"/>
                <a:gd name="T76" fmla="*/ 40 w 52"/>
                <a:gd name="T77" fmla="*/ 66 h 70"/>
                <a:gd name="T78" fmla="*/ 44 w 52"/>
                <a:gd name="T79" fmla="*/ 68 h 70"/>
                <a:gd name="T80" fmla="*/ 48 w 52"/>
                <a:gd name="T81" fmla="*/ 70 h 70"/>
                <a:gd name="T82" fmla="*/ 50 w 52"/>
                <a:gd name="T83" fmla="*/ 70 h 70"/>
                <a:gd name="T84" fmla="*/ 52 w 52"/>
                <a:gd name="T85" fmla="*/ 70 h 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2"/>
                <a:gd name="T130" fmla="*/ 0 h 70"/>
                <a:gd name="T131" fmla="*/ 52 w 52"/>
                <a:gd name="T132" fmla="*/ 70 h 7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2" h="70">
                  <a:moveTo>
                    <a:pt x="52" y="70"/>
                  </a:moveTo>
                  <a:lnTo>
                    <a:pt x="50" y="64"/>
                  </a:lnTo>
                  <a:lnTo>
                    <a:pt x="46" y="60"/>
                  </a:lnTo>
                  <a:lnTo>
                    <a:pt x="44" y="58"/>
                  </a:lnTo>
                  <a:lnTo>
                    <a:pt x="44" y="54"/>
                  </a:lnTo>
                  <a:lnTo>
                    <a:pt x="44" y="50"/>
                  </a:lnTo>
                  <a:lnTo>
                    <a:pt x="46" y="46"/>
                  </a:lnTo>
                  <a:lnTo>
                    <a:pt x="48" y="42"/>
                  </a:lnTo>
                  <a:lnTo>
                    <a:pt x="48" y="40"/>
                  </a:lnTo>
                  <a:lnTo>
                    <a:pt x="48" y="36"/>
                  </a:lnTo>
                  <a:lnTo>
                    <a:pt x="48" y="34"/>
                  </a:lnTo>
                  <a:lnTo>
                    <a:pt x="48" y="32"/>
                  </a:lnTo>
                  <a:lnTo>
                    <a:pt x="48" y="26"/>
                  </a:lnTo>
                  <a:lnTo>
                    <a:pt x="50" y="20"/>
                  </a:lnTo>
                  <a:lnTo>
                    <a:pt x="50" y="14"/>
                  </a:lnTo>
                  <a:lnTo>
                    <a:pt x="52" y="10"/>
                  </a:lnTo>
                  <a:lnTo>
                    <a:pt x="52" y="8"/>
                  </a:lnTo>
                  <a:lnTo>
                    <a:pt x="52" y="6"/>
                  </a:lnTo>
                  <a:lnTo>
                    <a:pt x="52" y="2"/>
                  </a:lnTo>
                  <a:lnTo>
                    <a:pt x="52" y="0"/>
                  </a:lnTo>
                  <a:lnTo>
                    <a:pt x="50" y="0"/>
                  </a:lnTo>
                  <a:lnTo>
                    <a:pt x="48" y="0"/>
                  </a:lnTo>
                  <a:lnTo>
                    <a:pt x="46" y="0"/>
                  </a:lnTo>
                  <a:lnTo>
                    <a:pt x="44" y="0"/>
                  </a:lnTo>
                  <a:lnTo>
                    <a:pt x="42" y="0"/>
                  </a:lnTo>
                  <a:lnTo>
                    <a:pt x="40" y="2"/>
                  </a:lnTo>
                  <a:lnTo>
                    <a:pt x="38" y="0"/>
                  </a:lnTo>
                  <a:lnTo>
                    <a:pt x="36" y="0"/>
                  </a:lnTo>
                  <a:lnTo>
                    <a:pt x="34" y="2"/>
                  </a:lnTo>
                  <a:lnTo>
                    <a:pt x="32" y="4"/>
                  </a:lnTo>
                  <a:lnTo>
                    <a:pt x="30" y="10"/>
                  </a:lnTo>
                  <a:lnTo>
                    <a:pt x="28" y="14"/>
                  </a:lnTo>
                  <a:lnTo>
                    <a:pt x="26" y="16"/>
                  </a:lnTo>
                  <a:lnTo>
                    <a:pt x="24" y="20"/>
                  </a:lnTo>
                  <a:lnTo>
                    <a:pt x="20" y="22"/>
                  </a:lnTo>
                  <a:lnTo>
                    <a:pt x="18" y="22"/>
                  </a:lnTo>
                  <a:lnTo>
                    <a:pt x="16" y="24"/>
                  </a:lnTo>
                  <a:lnTo>
                    <a:pt x="14" y="26"/>
                  </a:lnTo>
                  <a:lnTo>
                    <a:pt x="14" y="28"/>
                  </a:lnTo>
                  <a:lnTo>
                    <a:pt x="14" y="30"/>
                  </a:lnTo>
                  <a:lnTo>
                    <a:pt x="14" y="32"/>
                  </a:lnTo>
                  <a:lnTo>
                    <a:pt x="12" y="34"/>
                  </a:lnTo>
                  <a:lnTo>
                    <a:pt x="10" y="36"/>
                  </a:lnTo>
                  <a:lnTo>
                    <a:pt x="8" y="36"/>
                  </a:lnTo>
                  <a:lnTo>
                    <a:pt x="8" y="38"/>
                  </a:lnTo>
                  <a:lnTo>
                    <a:pt x="6" y="40"/>
                  </a:lnTo>
                  <a:lnTo>
                    <a:pt x="6" y="42"/>
                  </a:lnTo>
                  <a:lnTo>
                    <a:pt x="4" y="44"/>
                  </a:lnTo>
                  <a:lnTo>
                    <a:pt x="2" y="44"/>
                  </a:lnTo>
                  <a:lnTo>
                    <a:pt x="0" y="42"/>
                  </a:lnTo>
                  <a:lnTo>
                    <a:pt x="0" y="44"/>
                  </a:lnTo>
                  <a:lnTo>
                    <a:pt x="8" y="52"/>
                  </a:lnTo>
                  <a:lnTo>
                    <a:pt x="10" y="56"/>
                  </a:lnTo>
                  <a:lnTo>
                    <a:pt x="12" y="60"/>
                  </a:lnTo>
                  <a:lnTo>
                    <a:pt x="14" y="64"/>
                  </a:lnTo>
                  <a:lnTo>
                    <a:pt x="16" y="64"/>
                  </a:lnTo>
                  <a:lnTo>
                    <a:pt x="18" y="62"/>
                  </a:lnTo>
                  <a:lnTo>
                    <a:pt x="20" y="62"/>
                  </a:lnTo>
                  <a:lnTo>
                    <a:pt x="24" y="64"/>
                  </a:lnTo>
                  <a:lnTo>
                    <a:pt x="26" y="66"/>
                  </a:lnTo>
                  <a:lnTo>
                    <a:pt x="28" y="66"/>
                  </a:lnTo>
                  <a:lnTo>
                    <a:pt x="30" y="66"/>
                  </a:lnTo>
                  <a:lnTo>
                    <a:pt x="34" y="66"/>
                  </a:lnTo>
                  <a:lnTo>
                    <a:pt x="36" y="66"/>
                  </a:lnTo>
                  <a:lnTo>
                    <a:pt x="40" y="66"/>
                  </a:lnTo>
                  <a:lnTo>
                    <a:pt x="42" y="66"/>
                  </a:lnTo>
                  <a:lnTo>
                    <a:pt x="44" y="68"/>
                  </a:lnTo>
                  <a:lnTo>
                    <a:pt x="48" y="68"/>
                  </a:lnTo>
                  <a:lnTo>
                    <a:pt x="48" y="70"/>
                  </a:lnTo>
                  <a:lnTo>
                    <a:pt x="50" y="70"/>
                  </a:lnTo>
                  <a:lnTo>
                    <a:pt x="52" y="7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61" name="Freeform 336"/>
            <p:cNvSpPr>
              <a:spLocks/>
            </p:cNvSpPr>
            <p:nvPr/>
          </p:nvSpPr>
          <p:spPr bwMode="gray">
            <a:xfrm>
              <a:off x="1421" y="2651"/>
              <a:ext cx="66" cy="74"/>
            </a:xfrm>
            <a:custGeom>
              <a:avLst/>
              <a:gdLst>
                <a:gd name="T0" fmla="*/ 60 w 60"/>
                <a:gd name="T1" fmla="*/ 40 h 74"/>
                <a:gd name="T2" fmla="*/ 60 w 60"/>
                <a:gd name="T3" fmla="*/ 40 h 74"/>
                <a:gd name="T4" fmla="*/ 58 w 60"/>
                <a:gd name="T5" fmla="*/ 42 h 74"/>
                <a:gd name="T6" fmla="*/ 56 w 60"/>
                <a:gd name="T7" fmla="*/ 46 h 74"/>
                <a:gd name="T8" fmla="*/ 54 w 60"/>
                <a:gd name="T9" fmla="*/ 48 h 74"/>
                <a:gd name="T10" fmla="*/ 50 w 60"/>
                <a:gd name="T11" fmla="*/ 50 h 74"/>
                <a:gd name="T12" fmla="*/ 46 w 60"/>
                <a:gd name="T13" fmla="*/ 52 h 74"/>
                <a:gd name="T14" fmla="*/ 46 w 60"/>
                <a:gd name="T15" fmla="*/ 52 h 74"/>
                <a:gd name="T16" fmla="*/ 44 w 60"/>
                <a:gd name="T17" fmla="*/ 52 h 74"/>
                <a:gd name="T18" fmla="*/ 42 w 60"/>
                <a:gd name="T19" fmla="*/ 54 h 74"/>
                <a:gd name="T20" fmla="*/ 40 w 60"/>
                <a:gd name="T21" fmla="*/ 58 h 74"/>
                <a:gd name="T22" fmla="*/ 40 w 60"/>
                <a:gd name="T23" fmla="*/ 58 h 74"/>
                <a:gd name="T24" fmla="*/ 38 w 60"/>
                <a:gd name="T25" fmla="*/ 60 h 74"/>
                <a:gd name="T26" fmla="*/ 36 w 60"/>
                <a:gd name="T27" fmla="*/ 62 h 74"/>
                <a:gd name="T28" fmla="*/ 32 w 60"/>
                <a:gd name="T29" fmla="*/ 62 h 74"/>
                <a:gd name="T30" fmla="*/ 32 w 60"/>
                <a:gd name="T31" fmla="*/ 62 h 74"/>
                <a:gd name="T32" fmla="*/ 30 w 60"/>
                <a:gd name="T33" fmla="*/ 64 h 74"/>
                <a:gd name="T34" fmla="*/ 26 w 60"/>
                <a:gd name="T35" fmla="*/ 66 h 74"/>
                <a:gd name="T36" fmla="*/ 24 w 60"/>
                <a:gd name="T37" fmla="*/ 68 h 74"/>
                <a:gd name="T38" fmla="*/ 16 w 60"/>
                <a:gd name="T39" fmla="*/ 74 h 74"/>
                <a:gd name="T40" fmla="*/ 10 w 60"/>
                <a:gd name="T41" fmla="*/ 70 h 74"/>
                <a:gd name="T42" fmla="*/ 6 w 60"/>
                <a:gd name="T43" fmla="*/ 66 h 74"/>
                <a:gd name="T44" fmla="*/ 4 w 60"/>
                <a:gd name="T45" fmla="*/ 62 h 74"/>
                <a:gd name="T46" fmla="*/ 0 w 60"/>
                <a:gd name="T47" fmla="*/ 54 h 74"/>
                <a:gd name="T48" fmla="*/ 2 w 60"/>
                <a:gd name="T49" fmla="*/ 54 h 74"/>
                <a:gd name="T50" fmla="*/ 2 w 60"/>
                <a:gd name="T51" fmla="*/ 50 h 74"/>
                <a:gd name="T52" fmla="*/ 4 w 60"/>
                <a:gd name="T53" fmla="*/ 48 h 74"/>
                <a:gd name="T54" fmla="*/ 6 w 60"/>
                <a:gd name="T55" fmla="*/ 44 h 74"/>
                <a:gd name="T56" fmla="*/ 8 w 60"/>
                <a:gd name="T57" fmla="*/ 42 h 74"/>
                <a:gd name="T58" fmla="*/ 8 w 60"/>
                <a:gd name="T59" fmla="*/ 40 h 74"/>
                <a:gd name="T60" fmla="*/ 8 w 60"/>
                <a:gd name="T61" fmla="*/ 38 h 74"/>
                <a:gd name="T62" fmla="*/ 8 w 60"/>
                <a:gd name="T63" fmla="*/ 36 h 74"/>
                <a:gd name="T64" fmla="*/ 6 w 60"/>
                <a:gd name="T65" fmla="*/ 34 h 74"/>
                <a:gd name="T66" fmla="*/ 6 w 60"/>
                <a:gd name="T67" fmla="*/ 32 h 74"/>
                <a:gd name="T68" fmla="*/ 6 w 60"/>
                <a:gd name="T69" fmla="*/ 32 h 74"/>
                <a:gd name="T70" fmla="*/ 6 w 60"/>
                <a:gd name="T71" fmla="*/ 30 h 74"/>
                <a:gd name="T72" fmla="*/ 6 w 60"/>
                <a:gd name="T73" fmla="*/ 28 h 74"/>
                <a:gd name="T74" fmla="*/ 8 w 60"/>
                <a:gd name="T75" fmla="*/ 28 h 74"/>
                <a:gd name="T76" fmla="*/ 32 w 60"/>
                <a:gd name="T77" fmla="*/ 28 h 74"/>
                <a:gd name="T78" fmla="*/ 32 w 60"/>
                <a:gd name="T79" fmla="*/ 18 h 74"/>
                <a:gd name="T80" fmla="*/ 22 w 60"/>
                <a:gd name="T81" fmla="*/ 8 h 74"/>
                <a:gd name="T82" fmla="*/ 26 w 60"/>
                <a:gd name="T83" fmla="*/ 8 h 74"/>
                <a:gd name="T84" fmla="*/ 26 w 60"/>
                <a:gd name="T85" fmla="*/ 0 h 74"/>
                <a:gd name="T86" fmla="*/ 46 w 60"/>
                <a:gd name="T87" fmla="*/ 0 h 74"/>
                <a:gd name="T88" fmla="*/ 46 w 60"/>
                <a:gd name="T89" fmla="*/ 2 h 74"/>
                <a:gd name="T90" fmla="*/ 46 w 60"/>
                <a:gd name="T91" fmla="*/ 32 h 74"/>
                <a:gd name="T92" fmla="*/ 54 w 60"/>
                <a:gd name="T93" fmla="*/ 32 h 74"/>
                <a:gd name="T94" fmla="*/ 54 w 60"/>
                <a:gd name="T95" fmla="*/ 34 h 74"/>
                <a:gd name="T96" fmla="*/ 54 w 60"/>
                <a:gd name="T97" fmla="*/ 34 h 74"/>
                <a:gd name="T98" fmla="*/ 54 w 60"/>
                <a:gd name="T99" fmla="*/ 36 h 74"/>
                <a:gd name="T100" fmla="*/ 56 w 60"/>
                <a:gd name="T101" fmla="*/ 38 h 74"/>
                <a:gd name="T102" fmla="*/ 60 w 60"/>
                <a:gd name="T103" fmla="*/ 40 h 74"/>
                <a:gd name="T104" fmla="*/ 60 w 60"/>
                <a:gd name="T105" fmla="*/ 40 h 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
                <a:gd name="T160" fmla="*/ 0 h 74"/>
                <a:gd name="T161" fmla="*/ 60 w 60"/>
                <a:gd name="T162" fmla="*/ 74 h 7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 h="74">
                  <a:moveTo>
                    <a:pt x="60" y="40"/>
                  </a:moveTo>
                  <a:lnTo>
                    <a:pt x="60" y="40"/>
                  </a:lnTo>
                  <a:lnTo>
                    <a:pt x="58" y="42"/>
                  </a:lnTo>
                  <a:lnTo>
                    <a:pt x="56" y="46"/>
                  </a:lnTo>
                  <a:lnTo>
                    <a:pt x="54" y="48"/>
                  </a:lnTo>
                  <a:lnTo>
                    <a:pt x="50" y="50"/>
                  </a:lnTo>
                  <a:lnTo>
                    <a:pt x="46" y="52"/>
                  </a:lnTo>
                  <a:lnTo>
                    <a:pt x="44" y="52"/>
                  </a:lnTo>
                  <a:lnTo>
                    <a:pt x="42" y="54"/>
                  </a:lnTo>
                  <a:lnTo>
                    <a:pt x="40" y="58"/>
                  </a:lnTo>
                  <a:lnTo>
                    <a:pt x="38" y="60"/>
                  </a:lnTo>
                  <a:lnTo>
                    <a:pt x="36" y="62"/>
                  </a:lnTo>
                  <a:lnTo>
                    <a:pt x="32" y="62"/>
                  </a:lnTo>
                  <a:lnTo>
                    <a:pt x="30" y="64"/>
                  </a:lnTo>
                  <a:lnTo>
                    <a:pt x="26" y="66"/>
                  </a:lnTo>
                  <a:lnTo>
                    <a:pt x="24" y="68"/>
                  </a:lnTo>
                  <a:lnTo>
                    <a:pt x="16" y="74"/>
                  </a:lnTo>
                  <a:lnTo>
                    <a:pt x="10" y="70"/>
                  </a:lnTo>
                  <a:lnTo>
                    <a:pt x="6" y="66"/>
                  </a:lnTo>
                  <a:lnTo>
                    <a:pt x="4" y="62"/>
                  </a:lnTo>
                  <a:lnTo>
                    <a:pt x="0" y="54"/>
                  </a:lnTo>
                  <a:lnTo>
                    <a:pt x="2" y="54"/>
                  </a:lnTo>
                  <a:lnTo>
                    <a:pt x="2" y="50"/>
                  </a:lnTo>
                  <a:lnTo>
                    <a:pt x="4" y="48"/>
                  </a:lnTo>
                  <a:lnTo>
                    <a:pt x="6" y="44"/>
                  </a:lnTo>
                  <a:lnTo>
                    <a:pt x="8" y="42"/>
                  </a:lnTo>
                  <a:lnTo>
                    <a:pt x="8" y="40"/>
                  </a:lnTo>
                  <a:lnTo>
                    <a:pt x="8" y="38"/>
                  </a:lnTo>
                  <a:lnTo>
                    <a:pt x="8" y="36"/>
                  </a:lnTo>
                  <a:lnTo>
                    <a:pt x="6" y="34"/>
                  </a:lnTo>
                  <a:lnTo>
                    <a:pt x="6" y="32"/>
                  </a:lnTo>
                  <a:lnTo>
                    <a:pt x="6" y="30"/>
                  </a:lnTo>
                  <a:lnTo>
                    <a:pt x="6" y="28"/>
                  </a:lnTo>
                  <a:lnTo>
                    <a:pt x="8" y="28"/>
                  </a:lnTo>
                  <a:lnTo>
                    <a:pt x="32" y="28"/>
                  </a:lnTo>
                  <a:lnTo>
                    <a:pt x="32" y="18"/>
                  </a:lnTo>
                  <a:lnTo>
                    <a:pt x="22" y="8"/>
                  </a:lnTo>
                  <a:lnTo>
                    <a:pt x="26" y="8"/>
                  </a:lnTo>
                  <a:lnTo>
                    <a:pt x="26" y="0"/>
                  </a:lnTo>
                  <a:lnTo>
                    <a:pt x="46" y="0"/>
                  </a:lnTo>
                  <a:lnTo>
                    <a:pt x="46" y="2"/>
                  </a:lnTo>
                  <a:lnTo>
                    <a:pt x="46" y="32"/>
                  </a:lnTo>
                  <a:lnTo>
                    <a:pt x="54" y="32"/>
                  </a:lnTo>
                  <a:lnTo>
                    <a:pt x="54" y="34"/>
                  </a:lnTo>
                  <a:lnTo>
                    <a:pt x="54" y="36"/>
                  </a:lnTo>
                  <a:lnTo>
                    <a:pt x="56" y="38"/>
                  </a:lnTo>
                  <a:lnTo>
                    <a:pt x="60" y="4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62" name="Freeform 338"/>
            <p:cNvSpPr>
              <a:spLocks/>
            </p:cNvSpPr>
            <p:nvPr/>
          </p:nvSpPr>
          <p:spPr bwMode="gray">
            <a:xfrm>
              <a:off x="1502" y="2763"/>
              <a:ext cx="53" cy="40"/>
            </a:xfrm>
            <a:custGeom>
              <a:avLst/>
              <a:gdLst>
                <a:gd name="T0" fmla="*/ 48 w 48"/>
                <a:gd name="T1" fmla="*/ 16 h 40"/>
                <a:gd name="T2" fmla="*/ 46 w 48"/>
                <a:gd name="T3" fmla="*/ 14 h 40"/>
                <a:gd name="T4" fmla="*/ 42 w 48"/>
                <a:gd name="T5" fmla="*/ 12 h 40"/>
                <a:gd name="T6" fmla="*/ 40 w 48"/>
                <a:gd name="T7" fmla="*/ 8 h 40"/>
                <a:gd name="T8" fmla="*/ 38 w 48"/>
                <a:gd name="T9" fmla="*/ 6 h 40"/>
                <a:gd name="T10" fmla="*/ 36 w 48"/>
                <a:gd name="T11" fmla="*/ 6 h 40"/>
                <a:gd name="T12" fmla="*/ 34 w 48"/>
                <a:gd name="T13" fmla="*/ 6 h 40"/>
                <a:gd name="T14" fmla="*/ 30 w 48"/>
                <a:gd name="T15" fmla="*/ 4 h 40"/>
                <a:gd name="T16" fmla="*/ 26 w 48"/>
                <a:gd name="T17" fmla="*/ 2 h 40"/>
                <a:gd name="T18" fmla="*/ 22 w 48"/>
                <a:gd name="T19" fmla="*/ 2 h 40"/>
                <a:gd name="T20" fmla="*/ 16 w 48"/>
                <a:gd name="T21" fmla="*/ 2 h 40"/>
                <a:gd name="T22" fmla="*/ 12 w 48"/>
                <a:gd name="T23" fmla="*/ 2 h 40"/>
                <a:gd name="T24" fmla="*/ 6 w 48"/>
                <a:gd name="T25" fmla="*/ 0 h 40"/>
                <a:gd name="T26" fmla="*/ 2 w 48"/>
                <a:gd name="T27" fmla="*/ 0 h 40"/>
                <a:gd name="T28" fmla="*/ 2 w 48"/>
                <a:gd name="T29" fmla="*/ 2 h 40"/>
                <a:gd name="T30" fmla="*/ 2 w 48"/>
                <a:gd name="T31" fmla="*/ 6 h 40"/>
                <a:gd name="T32" fmla="*/ 2 w 48"/>
                <a:gd name="T33" fmla="*/ 10 h 40"/>
                <a:gd name="T34" fmla="*/ 2 w 48"/>
                <a:gd name="T35" fmla="*/ 16 h 40"/>
                <a:gd name="T36" fmla="*/ 8 w 48"/>
                <a:gd name="T37" fmla="*/ 24 h 40"/>
                <a:gd name="T38" fmla="*/ 8 w 48"/>
                <a:gd name="T39" fmla="*/ 20 h 40"/>
                <a:gd name="T40" fmla="*/ 6 w 48"/>
                <a:gd name="T41" fmla="*/ 18 h 40"/>
                <a:gd name="T42" fmla="*/ 8 w 48"/>
                <a:gd name="T43" fmla="*/ 16 h 40"/>
                <a:gd name="T44" fmla="*/ 14 w 48"/>
                <a:gd name="T45" fmla="*/ 20 h 40"/>
                <a:gd name="T46" fmla="*/ 24 w 48"/>
                <a:gd name="T47" fmla="*/ 30 h 40"/>
                <a:gd name="T48" fmla="*/ 22 w 48"/>
                <a:gd name="T49" fmla="*/ 32 h 40"/>
                <a:gd name="T50" fmla="*/ 24 w 48"/>
                <a:gd name="T51" fmla="*/ 36 h 40"/>
                <a:gd name="T52" fmla="*/ 24 w 48"/>
                <a:gd name="T53" fmla="*/ 36 h 40"/>
                <a:gd name="T54" fmla="*/ 26 w 48"/>
                <a:gd name="T55" fmla="*/ 34 h 40"/>
                <a:gd name="T56" fmla="*/ 26 w 48"/>
                <a:gd name="T57" fmla="*/ 34 h 40"/>
                <a:gd name="T58" fmla="*/ 28 w 48"/>
                <a:gd name="T59" fmla="*/ 34 h 40"/>
                <a:gd name="T60" fmla="*/ 28 w 48"/>
                <a:gd name="T61" fmla="*/ 36 h 40"/>
                <a:gd name="T62" fmla="*/ 32 w 48"/>
                <a:gd name="T63" fmla="*/ 40 h 40"/>
                <a:gd name="T64" fmla="*/ 36 w 48"/>
                <a:gd name="T65" fmla="*/ 38 h 40"/>
                <a:gd name="T66" fmla="*/ 40 w 48"/>
                <a:gd name="T67" fmla="*/ 32 h 40"/>
                <a:gd name="T68" fmla="*/ 40 w 48"/>
                <a:gd name="T69" fmla="*/ 28 h 40"/>
                <a:gd name="T70" fmla="*/ 44 w 48"/>
                <a:gd name="T71" fmla="*/ 22 h 40"/>
                <a:gd name="T72" fmla="*/ 48 w 48"/>
                <a:gd name="T73" fmla="*/ 16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
                <a:gd name="T112" fmla="*/ 0 h 40"/>
                <a:gd name="T113" fmla="*/ 48 w 48"/>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 h="40">
                  <a:moveTo>
                    <a:pt x="48" y="16"/>
                  </a:moveTo>
                  <a:lnTo>
                    <a:pt x="48" y="16"/>
                  </a:lnTo>
                  <a:lnTo>
                    <a:pt x="46" y="14"/>
                  </a:lnTo>
                  <a:lnTo>
                    <a:pt x="44" y="14"/>
                  </a:lnTo>
                  <a:lnTo>
                    <a:pt x="42" y="12"/>
                  </a:lnTo>
                  <a:lnTo>
                    <a:pt x="40" y="10"/>
                  </a:lnTo>
                  <a:lnTo>
                    <a:pt x="40" y="8"/>
                  </a:lnTo>
                  <a:lnTo>
                    <a:pt x="38" y="6"/>
                  </a:lnTo>
                  <a:lnTo>
                    <a:pt x="36" y="6"/>
                  </a:lnTo>
                  <a:lnTo>
                    <a:pt x="34" y="6"/>
                  </a:lnTo>
                  <a:lnTo>
                    <a:pt x="30" y="4"/>
                  </a:lnTo>
                  <a:lnTo>
                    <a:pt x="28" y="4"/>
                  </a:lnTo>
                  <a:lnTo>
                    <a:pt x="26" y="2"/>
                  </a:lnTo>
                  <a:lnTo>
                    <a:pt x="22" y="2"/>
                  </a:lnTo>
                  <a:lnTo>
                    <a:pt x="20" y="2"/>
                  </a:lnTo>
                  <a:lnTo>
                    <a:pt x="16" y="2"/>
                  </a:lnTo>
                  <a:lnTo>
                    <a:pt x="14" y="2"/>
                  </a:lnTo>
                  <a:lnTo>
                    <a:pt x="12" y="2"/>
                  </a:lnTo>
                  <a:lnTo>
                    <a:pt x="10" y="0"/>
                  </a:lnTo>
                  <a:lnTo>
                    <a:pt x="6" y="0"/>
                  </a:lnTo>
                  <a:lnTo>
                    <a:pt x="4" y="0"/>
                  </a:lnTo>
                  <a:lnTo>
                    <a:pt x="2" y="0"/>
                  </a:lnTo>
                  <a:lnTo>
                    <a:pt x="0" y="0"/>
                  </a:lnTo>
                  <a:lnTo>
                    <a:pt x="2" y="2"/>
                  </a:lnTo>
                  <a:lnTo>
                    <a:pt x="2" y="4"/>
                  </a:lnTo>
                  <a:lnTo>
                    <a:pt x="2" y="6"/>
                  </a:lnTo>
                  <a:lnTo>
                    <a:pt x="2" y="8"/>
                  </a:lnTo>
                  <a:lnTo>
                    <a:pt x="2" y="10"/>
                  </a:lnTo>
                  <a:lnTo>
                    <a:pt x="2" y="12"/>
                  </a:lnTo>
                  <a:lnTo>
                    <a:pt x="2" y="16"/>
                  </a:lnTo>
                  <a:lnTo>
                    <a:pt x="4" y="20"/>
                  </a:lnTo>
                  <a:lnTo>
                    <a:pt x="8" y="24"/>
                  </a:lnTo>
                  <a:lnTo>
                    <a:pt x="10" y="22"/>
                  </a:lnTo>
                  <a:lnTo>
                    <a:pt x="8" y="20"/>
                  </a:lnTo>
                  <a:lnTo>
                    <a:pt x="8" y="18"/>
                  </a:lnTo>
                  <a:lnTo>
                    <a:pt x="6" y="18"/>
                  </a:lnTo>
                  <a:lnTo>
                    <a:pt x="8" y="16"/>
                  </a:lnTo>
                  <a:lnTo>
                    <a:pt x="10" y="18"/>
                  </a:lnTo>
                  <a:lnTo>
                    <a:pt x="14" y="20"/>
                  </a:lnTo>
                  <a:lnTo>
                    <a:pt x="18" y="24"/>
                  </a:lnTo>
                  <a:lnTo>
                    <a:pt x="24" y="30"/>
                  </a:lnTo>
                  <a:lnTo>
                    <a:pt x="22" y="30"/>
                  </a:lnTo>
                  <a:lnTo>
                    <a:pt x="22" y="32"/>
                  </a:lnTo>
                  <a:lnTo>
                    <a:pt x="22" y="34"/>
                  </a:lnTo>
                  <a:lnTo>
                    <a:pt x="24" y="36"/>
                  </a:lnTo>
                  <a:lnTo>
                    <a:pt x="26" y="36"/>
                  </a:lnTo>
                  <a:lnTo>
                    <a:pt x="26" y="34"/>
                  </a:lnTo>
                  <a:lnTo>
                    <a:pt x="28" y="34"/>
                  </a:lnTo>
                  <a:lnTo>
                    <a:pt x="28" y="36"/>
                  </a:lnTo>
                  <a:lnTo>
                    <a:pt x="30" y="38"/>
                  </a:lnTo>
                  <a:lnTo>
                    <a:pt x="32" y="40"/>
                  </a:lnTo>
                  <a:lnTo>
                    <a:pt x="34" y="38"/>
                  </a:lnTo>
                  <a:lnTo>
                    <a:pt x="36" y="38"/>
                  </a:lnTo>
                  <a:lnTo>
                    <a:pt x="38" y="36"/>
                  </a:lnTo>
                  <a:lnTo>
                    <a:pt x="40" y="32"/>
                  </a:lnTo>
                  <a:lnTo>
                    <a:pt x="40" y="30"/>
                  </a:lnTo>
                  <a:lnTo>
                    <a:pt x="40" y="28"/>
                  </a:lnTo>
                  <a:lnTo>
                    <a:pt x="42" y="24"/>
                  </a:lnTo>
                  <a:lnTo>
                    <a:pt x="44" y="22"/>
                  </a:lnTo>
                  <a:lnTo>
                    <a:pt x="48" y="16"/>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63" name="Freeform 339"/>
            <p:cNvSpPr>
              <a:spLocks/>
            </p:cNvSpPr>
            <p:nvPr/>
          </p:nvSpPr>
          <p:spPr bwMode="gray">
            <a:xfrm>
              <a:off x="1540" y="2781"/>
              <a:ext cx="90" cy="30"/>
            </a:xfrm>
            <a:custGeom>
              <a:avLst/>
              <a:gdLst>
                <a:gd name="T0" fmla="*/ 12 w 82"/>
                <a:gd name="T1" fmla="*/ 6 h 30"/>
                <a:gd name="T2" fmla="*/ 8 w 82"/>
                <a:gd name="T3" fmla="*/ 10 h 30"/>
                <a:gd name="T4" fmla="*/ 6 w 82"/>
                <a:gd name="T5" fmla="*/ 14 h 30"/>
                <a:gd name="T6" fmla="*/ 2 w 82"/>
                <a:gd name="T7" fmla="*/ 20 h 30"/>
                <a:gd name="T8" fmla="*/ 0 w 82"/>
                <a:gd name="T9" fmla="*/ 20 h 30"/>
                <a:gd name="T10" fmla="*/ 6 w 82"/>
                <a:gd name="T11" fmla="*/ 22 h 30"/>
                <a:gd name="T12" fmla="*/ 10 w 82"/>
                <a:gd name="T13" fmla="*/ 20 h 30"/>
                <a:gd name="T14" fmla="*/ 16 w 82"/>
                <a:gd name="T15" fmla="*/ 20 h 30"/>
                <a:gd name="T16" fmla="*/ 28 w 82"/>
                <a:gd name="T17" fmla="*/ 18 h 30"/>
                <a:gd name="T18" fmla="*/ 32 w 82"/>
                <a:gd name="T19" fmla="*/ 18 h 30"/>
                <a:gd name="T20" fmla="*/ 40 w 82"/>
                <a:gd name="T21" fmla="*/ 20 h 30"/>
                <a:gd name="T22" fmla="*/ 42 w 82"/>
                <a:gd name="T23" fmla="*/ 22 h 30"/>
                <a:gd name="T24" fmla="*/ 46 w 82"/>
                <a:gd name="T25" fmla="*/ 26 h 30"/>
                <a:gd name="T26" fmla="*/ 50 w 82"/>
                <a:gd name="T27" fmla="*/ 28 h 30"/>
                <a:gd name="T28" fmla="*/ 56 w 82"/>
                <a:gd name="T29" fmla="*/ 28 h 30"/>
                <a:gd name="T30" fmla="*/ 56 w 82"/>
                <a:gd name="T31" fmla="*/ 26 h 30"/>
                <a:gd name="T32" fmla="*/ 56 w 82"/>
                <a:gd name="T33" fmla="*/ 26 h 30"/>
                <a:gd name="T34" fmla="*/ 54 w 82"/>
                <a:gd name="T35" fmla="*/ 24 h 30"/>
                <a:gd name="T36" fmla="*/ 52 w 82"/>
                <a:gd name="T37" fmla="*/ 22 h 30"/>
                <a:gd name="T38" fmla="*/ 54 w 82"/>
                <a:gd name="T39" fmla="*/ 20 h 30"/>
                <a:gd name="T40" fmla="*/ 60 w 82"/>
                <a:gd name="T41" fmla="*/ 18 h 30"/>
                <a:gd name="T42" fmla="*/ 62 w 82"/>
                <a:gd name="T43" fmla="*/ 14 h 30"/>
                <a:gd name="T44" fmla="*/ 64 w 82"/>
                <a:gd name="T45" fmla="*/ 12 h 30"/>
                <a:gd name="T46" fmla="*/ 68 w 82"/>
                <a:gd name="T47" fmla="*/ 12 h 30"/>
                <a:gd name="T48" fmla="*/ 72 w 82"/>
                <a:gd name="T49" fmla="*/ 12 h 30"/>
                <a:gd name="T50" fmla="*/ 76 w 82"/>
                <a:gd name="T51" fmla="*/ 14 h 30"/>
                <a:gd name="T52" fmla="*/ 80 w 82"/>
                <a:gd name="T53" fmla="*/ 18 h 30"/>
                <a:gd name="T54" fmla="*/ 82 w 82"/>
                <a:gd name="T55" fmla="*/ 14 h 30"/>
                <a:gd name="T56" fmla="*/ 80 w 82"/>
                <a:gd name="T57" fmla="*/ 10 h 30"/>
                <a:gd name="T58" fmla="*/ 78 w 82"/>
                <a:gd name="T59" fmla="*/ 6 h 30"/>
                <a:gd name="T60" fmla="*/ 70 w 82"/>
                <a:gd name="T61" fmla="*/ 4 h 30"/>
                <a:gd name="T62" fmla="*/ 66 w 82"/>
                <a:gd name="T63" fmla="*/ 4 h 30"/>
                <a:gd name="T64" fmla="*/ 62 w 82"/>
                <a:gd name="T65" fmla="*/ 4 h 30"/>
                <a:gd name="T66" fmla="*/ 50 w 82"/>
                <a:gd name="T67" fmla="*/ 8 h 30"/>
                <a:gd name="T68" fmla="*/ 44 w 82"/>
                <a:gd name="T69" fmla="*/ 10 h 30"/>
                <a:gd name="T70" fmla="*/ 40 w 82"/>
                <a:gd name="T71" fmla="*/ 10 h 30"/>
                <a:gd name="T72" fmla="*/ 34 w 82"/>
                <a:gd name="T73" fmla="*/ 8 h 30"/>
                <a:gd name="T74" fmla="*/ 32 w 82"/>
                <a:gd name="T75" fmla="*/ 8 h 30"/>
                <a:gd name="T76" fmla="*/ 30 w 82"/>
                <a:gd name="T77" fmla="*/ 6 h 30"/>
                <a:gd name="T78" fmla="*/ 16 w 82"/>
                <a:gd name="T79" fmla="*/ 0 h 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2"/>
                <a:gd name="T121" fmla="*/ 0 h 30"/>
                <a:gd name="T122" fmla="*/ 82 w 82"/>
                <a:gd name="T123" fmla="*/ 30 h 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2" h="30">
                  <a:moveTo>
                    <a:pt x="16" y="0"/>
                  </a:moveTo>
                  <a:lnTo>
                    <a:pt x="12" y="6"/>
                  </a:lnTo>
                  <a:lnTo>
                    <a:pt x="10" y="8"/>
                  </a:lnTo>
                  <a:lnTo>
                    <a:pt x="8" y="10"/>
                  </a:lnTo>
                  <a:lnTo>
                    <a:pt x="6" y="14"/>
                  </a:lnTo>
                  <a:lnTo>
                    <a:pt x="4" y="18"/>
                  </a:lnTo>
                  <a:lnTo>
                    <a:pt x="2" y="20"/>
                  </a:lnTo>
                  <a:lnTo>
                    <a:pt x="0" y="20"/>
                  </a:lnTo>
                  <a:lnTo>
                    <a:pt x="6" y="22"/>
                  </a:lnTo>
                  <a:lnTo>
                    <a:pt x="8" y="22"/>
                  </a:lnTo>
                  <a:lnTo>
                    <a:pt x="10" y="20"/>
                  </a:lnTo>
                  <a:lnTo>
                    <a:pt x="12" y="20"/>
                  </a:lnTo>
                  <a:lnTo>
                    <a:pt x="16" y="20"/>
                  </a:lnTo>
                  <a:lnTo>
                    <a:pt x="22" y="18"/>
                  </a:lnTo>
                  <a:lnTo>
                    <a:pt x="28" y="18"/>
                  </a:lnTo>
                  <a:lnTo>
                    <a:pt x="30" y="18"/>
                  </a:lnTo>
                  <a:lnTo>
                    <a:pt x="32" y="18"/>
                  </a:lnTo>
                  <a:lnTo>
                    <a:pt x="36" y="18"/>
                  </a:lnTo>
                  <a:lnTo>
                    <a:pt x="40" y="20"/>
                  </a:lnTo>
                  <a:lnTo>
                    <a:pt x="42" y="22"/>
                  </a:lnTo>
                  <a:lnTo>
                    <a:pt x="44" y="24"/>
                  </a:lnTo>
                  <a:lnTo>
                    <a:pt x="46" y="26"/>
                  </a:lnTo>
                  <a:lnTo>
                    <a:pt x="50" y="30"/>
                  </a:lnTo>
                  <a:lnTo>
                    <a:pt x="50" y="28"/>
                  </a:lnTo>
                  <a:lnTo>
                    <a:pt x="54" y="28"/>
                  </a:lnTo>
                  <a:lnTo>
                    <a:pt x="56" y="28"/>
                  </a:lnTo>
                  <a:lnTo>
                    <a:pt x="56" y="26"/>
                  </a:lnTo>
                  <a:lnTo>
                    <a:pt x="54" y="24"/>
                  </a:lnTo>
                  <a:lnTo>
                    <a:pt x="52" y="22"/>
                  </a:lnTo>
                  <a:lnTo>
                    <a:pt x="54" y="20"/>
                  </a:lnTo>
                  <a:lnTo>
                    <a:pt x="58" y="18"/>
                  </a:lnTo>
                  <a:lnTo>
                    <a:pt x="60" y="18"/>
                  </a:lnTo>
                  <a:lnTo>
                    <a:pt x="62" y="16"/>
                  </a:lnTo>
                  <a:lnTo>
                    <a:pt x="62" y="14"/>
                  </a:lnTo>
                  <a:lnTo>
                    <a:pt x="64" y="14"/>
                  </a:lnTo>
                  <a:lnTo>
                    <a:pt x="64" y="12"/>
                  </a:lnTo>
                  <a:lnTo>
                    <a:pt x="66" y="12"/>
                  </a:lnTo>
                  <a:lnTo>
                    <a:pt x="68" y="12"/>
                  </a:lnTo>
                  <a:lnTo>
                    <a:pt x="70" y="10"/>
                  </a:lnTo>
                  <a:lnTo>
                    <a:pt x="72" y="12"/>
                  </a:lnTo>
                  <a:lnTo>
                    <a:pt x="76" y="14"/>
                  </a:lnTo>
                  <a:lnTo>
                    <a:pt x="78" y="16"/>
                  </a:lnTo>
                  <a:lnTo>
                    <a:pt x="80" y="18"/>
                  </a:lnTo>
                  <a:lnTo>
                    <a:pt x="82" y="14"/>
                  </a:lnTo>
                  <a:lnTo>
                    <a:pt x="80" y="12"/>
                  </a:lnTo>
                  <a:lnTo>
                    <a:pt x="80" y="10"/>
                  </a:lnTo>
                  <a:lnTo>
                    <a:pt x="82" y="8"/>
                  </a:lnTo>
                  <a:lnTo>
                    <a:pt x="78" y="6"/>
                  </a:lnTo>
                  <a:lnTo>
                    <a:pt x="74" y="4"/>
                  </a:lnTo>
                  <a:lnTo>
                    <a:pt x="70" y="4"/>
                  </a:lnTo>
                  <a:lnTo>
                    <a:pt x="68" y="4"/>
                  </a:lnTo>
                  <a:lnTo>
                    <a:pt x="66" y="4"/>
                  </a:lnTo>
                  <a:lnTo>
                    <a:pt x="64" y="4"/>
                  </a:lnTo>
                  <a:lnTo>
                    <a:pt x="62" y="4"/>
                  </a:lnTo>
                  <a:lnTo>
                    <a:pt x="56" y="6"/>
                  </a:lnTo>
                  <a:lnTo>
                    <a:pt x="50" y="8"/>
                  </a:lnTo>
                  <a:lnTo>
                    <a:pt x="46" y="8"/>
                  </a:lnTo>
                  <a:lnTo>
                    <a:pt x="44" y="10"/>
                  </a:lnTo>
                  <a:lnTo>
                    <a:pt x="42" y="10"/>
                  </a:lnTo>
                  <a:lnTo>
                    <a:pt x="40" y="10"/>
                  </a:lnTo>
                  <a:lnTo>
                    <a:pt x="36" y="8"/>
                  </a:lnTo>
                  <a:lnTo>
                    <a:pt x="34" y="8"/>
                  </a:lnTo>
                  <a:lnTo>
                    <a:pt x="32" y="8"/>
                  </a:lnTo>
                  <a:lnTo>
                    <a:pt x="32" y="6"/>
                  </a:lnTo>
                  <a:lnTo>
                    <a:pt x="30" y="6"/>
                  </a:lnTo>
                  <a:lnTo>
                    <a:pt x="26" y="4"/>
                  </a:lnTo>
                  <a:lnTo>
                    <a:pt x="16" y="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64" name="Freeform 341"/>
            <p:cNvSpPr>
              <a:spLocks/>
            </p:cNvSpPr>
            <p:nvPr/>
          </p:nvSpPr>
          <p:spPr bwMode="gray">
            <a:xfrm>
              <a:off x="1454" y="2691"/>
              <a:ext cx="90" cy="46"/>
            </a:xfrm>
            <a:custGeom>
              <a:avLst/>
              <a:gdLst>
                <a:gd name="T0" fmla="*/ 80 w 82"/>
                <a:gd name="T1" fmla="*/ 8 h 46"/>
                <a:gd name="T2" fmla="*/ 76 w 82"/>
                <a:gd name="T3" fmla="*/ 8 h 46"/>
                <a:gd name="T4" fmla="*/ 72 w 82"/>
                <a:gd name="T5" fmla="*/ 8 h 46"/>
                <a:gd name="T6" fmla="*/ 68 w 82"/>
                <a:gd name="T7" fmla="*/ 8 h 46"/>
                <a:gd name="T8" fmla="*/ 66 w 82"/>
                <a:gd name="T9" fmla="*/ 8 h 46"/>
                <a:gd name="T10" fmla="*/ 62 w 82"/>
                <a:gd name="T11" fmla="*/ 12 h 46"/>
                <a:gd name="T12" fmla="*/ 60 w 82"/>
                <a:gd name="T13" fmla="*/ 18 h 46"/>
                <a:gd name="T14" fmla="*/ 56 w 82"/>
                <a:gd name="T15" fmla="*/ 24 h 46"/>
                <a:gd name="T16" fmla="*/ 50 w 82"/>
                <a:gd name="T17" fmla="*/ 30 h 46"/>
                <a:gd name="T18" fmla="*/ 48 w 82"/>
                <a:gd name="T19" fmla="*/ 30 h 46"/>
                <a:gd name="T20" fmla="*/ 44 w 82"/>
                <a:gd name="T21" fmla="*/ 34 h 46"/>
                <a:gd name="T22" fmla="*/ 44 w 82"/>
                <a:gd name="T23" fmla="*/ 38 h 46"/>
                <a:gd name="T24" fmla="*/ 42 w 82"/>
                <a:gd name="T25" fmla="*/ 42 h 46"/>
                <a:gd name="T26" fmla="*/ 38 w 82"/>
                <a:gd name="T27" fmla="*/ 44 h 46"/>
                <a:gd name="T28" fmla="*/ 36 w 82"/>
                <a:gd name="T29" fmla="*/ 46 h 46"/>
                <a:gd name="T30" fmla="*/ 34 w 82"/>
                <a:gd name="T31" fmla="*/ 42 h 46"/>
                <a:gd name="T32" fmla="*/ 32 w 82"/>
                <a:gd name="T33" fmla="*/ 42 h 46"/>
                <a:gd name="T34" fmla="*/ 30 w 82"/>
                <a:gd name="T35" fmla="*/ 44 h 46"/>
                <a:gd name="T36" fmla="*/ 30 w 82"/>
                <a:gd name="T37" fmla="*/ 42 h 46"/>
                <a:gd name="T38" fmla="*/ 30 w 82"/>
                <a:gd name="T39" fmla="*/ 36 h 46"/>
                <a:gd name="T40" fmla="*/ 30 w 82"/>
                <a:gd name="T41" fmla="*/ 34 h 46"/>
                <a:gd name="T42" fmla="*/ 26 w 82"/>
                <a:gd name="T43" fmla="*/ 32 h 46"/>
                <a:gd name="T44" fmla="*/ 22 w 82"/>
                <a:gd name="T45" fmla="*/ 30 h 46"/>
                <a:gd name="T46" fmla="*/ 18 w 82"/>
                <a:gd name="T47" fmla="*/ 30 h 46"/>
                <a:gd name="T48" fmla="*/ 16 w 82"/>
                <a:gd name="T49" fmla="*/ 32 h 46"/>
                <a:gd name="T50" fmla="*/ 12 w 82"/>
                <a:gd name="T51" fmla="*/ 30 h 46"/>
                <a:gd name="T52" fmla="*/ 10 w 82"/>
                <a:gd name="T53" fmla="*/ 28 h 46"/>
                <a:gd name="T54" fmla="*/ 2 w 82"/>
                <a:gd name="T55" fmla="*/ 24 h 46"/>
                <a:gd name="T56" fmla="*/ 2 w 82"/>
                <a:gd name="T57" fmla="*/ 22 h 46"/>
                <a:gd name="T58" fmla="*/ 2 w 82"/>
                <a:gd name="T59" fmla="*/ 22 h 46"/>
                <a:gd name="T60" fmla="*/ 6 w 82"/>
                <a:gd name="T61" fmla="*/ 22 h 46"/>
                <a:gd name="T62" fmla="*/ 10 w 82"/>
                <a:gd name="T63" fmla="*/ 18 h 46"/>
                <a:gd name="T64" fmla="*/ 12 w 82"/>
                <a:gd name="T65" fmla="*/ 14 h 46"/>
                <a:gd name="T66" fmla="*/ 16 w 82"/>
                <a:gd name="T67" fmla="*/ 12 h 46"/>
                <a:gd name="T68" fmla="*/ 20 w 82"/>
                <a:gd name="T69" fmla="*/ 10 h 46"/>
                <a:gd name="T70" fmla="*/ 26 w 82"/>
                <a:gd name="T71" fmla="*/ 4 h 46"/>
                <a:gd name="T72" fmla="*/ 28 w 82"/>
                <a:gd name="T73" fmla="*/ 2 h 46"/>
                <a:gd name="T74" fmla="*/ 32 w 82"/>
                <a:gd name="T75" fmla="*/ 0 h 46"/>
                <a:gd name="T76" fmla="*/ 34 w 82"/>
                <a:gd name="T77" fmla="*/ 0 h 46"/>
                <a:gd name="T78" fmla="*/ 40 w 82"/>
                <a:gd name="T79" fmla="*/ 0 h 46"/>
                <a:gd name="T80" fmla="*/ 42 w 82"/>
                <a:gd name="T81" fmla="*/ 0 h 46"/>
                <a:gd name="T82" fmla="*/ 48 w 82"/>
                <a:gd name="T83" fmla="*/ 0 h 46"/>
                <a:gd name="T84" fmla="*/ 58 w 82"/>
                <a:gd name="T85" fmla="*/ 0 h 46"/>
                <a:gd name="T86" fmla="*/ 70 w 82"/>
                <a:gd name="T87" fmla="*/ 2 h 46"/>
                <a:gd name="T88" fmla="*/ 80 w 82"/>
                <a:gd name="T89" fmla="*/ 2 h 46"/>
                <a:gd name="T90" fmla="*/ 82 w 82"/>
                <a:gd name="T91" fmla="*/ 4 h 46"/>
                <a:gd name="T92" fmla="*/ 82 w 82"/>
                <a:gd name="T93" fmla="*/ 6 h 46"/>
                <a:gd name="T94" fmla="*/ 82 w 82"/>
                <a:gd name="T95" fmla="*/ 8 h 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2"/>
                <a:gd name="T145" fmla="*/ 0 h 46"/>
                <a:gd name="T146" fmla="*/ 82 w 82"/>
                <a:gd name="T147" fmla="*/ 46 h 4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2" h="46">
                  <a:moveTo>
                    <a:pt x="82" y="8"/>
                  </a:moveTo>
                  <a:lnTo>
                    <a:pt x="80" y="8"/>
                  </a:lnTo>
                  <a:lnTo>
                    <a:pt x="78" y="8"/>
                  </a:lnTo>
                  <a:lnTo>
                    <a:pt x="76" y="8"/>
                  </a:lnTo>
                  <a:lnTo>
                    <a:pt x="74" y="8"/>
                  </a:lnTo>
                  <a:lnTo>
                    <a:pt x="72" y="8"/>
                  </a:lnTo>
                  <a:lnTo>
                    <a:pt x="70" y="10"/>
                  </a:lnTo>
                  <a:lnTo>
                    <a:pt x="68" y="8"/>
                  </a:lnTo>
                  <a:lnTo>
                    <a:pt x="66" y="8"/>
                  </a:lnTo>
                  <a:lnTo>
                    <a:pt x="64" y="10"/>
                  </a:lnTo>
                  <a:lnTo>
                    <a:pt x="62" y="12"/>
                  </a:lnTo>
                  <a:lnTo>
                    <a:pt x="60" y="18"/>
                  </a:lnTo>
                  <a:lnTo>
                    <a:pt x="58" y="22"/>
                  </a:lnTo>
                  <a:lnTo>
                    <a:pt x="56" y="24"/>
                  </a:lnTo>
                  <a:lnTo>
                    <a:pt x="54" y="28"/>
                  </a:lnTo>
                  <a:lnTo>
                    <a:pt x="50" y="30"/>
                  </a:lnTo>
                  <a:lnTo>
                    <a:pt x="48" y="30"/>
                  </a:lnTo>
                  <a:lnTo>
                    <a:pt x="46" y="32"/>
                  </a:lnTo>
                  <a:lnTo>
                    <a:pt x="44" y="34"/>
                  </a:lnTo>
                  <a:lnTo>
                    <a:pt x="44" y="36"/>
                  </a:lnTo>
                  <a:lnTo>
                    <a:pt x="44" y="38"/>
                  </a:lnTo>
                  <a:lnTo>
                    <a:pt x="44" y="40"/>
                  </a:lnTo>
                  <a:lnTo>
                    <a:pt x="42" y="42"/>
                  </a:lnTo>
                  <a:lnTo>
                    <a:pt x="40" y="44"/>
                  </a:lnTo>
                  <a:lnTo>
                    <a:pt x="38" y="44"/>
                  </a:lnTo>
                  <a:lnTo>
                    <a:pt x="38" y="46"/>
                  </a:lnTo>
                  <a:lnTo>
                    <a:pt x="36" y="46"/>
                  </a:lnTo>
                  <a:lnTo>
                    <a:pt x="34" y="44"/>
                  </a:lnTo>
                  <a:lnTo>
                    <a:pt x="34" y="42"/>
                  </a:lnTo>
                  <a:lnTo>
                    <a:pt x="32" y="42"/>
                  </a:lnTo>
                  <a:lnTo>
                    <a:pt x="32" y="44"/>
                  </a:lnTo>
                  <a:lnTo>
                    <a:pt x="30" y="44"/>
                  </a:lnTo>
                  <a:lnTo>
                    <a:pt x="30" y="42"/>
                  </a:lnTo>
                  <a:lnTo>
                    <a:pt x="30" y="38"/>
                  </a:lnTo>
                  <a:lnTo>
                    <a:pt x="30" y="36"/>
                  </a:lnTo>
                  <a:lnTo>
                    <a:pt x="30" y="34"/>
                  </a:lnTo>
                  <a:lnTo>
                    <a:pt x="28" y="32"/>
                  </a:lnTo>
                  <a:lnTo>
                    <a:pt x="26" y="32"/>
                  </a:lnTo>
                  <a:lnTo>
                    <a:pt x="24" y="30"/>
                  </a:lnTo>
                  <a:lnTo>
                    <a:pt x="22" y="30"/>
                  </a:lnTo>
                  <a:lnTo>
                    <a:pt x="20" y="30"/>
                  </a:lnTo>
                  <a:lnTo>
                    <a:pt x="18" y="30"/>
                  </a:lnTo>
                  <a:lnTo>
                    <a:pt x="16" y="32"/>
                  </a:lnTo>
                  <a:lnTo>
                    <a:pt x="14" y="32"/>
                  </a:lnTo>
                  <a:lnTo>
                    <a:pt x="12" y="30"/>
                  </a:lnTo>
                  <a:lnTo>
                    <a:pt x="12" y="28"/>
                  </a:lnTo>
                  <a:lnTo>
                    <a:pt x="10" y="28"/>
                  </a:lnTo>
                  <a:lnTo>
                    <a:pt x="6" y="24"/>
                  </a:lnTo>
                  <a:lnTo>
                    <a:pt x="2" y="24"/>
                  </a:lnTo>
                  <a:lnTo>
                    <a:pt x="0" y="24"/>
                  </a:lnTo>
                  <a:lnTo>
                    <a:pt x="2" y="22"/>
                  </a:lnTo>
                  <a:lnTo>
                    <a:pt x="6" y="22"/>
                  </a:lnTo>
                  <a:lnTo>
                    <a:pt x="8" y="20"/>
                  </a:lnTo>
                  <a:lnTo>
                    <a:pt x="10" y="18"/>
                  </a:lnTo>
                  <a:lnTo>
                    <a:pt x="12" y="14"/>
                  </a:lnTo>
                  <a:lnTo>
                    <a:pt x="14" y="12"/>
                  </a:lnTo>
                  <a:lnTo>
                    <a:pt x="16" y="12"/>
                  </a:lnTo>
                  <a:lnTo>
                    <a:pt x="20" y="10"/>
                  </a:lnTo>
                  <a:lnTo>
                    <a:pt x="24" y="8"/>
                  </a:lnTo>
                  <a:lnTo>
                    <a:pt x="26" y="4"/>
                  </a:lnTo>
                  <a:lnTo>
                    <a:pt x="28" y="2"/>
                  </a:lnTo>
                  <a:lnTo>
                    <a:pt x="30" y="0"/>
                  </a:lnTo>
                  <a:lnTo>
                    <a:pt x="32" y="0"/>
                  </a:lnTo>
                  <a:lnTo>
                    <a:pt x="34" y="0"/>
                  </a:lnTo>
                  <a:lnTo>
                    <a:pt x="36" y="0"/>
                  </a:lnTo>
                  <a:lnTo>
                    <a:pt x="40" y="0"/>
                  </a:lnTo>
                  <a:lnTo>
                    <a:pt x="42" y="0"/>
                  </a:lnTo>
                  <a:lnTo>
                    <a:pt x="44" y="0"/>
                  </a:lnTo>
                  <a:lnTo>
                    <a:pt x="48" y="0"/>
                  </a:lnTo>
                  <a:lnTo>
                    <a:pt x="54" y="0"/>
                  </a:lnTo>
                  <a:lnTo>
                    <a:pt x="58" y="0"/>
                  </a:lnTo>
                  <a:lnTo>
                    <a:pt x="64" y="0"/>
                  </a:lnTo>
                  <a:lnTo>
                    <a:pt x="70" y="2"/>
                  </a:lnTo>
                  <a:lnTo>
                    <a:pt x="76" y="2"/>
                  </a:lnTo>
                  <a:lnTo>
                    <a:pt x="80" y="2"/>
                  </a:lnTo>
                  <a:lnTo>
                    <a:pt x="80" y="4"/>
                  </a:lnTo>
                  <a:lnTo>
                    <a:pt x="82" y="4"/>
                  </a:lnTo>
                  <a:lnTo>
                    <a:pt x="82" y="6"/>
                  </a:lnTo>
                  <a:lnTo>
                    <a:pt x="82" y="8"/>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65" name="Freeform 342"/>
            <p:cNvSpPr>
              <a:spLocks/>
            </p:cNvSpPr>
            <p:nvPr/>
          </p:nvSpPr>
          <p:spPr bwMode="gray">
            <a:xfrm>
              <a:off x="1441" y="2715"/>
              <a:ext cx="48" cy="24"/>
            </a:xfrm>
            <a:custGeom>
              <a:avLst/>
              <a:gdLst>
                <a:gd name="T0" fmla="*/ 44 w 44"/>
                <a:gd name="T1" fmla="*/ 20 h 24"/>
                <a:gd name="T2" fmla="*/ 42 w 44"/>
                <a:gd name="T3" fmla="*/ 22 h 24"/>
                <a:gd name="T4" fmla="*/ 40 w 44"/>
                <a:gd name="T5" fmla="*/ 22 h 24"/>
                <a:gd name="T6" fmla="*/ 40 w 44"/>
                <a:gd name="T7" fmla="*/ 24 h 24"/>
                <a:gd name="T8" fmla="*/ 32 w 44"/>
                <a:gd name="T9" fmla="*/ 22 h 24"/>
                <a:gd name="T10" fmla="*/ 26 w 44"/>
                <a:gd name="T11" fmla="*/ 22 h 24"/>
                <a:gd name="T12" fmla="*/ 20 w 44"/>
                <a:gd name="T13" fmla="*/ 20 h 24"/>
                <a:gd name="T14" fmla="*/ 16 w 44"/>
                <a:gd name="T15" fmla="*/ 18 h 24"/>
                <a:gd name="T16" fmla="*/ 12 w 44"/>
                <a:gd name="T17" fmla="*/ 18 h 24"/>
                <a:gd name="T18" fmla="*/ 12 w 44"/>
                <a:gd name="T19" fmla="*/ 16 h 24"/>
                <a:gd name="T20" fmla="*/ 6 w 44"/>
                <a:gd name="T21" fmla="*/ 14 h 24"/>
                <a:gd name="T22" fmla="*/ 2 w 44"/>
                <a:gd name="T23" fmla="*/ 12 h 24"/>
                <a:gd name="T24" fmla="*/ 0 w 44"/>
                <a:gd name="T25" fmla="*/ 10 h 24"/>
                <a:gd name="T26" fmla="*/ 8 w 44"/>
                <a:gd name="T27" fmla="*/ 4 h 24"/>
                <a:gd name="T28" fmla="*/ 10 w 44"/>
                <a:gd name="T29" fmla="*/ 2 h 24"/>
                <a:gd name="T30" fmla="*/ 12 w 44"/>
                <a:gd name="T31" fmla="*/ 0 h 24"/>
                <a:gd name="T32" fmla="*/ 14 w 44"/>
                <a:gd name="T33" fmla="*/ 0 h 24"/>
                <a:gd name="T34" fmla="*/ 16 w 44"/>
                <a:gd name="T35" fmla="*/ 0 h 24"/>
                <a:gd name="T36" fmla="*/ 20 w 44"/>
                <a:gd name="T37" fmla="*/ 2 h 24"/>
                <a:gd name="T38" fmla="*/ 24 w 44"/>
                <a:gd name="T39" fmla="*/ 4 h 24"/>
                <a:gd name="T40" fmla="*/ 24 w 44"/>
                <a:gd name="T41" fmla="*/ 6 h 24"/>
                <a:gd name="T42" fmla="*/ 26 w 44"/>
                <a:gd name="T43" fmla="*/ 6 h 24"/>
                <a:gd name="T44" fmla="*/ 26 w 44"/>
                <a:gd name="T45" fmla="*/ 8 h 24"/>
                <a:gd name="T46" fmla="*/ 30 w 44"/>
                <a:gd name="T47" fmla="*/ 8 h 24"/>
                <a:gd name="T48" fmla="*/ 30 w 44"/>
                <a:gd name="T49" fmla="*/ 8 h 24"/>
                <a:gd name="T50" fmla="*/ 32 w 44"/>
                <a:gd name="T51" fmla="*/ 6 h 24"/>
                <a:gd name="T52" fmla="*/ 34 w 44"/>
                <a:gd name="T53" fmla="*/ 6 h 24"/>
                <a:gd name="T54" fmla="*/ 38 w 44"/>
                <a:gd name="T55" fmla="*/ 6 h 24"/>
                <a:gd name="T56" fmla="*/ 38 w 44"/>
                <a:gd name="T57" fmla="*/ 6 h 24"/>
                <a:gd name="T58" fmla="*/ 40 w 44"/>
                <a:gd name="T59" fmla="*/ 8 h 24"/>
                <a:gd name="T60" fmla="*/ 42 w 44"/>
                <a:gd name="T61" fmla="*/ 10 h 24"/>
                <a:gd name="T62" fmla="*/ 44 w 44"/>
                <a:gd name="T63" fmla="*/ 12 h 24"/>
                <a:gd name="T64" fmla="*/ 44 w 44"/>
                <a:gd name="T65" fmla="*/ 14 h 24"/>
                <a:gd name="T66" fmla="*/ 44 w 44"/>
                <a:gd name="T67" fmla="*/ 16 h 24"/>
                <a:gd name="T68" fmla="*/ 44 w 44"/>
                <a:gd name="T69" fmla="*/ 18 h 24"/>
                <a:gd name="T70" fmla="*/ 44 w 44"/>
                <a:gd name="T71" fmla="*/ 20 h 24"/>
                <a:gd name="T72" fmla="*/ 44 w 44"/>
                <a:gd name="T73" fmla="*/ 20 h 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
                <a:gd name="T112" fmla="*/ 0 h 24"/>
                <a:gd name="T113" fmla="*/ 44 w 44"/>
                <a:gd name="T114" fmla="*/ 24 h 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 h="24">
                  <a:moveTo>
                    <a:pt x="44" y="20"/>
                  </a:moveTo>
                  <a:lnTo>
                    <a:pt x="42" y="22"/>
                  </a:lnTo>
                  <a:lnTo>
                    <a:pt x="40" y="22"/>
                  </a:lnTo>
                  <a:lnTo>
                    <a:pt x="40" y="24"/>
                  </a:lnTo>
                  <a:lnTo>
                    <a:pt x="32" y="22"/>
                  </a:lnTo>
                  <a:lnTo>
                    <a:pt x="26" y="22"/>
                  </a:lnTo>
                  <a:lnTo>
                    <a:pt x="20" y="20"/>
                  </a:lnTo>
                  <a:lnTo>
                    <a:pt x="16" y="18"/>
                  </a:lnTo>
                  <a:lnTo>
                    <a:pt x="12" y="18"/>
                  </a:lnTo>
                  <a:lnTo>
                    <a:pt x="12" y="16"/>
                  </a:lnTo>
                  <a:lnTo>
                    <a:pt x="6" y="14"/>
                  </a:lnTo>
                  <a:lnTo>
                    <a:pt x="2" y="12"/>
                  </a:lnTo>
                  <a:lnTo>
                    <a:pt x="0" y="10"/>
                  </a:lnTo>
                  <a:lnTo>
                    <a:pt x="8" y="4"/>
                  </a:lnTo>
                  <a:lnTo>
                    <a:pt x="10" y="2"/>
                  </a:lnTo>
                  <a:lnTo>
                    <a:pt x="12" y="0"/>
                  </a:lnTo>
                  <a:lnTo>
                    <a:pt x="14" y="0"/>
                  </a:lnTo>
                  <a:lnTo>
                    <a:pt x="16" y="0"/>
                  </a:lnTo>
                  <a:lnTo>
                    <a:pt x="20" y="2"/>
                  </a:lnTo>
                  <a:lnTo>
                    <a:pt x="24" y="4"/>
                  </a:lnTo>
                  <a:lnTo>
                    <a:pt x="24" y="6"/>
                  </a:lnTo>
                  <a:lnTo>
                    <a:pt x="26" y="6"/>
                  </a:lnTo>
                  <a:lnTo>
                    <a:pt x="26" y="8"/>
                  </a:lnTo>
                  <a:lnTo>
                    <a:pt x="30" y="8"/>
                  </a:lnTo>
                  <a:lnTo>
                    <a:pt x="32" y="6"/>
                  </a:lnTo>
                  <a:lnTo>
                    <a:pt x="34" y="6"/>
                  </a:lnTo>
                  <a:lnTo>
                    <a:pt x="38" y="6"/>
                  </a:lnTo>
                  <a:lnTo>
                    <a:pt x="40" y="8"/>
                  </a:lnTo>
                  <a:lnTo>
                    <a:pt x="42" y="10"/>
                  </a:lnTo>
                  <a:lnTo>
                    <a:pt x="44" y="12"/>
                  </a:lnTo>
                  <a:lnTo>
                    <a:pt x="44" y="14"/>
                  </a:lnTo>
                  <a:lnTo>
                    <a:pt x="44" y="16"/>
                  </a:lnTo>
                  <a:lnTo>
                    <a:pt x="44" y="18"/>
                  </a:lnTo>
                  <a:lnTo>
                    <a:pt x="44" y="2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66" name="Freeform 371"/>
            <p:cNvSpPr>
              <a:spLocks/>
            </p:cNvSpPr>
            <p:nvPr/>
          </p:nvSpPr>
          <p:spPr bwMode="gray">
            <a:xfrm>
              <a:off x="1906" y="3345"/>
              <a:ext cx="86" cy="90"/>
            </a:xfrm>
            <a:custGeom>
              <a:avLst/>
              <a:gdLst>
                <a:gd name="T0" fmla="*/ 78 w 78"/>
                <a:gd name="T1" fmla="*/ 50 h 90"/>
                <a:gd name="T2" fmla="*/ 60 w 78"/>
                <a:gd name="T3" fmla="*/ 32 h 90"/>
                <a:gd name="T4" fmla="*/ 60 w 78"/>
                <a:gd name="T5" fmla="*/ 30 h 90"/>
                <a:gd name="T6" fmla="*/ 58 w 78"/>
                <a:gd name="T7" fmla="*/ 28 h 90"/>
                <a:gd name="T8" fmla="*/ 56 w 78"/>
                <a:gd name="T9" fmla="*/ 26 h 90"/>
                <a:gd name="T10" fmla="*/ 52 w 78"/>
                <a:gd name="T11" fmla="*/ 24 h 90"/>
                <a:gd name="T12" fmla="*/ 44 w 78"/>
                <a:gd name="T13" fmla="*/ 20 h 90"/>
                <a:gd name="T14" fmla="*/ 36 w 78"/>
                <a:gd name="T15" fmla="*/ 18 h 90"/>
                <a:gd name="T16" fmla="*/ 32 w 78"/>
                <a:gd name="T17" fmla="*/ 14 h 90"/>
                <a:gd name="T18" fmla="*/ 30 w 78"/>
                <a:gd name="T19" fmla="*/ 12 h 90"/>
                <a:gd name="T20" fmla="*/ 28 w 78"/>
                <a:gd name="T21" fmla="*/ 10 h 90"/>
                <a:gd name="T22" fmla="*/ 28 w 78"/>
                <a:gd name="T23" fmla="*/ 10 h 90"/>
                <a:gd name="T24" fmla="*/ 28 w 78"/>
                <a:gd name="T25" fmla="*/ 8 h 90"/>
                <a:gd name="T26" fmla="*/ 26 w 78"/>
                <a:gd name="T27" fmla="*/ 6 h 90"/>
                <a:gd name="T28" fmla="*/ 24 w 78"/>
                <a:gd name="T29" fmla="*/ 4 h 90"/>
                <a:gd name="T30" fmla="*/ 20 w 78"/>
                <a:gd name="T31" fmla="*/ 2 h 90"/>
                <a:gd name="T32" fmla="*/ 16 w 78"/>
                <a:gd name="T33" fmla="*/ 0 h 90"/>
                <a:gd name="T34" fmla="*/ 12 w 78"/>
                <a:gd name="T35" fmla="*/ 2 h 90"/>
                <a:gd name="T36" fmla="*/ 12 w 78"/>
                <a:gd name="T37" fmla="*/ 2 h 90"/>
                <a:gd name="T38" fmla="*/ 10 w 78"/>
                <a:gd name="T39" fmla="*/ 6 h 90"/>
                <a:gd name="T40" fmla="*/ 8 w 78"/>
                <a:gd name="T41" fmla="*/ 10 h 90"/>
                <a:gd name="T42" fmla="*/ 4 w 78"/>
                <a:gd name="T43" fmla="*/ 14 h 90"/>
                <a:gd name="T44" fmla="*/ 2 w 78"/>
                <a:gd name="T45" fmla="*/ 20 h 90"/>
                <a:gd name="T46" fmla="*/ 0 w 78"/>
                <a:gd name="T47" fmla="*/ 32 h 90"/>
                <a:gd name="T48" fmla="*/ 0 w 78"/>
                <a:gd name="T49" fmla="*/ 44 h 90"/>
                <a:gd name="T50" fmla="*/ 2 w 78"/>
                <a:gd name="T51" fmla="*/ 52 h 90"/>
                <a:gd name="T52" fmla="*/ 2 w 78"/>
                <a:gd name="T53" fmla="*/ 54 h 90"/>
                <a:gd name="T54" fmla="*/ 2 w 78"/>
                <a:gd name="T55" fmla="*/ 56 h 90"/>
                <a:gd name="T56" fmla="*/ 2 w 78"/>
                <a:gd name="T57" fmla="*/ 58 h 90"/>
                <a:gd name="T58" fmla="*/ 2 w 78"/>
                <a:gd name="T59" fmla="*/ 62 h 90"/>
                <a:gd name="T60" fmla="*/ 2 w 78"/>
                <a:gd name="T61" fmla="*/ 66 h 90"/>
                <a:gd name="T62" fmla="*/ 2 w 78"/>
                <a:gd name="T63" fmla="*/ 72 h 90"/>
                <a:gd name="T64" fmla="*/ 4 w 78"/>
                <a:gd name="T65" fmla="*/ 78 h 90"/>
                <a:gd name="T66" fmla="*/ 6 w 78"/>
                <a:gd name="T67" fmla="*/ 82 h 90"/>
                <a:gd name="T68" fmla="*/ 10 w 78"/>
                <a:gd name="T69" fmla="*/ 86 h 90"/>
                <a:gd name="T70" fmla="*/ 12 w 78"/>
                <a:gd name="T71" fmla="*/ 88 h 90"/>
                <a:gd name="T72" fmla="*/ 14 w 78"/>
                <a:gd name="T73" fmla="*/ 90 h 90"/>
                <a:gd name="T74" fmla="*/ 16 w 78"/>
                <a:gd name="T75" fmla="*/ 90 h 90"/>
                <a:gd name="T76" fmla="*/ 20 w 78"/>
                <a:gd name="T77" fmla="*/ 90 h 90"/>
                <a:gd name="T78" fmla="*/ 30 w 78"/>
                <a:gd name="T79" fmla="*/ 90 h 90"/>
                <a:gd name="T80" fmla="*/ 42 w 78"/>
                <a:gd name="T81" fmla="*/ 90 h 90"/>
                <a:gd name="T82" fmla="*/ 50 w 78"/>
                <a:gd name="T83" fmla="*/ 88 h 90"/>
                <a:gd name="T84" fmla="*/ 52 w 78"/>
                <a:gd name="T85" fmla="*/ 86 h 90"/>
                <a:gd name="T86" fmla="*/ 56 w 78"/>
                <a:gd name="T87" fmla="*/ 84 h 90"/>
                <a:gd name="T88" fmla="*/ 60 w 78"/>
                <a:gd name="T89" fmla="*/ 82 h 90"/>
                <a:gd name="T90" fmla="*/ 64 w 78"/>
                <a:gd name="T91" fmla="*/ 80 h 90"/>
                <a:gd name="T92" fmla="*/ 68 w 78"/>
                <a:gd name="T93" fmla="*/ 78 h 90"/>
                <a:gd name="T94" fmla="*/ 70 w 78"/>
                <a:gd name="T95" fmla="*/ 76 h 90"/>
                <a:gd name="T96" fmla="*/ 70 w 78"/>
                <a:gd name="T97" fmla="*/ 76 h 90"/>
                <a:gd name="T98" fmla="*/ 78 w 78"/>
                <a:gd name="T99" fmla="*/ 50 h 90"/>
                <a:gd name="T100" fmla="*/ 78 w 78"/>
                <a:gd name="T101" fmla="*/ 50 h 9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8"/>
                <a:gd name="T154" fmla="*/ 0 h 90"/>
                <a:gd name="T155" fmla="*/ 78 w 78"/>
                <a:gd name="T156" fmla="*/ 90 h 9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8" h="90">
                  <a:moveTo>
                    <a:pt x="78" y="50"/>
                  </a:moveTo>
                  <a:lnTo>
                    <a:pt x="60" y="32"/>
                  </a:lnTo>
                  <a:lnTo>
                    <a:pt x="60" y="30"/>
                  </a:lnTo>
                  <a:lnTo>
                    <a:pt x="58" y="28"/>
                  </a:lnTo>
                  <a:lnTo>
                    <a:pt x="56" y="26"/>
                  </a:lnTo>
                  <a:lnTo>
                    <a:pt x="52" y="24"/>
                  </a:lnTo>
                  <a:lnTo>
                    <a:pt x="44" y="20"/>
                  </a:lnTo>
                  <a:lnTo>
                    <a:pt x="36" y="18"/>
                  </a:lnTo>
                  <a:lnTo>
                    <a:pt x="32" y="14"/>
                  </a:lnTo>
                  <a:lnTo>
                    <a:pt x="30" y="12"/>
                  </a:lnTo>
                  <a:lnTo>
                    <a:pt x="28" y="10"/>
                  </a:lnTo>
                  <a:lnTo>
                    <a:pt x="28" y="8"/>
                  </a:lnTo>
                  <a:lnTo>
                    <a:pt x="26" y="6"/>
                  </a:lnTo>
                  <a:lnTo>
                    <a:pt x="24" y="4"/>
                  </a:lnTo>
                  <a:lnTo>
                    <a:pt x="20" y="2"/>
                  </a:lnTo>
                  <a:lnTo>
                    <a:pt x="16" y="0"/>
                  </a:lnTo>
                  <a:lnTo>
                    <a:pt x="12" y="2"/>
                  </a:lnTo>
                  <a:lnTo>
                    <a:pt x="10" y="6"/>
                  </a:lnTo>
                  <a:lnTo>
                    <a:pt x="8" y="10"/>
                  </a:lnTo>
                  <a:lnTo>
                    <a:pt x="4" y="14"/>
                  </a:lnTo>
                  <a:lnTo>
                    <a:pt x="2" y="20"/>
                  </a:lnTo>
                  <a:lnTo>
                    <a:pt x="0" y="32"/>
                  </a:lnTo>
                  <a:lnTo>
                    <a:pt x="0" y="44"/>
                  </a:lnTo>
                  <a:lnTo>
                    <a:pt x="2" y="52"/>
                  </a:lnTo>
                  <a:lnTo>
                    <a:pt x="2" y="54"/>
                  </a:lnTo>
                  <a:lnTo>
                    <a:pt x="2" y="56"/>
                  </a:lnTo>
                  <a:lnTo>
                    <a:pt x="2" y="58"/>
                  </a:lnTo>
                  <a:lnTo>
                    <a:pt x="2" y="62"/>
                  </a:lnTo>
                  <a:lnTo>
                    <a:pt x="2" y="66"/>
                  </a:lnTo>
                  <a:lnTo>
                    <a:pt x="2" y="72"/>
                  </a:lnTo>
                  <a:lnTo>
                    <a:pt x="4" y="78"/>
                  </a:lnTo>
                  <a:lnTo>
                    <a:pt x="6" y="82"/>
                  </a:lnTo>
                  <a:lnTo>
                    <a:pt x="10" y="86"/>
                  </a:lnTo>
                  <a:lnTo>
                    <a:pt x="12" y="88"/>
                  </a:lnTo>
                  <a:lnTo>
                    <a:pt x="14" y="90"/>
                  </a:lnTo>
                  <a:lnTo>
                    <a:pt x="16" y="90"/>
                  </a:lnTo>
                  <a:lnTo>
                    <a:pt x="20" y="90"/>
                  </a:lnTo>
                  <a:lnTo>
                    <a:pt x="30" y="90"/>
                  </a:lnTo>
                  <a:lnTo>
                    <a:pt x="42" y="90"/>
                  </a:lnTo>
                  <a:lnTo>
                    <a:pt x="50" y="88"/>
                  </a:lnTo>
                  <a:lnTo>
                    <a:pt x="52" y="86"/>
                  </a:lnTo>
                  <a:lnTo>
                    <a:pt x="56" y="84"/>
                  </a:lnTo>
                  <a:lnTo>
                    <a:pt x="60" y="82"/>
                  </a:lnTo>
                  <a:lnTo>
                    <a:pt x="64" y="80"/>
                  </a:lnTo>
                  <a:lnTo>
                    <a:pt x="68" y="78"/>
                  </a:lnTo>
                  <a:lnTo>
                    <a:pt x="70" y="76"/>
                  </a:lnTo>
                  <a:lnTo>
                    <a:pt x="78" y="5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grpSp>
      <p:grpSp>
        <p:nvGrpSpPr>
          <p:cNvPr id="6" name="Group 115"/>
          <p:cNvGrpSpPr>
            <a:grpSpLocks/>
          </p:cNvGrpSpPr>
          <p:nvPr/>
        </p:nvGrpSpPr>
        <p:grpSpPr bwMode="auto">
          <a:xfrm>
            <a:off x="5410200" y="1733550"/>
            <a:ext cx="2286000" cy="2590800"/>
            <a:chOff x="2390" y="2329"/>
            <a:chExt cx="967" cy="1008"/>
          </a:xfrm>
          <a:solidFill>
            <a:schemeClr val="accent2">
              <a:lumMod val="40000"/>
              <a:lumOff val="60000"/>
            </a:schemeClr>
          </a:solidFill>
          <a:effectLst>
            <a:outerShdw blurRad="76200" dir="18900000" sy="23000" kx="-1200000" algn="bl" rotWithShape="0">
              <a:prstClr val="black">
                <a:alpha val="20000"/>
              </a:prstClr>
            </a:outerShdw>
          </a:effectLst>
        </p:grpSpPr>
        <p:sp>
          <p:nvSpPr>
            <p:cNvPr id="168" name="Freeform 256"/>
            <p:cNvSpPr>
              <a:spLocks/>
            </p:cNvSpPr>
            <p:nvPr/>
          </p:nvSpPr>
          <p:spPr bwMode="gray">
            <a:xfrm>
              <a:off x="3119" y="2399"/>
              <a:ext cx="24" cy="62"/>
            </a:xfrm>
            <a:custGeom>
              <a:avLst/>
              <a:gdLst>
                <a:gd name="T0" fmla="*/ 22 w 22"/>
                <a:gd name="T1" fmla="*/ 0 h 62"/>
                <a:gd name="T2" fmla="*/ 16 w 22"/>
                <a:gd name="T3" fmla="*/ 2 h 62"/>
                <a:gd name="T4" fmla="*/ 16 w 22"/>
                <a:gd name="T5" fmla="*/ 2 h 62"/>
                <a:gd name="T6" fmla="*/ 16 w 22"/>
                <a:gd name="T7" fmla="*/ 6 h 62"/>
                <a:gd name="T8" fmla="*/ 16 w 22"/>
                <a:gd name="T9" fmla="*/ 8 h 62"/>
                <a:gd name="T10" fmla="*/ 14 w 22"/>
                <a:gd name="T11" fmla="*/ 12 h 62"/>
                <a:gd name="T12" fmla="*/ 14 w 22"/>
                <a:gd name="T13" fmla="*/ 14 h 62"/>
                <a:gd name="T14" fmla="*/ 14 w 22"/>
                <a:gd name="T15" fmla="*/ 14 h 62"/>
                <a:gd name="T16" fmla="*/ 14 w 22"/>
                <a:gd name="T17" fmla="*/ 16 h 62"/>
                <a:gd name="T18" fmla="*/ 12 w 22"/>
                <a:gd name="T19" fmla="*/ 20 h 62"/>
                <a:gd name="T20" fmla="*/ 8 w 22"/>
                <a:gd name="T21" fmla="*/ 24 h 62"/>
                <a:gd name="T22" fmla="*/ 0 w 22"/>
                <a:gd name="T23" fmla="*/ 30 h 62"/>
                <a:gd name="T24" fmla="*/ 0 w 22"/>
                <a:gd name="T25" fmla="*/ 30 h 62"/>
                <a:gd name="T26" fmla="*/ 2 w 22"/>
                <a:gd name="T27" fmla="*/ 32 h 62"/>
                <a:gd name="T28" fmla="*/ 4 w 22"/>
                <a:gd name="T29" fmla="*/ 38 h 62"/>
                <a:gd name="T30" fmla="*/ 8 w 22"/>
                <a:gd name="T31" fmla="*/ 48 h 62"/>
                <a:gd name="T32" fmla="*/ 18 w 22"/>
                <a:gd name="T33" fmla="*/ 62 h 62"/>
                <a:gd name="T34" fmla="*/ 18 w 22"/>
                <a:gd name="T35" fmla="*/ 60 h 62"/>
                <a:gd name="T36" fmla="*/ 18 w 22"/>
                <a:gd name="T37" fmla="*/ 56 h 62"/>
                <a:gd name="T38" fmla="*/ 18 w 22"/>
                <a:gd name="T39" fmla="*/ 52 h 62"/>
                <a:gd name="T40" fmla="*/ 18 w 22"/>
                <a:gd name="T41" fmla="*/ 44 h 62"/>
                <a:gd name="T42" fmla="*/ 20 w 22"/>
                <a:gd name="T43" fmla="*/ 40 h 62"/>
                <a:gd name="T44" fmla="*/ 20 w 22"/>
                <a:gd name="T45" fmla="*/ 34 h 62"/>
                <a:gd name="T46" fmla="*/ 22 w 22"/>
                <a:gd name="T47" fmla="*/ 32 h 62"/>
                <a:gd name="T48" fmla="*/ 22 w 22"/>
                <a:gd name="T49" fmla="*/ 26 h 62"/>
                <a:gd name="T50" fmla="*/ 22 w 22"/>
                <a:gd name="T51" fmla="*/ 14 h 62"/>
                <a:gd name="T52" fmla="*/ 22 w 22"/>
                <a:gd name="T53" fmla="*/ 0 h 62"/>
                <a:gd name="T54" fmla="*/ 22 w 22"/>
                <a:gd name="T55" fmla="*/ 0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
                <a:gd name="T85" fmla="*/ 0 h 62"/>
                <a:gd name="T86" fmla="*/ 22 w 22"/>
                <a:gd name="T87" fmla="*/ 62 h 6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 h="62">
                  <a:moveTo>
                    <a:pt x="22" y="0"/>
                  </a:moveTo>
                  <a:lnTo>
                    <a:pt x="16" y="2"/>
                  </a:lnTo>
                  <a:lnTo>
                    <a:pt x="16" y="6"/>
                  </a:lnTo>
                  <a:lnTo>
                    <a:pt x="16" y="8"/>
                  </a:lnTo>
                  <a:lnTo>
                    <a:pt x="14" y="12"/>
                  </a:lnTo>
                  <a:lnTo>
                    <a:pt x="14" y="14"/>
                  </a:lnTo>
                  <a:lnTo>
                    <a:pt x="14" y="16"/>
                  </a:lnTo>
                  <a:lnTo>
                    <a:pt x="12" y="20"/>
                  </a:lnTo>
                  <a:lnTo>
                    <a:pt x="8" y="24"/>
                  </a:lnTo>
                  <a:lnTo>
                    <a:pt x="0" y="30"/>
                  </a:lnTo>
                  <a:lnTo>
                    <a:pt x="2" y="32"/>
                  </a:lnTo>
                  <a:lnTo>
                    <a:pt x="4" y="38"/>
                  </a:lnTo>
                  <a:lnTo>
                    <a:pt x="8" y="48"/>
                  </a:lnTo>
                  <a:lnTo>
                    <a:pt x="18" y="62"/>
                  </a:lnTo>
                  <a:lnTo>
                    <a:pt x="18" y="60"/>
                  </a:lnTo>
                  <a:lnTo>
                    <a:pt x="18" y="56"/>
                  </a:lnTo>
                  <a:lnTo>
                    <a:pt x="18" y="52"/>
                  </a:lnTo>
                  <a:lnTo>
                    <a:pt x="18" y="44"/>
                  </a:lnTo>
                  <a:lnTo>
                    <a:pt x="20" y="40"/>
                  </a:lnTo>
                  <a:lnTo>
                    <a:pt x="20" y="34"/>
                  </a:lnTo>
                  <a:lnTo>
                    <a:pt x="22" y="32"/>
                  </a:lnTo>
                  <a:lnTo>
                    <a:pt x="22" y="26"/>
                  </a:lnTo>
                  <a:lnTo>
                    <a:pt x="22" y="14"/>
                  </a:lnTo>
                  <a:lnTo>
                    <a:pt x="22" y="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69" name="Freeform 272"/>
            <p:cNvSpPr>
              <a:spLocks/>
            </p:cNvSpPr>
            <p:nvPr/>
          </p:nvSpPr>
          <p:spPr bwMode="gray">
            <a:xfrm>
              <a:off x="2624" y="2681"/>
              <a:ext cx="29" cy="106"/>
            </a:xfrm>
            <a:custGeom>
              <a:avLst/>
              <a:gdLst>
                <a:gd name="T0" fmla="*/ 0 w 26"/>
                <a:gd name="T1" fmla="*/ 2 h 106"/>
                <a:gd name="T2" fmla="*/ 0 w 26"/>
                <a:gd name="T3" fmla="*/ 2 h 106"/>
                <a:gd name="T4" fmla="*/ 4 w 26"/>
                <a:gd name="T5" fmla="*/ 0 h 106"/>
                <a:gd name="T6" fmla="*/ 8 w 26"/>
                <a:gd name="T7" fmla="*/ 2 h 106"/>
                <a:gd name="T8" fmla="*/ 14 w 26"/>
                <a:gd name="T9" fmla="*/ 2 h 106"/>
                <a:gd name="T10" fmla="*/ 14 w 26"/>
                <a:gd name="T11" fmla="*/ 4 h 106"/>
                <a:gd name="T12" fmla="*/ 14 w 26"/>
                <a:gd name="T13" fmla="*/ 6 h 106"/>
                <a:gd name="T14" fmla="*/ 14 w 26"/>
                <a:gd name="T15" fmla="*/ 8 h 106"/>
                <a:gd name="T16" fmla="*/ 14 w 26"/>
                <a:gd name="T17" fmla="*/ 10 h 106"/>
                <a:gd name="T18" fmla="*/ 16 w 26"/>
                <a:gd name="T19" fmla="*/ 12 h 106"/>
                <a:gd name="T20" fmla="*/ 18 w 26"/>
                <a:gd name="T21" fmla="*/ 14 h 106"/>
                <a:gd name="T22" fmla="*/ 18 w 26"/>
                <a:gd name="T23" fmla="*/ 14 h 106"/>
                <a:gd name="T24" fmla="*/ 20 w 26"/>
                <a:gd name="T25" fmla="*/ 18 h 106"/>
                <a:gd name="T26" fmla="*/ 24 w 26"/>
                <a:gd name="T27" fmla="*/ 22 h 106"/>
                <a:gd name="T28" fmla="*/ 24 w 26"/>
                <a:gd name="T29" fmla="*/ 28 h 106"/>
                <a:gd name="T30" fmla="*/ 26 w 26"/>
                <a:gd name="T31" fmla="*/ 36 h 106"/>
                <a:gd name="T32" fmla="*/ 26 w 26"/>
                <a:gd name="T33" fmla="*/ 42 h 106"/>
                <a:gd name="T34" fmla="*/ 26 w 26"/>
                <a:gd name="T35" fmla="*/ 56 h 106"/>
                <a:gd name="T36" fmla="*/ 26 w 26"/>
                <a:gd name="T37" fmla="*/ 74 h 106"/>
                <a:gd name="T38" fmla="*/ 26 w 26"/>
                <a:gd name="T39" fmla="*/ 90 h 106"/>
                <a:gd name="T40" fmla="*/ 26 w 26"/>
                <a:gd name="T41" fmla="*/ 96 h 106"/>
                <a:gd name="T42" fmla="*/ 24 w 26"/>
                <a:gd name="T43" fmla="*/ 96 h 106"/>
                <a:gd name="T44" fmla="*/ 20 w 26"/>
                <a:gd name="T45" fmla="*/ 98 h 106"/>
                <a:gd name="T46" fmla="*/ 18 w 26"/>
                <a:gd name="T47" fmla="*/ 100 h 106"/>
                <a:gd name="T48" fmla="*/ 14 w 26"/>
                <a:gd name="T49" fmla="*/ 102 h 106"/>
                <a:gd name="T50" fmla="*/ 8 w 26"/>
                <a:gd name="T51" fmla="*/ 106 h 106"/>
                <a:gd name="T52" fmla="*/ 8 w 26"/>
                <a:gd name="T53" fmla="*/ 102 h 106"/>
                <a:gd name="T54" fmla="*/ 10 w 26"/>
                <a:gd name="T55" fmla="*/ 88 h 106"/>
                <a:gd name="T56" fmla="*/ 12 w 26"/>
                <a:gd name="T57" fmla="*/ 74 h 106"/>
                <a:gd name="T58" fmla="*/ 12 w 26"/>
                <a:gd name="T59" fmla="*/ 60 h 106"/>
                <a:gd name="T60" fmla="*/ 10 w 26"/>
                <a:gd name="T61" fmla="*/ 48 h 106"/>
                <a:gd name="T62" fmla="*/ 10 w 26"/>
                <a:gd name="T63" fmla="*/ 40 h 106"/>
                <a:gd name="T64" fmla="*/ 10 w 26"/>
                <a:gd name="T65" fmla="*/ 34 h 106"/>
                <a:gd name="T66" fmla="*/ 8 w 26"/>
                <a:gd name="T67" fmla="*/ 28 h 106"/>
                <a:gd name="T68" fmla="*/ 6 w 26"/>
                <a:gd name="T69" fmla="*/ 10 h 106"/>
                <a:gd name="T70" fmla="*/ 4 w 26"/>
                <a:gd name="T71" fmla="*/ 10 h 106"/>
                <a:gd name="T72" fmla="*/ 4 w 26"/>
                <a:gd name="T73" fmla="*/ 8 h 106"/>
                <a:gd name="T74" fmla="*/ 2 w 26"/>
                <a:gd name="T75" fmla="*/ 4 h 106"/>
                <a:gd name="T76" fmla="*/ 2 w 26"/>
                <a:gd name="T77" fmla="*/ 2 h 106"/>
                <a:gd name="T78" fmla="*/ 0 w 26"/>
                <a:gd name="T79" fmla="*/ 2 h 106"/>
                <a:gd name="T80" fmla="*/ 0 w 26"/>
                <a:gd name="T81" fmla="*/ 2 h 1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
                <a:gd name="T124" fmla="*/ 0 h 106"/>
                <a:gd name="T125" fmla="*/ 26 w 26"/>
                <a:gd name="T126" fmla="*/ 106 h 10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 h="106">
                  <a:moveTo>
                    <a:pt x="0" y="2"/>
                  </a:moveTo>
                  <a:lnTo>
                    <a:pt x="0" y="2"/>
                  </a:lnTo>
                  <a:lnTo>
                    <a:pt x="4" y="0"/>
                  </a:lnTo>
                  <a:lnTo>
                    <a:pt x="8" y="2"/>
                  </a:lnTo>
                  <a:lnTo>
                    <a:pt x="14" y="2"/>
                  </a:lnTo>
                  <a:lnTo>
                    <a:pt x="14" y="4"/>
                  </a:lnTo>
                  <a:lnTo>
                    <a:pt x="14" y="6"/>
                  </a:lnTo>
                  <a:lnTo>
                    <a:pt x="14" y="8"/>
                  </a:lnTo>
                  <a:lnTo>
                    <a:pt x="14" y="10"/>
                  </a:lnTo>
                  <a:lnTo>
                    <a:pt x="16" y="12"/>
                  </a:lnTo>
                  <a:lnTo>
                    <a:pt x="18" y="14"/>
                  </a:lnTo>
                  <a:lnTo>
                    <a:pt x="20" y="18"/>
                  </a:lnTo>
                  <a:lnTo>
                    <a:pt x="24" y="22"/>
                  </a:lnTo>
                  <a:lnTo>
                    <a:pt x="24" y="28"/>
                  </a:lnTo>
                  <a:lnTo>
                    <a:pt x="26" y="36"/>
                  </a:lnTo>
                  <a:lnTo>
                    <a:pt x="26" y="42"/>
                  </a:lnTo>
                  <a:lnTo>
                    <a:pt x="26" y="56"/>
                  </a:lnTo>
                  <a:lnTo>
                    <a:pt x="26" y="74"/>
                  </a:lnTo>
                  <a:lnTo>
                    <a:pt x="26" y="90"/>
                  </a:lnTo>
                  <a:lnTo>
                    <a:pt x="26" y="96"/>
                  </a:lnTo>
                  <a:lnTo>
                    <a:pt x="24" y="96"/>
                  </a:lnTo>
                  <a:lnTo>
                    <a:pt x="20" y="98"/>
                  </a:lnTo>
                  <a:lnTo>
                    <a:pt x="18" y="100"/>
                  </a:lnTo>
                  <a:lnTo>
                    <a:pt x="14" y="102"/>
                  </a:lnTo>
                  <a:lnTo>
                    <a:pt x="8" y="106"/>
                  </a:lnTo>
                  <a:lnTo>
                    <a:pt x="8" y="102"/>
                  </a:lnTo>
                  <a:lnTo>
                    <a:pt x="10" y="88"/>
                  </a:lnTo>
                  <a:lnTo>
                    <a:pt x="12" y="74"/>
                  </a:lnTo>
                  <a:lnTo>
                    <a:pt x="12" y="60"/>
                  </a:lnTo>
                  <a:lnTo>
                    <a:pt x="10" y="48"/>
                  </a:lnTo>
                  <a:lnTo>
                    <a:pt x="10" y="40"/>
                  </a:lnTo>
                  <a:lnTo>
                    <a:pt x="10" y="34"/>
                  </a:lnTo>
                  <a:lnTo>
                    <a:pt x="8" y="28"/>
                  </a:lnTo>
                  <a:lnTo>
                    <a:pt x="6" y="10"/>
                  </a:lnTo>
                  <a:lnTo>
                    <a:pt x="4" y="10"/>
                  </a:lnTo>
                  <a:lnTo>
                    <a:pt x="4" y="8"/>
                  </a:lnTo>
                  <a:lnTo>
                    <a:pt x="2" y="4"/>
                  </a:lnTo>
                  <a:lnTo>
                    <a:pt x="2" y="2"/>
                  </a:lnTo>
                  <a:lnTo>
                    <a:pt x="0" y="2"/>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70" name="Freeform 273"/>
            <p:cNvSpPr>
              <a:spLocks/>
            </p:cNvSpPr>
            <p:nvPr/>
          </p:nvSpPr>
          <p:spPr bwMode="gray">
            <a:xfrm>
              <a:off x="2638" y="2675"/>
              <a:ext cx="46" cy="102"/>
            </a:xfrm>
            <a:custGeom>
              <a:avLst/>
              <a:gdLst>
                <a:gd name="T0" fmla="*/ 14 w 42"/>
                <a:gd name="T1" fmla="*/ 102 h 102"/>
                <a:gd name="T2" fmla="*/ 14 w 42"/>
                <a:gd name="T3" fmla="*/ 96 h 102"/>
                <a:gd name="T4" fmla="*/ 14 w 42"/>
                <a:gd name="T5" fmla="*/ 82 h 102"/>
                <a:gd name="T6" fmla="*/ 14 w 42"/>
                <a:gd name="T7" fmla="*/ 64 h 102"/>
                <a:gd name="T8" fmla="*/ 14 w 42"/>
                <a:gd name="T9" fmla="*/ 46 h 102"/>
                <a:gd name="T10" fmla="*/ 14 w 42"/>
                <a:gd name="T11" fmla="*/ 36 h 102"/>
                <a:gd name="T12" fmla="*/ 12 w 42"/>
                <a:gd name="T13" fmla="*/ 30 h 102"/>
                <a:gd name="T14" fmla="*/ 8 w 42"/>
                <a:gd name="T15" fmla="*/ 24 h 102"/>
                <a:gd name="T16" fmla="*/ 6 w 42"/>
                <a:gd name="T17" fmla="*/ 20 h 102"/>
                <a:gd name="T18" fmla="*/ 2 w 42"/>
                <a:gd name="T19" fmla="*/ 18 h 102"/>
                <a:gd name="T20" fmla="*/ 0 w 42"/>
                <a:gd name="T21" fmla="*/ 12 h 102"/>
                <a:gd name="T22" fmla="*/ 2 w 42"/>
                <a:gd name="T23" fmla="*/ 8 h 102"/>
                <a:gd name="T24" fmla="*/ 14 w 42"/>
                <a:gd name="T25" fmla="*/ 8 h 102"/>
                <a:gd name="T26" fmla="*/ 16 w 42"/>
                <a:gd name="T27" fmla="*/ 0 h 102"/>
                <a:gd name="T28" fmla="*/ 28 w 42"/>
                <a:gd name="T29" fmla="*/ 10 h 102"/>
                <a:gd name="T30" fmla="*/ 30 w 42"/>
                <a:gd name="T31" fmla="*/ 12 h 102"/>
                <a:gd name="T32" fmla="*/ 34 w 42"/>
                <a:gd name="T33" fmla="*/ 16 h 102"/>
                <a:gd name="T34" fmla="*/ 40 w 42"/>
                <a:gd name="T35" fmla="*/ 22 h 102"/>
                <a:gd name="T36" fmla="*/ 42 w 42"/>
                <a:gd name="T37" fmla="*/ 34 h 102"/>
                <a:gd name="T38" fmla="*/ 38 w 42"/>
                <a:gd name="T39" fmla="*/ 48 h 102"/>
                <a:gd name="T40" fmla="*/ 38 w 42"/>
                <a:gd name="T41" fmla="*/ 52 h 102"/>
                <a:gd name="T42" fmla="*/ 36 w 42"/>
                <a:gd name="T43" fmla="*/ 64 h 102"/>
                <a:gd name="T44" fmla="*/ 36 w 42"/>
                <a:gd name="T45" fmla="*/ 82 h 102"/>
                <a:gd name="T46" fmla="*/ 34 w 42"/>
                <a:gd name="T47" fmla="*/ 98 h 102"/>
                <a:gd name="T48" fmla="*/ 14 w 42"/>
                <a:gd name="T49" fmla="*/ 102 h 102"/>
                <a:gd name="T50" fmla="*/ 14 w 42"/>
                <a:gd name="T51" fmla="*/ 102 h 10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2"/>
                <a:gd name="T79" fmla="*/ 0 h 102"/>
                <a:gd name="T80" fmla="*/ 42 w 42"/>
                <a:gd name="T81" fmla="*/ 102 h 10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2" h="102">
                  <a:moveTo>
                    <a:pt x="14" y="102"/>
                  </a:moveTo>
                  <a:lnTo>
                    <a:pt x="14" y="96"/>
                  </a:lnTo>
                  <a:lnTo>
                    <a:pt x="14" y="82"/>
                  </a:lnTo>
                  <a:lnTo>
                    <a:pt x="14" y="64"/>
                  </a:lnTo>
                  <a:lnTo>
                    <a:pt x="14" y="46"/>
                  </a:lnTo>
                  <a:lnTo>
                    <a:pt x="14" y="36"/>
                  </a:lnTo>
                  <a:lnTo>
                    <a:pt x="12" y="30"/>
                  </a:lnTo>
                  <a:lnTo>
                    <a:pt x="8" y="24"/>
                  </a:lnTo>
                  <a:lnTo>
                    <a:pt x="6" y="20"/>
                  </a:lnTo>
                  <a:lnTo>
                    <a:pt x="2" y="18"/>
                  </a:lnTo>
                  <a:lnTo>
                    <a:pt x="0" y="12"/>
                  </a:lnTo>
                  <a:lnTo>
                    <a:pt x="2" y="8"/>
                  </a:lnTo>
                  <a:lnTo>
                    <a:pt x="14" y="8"/>
                  </a:lnTo>
                  <a:lnTo>
                    <a:pt x="16" y="0"/>
                  </a:lnTo>
                  <a:lnTo>
                    <a:pt x="28" y="10"/>
                  </a:lnTo>
                  <a:lnTo>
                    <a:pt x="30" y="12"/>
                  </a:lnTo>
                  <a:lnTo>
                    <a:pt x="34" y="16"/>
                  </a:lnTo>
                  <a:lnTo>
                    <a:pt x="40" y="22"/>
                  </a:lnTo>
                  <a:lnTo>
                    <a:pt x="42" y="34"/>
                  </a:lnTo>
                  <a:lnTo>
                    <a:pt x="38" y="48"/>
                  </a:lnTo>
                  <a:lnTo>
                    <a:pt x="38" y="52"/>
                  </a:lnTo>
                  <a:lnTo>
                    <a:pt x="36" y="64"/>
                  </a:lnTo>
                  <a:lnTo>
                    <a:pt x="36" y="82"/>
                  </a:lnTo>
                  <a:lnTo>
                    <a:pt x="34" y="98"/>
                  </a:lnTo>
                  <a:lnTo>
                    <a:pt x="14" y="102"/>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71" name="Freeform 277"/>
            <p:cNvSpPr>
              <a:spLocks/>
            </p:cNvSpPr>
            <p:nvPr/>
          </p:nvSpPr>
          <p:spPr bwMode="gray">
            <a:xfrm>
              <a:off x="2675" y="2673"/>
              <a:ext cx="161" cy="120"/>
            </a:xfrm>
            <a:custGeom>
              <a:avLst/>
              <a:gdLst>
                <a:gd name="T0" fmla="*/ 142 w 146"/>
                <a:gd name="T1" fmla="*/ 0 h 120"/>
                <a:gd name="T2" fmla="*/ 132 w 146"/>
                <a:gd name="T3" fmla="*/ 2 h 120"/>
                <a:gd name="T4" fmla="*/ 124 w 146"/>
                <a:gd name="T5" fmla="*/ 6 h 120"/>
                <a:gd name="T6" fmla="*/ 120 w 146"/>
                <a:gd name="T7" fmla="*/ 8 h 120"/>
                <a:gd name="T8" fmla="*/ 96 w 146"/>
                <a:gd name="T9" fmla="*/ 4 h 120"/>
                <a:gd name="T10" fmla="*/ 84 w 146"/>
                <a:gd name="T11" fmla="*/ 8 h 120"/>
                <a:gd name="T12" fmla="*/ 76 w 146"/>
                <a:gd name="T13" fmla="*/ 6 h 120"/>
                <a:gd name="T14" fmla="*/ 68 w 146"/>
                <a:gd name="T15" fmla="*/ 12 h 120"/>
                <a:gd name="T16" fmla="*/ 62 w 146"/>
                <a:gd name="T17" fmla="*/ 16 h 120"/>
                <a:gd name="T18" fmla="*/ 58 w 146"/>
                <a:gd name="T19" fmla="*/ 14 h 120"/>
                <a:gd name="T20" fmla="*/ 50 w 146"/>
                <a:gd name="T21" fmla="*/ 10 h 120"/>
                <a:gd name="T22" fmla="*/ 42 w 146"/>
                <a:gd name="T23" fmla="*/ 8 h 120"/>
                <a:gd name="T24" fmla="*/ 40 w 146"/>
                <a:gd name="T25" fmla="*/ 6 h 120"/>
                <a:gd name="T26" fmla="*/ 38 w 146"/>
                <a:gd name="T27" fmla="*/ 6 h 120"/>
                <a:gd name="T28" fmla="*/ 30 w 146"/>
                <a:gd name="T29" fmla="*/ 6 h 120"/>
                <a:gd name="T30" fmla="*/ 16 w 146"/>
                <a:gd name="T31" fmla="*/ 8 h 120"/>
                <a:gd name="T32" fmla="*/ 6 w 146"/>
                <a:gd name="T33" fmla="*/ 14 h 120"/>
                <a:gd name="T34" fmla="*/ 2 w 146"/>
                <a:gd name="T35" fmla="*/ 20 h 120"/>
                <a:gd name="T36" fmla="*/ 4 w 146"/>
                <a:gd name="T37" fmla="*/ 22 h 120"/>
                <a:gd name="T38" fmla="*/ 6 w 146"/>
                <a:gd name="T39" fmla="*/ 28 h 120"/>
                <a:gd name="T40" fmla="*/ 6 w 146"/>
                <a:gd name="T41" fmla="*/ 40 h 120"/>
                <a:gd name="T42" fmla="*/ 6 w 146"/>
                <a:gd name="T43" fmla="*/ 48 h 120"/>
                <a:gd name="T44" fmla="*/ 2 w 146"/>
                <a:gd name="T45" fmla="*/ 54 h 120"/>
                <a:gd name="T46" fmla="*/ 0 w 146"/>
                <a:gd name="T47" fmla="*/ 64 h 120"/>
                <a:gd name="T48" fmla="*/ 0 w 146"/>
                <a:gd name="T49" fmla="*/ 100 h 120"/>
                <a:gd name="T50" fmla="*/ 16 w 146"/>
                <a:gd name="T51" fmla="*/ 100 h 120"/>
                <a:gd name="T52" fmla="*/ 34 w 146"/>
                <a:gd name="T53" fmla="*/ 112 h 120"/>
                <a:gd name="T54" fmla="*/ 52 w 146"/>
                <a:gd name="T55" fmla="*/ 118 h 120"/>
                <a:gd name="T56" fmla="*/ 76 w 146"/>
                <a:gd name="T57" fmla="*/ 120 h 120"/>
                <a:gd name="T58" fmla="*/ 94 w 146"/>
                <a:gd name="T59" fmla="*/ 102 h 120"/>
                <a:gd name="T60" fmla="*/ 96 w 146"/>
                <a:gd name="T61" fmla="*/ 86 h 120"/>
                <a:gd name="T62" fmla="*/ 100 w 146"/>
                <a:gd name="T63" fmla="*/ 80 h 120"/>
                <a:gd name="T64" fmla="*/ 108 w 146"/>
                <a:gd name="T65" fmla="*/ 72 h 120"/>
                <a:gd name="T66" fmla="*/ 118 w 146"/>
                <a:gd name="T67" fmla="*/ 68 h 120"/>
                <a:gd name="T68" fmla="*/ 122 w 146"/>
                <a:gd name="T69" fmla="*/ 72 h 120"/>
                <a:gd name="T70" fmla="*/ 126 w 146"/>
                <a:gd name="T71" fmla="*/ 72 h 120"/>
                <a:gd name="T72" fmla="*/ 132 w 146"/>
                <a:gd name="T73" fmla="*/ 68 h 120"/>
                <a:gd name="T74" fmla="*/ 138 w 146"/>
                <a:gd name="T75" fmla="*/ 56 h 120"/>
                <a:gd name="T76" fmla="*/ 142 w 146"/>
                <a:gd name="T77" fmla="*/ 46 h 120"/>
                <a:gd name="T78" fmla="*/ 144 w 146"/>
                <a:gd name="T79" fmla="*/ 36 h 120"/>
                <a:gd name="T80" fmla="*/ 146 w 146"/>
                <a:gd name="T81" fmla="*/ 24 h 120"/>
                <a:gd name="T82" fmla="*/ 144 w 146"/>
                <a:gd name="T83" fmla="*/ 14 h 120"/>
                <a:gd name="T84" fmla="*/ 146 w 146"/>
                <a:gd name="T85" fmla="*/ 4 h 120"/>
                <a:gd name="T86" fmla="*/ 146 w 146"/>
                <a:gd name="T87" fmla="*/ 0 h 12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6"/>
                <a:gd name="T133" fmla="*/ 0 h 120"/>
                <a:gd name="T134" fmla="*/ 146 w 146"/>
                <a:gd name="T135" fmla="*/ 120 h 12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6" h="120">
                  <a:moveTo>
                    <a:pt x="146" y="0"/>
                  </a:moveTo>
                  <a:lnTo>
                    <a:pt x="142" y="0"/>
                  </a:lnTo>
                  <a:lnTo>
                    <a:pt x="136" y="0"/>
                  </a:lnTo>
                  <a:lnTo>
                    <a:pt x="132" y="2"/>
                  </a:lnTo>
                  <a:lnTo>
                    <a:pt x="126" y="4"/>
                  </a:lnTo>
                  <a:lnTo>
                    <a:pt x="124" y="6"/>
                  </a:lnTo>
                  <a:lnTo>
                    <a:pt x="120" y="6"/>
                  </a:lnTo>
                  <a:lnTo>
                    <a:pt x="120" y="8"/>
                  </a:lnTo>
                  <a:lnTo>
                    <a:pt x="108" y="2"/>
                  </a:lnTo>
                  <a:lnTo>
                    <a:pt x="96" y="4"/>
                  </a:lnTo>
                  <a:lnTo>
                    <a:pt x="88" y="6"/>
                  </a:lnTo>
                  <a:lnTo>
                    <a:pt x="84" y="8"/>
                  </a:lnTo>
                  <a:lnTo>
                    <a:pt x="80" y="6"/>
                  </a:lnTo>
                  <a:lnTo>
                    <a:pt x="76" y="6"/>
                  </a:lnTo>
                  <a:lnTo>
                    <a:pt x="70" y="8"/>
                  </a:lnTo>
                  <a:lnTo>
                    <a:pt x="68" y="12"/>
                  </a:lnTo>
                  <a:lnTo>
                    <a:pt x="64" y="14"/>
                  </a:lnTo>
                  <a:lnTo>
                    <a:pt x="62" y="16"/>
                  </a:lnTo>
                  <a:lnTo>
                    <a:pt x="58" y="14"/>
                  </a:lnTo>
                  <a:lnTo>
                    <a:pt x="54" y="10"/>
                  </a:lnTo>
                  <a:lnTo>
                    <a:pt x="50" y="10"/>
                  </a:lnTo>
                  <a:lnTo>
                    <a:pt x="46" y="8"/>
                  </a:lnTo>
                  <a:lnTo>
                    <a:pt x="42" y="8"/>
                  </a:lnTo>
                  <a:lnTo>
                    <a:pt x="40" y="6"/>
                  </a:lnTo>
                  <a:lnTo>
                    <a:pt x="38" y="6"/>
                  </a:lnTo>
                  <a:lnTo>
                    <a:pt x="34" y="6"/>
                  </a:lnTo>
                  <a:lnTo>
                    <a:pt x="30" y="6"/>
                  </a:lnTo>
                  <a:lnTo>
                    <a:pt x="22" y="6"/>
                  </a:lnTo>
                  <a:lnTo>
                    <a:pt x="16" y="8"/>
                  </a:lnTo>
                  <a:lnTo>
                    <a:pt x="10" y="12"/>
                  </a:lnTo>
                  <a:lnTo>
                    <a:pt x="6" y="14"/>
                  </a:lnTo>
                  <a:lnTo>
                    <a:pt x="4" y="18"/>
                  </a:lnTo>
                  <a:lnTo>
                    <a:pt x="2" y="20"/>
                  </a:lnTo>
                  <a:lnTo>
                    <a:pt x="4" y="22"/>
                  </a:lnTo>
                  <a:lnTo>
                    <a:pt x="4" y="24"/>
                  </a:lnTo>
                  <a:lnTo>
                    <a:pt x="6" y="28"/>
                  </a:lnTo>
                  <a:lnTo>
                    <a:pt x="6" y="34"/>
                  </a:lnTo>
                  <a:lnTo>
                    <a:pt x="6" y="40"/>
                  </a:lnTo>
                  <a:lnTo>
                    <a:pt x="6" y="46"/>
                  </a:lnTo>
                  <a:lnTo>
                    <a:pt x="6" y="48"/>
                  </a:lnTo>
                  <a:lnTo>
                    <a:pt x="4" y="50"/>
                  </a:lnTo>
                  <a:lnTo>
                    <a:pt x="2" y="54"/>
                  </a:lnTo>
                  <a:lnTo>
                    <a:pt x="2" y="58"/>
                  </a:lnTo>
                  <a:lnTo>
                    <a:pt x="0" y="64"/>
                  </a:lnTo>
                  <a:lnTo>
                    <a:pt x="0" y="70"/>
                  </a:lnTo>
                  <a:lnTo>
                    <a:pt x="0" y="100"/>
                  </a:lnTo>
                  <a:lnTo>
                    <a:pt x="14" y="98"/>
                  </a:lnTo>
                  <a:lnTo>
                    <a:pt x="16" y="100"/>
                  </a:lnTo>
                  <a:lnTo>
                    <a:pt x="24" y="106"/>
                  </a:lnTo>
                  <a:lnTo>
                    <a:pt x="34" y="112"/>
                  </a:lnTo>
                  <a:lnTo>
                    <a:pt x="48" y="118"/>
                  </a:lnTo>
                  <a:lnTo>
                    <a:pt x="52" y="118"/>
                  </a:lnTo>
                  <a:lnTo>
                    <a:pt x="62" y="120"/>
                  </a:lnTo>
                  <a:lnTo>
                    <a:pt x="76" y="120"/>
                  </a:lnTo>
                  <a:lnTo>
                    <a:pt x="86" y="120"/>
                  </a:lnTo>
                  <a:lnTo>
                    <a:pt x="94" y="102"/>
                  </a:lnTo>
                  <a:lnTo>
                    <a:pt x="94" y="88"/>
                  </a:lnTo>
                  <a:lnTo>
                    <a:pt x="96" y="86"/>
                  </a:lnTo>
                  <a:lnTo>
                    <a:pt x="98" y="84"/>
                  </a:lnTo>
                  <a:lnTo>
                    <a:pt x="100" y="80"/>
                  </a:lnTo>
                  <a:lnTo>
                    <a:pt x="104" y="76"/>
                  </a:lnTo>
                  <a:lnTo>
                    <a:pt x="108" y="72"/>
                  </a:lnTo>
                  <a:lnTo>
                    <a:pt x="112" y="70"/>
                  </a:lnTo>
                  <a:lnTo>
                    <a:pt x="118" y="68"/>
                  </a:lnTo>
                  <a:lnTo>
                    <a:pt x="122" y="72"/>
                  </a:lnTo>
                  <a:lnTo>
                    <a:pt x="124" y="72"/>
                  </a:lnTo>
                  <a:lnTo>
                    <a:pt x="126" y="72"/>
                  </a:lnTo>
                  <a:lnTo>
                    <a:pt x="128" y="70"/>
                  </a:lnTo>
                  <a:lnTo>
                    <a:pt x="132" y="68"/>
                  </a:lnTo>
                  <a:lnTo>
                    <a:pt x="136" y="64"/>
                  </a:lnTo>
                  <a:lnTo>
                    <a:pt x="138" y="56"/>
                  </a:lnTo>
                  <a:lnTo>
                    <a:pt x="142" y="46"/>
                  </a:lnTo>
                  <a:lnTo>
                    <a:pt x="144" y="42"/>
                  </a:lnTo>
                  <a:lnTo>
                    <a:pt x="144" y="36"/>
                  </a:lnTo>
                  <a:lnTo>
                    <a:pt x="146" y="30"/>
                  </a:lnTo>
                  <a:lnTo>
                    <a:pt x="146" y="24"/>
                  </a:lnTo>
                  <a:lnTo>
                    <a:pt x="144" y="18"/>
                  </a:lnTo>
                  <a:lnTo>
                    <a:pt x="144" y="14"/>
                  </a:lnTo>
                  <a:lnTo>
                    <a:pt x="144" y="8"/>
                  </a:lnTo>
                  <a:lnTo>
                    <a:pt x="146" y="4"/>
                  </a:lnTo>
                  <a:lnTo>
                    <a:pt x="146" y="2"/>
                  </a:lnTo>
                  <a:lnTo>
                    <a:pt x="146" y="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72" name="Freeform 280"/>
            <p:cNvSpPr>
              <a:spLocks/>
            </p:cNvSpPr>
            <p:nvPr/>
          </p:nvSpPr>
          <p:spPr bwMode="gray">
            <a:xfrm>
              <a:off x="2770" y="2673"/>
              <a:ext cx="97" cy="148"/>
            </a:xfrm>
            <a:custGeom>
              <a:avLst/>
              <a:gdLst>
                <a:gd name="T0" fmla="*/ 60 w 88"/>
                <a:gd name="T1" fmla="*/ 2 h 148"/>
                <a:gd name="T2" fmla="*/ 58 w 88"/>
                <a:gd name="T3" fmla="*/ 8 h 148"/>
                <a:gd name="T4" fmla="*/ 58 w 88"/>
                <a:gd name="T5" fmla="*/ 20 h 148"/>
                <a:gd name="T6" fmla="*/ 60 w 88"/>
                <a:gd name="T7" fmla="*/ 30 h 148"/>
                <a:gd name="T8" fmla="*/ 58 w 88"/>
                <a:gd name="T9" fmla="*/ 42 h 148"/>
                <a:gd name="T10" fmla="*/ 56 w 88"/>
                <a:gd name="T11" fmla="*/ 48 h 148"/>
                <a:gd name="T12" fmla="*/ 50 w 88"/>
                <a:gd name="T13" fmla="*/ 64 h 148"/>
                <a:gd name="T14" fmla="*/ 42 w 88"/>
                <a:gd name="T15" fmla="*/ 70 h 148"/>
                <a:gd name="T16" fmla="*/ 38 w 88"/>
                <a:gd name="T17" fmla="*/ 72 h 148"/>
                <a:gd name="T18" fmla="*/ 36 w 88"/>
                <a:gd name="T19" fmla="*/ 72 h 148"/>
                <a:gd name="T20" fmla="*/ 26 w 88"/>
                <a:gd name="T21" fmla="*/ 70 h 148"/>
                <a:gd name="T22" fmla="*/ 18 w 88"/>
                <a:gd name="T23" fmla="*/ 76 h 148"/>
                <a:gd name="T24" fmla="*/ 12 w 88"/>
                <a:gd name="T25" fmla="*/ 84 h 148"/>
                <a:gd name="T26" fmla="*/ 8 w 88"/>
                <a:gd name="T27" fmla="*/ 88 h 148"/>
                <a:gd name="T28" fmla="*/ 0 w 88"/>
                <a:gd name="T29" fmla="*/ 120 h 148"/>
                <a:gd name="T30" fmla="*/ 0 w 88"/>
                <a:gd name="T31" fmla="*/ 124 h 148"/>
                <a:gd name="T32" fmla="*/ 2 w 88"/>
                <a:gd name="T33" fmla="*/ 130 h 148"/>
                <a:gd name="T34" fmla="*/ 10 w 88"/>
                <a:gd name="T35" fmla="*/ 134 h 148"/>
                <a:gd name="T36" fmla="*/ 14 w 88"/>
                <a:gd name="T37" fmla="*/ 136 h 148"/>
                <a:gd name="T38" fmla="*/ 18 w 88"/>
                <a:gd name="T39" fmla="*/ 140 h 148"/>
                <a:gd name="T40" fmla="*/ 18 w 88"/>
                <a:gd name="T41" fmla="*/ 148 h 148"/>
                <a:gd name="T42" fmla="*/ 36 w 88"/>
                <a:gd name="T43" fmla="*/ 148 h 148"/>
                <a:gd name="T44" fmla="*/ 70 w 88"/>
                <a:gd name="T45" fmla="*/ 146 h 148"/>
                <a:gd name="T46" fmla="*/ 86 w 88"/>
                <a:gd name="T47" fmla="*/ 144 h 148"/>
                <a:gd name="T48" fmla="*/ 88 w 88"/>
                <a:gd name="T49" fmla="*/ 138 h 148"/>
                <a:gd name="T50" fmla="*/ 88 w 88"/>
                <a:gd name="T51" fmla="*/ 134 h 148"/>
                <a:gd name="T52" fmla="*/ 82 w 88"/>
                <a:gd name="T53" fmla="*/ 130 h 148"/>
                <a:gd name="T54" fmla="*/ 74 w 88"/>
                <a:gd name="T55" fmla="*/ 122 h 148"/>
                <a:gd name="T56" fmla="*/ 68 w 88"/>
                <a:gd name="T57" fmla="*/ 110 h 148"/>
                <a:gd name="T58" fmla="*/ 62 w 88"/>
                <a:gd name="T59" fmla="*/ 100 h 148"/>
                <a:gd name="T60" fmla="*/ 66 w 88"/>
                <a:gd name="T61" fmla="*/ 98 h 148"/>
                <a:gd name="T62" fmla="*/ 70 w 88"/>
                <a:gd name="T63" fmla="*/ 94 h 148"/>
                <a:gd name="T64" fmla="*/ 72 w 88"/>
                <a:gd name="T65" fmla="*/ 86 h 148"/>
                <a:gd name="T66" fmla="*/ 70 w 88"/>
                <a:gd name="T67" fmla="*/ 78 h 148"/>
                <a:gd name="T68" fmla="*/ 68 w 88"/>
                <a:gd name="T69" fmla="*/ 76 h 148"/>
                <a:gd name="T70" fmla="*/ 64 w 88"/>
                <a:gd name="T71" fmla="*/ 72 h 148"/>
                <a:gd name="T72" fmla="*/ 62 w 88"/>
                <a:gd name="T73" fmla="*/ 64 h 148"/>
                <a:gd name="T74" fmla="*/ 64 w 88"/>
                <a:gd name="T75" fmla="*/ 58 h 148"/>
                <a:gd name="T76" fmla="*/ 68 w 88"/>
                <a:gd name="T77" fmla="*/ 58 h 148"/>
                <a:gd name="T78" fmla="*/ 74 w 88"/>
                <a:gd name="T79" fmla="*/ 56 h 148"/>
                <a:gd name="T80" fmla="*/ 78 w 88"/>
                <a:gd name="T81" fmla="*/ 50 h 148"/>
                <a:gd name="T82" fmla="*/ 78 w 88"/>
                <a:gd name="T83" fmla="*/ 46 h 148"/>
                <a:gd name="T84" fmla="*/ 74 w 88"/>
                <a:gd name="T85" fmla="*/ 40 h 148"/>
                <a:gd name="T86" fmla="*/ 72 w 88"/>
                <a:gd name="T87" fmla="*/ 30 h 148"/>
                <a:gd name="T88" fmla="*/ 72 w 88"/>
                <a:gd name="T89" fmla="*/ 20 h 148"/>
                <a:gd name="T90" fmla="*/ 72 w 88"/>
                <a:gd name="T91" fmla="*/ 16 h 148"/>
                <a:gd name="T92" fmla="*/ 72 w 88"/>
                <a:gd name="T93" fmla="*/ 8 h 148"/>
                <a:gd name="T94" fmla="*/ 66 w 88"/>
                <a:gd name="T95" fmla="*/ 2 h 148"/>
                <a:gd name="T96" fmla="*/ 60 w 88"/>
                <a:gd name="T97" fmla="*/ 0 h 1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8"/>
                <a:gd name="T148" fmla="*/ 0 h 148"/>
                <a:gd name="T149" fmla="*/ 88 w 88"/>
                <a:gd name="T150" fmla="*/ 148 h 1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8" h="148">
                  <a:moveTo>
                    <a:pt x="60" y="0"/>
                  </a:moveTo>
                  <a:lnTo>
                    <a:pt x="60" y="2"/>
                  </a:lnTo>
                  <a:lnTo>
                    <a:pt x="60" y="4"/>
                  </a:lnTo>
                  <a:lnTo>
                    <a:pt x="58" y="8"/>
                  </a:lnTo>
                  <a:lnTo>
                    <a:pt x="58" y="14"/>
                  </a:lnTo>
                  <a:lnTo>
                    <a:pt x="58" y="20"/>
                  </a:lnTo>
                  <a:lnTo>
                    <a:pt x="60" y="24"/>
                  </a:lnTo>
                  <a:lnTo>
                    <a:pt x="60" y="30"/>
                  </a:lnTo>
                  <a:lnTo>
                    <a:pt x="58" y="36"/>
                  </a:lnTo>
                  <a:lnTo>
                    <a:pt x="58" y="42"/>
                  </a:lnTo>
                  <a:lnTo>
                    <a:pt x="56" y="46"/>
                  </a:lnTo>
                  <a:lnTo>
                    <a:pt x="56" y="48"/>
                  </a:lnTo>
                  <a:lnTo>
                    <a:pt x="52" y="56"/>
                  </a:lnTo>
                  <a:lnTo>
                    <a:pt x="50" y="64"/>
                  </a:lnTo>
                  <a:lnTo>
                    <a:pt x="46" y="68"/>
                  </a:lnTo>
                  <a:lnTo>
                    <a:pt x="42" y="70"/>
                  </a:lnTo>
                  <a:lnTo>
                    <a:pt x="40" y="72"/>
                  </a:lnTo>
                  <a:lnTo>
                    <a:pt x="38" y="72"/>
                  </a:lnTo>
                  <a:lnTo>
                    <a:pt x="36" y="72"/>
                  </a:lnTo>
                  <a:lnTo>
                    <a:pt x="32" y="70"/>
                  </a:lnTo>
                  <a:lnTo>
                    <a:pt x="26" y="70"/>
                  </a:lnTo>
                  <a:lnTo>
                    <a:pt x="22" y="72"/>
                  </a:lnTo>
                  <a:lnTo>
                    <a:pt x="18" y="76"/>
                  </a:lnTo>
                  <a:lnTo>
                    <a:pt x="14" y="80"/>
                  </a:lnTo>
                  <a:lnTo>
                    <a:pt x="12" y="84"/>
                  </a:lnTo>
                  <a:lnTo>
                    <a:pt x="10" y="86"/>
                  </a:lnTo>
                  <a:lnTo>
                    <a:pt x="8" y="88"/>
                  </a:lnTo>
                  <a:lnTo>
                    <a:pt x="8" y="102"/>
                  </a:lnTo>
                  <a:lnTo>
                    <a:pt x="0" y="120"/>
                  </a:lnTo>
                  <a:lnTo>
                    <a:pt x="0" y="122"/>
                  </a:lnTo>
                  <a:lnTo>
                    <a:pt x="0" y="124"/>
                  </a:lnTo>
                  <a:lnTo>
                    <a:pt x="2" y="126"/>
                  </a:lnTo>
                  <a:lnTo>
                    <a:pt x="2" y="130"/>
                  </a:lnTo>
                  <a:lnTo>
                    <a:pt x="6" y="132"/>
                  </a:lnTo>
                  <a:lnTo>
                    <a:pt x="10" y="134"/>
                  </a:lnTo>
                  <a:lnTo>
                    <a:pt x="12" y="134"/>
                  </a:lnTo>
                  <a:lnTo>
                    <a:pt x="14" y="136"/>
                  </a:lnTo>
                  <a:lnTo>
                    <a:pt x="16" y="138"/>
                  </a:lnTo>
                  <a:lnTo>
                    <a:pt x="18" y="140"/>
                  </a:lnTo>
                  <a:lnTo>
                    <a:pt x="18" y="144"/>
                  </a:lnTo>
                  <a:lnTo>
                    <a:pt x="18" y="148"/>
                  </a:lnTo>
                  <a:lnTo>
                    <a:pt x="22" y="148"/>
                  </a:lnTo>
                  <a:lnTo>
                    <a:pt x="36" y="148"/>
                  </a:lnTo>
                  <a:lnTo>
                    <a:pt x="52" y="146"/>
                  </a:lnTo>
                  <a:lnTo>
                    <a:pt x="70" y="146"/>
                  </a:lnTo>
                  <a:lnTo>
                    <a:pt x="88" y="146"/>
                  </a:lnTo>
                  <a:lnTo>
                    <a:pt x="86" y="144"/>
                  </a:lnTo>
                  <a:lnTo>
                    <a:pt x="86" y="142"/>
                  </a:lnTo>
                  <a:lnTo>
                    <a:pt x="88" y="138"/>
                  </a:lnTo>
                  <a:lnTo>
                    <a:pt x="88" y="134"/>
                  </a:lnTo>
                  <a:lnTo>
                    <a:pt x="84" y="132"/>
                  </a:lnTo>
                  <a:lnTo>
                    <a:pt x="82" y="130"/>
                  </a:lnTo>
                  <a:lnTo>
                    <a:pt x="78" y="126"/>
                  </a:lnTo>
                  <a:lnTo>
                    <a:pt x="74" y="122"/>
                  </a:lnTo>
                  <a:lnTo>
                    <a:pt x="70" y="116"/>
                  </a:lnTo>
                  <a:lnTo>
                    <a:pt x="68" y="110"/>
                  </a:lnTo>
                  <a:lnTo>
                    <a:pt x="66" y="102"/>
                  </a:lnTo>
                  <a:lnTo>
                    <a:pt x="62" y="100"/>
                  </a:lnTo>
                  <a:lnTo>
                    <a:pt x="66" y="100"/>
                  </a:lnTo>
                  <a:lnTo>
                    <a:pt x="66" y="98"/>
                  </a:lnTo>
                  <a:lnTo>
                    <a:pt x="68" y="96"/>
                  </a:lnTo>
                  <a:lnTo>
                    <a:pt x="70" y="94"/>
                  </a:lnTo>
                  <a:lnTo>
                    <a:pt x="70" y="90"/>
                  </a:lnTo>
                  <a:lnTo>
                    <a:pt x="72" y="86"/>
                  </a:lnTo>
                  <a:lnTo>
                    <a:pt x="72" y="82"/>
                  </a:lnTo>
                  <a:lnTo>
                    <a:pt x="70" y="78"/>
                  </a:lnTo>
                  <a:lnTo>
                    <a:pt x="68" y="76"/>
                  </a:lnTo>
                  <a:lnTo>
                    <a:pt x="66" y="74"/>
                  </a:lnTo>
                  <a:lnTo>
                    <a:pt x="64" y="72"/>
                  </a:lnTo>
                  <a:lnTo>
                    <a:pt x="62" y="68"/>
                  </a:lnTo>
                  <a:lnTo>
                    <a:pt x="62" y="64"/>
                  </a:lnTo>
                  <a:lnTo>
                    <a:pt x="62" y="58"/>
                  </a:lnTo>
                  <a:lnTo>
                    <a:pt x="64" y="58"/>
                  </a:lnTo>
                  <a:lnTo>
                    <a:pt x="66" y="58"/>
                  </a:lnTo>
                  <a:lnTo>
                    <a:pt x="68" y="58"/>
                  </a:lnTo>
                  <a:lnTo>
                    <a:pt x="72" y="58"/>
                  </a:lnTo>
                  <a:lnTo>
                    <a:pt x="74" y="56"/>
                  </a:lnTo>
                  <a:lnTo>
                    <a:pt x="78" y="54"/>
                  </a:lnTo>
                  <a:lnTo>
                    <a:pt x="78" y="50"/>
                  </a:lnTo>
                  <a:lnTo>
                    <a:pt x="78" y="46"/>
                  </a:lnTo>
                  <a:lnTo>
                    <a:pt x="76" y="42"/>
                  </a:lnTo>
                  <a:lnTo>
                    <a:pt x="74" y="40"/>
                  </a:lnTo>
                  <a:lnTo>
                    <a:pt x="72" y="34"/>
                  </a:lnTo>
                  <a:lnTo>
                    <a:pt x="72" y="30"/>
                  </a:lnTo>
                  <a:lnTo>
                    <a:pt x="72" y="24"/>
                  </a:lnTo>
                  <a:lnTo>
                    <a:pt x="72" y="20"/>
                  </a:lnTo>
                  <a:lnTo>
                    <a:pt x="72" y="16"/>
                  </a:lnTo>
                  <a:lnTo>
                    <a:pt x="72" y="12"/>
                  </a:lnTo>
                  <a:lnTo>
                    <a:pt x="72" y="8"/>
                  </a:lnTo>
                  <a:lnTo>
                    <a:pt x="70" y="4"/>
                  </a:lnTo>
                  <a:lnTo>
                    <a:pt x="66" y="2"/>
                  </a:lnTo>
                  <a:lnTo>
                    <a:pt x="60" y="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73" name="Freeform 283"/>
            <p:cNvSpPr>
              <a:spLocks/>
            </p:cNvSpPr>
            <p:nvPr/>
          </p:nvSpPr>
          <p:spPr bwMode="gray">
            <a:xfrm>
              <a:off x="2838" y="2723"/>
              <a:ext cx="164" cy="84"/>
            </a:xfrm>
            <a:custGeom>
              <a:avLst/>
              <a:gdLst>
                <a:gd name="T0" fmla="*/ 106 w 148"/>
                <a:gd name="T1" fmla="*/ 0 h 84"/>
                <a:gd name="T2" fmla="*/ 98 w 148"/>
                <a:gd name="T3" fmla="*/ 2 h 84"/>
                <a:gd name="T4" fmla="*/ 90 w 148"/>
                <a:gd name="T5" fmla="*/ 6 h 84"/>
                <a:gd name="T6" fmla="*/ 84 w 148"/>
                <a:gd name="T7" fmla="*/ 12 h 84"/>
                <a:gd name="T8" fmla="*/ 82 w 148"/>
                <a:gd name="T9" fmla="*/ 22 h 84"/>
                <a:gd name="T10" fmla="*/ 76 w 148"/>
                <a:gd name="T11" fmla="*/ 28 h 84"/>
                <a:gd name="T12" fmla="*/ 70 w 148"/>
                <a:gd name="T13" fmla="*/ 28 h 84"/>
                <a:gd name="T14" fmla="*/ 64 w 148"/>
                <a:gd name="T15" fmla="*/ 26 h 84"/>
                <a:gd name="T16" fmla="*/ 60 w 148"/>
                <a:gd name="T17" fmla="*/ 26 h 84"/>
                <a:gd name="T18" fmla="*/ 58 w 148"/>
                <a:gd name="T19" fmla="*/ 26 h 84"/>
                <a:gd name="T20" fmla="*/ 54 w 148"/>
                <a:gd name="T21" fmla="*/ 28 h 84"/>
                <a:gd name="T22" fmla="*/ 48 w 148"/>
                <a:gd name="T23" fmla="*/ 30 h 84"/>
                <a:gd name="T24" fmla="*/ 36 w 148"/>
                <a:gd name="T25" fmla="*/ 34 h 84"/>
                <a:gd name="T26" fmla="*/ 26 w 148"/>
                <a:gd name="T27" fmla="*/ 36 h 84"/>
                <a:gd name="T28" fmla="*/ 10 w 148"/>
                <a:gd name="T29" fmla="*/ 38 h 84"/>
                <a:gd name="T30" fmla="*/ 6 w 148"/>
                <a:gd name="T31" fmla="*/ 46 h 84"/>
                <a:gd name="T32" fmla="*/ 4 w 148"/>
                <a:gd name="T33" fmla="*/ 50 h 84"/>
                <a:gd name="T34" fmla="*/ 0 w 148"/>
                <a:gd name="T35" fmla="*/ 50 h 84"/>
                <a:gd name="T36" fmla="*/ 2 w 148"/>
                <a:gd name="T37" fmla="*/ 52 h 84"/>
                <a:gd name="T38" fmla="*/ 4 w 148"/>
                <a:gd name="T39" fmla="*/ 54 h 84"/>
                <a:gd name="T40" fmla="*/ 6 w 148"/>
                <a:gd name="T41" fmla="*/ 60 h 84"/>
                <a:gd name="T42" fmla="*/ 10 w 148"/>
                <a:gd name="T43" fmla="*/ 70 h 84"/>
                <a:gd name="T44" fmla="*/ 26 w 148"/>
                <a:gd name="T45" fmla="*/ 84 h 84"/>
                <a:gd name="T46" fmla="*/ 38 w 148"/>
                <a:gd name="T47" fmla="*/ 74 h 84"/>
                <a:gd name="T48" fmla="*/ 42 w 148"/>
                <a:gd name="T49" fmla="*/ 68 h 84"/>
                <a:gd name="T50" fmla="*/ 48 w 148"/>
                <a:gd name="T51" fmla="*/ 62 h 84"/>
                <a:gd name="T52" fmla="*/ 58 w 148"/>
                <a:gd name="T53" fmla="*/ 60 h 84"/>
                <a:gd name="T54" fmla="*/ 60 w 148"/>
                <a:gd name="T55" fmla="*/ 62 h 84"/>
                <a:gd name="T56" fmla="*/ 62 w 148"/>
                <a:gd name="T57" fmla="*/ 68 h 84"/>
                <a:gd name="T58" fmla="*/ 64 w 148"/>
                <a:gd name="T59" fmla="*/ 70 h 84"/>
                <a:gd name="T60" fmla="*/ 74 w 148"/>
                <a:gd name="T61" fmla="*/ 68 h 84"/>
                <a:gd name="T62" fmla="*/ 86 w 148"/>
                <a:gd name="T63" fmla="*/ 68 h 84"/>
                <a:gd name="T64" fmla="*/ 118 w 148"/>
                <a:gd name="T65" fmla="*/ 62 h 84"/>
                <a:gd name="T66" fmla="*/ 146 w 148"/>
                <a:gd name="T67" fmla="*/ 52 h 84"/>
                <a:gd name="T68" fmla="*/ 132 w 148"/>
                <a:gd name="T69" fmla="*/ 34 h 84"/>
                <a:gd name="T70" fmla="*/ 122 w 148"/>
                <a:gd name="T71" fmla="*/ 22 h 84"/>
                <a:gd name="T72" fmla="*/ 118 w 148"/>
                <a:gd name="T73" fmla="*/ 16 h 84"/>
                <a:gd name="T74" fmla="*/ 112 w 148"/>
                <a:gd name="T75" fmla="*/ 8 h 84"/>
                <a:gd name="T76" fmla="*/ 106 w 148"/>
                <a:gd name="T77" fmla="*/ 0 h 8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8"/>
                <a:gd name="T118" fmla="*/ 0 h 84"/>
                <a:gd name="T119" fmla="*/ 148 w 148"/>
                <a:gd name="T120" fmla="*/ 84 h 8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8" h="84">
                  <a:moveTo>
                    <a:pt x="106" y="0"/>
                  </a:moveTo>
                  <a:lnTo>
                    <a:pt x="106" y="0"/>
                  </a:lnTo>
                  <a:lnTo>
                    <a:pt x="102" y="0"/>
                  </a:lnTo>
                  <a:lnTo>
                    <a:pt x="98" y="2"/>
                  </a:lnTo>
                  <a:lnTo>
                    <a:pt x="94" y="4"/>
                  </a:lnTo>
                  <a:lnTo>
                    <a:pt x="90" y="6"/>
                  </a:lnTo>
                  <a:lnTo>
                    <a:pt x="86" y="10"/>
                  </a:lnTo>
                  <a:lnTo>
                    <a:pt x="84" y="12"/>
                  </a:lnTo>
                  <a:lnTo>
                    <a:pt x="84" y="18"/>
                  </a:lnTo>
                  <a:lnTo>
                    <a:pt x="82" y="22"/>
                  </a:lnTo>
                  <a:lnTo>
                    <a:pt x="78" y="26"/>
                  </a:lnTo>
                  <a:lnTo>
                    <a:pt x="76" y="28"/>
                  </a:lnTo>
                  <a:lnTo>
                    <a:pt x="74" y="28"/>
                  </a:lnTo>
                  <a:lnTo>
                    <a:pt x="70" y="28"/>
                  </a:lnTo>
                  <a:lnTo>
                    <a:pt x="68" y="28"/>
                  </a:lnTo>
                  <a:lnTo>
                    <a:pt x="64" y="26"/>
                  </a:lnTo>
                  <a:lnTo>
                    <a:pt x="62" y="26"/>
                  </a:lnTo>
                  <a:lnTo>
                    <a:pt x="60" y="26"/>
                  </a:lnTo>
                  <a:lnTo>
                    <a:pt x="60" y="24"/>
                  </a:lnTo>
                  <a:lnTo>
                    <a:pt x="58" y="26"/>
                  </a:lnTo>
                  <a:lnTo>
                    <a:pt x="56" y="28"/>
                  </a:lnTo>
                  <a:lnTo>
                    <a:pt x="54" y="28"/>
                  </a:lnTo>
                  <a:lnTo>
                    <a:pt x="52" y="28"/>
                  </a:lnTo>
                  <a:lnTo>
                    <a:pt x="48" y="30"/>
                  </a:lnTo>
                  <a:lnTo>
                    <a:pt x="42" y="32"/>
                  </a:lnTo>
                  <a:lnTo>
                    <a:pt x="36" y="34"/>
                  </a:lnTo>
                  <a:lnTo>
                    <a:pt x="30" y="36"/>
                  </a:lnTo>
                  <a:lnTo>
                    <a:pt x="26" y="36"/>
                  </a:lnTo>
                  <a:lnTo>
                    <a:pt x="10" y="36"/>
                  </a:lnTo>
                  <a:lnTo>
                    <a:pt x="10" y="38"/>
                  </a:lnTo>
                  <a:lnTo>
                    <a:pt x="8" y="42"/>
                  </a:lnTo>
                  <a:lnTo>
                    <a:pt x="6" y="46"/>
                  </a:lnTo>
                  <a:lnTo>
                    <a:pt x="4" y="50"/>
                  </a:lnTo>
                  <a:lnTo>
                    <a:pt x="2" y="50"/>
                  </a:lnTo>
                  <a:lnTo>
                    <a:pt x="0" y="50"/>
                  </a:lnTo>
                  <a:lnTo>
                    <a:pt x="2" y="52"/>
                  </a:lnTo>
                  <a:lnTo>
                    <a:pt x="4" y="52"/>
                  </a:lnTo>
                  <a:lnTo>
                    <a:pt x="4" y="54"/>
                  </a:lnTo>
                  <a:lnTo>
                    <a:pt x="4" y="56"/>
                  </a:lnTo>
                  <a:lnTo>
                    <a:pt x="6" y="60"/>
                  </a:lnTo>
                  <a:lnTo>
                    <a:pt x="6" y="66"/>
                  </a:lnTo>
                  <a:lnTo>
                    <a:pt x="10" y="70"/>
                  </a:lnTo>
                  <a:lnTo>
                    <a:pt x="14" y="74"/>
                  </a:lnTo>
                  <a:lnTo>
                    <a:pt x="26" y="84"/>
                  </a:lnTo>
                  <a:lnTo>
                    <a:pt x="38" y="74"/>
                  </a:lnTo>
                  <a:lnTo>
                    <a:pt x="40" y="72"/>
                  </a:lnTo>
                  <a:lnTo>
                    <a:pt x="42" y="68"/>
                  </a:lnTo>
                  <a:lnTo>
                    <a:pt x="44" y="66"/>
                  </a:lnTo>
                  <a:lnTo>
                    <a:pt x="48" y="62"/>
                  </a:lnTo>
                  <a:lnTo>
                    <a:pt x="52" y="60"/>
                  </a:lnTo>
                  <a:lnTo>
                    <a:pt x="58" y="60"/>
                  </a:lnTo>
                  <a:lnTo>
                    <a:pt x="60" y="62"/>
                  </a:lnTo>
                  <a:lnTo>
                    <a:pt x="60" y="66"/>
                  </a:lnTo>
                  <a:lnTo>
                    <a:pt x="62" y="68"/>
                  </a:lnTo>
                  <a:lnTo>
                    <a:pt x="64" y="70"/>
                  </a:lnTo>
                  <a:lnTo>
                    <a:pt x="68" y="70"/>
                  </a:lnTo>
                  <a:lnTo>
                    <a:pt x="74" y="68"/>
                  </a:lnTo>
                  <a:lnTo>
                    <a:pt x="80" y="68"/>
                  </a:lnTo>
                  <a:lnTo>
                    <a:pt x="86" y="68"/>
                  </a:lnTo>
                  <a:lnTo>
                    <a:pt x="90" y="68"/>
                  </a:lnTo>
                  <a:lnTo>
                    <a:pt x="118" y="62"/>
                  </a:lnTo>
                  <a:lnTo>
                    <a:pt x="148" y="56"/>
                  </a:lnTo>
                  <a:lnTo>
                    <a:pt x="146" y="52"/>
                  </a:lnTo>
                  <a:lnTo>
                    <a:pt x="140" y="44"/>
                  </a:lnTo>
                  <a:lnTo>
                    <a:pt x="132" y="34"/>
                  </a:lnTo>
                  <a:lnTo>
                    <a:pt x="124" y="22"/>
                  </a:lnTo>
                  <a:lnTo>
                    <a:pt x="122" y="22"/>
                  </a:lnTo>
                  <a:lnTo>
                    <a:pt x="120" y="20"/>
                  </a:lnTo>
                  <a:lnTo>
                    <a:pt x="118" y="16"/>
                  </a:lnTo>
                  <a:lnTo>
                    <a:pt x="114" y="12"/>
                  </a:lnTo>
                  <a:lnTo>
                    <a:pt x="112" y="8"/>
                  </a:lnTo>
                  <a:lnTo>
                    <a:pt x="108" y="2"/>
                  </a:lnTo>
                  <a:lnTo>
                    <a:pt x="106" y="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74" name="Freeform 284"/>
            <p:cNvSpPr>
              <a:spLocks/>
            </p:cNvSpPr>
            <p:nvPr/>
          </p:nvSpPr>
          <p:spPr bwMode="gray">
            <a:xfrm>
              <a:off x="2761" y="2819"/>
              <a:ext cx="82" cy="82"/>
            </a:xfrm>
            <a:custGeom>
              <a:avLst/>
              <a:gdLst>
                <a:gd name="T0" fmla="*/ 52 w 74"/>
                <a:gd name="T1" fmla="*/ 0 h 82"/>
                <a:gd name="T2" fmla="*/ 52 w 74"/>
                <a:gd name="T3" fmla="*/ 6 h 82"/>
                <a:gd name="T4" fmla="*/ 54 w 74"/>
                <a:gd name="T5" fmla="*/ 12 h 82"/>
                <a:gd name="T6" fmla="*/ 60 w 74"/>
                <a:gd name="T7" fmla="*/ 12 h 82"/>
                <a:gd name="T8" fmla="*/ 68 w 74"/>
                <a:gd name="T9" fmla="*/ 12 h 82"/>
                <a:gd name="T10" fmla="*/ 72 w 74"/>
                <a:gd name="T11" fmla="*/ 12 h 82"/>
                <a:gd name="T12" fmla="*/ 72 w 74"/>
                <a:gd name="T13" fmla="*/ 14 h 82"/>
                <a:gd name="T14" fmla="*/ 74 w 74"/>
                <a:gd name="T15" fmla="*/ 22 h 82"/>
                <a:gd name="T16" fmla="*/ 72 w 74"/>
                <a:gd name="T17" fmla="*/ 26 h 82"/>
                <a:gd name="T18" fmla="*/ 68 w 74"/>
                <a:gd name="T19" fmla="*/ 26 h 82"/>
                <a:gd name="T20" fmla="*/ 68 w 74"/>
                <a:gd name="T21" fmla="*/ 30 h 82"/>
                <a:gd name="T22" fmla="*/ 68 w 74"/>
                <a:gd name="T23" fmla="*/ 36 h 82"/>
                <a:gd name="T24" fmla="*/ 74 w 74"/>
                <a:gd name="T25" fmla="*/ 38 h 82"/>
                <a:gd name="T26" fmla="*/ 74 w 74"/>
                <a:gd name="T27" fmla="*/ 42 h 82"/>
                <a:gd name="T28" fmla="*/ 74 w 74"/>
                <a:gd name="T29" fmla="*/ 52 h 82"/>
                <a:gd name="T30" fmla="*/ 70 w 74"/>
                <a:gd name="T31" fmla="*/ 60 h 82"/>
                <a:gd name="T32" fmla="*/ 62 w 74"/>
                <a:gd name="T33" fmla="*/ 64 h 82"/>
                <a:gd name="T34" fmla="*/ 52 w 74"/>
                <a:gd name="T35" fmla="*/ 66 h 82"/>
                <a:gd name="T36" fmla="*/ 46 w 74"/>
                <a:gd name="T37" fmla="*/ 68 h 82"/>
                <a:gd name="T38" fmla="*/ 42 w 74"/>
                <a:gd name="T39" fmla="*/ 68 h 82"/>
                <a:gd name="T40" fmla="*/ 32 w 74"/>
                <a:gd name="T41" fmla="*/ 72 h 82"/>
                <a:gd name="T42" fmla="*/ 28 w 74"/>
                <a:gd name="T43" fmla="*/ 78 h 82"/>
                <a:gd name="T44" fmla="*/ 24 w 74"/>
                <a:gd name="T45" fmla="*/ 82 h 82"/>
                <a:gd name="T46" fmla="*/ 22 w 74"/>
                <a:gd name="T47" fmla="*/ 74 h 82"/>
                <a:gd name="T48" fmla="*/ 20 w 74"/>
                <a:gd name="T49" fmla="*/ 72 h 82"/>
                <a:gd name="T50" fmla="*/ 16 w 74"/>
                <a:gd name="T51" fmla="*/ 68 h 82"/>
                <a:gd name="T52" fmla="*/ 14 w 74"/>
                <a:gd name="T53" fmla="*/ 66 h 82"/>
                <a:gd name="T54" fmla="*/ 6 w 74"/>
                <a:gd name="T55" fmla="*/ 58 h 82"/>
                <a:gd name="T56" fmla="*/ 0 w 74"/>
                <a:gd name="T57" fmla="*/ 46 h 82"/>
                <a:gd name="T58" fmla="*/ 0 w 74"/>
                <a:gd name="T59" fmla="*/ 46 h 82"/>
                <a:gd name="T60" fmla="*/ 6 w 74"/>
                <a:gd name="T61" fmla="*/ 18 h 82"/>
                <a:gd name="T62" fmla="*/ 26 w 74"/>
                <a:gd name="T63" fmla="*/ 18 h 82"/>
                <a:gd name="T64" fmla="*/ 30 w 74"/>
                <a:gd name="T65" fmla="*/ 18 h 82"/>
                <a:gd name="T66" fmla="*/ 32 w 74"/>
                <a:gd name="T67" fmla="*/ 2 h 8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4"/>
                <a:gd name="T103" fmla="*/ 0 h 82"/>
                <a:gd name="T104" fmla="*/ 74 w 74"/>
                <a:gd name="T105" fmla="*/ 82 h 8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4" h="82">
                  <a:moveTo>
                    <a:pt x="32" y="2"/>
                  </a:moveTo>
                  <a:lnTo>
                    <a:pt x="52" y="0"/>
                  </a:lnTo>
                  <a:lnTo>
                    <a:pt x="52" y="2"/>
                  </a:lnTo>
                  <a:lnTo>
                    <a:pt x="52" y="6"/>
                  </a:lnTo>
                  <a:lnTo>
                    <a:pt x="52" y="10"/>
                  </a:lnTo>
                  <a:lnTo>
                    <a:pt x="54" y="12"/>
                  </a:lnTo>
                  <a:lnTo>
                    <a:pt x="56" y="12"/>
                  </a:lnTo>
                  <a:lnTo>
                    <a:pt x="60" y="12"/>
                  </a:lnTo>
                  <a:lnTo>
                    <a:pt x="64" y="12"/>
                  </a:lnTo>
                  <a:lnTo>
                    <a:pt x="68" y="12"/>
                  </a:lnTo>
                  <a:lnTo>
                    <a:pt x="72" y="12"/>
                  </a:lnTo>
                  <a:lnTo>
                    <a:pt x="72" y="14"/>
                  </a:lnTo>
                  <a:lnTo>
                    <a:pt x="74" y="18"/>
                  </a:lnTo>
                  <a:lnTo>
                    <a:pt x="74" y="22"/>
                  </a:lnTo>
                  <a:lnTo>
                    <a:pt x="72" y="26"/>
                  </a:lnTo>
                  <a:lnTo>
                    <a:pt x="70" y="26"/>
                  </a:lnTo>
                  <a:lnTo>
                    <a:pt x="68" y="26"/>
                  </a:lnTo>
                  <a:lnTo>
                    <a:pt x="68" y="28"/>
                  </a:lnTo>
                  <a:lnTo>
                    <a:pt x="68" y="30"/>
                  </a:lnTo>
                  <a:lnTo>
                    <a:pt x="68" y="34"/>
                  </a:lnTo>
                  <a:lnTo>
                    <a:pt x="68" y="36"/>
                  </a:lnTo>
                  <a:lnTo>
                    <a:pt x="74" y="38"/>
                  </a:lnTo>
                  <a:lnTo>
                    <a:pt x="74" y="42"/>
                  </a:lnTo>
                  <a:lnTo>
                    <a:pt x="74" y="46"/>
                  </a:lnTo>
                  <a:lnTo>
                    <a:pt x="74" y="52"/>
                  </a:lnTo>
                  <a:lnTo>
                    <a:pt x="72" y="56"/>
                  </a:lnTo>
                  <a:lnTo>
                    <a:pt x="70" y="60"/>
                  </a:lnTo>
                  <a:lnTo>
                    <a:pt x="68" y="62"/>
                  </a:lnTo>
                  <a:lnTo>
                    <a:pt x="62" y="64"/>
                  </a:lnTo>
                  <a:lnTo>
                    <a:pt x="56" y="66"/>
                  </a:lnTo>
                  <a:lnTo>
                    <a:pt x="52" y="66"/>
                  </a:lnTo>
                  <a:lnTo>
                    <a:pt x="48" y="68"/>
                  </a:lnTo>
                  <a:lnTo>
                    <a:pt x="46" y="68"/>
                  </a:lnTo>
                  <a:lnTo>
                    <a:pt x="44" y="62"/>
                  </a:lnTo>
                  <a:lnTo>
                    <a:pt x="42" y="68"/>
                  </a:lnTo>
                  <a:lnTo>
                    <a:pt x="32" y="72"/>
                  </a:lnTo>
                  <a:lnTo>
                    <a:pt x="30" y="74"/>
                  </a:lnTo>
                  <a:lnTo>
                    <a:pt x="28" y="78"/>
                  </a:lnTo>
                  <a:lnTo>
                    <a:pt x="26" y="80"/>
                  </a:lnTo>
                  <a:lnTo>
                    <a:pt x="24" y="82"/>
                  </a:lnTo>
                  <a:lnTo>
                    <a:pt x="22" y="74"/>
                  </a:lnTo>
                  <a:lnTo>
                    <a:pt x="20" y="72"/>
                  </a:lnTo>
                  <a:lnTo>
                    <a:pt x="20" y="68"/>
                  </a:lnTo>
                  <a:lnTo>
                    <a:pt x="16" y="68"/>
                  </a:lnTo>
                  <a:lnTo>
                    <a:pt x="16" y="66"/>
                  </a:lnTo>
                  <a:lnTo>
                    <a:pt x="14" y="66"/>
                  </a:lnTo>
                  <a:lnTo>
                    <a:pt x="10" y="62"/>
                  </a:lnTo>
                  <a:lnTo>
                    <a:pt x="6" y="58"/>
                  </a:lnTo>
                  <a:lnTo>
                    <a:pt x="2" y="54"/>
                  </a:lnTo>
                  <a:lnTo>
                    <a:pt x="0" y="46"/>
                  </a:lnTo>
                  <a:lnTo>
                    <a:pt x="0" y="44"/>
                  </a:lnTo>
                  <a:lnTo>
                    <a:pt x="6" y="18"/>
                  </a:lnTo>
                  <a:lnTo>
                    <a:pt x="26" y="18"/>
                  </a:lnTo>
                  <a:lnTo>
                    <a:pt x="28" y="18"/>
                  </a:lnTo>
                  <a:lnTo>
                    <a:pt x="30" y="18"/>
                  </a:lnTo>
                  <a:lnTo>
                    <a:pt x="30" y="14"/>
                  </a:lnTo>
                  <a:lnTo>
                    <a:pt x="32" y="2"/>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75" name="Freeform 285"/>
            <p:cNvSpPr>
              <a:spLocks/>
            </p:cNvSpPr>
            <p:nvPr/>
          </p:nvSpPr>
          <p:spPr bwMode="gray">
            <a:xfrm>
              <a:off x="2768" y="2821"/>
              <a:ext cx="28" cy="16"/>
            </a:xfrm>
            <a:custGeom>
              <a:avLst/>
              <a:gdLst>
                <a:gd name="T0" fmla="*/ 20 w 26"/>
                <a:gd name="T1" fmla="*/ 0 h 16"/>
                <a:gd name="T2" fmla="*/ 20 w 26"/>
                <a:gd name="T3" fmla="*/ 0 h 16"/>
                <a:gd name="T4" fmla="*/ 18 w 26"/>
                <a:gd name="T5" fmla="*/ 0 h 16"/>
                <a:gd name="T6" fmla="*/ 14 w 26"/>
                <a:gd name="T7" fmla="*/ 0 h 16"/>
                <a:gd name="T8" fmla="*/ 10 w 26"/>
                <a:gd name="T9" fmla="*/ 2 h 16"/>
                <a:gd name="T10" fmla="*/ 6 w 26"/>
                <a:gd name="T11" fmla="*/ 4 h 16"/>
                <a:gd name="T12" fmla="*/ 4 w 26"/>
                <a:gd name="T13" fmla="*/ 8 h 16"/>
                <a:gd name="T14" fmla="*/ 0 w 26"/>
                <a:gd name="T15" fmla="*/ 16 h 16"/>
                <a:gd name="T16" fmla="*/ 22 w 26"/>
                <a:gd name="T17" fmla="*/ 16 h 16"/>
                <a:gd name="T18" fmla="*/ 22 w 26"/>
                <a:gd name="T19" fmla="*/ 16 h 16"/>
                <a:gd name="T20" fmla="*/ 24 w 26"/>
                <a:gd name="T21" fmla="*/ 14 h 16"/>
                <a:gd name="T22" fmla="*/ 24 w 26"/>
                <a:gd name="T23" fmla="*/ 12 h 16"/>
                <a:gd name="T24" fmla="*/ 24 w 26"/>
                <a:gd name="T25" fmla="*/ 10 h 16"/>
                <a:gd name="T26" fmla="*/ 26 w 26"/>
                <a:gd name="T27" fmla="*/ 6 h 16"/>
                <a:gd name="T28" fmla="*/ 26 w 26"/>
                <a:gd name="T29" fmla="*/ 2 h 16"/>
                <a:gd name="T30" fmla="*/ 26 w 26"/>
                <a:gd name="T31" fmla="*/ 0 h 16"/>
                <a:gd name="T32" fmla="*/ 20 w 26"/>
                <a:gd name="T33" fmla="*/ 0 h 16"/>
                <a:gd name="T34" fmla="*/ 20 w 26"/>
                <a:gd name="T35" fmla="*/ 0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
                <a:gd name="T55" fmla="*/ 0 h 16"/>
                <a:gd name="T56" fmla="*/ 26 w 26"/>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 h="16">
                  <a:moveTo>
                    <a:pt x="20" y="0"/>
                  </a:moveTo>
                  <a:lnTo>
                    <a:pt x="20" y="0"/>
                  </a:lnTo>
                  <a:lnTo>
                    <a:pt x="18" y="0"/>
                  </a:lnTo>
                  <a:lnTo>
                    <a:pt x="14" y="0"/>
                  </a:lnTo>
                  <a:lnTo>
                    <a:pt x="10" y="2"/>
                  </a:lnTo>
                  <a:lnTo>
                    <a:pt x="6" y="4"/>
                  </a:lnTo>
                  <a:lnTo>
                    <a:pt x="4" y="8"/>
                  </a:lnTo>
                  <a:lnTo>
                    <a:pt x="0" y="16"/>
                  </a:lnTo>
                  <a:lnTo>
                    <a:pt x="22" y="16"/>
                  </a:lnTo>
                  <a:lnTo>
                    <a:pt x="24" y="14"/>
                  </a:lnTo>
                  <a:lnTo>
                    <a:pt x="24" y="12"/>
                  </a:lnTo>
                  <a:lnTo>
                    <a:pt x="24" y="10"/>
                  </a:lnTo>
                  <a:lnTo>
                    <a:pt x="26" y="6"/>
                  </a:lnTo>
                  <a:lnTo>
                    <a:pt x="26" y="2"/>
                  </a:lnTo>
                  <a:lnTo>
                    <a:pt x="26" y="0"/>
                  </a:lnTo>
                  <a:lnTo>
                    <a:pt x="20" y="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76" name="Freeform 294"/>
            <p:cNvSpPr>
              <a:spLocks/>
            </p:cNvSpPr>
            <p:nvPr/>
          </p:nvSpPr>
          <p:spPr bwMode="gray">
            <a:xfrm>
              <a:off x="3055" y="2799"/>
              <a:ext cx="79" cy="76"/>
            </a:xfrm>
            <a:custGeom>
              <a:avLst/>
              <a:gdLst>
                <a:gd name="T0" fmla="*/ 16 w 72"/>
                <a:gd name="T1" fmla="*/ 6 h 76"/>
                <a:gd name="T2" fmla="*/ 16 w 72"/>
                <a:gd name="T3" fmla="*/ 6 h 76"/>
                <a:gd name="T4" fmla="*/ 14 w 72"/>
                <a:gd name="T5" fmla="*/ 8 h 76"/>
                <a:gd name="T6" fmla="*/ 14 w 72"/>
                <a:gd name="T7" fmla="*/ 12 h 76"/>
                <a:gd name="T8" fmla="*/ 14 w 72"/>
                <a:gd name="T9" fmla="*/ 16 h 76"/>
                <a:gd name="T10" fmla="*/ 14 w 72"/>
                <a:gd name="T11" fmla="*/ 18 h 76"/>
                <a:gd name="T12" fmla="*/ 12 w 72"/>
                <a:gd name="T13" fmla="*/ 20 h 76"/>
                <a:gd name="T14" fmla="*/ 10 w 72"/>
                <a:gd name="T15" fmla="*/ 22 h 76"/>
                <a:gd name="T16" fmla="*/ 10 w 72"/>
                <a:gd name="T17" fmla="*/ 26 h 76"/>
                <a:gd name="T18" fmla="*/ 10 w 72"/>
                <a:gd name="T19" fmla="*/ 30 h 76"/>
                <a:gd name="T20" fmla="*/ 10 w 72"/>
                <a:gd name="T21" fmla="*/ 32 h 76"/>
                <a:gd name="T22" fmla="*/ 8 w 72"/>
                <a:gd name="T23" fmla="*/ 34 h 76"/>
                <a:gd name="T24" fmla="*/ 8 w 72"/>
                <a:gd name="T25" fmla="*/ 38 h 76"/>
                <a:gd name="T26" fmla="*/ 6 w 72"/>
                <a:gd name="T27" fmla="*/ 44 h 76"/>
                <a:gd name="T28" fmla="*/ 4 w 72"/>
                <a:gd name="T29" fmla="*/ 48 h 76"/>
                <a:gd name="T30" fmla="*/ 2 w 72"/>
                <a:gd name="T31" fmla="*/ 52 h 76"/>
                <a:gd name="T32" fmla="*/ 2 w 72"/>
                <a:gd name="T33" fmla="*/ 54 h 76"/>
                <a:gd name="T34" fmla="*/ 0 w 72"/>
                <a:gd name="T35" fmla="*/ 58 h 76"/>
                <a:gd name="T36" fmla="*/ 0 w 72"/>
                <a:gd name="T37" fmla="*/ 62 h 76"/>
                <a:gd name="T38" fmla="*/ 0 w 72"/>
                <a:gd name="T39" fmla="*/ 68 h 76"/>
                <a:gd name="T40" fmla="*/ 2 w 72"/>
                <a:gd name="T41" fmla="*/ 72 h 76"/>
                <a:gd name="T42" fmla="*/ 2 w 72"/>
                <a:gd name="T43" fmla="*/ 76 h 76"/>
                <a:gd name="T44" fmla="*/ 4 w 72"/>
                <a:gd name="T45" fmla="*/ 76 h 76"/>
                <a:gd name="T46" fmla="*/ 8 w 72"/>
                <a:gd name="T47" fmla="*/ 74 h 76"/>
                <a:gd name="T48" fmla="*/ 12 w 72"/>
                <a:gd name="T49" fmla="*/ 74 h 76"/>
                <a:gd name="T50" fmla="*/ 18 w 72"/>
                <a:gd name="T51" fmla="*/ 72 h 76"/>
                <a:gd name="T52" fmla="*/ 24 w 72"/>
                <a:gd name="T53" fmla="*/ 70 h 76"/>
                <a:gd name="T54" fmla="*/ 28 w 72"/>
                <a:gd name="T55" fmla="*/ 68 h 76"/>
                <a:gd name="T56" fmla="*/ 44 w 72"/>
                <a:gd name="T57" fmla="*/ 56 h 76"/>
                <a:gd name="T58" fmla="*/ 44 w 72"/>
                <a:gd name="T59" fmla="*/ 54 h 76"/>
                <a:gd name="T60" fmla="*/ 44 w 72"/>
                <a:gd name="T61" fmla="*/ 54 h 76"/>
                <a:gd name="T62" fmla="*/ 44 w 72"/>
                <a:gd name="T63" fmla="*/ 52 h 76"/>
                <a:gd name="T64" fmla="*/ 46 w 72"/>
                <a:gd name="T65" fmla="*/ 50 h 76"/>
                <a:gd name="T66" fmla="*/ 50 w 72"/>
                <a:gd name="T67" fmla="*/ 50 h 76"/>
                <a:gd name="T68" fmla="*/ 56 w 72"/>
                <a:gd name="T69" fmla="*/ 50 h 76"/>
                <a:gd name="T70" fmla="*/ 72 w 72"/>
                <a:gd name="T71" fmla="*/ 34 h 76"/>
                <a:gd name="T72" fmla="*/ 68 w 72"/>
                <a:gd name="T73" fmla="*/ 10 h 76"/>
                <a:gd name="T74" fmla="*/ 68 w 72"/>
                <a:gd name="T75" fmla="*/ 8 h 76"/>
                <a:gd name="T76" fmla="*/ 68 w 72"/>
                <a:gd name="T77" fmla="*/ 6 h 76"/>
                <a:gd name="T78" fmla="*/ 68 w 72"/>
                <a:gd name="T79" fmla="*/ 4 h 76"/>
                <a:gd name="T80" fmla="*/ 66 w 72"/>
                <a:gd name="T81" fmla="*/ 2 h 76"/>
                <a:gd name="T82" fmla="*/ 64 w 72"/>
                <a:gd name="T83" fmla="*/ 0 h 76"/>
                <a:gd name="T84" fmla="*/ 64 w 72"/>
                <a:gd name="T85" fmla="*/ 0 h 76"/>
                <a:gd name="T86" fmla="*/ 60 w 72"/>
                <a:gd name="T87" fmla="*/ 2 h 76"/>
                <a:gd name="T88" fmla="*/ 54 w 72"/>
                <a:gd name="T89" fmla="*/ 2 h 76"/>
                <a:gd name="T90" fmla="*/ 48 w 72"/>
                <a:gd name="T91" fmla="*/ 2 h 76"/>
                <a:gd name="T92" fmla="*/ 44 w 72"/>
                <a:gd name="T93" fmla="*/ 4 h 76"/>
                <a:gd name="T94" fmla="*/ 42 w 72"/>
                <a:gd name="T95" fmla="*/ 4 h 76"/>
                <a:gd name="T96" fmla="*/ 22 w 72"/>
                <a:gd name="T97" fmla="*/ 4 h 76"/>
                <a:gd name="T98" fmla="*/ 16 w 72"/>
                <a:gd name="T99" fmla="*/ 6 h 76"/>
                <a:gd name="T100" fmla="*/ 16 w 72"/>
                <a:gd name="T101" fmla="*/ 6 h 7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2"/>
                <a:gd name="T154" fmla="*/ 0 h 76"/>
                <a:gd name="T155" fmla="*/ 72 w 72"/>
                <a:gd name="T156" fmla="*/ 76 h 7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2" h="76">
                  <a:moveTo>
                    <a:pt x="16" y="6"/>
                  </a:moveTo>
                  <a:lnTo>
                    <a:pt x="16" y="6"/>
                  </a:lnTo>
                  <a:lnTo>
                    <a:pt x="14" y="8"/>
                  </a:lnTo>
                  <a:lnTo>
                    <a:pt x="14" y="12"/>
                  </a:lnTo>
                  <a:lnTo>
                    <a:pt x="14" y="16"/>
                  </a:lnTo>
                  <a:lnTo>
                    <a:pt x="14" y="18"/>
                  </a:lnTo>
                  <a:lnTo>
                    <a:pt x="12" y="20"/>
                  </a:lnTo>
                  <a:lnTo>
                    <a:pt x="10" y="22"/>
                  </a:lnTo>
                  <a:lnTo>
                    <a:pt x="10" y="26"/>
                  </a:lnTo>
                  <a:lnTo>
                    <a:pt x="10" y="30"/>
                  </a:lnTo>
                  <a:lnTo>
                    <a:pt x="10" y="32"/>
                  </a:lnTo>
                  <a:lnTo>
                    <a:pt x="8" y="34"/>
                  </a:lnTo>
                  <a:lnTo>
                    <a:pt x="8" y="38"/>
                  </a:lnTo>
                  <a:lnTo>
                    <a:pt x="6" y="44"/>
                  </a:lnTo>
                  <a:lnTo>
                    <a:pt x="4" y="48"/>
                  </a:lnTo>
                  <a:lnTo>
                    <a:pt x="2" y="52"/>
                  </a:lnTo>
                  <a:lnTo>
                    <a:pt x="2" y="54"/>
                  </a:lnTo>
                  <a:lnTo>
                    <a:pt x="0" y="58"/>
                  </a:lnTo>
                  <a:lnTo>
                    <a:pt x="0" y="62"/>
                  </a:lnTo>
                  <a:lnTo>
                    <a:pt x="0" y="68"/>
                  </a:lnTo>
                  <a:lnTo>
                    <a:pt x="2" y="72"/>
                  </a:lnTo>
                  <a:lnTo>
                    <a:pt x="2" y="76"/>
                  </a:lnTo>
                  <a:lnTo>
                    <a:pt x="4" y="76"/>
                  </a:lnTo>
                  <a:lnTo>
                    <a:pt x="8" y="74"/>
                  </a:lnTo>
                  <a:lnTo>
                    <a:pt x="12" y="74"/>
                  </a:lnTo>
                  <a:lnTo>
                    <a:pt x="18" y="72"/>
                  </a:lnTo>
                  <a:lnTo>
                    <a:pt x="24" y="70"/>
                  </a:lnTo>
                  <a:lnTo>
                    <a:pt x="28" y="68"/>
                  </a:lnTo>
                  <a:lnTo>
                    <a:pt x="44" y="56"/>
                  </a:lnTo>
                  <a:lnTo>
                    <a:pt x="44" y="54"/>
                  </a:lnTo>
                  <a:lnTo>
                    <a:pt x="44" y="52"/>
                  </a:lnTo>
                  <a:lnTo>
                    <a:pt x="46" y="50"/>
                  </a:lnTo>
                  <a:lnTo>
                    <a:pt x="50" y="50"/>
                  </a:lnTo>
                  <a:lnTo>
                    <a:pt x="56" y="50"/>
                  </a:lnTo>
                  <a:lnTo>
                    <a:pt x="72" y="34"/>
                  </a:lnTo>
                  <a:lnTo>
                    <a:pt x="68" y="10"/>
                  </a:lnTo>
                  <a:lnTo>
                    <a:pt x="68" y="8"/>
                  </a:lnTo>
                  <a:lnTo>
                    <a:pt x="68" y="6"/>
                  </a:lnTo>
                  <a:lnTo>
                    <a:pt x="68" y="4"/>
                  </a:lnTo>
                  <a:lnTo>
                    <a:pt x="66" y="2"/>
                  </a:lnTo>
                  <a:lnTo>
                    <a:pt x="64" y="0"/>
                  </a:lnTo>
                  <a:lnTo>
                    <a:pt x="60" y="2"/>
                  </a:lnTo>
                  <a:lnTo>
                    <a:pt x="54" y="2"/>
                  </a:lnTo>
                  <a:lnTo>
                    <a:pt x="48" y="2"/>
                  </a:lnTo>
                  <a:lnTo>
                    <a:pt x="44" y="4"/>
                  </a:lnTo>
                  <a:lnTo>
                    <a:pt x="42" y="4"/>
                  </a:lnTo>
                  <a:lnTo>
                    <a:pt x="22" y="4"/>
                  </a:lnTo>
                  <a:lnTo>
                    <a:pt x="16" y="6"/>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77" name="Freeform 296"/>
            <p:cNvSpPr>
              <a:spLocks/>
            </p:cNvSpPr>
            <p:nvPr/>
          </p:nvSpPr>
          <p:spPr bwMode="gray">
            <a:xfrm>
              <a:off x="3057" y="2869"/>
              <a:ext cx="24" cy="26"/>
            </a:xfrm>
            <a:custGeom>
              <a:avLst/>
              <a:gdLst>
                <a:gd name="T0" fmla="*/ 0 w 22"/>
                <a:gd name="T1" fmla="*/ 6 h 26"/>
                <a:gd name="T2" fmla="*/ 18 w 22"/>
                <a:gd name="T3" fmla="*/ 0 h 26"/>
                <a:gd name="T4" fmla="*/ 20 w 22"/>
                <a:gd name="T5" fmla="*/ 0 h 26"/>
                <a:gd name="T6" fmla="*/ 20 w 22"/>
                <a:gd name="T7" fmla="*/ 2 h 26"/>
                <a:gd name="T8" fmla="*/ 22 w 22"/>
                <a:gd name="T9" fmla="*/ 4 h 26"/>
                <a:gd name="T10" fmla="*/ 22 w 22"/>
                <a:gd name="T11" fmla="*/ 6 h 26"/>
                <a:gd name="T12" fmla="*/ 22 w 22"/>
                <a:gd name="T13" fmla="*/ 6 h 26"/>
                <a:gd name="T14" fmla="*/ 22 w 22"/>
                <a:gd name="T15" fmla="*/ 8 h 26"/>
                <a:gd name="T16" fmla="*/ 22 w 22"/>
                <a:gd name="T17" fmla="*/ 12 h 26"/>
                <a:gd name="T18" fmla="*/ 22 w 22"/>
                <a:gd name="T19" fmla="*/ 16 h 26"/>
                <a:gd name="T20" fmla="*/ 22 w 22"/>
                <a:gd name="T21" fmla="*/ 20 h 26"/>
                <a:gd name="T22" fmla="*/ 18 w 22"/>
                <a:gd name="T23" fmla="*/ 22 h 26"/>
                <a:gd name="T24" fmla="*/ 18 w 22"/>
                <a:gd name="T25" fmla="*/ 22 h 26"/>
                <a:gd name="T26" fmla="*/ 16 w 22"/>
                <a:gd name="T27" fmla="*/ 22 h 26"/>
                <a:gd name="T28" fmla="*/ 12 w 22"/>
                <a:gd name="T29" fmla="*/ 24 h 26"/>
                <a:gd name="T30" fmla="*/ 12 w 22"/>
                <a:gd name="T31" fmla="*/ 26 h 26"/>
                <a:gd name="T32" fmla="*/ 12 w 22"/>
                <a:gd name="T33" fmla="*/ 26 h 26"/>
                <a:gd name="T34" fmla="*/ 10 w 22"/>
                <a:gd name="T35" fmla="*/ 26 h 26"/>
                <a:gd name="T36" fmla="*/ 8 w 22"/>
                <a:gd name="T37" fmla="*/ 26 h 26"/>
                <a:gd name="T38" fmla="*/ 2 w 22"/>
                <a:gd name="T39" fmla="*/ 24 h 26"/>
                <a:gd name="T40" fmla="*/ 2 w 22"/>
                <a:gd name="T41" fmla="*/ 24 h 26"/>
                <a:gd name="T42" fmla="*/ 2 w 22"/>
                <a:gd name="T43" fmla="*/ 22 h 26"/>
                <a:gd name="T44" fmla="*/ 0 w 22"/>
                <a:gd name="T45" fmla="*/ 18 h 26"/>
                <a:gd name="T46" fmla="*/ 0 w 22"/>
                <a:gd name="T47" fmla="*/ 14 h 26"/>
                <a:gd name="T48" fmla="*/ 0 w 22"/>
                <a:gd name="T49" fmla="*/ 10 h 26"/>
                <a:gd name="T50" fmla="*/ 0 w 22"/>
                <a:gd name="T51" fmla="*/ 6 h 26"/>
                <a:gd name="T52" fmla="*/ 0 w 22"/>
                <a:gd name="T53" fmla="*/ 6 h 2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
                <a:gd name="T82" fmla="*/ 0 h 26"/>
                <a:gd name="T83" fmla="*/ 22 w 22"/>
                <a:gd name="T84" fmla="*/ 26 h 2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 h="26">
                  <a:moveTo>
                    <a:pt x="0" y="6"/>
                  </a:moveTo>
                  <a:lnTo>
                    <a:pt x="18" y="0"/>
                  </a:lnTo>
                  <a:lnTo>
                    <a:pt x="20" y="0"/>
                  </a:lnTo>
                  <a:lnTo>
                    <a:pt x="20" y="2"/>
                  </a:lnTo>
                  <a:lnTo>
                    <a:pt x="22" y="4"/>
                  </a:lnTo>
                  <a:lnTo>
                    <a:pt x="22" y="6"/>
                  </a:lnTo>
                  <a:lnTo>
                    <a:pt x="22" y="8"/>
                  </a:lnTo>
                  <a:lnTo>
                    <a:pt x="22" y="12"/>
                  </a:lnTo>
                  <a:lnTo>
                    <a:pt x="22" y="16"/>
                  </a:lnTo>
                  <a:lnTo>
                    <a:pt x="22" y="20"/>
                  </a:lnTo>
                  <a:lnTo>
                    <a:pt x="18" y="22"/>
                  </a:lnTo>
                  <a:lnTo>
                    <a:pt x="16" y="22"/>
                  </a:lnTo>
                  <a:lnTo>
                    <a:pt x="12" y="24"/>
                  </a:lnTo>
                  <a:lnTo>
                    <a:pt x="12" y="26"/>
                  </a:lnTo>
                  <a:lnTo>
                    <a:pt x="10" y="26"/>
                  </a:lnTo>
                  <a:lnTo>
                    <a:pt x="8" y="26"/>
                  </a:lnTo>
                  <a:lnTo>
                    <a:pt x="2" y="24"/>
                  </a:lnTo>
                  <a:lnTo>
                    <a:pt x="2" y="22"/>
                  </a:lnTo>
                  <a:lnTo>
                    <a:pt x="0" y="18"/>
                  </a:lnTo>
                  <a:lnTo>
                    <a:pt x="0" y="14"/>
                  </a:lnTo>
                  <a:lnTo>
                    <a:pt x="0" y="10"/>
                  </a:lnTo>
                  <a:lnTo>
                    <a:pt x="0" y="6"/>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78" name="Freeform 259"/>
            <p:cNvSpPr>
              <a:spLocks/>
            </p:cNvSpPr>
            <p:nvPr/>
          </p:nvSpPr>
          <p:spPr bwMode="gray">
            <a:xfrm>
              <a:off x="2799" y="2909"/>
              <a:ext cx="31" cy="22"/>
            </a:xfrm>
            <a:custGeom>
              <a:avLst/>
              <a:gdLst>
                <a:gd name="T0" fmla="*/ 2 w 28"/>
                <a:gd name="T1" fmla="*/ 10 h 22"/>
                <a:gd name="T2" fmla="*/ 4 w 28"/>
                <a:gd name="T3" fmla="*/ 22 h 22"/>
                <a:gd name="T4" fmla="*/ 28 w 28"/>
                <a:gd name="T5" fmla="*/ 4 h 22"/>
                <a:gd name="T6" fmla="*/ 26 w 28"/>
                <a:gd name="T7" fmla="*/ 2 h 22"/>
                <a:gd name="T8" fmla="*/ 26 w 28"/>
                <a:gd name="T9" fmla="*/ 2 h 22"/>
                <a:gd name="T10" fmla="*/ 24 w 28"/>
                <a:gd name="T11" fmla="*/ 0 h 22"/>
                <a:gd name="T12" fmla="*/ 22 w 28"/>
                <a:gd name="T13" fmla="*/ 0 h 22"/>
                <a:gd name="T14" fmla="*/ 20 w 28"/>
                <a:gd name="T15" fmla="*/ 0 h 22"/>
                <a:gd name="T16" fmla="*/ 14 w 28"/>
                <a:gd name="T17" fmla="*/ 2 h 22"/>
                <a:gd name="T18" fmla="*/ 0 w 28"/>
                <a:gd name="T19" fmla="*/ 8 h 22"/>
                <a:gd name="T20" fmla="*/ 2 w 28"/>
                <a:gd name="T21" fmla="*/ 1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22"/>
                <a:gd name="T35" fmla="*/ 28 w 28"/>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22">
                  <a:moveTo>
                    <a:pt x="2" y="10"/>
                  </a:moveTo>
                  <a:lnTo>
                    <a:pt x="4" y="22"/>
                  </a:lnTo>
                  <a:lnTo>
                    <a:pt x="28" y="4"/>
                  </a:lnTo>
                  <a:lnTo>
                    <a:pt x="26" y="2"/>
                  </a:lnTo>
                  <a:lnTo>
                    <a:pt x="24" y="0"/>
                  </a:lnTo>
                  <a:lnTo>
                    <a:pt x="22" y="0"/>
                  </a:lnTo>
                  <a:lnTo>
                    <a:pt x="20" y="0"/>
                  </a:lnTo>
                  <a:lnTo>
                    <a:pt x="14" y="2"/>
                  </a:lnTo>
                  <a:lnTo>
                    <a:pt x="0" y="8"/>
                  </a:lnTo>
                  <a:lnTo>
                    <a:pt x="2" y="10"/>
                  </a:lnTo>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79" name="Freeform 260"/>
            <p:cNvSpPr>
              <a:spLocks/>
            </p:cNvSpPr>
            <p:nvPr/>
          </p:nvSpPr>
          <p:spPr bwMode="gray">
            <a:xfrm>
              <a:off x="2516" y="2333"/>
              <a:ext cx="287" cy="246"/>
            </a:xfrm>
            <a:custGeom>
              <a:avLst/>
              <a:gdLst>
                <a:gd name="T0" fmla="*/ 0 w 260"/>
                <a:gd name="T1" fmla="*/ 128 h 246"/>
                <a:gd name="T2" fmla="*/ 20 w 260"/>
                <a:gd name="T3" fmla="*/ 114 h 246"/>
                <a:gd name="T4" fmla="*/ 86 w 260"/>
                <a:gd name="T5" fmla="*/ 92 h 246"/>
                <a:gd name="T6" fmla="*/ 88 w 260"/>
                <a:gd name="T7" fmla="*/ 76 h 246"/>
                <a:gd name="T8" fmla="*/ 94 w 260"/>
                <a:gd name="T9" fmla="*/ 72 h 246"/>
                <a:gd name="T10" fmla="*/ 102 w 260"/>
                <a:gd name="T11" fmla="*/ 72 h 246"/>
                <a:gd name="T12" fmla="*/ 108 w 260"/>
                <a:gd name="T13" fmla="*/ 72 h 246"/>
                <a:gd name="T14" fmla="*/ 102 w 260"/>
                <a:gd name="T15" fmla="*/ 64 h 246"/>
                <a:gd name="T16" fmla="*/ 98 w 260"/>
                <a:gd name="T17" fmla="*/ 56 h 246"/>
                <a:gd name="T18" fmla="*/ 98 w 260"/>
                <a:gd name="T19" fmla="*/ 46 h 246"/>
                <a:gd name="T20" fmla="*/ 96 w 260"/>
                <a:gd name="T21" fmla="*/ 36 h 246"/>
                <a:gd name="T22" fmla="*/ 90 w 260"/>
                <a:gd name="T23" fmla="*/ 30 h 246"/>
                <a:gd name="T24" fmla="*/ 86 w 260"/>
                <a:gd name="T25" fmla="*/ 30 h 246"/>
                <a:gd name="T26" fmla="*/ 92 w 260"/>
                <a:gd name="T27" fmla="*/ 26 h 246"/>
                <a:gd name="T28" fmla="*/ 116 w 260"/>
                <a:gd name="T29" fmla="*/ 16 h 246"/>
                <a:gd name="T30" fmla="*/ 126 w 260"/>
                <a:gd name="T31" fmla="*/ 14 h 246"/>
                <a:gd name="T32" fmla="*/ 136 w 260"/>
                <a:gd name="T33" fmla="*/ 10 h 246"/>
                <a:gd name="T34" fmla="*/ 142 w 260"/>
                <a:gd name="T35" fmla="*/ 8 h 246"/>
                <a:gd name="T36" fmla="*/ 148 w 260"/>
                <a:gd name="T37" fmla="*/ 8 h 246"/>
                <a:gd name="T38" fmla="*/ 170 w 260"/>
                <a:gd name="T39" fmla="*/ 4 h 246"/>
                <a:gd name="T40" fmla="*/ 198 w 260"/>
                <a:gd name="T41" fmla="*/ 2 h 246"/>
                <a:gd name="T42" fmla="*/ 202 w 260"/>
                <a:gd name="T43" fmla="*/ 0 h 246"/>
                <a:gd name="T44" fmla="*/ 210 w 260"/>
                <a:gd name="T45" fmla="*/ 2 h 246"/>
                <a:gd name="T46" fmla="*/ 216 w 260"/>
                <a:gd name="T47" fmla="*/ 4 h 246"/>
                <a:gd name="T48" fmla="*/ 218 w 260"/>
                <a:gd name="T49" fmla="*/ 8 h 246"/>
                <a:gd name="T50" fmla="*/ 216 w 260"/>
                <a:gd name="T51" fmla="*/ 14 h 246"/>
                <a:gd name="T52" fmla="*/ 216 w 260"/>
                <a:gd name="T53" fmla="*/ 24 h 246"/>
                <a:gd name="T54" fmla="*/ 214 w 260"/>
                <a:gd name="T55" fmla="*/ 28 h 246"/>
                <a:gd name="T56" fmla="*/ 212 w 260"/>
                <a:gd name="T57" fmla="*/ 34 h 246"/>
                <a:gd name="T58" fmla="*/ 210 w 260"/>
                <a:gd name="T59" fmla="*/ 36 h 246"/>
                <a:gd name="T60" fmla="*/ 210 w 260"/>
                <a:gd name="T61" fmla="*/ 40 h 246"/>
                <a:gd name="T62" fmla="*/ 212 w 260"/>
                <a:gd name="T63" fmla="*/ 46 h 246"/>
                <a:gd name="T64" fmla="*/ 214 w 260"/>
                <a:gd name="T65" fmla="*/ 50 h 246"/>
                <a:gd name="T66" fmla="*/ 214 w 260"/>
                <a:gd name="T67" fmla="*/ 54 h 246"/>
                <a:gd name="T68" fmla="*/ 216 w 260"/>
                <a:gd name="T69" fmla="*/ 60 h 246"/>
                <a:gd name="T70" fmla="*/ 218 w 260"/>
                <a:gd name="T71" fmla="*/ 60 h 246"/>
                <a:gd name="T72" fmla="*/ 220 w 260"/>
                <a:gd name="T73" fmla="*/ 64 h 246"/>
                <a:gd name="T74" fmla="*/ 224 w 260"/>
                <a:gd name="T75" fmla="*/ 88 h 246"/>
                <a:gd name="T76" fmla="*/ 234 w 260"/>
                <a:gd name="T77" fmla="*/ 110 h 246"/>
                <a:gd name="T78" fmla="*/ 234 w 260"/>
                <a:gd name="T79" fmla="*/ 110 h 246"/>
                <a:gd name="T80" fmla="*/ 234 w 260"/>
                <a:gd name="T81" fmla="*/ 116 h 246"/>
                <a:gd name="T82" fmla="*/ 236 w 260"/>
                <a:gd name="T83" fmla="*/ 126 h 246"/>
                <a:gd name="T84" fmla="*/ 238 w 260"/>
                <a:gd name="T85" fmla="*/ 134 h 246"/>
                <a:gd name="T86" fmla="*/ 238 w 260"/>
                <a:gd name="T87" fmla="*/ 138 h 246"/>
                <a:gd name="T88" fmla="*/ 240 w 260"/>
                <a:gd name="T89" fmla="*/ 142 h 246"/>
                <a:gd name="T90" fmla="*/ 244 w 260"/>
                <a:gd name="T91" fmla="*/ 146 h 246"/>
                <a:gd name="T92" fmla="*/ 244 w 260"/>
                <a:gd name="T93" fmla="*/ 154 h 246"/>
                <a:gd name="T94" fmla="*/ 242 w 260"/>
                <a:gd name="T95" fmla="*/ 166 h 246"/>
                <a:gd name="T96" fmla="*/ 244 w 260"/>
                <a:gd name="T97" fmla="*/ 168 h 246"/>
                <a:gd name="T98" fmla="*/ 246 w 260"/>
                <a:gd name="T99" fmla="*/ 174 h 246"/>
                <a:gd name="T100" fmla="*/ 246 w 260"/>
                <a:gd name="T101" fmla="*/ 180 h 246"/>
                <a:gd name="T102" fmla="*/ 250 w 260"/>
                <a:gd name="T103" fmla="*/ 186 h 246"/>
                <a:gd name="T104" fmla="*/ 192 w 260"/>
                <a:gd name="T105" fmla="*/ 236 h 246"/>
                <a:gd name="T106" fmla="*/ 148 w 260"/>
                <a:gd name="T107" fmla="*/ 230 h 246"/>
                <a:gd name="T108" fmla="*/ 4 w 260"/>
                <a:gd name="T109" fmla="*/ 144 h 2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60"/>
                <a:gd name="T166" fmla="*/ 0 h 246"/>
                <a:gd name="T167" fmla="*/ 260 w 260"/>
                <a:gd name="T168" fmla="*/ 246 h 2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60" h="246">
                  <a:moveTo>
                    <a:pt x="4" y="144"/>
                  </a:moveTo>
                  <a:lnTo>
                    <a:pt x="0" y="128"/>
                  </a:lnTo>
                  <a:lnTo>
                    <a:pt x="12" y="122"/>
                  </a:lnTo>
                  <a:lnTo>
                    <a:pt x="20" y="114"/>
                  </a:lnTo>
                  <a:lnTo>
                    <a:pt x="34" y="110"/>
                  </a:lnTo>
                  <a:lnTo>
                    <a:pt x="86" y="92"/>
                  </a:lnTo>
                  <a:lnTo>
                    <a:pt x="88" y="80"/>
                  </a:lnTo>
                  <a:lnTo>
                    <a:pt x="88" y="76"/>
                  </a:lnTo>
                  <a:lnTo>
                    <a:pt x="92" y="74"/>
                  </a:lnTo>
                  <a:lnTo>
                    <a:pt x="94" y="72"/>
                  </a:lnTo>
                  <a:lnTo>
                    <a:pt x="98" y="72"/>
                  </a:lnTo>
                  <a:lnTo>
                    <a:pt x="102" y="72"/>
                  </a:lnTo>
                  <a:lnTo>
                    <a:pt x="106" y="72"/>
                  </a:lnTo>
                  <a:lnTo>
                    <a:pt x="108" y="72"/>
                  </a:lnTo>
                  <a:lnTo>
                    <a:pt x="110" y="72"/>
                  </a:lnTo>
                  <a:lnTo>
                    <a:pt x="102" y="64"/>
                  </a:lnTo>
                  <a:lnTo>
                    <a:pt x="100" y="60"/>
                  </a:lnTo>
                  <a:lnTo>
                    <a:pt x="98" y="56"/>
                  </a:lnTo>
                  <a:lnTo>
                    <a:pt x="98" y="52"/>
                  </a:lnTo>
                  <a:lnTo>
                    <a:pt x="98" y="46"/>
                  </a:lnTo>
                  <a:lnTo>
                    <a:pt x="98" y="40"/>
                  </a:lnTo>
                  <a:lnTo>
                    <a:pt x="96" y="36"/>
                  </a:lnTo>
                  <a:lnTo>
                    <a:pt x="94" y="32"/>
                  </a:lnTo>
                  <a:lnTo>
                    <a:pt x="90" y="30"/>
                  </a:lnTo>
                  <a:lnTo>
                    <a:pt x="88" y="30"/>
                  </a:lnTo>
                  <a:lnTo>
                    <a:pt x="86" y="30"/>
                  </a:lnTo>
                  <a:lnTo>
                    <a:pt x="88" y="28"/>
                  </a:lnTo>
                  <a:lnTo>
                    <a:pt x="92" y="26"/>
                  </a:lnTo>
                  <a:lnTo>
                    <a:pt x="94" y="24"/>
                  </a:lnTo>
                  <a:lnTo>
                    <a:pt x="116" y="16"/>
                  </a:lnTo>
                  <a:lnTo>
                    <a:pt x="120" y="14"/>
                  </a:lnTo>
                  <a:lnTo>
                    <a:pt x="126" y="14"/>
                  </a:lnTo>
                  <a:lnTo>
                    <a:pt x="130" y="12"/>
                  </a:lnTo>
                  <a:lnTo>
                    <a:pt x="136" y="10"/>
                  </a:lnTo>
                  <a:lnTo>
                    <a:pt x="140" y="10"/>
                  </a:lnTo>
                  <a:lnTo>
                    <a:pt x="142" y="8"/>
                  </a:lnTo>
                  <a:lnTo>
                    <a:pt x="144" y="8"/>
                  </a:lnTo>
                  <a:lnTo>
                    <a:pt x="148" y="8"/>
                  </a:lnTo>
                  <a:lnTo>
                    <a:pt x="158" y="4"/>
                  </a:lnTo>
                  <a:lnTo>
                    <a:pt x="170" y="4"/>
                  </a:lnTo>
                  <a:lnTo>
                    <a:pt x="176" y="4"/>
                  </a:lnTo>
                  <a:lnTo>
                    <a:pt x="198" y="2"/>
                  </a:lnTo>
                  <a:lnTo>
                    <a:pt x="202" y="0"/>
                  </a:lnTo>
                  <a:lnTo>
                    <a:pt x="206" y="0"/>
                  </a:lnTo>
                  <a:lnTo>
                    <a:pt x="210" y="2"/>
                  </a:lnTo>
                  <a:lnTo>
                    <a:pt x="214" y="2"/>
                  </a:lnTo>
                  <a:lnTo>
                    <a:pt x="216" y="4"/>
                  </a:lnTo>
                  <a:lnTo>
                    <a:pt x="220" y="8"/>
                  </a:lnTo>
                  <a:lnTo>
                    <a:pt x="218" y="8"/>
                  </a:lnTo>
                  <a:lnTo>
                    <a:pt x="218" y="10"/>
                  </a:lnTo>
                  <a:lnTo>
                    <a:pt x="216" y="14"/>
                  </a:lnTo>
                  <a:lnTo>
                    <a:pt x="216" y="18"/>
                  </a:lnTo>
                  <a:lnTo>
                    <a:pt x="216" y="24"/>
                  </a:lnTo>
                  <a:lnTo>
                    <a:pt x="214" y="24"/>
                  </a:lnTo>
                  <a:lnTo>
                    <a:pt x="214" y="28"/>
                  </a:lnTo>
                  <a:lnTo>
                    <a:pt x="214" y="30"/>
                  </a:lnTo>
                  <a:lnTo>
                    <a:pt x="212" y="34"/>
                  </a:lnTo>
                  <a:lnTo>
                    <a:pt x="210" y="34"/>
                  </a:lnTo>
                  <a:lnTo>
                    <a:pt x="210" y="36"/>
                  </a:lnTo>
                  <a:lnTo>
                    <a:pt x="210" y="38"/>
                  </a:lnTo>
                  <a:lnTo>
                    <a:pt x="210" y="40"/>
                  </a:lnTo>
                  <a:lnTo>
                    <a:pt x="212" y="44"/>
                  </a:lnTo>
                  <a:lnTo>
                    <a:pt x="212" y="46"/>
                  </a:lnTo>
                  <a:lnTo>
                    <a:pt x="212" y="48"/>
                  </a:lnTo>
                  <a:lnTo>
                    <a:pt x="214" y="50"/>
                  </a:lnTo>
                  <a:lnTo>
                    <a:pt x="214" y="52"/>
                  </a:lnTo>
                  <a:lnTo>
                    <a:pt x="214" y="54"/>
                  </a:lnTo>
                  <a:lnTo>
                    <a:pt x="214" y="56"/>
                  </a:lnTo>
                  <a:lnTo>
                    <a:pt x="216" y="60"/>
                  </a:lnTo>
                  <a:lnTo>
                    <a:pt x="218" y="60"/>
                  </a:lnTo>
                  <a:lnTo>
                    <a:pt x="220" y="62"/>
                  </a:lnTo>
                  <a:lnTo>
                    <a:pt x="220" y="64"/>
                  </a:lnTo>
                  <a:lnTo>
                    <a:pt x="222" y="74"/>
                  </a:lnTo>
                  <a:lnTo>
                    <a:pt x="224" y="88"/>
                  </a:lnTo>
                  <a:lnTo>
                    <a:pt x="228" y="102"/>
                  </a:lnTo>
                  <a:lnTo>
                    <a:pt x="234" y="110"/>
                  </a:lnTo>
                  <a:lnTo>
                    <a:pt x="234" y="112"/>
                  </a:lnTo>
                  <a:lnTo>
                    <a:pt x="234" y="116"/>
                  </a:lnTo>
                  <a:lnTo>
                    <a:pt x="234" y="120"/>
                  </a:lnTo>
                  <a:lnTo>
                    <a:pt x="236" y="126"/>
                  </a:lnTo>
                  <a:lnTo>
                    <a:pt x="236" y="130"/>
                  </a:lnTo>
                  <a:lnTo>
                    <a:pt x="238" y="134"/>
                  </a:lnTo>
                  <a:lnTo>
                    <a:pt x="238" y="138"/>
                  </a:lnTo>
                  <a:lnTo>
                    <a:pt x="238" y="140"/>
                  </a:lnTo>
                  <a:lnTo>
                    <a:pt x="240" y="142"/>
                  </a:lnTo>
                  <a:lnTo>
                    <a:pt x="244" y="144"/>
                  </a:lnTo>
                  <a:lnTo>
                    <a:pt x="244" y="146"/>
                  </a:lnTo>
                  <a:lnTo>
                    <a:pt x="244" y="150"/>
                  </a:lnTo>
                  <a:lnTo>
                    <a:pt x="244" y="154"/>
                  </a:lnTo>
                  <a:lnTo>
                    <a:pt x="246" y="158"/>
                  </a:lnTo>
                  <a:lnTo>
                    <a:pt x="242" y="166"/>
                  </a:lnTo>
                  <a:lnTo>
                    <a:pt x="244" y="168"/>
                  </a:lnTo>
                  <a:lnTo>
                    <a:pt x="246" y="170"/>
                  </a:lnTo>
                  <a:lnTo>
                    <a:pt x="246" y="174"/>
                  </a:lnTo>
                  <a:lnTo>
                    <a:pt x="246" y="176"/>
                  </a:lnTo>
                  <a:lnTo>
                    <a:pt x="246" y="180"/>
                  </a:lnTo>
                  <a:lnTo>
                    <a:pt x="248" y="184"/>
                  </a:lnTo>
                  <a:lnTo>
                    <a:pt x="250" y="186"/>
                  </a:lnTo>
                  <a:lnTo>
                    <a:pt x="260" y="200"/>
                  </a:lnTo>
                  <a:lnTo>
                    <a:pt x="192" y="236"/>
                  </a:lnTo>
                  <a:lnTo>
                    <a:pt x="152" y="246"/>
                  </a:lnTo>
                  <a:lnTo>
                    <a:pt x="148" y="230"/>
                  </a:lnTo>
                  <a:lnTo>
                    <a:pt x="120" y="230"/>
                  </a:lnTo>
                  <a:lnTo>
                    <a:pt x="4" y="144"/>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80" name="Freeform 261"/>
            <p:cNvSpPr>
              <a:spLocks/>
            </p:cNvSpPr>
            <p:nvPr/>
          </p:nvSpPr>
          <p:spPr bwMode="gray">
            <a:xfrm>
              <a:off x="2397" y="2471"/>
              <a:ext cx="124" cy="98"/>
            </a:xfrm>
            <a:custGeom>
              <a:avLst/>
              <a:gdLst>
                <a:gd name="T0" fmla="*/ 0 w 112"/>
                <a:gd name="T1" fmla="*/ 90 h 98"/>
                <a:gd name="T2" fmla="*/ 2 w 112"/>
                <a:gd name="T3" fmla="*/ 82 h 98"/>
                <a:gd name="T4" fmla="*/ 6 w 112"/>
                <a:gd name="T5" fmla="*/ 74 h 98"/>
                <a:gd name="T6" fmla="*/ 16 w 112"/>
                <a:gd name="T7" fmla="*/ 68 h 98"/>
                <a:gd name="T8" fmla="*/ 28 w 112"/>
                <a:gd name="T9" fmla="*/ 64 h 98"/>
                <a:gd name="T10" fmla="*/ 32 w 112"/>
                <a:gd name="T11" fmla="*/ 60 h 98"/>
                <a:gd name="T12" fmla="*/ 32 w 112"/>
                <a:gd name="T13" fmla="*/ 56 h 98"/>
                <a:gd name="T14" fmla="*/ 28 w 112"/>
                <a:gd name="T15" fmla="*/ 54 h 98"/>
                <a:gd name="T16" fmla="*/ 24 w 112"/>
                <a:gd name="T17" fmla="*/ 42 h 98"/>
                <a:gd name="T18" fmla="*/ 30 w 112"/>
                <a:gd name="T19" fmla="*/ 32 h 98"/>
                <a:gd name="T20" fmla="*/ 40 w 112"/>
                <a:gd name="T21" fmla="*/ 26 h 98"/>
                <a:gd name="T22" fmla="*/ 46 w 112"/>
                <a:gd name="T23" fmla="*/ 24 h 98"/>
                <a:gd name="T24" fmla="*/ 50 w 112"/>
                <a:gd name="T25" fmla="*/ 16 h 98"/>
                <a:gd name="T26" fmla="*/ 52 w 112"/>
                <a:gd name="T27" fmla="*/ 10 h 98"/>
                <a:gd name="T28" fmla="*/ 56 w 112"/>
                <a:gd name="T29" fmla="*/ 4 h 98"/>
                <a:gd name="T30" fmla="*/ 66 w 112"/>
                <a:gd name="T31" fmla="*/ 0 h 98"/>
                <a:gd name="T32" fmla="*/ 112 w 112"/>
                <a:gd name="T33" fmla="*/ 20 h 98"/>
                <a:gd name="T34" fmla="*/ 88 w 112"/>
                <a:gd name="T35" fmla="*/ 20 h 98"/>
                <a:gd name="T36" fmla="*/ 86 w 112"/>
                <a:gd name="T37" fmla="*/ 18 h 98"/>
                <a:gd name="T38" fmla="*/ 82 w 112"/>
                <a:gd name="T39" fmla="*/ 20 h 98"/>
                <a:gd name="T40" fmla="*/ 82 w 112"/>
                <a:gd name="T41" fmla="*/ 26 h 98"/>
                <a:gd name="T42" fmla="*/ 80 w 112"/>
                <a:gd name="T43" fmla="*/ 38 h 98"/>
                <a:gd name="T44" fmla="*/ 80 w 112"/>
                <a:gd name="T45" fmla="*/ 50 h 98"/>
                <a:gd name="T46" fmla="*/ 80 w 112"/>
                <a:gd name="T47" fmla="*/ 54 h 98"/>
                <a:gd name="T48" fmla="*/ 80 w 112"/>
                <a:gd name="T49" fmla="*/ 56 h 98"/>
                <a:gd name="T50" fmla="*/ 78 w 112"/>
                <a:gd name="T51" fmla="*/ 60 h 98"/>
                <a:gd name="T52" fmla="*/ 76 w 112"/>
                <a:gd name="T53" fmla="*/ 60 h 98"/>
                <a:gd name="T54" fmla="*/ 72 w 112"/>
                <a:gd name="T55" fmla="*/ 60 h 98"/>
                <a:gd name="T56" fmla="*/ 66 w 112"/>
                <a:gd name="T57" fmla="*/ 60 h 98"/>
                <a:gd name="T58" fmla="*/ 62 w 112"/>
                <a:gd name="T59" fmla="*/ 64 h 98"/>
                <a:gd name="T60" fmla="*/ 60 w 112"/>
                <a:gd name="T61" fmla="*/ 74 h 98"/>
                <a:gd name="T62" fmla="*/ 0 w 112"/>
                <a:gd name="T63" fmla="*/ 94 h 9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2"/>
                <a:gd name="T97" fmla="*/ 0 h 98"/>
                <a:gd name="T98" fmla="*/ 112 w 112"/>
                <a:gd name="T99" fmla="*/ 98 h 9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2" h="98">
                  <a:moveTo>
                    <a:pt x="0" y="94"/>
                  </a:moveTo>
                  <a:lnTo>
                    <a:pt x="0" y="90"/>
                  </a:lnTo>
                  <a:lnTo>
                    <a:pt x="0" y="86"/>
                  </a:lnTo>
                  <a:lnTo>
                    <a:pt x="2" y="82"/>
                  </a:lnTo>
                  <a:lnTo>
                    <a:pt x="4" y="78"/>
                  </a:lnTo>
                  <a:lnTo>
                    <a:pt x="6" y="74"/>
                  </a:lnTo>
                  <a:lnTo>
                    <a:pt x="10" y="70"/>
                  </a:lnTo>
                  <a:lnTo>
                    <a:pt x="16" y="68"/>
                  </a:lnTo>
                  <a:lnTo>
                    <a:pt x="22" y="66"/>
                  </a:lnTo>
                  <a:lnTo>
                    <a:pt x="28" y="64"/>
                  </a:lnTo>
                  <a:lnTo>
                    <a:pt x="32" y="62"/>
                  </a:lnTo>
                  <a:lnTo>
                    <a:pt x="32" y="60"/>
                  </a:lnTo>
                  <a:lnTo>
                    <a:pt x="32" y="58"/>
                  </a:lnTo>
                  <a:lnTo>
                    <a:pt x="32" y="56"/>
                  </a:lnTo>
                  <a:lnTo>
                    <a:pt x="30" y="54"/>
                  </a:lnTo>
                  <a:lnTo>
                    <a:pt x="28" y="54"/>
                  </a:lnTo>
                  <a:lnTo>
                    <a:pt x="24" y="42"/>
                  </a:lnTo>
                  <a:lnTo>
                    <a:pt x="28" y="36"/>
                  </a:lnTo>
                  <a:lnTo>
                    <a:pt x="30" y="32"/>
                  </a:lnTo>
                  <a:lnTo>
                    <a:pt x="36" y="28"/>
                  </a:lnTo>
                  <a:lnTo>
                    <a:pt x="40" y="26"/>
                  </a:lnTo>
                  <a:lnTo>
                    <a:pt x="44" y="24"/>
                  </a:lnTo>
                  <a:lnTo>
                    <a:pt x="46" y="24"/>
                  </a:lnTo>
                  <a:lnTo>
                    <a:pt x="48" y="24"/>
                  </a:lnTo>
                  <a:lnTo>
                    <a:pt x="50" y="16"/>
                  </a:lnTo>
                  <a:lnTo>
                    <a:pt x="52" y="12"/>
                  </a:lnTo>
                  <a:lnTo>
                    <a:pt x="52" y="10"/>
                  </a:lnTo>
                  <a:lnTo>
                    <a:pt x="54" y="10"/>
                  </a:lnTo>
                  <a:lnTo>
                    <a:pt x="56" y="4"/>
                  </a:lnTo>
                  <a:lnTo>
                    <a:pt x="60" y="0"/>
                  </a:lnTo>
                  <a:lnTo>
                    <a:pt x="66" y="0"/>
                  </a:lnTo>
                  <a:lnTo>
                    <a:pt x="112" y="6"/>
                  </a:lnTo>
                  <a:lnTo>
                    <a:pt x="112" y="20"/>
                  </a:lnTo>
                  <a:lnTo>
                    <a:pt x="88" y="20"/>
                  </a:lnTo>
                  <a:lnTo>
                    <a:pt x="86" y="18"/>
                  </a:lnTo>
                  <a:lnTo>
                    <a:pt x="84" y="18"/>
                  </a:lnTo>
                  <a:lnTo>
                    <a:pt x="82" y="20"/>
                  </a:lnTo>
                  <a:lnTo>
                    <a:pt x="82" y="22"/>
                  </a:lnTo>
                  <a:lnTo>
                    <a:pt x="82" y="26"/>
                  </a:lnTo>
                  <a:lnTo>
                    <a:pt x="82" y="30"/>
                  </a:lnTo>
                  <a:lnTo>
                    <a:pt x="80" y="38"/>
                  </a:lnTo>
                  <a:lnTo>
                    <a:pt x="80" y="44"/>
                  </a:lnTo>
                  <a:lnTo>
                    <a:pt x="80" y="50"/>
                  </a:lnTo>
                  <a:lnTo>
                    <a:pt x="80" y="54"/>
                  </a:lnTo>
                  <a:lnTo>
                    <a:pt x="80" y="56"/>
                  </a:lnTo>
                  <a:lnTo>
                    <a:pt x="80" y="58"/>
                  </a:lnTo>
                  <a:lnTo>
                    <a:pt x="78" y="60"/>
                  </a:lnTo>
                  <a:lnTo>
                    <a:pt x="76" y="60"/>
                  </a:lnTo>
                  <a:lnTo>
                    <a:pt x="74" y="60"/>
                  </a:lnTo>
                  <a:lnTo>
                    <a:pt x="72" y="60"/>
                  </a:lnTo>
                  <a:lnTo>
                    <a:pt x="70" y="60"/>
                  </a:lnTo>
                  <a:lnTo>
                    <a:pt x="66" y="60"/>
                  </a:lnTo>
                  <a:lnTo>
                    <a:pt x="64" y="62"/>
                  </a:lnTo>
                  <a:lnTo>
                    <a:pt x="62" y="64"/>
                  </a:lnTo>
                  <a:lnTo>
                    <a:pt x="60" y="68"/>
                  </a:lnTo>
                  <a:lnTo>
                    <a:pt x="60" y="74"/>
                  </a:lnTo>
                  <a:lnTo>
                    <a:pt x="58" y="98"/>
                  </a:lnTo>
                  <a:lnTo>
                    <a:pt x="0" y="94"/>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81" name="Freeform 262"/>
            <p:cNvSpPr>
              <a:spLocks/>
            </p:cNvSpPr>
            <p:nvPr/>
          </p:nvSpPr>
          <p:spPr bwMode="gray">
            <a:xfrm>
              <a:off x="2390" y="2477"/>
              <a:ext cx="175" cy="182"/>
            </a:xfrm>
            <a:custGeom>
              <a:avLst/>
              <a:gdLst>
                <a:gd name="T0" fmla="*/ 4 w 158"/>
                <a:gd name="T1" fmla="*/ 158 h 182"/>
                <a:gd name="T2" fmla="*/ 10 w 158"/>
                <a:gd name="T3" fmla="*/ 150 h 182"/>
                <a:gd name="T4" fmla="*/ 14 w 158"/>
                <a:gd name="T5" fmla="*/ 146 h 182"/>
                <a:gd name="T6" fmla="*/ 18 w 158"/>
                <a:gd name="T7" fmla="*/ 142 h 182"/>
                <a:gd name="T8" fmla="*/ 18 w 158"/>
                <a:gd name="T9" fmla="*/ 132 h 182"/>
                <a:gd name="T10" fmla="*/ 14 w 158"/>
                <a:gd name="T11" fmla="*/ 124 h 182"/>
                <a:gd name="T12" fmla="*/ 12 w 158"/>
                <a:gd name="T13" fmla="*/ 120 h 182"/>
                <a:gd name="T14" fmla="*/ 16 w 158"/>
                <a:gd name="T15" fmla="*/ 96 h 182"/>
                <a:gd name="T16" fmla="*/ 14 w 158"/>
                <a:gd name="T17" fmla="*/ 88 h 182"/>
                <a:gd name="T18" fmla="*/ 66 w 158"/>
                <a:gd name="T19" fmla="*/ 68 h 182"/>
                <a:gd name="T20" fmla="*/ 68 w 158"/>
                <a:gd name="T21" fmla="*/ 58 h 182"/>
                <a:gd name="T22" fmla="*/ 72 w 158"/>
                <a:gd name="T23" fmla="*/ 54 h 182"/>
                <a:gd name="T24" fmla="*/ 78 w 158"/>
                <a:gd name="T25" fmla="*/ 54 h 182"/>
                <a:gd name="T26" fmla="*/ 82 w 158"/>
                <a:gd name="T27" fmla="*/ 54 h 182"/>
                <a:gd name="T28" fmla="*/ 84 w 158"/>
                <a:gd name="T29" fmla="*/ 54 h 182"/>
                <a:gd name="T30" fmla="*/ 86 w 158"/>
                <a:gd name="T31" fmla="*/ 50 h 182"/>
                <a:gd name="T32" fmla="*/ 86 w 158"/>
                <a:gd name="T33" fmla="*/ 48 h 182"/>
                <a:gd name="T34" fmla="*/ 86 w 158"/>
                <a:gd name="T35" fmla="*/ 44 h 182"/>
                <a:gd name="T36" fmla="*/ 86 w 158"/>
                <a:gd name="T37" fmla="*/ 32 h 182"/>
                <a:gd name="T38" fmla="*/ 88 w 158"/>
                <a:gd name="T39" fmla="*/ 20 h 182"/>
                <a:gd name="T40" fmla="*/ 88 w 158"/>
                <a:gd name="T41" fmla="*/ 14 h 182"/>
                <a:gd name="T42" fmla="*/ 92 w 158"/>
                <a:gd name="T43" fmla="*/ 12 h 182"/>
                <a:gd name="T44" fmla="*/ 94 w 158"/>
                <a:gd name="T45" fmla="*/ 14 h 182"/>
                <a:gd name="T46" fmla="*/ 118 w 158"/>
                <a:gd name="T47" fmla="*/ 14 h 182"/>
                <a:gd name="T48" fmla="*/ 118 w 158"/>
                <a:gd name="T49" fmla="*/ 0 h 182"/>
                <a:gd name="T50" fmla="*/ 138 w 158"/>
                <a:gd name="T51" fmla="*/ 28 h 182"/>
                <a:gd name="T52" fmla="*/ 138 w 158"/>
                <a:gd name="T53" fmla="*/ 28 h 182"/>
                <a:gd name="T54" fmla="*/ 136 w 158"/>
                <a:gd name="T55" fmla="*/ 30 h 182"/>
                <a:gd name="T56" fmla="*/ 142 w 158"/>
                <a:gd name="T57" fmla="*/ 142 h 182"/>
                <a:gd name="T58" fmla="*/ 144 w 158"/>
                <a:gd name="T59" fmla="*/ 146 h 182"/>
                <a:gd name="T60" fmla="*/ 146 w 158"/>
                <a:gd name="T61" fmla="*/ 152 h 182"/>
                <a:gd name="T62" fmla="*/ 140 w 158"/>
                <a:gd name="T63" fmla="*/ 164 h 182"/>
                <a:gd name="T64" fmla="*/ 88 w 158"/>
                <a:gd name="T65" fmla="*/ 158 h 182"/>
                <a:gd name="T66" fmla="*/ 84 w 158"/>
                <a:gd name="T67" fmla="*/ 162 h 182"/>
                <a:gd name="T68" fmla="*/ 82 w 158"/>
                <a:gd name="T69" fmla="*/ 162 h 182"/>
                <a:gd name="T70" fmla="*/ 80 w 158"/>
                <a:gd name="T71" fmla="*/ 160 h 182"/>
                <a:gd name="T72" fmla="*/ 76 w 158"/>
                <a:gd name="T73" fmla="*/ 162 h 182"/>
                <a:gd name="T74" fmla="*/ 76 w 158"/>
                <a:gd name="T75" fmla="*/ 166 h 182"/>
                <a:gd name="T76" fmla="*/ 76 w 158"/>
                <a:gd name="T77" fmla="*/ 170 h 182"/>
                <a:gd name="T78" fmla="*/ 72 w 158"/>
                <a:gd name="T79" fmla="*/ 172 h 182"/>
                <a:gd name="T80" fmla="*/ 70 w 158"/>
                <a:gd name="T81" fmla="*/ 176 h 182"/>
                <a:gd name="T82" fmla="*/ 66 w 158"/>
                <a:gd name="T83" fmla="*/ 182 h 182"/>
                <a:gd name="T84" fmla="*/ 62 w 158"/>
                <a:gd name="T85" fmla="*/ 182 h 182"/>
                <a:gd name="T86" fmla="*/ 60 w 158"/>
                <a:gd name="T87" fmla="*/ 178 h 182"/>
                <a:gd name="T88" fmla="*/ 54 w 158"/>
                <a:gd name="T89" fmla="*/ 178 h 182"/>
                <a:gd name="T90" fmla="*/ 46 w 158"/>
                <a:gd name="T91" fmla="*/ 172 h 182"/>
                <a:gd name="T92" fmla="*/ 42 w 158"/>
                <a:gd name="T93" fmla="*/ 166 h 182"/>
                <a:gd name="T94" fmla="*/ 36 w 158"/>
                <a:gd name="T95" fmla="*/ 160 h 182"/>
                <a:gd name="T96" fmla="*/ 26 w 158"/>
                <a:gd name="T97" fmla="*/ 156 h 182"/>
                <a:gd name="T98" fmla="*/ 0 w 158"/>
                <a:gd name="T99" fmla="*/ 164 h 18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8"/>
                <a:gd name="T151" fmla="*/ 0 h 182"/>
                <a:gd name="T152" fmla="*/ 158 w 158"/>
                <a:gd name="T153" fmla="*/ 182 h 18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8" h="182">
                  <a:moveTo>
                    <a:pt x="0" y="164"/>
                  </a:moveTo>
                  <a:lnTo>
                    <a:pt x="4" y="158"/>
                  </a:lnTo>
                  <a:lnTo>
                    <a:pt x="6" y="154"/>
                  </a:lnTo>
                  <a:lnTo>
                    <a:pt x="10" y="150"/>
                  </a:lnTo>
                  <a:lnTo>
                    <a:pt x="12" y="148"/>
                  </a:lnTo>
                  <a:lnTo>
                    <a:pt x="14" y="146"/>
                  </a:lnTo>
                  <a:lnTo>
                    <a:pt x="16" y="146"/>
                  </a:lnTo>
                  <a:lnTo>
                    <a:pt x="18" y="142"/>
                  </a:lnTo>
                  <a:lnTo>
                    <a:pt x="18" y="138"/>
                  </a:lnTo>
                  <a:lnTo>
                    <a:pt x="18" y="132"/>
                  </a:lnTo>
                  <a:lnTo>
                    <a:pt x="16" y="128"/>
                  </a:lnTo>
                  <a:lnTo>
                    <a:pt x="14" y="124"/>
                  </a:lnTo>
                  <a:lnTo>
                    <a:pt x="12" y="122"/>
                  </a:lnTo>
                  <a:lnTo>
                    <a:pt x="12" y="120"/>
                  </a:lnTo>
                  <a:lnTo>
                    <a:pt x="6" y="110"/>
                  </a:lnTo>
                  <a:lnTo>
                    <a:pt x="16" y="96"/>
                  </a:lnTo>
                  <a:lnTo>
                    <a:pt x="6" y="88"/>
                  </a:lnTo>
                  <a:lnTo>
                    <a:pt x="14" y="88"/>
                  </a:lnTo>
                  <a:lnTo>
                    <a:pt x="64" y="92"/>
                  </a:lnTo>
                  <a:lnTo>
                    <a:pt x="66" y="68"/>
                  </a:lnTo>
                  <a:lnTo>
                    <a:pt x="66" y="62"/>
                  </a:lnTo>
                  <a:lnTo>
                    <a:pt x="68" y="58"/>
                  </a:lnTo>
                  <a:lnTo>
                    <a:pt x="70" y="56"/>
                  </a:lnTo>
                  <a:lnTo>
                    <a:pt x="72" y="54"/>
                  </a:lnTo>
                  <a:lnTo>
                    <a:pt x="76" y="54"/>
                  </a:lnTo>
                  <a:lnTo>
                    <a:pt x="78" y="54"/>
                  </a:lnTo>
                  <a:lnTo>
                    <a:pt x="80" y="54"/>
                  </a:lnTo>
                  <a:lnTo>
                    <a:pt x="82" y="54"/>
                  </a:lnTo>
                  <a:lnTo>
                    <a:pt x="84" y="54"/>
                  </a:lnTo>
                  <a:lnTo>
                    <a:pt x="86" y="52"/>
                  </a:lnTo>
                  <a:lnTo>
                    <a:pt x="86" y="50"/>
                  </a:lnTo>
                  <a:lnTo>
                    <a:pt x="86" y="48"/>
                  </a:lnTo>
                  <a:lnTo>
                    <a:pt x="86" y="44"/>
                  </a:lnTo>
                  <a:lnTo>
                    <a:pt x="86" y="38"/>
                  </a:lnTo>
                  <a:lnTo>
                    <a:pt x="86" y="32"/>
                  </a:lnTo>
                  <a:lnTo>
                    <a:pt x="88" y="24"/>
                  </a:lnTo>
                  <a:lnTo>
                    <a:pt x="88" y="20"/>
                  </a:lnTo>
                  <a:lnTo>
                    <a:pt x="88" y="16"/>
                  </a:lnTo>
                  <a:lnTo>
                    <a:pt x="88" y="14"/>
                  </a:lnTo>
                  <a:lnTo>
                    <a:pt x="90" y="12"/>
                  </a:lnTo>
                  <a:lnTo>
                    <a:pt x="92" y="12"/>
                  </a:lnTo>
                  <a:lnTo>
                    <a:pt x="94" y="14"/>
                  </a:lnTo>
                  <a:lnTo>
                    <a:pt x="118" y="14"/>
                  </a:lnTo>
                  <a:lnTo>
                    <a:pt x="118" y="4"/>
                  </a:lnTo>
                  <a:lnTo>
                    <a:pt x="118" y="0"/>
                  </a:lnTo>
                  <a:lnTo>
                    <a:pt x="158" y="28"/>
                  </a:lnTo>
                  <a:lnTo>
                    <a:pt x="138" y="28"/>
                  </a:lnTo>
                  <a:lnTo>
                    <a:pt x="136" y="28"/>
                  </a:lnTo>
                  <a:lnTo>
                    <a:pt x="136" y="30"/>
                  </a:lnTo>
                  <a:lnTo>
                    <a:pt x="136" y="32"/>
                  </a:lnTo>
                  <a:lnTo>
                    <a:pt x="142" y="142"/>
                  </a:lnTo>
                  <a:lnTo>
                    <a:pt x="144" y="146"/>
                  </a:lnTo>
                  <a:lnTo>
                    <a:pt x="144" y="148"/>
                  </a:lnTo>
                  <a:lnTo>
                    <a:pt x="146" y="152"/>
                  </a:lnTo>
                  <a:lnTo>
                    <a:pt x="146" y="156"/>
                  </a:lnTo>
                  <a:lnTo>
                    <a:pt x="140" y="164"/>
                  </a:lnTo>
                  <a:lnTo>
                    <a:pt x="88" y="158"/>
                  </a:lnTo>
                  <a:lnTo>
                    <a:pt x="86" y="160"/>
                  </a:lnTo>
                  <a:lnTo>
                    <a:pt x="84" y="162"/>
                  </a:lnTo>
                  <a:lnTo>
                    <a:pt x="82" y="162"/>
                  </a:lnTo>
                  <a:lnTo>
                    <a:pt x="80" y="160"/>
                  </a:lnTo>
                  <a:lnTo>
                    <a:pt x="78" y="160"/>
                  </a:lnTo>
                  <a:lnTo>
                    <a:pt x="76" y="162"/>
                  </a:lnTo>
                  <a:lnTo>
                    <a:pt x="76" y="166"/>
                  </a:lnTo>
                  <a:lnTo>
                    <a:pt x="76" y="168"/>
                  </a:lnTo>
                  <a:lnTo>
                    <a:pt x="76" y="170"/>
                  </a:lnTo>
                  <a:lnTo>
                    <a:pt x="74" y="172"/>
                  </a:lnTo>
                  <a:lnTo>
                    <a:pt x="72" y="172"/>
                  </a:lnTo>
                  <a:lnTo>
                    <a:pt x="72" y="174"/>
                  </a:lnTo>
                  <a:lnTo>
                    <a:pt x="70" y="176"/>
                  </a:lnTo>
                  <a:lnTo>
                    <a:pt x="68" y="178"/>
                  </a:lnTo>
                  <a:lnTo>
                    <a:pt x="66" y="182"/>
                  </a:lnTo>
                  <a:lnTo>
                    <a:pt x="64" y="182"/>
                  </a:lnTo>
                  <a:lnTo>
                    <a:pt x="62" y="182"/>
                  </a:lnTo>
                  <a:lnTo>
                    <a:pt x="62" y="180"/>
                  </a:lnTo>
                  <a:lnTo>
                    <a:pt x="60" y="178"/>
                  </a:lnTo>
                  <a:lnTo>
                    <a:pt x="56" y="178"/>
                  </a:lnTo>
                  <a:lnTo>
                    <a:pt x="54" y="178"/>
                  </a:lnTo>
                  <a:lnTo>
                    <a:pt x="50" y="176"/>
                  </a:lnTo>
                  <a:lnTo>
                    <a:pt x="46" y="172"/>
                  </a:lnTo>
                  <a:lnTo>
                    <a:pt x="44" y="166"/>
                  </a:lnTo>
                  <a:lnTo>
                    <a:pt x="42" y="166"/>
                  </a:lnTo>
                  <a:lnTo>
                    <a:pt x="40" y="162"/>
                  </a:lnTo>
                  <a:lnTo>
                    <a:pt x="36" y="160"/>
                  </a:lnTo>
                  <a:lnTo>
                    <a:pt x="32" y="158"/>
                  </a:lnTo>
                  <a:lnTo>
                    <a:pt x="26" y="156"/>
                  </a:lnTo>
                  <a:lnTo>
                    <a:pt x="20" y="156"/>
                  </a:lnTo>
                  <a:lnTo>
                    <a:pt x="0" y="164"/>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82" name="Freeform 263"/>
            <p:cNvSpPr>
              <a:spLocks/>
            </p:cNvSpPr>
            <p:nvPr/>
          </p:nvSpPr>
          <p:spPr bwMode="gray">
            <a:xfrm>
              <a:off x="2406" y="2675"/>
              <a:ext cx="44" cy="28"/>
            </a:xfrm>
            <a:custGeom>
              <a:avLst/>
              <a:gdLst>
                <a:gd name="T0" fmla="*/ 24 w 40"/>
                <a:gd name="T1" fmla="*/ 0 h 28"/>
                <a:gd name="T2" fmla="*/ 24 w 40"/>
                <a:gd name="T3" fmla="*/ 0 h 28"/>
                <a:gd name="T4" fmla="*/ 22 w 40"/>
                <a:gd name="T5" fmla="*/ 0 h 28"/>
                <a:gd name="T6" fmla="*/ 20 w 40"/>
                <a:gd name="T7" fmla="*/ 0 h 28"/>
                <a:gd name="T8" fmla="*/ 18 w 40"/>
                <a:gd name="T9" fmla="*/ 2 h 28"/>
                <a:gd name="T10" fmla="*/ 14 w 40"/>
                <a:gd name="T11" fmla="*/ 2 h 28"/>
                <a:gd name="T12" fmla="*/ 8 w 40"/>
                <a:gd name="T13" fmla="*/ 4 h 28"/>
                <a:gd name="T14" fmla="*/ 0 w 40"/>
                <a:gd name="T15" fmla="*/ 8 h 28"/>
                <a:gd name="T16" fmla="*/ 0 w 40"/>
                <a:gd name="T17" fmla="*/ 8 h 28"/>
                <a:gd name="T18" fmla="*/ 2 w 40"/>
                <a:gd name="T19" fmla="*/ 12 h 28"/>
                <a:gd name="T20" fmla="*/ 6 w 40"/>
                <a:gd name="T21" fmla="*/ 16 h 28"/>
                <a:gd name="T22" fmla="*/ 10 w 40"/>
                <a:gd name="T23" fmla="*/ 22 h 28"/>
                <a:gd name="T24" fmla="*/ 16 w 40"/>
                <a:gd name="T25" fmla="*/ 28 h 28"/>
                <a:gd name="T26" fmla="*/ 18 w 40"/>
                <a:gd name="T27" fmla="*/ 28 h 28"/>
                <a:gd name="T28" fmla="*/ 20 w 40"/>
                <a:gd name="T29" fmla="*/ 26 h 28"/>
                <a:gd name="T30" fmla="*/ 24 w 40"/>
                <a:gd name="T31" fmla="*/ 26 h 28"/>
                <a:gd name="T32" fmla="*/ 28 w 40"/>
                <a:gd name="T33" fmla="*/ 24 h 28"/>
                <a:gd name="T34" fmla="*/ 32 w 40"/>
                <a:gd name="T35" fmla="*/ 22 h 28"/>
                <a:gd name="T36" fmla="*/ 36 w 40"/>
                <a:gd name="T37" fmla="*/ 22 h 28"/>
                <a:gd name="T38" fmla="*/ 38 w 40"/>
                <a:gd name="T39" fmla="*/ 20 h 28"/>
                <a:gd name="T40" fmla="*/ 38 w 40"/>
                <a:gd name="T41" fmla="*/ 16 h 28"/>
                <a:gd name="T42" fmla="*/ 40 w 40"/>
                <a:gd name="T43" fmla="*/ 16 h 28"/>
                <a:gd name="T44" fmla="*/ 38 w 40"/>
                <a:gd name="T45" fmla="*/ 8 h 28"/>
                <a:gd name="T46" fmla="*/ 38 w 40"/>
                <a:gd name="T47" fmla="*/ 2 h 28"/>
                <a:gd name="T48" fmla="*/ 24 w 40"/>
                <a:gd name="T49" fmla="*/ 0 h 28"/>
                <a:gd name="T50" fmla="*/ 24 w 40"/>
                <a:gd name="T51" fmla="*/ 0 h 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0"/>
                <a:gd name="T79" fmla="*/ 0 h 28"/>
                <a:gd name="T80" fmla="*/ 40 w 40"/>
                <a:gd name="T81" fmla="*/ 28 h 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0" h="28">
                  <a:moveTo>
                    <a:pt x="24" y="0"/>
                  </a:moveTo>
                  <a:lnTo>
                    <a:pt x="24" y="0"/>
                  </a:lnTo>
                  <a:lnTo>
                    <a:pt x="22" y="0"/>
                  </a:lnTo>
                  <a:lnTo>
                    <a:pt x="20" y="0"/>
                  </a:lnTo>
                  <a:lnTo>
                    <a:pt x="18" y="2"/>
                  </a:lnTo>
                  <a:lnTo>
                    <a:pt x="14" y="2"/>
                  </a:lnTo>
                  <a:lnTo>
                    <a:pt x="8" y="4"/>
                  </a:lnTo>
                  <a:lnTo>
                    <a:pt x="0" y="8"/>
                  </a:lnTo>
                  <a:lnTo>
                    <a:pt x="2" y="12"/>
                  </a:lnTo>
                  <a:lnTo>
                    <a:pt x="6" y="16"/>
                  </a:lnTo>
                  <a:lnTo>
                    <a:pt x="10" y="22"/>
                  </a:lnTo>
                  <a:lnTo>
                    <a:pt x="16" y="28"/>
                  </a:lnTo>
                  <a:lnTo>
                    <a:pt x="18" y="28"/>
                  </a:lnTo>
                  <a:lnTo>
                    <a:pt x="20" y="26"/>
                  </a:lnTo>
                  <a:lnTo>
                    <a:pt x="24" y="26"/>
                  </a:lnTo>
                  <a:lnTo>
                    <a:pt x="28" y="24"/>
                  </a:lnTo>
                  <a:lnTo>
                    <a:pt x="32" y="22"/>
                  </a:lnTo>
                  <a:lnTo>
                    <a:pt x="36" y="22"/>
                  </a:lnTo>
                  <a:lnTo>
                    <a:pt x="38" y="20"/>
                  </a:lnTo>
                  <a:lnTo>
                    <a:pt x="38" y="16"/>
                  </a:lnTo>
                  <a:lnTo>
                    <a:pt x="40" y="16"/>
                  </a:lnTo>
                  <a:lnTo>
                    <a:pt x="38" y="8"/>
                  </a:lnTo>
                  <a:lnTo>
                    <a:pt x="38" y="2"/>
                  </a:lnTo>
                  <a:lnTo>
                    <a:pt x="24" y="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83" name="Freeform 264"/>
            <p:cNvSpPr>
              <a:spLocks/>
            </p:cNvSpPr>
            <p:nvPr/>
          </p:nvSpPr>
          <p:spPr bwMode="gray">
            <a:xfrm>
              <a:off x="2390" y="2633"/>
              <a:ext cx="73" cy="50"/>
            </a:xfrm>
            <a:custGeom>
              <a:avLst/>
              <a:gdLst>
                <a:gd name="T0" fmla="*/ 2 w 66"/>
                <a:gd name="T1" fmla="*/ 30 h 50"/>
                <a:gd name="T2" fmla="*/ 2 w 66"/>
                <a:gd name="T3" fmla="*/ 22 h 50"/>
                <a:gd name="T4" fmla="*/ 0 w 66"/>
                <a:gd name="T5" fmla="*/ 16 h 50"/>
                <a:gd name="T6" fmla="*/ 0 w 66"/>
                <a:gd name="T7" fmla="*/ 10 h 50"/>
                <a:gd name="T8" fmla="*/ 0 w 66"/>
                <a:gd name="T9" fmla="*/ 6 h 50"/>
                <a:gd name="T10" fmla="*/ 2 w 66"/>
                <a:gd name="T11" fmla="*/ 6 h 50"/>
                <a:gd name="T12" fmla="*/ 2 w 66"/>
                <a:gd name="T13" fmla="*/ 6 h 50"/>
                <a:gd name="T14" fmla="*/ 2 w 66"/>
                <a:gd name="T15" fmla="*/ 6 h 50"/>
                <a:gd name="T16" fmla="*/ 20 w 66"/>
                <a:gd name="T17" fmla="*/ 0 h 50"/>
                <a:gd name="T18" fmla="*/ 26 w 66"/>
                <a:gd name="T19" fmla="*/ 0 h 50"/>
                <a:gd name="T20" fmla="*/ 32 w 66"/>
                <a:gd name="T21" fmla="*/ 2 h 50"/>
                <a:gd name="T22" fmla="*/ 38 w 66"/>
                <a:gd name="T23" fmla="*/ 4 h 50"/>
                <a:gd name="T24" fmla="*/ 40 w 66"/>
                <a:gd name="T25" fmla="*/ 8 h 50"/>
                <a:gd name="T26" fmla="*/ 42 w 66"/>
                <a:gd name="T27" fmla="*/ 10 h 50"/>
                <a:gd name="T28" fmla="*/ 44 w 66"/>
                <a:gd name="T29" fmla="*/ 10 h 50"/>
                <a:gd name="T30" fmla="*/ 46 w 66"/>
                <a:gd name="T31" fmla="*/ 14 h 50"/>
                <a:gd name="T32" fmla="*/ 48 w 66"/>
                <a:gd name="T33" fmla="*/ 18 h 50"/>
                <a:gd name="T34" fmla="*/ 50 w 66"/>
                <a:gd name="T35" fmla="*/ 20 h 50"/>
                <a:gd name="T36" fmla="*/ 50 w 66"/>
                <a:gd name="T37" fmla="*/ 20 h 50"/>
                <a:gd name="T38" fmla="*/ 50 w 66"/>
                <a:gd name="T39" fmla="*/ 20 h 50"/>
                <a:gd name="T40" fmla="*/ 56 w 66"/>
                <a:gd name="T41" fmla="*/ 22 h 50"/>
                <a:gd name="T42" fmla="*/ 60 w 66"/>
                <a:gd name="T43" fmla="*/ 24 h 50"/>
                <a:gd name="T44" fmla="*/ 62 w 66"/>
                <a:gd name="T45" fmla="*/ 26 h 50"/>
                <a:gd name="T46" fmla="*/ 64 w 66"/>
                <a:gd name="T47" fmla="*/ 26 h 50"/>
                <a:gd name="T48" fmla="*/ 64 w 66"/>
                <a:gd name="T49" fmla="*/ 26 h 50"/>
                <a:gd name="T50" fmla="*/ 64 w 66"/>
                <a:gd name="T51" fmla="*/ 30 h 50"/>
                <a:gd name="T52" fmla="*/ 64 w 66"/>
                <a:gd name="T53" fmla="*/ 32 h 50"/>
                <a:gd name="T54" fmla="*/ 64 w 66"/>
                <a:gd name="T55" fmla="*/ 36 h 50"/>
                <a:gd name="T56" fmla="*/ 66 w 66"/>
                <a:gd name="T57" fmla="*/ 42 h 50"/>
                <a:gd name="T58" fmla="*/ 66 w 66"/>
                <a:gd name="T59" fmla="*/ 44 h 50"/>
                <a:gd name="T60" fmla="*/ 66 w 66"/>
                <a:gd name="T61" fmla="*/ 44 h 50"/>
                <a:gd name="T62" fmla="*/ 58 w 66"/>
                <a:gd name="T63" fmla="*/ 44 h 50"/>
                <a:gd name="T64" fmla="*/ 50 w 66"/>
                <a:gd name="T65" fmla="*/ 44 h 50"/>
                <a:gd name="T66" fmla="*/ 44 w 66"/>
                <a:gd name="T67" fmla="*/ 44 h 50"/>
                <a:gd name="T68" fmla="*/ 40 w 66"/>
                <a:gd name="T69" fmla="*/ 44 h 50"/>
                <a:gd name="T70" fmla="*/ 38 w 66"/>
                <a:gd name="T71" fmla="*/ 42 h 50"/>
                <a:gd name="T72" fmla="*/ 34 w 66"/>
                <a:gd name="T73" fmla="*/ 42 h 50"/>
                <a:gd name="T74" fmla="*/ 30 w 66"/>
                <a:gd name="T75" fmla="*/ 44 h 50"/>
                <a:gd name="T76" fmla="*/ 26 w 66"/>
                <a:gd name="T77" fmla="*/ 44 h 50"/>
                <a:gd name="T78" fmla="*/ 22 w 66"/>
                <a:gd name="T79" fmla="*/ 46 h 50"/>
                <a:gd name="T80" fmla="*/ 18 w 66"/>
                <a:gd name="T81" fmla="*/ 48 h 50"/>
                <a:gd name="T82" fmla="*/ 16 w 66"/>
                <a:gd name="T83" fmla="*/ 48 h 50"/>
                <a:gd name="T84" fmla="*/ 14 w 66"/>
                <a:gd name="T85" fmla="*/ 50 h 50"/>
                <a:gd name="T86" fmla="*/ 12 w 66"/>
                <a:gd name="T87" fmla="*/ 46 h 50"/>
                <a:gd name="T88" fmla="*/ 10 w 66"/>
                <a:gd name="T89" fmla="*/ 44 h 50"/>
                <a:gd name="T90" fmla="*/ 8 w 66"/>
                <a:gd name="T91" fmla="*/ 42 h 50"/>
                <a:gd name="T92" fmla="*/ 6 w 66"/>
                <a:gd name="T93" fmla="*/ 40 h 50"/>
                <a:gd name="T94" fmla="*/ 4 w 66"/>
                <a:gd name="T95" fmla="*/ 36 h 50"/>
                <a:gd name="T96" fmla="*/ 2 w 66"/>
                <a:gd name="T97" fmla="*/ 30 h 50"/>
                <a:gd name="T98" fmla="*/ 2 w 66"/>
                <a:gd name="T99" fmla="*/ 30 h 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6"/>
                <a:gd name="T151" fmla="*/ 0 h 50"/>
                <a:gd name="T152" fmla="*/ 66 w 66"/>
                <a:gd name="T153" fmla="*/ 50 h 5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6" h="50">
                  <a:moveTo>
                    <a:pt x="2" y="30"/>
                  </a:moveTo>
                  <a:lnTo>
                    <a:pt x="2" y="22"/>
                  </a:lnTo>
                  <a:lnTo>
                    <a:pt x="0" y="16"/>
                  </a:lnTo>
                  <a:lnTo>
                    <a:pt x="0" y="10"/>
                  </a:lnTo>
                  <a:lnTo>
                    <a:pt x="0" y="6"/>
                  </a:lnTo>
                  <a:lnTo>
                    <a:pt x="2" y="6"/>
                  </a:lnTo>
                  <a:lnTo>
                    <a:pt x="20" y="0"/>
                  </a:lnTo>
                  <a:lnTo>
                    <a:pt x="26" y="0"/>
                  </a:lnTo>
                  <a:lnTo>
                    <a:pt x="32" y="2"/>
                  </a:lnTo>
                  <a:lnTo>
                    <a:pt x="38" y="4"/>
                  </a:lnTo>
                  <a:lnTo>
                    <a:pt x="40" y="8"/>
                  </a:lnTo>
                  <a:lnTo>
                    <a:pt x="42" y="10"/>
                  </a:lnTo>
                  <a:lnTo>
                    <a:pt x="44" y="10"/>
                  </a:lnTo>
                  <a:lnTo>
                    <a:pt x="46" y="14"/>
                  </a:lnTo>
                  <a:lnTo>
                    <a:pt x="48" y="18"/>
                  </a:lnTo>
                  <a:lnTo>
                    <a:pt x="50" y="20"/>
                  </a:lnTo>
                  <a:lnTo>
                    <a:pt x="56" y="22"/>
                  </a:lnTo>
                  <a:lnTo>
                    <a:pt x="60" y="24"/>
                  </a:lnTo>
                  <a:lnTo>
                    <a:pt x="62" y="26"/>
                  </a:lnTo>
                  <a:lnTo>
                    <a:pt x="64" y="26"/>
                  </a:lnTo>
                  <a:lnTo>
                    <a:pt x="64" y="30"/>
                  </a:lnTo>
                  <a:lnTo>
                    <a:pt x="64" y="32"/>
                  </a:lnTo>
                  <a:lnTo>
                    <a:pt x="64" y="36"/>
                  </a:lnTo>
                  <a:lnTo>
                    <a:pt x="66" y="42"/>
                  </a:lnTo>
                  <a:lnTo>
                    <a:pt x="66" y="44"/>
                  </a:lnTo>
                  <a:lnTo>
                    <a:pt x="58" y="44"/>
                  </a:lnTo>
                  <a:lnTo>
                    <a:pt x="50" y="44"/>
                  </a:lnTo>
                  <a:lnTo>
                    <a:pt x="44" y="44"/>
                  </a:lnTo>
                  <a:lnTo>
                    <a:pt x="40" y="44"/>
                  </a:lnTo>
                  <a:lnTo>
                    <a:pt x="38" y="42"/>
                  </a:lnTo>
                  <a:lnTo>
                    <a:pt x="34" y="42"/>
                  </a:lnTo>
                  <a:lnTo>
                    <a:pt x="30" y="44"/>
                  </a:lnTo>
                  <a:lnTo>
                    <a:pt x="26" y="44"/>
                  </a:lnTo>
                  <a:lnTo>
                    <a:pt x="22" y="46"/>
                  </a:lnTo>
                  <a:lnTo>
                    <a:pt x="18" y="48"/>
                  </a:lnTo>
                  <a:lnTo>
                    <a:pt x="16" y="48"/>
                  </a:lnTo>
                  <a:lnTo>
                    <a:pt x="14" y="50"/>
                  </a:lnTo>
                  <a:lnTo>
                    <a:pt x="12" y="46"/>
                  </a:lnTo>
                  <a:lnTo>
                    <a:pt x="10" y="44"/>
                  </a:lnTo>
                  <a:lnTo>
                    <a:pt x="8" y="42"/>
                  </a:lnTo>
                  <a:lnTo>
                    <a:pt x="6" y="40"/>
                  </a:lnTo>
                  <a:lnTo>
                    <a:pt x="4" y="36"/>
                  </a:lnTo>
                  <a:lnTo>
                    <a:pt x="2" y="3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84" name="Freeform 265"/>
            <p:cNvSpPr>
              <a:spLocks/>
            </p:cNvSpPr>
            <p:nvPr/>
          </p:nvSpPr>
          <p:spPr bwMode="gray">
            <a:xfrm>
              <a:off x="2395" y="2653"/>
              <a:ext cx="46" cy="10"/>
            </a:xfrm>
            <a:custGeom>
              <a:avLst/>
              <a:gdLst>
                <a:gd name="T0" fmla="*/ 0 w 42"/>
                <a:gd name="T1" fmla="*/ 0 h 10"/>
                <a:gd name="T2" fmla="*/ 0 w 42"/>
                <a:gd name="T3" fmla="*/ 8 h 10"/>
                <a:gd name="T4" fmla="*/ 2 w 42"/>
                <a:gd name="T5" fmla="*/ 8 h 10"/>
                <a:gd name="T6" fmla="*/ 6 w 42"/>
                <a:gd name="T7" fmla="*/ 6 h 10"/>
                <a:gd name="T8" fmla="*/ 10 w 42"/>
                <a:gd name="T9" fmla="*/ 6 h 10"/>
                <a:gd name="T10" fmla="*/ 16 w 42"/>
                <a:gd name="T11" fmla="*/ 8 h 10"/>
                <a:gd name="T12" fmla="*/ 22 w 42"/>
                <a:gd name="T13" fmla="*/ 10 h 10"/>
                <a:gd name="T14" fmla="*/ 28 w 42"/>
                <a:gd name="T15" fmla="*/ 10 h 10"/>
                <a:gd name="T16" fmla="*/ 30 w 42"/>
                <a:gd name="T17" fmla="*/ 8 h 10"/>
                <a:gd name="T18" fmla="*/ 32 w 42"/>
                <a:gd name="T19" fmla="*/ 8 h 10"/>
                <a:gd name="T20" fmla="*/ 34 w 42"/>
                <a:gd name="T21" fmla="*/ 6 h 10"/>
                <a:gd name="T22" fmla="*/ 36 w 42"/>
                <a:gd name="T23" fmla="*/ 6 h 10"/>
                <a:gd name="T24" fmla="*/ 38 w 42"/>
                <a:gd name="T25" fmla="*/ 6 h 10"/>
                <a:gd name="T26" fmla="*/ 38 w 42"/>
                <a:gd name="T27" fmla="*/ 6 h 10"/>
                <a:gd name="T28" fmla="*/ 40 w 42"/>
                <a:gd name="T29" fmla="*/ 6 h 10"/>
                <a:gd name="T30" fmla="*/ 42 w 42"/>
                <a:gd name="T31" fmla="*/ 6 h 10"/>
                <a:gd name="T32" fmla="*/ 42 w 42"/>
                <a:gd name="T33" fmla="*/ 4 h 10"/>
                <a:gd name="T34" fmla="*/ 40 w 42"/>
                <a:gd name="T35" fmla="*/ 4 h 10"/>
                <a:gd name="T36" fmla="*/ 36 w 42"/>
                <a:gd name="T37" fmla="*/ 2 h 10"/>
                <a:gd name="T38" fmla="*/ 32 w 42"/>
                <a:gd name="T39" fmla="*/ 0 h 10"/>
                <a:gd name="T40" fmla="*/ 28 w 42"/>
                <a:gd name="T41" fmla="*/ 0 h 10"/>
                <a:gd name="T42" fmla="*/ 24 w 42"/>
                <a:gd name="T43" fmla="*/ 2 h 10"/>
                <a:gd name="T44" fmla="*/ 22 w 42"/>
                <a:gd name="T45" fmla="*/ 2 h 10"/>
                <a:gd name="T46" fmla="*/ 18 w 42"/>
                <a:gd name="T47" fmla="*/ 2 h 10"/>
                <a:gd name="T48" fmla="*/ 16 w 42"/>
                <a:gd name="T49" fmla="*/ 2 h 10"/>
                <a:gd name="T50" fmla="*/ 12 w 42"/>
                <a:gd name="T51" fmla="*/ 2 h 10"/>
                <a:gd name="T52" fmla="*/ 10 w 42"/>
                <a:gd name="T53" fmla="*/ 0 h 10"/>
                <a:gd name="T54" fmla="*/ 8 w 42"/>
                <a:gd name="T55" fmla="*/ 0 h 10"/>
                <a:gd name="T56" fmla="*/ 6 w 42"/>
                <a:gd name="T57" fmla="*/ 0 h 10"/>
                <a:gd name="T58" fmla="*/ 2 w 42"/>
                <a:gd name="T59" fmla="*/ 0 h 10"/>
                <a:gd name="T60" fmla="*/ 0 w 42"/>
                <a:gd name="T61" fmla="*/ 0 h 10"/>
                <a:gd name="T62" fmla="*/ 0 w 42"/>
                <a:gd name="T63" fmla="*/ 0 h 10"/>
                <a:gd name="T64" fmla="*/ 0 w 42"/>
                <a:gd name="T65" fmla="*/ 0 h 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10"/>
                <a:gd name="T101" fmla="*/ 42 w 42"/>
                <a:gd name="T102" fmla="*/ 10 h 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10">
                  <a:moveTo>
                    <a:pt x="0" y="0"/>
                  </a:moveTo>
                  <a:lnTo>
                    <a:pt x="0" y="8"/>
                  </a:lnTo>
                  <a:lnTo>
                    <a:pt x="2" y="8"/>
                  </a:lnTo>
                  <a:lnTo>
                    <a:pt x="6" y="6"/>
                  </a:lnTo>
                  <a:lnTo>
                    <a:pt x="10" y="6"/>
                  </a:lnTo>
                  <a:lnTo>
                    <a:pt x="16" y="8"/>
                  </a:lnTo>
                  <a:lnTo>
                    <a:pt x="22" y="10"/>
                  </a:lnTo>
                  <a:lnTo>
                    <a:pt x="28" y="10"/>
                  </a:lnTo>
                  <a:lnTo>
                    <a:pt x="30" y="8"/>
                  </a:lnTo>
                  <a:lnTo>
                    <a:pt x="32" y="8"/>
                  </a:lnTo>
                  <a:lnTo>
                    <a:pt x="34" y="6"/>
                  </a:lnTo>
                  <a:lnTo>
                    <a:pt x="36" y="6"/>
                  </a:lnTo>
                  <a:lnTo>
                    <a:pt x="38" y="6"/>
                  </a:lnTo>
                  <a:lnTo>
                    <a:pt x="40" y="6"/>
                  </a:lnTo>
                  <a:lnTo>
                    <a:pt x="42" y="6"/>
                  </a:lnTo>
                  <a:lnTo>
                    <a:pt x="42" y="4"/>
                  </a:lnTo>
                  <a:lnTo>
                    <a:pt x="40" y="4"/>
                  </a:lnTo>
                  <a:lnTo>
                    <a:pt x="36" y="2"/>
                  </a:lnTo>
                  <a:lnTo>
                    <a:pt x="32" y="0"/>
                  </a:lnTo>
                  <a:lnTo>
                    <a:pt x="28" y="0"/>
                  </a:lnTo>
                  <a:lnTo>
                    <a:pt x="24" y="2"/>
                  </a:lnTo>
                  <a:lnTo>
                    <a:pt x="22" y="2"/>
                  </a:lnTo>
                  <a:lnTo>
                    <a:pt x="18" y="2"/>
                  </a:lnTo>
                  <a:lnTo>
                    <a:pt x="16" y="2"/>
                  </a:lnTo>
                  <a:lnTo>
                    <a:pt x="12" y="2"/>
                  </a:lnTo>
                  <a:lnTo>
                    <a:pt x="10" y="0"/>
                  </a:lnTo>
                  <a:lnTo>
                    <a:pt x="8" y="0"/>
                  </a:lnTo>
                  <a:lnTo>
                    <a:pt x="6" y="0"/>
                  </a:lnTo>
                  <a:lnTo>
                    <a:pt x="2" y="0"/>
                  </a:lnTo>
                  <a:lnTo>
                    <a:pt x="0" y="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85" name="Freeform 266"/>
            <p:cNvSpPr>
              <a:spLocks/>
            </p:cNvSpPr>
            <p:nvPr/>
          </p:nvSpPr>
          <p:spPr bwMode="gray">
            <a:xfrm>
              <a:off x="2479" y="2737"/>
              <a:ext cx="92" cy="56"/>
            </a:xfrm>
            <a:custGeom>
              <a:avLst/>
              <a:gdLst>
                <a:gd name="T0" fmla="*/ 24 w 84"/>
                <a:gd name="T1" fmla="*/ 44 h 56"/>
                <a:gd name="T2" fmla="*/ 22 w 84"/>
                <a:gd name="T3" fmla="*/ 38 h 56"/>
                <a:gd name="T4" fmla="*/ 0 w 84"/>
                <a:gd name="T5" fmla="*/ 20 h 56"/>
                <a:gd name="T6" fmla="*/ 0 w 84"/>
                <a:gd name="T7" fmla="*/ 20 h 56"/>
                <a:gd name="T8" fmla="*/ 4 w 84"/>
                <a:gd name="T9" fmla="*/ 18 h 56"/>
                <a:gd name="T10" fmla="*/ 6 w 84"/>
                <a:gd name="T11" fmla="*/ 16 h 56"/>
                <a:gd name="T12" fmla="*/ 12 w 84"/>
                <a:gd name="T13" fmla="*/ 12 h 56"/>
                <a:gd name="T14" fmla="*/ 14 w 84"/>
                <a:gd name="T15" fmla="*/ 8 h 56"/>
                <a:gd name="T16" fmla="*/ 16 w 84"/>
                <a:gd name="T17" fmla="*/ 0 h 56"/>
                <a:gd name="T18" fmla="*/ 28 w 84"/>
                <a:gd name="T19" fmla="*/ 0 h 56"/>
                <a:gd name="T20" fmla="*/ 28 w 84"/>
                <a:gd name="T21" fmla="*/ 0 h 56"/>
                <a:gd name="T22" fmla="*/ 30 w 84"/>
                <a:gd name="T23" fmla="*/ 2 h 56"/>
                <a:gd name="T24" fmla="*/ 34 w 84"/>
                <a:gd name="T25" fmla="*/ 4 h 56"/>
                <a:gd name="T26" fmla="*/ 38 w 84"/>
                <a:gd name="T27" fmla="*/ 6 h 56"/>
                <a:gd name="T28" fmla="*/ 40 w 84"/>
                <a:gd name="T29" fmla="*/ 8 h 56"/>
                <a:gd name="T30" fmla="*/ 44 w 84"/>
                <a:gd name="T31" fmla="*/ 10 h 56"/>
                <a:gd name="T32" fmla="*/ 46 w 84"/>
                <a:gd name="T33" fmla="*/ 10 h 56"/>
                <a:gd name="T34" fmla="*/ 46 w 84"/>
                <a:gd name="T35" fmla="*/ 8 h 56"/>
                <a:gd name="T36" fmla="*/ 48 w 84"/>
                <a:gd name="T37" fmla="*/ 8 h 56"/>
                <a:gd name="T38" fmla="*/ 50 w 84"/>
                <a:gd name="T39" fmla="*/ 6 h 56"/>
                <a:gd name="T40" fmla="*/ 52 w 84"/>
                <a:gd name="T41" fmla="*/ 4 h 56"/>
                <a:gd name="T42" fmla="*/ 56 w 84"/>
                <a:gd name="T43" fmla="*/ 4 h 56"/>
                <a:gd name="T44" fmla="*/ 58 w 84"/>
                <a:gd name="T45" fmla="*/ 4 h 56"/>
                <a:gd name="T46" fmla="*/ 62 w 84"/>
                <a:gd name="T47" fmla="*/ 6 h 56"/>
                <a:gd name="T48" fmla="*/ 64 w 84"/>
                <a:gd name="T49" fmla="*/ 10 h 56"/>
                <a:gd name="T50" fmla="*/ 64 w 84"/>
                <a:gd name="T51" fmla="*/ 10 h 56"/>
                <a:gd name="T52" fmla="*/ 64 w 84"/>
                <a:gd name="T53" fmla="*/ 12 h 56"/>
                <a:gd name="T54" fmla="*/ 64 w 84"/>
                <a:gd name="T55" fmla="*/ 16 h 56"/>
                <a:gd name="T56" fmla="*/ 64 w 84"/>
                <a:gd name="T57" fmla="*/ 18 h 56"/>
                <a:gd name="T58" fmla="*/ 66 w 84"/>
                <a:gd name="T59" fmla="*/ 22 h 56"/>
                <a:gd name="T60" fmla="*/ 70 w 84"/>
                <a:gd name="T61" fmla="*/ 24 h 56"/>
                <a:gd name="T62" fmla="*/ 72 w 84"/>
                <a:gd name="T63" fmla="*/ 24 h 56"/>
                <a:gd name="T64" fmla="*/ 74 w 84"/>
                <a:gd name="T65" fmla="*/ 24 h 56"/>
                <a:gd name="T66" fmla="*/ 76 w 84"/>
                <a:gd name="T67" fmla="*/ 24 h 56"/>
                <a:gd name="T68" fmla="*/ 78 w 84"/>
                <a:gd name="T69" fmla="*/ 24 h 56"/>
                <a:gd name="T70" fmla="*/ 80 w 84"/>
                <a:gd name="T71" fmla="*/ 26 h 56"/>
                <a:gd name="T72" fmla="*/ 82 w 84"/>
                <a:gd name="T73" fmla="*/ 30 h 56"/>
                <a:gd name="T74" fmla="*/ 84 w 84"/>
                <a:gd name="T75" fmla="*/ 36 h 56"/>
                <a:gd name="T76" fmla="*/ 82 w 84"/>
                <a:gd name="T77" fmla="*/ 40 h 56"/>
                <a:gd name="T78" fmla="*/ 82 w 84"/>
                <a:gd name="T79" fmla="*/ 42 h 56"/>
                <a:gd name="T80" fmla="*/ 80 w 84"/>
                <a:gd name="T81" fmla="*/ 44 h 56"/>
                <a:gd name="T82" fmla="*/ 80 w 84"/>
                <a:gd name="T83" fmla="*/ 46 h 56"/>
                <a:gd name="T84" fmla="*/ 48 w 84"/>
                <a:gd name="T85" fmla="*/ 56 h 56"/>
                <a:gd name="T86" fmla="*/ 48 w 84"/>
                <a:gd name="T87" fmla="*/ 56 h 56"/>
                <a:gd name="T88" fmla="*/ 46 w 84"/>
                <a:gd name="T89" fmla="*/ 56 h 56"/>
                <a:gd name="T90" fmla="*/ 44 w 84"/>
                <a:gd name="T91" fmla="*/ 56 h 56"/>
                <a:gd name="T92" fmla="*/ 38 w 84"/>
                <a:gd name="T93" fmla="*/ 54 h 56"/>
                <a:gd name="T94" fmla="*/ 32 w 84"/>
                <a:gd name="T95" fmla="*/ 52 h 56"/>
                <a:gd name="T96" fmla="*/ 32 w 84"/>
                <a:gd name="T97" fmla="*/ 52 h 56"/>
                <a:gd name="T98" fmla="*/ 28 w 84"/>
                <a:gd name="T99" fmla="*/ 50 h 56"/>
                <a:gd name="T100" fmla="*/ 26 w 84"/>
                <a:gd name="T101" fmla="*/ 48 h 56"/>
                <a:gd name="T102" fmla="*/ 24 w 84"/>
                <a:gd name="T103" fmla="*/ 44 h 56"/>
                <a:gd name="T104" fmla="*/ 24 w 84"/>
                <a:gd name="T105" fmla="*/ 44 h 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4"/>
                <a:gd name="T160" fmla="*/ 0 h 56"/>
                <a:gd name="T161" fmla="*/ 84 w 84"/>
                <a:gd name="T162" fmla="*/ 56 h 5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4" h="56">
                  <a:moveTo>
                    <a:pt x="24" y="44"/>
                  </a:moveTo>
                  <a:lnTo>
                    <a:pt x="22" y="38"/>
                  </a:lnTo>
                  <a:lnTo>
                    <a:pt x="0" y="20"/>
                  </a:lnTo>
                  <a:lnTo>
                    <a:pt x="4" y="18"/>
                  </a:lnTo>
                  <a:lnTo>
                    <a:pt x="6" y="16"/>
                  </a:lnTo>
                  <a:lnTo>
                    <a:pt x="12" y="12"/>
                  </a:lnTo>
                  <a:lnTo>
                    <a:pt x="14" y="8"/>
                  </a:lnTo>
                  <a:lnTo>
                    <a:pt x="16" y="0"/>
                  </a:lnTo>
                  <a:lnTo>
                    <a:pt x="28" y="0"/>
                  </a:lnTo>
                  <a:lnTo>
                    <a:pt x="30" y="2"/>
                  </a:lnTo>
                  <a:lnTo>
                    <a:pt x="34" y="4"/>
                  </a:lnTo>
                  <a:lnTo>
                    <a:pt x="38" y="6"/>
                  </a:lnTo>
                  <a:lnTo>
                    <a:pt x="40" y="8"/>
                  </a:lnTo>
                  <a:lnTo>
                    <a:pt x="44" y="10"/>
                  </a:lnTo>
                  <a:lnTo>
                    <a:pt x="46" y="10"/>
                  </a:lnTo>
                  <a:lnTo>
                    <a:pt x="46" y="8"/>
                  </a:lnTo>
                  <a:lnTo>
                    <a:pt x="48" y="8"/>
                  </a:lnTo>
                  <a:lnTo>
                    <a:pt x="50" y="6"/>
                  </a:lnTo>
                  <a:lnTo>
                    <a:pt x="52" y="4"/>
                  </a:lnTo>
                  <a:lnTo>
                    <a:pt x="56" y="4"/>
                  </a:lnTo>
                  <a:lnTo>
                    <a:pt x="58" y="4"/>
                  </a:lnTo>
                  <a:lnTo>
                    <a:pt x="62" y="6"/>
                  </a:lnTo>
                  <a:lnTo>
                    <a:pt x="64" y="10"/>
                  </a:lnTo>
                  <a:lnTo>
                    <a:pt x="64" y="12"/>
                  </a:lnTo>
                  <a:lnTo>
                    <a:pt x="64" y="16"/>
                  </a:lnTo>
                  <a:lnTo>
                    <a:pt x="64" y="18"/>
                  </a:lnTo>
                  <a:lnTo>
                    <a:pt x="66" y="22"/>
                  </a:lnTo>
                  <a:lnTo>
                    <a:pt x="70" y="24"/>
                  </a:lnTo>
                  <a:lnTo>
                    <a:pt x="72" y="24"/>
                  </a:lnTo>
                  <a:lnTo>
                    <a:pt x="74" y="24"/>
                  </a:lnTo>
                  <a:lnTo>
                    <a:pt x="76" y="24"/>
                  </a:lnTo>
                  <a:lnTo>
                    <a:pt x="78" y="24"/>
                  </a:lnTo>
                  <a:lnTo>
                    <a:pt x="80" y="26"/>
                  </a:lnTo>
                  <a:lnTo>
                    <a:pt x="82" y="30"/>
                  </a:lnTo>
                  <a:lnTo>
                    <a:pt x="84" y="36"/>
                  </a:lnTo>
                  <a:lnTo>
                    <a:pt x="82" y="40"/>
                  </a:lnTo>
                  <a:lnTo>
                    <a:pt x="82" y="42"/>
                  </a:lnTo>
                  <a:lnTo>
                    <a:pt x="80" y="44"/>
                  </a:lnTo>
                  <a:lnTo>
                    <a:pt x="80" y="46"/>
                  </a:lnTo>
                  <a:lnTo>
                    <a:pt x="48" y="56"/>
                  </a:lnTo>
                  <a:lnTo>
                    <a:pt x="46" y="56"/>
                  </a:lnTo>
                  <a:lnTo>
                    <a:pt x="44" y="56"/>
                  </a:lnTo>
                  <a:lnTo>
                    <a:pt x="38" y="54"/>
                  </a:lnTo>
                  <a:lnTo>
                    <a:pt x="32" y="52"/>
                  </a:lnTo>
                  <a:lnTo>
                    <a:pt x="28" y="50"/>
                  </a:lnTo>
                  <a:lnTo>
                    <a:pt x="26" y="48"/>
                  </a:lnTo>
                  <a:lnTo>
                    <a:pt x="24" y="44"/>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86" name="Freeform 267"/>
            <p:cNvSpPr>
              <a:spLocks/>
            </p:cNvSpPr>
            <p:nvPr/>
          </p:nvSpPr>
          <p:spPr bwMode="gray">
            <a:xfrm>
              <a:off x="2459" y="2713"/>
              <a:ext cx="40" cy="44"/>
            </a:xfrm>
            <a:custGeom>
              <a:avLst/>
              <a:gdLst>
                <a:gd name="T0" fmla="*/ 0 w 36"/>
                <a:gd name="T1" fmla="*/ 18 h 44"/>
                <a:gd name="T2" fmla="*/ 0 w 36"/>
                <a:gd name="T3" fmla="*/ 16 h 44"/>
                <a:gd name="T4" fmla="*/ 0 w 36"/>
                <a:gd name="T5" fmla="*/ 14 h 44"/>
                <a:gd name="T6" fmla="*/ 0 w 36"/>
                <a:gd name="T7" fmla="*/ 12 h 44"/>
                <a:gd name="T8" fmla="*/ 2 w 36"/>
                <a:gd name="T9" fmla="*/ 8 h 44"/>
                <a:gd name="T10" fmla="*/ 4 w 36"/>
                <a:gd name="T11" fmla="*/ 6 h 44"/>
                <a:gd name="T12" fmla="*/ 8 w 36"/>
                <a:gd name="T13" fmla="*/ 2 h 44"/>
                <a:gd name="T14" fmla="*/ 14 w 36"/>
                <a:gd name="T15" fmla="*/ 0 h 44"/>
                <a:gd name="T16" fmla="*/ 18 w 36"/>
                <a:gd name="T17" fmla="*/ 0 h 44"/>
                <a:gd name="T18" fmla="*/ 20 w 36"/>
                <a:gd name="T19" fmla="*/ 0 h 44"/>
                <a:gd name="T20" fmla="*/ 24 w 36"/>
                <a:gd name="T21" fmla="*/ 0 h 44"/>
                <a:gd name="T22" fmla="*/ 26 w 36"/>
                <a:gd name="T23" fmla="*/ 2 h 44"/>
                <a:gd name="T24" fmla="*/ 28 w 36"/>
                <a:gd name="T25" fmla="*/ 2 h 44"/>
                <a:gd name="T26" fmla="*/ 30 w 36"/>
                <a:gd name="T27" fmla="*/ 4 h 44"/>
                <a:gd name="T28" fmla="*/ 32 w 36"/>
                <a:gd name="T29" fmla="*/ 4 h 44"/>
                <a:gd name="T30" fmla="*/ 34 w 36"/>
                <a:gd name="T31" fmla="*/ 8 h 44"/>
                <a:gd name="T32" fmla="*/ 36 w 36"/>
                <a:gd name="T33" fmla="*/ 12 h 44"/>
                <a:gd name="T34" fmla="*/ 36 w 36"/>
                <a:gd name="T35" fmla="*/ 20 h 44"/>
                <a:gd name="T36" fmla="*/ 34 w 36"/>
                <a:gd name="T37" fmla="*/ 28 h 44"/>
                <a:gd name="T38" fmla="*/ 30 w 36"/>
                <a:gd name="T39" fmla="*/ 34 h 44"/>
                <a:gd name="T40" fmla="*/ 30 w 36"/>
                <a:gd name="T41" fmla="*/ 34 h 44"/>
                <a:gd name="T42" fmla="*/ 28 w 36"/>
                <a:gd name="T43" fmla="*/ 38 h 44"/>
                <a:gd name="T44" fmla="*/ 24 w 36"/>
                <a:gd name="T45" fmla="*/ 40 h 44"/>
                <a:gd name="T46" fmla="*/ 20 w 36"/>
                <a:gd name="T47" fmla="*/ 44 h 44"/>
                <a:gd name="T48" fmla="*/ 18 w 36"/>
                <a:gd name="T49" fmla="*/ 44 h 44"/>
                <a:gd name="T50" fmla="*/ 16 w 36"/>
                <a:gd name="T51" fmla="*/ 44 h 44"/>
                <a:gd name="T52" fmla="*/ 14 w 36"/>
                <a:gd name="T53" fmla="*/ 42 h 44"/>
                <a:gd name="T54" fmla="*/ 10 w 36"/>
                <a:gd name="T55" fmla="*/ 40 h 44"/>
                <a:gd name="T56" fmla="*/ 8 w 36"/>
                <a:gd name="T57" fmla="*/ 38 h 44"/>
                <a:gd name="T58" fmla="*/ 0 w 36"/>
                <a:gd name="T59" fmla="*/ 18 h 44"/>
                <a:gd name="T60" fmla="*/ 0 w 36"/>
                <a:gd name="T61" fmla="*/ 18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6"/>
                <a:gd name="T94" fmla="*/ 0 h 44"/>
                <a:gd name="T95" fmla="*/ 36 w 36"/>
                <a:gd name="T96" fmla="*/ 44 h 4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6" h="44">
                  <a:moveTo>
                    <a:pt x="0" y="18"/>
                  </a:moveTo>
                  <a:lnTo>
                    <a:pt x="0" y="16"/>
                  </a:lnTo>
                  <a:lnTo>
                    <a:pt x="0" y="14"/>
                  </a:lnTo>
                  <a:lnTo>
                    <a:pt x="0" y="12"/>
                  </a:lnTo>
                  <a:lnTo>
                    <a:pt x="2" y="8"/>
                  </a:lnTo>
                  <a:lnTo>
                    <a:pt x="4" y="6"/>
                  </a:lnTo>
                  <a:lnTo>
                    <a:pt x="8" y="2"/>
                  </a:lnTo>
                  <a:lnTo>
                    <a:pt x="14" y="0"/>
                  </a:lnTo>
                  <a:lnTo>
                    <a:pt x="18" y="0"/>
                  </a:lnTo>
                  <a:lnTo>
                    <a:pt x="20" y="0"/>
                  </a:lnTo>
                  <a:lnTo>
                    <a:pt x="24" y="0"/>
                  </a:lnTo>
                  <a:lnTo>
                    <a:pt x="26" y="2"/>
                  </a:lnTo>
                  <a:lnTo>
                    <a:pt x="28" y="2"/>
                  </a:lnTo>
                  <a:lnTo>
                    <a:pt x="30" y="4"/>
                  </a:lnTo>
                  <a:lnTo>
                    <a:pt x="32" y="4"/>
                  </a:lnTo>
                  <a:lnTo>
                    <a:pt x="34" y="8"/>
                  </a:lnTo>
                  <a:lnTo>
                    <a:pt x="36" y="12"/>
                  </a:lnTo>
                  <a:lnTo>
                    <a:pt x="36" y="20"/>
                  </a:lnTo>
                  <a:lnTo>
                    <a:pt x="34" y="28"/>
                  </a:lnTo>
                  <a:lnTo>
                    <a:pt x="30" y="34"/>
                  </a:lnTo>
                  <a:lnTo>
                    <a:pt x="28" y="38"/>
                  </a:lnTo>
                  <a:lnTo>
                    <a:pt x="24" y="40"/>
                  </a:lnTo>
                  <a:lnTo>
                    <a:pt x="20" y="44"/>
                  </a:lnTo>
                  <a:lnTo>
                    <a:pt x="18" y="44"/>
                  </a:lnTo>
                  <a:lnTo>
                    <a:pt x="16" y="44"/>
                  </a:lnTo>
                  <a:lnTo>
                    <a:pt x="14" y="42"/>
                  </a:lnTo>
                  <a:lnTo>
                    <a:pt x="10" y="40"/>
                  </a:lnTo>
                  <a:lnTo>
                    <a:pt x="8" y="38"/>
                  </a:lnTo>
                  <a:lnTo>
                    <a:pt x="0" y="18"/>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87" name="Freeform 268"/>
            <p:cNvSpPr>
              <a:spLocks/>
            </p:cNvSpPr>
            <p:nvPr/>
          </p:nvSpPr>
          <p:spPr bwMode="gray">
            <a:xfrm>
              <a:off x="2423" y="2677"/>
              <a:ext cx="111" cy="70"/>
            </a:xfrm>
            <a:custGeom>
              <a:avLst/>
              <a:gdLst>
                <a:gd name="T0" fmla="*/ 0 w 100"/>
                <a:gd name="T1" fmla="*/ 26 h 70"/>
                <a:gd name="T2" fmla="*/ 18 w 100"/>
                <a:gd name="T3" fmla="*/ 20 h 70"/>
                <a:gd name="T4" fmla="*/ 22 w 100"/>
                <a:gd name="T5" fmla="*/ 16 h 70"/>
                <a:gd name="T6" fmla="*/ 24 w 100"/>
                <a:gd name="T7" fmla="*/ 8 h 70"/>
                <a:gd name="T8" fmla="*/ 22 w 100"/>
                <a:gd name="T9" fmla="*/ 0 h 70"/>
                <a:gd name="T10" fmla="*/ 24 w 100"/>
                <a:gd name="T11" fmla="*/ 0 h 70"/>
                <a:gd name="T12" fmla="*/ 30 w 100"/>
                <a:gd name="T13" fmla="*/ 0 h 70"/>
                <a:gd name="T14" fmla="*/ 36 w 100"/>
                <a:gd name="T15" fmla="*/ 2 h 70"/>
                <a:gd name="T16" fmla="*/ 38 w 100"/>
                <a:gd name="T17" fmla="*/ 4 h 70"/>
                <a:gd name="T18" fmla="*/ 40 w 100"/>
                <a:gd name="T19" fmla="*/ 6 h 70"/>
                <a:gd name="T20" fmla="*/ 44 w 100"/>
                <a:gd name="T21" fmla="*/ 6 h 70"/>
                <a:gd name="T22" fmla="*/ 52 w 100"/>
                <a:gd name="T23" fmla="*/ 10 h 70"/>
                <a:gd name="T24" fmla="*/ 62 w 100"/>
                <a:gd name="T25" fmla="*/ 10 h 70"/>
                <a:gd name="T26" fmla="*/ 64 w 100"/>
                <a:gd name="T27" fmla="*/ 8 h 70"/>
                <a:gd name="T28" fmla="*/ 64 w 100"/>
                <a:gd name="T29" fmla="*/ 6 h 70"/>
                <a:gd name="T30" fmla="*/ 66 w 100"/>
                <a:gd name="T31" fmla="*/ 4 h 70"/>
                <a:gd name="T32" fmla="*/ 70 w 100"/>
                <a:gd name="T33" fmla="*/ 2 h 70"/>
                <a:gd name="T34" fmla="*/ 76 w 100"/>
                <a:gd name="T35" fmla="*/ 4 h 70"/>
                <a:gd name="T36" fmla="*/ 78 w 100"/>
                <a:gd name="T37" fmla="*/ 8 h 70"/>
                <a:gd name="T38" fmla="*/ 80 w 100"/>
                <a:gd name="T39" fmla="*/ 14 h 70"/>
                <a:gd name="T40" fmla="*/ 84 w 100"/>
                <a:gd name="T41" fmla="*/ 22 h 70"/>
                <a:gd name="T42" fmla="*/ 88 w 100"/>
                <a:gd name="T43" fmla="*/ 28 h 70"/>
                <a:gd name="T44" fmla="*/ 90 w 100"/>
                <a:gd name="T45" fmla="*/ 36 h 70"/>
                <a:gd name="T46" fmla="*/ 96 w 100"/>
                <a:gd name="T47" fmla="*/ 50 h 70"/>
                <a:gd name="T48" fmla="*/ 100 w 100"/>
                <a:gd name="T49" fmla="*/ 64 h 70"/>
                <a:gd name="T50" fmla="*/ 96 w 100"/>
                <a:gd name="T51" fmla="*/ 70 h 70"/>
                <a:gd name="T52" fmla="*/ 88 w 100"/>
                <a:gd name="T53" fmla="*/ 66 h 70"/>
                <a:gd name="T54" fmla="*/ 78 w 100"/>
                <a:gd name="T55" fmla="*/ 60 h 70"/>
                <a:gd name="T56" fmla="*/ 78 w 100"/>
                <a:gd name="T57" fmla="*/ 60 h 70"/>
                <a:gd name="T58" fmla="*/ 72 w 100"/>
                <a:gd name="T59" fmla="*/ 60 h 70"/>
                <a:gd name="T60" fmla="*/ 68 w 100"/>
                <a:gd name="T61" fmla="*/ 60 h 70"/>
                <a:gd name="T62" fmla="*/ 68 w 100"/>
                <a:gd name="T63" fmla="*/ 54 h 70"/>
                <a:gd name="T64" fmla="*/ 68 w 100"/>
                <a:gd name="T65" fmla="*/ 46 h 70"/>
                <a:gd name="T66" fmla="*/ 62 w 100"/>
                <a:gd name="T67" fmla="*/ 40 h 70"/>
                <a:gd name="T68" fmla="*/ 50 w 100"/>
                <a:gd name="T69" fmla="*/ 36 h 70"/>
                <a:gd name="T70" fmla="*/ 48 w 100"/>
                <a:gd name="T71" fmla="*/ 36 h 70"/>
                <a:gd name="T72" fmla="*/ 40 w 100"/>
                <a:gd name="T73" fmla="*/ 40 h 70"/>
                <a:gd name="T74" fmla="*/ 32 w 100"/>
                <a:gd name="T75" fmla="*/ 46 h 70"/>
                <a:gd name="T76" fmla="*/ 18 w 100"/>
                <a:gd name="T77" fmla="*/ 40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0"/>
                <a:gd name="T118" fmla="*/ 0 h 70"/>
                <a:gd name="T119" fmla="*/ 100 w 10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0" h="70">
                  <a:moveTo>
                    <a:pt x="18" y="40"/>
                  </a:moveTo>
                  <a:lnTo>
                    <a:pt x="0" y="26"/>
                  </a:lnTo>
                  <a:lnTo>
                    <a:pt x="18" y="20"/>
                  </a:lnTo>
                  <a:lnTo>
                    <a:pt x="20" y="18"/>
                  </a:lnTo>
                  <a:lnTo>
                    <a:pt x="22" y="16"/>
                  </a:lnTo>
                  <a:lnTo>
                    <a:pt x="24" y="12"/>
                  </a:lnTo>
                  <a:lnTo>
                    <a:pt x="24" y="8"/>
                  </a:lnTo>
                  <a:lnTo>
                    <a:pt x="22" y="4"/>
                  </a:lnTo>
                  <a:lnTo>
                    <a:pt x="22" y="0"/>
                  </a:lnTo>
                  <a:lnTo>
                    <a:pt x="24" y="0"/>
                  </a:lnTo>
                  <a:lnTo>
                    <a:pt x="26" y="0"/>
                  </a:lnTo>
                  <a:lnTo>
                    <a:pt x="30" y="0"/>
                  </a:lnTo>
                  <a:lnTo>
                    <a:pt x="34" y="0"/>
                  </a:lnTo>
                  <a:lnTo>
                    <a:pt x="36" y="2"/>
                  </a:lnTo>
                  <a:lnTo>
                    <a:pt x="38" y="4"/>
                  </a:lnTo>
                  <a:lnTo>
                    <a:pt x="38" y="6"/>
                  </a:lnTo>
                  <a:lnTo>
                    <a:pt x="40" y="6"/>
                  </a:lnTo>
                  <a:lnTo>
                    <a:pt x="44" y="6"/>
                  </a:lnTo>
                  <a:lnTo>
                    <a:pt x="46" y="8"/>
                  </a:lnTo>
                  <a:lnTo>
                    <a:pt x="52" y="10"/>
                  </a:lnTo>
                  <a:lnTo>
                    <a:pt x="58" y="10"/>
                  </a:lnTo>
                  <a:lnTo>
                    <a:pt x="62" y="10"/>
                  </a:lnTo>
                  <a:lnTo>
                    <a:pt x="64" y="8"/>
                  </a:lnTo>
                  <a:lnTo>
                    <a:pt x="66" y="6"/>
                  </a:lnTo>
                  <a:lnTo>
                    <a:pt x="64" y="6"/>
                  </a:lnTo>
                  <a:lnTo>
                    <a:pt x="64" y="4"/>
                  </a:lnTo>
                  <a:lnTo>
                    <a:pt x="66" y="4"/>
                  </a:lnTo>
                  <a:lnTo>
                    <a:pt x="70" y="2"/>
                  </a:lnTo>
                  <a:lnTo>
                    <a:pt x="72" y="2"/>
                  </a:lnTo>
                  <a:lnTo>
                    <a:pt x="76" y="4"/>
                  </a:lnTo>
                  <a:lnTo>
                    <a:pt x="78" y="6"/>
                  </a:lnTo>
                  <a:lnTo>
                    <a:pt x="78" y="8"/>
                  </a:lnTo>
                  <a:lnTo>
                    <a:pt x="78" y="10"/>
                  </a:lnTo>
                  <a:lnTo>
                    <a:pt x="80" y="14"/>
                  </a:lnTo>
                  <a:lnTo>
                    <a:pt x="82" y="18"/>
                  </a:lnTo>
                  <a:lnTo>
                    <a:pt x="84" y="22"/>
                  </a:lnTo>
                  <a:lnTo>
                    <a:pt x="88" y="26"/>
                  </a:lnTo>
                  <a:lnTo>
                    <a:pt x="88" y="28"/>
                  </a:lnTo>
                  <a:lnTo>
                    <a:pt x="88" y="30"/>
                  </a:lnTo>
                  <a:lnTo>
                    <a:pt x="90" y="36"/>
                  </a:lnTo>
                  <a:lnTo>
                    <a:pt x="92" y="40"/>
                  </a:lnTo>
                  <a:lnTo>
                    <a:pt x="96" y="50"/>
                  </a:lnTo>
                  <a:lnTo>
                    <a:pt x="98" y="58"/>
                  </a:lnTo>
                  <a:lnTo>
                    <a:pt x="100" y="64"/>
                  </a:lnTo>
                  <a:lnTo>
                    <a:pt x="98" y="68"/>
                  </a:lnTo>
                  <a:lnTo>
                    <a:pt x="96" y="70"/>
                  </a:lnTo>
                  <a:lnTo>
                    <a:pt x="92" y="70"/>
                  </a:lnTo>
                  <a:lnTo>
                    <a:pt x="88" y="66"/>
                  </a:lnTo>
                  <a:lnTo>
                    <a:pt x="82" y="64"/>
                  </a:lnTo>
                  <a:lnTo>
                    <a:pt x="78" y="60"/>
                  </a:lnTo>
                  <a:lnTo>
                    <a:pt x="76" y="60"/>
                  </a:lnTo>
                  <a:lnTo>
                    <a:pt x="72" y="60"/>
                  </a:lnTo>
                  <a:lnTo>
                    <a:pt x="66" y="60"/>
                  </a:lnTo>
                  <a:lnTo>
                    <a:pt x="68" y="60"/>
                  </a:lnTo>
                  <a:lnTo>
                    <a:pt x="68" y="56"/>
                  </a:lnTo>
                  <a:lnTo>
                    <a:pt x="68" y="54"/>
                  </a:lnTo>
                  <a:lnTo>
                    <a:pt x="68" y="50"/>
                  </a:lnTo>
                  <a:lnTo>
                    <a:pt x="68" y="46"/>
                  </a:lnTo>
                  <a:lnTo>
                    <a:pt x="66" y="42"/>
                  </a:lnTo>
                  <a:lnTo>
                    <a:pt x="62" y="40"/>
                  </a:lnTo>
                  <a:lnTo>
                    <a:pt x="58" y="38"/>
                  </a:lnTo>
                  <a:lnTo>
                    <a:pt x="50" y="36"/>
                  </a:lnTo>
                  <a:lnTo>
                    <a:pt x="48" y="36"/>
                  </a:lnTo>
                  <a:lnTo>
                    <a:pt x="44" y="38"/>
                  </a:lnTo>
                  <a:lnTo>
                    <a:pt x="40" y="40"/>
                  </a:lnTo>
                  <a:lnTo>
                    <a:pt x="36" y="42"/>
                  </a:lnTo>
                  <a:lnTo>
                    <a:pt x="32" y="46"/>
                  </a:lnTo>
                  <a:lnTo>
                    <a:pt x="32" y="52"/>
                  </a:lnTo>
                  <a:lnTo>
                    <a:pt x="18" y="4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88" name="Freeform 269"/>
            <p:cNvSpPr>
              <a:spLocks/>
            </p:cNvSpPr>
            <p:nvPr/>
          </p:nvSpPr>
          <p:spPr bwMode="gray">
            <a:xfrm>
              <a:off x="2521" y="2697"/>
              <a:ext cx="92" cy="88"/>
            </a:xfrm>
            <a:custGeom>
              <a:avLst/>
              <a:gdLst>
                <a:gd name="T0" fmla="*/ 42 w 84"/>
                <a:gd name="T1" fmla="*/ 84 h 88"/>
                <a:gd name="T2" fmla="*/ 44 w 84"/>
                <a:gd name="T3" fmla="*/ 78 h 88"/>
                <a:gd name="T4" fmla="*/ 44 w 84"/>
                <a:gd name="T5" fmla="*/ 68 h 88"/>
                <a:gd name="T6" fmla="*/ 42 w 84"/>
                <a:gd name="T7" fmla="*/ 66 h 88"/>
                <a:gd name="T8" fmla="*/ 36 w 84"/>
                <a:gd name="T9" fmla="*/ 64 h 88"/>
                <a:gd name="T10" fmla="*/ 32 w 84"/>
                <a:gd name="T11" fmla="*/ 64 h 88"/>
                <a:gd name="T12" fmla="*/ 28 w 84"/>
                <a:gd name="T13" fmla="*/ 62 h 88"/>
                <a:gd name="T14" fmla="*/ 26 w 84"/>
                <a:gd name="T15" fmla="*/ 54 h 88"/>
                <a:gd name="T16" fmla="*/ 26 w 84"/>
                <a:gd name="T17" fmla="*/ 48 h 88"/>
                <a:gd name="T18" fmla="*/ 24 w 84"/>
                <a:gd name="T19" fmla="*/ 46 h 88"/>
                <a:gd name="T20" fmla="*/ 18 w 84"/>
                <a:gd name="T21" fmla="*/ 42 h 88"/>
                <a:gd name="T22" fmla="*/ 10 w 84"/>
                <a:gd name="T23" fmla="*/ 48 h 88"/>
                <a:gd name="T24" fmla="*/ 10 w 84"/>
                <a:gd name="T25" fmla="*/ 44 h 88"/>
                <a:gd name="T26" fmla="*/ 10 w 84"/>
                <a:gd name="T27" fmla="*/ 36 h 88"/>
                <a:gd name="T28" fmla="*/ 8 w 84"/>
                <a:gd name="T29" fmla="*/ 32 h 88"/>
                <a:gd name="T30" fmla="*/ 4 w 84"/>
                <a:gd name="T31" fmla="*/ 24 h 88"/>
                <a:gd name="T32" fmla="*/ 2 w 84"/>
                <a:gd name="T33" fmla="*/ 14 h 88"/>
                <a:gd name="T34" fmla="*/ 0 w 84"/>
                <a:gd name="T35" fmla="*/ 6 h 88"/>
                <a:gd name="T36" fmla="*/ 6 w 84"/>
                <a:gd name="T37" fmla="*/ 8 h 88"/>
                <a:gd name="T38" fmla="*/ 16 w 84"/>
                <a:gd name="T39" fmla="*/ 6 h 88"/>
                <a:gd name="T40" fmla="*/ 22 w 84"/>
                <a:gd name="T41" fmla="*/ 4 h 88"/>
                <a:gd name="T42" fmla="*/ 24 w 84"/>
                <a:gd name="T43" fmla="*/ 0 h 88"/>
                <a:gd name="T44" fmla="*/ 30 w 84"/>
                <a:gd name="T45" fmla="*/ 2 h 88"/>
                <a:gd name="T46" fmla="*/ 32 w 84"/>
                <a:gd name="T47" fmla="*/ 4 h 88"/>
                <a:gd name="T48" fmla="*/ 36 w 84"/>
                <a:gd name="T49" fmla="*/ 4 h 88"/>
                <a:gd name="T50" fmla="*/ 38 w 84"/>
                <a:gd name="T51" fmla="*/ 2 h 88"/>
                <a:gd name="T52" fmla="*/ 42 w 84"/>
                <a:gd name="T53" fmla="*/ 0 h 88"/>
                <a:gd name="T54" fmla="*/ 50 w 84"/>
                <a:gd name="T55" fmla="*/ 0 h 88"/>
                <a:gd name="T56" fmla="*/ 58 w 84"/>
                <a:gd name="T57" fmla="*/ 2 h 88"/>
                <a:gd name="T58" fmla="*/ 64 w 84"/>
                <a:gd name="T59" fmla="*/ 0 h 88"/>
                <a:gd name="T60" fmla="*/ 72 w 84"/>
                <a:gd name="T61" fmla="*/ 0 h 88"/>
                <a:gd name="T62" fmla="*/ 76 w 84"/>
                <a:gd name="T63" fmla="*/ 4 h 88"/>
                <a:gd name="T64" fmla="*/ 78 w 84"/>
                <a:gd name="T65" fmla="*/ 12 h 88"/>
                <a:gd name="T66" fmla="*/ 82 w 84"/>
                <a:gd name="T67" fmla="*/ 32 h 88"/>
                <a:gd name="T68" fmla="*/ 80 w 84"/>
                <a:gd name="T69" fmla="*/ 46 h 88"/>
                <a:gd name="T70" fmla="*/ 76 w 84"/>
                <a:gd name="T71" fmla="*/ 68 h 88"/>
                <a:gd name="T72" fmla="*/ 84 w 84"/>
                <a:gd name="T73" fmla="*/ 88 h 88"/>
                <a:gd name="T74" fmla="*/ 42 w 84"/>
                <a:gd name="T75" fmla="*/ 86 h 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4"/>
                <a:gd name="T115" fmla="*/ 0 h 88"/>
                <a:gd name="T116" fmla="*/ 84 w 84"/>
                <a:gd name="T117" fmla="*/ 88 h 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4" h="88">
                  <a:moveTo>
                    <a:pt x="42" y="86"/>
                  </a:moveTo>
                  <a:lnTo>
                    <a:pt x="42" y="84"/>
                  </a:lnTo>
                  <a:lnTo>
                    <a:pt x="44" y="82"/>
                  </a:lnTo>
                  <a:lnTo>
                    <a:pt x="44" y="78"/>
                  </a:lnTo>
                  <a:lnTo>
                    <a:pt x="46" y="74"/>
                  </a:lnTo>
                  <a:lnTo>
                    <a:pt x="44" y="68"/>
                  </a:lnTo>
                  <a:lnTo>
                    <a:pt x="42" y="66"/>
                  </a:lnTo>
                  <a:lnTo>
                    <a:pt x="40" y="64"/>
                  </a:lnTo>
                  <a:lnTo>
                    <a:pt x="36" y="64"/>
                  </a:lnTo>
                  <a:lnTo>
                    <a:pt x="32" y="64"/>
                  </a:lnTo>
                  <a:lnTo>
                    <a:pt x="30" y="64"/>
                  </a:lnTo>
                  <a:lnTo>
                    <a:pt x="28" y="62"/>
                  </a:lnTo>
                  <a:lnTo>
                    <a:pt x="26" y="58"/>
                  </a:lnTo>
                  <a:lnTo>
                    <a:pt x="26" y="54"/>
                  </a:lnTo>
                  <a:lnTo>
                    <a:pt x="26" y="50"/>
                  </a:lnTo>
                  <a:lnTo>
                    <a:pt x="26" y="48"/>
                  </a:lnTo>
                  <a:lnTo>
                    <a:pt x="24" y="46"/>
                  </a:lnTo>
                  <a:lnTo>
                    <a:pt x="22" y="44"/>
                  </a:lnTo>
                  <a:lnTo>
                    <a:pt x="18" y="42"/>
                  </a:lnTo>
                  <a:lnTo>
                    <a:pt x="14" y="44"/>
                  </a:lnTo>
                  <a:lnTo>
                    <a:pt x="10" y="48"/>
                  </a:lnTo>
                  <a:lnTo>
                    <a:pt x="10" y="46"/>
                  </a:lnTo>
                  <a:lnTo>
                    <a:pt x="10" y="44"/>
                  </a:lnTo>
                  <a:lnTo>
                    <a:pt x="10" y="40"/>
                  </a:lnTo>
                  <a:lnTo>
                    <a:pt x="10" y="36"/>
                  </a:lnTo>
                  <a:lnTo>
                    <a:pt x="8" y="32"/>
                  </a:lnTo>
                  <a:lnTo>
                    <a:pt x="6" y="28"/>
                  </a:lnTo>
                  <a:lnTo>
                    <a:pt x="4" y="24"/>
                  </a:lnTo>
                  <a:lnTo>
                    <a:pt x="2" y="20"/>
                  </a:lnTo>
                  <a:lnTo>
                    <a:pt x="2" y="14"/>
                  </a:lnTo>
                  <a:lnTo>
                    <a:pt x="0" y="10"/>
                  </a:lnTo>
                  <a:lnTo>
                    <a:pt x="0" y="6"/>
                  </a:lnTo>
                  <a:lnTo>
                    <a:pt x="2" y="6"/>
                  </a:lnTo>
                  <a:lnTo>
                    <a:pt x="6" y="8"/>
                  </a:lnTo>
                  <a:lnTo>
                    <a:pt x="10" y="8"/>
                  </a:lnTo>
                  <a:lnTo>
                    <a:pt x="16" y="6"/>
                  </a:lnTo>
                  <a:lnTo>
                    <a:pt x="20" y="4"/>
                  </a:lnTo>
                  <a:lnTo>
                    <a:pt x="22" y="4"/>
                  </a:lnTo>
                  <a:lnTo>
                    <a:pt x="22" y="2"/>
                  </a:lnTo>
                  <a:lnTo>
                    <a:pt x="24" y="0"/>
                  </a:lnTo>
                  <a:lnTo>
                    <a:pt x="28" y="0"/>
                  </a:lnTo>
                  <a:lnTo>
                    <a:pt x="30" y="2"/>
                  </a:lnTo>
                  <a:lnTo>
                    <a:pt x="30" y="4"/>
                  </a:lnTo>
                  <a:lnTo>
                    <a:pt x="32" y="4"/>
                  </a:lnTo>
                  <a:lnTo>
                    <a:pt x="34" y="6"/>
                  </a:lnTo>
                  <a:lnTo>
                    <a:pt x="36" y="4"/>
                  </a:lnTo>
                  <a:lnTo>
                    <a:pt x="38" y="2"/>
                  </a:lnTo>
                  <a:lnTo>
                    <a:pt x="40" y="2"/>
                  </a:lnTo>
                  <a:lnTo>
                    <a:pt x="42" y="0"/>
                  </a:lnTo>
                  <a:lnTo>
                    <a:pt x="46" y="0"/>
                  </a:lnTo>
                  <a:lnTo>
                    <a:pt x="50" y="0"/>
                  </a:lnTo>
                  <a:lnTo>
                    <a:pt x="56" y="2"/>
                  </a:lnTo>
                  <a:lnTo>
                    <a:pt x="58" y="2"/>
                  </a:lnTo>
                  <a:lnTo>
                    <a:pt x="62" y="2"/>
                  </a:lnTo>
                  <a:lnTo>
                    <a:pt x="64" y="0"/>
                  </a:lnTo>
                  <a:lnTo>
                    <a:pt x="68" y="0"/>
                  </a:lnTo>
                  <a:lnTo>
                    <a:pt x="72" y="0"/>
                  </a:lnTo>
                  <a:lnTo>
                    <a:pt x="74" y="2"/>
                  </a:lnTo>
                  <a:lnTo>
                    <a:pt x="76" y="4"/>
                  </a:lnTo>
                  <a:lnTo>
                    <a:pt x="76" y="8"/>
                  </a:lnTo>
                  <a:lnTo>
                    <a:pt x="78" y="12"/>
                  </a:lnTo>
                  <a:lnTo>
                    <a:pt x="80" y="20"/>
                  </a:lnTo>
                  <a:lnTo>
                    <a:pt x="82" y="32"/>
                  </a:lnTo>
                  <a:lnTo>
                    <a:pt x="80" y="42"/>
                  </a:lnTo>
                  <a:lnTo>
                    <a:pt x="80" y="46"/>
                  </a:lnTo>
                  <a:lnTo>
                    <a:pt x="78" y="56"/>
                  </a:lnTo>
                  <a:lnTo>
                    <a:pt x="76" y="68"/>
                  </a:lnTo>
                  <a:lnTo>
                    <a:pt x="78" y="76"/>
                  </a:lnTo>
                  <a:lnTo>
                    <a:pt x="84" y="88"/>
                  </a:lnTo>
                  <a:lnTo>
                    <a:pt x="66" y="82"/>
                  </a:lnTo>
                  <a:lnTo>
                    <a:pt x="42" y="86"/>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89" name="Freeform 270"/>
            <p:cNvSpPr>
              <a:spLocks/>
            </p:cNvSpPr>
            <p:nvPr/>
          </p:nvSpPr>
          <p:spPr bwMode="gray">
            <a:xfrm>
              <a:off x="2563" y="2661"/>
              <a:ext cx="81" cy="38"/>
            </a:xfrm>
            <a:custGeom>
              <a:avLst/>
              <a:gdLst>
                <a:gd name="T0" fmla="*/ 28 w 74"/>
                <a:gd name="T1" fmla="*/ 8 h 38"/>
                <a:gd name="T2" fmla="*/ 28 w 74"/>
                <a:gd name="T3" fmla="*/ 8 h 38"/>
                <a:gd name="T4" fmla="*/ 24 w 74"/>
                <a:gd name="T5" fmla="*/ 8 h 38"/>
                <a:gd name="T6" fmla="*/ 20 w 74"/>
                <a:gd name="T7" fmla="*/ 8 h 38"/>
                <a:gd name="T8" fmla="*/ 16 w 74"/>
                <a:gd name="T9" fmla="*/ 10 h 38"/>
                <a:gd name="T10" fmla="*/ 12 w 74"/>
                <a:gd name="T11" fmla="*/ 12 h 38"/>
                <a:gd name="T12" fmla="*/ 8 w 74"/>
                <a:gd name="T13" fmla="*/ 16 h 38"/>
                <a:gd name="T14" fmla="*/ 4 w 74"/>
                <a:gd name="T15" fmla="*/ 22 h 38"/>
                <a:gd name="T16" fmla="*/ 0 w 74"/>
                <a:gd name="T17" fmla="*/ 38 h 38"/>
                <a:gd name="T18" fmla="*/ 0 w 74"/>
                <a:gd name="T19" fmla="*/ 38 h 38"/>
                <a:gd name="T20" fmla="*/ 2 w 74"/>
                <a:gd name="T21" fmla="*/ 38 h 38"/>
                <a:gd name="T22" fmla="*/ 6 w 74"/>
                <a:gd name="T23" fmla="*/ 36 h 38"/>
                <a:gd name="T24" fmla="*/ 10 w 74"/>
                <a:gd name="T25" fmla="*/ 36 h 38"/>
                <a:gd name="T26" fmla="*/ 16 w 74"/>
                <a:gd name="T27" fmla="*/ 38 h 38"/>
                <a:gd name="T28" fmla="*/ 16 w 74"/>
                <a:gd name="T29" fmla="*/ 38 h 38"/>
                <a:gd name="T30" fmla="*/ 18 w 74"/>
                <a:gd name="T31" fmla="*/ 38 h 38"/>
                <a:gd name="T32" fmla="*/ 22 w 74"/>
                <a:gd name="T33" fmla="*/ 38 h 38"/>
                <a:gd name="T34" fmla="*/ 28 w 74"/>
                <a:gd name="T35" fmla="*/ 36 h 38"/>
                <a:gd name="T36" fmla="*/ 28 w 74"/>
                <a:gd name="T37" fmla="*/ 36 h 38"/>
                <a:gd name="T38" fmla="*/ 30 w 74"/>
                <a:gd name="T39" fmla="*/ 36 h 38"/>
                <a:gd name="T40" fmla="*/ 32 w 74"/>
                <a:gd name="T41" fmla="*/ 36 h 38"/>
                <a:gd name="T42" fmla="*/ 36 w 74"/>
                <a:gd name="T43" fmla="*/ 36 h 38"/>
                <a:gd name="T44" fmla="*/ 36 w 74"/>
                <a:gd name="T45" fmla="*/ 36 h 38"/>
                <a:gd name="T46" fmla="*/ 36 w 74"/>
                <a:gd name="T47" fmla="*/ 34 h 38"/>
                <a:gd name="T48" fmla="*/ 36 w 74"/>
                <a:gd name="T49" fmla="*/ 32 h 38"/>
                <a:gd name="T50" fmla="*/ 38 w 74"/>
                <a:gd name="T51" fmla="*/ 30 h 38"/>
                <a:gd name="T52" fmla="*/ 40 w 74"/>
                <a:gd name="T53" fmla="*/ 28 h 38"/>
                <a:gd name="T54" fmla="*/ 40 w 74"/>
                <a:gd name="T55" fmla="*/ 26 h 38"/>
                <a:gd name="T56" fmla="*/ 42 w 74"/>
                <a:gd name="T57" fmla="*/ 24 h 38"/>
                <a:gd name="T58" fmla="*/ 44 w 74"/>
                <a:gd name="T59" fmla="*/ 22 h 38"/>
                <a:gd name="T60" fmla="*/ 46 w 74"/>
                <a:gd name="T61" fmla="*/ 22 h 38"/>
                <a:gd name="T62" fmla="*/ 50 w 74"/>
                <a:gd name="T63" fmla="*/ 20 h 38"/>
                <a:gd name="T64" fmla="*/ 60 w 74"/>
                <a:gd name="T65" fmla="*/ 20 h 38"/>
                <a:gd name="T66" fmla="*/ 62 w 74"/>
                <a:gd name="T67" fmla="*/ 20 h 38"/>
                <a:gd name="T68" fmla="*/ 64 w 74"/>
                <a:gd name="T69" fmla="*/ 22 h 38"/>
                <a:gd name="T70" fmla="*/ 68 w 74"/>
                <a:gd name="T71" fmla="*/ 22 h 38"/>
                <a:gd name="T72" fmla="*/ 70 w 74"/>
                <a:gd name="T73" fmla="*/ 22 h 38"/>
                <a:gd name="T74" fmla="*/ 72 w 74"/>
                <a:gd name="T75" fmla="*/ 22 h 38"/>
                <a:gd name="T76" fmla="*/ 74 w 74"/>
                <a:gd name="T77" fmla="*/ 20 h 38"/>
                <a:gd name="T78" fmla="*/ 74 w 74"/>
                <a:gd name="T79" fmla="*/ 20 h 38"/>
                <a:gd name="T80" fmla="*/ 74 w 74"/>
                <a:gd name="T81" fmla="*/ 18 h 38"/>
                <a:gd name="T82" fmla="*/ 72 w 74"/>
                <a:gd name="T83" fmla="*/ 16 h 38"/>
                <a:gd name="T84" fmla="*/ 70 w 74"/>
                <a:gd name="T85" fmla="*/ 16 h 38"/>
                <a:gd name="T86" fmla="*/ 66 w 74"/>
                <a:gd name="T87" fmla="*/ 14 h 38"/>
                <a:gd name="T88" fmla="*/ 64 w 74"/>
                <a:gd name="T89" fmla="*/ 12 h 38"/>
                <a:gd name="T90" fmla="*/ 62 w 74"/>
                <a:gd name="T91" fmla="*/ 8 h 38"/>
                <a:gd name="T92" fmla="*/ 60 w 74"/>
                <a:gd name="T93" fmla="*/ 4 h 38"/>
                <a:gd name="T94" fmla="*/ 60 w 74"/>
                <a:gd name="T95" fmla="*/ 2 h 38"/>
                <a:gd name="T96" fmla="*/ 58 w 74"/>
                <a:gd name="T97" fmla="*/ 0 h 38"/>
                <a:gd name="T98" fmla="*/ 58 w 74"/>
                <a:gd name="T99" fmla="*/ 0 h 38"/>
                <a:gd name="T100" fmla="*/ 56 w 74"/>
                <a:gd name="T101" fmla="*/ 0 h 38"/>
                <a:gd name="T102" fmla="*/ 54 w 74"/>
                <a:gd name="T103" fmla="*/ 2 h 38"/>
                <a:gd name="T104" fmla="*/ 50 w 74"/>
                <a:gd name="T105" fmla="*/ 2 h 38"/>
                <a:gd name="T106" fmla="*/ 46 w 74"/>
                <a:gd name="T107" fmla="*/ 4 h 38"/>
                <a:gd name="T108" fmla="*/ 40 w 74"/>
                <a:gd name="T109" fmla="*/ 6 h 38"/>
                <a:gd name="T110" fmla="*/ 36 w 74"/>
                <a:gd name="T111" fmla="*/ 8 h 38"/>
                <a:gd name="T112" fmla="*/ 28 w 74"/>
                <a:gd name="T113" fmla="*/ 8 h 38"/>
                <a:gd name="T114" fmla="*/ 28 w 74"/>
                <a:gd name="T115" fmla="*/ 8 h 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4"/>
                <a:gd name="T175" fmla="*/ 0 h 38"/>
                <a:gd name="T176" fmla="*/ 74 w 74"/>
                <a:gd name="T177" fmla="*/ 38 h 3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4" h="38">
                  <a:moveTo>
                    <a:pt x="28" y="8"/>
                  </a:moveTo>
                  <a:lnTo>
                    <a:pt x="28" y="8"/>
                  </a:lnTo>
                  <a:lnTo>
                    <a:pt x="24" y="8"/>
                  </a:lnTo>
                  <a:lnTo>
                    <a:pt x="20" y="8"/>
                  </a:lnTo>
                  <a:lnTo>
                    <a:pt x="16" y="10"/>
                  </a:lnTo>
                  <a:lnTo>
                    <a:pt x="12" y="12"/>
                  </a:lnTo>
                  <a:lnTo>
                    <a:pt x="8" y="16"/>
                  </a:lnTo>
                  <a:lnTo>
                    <a:pt x="4" y="22"/>
                  </a:lnTo>
                  <a:lnTo>
                    <a:pt x="0" y="38"/>
                  </a:lnTo>
                  <a:lnTo>
                    <a:pt x="2" y="38"/>
                  </a:lnTo>
                  <a:lnTo>
                    <a:pt x="6" y="36"/>
                  </a:lnTo>
                  <a:lnTo>
                    <a:pt x="10" y="36"/>
                  </a:lnTo>
                  <a:lnTo>
                    <a:pt x="16" y="38"/>
                  </a:lnTo>
                  <a:lnTo>
                    <a:pt x="18" y="38"/>
                  </a:lnTo>
                  <a:lnTo>
                    <a:pt x="22" y="38"/>
                  </a:lnTo>
                  <a:lnTo>
                    <a:pt x="28" y="36"/>
                  </a:lnTo>
                  <a:lnTo>
                    <a:pt x="30" y="36"/>
                  </a:lnTo>
                  <a:lnTo>
                    <a:pt x="32" y="36"/>
                  </a:lnTo>
                  <a:lnTo>
                    <a:pt x="36" y="36"/>
                  </a:lnTo>
                  <a:lnTo>
                    <a:pt x="36" y="34"/>
                  </a:lnTo>
                  <a:lnTo>
                    <a:pt x="36" y="32"/>
                  </a:lnTo>
                  <a:lnTo>
                    <a:pt x="38" y="30"/>
                  </a:lnTo>
                  <a:lnTo>
                    <a:pt x="40" y="28"/>
                  </a:lnTo>
                  <a:lnTo>
                    <a:pt x="40" y="26"/>
                  </a:lnTo>
                  <a:lnTo>
                    <a:pt x="42" y="24"/>
                  </a:lnTo>
                  <a:lnTo>
                    <a:pt x="44" y="22"/>
                  </a:lnTo>
                  <a:lnTo>
                    <a:pt x="46" y="22"/>
                  </a:lnTo>
                  <a:lnTo>
                    <a:pt x="50" y="20"/>
                  </a:lnTo>
                  <a:lnTo>
                    <a:pt x="60" y="20"/>
                  </a:lnTo>
                  <a:lnTo>
                    <a:pt x="62" y="20"/>
                  </a:lnTo>
                  <a:lnTo>
                    <a:pt x="64" y="22"/>
                  </a:lnTo>
                  <a:lnTo>
                    <a:pt x="68" y="22"/>
                  </a:lnTo>
                  <a:lnTo>
                    <a:pt x="70" y="22"/>
                  </a:lnTo>
                  <a:lnTo>
                    <a:pt x="72" y="22"/>
                  </a:lnTo>
                  <a:lnTo>
                    <a:pt x="74" y="20"/>
                  </a:lnTo>
                  <a:lnTo>
                    <a:pt x="74" y="18"/>
                  </a:lnTo>
                  <a:lnTo>
                    <a:pt x="72" y="16"/>
                  </a:lnTo>
                  <a:lnTo>
                    <a:pt x="70" y="16"/>
                  </a:lnTo>
                  <a:lnTo>
                    <a:pt x="66" y="14"/>
                  </a:lnTo>
                  <a:lnTo>
                    <a:pt x="64" y="12"/>
                  </a:lnTo>
                  <a:lnTo>
                    <a:pt x="62" y="8"/>
                  </a:lnTo>
                  <a:lnTo>
                    <a:pt x="60" y="4"/>
                  </a:lnTo>
                  <a:lnTo>
                    <a:pt x="60" y="2"/>
                  </a:lnTo>
                  <a:lnTo>
                    <a:pt x="58" y="0"/>
                  </a:lnTo>
                  <a:lnTo>
                    <a:pt x="56" y="0"/>
                  </a:lnTo>
                  <a:lnTo>
                    <a:pt x="54" y="2"/>
                  </a:lnTo>
                  <a:lnTo>
                    <a:pt x="50" y="2"/>
                  </a:lnTo>
                  <a:lnTo>
                    <a:pt x="46" y="4"/>
                  </a:lnTo>
                  <a:lnTo>
                    <a:pt x="40" y="6"/>
                  </a:lnTo>
                  <a:lnTo>
                    <a:pt x="36" y="8"/>
                  </a:lnTo>
                  <a:lnTo>
                    <a:pt x="28" y="8"/>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90" name="Freeform 271"/>
            <p:cNvSpPr>
              <a:spLocks/>
            </p:cNvSpPr>
            <p:nvPr/>
          </p:nvSpPr>
          <p:spPr bwMode="gray">
            <a:xfrm>
              <a:off x="2602" y="2681"/>
              <a:ext cx="36" cy="106"/>
            </a:xfrm>
            <a:custGeom>
              <a:avLst/>
              <a:gdLst>
                <a:gd name="T0" fmla="*/ 14 w 32"/>
                <a:gd name="T1" fmla="*/ 0 h 106"/>
                <a:gd name="T2" fmla="*/ 14 w 32"/>
                <a:gd name="T3" fmla="*/ 0 h 106"/>
                <a:gd name="T4" fmla="*/ 12 w 32"/>
                <a:gd name="T5" fmla="*/ 0 h 106"/>
                <a:gd name="T6" fmla="*/ 8 w 32"/>
                <a:gd name="T7" fmla="*/ 2 h 106"/>
                <a:gd name="T8" fmla="*/ 6 w 32"/>
                <a:gd name="T9" fmla="*/ 4 h 106"/>
                <a:gd name="T10" fmla="*/ 4 w 32"/>
                <a:gd name="T11" fmla="*/ 6 h 106"/>
                <a:gd name="T12" fmla="*/ 4 w 32"/>
                <a:gd name="T13" fmla="*/ 8 h 106"/>
                <a:gd name="T14" fmla="*/ 4 w 32"/>
                <a:gd name="T15" fmla="*/ 10 h 106"/>
                <a:gd name="T16" fmla="*/ 2 w 32"/>
                <a:gd name="T17" fmla="*/ 12 h 106"/>
                <a:gd name="T18" fmla="*/ 0 w 32"/>
                <a:gd name="T19" fmla="*/ 12 h 106"/>
                <a:gd name="T20" fmla="*/ 0 w 32"/>
                <a:gd name="T21" fmla="*/ 14 h 106"/>
                <a:gd name="T22" fmla="*/ 2 w 32"/>
                <a:gd name="T23" fmla="*/ 18 h 106"/>
                <a:gd name="T24" fmla="*/ 2 w 32"/>
                <a:gd name="T25" fmla="*/ 24 h 106"/>
                <a:gd name="T26" fmla="*/ 4 w 32"/>
                <a:gd name="T27" fmla="*/ 28 h 106"/>
                <a:gd name="T28" fmla="*/ 6 w 32"/>
                <a:gd name="T29" fmla="*/ 32 h 106"/>
                <a:gd name="T30" fmla="*/ 6 w 32"/>
                <a:gd name="T31" fmla="*/ 36 h 106"/>
                <a:gd name="T32" fmla="*/ 6 w 32"/>
                <a:gd name="T33" fmla="*/ 40 h 106"/>
                <a:gd name="T34" fmla="*/ 6 w 32"/>
                <a:gd name="T35" fmla="*/ 44 h 106"/>
                <a:gd name="T36" fmla="*/ 8 w 32"/>
                <a:gd name="T37" fmla="*/ 50 h 106"/>
                <a:gd name="T38" fmla="*/ 6 w 32"/>
                <a:gd name="T39" fmla="*/ 58 h 106"/>
                <a:gd name="T40" fmla="*/ 6 w 32"/>
                <a:gd name="T41" fmla="*/ 58 h 106"/>
                <a:gd name="T42" fmla="*/ 6 w 32"/>
                <a:gd name="T43" fmla="*/ 62 h 106"/>
                <a:gd name="T44" fmla="*/ 4 w 32"/>
                <a:gd name="T45" fmla="*/ 68 h 106"/>
                <a:gd name="T46" fmla="*/ 4 w 32"/>
                <a:gd name="T47" fmla="*/ 74 h 106"/>
                <a:gd name="T48" fmla="*/ 2 w 32"/>
                <a:gd name="T49" fmla="*/ 80 h 106"/>
                <a:gd name="T50" fmla="*/ 2 w 32"/>
                <a:gd name="T51" fmla="*/ 88 h 106"/>
                <a:gd name="T52" fmla="*/ 10 w 32"/>
                <a:gd name="T53" fmla="*/ 104 h 106"/>
                <a:gd name="T54" fmla="*/ 28 w 32"/>
                <a:gd name="T55" fmla="*/ 106 h 106"/>
                <a:gd name="T56" fmla="*/ 28 w 32"/>
                <a:gd name="T57" fmla="*/ 102 h 106"/>
                <a:gd name="T58" fmla="*/ 30 w 32"/>
                <a:gd name="T59" fmla="*/ 88 h 106"/>
                <a:gd name="T60" fmla="*/ 32 w 32"/>
                <a:gd name="T61" fmla="*/ 74 h 106"/>
                <a:gd name="T62" fmla="*/ 32 w 32"/>
                <a:gd name="T63" fmla="*/ 62 h 106"/>
                <a:gd name="T64" fmla="*/ 32 w 32"/>
                <a:gd name="T65" fmla="*/ 50 h 106"/>
                <a:gd name="T66" fmla="*/ 30 w 32"/>
                <a:gd name="T67" fmla="*/ 40 h 106"/>
                <a:gd name="T68" fmla="*/ 30 w 32"/>
                <a:gd name="T69" fmla="*/ 36 h 106"/>
                <a:gd name="T70" fmla="*/ 24 w 32"/>
                <a:gd name="T71" fmla="*/ 8 h 106"/>
                <a:gd name="T72" fmla="*/ 20 w 32"/>
                <a:gd name="T73" fmla="*/ 2 h 106"/>
                <a:gd name="T74" fmla="*/ 14 w 32"/>
                <a:gd name="T75" fmla="*/ 0 h 106"/>
                <a:gd name="T76" fmla="*/ 14 w 32"/>
                <a:gd name="T77" fmla="*/ 0 h 10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2"/>
                <a:gd name="T118" fmla="*/ 0 h 106"/>
                <a:gd name="T119" fmla="*/ 32 w 32"/>
                <a:gd name="T120" fmla="*/ 106 h 10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2" h="106">
                  <a:moveTo>
                    <a:pt x="14" y="0"/>
                  </a:moveTo>
                  <a:lnTo>
                    <a:pt x="14" y="0"/>
                  </a:lnTo>
                  <a:lnTo>
                    <a:pt x="12" y="0"/>
                  </a:lnTo>
                  <a:lnTo>
                    <a:pt x="8" y="2"/>
                  </a:lnTo>
                  <a:lnTo>
                    <a:pt x="6" y="4"/>
                  </a:lnTo>
                  <a:lnTo>
                    <a:pt x="4" y="6"/>
                  </a:lnTo>
                  <a:lnTo>
                    <a:pt x="4" y="8"/>
                  </a:lnTo>
                  <a:lnTo>
                    <a:pt x="4" y="10"/>
                  </a:lnTo>
                  <a:lnTo>
                    <a:pt x="2" y="12"/>
                  </a:lnTo>
                  <a:lnTo>
                    <a:pt x="0" y="12"/>
                  </a:lnTo>
                  <a:lnTo>
                    <a:pt x="0" y="14"/>
                  </a:lnTo>
                  <a:lnTo>
                    <a:pt x="2" y="18"/>
                  </a:lnTo>
                  <a:lnTo>
                    <a:pt x="2" y="24"/>
                  </a:lnTo>
                  <a:lnTo>
                    <a:pt x="4" y="28"/>
                  </a:lnTo>
                  <a:lnTo>
                    <a:pt x="6" y="32"/>
                  </a:lnTo>
                  <a:lnTo>
                    <a:pt x="6" y="36"/>
                  </a:lnTo>
                  <a:lnTo>
                    <a:pt x="6" y="40"/>
                  </a:lnTo>
                  <a:lnTo>
                    <a:pt x="6" y="44"/>
                  </a:lnTo>
                  <a:lnTo>
                    <a:pt x="8" y="50"/>
                  </a:lnTo>
                  <a:lnTo>
                    <a:pt x="6" y="58"/>
                  </a:lnTo>
                  <a:lnTo>
                    <a:pt x="6" y="62"/>
                  </a:lnTo>
                  <a:lnTo>
                    <a:pt x="4" y="68"/>
                  </a:lnTo>
                  <a:lnTo>
                    <a:pt x="4" y="74"/>
                  </a:lnTo>
                  <a:lnTo>
                    <a:pt x="2" y="80"/>
                  </a:lnTo>
                  <a:lnTo>
                    <a:pt x="2" y="88"/>
                  </a:lnTo>
                  <a:lnTo>
                    <a:pt x="10" y="104"/>
                  </a:lnTo>
                  <a:lnTo>
                    <a:pt x="28" y="106"/>
                  </a:lnTo>
                  <a:lnTo>
                    <a:pt x="28" y="102"/>
                  </a:lnTo>
                  <a:lnTo>
                    <a:pt x="30" y="88"/>
                  </a:lnTo>
                  <a:lnTo>
                    <a:pt x="32" y="74"/>
                  </a:lnTo>
                  <a:lnTo>
                    <a:pt x="32" y="62"/>
                  </a:lnTo>
                  <a:lnTo>
                    <a:pt x="32" y="50"/>
                  </a:lnTo>
                  <a:lnTo>
                    <a:pt x="30" y="40"/>
                  </a:lnTo>
                  <a:lnTo>
                    <a:pt x="30" y="36"/>
                  </a:lnTo>
                  <a:lnTo>
                    <a:pt x="24" y="8"/>
                  </a:lnTo>
                  <a:lnTo>
                    <a:pt x="20" y="2"/>
                  </a:lnTo>
                  <a:lnTo>
                    <a:pt x="14" y="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91" name="Freeform 274"/>
            <p:cNvSpPr>
              <a:spLocks/>
            </p:cNvSpPr>
            <p:nvPr/>
          </p:nvSpPr>
          <p:spPr bwMode="gray">
            <a:xfrm>
              <a:off x="2463" y="2351"/>
              <a:ext cx="175" cy="126"/>
            </a:xfrm>
            <a:custGeom>
              <a:avLst/>
              <a:gdLst>
                <a:gd name="T0" fmla="*/ 0 w 158"/>
                <a:gd name="T1" fmla="*/ 120 h 126"/>
                <a:gd name="T2" fmla="*/ 2 w 158"/>
                <a:gd name="T3" fmla="*/ 118 h 126"/>
                <a:gd name="T4" fmla="*/ 2 w 158"/>
                <a:gd name="T5" fmla="*/ 116 h 126"/>
                <a:gd name="T6" fmla="*/ 14 w 158"/>
                <a:gd name="T7" fmla="*/ 112 h 126"/>
                <a:gd name="T8" fmla="*/ 22 w 158"/>
                <a:gd name="T9" fmla="*/ 106 h 126"/>
                <a:gd name="T10" fmla="*/ 30 w 158"/>
                <a:gd name="T11" fmla="*/ 98 h 126"/>
                <a:gd name="T12" fmla="*/ 38 w 158"/>
                <a:gd name="T13" fmla="*/ 90 h 126"/>
                <a:gd name="T14" fmla="*/ 44 w 158"/>
                <a:gd name="T15" fmla="*/ 82 h 126"/>
                <a:gd name="T16" fmla="*/ 46 w 158"/>
                <a:gd name="T17" fmla="*/ 80 h 126"/>
                <a:gd name="T18" fmla="*/ 46 w 158"/>
                <a:gd name="T19" fmla="*/ 68 h 126"/>
                <a:gd name="T20" fmla="*/ 50 w 158"/>
                <a:gd name="T21" fmla="*/ 60 h 126"/>
                <a:gd name="T22" fmla="*/ 56 w 158"/>
                <a:gd name="T23" fmla="*/ 54 h 126"/>
                <a:gd name="T24" fmla="*/ 60 w 158"/>
                <a:gd name="T25" fmla="*/ 48 h 126"/>
                <a:gd name="T26" fmla="*/ 60 w 158"/>
                <a:gd name="T27" fmla="*/ 44 h 126"/>
                <a:gd name="T28" fmla="*/ 64 w 158"/>
                <a:gd name="T29" fmla="*/ 40 h 126"/>
                <a:gd name="T30" fmla="*/ 66 w 158"/>
                <a:gd name="T31" fmla="*/ 36 h 126"/>
                <a:gd name="T32" fmla="*/ 70 w 158"/>
                <a:gd name="T33" fmla="*/ 34 h 126"/>
                <a:gd name="T34" fmla="*/ 74 w 158"/>
                <a:gd name="T35" fmla="*/ 32 h 126"/>
                <a:gd name="T36" fmla="*/ 76 w 158"/>
                <a:gd name="T37" fmla="*/ 30 h 126"/>
                <a:gd name="T38" fmla="*/ 78 w 158"/>
                <a:gd name="T39" fmla="*/ 30 h 126"/>
                <a:gd name="T40" fmla="*/ 76 w 158"/>
                <a:gd name="T41" fmla="*/ 20 h 126"/>
                <a:gd name="T42" fmla="*/ 76 w 158"/>
                <a:gd name="T43" fmla="*/ 14 h 126"/>
                <a:gd name="T44" fmla="*/ 78 w 158"/>
                <a:gd name="T45" fmla="*/ 8 h 126"/>
                <a:gd name="T46" fmla="*/ 78 w 158"/>
                <a:gd name="T47" fmla="*/ 4 h 126"/>
                <a:gd name="T48" fmla="*/ 80 w 158"/>
                <a:gd name="T49" fmla="*/ 0 h 126"/>
                <a:gd name="T50" fmla="*/ 80 w 158"/>
                <a:gd name="T51" fmla="*/ 0 h 126"/>
                <a:gd name="T52" fmla="*/ 82 w 158"/>
                <a:gd name="T53" fmla="*/ 0 h 126"/>
                <a:gd name="T54" fmla="*/ 84 w 158"/>
                <a:gd name="T55" fmla="*/ 2 h 126"/>
                <a:gd name="T56" fmla="*/ 88 w 158"/>
                <a:gd name="T57" fmla="*/ 4 h 126"/>
                <a:gd name="T58" fmla="*/ 92 w 158"/>
                <a:gd name="T59" fmla="*/ 6 h 126"/>
                <a:gd name="T60" fmla="*/ 98 w 158"/>
                <a:gd name="T61" fmla="*/ 8 h 126"/>
                <a:gd name="T62" fmla="*/ 104 w 158"/>
                <a:gd name="T63" fmla="*/ 10 h 126"/>
                <a:gd name="T64" fmla="*/ 114 w 158"/>
                <a:gd name="T65" fmla="*/ 12 h 126"/>
                <a:gd name="T66" fmla="*/ 126 w 158"/>
                <a:gd name="T67" fmla="*/ 12 h 126"/>
                <a:gd name="T68" fmla="*/ 134 w 158"/>
                <a:gd name="T69" fmla="*/ 12 h 126"/>
                <a:gd name="T70" fmla="*/ 136 w 158"/>
                <a:gd name="T71" fmla="*/ 12 h 126"/>
                <a:gd name="T72" fmla="*/ 138 w 158"/>
                <a:gd name="T73" fmla="*/ 12 h 126"/>
                <a:gd name="T74" fmla="*/ 142 w 158"/>
                <a:gd name="T75" fmla="*/ 14 h 126"/>
                <a:gd name="T76" fmla="*/ 144 w 158"/>
                <a:gd name="T77" fmla="*/ 18 h 126"/>
                <a:gd name="T78" fmla="*/ 146 w 158"/>
                <a:gd name="T79" fmla="*/ 22 h 126"/>
                <a:gd name="T80" fmla="*/ 146 w 158"/>
                <a:gd name="T81" fmla="*/ 28 h 126"/>
                <a:gd name="T82" fmla="*/ 146 w 158"/>
                <a:gd name="T83" fmla="*/ 34 h 126"/>
                <a:gd name="T84" fmla="*/ 146 w 158"/>
                <a:gd name="T85" fmla="*/ 38 h 126"/>
                <a:gd name="T86" fmla="*/ 148 w 158"/>
                <a:gd name="T87" fmla="*/ 42 h 126"/>
                <a:gd name="T88" fmla="*/ 150 w 158"/>
                <a:gd name="T89" fmla="*/ 46 h 126"/>
                <a:gd name="T90" fmla="*/ 158 w 158"/>
                <a:gd name="T91" fmla="*/ 54 h 126"/>
                <a:gd name="T92" fmla="*/ 156 w 158"/>
                <a:gd name="T93" fmla="*/ 54 h 126"/>
                <a:gd name="T94" fmla="*/ 154 w 158"/>
                <a:gd name="T95" fmla="*/ 54 h 126"/>
                <a:gd name="T96" fmla="*/ 150 w 158"/>
                <a:gd name="T97" fmla="*/ 54 h 126"/>
                <a:gd name="T98" fmla="*/ 146 w 158"/>
                <a:gd name="T99" fmla="*/ 54 h 126"/>
                <a:gd name="T100" fmla="*/ 142 w 158"/>
                <a:gd name="T101" fmla="*/ 54 h 126"/>
                <a:gd name="T102" fmla="*/ 140 w 158"/>
                <a:gd name="T103" fmla="*/ 56 h 126"/>
                <a:gd name="T104" fmla="*/ 136 w 158"/>
                <a:gd name="T105" fmla="*/ 58 h 126"/>
                <a:gd name="T106" fmla="*/ 136 w 158"/>
                <a:gd name="T107" fmla="*/ 62 h 126"/>
                <a:gd name="T108" fmla="*/ 134 w 158"/>
                <a:gd name="T109" fmla="*/ 74 h 126"/>
                <a:gd name="T110" fmla="*/ 82 w 158"/>
                <a:gd name="T111" fmla="*/ 92 h 126"/>
                <a:gd name="T112" fmla="*/ 68 w 158"/>
                <a:gd name="T113" fmla="*/ 96 h 126"/>
                <a:gd name="T114" fmla="*/ 60 w 158"/>
                <a:gd name="T115" fmla="*/ 104 h 126"/>
                <a:gd name="T116" fmla="*/ 48 w 158"/>
                <a:gd name="T117" fmla="*/ 110 h 126"/>
                <a:gd name="T118" fmla="*/ 52 w 158"/>
                <a:gd name="T119" fmla="*/ 126 h 126"/>
                <a:gd name="T120" fmla="*/ 0 w 158"/>
                <a:gd name="T121" fmla="*/ 120 h 126"/>
                <a:gd name="T122" fmla="*/ 0 w 158"/>
                <a:gd name="T123" fmla="*/ 120 h 1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8"/>
                <a:gd name="T187" fmla="*/ 0 h 126"/>
                <a:gd name="T188" fmla="*/ 158 w 158"/>
                <a:gd name="T189" fmla="*/ 126 h 12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8" h="126">
                  <a:moveTo>
                    <a:pt x="0" y="120"/>
                  </a:moveTo>
                  <a:lnTo>
                    <a:pt x="2" y="118"/>
                  </a:lnTo>
                  <a:lnTo>
                    <a:pt x="2" y="116"/>
                  </a:lnTo>
                  <a:lnTo>
                    <a:pt x="14" y="112"/>
                  </a:lnTo>
                  <a:lnTo>
                    <a:pt x="22" y="106"/>
                  </a:lnTo>
                  <a:lnTo>
                    <a:pt x="30" y="98"/>
                  </a:lnTo>
                  <a:lnTo>
                    <a:pt x="38" y="90"/>
                  </a:lnTo>
                  <a:lnTo>
                    <a:pt x="44" y="82"/>
                  </a:lnTo>
                  <a:lnTo>
                    <a:pt x="46" y="80"/>
                  </a:lnTo>
                  <a:lnTo>
                    <a:pt x="46" y="68"/>
                  </a:lnTo>
                  <a:lnTo>
                    <a:pt x="50" y="60"/>
                  </a:lnTo>
                  <a:lnTo>
                    <a:pt x="56" y="54"/>
                  </a:lnTo>
                  <a:lnTo>
                    <a:pt x="60" y="48"/>
                  </a:lnTo>
                  <a:lnTo>
                    <a:pt x="60" y="44"/>
                  </a:lnTo>
                  <a:lnTo>
                    <a:pt x="64" y="40"/>
                  </a:lnTo>
                  <a:lnTo>
                    <a:pt x="66" y="36"/>
                  </a:lnTo>
                  <a:lnTo>
                    <a:pt x="70" y="34"/>
                  </a:lnTo>
                  <a:lnTo>
                    <a:pt x="74" y="32"/>
                  </a:lnTo>
                  <a:lnTo>
                    <a:pt x="76" y="30"/>
                  </a:lnTo>
                  <a:lnTo>
                    <a:pt x="78" y="30"/>
                  </a:lnTo>
                  <a:lnTo>
                    <a:pt x="76" y="20"/>
                  </a:lnTo>
                  <a:lnTo>
                    <a:pt x="76" y="14"/>
                  </a:lnTo>
                  <a:lnTo>
                    <a:pt x="78" y="8"/>
                  </a:lnTo>
                  <a:lnTo>
                    <a:pt x="78" y="4"/>
                  </a:lnTo>
                  <a:lnTo>
                    <a:pt x="80" y="0"/>
                  </a:lnTo>
                  <a:lnTo>
                    <a:pt x="82" y="0"/>
                  </a:lnTo>
                  <a:lnTo>
                    <a:pt x="84" y="2"/>
                  </a:lnTo>
                  <a:lnTo>
                    <a:pt x="88" y="4"/>
                  </a:lnTo>
                  <a:lnTo>
                    <a:pt x="92" y="6"/>
                  </a:lnTo>
                  <a:lnTo>
                    <a:pt x="98" y="8"/>
                  </a:lnTo>
                  <a:lnTo>
                    <a:pt x="104" y="10"/>
                  </a:lnTo>
                  <a:lnTo>
                    <a:pt x="114" y="12"/>
                  </a:lnTo>
                  <a:lnTo>
                    <a:pt x="126" y="12"/>
                  </a:lnTo>
                  <a:lnTo>
                    <a:pt x="134" y="12"/>
                  </a:lnTo>
                  <a:lnTo>
                    <a:pt x="136" y="12"/>
                  </a:lnTo>
                  <a:lnTo>
                    <a:pt x="138" y="12"/>
                  </a:lnTo>
                  <a:lnTo>
                    <a:pt x="142" y="14"/>
                  </a:lnTo>
                  <a:lnTo>
                    <a:pt x="144" y="18"/>
                  </a:lnTo>
                  <a:lnTo>
                    <a:pt x="146" y="22"/>
                  </a:lnTo>
                  <a:lnTo>
                    <a:pt x="146" y="28"/>
                  </a:lnTo>
                  <a:lnTo>
                    <a:pt x="146" y="34"/>
                  </a:lnTo>
                  <a:lnTo>
                    <a:pt x="146" y="38"/>
                  </a:lnTo>
                  <a:lnTo>
                    <a:pt x="148" y="42"/>
                  </a:lnTo>
                  <a:lnTo>
                    <a:pt x="150" y="46"/>
                  </a:lnTo>
                  <a:lnTo>
                    <a:pt x="158" y="54"/>
                  </a:lnTo>
                  <a:lnTo>
                    <a:pt x="156" y="54"/>
                  </a:lnTo>
                  <a:lnTo>
                    <a:pt x="154" y="54"/>
                  </a:lnTo>
                  <a:lnTo>
                    <a:pt x="150" y="54"/>
                  </a:lnTo>
                  <a:lnTo>
                    <a:pt x="146" y="54"/>
                  </a:lnTo>
                  <a:lnTo>
                    <a:pt x="142" y="54"/>
                  </a:lnTo>
                  <a:lnTo>
                    <a:pt x="140" y="56"/>
                  </a:lnTo>
                  <a:lnTo>
                    <a:pt x="136" y="58"/>
                  </a:lnTo>
                  <a:lnTo>
                    <a:pt x="136" y="62"/>
                  </a:lnTo>
                  <a:lnTo>
                    <a:pt x="134" y="74"/>
                  </a:lnTo>
                  <a:lnTo>
                    <a:pt x="82" y="92"/>
                  </a:lnTo>
                  <a:lnTo>
                    <a:pt x="68" y="96"/>
                  </a:lnTo>
                  <a:lnTo>
                    <a:pt x="60" y="104"/>
                  </a:lnTo>
                  <a:lnTo>
                    <a:pt x="48" y="110"/>
                  </a:lnTo>
                  <a:lnTo>
                    <a:pt x="52" y="126"/>
                  </a:lnTo>
                  <a:lnTo>
                    <a:pt x="0" y="12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92" name="Freeform 275"/>
            <p:cNvSpPr>
              <a:spLocks/>
            </p:cNvSpPr>
            <p:nvPr/>
          </p:nvSpPr>
          <p:spPr bwMode="gray">
            <a:xfrm>
              <a:off x="2748" y="2329"/>
              <a:ext cx="57" cy="112"/>
            </a:xfrm>
            <a:custGeom>
              <a:avLst/>
              <a:gdLst>
                <a:gd name="T0" fmla="*/ 8 w 52"/>
                <a:gd name="T1" fmla="*/ 12 h 112"/>
                <a:gd name="T2" fmla="*/ 6 w 52"/>
                <a:gd name="T3" fmla="*/ 18 h 112"/>
                <a:gd name="T4" fmla="*/ 4 w 52"/>
                <a:gd name="T5" fmla="*/ 28 h 112"/>
                <a:gd name="T6" fmla="*/ 4 w 52"/>
                <a:gd name="T7" fmla="*/ 32 h 112"/>
                <a:gd name="T8" fmla="*/ 2 w 52"/>
                <a:gd name="T9" fmla="*/ 38 h 112"/>
                <a:gd name="T10" fmla="*/ 0 w 52"/>
                <a:gd name="T11" fmla="*/ 40 h 112"/>
                <a:gd name="T12" fmla="*/ 0 w 52"/>
                <a:gd name="T13" fmla="*/ 46 h 112"/>
                <a:gd name="T14" fmla="*/ 2 w 52"/>
                <a:gd name="T15" fmla="*/ 50 h 112"/>
                <a:gd name="T16" fmla="*/ 2 w 52"/>
                <a:gd name="T17" fmla="*/ 54 h 112"/>
                <a:gd name="T18" fmla="*/ 2 w 52"/>
                <a:gd name="T19" fmla="*/ 58 h 112"/>
                <a:gd name="T20" fmla="*/ 6 w 52"/>
                <a:gd name="T21" fmla="*/ 64 h 112"/>
                <a:gd name="T22" fmla="*/ 8 w 52"/>
                <a:gd name="T23" fmla="*/ 64 h 112"/>
                <a:gd name="T24" fmla="*/ 10 w 52"/>
                <a:gd name="T25" fmla="*/ 68 h 112"/>
                <a:gd name="T26" fmla="*/ 14 w 52"/>
                <a:gd name="T27" fmla="*/ 88 h 112"/>
                <a:gd name="T28" fmla="*/ 22 w 52"/>
                <a:gd name="T29" fmla="*/ 112 h 112"/>
                <a:gd name="T30" fmla="*/ 26 w 52"/>
                <a:gd name="T31" fmla="*/ 108 h 112"/>
                <a:gd name="T32" fmla="*/ 34 w 52"/>
                <a:gd name="T33" fmla="*/ 102 h 112"/>
                <a:gd name="T34" fmla="*/ 40 w 52"/>
                <a:gd name="T35" fmla="*/ 96 h 112"/>
                <a:gd name="T36" fmla="*/ 40 w 52"/>
                <a:gd name="T37" fmla="*/ 92 h 112"/>
                <a:gd name="T38" fmla="*/ 38 w 52"/>
                <a:gd name="T39" fmla="*/ 88 h 112"/>
                <a:gd name="T40" fmla="*/ 38 w 52"/>
                <a:gd name="T41" fmla="*/ 84 h 112"/>
                <a:gd name="T42" fmla="*/ 44 w 52"/>
                <a:gd name="T43" fmla="*/ 82 h 112"/>
                <a:gd name="T44" fmla="*/ 48 w 52"/>
                <a:gd name="T45" fmla="*/ 76 h 112"/>
                <a:gd name="T46" fmla="*/ 46 w 52"/>
                <a:gd name="T47" fmla="*/ 68 h 112"/>
                <a:gd name="T48" fmla="*/ 44 w 52"/>
                <a:gd name="T49" fmla="*/ 62 h 112"/>
                <a:gd name="T50" fmla="*/ 42 w 52"/>
                <a:gd name="T51" fmla="*/ 60 h 112"/>
                <a:gd name="T52" fmla="*/ 42 w 52"/>
                <a:gd name="T53" fmla="*/ 54 h 112"/>
                <a:gd name="T54" fmla="*/ 44 w 52"/>
                <a:gd name="T55" fmla="*/ 50 h 112"/>
                <a:gd name="T56" fmla="*/ 48 w 52"/>
                <a:gd name="T57" fmla="*/ 46 h 112"/>
                <a:gd name="T58" fmla="*/ 50 w 52"/>
                <a:gd name="T59" fmla="*/ 44 h 112"/>
                <a:gd name="T60" fmla="*/ 50 w 52"/>
                <a:gd name="T61" fmla="*/ 42 h 112"/>
                <a:gd name="T62" fmla="*/ 48 w 52"/>
                <a:gd name="T63" fmla="*/ 40 h 112"/>
                <a:gd name="T64" fmla="*/ 46 w 52"/>
                <a:gd name="T65" fmla="*/ 36 h 112"/>
                <a:gd name="T66" fmla="*/ 44 w 52"/>
                <a:gd name="T67" fmla="*/ 28 h 112"/>
                <a:gd name="T68" fmla="*/ 46 w 52"/>
                <a:gd name="T69" fmla="*/ 24 h 112"/>
                <a:gd name="T70" fmla="*/ 52 w 52"/>
                <a:gd name="T71" fmla="*/ 20 h 112"/>
                <a:gd name="T72" fmla="*/ 32 w 52"/>
                <a:gd name="T73" fmla="*/ 2 h 112"/>
                <a:gd name="T74" fmla="*/ 30 w 52"/>
                <a:gd name="T75" fmla="*/ 0 h 112"/>
                <a:gd name="T76" fmla="*/ 22 w 52"/>
                <a:gd name="T77" fmla="*/ 2 h 112"/>
                <a:gd name="T78" fmla="*/ 16 w 52"/>
                <a:gd name="T79" fmla="*/ 4 h 112"/>
                <a:gd name="T80" fmla="*/ 12 w 52"/>
                <a:gd name="T81" fmla="*/ 8 h 112"/>
                <a:gd name="T82" fmla="*/ 10 w 52"/>
                <a:gd name="T83" fmla="*/ 12 h 1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
                <a:gd name="T127" fmla="*/ 0 h 112"/>
                <a:gd name="T128" fmla="*/ 52 w 52"/>
                <a:gd name="T129" fmla="*/ 112 h 11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 h="112">
                  <a:moveTo>
                    <a:pt x="10" y="12"/>
                  </a:moveTo>
                  <a:lnTo>
                    <a:pt x="8" y="12"/>
                  </a:lnTo>
                  <a:lnTo>
                    <a:pt x="8" y="14"/>
                  </a:lnTo>
                  <a:lnTo>
                    <a:pt x="6" y="18"/>
                  </a:lnTo>
                  <a:lnTo>
                    <a:pt x="4" y="22"/>
                  </a:lnTo>
                  <a:lnTo>
                    <a:pt x="4" y="28"/>
                  </a:lnTo>
                  <a:lnTo>
                    <a:pt x="4" y="30"/>
                  </a:lnTo>
                  <a:lnTo>
                    <a:pt x="4" y="32"/>
                  </a:lnTo>
                  <a:lnTo>
                    <a:pt x="4" y="36"/>
                  </a:lnTo>
                  <a:lnTo>
                    <a:pt x="2" y="38"/>
                  </a:lnTo>
                  <a:lnTo>
                    <a:pt x="0" y="40"/>
                  </a:lnTo>
                  <a:lnTo>
                    <a:pt x="0" y="42"/>
                  </a:lnTo>
                  <a:lnTo>
                    <a:pt x="0" y="46"/>
                  </a:lnTo>
                  <a:lnTo>
                    <a:pt x="0" y="48"/>
                  </a:lnTo>
                  <a:lnTo>
                    <a:pt x="2" y="50"/>
                  </a:lnTo>
                  <a:lnTo>
                    <a:pt x="2" y="52"/>
                  </a:lnTo>
                  <a:lnTo>
                    <a:pt x="2" y="54"/>
                  </a:lnTo>
                  <a:lnTo>
                    <a:pt x="2" y="56"/>
                  </a:lnTo>
                  <a:lnTo>
                    <a:pt x="2" y="58"/>
                  </a:lnTo>
                  <a:lnTo>
                    <a:pt x="4" y="62"/>
                  </a:lnTo>
                  <a:lnTo>
                    <a:pt x="6" y="64"/>
                  </a:lnTo>
                  <a:lnTo>
                    <a:pt x="8" y="64"/>
                  </a:lnTo>
                  <a:lnTo>
                    <a:pt x="10" y="66"/>
                  </a:lnTo>
                  <a:lnTo>
                    <a:pt x="10" y="68"/>
                  </a:lnTo>
                  <a:lnTo>
                    <a:pt x="12" y="76"/>
                  </a:lnTo>
                  <a:lnTo>
                    <a:pt x="14" y="88"/>
                  </a:lnTo>
                  <a:lnTo>
                    <a:pt x="18" y="102"/>
                  </a:lnTo>
                  <a:lnTo>
                    <a:pt x="22" y="112"/>
                  </a:lnTo>
                  <a:lnTo>
                    <a:pt x="24" y="112"/>
                  </a:lnTo>
                  <a:lnTo>
                    <a:pt x="26" y="108"/>
                  </a:lnTo>
                  <a:lnTo>
                    <a:pt x="30" y="106"/>
                  </a:lnTo>
                  <a:lnTo>
                    <a:pt x="34" y="102"/>
                  </a:lnTo>
                  <a:lnTo>
                    <a:pt x="36" y="98"/>
                  </a:lnTo>
                  <a:lnTo>
                    <a:pt x="40" y="96"/>
                  </a:lnTo>
                  <a:lnTo>
                    <a:pt x="40" y="92"/>
                  </a:lnTo>
                  <a:lnTo>
                    <a:pt x="38" y="90"/>
                  </a:lnTo>
                  <a:lnTo>
                    <a:pt x="38" y="88"/>
                  </a:lnTo>
                  <a:lnTo>
                    <a:pt x="38" y="86"/>
                  </a:lnTo>
                  <a:lnTo>
                    <a:pt x="38" y="84"/>
                  </a:lnTo>
                  <a:lnTo>
                    <a:pt x="42" y="82"/>
                  </a:lnTo>
                  <a:lnTo>
                    <a:pt x="44" y="82"/>
                  </a:lnTo>
                  <a:lnTo>
                    <a:pt x="46" y="80"/>
                  </a:lnTo>
                  <a:lnTo>
                    <a:pt x="48" y="76"/>
                  </a:lnTo>
                  <a:lnTo>
                    <a:pt x="48" y="72"/>
                  </a:lnTo>
                  <a:lnTo>
                    <a:pt x="46" y="68"/>
                  </a:lnTo>
                  <a:lnTo>
                    <a:pt x="46" y="64"/>
                  </a:lnTo>
                  <a:lnTo>
                    <a:pt x="44" y="62"/>
                  </a:lnTo>
                  <a:lnTo>
                    <a:pt x="44" y="60"/>
                  </a:lnTo>
                  <a:lnTo>
                    <a:pt x="42" y="60"/>
                  </a:lnTo>
                  <a:lnTo>
                    <a:pt x="42" y="56"/>
                  </a:lnTo>
                  <a:lnTo>
                    <a:pt x="42" y="54"/>
                  </a:lnTo>
                  <a:lnTo>
                    <a:pt x="44" y="50"/>
                  </a:lnTo>
                  <a:lnTo>
                    <a:pt x="46" y="48"/>
                  </a:lnTo>
                  <a:lnTo>
                    <a:pt x="48" y="46"/>
                  </a:lnTo>
                  <a:lnTo>
                    <a:pt x="50" y="46"/>
                  </a:lnTo>
                  <a:lnTo>
                    <a:pt x="50" y="44"/>
                  </a:lnTo>
                  <a:lnTo>
                    <a:pt x="50" y="42"/>
                  </a:lnTo>
                  <a:lnTo>
                    <a:pt x="48" y="40"/>
                  </a:lnTo>
                  <a:lnTo>
                    <a:pt x="46" y="38"/>
                  </a:lnTo>
                  <a:lnTo>
                    <a:pt x="46" y="36"/>
                  </a:lnTo>
                  <a:lnTo>
                    <a:pt x="44" y="32"/>
                  </a:lnTo>
                  <a:lnTo>
                    <a:pt x="44" y="28"/>
                  </a:lnTo>
                  <a:lnTo>
                    <a:pt x="46" y="26"/>
                  </a:lnTo>
                  <a:lnTo>
                    <a:pt x="46" y="24"/>
                  </a:lnTo>
                  <a:lnTo>
                    <a:pt x="50" y="22"/>
                  </a:lnTo>
                  <a:lnTo>
                    <a:pt x="52" y="20"/>
                  </a:lnTo>
                  <a:lnTo>
                    <a:pt x="48" y="12"/>
                  </a:lnTo>
                  <a:lnTo>
                    <a:pt x="32" y="2"/>
                  </a:lnTo>
                  <a:lnTo>
                    <a:pt x="30" y="0"/>
                  </a:lnTo>
                  <a:lnTo>
                    <a:pt x="26" y="0"/>
                  </a:lnTo>
                  <a:lnTo>
                    <a:pt x="22" y="2"/>
                  </a:lnTo>
                  <a:lnTo>
                    <a:pt x="18" y="4"/>
                  </a:lnTo>
                  <a:lnTo>
                    <a:pt x="16" y="4"/>
                  </a:lnTo>
                  <a:lnTo>
                    <a:pt x="14" y="6"/>
                  </a:lnTo>
                  <a:lnTo>
                    <a:pt x="12" y="8"/>
                  </a:lnTo>
                  <a:lnTo>
                    <a:pt x="10" y="12"/>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93" name="Freeform 276"/>
            <p:cNvSpPr>
              <a:spLocks/>
            </p:cNvSpPr>
            <p:nvPr/>
          </p:nvSpPr>
          <p:spPr bwMode="gray">
            <a:xfrm>
              <a:off x="2772" y="2391"/>
              <a:ext cx="228" cy="202"/>
            </a:xfrm>
            <a:custGeom>
              <a:avLst/>
              <a:gdLst>
                <a:gd name="T0" fmla="*/ 200 w 206"/>
                <a:gd name="T1" fmla="*/ 34 h 202"/>
                <a:gd name="T2" fmla="*/ 192 w 206"/>
                <a:gd name="T3" fmla="*/ 30 h 202"/>
                <a:gd name="T4" fmla="*/ 182 w 206"/>
                <a:gd name="T5" fmla="*/ 24 h 202"/>
                <a:gd name="T6" fmla="*/ 174 w 206"/>
                <a:gd name="T7" fmla="*/ 22 h 202"/>
                <a:gd name="T8" fmla="*/ 170 w 206"/>
                <a:gd name="T9" fmla="*/ 22 h 202"/>
                <a:gd name="T10" fmla="*/ 162 w 206"/>
                <a:gd name="T11" fmla="*/ 22 h 202"/>
                <a:gd name="T12" fmla="*/ 148 w 206"/>
                <a:gd name="T13" fmla="*/ 26 h 202"/>
                <a:gd name="T14" fmla="*/ 138 w 206"/>
                <a:gd name="T15" fmla="*/ 28 h 202"/>
                <a:gd name="T16" fmla="*/ 136 w 206"/>
                <a:gd name="T17" fmla="*/ 34 h 202"/>
                <a:gd name="T18" fmla="*/ 138 w 206"/>
                <a:gd name="T19" fmla="*/ 42 h 202"/>
                <a:gd name="T20" fmla="*/ 140 w 206"/>
                <a:gd name="T21" fmla="*/ 46 h 202"/>
                <a:gd name="T22" fmla="*/ 138 w 206"/>
                <a:gd name="T23" fmla="*/ 54 h 202"/>
                <a:gd name="T24" fmla="*/ 122 w 206"/>
                <a:gd name="T25" fmla="*/ 56 h 202"/>
                <a:gd name="T26" fmla="*/ 106 w 206"/>
                <a:gd name="T27" fmla="*/ 52 h 202"/>
                <a:gd name="T28" fmla="*/ 96 w 206"/>
                <a:gd name="T29" fmla="*/ 44 h 202"/>
                <a:gd name="T30" fmla="*/ 88 w 206"/>
                <a:gd name="T31" fmla="*/ 36 h 202"/>
                <a:gd name="T32" fmla="*/ 84 w 206"/>
                <a:gd name="T33" fmla="*/ 26 h 202"/>
                <a:gd name="T34" fmla="*/ 80 w 206"/>
                <a:gd name="T35" fmla="*/ 18 h 202"/>
                <a:gd name="T36" fmla="*/ 78 w 206"/>
                <a:gd name="T37" fmla="*/ 16 h 202"/>
                <a:gd name="T38" fmla="*/ 56 w 206"/>
                <a:gd name="T39" fmla="*/ 10 h 202"/>
                <a:gd name="T40" fmla="*/ 46 w 206"/>
                <a:gd name="T41" fmla="*/ 6 h 202"/>
                <a:gd name="T42" fmla="*/ 38 w 206"/>
                <a:gd name="T43" fmla="*/ 4 h 202"/>
                <a:gd name="T44" fmla="*/ 24 w 206"/>
                <a:gd name="T45" fmla="*/ 0 h 202"/>
                <a:gd name="T46" fmla="*/ 24 w 206"/>
                <a:gd name="T47" fmla="*/ 4 h 202"/>
                <a:gd name="T48" fmla="*/ 26 w 206"/>
                <a:gd name="T49" fmla="*/ 12 h 202"/>
                <a:gd name="T50" fmla="*/ 24 w 206"/>
                <a:gd name="T51" fmla="*/ 18 h 202"/>
                <a:gd name="T52" fmla="*/ 22 w 206"/>
                <a:gd name="T53" fmla="*/ 20 h 202"/>
                <a:gd name="T54" fmla="*/ 18 w 206"/>
                <a:gd name="T55" fmla="*/ 20 h 202"/>
                <a:gd name="T56" fmla="*/ 16 w 206"/>
                <a:gd name="T57" fmla="*/ 22 h 202"/>
                <a:gd name="T58" fmla="*/ 18 w 206"/>
                <a:gd name="T59" fmla="*/ 30 h 202"/>
                <a:gd name="T60" fmla="*/ 18 w 206"/>
                <a:gd name="T61" fmla="*/ 30 h 202"/>
                <a:gd name="T62" fmla="*/ 16 w 206"/>
                <a:gd name="T63" fmla="*/ 34 h 202"/>
                <a:gd name="T64" fmla="*/ 12 w 206"/>
                <a:gd name="T65" fmla="*/ 40 h 202"/>
                <a:gd name="T66" fmla="*/ 6 w 206"/>
                <a:gd name="T67" fmla="*/ 46 h 202"/>
                <a:gd name="T68" fmla="*/ 2 w 206"/>
                <a:gd name="T69" fmla="*/ 50 h 202"/>
                <a:gd name="T70" fmla="*/ 0 w 206"/>
                <a:gd name="T71" fmla="*/ 50 h 202"/>
                <a:gd name="T72" fmla="*/ 2 w 206"/>
                <a:gd name="T73" fmla="*/ 54 h 202"/>
                <a:gd name="T74" fmla="*/ 4 w 206"/>
                <a:gd name="T75" fmla="*/ 60 h 202"/>
                <a:gd name="T76" fmla="*/ 4 w 206"/>
                <a:gd name="T77" fmla="*/ 72 h 202"/>
                <a:gd name="T78" fmla="*/ 6 w 206"/>
                <a:gd name="T79" fmla="*/ 80 h 202"/>
                <a:gd name="T80" fmla="*/ 8 w 206"/>
                <a:gd name="T81" fmla="*/ 82 h 202"/>
                <a:gd name="T82" fmla="*/ 12 w 206"/>
                <a:gd name="T83" fmla="*/ 88 h 202"/>
                <a:gd name="T84" fmla="*/ 12 w 206"/>
                <a:gd name="T85" fmla="*/ 96 h 202"/>
                <a:gd name="T86" fmla="*/ 12 w 206"/>
                <a:gd name="T87" fmla="*/ 106 h 202"/>
                <a:gd name="T88" fmla="*/ 10 w 206"/>
                <a:gd name="T89" fmla="*/ 108 h 202"/>
                <a:gd name="T90" fmla="*/ 14 w 206"/>
                <a:gd name="T91" fmla="*/ 112 h 202"/>
                <a:gd name="T92" fmla="*/ 14 w 206"/>
                <a:gd name="T93" fmla="*/ 122 h 202"/>
                <a:gd name="T94" fmla="*/ 30 w 206"/>
                <a:gd name="T95" fmla="*/ 142 h 202"/>
                <a:gd name="T96" fmla="*/ 36 w 206"/>
                <a:gd name="T97" fmla="*/ 142 h 202"/>
                <a:gd name="T98" fmla="*/ 40 w 206"/>
                <a:gd name="T99" fmla="*/ 146 h 202"/>
                <a:gd name="T100" fmla="*/ 44 w 206"/>
                <a:gd name="T101" fmla="*/ 152 h 202"/>
                <a:gd name="T102" fmla="*/ 48 w 206"/>
                <a:gd name="T103" fmla="*/ 158 h 202"/>
                <a:gd name="T104" fmla="*/ 184 w 206"/>
                <a:gd name="T105" fmla="*/ 202 h 202"/>
                <a:gd name="T106" fmla="*/ 206 w 206"/>
                <a:gd name="T107" fmla="*/ 184 h 202"/>
                <a:gd name="T108" fmla="*/ 206 w 206"/>
                <a:gd name="T109" fmla="*/ 34 h 2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6"/>
                <a:gd name="T166" fmla="*/ 0 h 202"/>
                <a:gd name="T167" fmla="*/ 206 w 206"/>
                <a:gd name="T168" fmla="*/ 202 h 20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6" h="202">
                  <a:moveTo>
                    <a:pt x="206" y="34"/>
                  </a:moveTo>
                  <a:lnTo>
                    <a:pt x="200" y="34"/>
                  </a:lnTo>
                  <a:lnTo>
                    <a:pt x="196" y="32"/>
                  </a:lnTo>
                  <a:lnTo>
                    <a:pt x="192" y="30"/>
                  </a:lnTo>
                  <a:lnTo>
                    <a:pt x="186" y="26"/>
                  </a:lnTo>
                  <a:lnTo>
                    <a:pt x="182" y="24"/>
                  </a:lnTo>
                  <a:lnTo>
                    <a:pt x="176" y="24"/>
                  </a:lnTo>
                  <a:lnTo>
                    <a:pt x="174" y="22"/>
                  </a:lnTo>
                  <a:lnTo>
                    <a:pt x="172" y="22"/>
                  </a:lnTo>
                  <a:lnTo>
                    <a:pt x="170" y="22"/>
                  </a:lnTo>
                  <a:lnTo>
                    <a:pt x="166" y="22"/>
                  </a:lnTo>
                  <a:lnTo>
                    <a:pt x="162" y="22"/>
                  </a:lnTo>
                  <a:lnTo>
                    <a:pt x="154" y="24"/>
                  </a:lnTo>
                  <a:lnTo>
                    <a:pt x="148" y="26"/>
                  </a:lnTo>
                  <a:lnTo>
                    <a:pt x="142" y="26"/>
                  </a:lnTo>
                  <a:lnTo>
                    <a:pt x="138" y="28"/>
                  </a:lnTo>
                  <a:lnTo>
                    <a:pt x="138" y="32"/>
                  </a:lnTo>
                  <a:lnTo>
                    <a:pt x="136" y="34"/>
                  </a:lnTo>
                  <a:lnTo>
                    <a:pt x="138" y="38"/>
                  </a:lnTo>
                  <a:lnTo>
                    <a:pt x="138" y="42"/>
                  </a:lnTo>
                  <a:lnTo>
                    <a:pt x="140" y="44"/>
                  </a:lnTo>
                  <a:lnTo>
                    <a:pt x="140" y="46"/>
                  </a:lnTo>
                  <a:lnTo>
                    <a:pt x="138" y="54"/>
                  </a:lnTo>
                  <a:lnTo>
                    <a:pt x="132" y="56"/>
                  </a:lnTo>
                  <a:lnTo>
                    <a:pt x="122" y="56"/>
                  </a:lnTo>
                  <a:lnTo>
                    <a:pt x="114" y="54"/>
                  </a:lnTo>
                  <a:lnTo>
                    <a:pt x="106" y="52"/>
                  </a:lnTo>
                  <a:lnTo>
                    <a:pt x="100" y="48"/>
                  </a:lnTo>
                  <a:lnTo>
                    <a:pt x="96" y="44"/>
                  </a:lnTo>
                  <a:lnTo>
                    <a:pt x="90" y="40"/>
                  </a:lnTo>
                  <a:lnTo>
                    <a:pt x="88" y="36"/>
                  </a:lnTo>
                  <a:lnTo>
                    <a:pt x="86" y="30"/>
                  </a:lnTo>
                  <a:lnTo>
                    <a:pt x="84" y="26"/>
                  </a:lnTo>
                  <a:lnTo>
                    <a:pt x="82" y="22"/>
                  </a:lnTo>
                  <a:lnTo>
                    <a:pt x="80" y="18"/>
                  </a:lnTo>
                  <a:lnTo>
                    <a:pt x="78" y="16"/>
                  </a:lnTo>
                  <a:lnTo>
                    <a:pt x="58" y="12"/>
                  </a:lnTo>
                  <a:lnTo>
                    <a:pt x="56" y="10"/>
                  </a:lnTo>
                  <a:lnTo>
                    <a:pt x="52" y="8"/>
                  </a:lnTo>
                  <a:lnTo>
                    <a:pt x="46" y="6"/>
                  </a:lnTo>
                  <a:lnTo>
                    <a:pt x="42" y="4"/>
                  </a:lnTo>
                  <a:lnTo>
                    <a:pt x="38" y="4"/>
                  </a:lnTo>
                  <a:lnTo>
                    <a:pt x="24" y="0"/>
                  </a:lnTo>
                  <a:lnTo>
                    <a:pt x="24" y="2"/>
                  </a:lnTo>
                  <a:lnTo>
                    <a:pt x="24" y="4"/>
                  </a:lnTo>
                  <a:lnTo>
                    <a:pt x="26" y="8"/>
                  </a:lnTo>
                  <a:lnTo>
                    <a:pt x="26" y="12"/>
                  </a:lnTo>
                  <a:lnTo>
                    <a:pt x="26" y="16"/>
                  </a:lnTo>
                  <a:lnTo>
                    <a:pt x="24" y="18"/>
                  </a:lnTo>
                  <a:lnTo>
                    <a:pt x="22" y="20"/>
                  </a:lnTo>
                  <a:lnTo>
                    <a:pt x="20" y="20"/>
                  </a:lnTo>
                  <a:lnTo>
                    <a:pt x="18" y="20"/>
                  </a:lnTo>
                  <a:lnTo>
                    <a:pt x="18" y="22"/>
                  </a:lnTo>
                  <a:lnTo>
                    <a:pt x="16" y="22"/>
                  </a:lnTo>
                  <a:lnTo>
                    <a:pt x="16" y="26"/>
                  </a:lnTo>
                  <a:lnTo>
                    <a:pt x="18" y="30"/>
                  </a:lnTo>
                  <a:lnTo>
                    <a:pt x="18" y="32"/>
                  </a:lnTo>
                  <a:lnTo>
                    <a:pt x="16" y="34"/>
                  </a:lnTo>
                  <a:lnTo>
                    <a:pt x="14" y="36"/>
                  </a:lnTo>
                  <a:lnTo>
                    <a:pt x="12" y="40"/>
                  </a:lnTo>
                  <a:lnTo>
                    <a:pt x="8" y="42"/>
                  </a:lnTo>
                  <a:lnTo>
                    <a:pt x="6" y="46"/>
                  </a:lnTo>
                  <a:lnTo>
                    <a:pt x="2" y="48"/>
                  </a:lnTo>
                  <a:lnTo>
                    <a:pt x="2" y="50"/>
                  </a:lnTo>
                  <a:lnTo>
                    <a:pt x="0" y="50"/>
                  </a:lnTo>
                  <a:lnTo>
                    <a:pt x="2" y="50"/>
                  </a:lnTo>
                  <a:lnTo>
                    <a:pt x="2" y="54"/>
                  </a:lnTo>
                  <a:lnTo>
                    <a:pt x="2" y="56"/>
                  </a:lnTo>
                  <a:lnTo>
                    <a:pt x="4" y="60"/>
                  </a:lnTo>
                  <a:lnTo>
                    <a:pt x="4" y="66"/>
                  </a:lnTo>
                  <a:lnTo>
                    <a:pt x="4" y="72"/>
                  </a:lnTo>
                  <a:lnTo>
                    <a:pt x="6" y="76"/>
                  </a:lnTo>
                  <a:lnTo>
                    <a:pt x="6" y="80"/>
                  </a:lnTo>
                  <a:lnTo>
                    <a:pt x="8" y="82"/>
                  </a:lnTo>
                  <a:lnTo>
                    <a:pt x="10" y="84"/>
                  </a:lnTo>
                  <a:lnTo>
                    <a:pt x="12" y="88"/>
                  </a:lnTo>
                  <a:lnTo>
                    <a:pt x="12" y="92"/>
                  </a:lnTo>
                  <a:lnTo>
                    <a:pt x="12" y="96"/>
                  </a:lnTo>
                  <a:lnTo>
                    <a:pt x="12" y="102"/>
                  </a:lnTo>
                  <a:lnTo>
                    <a:pt x="12" y="106"/>
                  </a:lnTo>
                  <a:lnTo>
                    <a:pt x="10" y="108"/>
                  </a:lnTo>
                  <a:lnTo>
                    <a:pt x="12" y="110"/>
                  </a:lnTo>
                  <a:lnTo>
                    <a:pt x="14" y="112"/>
                  </a:lnTo>
                  <a:lnTo>
                    <a:pt x="14" y="116"/>
                  </a:lnTo>
                  <a:lnTo>
                    <a:pt x="14" y="122"/>
                  </a:lnTo>
                  <a:lnTo>
                    <a:pt x="28" y="142"/>
                  </a:lnTo>
                  <a:lnTo>
                    <a:pt x="30" y="142"/>
                  </a:lnTo>
                  <a:lnTo>
                    <a:pt x="32" y="142"/>
                  </a:lnTo>
                  <a:lnTo>
                    <a:pt x="36" y="142"/>
                  </a:lnTo>
                  <a:lnTo>
                    <a:pt x="40" y="146"/>
                  </a:lnTo>
                  <a:lnTo>
                    <a:pt x="42" y="148"/>
                  </a:lnTo>
                  <a:lnTo>
                    <a:pt x="44" y="152"/>
                  </a:lnTo>
                  <a:lnTo>
                    <a:pt x="46" y="154"/>
                  </a:lnTo>
                  <a:lnTo>
                    <a:pt x="48" y="158"/>
                  </a:lnTo>
                  <a:lnTo>
                    <a:pt x="76" y="156"/>
                  </a:lnTo>
                  <a:lnTo>
                    <a:pt x="184" y="202"/>
                  </a:lnTo>
                  <a:lnTo>
                    <a:pt x="184" y="184"/>
                  </a:lnTo>
                  <a:lnTo>
                    <a:pt x="206" y="184"/>
                  </a:lnTo>
                  <a:lnTo>
                    <a:pt x="206" y="34"/>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94" name="Freeform 278"/>
            <p:cNvSpPr>
              <a:spLocks/>
            </p:cNvSpPr>
            <p:nvPr/>
          </p:nvSpPr>
          <p:spPr bwMode="gray">
            <a:xfrm>
              <a:off x="2808" y="2533"/>
              <a:ext cx="57" cy="132"/>
            </a:xfrm>
            <a:custGeom>
              <a:avLst/>
              <a:gdLst>
                <a:gd name="T0" fmla="*/ 28 w 52"/>
                <a:gd name="T1" fmla="*/ 132 h 132"/>
                <a:gd name="T2" fmla="*/ 30 w 52"/>
                <a:gd name="T3" fmla="*/ 118 h 132"/>
                <a:gd name="T4" fmla="*/ 30 w 52"/>
                <a:gd name="T5" fmla="*/ 118 h 132"/>
                <a:gd name="T6" fmla="*/ 30 w 52"/>
                <a:gd name="T7" fmla="*/ 116 h 132"/>
                <a:gd name="T8" fmla="*/ 32 w 52"/>
                <a:gd name="T9" fmla="*/ 112 h 132"/>
                <a:gd name="T10" fmla="*/ 32 w 52"/>
                <a:gd name="T11" fmla="*/ 108 h 132"/>
                <a:gd name="T12" fmla="*/ 36 w 52"/>
                <a:gd name="T13" fmla="*/ 104 h 132"/>
                <a:gd name="T14" fmla="*/ 40 w 52"/>
                <a:gd name="T15" fmla="*/ 100 h 132"/>
                <a:gd name="T16" fmla="*/ 44 w 52"/>
                <a:gd name="T17" fmla="*/ 96 h 132"/>
                <a:gd name="T18" fmla="*/ 44 w 52"/>
                <a:gd name="T19" fmla="*/ 92 h 132"/>
                <a:gd name="T20" fmla="*/ 44 w 52"/>
                <a:gd name="T21" fmla="*/ 80 h 132"/>
                <a:gd name="T22" fmla="*/ 44 w 52"/>
                <a:gd name="T23" fmla="*/ 66 h 132"/>
                <a:gd name="T24" fmla="*/ 46 w 52"/>
                <a:gd name="T25" fmla="*/ 52 h 132"/>
                <a:gd name="T26" fmla="*/ 52 w 52"/>
                <a:gd name="T27" fmla="*/ 44 h 132"/>
                <a:gd name="T28" fmla="*/ 50 w 52"/>
                <a:gd name="T29" fmla="*/ 44 h 132"/>
                <a:gd name="T30" fmla="*/ 50 w 52"/>
                <a:gd name="T31" fmla="*/ 40 h 132"/>
                <a:gd name="T32" fmla="*/ 48 w 52"/>
                <a:gd name="T33" fmla="*/ 36 h 132"/>
                <a:gd name="T34" fmla="*/ 46 w 52"/>
                <a:gd name="T35" fmla="*/ 30 h 132"/>
                <a:gd name="T36" fmla="*/ 44 w 52"/>
                <a:gd name="T37" fmla="*/ 24 h 132"/>
                <a:gd name="T38" fmla="*/ 44 w 52"/>
                <a:gd name="T39" fmla="*/ 20 h 132"/>
                <a:gd name="T40" fmla="*/ 44 w 52"/>
                <a:gd name="T41" fmla="*/ 14 h 132"/>
                <a:gd name="T42" fmla="*/ 16 w 52"/>
                <a:gd name="T43" fmla="*/ 16 h 132"/>
                <a:gd name="T44" fmla="*/ 16 w 52"/>
                <a:gd name="T45" fmla="*/ 14 h 132"/>
                <a:gd name="T46" fmla="*/ 14 w 52"/>
                <a:gd name="T47" fmla="*/ 12 h 132"/>
                <a:gd name="T48" fmla="*/ 12 w 52"/>
                <a:gd name="T49" fmla="*/ 8 h 132"/>
                <a:gd name="T50" fmla="*/ 8 w 52"/>
                <a:gd name="T51" fmla="*/ 4 h 132"/>
                <a:gd name="T52" fmla="*/ 4 w 52"/>
                <a:gd name="T53" fmla="*/ 2 h 132"/>
                <a:gd name="T54" fmla="*/ 0 w 52"/>
                <a:gd name="T55" fmla="*/ 0 h 13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2"/>
                <a:gd name="T85" fmla="*/ 0 h 132"/>
                <a:gd name="T86" fmla="*/ 52 w 52"/>
                <a:gd name="T87" fmla="*/ 132 h 13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2" h="132">
                  <a:moveTo>
                    <a:pt x="28" y="132"/>
                  </a:moveTo>
                  <a:lnTo>
                    <a:pt x="30" y="118"/>
                  </a:lnTo>
                  <a:lnTo>
                    <a:pt x="30" y="116"/>
                  </a:lnTo>
                  <a:lnTo>
                    <a:pt x="32" y="112"/>
                  </a:lnTo>
                  <a:lnTo>
                    <a:pt x="32" y="108"/>
                  </a:lnTo>
                  <a:lnTo>
                    <a:pt x="36" y="104"/>
                  </a:lnTo>
                  <a:lnTo>
                    <a:pt x="40" y="100"/>
                  </a:lnTo>
                  <a:lnTo>
                    <a:pt x="44" y="96"/>
                  </a:lnTo>
                  <a:lnTo>
                    <a:pt x="44" y="92"/>
                  </a:lnTo>
                  <a:lnTo>
                    <a:pt x="44" y="80"/>
                  </a:lnTo>
                  <a:lnTo>
                    <a:pt x="44" y="66"/>
                  </a:lnTo>
                  <a:lnTo>
                    <a:pt x="46" y="52"/>
                  </a:lnTo>
                  <a:lnTo>
                    <a:pt x="52" y="44"/>
                  </a:lnTo>
                  <a:lnTo>
                    <a:pt x="50" y="44"/>
                  </a:lnTo>
                  <a:lnTo>
                    <a:pt x="50" y="40"/>
                  </a:lnTo>
                  <a:lnTo>
                    <a:pt x="48" y="36"/>
                  </a:lnTo>
                  <a:lnTo>
                    <a:pt x="46" y="30"/>
                  </a:lnTo>
                  <a:lnTo>
                    <a:pt x="44" y="24"/>
                  </a:lnTo>
                  <a:lnTo>
                    <a:pt x="44" y="20"/>
                  </a:lnTo>
                  <a:lnTo>
                    <a:pt x="44" y="14"/>
                  </a:lnTo>
                  <a:lnTo>
                    <a:pt x="16" y="16"/>
                  </a:lnTo>
                  <a:lnTo>
                    <a:pt x="16" y="14"/>
                  </a:lnTo>
                  <a:lnTo>
                    <a:pt x="14" y="12"/>
                  </a:lnTo>
                  <a:lnTo>
                    <a:pt x="12" y="8"/>
                  </a:lnTo>
                  <a:lnTo>
                    <a:pt x="8" y="4"/>
                  </a:lnTo>
                  <a:lnTo>
                    <a:pt x="4" y="2"/>
                  </a:lnTo>
                  <a:lnTo>
                    <a:pt x="0" y="0"/>
                  </a:lnTo>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95" name="Freeform 279"/>
            <p:cNvSpPr>
              <a:spLocks/>
            </p:cNvSpPr>
            <p:nvPr/>
          </p:nvSpPr>
          <p:spPr bwMode="gray">
            <a:xfrm>
              <a:off x="2624" y="2533"/>
              <a:ext cx="241" cy="162"/>
            </a:xfrm>
            <a:custGeom>
              <a:avLst/>
              <a:gdLst>
                <a:gd name="T0" fmla="*/ 94 w 218"/>
                <a:gd name="T1" fmla="*/ 36 h 162"/>
                <a:gd name="T2" fmla="*/ 78 w 218"/>
                <a:gd name="T3" fmla="*/ 40 h 162"/>
                <a:gd name="T4" fmla="*/ 62 w 218"/>
                <a:gd name="T5" fmla="*/ 42 h 162"/>
                <a:gd name="T6" fmla="*/ 60 w 218"/>
                <a:gd name="T7" fmla="*/ 62 h 162"/>
                <a:gd name="T8" fmla="*/ 50 w 218"/>
                <a:gd name="T9" fmla="*/ 100 h 162"/>
                <a:gd name="T10" fmla="*/ 38 w 218"/>
                <a:gd name="T11" fmla="*/ 116 h 162"/>
                <a:gd name="T12" fmla="*/ 32 w 218"/>
                <a:gd name="T13" fmla="*/ 120 h 162"/>
                <a:gd name="T14" fmla="*/ 24 w 218"/>
                <a:gd name="T15" fmla="*/ 122 h 162"/>
                <a:gd name="T16" fmla="*/ 18 w 218"/>
                <a:gd name="T17" fmla="*/ 122 h 162"/>
                <a:gd name="T18" fmla="*/ 10 w 218"/>
                <a:gd name="T19" fmla="*/ 122 h 162"/>
                <a:gd name="T20" fmla="*/ 4 w 218"/>
                <a:gd name="T21" fmla="*/ 122 h 162"/>
                <a:gd name="T22" fmla="*/ 2 w 218"/>
                <a:gd name="T23" fmla="*/ 128 h 162"/>
                <a:gd name="T24" fmla="*/ 4 w 218"/>
                <a:gd name="T25" fmla="*/ 132 h 162"/>
                <a:gd name="T26" fmla="*/ 8 w 218"/>
                <a:gd name="T27" fmla="*/ 138 h 162"/>
                <a:gd name="T28" fmla="*/ 8 w 218"/>
                <a:gd name="T29" fmla="*/ 140 h 162"/>
                <a:gd name="T30" fmla="*/ 14 w 218"/>
                <a:gd name="T31" fmla="*/ 144 h 162"/>
                <a:gd name="T32" fmla="*/ 16 w 218"/>
                <a:gd name="T33" fmla="*/ 144 h 162"/>
                <a:gd name="T34" fmla="*/ 16 w 218"/>
                <a:gd name="T35" fmla="*/ 150 h 162"/>
                <a:gd name="T36" fmla="*/ 28 w 218"/>
                <a:gd name="T37" fmla="*/ 142 h 162"/>
                <a:gd name="T38" fmla="*/ 30 w 218"/>
                <a:gd name="T39" fmla="*/ 146 h 162"/>
                <a:gd name="T40" fmla="*/ 36 w 218"/>
                <a:gd name="T41" fmla="*/ 150 h 162"/>
                <a:gd name="T42" fmla="*/ 42 w 218"/>
                <a:gd name="T43" fmla="*/ 154 h 162"/>
                <a:gd name="T44" fmla="*/ 44 w 218"/>
                <a:gd name="T45" fmla="*/ 156 h 162"/>
                <a:gd name="T46" fmla="*/ 50 w 218"/>
                <a:gd name="T47" fmla="*/ 162 h 162"/>
                <a:gd name="T48" fmla="*/ 50 w 218"/>
                <a:gd name="T49" fmla="*/ 158 h 162"/>
                <a:gd name="T50" fmla="*/ 56 w 218"/>
                <a:gd name="T51" fmla="*/ 152 h 162"/>
                <a:gd name="T52" fmla="*/ 68 w 218"/>
                <a:gd name="T53" fmla="*/ 146 h 162"/>
                <a:gd name="T54" fmla="*/ 82 w 218"/>
                <a:gd name="T55" fmla="*/ 146 h 162"/>
                <a:gd name="T56" fmla="*/ 88 w 218"/>
                <a:gd name="T57" fmla="*/ 146 h 162"/>
                <a:gd name="T58" fmla="*/ 88 w 218"/>
                <a:gd name="T59" fmla="*/ 148 h 162"/>
                <a:gd name="T60" fmla="*/ 96 w 218"/>
                <a:gd name="T61" fmla="*/ 150 h 162"/>
                <a:gd name="T62" fmla="*/ 106 w 218"/>
                <a:gd name="T63" fmla="*/ 154 h 162"/>
                <a:gd name="T64" fmla="*/ 110 w 218"/>
                <a:gd name="T65" fmla="*/ 156 h 162"/>
                <a:gd name="T66" fmla="*/ 114 w 218"/>
                <a:gd name="T67" fmla="*/ 152 h 162"/>
                <a:gd name="T68" fmla="*/ 122 w 218"/>
                <a:gd name="T69" fmla="*/ 148 h 162"/>
                <a:gd name="T70" fmla="*/ 130 w 218"/>
                <a:gd name="T71" fmla="*/ 148 h 162"/>
                <a:gd name="T72" fmla="*/ 144 w 218"/>
                <a:gd name="T73" fmla="*/ 144 h 162"/>
                <a:gd name="T74" fmla="*/ 166 w 218"/>
                <a:gd name="T75" fmla="*/ 148 h 162"/>
                <a:gd name="T76" fmla="*/ 170 w 218"/>
                <a:gd name="T77" fmla="*/ 146 h 162"/>
                <a:gd name="T78" fmla="*/ 178 w 218"/>
                <a:gd name="T79" fmla="*/ 142 h 162"/>
                <a:gd name="T80" fmla="*/ 188 w 218"/>
                <a:gd name="T81" fmla="*/ 140 h 162"/>
                <a:gd name="T82" fmla="*/ 196 w 218"/>
                <a:gd name="T83" fmla="*/ 118 h 162"/>
                <a:gd name="T84" fmla="*/ 196 w 218"/>
                <a:gd name="T85" fmla="*/ 116 h 162"/>
                <a:gd name="T86" fmla="*/ 198 w 218"/>
                <a:gd name="T87" fmla="*/ 108 h 162"/>
                <a:gd name="T88" fmla="*/ 206 w 218"/>
                <a:gd name="T89" fmla="*/ 100 h 162"/>
                <a:gd name="T90" fmla="*/ 210 w 218"/>
                <a:gd name="T91" fmla="*/ 92 h 162"/>
                <a:gd name="T92" fmla="*/ 210 w 218"/>
                <a:gd name="T93" fmla="*/ 66 h 162"/>
                <a:gd name="T94" fmla="*/ 218 w 218"/>
                <a:gd name="T95" fmla="*/ 44 h 162"/>
                <a:gd name="T96" fmla="*/ 216 w 218"/>
                <a:gd name="T97" fmla="*/ 40 h 162"/>
                <a:gd name="T98" fmla="*/ 212 w 218"/>
                <a:gd name="T99" fmla="*/ 30 h 162"/>
                <a:gd name="T100" fmla="*/ 210 w 218"/>
                <a:gd name="T101" fmla="*/ 20 h 162"/>
                <a:gd name="T102" fmla="*/ 182 w 218"/>
                <a:gd name="T103" fmla="*/ 16 h 162"/>
                <a:gd name="T104" fmla="*/ 180 w 218"/>
                <a:gd name="T105" fmla="*/ 12 h 162"/>
                <a:gd name="T106" fmla="*/ 174 w 218"/>
                <a:gd name="T107" fmla="*/ 4 h 162"/>
                <a:gd name="T108" fmla="*/ 166 w 218"/>
                <a:gd name="T109" fmla="*/ 0 h 162"/>
                <a:gd name="T110" fmla="*/ 162 w 218"/>
                <a:gd name="T111" fmla="*/ 0 h 1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18"/>
                <a:gd name="T169" fmla="*/ 0 h 162"/>
                <a:gd name="T170" fmla="*/ 218 w 218"/>
                <a:gd name="T171" fmla="*/ 162 h 16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18" h="162">
                  <a:moveTo>
                    <a:pt x="162" y="0"/>
                  </a:moveTo>
                  <a:lnTo>
                    <a:pt x="94" y="36"/>
                  </a:lnTo>
                  <a:lnTo>
                    <a:pt x="90" y="38"/>
                  </a:lnTo>
                  <a:lnTo>
                    <a:pt x="78" y="40"/>
                  </a:lnTo>
                  <a:lnTo>
                    <a:pt x="68" y="42"/>
                  </a:lnTo>
                  <a:lnTo>
                    <a:pt x="62" y="42"/>
                  </a:lnTo>
                  <a:lnTo>
                    <a:pt x="62" y="48"/>
                  </a:lnTo>
                  <a:lnTo>
                    <a:pt x="60" y="62"/>
                  </a:lnTo>
                  <a:lnTo>
                    <a:pt x="56" y="80"/>
                  </a:lnTo>
                  <a:lnTo>
                    <a:pt x="50" y="100"/>
                  </a:lnTo>
                  <a:lnTo>
                    <a:pt x="38" y="116"/>
                  </a:lnTo>
                  <a:lnTo>
                    <a:pt x="36" y="118"/>
                  </a:lnTo>
                  <a:lnTo>
                    <a:pt x="32" y="120"/>
                  </a:lnTo>
                  <a:lnTo>
                    <a:pt x="28" y="120"/>
                  </a:lnTo>
                  <a:lnTo>
                    <a:pt x="24" y="122"/>
                  </a:lnTo>
                  <a:lnTo>
                    <a:pt x="20" y="122"/>
                  </a:lnTo>
                  <a:lnTo>
                    <a:pt x="18" y="122"/>
                  </a:lnTo>
                  <a:lnTo>
                    <a:pt x="14" y="122"/>
                  </a:lnTo>
                  <a:lnTo>
                    <a:pt x="10" y="122"/>
                  </a:lnTo>
                  <a:lnTo>
                    <a:pt x="6" y="122"/>
                  </a:lnTo>
                  <a:lnTo>
                    <a:pt x="4" y="122"/>
                  </a:lnTo>
                  <a:lnTo>
                    <a:pt x="0" y="128"/>
                  </a:lnTo>
                  <a:lnTo>
                    <a:pt x="2" y="128"/>
                  </a:lnTo>
                  <a:lnTo>
                    <a:pt x="2" y="130"/>
                  </a:lnTo>
                  <a:lnTo>
                    <a:pt x="4" y="132"/>
                  </a:lnTo>
                  <a:lnTo>
                    <a:pt x="6" y="136"/>
                  </a:lnTo>
                  <a:lnTo>
                    <a:pt x="8" y="138"/>
                  </a:lnTo>
                  <a:lnTo>
                    <a:pt x="8" y="140"/>
                  </a:lnTo>
                  <a:lnTo>
                    <a:pt x="10" y="142"/>
                  </a:lnTo>
                  <a:lnTo>
                    <a:pt x="14" y="144"/>
                  </a:lnTo>
                  <a:lnTo>
                    <a:pt x="16" y="144"/>
                  </a:lnTo>
                  <a:lnTo>
                    <a:pt x="16" y="146"/>
                  </a:lnTo>
                  <a:lnTo>
                    <a:pt x="16" y="150"/>
                  </a:lnTo>
                  <a:lnTo>
                    <a:pt x="26" y="150"/>
                  </a:lnTo>
                  <a:lnTo>
                    <a:pt x="28" y="142"/>
                  </a:lnTo>
                  <a:lnTo>
                    <a:pt x="28" y="144"/>
                  </a:lnTo>
                  <a:lnTo>
                    <a:pt x="30" y="146"/>
                  </a:lnTo>
                  <a:lnTo>
                    <a:pt x="34" y="148"/>
                  </a:lnTo>
                  <a:lnTo>
                    <a:pt x="36" y="150"/>
                  </a:lnTo>
                  <a:lnTo>
                    <a:pt x="38" y="152"/>
                  </a:lnTo>
                  <a:lnTo>
                    <a:pt x="42" y="154"/>
                  </a:lnTo>
                  <a:lnTo>
                    <a:pt x="44" y="156"/>
                  </a:lnTo>
                  <a:lnTo>
                    <a:pt x="46" y="158"/>
                  </a:lnTo>
                  <a:lnTo>
                    <a:pt x="50" y="162"/>
                  </a:lnTo>
                  <a:lnTo>
                    <a:pt x="50" y="160"/>
                  </a:lnTo>
                  <a:lnTo>
                    <a:pt x="50" y="158"/>
                  </a:lnTo>
                  <a:lnTo>
                    <a:pt x="54" y="156"/>
                  </a:lnTo>
                  <a:lnTo>
                    <a:pt x="56" y="152"/>
                  </a:lnTo>
                  <a:lnTo>
                    <a:pt x="62" y="148"/>
                  </a:lnTo>
                  <a:lnTo>
                    <a:pt x="68" y="146"/>
                  </a:lnTo>
                  <a:lnTo>
                    <a:pt x="76" y="146"/>
                  </a:lnTo>
                  <a:lnTo>
                    <a:pt x="82" y="146"/>
                  </a:lnTo>
                  <a:lnTo>
                    <a:pt x="86" y="146"/>
                  </a:lnTo>
                  <a:lnTo>
                    <a:pt x="88" y="146"/>
                  </a:lnTo>
                  <a:lnTo>
                    <a:pt x="88" y="148"/>
                  </a:lnTo>
                  <a:lnTo>
                    <a:pt x="92" y="148"/>
                  </a:lnTo>
                  <a:lnTo>
                    <a:pt x="96" y="150"/>
                  </a:lnTo>
                  <a:lnTo>
                    <a:pt x="102" y="152"/>
                  </a:lnTo>
                  <a:lnTo>
                    <a:pt x="106" y="154"/>
                  </a:lnTo>
                  <a:lnTo>
                    <a:pt x="108" y="156"/>
                  </a:lnTo>
                  <a:lnTo>
                    <a:pt x="110" y="156"/>
                  </a:lnTo>
                  <a:lnTo>
                    <a:pt x="110" y="154"/>
                  </a:lnTo>
                  <a:lnTo>
                    <a:pt x="114" y="152"/>
                  </a:lnTo>
                  <a:lnTo>
                    <a:pt x="118" y="148"/>
                  </a:lnTo>
                  <a:lnTo>
                    <a:pt x="122" y="148"/>
                  </a:lnTo>
                  <a:lnTo>
                    <a:pt x="126" y="146"/>
                  </a:lnTo>
                  <a:lnTo>
                    <a:pt x="130" y="148"/>
                  </a:lnTo>
                  <a:lnTo>
                    <a:pt x="134" y="146"/>
                  </a:lnTo>
                  <a:lnTo>
                    <a:pt x="144" y="144"/>
                  </a:lnTo>
                  <a:lnTo>
                    <a:pt x="154" y="144"/>
                  </a:lnTo>
                  <a:lnTo>
                    <a:pt x="166" y="148"/>
                  </a:lnTo>
                  <a:lnTo>
                    <a:pt x="168" y="148"/>
                  </a:lnTo>
                  <a:lnTo>
                    <a:pt x="170" y="146"/>
                  </a:lnTo>
                  <a:lnTo>
                    <a:pt x="174" y="144"/>
                  </a:lnTo>
                  <a:lnTo>
                    <a:pt x="178" y="142"/>
                  </a:lnTo>
                  <a:lnTo>
                    <a:pt x="182" y="140"/>
                  </a:lnTo>
                  <a:lnTo>
                    <a:pt x="188" y="140"/>
                  </a:lnTo>
                  <a:lnTo>
                    <a:pt x="192" y="140"/>
                  </a:lnTo>
                  <a:lnTo>
                    <a:pt x="196" y="118"/>
                  </a:lnTo>
                  <a:lnTo>
                    <a:pt x="196" y="116"/>
                  </a:lnTo>
                  <a:lnTo>
                    <a:pt x="198" y="112"/>
                  </a:lnTo>
                  <a:lnTo>
                    <a:pt x="198" y="108"/>
                  </a:lnTo>
                  <a:lnTo>
                    <a:pt x="202" y="104"/>
                  </a:lnTo>
                  <a:lnTo>
                    <a:pt x="206" y="100"/>
                  </a:lnTo>
                  <a:lnTo>
                    <a:pt x="210" y="96"/>
                  </a:lnTo>
                  <a:lnTo>
                    <a:pt x="210" y="92"/>
                  </a:lnTo>
                  <a:lnTo>
                    <a:pt x="210" y="80"/>
                  </a:lnTo>
                  <a:lnTo>
                    <a:pt x="210" y="66"/>
                  </a:lnTo>
                  <a:lnTo>
                    <a:pt x="212" y="52"/>
                  </a:lnTo>
                  <a:lnTo>
                    <a:pt x="218" y="44"/>
                  </a:lnTo>
                  <a:lnTo>
                    <a:pt x="216" y="44"/>
                  </a:lnTo>
                  <a:lnTo>
                    <a:pt x="216" y="40"/>
                  </a:lnTo>
                  <a:lnTo>
                    <a:pt x="214" y="36"/>
                  </a:lnTo>
                  <a:lnTo>
                    <a:pt x="212" y="30"/>
                  </a:lnTo>
                  <a:lnTo>
                    <a:pt x="210" y="24"/>
                  </a:lnTo>
                  <a:lnTo>
                    <a:pt x="210" y="20"/>
                  </a:lnTo>
                  <a:lnTo>
                    <a:pt x="210" y="14"/>
                  </a:lnTo>
                  <a:lnTo>
                    <a:pt x="182" y="16"/>
                  </a:lnTo>
                  <a:lnTo>
                    <a:pt x="182" y="14"/>
                  </a:lnTo>
                  <a:lnTo>
                    <a:pt x="180" y="12"/>
                  </a:lnTo>
                  <a:lnTo>
                    <a:pt x="178" y="8"/>
                  </a:lnTo>
                  <a:lnTo>
                    <a:pt x="174" y="4"/>
                  </a:lnTo>
                  <a:lnTo>
                    <a:pt x="170" y="2"/>
                  </a:lnTo>
                  <a:lnTo>
                    <a:pt x="166" y="0"/>
                  </a:lnTo>
                  <a:lnTo>
                    <a:pt x="162" y="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96" name="Freeform 281"/>
            <p:cNvSpPr>
              <a:spLocks/>
            </p:cNvSpPr>
            <p:nvPr/>
          </p:nvSpPr>
          <p:spPr bwMode="gray">
            <a:xfrm>
              <a:off x="2836" y="2547"/>
              <a:ext cx="139" cy="212"/>
            </a:xfrm>
            <a:custGeom>
              <a:avLst/>
              <a:gdLst>
                <a:gd name="T0" fmla="*/ 126 w 126"/>
                <a:gd name="T1" fmla="*/ 46 h 212"/>
                <a:gd name="T2" fmla="*/ 124 w 126"/>
                <a:gd name="T3" fmla="*/ 90 h 212"/>
                <a:gd name="T4" fmla="*/ 120 w 126"/>
                <a:gd name="T5" fmla="*/ 88 h 212"/>
                <a:gd name="T6" fmla="*/ 112 w 126"/>
                <a:gd name="T7" fmla="*/ 90 h 212"/>
                <a:gd name="T8" fmla="*/ 108 w 126"/>
                <a:gd name="T9" fmla="*/ 92 h 212"/>
                <a:gd name="T10" fmla="*/ 106 w 126"/>
                <a:gd name="T11" fmla="*/ 98 h 212"/>
                <a:gd name="T12" fmla="*/ 106 w 126"/>
                <a:gd name="T13" fmla="*/ 104 h 212"/>
                <a:gd name="T14" fmla="*/ 102 w 126"/>
                <a:gd name="T15" fmla="*/ 110 h 212"/>
                <a:gd name="T16" fmla="*/ 98 w 126"/>
                <a:gd name="T17" fmla="*/ 114 h 212"/>
                <a:gd name="T18" fmla="*/ 98 w 126"/>
                <a:gd name="T19" fmla="*/ 120 h 212"/>
                <a:gd name="T20" fmla="*/ 98 w 126"/>
                <a:gd name="T21" fmla="*/ 124 h 212"/>
                <a:gd name="T22" fmla="*/ 98 w 126"/>
                <a:gd name="T23" fmla="*/ 124 h 212"/>
                <a:gd name="T24" fmla="*/ 98 w 126"/>
                <a:gd name="T25" fmla="*/ 122 h 212"/>
                <a:gd name="T26" fmla="*/ 100 w 126"/>
                <a:gd name="T27" fmla="*/ 126 h 212"/>
                <a:gd name="T28" fmla="*/ 104 w 126"/>
                <a:gd name="T29" fmla="*/ 132 h 212"/>
                <a:gd name="T30" fmla="*/ 102 w 126"/>
                <a:gd name="T31" fmla="*/ 138 h 212"/>
                <a:gd name="T32" fmla="*/ 102 w 126"/>
                <a:gd name="T33" fmla="*/ 150 h 212"/>
                <a:gd name="T34" fmla="*/ 104 w 126"/>
                <a:gd name="T35" fmla="*/ 158 h 212"/>
                <a:gd name="T36" fmla="*/ 106 w 126"/>
                <a:gd name="T37" fmla="*/ 168 h 212"/>
                <a:gd name="T38" fmla="*/ 108 w 126"/>
                <a:gd name="T39" fmla="*/ 174 h 212"/>
                <a:gd name="T40" fmla="*/ 108 w 126"/>
                <a:gd name="T41" fmla="*/ 176 h 212"/>
                <a:gd name="T42" fmla="*/ 100 w 126"/>
                <a:gd name="T43" fmla="*/ 178 h 212"/>
                <a:gd name="T44" fmla="*/ 92 w 126"/>
                <a:gd name="T45" fmla="*/ 182 h 212"/>
                <a:gd name="T46" fmla="*/ 86 w 126"/>
                <a:gd name="T47" fmla="*/ 190 h 212"/>
                <a:gd name="T48" fmla="*/ 86 w 126"/>
                <a:gd name="T49" fmla="*/ 192 h 212"/>
                <a:gd name="T50" fmla="*/ 84 w 126"/>
                <a:gd name="T51" fmla="*/ 198 h 212"/>
                <a:gd name="T52" fmla="*/ 78 w 126"/>
                <a:gd name="T53" fmla="*/ 202 h 212"/>
                <a:gd name="T54" fmla="*/ 68 w 126"/>
                <a:gd name="T55" fmla="*/ 204 h 212"/>
                <a:gd name="T56" fmla="*/ 66 w 126"/>
                <a:gd name="T57" fmla="*/ 202 h 212"/>
                <a:gd name="T58" fmla="*/ 60 w 126"/>
                <a:gd name="T59" fmla="*/ 200 h 212"/>
                <a:gd name="T60" fmla="*/ 58 w 126"/>
                <a:gd name="T61" fmla="*/ 204 h 212"/>
                <a:gd name="T62" fmla="*/ 46 w 126"/>
                <a:gd name="T63" fmla="*/ 208 h 212"/>
                <a:gd name="T64" fmla="*/ 12 w 126"/>
                <a:gd name="T65" fmla="*/ 212 h 212"/>
                <a:gd name="T66" fmla="*/ 12 w 126"/>
                <a:gd name="T67" fmla="*/ 210 h 212"/>
                <a:gd name="T68" fmla="*/ 10 w 126"/>
                <a:gd name="T69" fmla="*/ 204 h 212"/>
                <a:gd name="T70" fmla="*/ 6 w 126"/>
                <a:gd name="T71" fmla="*/ 200 h 212"/>
                <a:gd name="T72" fmla="*/ 2 w 126"/>
                <a:gd name="T73" fmla="*/ 194 h 212"/>
                <a:gd name="T74" fmla="*/ 2 w 126"/>
                <a:gd name="T75" fmla="*/ 184 h 212"/>
                <a:gd name="T76" fmla="*/ 6 w 126"/>
                <a:gd name="T77" fmla="*/ 186 h 212"/>
                <a:gd name="T78" fmla="*/ 12 w 126"/>
                <a:gd name="T79" fmla="*/ 184 h 212"/>
                <a:gd name="T80" fmla="*/ 18 w 126"/>
                <a:gd name="T81" fmla="*/ 180 h 212"/>
                <a:gd name="T82" fmla="*/ 18 w 126"/>
                <a:gd name="T83" fmla="*/ 174 h 212"/>
                <a:gd name="T84" fmla="*/ 16 w 126"/>
                <a:gd name="T85" fmla="*/ 168 h 212"/>
                <a:gd name="T86" fmla="*/ 12 w 126"/>
                <a:gd name="T87" fmla="*/ 156 h 212"/>
                <a:gd name="T88" fmla="*/ 12 w 126"/>
                <a:gd name="T89" fmla="*/ 150 h 212"/>
                <a:gd name="T90" fmla="*/ 14 w 126"/>
                <a:gd name="T91" fmla="*/ 144 h 212"/>
                <a:gd name="T92" fmla="*/ 12 w 126"/>
                <a:gd name="T93" fmla="*/ 136 h 212"/>
                <a:gd name="T94" fmla="*/ 10 w 126"/>
                <a:gd name="T95" fmla="*/ 132 h 212"/>
                <a:gd name="T96" fmla="*/ 8 w 126"/>
                <a:gd name="T97" fmla="*/ 130 h 212"/>
                <a:gd name="T98" fmla="*/ 4 w 126"/>
                <a:gd name="T99" fmla="*/ 126 h 212"/>
                <a:gd name="T100" fmla="*/ 0 w 126"/>
                <a:gd name="T101" fmla="*/ 126 h 212"/>
                <a:gd name="T102" fmla="*/ 2 w 126"/>
                <a:gd name="T103" fmla="*/ 120 h 212"/>
                <a:gd name="T104" fmla="*/ 6 w 126"/>
                <a:gd name="T105" fmla="*/ 104 h 212"/>
                <a:gd name="T106" fmla="*/ 4 w 126"/>
                <a:gd name="T107" fmla="*/ 102 h 212"/>
                <a:gd name="T108" fmla="*/ 6 w 126"/>
                <a:gd name="T109" fmla="*/ 96 h 212"/>
                <a:gd name="T110" fmla="*/ 12 w 126"/>
                <a:gd name="T111" fmla="*/ 88 h 212"/>
                <a:gd name="T112" fmla="*/ 18 w 126"/>
                <a:gd name="T113" fmla="*/ 78 h 212"/>
                <a:gd name="T114" fmla="*/ 18 w 126"/>
                <a:gd name="T115" fmla="*/ 50 h 212"/>
                <a:gd name="T116" fmla="*/ 26 w 126"/>
                <a:gd name="T117" fmla="*/ 30 h 212"/>
                <a:gd name="T118" fmla="*/ 24 w 126"/>
                <a:gd name="T119" fmla="*/ 26 h 212"/>
                <a:gd name="T120" fmla="*/ 20 w 126"/>
                <a:gd name="T121" fmla="*/ 16 h 212"/>
                <a:gd name="T122" fmla="*/ 18 w 126"/>
                <a:gd name="T123" fmla="*/ 6 h 212"/>
                <a:gd name="T124" fmla="*/ 18 w 126"/>
                <a:gd name="T125" fmla="*/ 0 h 2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6"/>
                <a:gd name="T190" fmla="*/ 0 h 212"/>
                <a:gd name="T191" fmla="*/ 126 w 126"/>
                <a:gd name="T192" fmla="*/ 212 h 21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6" h="212">
                  <a:moveTo>
                    <a:pt x="18" y="0"/>
                  </a:moveTo>
                  <a:lnTo>
                    <a:pt x="126" y="46"/>
                  </a:lnTo>
                  <a:lnTo>
                    <a:pt x="124" y="90"/>
                  </a:lnTo>
                  <a:lnTo>
                    <a:pt x="122" y="90"/>
                  </a:lnTo>
                  <a:lnTo>
                    <a:pt x="120" y="88"/>
                  </a:lnTo>
                  <a:lnTo>
                    <a:pt x="116" y="88"/>
                  </a:lnTo>
                  <a:lnTo>
                    <a:pt x="112" y="90"/>
                  </a:lnTo>
                  <a:lnTo>
                    <a:pt x="110" y="90"/>
                  </a:lnTo>
                  <a:lnTo>
                    <a:pt x="108" y="92"/>
                  </a:lnTo>
                  <a:lnTo>
                    <a:pt x="106" y="96"/>
                  </a:lnTo>
                  <a:lnTo>
                    <a:pt x="106" y="98"/>
                  </a:lnTo>
                  <a:lnTo>
                    <a:pt x="106" y="100"/>
                  </a:lnTo>
                  <a:lnTo>
                    <a:pt x="106" y="104"/>
                  </a:lnTo>
                  <a:lnTo>
                    <a:pt x="104" y="108"/>
                  </a:lnTo>
                  <a:lnTo>
                    <a:pt x="102" y="110"/>
                  </a:lnTo>
                  <a:lnTo>
                    <a:pt x="100" y="110"/>
                  </a:lnTo>
                  <a:lnTo>
                    <a:pt x="98" y="114"/>
                  </a:lnTo>
                  <a:lnTo>
                    <a:pt x="96" y="116"/>
                  </a:lnTo>
                  <a:lnTo>
                    <a:pt x="98" y="120"/>
                  </a:lnTo>
                  <a:lnTo>
                    <a:pt x="98" y="122"/>
                  </a:lnTo>
                  <a:lnTo>
                    <a:pt x="98" y="124"/>
                  </a:lnTo>
                  <a:lnTo>
                    <a:pt x="98" y="122"/>
                  </a:lnTo>
                  <a:lnTo>
                    <a:pt x="98" y="124"/>
                  </a:lnTo>
                  <a:lnTo>
                    <a:pt x="100" y="126"/>
                  </a:lnTo>
                  <a:lnTo>
                    <a:pt x="102" y="128"/>
                  </a:lnTo>
                  <a:lnTo>
                    <a:pt x="104" y="132"/>
                  </a:lnTo>
                  <a:lnTo>
                    <a:pt x="104" y="134"/>
                  </a:lnTo>
                  <a:lnTo>
                    <a:pt x="102" y="138"/>
                  </a:lnTo>
                  <a:lnTo>
                    <a:pt x="102" y="144"/>
                  </a:lnTo>
                  <a:lnTo>
                    <a:pt x="102" y="150"/>
                  </a:lnTo>
                  <a:lnTo>
                    <a:pt x="102" y="154"/>
                  </a:lnTo>
                  <a:lnTo>
                    <a:pt x="104" y="158"/>
                  </a:lnTo>
                  <a:lnTo>
                    <a:pt x="104" y="162"/>
                  </a:lnTo>
                  <a:lnTo>
                    <a:pt x="106" y="168"/>
                  </a:lnTo>
                  <a:lnTo>
                    <a:pt x="108" y="172"/>
                  </a:lnTo>
                  <a:lnTo>
                    <a:pt x="108" y="174"/>
                  </a:lnTo>
                  <a:lnTo>
                    <a:pt x="108" y="176"/>
                  </a:lnTo>
                  <a:lnTo>
                    <a:pt x="104" y="178"/>
                  </a:lnTo>
                  <a:lnTo>
                    <a:pt x="100" y="178"/>
                  </a:lnTo>
                  <a:lnTo>
                    <a:pt x="96" y="180"/>
                  </a:lnTo>
                  <a:lnTo>
                    <a:pt x="92" y="182"/>
                  </a:lnTo>
                  <a:lnTo>
                    <a:pt x="88" y="186"/>
                  </a:lnTo>
                  <a:lnTo>
                    <a:pt x="86" y="190"/>
                  </a:lnTo>
                  <a:lnTo>
                    <a:pt x="86" y="192"/>
                  </a:lnTo>
                  <a:lnTo>
                    <a:pt x="86" y="194"/>
                  </a:lnTo>
                  <a:lnTo>
                    <a:pt x="84" y="198"/>
                  </a:lnTo>
                  <a:lnTo>
                    <a:pt x="82" y="200"/>
                  </a:lnTo>
                  <a:lnTo>
                    <a:pt x="78" y="202"/>
                  </a:lnTo>
                  <a:lnTo>
                    <a:pt x="74" y="204"/>
                  </a:lnTo>
                  <a:lnTo>
                    <a:pt x="68" y="204"/>
                  </a:lnTo>
                  <a:lnTo>
                    <a:pt x="68" y="202"/>
                  </a:lnTo>
                  <a:lnTo>
                    <a:pt x="66" y="202"/>
                  </a:lnTo>
                  <a:lnTo>
                    <a:pt x="64" y="202"/>
                  </a:lnTo>
                  <a:lnTo>
                    <a:pt x="60" y="200"/>
                  </a:lnTo>
                  <a:lnTo>
                    <a:pt x="58" y="202"/>
                  </a:lnTo>
                  <a:lnTo>
                    <a:pt x="58" y="204"/>
                  </a:lnTo>
                  <a:lnTo>
                    <a:pt x="56" y="204"/>
                  </a:lnTo>
                  <a:lnTo>
                    <a:pt x="46" y="208"/>
                  </a:lnTo>
                  <a:lnTo>
                    <a:pt x="32" y="210"/>
                  </a:lnTo>
                  <a:lnTo>
                    <a:pt x="12" y="212"/>
                  </a:lnTo>
                  <a:lnTo>
                    <a:pt x="12" y="210"/>
                  </a:lnTo>
                  <a:lnTo>
                    <a:pt x="10" y="206"/>
                  </a:lnTo>
                  <a:lnTo>
                    <a:pt x="10" y="204"/>
                  </a:lnTo>
                  <a:lnTo>
                    <a:pt x="6" y="202"/>
                  </a:lnTo>
                  <a:lnTo>
                    <a:pt x="6" y="200"/>
                  </a:lnTo>
                  <a:lnTo>
                    <a:pt x="4" y="198"/>
                  </a:lnTo>
                  <a:lnTo>
                    <a:pt x="2" y="194"/>
                  </a:lnTo>
                  <a:lnTo>
                    <a:pt x="2" y="190"/>
                  </a:lnTo>
                  <a:lnTo>
                    <a:pt x="2" y="184"/>
                  </a:lnTo>
                  <a:lnTo>
                    <a:pt x="4" y="184"/>
                  </a:lnTo>
                  <a:lnTo>
                    <a:pt x="6" y="186"/>
                  </a:lnTo>
                  <a:lnTo>
                    <a:pt x="8" y="184"/>
                  </a:lnTo>
                  <a:lnTo>
                    <a:pt x="12" y="184"/>
                  </a:lnTo>
                  <a:lnTo>
                    <a:pt x="14" y="182"/>
                  </a:lnTo>
                  <a:lnTo>
                    <a:pt x="18" y="180"/>
                  </a:lnTo>
                  <a:lnTo>
                    <a:pt x="18" y="176"/>
                  </a:lnTo>
                  <a:lnTo>
                    <a:pt x="18" y="174"/>
                  </a:lnTo>
                  <a:lnTo>
                    <a:pt x="18" y="172"/>
                  </a:lnTo>
                  <a:lnTo>
                    <a:pt x="16" y="168"/>
                  </a:lnTo>
                  <a:lnTo>
                    <a:pt x="14" y="162"/>
                  </a:lnTo>
                  <a:lnTo>
                    <a:pt x="12" y="156"/>
                  </a:lnTo>
                  <a:lnTo>
                    <a:pt x="12" y="152"/>
                  </a:lnTo>
                  <a:lnTo>
                    <a:pt x="12" y="150"/>
                  </a:lnTo>
                  <a:lnTo>
                    <a:pt x="12" y="146"/>
                  </a:lnTo>
                  <a:lnTo>
                    <a:pt x="14" y="144"/>
                  </a:lnTo>
                  <a:lnTo>
                    <a:pt x="12" y="140"/>
                  </a:lnTo>
                  <a:lnTo>
                    <a:pt x="12" y="136"/>
                  </a:lnTo>
                  <a:lnTo>
                    <a:pt x="10" y="132"/>
                  </a:lnTo>
                  <a:lnTo>
                    <a:pt x="10" y="130"/>
                  </a:lnTo>
                  <a:lnTo>
                    <a:pt x="8" y="130"/>
                  </a:lnTo>
                  <a:lnTo>
                    <a:pt x="6" y="128"/>
                  </a:lnTo>
                  <a:lnTo>
                    <a:pt x="4" y="126"/>
                  </a:lnTo>
                  <a:lnTo>
                    <a:pt x="0" y="128"/>
                  </a:lnTo>
                  <a:lnTo>
                    <a:pt x="0" y="126"/>
                  </a:lnTo>
                  <a:lnTo>
                    <a:pt x="0" y="124"/>
                  </a:lnTo>
                  <a:lnTo>
                    <a:pt x="2" y="120"/>
                  </a:lnTo>
                  <a:lnTo>
                    <a:pt x="4" y="114"/>
                  </a:lnTo>
                  <a:lnTo>
                    <a:pt x="6" y="104"/>
                  </a:lnTo>
                  <a:lnTo>
                    <a:pt x="4" y="104"/>
                  </a:lnTo>
                  <a:lnTo>
                    <a:pt x="4" y="102"/>
                  </a:lnTo>
                  <a:lnTo>
                    <a:pt x="4" y="100"/>
                  </a:lnTo>
                  <a:lnTo>
                    <a:pt x="6" y="96"/>
                  </a:lnTo>
                  <a:lnTo>
                    <a:pt x="8" y="92"/>
                  </a:lnTo>
                  <a:lnTo>
                    <a:pt x="12" y="88"/>
                  </a:lnTo>
                  <a:lnTo>
                    <a:pt x="18" y="82"/>
                  </a:lnTo>
                  <a:lnTo>
                    <a:pt x="18" y="78"/>
                  </a:lnTo>
                  <a:lnTo>
                    <a:pt x="18" y="66"/>
                  </a:lnTo>
                  <a:lnTo>
                    <a:pt x="18" y="50"/>
                  </a:lnTo>
                  <a:lnTo>
                    <a:pt x="20" y="38"/>
                  </a:lnTo>
                  <a:lnTo>
                    <a:pt x="26" y="30"/>
                  </a:lnTo>
                  <a:lnTo>
                    <a:pt x="24" y="30"/>
                  </a:lnTo>
                  <a:lnTo>
                    <a:pt x="24" y="26"/>
                  </a:lnTo>
                  <a:lnTo>
                    <a:pt x="22" y="22"/>
                  </a:lnTo>
                  <a:lnTo>
                    <a:pt x="20" y="16"/>
                  </a:lnTo>
                  <a:lnTo>
                    <a:pt x="18" y="12"/>
                  </a:lnTo>
                  <a:lnTo>
                    <a:pt x="18" y="6"/>
                  </a:lnTo>
                  <a:lnTo>
                    <a:pt x="18" y="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97" name="Freeform 282"/>
            <p:cNvSpPr>
              <a:spLocks/>
            </p:cNvSpPr>
            <p:nvPr/>
          </p:nvSpPr>
          <p:spPr bwMode="gray">
            <a:xfrm>
              <a:off x="2944" y="2553"/>
              <a:ext cx="241" cy="250"/>
            </a:xfrm>
            <a:custGeom>
              <a:avLst/>
              <a:gdLst>
                <a:gd name="T0" fmla="*/ 186 w 218"/>
                <a:gd name="T1" fmla="*/ 4 h 250"/>
                <a:gd name="T2" fmla="*/ 174 w 218"/>
                <a:gd name="T3" fmla="*/ 16 h 250"/>
                <a:gd name="T4" fmla="*/ 28 w 218"/>
                <a:gd name="T5" fmla="*/ 22 h 250"/>
                <a:gd name="T6" fmla="*/ 24 w 218"/>
                <a:gd name="T7" fmla="*/ 82 h 250"/>
                <a:gd name="T8" fmla="*/ 14 w 218"/>
                <a:gd name="T9" fmla="*/ 84 h 250"/>
                <a:gd name="T10" fmla="*/ 10 w 218"/>
                <a:gd name="T11" fmla="*/ 90 h 250"/>
                <a:gd name="T12" fmla="*/ 6 w 218"/>
                <a:gd name="T13" fmla="*/ 100 h 250"/>
                <a:gd name="T14" fmla="*/ 2 w 218"/>
                <a:gd name="T15" fmla="*/ 106 h 250"/>
                <a:gd name="T16" fmla="*/ 0 w 218"/>
                <a:gd name="T17" fmla="*/ 110 h 250"/>
                <a:gd name="T18" fmla="*/ 4 w 218"/>
                <a:gd name="T19" fmla="*/ 122 h 250"/>
                <a:gd name="T20" fmla="*/ 6 w 218"/>
                <a:gd name="T21" fmla="*/ 128 h 250"/>
                <a:gd name="T22" fmla="*/ 6 w 218"/>
                <a:gd name="T23" fmla="*/ 136 h 250"/>
                <a:gd name="T24" fmla="*/ 6 w 218"/>
                <a:gd name="T25" fmla="*/ 152 h 250"/>
                <a:gd name="T26" fmla="*/ 14 w 218"/>
                <a:gd name="T27" fmla="*/ 174 h 250"/>
                <a:gd name="T28" fmla="*/ 24 w 218"/>
                <a:gd name="T29" fmla="*/ 186 h 250"/>
                <a:gd name="T30" fmla="*/ 32 w 218"/>
                <a:gd name="T31" fmla="*/ 196 h 250"/>
                <a:gd name="T32" fmla="*/ 50 w 218"/>
                <a:gd name="T33" fmla="*/ 222 h 250"/>
                <a:gd name="T34" fmla="*/ 56 w 218"/>
                <a:gd name="T35" fmla="*/ 230 h 250"/>
                <a:gd name="T36" fmla="*/ 66 w 218"/>
                <a:gd name="T37" fmla="*/ 238 h 250"/>
                <a:gd name="T38" fmla="*/ 78 w 218"/>
                <a:gd name="T39" fmla="*/ 240 h 250"/>
                <a:gd name="T40" fmla="*/ 88 w 218"/>
                <a:gd name="T41" fmla="*/ 250 h 250"/>
                <a:gd name="T42" fmla="*/ 114 w 218"/>
                <a:gd name="T43" fmla="*/ 250 h 250"/>
                <a:gd name="T44" fmla="*/ 138 w 218"/>
                <a:gd name="T45" fmla="*/ 250 h 250"/>
                <a:gd name="T46" fmla="*/ 180 w 218"/>
                <a:gd name="T47" fmla="*/ 244 h 250"/>
                <a:gd name="T48" fmla="*/ 180 w 218"/>
                <a:gd name="T49" fmla="*/ 222 h 250"/>
                <a:gd name="T50" fmla="*/ 172 w 218"/>
                <a:gd name="T51" fmla="*/ 210 h 250"/>
                <a:gd name="T52" fmla="*/ 160 w 218"/>
                <a:gd name="T53" fmla="*/ 196 h 250"/>
                <a:gd name="T54" fmla="*/ 154 w 218"/>
                <a:gd name="T55" fmla="*/ 192 h 250"/>
                <a:gd name="T56" fmla="*/ 152 w 218"/>
                <a:gd name="T57" fmla="*/ 184 h 250"/>
                <a:gd name="T58" fmla="*/ 156 w 218"/>
                <a:gd name="T59" fmla="*/ 176 h 250"/>
                <a:gd name="T60" fmla="*/ 156 w 218"/>
                <a:gd name="T61" fmla="*/ 158 h 250"/>
                <a:gd name="T62" fmla="*/ 160 w 218"/>
                <a:gd name="T63" fmla="*/ 150 h 250"/>
                <a:gd name="T64" fmla="*/ 176 w 218"/>
                <a:gd name="T65" fmla="*/ 130 h 250"/>
                <a:gd name="T66" fmla="*/ 188 w 218"/>
                <a:gd name="T67" fmla="*/ 108 h 250"/>
                <a:gd name="T68" fmla="*/ 192 w 218"/>
                <a:gd name="T69" fmla="*/ 94 h 250"/>
                <a:gd name="T70" fmla="*/ 200 w 218"/>
                <a:gd name="T71" fmla="*/ 82 h 250"/>
                <a:gd name="T72" fmla="*/ 208 w 218"/>
                <a:gd name="T73" fmla="*/ 78 h 250"/>
                <a:gd name="T74" fmla="*/ 216 w 218"/>
                <a:gd name="T75" fmla="*/ 70 h 250"/>
                <a:gd name="T76" fmla="*/ 218 w 218"/>
                <a:gd name="T77" fmla="*/ 66 h 250"/>
                <a:gd name="T78" fmla="*/ 212 w 218"/>
                <a:gd name="T79" fmla="*/ 54 h 250"/>
                <a:gd name="T80" fmla="*/ 204 w 218"/>
                <a:gd name="T81" fmla="*/ 40 h 250"/>
                <a:gd name="T82" fmla="*/ 200 w 218"/>
                <a:gd name="T83" fmla="*/ 32 h 250"/>
                <a:gd name="T84" fmla="*/ 200 w 218"/>
                <a:gd name="T85" fmla="*/ 22 h 250"/>
                <a:gd name="T86" fmla="*/ 192 w 218"/>
                <a:gd name="T87" fmla="*/ 8 h 2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8"/>
                <a:gd name="T133" fmla="*/ 0 h 250"/>
                <a:gd name="T134" fmla="*/ 218 w 218"/>
                <a:gd name="T135" fmla="*/ 250 h 2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8" h="250">
                  <a:moveTo>
                    <a:pt x="188" y="0"/>
                  </a:moveTo>
                  <a:lnTo>
                    <a:pt x="188" y="2"/>
                  </a:lnTo>
                  <a:lnTo>
                    <a:pt x="186" y="4"/>
                  </a:lnTo>
                  <a:lnTo>
                    <a:pt x="184" y="8"/>
                  </a:lnTo>
                  <a:lnTo>
                    <a:pt x="180" y="12"/>
                  </a:lnTo>
                  <a:lnTo>
                    <a:pt x="174" y="16"/>
                  </a:lnTo>
                  <a:lnTo>
                    <a:pt x="168" y="20"/>
                  </a:lnTo>
                  <a:lnTo>
                    <a:pt x="160" y="22"/>
                  </a:lnTo>
                  <a:lnTo>
                    <a:pt x="28" y="22"/>
                  </a:lnTo>
                  <a:lnTo>
                    <a:pt x="28" y="84"/>
                  </a:lnTo>
                  <a:lnTo>
                    <a:pt x="28" y="82"/>
                  </a:lnTo>
                  <a:lnTo>
                    <a:pt x="24" y="82"/>
                  </a:lnTo>
                  <a:lnTo>
                    <a:pt x="20" y="82"/>
                  </a:lnTo>
                  <a:lnTo>
                    <a:pt x="18" y="82"/>
                  </a:lnTo>
                  <a:lnTo>
                    <a:pt x="14" y="84"/>
                  </a:lnTo>
                  <a:lnTo>
                    <a:pt x="10" y="86"/>
                  </a:lnTo>
                  <a:lnTo>
                    <a:pt x="10" y="90"/>
                  </a:lnTo>
                  <a:lnTo>
                    <a:pt x="8" y="94"/>
                  </a:lnTo>
                  <a:lnTo>
                    <a:pt x="8" y="98"/>
                  </a:lnTo>
                  <a:lnTo>
                    <a:pt x="6" y="100"/>
                  </a:lnTo>
                  <a:lnTo>
                    <a:pt x="6" y="102"/>
                  </a:lnTo>
                  <a:lnTo>
                    <a:pt x="4" y="104"/>
                  </a:lnTo>
                  <a:lnTo>
                    <a:pt x="2" y="106"/>
                  </a:lnTo>
                  <a:lnTo>
                    <a:pt x="0" y="108"/>
                  </a:lnTo>
                  <a:lnTo>
                    <a:pt x="0" y="110"/>
                  </a:lnTo>
                  <a:lnTo>
                    <a:pt x="0" y="114"/>
                  </a:lnTo>
                  <a:lnTo>
                    <a:pt x="2" y="118"/>
                  </a:lnTo>
                  <a:lnTo>
                    <a:pt x="4" y="122"/>
                  </a:lnTo>
                  <a:lnTo>
                    <a:pt x="6" y="124"/>
                  </a:lnTo>
                  <a:lnTo>
                    <a:pt x="6" y="128"/>
                  </a:lnTo>
                  <a:lnTo>
                    <a:pt x="6" y="132"/>
                  </a:lnTo>
                  <a:lnTo>
                    <a:pt x="6" y="136"/>
                  </a:lnTo>
                  <a:lnTo>
                    <a:pt x="4" y="140"/>
                  </a:lnTo>
                  <a:lnTo>
                    <a:pt x="4" y="146"/>
                  </a:lnTo>
                  <a:lnTo>
                    <a:pt x="6" y="152"/>
                  </a:lnTo>
                  <a:lnTo>
                    <a:pt x="12" y="170"/>
                  </a:lnTo>
                  <a:lnTo>
                    <a:pt x="14" y="174"/>
                  </a:lnTo>
                  <a:lnTo>
                    <a:pt x="16" y="178"/>
                  </a:lnTo>
                  <a:lnTo>
                    <a:pt x="20" y="182"/>
                  </a:lnTo>
                  <a:lnTo>
                    <a:pt x="24" y="186"/>
                  </a:lnTo>
                  <a:lnTo>
                    <a:pt x="26" y="190"/>
                  </a:lnTo>
                  <a:lnTo>
                    <a:pt x="30" y="194"/>
                  </a:lnTo>
                  <a:lnTo>
                    <a:pt x="32" y="196"/>
                  </a:lnTo>
                  <a:lnTo>
                    <a:pt x="38" y="204"/>
                  </a:lnTo>
                  <a:lnTo>
                    <a:pt x="44" y="214"/>
                  </a:lnTo>
                  <a:lnTo>
                    <a:pt x="50" y="222"/>
                  </a:lnTo>
                  <a:lnTo>
                    <a:pt x="54" y="228"/>
                  </a:lnTo>
                  <a:lnTo>
                    <a:pt x="54" y="230"/>
                  </a:lnTo>
                  <a:lnTo>
                    <a:pt x="56" y="230"/>
                  </a:lnTo>
                  <a:lnTo>
                    <a:pt x="60" y="234"/>
                  </a:lnTo>
                  <a:lnTo>
                    <a:pt x="62" y="236"/>
                  </a:lnTo>
                  <a:lnTo>
                    <a:pt x="66" y="238"/>
                  </a:lnTo>
                  <a:lnTo>
                    <a:pt x="72" y="240"/>
                  </a:lnTo>
                  <a:lnTo>
                    <a:pt x="76" y="240"/>
                  </a:lnTo>
                  <a:lnTo>
                    <a:pt x="78" y="240"/>
                  </a:lnTo>
                  <a:lnTo>
                    <a:pt x="80" y="242"/>
                  </a:lnTo>
                  <a:lnTo>
                    <a:pt x="84" y="244"/>
                  </a:lnTo>
                  <a:lnTo>
                    <a:pt x="88" y="250"/>
                  </a:lnTo>
                  <a:lnTo>
                    <a:pt x="92" y="250"/>
                  </a:lnTo>
                  <a:lnTo>
                    <a:pt x="102" y="250"/>
                  </a:lnTo>
                  <a:lnTo>
                    <a:pt x="114" y="250"/>
                  </a:lnTo>
                  <a:lnTo>
                    <a:pt x="122" y="250"/>
                  </a:lnTo>
                  <a:lnTo>
                    <a:pt x="126" y="250"/>
                  </a:lnTo>
                  <a:lnTo>
                    <a:pt x="138" y="250"/>
                  </a:lnTo>
                  <a:lnTo>
                    <a:pt x="152" y="248"/>
                  </a:lnTo>
                  <a:lnTo>
                    <a:pt x="168" y="246"/>
                  </a:lnTo>
                  <a:lnTo>
                    <a:pt x="180" y="244"/>
                  </a:lnTo>
                  <a:lnTo>
                    <a:pt x="184" y="240"/>
                  </a:lnTo>
                  <a:lnTo>
                    <a:pt x="182" y="222"/>
                  </a:lnTo>
                  <a:lnTo>
                    <a:pt x="180" y="222"/>
                  </a:lnTo>
                  <a:lnTo>
                    <a:pt x="178" y="218"/>
                  </a:lnTo>
                  <a:lnTo>
                    <a:pt x="176" y="214"/>
                  </a:lnTo>
                  <a:lnTo>
                    <a:pt x="172" y="210"/>
                  </a:lnTo>
                  <a:lnTo>
                    <a:pt x="168" y="204"/>
                  </a:lnTo>
                  <a:lnTo>
                    <a:pt x="164" y="200"/>
                  </a:lnTo>
                  <a:lnTo>
                    <a:pt x="160" y="196"/>
                  </a:lnTo>
                  <a:lnTo>
                    <a:pt x="158" y="194"/>
                  </a:lnTo>
                  <a:lnTo>
                    <a:pt x="156" y="194"/>
                  </a:lnTo>
                  <a:lnTo>
                    <a:pt x="154" y="192"/>
                  </a:lnTo>
                  <a:lnTo>
                    <a:pt x="152" y="190"/>
                  </a:lnTo>
                  <a:lnTo>
                    <a:pt x="152" y="188"/>
                  </a:lnTo>
                  <a:lnTo>
                    <a:pt x="152" y="184"/>
                  </a:lnTo>
                  <a:lnTo>
                    <a:pt x="156" y="182"/>
                  </a:lnTo>
                  <a:lnTo>
                    <a:pt x="156" y="180"/>
                  </a:lnTo>
                  <a:lnTo>
                    <a:pt x="156" y="176"/>
                  </a:lnTo>
                  <a:lnTo>
                    <a:pt x="156" y="172"/>
                  </a:lnTo>
                  <a:lnTo>
                    <a:pt x="156" y="166"/>
                  </a:lnTo>
                  <a:lnTo>
                    <a:pt x="156" y="158"/>
                  </a:lnTo>
                  <a:lnTo>
                    <a:pt x="158" y="154"/>
                  </a:lnTo>
                  <a:lnTo>
                    <a:pt x="160" y="150"/>
                  </a:lnTo>
                  <a:lnTo>
                    <a:pt x="164" y="144"/>
                  </a:lnTo>
                  <a:lnTo>
                    <a:pt x="168" y="136"/>
                  </a:lnTo>
                  <a:lnTo>
                    <a:pt x="176" y="130"/>
                  </a:lnTo>
                  <a:lnTo>
                    <a:pt x="178" y="128"/>
                  </a:lnTo>
                  <a:lnTo>
                    <a:pt x="182" y="118"/>
                  </a:lnTo>
                  <a:lnTo>
                    <a:pt x="188" y="108"/>
                  </a:lnTo>
                  <a:lnTo>
                    <a:pt x="188" y="98"/>
                  </a:lnTo>
                  <a:lnTo>
                    <a:pt x="190" y="96"/>
                  </a:lnTo>
                  <a:lnTo>
                    <a:pt x="192" y="94"/>
                  </a:lnTo>
                  <a:lnTo>
                    <a:pt x="194" y="90"/>
                  </a:lnTo>
                  <a:lnTo>
                    <a:pt x="198" y="86"/>
                  </a:lnTo>
                  <a:lnTo>
                    <a:pt x="200" y="82"/>
                  </a:lnTo>
                  <a:lnTo>
                    <a:pt x="204" y="80"/>
                  </a:lnTo>
                  <a:lnTo>
                    <a:pt x="206" y="78"/>
                  </a:lnTo>
                  <a:lnTo>
                    <a:pt x="208" y="78"/>
                  </a:lnTo>
                  <a:lnTo>
                    <a:pt x="212" y="76"/>
                  </a:lnTo>
                  <a:lnTo>
                    <a:pt x="214" y="72"/>
                  </a:lnTo>
                  <a:lnTo>
                    <a:pt x="216" y="70"/>
                  </a:lnTo>
                  <a:lnTo>
                    <a:pt x="218" y="68"/>
                  </a:lnTo>
                  <a:lnTo>
                    <a:pt x="218" y="66"/>
                  </a:lnTo>
                  <a:lnTo>
                    <a:pt x="216" y="64"/>
                  </a:lnTo>
                  <a:lnTo>
                    <a:pt x="214" y="60"/>
                  </a:lnTo>
                  <a:lnTo>
                    <a:pt x="212" y="54"/>
                  </a:lnTo>
                  <a:lnTo>
                    <a:pt x="210" y="50"/>
                  </a:lnTo>
                  <a:lnTo>
                    <a:pt x="206" y="44"/>
                  </a:lnTo>
                  <a:lnTo>
                    <a:pt x="204" y="40"/>
                  </a:lnTo>
                  <a:lnTo>
                    <a:pt x="204" y="38"/>
                  </a:lnTo>
                  <a:lnTo>
                    <a:pt x="202" y="34"/>
                  </a:lnTo>
                  <a:lnTo>
                    <a:pt x="200" y="32"/>
                  </a:lnTo>
                  <a:lnTo>
                    <a:pt x="200" y="28"/>
                  </a:lnTo>
                  <a:lnTo>
                    <a:pt x="200" y="22"/>
                  </a:lnTo>
                  <a:lnTo>
                    <a:pt x="198" y="18"/>
                  </a:lnTo>
                  <a:lnTo>
                    <a:pt x="196" y="12"/>
                  </a:lnTo>
                  <a:lnTo>
                    <a:pt x="192" y="8"/>
                  </a:lnTo>
                  <a:lnTo>
                    <a:pt x="188" y="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98" name="Freeform 286"/>
            <p:cNvSpPr>
              <a:spLocks/>
            </p:cNvSpPr>
            <p:nvPr/>
          </p:nvSpPr>
          <p:spPr bwMode="gray">
            <a:xfrm>
              <a:off x="2788" y="2797"/>
              <a:ext cx="97" cy="122"/>
            </a:xfrm>
            <a:custGeom>
              <a:avLst/>
              <a:gdLst>
                <a:gd name="T0" fmla="*/ 10 w 88"/>
                <a:gd name="T1" fmla="*/ 120 h 122"/>
                <a:gd name="T2" fmla="*/ 12 w 88"/>
                <a:gd name="T3" fmla="*/ 122 h 122"/>
                <a:gd name="T4" fmla="*/ 10 w 88"/>
                <a:gd name="T5" fmla="*/ 120 h 122"/>
                <a:gd name="T6" fmla="*/ 0 w 88"/>
                <a:gd name="T7" fmla="*/ 104 h 122"/>
                <a:gd name="T8" fmla="*/ 2 w 88"/>
                <a:gd name="T9" fmla="*/ 102 h 122"/>
                <a:gd name="T10" fmla="*/ 6 w 88"/>
                <a:gd name="T11" fmla="*/ 98 h 122"/>
                <a:gd name="T12" fmla="*/ 8 w 88"/>
                <a:gd name="T13" fmla="*/ 96 h 122"/>
                <a:gd name="T14" fmla="*/ 14 w 88"/>
                <a:gd name="T15" fmla="*/ 92 h 122"/>
                <a:gd name="T16" fmla="*/ 20 w 88"/>
                <a:gd name="T17" fmla="*/ 84 h 122"/>
                <a:gd name="T18" fmla="*/ 24 w 88"/>
                <a:gd name="T19" fmla="*/ 90 h 122"/>
                <a:gd name="T20" fmla="*/ 32 w 88"/>
                <a:gd name="T21" fmla="*/ 88 h 122"/>
                <a:gd name="T22" fmla="*/ 44 w 88"/>
                <a:gd name="T23" fmla="*/ 84 h 122"/>
                <a:gd name="T24" fmla="*/ 48 w 88"/>
                <a:gd name="T25" fmla="*/ 82 h 122"/>
                <a:gd name="T26" fmla="*/ 48 w 88"/>
                <a:gd name="T27" fmla="*/ 78 h 122"/>
                <a:gd name="T28" fmla="*/ 50 w 88"/>
                <a:gd name="T29" fmla="*/ 66 h 122"/>
                <a:gd name="T30" fmla="*/ 44 w 88"/>
                <a:gd name="T31" fmla="*/ 58 h 122"/>
                <a:gd name="T32" fmla="*/ 44 w 88"/>
                <a:gd name="T33" fmla="*/ 56 h 122"/>
                <a:gd name="T34" fmla="*/ 44 w 88"/>
                <a:gd name="T35" fmla="*/ 50 h 122"/>
                <a:gd name="T36" fmla="*/ 46 w 88"/>
                <a:gd name="T37" fmla="*/ 48 h 122"/>
                <a:gd name="T38" fmla="*/ 48 w 88"/>
                <a:gd name="T39" fmla="*/ 46 h 122"/>
                <a:gd name="T40" fmla="*/ 50 w 88"/>
                <a:gd name="T41" fmla="*/ 40 h 122"/>
                <a:gd name="T42" fmla="*/ 48 w 88"/>
                <a:gd name="T43" fmla="*/ 34 h 122"/>
                <a:gd name="T44" fmla="*/ 30 w 88"/>
                <a:gd name="T45" fmla="*/ 32 h 122"/>
                <a:gd name="T46" fmla="*/ 28 w 88"/>
                <a:gd name="T47" fmla="*/ 24 h 122"/>
                <a:gd name="T48" fmla="*/ 32 w 88"/>
                <a:gd name="T49" fmla="*/ 22 h 122"/>
                <a:gd name="T50" fmla="*/ 56 w 88"/>
                <a:gd name="T51" fmla="*/ 20 h 122"/>
                <a:gd name="T52" fmla="*/ 72 w 88"/>
                <a:gd name="T53" fmla="*/ 22 h 122"/>
                <a:gd name="T54" fmla="*/ 72 w 88"/>
                <a:gd name="T55" fmla="*/ 18 h 122"/>
                <a:gd name="T56" fmla="*/ 72 w 88"/>
                <a:gd name="T57" fmla="*/ 12 h 122"/>
                <a:gd name="T58" fmla="*/ 78 w 88"/>
                <a:gd name="T59" fmla="*/ 6 h 122"/>
                <a:gd name="T60" fmla="*/ 82 w 88"/>
                <a:gd name="T61" fmla="*/ 4 h 122"/>
                <a:gd name="T62" fmla="*/ 86 w 88"/>
                <a:gd name="T63" fmla="*/ 0 h 122"/>
                <a:gd name="T64" fmla="*/ 88 w 88"/>
                <a:gd name="T65" fmla="*/ 0 h 122"/>
                <a:gd name="T66" fmla="*/ 88 w 88"/>
                <a:gd name="T67" fmla="*/ 10 h 122"/>
                <a:gd name="T68" fmla="*/ 88 w 88"/>
                <a:gd name="T69" fmla="*/ 14 h 122"/>
                <a:gd name="T70" fmla="*/ 86 w 88"/>
                <a:gd name="T71" fmla="*/ 24 h 122"/>
                <a:gd name="T72" fmla="*/ 86 w 88"/>
                <a:gd name="T73" fmla="*/ 34 h 122"/>
                <a:gd name="T74" fmla="*/ 86 w 88"/>
                <a:gd name="T75" fmla="*/ 40 h 122"/>
                <a:gd name="T76" fmla="*/ 86 w 88"/>
                <a:gd name="T77" fmla="*/ 48 h 122"/>
                <a:gd name="T78" fmla="*/ 84 w 88"/>
                <a:gd name="T79" fmla="*/ 60 h 122"/>
                <a:gd name="T80" fmla="*/ 80 w 88"/>
                <a:gd name="T81" fmla="*/ 68 h 122"/>
                <a:gd name="T82" fmla="*/ 78 w 88"/>
                <a:gd name="T83" fmla="*/ 72 h 122"/>
                <a:gd name="T84" fmla="*/ 74 w 88"/>
                <a:gd name="T85" fmla="*/ 82 h 122"/>
                <a:gd name="T86" fmla="*/ 70 w 88"/>
                <a:gd name="T87" fmla="*/ 92 h 122"/>
                <a:gd name="T88" fmla="*/ 66 w 88"/>
                <a:gd name="T89" fmla="*/ 98 h 122"/>
                <a:gd name="T90" fmla="*/ 64 w 88"/>
                <a:gd name="T91" fmla="*/ 102 h 122"/>
                <a:gd name="T92" fmla="*/ 60 w 88"/>
                <a:gd name="T93" fmla="*/ 110 h 122"/>
                <a:gd name="T94" fmla="*/ 56 w 88"/>
                <a:gd name="T95" fmla="*/ 112 h 122"/>
                <a:gd name="T96" fmla="*/ 50 w 88"/>
                <a:gd name="T97" fmla="*/ 112 h 122"/>
                <a:gd name="T98" fmla="*/ 44 w 88"/>
                <a:gd name="T99" fmla="*/ 112 h 122"/>
                <a:gd name="T100" fmla="*/ 38 w 88"/>
                <a:gd name="T101" fmla="*/ 116 h 122"/>
                <a:gd name="T102" fmla="*/ 34 w 88"/>
                <a:gd name="T103" fmla="*/ 114 h 122"/>
                <a:gd name="T104" fmla="*/ 32 w 88"/>
                <a:gd name="T105" fmla="*/ 112 h 122"/>
                <a:gd name="T106" fmla="*/ 28 w 88"/>
                <a:gd name="T107" fmla="*/ 112 h 122"/>
                <a:gd name="T108" fmla="*/ 18 w 88"/>
                <a:gd name="T109" fmla="*/ 116 h 122"/>
                <a:gd name="T110" fmla="*/ 10 w 88"/>
                <a:gd name="T111" fmla="*/ 120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8"/>
                <a:gd name="T169" fmla="*/ 0 h 122"/>
                <a:gd name="T170" fmla="*/ 88 w 88"/>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8" h="122">
                  <a:moveTo>
                    <a:pt x="10" y="120"/>
                  </a:moveTo>
                  <a:lnTo>
                    <a:pt x="10" y="120"/>
                  </a:lnTo>
                  <a:lnTo>
                    <a:pt x="12" y="122"/>
                  </a:lnTo>
                  <a:lnTo>
                    <a:pt x="10" y="120"/>
                  </a:lnTo>
                  <a:lnTo>
                    <a:pt x="0" y="108"/>
                  </a:lnTo>
                  <a:lnTo>
                    <a:pt x="0" y="104"/>
                  </a:lnTo>
                  <a:lnTo>
                    <a:pt x="2" y="102"/>
                  </a:lnTo>
                  <a:lnTo>
                    <a:pt x="4" y="100"/>
                  </a:lnTo>
                  <a:lnTo>
                    <a:pt x="6" y="98"/>
                  </a:lnTo>
                  <a:lnTo>
                    <a:pt x="6" y="96"/>
                  </a:lnTo>
                  <a:lnTo>
                    <a:pt x="8" y="96"/>
                  </a:lnTo>
                  <a:lnTo>
                    <a:pt x="10" y="92"/>
                  </a:lnTo>
                  <a:lnTo>
                    <a:pt x="14" y="92"/>
                  </a:lnTo>
                  <a:lnTo>
                    <a:pt x="18" y="90"/>
                  </a:lnTo>
                  <a:lnTo>
                    <a:pt x="20" y="84"/>
                  </a:lnTo>
                  <a:lnTo>
                    <a:pt x="22" y="90"/>
                  </a:lnTo>
                  <a:lnTo>
                    <a:pt x="24" y="90"/>
                  </a:lnTo>
                  <a:lnTo>
                    <a:pt x="28" y="90"/>
                  </a:lnTo>
                  <a:lnTo>
                    <a:pt x="32" y="88"/>
                  </a:lnTo>
                  <a:lnTo>
                    <a:pt x="38" y="86"/>
                  </a:lnTo>
                  <a:lnTo>
                    <a:pt x="44" y="84"/>
                  </a:lnTo>
                  <a:lnTo>
                    <a:pt x="46" y="82"/>
                  </a:lnTo>
                  <a:lnTo>
                    <a:pt x="48" y="82"/>
                  </a:lnTo>
                  <a:lnTo>
                    <a:pt x="48" y="80"/>
                  </a:lnTo>
                  <a:lnTo>
                    <a:pt x="48" y="78"/>
                  </a:lnTo>
                  <a:lnTo>
                    <a:pt x="50" y="74"/>
                  </a:lnTo>
                  <a:lnTo>
                    <a:pt x="50" y="66"/>
                  </a:lnTo>
                  <a:lnTo>
                    <a:pt x="50" y="58"/>
                  </a:lnTo>
                  <a:lnTo>
                    <a:pt x="44" y="58"/>
                  </a:lnTo>
                  <a:lnTo>
                    <a:pt x="44" y="56"/>
                  </a:lnTo>
                  <a:lnTo>
                    <a:pt x="44" y="52"/>
                  </a:lnTo>
                  <a:lnTo>
                    <a:pt x="44" y="50"/>
                  </a:lnTo>
                  <a:lnTo>
                    <a:pt x="44" y="48"/>
                  </a:lnTo>
                  <a:lnTo>
                    <a:pt x="46" y="48"/>
                  </a:lnTo>
                  <a:lnTo>
                    <a:pt x="48" y="48"/>
                  </a:lnTo>
                  <a:lnTo>
                    <a:pt x="48" y="46"/>
                  </a:lnTo>
                  <a:lnTo>
                    <a:pt x="48" y="42"/>
                  </a:lnTo>
                  <a:lnTo>
                    <a:pt x="50" y="40"/>
                  </a:lnTo>
                  <a:lnTo>
                    <a:pt x="50" y="36"/>
                  </a:lnTo>
                  <a:lnTo>
                    <a:pt x="48" y="34"/>
                  </a:lnTo>
                  <a:lnTo>
                    <a:pt x="30" y="32"/>
                  </a:lnTo>
                  <a:lnTo>
                    <a:pt x="28" y="28"/>
                  </a:lnTo>
                  <a:lnTo>
                    <a:pt x="28" y="24"/>
                  </a:lnTo>
                  <a:lnTo>
                    <a:pt x="28" y="22"/>
                  </a:lnTo>
                  <a:lnTo>
                    <a:pt x="32" y="22"/>
                  </a:lnTo>
                  <a:lnTo>
                    <a:pt x="42" y="22"/>
                  </a:lnTo>
                  <a:lnTo>
                    <a:pt x="56" y="20"/>
                  </a:lnTo>
                  <a:lnTo>
                    <a:pt x="66" y="20"/>
                  </a:lnTo>
                  <a:lnTo>
                    <a:pt x="72" y="22"/>
                  </a:lnTo>
                  <a:lnTo>
                    <a:pt x="72" y="20"/>
                  </a:lnTo>
                  <a:lnTo>
                    <a:pt x="72" y="18"/>
                  </a:lnTo>
                  <a:lnTo>
                    <a:pt x="70" y="16"/>
                  </a:lnTo>
                  <a:lnTo>
                    <a:pt x="72" y="12"/>
                  </a:lnTo>
                  <a:lnTo>
                    <a:pt x="74" y="8"/>
                  </a:lnTo>
                  <a:lnTo>
                    <a:pt x="78" y="6"/>
                  </a:lnTo>
                  <a:lnTo>
                    <a:pt x="80" y="6"/>
                  </a:lnTo>
                  <a:lnTo>
                    <a:pt x="82" y="4"/>
                  </a:lnTo>
                  <a:lnTo>
                    <a:pt x="84" y="2"/>
                  </a:lnTo>
                  <a:lnTo>
                    <a:pt x="86" y="0"/>
                  </a:lnTo>
                  <a:lnTo>
                    <a:pt x="88" y="0"/>
                  </a:lnTo>
                  <a:lnTo>
                    <a:pt x="88" y="4"/>
                  </a:lnTo>
                  <a:lnTo>
                    <a:pt x="88" y="10"/>
                  </a:lnTo>
                  <a:lnTo>
                    <a:pt x="88" y="14"/>
                  </a:lnTo>
                  <a:lnTo>
                    <a:pt x="88" y="18"/>
                  </a:lnTo>
                  <a:lnTo>
                    <a:pt x="86" y="24"/>
                  </a:lnTo>
                  <a:lnTo>
                    <a:pt x="86" y="28"/>
                  </a:lnTo>
                  <a:lnTo>
                    <a:pt x="86" y="34"/>
                  </a:lnTo>
                  <a:lnTo>
                    <a:pt x="86" y="38"/>
                  </a:lnTo>
                  <a:lnTo>
                    <a:pt x="86" y="40"/>
                  </a:lnTo>
                  <a:lnTo>
                    <a:pt x="86" y="44"/>
                  </a:lnTo>
                  <a:lnTo>
                    <a:pt x="86" y="48"/>
                  </a:lnTo>
                  <a:lnTo>
                    <a:pt x="84" y="54"/>
                  </a:lnTo>
                  <a:lnTo>
                    <a:pt x="84" y="60"/>
                  </a:lnTo>
                  <a:lnTo>
                    <a:pt x="82" y="66"/>
                  </a:lnTo>
                  <a:lnTo>
                    <a:pt x="80" y="68"/>
                  </a:lnTo>
                  <a:lnTo>
                    <a:pt x="80" y="70"/>
                  </a:lnTo>
                  <a:lnTo>
                    <a:pt x="78" y="72"/>
                  </a:lnTo>
                  <a:lnTo>
                    <a:pt x="76" y="78"/>
                  </a:lnTo>
                  <a:lnTo>
                    <a:pt x="74" y="82"/>
                  </a:lnTo>
                  <a:lnTo>
                    <a:pt x="72" y="88"/>
                  </a:lnTo>
                  <a:lnTo>
                    <a:pt x="70" y="92"/>
                  </a:lnTo>
                  <a:lnTo>
                    <a:pt x="68" y="96"/>
                  </a:lnTo>
                  <a:lnTo>
                    <a:pt x="66" y="98"/>
                  </a:lnTo>
                  <a:lnTo>
                    <a:pt x="66" y="100"/>
                  </a:lnTo>
                  <a:lnTo>
                    <a:pt x="64" y="102"/>
                  </a:lnTo>
                  <a:lnTo>
                    <a:pt x="62" y="106"/>
                  </a:lnTo>
                  <a:lnTo>
                    <a:pt x="60" y="110"/>
                  </a:lnTo>
                  <a:lnTo>
                    <a:pt x="56" y="112"/>
                  </a:lnTo>
                  <a:lnTo>
                    <a:pt x="54" y="112"/>
                  </a:lnTo>
                  <a:lnTo>
                    <a:pt x="50" y="112"/>
                  </a:lnTo>
                  <a:lnTo>
                    <a:pt x="46" y="110"/>
                  </a:lnTo>
                  <a:lnTo>
                    <a:pt x="44" y="112"/>
                  </a:lnTo>
                  <a:lnTo>
                    <a:pt x="42" y="112"/>
                  </a:lnTo>
                  <a:lnTo>
                    <a:pt x="38" y="116"/>
                  </a:lnTo>
                  <a:lnTo>
                    <a:pt x="34" y="114"/>
                  </a:lnTo>
                  <a:lnTo>
                    <a:pt x="34" y="112"/>
                  </a:lnTo>
                  <a:lnTo>
                    <a:pt x="32" y="112"/>
                  </a:lnTo>
                  <a:lnTo>
                    <a:pt x="30" y="112"/>
                  </a:lnTo>
                  <a:lnTo>
                    <a:pt x="28" y="112"/>
                  </a:lnTo>
                  <a:lnTo>
                    <a:pt x="24" y="114"/>
                  </a:lnTo>
                  <a:lnTo>
                    <a:pt x="18" y="116"/>
                  </a:lnTo>
                  <a:lnTo>
                    <a:pt x="10" y="12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99" name="Freeform 287"/>
            <p:cNvSpPr>
              <a:spLocks/>
            </p:cNvSpPr>
            <p:nvPr/>
          </p:nvSpPr>
          <p:spPr bwMode="gray">
            <a:xfrm>
              <a:off x="2799" y="2937"/>
              <a:ext cx="143" cy="156"/>
            </a:xfrm>
            <a:custGeom>
              <a:avLst/>
              <a:gdLst>
                <a:gd name="T0" fmla="*/ 24 w 130"/>
                <a:gd name="T1" fmla="*/ 2 h 156"/>
                <a:gd name="T2" fmla="*/ 42 w 130"/>
                <a:gd name="T3" fmla="*/ 0 h 156"/>
                <a:gd name="T4" fmla="*/ 56 w 130"/>
                <a:gd name="T5" fmla="*/ 0 h 156"/>
                <a:gd name="T6" fmla="*/ 86 w 130"/>
                <a:gd name="T7" fmla="*/ 26 h 156"/>
                <a:gd name="T8" fmla="*/ 86 w 130"/>
                <a:gd name="T9" fmla="*/ 18 h 156"/>
                <a:gd name="T10" fmla="*/ 88 w 130"/>
                <a:gd name="T11" fmla="*/ 14 h 156"/>
                <a:gd name="T12" fmla="*/ 102 w 130"/>
                <a:gd name="T13" fmla="*/ 18 h 156"/>
                <a:gd name="T14" fmla="*/ 112 w 130"/>
                <a:gd name="T15" fmla="*/ 24 h 156"/>
                <a:gd name="T16" fmla="*/ 112 w 130"/>
                <a:gd name="T17" fmla="*/ 34 h 156"/>
                <a:gd name="T18" fmla="*/ 114 w 130"/>
                <a:gd name="T19" fmla="*/ 38 h 156"/>
                <a:gd name="T20" fmla="*/ 116 w 130"/>
                <a:gd name="T21" fmla="*/ 48 h 156"/>
                <a:gd name="T22" fmla="*/ 114 w 130"/>
                <a:gd name="T23" fmla="*/ 56 h 156"/>
                <a:gd name="T24" fmla="*/ 114 w 130"/>
                <a:gd name="T25" fmla="*/ 60 h 156"/>
                <a:gd name="T26" fmla="*/ 128 w 130"/>
                <a:gd name="T27" fmla="*/ 62 h 156"/>
                <a:gd name="T28" fmla="*/ 128 w 130"/>
                <a:gd name="T29" fmla="*/ 70 h 156"/>
                <a:gd name="T30" fmla="*/ 128 w 130"/>
                <a:gd name="T31" fmla="*/ 82 h 156"/>
                <a:gd name="T32" fmla="*/ 128 w 130"/>
                <a:gd name="T33" fmla="*/ 88 h 156"/>
                <a:gd name="T34" fmla="*/ 112 w 130"/>
                <a:gd name="T35" fmla="*/ 136 h 156"/>
                <a:gd name="T36" fmla="*/ 114 w 130"/>
                <a:gd name="T37" fmla="*/ 138 h 156"/>
                <a:gd name="T38" fmla="*/ 118 w 130"/>
                <a:gd name="T39" fmla="*/ 144 h 156"/>
                <a:gd name="T40" fmla="*/ 130 w 130"/>
                <a:gd name="T41" fmla="*/ 152 h 156"/>
                <a:gd name="T42" fmla="*/ 126 w 130"/>
                <a:gd name="T43" fmla="*/ 152 h 156"/>
                <a:gd name="T44" fmla="*/ 116 w 130"/>
                <a:gd name="T45" fmla="*/ 154 h 156"/>
                <a:gd name="T46" fmla="*/ 106 w 130"/>
                <a:gd name="T47" fmla="*/ 156 h 156"/>
                <a:gd name="T48" fmla="*/ 100 w 130"/>
                <a:gd name="T49" fmla="*/ 156 h 156"/>
                <a:gd name="T50" fmla="*/ 92 w 130"/>
                <a:gd name="T51" fmla="*/ 156 h 156"/>
                <a:gd name="T52" fmla="*/ 82 w 130"/>
                <a:gd name="T53" fmla="*/ 154 h 156"/>
                <a:gd name="T54" fmla="*/ 76 w 130"/>
                <a:gd name="T55" fmla="*/ 150 h 156"/>
                <a:gd name="T56" fmla="*/ 30 w 130"/>
                <a:gd name="T57" fmla="*/ 150 h 156"/>
                <a:gd name="T58" fmla="*/ 24 w 130"/>
                <a:gd name="T59" fmla="*/ 150 h 156"/>
                <a:gd name="T60" fmla="*/ 20 w 130"/>
                <a:gd name="T61" fmla="*/ 144 h 156"/>
                <a:gd name="T62" fmla="*/ 16 w 130"/>
                <a:gd name="T63" fmla="*/ 142 h 156"/>
                <a:gd name="T64" fmla="*/ 6 w 130"/>
                <a:gd name="T65" fmla="*/ 142 h 156"/>
                <a:gd name="T66" fmla="*/ 2 w 130"/>
                <a:gd name="T67" fmla="*/ 140 h 156"/>
                <a:gd name="T68" fmla="*/ 6 w 130"/>
                <a:gd name="T69" fmla="*/ 118 h 156"/>
                <a:gd name="T70" fmla="*/ 10 w 130"/>
                <a:gd name="T71" fmla="*/ 100 h 156"/>
                <a:gd name="T72" fmla="*/ 12 w 130"/>
                <a:gd name="T73" fmla="*/ 94 h 156"/>
                <a:gd name="T74" fmla="*/ 16 w 130"/>
                <a:gd name="T75" fmla="*/ 82 h 156"/>
                <a:gd name="T76" fmla="*/ 24 w 130"/>
                <a:gd name="T77" fmla="*/ 68 h 156"/>
                <a:gd name="T78" fmla="*/ 26 w 130"/>
                <a:gd name="T79" fmla="*/ 68 h 156"/>
                <a:gd name="T80" fmla="*/ 28 w 130"/>
                <a:gd name="T81" fmla="*/ 66 h 156"/>
                <a:gd name="T82" fmla="*/ 28 w 130"/>
                <a:gd name="T83" fmla="*/ 58 h 156"/>
                <a:gd name="T84" fmla="*/ 26 w 130"/>
                <a:gd name="T85" fmla="*/ 46 h 156"/>
                <a:gd name="T86" fmla="*/ 14 w 130"/>
                <a:gd name="T87" fmla="*/ 16 h 156"/>
                <a:gd name="T88" fmla="*/ 6 w 130"/>
                <a:gd name="T89" fmla="*/ 4 h 1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0"/>
                <a:gd name="T136" fmla="*/ 0 h 156"/>
                <a:gd name="T137" fmla="*/ 130 w 130"/>
                <a:gd name="T138" fmla="*/ 156 h 1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0" h="156">
                  <a:moveTo>
                    <a:pt x="6" y="4"/>
                  </a:moveTo>
                  <a:lnTo>
                    <a:pt x="24" y="2"/>
                  </a:lnTo>
                  <a:lnTo>
                    <a:pt x="32" y="0"/>
                  </a:lnTo>
                  <a:lnTo>
                    <a:pt x="42" y="0"/>
                  </a:lnTo>
                  <a:lnTo>
                    <a:pt x="52" y="0"/>
                  </a:lnTo>
                  <a:lnTo>
                    <a:pt x="56" y="0"/>
                  </a:lnTo>
                  <a:lnTo>
                    <a:pt x="64" y="24"/>
                  </a:lnTo>
                  <a:lnTo>
                    <a:pt x="86" y="26"/>
                  </a:lnTo>
                  <a:lnTo>
                    <a:pt x="86" y="22"/>
                  </a:lnTo>
                  <a:lnTo>
                    <a:pt x="86" y="18"/>
                  </a:lnTo>
                  <a:lnTo>
                    <a:pt x="88" y="14"/>
                  </a:lnTo>
                  <a:lnTo>
                    <a:pt x="102" y="12"/>
                  </a:lnTo>
                  <a:lnTo>
                    <a:pt x="102" y="18"/>
                  </a:lnTo>
                  <a:lnTo>
                    <a:pt x="112" y="18"/>
                  </a:lnTo>
                  <a:lnTo>
                    <a:pt x="112" y="24"/>
                  </a:lnTo>
                  <a:lnTo>
                    <a:pt x="112" y="28"/>
                  </a:lnTo>
                  <a:lnTo>
                    <a:pt x="112" y="34"/>
                  </a:lnTo>
                  <a:lnTo>
                    <a:pt x="114" y="38"/>
                  </a:lnTo>
                  <a:lnTo>
                    <a:pt x="116" y="42"/>
                  </a:lnTo>
                  <a:lnTo>
                    <a:pt x="116" y="48"/>
                  </a:lnTo>
                  <a:lnTo>
                    <a:pt x="116" y="52"/>
                  </a:lnTo>
                  <a:lnTo>
                    <a:pt x="114" y="56"/>
                  </a:lnTo>
                  <a:lnTo>
                    <a:pt x="114" y="60"/>
                  </a:lnTo>
                  <a:lnTo>
                    <a:pt x="128" y="62"/>
                  </a:lnTo>
                  <a:lnTo>
                    <a:pt x="128" y="66"/>
                  </a:lnTo>
                  <a:lnTo>
                    <a:pt x="128" y="70"/>
                  </a:lnTo>
                  <a:lnTo>
                    <a:pt x="128" y="76"/>
                  </a:lnTo>
                  <a:lnTo>
                    <a:pt x="128" y="82"/>
                  </a:lnTo>
                  <a:lnTo>
                    <a:pt x="128" y="86"/>
                  </a:lnTo>
                  <a:lnTo>
                    <a:pt x="128" y="88"/>
                  </a:lnTo>
                  <a:lnTo>
                    <a:pt x="112" y="90"/>
                  </a:lnTo>
                  <a:lnTo>
                    <a:pt x="112" y="136"/>
                  </a:lnTo>
                  <a:lnTo>
                    <a:pt x="114" y="138"/>
                  </a:lnTo>
                  <a:lnTo>
                    <a:pt x="116" y="140"/>
                  </a:lnTo>
                  <a:lnTo>
                    <a:pt x="118" y="144"/>
                  </a:lnTo>
                  <a:lnTo>
                    <a:pt x="124" y="148"/>
                  </a:lnTo>
                  <a:lnTo>
                    <a:pt x="130" y="152"/>
                  </a:lnTo>
                  <a:lnTo>
                    <a:pt x="126" y="152"/>
                  </a:lnTo>
                  <a:lnTo>
                    <a:pt x="122" y="152"/>
                  </a:lnTo>
                  <a:lnTo>
                    <a:pt x="116" y="154"/>
                  </a:lnTo>
                  <a:lnTo>
                    <a:pt x="110" y="154"/>
                  </a:lnTo>
                  <a:lnTo>
                    <a:pt x="106" y="156"/>
                  </a:lnTo>
                  <a:lnTo>
                    <a:pt x="102" y="156"/>
                  </a:lnTo>
                  <a:lnTo>
                    <a:pt x="100" y="156"/>
                  </a:lnTo>
                  <a:lnTo>
                    <a:pt x="98" y="156"/>
                  </a:lnTo>
                  <a:lnTo>
                    <a:pt x="92" y="156"/>
                  </a:lnTo>
                  <a:lnTo>
                    <a:pt x="88" y="154"/>
                  </a:lnTo>
                  <a:lnTo>
                    <a:pt x="82" y="154"/>
                  </a:lnTo>
                  <a:lnTo>
                    <a:pt x="78" y="152"/>
                  </a:lnTo>
                  <a:lnTo>
                    <a:pt x="76" y="150"/>
                  </a:lnTo>
                  <a:lnTo>
                    <a:pt x="32" y="150"/>
                  </a:lnTo>
                  <a:lnTo>
                    <a:pt x="30" y="150"/>
                  </a:lnTo>
                  <a:lnTo>
                    <a:pt x="28" y="150"/>
                  </a:lnTo>
                  <a:lnTo>
                    <a:pt x="24" y="150"/>
                  </a:lnTo>
                  <a:lnTo>
                    <a:pt x="22" y="148"/>
                  </a:lnTo>
                  <a:lnTo>
                    <a:pt x="20" y="144"/>
                  </a:lnTo>
                  <a:lnTo>
                    <a:pt x="18" y="144"/>
                  </a:lnTo>
                  <a:lnTo>
                    <a:pt x="16" y="142"/>
                  </a:lnTo>
                  <a:lnTo>
                    <a:pt x="12" y="142"/>
                  </a:lnTo>
                  <a:lnTo>
                    <a:pt x="6" y="142"/>
                  </a:lnTo>
                  <a:lnTo>
                    <a:pt x="0" y="144"/>
                  </a:lnTo>
                  <a:lnTo>
                    <a:pt x="2" y="140"/>
                  </a:lnTo>
                  <a:lnTo>
                    <a:pt x="4" y="130"/>
                  </a:lnTo>
                  <a:lnTo>
                    <a:pt x="6" y="118"/>
                  </a:lnTo>
                  <a:lnTo>
                    <a:pt x="10" y="108"/>
                  </a:lnTo>
                  <a:lnTo>
                    <a:pt x="10" y="100"/>
                  </a:lnTo>
                  <a:lnTo>
                    <a:pt x="10" y="98"/>
                  </a:lnTo>
                  <a:lnTo>
                    <a:pt x="12" y="94"/>
                  </a:lnTo>
                  <a:lnTo>
                    <a:pt x="14" y="90"/>
                  </a:lnTo>
                  <a:lnTo>
                    <a:pt x="16" y="82"/>
                  </a:lnTo>
                  <a:lnTo>
                    <a:pt x="20" y="76"/>
                  </a:lnTo>
                  <a:lnTo>
                    <a:pt x="24" y="68"/>
                  </a:lnTo>
                  <a:lnTo>
                    <a:pt x="26" y="68"/>
                  </a:lnTo>
                  <a:lnTo>
                    <a:pt x="28" y="66"/>
                  </a:lnTo>
                  <a:lnTo>
                    <a:pt x="28" y="62"/>
                  </a:lnTo>
                  <a:lnTo>
                    <a:pt x="28" y="58"/>
                  </a:lnTo>
                  <a:lnTo>
                    <a:pt x="28" y="54"/>
                  </a:lnTo>
                  <a:lnTo>
                    <a:pt x="26" y="46"/>
                  </a:lnTo>
                  <a:lnTo>
                    <a:pt x="24" y="38"/>
                  </a:lnTo>
                  <a:lnTo>
                    <a:pt x="14" y="16"/>
                  </a:lnTo>
                  <a:lnTo>
                    <a:pt x="6" y="10"/>
                  </a:lnTo>
                  <a:lnTo>
                    <a:pt x="6" y="4"/>
                  </a:lnTo>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00" name="Freeform 288"/>
            <p:cNvSpPr>
              <a:spLocks/>
            </p:cNvSpPr>
            <p:nvPr/>
          </p:nvSpPr>
          <p:spPr bwMode="gray">
            <a:xfrm>
              <a:off x="2803" y="2779"/>
              <a:ext cx="280" cy="258"/>
            </a:xfrm>
            <a:custGeom>
              <a:avLst/>
              <a:gdLst>
                <a:gd name="T0" fmla="*/ 24 w 254"/>
                <a:gd name="T1" fmla="*/ 132 h 258"/>
                <a:gd name="T2" fmla="*/ 32 w 254"/>
                <a:gd name="T3" fmla="*/ 128 h 258"/>
                <a:gd name="T4" fmla="*/ 40 w 254"/>
                <a:gd name="T5" fmla="*/ 130 h 258"/>
                <a:gd name="T6" fmla="*/ 46 w 254"/>
                <a:gd name="T7" fmla="*/ 128 h 258"/>
                <a:gd name="T8" fmla="*/ 50 w 254"/>
                <a:gd name="T9" fmla="*/ 120 h 258"/>
                <a:gd name="T10" fmla="*/ 66 w 254"/>
                <a:gd name="T11" fmla="*/ 86 h 258"/>
                <a:gd name="T12" fmla="*/ 68 w 254"/>
                <a:gd name="T13" fmla="*/ 80 h 258"/>
                <a:gd name="T14" fmla="*/ 72 w 254"/>
                <a:gd name="T15" fmla="*/ 70 h 258"/>
                <a:gd name="T16" fmla="*/ 72 w 254"/>
                <a:gd name="T17" fmla="*/ 52 h 258"/>
                <a:gd name="T18" fmla="*/ 72 w 254"/>
                <a:gd name="T19" fmla="*/ 40 h 258"/>
                <a:gd name="T20" fmla="*/ 76 w 254"/>
                <a:gd name="T21" fmla="*/ 30 h 258"/>
                <a:gd name="T22" fmla="*/ 72 w 254"/>
                <a:gd name="T23" fmla="*/ 18 h 258"/>
                <a:gd name="T24" fmla="*/ 74 w 254"/>
                <a:gd name="T25" fmla="*/ 12 h 258"/>
                <a:gd name="T26" fmla="*/ 84 w 254"/>
                <a:gd name="T27" fmla="*/ 6 h 258"/>
                <a:gd name="T28" fmla="*/ 92 w 254"/>
                <a:gd name="T29" fmla="*/ 8 h 258"/>
                <a:gd name="T30" fmla="*/ 96 w 254"/>
                <a:gd name="T31" fmla="*/ 16 h 258"/>
                <a:gd name="T32" fmla="*/ 104 w 254"/>
                <a:gd name="T33" fmla="*/ 14 h 258"/>
                <a:gd name="T34" fmla="*/ 122 w 254"/>
                <a:gd name="T35" fmla="*/ 12 h 258"/>
                <a:gd name="T36" fmla="*/ 130 w 254"/>
                <a:gd name="T37" fmla="*/ 12 h 258"/>
                <a:gd name="T38" fmla="*/ 180 w 254"/>
                <a:gd name="T39" fmla="*/ 2 h 258"/>
                <a:gd name="T40" fmla="*/ 188 w 254"/>
                <a:gd name="T41" fmla="*/ 10 h 258"/>
                <a:gd name="T42" fmla="*/ 202 w 254"/>
                <a:gd name="T43" fmla="*/ 14 h 258"/>
                <a:gd name="T44" fmla="*/ 212 w 254"/>
                <a:gd name="T45" fmla="*/ 18 h 258"/>
                <a:gd name="T46" fmla="*/ 222 w 254"/>
                <a:gd name="T47" fmla="*/ 24 h 258"/>
                <a:gd name="T48" fmla="*/ 244 w 254"/>
                <a:gd name="T49" fmla="*/ 26 h 258"/>
                <a:gd name="T50" fmla="*/ 242 w 254"/>
                <a:gd name="T51" fmla="*/ 32 h 258"/>
                <a:gd name="T52" fmla="*/ 240 w 254"/>
                <a:gd name="T53" fmla="*/ 40 h 258"/>
                <a:gd name="T54" fmla="*/ 238 w 254"/>
                <a:gd name="T55" fmla="*/ 50 h 258"/>
                <a:gd name="T56" fmla="*/ 236 w 254"/>
                <a:gd name="T57" fmla="*/ 60 h 258"/>
                <a:gd name="T58" fmla="*/ 230 w 254"/>
                <a:gd name="T59" fmla="*/ 74 h 258"/>
                <a:gd name="T60" fmla="*/ 234 w 254"/>
                <a:gd name="T61" fmla="*/ 118 h 258"/>
                <a:gd name="T62" fmla="*/ 244 w 254"/>
                <a:gd name="T63" fmla="*/ 170 h 258"/>
                <a:gd name="T64" fmla="*/ 250 w 254"/>
                <a:gd name="T65" fmla="*/ 194 h 258"/>
                <a:gd name="T66" fmla="*/ 242 w 254"/>
                <a:gd name="T67" fmla="*/ 194 h 258"/>
                <a:gd name="T68" fmla="*/ 232 w 254"/>
                <a:gd name="T69" fmla="*/ 196 h 258"/>
                <a:gd name="T70" fmla="*/ 226 w 254"/>
                <a:gd name="T71" fmla="*/ 204 h 258"/>
                <a:gd name="T72" fmla="*/ 228 w 254"/>
                <a:gd name="T73" fmla="*/ 214 h 258"/>
                <a:gd name="T74" fmla="*/ 234 w 254"/>
                <a:gd name="T75" fmla="*/ 228 h 258"/>
                <a:gd name="T76" fmla="*/ 240 w 254"/>
                <a:gd name="T77" fmla="*/ 240 h 258"/>
                <a:gd name="T78" fmla="*/ 250 w 254"/>
                <a:gd name="T79" fmla="*/ 258 h 258"/>
                <a:gd name="T80" fmla="*/ 214 w 254"/>
                <a:gd name="T81" fmla="*/ 230 h 258"/>
                <a:gd name="T82" fmla="*/ 210 w 254"/>
                <a:gd name="T83" fmla="*/ 230 h 258"/>
                <a:gd name="T84" fmla="*/ 206 w 254"/>
                <a:gd name="T85" fmla="*/ 224 h 258"/>
                <a:gd name="T86" fmla="*/ 204 w 254"/>
                <a:gd name="T87" fmla="*/ 230 h 258"/>
                <a:gd name="T88" fmla="*/ 192 w 254"/>
                <a:gd name="T89" fmla="*/ 230 h 258"/>
                <a:gd name="T90" fmla="*/ 164 w 254"/>
                <a:gd name="T91" fmla="*/ 224 h 258"/>
                <a:gd name="T92" fmla="*/ 158 w 254"/>
                <a:gd name="T93" fmla="*/ 222 h 258"/>
                <a:gd name="T94" fmla="*/ 156 w 254"/>
                <a:gd name="T95" fmla="*/ 220 h 258"/>
                <a:gd name="T96" fmla="*/ 146 w 254"/>
                <a:gd name="T97" fmla="*/ 218 h 258"/>
                <a:gd name="T98" fmla="*/ 136 w 254"/>
                <a:gd name="T99" fmla="*/ 218 h 258"/>
                <a:gd name="T100" fmla="*/ 110 w 254"/>
                <a:gd name="T101" fmla="*/ 218 h 258"/>
                <a:gd name="T102" fmla="*/ 112 w 254"/>
                <a:gd name="T103" fmla="*/ 210 h 258"/>
                <a:gd name="T104" fmla="*/ 110 w 254"/>
                <a:gd name="T105" fmla="*/ 196 h 258"/>
                <a:gd name="T106" fmla="*/ 108 w 254"/>
                <a:gd name="T107" fmla="*/ 186 h 258"/>
                <a:gd name="T108" fmla="*/ 98 w 254"/>
                <a:gd name="T109" fmla="*/ 176 h 258"/>
                <a:gd name="T110" fmla="*/ 84 w 254"/>
                <a:gd name="T111" fmla="*/ 172 h 258"/>
                <a:gd name="T112" fmla="*/ 82 w 254"/>
                <a:gd name="T113" fmla="*/ 184 h 258"/>
                <a:gd name="T114" fmla="*/ 48 w 254"/>
                <a:gd name="T115" fmla="*/ 158 h 258"/>
                <a:gd name="T116" fmla="*/ 20 w 254"/>
                <a:gd name="T117" fmla="*/ 160 h 258"/>
                <a:gd name="T118" fmla="*/ 1 w 254"/>
                <a:gd name="T119" fmla="*/ 161 h 25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54"/>
                <a:gd name="T181" fmla="*/ 0 h 258"/>
                <a:gd name="T182" fmla="*/ 254 w 254"/>
                <a:gd name="T183" fmla="*/ 258 h 25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54" h="258">
                  <a:moveTo>
                    <a:pt x="0" y="152"/>
                  </a:moveTo>
                  <a:lnTo>
                    <a:pt x="24" y="134"/>
                  </a:lnTo>
                  <a:lnTo>
                    <a:pt x="24" y="132"/>
                  </a:lnTo>
                  <a:lnTo>
                    <a:pt x="26" y="132"/>
                  </a:lnTo>
                  <a:lnTo>
                    <a:pt x="28" y="130"/>
                  </a:lnTo>
                  <a:lnTo>
                    <a:pt x="32" y="128"/>
                  </a:lnTo>
                  <a:lnTo>
                    <a:pt x="38" y="130"/>
                  </a:lnTo>
                  <a:lnTo>
                    <a:pt x="40" y="130"/>
                  </a:lnTo>
                  <a:lnTo>
                    <a:pt x="42" y="130"/>
                  </a:lnTo>
                  <a:lnTo>
                    <a:pt x="44" y="130"/>
                  </a:lnTo>
                  <a:lnTo>
                    <a:pt x="46" y="128"/>
                  </a:lnTo>
                  <a:lnTo>
                    <a:pt x="48" y="124"/>
                  </a:lnTo>
                  <a:lnTo>
                    <a:pt x="50" y="124"/>
                  </a:lnTo>
                  <a:lnTo>
                    <a:pt x="50" y="120"/>
                  </a:lnTo>
                  <a:lnTo>
                    <a:pt x="54" y="114"/>
                  </a:lnTo>
                  <a:lnTo>
                    <a:pt x="58" y="106"/>
                  </a:lnTo>
                  <a:lnTo>
                    <a:pt x="66" y="86"/>
                  </a:lnTo>
                  <a:lnTo>
                    <a:pt x="68" y="84"/>
                  </a:lnTo>
                  <a:lnTo>
                    <a:pt x="68" y="80"/>
                  </a:lnTo>
                  <a:lnTo>
                    <a:pt x="70" y="74"/>
                  </a:lnTo>
                  <a:lnTo>
                    <a:pt x="70" y="72"/>
                  </a:lnTo>
                  <a:lnTo>
                    <a:pt x="72" y="70"/>
                  </a:lnTo>
                  <a:lnTo>
                    <a:pt x="72" y="64"/>
                  </a:lnTo>
                  <a:lnTo>
                    <a:pt x="72" y="58"/>
                  </a:lnTo>
                  <a:lnTo>
                    <a:pt x="72" y="52"/>
                  </a:lnTo>
                  <a:lnTo>
                    <a:pt x="72" y="46"/>
                  </a:lnTo>
                  <a:lnTo>
                    <a:pt x="72" y="40"/>
                  </a:lnTo>
                  <a:lnTo>
                    <a:pt x="74" y="34"/>
                  </a:lnTo>
                  <a:lnTo>
                    <a:pt x="74" y="32"/>
                  </a:lnTo>
                  <a:lnTo>
                    <a:pt x="76" y="30"/>
                  </a:lnTo>
                  <a:lnTo>
                    <a:pt x="76" y="24"/>
                  </a:lnTo>
                  <a:lnTo>
                    <a:pt x="74" y="20"/>
                  </a:lnTo>
                  <a:lnTo>
                    <a:pt x="72" y="18"/>
                  </a:lnTo>
                  <a:lnTo>
                    <a:pt x="72" y="16"/>
                  </a:lnTo>
                  <a:lnTo>
                    <a:pt x="72" y="14"/>
                  </a:lnTo>
                  <a:lnTo>
                    <a:pt x="74" y="12"/>
                  </a:lnTo>
                  <a:lnTo>
                    <a:pt x="76" y="10"/>
                  </a:lnTo>
                  <a:lnTo>
                    <a:pt x="80" y="6"/>
                  </a:lnTo>
                  <a:lnTo>
                    <a:pt x="84" y="6"/>
                  </a:lnTo>
                  <a:lnTo>
                    <a:pt x="90" y="4"/>
                  </a:lnTo>
                  <a:lnTo>
                    <a:pt x="90" y="6"/>
                  </a:lnTo>
                  <a:lnTo>
                    <a:pt x="92" y="8"/>
                  </a:lnTo>
                  <a:lnTo>
                    <a:pt x="94" y="10"/>
                  </a:lnTo>
                  <a:lnTo>
                    <a:pt x="96" y="14"/>
                  </a:lnTo>
                  <a:lnTo>
                    <a:pt x="96" y="16"/>
                  </a:lnTo>
                  <a:lnTo>
                    <a:pt x="98" y="16"/>
                  </a:lnTo>
                  <a:lnTo>
                    <a:pt x="100" y="14"/>
                  </a:lnTo>
                  <a:lnTo>
                    <a:pt x="104" y="14"/>
                  </a:lnTo>
                  <a:lnTo>
                    <a:pt x="110" y="12"/>
                  </a:lnTo>
                  <a:lnTo>
                    <a:pt x="116" y="12"/>
                  </a:lnTo>
                  <a:lnTo>
                    <a:pt x="122" y="12"/>
                  </a:lnTo>
                  <a:lnTo>
                    <a:pt x="126" y="12"/>
                  </a:lnTo>
                  <a:lnTo>
                    <a:pt x="130" y="12"/>
                  </a:lnTo>
                  <a:lnTo>
                    <a:pt x="134" y="10"/>
                  </a:lnTo>
                  <a:lnTo>
                    <a:pt x="180" y="0"/>
                  </a:lnTo>
                  <a:lnTo>
                    <a:pt x="180" y="2"/>
                  </a:lnTo>
                  <a:lnTo>
                    <a:pt x="182" y="4"/>
                  </a:lnTo>
                  <a:lnTo>
                    <a:pt x="184" y="6"/>
                  </a:lnTo>
                  <a:lnTo>
                    <a:pt x="188" y="10"/>
                  </a:lnTo>
                  <a:lnTo>
                    <a:pt x="194" y="12"/>
                  </a:lnTo>
                  <a:lnTo>
                    <a:pt x="200" y="14"/>
                  </a:lnTo>
                  <a:lnTo>
                    <a:pt x="202" y="14"/>
                  </a:lnTo>
                  <a:lnTo>
                    <a:pt x="204" y="16"/>
                  </a:lnTo>
                  <a:lnTo>
                    <a:pt x="208" y="16"/>
                  </a:lnTo>
                  <a:lnTo>
                    <a:pt x="212" y="18"/>
                  </a:lnTo>
                  <a:lnTo>
                    <a:pt x="216" y="24"/>
                  </a:lnTo>
                  <a:lnTo>
                    <a:pt x="218" y="24"/>
                  </a:lnTo>
                  <a:lnTo>
                    <a:pt x="222" y="24"/>
                  </a:lnTo>
                  <a:lnTo>
                    <a:pt x="228" y="24"/>
                  </a:lnTo>
                  <a:lnTo>
                    <a:pt x="236" y="26"/>
                  </a:lnTo>
                  <a:lnTo>
                    <a:pt x="244" y="26"/>
                  </a:lnTo>
                  <a:lnTo>
                    <a:pt x="244" y="28"/>
                  </a:lnTo>
                  <a:lnTo>
                    <a:pt x="242" y="32"/>
                  </a:lnTo>
                  <a:lnTo>
                    <a:pt x="242" y="36"/>
                  </a:lnTo>
                  <a:lnTo>
                    <a:pt x="242" y="38"/>
                  </a:lnTo>
                  <a:lnTo>
                    <a:pt x="240" y="40"/>
                  </a:lnTo>
                  <a:lnTo>
                    <a:pt x="238" y="42"/>
                  </a:lnTo>
                  <a:lnTo>
                    <a:pt x="238" y="46"/>
                  </a:lnTo>
                  <a:lnTo>
                    <a:pt x="238" y="50"/>
                  </a:lnTo>
                  <a:lnTo>
                    <a:pt x="238" y="52"/>
                  </a:lnTo>
                  <a:lnTo>
                    <a:pt x="238" y="56"/>
                  </a:lnTo>
                  <a:lnTo>
                    <a:pt x="236" y="60"/>
                  </a:lnTo>
                  <a:lnTo>
                    <a:pt x="234" y="64"/>
                  </a:lnTo>
                  <a:lnTo>
                    <a:pt x="232" y="70"/>
                  </a:lnTo>
                  <a:lnTo>
                    <a:pt x="230" y="74"/>
                  </a:lnTo>
                  <a:lnTo>
                    <a:pt x="230" y="102"/>
                  </a:lnTo>
                  <a:lnTo>
                    <a:pt x="230" y="106"/>
                  </a:lnTo>
                  <a:lnTo>
                    <a:pt x="234" y="118"/>
                  </a:lnTo>
                  <a:lnTo>
                    <a:pt x="238" y="134"/>
                  </a:lnTo>
                  <a:lnTo>
                    <a:pt x="240" y="152"/>
                  </a:lnTo>
                  <a:lnTo>
                    <a:pt x="244" y="170"/>
                  </a:lnTo>
                  <a:lnTo>
                    <a:pt x="248" y="184"/>
                  </a:lnTo>
                  <a:lnTo>
                    <a:pt x="250" y="192"/>
                  </a:lnTo>
                  <a:lnTo>
                    <a:pt x="250" y="194"/>
                  </a:lnTo>
                  <a:lnTo>
                    <a:pt x="248" y="194"/>
                  </a:lnTo>
                  <a:lnTo>
                    <a:pt x="246" y="194"/>
                  </a:lnTo>
                  <a:lnTo>
                    <a:pt x="242" y="194"/>
                  </a:lnTo>
                  <a:lnTo>
                    <a:pt x="240" y="194"/>
                  </a:lnTo>
                  <a:lnTo>
                    <a:pt x="236" y="194"/>
                  </a:lnTo>
                  <a:lnTo>
                    <a:pt x="232" y="196"/>
                  </a:lnTo>
                  <a:lnTo>
                    <a:pt x="230" y="198"/>
                  </a:lnTo>
                  <a:lnTo>
                    <a:pt x="228" y="200"/>
                  </a:lnTo>
                  <a:lnTo>
                    <a:pt x="226" y="204"/>
                  </a:lnTo>
                  <a:lnTo>
                    <a:pt x="226" y="210"/>
                  </a:lnTo>
                  <a:lnTo>
                    <a:pt x="228" y="214"/>
                  </a:lnTo>
                  <a:lnTo>
                    <a:pt x="230" y="218"/>
                  </a:lnTo>
                  <a:lnTo>
                    <a:pt x="232" y="224"/>
                  </a:lnTo>
                  <a:lnTo>
                    <a:pt x="234" y="228"/>
                  </a:lnTo>
                  <a:lnTo>
                    <a:pt x="236" y="234"/>
                  </a:lnTo>
                  <a:lnTo>
                    <a:pt x="238" y="238"/>
                  </a:lnTo>
                  <a:lnTo>
                    <a:pt x="240" y="240"/>
                  </a:lnTo>
                  <a:lnTo>
                    <a:pt x="254" y="242"/>
                  </a:lnTo>
                  <a:lnTo>
                    <a:pt x="254" y="256"/>
                  </a:lnTo>
                  <a:lnTo>
                    <a:pt x="250" y="258"/>
                  </a:lnTo>
                  <a:lnTo>
                    <a:pt x="238" y="254"/>
                  </a:lnTo>
                  <a:lnTo>
                    <a:pt x="222" y="244"/>
                  </a:lnTo>
                  <a:lnTo>
                    <a:pt x="214" y="230"/>
                  </a:lnTo>
                  <a:lnTo>
                    <a:pt x="214" y="232"/>
                  </a:lnTo>
                  <a:lnTo>
                    <a:pt x="212" y="232"/>
                  </a:lnTo>
                  <a:lnTo>
                    <a:pt x="210" y="230"/>
                  </a:lnTo>
                  <a:lnTo>
                    <a:pt x="208" y="230"/>
                  </a:lnTo>
                  <a:lnTo>
                    <a:pt x="206" y="228"/>
                  </a:lnTo>
                  <a:lnTo>
                    <a:pt x="206" y="224"/>
                  </a:lnTo>
                  <a:lnTo>
                    <a:pt x="206" y="226"/>
                  </a:lnTo>
                  <a:lnTo>
                    <a:pt x="204" y="228"/>
                  </a:lnTo>
                  <a:lnTo>
                    <a:pt x="204" y="230"/>
                  </a:lnTo>
                  <a:lnTo>
                    <a:pt x="200" y="230"/>
                  </a:lnTo>
                  <a:lnTo>
                    <a:pt x="198" y="230"/>
                  </a:lnTo>
                  <a:lnTo>
                    <a:pt x="192" y="230"/>
                  </a:lnTo>
                  <a:lnTo>
                    <a:pt x="182" y="228"/>
                  </a:lnTo>
                  <a:lnTo>
                    <a:pt x="170" y="226"/>
                  </a:lnTo>
                  <a:lnTo>
                    <a:pt x="164" y="224"/>
                  </a:lnTo>
                  <a:lnTo>
                    <a:pt x="162" y="224"/>
                  </a:lnTo>
                  <a:lnTo>
                    <a:pt x="160" y="222"/>
                  </a:lnTo>
                  <a:lnTo>
                    <a:pt x="158" y="222"/>
                  </a:lnTo>
                  <a:lnTo>
                    <a:pt x="158" y="220"/>
                  </a:lnTo>
                  <a:lnTo>
                    <a:pt x="156" y="220"/>
                  </a:lnTo>
                  <a:lnTo>
                    <a:pt x="154" y="218"/>
                  </a:lnTo>
                  <a:lnTo>
                    <a:pt x="150" y="218"/>
                  </a:lnTo>
                  <a:lnTo>
                    <a:pt x="146" y="218"/>
                  </a:lnTo>
                  <a:lnTo>
                    <a:pt x="144" y="218"/>
                  </a:lnTo>
                  <a:lnTo>
                    <a:pt x="140" y="218"/>
                  </a:lnTo>
                  <a:lnTo>
                    <a:pt x="136" y="218"/>
                  </a:lnTo>
                  <a:lnTo>
                    <a:pt x="130" y="218"/>
                  </a:lnTo>
                  <a:lnTo>
                    <a:pt x="124" y="220"/>
                  </a:lnTo>
                  <a:lnTo>
                    <a:pt x="110" y="218"/>
                  </a:lnTo>
                  <a:lnTo>
                    <a:pt x="110" y="214"/>
                  </a:lnTo>
                  <a:lnTo>
                    <a:pt x="112" y="210"/>
                  </a:lnTo>
                  <a:lnTo>
                    <a:pt x="112" y="206"/>
                  </a:lnTo>
                  <a:lnTo>
                    <a:pt x="112" y="200"/>
                  </a:lnTo>
                  <a:lnTo>
                    <a:pt x="110" y="196"/>
                  </a:lnTo>
                  <a:lnTo>
                    <a:pt x="108" y="192"/>
                  </a:lnTo>
                  <a:lnTo>
                    <a:pt x="108" y="186"/>
                  </a:lnTo>
                  <a:lnTo>
                    <a:pt x="108" y="182"/>
                  </a:lnTo>
                  <a:lnTo>
                    <a:pt x="108" y="176"/>
                  </a:lnTo>
                  <a:lnTo>
                    <a:pt x="98" y="176"/>
                  </a:lnTo>
                  <a:lnTo>
                    <a:pt x="98" y="170"/>
                  </a:lnTo>
                  <a:lnTo>
                    <a:pt x="84" y="172"/>
                  </a:lnTo>
                  <a:lnTo>
                    <a:pt x="82" y="176"/>
                  </a:lnTo>
                  <a:lnTo>
                    <a:pt x="82" y="180"/>
                  </a:lnTo>
                  <a:lnTo>
                    <a:pt x="82" y="184"/>
                  </a:lnTo>
                  <a:lnTo>
                    <a:pt x="60" y="182"/>
                  </a:lnTo>
                  <a:lnTo>
                    <a:pt x="52" y="158"/>
                  </a:lnTo>
                  <a:lnTo>
                    <a:pt x="48" y="158"/>
                  </a:lnTo>
                  <a:lnTo>
                    <a:pt x="38" y="158"/>
                  </a:lnTo>
                  <a:lnTo>
                    <a:pt x="28" y="158"/>
                  </a:lnTo>
                  <a:lnTo>
                    <a:pt x="20" y="160"/>
                  </a:lnTo>
                  <a:lnTo>
                    <a:pt x="2" y="162"/>
                  </a:lnTo>
                  <a:lnTo>
                    <a:pt x="0" y="152"/>
                  </a:lnTo>
                  <a:lnTo>
                    <a:pt x="1" y="161"/>
                  </a:lnTo>
                  <a:lnTo>
                    <a:pt x="0" y="152"/>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01" name="Freeform 289"/>
            <p:cNvSpPr>
              <a:spLocks/>
            </p:cNvSpPr>
            <p:nvPr/>
          </p:nvSpPr>
          <p:spPr bwMode="gray">
            <a:xfrm>
              <a:off x="2922" y="2971"/>
              <a:ext cx="214" cy="120"/>
            </a:xfrm>
            <a:custGeom>
              <a:avLst/>
              <a:gdLst>
                <a:gd name="T0" fmla="*/ 142 w 194"/>
                <a:gd name="T1" fmla="*/ 2 h 120"/>
                <a:gd name="T2" fmla="*/ 138 w 194"/>
                <a:gd name="T3" fmla="*/ 2 h 120"/>
                <a:gd name="T4" fmla="*/ 132 w 194"/>
                <a:gd name="T5" fmla="*/ 2 h 120"/>
                <a:gd name="T6" fmla="*/ 124 w 194"/>
                <a:gd name="T7" fmla="*/ 4 h 120"/>
                <a:gd name="T8" fmla="*/ 120 w 194"/>
                <a:gd name="T9" fmla="*/ 8 h 120"/>
                <a:gd name="T10" fmla="*/ 118 w 194"/>
                <a:gd name="T11" fmla="*/ 18 h 120"/>
                <a:gd name="T12" fmla="*/ 120 w 194"/>
                <a:gd name="T13" fmla="*/ 22 h 120"/>
                <a:gd name="T14" fmla="*/ 124 w 194"/>
                <a:gd name="T15" fmla="*/ 32 h 120"/>
                <a:gd name="T16" fmla="*/ 128 w 194"/>
                <a:gd name="T17" fmla="*/ 42 h 120"/>
                <a:gd name="T18" fmla="*/ 132 w 194"/>
                <a:gd name="T19" fmla="*/ 48 h 120"/>
                <a:gd name="T20" fmla="*/ 146 w 194"/>
                <a:gd name="T21" fmla="*/ 64 h 120"/>
                <a:gd name="T22" fmla="*/ 130 w 194"/>
                <a:gd name="T23" fmla="*/ 62 h 120"/>
                <a:gd name="T24" fmla="*/ 106 w 194"/>
                <a:gd name="T25" fmla="*/ 38 h 120"/>
                <a:gd name="T26" fmla="*/ 104 w 194"/>
                <a:gd name="T27" fmla="*/ 40 h 120"/>
                <a:gd name="T28" fmla="*/ 100 w 194"/>
                <a:gd name="T29" fmla="*/ 38 h 120"/>
                <a:gd name="T30" fmla="*/ 98 w 194"/>
                <a:gd name="T31" fmla="*/ 32 h 120"/>
                <a:gd name="T32" fmla="*/ 96 w 194"/>
                <a:gd name="T33" fmla="*/ 36 h 120"/>
                <a:gd name="T34" fmla="*/ 92 w 194"/>
                <a:gd name="T35" fmla="*/ 38 h 120"/>
                <a:gd name="T36" fmla="*/ 84 w 194"/>
                <a:gd name="T37" fmla="*/ 38 h 120"/>
                <a:gd name="T38" fmla="*/ 62 w 194"/>
                <a:gd name="T39" fmla="*/ 34 h 120"/>
                <a:gd name="T40" fmla="*/ 54 w 194"/>
                <a:gd name="T41" fmla="*/ 32 h 120"/>
                <a:gd name="T42" fmla="*/ 50 w 194"/>
                <a:gd name="T43" fmla="*/ 30 h 120"/>
                <a:gd name="T44" fmla="*/ 48 w 194"/>
                <a:gd name="T45" fmla="*/ 28 h 120"/>
                <a:gd name="T46" fmla="*/ 46 w 194"/>
                <a:gd name="T47" fmla="*/ 26 h 120"/>
                <a:gd name="T48" fmla="*/ 38 w 194"/>
                <a:gd name="T49" fmla="*/ 26 h 120"/>
                <a:gd name="T50" fmla="*/ 32 w 194"/>
                <a:gd name="T51" fmla="*/ 26 h 120"/>
                <a:gd name="T52" fmla="*/ 22 w 194"/>
                <a:gd name="T53" fmla="*/ 26 h 120"/>
                <a:gd name="T54" fmla="*/ 16 w 194"/>
                <a:gd name="T55" fmla="*/ 28 h 120"/>
                <a:gd name="T56" fmla="*/ 16 w 194"/>
                <a:gd name="T57" fmla="*/ 38 h 120"/>
                <a:gd name="T58" fmla="*/ 14 w 194"/>
                <a:gd name="T59" fmla="*/ 48 h 120"/>
                <a:gd name="T60" fmla="*/ 16 w 194"/>
                <a:gd name="T61" fmla="*/ 54 h 120"/>
                <a:gd name="T62" fmla="*/ 0 w 194"/>
                <a:gd name="T63" fmla="*/ 102 h 120"/>
                <a:gd name="T64" fmla="*/ 2 w 194"/>
                <a:gd name="T65" fmla="*/ 104 h 120"/>
                <a:gd name="T66" fmla="*/ 8 w 194"/>
                <a:gd name="T67" fmla="*/ 112 h 120"/>
                <a:gd name="T68" fmla="*/ 18 w 194"/>
                <a:gd name="T69" fmla="*/ 118 h 120"/>
                <a:gd name="T70" fmla="*/ 24 w 194"/>
                <a:gd name="T71" fmla="*/ 116 h 120"/>
                <a:gd name="T72" fmla="*/ 36 w 194"/>
                <a:gd name="T73" fmla="*/ 116 h 120"/>
                <a:gd name="T74" fmla="*/ 48 w 194"/>
                <a:gd name="T75" fmla="*/ 116 h 120"/>
                <a:gd name="T76" fmla="*/ 60 w 194"/>
                <a:gd name="T77" fmla="*/ 118 h 120"/>
                <a:gd name="T78" fmla="*/ 72 w 194"/>
                <a:gd name="T79" fmla="*/ 120 h 120"/>
                <a:gd name="T80" fmla="*/ 82 w 194"/>
                <a:gd name="T81" fmla="*/ 120 h 120"/>
                <a:gd name="T82" fmla="*/ 102 w 194"/>
                <a:gd name="T83" fmla="*/ 118 h 120"/>
                <a:gd name="T84" fmla="*/ 114 w 194"/>
                <a:gd name="T85" fmla="*/ 104 h 120"/>
                <a:gd name="T86" fmla="*/ 192 w 194"/>
                <a:gd name="T87" fmla="*/ 64 h 120"/>
                <a:gd name="T88" fmla="*/ 194 w 194"/>
                <a:gd name="T89" fmla="*/ 50 h 120"/>
                <a:gd name="T90" fmla="*/ 190 w 194"/>
                <a:gd name="T91" fmla="*/ 34 h 120"/>
                <a:gd name="T92" fmla="*/ 174 w 194"/>
                <a:gd name="T93" fmla="*/ 10 h 120"/>
                <a:gd name="T94" fmla="*/ 142 w 194"/>
                <a:gd name="T95" fmla="*/ 0 h 12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94"/>
                <a:gd name="T145" fmla="*/ 0 h 120"/>
                <a:gd name="T146" fmla="*/ 194 w 194"/>
                <a:gd name="T147" fmla="*/ 120 h 12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94" h="120">
                  <a:moveTo>
                    <a:pt x="142" y="0"/>
                  </a:moveTo>
                  <a:lnTo>
                    <a:pt x="142" y="2"/>
                  </a:lnTo>
                  <a:lnTo>
                    <a:pt x="140" y="2"/>
                  </a:lnTo>
                  <a:lnTo>
                    <a:pt x="138" y="2"/>
                  </a:lnTo>
                  <a:lnTo>
                    <a:pt x="134" y="2"/>
                  </a:lnTo>
                  <a:lnTo>
                    <a:pt x="132" y="2"/>
                  </a:lnTo>
                  <a:lnTo>
                    <a:pt x="128" y="2"/>
                  </a:lnTo>
                  <a:lnTo>
                    <a:pt x="124" y="4"/>
                  </a:lnTo>
                  <a:lnTo>
                    <a:pt x="122" y="6"/>
                  </a:lnTo>
                  <a:lnTo>
                    <a:pt x="120" y="8"/>
                  </a:lnTo>
                  <a:lnTo>
                    <a:pt x="118" y="12"/>
                  </a:lnTo>
                  <a:lnTo>
                    <a:pt x="118" y="18"/>
                  </a:lnTo>
                  <a:lnTo>
                    <a:pt x="120" y="22"/>
                  </a:lnTo>
                  <a:lnTo>
                    <a:pt x="122" y="26"/>
                  </a:lnTo>
                  <a:lnTo>
                    <a:pt x="124" y="32"/>
                  </a:lnTo>
                  <a:lnTo>
                    <a:pt x="126" y="36"/>
                  </a:lnTo>
                  <a:lnTo>
                    <a:pt x="128" y="42"/>
                  </a:lnTo>
                  <a:lnTo>
                    <a:pt x="130" y="46"/>
                  </a:lnTo>
                  <a:lnTo>
                    <a:pt x="132" y="48"/>
                  </a:lnTo>
                  <a:lnTo>
                    <a:pt x="146" y="50"/>
                  </a:lnTo>
                  <a:lnTo>
                    <a:pt x="146" y="64"/>
                  </a:lnTo>
                  <a:lnTo>
                    <a:pt x="142" y="66"/>
                  </a:lnTo>
                  <a:lnTo>
                    <a:pt x="130" y="62"/>
                  </a:lnTo>
                  <a:lnTo>
                    <a:pt x="114" y="52"/>
                  </a:lnTo>
                  <a:lnTo>
                    <a:pt x="106" y="38"/>
                  </a:lnTo>
                  <a:lnTo>
                    <a:pt x="106" y="40"/>
                  </a:lnTo>
                  <a:lnTo>
                    <a:pt x="104" y="40"/>
                  </a:lnTo>
                  <a:lnTo>
                    <a:pt x="102" y="38"/>
                  </a:lnTo>
                  <a:lnTo>
                    <a:pt x="100" y="38"/>
                  </a:lnTo>
                  <a:lnTo>
                    <a:pt x="98" y="36"/>
                  </a:lnTo>
                  <a:lnTo>
                    <a:pt x="98" y="32"/>
                  </a:lnTo>
                  <a:lnTo>
                    <a:pt x="98" y="34"/>
                  </a:lnTo>
                  <a:lnTo>
                    <a:pt x="96" y="36"/>
                  </a:lnTo>
                  <a:lnTo>
                    <a:pt x="96" y="38"/>
                  </a:lnTo>
                  <a:lnTo>
                    <a:pt x="92" y="38"/>
                  </a:lnTo>
                  <a:lnTo>
                    <a:pt x="90" y="38"/>
                  </a:lnTo>
                  <a:lnTo>
                    <a:pt x="84" y="38"/>
                  </a:lnTo>
                  <a:lnTo>
                    <a:pt x="74" y="36"/>
                  </a:lnTo>
                  <a:lnTo>
                    <a:pt x="62" y="34"/>
                  </a:lnTo>
                  <a:lnTo>
                    <a:pt x="56" y="32"/>
                  </a:lnTo>
                  <a:lnTo>
                    <a:pt x="54" y="32"/>
                  </a:lnTo>
                  <a:lnTo>
                    <a:pt x="52" y="30"/>
                  </a:lnTo>
                  <a:lnTo>
                    <a:pt x="50" y="30"/>
                  </a:lnTo>
                  <a:lnTo>
                    <a:pt x="50" y="28"/>
                  </a:lnTo>
                  <a:lnTo>
                    <a:pt x="48" y="28"/>
                  </a:lnTo>
                  <a:lnTo>
                    <a:pt x="46" y="26"/>
                  </a:lnTo>
                  <a:lnTo>
                    <a:pt x="42" y="26"/>
                  </a:lnTo>
                  <a:lnTo>
                    <a:pt x="38" y="26"/>
                  </a:lnTo>
                  <a:lnTo>
                    <a:pt x="36" y="26"/>
                  </a:lnTo>
                  <a:lnTo>
                    <a:pt x="32" y="26"/>
                  </a:lnTo>
                  <a:lnTo>
                    <a:pt x="28" y="26"/>
                  </a:lnTo>
                  <a:lnTo>
                    <a:pt x="22" y="26"/>
                  </a:lnTo>
                  <a:lnTo>
                    <a:pt x="16" y="28"/>
                  </a:lnTo>
                  <a:lnTo>
                    <a:pt x="16" y="32"/>
                  </a:lnTo>
                  <a:lnTo>
                    <a:pt x="16" y="38"/>
                  </a:lnTo>
                  <a:lnTo>
                    <a:pt x="14" y="42"/>
                  </a:lnTo>
                  <a:lnTo>
                    <a:pt x="14" y="48"/>
                  </a:lnTo>
                  <a:lnTo>
                    <a:pt x="16" y="52"/>
                  </a:lnTo>
                  <a:lnTo>
                    <a:pt x="16" y="54"/>
                  </a:lnTo>
                  <a:lnTo>
                    <a:pt x="0" y="56"/>
                  </a:lnTo>
                  <a:lnTo>
                    <a:pt x="0" y="102"/>
                  </a:lnTo>
                  <a:lnTo>
                    <a:pt x="2" y="104"/>
                  </a:lnTo>
                  <a:lnTo>
                    <a:pt x="4" y="108"/>
                  </a:lnTo>
                  <a:lnTo>
                    <a:pt x="8" y="112"/>
                  </a:lnTo>
                  <a:lnTo>
                    <a:pt x="12" y="114"/>
                  </a:lnTo>
                  <a:lnTo>
                    <a:pt x="18" y="118"/>
                  </a:lnTo>
                  <a:lnTo>
                    <a:pt x="20" y="118"/>
                  </a:lnTo>
                  <a:lnTo>
                    <a:pt x="24" y="116"/>
                  </a:lnTo>
                  <a:lnTo>
                    <a:pt x="30" y="116"/>
                  </a:lnTo>
                  <a:lnTo>
                    <a:pt x="36" y="116"/>
                  </a:lnTo>
                  <a:lnTo>
                    <a:pt x="46" y="116"/>
                  </a:lnTo>
                  <a:lnTo>
                    <a:pt x="48" y="116"/>
                  </a:lnTo>
                  <a:lnTo>
                    <a:pt x="54" y="116"/>
                  </a:lnTo>
                  <a:lnTo>
                    <a:pt x="60" y="118"/>
                  </a:lnTo>
                  <a:lnTo>
                    <a:pt x="66" y="118"/>
                  </a:lnTo>
                  <a:lnTo>
                    <a:pt x="72" y="120"/>
                  </a:lnTo>
                  <a:lnTo>
                    <a:pt x="78" y="120"/>
                  </a:lnTo>
                  <a:lnTo>
                    <a:pt x="82" y="120"/>
                  </a:lnTo>
                  <a:lnTo>
                    <a:pt x="90" y="120"/>
                  </a:lnTo>
                  <a:lnTo>
                    <a:pt x="102" y="118"/>
                  </a:lnTo>
                  <a:lnTo>
                    <a:pt x="110" y="114"/>
                  </a:lnTo>
                  <a:lnTo>
                    <a:pt x="114" y="104"/>
                  </a:lnTo>
                  <a:lnTo>
                    <a:pt x="192" y="88"/>
                  </a:lnTo>
                  <a:lnTo>
                    <a:pt x="192" y="64"/>
                  </a:lnTo>
                  <a:lnTo>
                    <a:pt x="190" y="56"/>
                  </a:lnTo>
                  <a:lnTo>
                    <a:pt x="194" y="50"/>
                  </a:lnTo>
                  <a:lnTo>
                    <a:pt x="194" y="46"/>
                  </a:lnTo>
                  <a:lnTo>
                    <a:pt x="190" y="34"/>
                  </a:lnTo>
                  <a:lnTo>
                    <a:pt x="184" y="20"/>
                  </a:lnTo>
                  <a:lnTo>
                    <a:pt x="174" y="10"/>
                  </a:lnTo>
                  <a:lnTo>
                    <a:pt x="160" y="4"/>
                  </a:lnTo>
                  <a:lnTo>
                    <a:pt x="142" y="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02" name="Freeform 290"/>
            <p:cNvSpPr>
              <a:spLocks/>
            </p:cNvSpPr>
            <p:nvPr/>
          </p:nvSpPr>
          <p:spPr bwMode="gray">
            <a:xfrm>
              <a:off x="2796" y="3079"/>
              <a:ext cx="212" cy="166"/>
            </a:xfrm>
            <a:custGeom>
              <a:avLst/>
              <a:gdLst>
                <a:gd name="T0" fmla="*/ 130 w 192"/>
                <a:gd name="T1" fmla="*/ 10 h 166"/>
                <a:gd name="T2" fmla="*/ 122 w 192"/>
                <a:gd name="T3" fmla="*/ 10 h 166"/>
                <a:gd name="T4" fmla="*/ 112 w 192"/>
                <a:gd name="T5" fmla="*/ 12 h 166"/>
                <a:gd name="T6" fmla="*/ 104 w 192"/>
                <a:gd name="T7" fmla="*/ 14 h 166"/>
                <a:gd name="T8" fmla="*/ 98 w 192"/>
                <a:gd name="T9" fmla="*/ 14 h 166"/>
                <a:gd name="T10" fmla="*/ 88 w 192"/>
                <a:gd name="T11" fmla="*/ 12 h 166"/>
                <a:gd name="T12" fmla="*/ 80 w 192"/>
                <a:gd name="T13" fmla="*/ 10 h 166"/>
                <a:gd name="T14" fmla="*/ 34 w 192"/>
                <a:gd name="T15" fmla="*/ 8 h 166"/>
                <a:gd name="T16" fmla="*/ 30 w 192"/>
                <a:gd name="T17" fmla="*/ 8 h 166"/>
                <a:gd name="T18" fmla="*/ 24 w 192"/>
                <a:gd name="T19" fmla="*/ 6 h 166"/>
                <a:gd name="T20" fmla="*/ 20 w 192"/>
                <a:gd name="T21" fmla="*/ 2 h 166"/>
                <a:gd name="T22" fmla="*/ 14 w 192"/>
                <a:gd name="T23" fmla="*/ 0 h 166"/>
                <a:gd name="T24" fmla="*/ 2 w 192"/>
                <a:gd name="T25" fmla="*/ 2 h 166"/>
                <a:gd name="T26" fmla="*/ 2 w 192"/>
                <a:gd name="T27" fmla="*/ 12 h 166"/>
                <a:gd name="T28" fmla="*/ 12 w 192"/>
                <a:gd name="T29" fmla="*/ 32 h 166"/>
                <a:gd name="T30" fmla="*/ 18 w 192"/>
                <a:gd name="T31" fmla="*/ 54 h 166"/>
                <a:gd name="T32" fmla="*/ 24 w 192"/>
                <a:gd name="T33" fmla="*/ 72 h 166"/>
                <a:gd name="T34" fmla="*/ 34 w 192"/>
                <a:gd name="T35" fmla="*/ 110 h 166"/>
                <a:gd name="T36" fmla="*/ 46 w 192"/>
                <a:gd name="T37" fmla="*/ 136 h 166"/>
                <a:gd name="T38" fmla="*/ 48 w 192"/>
                <a:gd name="T39" fmla="*/ 140 h 166"/>
                <a:gd name="T40" fmla="*/ 52 w 192"/>
                <a:gd name="T41" fmla="*/ 148 h 166"/>
                <a:gd name="T42" fmla="*/ 58 w 192"/>
                <a:gd name="T43" fmla="*/ 158 h 166"/>
                <a:gd name="T44" fmla="*/ 60 w 192"/>
                <a:gd name="T45" fmla="*/ 164 h 166"/>
                <a:gd name="T46" fmla="*/ 72 w 192"/>
                <a:gd name="T47" fmla="*/ 160 h 166"/>
                <a:gd name="T48" fmla="*/ 74 w 192"/>
                <a:gd name="T49" fmla="*/ 156 h 166"/>
                <a:gd name="T50" fmla="*/ 76 w 192"/>
                <a:gd name="T51" fmla="*/ 152 h 166"/>
                <a:gd name="T52" fmla="*/ 78 w 192"/>
                <a:gd name="T53" fmla="*/ 150 h 166"/>
                <a:gd name="T54" fmla="*/ 82 w 192"/>
                <a:gd name="T55" fmla="*/ 152 h 166"/>
                <a:gd name="T56" fmla="*/ 82 w 192"/>
                <a:gd name="T57" fmla="*/ 156 h 166"/>
                <a:gd name="T58" fmla="*/ 82 w 192"/>
                <a:gd name="T59" fmla="*/ 162 h 166"/>
                <a:gd name="T60" fmla="*/ 86 w 192"/>
                <a:gd name="T61" fmla="*/ 164 h 166"/>
                <a:gd name="T62" fmla="*/ 94 w 192"/>
                <a:gd name="T63" fmla="*/ 164 h 166"/>
                <a:gd name="T64" fmla="*/ 104 w 192"/>
                <a:gd name="T65" fmla="*/ 166 h 166"/>
                <a:gd name="T66" fmla="*/ 112 w 192"/>
                <a:gd name="T67" fmla="*/ 162 h 166"/>
                <a:gd name="T68" fmla="*/ 114 w 192"/>
                <a:gd name="T69" fmla="*/ 60 h 166"/>
                <a:gd name="T70" fmla="*/ 128 w 192"/>
                <a:gd name="T71" fmla="*/ 16 h 166"/>
                <a:gd name="T72" fmla="*/ 144 w 192"/>
                <a:gd name="T73" fmla="*/ 16 h 166"/>
                <a:gd name="T74" fmla="*/ 164 w 192"/>
                <a:gd name="T75" fmla="*/ 16 h 166"/>
                <a:gd name="T76" fmla="*/ 168 w 192"/>
                <a:gd name="T77" fmla="*/ 18 h 166"/>
                <a:gd name="T78" fmla="*/ 170 w 192"/>
                <a:gd name="T79" fmla="*/ 22 h 166"/>
                <a:gd name="T80" fmla="*/ 172 w 192"/>
                <a:gd name="T81" fmla="*/ 20 h 166"/>
                <a:gd name="T82" fmla="*/ 182 w 192"/>
                <a:gd name="T83" fmla="*/ 16 h 166"/>
                <a:gd name="T84" fmla="*/ 190 w 192"/>
                <a:gd name="T85" fmla="*/ 12 h 166"/>
                <a:gd name="T86" fmla="*/ 188 w 192"/>
                <a:gd name="T87" fmla="*/ 12 h 166"/>
                <a:gd name="T88" fmla="*/ 166 w 192"/>
                <a:gd name="T89" fmla="*/ 8 h 166"/>
                <a:gd name="T90" fmla="*/ 132 w 192"/>
                <a:gd name="T91" fmla="*/ 10 h 16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92"/>
                <a:gd name="T139" fmla="*/ 0 h 166"/>
                <a:gd name="T140" fmla="*/ 192 w 192"/>
                <a:gd name="T141" fmla="*/ 166 h 16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92" h="166">
                  <a:moveTo>
                    <a:pt x="132" y="10"/>
                  </a:moveTo>
                  <a:lnTo>
                    <a:pt x="130" y="10"/>
                  </a:lnTo>
                  <a:lnTo>
                    <a:pt x="128" y="10"/>
                  </a:lnTo>
                  <a:lnTo>
                    <a:pt x="122" y="10"/>
                  </a:lnTo>
                  <a:lnTo>
                    <a:pt x="118" y="12"/>
                  </a:lnTo>
                  <a:lnTo>
                    <a:pt x="112" y="12"/>
                  </a:lnTo>
                  <a:lnTo>
                    <a:pt x="106" y="14"/>
                  </a:lnTo>
                  <a:lnTo>
                    <a:pt x="104" y="14"/>
                  </a:lnTo>
                  <a:lnTo>
                    <a:pt x="102" y="14"/>
                  </a:lnTo>
                  <a:lnTo>
                    <a:pt x="98" y="14"/>
                  </a:lnTo>
                  <a:lnTo>
                    <a:pt x="94" y="14"/>
                  </a:lnTo>
                  <a:lnTo>
                    <a:pt x="88" y="12"/>
                  </a:lnTo>
                  <a:lnTo>
                    <a:pt x="84" y="12"/>
                  </a:lnTo>
                  <a:lnTo>
                    <a:pt x="80" y="10"/>
                  </a:lnTo>
                  <a:lnTo>
                    <a:pt x="76" y="8"/>
                  </a:lnTo>
                  <a:lnTo>
                    <a:pt x="34" y="8"/>
                  </a:lnTo>
                  <a:lnTo>
                    <a:pt x="32" y="8"/>
                  </a:lnTo>
                  <a:lnTo>
                    <a:pt x="30" y="8"/>
                  </a:lnTo>
                  <a:lnTo>
                    <a:pt x="26" y="8"/>
                  </a:lnTo>
                  <a:lnTo>
                    <a:pt x="24" y="6"/>
                  </a:lnTo>
                  <a:lnTo>
                    <a:pt x="20" y="2"/>
                  </a:lnTo>
                  <a:lnTo>
                    <a:pt x="18" y="0"/>
                  </a:lnTo>
                  <a:lnTo>
                    <a:pt x="14" y="0"/>
                  </a:lnTo>
                  <a:lnTo>
                    <a:pt x="8" y="0"/>
                  </a:lnTo>
                  <a:lnTo>
                    <a:pt x="2" y="2"/>
                  </a:lnTo>
                  <a:lnTo>
                    <a:pt x="0" y="10"/>
                  </a:lnTo>
                  <a:lnTo>
                    <a:pt x="2" y="12"/>
                  </a:lnTo>
                  <a:lnTo>
                    <a:pt x="6" y="20"/>
                  </a:lnTo>
                  <a:lnTo>
                    <a:pt x="12" y="32"/>
                  </a:lnTo>
                  <a:lnTo>
                    <a:pt x="16" y="42"/>
                  </a:lnTo>
                  <a:lnTo>
                    <a:pt x="18" y="54"/>
                  </a:lnTo>
                  <a:lnTo>
                    <a:pt x="20" y="58"/>
                  </a:lnTo>
                  <a:lnTo>
                    <a:pt x="24" y="72"/>
                  </a:lnTo>
                  <a:lnTo>
                    <a:pt x="28" y="90"/>
                  </a:lnTo>
                  <a:lnTo>
                    <a:pt x="34" y="110"/>
                  </a:lnTo>
                  <a:lnTo>
                    <a:pt x="42" y="126"/>
                  </a:lnTo>
                  <a:lnTo>
                    <a:pt x="46" y="136"/>
                  </a:lnTo>
                  <a:lnTo>
                    <a:pt x="48" y="136"/>
                  </a:lnTo>
                  <a:lnTo>
                    <a:pt x="48" y="140"/>
                  </a:lnTo>
                  <a:lnTo>
                    <a:pt x="50" y="144"/>
                  </a:lnTo>
                  <a:lnTo>
                    <a:pt x="52" y="148"/>
                  </a:lnTo>
                  <a:lnTo>
                    <a:pt x="56" y="152"/>
                  </a:lnTo>
                  <a:lnTo>
                    <a:pt x="58" y="158"/>
                  </a:lnTo>
                  <a:lnTo>
                    <a:pt x="60" y="162"/>
                  </a:lnTo>
                  <a:lnTo>
                    <a:pt x="60" y="164"/>
                  </a:lnTo>
                  <a:lnTo>
                    <a:pt x="72" y="160"/>
                  </a:lnTo>
                  <a:lnTo>
                    <a:pt x="74" y="158"/>
                  </a:lnTo>
                  <a:lnTo>
                    <a:pt x="74" y="156"/>
                  </a:lnTo>
                  <a:lnTo>
                    <a:pt x="76" y="154"/>
                  </a:lnTo>
                  <a:lnTo>
                    <a:pt x="76" y="152"/>
                  </a:lnTo>
                  <a:lnTo>
                    <a:pt x="78" y="150"/>
                  </a:lnTo>
                  <a:lnTo>
                    <a:pt x="80" y="152"/>
                  </a:lnTo>
                  <a:lnTo>
                    <a:pt x="82" y="152"/>
                  </a:lnTo>
                  <a:lnTo>
                    <a:pt x="82" y="154"/>
                  </a:lnTo>
                  <a:lnTo>
                    <a:pt x="82" y="156"/>
                  </a:lnTo>
                  <a:lnTo>
                    <a:pt x="82" y="160"/>
                  </a:lnTo>
                  <a:lnTo>
                    <a:pt x="82" y="162"/>
                  </a:lnTo>
                  <a:lnTo>
                    <a:pt x="84" y="164"/>
                  </a:lnTo>
                  <a:lnTo>
                    <a:pt x="86" y="164"/>
                  </a:lnTo>
                  <a:lnTo>
                    <a:pt x="88" y="164"/>
                  </a:lnTo>
                  <a:lnTo>
                    <a:pt x="94" y="164"/>
                  </a:lnTo>
                  <a:lnTo>
                    <a:pt x="98" y="166"/>
                  </a:lnTo>
                  <a:lnTo>
                    <a:pt x="104" y="166"/>
                  </a:lnTo>
                  <a:lnTo>
                    <a:pt x="108" y="164"/>
                  </a:lnTo>
                  <a:lnTo>
                    <a:pt x="112" y="162"/>
                  </a:lnTo>
                  <a:lnTo>
                    <a:pt x="114" y="160"/>
                  </a:lnTo>
                  <a:lnTo>
                    <a:pt x="114" y="60"/>
                  </a:lnTo>
                  <a:lnTo>
                    <a:pt x="128" y="60"/>
                  </a:lnTo>
                  <a:lnTo>
                    <a:pt x="128" y="16"/>
                  </a:lnTo>
                  <a:lnTo>
                    <a:pt x="132" y="16"/>
                  </a:lnTo>
                  <a:lnTo>
                    <a:pt x="144" y="16"/>
                  </a:lnTo>
                  <a:lnTo>
                    <a:pt x="156" y="14"/>
                  </a:lnTo>
                  <a:lnTo>
                    <a:pt x="164" y="16"/>
                  </a:lnTo>
                  <a:lnTo>
                    <a:pt x="168" y="18"/>
                  </a:lnTo>
                  <a:lnTo>
                    <a:pt x="168" y="20"/>
                  </a:lnTo>
                  <a:lnTo>
                    <a:pt x="170" y="22"/>
                  </a:lnTo>
                  <a:lnTo>
                    <a:pt x="172" y="20"/>
                  </a:lnTo>
                  <a:lnTo>
                    <a:pt x="176" y="18"/>
                  </a:lnTo>
                  <a:lnTo>
                    <a:pt x="182" y="16"/>
                  </a:lnTo>
                  <a:lnTo>
                    <a:pt x="186" y="14"/>
                  </a:lnTo>
                  <a:lnTo>
                    <a:pt x="190" y="12"/>
                  </a:lnTo>
                  <a:lnTo>
                    <a:pt x="192" y="12"/>
                  </a:lnTo>
                  <a:lnTo>
                    <a:pt x="188" y="12"/>
                  </a:lnTo>
                  <a:lnTo>
                    <a:pt x="178" y="10"/>
                  </a:lnTo>
                  <a:lnTo>
                    <a:pt x="166" y="8"/>
                  </a:lnTo>
                  <a:lnTo>
                    <a:pt x="156" y="8"/>
                  </a:lnTo>
                  <a:lnTo>
                    <a:pt x="132" y="1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03" name="Freeform 292"/>
            <p:cNvSpPr>
              <a:spLocks/>
            </p:cNvSpPr>
            <p:nvPr/>
          </p:nvSpPr>
          <p:spPr bwMode="gray">
            <a:xfrm>
              <a:off x="3229" y="2697"/>
              <a:ext cx="128" cy="164"/>
            </a:xfrm>
            <a:custGeom>
              <a:avLst/>
              <a:gdLst>
                <a:gd name="T0" fmla="*/ 4 w 116"/>
                <a:gd name="T1" fmla="*/ 164 h 164"/>
                <a:gd name="T2" fmla="*/ 28 w 116"/>
                <a:gd name="T3" fmla="*/ 148 h 164"/>
                <a:gd name="T4" fmla="*/ 32 w 116"/>
                <a:gd name="T5" fmla="*/ 144 h 164"/>
                <a:gd name="T6" fmla="*/ 38 w 116"/>
                <a:gd name="T7" fmla="*/ 136 h 164"/>
                <a:gd name="T8" fmla="*/ 50 w 116"/>
                <a:gd name="T9" fmla="*/ 126 h 164"/>
                <a:gd name="T10" fmla="*/ 62 w 116"/>
                <a:gd name="T11" fmla="*/ 112 h 164"/>
                <a:gd name="T12" fmla="*/ 72 w 116"/>
                <a:gd name="T13" fmla="*/ 98 h 164"/>
                <a:gd name="T14" fmla="*/ 82 w 116"/>
                <a:gd name="T15" fmla="*/ 84 h 164"/>
                <a:gd name="T16" fmla="*/ 92 w 116"/>
                <a:gd name="T17" fmla="*/ 66 h 164"/>
                <a:gd name="T18" fmla="*/ 100 w 116"/>
                <a:gd name="T19" fmla="*/ 50 h 164"/>
                <a:gd name="T20" fmla="*/ 106 w 116"/>
                <a:gd name="T21" fmla="*/ 36 h 164"/>
                <a:gd name="T22" fmla="*/ 108 w 116"/>
                <a:gd name="T23" fmla="*/ 32 h 164"/>
                <a:gd name="T24" fmla="*/ 116 w 116"/>
                <a:gd name="T25" fmla="*/ 18 h 164"/>
                <a:gd name="T26" fmla="*/ 116 w 116"/>
                <a:gd name="T27" fmla="*/ 0 h 164"/>
                <a:gd name="T28" fmla="*/ 108 w 116"/>
                <a:gd name="T29" fmla="*/ 0 h 164"/>
                <a:gd name="T30" fmla="*/ 108 w 116"/>
                <a:gd name="T31" fmla="*/ 0 h 164"/>
                <a:gd name="T32" fmla="*/ 106 w 116"/>
                <a:gd name="T33" fmla="*/ 2 h 164"/>
                <a:gd name="T34" fmla="*/ 102 w 116"/>
                <a:gd name="T35" fmla="*/ 2 h 164"/>
                <a:gd name="T36" fmla="*/ 98 w 116"/>
                <a:gd name="T37" fmla="*/ 4 h 164"/>
                <a:gd name="T38" fmla="*/ 92 w 116"/>
                <a:gd name="T39" fmla="*/ 4 h 164"/>
                <a:gd name="T40" fmla="*/ 80 w 116"/>
                <a:gd name="T41" fmla="*/ 6 h 164"/>
                <a:gd name="T42" fmla="*/ 66 w 116"/>
                <a:gd name="T43" fmla="*/ 8 h 164"/>
                <a:gd name="T44" fmla="*/ 54 w 116"/>
                <a:gd name="T45" fmla="*/ 10 h 164"/>
                <a:gd name="T46" fmla="*/ 50 w 116"/>
                <a:gd name="T47" fmla="*/ 10 h 164"/>
                <a:gd name="T48" fmla="*/ 28 w 116"/>
                <a:gd name="T49" fmla="*/ 14 h 164"/>
                <a:gd name="T50" fmla="*/ 28 w 116"/>
                <a:gd name="T51" fmla="*/ 14 h 164"/>
                <a:gd name="T52" fmla="*/ 26 w 116"/>
                <a:gd name="T53" fmla="*/ 12 h 164"/>
                <a:gd name="T54" fmla="*/ 24 w 116"/>
                <a:gd name="T55" fmla="*/ 12 h 164"/>
                <a:gd name="T56" fmla="*/ 20 w 116"/>
                <a:gd name="T57" fmla="*/ 10 h 164"/>
                <a:gd name="T58" fmla="*/ 14 w 116"/>
                <a:gd name="T59" fmla="*/ 20 h 164"/>
                <a:gd name="T60" fmla="*/ 16 w 116"/>
                <a:gd name="T61" fmla="*/ 22 h 164"/>
                <a:gd name="T62" fmla="*/ 14 w 116"/>
                <a:gd name="T63" fmla="*/ 28 h 164"/>
                <a:gd name="T64" fmla="*/ 24 w 116"/>
                <a:gd name="T65" fmla="*/ 34 h 164"/>
                <a:gd name="T66" fmla="*/ 56 w 116"/>
                <a:gd name="T67" fmla="*/ 52 h 164"/>
                <a:gd name="T68" fmla="*/ 70 w 116"/>
                <a:gd name="T69" fmla="*/ 54 h 164"/>
                <a:gd name="T70" fmla="*/ 40 w 116"/>
                <a:gd name="T71" fmla="*/ 96 h 164"/>
                <a:gd name="T72" fmla="*/ 24 w 116"/>
                <a:gd name="T73" fmla="*/ 102 h 164"/>
                <a:gd name="T74" fmla="*/ 22 w 116"/>
                <a:gd name="T75" fmla="*/ 108 h 164"/>
                <a:gd name="T76" fmla="*/ 6 w 116"/>
                <a:gd name="T77" fmla="*/ 108 h 164"/>
                <a:gd name="T78" fmla="*/ 0 w 116"/>
                <a:gd name="T79" fmla="*/ 122 h 164"/>
                <a:gd name="T80" fmla="*/ 0 w 116"/>
                <a:gd name="T81" fmla="*/ 156 h 164"/>
                <a:gd name="T82" fmla="*/ 4 w 116"/>
                <a:gd name="T83" fmla="*/ 164 h 164"/>
                <a:gd name="T84" fmla="*/ 4 w 116"/>
                <a:gd name="T85" fmla="*/ 164 h 1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6"/>
                <a:gd name="T130" fmla="*/ 0 h 164"/>
                <a:gd name="T131" fmla="*/ 116 w 116"/>
                <a:gd name="T132" fmla="*/ 164 h 16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6" h="164">
                  <a:moveTo>
                    <a:pt x="4" y="164"/>
                  </a:moveTo>
                  <a:lnTo>
                    <a:pt x="28" y="148"/>
                  </a:lnTo>
                  <a:lnTo>
                    <a:pt x="32" y="144"/>
                  </a:lnTo>
                  <a:lnTo>
                    <a:pt x="38" y="136"/>
                  </a:lnTo>
                  <a:lnTo>
                    <a:pt x="50" y="126"/>
                  </a:lnTo>
                  <a:lnTo>
                    <a:pt x="62" y="112"/>
                  </a:lnTo>
                  <a:lnTo>
                    <a:pt x="72" y="98"/>
                  </a:lnTo>
                  <a:lnTo>
                    <a:pt x="82" y="84"/>
                  </a:lnTo>
                  <a:lnTo>
                    <a:pt x="92" y="66"/>
                  </a:lnTo>
                  <a:lnTo>
                    <a:pt x="100" y="50"/>
                  </a:lnTo>
                  <a:lnTo>
                    <a:pt x="106" y="36"/>
                  </a:lnTo>
                  <a:lnTo>
                    <a:pt x="108" y="32"/>
                  </a:lnTo>
                  <a:lnTo>
                    <a:pt x="116" y="18"/>
                  </a:lnTo>
                  <a:lnTo>
                    <a:pt x="116" y="0"/>
                  </a:lnTo>
                  <a:lnTo>
                    <a:pt x="108" y="0"/>
                  </a:lnTo>
                  <a:lnTo>
                    <a:pt x="106" y="2"/>
                  </a:lnTo>
                  <a:lnTo>
                    <a:pt x="102" y="2"/>
                  </a:lnTo>
                  <a:lnTo>
                    <a:pt x="98" y="4"/>
                  </a:lnTo>
                  <a:lnTo>
                    <a:pt x="92" y="4"/>
                  </a:lnTo>
                  <a:lnTo>
                    <a:pt x="80" y="6"/>
                  </a:lnTo>
                  <a:lnTo>
                    <a:pt x="66" y="8"/>
                  </a:lnTo>
                  <a:lnTo>
                    <a:pt x="54" y="10"/>
                  </a:lnTo>
                  <a:lnTo>
                    <a:pt x="50" y="10"/>
                  </a:lnTo>
                  <a:lnTo>
                    <a:pt x="28" y="14"/>
                  </a:lnTo>
                  <a:lnTo>
                    <a:pt x="26" y="12"/>
                  </a:lnTo>
                  <a:lnTo>
                    <a:pt x="24" y="12"/>
                  </a:lnTo>
                  <a:lnTo>
                    <a:pt x="20" y="10"/>
                  </a:lnTo>
                  <a:lnTo>
                    <a:pt x="14" y="20"/>
                  </a:lnTo>
                  <a:lnTo>
                    <a:pt x="16" y="22"/>
                  </a:lnTo>
                  <a:lnTo>
                    <a:pt x="14" y="28"/>
                  </a:lnTo>
                  <a:lnTo>
                    <a:pt x="24" y="34"/>
                  </a:lnTo>
                  <a:lnTo>
                    <a:pt x="56" y="52"/>
                  </a:lnTo>
                  <a:lnTo>
                    <a:pt x="70" y="54"/>
                  </a:lnTo>
                  <a:lnTo>
                    <a:pt x="40" y="96"/>
                  </a:lnTo>
                  <a:lnTo>
                    <a:pt x="24" y="102"/>
                  </a:lnTo>
                  <a:lnTo>
                    <a:pt x="22" y="108"/>
                  </a:lnTo>
                  <a:lnTo>
                    <a:pt x="6" y="108"/>
                  </a:lnTo>
                  <a:lnTo>
                    <a:pt x="0" y="122"/>
                  </a:lnTo>
                  <a:lnTo>
                    <a:pt x="0" y="156"/>
                  </a:lnTo>
                  <a:lnTo>
                    <a:pt x="4" y="164"/>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04" name="Freeform 293"/>
            <p:cNvSpPr>
              <a:spLocks/>
            </p:cNvSpPr>
            <p:nvPr/>
          </p:nvSpPr>
          <p:spPr bwMode="gray">
            <a:xfrm>
              <a:off x="3119" y="2793"/>
              <a:ext cx="117" cy="124"/>
            </a:xfrm>
            <a:custGeom>
              <a:avLst/>
              <a:gdLst>
                <a:gd name="T0" fmla="*/ 66 w 106"/>
                <a:gd name="T1" fmla="*/ 116 h 124"/>
                <a:gd name="T2" fmla="*/ 82 w 106"/>
                <a:gd name="T3" fmla="*/ 100 h 124"/>
                <a:gd name="T4" fmla="*/ 102 w 106"/>
                <a:gd name="T5" fmla="*/ 68 h 124"/>
                <a:gd name="T6" fmla="*/ 104 w 106"/>
                <a:gd name="T7" fmla="*/ 68 h 124"/>
                <a:gd name="T8" fmla="*/ 100 w 106"/>
                <a:gd name="T9" fmla="*/ 60 h 124"/>
                <a:gd name="T10" fmla="*/ 100 w 106"/>
                <a:gd name="T11" fmla="*/ 26 h 124"/>
                <a:gd name="T12" fmla="*/ 106 w 106"/>
                <a:gd name="T13" fmla="*/ 12 h 124"/>
                <a:gd name="T14" fmla="*/ 104 w 106"/>
                <a:gd name="T15" fmla="*/ 6 h 124"/>
                <a:gd name="T16" fmla="*/ 84 w 106"/>
                <a:gd name="T17" fmla="*/ 10 h 124"/>
                <a:gd name="T18" fmla="*/ 76 w 106"/>
                <a:gd name="T19" fmla="*/ 18 h 124"/>
                <a:gd name="T20" fmla="*/ 58 w 106"/>
                <a:gd name="T21" fmla="*/ 16 h 124"/>
                <a:gd name="T22" fmla="*/ 40 w 106"/>
                <a:gd name="T23" fmla="*/ 0 h 124"/>
                <a:gd name="T24" fmla="*/ 26 w 106"/>
                <a:gd name="T25" fmla="*/ 0 h 124"/>
                <a:gd name="T26" fmla="*/ 26 w 106"/>
                <a:gd name="T27" fmla="*/ 0 h 124"/>
                <a:gd name="T28" fmla="*/ 26 w 106"/>
                <a:gd name="T29" fmla="*/ 0 h 124"/>
                <a:gd name="T30" fmla="*/ 24 w 106"/>
                <a:gd name="T31" fmla="*/ 2 h 124"/>
                <a:gd name="T32" fmla="*/ 22 w 106"/>
                <a:gd name="T33" fmla="*/ 4 h 124"/>
                <a:gd name="T34" fmla="*/ 16 w 106"/>
                <a:gd name="T35" fmla="*/ 4 h 124"/>
                <a:gd name="T36" fmla="*/ 8 w 106"/>
                <a:gd name="T37" fmla="*/ 6 h 124"/>
                <a:gd name="T38" fmla="*/ 10 w 106"/>
                <a:gd name="T39" fmla="*/ 12 h 124"/>
                <a:gd name="T40" fmla="*/ 14 w 106"/>
                <a:gd name="T41" fmla="*/ 40 h 124"/>
                <a:gd name="T42" fmla="*/ 0 w 106"/>
                <a:gd name="T43" fmla="*/ 56 h 124"/>
                <a:gd name="T44" fmla="*/ 0 w 106"/>
                <a:gd name="T45" fmla="*/ 56 h 124"/>
                <a:gd name="T46" fmla="*/ 2 w 106"/>
                <a:gd name="T47" fmla="*/ 58 h 124"/>
                <a:gd name="T48" fmla="*/ 4 w 106"/>
                <a:gd name="T49" fmla="*/ 62 h 124"/>
                <a:gd name="T50" fmla="*/ 4 w 106"/>
                <a:gd name="T51" fmla="*/ 66 h 124"/>
                <a:gd name="T52" fmla="*/ 6 w 106"/>
                <a:gd name="T53" fmla="*/ 70 h 124"/>
                <a:gd name="T54" fmla="*/ 4 w 106"/>
                <a:gd name="T55" fmla="*/ 74 h 124"/>
                <a:gd name="T56" fmla="*/ 2 w 106"/>
                <a:gd name="T57" fmla="*/ 78 h 124"/>
                <a:gd name="T58" fmla="*/ 46 w 106"/>
                <a:gd name="T59" fmla="*/ 110 h 124"/>
                <a:gd name="T60" fmla="*/ 46 w 106"/>
                <a:gd name="T61" fmla="*/ 110 h 124"/>
                <a:gd name="T62" fmla="*/ 48 w 106"/>
                <a:gd name="T63" fmla="*/ 112 h 124"/>
                <a:gd name="T64" fmla="*/ 48 w 106"/>
                <a:gd name="T65" fmla="*/ 114 h 124"/>
                <a:gd name="T66" fmla="*/ 50 w 106"/>
                <a:gd name="T67" fmla="*/ 116 h 124"/>
                <a:gd name="T68" fmla="*/ 62 w 106"/>
                <a:gd name="T69" fmla="*/ 124 h 124"/>
                <a:gd name="T70" fmla="*/ 66 w 106"/>
                <a:gd name="T71" fmla="*/ 116 h 1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6"/>
                <a:gd name="T109" fmla="*/ 0 h 124"/>
                <a:gd name="T110" fmla="*/ 106 w 106"/>
                <a:gd name="T111" fmla="*/ 124 h 12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6" h="124">
                  <a:moveTo>
                    <a:pt x="66" y="116"/>
                  </a:moveTo>
                  <a:lnTo>
                    <a:pt x="82" y="100"/>
                  </a:lnTo>
                  <a:lnTo>
                    <a:pt x="102" y="68"/>
                  </a:lnTo>
                  <a:lnTo>
                    <a:pt x="104" y="68"/>
                  </a:lnTo>
                  <a:lnTo>
                    <a:pt x="100" y="60"/>
                  </a:lnTo>
                  <a:lnTo>
                    <a:pt x="100" y="26"/>
                  </a:lnTo>
                  <a:lnTo>
                    <a:pt x="106" y="12"/>
                  </a:lnTo>
                  <a:lnTo>
                    <a:pt x="104" y="6"/>
                  </a:lnTo>
                  <a:lnTo>
                    <a:pt x="84" y="10"/>
                  </a:lnTo>
                  <a:lnTo>
                    <a:pt x="76" y="18"/>
                  </a:lnTo>
                  <a:lnTo>
                    <a:pt x="58" y="16"/>
                  </a:lnTo>
                  <a:lnTo>
                    <a:pt x="40" y="0"/>
                  </a:lnTo>
                  <a:lnTo>
                    <a:pt x="26" y="0"/>
                  </a:lnTo>
                  <a:lnTo>
                    <a:pt x="24" y="2"/>
                  </a:lnTo>
                  <a:lnTo>
                    <a:pt x="22" y="4"/>
                  </a:lnTo>
                  <a:lnTo>
                    <a:pt x="16" y="4"/>
                  </a:lnTo>
                  <a:lnTo>
                    <a:pt x="8" y="6"/>
                  </a:lnTo>
                  <a:lnTo>
                    <a:pt x="10" y="12"/>
                  </a:lnTo>
                  <a:lnTo>
                    <a:pt x="14" y="40"/>
                  </a:lnTo>
                  <a:lnTo>
                    <a:pt x="0" y="56"/>
                  </a:lnTo>
                  <a:lnTo>
                    <a:pt x="2" y="58"/>
                  </a:lnTo>
                  <a:lnTo>
                    <a:pt x="4" y="62"/>
                  </a:lnTo>
                  <a:lnTo>
                    <a:pt x="4" y="66"/>
                  </a:lnTo>
                  <a:lnTo>
                    <a:pt x="6" y="70"/>
                  </a:lnTo>
                  <a:lnTo>
                    <a:pt x="4" y="74"/>
                  </a:lnTo>
                  <a:lnTo>
                    <a:pt x="2" y="78"/>
                  </a:lnTo>
                  <a:lnTo>
                    <a:pt x="46" y="110"/>
                  </a:lnTo>
                  <a:lnTo>
                    <a:pt x="48" y="112"/>
                  </a:lnTo>
                  <a:lnTo>
                    <a:pt x="48" y="114"/>
                  </a:lnTo>
                  <a:lnTo>
                    <a:pt x="50" y="116"/>
                  </a:lnTo>
                  <a:lnTo>
                    <a:pt x="62" y="124"/>
                  </a:lnTo>
                  <a:lnTo>
                    <a:pt x="66" y="116"/>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05" name="Freeform 295"/>
            <p:cNvSpPr>
              <a:spLocks/>
            </p:cNvSpPr>
            <p:nvPr/>
          </p:nvSpPr>
          <p:spPr bwMode="gray">
            <a:xfrm>
              <a:off x="3112" y="2621"/>
              <a:ext cx="197" cy="190"/>
            </a:xfrm>
            <a:custGeom>
              <a:avLst/>
              <a:gdLst>
                <a:gd name="T0" fmla="*/ 66 w 178"/>
                <a:gd name="T1" fmla="*/ 0 h 190"/>
                <a:gd name="T2" fmla="*/ 62 w 178"/>
                <a:gd name="T3" fmla="*/ 4 h 190"/>
                <a:gd name="T4" fmla="*/ 56 w 178"/>
                <a:gd name="T5" fmla="*/ 10 h 190"/>
                <a:gd name="T6" fmla="*/ 52 w 178"/>
                <a:gd name="T7" fmla="*/ 12 h 190"/>
                <a:gd name="T8" fmla="*/ 46 w 178"/>
                <a:gd name="T9" fmla="*/ 18 h 190"/>
                <a:gd name="T10" fmla="*/ 40 w 178"/>
                <a:gd name="T11" fmla="*/ 26 h 190"/>
                <a:gd name="T12" fmla="*/ 36 w 178"/>
                <a:gd name="T13" fmla="*/ 30 h 190"/>
                <a:gd name="T14" fmla="*/ 30 w 178"/>
                <a:gd name="T15" fmla="*/ 50 h 190"/>
                <a:gd name="T16" fmla="*/ 24 w 178"/>
                <a:gd name="T17" fmla="*/ 62 h 190"/>
                <a:gd name="T18" fmla="*/ 12 w 178"/>
                <a:gd name="T19" fmla="*/ 76 h 190"/>
                <a:gd name="T20" fmla="*/ 6 w 178"/>
                <a:gd name="T21" fmla="*/ 86 h 190"/>
                <a:gd name="T22" fmla="*/ 4 w 178"/>
                <a:gd name="T23" fmla="*/ 90 h 190"/>
                <a:gd name="T24" fmla="*/ 4 w 178"/>
                <a:gd name="T25" fmla="*/ 104 h 190"/>
                <a:gd name="T26" fmla="*/ 4 w 178"/>
                <a:gd name="T27" fmla="*/ 112 h 190"/>
                <a:gd name="T28" fmla="*/ 0 w 178"/>
                <a:gd name="T29" fmla="*/ 116 h 190"/>
                <a:gd name="T30" fmla="*/ 0 w 178"/>
                <a:gd name="T31" fmla="*/ 122 h 190"/>
                <a:gd name="T32" fmla="*/ 4 w 178"/>
                <a:gd name="T33" fmla="*/ 126 h 190"/>
                <a:gd name="T34" fmla="*/ 8 w 178"/>
                <a:gd name="T35" fmla="*/ 128 h 190"/>
                <a:gd name="T36" fmla="*/ 14 w 178"/>
                <a:gd name="T37" fmla="*/ 134 h 190"/>
                <a:gd name="T38" fmla="*/ 22 w 178"/>
                <a:gd name="T39" fmla="*/ 144 h 190"/>
                <a:gd name="T40" fmla="*/ 28 w 178"/>
                <a:gd name="T41" fmla="*/ 152 h 190"/>
                <a:gd name="T42" fmla="*/ 30 w 178"/>
                <a:gd name="T43" fmla="*/ 154 h 190"/>
                <a:gd name="T44" fmla="*/ 46 w 178"/>
                <a:gd name="T45" fmla="*/ 172 h 190"/>
                <a:gd name="T46" fmla="*/ 82 w 178"/>
                <a:gd name="T47" fmla="*/ 190 h 190"/>
                <a:gd name="T48" fmla="*/ 110 w 178"/>
                <a:gd name="T49" fmla="*/ 178 h 190"/>
                <a:gd name="T50" fmla="*/ 128 w 178"/>
                <a:gd name="T51" fmla="*/ 184 h 190"/>
                <a:gd name="T52" fmla="*/ 146 w 178"/>
                <a:gd name="T53" fmla="*/ 172 h 190"/>
                <a:gd name="T54" fmla="*/ 162 w 178"/>
                <a:gd name="T55" fmla="*/ 128 h 190"/>
                <a:gd name="T56" fmla="*/ 120 w 178"/>
                <a:gd name="T57" fmla="*/ 104 h 190"/>
                <a:gd name="T58" fmla="*/ 120 w 178"/>
                <a:gd name="T59" fmla="*/ 96 h 190"/>
                <a:gd name="T60" fmla="*/ 104 w 178"/>
                <a:gd name="T61" fmla="*/ 80 h 190"/>
                <a:gd name="T62" fmla="*/ 114 w 178"/>
                <a:gd name="T63" fmla="*/ 74 h 190"/>
                <a:gd name="T64" fmla="*/ 118 w 178"/>
                <a:gd name="T65" fmla="*/ 68 h 190"/>
                <a:gd name="T66" fmla="*/ 118 w 178"/>
                <a:gd name="T67" fmla="*/ 66 h 190"/>
                <a:gd name="T68" fmla="*/ 114 w 178"/>
                <a:gd name="T69" fmla="*/ 60 h 190"/>
                <a:gd name="T70" fmla="*/ 104 w 178"/>
                <a:gd name="T71" fmla="*/ 50 h 190"/>
                <a:gd name="T72" fmla="*/ 96 w 178"/>
                <a:gd name="T73" fmla="*/ 42 h 190"/>
                <a:gd name="T74" fmla="*/ 90 w 178"/>
                <a:gd name="T75" fmla="*/ 38 h 190"/>
                <a:gd name="T76" fmla="*/ 82 w 178"/>
                <a:gd name="T77" fmla="*/ 30 h 190"/>
                <a:gd name="T78" fmla="*/ 76 w 178"/>
                <a:gd name="T79" fmla="*/ 20 h 190"/>
                <a:gd name="T80" fmla="*/ 72 w 178"/>
                <a:gd name="T81" fmla="*/ 14 h 190"/>
                <a:gd name="T82" fmla="*/ 70 w 178"/>
                <a:gd name="T83" fmla="*/ 10 h 190"/>
                <a:gd name="T84" fmla="*/ 66 w 178"/>
                <a:gd name="T85" fmla="*/ 0 h 1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8"/>
                <a:gd name="T130" fmla="*/ 0 h 190"/>
                <a:gd name="T131" fmla="*/ 178 w 178"/>
                <a:gd name="T132" fmla="*/ 190 h 1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8" h="190">
                  <a:moveTo>
                    <a:pt x="66" y="0"/>
                  </a:moveTo>
                  <a:lnTo>
                    <a:pt x="66" y="0"/>
                  </a:lnTo>
                  <a:lnTo>
                    <a:pt x="64" y="2"/>
                  </a:lnTo>
                  <a:lnTo>
                    <a:pt x="62" y="4"/>
                  </a:lnTo>
                  <a:lnTo>
                    <a:pt x="58" y="8"/>
                  </a:lnTo>
                  <a:lnTo>
                    <a:pt x="56" y="10"/>
                  </a:lnTo>
                  <a:lnTo>
                    <a:pt x="54" y="10"/>
                  </a:lnTo>
                  <a:lnTo>
                    <a:pt x="52" y="12"/>
                  </a:lnTo>
                  <a:lnTo>
                    <a:pt x="48" y="14"/>
                  </a:lnTo>
                  <a:lnTo>
                    <a:pt x="46" y="18"/>
                  </a:lnTo>
                  <a:lnTo>
                    <a:pt x="42" y="22"/>
                  </a:lnTo>
                  <a:lnTo>
                    <a:pt x="40" y="26"/>
                  </a:lnTo>
                  <a:lnTo>
                    <a:pt x="38" y="28"/>
                  </a:lnTo>
                  <a:lnTo>
                    <a:pt x="36" y="30"/>
                  </a:lnTo>
                  <a:lnTo>
                    <a:pt x="34" y="40"/>
                  </a:lnTo>
                  <a:lnTo>
                    <a:pt x="30" y="50"/>
                  </a:lnTo>
                  <a:lnTo>
                    <a:pt x="26" y="60"/>
                  </a:lnTo>
                  <a:lnTo>
                    <a:pt x="24" y="62"/>
                  </a:lnTo>
                  <a:lnTo>
                    <a:pt x="16" y="68"/>
                  </a:lnTo>
                  <a:lnTo>
                    <a:pt x="12" y="76"/>
                  </a:lnTo>
                  <a:lnTo>
                    <a:pt x="8" y="82"/>
                  </a:lnTo>
                  <a:lnTo>
                    <a:pt x="6" y="86"/>
                  </a:lnTo>
                  <a:lnTo>
                    <a:pt x="4" y="90"/>
                  </a:lnTo>
                  <a:lnTo>
                    <a:pt x="4" y="98"/>
                  </a:lnTo>
                  <a:lnTo>
                    <a:pt x="4" y="104"/>
                  </a:lnTo>
                  <a:lnTo>
                    <a:pt x="4" y="108"/>
                  </a:lnTo>
                  <a:lnTo>
                    <a:pt x="4" y="112"/>
                  </a:lnTo>
                  <a:lnTo>
                    <a:pt x="4" y="114"/>
                  </a:lnTo>
                  <a:lnTo>
                    <a:pt x="0" y="116"/>
                  </a:lnTo>
                  <a:lnTo>
                    <a:pt x="0" y="120"/>
                  </a:lnTo>
                  <a:lnTo>
                    <a:pt x="0" y="122"/>
                  </a:lnTo>
                  <a:lnTo>
                    <a:pt x="2" y="124"/>
                  </a:lnTo>
                  <a:lnTo>
                    <a:pt x="4" y="126"/>
                  </a:lnTo>
                  <a:lnTo>
                    <a:pt x="6" y="126"/>
                  </a:lnTo>
                  <a:lnTo>
                    <a:pt x="8" y="128"/>
                  </a:lnTo>
                  <a:lnTo>
                    <a:pt x="10" y="130"/>
                  </a:lnTo>
                  <a:lnTo>
                    <a:pt x="14" y="134"/>
                  </a:lnTo>
                  <a:lnTo>
                    <a:pt x="18" y="140"/>
                  </a:lnTo>
                  <a:lnTo>
                    <a:pt x="22" y="144"/>
                  </a:lnTo>
                  <a:lnTo>
                    <a:pt x="24" y="148"/>
                  </a:lnTo>
                  <a:lnTo>
                    <a:pt x="28" y="152"/>
                  </a:lnTo>
                  <a:lnTo>
                    <a:pt x="28" y="154"/>
                  </a:lnTo>
                  <a:lnTo>
                    <a:pt x="30" y="154"/>
                  </a:lnTo>
                  <a:lnTo>
                    <a:pt x="32" y="172"/>
                  </a:lnTo>
                  <a:lnTo>
                    <a:pt x="46" y="172"/>
                  </a:lnTo>
                  <a:lnTo>
                    <a:pt x="64" y="188"/>
                  </a:lnTo>
                  <a:lnTo>
                    <a:pt x="82" y="190"/>
                  </a:lnTo>
                  <a:lnTo>
                    <a:pt x="90" y="182"/>
                  </a:lnTo>
                  <a:lnTo>
                    <a:pt x="110" y="178"/>
                  </a:lnTo>
                  <a:lnTo>
                    <a:pt x="112" y="184"/>
                  </a:lnTo>
                  <a:lnTo>
                    <a:pt x="128" y="184"/>
                  </a:lnTo>
                  <a:lnTo>
                    <a:pt x="130" y="178"/>
                  </a:lnTo>
                  <a:lnTo>
                    <a:pt x="146" y="172"/>
                  </a:lnTo>
                  <a:lnTo>
                    <a:pt x="178" y="130"/>
                  </a:lnTo>
                  <a:lnTo>
                    <a:pt x="162" y="128"/>
                  </a:lnTo>
                  <a:lnTo>
                    <a:pt x="130" y="110"/>
                  </a:lnTo>
                  <a:lnTo>
                    <a:pt x="120" y="104"/>
                  </a:lnTo>
                  <a:lnTo>
                    <a:pt x="122" y="98"/>
                  </a:lnTo>
                  <a:lnTo>
                    <a:pt x="120" y="96"/>
                  </a:lnTo>
                  <a:lnTo>
                    <a:pt x="106" y="92"/>
                  </a:lnTo>
                  <a:lnTo>
                    <a:pt x="104" y="80"/>
                  </a:lnTo>
                  <a:lnTo>
                    <a:pt x="112" y="72"/>
                  </a:lnTo>
                  <a:lnTo>
                    <a:pt x="114" y="74"/>
                  </a:lnTo>
                  <a:lnTo>
                    <a:pt x="118" y="70"/>
                  </a:lnTo>
                  <a:lnTo>
                    <a:pt x="118" y="68"/>
                  </a:lnTo>
                  <a:lnTo>
                    <a:pt x="118" y="66"/>
                  </a:lnTo>
                  <a:lnTo>
                    <a:pt x="116" y="64"/>
                  </a:lnTo>
                  <a:lnTo>
                    <a:pt x="114" y="60"/>
                  </a:lnTo>
                  <a:lnTo>
                    <a:pt x="110" y="56"/>
                  </a:lnTo>
                  <a:lnTo>
                    <a:pt x="104" y="50"/>
                  </a:lnTo>
                  <a:lnTo>
                    <a:pt x="96" y="44"/>
                  </a:lnTo>
                  <a:lnTo>
                    <a:pt x="96" y="42"/>
                  </a:lnTo>
                  <a:lnTo>
                    <a:pt x="94" y="40"/>
                  </a:lnTo>
                  <a:lnTo>
                    <a:pt x="90" y="38"/>
                  </a:lnTo>
                  <a:lnTo>
                    <a:pt x="86" y="34"/>
                  </a:lnTo>
                  <a:lnTo>
                    <a:pt x="82" y="30"/>
                  </a:lnTo>
                  <a:lnTo>
                    <a:pt x="78" y="26"/>
                  </a:lnTo>
                  <a:lnTo>
                    <a:pt x="76" y="20"/>
                  </a:lnTo>
                  <a:lnTo>
                    <a:pt x="74" y="16"/>
                  </a:lnTo>
                  <a:lnTo>
                    <a:pt x="72" y="14"/>
                  </a:lnTo>
                  <a:lnTo>
                    <a:pt x="72" y="12"/>
                  </a:lnTo>
                  <a:lnTo>
                    <a:pt x="70" y="10"/>
                  </a:lnTo>
                  <a:lnTo>
                    <a:pt x="70" y="6"/>
                  </a:lnTo>
                  <a:lnTo>
                    <a:pt x="66" y="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06" name="Freeform 297"/>
            <p:cNvSpPr>
              <a:spLocks/>
            </p:cNvSpPr>
            <p:nvPr/>
          </p:nvSpPr>
          <p:spPr bwMode="gray">
            <a:xfrm>
              <a:off x="3059" y="2887"/>
              <a:ext cx="27" cy="32"/>
            </a:xfrm>
            <a:custGeom>
              <a:avLst/>
              <a:gdLst>
                <a:gd name="T0" fmla="*/ 18 w 24"/>
                <a:gd name="T1" fmla="*/ 0 h 32"/>
                <a:gd name="T2" fmla="*/ 18 w 24"/>
                <a:gd name="T3" fmla="*/ 2 h 32"/>
                <a:gd name="T4" fmla="*/ 16 w 24"/>
                <a:gd name="T5" fmla="*/ 2 h 32"/>
                <a:gd name="T6" fmla="*/ 12 w 24"/>
                <a:gd name="T7" fmla="*/ 6 h 32"/>
                <a:gd name="T8" fmla="*/ 12 w 24"/>
                <a:gd name="T9" fmla="*/ 6 h 32"/>
                <a:gd name="T10" fmla="*/ 12 w 24"/>
                <a:gd name="T11" fmla="*/ 6 h 32"/>
                <a:gd name="T12" fmla="*/ 10 w 24"/>
                <a:gd name="T13" fmla="*/ 6 h 32"/>
                <a:gd name="T14" fmla="*/ 10 w 24"/>
                <a:gd name="T15" fmla="*/ 8 h 32"/>
                <a:gd name="T16" fmla="*/ 8 w 24"/>
                <a:gd name="T17" fmla="*/ 8 h 32"/>
                <a:gd name="T18" fmla="*/ 6 w 24"/>
                <a:gd name="T19" fmla="*/ 8 h 32"/>
                <a:gd name="T20" fmla="*/ 2 w 24"/>
                <a:gd name="T21" fmla="*/ 6 h 32"/>
                <a:gd name="T22" fmla="*/ 0 w 24"/>
                <a:gd name="T23" fmla="*/ 6 h 32"/>
                <a:gd name="T24" fmla="*/ 8 w 24"/>
                <a:gd name="T25" fmla="*/ 32 h 32"/>
                <a:gd name="T26" fmla="*/ 8 w 24"/>
                <a:gd name="T27" fmla="*/ 32 h 32"/>
                <a:gd name="T28" fmla="*/ 10 w 24"/>
                <a:gd name="T29" fmla="*/ 30 h 32"/>
                <a:gd name="T30" fmla="*/ 14 w 24"/>
                <a:gd name="T31" fmla="*/ 28 h 32"/>
                <a:gd name="T32" fmla="*/ 16 w 24"/>
                <a:gd name="T33" fmla="*/ 24 h 32"/>
                <a:gd name="T34" fmla="*/ 20 w 24"/>
                <a:gd name="T35" fmla="*/ 20 h 32"/>
                <a:gd name="T36" fmla="*/ 22 w 24"/>
                <a:gd name="T37" fmla="*/ 16 h 32"/>
                <a:gd name="T38" fmla="*/ 24 w 24"/>
                <a:gd name="T39" fmla="*/ 12 h 32"/>
                <a:gd name="T40" fmla="*/ 24 w 24"/>
                <a:gd name="T41" fmla="*/ 10 h 32"/>
                <a:gd name="T42" fmla="*/ 22 w 24"/>
                <a:gd name="T43" fmla="*/ 8 h 32"/>
                <a:gd name="T44" fmla="*/ 20 w 24"/>
                <a:gd name="T45" fmla="*/ 6 h 32"/>
                <a:gd name="T46" fmla="*/ 20 w 24"/>
                <a:gd name="T47" fmla="*/ 4 h 32"/>
                <a:gd name="T48" fmla="*/ 18 w 24"/>
                <a:gd name="T49" fmla="*/ 0 h 32"/>
                <a:gd name="T50" fmla="*/ 18 w 24"/>
                <a:gd name="T51" fmla="*/ 0 h 3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
                <a:gd name="T79" fmla="*/ 0 h 32"/>
                <a:gd name="T80" fmla="*/ 24 w 24"/>
                <a:gd name="T81" fmla="*/ 32 h 3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 h="32">
                  <a:moveTo>
                    <a:pt x="18" y="0"/>
                  </a:moveTo>
                  <a:lnTo>
                    <a:pt x="18" y="2"/>
                  </a:lnTo>
                  <a:lnTo>
                    <a:pt x="16" y="2"/>
                  </a:lnTo>
                  <a:lnTo>
                    <a:pt x="12" y="6"/>
                  </a:lnTo>
                  <a:lnTo>
                    <a:pt x="10" y="6"/>
                  </a:lnTo>
                  <a:lnTo>
                    <a:pt x="10" y="8"/>
                  </a:lnTo>
                  <a:lnTo>
                    <a:pt x="8" y="8"/>
                  </a:lnTo>
                  <a:lnTo>
                    <a:pt x="6" y="8"/>
                  </a:lnTo>
                  <a:lnTo>
                    <a:pt x="2" y="6"/>
                  </a:lnTo>
                  <a:lnTo>
                    <a:pt x="0" y="6"/>
                  </a:lnTo>
                  <a:lnTo>
                    <a:pt x="8" y="32"/>
                  </a:lnTo>
                  <a:lnTo>
                    <a:pt x="10" y="30"/>
                  </a:lnTo>
                  <a:lnTo>
                    <a:pt x="14" y="28"/>
                  </a:lnTo>
                  <a:lnTo>
                    <a:pt x="16" y="24"/>
                  </a:lnTo>
                  <a:lnTo>
                    <a:pt x="20" y="20"/>
                  </a:lnTo>
                  <a:lnTo>
                    <a:pt x="22" y="16"/>
                  </a:lnTo>
                  <a:lnTo>
                    <a:pt x="24" y="12"/>
                  </a:lnTo>
                  <a:lnTo>
                    <a:pt x="24" y="10"/>
                  </a:lnTo>
                  <a:lnTo>
                    <a:pt x="22" y="8"/>
                  </a:lnTo>
                  <a:lnTo>
                    <a:pt x="20" y="6"/>
                  </a:lnTo>
                  <a:lnTo>
                    <a:pt x="20" y="4"/>
                  </a:lnTo>
                  <a:lnTo>
                    <a:pt x="18" y="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07" name="Freeform 298"/>
            <p:cNvSpPr>
              <a:spLocks/>
            </p:cNvSpPr>
            <p:nvPr/>
          </p:nvSpPr>
          <p:spPr bwMode="gray">
            <a:xfrm>
              <a:off x="3068" y="2867"/>
              <a:ext cx="139" cy="142"/>
            </a:xfrm>
            <a:custGeom>
              <a:avLst/>
              <a:gdLst>
                <a:gd name="T0" fmla="*/ 40 w 126"/>
                <a:gd name="T1" fmla="*/ 4 h 142"/>
                <a:gd name="T2" fmla="*/ 40 w 126"/>
                <a:gd name="T3" fmla="*/ 6 h 142"/>
                <a:gd name="T4" fmla="*/ 38 w 126"/>
                <a:gd name="T5" fmla="*/ 12 h 142"/>
                <a:gd name="T6" fmla="*/ 32 w 126"/>
                <a:gd name="T7" fmla="*/ 18 h 142"/>
                <a:gd name="T8" fmla="*/ 28 w 126"/>
                <a:gd name="T9" fmla="*/ 18 h 142"/>
                <a:gd name="T10" fmla="*/ 22 w 126"/>
                <a:gd name="T11" fmla="*/ 12 h 142"/>
                <a:gd name="T12" fmla="*/ 18 w 126"/>
                <a:gd name="T13" fmla="*/ 6 h 142"/>
                <a:gd name="T14" fmla="*/ 10 w 126"/>
                <a:gd name="T15" fmla="*/ 2 h 142"/>
                <a:gd name="T16" fmla="*/ 10 w 126"/>
                <a:gd name="T17" fmla="*/ 6 h 142"/>
                <a:gd name="T18" fmla="*/ 12 w 126"/>
                <a:gd name="T19" fmla="*/ 14 h 142"/>
                <a:gd name="T20" fmla="*/ 14 w 126"/>
                <a:gd name="T21" fmla="*/ 16 h 142"/>
                <a:gd name="T22" fmla="*/ 12 w 126"/>
                <a:gd name="T23" fmla="*/ 22 h 142"/>
                <a:gd name="T24" fmla="*/ 12 w 126"/>
                <a:gd name="T25" fmla="*/ 26 h 142"/>
                <a:gd name="T26" fmla="*/ 16 w 126"/>
                <a:gd name="T27" fmla="*/ 32 h 142"/>
                <a:gd name="T28" fmla="*/ 16 w 126"/>
                <a:gd name="T29" fmla="*/ 34 h 142"/>
                <a:gd name="T30" fmla="*/ 14 w 126"/>
                <a:gd name="T31" fmla="*/ 38 h 142"/>
                <a:gd name="T32" fmla="*/ 6 w 126"/>
                <a:gd name="T33" fmla="*/ 48 h 142"/>
                <a:gd name="T34" fmla="*/ 10 w 126"/>
                <a:gd name="T35" fmla="*/ 104 h 142"/>
                <a:gd name="T36" fmla="*/ 14 w 126"/>
                <a:gd name="T37" fmla="*/ 104 h 142"/>
                <a:gd name="T38" fmla="*/ 22 w 126"/>
                <a:gd name="T39" fmla="*/ 106 h 142"/>
                <a:gd name="T40" fmla="*/ 30 w 126"/>
                <a:gd name="T41" fmla="*/ 108 h 142"/>
                <a:gd name="T42" fmla="*/ 34 w 126"/>
                <a:gd name="T43" fmla="*/ 108 h 142"/>
                <a:gd name="T44" fmla="*/ 40 w 126"/>
                <a:gd name="T45" fmla="*/ 108 h 142"/>
                <a:gd name="T46" fmla="*/ 48 w 126"/>
                <a:gd name="T47" fmla="*/ 108 h 142"/>
                <a:gd name="T48" fmla="*/ 56 w 126"/>
                <a:gd name="T49" fmla="*/ 116 h 142"/>
                <a:gd name="T50" fmla="*/ 60 w 126"/>
                <a:gd name="T51" fmla="*/ 126 h 142"/>
                <a:gd name="T52" fmla="*/ 62 w 126"/>
                <a:gd name="T53" fmla="*/ 132 h 142"/>
                <a:gd name="T54" fmla="*/ 68 w 126"/>
                <a:gd name="T55" fmla="*/ 142 h 142"/>
                <a:gd name="T56" fmla="*/ 84 w 126"/>
                <a:gd name="T57" fmla="*/ 140 h 142"/>
                <a:gd name="T58" fmla="*/ 106 w 126"/>
                <a:gd name="T59" fmla="*/ 142 h 142"/>
                <a:gd name="T60" fmla="*/ 110 w 126"/>
                <a:gd name="T61" fmla="*/ 108 h 142"/>
                <a:gd name="T62" fmla="*/ 106 w 126"/>
                <a:gd name="T63" fmla="*/ 90 h 142"/>
                <a:gd name="T64" fmla="*/ 102 w 126"/>
                <a:gd name="T65" fmla="*/ 84 h 142"/>
                <a:gd name="T66" fmla="*/ 100 w 126"/>
                <a:gd name="T67" fmla="*/ 76 h 142"/>
                <a:gd name="T68" fmla="*/ 110 w 126"/>
                <a:gd name="T69" fmla="*/ 50 h 142"/>
                <a:gd name="T70" fmla="*/ 96 w 126"/>
                <a:gd name="T71" fmla="*/ 42 h 142"/>
                <a:gd name="T72" fmla="*/ 94 w 126"/>
                <a:gd name="T73" fmla="*/ 38 h 142"/>
                <a:gd name="T74" fmla="*/ 48 w 126"/>
                <a:gd name="T75" fmla="*/ 4 h 1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6"/>
                <a:gd name="T115" fmla="*/ 0 h 142"/>
                <a:gd name="T116" fmla="*/ 126 w 126"/>
                <a:gd name="T117" fmla="*/ 142 h 1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6" h="142">
                  <a:moveTo>
                    <a:pt x="48" y="4"/>
                  </a:moveTo>
                  <a:lnTo>
                    <a:pt x="40" y="4"/>
                  </a:lnTo>
                  <a:lnTo>
                    <a:pt x="40" y="6"/>
                  </a:lnTo>
                  <a:lnTo>
                    <a:pt x="38" y="10"/>
                  </a:lnTo>
                  <a:lnTo>
                    <a:pt x="38" y="12"/>
                  </a:lnTo>
                  <a:lnTo>
                    <a:pt x="36" y="16"/>
                  </a:lnTo>
                  <a:lnTo>
                    <a:pt x="32" y="18"/>
                  </a:lnTo>
                  <a:lnTo>
                    <a:pt x="28" y="18"/>
                  </a:lnTo>
                  <a:lnTo>
                    <a:pt x="24" y="16"/>
                  </a:lnTo>
                  <a:lnTo>
                    <a:pt x="22" y="12"/>
                  </a:lnTo>
                  <a:lnTo>
                    <a:pt x="20" y="10"/>
                  </a:lnTo>
                  <a:lnTo>
                    <a:pt x="18" y="6"/>
                  </a:lnTo>
                  <a:lnTo>
                    <a:pt x="18" y="0"/>
                  </a:lnTo>
                  <a:lnTo>
                    <a:pt x="10" y="2"/>
                  </a:lnTo>
                  <a:lnTo>
                    <a:pt x="10" y="4"/>
                  </a:lnTo>
                  <a:lnTo>
                    <a:pt x="10" y="6"/>
                  </a:lnTo>
                  <a:lnTo>
                    <a:pt x="12" y="10"/>
                  </a:lnTo>
                  <a:lnTo>
                    <a:pt x="12" y="14"/>
                  </a:lnTo>
                  <a:lnTo>
                    <a:pt x="14" y="16"/>
                  </a:lnTo>
                  <a:lnTo>
                    <a:pt x="12" y="18"/>
                  </a:lnTo>
                  <a:lnTo>
                    <a:pt x="12" y="22"/>
                  </a:lnTo>
                  <a:lnTo>
                    <a:pt x="12" y="26"/>
                  </a:lnTo>
                  <a:lnTo>
                    <a:pt x="14" y="28"/>
                  </a:lnTo>
                  <a:lnTo>
                    <a:pt x="16" y="32"/>
                  </a:lnTo>
                  <a:lnTo>
                    <a:pt x="16" y="34"/>
                  </a:lnTo>
                  <a:lnTo>
                    <a:pt x="16" y="36"/>
                  </a:lnTo>
                  <a:lnTo>
                    <a:pt x="14" y="38"/>
                  </a:lnTo>
                  <a:lnTo>
                    <a:pt x="10" y="42"/>
                  </a:lnTo>
                  <a:lnTo>
                    <a:pt x="6" y="48"/>
                  </a:lnTo>
                  <a:lnTo>
                    <a:pt x="0" y="54"/>
                  </a:lnTo>
                  <a:lnTo>
                    <a:pt x="10" y="104"/>
                  </a:lnTo>
                  <a:lnTo>
                    <a:pt x="14" y="104"/>
                  </a:lnTo>
                  <a:lnTo>
                    <a:pt x="16" y="106"/>
                  </a:lnTo>
                  <a:lnTo>
                    <a:pt x="22" y="106"/>
                  </a:lnTo>
                  <a:lnTo>
                    <a:pt x="26" y="108"/>
                  </a:lnTo>
                  <a:lnTo>
                    <a:pt x="30" y="108"/>
                  </a:lnTo>
                  <a:lnTo>
                    <a:pt x="34" y="108"/>
                  </a:lnTo>
                  <a:lnTo>
                    <a:pt x="36" y="108"/>
                  </a:lnTo>
                  <a:lnTo>
                    <a:pt x="40" y="108"/>
                  </a:lnTo>
                  <a:lnTo>
                    <a:pt x="42" y="108"/>
                  </a:lnTo>
                  <a:lnTo>
                    <a:pt x="48" y="108"/>
                  </a:lnTo>
                  <a:lnTo>
                    <a:pt x="52" y="112"/>
                  </a:lnTo>
                  <a:lnTo>
                    <a:pt x="56" y="116"/>
                  </a:lnTo>
                  <a:lnTo>
                    <a:pt x="60" y="124"/>
                  </a:lnTo>
                  <a:lnTo>
                    <a:pt x="60" y="126"/>
                  </a:lnTo>
                  <a:lnTo>
                    <a:pt x="62" y="128"/>
                  </a:lnTo>
                  <a:lnTo>
                    <a:pt x="62" y="132"/>
                  </a:lnTo>
                  <a:lnTo>
                    <a:pt x="64" y="138"/>
                  </a:lnTo>
                  <a:lnTo>
                    <a:pt x="68" y="142"/>
                  </a:lnTo>
                  <a:lnTo>
                    <a:pt x="80" y="142"/>
                  </a:lnTo>
                  <a:lnTo>
                    <a:pt x="84" y="140"/>
                  </a:lnTo>
                  <a:lnTo>
                    <a:pt x="86" y="142"/>
                  </a:lnTo>
                  <a:lnTo>
                    <a:pt x="106" y="142"/>
                  </a:lnTo>
                  <a:lnTo>
                    <a:pt x="126" y="134"/>
                  </a:lnTo>
                  <a:lnTo>
                    <a:pt x="110" y="108"/>
                  </a:lnTo>
                  <a:lnTo>
                    <a:pt x="108" y="90"/>
                  </a:lnTo>
                  <a:lnTo>
                    <a:pt x="106" y="90"/>
                  </a:lnTo>
                  <a:lnTo>
                    <a:pt x="104" y="88"/>
                  </a:lnTo>
                  <a:lnTo>
                    <a:pt x="102" y="84"/>
                  </a:lnTo>
                  <a:lnTo>
                    <a:pt x="102" y="80"/>
                  </a:lnTo>
                  <a:lnTo>
                    <a:pt x="100" y="76"/>
                  </a:lnTo>
                  <a:lnTo>
                    <a:pt x="102" y="70"/>
                  </a:lnTo>
                  <a:lnTo>
                    <a:pt x="110" y="50"/>
                  </a:lnTo>
                  <a:lnTo>
                    <a:pt x="98" y="44"/>
                  </a:lnTo>
                  <a:lnTo>
                    <a:pt x="96" y="42"/>
                  </a:lnTo>
                  <a:lnTo>
                    <a:pt x="94" y="40"/>
                  </a:lnTo>
                  <a:lnTo>
                    <a:pt x="94" y="38"/>
                  </a:lnTo>
                  <a:lnTo>
                    <a:pt x="94" y="36"/>
                  </a:lnTo>
                  <a:lnTo>
                    <a:pt x="48" y="4"/>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08" name="Freeform 299"/>
            <p:cNvSpPr>
              <a:spLocks/>
            </p:cNvSpPr>
            <p:nvPr/>
          </p:nvSpPr>
          <p:spPr bwMode="gray">
            <a:xfrm>
              <a:off x="3086" y="3001"/>
              <a:ext cx="123" cy="212"/>
            </a:xfrm>
            <a:custGeom>
              <a:avLst/>
              <a:gdLst>
                <a:gd name="T0" fmla="*/ 8 w 112"/>
                <a:gd name="T1" fmla="*/ 148 h 212"/>
                <a:gd name="T2" fmla="*/ 28 w 112"/>
                <a:gd name="T3" fmla="*/ 128 h 212"/>
                <a:gd name="T4" fmla="*/ 28 w 112"/>
                <a:gd name="T5" fmla="*/ 96 h 212"/>
                <a:gd name="T6" fmla="*/ 18 w 112"/>
                <a:gd name="T7" fmla="*/ 76 h 212"/>
                <a:gd name="T8" fmla="*/ 8 w 112"/>
                <a:gd name="T9" fmla="*/ 66 h 212"/>
                <a:gd name="T10" fmla="*/ 44 w 112"/>
                <a:gd name="T11" fmla="*/ 34 h 212"/>
                <a:gd name="T12" fmla="*/ 46 w 112"/>
                <a:gd name="T13" fmla="*/ 20 h 212"/>
                <a:gd name="T14" fmla="*/ 54 w 112"/>
                <a:gd name="T15" fmla="*/ 28 h 212"/>
                <a:gd name="T16" fmla="*/ 58 w 112"/>
                <a:gd name="T17" fmla="*/ 36 h 212"/>
                <a:gd name="T18" fmla="*/ 62 w 112"/>
                <a:gd name="T19" fmla="*/ 40 h 212"/>
                <a:gd name="T20" fmla="*/ 64 w 112"/>
                <a:gd name="T21" fmla="*/ 40 h 212"/>
                <a:gd name="T22" fmla="*/ 62 w 112"/>
                <a:gd name="T23" fmla="*/ 26 h 212"/>
                <a:gd name="T24" fmla="*/ 58 w 112"/>
                <a:gd name="T25" fmla="*/ 24 h 212"/>
                <a:gd name="T26" fmla="*/ 56 w 112"/>
                <a:gd name="T27" fmla="*/ 20 h 212"/>
                <a:gd name="T28" fmla="*/ 64 w 112"/>
                <a:gd name="T29" fmla="*/ 8 h 212"/>
                <a:gd name="T30" fmla="*/ 70 w 112"/>
                <a:gd name="T31" fmla="*/ 8 h 212"/>
                <a:gd name="T32" fmla="*/ 110 w 112"/>
                <a:gd name="T33" fmla="*/ 0 h 212"/>
                <a:gd name="T34" fmla="*/ 110 w 112"/>
                <a:gd name="T35" fmla="*/ 10 h 212"/>
                <a:gd name="T36" fmla="*/ 110 w 112"/>
                <a:gd name="T37" fmla="*/ 24 h 212"/>
                <a:gd name="T38" fmla="*/ 110 w 112"/>
                <a:gd name="T39" fmla="*/ 36 h 212"/>
                <a:gd name="T40" fmla="*/ 112 w 112"/>
                <a:gd name="T41" fmla="*/ 42 h 212"/>
                <a:gd name="T42" fmla="*/ 108 w 112"/>
                <a:gd name="T43" fmla="*/ 70 h 212"/>
                <a:gd name="T44" fmla="*/ 96 w 112"/>
                <a:gd name="T45" fmla="*/ 80 h 212"/>
                <a:gd name="T46" fmla="*/ 88 w 112"/>
                <a:gd name="T47" fmla="*/ 82 h 212"/>
                <a:gd name="T48" fmla="*/ 78 w 112"/>
                <a:gd name="T49" fmla="*/ 88 h 212"/>
                <a:gd name="T50" fmla="*/ 72 w 112"/>
                <a:gd name="T51" fmla="*/ 94 h 212"/>
                <a:gd name="T52" fmla="*/ 68 w 112"/>
                <a:gd name="T53" fmla="*/ 100 h 212"/>
                <a:gd name="T54" fmla="*/ 60 w 112"/>
                <a:gd name="T55" fmla="*/ 108 h 212"/>
                <a:gd name="T56" fmla="*/ 56 w 112"/>
                <a:gd name="T57" fmla="*/ 110 h 212"/>
                <a:gd name="T58" fmla="*/ 48 w 112"/>
                <a:gd name="T59" fmla="*/ 118 h 212"/>
                <a:gd name="T60" fmla="*/ 44 w 112"/>
                <a:gd name="T61" fmla="*/ 126 h 212"/>
                <a:gd name="T62" fmla="*/ 44 w 112"/>
                <a:gd name="T63" fmla="*/ 142 h 212"/>
                <a:gd name="T64" fmla="*/ 46 w 112"/>
                <a:gd name="T65" fmla="*/ 168 h 212"/>
                <a:gd name="T66" fmla="*/ 46 w 112"/>
                <a:gd name="T67" fmla="*/ 176 h 212"/>
                <a:gd name="T68" fmla="*/ 46 w 112"/>
                <a:gd name="T69" fmla="*/ 184 h 212"/>
                <a:gd name="T70" fmla="*/ 42 w 112"/>
                <a:gd name="T71" fmla="*/ 188 h 212"/>
                <a:gd name="T72" fmla="*/ 34 w 112"/>
                <a:gd name="T73" fmla="*/ 192 h 212"/>
                <a:gd name="T74" fmla="*/ 30 w 112"/>
                <a:gd name="T75" fmla="*/ 194 h 212"/>
                <a:gd name="T76" fmla="*/ 22 w 112"/>
                <a:gd name="T77" fmla="*/ 198 h 212"/>
                <a:gd name="T78" fmla="*/ 20 w 112"/>
                <a:gd name="T79" fmla="*/ 202 h 212"/>
                <a:gd name="T80" fmla="*/ 20 w 112"/>
                <a:gd name="T81" fmla="*/ 206 h 212"/>
                <a:gd name="T82" fmla="*/ 22 w 112"/>
                <a:gd name="T83" fmla="*/ 208 h 212"/>
                <a:gd name="T84" fmla="*/ 20 w 112"/>
                <a:gd name="T85" fmla="*/ 212 h 212"/>
                <a:gd name="T86" fmla="*/ 18 w 112"/>
                <a:gd name="T87" fmla="*/ 212 h 212"/>
                <a:gd name="T88" fmla="*/ 12 w 112"/>
                <a:gd name="T89" fmla="*/ 204 h 212"/>
                <a:gd name="T90" fmla="*/ 10 w 112"/>
                <a:gd name="T91" fmla="*/ 194 h 212"/>
                <a:gd name="T92" fmla="*/ 8 w 112"/>
                <a:gd name="T93" fmla="*/ 192 h 212"/>
                <a:gd name="T94" fmla="*/ 6 w 112"/>
                <a:gd name="T95" fmla="*/ 192 h 212"/>
                <a:gd name="T96" fmla="*/ 6 w 112"/>
                <a:gd name="T97" fmla="*/ 174 h 212"/>
                <a:gd name="T98" fmla="*/ 2 w 112"/>
                <a:gd name="T99" fmla="*/ 164 h 212"/>
                <a:gd name="T100" fmla="*/ 0 w 112"/>
                <a:gd name="T101" fmla="*/ 160 h 212"/>
                <a:gd name="T102" fmla="*/ 2 w 112"/>
                <a:gd name="T103" fmla="*/ 156 h 21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2"/>
                <a:gd name="T157" fmla="*/ 0 h 212"/>
                <a:gd name="T158" fmla="*/ 112 w 112"/>
                <a:gd name="T159" fmla="*/ 212 h 21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2" h="212">
                  <a:moveTo>
                    <a:pt x="2" y="156"/>
                  </a:moveTo>
                  <a:lnTo>
                    <a:pt x="8" y="148"/>
                  </a:lnTo>
                  <a:lnTo>
                    <a:pt x="20" y="140"/>
                  </a:lnTo>
                  <a:lnTo>
                    <a:pt x="28" y="128"/>
                  </a:lnTo>
                  <a:lnTo>
                    <a:pt x="30" y="112"/>
                  </a:lnTo>
                  <a:lnTo>
                    <a:pt x="28" y="96"/>
                  </a:lnTo>
                  <a:lnTo>
                    <a:pt x="30" y="82"/>
                  </a:lnTo>
                  <a:lnTo>
                    <a:pt x="18" y="76"/>
                  </a:lnTo>
                  <a:lnTo>
                    <a:pt x="8" y="72"/>
                  </a:lnTo>
                  <a:lnTo>
                    <a:pt x="8" y="66"/>
                  </a:lnTo>
                  <a:lnTo>
                    <a:pt x="44" y="58"/>
                  </a:lnTo>
                  <a:lnTo>
                    <a:pt x="44" y="34"/>
                  </a:lnTo>
                  <a:lnTo>
                    <a:pt x="42" y="26"/>
                  </a:lnTo>
                  <a:lnTo>
                    <a:pt x="46" y="20"/>
                  </a:lnTo>
                  <a:lnTo>
                    <a:pt x="50" y="28"/>
                  </a:lnTo>
                  <a:lnTo>
                    <a:pt x="54" y="28"/>
                  </a:lnTo>
                  <a:lnTo>
                    <a:pt x="56" y="34"/>
                  </a:lnTo>
                  <a:lnTo>
                    <a:pt x="58" y="36"/>
                  </a:lnTo>
                  <a:lnTo>
                    <a:pt x="60" y="38"/>
                  </a:lnTo>
                  <a:lnTo>
                    <a:pt x="62" y="40"/>
                  </a:lnTo>
                  <a:lnTo>
                    <a:pt x="64" y="40"/>
                  </a:lnTo>
                  <a:lnTo>
                    <a:pt x="64" y="32"/>
                  </a:lnTo>
                  <a:lnTo>
                    <a:pt x="62" y="26"/>
                  </a:lnTo>
                  <a:lnTo>
                    <a:pt x="60" y="26"/>
                  </a:lnTo>
                  <a:lnTo>
                    <a:pt x="58" y="24"/>
                  </a:lnTo>
                  <a:lnTo>
                    <a:pt x="56" y="22"/>
                  </a:lnTo>
                  <a:lnTo>
                    <a:pt x="56" y="20"/>
                  </a:lnTo>
                  <a:lnTo>
                    <a:pt x="52" y="8"/>
                  </a:lnTo>
                  <a:lnTo>
                    <a:pt x="64" y="8"/>
                  </a:lnTo>
                  <a:lnTo>
                    <a:pt x="68" y="6"/>
                  </a:lnTo>
                  <a:lnTo>
                    <a:pt x="70" y="8"/>
                  </a:lnTo>
                  <a:lnTo>
                    <a:pt x="92" y="8"/>
                  </a:lnTo>
                  <a:lnTo>
                    <a:pt x="110" y="0"/>
                  </a:lnTo>
                  <a:lnTo>
                    <a:pt x="110" y="4"/>
                  </a:lnTo>
                  <a:lnTo>
                    <a:pt x="110" y="10"/>
                  </a:lnTo>
                  <a:lnTo>
                    <a:pt x="110" y="18"/>
                  </a:lnTo>
                  <a:lnTo>
                    <a:pt x="110" y="24"/>
                  </a:lnTo>
                  <a:lnTo>
                    <a:pt x="110" y="32"/>
                  </a:lnTo>
                  <a:lnTo>
                    <a:pt x="110" y="36"/>
                  </a:lnTo>
                  <a:lnTo>
                    <a:pt x="112" y="40"/>
                  </a:lnTo>
                  <a:lnTo>
                    <a:pt x="112" y="42"/>
                  </a:lnTo>
                  <a:lnTo>
                    <a:pt x="112" y="58"/>
                  </a:lnTo>
                  <a:lnTo>
                    <a:pt x="108" y="70"/>
                  </a:lnTo>
                  <a:lnTo>
                    <a:pt x="102" y="76"/>
                  </a:lnTo>
                  <a:lnTo>
                    <a:pt x="96" y="80"/>
                  </a:lnTo>
                  <a:lnTo>
                    <a:pt x="90" y="82"/>
                  </a:lnTo>
                  <a:lnTo>
                    <a:pt x="88" y="82"/>
                  </a:lnTo>
                  <a:lnTo>
                    <a:pt x="82" y="86"/>
                  </a:lnTo>
                  <a:lnTo>
                    <a:pt x="78" y="88"/>
                  </a:lnTo>
                  <a:lnTo>
                    <a:pt x="74" y="92"/>
                  </a:lnTo>
                  <a:lnTo>
                    <a:pt x="72" y="94"/>
                  </a:lnTo>
                  <a:lnTo>
                    <a:pt x="68" y="100"/>
                  </a:lnTo>
                  <a:lnTo>
                    <a:pt x="62" y="106"/>
                  </a:lnTo>
                  <a:lnTo>
                    <a:pt x="60" y="108"/>
                  </a:lnTo>
                  <a:lnTo>
                    <a:pt x="56" y="110"/>
                  </a:lnTo>
                  <a:lnTo>
                    <a:pt x="50" y="114"/>
                  </a:lnTo>
                  <a:lnTo>
                    <a:pt x="48" y="118"/>
                  </a:lnTo>
                  <a:lnTo>
                    <a:pt x="46" y="122"/>
                  </a:lnTo>
                  <a:lnTo>
                    <a:pt x="44" y="126"/>
                  </a:lnTo>
                  <a:lnTo>
                    <a:pt x="44" y="142"/>
                  </a:lnTo>
                  <a:lnTo>
                    <a:pt x="44" y="158"/>
                  </a:lnTo>
                  <a:lnTo>
                    <a:pt x="46" y="168"/>
                  </a:lnTo>
                  <a:lnTo>
                    <a:pt x="46" y="172"/>
                  </a:lnTo>
                  <a:lnTo>
                    <a:pt x="46" y="176"/>
                  </a:lnTo>
                  <a:lnTo>
                    <a:pt x="46" y="180"/>
                  </a:lnTo>
                  <a:lnTo>
                    <a:pt x="46" y="184"/>
                  </a:lnTo>
                  <a:lnTo>
                    <a:pt x="42" y="188"/>
                  </a:lnTo>
                  <a:lnTo>
                    <a:pt x="38" y="190"/>
                  </a:lnTo>
                  <a:lnTo>
                    <a:pt x="34" y="192"/>
                  </a:lnTo>
                  <a:lnTo>
                    <a:pt x="30" y="194"/>
                  </a:lnTo>
                  <a:lnTo>
                    <a:pt x="24" y="196"/>
                  </a:lnTo>
                  <a:lnTo>
                    <a:pt x="22" y="198"/>
                  </a:lnTo>
                  <a:lnTo>
                    <a:pt x="20" y="200"/>
                  </a:lnTo>
                  <a:lnTo>
                    <a:pt x="20" y="202"/>
                  </a:lnTo>
                  <a:lnTo>
                    <a:pt x="20" y="206"/>
                  </a:lnTo>
                  <a:lnTo>
                    <a:pt x="22" y="208"/>
                  </a:lnTo>
                  <a:lnTo>
                    <a:pt x="22" y="210"/>
                  </a:lnTo>
                  <a:lnTo>
                    <a:pt x="20" y="212"/>
                  </a:lnTo>
                  <a:lnTo>
                    <a:pt x="18" y="212"/>
                  </a:lnTo>
                  <a:lnTo>
                    <a:pt x="14" y="212"/>
                  </a:lnTo>
                  <a:lnTo>
                    <a:pt x="12" y="204"/>
                  </a:lnTo>
                  <a:lnTo>
                    <a:pt x="10" y="198"/>
                  </a:lnTo>
                  <a:lnTo>
                    <a:pt x="10" y="194"/>
                  </a:lnTo>
                  <a:lnTo>
                    <a:pt x="8" y="192"/>
                  </a:lnTo>
                  <a:lnTo>
                    <a:pt x="6" y="192"/>
                  </a:lnTo>
                  <a:lnTo>
                    <a:pt x="8" y="182"/>
                  </a:lnTo>
                  <a:lnTo>
                    <a:pt x="6" y="174"/>
                  </a:lnTo>
                  <a:lnTo>
                    <a:pt x="4" y="168"/>
                  </a:lnTo>
                  <a:lnTo>
                    <a:pt x="2" y="164"/>
                  </a:lnTo>
                  <a:lnTo>
                    <a:pt x="0" y="162"/>
                  </a:lnTo>
                  <a:lnTo>
                    <a:pt x="0" y="160"/>
                  </a:lnTo>
                  <a:lnTo>
                    <a:pt x="2" y="156"/>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09" name="Freeform 300"/>
            <p:cNvSpPr>
              <a:spLocks/>
            </p:cNvSpPr>
            <p:nvPr/>
          </p:nvSpPr>
          <p:spPr bwMode="gray">
            <a:xfrm>
              <a:off x="2863" y="3161"/>
              <a:ext cx="247" cy="176"/>
            </a:xfrm>
            <a:custGeom>
              <a:avLst/>
              <a:gdLst>
                <a:gd name="T0" fmla="*/ 170 w 224"/>
                <a:gd name="T1" fmla="*/ 6 h 176"/>
                <a:gd name="T2" fmla="*/ 162 w 224"/>
                <a:gd name="T3" fmla="*/ 10 h 176"/>
                <a:gd name="T4" fmla="*/ 152 w 224"/>
                <a:gd name="T5" fmla="*/ 18 h 176"/>
                <a:gd name="T6" fmla="*/ 144 w 224"/>
                <a:gd name="T7" fmla="*/ 22 h 176"/>
                <a:gd name="T8" fmla="*/ 134 w 224"/>
                <a:gd name="T9" fmla="*/ 34 h 176"/>
                <a:gd name="T10" fmla="*/ 128 w 224"/>
                <a:gd name="T11" fmla="*/ 46 h 176"/>
                <a:gd name="T12" fmla="*/ 122 w 224"/>
                <a:gd name="T13" fmla="*/ 46 h 176"/>
                <a:gd name="T14" fmla="*/ 114 w 224"/>
                <a:gd name="T15" fmla="*/ 40 h 176"/>
                <a:gd name="T16" fmla="*/ 102 w 224"/>
                <a:gd name="T17" fmla="*/ 42 h 176"/>
                <a:gd name="T18" fmla="*/ 98 w 224"/>
                <a:gd name="T19" fmla="*/ 46 h 176"/>
                <a:gd name="T20" fmla="*/ 94 w 224"/>
                <a:gd name="T21" fmla="*/ 54 h 176"/>
                <a:gd name="T22" fmla="*/ 80 w 224"/>
                <a:gd name="T23" fmla="*/ 66 h 176"/>
                <a:gd name="T24" fmla="*/ 66 w 224"/>
                <a:gd name="T25" fmla="*/ 68 h 176"/>
                <a:gd name="T26" fmla="*/ 64 w 224"/>
                <a:gd name="T27" fmla="*/ 62 h 176"/>
                <a:gd name="T28" fmla="*/ 68 w 224"/>
                <a:gd name="T29" fmla="*/ 56 h 176"/>
                <a:gd name="T30" fmla="*/ 64 w 224"/>
                <a:gd name="T31" fmla="*/ 38 h 176"/>
                <a:gd name="T32" fmla="*/ 56 w 224"/>
                <a:gd name="T33" fmla="*/ 32 h 176"/>
                <a:gd name="T34" fmla="*/ 54 w 224"/>
                <a:gd name="T35" fmla="*/ 78 h 176"/>
                <a:gd name="T36" fmla="*/ 50 w 224"/>
                <a:gd name="T37" fmla="*/ 82 h 176"/>
                <a:gd name="T38" fmla="*/ 28 w 224"/>
                <a:gd name="T39" fmla="*/ 82 h 176"/>
                <a:gd name="T40" fmla="*/ 24 w 224"/>
                <a:gd name="T41" fmla="*/ 80 h 176"/>
                <a:gd name="T42" fmla="*/ 22 w 224"/>
                <a:gd name="T43" fmla="*/ 70 h 176"/>
                <a:gd name="T44" fmla="*/ 18 w 224"/>
                <a:gd name="T45" fmla="*/ 68 h 176"/>
                <a:gd name="T46" fmla="*/ 0 w 224"/>
                <a:gd name="T47" fmla="*/ 82 h 176"/>
                <a:gd name="T48" fmla="*/ 20 w 224"/>
                <a:gd name="T49" fmla="*/ 160 h 176"/>
                <a:gd name="T50" fmla="*/ 38 w 224"/>
                <a:gd name="T51" fmla="*/ 172 h 176"/>
                <a:gd name="T52" fmla="*/ 70 w 224"/>
                <a:gd name="T53" fmla="*/ 172 h 176"/>
                <a:gd name="T54" fmla="*/ 100 w 224"/>
                <a:gd name="T55" fmla="*/ 164 h 176"/>
                <a:gd name="T56" fmla="*/ 128 w 224"/>
                <a:gd name="T57" fmla="*/ 160 h 176"/>
                <a:gd name="T58" fmla="*/ 146 w 224"/>
                <a:gd name="T59" fmla="*/ 150 h 176"/>
                <a:gd name="T60" fmla="*/ 154 w 224"/>
                <a:gd name="T61" fmla="*/ 142 h 176"/>
                <a:gd name="T62" fmla="*/ 166 w 224"/>
                <a:gd name="T63" fmla="*/ 126 h 176"/>
                <a:gd name="T64" fmla="*/ 186 w 224"/>
                <a:gd name="T65" fmla="*/ 104 h 176"/>
                <a:gd name="T66" fmla="*/ 190 w 224"/>
                <a:gd name="T67" fmla="*/ 96 h 176"/>
                <a:gd name="T68" fmla="*/ 198 w 224"/>
                <a:gd name="T69" fmla="*/ 88 h 176"/>
                <a:gd name="T70" fmla="*/ 202 w 224"/>
                <a:gd name="T71" fmla="*/ 84 h 176"/>
                <a:gd name="T72" fmla="*/ 212 w 224"/>
                <a:gd name="T73" fmla="*/ 76 h 176"/>
                <a:gd name="T74" fmla="*/ 216 w 224"/>
                <a:gd name="T75" fmla="*/ 70 h 176"/>
                <a:gd name="T76" fmla="*/ 222 w 224"/>
                <a:gd name="T77" fmla="*/ 58 h 176"/>
                <a:gd name="T78" fmla="*/ 216 w 224"/>
                <a:gd name="T79" fmla="*/ 52 h 176"/>
                <a:gd name="T80" fmla="*/ 214 w 224"/>
                <a:gd name="T81" fmla="*/ 44 h 176"/>
                <a:gd name="T82" fmla="*/ 210 w 224"/>
                <a:gd name="T83" fmla="*/ 32 h 176"/>
                <a:gd name="T84" fmla="*/ 210 w 224"/>
                <a:gd name="T85" fmla="*/ 26 h 176"/>
                <a:gd name="T86" fmla="*/ 208 w 224"/>
                <a:gd name="T87" fmla="*/ 8 h 176"/>
                <a:gd name="T88" fmla="*/ 176 w 224"/>
                <a:gd name="T89" fmla="*/ 0 h 17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4"/>
                <a:gd name="T136" fmla="*/ 0 h 176"/>
                <a:gd name="T137" fmla="*/ 224 w 224"/>
                <a:gd name="T138" fmla="*/ 176 h 17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4" h="176">
                  <a:moveTo>
                    <a:pt x="176" y="0"/>
                  </a:moveTo>
                  <a:lnTo>
                    <a:pt x="174" y="4"/>
                  </a:lnTo>
                  <a:lnTo>
                    <a:pt x="170" y="6"/>
                  </a:lnTo>
                  <a:lnTo>
                    <a:pt x="166" y="8"/>
                  </a:lnTo>
                  <a:lnTo>
                    <a:pt x="164" y="10"/>
                  </a:lnTo>
                  <a:lnTo>
                    <a:pt x="162" y="10"/>
                  </a:lnTo>
                  <a:lnTo>
                    <a:pt x="160" y="14"/>
                  </a:lnTo>
                  <a:lnTo>
                    <a:pt x="158" y="16"/>
                  </a:lnTo>
                  <a:lnTo>
                    <a:pt x="152" y="18"/>
                  </a:lnTo>
                  <a:lnTo>
                    <a:pt x="148" y="20"/>
                  </a:lnTo>
                  <a:lnTo>
                    <a:pt x="146" y="20"/>
                  </a:lnTo>
                  <a:lnTo>
                    <a:pt x="144" y="22"/>
                  </a:lnTo>
                  <a:lnTo>
                    <a:pt x="140" y="24"/>
                  </a:lnTo>
                  <a:lnTo>
                    <a:pt x="136" y="28"/>
                  </a:lnTo>
                  <a:lnTo>
                    <a:pt x="134" y="34"/>
                  </a:lnTo>
                  <a:lnTo>
                    <a:pt x="132" y="38"/>
                  </a:lnTo>
                  <a:lnTo>
                    <a:pt x="130" y="42"/>
                  </a:lnTo>
                  <a:lnTo>
                    <a:pt x="128" y="46"/>
                  </a:lnTo>
                  <a:lnTo>
                    <a:pt x="128" y="48"/>
                  </a:lnTo>
                  <a:lnTo>
                    <a:pt x="124" y="48"/>
                  </a:lnTo>
                  <a:lnTo>
                    <a:pt x="122" y="46"/>
                  </a:lnTo>
                  <a:lnTo>
                    <a:pt x="120" y="44"/>
                  </a:lnTo>
                  <a:lnTo>
                    <a:pt x="118" y="44"/>
                  </a:lnTo>
                  <a:lnTo>
                    <a:pt x="114" y="40"/>
                  </a:lnTo>
                  <a:lnTo>
                    <a:pt x="110" y="40"/>
                  </a:lnTo>
                  <a:lnTo>
                    <a:pt x="106" y="40"/>
                  </a:lnTo>
                  <a:lnTo>
                    <a:pt x="102" y="42"/>
                  </a:lnTo>
                  <a:lnTo>
                    <a:pt x="100" y="42"/>
                  </a:lnTo>
                  <a:lnTo>
                    <a:pt x="98" y="44"/>
                  </a:lnTo>
                  <a:lnTo>
                    <a:pt x="98" y="46"/>
                  </a:lnTo>
                  <a:lnTo>
                    <a:pt x="96" y="50"/>
                  </a:lnTo>
                  <a:lnTo>
                    <a:pt x="94" y="52"/>
                  </a:lnTo>
                  <a:lnTo>
                    <a:pt x="94" y="54"/>
                  </a:lnTo>
                  <a:lnTo>
                    <a:pt x="94" y="56"/>
                  </a:lnTo>
                  <a:lnTo>
                    <a:pt x="88" y="62"/>
                  </a:lnTo>
                  <a:lnTo>
                    <a:pt x="80" y="66"/>
                  </a:lnTo>
                  <a:lnTo>
                    <a:pt x="74" y="68"/>
                  </a:lnTo>
                  <a:lnTo>
                    <a:pt x="70" y="68"/>
                  </a:lnTo>
                  <a:lnTo>
                    <a:pt x="66" y="68"/>
                  </a:lnTo>
                  <a:lnTo>
                    <a:pt x="64" y="68"/>
                  </a:lnTo>
                  <a:lnTo>
                    <a:pt x="62" y="64"/>
                  </a:lnTo>
                  <a:lnTo>
                    <a:pt x="64" y="62"/>
                  </a:lnTo>
                  <a:lnTo>
                    <a:pt x="66" y="58"/>
                  </a:lnTo>
                  <a:lnTo>
                    <a:pt x="68" y="56"/>
                  </a:lnTo>
                  <a:lnTo>
                    <a:pt x="68" y="50"/>
                  </a:lnTo>
                  <a:lnTo>
                    <a:pt x="66" y="44"/>
                  </a:lnTo>
                  <a:lnTo>
                    <a:pt x="64" y="38"/>
                  </a:lnTo>
                  <a:lnTo>
                    <a:pt x="60" y="36"/>
                  </a:lnTo>
                  <a:lnTo>
                    <a:pt x="58" y="34"/>
                  </a:lnTo>
                  <a:lnTo>
                    <a:pt x="56" y="32"/>
                  </a:lnTo>
                  <a:lnTo>
                    <a:pt x="54" y="32"/>
                  </a:lnTo>
                  <a:lnTo>
                    <a:pt x="54" y="78"/>
                  </a:lnTo>
                  <a:lnTo>
                    <a:pt x="54" y="80"/>
                  </a:lnTo>
                  <a:lnTo>
                    <a:pt x="52" y="80"/>
                  </a:lnTo>
                  <a:lnTo>
                    <a:pt x="50" y="82"/>
                  </a:lnTo>
                  <a:lnTo>
                    <a:pt x="46" y="82"/>
                  </a:lnTo>
                  <a:lnTo>
                    <a:pt x="38" y="82"/>
                  </a:lnTo>
                  <a:lnTo>
                    <a:pt x="28" y="82"/>
                  </a:lnTo>
                  <a:lnTo>
                    <a:pt x="26" y="82"/>
                  </a:lnTo>
                  <a:lnTo>
                    <a:pt x="24" y="80"/>
                  </a:lnTo>
                  <a:lnTo>
                    <a:pt x="22" y="76"/>
                  </a:lnTo>
                  <a:lnTo>
                    <a:pt x="22" y="70"/>
                  </a:lnTo>
                  <a:lnTo>
                    <a:pt x="20" y="70"/>
                  </a:lnTo>
                  <a:lnTo>
                    <a:pt x="20" y="68"/>
                  </a:lnTo>
                  <a:lnTo>
                    <a:pt x="18" y="68"/>
                  </a:lnTo>
                  <a:lnTo>
                    <a:pt x="16" y="68"/>
                  </a:lnTo>
                  <a:lnTo>
                    <a:pt x="12" y="78"/>
                  </a:lnTo>
                  <a:lnTo>
                    <a:pt x="0" y="82"/>
                  </a:lnTo>
                  <a:lnTo>
                    <a:pt x="8" y="110"/>
                  </a:lnTo>
                  <a:lnTo>
                    <a:pt x="20" y="126"/>
                  </a:lnTo>
                  <a:lnTo>
                    <a:pt x="20" y="160"/>
                  </a:lnTo>
                  <a:lnTo>
                    <a:pt x="20" y="162"/>
                  </a:lnTo>
                  <a:lnTo>
                    <a:pt x="28" y="168"/>
                  </a:lnTo>
                  <a:lnTo>
                    <a:pt x="38" y="172"/>
                  </a:lnTo>
                  <a:lnTo>
                    <a:pt x="56" y="176"/>
                  </a:lnTo>
                  <a:lnTo>
                    <a:pt x="60" y="176"/>
                  </a:lnTo>
                  <a:lnTo>
                    <a:pt x="70" y="172"/>
                  </a:lnTo>
                  <a:lnTo>
                    <a:pt x="82" y="166"/>
                  </a:lnTo>
                  <a:lnTo>
                    <a:pt x="92" y="164"/>
                  </a:lnTo>
                  <a:lnTo>
                    <a:pt x="100" y="164"/>
                  </a:lnTo>
                  <a:lnTo>
                    <a:pt x="104" y="164"/>
                  </a:lnTo>
                  <a:lnTo>
                    <a:pt x="116" y="164"/>
                  </a:lnTo>
                  <a:lnTo>
                    <a:pt x="128" y="160"/>
                  </a:lnTo>
                  <a:lnTo>
                    <a:pt x="142" y="154"/>
                  </a:lnTo>
                  <a:lnTo>
                    <a:pt x="144" y="152"/>
                  </a:lnTo>
                  <a:lnTo>
                    <a:pt x="146" y="150"/>
                  </a:lnTo>
                  <a:lnTo>
                    <a:pt x="148" y="148"/>
                  </a:lnTo>
                  <a:lnTo>
                    <a:pt x="152" y="144"/>
                  </a:lnTo>
                  <a:lnTo>
                    <a:pt x="154" y="142"/>
                  </a:lnTo>
                  <a:lnTo>
                    <a:pt x="156" y="138"/>
                  </a:lnTo>
                  <a:lnTo>
                    <a:pt x="158" y="136"/>
                  </a:lnTo>
                  <a:lnTo>
                    <a:pt x="166" y="126"/>
                  </a:lnTo>
                  <a:lnTo>
                    <a:pt x="174" y="116"/>
                  </a:lnTo>
                  <a:lnTo>
                    <a:pt x="182" y="108"/>
                  </a:lnTo>
                  <a:lnTo>
                    <a:pt x="186" y="104"/>
                  </a:lnTo>
                  <a:lnTo>
                    <a:pt x="186" y="102"/>
                  </a:lnTo>
                  <a:lnTo>
                    <a:pt x="188" y="100"/>
                  </a:lnTo>
                  <a:lnTo>
                    <a:pt x="190" y="96"/>
                  </a:lnTo>
                  <a:lnTo>
                    <a:pt x="194" y="94"/>
                  </a:lnTo>
                  <a:lnTo>
                    <a:pt x="196" y="90"/>
                  </a:lnTo>
                  <a:lnTo>
                    <a:pt x="198" y="88"/>
                  </a:lnTo>
                  <a:lnTo>
                    <a:pt x="198" y="86"/>
                  </a:lnTo>
                  <a:lnTo>
                    <a:pt x="200" y="86"/>
                  </a:lnTo>
                  <a:lnTo>
                    <a:pt x="202" y="84"/>
                  </a:lnTo>
                  <a:lnTo>
                    <a:pt x="206" y="82"/>
                  </a:lnTo>
                  <a:lnTo>
                    <a:pt x="208" y="80"/>
                  </a:lnTo>
                  <a:lnTo>
                    <a:pt x="212" y="76"/>
                  </a:lnTo>
                  <a:lnTo>
                    <a:pt x="214" y="74"/>
                  </a:lnTo>
                  <a:lnTo>
                    <a:pt x="216" y="72"/>
                  </a:lnTo>
                  <a:lnTo>
                    <a:pt x="216" y="70"/>
                  </a:lnTo>
                  <a:lnTo>
                    <a:pt x="218" y="68"/>
                  </a:lnTo>
                  <a:lnTo>
                    <a:pt x="220" y="62"/>
                  </a:lnTo>
                  <a:lnTo>
                    <a:pt x="222" y="58"/>
                  </a:lnTo>
                  <a:lnTo>
                    <a:pt x="224" y="54"/>
                  </a:lnTo>
                  <a:lnTo>
                    <a:pt x="224" y="52"/>
                  </a:lnTo>
                  <a:lnTo>
                    <a:pt x="216" y="52"/>
                  </a:lnTo>
                  <a:lnTo>
                    <a:pt x="214" y="52"/>
                  </a:lnTo>
                  <a:lnTo>
                    <a:pt x="214" y="48"/>
                  </a:lnTo>
                  <a:lnTo>
                    <a:pt x="214" y="44"/>
                  </a:lnTo>
                  <a:lnTo>
                    <a:pt x="214" y="40"/>
                  </a:lnTo>
                  <a:lnTo>
                    <a:pt x="212" y="36"/>
                  </a:lnTo>
                  <a:lnTo>
                    <a:pt x="210" y="32"/>
                  </a:lnTo>
                  <a:lnTo>
                    <a:pt x="208" y="30"/>
                  </a:lnTo>
                  <a:lnTo>
                    <a:pt x="210" y="26"/>
                  </a:lnTo>
                  <a:lnTo>
                    <a:pt x="210" y="20"/>
                  </a:lnTo>
                  <a:lnTo>
                    <a:pt x="208" y="14"/>
                  </a:lnTo>
                  <a:lnTo>
                    <a:pt x="208" y="8"/>
                  </a:lnTo>
                  <a:lnTo>
                    <a:pt x="204" y="4"/>
                  </a:lnTo>
                  <a:lnTo>
                    <a:pt x="202" y="0"/>
                  </a:lnTo>
                  <a:lnTo>
                    <a:pt x="176" y="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10" name="Freeform 301"/>
            <p:cNvSpPr>
              <a:spLocks/>
            </p:cNvSpPr>
            <p:nvPr/>
          </p:nvSpPr>
          <p:spPr bwMode="gray">
            <a:xfrm>
              <a:off x="3086" y="3191"/>
              <a:ext cx="15" cy="28"/>
            </a:xfrm>
            <a:custGeom>
              <a:avLst/>
              <a:gdLst>
                <a:gd name="T0" fmla="*/ 4 w 14"/>
                <a:gd name="T1" fmla="*/ 2 h 28"/>
                <a:gd name="T2" fmla="*/ 4 w 14"/>
                <a:gd name="T3" fmla="*/ 2 h 28"/>
                <a:gd name="T4" fmla="*/ 6 w 14"/>
                <a:gd name="T5" fmla="*/ 2 h 28"/>
                <a:gd name="T6" fmla="*/ 6 w 14"/>
                <a:gd name="T7" fmla="*/ 0 h 28"/>
                <a:gd name="T8" fmla="*/ 6 w 14"/>
                <a:gd name="T9" fmla="*/ 2 h 28"/>
                <a:gd name="T10" fmla="*/ 8 w 14"/>
                <a:gd name="T11" fmla="*/ 2 h 28"/>
                <a:gd name="T12" fmla="*/ 8 w 14"/>
                <a:gd name="T13" fmla="*/ 4 h 28"/>
                <a:gd name="T14" fmla="*/ 10 w 14"/>
                <a:gd name="T15" fmla="*/ 6 h 28"/>
                <a:gd name="T16" fmla="*/ 12 w 14"/>
                <a:gd name="T17" fmla="*/ 10 h 28"/>
                <a:gd name="T18" fmla="*/ 12 w 14"/>
                <a:gd name="T19" fmla="*/ 14 h 28"/>
                <a:gd name="T20" fmla="*/ 14 w 14"/>
                <a:gd name="T21" fmla="*/ 22 h 28"/>
                <a:gd name="T22" fmla="*/ 12 w 14"/>
                <a:gd name="T23" fmla="*/ 24 h 28"/>
                <a:gd name="T24" fmla="*/ 12 w 14"/>
                <a:gd name="T25" fmla="*/ 24 h 28"/>
                <a:gd name="T26" fmla="*/ 10 w 14"/>
                <a:gd name="T27" fmla="*/ 26 h 28"/>
                <a:gd name="T28" fmla="*/ 6 w 14"/>
                <a:gd name="T29" fmla="*/ 28 h 28"/>
                <a:gd name="T30" fmla="*/ 4 w 14"/>
                <a:gd name="T31" fmla="*/ 26 h 28"/>
                <a:gd name="T32" fmla="*/ 2 w 14"/>
                <a:gd name="T33" fmla="*/ 24 h 28"/>
                <a:gd name="T34" fmla="*/ 2 w 14"/>
                <a:gd name="T35" fmla="*/ 22 h 28"/>
                <a:gd name="T36" fmla="*/ 0 w 14"/>
                <a:gd name="T37" fmla="*/ 18 h 28"/>
                <a:gd name="T38" fmla="*/ 0 w 14"/>
                <a:gd name="T39" fmla="*/ 14 h 28"/>
                <a:gd name="T40" fmla="*/ 0 w 14"/>
                <a:gd name="T41" fmla="*/ 8 h 28"/>
                <a:gd name="T42" fmla="*/ 4 w 14"/>
                <a:gd name="T43" fmla="*/ 2 h 28"/>
                <a:gd name="T44" fmla="*/ 4 w 14"/>
                <a:gd name="T45" fmla="*/ 2 h 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
                <a:gd name="T70" fmla="*/ 0 h 28"/>
                <a:gd name="T71" fmla="*/ 14 w 14"/>
                <a:gd name="T72" fmla="*/ 28 h 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 h="28">
                  <a:moveTo>
                    <a:pt x="4" y="2"/>
                  </a:moveTo>
                  <a:lnTo>
                    <a:pt x="4" y="2"/>
                  </a:lnTo>
                  <a:lnTo>
                    <a:pt x="6" y="2"/>
                  </a:lnTo>
                  <a:lnTo>
                    <a:pt x="6" y="0"/>
                  </a:lnTo>
                  <a:lnTo>
                    <a:pt x="6" y="2"/>
                  </a:lnTo>
                  <a:lnTo>
                    <a:pt x="8" y="2"/>
                  </a:lnTo>
                  <a:lnTo>
                    <a:pt x="8" y="4"/>
                  </a:lnTo>
                  <a:lnTo>
                    <a:pt x="10" y="6"/>
                  </a:lnTo>
                  <a:lnTo>
                    <a:pt x="12" y="10"/>
                  </a:lnTo>
                  <a:lnTo>
                    <a:pt x="12" y="14"/>
                  </a:lnTo>
                  <a:lnTo>
                    <a:pt x="14" y="22"/>
                  </a:lnTo>
                  <a:lnTo>
                    <a:pt x="12" y="24"/>
                  </a:lnTo>
                  <a:lnTo>
                    <a:pt x="10" y="26"/>
                  </a:lnTo>
                  <a:lnTo>
                    <a:pt x="6" y="28"/>
                  </a:lnTo>
                  <a:lnTo>
                    <a:pt x="4" y="26"/>
                  </a:lnTo>
                  <a:lnTo>
                    <a:pt x="2" y="24"/>
                  </a:lnTo>
                  <a:lnTo>
                    <a:pt x="2" y="22"/>
                  </a:lnTo>
                  <a:lnTo>
                    <a:pt x="0" y="18"/>
                  </a:lnTo>
                  <a:lnTo>
                    <a:pt x="0" y="14"/>
                  </a:lnTo>
                  <a:lnTo>
                    <a:pt x="0" y="8"/>
                  </a:lnTo>
                  <a:lnTo>
                    <a:pt x="4" y="2"/>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11" name="Freeform 302"/>
            <p:cNvSpPr>
              <a:spLocks/>
            </p:cNvSpPr>
            <p:nvPr/>
          </p:nvSpPr>
          <p:spPr bwMode="gray">
            <a:xfrm>
              <a:off x="3022" y="3237"/>
              <a:ext cx="24" cy="26"/>
            </a:xfrm>
            <a:custGeom>
              <a:avLst/>
              <a:gdLst>
                <a:gd name="T0" fmla="*/ 0 w 22"/>
                <a:gd name="T1" fmla="*/ 12 h 26"/>
                <a:gd name="T2" fmla="*/ 4 w 22"/>
                <a:gd name="T3" fmla="*/ 6 h 26"/>
                <a:gd name="T4" fmla="*/ 4 w 22"/>
                <a:gd name="T5" fmla="*/ 6 h 26"/>
                <a:gd name="T6" fmla="*/ 4 w 22"/>
                <a:gd name="T7" fmla="*/ 6 h 26"/>
                <a:gd name="T8" fmla="*/ 4 w 22"/>
                <a:gd name="T9" fmla="*/ 4 h 26"/>
                <a:gd name="T10" fmla="*/ 6 w 22"/>
                <a:gd name="T11" fmla="*/ 2 h 26"/>
                <a:gd name="T12" fmla="*/ 8 w 22"/>
                <a:gd name="T13" fmla="*/ 2 h 26"/>
                <a:gd name="T14" fmla="*/ 12 w 22"/>
                <a:gd name="T15" fmla="*/ 0 h 26"/>
                <a:gd name="T16" fmla="*/ 22 w 22"/>
                <a:gd name="T17" fmla="*/ 8 h 26"/>
                <a:gd name="T18" fmla="*/ 16 w 22"/>
                <a:gd name="T19" fmla="*/ 18 h 26"/>
                <a:gd name="T20" fmla="*/ 14 w 22"/>
                <a:gd name="T21" fmla="*/ 20 h 26"/>
                <a:gd name="T22" fmla="*/ 14 w 22"/>
                <a:gd name="T23" fmla="*/ 22 h 26"/>
                <a:gd name="T24" fmla="*/ 12 w 22"/>
                <a:gd name="T25" fmla="*/ 24 h 26"/>
                <a:gd name="T26" fmla="*/ 12 w 22"/>
                <a:gd name="T27" fmla="*/ 26 h 26"/>
                <a:gd name="T28" fmla="*/ 8 w 22"/>
                <a:gd name="T29" fmla="*/ 26 h 26"/>
                <a:gd name="T30" fmla="*/ 0 w 22"/>
                <a:gd name="T31" fmla="*/ 12 h 26"/>
                <a:gd name="T32" fmla="*/ 0 w 22"/>
                <a:gd name="T33" fmla="*/ 12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26"/>
                <a:gd name="T53" fmla="*/ 22 w 22"/>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26">
                  <a:moveTo>
                    <a:pt x="0" y="12"/>
                  </a:moveTo>
                  <a:lnTo>
                    <a:pt x="4" y="6"/>
                  </a:lnTo>
                  <a:lnTo>
                    <a:pt x="4" y="4"/>
                  </a:lnTo>
                  <a:lnTo>
                    <a:pt x="6" y="2"/>
                  </a:lnTo>
                  <a:lnTo>
                    <a:pt x="8" y="2"/>
                  </a:lnTo>
                  <a:lnTo>
                    <a:pt x="12" y="0"/>
                  </a:lnTo>
                  <a:lnTo>
                    <a:pt x="22" y="8"/>
                  </a:lnTo>
                  <a:lnTo>
                    <a:pt x="16" y="18"/>
                  </a:lnTo>
                  <a:lnTo>
                    <a:pt x="14" y="20"/>
                  </a:lnTo>
                  <a:lnTo>
                    <a:pt x="14" y="22"/>
                  </a:lnTo>
                  <a:lnTo>
                    <a:pt x="12" y="24"/>
                  </a:lnTo>
                  <a:lnTo>
                    <a:pt x="12" y="26"/>
                  </a:lnTo>
                  <a:lnTo>
                    <a:pt x="8" y="26"/>
                  </a:lnTo>
                  <a:lnTo>
                    <a:pt x="0" y="12"/>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12" name="Freeform 303"/>
            <p:cNvSpPr>
              <a:spLocks/>
            </p:cNvSpPr>
            <p:nvPr/>
          </p:nvSpPr>
          <p:spPr bwMode="gray">
            <a:xfrm>
              <a:off x="3008" y="3065"/>
              <a:ext cx="111" cy="96"/>
            </a:xfrm>
            <a:custGeom>
              <a:avLst/>
              <a:gdLst>
                <a:gd name="T0" fmla="*/ 18 w 100"/>
                <a:gd name="T1" fmla="*/ 26 h 96"/>
                <a:gd name="T2" fmla="*/ 34 w 100"/>
                <a:gd name="T3" fmla="*/ 16 h 96"/>
                <a:gd name="T4" fmla="*/ 36 w 100"/>
                <a:gd name="T5" fmla="*/ 10 h 96"/>
                <a:gd name="T6" fmla="*/ 78 w 100"/>
                <a:gd name="T7" fmla="*/ 8 h 96"/>
                <a:gd name="T8" fmla="*/ 100 w 100"/>
                <a:gd name="T9" fmla="*/ 18 h 96"/>
                <a:gd name="T10" fmla="*/ 100 w 100"/>
                <a:gd name="T11" fmla="*/ 48 h 96"/>
                <a:gd name="T12" fmla="*/ 90 w 100"/>
                <a:gd name="T13" fmla="*/ 76 h 96"/>
                <a:gd name="T14" fmla="*/ 72 w 100"/>
                <a:gd name="T15" fmla="*/ 92 h 96"/>
                <a:gd name="T16" fmla="*/ 42 w 100"/>
                <a:gd name="T17" fmla="*/ 96 h 96"/>
                <a:gd name="T18" fmla="*/ 40 w 100"/>
                <a:gd name="T19" fmla="*/ 94 h 96"/>
                <a:gd name="T20" fmla="*/ 34 w 100"/>
                <a:gd name="T21" fmla="*/ 88 h 96"/>
                <a:gd name="T22" fmla="*/ 32 w 100"/>
                <a:gd name="T23" fmla="*/ 88 h 96"/>
                <a:gd name="T24" fmla="*/ 28 w 100"/>
                <a:gd name="T25" fmla="*/ 86 h 96"/>
                <a:gd name="T26" fmla="*/ 26 w 100"/>
                <a:gd name="T27" fmla="*/ 80 h 96"/>
                <a:gd name="T28" fmla="*/ 20 w 100"/>
                <a:gd name="T29" fmla="*/ 74 h 96"/>
                <a:gd name="T30" fmla="*/ 20 w 100"/>
                <a:gd name="T31" fmla="*/ 74 h 96"/>
                <a:gd name="T32" fmla="*/ 18 w 100"/>
                <a:gd name="T33" fmla="*/ 68 h 96"/>
                <a:gd name="T34" fmla="*/ 12 w 100"/>
                <a:gd name="T35" fmla="*/ 58 h 96"/>
                <a:gd name="T36" fmla="*/ 4 w 100"/>
                <a:gd name="T37" fmla="*/ 46 h 96"/>
                <a:gd name="T38" fmla="*/ 0 w 100"/>
                <a:gd name="T39" fmla="*/ 28 h 96"/>
                <a:gd name="T40" fmla="*/ 2 w 100"/>
                <a:gd name="T41" fmla="*/ 38 h 96"/>
                <a:gd name="T42" fmla="*/ 6 w 100"/>
                <a:gd name="T43" fmla="*/ 50 h 96"/>
                <a:gd name="T44" fmla="*/ 10 w 100"/>
                <a:gd name="T45" fmla="*/ 56 h 96"/>
                <a:gd name="T46" fmla="*/ 12 w 100"/>
                <a:gd name="T47" fmla="*/ 58 h 96"/>
                <a:gd name="T48" fmla="*/ 16 w 100"/>
                <a:gd name="T49" fmla="*/ 64 h 96"/>
                <a:gd name="T50" fmla="*/ 20 w 100"/>
                <a:gd name="T51" fmla="*/ 72 h 96"/>
                <a:gd name="T52" fmla="*/ 20 w 100"/>
                <a:gd name="T53" fmla="*/ 74 h 96"/>
                <a:gd name="T54" fmla="*/ 26 w 100"/>
                <a:gd name="T55" fmla="*/ 80 h 96"/>
                <a:gd name="T56" fmla="*/ 28 w 100"/>
                <a:gd name="T57" fmla="*/ 86 h 96"/>
                <a:gd name="T58" fmla="*/ 32 w 100"/>
                <a:gd name="T59" fmla="*/ 88 h 96"/>
                <a:gd name="T60" fmla="*/ 34 w 100"/>
                <a:gd name="T61" fmla="*/ 88 h 96"/>
                <a:gd name="T62" fmla="*/ 40 w 100"/>
                <a:gd name="T63" fmla="*/ 94 h 96"/>
                <a:gd name="T64" fmla="*/ 42 w 100"/>
                <a:gd name="T65" fmla="*/ 96 h 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
                <a:gd name="T100" fmla="*/ 0 h 96"/>
                <a:gd name="T101" fmla="*/ 100 w 100"/>
                <a:gd name="T102" fmla="*/ 96 h 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 h="96">
                  <a:moveTo>
                    <a:pt x="0" y="26"/>
                  </a:moveTo>
                  <a:lnTo>
                    <a:pt x="18" y="26"/>
                  </a:lnTo>
                  <a:lnTo>
                    <a:pt x="30" y="22"/>
                  </a:lnTo>
                  <a:lnTo>
                    <a:pt x="34" y="16"/>
                  </a:lnTo>
                  <a:lnTo>
                    <a:pt x="36" y="12"/>
                  </a:lnTo>
                  <a:lnTo>
                    <a:pt x="36" y="10"/>
                  </a:lnTo>
                  <a:lnTo>
                    <a:pt x="78" y="0"/>
                  </a:lnTo>
                  <a:lnTo>
                    <a:pt x="78" y="8"/>
                  </a:lnTo>
                  <a:lnTo>
                    <a:pt x="88" y="12"/>
                  </a:lnTo>
                  <a:lnTo>
                    <a:pt x="100" y="18"/>
                  </a:lnTo>
                  <a:lnTo>
                    <a:pt x="98" y="32"/>
                  </a:lnTo>
                  <a:lnTo>
                    <a:pt x="100" y="48"/>
                  </a:lnTo>
                  <a:lnTo>
                    <a:pt x="98" y="64"/>
                  </a:lnTo>
                  <a:lnTo>
                    <a:pt x="90" y="76"/>
                  </a:lnTo>
                  <a:lnTo>
                    <a:pt x="78" y="86"/>
                  </a:lnTo>
                  <a:lnTo>
                    <a:pt x="72" y="92"/>
                  </a:lnTo>
                  <a:lnTo>
                    <a:pt x="70" y="96"/>
                  </a:lnTo>
                  <a:lnTo>
                    <a:pt x="42" y="96"/>
                  </a:lnTo>
                  <a:lnTo>
                    <a:pt x="40" y="94"/>
                  </a:lnTo>
                  <a:lnTo>
                    <a:pt x="38" y="90"/>
                  </a:lnTo>
                  <a:lnTo>
                    <a:pt x="34" y="88"/>
                  </a:lnTo>
                  <a:lnTo>
                    <a:pt x="32" y="88"/>
                  </a:lnTo>
                  <a:lnTo>
                    <a:pt x="30" y="88"/>
                  </a:lnTo>
                  <a:lnTo>
                    <a:pt x="28" y="86"/>
                  </a:lnTo>
                  <a:lnTo>
                    <a:pt x="26" y="84"/>
                  </a:lnTo>
                  <a:lnTo>
                    <a:pt x="26" y="80"/>
                  </a:lnTo>
                  <a:lnTo>
                    <a:pt x="24" y="76"/>
                  </a:lnTo>
                  <a:lnTo>
                    <a:pt x="20" y="74"/>
                  </a:lnTo>
                  <a:lnTo>
                    <a:pt x="20" y="72"/>
                  </a:lnTo>
                  <a:lnTo>
                    <a:pt x="18" y="68"/>
                  </a:lnTo>
                  <a:lnTo>
                    <a:pt x="16" y="64"/>
                  </a:lnTo>
                  <a:lnTo>
                    <a:pt x="12" y="58"/>
                  </a:lnTo>
                  <a:lnTo>
                    <a:pt x="8" y="52"/>
                  </a:lnTo>
                  <a:lnTo>
                    <a:pt x="4" y="46"/>
                  </a:lnTo>
                  <a:lnTo>
                    <a:pt x="0" y="26"/>
                  </a:lnTo>
                  <a:lnTo>
                    <a:pt x="0" y="28"/>
                  </a:lnTo>
                  <a:lnTo>
                    <a:pt x="2" y="32"/>
                  </a:lnTo>
                  <a:lnTo>
                    <a:pt x="2" y="38"/>
                  </a:lnTo>
                  <a:lnTo>
                    <a:pt x="4" y="44"/>
                  </a:lnTo>
                  <a:lnTo>
                    <a:pt x="6" y="50"/>
                  </a:lnTo>
                  <a:lnTo>
                    <a:pt x="8" y="54"/>
                  </a:lnTo>
                  <a:lnTo>
                    <a:pt x="10" y="56"/>
                  </a:lnTo>
                  <a:lnTo>
                    <a:pt x="12" y="58"/>
                  </a:lnTo>
                  <a:lnTo>
                    <a:pt x="14" y="62"/>
                  </a:lnTo>
                  <a:lnTo>
                    <a:pt x="16" y="64"/>
                  </a:lnTo>
                  <a:lnTo>
                    <a:pt x="18" y="68"/>
                  </a:lnTo>
                  <a:lnTo>
                    <a:pt x="20" y="72"/>
                  </a:lnTo>
                  <a:lnTo>
                    <a:pt x="20" y="74"/>
                  </a:lnTo>
                  <a:lnTo>
                    <a:pt x="24" y="76"/>
                  </a:lnTo>
                  <a:lnTo>
                    <a:pt x="26" y="80"/>
                  </a:lnTo>
                  <a:lnTo>
                    <a:pt x="28" y="84"/>
                  </a:lnTo>
                  <a:lnTo>
                    <a:pt x="28" y="86"/>
                  </a:lnTo>
                  <a:lnTo>
                    <a:pt x="30" y="88"/>
                  </a:lnTo>
                  <a:lnTo>
                    <a:pt x="32" y="88"/>
                  </a:lnTo>
                  <a:lnTo>
                    <a:pt x="34" y="88"/>
                  </a:lnTo>
                  <a:lnTo>
                    <a:pt x="38" y="90"/>
                  </a:lnTo>
                  <a:lnTo>
                    <a:pt x="40" y="94"/>
                  </a:lnTo>
                  <a:lnTo>
                    <a:pt x="42" y="96"/>
                  </a:lnTo>
                  <a:lnTo>
                    <a:pt x="0" y="26"/>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13" name="Freeform 304"/>
            <p:cNvSpPr>
              <a:spLocks/>
            </p:cNvSpPr>
            <p:nvPr/>
          </p:nvSpPr>
          <p:spPr bwMode="gray">
            <a:xfrm>
              <a:off x="2461" y="2505"/>
              <a:ext cx="232" cy="200"/>
            </a:xfrm>
            <a:custGeom>
              <a:avLst/>
              <a:gdLst>
                <a:gd name="T0" fmla="*/ 74 w 210"/>
                <a:gd name="T1" fmla="*/ 0 h 200"/>
                <a:gd name="T2" fmla="*/ 74 w 210"/>
                <a:gd name="T3" fmla="*/ 0 h 200"/>
                <a:gd name="T4" fmla="*/ 72 w 210"/>
                <a:gd name="T5" fmla="*/ 2 h 200"/>
                <a:gd name="T6" fmla="*/ 78 w 210"/>
                <a:gd name="T7" fmla="*/ 114 h 200"/>
                <a:gd name="T8" fmla="*/ 80 w 210"/>
                <a:gd name="T9" fmla="*/ 120 h 200"/>
                <a:gd name="T10" fmla="*/ 82 w 210"/>
                <a:gd name="T11" fmla="*/ 128 h 200"/>
                <a:gd name="T12" fmla="*/ 24 w 210"/>
                <a:gd name="T13" fmla="*/ 130 h 200"/>
                <a:gd name="T14" fmla="*/ 22 w 210"/>
                <a:gd name="T15" fmla="*/ 132 h 200"/>
                <a:gd name="T16" fmla="*/ 18 w 210"/>
                <a:gd name="T17" fmla="*/ 134 h 200"/>
                <a:gd name="T18" fmla="*/ 16 w 210"/>
                <a:gd name="T19" fmla="*/ 132 h 200"/>
                <a:gd name="T20" fmla="*/ 14 w 210"/>
                <a:gd name="T21" fmla="*/ 132 h 200"/>
                <a:gd name="T22" fmla="*/ 12 w 210"/>
                <a:gd name="T23" fmla="*/ 136 h 200"/>
                <a:gd name="T24" fmla="*/ 12 w 210"/>
                <a:gd name="T25" fmla="*/ 140 h 200"/>
                <a:gd name="T26" fmla="*/ 10 w 210"/>
                <a:gd name="T27" fmla="*/ 144 h 200"/>
                <a:gd name="T28" fmla="*/ 8 w 210"/>
                <a:gd name="T29" fmla="*/ 146 h 200"/>
                <a:gd name="T30" fmla="*/ 6 w 210"/>
                <a:gd name="T31" fmla="*/ 150 h 200"/>
                <a:gd name="T32" fmla="*/ 2 w 210"/>
                <a:gd name="T33" fmla="*/ 154 h 200"/>
                <a:gd name="T34" fmla="*/ 0 w 210"/>
                <a:gd name="T35" fmla="*/ 156 h 200"/>
                <a:gd name="T36" fmla="*/ 0 w 210"/>
                <a:gd name="T37" fmla="*/ 164 h 200"/>
                <a:gd name="T38" fmla="*/ 2 w 210"/>
                <a:gd name="T39" fmla="*/ 172 h 200"/>
                <a:gd name="T40" fmla="*/ 2 w 210"/>
                <a:gd name="T41" fmla="*/ 174 h 200"/>
                <a:gd name="T42" fmla="*/ 4 w 210"/>
                <a:gd name="T43" fmla="*/ 176 h 200"/>
                <a:gd name="T44" fmla="*/ 10 w 210"/>
                <a:gd name="T45" fmla="*/ 178 h 200"/>
                <a:gd name="T46" fmla="*/ 14 w 210"/>
                <a:gd name="T47" fmla="*/ 180 h 200"/>
                <a:gd name="T48" fmla="*/ 22 w 210"/>
                <a:gd name="T49" fmla="*/ 182 h 200"/>
                <a:gd name="T50" fmla="*/ 24 w 210"/>
                <a:gd name="T51" fmla="*/ 182 h 200"/>
                <a:gd name="T52" fmla="*/ 30 w 210"/>
                <a:gd name="T53" fmla="*/ 182 h 200"/>
                <a:gd name="T54" fmla="*/ 30 w 210"/>
                <a:gd name="T55" fmla="*/ 176 h 200"/>
                <a:gd name="T56" fmla="*/ 32 w 210"/>
                <a:gd name="T57" fmla="*/ 176 h 200"/>
                <a:gd name="T58" fmla="*/ 38 w 210"/>
                <a:gd name="T59" fmla="*/ 174 h 200"/>
                <a:gd name="T60" fmla="*/ 44 w 210"/>
                <a:gd name="T61" fmla="*/ 178 h 200"/>
                <a:gd name="T62" fmla="*/ 44 w 210"/>
                <a:gd name="T63" fmla="*/ 182 h 200"/>
                <a:gd name="T64" fmla="*/ 48 w 210"/>
                <a:gd name="T65" fmla="*/ 190 h 200"/>
                <a:gd name="T66" fmla="*/ 56 w 210"/>
                <a:gd name="T67" fmla="*/ 198 h 200"/>
                <a:gd name="T68" fmla="*/ 60 w 210"/>
                <a:gd name="T69" fmla="*/ 200 h 200"/>
                <a:gd name="T70" fmla="*/ 70 w 210"/>
                <a:gd name="T71" fmla="*/ 198 h 200"/>
                <a:gd name="T72" fmla="*/ 74 w 210"/>
                <a:gd name="T73" fmla="*/ 196 h 200"/>
                <a:gd name="T74" fmla="*/ 78 w 210"/>
                <a:gd name="T75" fmla="*/ 192 h 200"/>
                <a:gd name="T76" fmla="*/ 84 w 210"/>
                <a:gd name="T77" fmla="*/ 196 h 200"/>
                <a:gd name="T78" fmla="*/ 86 w 210"/>
                <a:gd name="T79" fmla="*/ 196 h 200"/>
                <a:gd name="T80" fmla="*/ 90 w 210"/>
                <a:gd name="T81" fmla="*/ 196 h 200"/>
                <a:gd name="T82" fmla="*/ 92 w 210"/>
                <a:gd name="T83" fmla="*/ 194 h 200"/>
                <a:gd name="T84" fmla="*/ 94 w 210"/>
                <a:gd name="T85" fmla="*/ 186 h 200"/>
                <a:gd name="T86" fmla="*/ 98 w 210"/>
                <a:gd name="T87" fmla="*/ 176 h 200"/>
                <a:gd name="T88" fmla="*/ 102 w 210"/>
                <a:gd name="T89" fmla="*/ 170 h 200"/>
                <a:gd name="T90" fmla="*/ 106 w 210"/>
                <a:gd name="T91" fmla="*/ 166 h 200"/>
                <a:gd name="T92" fmla="*/ 114 w 210"/>
                <a:gd name="T93" fmla="*/ 164 h 200"/>
                <a:gd name="T94" fmla="*/ 130 w 210"/>
                <a:gd name="T95" fmla="*/ 162 h 200"/>
                <a:gd name="T96" fmla="*/ 148 w 210"/>
                <a:gd name="T97" fmla="*/ 156 h 200"/>
                <a:gd name="T98" fmla="*/ 154 w 210"/>
                <a:gd name="T99" fmla="*/ 150 h 200"/>
                <a:gd name="T100" fmla="*/ 162 w 210"/>
                <a:gd name="T101" fmla="*/ 150 h 200"/>
                <a:gd name="T102" fmla="*/ 176 w 210"/>
                <a:gd name="T103" fmla="*/ 148 h 200"/>
                <a:gd name="T104" fmla="*/ 180 w 210"/>
                <a:gd name="T105" fmla="*/ 148 h 200"/>
                <a:gd name="T106" fmla="*/ 186 w 210"/>
                <a:gd name="T107" fmla="*/ 142 h 200"/>
                <a:gd name="T108" fmla="*/ 196 w 210"/>
                <a:gd name="T109" fmla="*/ 132 h 200"/>
                <a:gd name="T110" fmla="*/ 202 w 210"/>
                <a:gd name="T111" fmla="*/ 120 h 200"/>
                <a:gd name="T112" fmla="*/ 208 w 210"/>
                <a:gd name="T113" fmla="*/ 92 h 200"/>
                <a:gd name="T114" fmla="*/ 202 w 210"/>
                <a:gd name="T115" fmla="*/ 74 h 200"/>
                <a:gd name="T116" fmla="*/ 170 w 210"/>
                <a:gd name="T117" fmla="*/ 58 h 200"/>
                <a:gd name="T118" fmla="*/ 154 w 210"/>
                <a:gd name="T119" fmla="*/ 45 h 200"/>
                <a:gd name="T120" fmla="*/ 94 w 210"/>
                <a:gd name="T121" fmla="*/ 0 h 2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0"/>
                <a:gd name="T184" fmla="*/ 0 h 200"/>
                <a:gd name="T185" fmla="*/ 210 w 210"/>
                <a:gd name="T186" fmla="*/ 200 h 2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0" h="200">
                  <a:moveTo>
                    <a:pt x="94" y="0"/>
                  </a:moveTo>
                  <a:lnTo>
                    <a:pt x="74" y="0"/>
                  </a:lnTo>
                  <a:lnTo>
                    <a:pt x="72" y="0"/>
                  </a:lnTo>
                  <a:lnTo>
                    <a:pt x="72" y="2"/>
                  </a:lnTo>
                  <a:lnTo>
                    <a:pt x="78" y="114"/>
                  </a:lnTo>
                  <a:lnTo>
                    <a:pt x="80" y="118"/>
                  </a:lnTo>
                  <a:lnTo>
                    <a:pt x="80" y="120"/>
                  </a:lnTo>
                  <a:lnTo>
                    <a:pt x="82" y="124"/>
                  </a:lnTo>
                  <a:lnTo>
                    <a:pt x="82" y="128"/>
                  </a:lnTo>
                  <a:lnTo>
                    <a:pt x="76" y="136"/>
                  </a:lnTo>
                  <a:lnTo>
                    <a:pt x="24" y="130"/>
                  </a:lnTo>
                  <a:lnTo>
                    <a:pt x="22" y="132"/>
                  </a:lnTo>
                  <a:lnTo>
                    <a:pt x="20" y="134"/>
                  </a:lnTo>
                  <a:lnTo>
                    <a:pt x="18" y="134"/>
                  </a:lnTo>
                  <a:lnTo>
                    <a:pt x="16" y="132"/>
                  </a:lnTo>
                  <a:lnTo>
                    <a:pt x="14" y="132"/>
                  </a:lnTo>
                  <a:lnTo>
                    <a:pt x="12" y="134"/>
                  </a:lnTo>
                  <a:lnTo>
                    <a:pt x="12" y="136"/>
                  </a:lnTo>
                  <a:lnTo>
                    <a:pt x="12" y="138"/>
                  </a:lnTo>
                  <a:lnTo>
                    <a:pt x="12" y="140"/>
                  </a:lnTo>
                  <a:lnTo>
                    <a:pt x="12" y="144"/>
                  </a:lnTo>
                  <a:lnTo>
                    <a:pt x="10" y="144"/>
                  </a:lnTo>
                  <a:lnTo>
                    <a:pt x="8" y="144"/>
                  </a:lnTo>
                  <a:lnTo>
                    <a:pt x="8" y="146"/>
                  </a:lnTo>
                  <a:lnTo>
                    <a:pt x="8" y="148"/>
                  </a:lnTo>
                  <a:lnTo>
                    <a:pt x="6" y="150"/>
                  </a:lnTo>
                  <a:lnTo>
                    <a:pt x="4" y="154"/>
                  </a:lnTo>
                  <a:lnTo>
                    <a:pt x="2" y="154"/>
                  </a:lnTo>
                  <a:lnTo>
                    <a:pt x="0" y="154"/>
                  </a:lnTo>
                  <a:lnTo>
                    <a:pt x="0" y="156"/>
                  </a:lnTo>
                  <a:lnTo>
                    <a:pt x="0" y="158"/>
                  </a:lnTo>
                  <a:lnTo>
                    <a:pt x="0" y="164"/>
                  </a:lnTo>
                  <a:lnTo>
                    <a:pt x="2" y="168"/>
                  </a:lnTo>
                  <a:lnTo>
                    <a:pt x="2" y="172"/>
                  </a:lnTo>
                  <a:lnTo>
                    <a:pt x="2" y="174"/>
                  </a:lnTo>
                  <a:lnTo>
                    <a:pt x="2" y="176"/>
                  </a:lnTo>
                  <a:lnTo>
                    <a:pt x="4" y="176"/>
                  </a:lnTo>
                  <a:lnTo>
                    <a:pt x="6" y="178"/>
                  </a:lnTo>
                  <a:lnTo>
                    <a:pt x="10" y="178"/>
                  </a:lnTo>
                  <a:lnTo>
                    <a:pt x="14" y="180"/>
                  </a:lnTo>
                  <a:lnTo>
                    <a:pt x="18" y="182"/>
                  </a:lnTo>
                  <a:lnTo>
                    <a:pt x="22" y="182"/>
                  </a:lnTo>
                  <a:lnTo>
                    <a:pt x="24" y="182"/>
                  </a:lnTo>
                  <a:lnTo>
                    <a:pt x="28" y="182"/>
                  </a:lnTo>
                  <a:lnTo>
                    <a:pt x="30" y="182"/>
                  </a:lnTo>
                  <a:lnTo>
                    <a:pt x="30" y="180"/>
                  </a:lnTo>
                  <a:lnTo>
                    <a:pt x="30" y="176"/>
                  </a:lnTo>
                  <a:lnTo>
                    <a:pt x="32" y="176"/>
                  </a:lnTo>
                  <a:lnTo>
                    <a:pt x="36" y="174"/>
                  </a:lnTo>
                  <a:lnTo>
                    <a:pt x="38" y="174"/>
                  </a:lnTo>
                  <a:lnTo>
                    <a:pt x="42" y="176"/>
                  </a:lnTo>
                  <a:lnTo>
                    <a:pt x="44" y="178"/>
                  </a:lnTo>
                  <a:lnTo>
                    <a:pt x="44" y="180"/>
                  </a:lnTo>
                  <a:lnTo>
                    <a:pt x="44" y="182"/>
                  </a:lnTo>
                  <a:lnTo>
                    <a:pt x="46" y="186"/>
                  </a:lnTo>
                  <a:lnTo>
                    <a:pt x="48" y="190"/>
                  </a:lnTo>
                  <a:lnTo>
                    <a:pt x="50" y="194"/>
                  </a:lnTo>
                  <a:lnTo>
                    <a:pt x="56" y="198"/>
                  </a:lnTo>
                  <a:lnTo>
                    <a:pt x="60" y="200"/>
                  </a:lnTo>
                  <a:lnTo>
                    <a:pt x="64" y="200"/>
                  </a:lnTo>
                  <a:lnTo>
                    <a:pt x="70" y="198"/>
                  </a:lnTo>
                  <a:lnTo>
                    <a:pt x="74" y="196"/>
                  </a:lnTo>
                  <a:lnTo>
                    <a:pt x="76" y="194"/>
                  </a:lnTo>
                  <a:lnTo>
                    <a:pt x="78" y="192"/>
                  </a:lnTo>
                  <a:lnTo>
                    <a:pt x="82" y="192"/>
                  </a:lnTo>
                  <a:lnTo>
                    <a:pt x="84" y="196"/>
                  </a:lnTo>
                  <a:lnTo>
                    <a:pt x="86" y="196"/>
                  </a:lnTo>
                  <a:lnTo>
                    <a:pt x="88" y="198"/>
                  </a:lnTo>
                  <a:lnTo>
                    <a:pt x="90" y="196"/>
                  </a:lnTo>
                  <a:lnTo>
                    <a:pt x="92" y="194"/>
                  </a:lnTo>
                  <a:lnTo>
                    <a:pt x="92" y="190"/>
                  </a:lnTo>
                  <a:lnTo>
                    <a:pt x="94" y="186"/>
                  </a:lnTo>
                  <a:lnTo>
                    <a:pt x="96" y="180"/>
                  </a:lnTo>
                  <a:lnTo>
                    <a:pt x="98" y="176"/>
                  </a:lnTo>
                  <a:lnTo>
                    <a:pt x="100" y="172"/>
                  </a:lnTo>
                  <a:lnTo>
                    <a:pt x="102" y="170"/>
                  </a:lnTo>
                  <a:lnTo>
                    <a:pt x="102" y="168"/>
                  </a:lnTo>
                  <a:lnTo>
                    <a:pt x="106" y="166"/>
                  </a:lnTo>
                  <a:lnTo>
                    <a:pt x="108" y="164"/>
                  </a:lnTo>
                  <a:lnTo>
                    <a:pt x="114" y="164"/>
                  </a:lnTo>
                  <a:lnTo>
                    <a:pt x="120" y="164"/>
                  </a:lnTo>
                  <a:lnTo>
                    <a:pt x="130" y="162"/>
                  </a:lnTo>
                  <a:lnTo>
                    <a:pt x="140" y="160"/>
                  </a:lnTo>
                  <a:lnTo>
                    <a:pt x="148" y="156"/>
                  </a:lnTo>
                  <a:lnTo>
                    <a:pt x="152" y="150"/>
                  </a:lnTo>
                  <a:lnTo>
                    <a:pt x="154" y="150"/>
                  </a:lnTo>
                  <a:lnTo>
                    <a:pt x="158" y="150"/>
                  </a:lnTo>
                  <a:lnTo>
                    <a:pt x="162" y="150"/>
                  </a:lnTo>
                  <a:lnTo>
                    <a:pt x="168" y="150"/>
                  </a:lnTo>
                  <a:lnTo>
                    <a:pt x="176" y="148"/>
                  </a:lnTo>
                  <a:lnTo>
                    <a:pt x="180" y="148"/>
                  </a:lnTo>
                  <a:lnTo>
                    <a:pt x="182" y="146"/>
                  </a:lnTo>
                  <a:lnTo>
                    <a:pt x="186" y="142"/>
                  </a:lnTo>
                  <a:lnTo>
                    <a:pt x="192" y="138"/>
                  </a:lnTo>
                  <a:lnTo>
                    <a:pt x="196" y="132"/>
                  </a:lnTo>
                  <a:lnTo>
                    <a:pt x="200" y="124"/>
                  </a:lnTo>
                  <a:lnTo>
                    <a:pt x="202" y="120"/>
                  </a:lnTo>
                  <a:lnTo>
                    <a:pt x="204" y="108"/>
                  </a:lnTo>
                  <a:lnTo>
                    <a:pt x="208" y="92"/>
                  </a:lnTo>
                  <a:lnTo>
                    <a:pt x="210" y="72"/>
                  </a:lnTo>
                  <a:lnTo>
                    <a:pt x="202" y="74"/>
                  </a:lnTo>
                  <a:lnTo>
                    <a:pt x="198" y="58"/>
                  </a:lnTo>
                  <a:lnTo>
                    <a:pt x="170" y="58"/>
                  </a:lnTo>
                  <a:lnTo>
                    <a:pt x="94" y="0"/>
                  </a:lnTo>
                  <a:lnTo>
                    <a:pt x="154" y="45"/>
                  </a:lnTo>
                  <a:lnTo>
                    <a:pt x="127" y="24"/>
                  </a:lnTo>
                  <a:lnTo>
                    <a:pt x="94" y="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14" name="Freeform 305"/>
            <p:cNvSpPr>
              <a:spLocks/>
            </p:cNvSpPr>
            <p:nvPr/>
          </p:nvSpPr>
          <p:spPr bwMode="gray">
            <a:xfrm>
              <a:off x="3000" y="2425"/>
              <a:ext cx="152" cy="150"/>
            </a:xfrm>
            <a:custGeom>
              <a:avLst/>
              <a:gdLst>
                <a:gd name="T0" fmla="*/ 0 w 138"/>
                <a:gd name="T1" fmla="*/ 150 h 150"/>
                <a:gd name="T2" fmla="*/ 0 w 138"/>
                <a:gd name="T3" fmla="*/ 0 h 150"/>
                <a:gd name="T4" fmla="*/ 2 w 138"/>
                <a:gd name="T5" fmla="*/ 0 h 150"/>
                <a:gd name="T6" fmla="*/ 6 w 138"/>
                <a:gd name="T7" fmla="*/ 2 h 150"/>
                <a:gd name="T8" fmla="*/ 12 w 138"/>
                <a:gd name="T9" fmla="*/ 2 h 150"/>
                <a:gd name="T10" fmla="*/ 18 w 138"/>
                <a:gd name="T11" fmla="*/ 2 h 150"/>
                <a:gd name="T12" fmla="*/ 22 w 138"/>
                <a:gd name="T13" fmla="*/ 2 h 150"/>
                <a:gd name="T14" fmla="*/ 26 w 138"/>
                <a:gd name="T15" fmla="*/ 4 h 150"/>
                <a:gd name="T16" fmla="*/ 28 w 138"/>
                <a:gd name="T17" fmla="*/ 4 h 150"/>
                <a:gd name="T18" fmla="*/ 30 w 138"/>
                <a:gd name="T19" fmla="*/ 6 h 150"/>
                <a:gd name="T20" fmla="*/ 34 w 138"/>
                <a:gd name="T21" fmla="*/ 8 h 150"/>
                <a:gd name="T22" fmla="*/ 38 w 138"/>
                <a:gd name="T23" fmla="*/ 10 h 150"/>
                <a:gd name="T24" fmla="*/ 44 w 138"/>
                <a:gd name="T25" fmla="*/ 10 h 150"/>
                <a:gd name="T26" fmla="*/ 68 w 138"/>
                <a:gd name="T27" fmla="*/ 4 h 150"/>
                <a:gd name="T28" fmla="*/ 68 w 138"/>
                <a:gd name="T29" fmla="*/ 4 h 150"/>
                <a:gd name="T30" fmla="*/ 70 w 138"/>
                <a:gd name="T31" fmla="*/ 4 h 150"/>
                <a:gd name="T32" fmla="*/ 72 w 138"/>
                <a:gd name="T33" fmla="*/ 2 h 150"/>
                <a:gd name="T34" fmla="*/ 76 w 138"/>
                <a:gd name="T35" fmla="*/ 2 h 150"/>
                <a:gd name="T36" fmla="*/ 80 w 138"/>
                <a:gd name="T37" fmla="*/ 4 h 150"/>
                <a:gd name="T38" fmla="*/ 86 w 138"/>
                <a:gd name="T39" fmla="*/ 6 h 150"/>
                <a:gd name="T40" fmla="*/ 86 w 138"/>
                <a:gd name="T41" fmla="*/ 6 h 150"/>
                <a:gd name="T42" fmla="*/ 86 w 138"/>
                <a:gd name="T43" fmla="*/ 10 h 150"/>
                <a:gd name="T44" fmla="*/ 86 w 138"/>
                <a:gd name="T45" fmla="*/ 14 h 150"/>
                <a:gd name="T46" fmla="*/ 88 w 138"/>
                <a:gd name="T47" fmla="*/ 20 h 150"/>
                <a:gd name="T48" fmla="*/ 92 w 138"/>
                <a:gd name="T49" fmla="*/ 26 h 150"/>
                <a:gd name="T50" fmla="*/ 92 w 138"/>
                <a:gd name="T51" fmla="*/ 30 h 150"/>
                <a:gd name="T52" fmla="*/ 98 w 138"/>
                <a:gd name="T53" fmla="*/ 40 h 150"/>
                <a:gd name="T54" fmla="*/ 106 w 138"/>
                <a:gd name="T55" fmla="*/ 56 h 150"/>
                <a:gd name="T56" fmla="*/ 114 w 138"/>
                <a:gd name="T57" fmla="*/ 74 h 150"/>
                <a:gd name="T58" fmla="*/ 122 w 138"/>
                <a:gd name="T59" fmla="*/ 92 h 150"/>
                <a:gd name="T60" fmla="*/ 130 w 138"/>
                <a:gd name="T61" fmla="*/ 108 h 150"/>
                <a:gd name="T62" fmla="*/ 136 w 138"/>
                <a:gd name="T63" fmla="*/ 122 h 150"/>
                <a:gd name="T64" fmla="*/ 138 w 138"/>
                <a:gd name="T65" fmla="*/ 128 h 150"/>
                <a:gd name="T66" fmla="*/ 138 w 138"/>
                <a:gd name="T67" fmla="*/ 130 h 150"/>
                <a:gd name="T68" fmla="*/ 136 w 138"/>
                <a:gd name="T69" fmla="*/ 132 h 150"/>
                <a:gd name="T70" fmla="*/ 132 w 138"/>
                <a:gd name="T71" fmla="*/ 138 h 150"/>
                <a:gd name="T72" fmla="*/ 126 w 138"/>
                <a:gd name="T73" fmla="*/ 142 h 150"/>
                <a:gd name="T74" fmla="*/ 120 w 138"/>
                <a:gd name="T75" fmla="*/ 146 h 150"/>
                <a:gd name="T76" fmla="*/ 110 w 138"/>
                <a:gd name="T77" fmla="*/ 150 h 150"/>
                <a:gd name="T78" fmla="*/ 0 w 138"/>
                <a:gd name="T79" fmla="*/ 150 h 150"/>
                <a:gd name="T80" fmla="*/ 0 w 138"/>
                <a:gd name="T81" fmla="*/ 150 h 1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8"/>
                <a:gd name="T124" fmla="*/ 0 h 150"/>
                <a:gd name="T125" fmla="*/ 138 w 138"/>
                <a:gd name="T126" fmla="*/ 150 h 1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8" h="150">
                  <a:moveTo>
                    <a:pt x="0" y="150"/>
                  </a:moveTo>
                  <a:lnTo>
                    <a:pt x="0" y="0"/>
                  </a:lnTo>
                  <a:lnTo>
                    <a:pt x="2" y="0"/>
                  </a:lnTo>
                  <a:lnTo>
                    <a:pt x="6" y="2"/>
                  </a:lnTo>
                  <a:lnTo>
                    <a:pt x="12" y="2"/>
                  </a:lnTo>
                  <a:lnTo>
                    <a:pt x="18" y="2"/>
                  </a:lnTo>
                  <a:lnTo>
                    <a:pt x="22" y="2"/>
                  </a:lnTo>
                  <a:lnTo>
                    <a:pt x="26" y="4"/>
                  </a:lnTo>
                  <a:lnTo>
                    <a:pt x="28" y="4"/>
                  </a:lnTo>
                  <a:lnTo>
                    <a:pt x="30" y="6"/>
                  </a:lnTo>
                  <a:lnTo>
                    <a:pt x="34" y="8"/>
                  </a:lnTo>
                  <a:lnTo>
                    <a:pt x="38" y="10"/>
                  </a:lnTo>
                  <a:lnTo>
                    <a:pt x="44" y="10"/>
                  </a:lnTo>
                  <a:lnTo>
                    <a:pt x="68" y="4"/>
                  </a:lnTo>
                  <a:lnTo>
                    <a:pt x="70" y="4"/>
                  </a:lnTo>
                  <a:lnTo>
                    <a:pt x="72" y="2"/>
                  </a:lnTo>
                  <a:lnTo>
                    <a:pt x="76" y="2"/>
                  </a:lnTo>
                  <a:lnTo>
                    <a:pt x="80" y="4"/>
                  </a:lnTo>
                  <a:lnTo>
                    <a:pt x="86" y="6"/>
                  </a:lnTo>
                  <a:lnTo>
                    <a:pt x="86" y="10"/>
                  </a:lnTo>
                  <a:lnTo>
                    <a:pt x="86" y="14"/>
                  </a:lnTo>
                  <a:lnTo>
                    <a:pt x="88" y="20"/>
                  </a:lnTo>
                  <a:lnTo>
                    <a:pt x="92" y="26"/>
                  </a:lnTo>
                  <a:lnTo>
                    <a:pt x="92" y="30"/>
                  </a:lnTo>
                  <a:lnTo>
                    <a:pt x="98" y="40"/>
                  </a:lnTo>
                  <a:lnTo>
                    <a:pt x="106" y="56"/>
                  </a:lnTo>
                  <a:lnTo>
                    <a:pt x="114" y="74"/>
                  </a:lnTo>
                  <a:lnTo>
                    <a:pt x="122" y="92"/>
                  </a:lnTo>
                  <a:lnTo>
                    <a:pt x="130" y="108"/>
                  </a:lnTo>
                  <a:lnTo>
                    <a:pt x="136" y="122"/>
                  </a:lnTo>
                  <a:lnTo>
                    <a:pt x="138" y="128"/>
                  </a:lnTo>
                  <a:lnTo>
                    <a:pt x="138" y="130"/>
                  </a:lnTo>
                  <a:lnTo>
                    <a:pt x="136" y="132"/>
                  </a:lnTo>
                  <a:lnTo>
                    <a:pt x="132" y="138"/>
                  </a:lnTo>
                  <a:lnTo>
                    <a:pt x="126" y="142"/>
                  </a:lnTo>
                  <a:lnTo>
                    <a:pt x="120" y="146"/>
                  </a:lnTo>
                  <a:lnTo>
                    <a:pt x="110" y="150"/>
                  </a:lnTo>
                  <a:lnTo>
                    <a:pt x="0" y="15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15" name="Freeform 306"/>
            <p:cNvSpPr>
              <a:spLocks/>
            </p:cNvSpPr>
            <p:nvPr/>
          </p:nvSpPr>
          <p:spPr bwMode="gray">
            <a:xfrm>
              <a:off x="3094" y="2429"/>
              <a:ext cx="45" cy="50"/>
            </a:xfrm>
            <a:custGeom>
              <a:avLst/>
              <a:gdLst>
                <a:gd name="T0" fmla="*/ 0 w 40"/>
                <a:gd name="T1" fmla="*/ 0 h 50"/>
                <a:gd name="T2" fmla="*/ 0 w 40"/>
                <a:gd name="T3" fmla="*/ 8 h 50"/>
                <a:gd name="T4" fmla="*/ 0 w 40"/>
                <a:gd name="T5" fmla="*/ 10 h 50"/>
                <a:gd name="T6" fmla="*/ 2 w 40"/>
                <a:gd name="T7" fmla="*/ 12 h 50"/>
                <a:gd name="T8" fmla="*/ 2 w 40"/>
                <a:gd name="T9" fmla="*/ 16 h 50"/>
                <a:gd name="T10" fmla="*/ 4 w 40"/>
                <a:gd name="T11" fmla="*/ 20 h 50"/>
                <a:gd name="T12" fmla="*/ 6 w 40"/>
                <a:gd name="T13" fmla="*/ 24 h 50"/>
                <a:gd name="T14" fmla="*/ 8 w 40"/>
                <a:gd name="T15" fmla="*/ 28 h 50"/>
                <a:gd name="T16" fmla="*/ 10 w 40"/>
                <a:gd name="T17" fmla="*/ 30 h 50"/>
                <a:gd name="T18" fmla="*/ 14 w 40"/>
                <a:gd name="T19" fmla="*/ 34 h 50"/>
                <a:gd name="T20" fmla="*/ 16 w 40"/>
                <a:gd name="T21" fmla="*/ 38 h 50"/>
                <a:gd name="T22" fmla="*/ 22 w 40"/>
                <a:gd name="T23" fmla="*/ 42 h 50"/>
                <a:gd name="T24" fmla="*/ 26 w 40"/>
                <a:gd name="T25" fmla="*/ 44 h 50"/>
                <a:gd name="T26" fmla="*/ 30 w 40"/>
                <a:gd name="T27" fmla="*/ 48 h 50"/>
                <a:gd name="T28" fmla="*/ 32 w 40"/>
                <a:gd name="T29" fmla="*/ 50 h 50"/>
                <a:gd name="T30" fmla="*/ 32 w 40"/>
                <a:gd name="T31" fmla="*/ 50 h 50"/>
                <a:gd name="T32" fmla="*/ 34 w 40"/>
                <a:gd name="T33" fmla="*/ 50 h 50"/>
                <a:gd name="T34" fmla="*/ 36 w 40"/>
                <a:gd name="T35" fmla="*/ 48 h 50"/>
                <a:gd name="T36" fmla="*/ 38 w 40"/>
                <a:gd name="T37" fmla="*/ 44 h 50"/>
                <a:gd name="T38" fmla="*/ 40 w 40"/>
                <a:gd name="T39" fmla="*/ 32 h 50"/>
                <a:gd name="T40" fmla="*/ 38 w 40"/>
                <a:gd name="T41" fmla="*/ 28 h 50"/>
                <a:gd name="T42" fmla="*/ 32 w 40"/>
                <a:gd name="T43" fmla="*/ 18 h 50"/>
                <a:gd name="T44" fmla="*/ 26 w 40"/>
                <a:gd name="T45" fmla="*/ 8 h 50"/>
                <a:gd name="T46" fmla="*/ 22 w 40"/>
                <a:gd name="T47" fmla="*/ 0 h 50"/>
                <a:gd name="T48" fmla="*/ 22 w 40"/>
                <a:gd name="T49" fmla="*/ 0 h 50"/>
                <a:gd name="T50" fmla="*/ 18 w 40"/>
                <a:gd name="T51" fmla="*/ 0 h 50"/>
                <a:gd name="T52" fmla="*/ 12 w 40"/>
                <a:gd name="T53" fmla="*/ 0 h 50"/>
                <a:gd name="T54" fmla="*/ 8 w 40"/>
                <a:gd name="T55" fmla="*/ 0 h 50"/>
                <a:gd name="T56" fmla="*/ 2 w 40"/>
                <a:gd name="T57" fmla="*/ 0 h 50"/>
                <a:gd name="T58" fmla="*/ 0 w 40"/>
                <a:gd name="T59" fmla="*/ 0 h 50"/>
                <a:gd name="T60" fmla="*/ 0 w 40"/>
                <a:gd name="T61" fmla="*/ 0 h 5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0"/>
                <a:gd name="T94" fmla="*/ 0 h 50"/>
                <a:gd name="T95" fmla="*/ 40 w 40"/>
                <a:gd name="T96" fmla="*/ 50 h 5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0" h="50">
                  <a:moveTo>
                    <a:pt x="0" y="0"/>
                  </a:moveTo>
                  <a:lnTo>
                    <a:pt x="0" y="8"/>
                  </a:lnTo>
                  <a:lnTo>
                    <a:pt x="0" y="10"/>
                  </a:lnTo>
                  <a:lnTo>
                    <a:pt x="2" y="12"/>
                  </a:lnTo>
                  <a:lnTo>
                    <a:pt x="2" y="16"/>
                  </a:lnTo>
                  <a:lnTo>
                    <a:pt x="4" y="20"/>
                  </a:lnTo>
                  <a:lnTo>
                    <a:pt x="6" y="24"/>
                  </a:lnTo>
                  <a:lnTo>
                    <a:pt x="8" y="28"/>
                  </a:lnTo>
                  <a:lnTo>
                    <a:pt x="10" y="30"/>
                  </a:lnTo>
                  <a:lnTo>
                    <a:pt x="14" y="34"/>
                  </a:lnTo>
                  <a:lnTo>
                    <a:pt x="16" y="38"/>
                  </a:lnTo>
                  <a:lnTo>
                    <a:pt x="22" y="42"/>
                  </a:lnTo>
                  <a:lnTo>
                    <a:pt x="26" y="44"/>
                  </a:lnTo>
                  <a:lnTo>
                    <a:pt x="30" y="48"/>
                  </a:lnTo>
                  <a:lnTo>
                    <a:pt x="32" y="50"/>
                  </a:lnTo>
                  <a:lnTo>
                    <a:pt x="34" y="50"/>
                  </a:lnTo>
                  <a:lnTo>
                    <a:pt x="36" y="48"/>
                  </a:lnTo>
                  <a:lnTo>
                    <a:pt x="38" y="44"/>
                  </a:lnTo>
                  <a:lnTo>
                    <a:pt x="40" y="32"/>
                  </a:lnTo>
                  <a:lnTo>
                    <a:pt x="38" y="28"/>
                  </a:lnTo>
                  <a:lnTo>
                    <a:pt x="32" y="18"/>
                  </a:lnTo>
                  <a:lnTo>
                    <a:pt x="26" y="8"/>
                  </a:lnTo>
                  <a:lnTo>
                    <a:pt x="22" y="0"/>
                  </a:lnTo>
                  <a:lnTo>
                    <a:pt x="18" y="0"/>
                  </a:lnTo>
                  <a:lnTo>
                    <a:pt x="12" y="0"/>
                  </a:lnTo>
                  <a:lnTo>
                    <a:pt x="8" y="0"/>
                  </a:lnTo>
                  <a:lnTo>
                    <a:pt x="2" y="0"/>
                  </a:lnTo>
                  <a:lnTo>
                    <a:pt x="0" y="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16" name="Freeform 307"/>
            <p:cNvSpPr>
              <a:spLocks/>
            </p:cNvSpPr>
            <p:nvPr/>
          </p:nvSpPr>
          <p:spPr bwMode="gray">
            <a:xfrm>
              <a:off x="3247" y="3003"/>
              <a:ext cx="95" cy="182"/>
            </a:xfrm>
            <a:custGeom>
              <a:avLst/>
              <a:gdLst>
                <a:gd name="T0" fmla="*/ 78 w 86"/>
                <a:gd name="T1" fmla="*/ 0 h 182"/>
                <a:gd name="T2" fmla="*/ 72 w 86"/>
                <a:gd name="T3" fmla="*/ 4 h 182"/>
                <a:gd name="T4" fmla="*/ 64 w 86"/>
                <a:gd name="T5" fmla="*/ 12 h 182"/>
                <a:gd name="T6" fmla="*/ 60 w 86"/>
                <a:gd name="T7" fmla="*/ 20 h 182"/>
                <a:gd name="T8" fmla="*/ 56 w 86"/>
                <a:gd name="T9" fmla="*/ 24 h 182"/>
                <a:gd name="T10" fmla="*/ 48 w 86"/>
                <a:gd name="T11" fmla="*/ 32 h 182"/>
                <a:gd name="T12" fmla="*/ 40 w 86"/>
                <a:gd name="T13" fmla="*/ 42 h 182"/>
                <a:gd name="T14" fmla="*/ 34 w 86"/>
                <a:gd name="T15" fmla="*/ 50 h 182"/>
                <a:gd name="T16" fmla="*/ 28 w 86"/>
                <a:gd name="T17" fmla="*/ 54 h 182"/>
                <a:gd name="T18" fmla="*/ 24 w 86"/>
                <a:gd name="T19" fmla="*/ 54 h 182"/>
                <a:gd name="T20" fmla="*/ 22 w 86"/>
                <a:gd name="T21" fmla="*/ 54 h 182"/>
                <a:gd name="T22" fmla="*/ 16 w 86"/>
                <a:gd name="T23" fmla="*/ 54 h 182"/>
                <a:gd name="T24" fmla="*/ 10 w 86"/>
                <a:gd name="T25" fmla="*/ 60 h 182"/>
                <a:gd name="T26" fmla="*/ 6 w 86"/>
                <a:gd name="T27" fmla="*/ 68 h 182"/>
                <a:gd name="T28" fmla="*/ 6 w 86"/>
                <a:gd name="T29" fmla="*/ 82 h 182"/>
                <a:gd name="T30" fmla="*/ 4 w 86"/>
                <a:gd name="T31" fmla="*/ 90 h 182"/>
                <a:gd name="T32" fmla="*/ 6 w 86"/>
                <a:gd name="T33" fmla="*/ 92 h 182"/>
                <a:gd name="T34" fmla="*/ 8 w 86"/>
                <a:gd name="T35" fmla="*/ 92 h 182"/>
                <a:gd name="T36" fmla="*/ 14 w 86"/>
                <a:gd name="T37" fmla="*/ 100 h 182"/>
                <a:gd name="T38" fmla="*/ 14 w 86"/>
                <a:gd name="T39" fmla="*/ 106 h 182"/>
                <a:gd name="T40" fmla="*/ 10 w 86"/>
                <a:gd name="T41" fmla="*/ 110 h 182"/>
                <a:gd name="T42" fmla="*/ 6 w 86"/>
                <a:gd name="T43" fmla="*/ 116 h 182"/>
                <a:gd name="T44" fmla="*/ 0 w 86"/>
                <a:gd name="T45" fmla="*/ 138 h 182"/>
                <a:gd name="T46" fmla="*/ 6 w 86"/>
                <a:gd name="T47" fmla="*/ 172 h 182"/>
                <a:gd name="T48" fmla="*/ 8 w 86"/>
                <a:gd name="T49" fmla="*/ 172 h 182"/>
                <a:gd name="T50" fmla="*/ 16 w 86"/>
                <a:gd name="T51" fmla="*/ 172 h 182"/>
                <a:gd name="T52" fmla="*/ 22 w 86"/>
                <a:gd name="T53" fmla="*/ 172 h 182"/>
                <a:gd name="T54" fmla="*/ 20 w 86"/>
                <a:gd name="T55" fmla="*/ 174 h 182"/>
                <a:gd name="T56" fmla="*/ 24 w 86"/>
                <a:gd name="T57" fmla="*/ 178 h 182"/>
                <a:gd name="T58" fmla="*/ 28 w 86"/>
                <a:gd name="T59" fmla="*/ 182 h 182"/>
                <a:gd name="T60" fmla="*/ 36 w 86"/>
                <a:gd name="T61" fmla="*/ 182 h 182"/>
                <a:gd name="T62" fmla="*/ 44 w 86"/>
                <a:gd name="T63" fmla="*/ 178 h 182"/>
                <a:gd name="T64" fmla="*/ 50 w 86"/>
                <a:gd name="T65" fmla="*/ 164 h 182"/>
                <a:gd name="T66" fmla="*/ 58 w 86"/>
                <a:gd name="T67" fmla="*/ 134 h 182"/>
                <a:gd name="T68" fmla="*/ 58 w 86"/>
                <a:gd name="T69" fmla="*/ 126 h 182"/>
                <a:gd name="T70" fmla="*/ 60 w 86"/>
                <a:gd name="T71" fmla="*/ 120 h 182"/>
                <a:gd name="T72" fmla="*/ 66 w 86"/>
                <a:gd name="T73" fmla="*/ 108 h 182"/>
                <a:gd name="T74" fmla="*/ 72 w 86"/>
                <a:gd name="T75" fmla="*/ 82 h 182"/>
                <a:gd name="T76" fmla="*/ 78 w 86"/>
                <a:gd name="T77" fmla="*/ 54 h 182"/>
                <a:gd name="T78" fmla="*/ 78 w 86"/>
                <a:gd name="T79" fmla="*/ 50 h 182"/>
                <a:gd name="T80" fmla="*/ 82 w 86"/>
                <a:gd name="T81" fmla="*/ 40 h 182"/>
                <a:gd name="T82" fmla="*/ 84 w 86"/>
                <a:gd name="T83" fmla="*/ 28 h 182"/>
                <a:gd name="T84" fmla="*/ 84 w 86"/>
                <a:gd name="T85" fmla="*/ 20 h 182"/>
                <a:gd name="T86" fmla="*/ 86 w 86"/>
                <a:gd name="T87" fmla="*/ 12 h 182"/>
                <a:gd name="T88" fmla="*/ 86 w 86"/>
                <a:gd name="T89" fmla="*/ 4 h 182"/>
                <a:gd name="T90" fmla="*/ 78 w 86"/>
                <a:gd name="T91" fmla="*/ 0 h 18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6"/>
                <a:gd name="T139" fmla="*/ 0 h 182"/>
                <a:gd name="T140" fmla="*/ 86 w 86"/>
                <a:gd name="T141" fmla="*/ 182 h 18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6" h="182">
                  <a:moveTo>
                    <a:pt x="78" y="0"/>
                  </a:moveTo>
                  <a:lnTo>
                    <a:pt x="78" y="0"/>
                  </a:lnTo>
                  <a:lnTo>
                    <a:pt x="76" y="2"/>
                  </a:lnTo>
                  <a:lnTo>
                    <a:pt x="72" y="4"/>
                  </a:lnTo>
                  <a:lnTo>
                    <a:pt x="68" y="6"/>
                  </a:lnTo>
                  <a:lnTo>
                    <a:pt x="64" y="12"/>
                  </a:lnTo>
                  <a:lnTo>
                    <a:pt x="62" y="20"/>
                  </a:lnTo>
                  <a:lnTo>
                    <a:pt x="60" y="20"/>
                  </a:lnTo>
                  <a:lnTo>
                    <a:pt x="58" y="22"/>
                  </a:lnTo>
                  <a:lnTo>
                    <a:pt x="56" y="24"/>
                  </a:lnTo>
                  <a:lnTo>
                    <a:pt x="52" y="28"/>
                  </a:lnTo>
                  <a:lnTo>
                    <a:pt x="48" y="32"/>
                  </a:lnTo>
                  <a:lnTo>
                    <a:pt x="44" y="36"/>
                  </a:lnTo>
                  <a:lnTo>
                    <a:pt x="40" y="42"/>
                  </a:lnTo>
                  <a:lnTo>
                    <a:pt x="38" y="46"/>
                  </a:lnTo>
                  <a:lnTo>
                    <a:pt x="34" y="50"/>
                  </a:lnTo>
                  <a:lnTo>
                    <a:pt x="30" y="52"/>
                  </a:lnTo>
                  <a:lnTo>
                    <a:pt x="28" y="54"/>
                  </a:lnTo>
                  <a:lnTo>
                    <a:pt x="26" y="54"/>
                  </a:lnTo>
                  <a:lnTo>
                    <a:pt x="24" y="54"/>
                  </a:lnTo>
                  <a:lnTo>
                    <a:pt x="22" y="54"/>
                  </a:lnTo>
                  <a:lnTo>
                    <a:pt x="20" y="54"/>
                  </a:lnTo>
                  <a:lnTo>
                    <a:pt x="16" y="54"/>
                  </a:lnTo>
                  <a:lnTo>
                    <a:pt x="14" y="56"/>
                  </a:lnTo>
                  <a:lnTo>
                    <a:pt x="10" y="60"/>
                  </a:lnTo>
                  <a:lnTo>
                    <a:pt x="8" y="64"/>
                  </a:lnTo>
                  <a:lnTo>
                    <a:pt x="6" y="68"/>
                  </a:lnTo>
                  <a:lnTo>
                    <a:pt x="6" y="76"/>
                  </a:lnTo>
                  <a:lnTo>
                    <a:pt x="6" y="82"/>
                  </a:lnTo>
                  <a:lnTo>
                    <a:pt x="6" y="88"/>
                  </a:lnTo>
                  <a:lnTo>
                    <a:pt x="4" y="90"/>
                  </a:lnTo>
                  <a:lnTo>
                    <a:pt x="6" y="90"/>
                  </a:lnTo>
                  <a:lnTo>
                    <a:pt x="6" y="92"/>
                  </a:lnTo>
                  <a:lnTo>
                    <a:pt x="8" y="92"/>
                  </a:lnTo>
                  <a:lnTo>
                    <a:pt x="12" y="96"/>
                  </a:lnTo>
                  <a:lnTo>
                    <a:pt x="14" y="100"/>
                  </a:lnTo>
                  <a:lnTo>
                    <a:pt x="14" y="102"/>
                  </a:lnTo>
                  <a:lnTo>
                    <a:pt x="14" y="106"/>
                  </a:lnTo>
                  <a:lnTo>
                    <a:pt x="12" y="108"/>
                  </a:lnTo>
                  <a:lnTo>
                    <a:pt x="10" y="110"/>
                  </a:lnTo>
                  <a:lnTo>
                    <a:pt x="8" y="112"/>
                  </a:lnTo>
                  <a:lnTo>
                    <a:pt x="6" y="116"/>
                  </a:lnTo>
                  <a:lnTo>
                    <a:pt x="2" y="124"/>
                  </a:lnTo>
                  <a:lnTo>
                    <a:pt x="0" y="138"/>
                  </a:lnTo>
                  <a:lnTo>
                    <a:pt x="0" y="154"/>
                  </a:lnTo>
                  <a:lnTo>
                    <a:pt x="6" y="172"/>
                  </a:lnTo>
                  <a:lnTo>
                    <a:pt x="8" y="172"/>
                  </a:lnTo>
                  <a:lnTo>
                    <a:pt x="12" y="172"/>
                  </a:lnTo>
                  <a:lnTo>
                    <a:pt x="16" y="172"/>
                  </a:lnTo>
                  <a:lnTo>
                    <a:pt x="20" y="172"/>
                  </a:lnTo>
                  <a:lnTo>
                    <a:pt x="22" y="172"/>
                  </a:lnTo>
                  <a:lnTo>
                    <a:pt x="20" y="174"/>
                  </a:lnTo>
                  <a:lnTo>
                    <a:pt x="22" y="176"/>
                  </a:lnTo>
                  <a:lnTo>
                    <a:pt x="24" y="178"/>
                  </a:lnTo>
                  <a:lnTo>
                    <a:pt x="26" y="180"/>
                  </a:lnTo>
                  <a:lnTo>
                    <a:pt x="28" y="182"/>
                  </a:lnTo>
                  <a:lnTo>
                    <a:pt x="32" y="182"/>
                  </a:lnTo>
                  <a:lnTo>
                    <a:pt x="36" y="182"/>
                  </a:lnTo>
                  <a:lnTo>
                    <a:pt x="40" y="182"/>
                  </a:lnTo>
                  <a:lnTo>
                    <a:pt x="44" y="178"/>
                  </a:lnTo>
                  <a:lnTo>
                    <a:pt x="46" y="172"/>
                  </a:lnTo>
                  <a:lnTo>
                    <a:pt x="50" y="164"/>
                  </a:lnTo>
                  <a:lnTo>
                    <a:pt x="56" y="146"/>
                  </a:lnTo>
                  <a:lnTo>
                    <a:pt x="58" y="134"/>
                  </a:lnTo>
                  <a:lnTo>
                    <a:pt x="60" y="128"/>
                  </a:lnTo>
                  <a:lnTo>
                    <a:pt x="58" y="126"/>
                  </a:lnTo>
                  <a:lnTo>
                    <a:pt x="58" y="124"/>
                  </a:lnTo>
                  <a:lnTo>
                    <a:pt x="60" y="120"/>
                  </a:lnTo>
                  <a:lnTo>
                    <a:pt x="62" y="114"/>
                  </a:lnTo>
                  <a:lnTo>
                    <a:pt x="66" y="108"/>
                  </a:lnTo>
                  <a:lnTo>
                    <a:pt x="70" y="98"/>
                  </a:lnTo>
                  <a:lnTo>
                    <a:pt x="72" y="82"/>
                  </a:lnTo>
                  <a:lnTo>
                    <a:pt x="76" y="66"/>
                  </a:lnTo>
                  <a:lnTo>
                    <a:pt x="78" y="54"/>
                  </a:lnTo>
                  <a:lnTo>
                    <a:pt x="78" y="52"/>
                  </a:lnTo>
                  <a:lnTo>
                    <a:pt x="78" y="50"/>
                  </a:lnTo>
                  <a:lnTo>
                    <a:pt x="80" y="44"/>
                  </a:lnTo>
                  <a:lnTo>
                    <a:pt x="82" y="40"/>
                  </a:lnTo>
                  <a:lnTo>
                    <a:pt x="82" y="34"/>
                  </a:lnTo>
                  <a:lnTo>
                    <a:pt x="84" y="28"/>
                  </a:lnTo>
                  <a:lnTo>
                    <a:pt x="84" y="24"/>
                  </a:lnTo>
                  <a:lnTo>
                    <a:pt x="84" y="20"/>
                  </a:lnTo>
                  <a:lnTo>
                    <a:pt x="86" y="16"/>
                  </a:lnTo>
                  <a:lnTo>
                    <a:pt x="86" y="12"/>
                  </a:lnTo>
                  <a:lnTo>
                    <a:pt x="86" y="8"/>
                  </a:lnTo>
                  <a:lnTo>
                    <a:pt x="86" y="4"/>
                  </a:lnTo>
                  <a:lnTo>
                    <a:pt x="84" y="2"/>
                  </a:lnTo>
                  <a:lnTo>
                    <a:pt x="78" y="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217" name="Freeform 291"/>
            <p:cNvSpPr>
              <a:spLocks/>
            </p:cNvSpPr>
            <p:nvPr/>
          </p:nvSpPr>
          <p:spPr bwMode="gray">
            <a:xfrm>
              <a:off x="2922" y="3082"/>
              <a:ext cx="142" cy="149"/>
            </a:xfrm>
            <a:custGeom>
              <a:avLst/>
              <a:gdLst>
                <a:gd name="T0" fmla="*/ 98 w 120"/>
                <a:gd name="T1" fmla="*/ 48 h 138"/>
                <a:gd name="T2" fmla="*/ 98 w 120"/>
                <a:gd name="T3" fmla="*/ 44 h 138"/>
                <a:gd name="T4" fmla="*/ 96 w 120"/>
                <a:gd name="T5" fmla="*/ 38 h 138"/>
                <a:gd name="T6" fmla="*/ 90 w 120"/>
                <a:gd name="T7" fmla="*/ 32 h 138"/>
                <a:gd name="T8" fmla="*/ 88 w 120"/>
                <a:gd name="T9" fmla="*/ 28 h 138"/>
                <a:gd name="T10" fmla="*/ 84 w 120"/>
                <a:gd name="T11" fmla="*/ 22 h 138"/>
                <a:gd name="T12" fmla="*/ 80 w 120"/>
                <a:gd name="T13" fmla="*/ 10 h 138"/>
                <a:gd name="T14" fmla="*/ 78 w 120"/>
                <a:gd name="T15" fmla="*/ 0 h 138"/>
                <a:gd name="T16" fmla="*/ 76 w 120"/>
                <a:gd name="T17" fmla="*/ 0 h 138"/>
                <a:gd name="T18" fmla="*/ 68 w 120"/>
                <a:gd name="T19" fmla="*/ 2 h 138"/>
                <a:gd name="T20" fmla="*/ 60 w 120"/>
                <a:gd name="T21" fmla="*/ 6 h 138"/>
                <a:gd name="T22" fmla="*/ 56 w 120"/>
                <a:gd name="T23" fmla="*/ 10 h 138"/>
                <a:gd name="T24" fmla="*/ 46 w 120"/>
                <a:gd name="T25" fmla="*/ 2 h 138"/>
                <a:gd name="T26" fmla="*/ 26 w 120"/>
                <a:gd name="T27" fmla="*/ 2 h 138"/>
                <a:gd name="T28" fmla="*/ 14 w 120"/>
                <a:gd name="T29" fmla="*/ 4 h 138"/>
                <a:gd name="T30" fmla="*/ 0 w 120"/>
                <a:gd name="T31" fmla="*/ 48 h 138"/>
                <a:gd name="T32" fmla="*/ 2 w 120"/>
                <a:gd name="T33" fmla="*/ 102 h 138"/>
                <a:gd name="T34" fmla="*/ 6 w 120"/>
                <a:gd name="T35" fmla="*/ 104 h 138"/>
                <a:gd name="T36" fmla="*/ 12 w 120"/>
                <a:gd name="T37" fmla="*/ 112 h 138"/>
                <a:gd name="T38" fmla="*/ 12 w 120"/>
                <a:gd name="T39" fmla="*/ 126 h 138"/>
                <a:gd name="T40" fmla="*/ 10 w 120"/>
                <a:gd name="T41" fmla="*/ 128 h 138"/>
                <a:gd name="T42" fmla="*/ 8 w 120"/>
                <a:gd name="T43" fmla="*/ 134 h 138"/>
                <a:gd name="T44" fmla="*/ 12 w 120"/>
                <a:gd name="T45" fmla="*/ 138 h 138"/>
                <a:gd name="T46" fmla="*/ 20 w 120"/>
                <a:gd name="T47" fmla="*/ 136 h 138"/>
                <a:gd name="T48" fmla="*/ 32 w 120"/>
                <a:gd name="T49" fmla="*/ 130 h 138"/>
                <a:gd name="T50" fmla="*/ 40 w 120"/>
                <a:gd name="T51" fmla="*/ 124 h 138"/>
                <a:gd name="T52" fmla="*/ 42 w 120"/>
                <a:gd name="T53" fmla="*/ 118 h 138"/>
                <a:gd name="T54" fmla="*/ 44 w 120"/>
                <a:gd name="T55" fmla="*/ 112 h 138"/>
                <a:gd name="T56" fmla="*/ 46 w 120"/>
                <a:gd name="T57" fmla="*/ 110 h 138"/>
                <a:gd name="T58" fmla="*/ 52 w 120"/>
                <a:gd name="T59" fmla="*/ 108 h 138"/>
                <a:gd name="T60" fmla="*/ 60 w 120"/>
                <a:gd name="T61" fmla="*/ 110 h 138"/>
                <a:gd name="T62" fmla="*/ 64 w 120"/>
                <a:gd name="T63" fmla="*/ 114 h 138"/>
                <a:gd name="T64" fmla="*/ 70 w 120"/>
                <a:gd name="T65" fmla="*/ 116 h 138"/>
                <a:gd name="T66" fmla="*/ 74 w 120"/>
                <a:gd name="T67" fmla="*/ 114 h 138"/>
                <a:gd name="T68" fmla="*/ 76 w 120"/>
                <a:gd name="T69" fmla="*/ 106 h 138"/>
                <a:gd name="T70" fmla="*/ 82 w 120"/>
                <a:gd name="T71" fmla="*/ 98 h 138"/>
                <a:gd name="T72" fmla="*/ 90 w 120"/>
                <a:gd name="T73" fmla="*/ 90 h 138"/>
                <a:gd name="T74" fmla="*/ 94 w 120"/>
                <a:gd name="T75" fmla="*/ 88 h 138"/>
                <a:gd name="T76" fmla="*/ 104 w 120"/>
                <a:gd name="T77" fmla="*/ 84 h 138"/>
                <a:gd name="T78" fmla="*/ 108 w 120"/>
                <a:gd name="T79" fmla="*/ 80 h 138"/>
                <a:gd name="T80" fmla="*/ 112 w 120"/>
                <a:gd name="T81" fmla="*/ 78 h 138"/>
                <a:gd name="T82" fmla="*/ 118 w 120"/>
                <a:gd name="T83" fmla="*/ 72 h 138"/>
                <a:gd name="T84" fmla="*/ 120 w 120"/>
                <a:gd name="T85" fmla="*/ 68 h 138"/>
                <a:gd name="T86" fmla="*/ 116 w 120"/>
                <a:gd name="T87" fmla="*/ 62 h 138"/>
                <a:gd name="T88" fmla="*/ 112 w 120"/>
                <a:gd name="T89" fmla="*/ 60 h 138"/>
                <a:gd name="T90" fmla="*/ 110 w 120"/>
                <a:gd name="T91" fmla="*/ 60 h 138"/>
                <a:gd name="T92" fmla="*/ 106 w 120"/>
                <a:gd name="T93" fmla="*/ 56 h 138"/>
                <a:gd name="T94" fmla="*/ 102 w 120"/>
                <a:gd name="T95" fmla="*/ 48 h 13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0"/>
                <a:gd name="T145" fmla="*/ 0 h 138"/>
                <a:gd name="T146" fmla="*/ 120 w 120"/>
                <a:gd name="T147" fmla="*/ 138 h 13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0" h="138">
                  <a:moveTo>
                    <a:pt x="102" y="48"/>
                  </a:moveTo>
                  <a:lnTo>
                    <a:pt x="98" y="48"/>
                  </a:lnTo>
                  <a:lnTo>
                    <a:pt x="100" y="46"/>
                  </a:lnTo>
                  <a:lnTo>
                    <a:pt x="98" y="44"/>
                  </a:lnTo>
                  <a:lnTo>
                    <a:pt x="98" y="40"/>
                  </a:lnTo>
                  <a:lnTo>
                    <a:pt x="96" y="38"/>
                  </a:lnTo>
                  <a:lnTo>
                    <a:pt x="92" y="34"/>
                  </a:lnTo>
                  <a:lnTo>
                    <a:pt x="90" y="32"/>
                  </a:lnTo>
                  <a:lnTo>
                    <a:pt x="90" y="30"/>
                  </a:lnTo>
                  <a:lnTo>
                    <a:pt x="88" y="28"/>
                  </a:lnTo>
                  <a:lnTo>
                    <a:pt x="86" y="26"/>
                  </a:lnTo>
                  <a:lnTo>
                    <a:pt x="84" y="22"/>
                  </a:lnTo>
                  <a:lnTo>
                    <a:pt x="82" y="16"/>
                  </a:lnTo>
                  <a:lnTo>
                    <a:pt x="80" y="10"/>
                  </a:lnTo>
                  <a:lnTo>
                    <a:pt x="80" y="4"/>
                  </a:lnTo>
                  <a:lnTo>
                    <a:pt x="78" y="0"/>
                  </a:lnTo>
                  <a:lnTo>
                    <a:pt x="76" y="0"/>
                  </a:lnTo>
                  <a:lnTo>
                    <a:pt x="72" y="0"/>
                  </a:lnTo>
                  <a:lnTo>
                    <a:pt x="68" y="2"/>
                  </a:lnTo>
                  <a:lnTo>
                    <a:pt x="64" y="4"/>
                  </a:lnTo>
                  <a:lnTo>
                    <a:pt x="60" y="6"/>
                  </a:lnTo>
                  <a:lnTo>
                    <a:pt x="56" y="8"/>
                  </a:lnTo>
                  <a:lnTo>
                    <a:pt x="56" y="10"/>
                  </a:lnTo>
                  <a:lnTo>
                    <a:pt x="52" y="4"/>
                  </a:lnTo>
                  <a:lnTo>
                    <a:pt x="46" y="2"/>
                  </a:lnTo>
                  <a:lnTo>
                    <a:pt x="36" y="0"/>
                  </a:lnTo>
                  <a:lnTo>
                    <a:pt x="26" y="2"/>
                  </a:lnTo>
                  <a:lnTo>
                    <a:pt x="18" y="2"/>
                  </a:lnTo>
                  <a:lnTo>
                    <a:pt x="14" y="4"/>
                  </a:lnTo>
                  <a:lnTo>
                    <a:pt x="14" y="46"/>
                  </a:lnTo>
                  <a:lnTo>
                    <a:pt x="0" y="48"/>
                  </a:lnTo>
                  <a:lnTo>
                    <a:pt x="0" y="100"/>
                  </a:lnTo>
                  <a:lnTo>
                    <a:pt x="2" y="102"/>
                  </a:lnTo>
                  <a:lnTo>
                    <a:pt x="4" y="102"/>
                  </a:lnTo>
                  <a:lnTo>
                    <a:pt x="6" y="104"/>
                  </a:lnTo>
                  <a:lnTo>
                    <a:pt x="10" y="108"/>
                  </a:lnTo>
                  <a:lnTo>
                    <a:pt x="12" y="112"/>
                  </a:lnTo>
                  <a:lnTo>
                    <a:pt x="14" y="118"/>
                  </a:lnTo>
                  <a:lnTo>
                    <a:pt x="12" y="126"/>
                  </a:lnTo>
                  <a:lnTo>
                    <a:pt x="10" y="128"/>
                  </a:lnTo>
                  <a:lnTo>
                    <a:pt x="8" y="130"/>
                  </a:lnTo>
                  <a:lnTo>
                    <a:pt x="8" y="134"/>
                  </a:lnTo>
                  <a:lnTo>
                    <a:pt x="10" y="136"/>
                  </a:lnTo>
                  <a:lnTo>
                    <a:pt x="12" y="138"/>
                  </a:lnTo>
                  <a:lnTo>
                    <a:pt x="16" y="138"/>
                  </a:lnTo>
                  <a:lnTo>
                    <a:pt x="20" y="136"/>
                  </a:lnTo>
                  <a:lnTo>
                    <a:pt x="26" y="134"/>
                  </a:lnTo>
                  <a:lnTo>
                    <a:pt x="32" y="130"/>
                  </a:lnTo>
                  <a:lnTo>
                    <a:pt x="38" y="124"/>
                  </a:lnTo>
                  <a:lnTo>
                    <a:pt x="40" y="124"/>
                  </a:lnTo>
                  <a:lnTo>
                    <a:pt x="40" y="122"/>
                  </a:lnTo>
                  <a:lnTo>
                    <a:pt x="42" y="118"/>
                  </a:lnTo>
                  <a:lnTo>
                    <a:pt x="44" y="116"/>
                  </a:lnTo>
                  <a:lnTo>
                    <a:pt x="44" y="112"/>
                  </a:lnTo>
                  <a:lnTo>
                    <a:pt x="46" y="110"/>
                  </a:lnTo>
                  <a:lnTo>
                    <a:pt x="50" y="110"/>
                  </a:lnTo>
                  <a:lnTo>
                    <a:pt x="52" y="108"/>
                  </a:lnTo>
                  <a:lnTo>
                    <a:pt x="56" y="108"/>
                  </a:lnTo>
                  <a:lnTo>
                    <a:pt x="60" y="110"/>
                  </a:lnTo>
                  <a:lnTo>
                    <a:pt x="64" y="114"/>
                  </a:lnTo>
                  <a:lnTo>
                    <a:pt x="68" y="116"/>
                  </a:lnTo>
                  <a:lnTo>
                    <a:pt x="70" y="116"/>
                  </a:lnTo>
                  <a:lnTo>
                    <a:pt x="74" y="116"/>
                  </a:lnTo>
                  <a:lnTo>
                    <a:pt x="74" y="114"/>
                  </a:lnTo>
                  <a:lnTo>
                    <a:pt x="74" y="112"/>
                  </a:lnTo>
                  <a:lnTo>
                    <a:pt x="76" y="106"/>
                  </a:lnTo>
                  <a:lnTo>
                    <a:pt x="80" y="102"/>
                  </a:lnTo>
                  <a:lnTo>
                    <a:pt x="82" y="98"/>
                  </a:lnTo>
                  <a:lnTo>
                    <a:pt x="86" y="94"/>
                  </a:lnTo>
                  <a:lnTo>
                    <a:pt x="90" y="90"/>
                  </a:lnTo>
                  <a:lnTo>
                    <a:pt x="94" y="88"/>
                  </a:lnTo>
                  <a:lnTo>
                    <a:pt x="98" y="86"/>
                  </a:lnTo>
                  <a:lnTo>
                    <a:pt x="104" y="84"/>
                  </a:lnTo>
                  <a:lnTo>
                    <a:pt x="106" y="82"/>
                  </a:lnTo>
                  <a:lnTo>
                    <a:pt x="108" y="80"/>
                  </a:lnTo>
                  <a:lnTo>
                    <a:pt x="110" y="78"/>
                  </a:lnTo>
                  <a:lnTo>
                    <a:pt x="112" y="78"/>
                  </a:lnTo>
                  <a:lnTo>
                    <a:pt x="116" y="76"/>
                  </a:lnTo>
                  <a:lnTo>
                    <a:pt x="118" y="72"/>
                  </a:lnTo>
                  <a:lnTo>
                    <a:pt x="120" y="70"/>
                  </a:lnTo>
                  <a:lnTo>
                    <a:pt x="120" y="68"/>
                  </a:lnTo>
                  <a:lnTo>
                    <a:pt x="120" y="66"/>
                  </a:lnTo>
                  <a:lnTo>
                    <a:pt x="116" y="62"/>
                  </a:lnTo>
                  <a:lnTo>
                    <a:pt x="112" y="60"/>
                  </a:lnTo>
                  <a:lnTo>
                    <a:pt x="110" y="60"/>
                  </a:lnTo>
                  <a:lnTo>
                    <a:pt x="108" y="58"/>
                  </a:lnTo>
                  <a:lnTo>
                    <a:pt x="106" y="56"/>
                  </a:lnTo>
                  <a:lnTo>
                    <a:pt x="104" y="54"/>
                  </a:lnTo>
                  <a:lnTo>
                    <a:pt x="102" y="48"/>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grpSp>
      <p:sp>
        <p:nvSpPr>
          <p:cNvPr id="220" name="Content Placeholder 2"/>
          <p:cNvSpPr txBox="1">
            <a:spLocks/>
          </p:cNvSpPr>
          <p:nvPr/>
        </p:nvSpPr>
        <p:spPr>
          <a:xfrm>
            <a:off x="609600" y="4552950"/>
            <a:ext cx="7992888" cy="457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t>Lorem ipsum dolor sit amet, </a:t>
            </a:r>
            <a:r>
              <a:rPr lang="en-US" sz="900" b="1" dirty="0" smtClean="0"/>
              <a:t>consectetur adipiscing elit</a:t>
            </a:r>
            <a:r>
              <a:rPr lang="en-US" sz="900" dirty="0" smtClean="0"/>
              <a:t>. Curabitur elementum posuere pretium. Quisque nibh dolor, dignissim ac dignissim ut, luctus ac urna. Aliquam aliquet non massa quis tincidunt. </a:t>
            </a:r>
            <a:r>
              <a:rPr lang="en-US" sz="900" b="1" dirty="0" smtClean="0">
                <a:solidFill>
                  <a:srgbClr val="C0504D"/>
                </a:solidFill>
              </a:rPr>
              <a:t>Mauris ullamcorper</a:t>
            </a:r>
            <a:r>
              <a:rPr lang="en-US" sz="900" dirty="0" smtClean="0">
                <a:solidFill>
                  <a:srgbClr val="C0504D"/>
                </a:solidFill>
              </a:rPr>
              <a:t> </a:t>
            </a:r>
            <a:r>
              <a:rPr lang="en-US" sz="900" dirty="0" smtClean="0"/>
              <a:t>justo tristique dui posuere tincidunt. In nec lacus laoreet orci varius imperdiet sit amet in augue. </a:t>
            </a:r>
            <a:endParaRPr lang="en-US" sz="900" dirty="0"/>
          </a:p>
        </p:txBody>
      </p:sp>
      <p:sp>
        <p:nvSpPr>
          <p:cNvPr id="97" name="Title 13"/>
          <p:cNvSpPr txBox="1">
            <a:spLocks/>
          </p:cNvSpPr>
          <p:nvPr/>
        </p:nvSpPr>
        <p:spPr>
          <a:xfrm>
            <a:off x="590129" y="6667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rgbClr val="C0504D"/>
                </a:solidFill>
                <a:effectLst/>
                <a:uLnTx/>
                <a:uFillTx/>
                <a:ea typeface="+mj-ea"/>
                <a:cs typeface="+mj-cs"/>
              </a:rPr>
              <a:t>Duty </a:t>
            </a:r>
            <a:r>
              <a:rPr lang="id-ID" sz="2800" dirty="0" smtClean="0">
                <a:solidFill>
                  <a:srgbClr val="C0504D"/>
                </a:solidFill>
                <a:ea typeface="+mj-ea"/>
                <a:cs typeface="+mj-cs"/>
              </a:rPr>
              <a:t>M</a:t>
            </a:r>
            <a:r>
              <a:rPr kumimoji="0" lang="id-ID" sz="2800" i="0" u="none" strike="noStrike" kern="1200" cap="none" spc="0" normalizeH="0" baseline="0" noProof="0" dirty="0" smtClean="0">
                <a:ln>
                  <a:noFill/>
                </a:ln>
                <a:solidFill>
                  <a:srgbClr val="C0504D"/>
                </a:solidFill>
                <a:effectLst/>
                <a:uLnTx/>
                <a:uFillTx/>
                <a:ea typeface="+mj-ea"/>
                <a:cs typeface="+mj-cs"/>
              </a:rPr>
              <a:t>anager</a:t>
            </a:r>
            <a:endParaRPr kumimoji="0" lang="en-US" sz="2800" i="0" u="none" strike="noStrike" kern="1200" cap="none" spc="0" normalizeH="0" baseline="0" noProof="0" dirty="0">
              <a:ln>
                <a:noFill/>
              </a:ln>
              <a:solidFill>
                <a:srgbClr val="C0504D"/>
              </a:solidFill>
              <a:effectLst/>
              <a:uLnTx/>
              <a:uFillTx/>
              <a:ea typeface="+mj-ea"/>
              <a:cs typeface="+mj-cs"/>
            </a:endParaRPr>
          </a:p>
        </p:txBody>
      </p:sp>
      <p:pic>
        <p:nvPicPr>
          <p:cNvPr id="101" name="Picture 100" descr="Color_16x9.png"/>
          <p:cNvPicPr>
            <a:picLocks noChangeAspect="1"/>
          </p:cNvPicPr>
          <p:nvPr/>
        </p:nvPicPr>
        <p:blipFill>
          <a:blip r:embed="rId3" cstate="print"/>
          <a:stretch>
            <a:fillRect/>
          </a:stretch>
        </p:blipFill>
        <p:spPr>
          <a:xfrm>
            <a:off x="3441428" y="1060152"/>
            <a:ext cx="2194560" cy="17145"/>
          </a:xfrm>
          <a:prstGeom prst="rect">
            <a:avLst/>
          </a:prstGeom>
        </p:spPr>
      </p:pic>
      <p:grpSp>
        <p:nvGrpSpPr>
          <p:cNvPr id="96" name="Group 95"/>
          <p:cNvGrpSpPr/>
          <p:nvPr/>
        </p:nvGrpSpPr>
        <p:grpSpPr>
          <a:xfrm>
            <a:off x="4114800" y="1581150"/>
            <a:ext cx="609600" cy="2819400"/>
            <a:chOff x="4114800" y="1581150"/>
            <a:chExt cx="609600" cy="2819400"/>
          </a:xfrm>
        </p:grpSpPr>
        <p:cxnSp>
          <p:nvCxnSpPr>
            <p:cNvPr id="107" name="Straight Connector 106"/>
            <p:cNvCxnSpPr/>
            <p:nvPr/>
          </p:nvCxnSpPr>
          <p:spPr>
            <a:xfrm rot="5400000">
              <a:off x="3085306" y="2990850"/>
              <a:ext cx="2667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0" name="Group 109"/>
            <p:cNvGrpSpPr/>
            <p:nvPr/>
          </p:nvGrpSpPr>
          <p:grpSpPr>
            <a:xfrm>
              <a:off x="4114800" y="1581150"/>
              <a:ext cx="582730" cy="582730"/>
              <a:chOff x="4876800" y="2627421"/>
              <a:chExt cx="582730" cy="582730"/>
            </a:xfrm>
          </p:grpSpPr>
          <p:sp>
            <p:nvSpPr>
              <p:cNvPr id="108" name="Oval 107"/>
              <p:cNvSpPr/>
              <p:nvPr/>
            </p:nvSpPr>
            <p:spPr>
              <a:xfrm>
                <a:off x="4876800" y="2627421"/>
                <a:ext cx="582730" cy="58273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4936197" y="2674149"/>
                <a:ext cx="449162"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grpSp>
        <p:grpSp>
          <p:nvGrpSpPr>
            <p:cNvPr id="111" name="Group 110"/>
            <p:cNvGrpSpPr/>
            <p:nvPr/>
          </p:nvGrpSpPr>
          <p:grpSpPr>
            <a:xfrm>
              <a:off x="4114800" y="2674820"/>
              <a:ext cx="582730" cy="582730"/>
              <a:chOff x="4876800" y="2627421"/>
              <a:chExt cx="582730" cy="582730"/>
            </a:xfrm>
          </p:grpSpPr>
          <p:sp>
            <p:nvSpPr>
              <p:cNvPr id="112" name="Oval 111"/>
              <p:cNvSpPr/>
              <p:nvPr/>
            </p:nvSpPr>
            <p:spPr>
              <a:xfrm>
                <a:off x="4876800" y="2627421"/>
                <a:ext cx="582730" cy="58273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Rectangle 112"/>
              <p:cNvSpPr/>
              <p:nvPr/>
            </p:nvSpPr>
            <p:spPr>
              <a:xfrm>
                <a:off x="4957463" y="2674149"/>
                <a:ext cx="404278"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grpSp>
        <p:grpSp>
          <p:nvGrpSpPr>
            <p:cNvPr id="114" name="Group 113"/>
            <p:cNvGrpSpPr/>
            <p:nvPr/>
          </p:nvGrpSpPr>
          <p:grpSpPr>
            <a:xfrm>
              <a:off x="4141670" y="3817820"/>
              <a:ext cx="582730" cy="582730"/>
              <a:chOff x="4876800" y="2627421"/>
              <a:chExt cx="582730" cy="582730"/>
            </a:xfrm>
          </p:grpSpPr>
          <p:sp>
            <p:nvSpPr>
              <p:cNvPr id="115" name="Oval 114"/>
              <p:cNvSpPr/>
              <p:nvPr/>
            </p:nvSpPr>
            <p:spPr>
              <a:xfrm>
                <a:off x="4876800" y="2627421"/>
                <a:ext cx="582730" cy="58273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115"/>
              <p:cNvSpPr/>
              <p:nvPr/>
            </p:nvSpPr>
            <p:spPr>
              <a:xfrm>
                <a:off x="4936197" y="2674149"/>
                <a:ext cx="470000"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grpSp>
      </p:grpSp>
      <p:sp>
        <p:nvSpPr>
          <p:cNvPr id="103" name="Subtitle 2"/>
          <p:cNvSpPr>
            <a:spLocks noGrp="1"/>
          </p:cNvSpPr>
          <p:nvPr>
            <p:ph type="subTitle" idx="1"/>
          </p:nvPr>
        </p:nvSpPr>
        <p:spPr>
          <a:xfrm>
            <a:off x="558230" y="1064918"/>
            <a:ext cx="7899970" cy="276999"/>
          </a:xfrm>
        </p:spPr>
        <p:txBody>
          <a:bodyPr wrap="square">
            <a:spAutoFit/>
          </a:bodyPr>
          <a:lstStyle/>
          <a:p>
            <a:r>
              <a:rPr lang="id-ID" sz="1200" b="1" dirty="0" smtClean="0">
                <a:solidFill>
                  <a:srgbClr val="C0504D"/>
                </a:solidFill>
              </a:rPr>
              <a:t>We</a:t>
            </a:r>
            <a:r>
              <a:rPr lang="id-ID" sz="1200" dirty="0" smtClean="0">
                <a:solidFill>
                  <a:srgbClr val="C0504D"/>
                </a:solidFill>
              </a:rPr>
              <a:t> promise to make your </a:t>
            </a:r>
            <a:r>
              <a:rPr lang="id-ID" sz="1200" b="1" dirty="0" smtClean="0">
                <a:solidFill>
                  <a:srgbClr val="C0504D"/>
                </a:solidFill>
              </a:rPr>
              <a:t>life success</a:t>
            </a:r>
            <a:endParaRPr lang="en-US" sz="1200" b="1" dirty="0">
              <a:solidFill>
                <a:srgbClr val="C0504D"/>
              </a:solidFill>
            </a:endParaRPr>
          </a:p>
        </p:txBody>
      </p:sp>
      <p:pic>
        <p:nvPicPr>
          <p:cNvPr id="104" name="Picture 103" descr="1.jpg"/>
          <p:cNvPicPr>
            <a:picLocks noChangeAspect="1"/>
          </p:cNvPicPr>
          <p:nvPr/>
        </p:nvPicPr>
        <p:blipFill>
          <a:blip r:embed="rId4" cstate="print"/>
          <a:stretch>
            <a:fillRect/>
          </a:stretch>
        </p:blipFill>
        <p:spPr>
          <a:xfrm>
            <a:off x="2743200" y="2038350"/>
            <a:ext cx="542925" cy="557213"/>
          </a:xfrm>
          <a:prstGeom prst="ellipse">
            <a:avLst/>
          </a:prstGeom>
          <a:effectLst>
            <a:outerShdw blurRad="76200" dir="13500000" sy="23000" kx="1200000" algn="br" rotWithShape="0">
              <a:prstClr val="black">
                <a:alpha val="20000"/>
              </a:prstClr>
            </a:outerShdw>
          </a:effectLst>
        </p:spPr>
      </p:pic>
      <p:pic>
        <p:nvPicPr>
          <p:cNvPr id="106" name="Picture 105" descr="1.jpg"/>
          <p:cNvPicPr>
            <a:picLocks noChangeAspect="1"/>
          </p:cNvPicPr>
          <p:nvPr/>
        </p:nvPicPr>
        <p:blipFill>
          <a:blip r:embed="rId4" cstate="print"/>
          <a:stretch>
            <a:fillRect/>
          </a:stretch>
        </p:blipFill>
        <p:spPr>
          <a:xfrm>
            <a:off x="6712561" y="2038350"/>
            <a:ext cx="529004" cy="542926"/>
          </a:xfrm>
          <a:prstGeom prst="ellipse">
            <a:avLst/>
          </a:prstGeom>
          <a:effectLst>
            <a:outerShdw blurRad="76200" dir="18900000" sy="23000" kx="-1200000" algn="bl" rotWithShape="0">
              <a:prstClr val="black">
                <a:alpha val="20000"/>
              </a:prstClr>
            </a:outerShdw>
          </a:effectLst>
        </p:spPr>
      </p:pic>
      <p:pic>
        <p:nvPicPr>
          <p:cNvPr id="117" name="Picture 116" descr="1.jpg"/>
          <p:cNvPicPr>
            <a:picLocks noChangeAspect="1"/>
          </p:cNvPicPr>
          <p:nvPr/>
        </p:nvPicPr>
        <p:blipFill>
          <a:blip r:embed="rId4" cstate="print"/>
          <a:stretch>
            <a:fillRect/>
          </a:stretch>
        </p:blipFill>
        <p:spPr>
          <a:xfrm>
            <a:off x="1981200" y="2876550"/>
            <a:ext cx="542925" cy="557212"/>
          </a:xfrm>
          <a:prstGeom prst="ellipse">
            <a:avLst/>
          </a:prstGeom>
          <a:effectLst>
            <a:outerShdw blurRad="76200" dir="13500000" sy="23000" kx="1200000" algn="br" rotWithShape="0">
              <a:prstClr val="black">
                <a:alpha val="20000"/>
              </a:prstClr>
            </a:outerShdw>
          </a:effectLst>
        </p:spPr>
      </p:pic>
      <p:pic>
        <p:nvPicPr>
          <p:cNvPr id="118" name="Picture 117" descr="1.jpg"/>
          <p:cNvPicPr>
            <a:picLocks noChangeAspect="1"/>
          </p:cNvPicPr>
          <p:nvPr/>
        </p:nvPicPr>
        <p:blipFill>
          <a:blip r:embed="rId4" cstate="print"/>
          <a:stretch>
            <a:fillRect/>
          </a:stretch>
        </p:blipFill>
        <p:spPr>
          <a:xfrm>
            <a:off x="6483961" y="2731293"/>
            <a:ext cx="529004" cy="542926"/>
          </a:xfrm>
          <a:prstGeom prst="ellipse">
            <a:avLst/>
          </a:prstGeom>
          <a:effectLst>
            <a:outerShdw blurRad="76200" dir="18900000" sy="23000" kx="-1200000" algn="bl" rotWithShape="0">
              <a:prstClr val="black">
                <a:alpha val="20000"/>
              </a:prstClr>
            </a:outerShdw>
          </a:effectLst>
        </p:spPr>
      </p:pic>
      <p:pic>
        <p:nvPicPr>
          <p:cNvPr id="119" name="Picture 118" descr="1.jpg"/>
          <p:cNvPicPr>
            <a:picLocks noChangeAspect="1"/>
          </p:cNvPicPr>
          <p:nvPr/>
        </p:nvPicPr>
        <p:blipFill>
          <a:blip r:embed="rId4" cstate="print"/>
          <a:stretch>
            <a:fillRect/>
          </a:stretch>
        </p:blipFill>
        <p:spPr>
          <a:xfrm>
            <a:off x="1683361" y="1581150"/>
            <a:ext cx="529004" cy="542926"/>
          </a:xfrm>
          <a:prstGeom prst="ellipse">
            <a:avLst/>
          </a:prstGeom>
          <a:effectLst>
            <a:outerShdw blurRad="76200" dir="13500000" sy="23000" kx="1200000" algn="br" rotWithShape="0">
              <a:prstClr val="black">
                <a:alpha val="20000"/>
              </a:prstClr>
            </a:outerShdw>
          </a:effectLst>
        </p:spPr>
      </p:pic>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500"/>
                                        <p:tgtEl>
                                          <p:spTgt spid="97"/>
                                        </p:tgtEl>
                                      </p:cBhvr>
                                    </p:animEffect>
                                  </p:childTnLst>
                                </p:cTn>
                              </p:par>
                              <p:par>
                                <p:cTn id="8" presetID="22" presetClass="entr" presetSubtype="8" fill="hold" grpId="0" nodeType="withEffect">
                                  <p:stCondLst>
                                    <p:cond delay="700"/>
                                  </p:stCondLst>
                                  <p:childTnLst>
                                    <p:set>
                                      <p:cBhvr>
                                        <p:cTn id="9" dur="1" fill="hold">
                                          <p:stCondLst>
                                            <p:cond delay="0"/>
                                          </p:stCondLst>
                                        </p:cTn>
                                        <p:tgtEl>
                                          <p:spTgt spid="103">
                                            <p:txEl>
                                              <p:pRg st="0" end="0"/>
                                            </p:txEl>
                                          </p:spTgt>
                                        </p:tgtEl>
                                        <p:attrNameLst>
                                          <p:attrName>style.visibility</p:attrName>
                                        </p:attrNameLst>
                                      </p:cBhvr>
                                      <p:to>
                                        <p:strVal val="visible"/>
                                      </p:to>
                                    </p:set>
                                    <p:animEffect transition="in" filter="wipe(left)">
                                      <p:cBhvr>
                                        <p:cTn id="10" dur="500"/>
                                        <p:tgtEl>
                                          <p:spTgt spid="103">
                                            <p:txEl>
                                              <p:pRg st="0" end="0"/>
                                            </p:txEl>
                                          </p:spTgt>
                                        </p:tgtEl>
                                      </p:cBhvr>
                                    </p:animEffect>
                                  </p:childTnLst>
                                </p:cTn>
                              </p:par>
                              <p:par>
                                <p:cTn id="11" presetID="20" presetClass="entr" presetSubtype="0" fill="hold" nodeType="withEffect">
                                  <p:stCondLst>
                                    <p:cond delay="1200"/>
                                  </p:stCondLst>
                                  <p:childTnLst>
                                    <p:set>
                                      <p:cBhvr>
                                        <p:cTn id="12" dur="1" fill="hold">
                                          <p:stCondLst>
                                            <p:cond delay="0"/>
                                          </p:stCondLst>
                                        </p:cTn>
                                        <p:tgtEl>
                                          <p:spTgt spid="4"/>
                                        </p:tgtEl>
                                        <p:attrNameLst>
                                          <p:attrName>style.visibility</p:attrName>
                                        </p:attrNameLst>
                                      </p:cBhvr>
                                      <p:to>
                                        <p:strVal val="visible"/>
                                      </p:to>
                                    </p:set>
                                    <p:animEffect transition="in" filter="wedge">
                                      <p:cBhvr>
                                        <p:cTn id="13" dur="2000"/>
                                        <p:tgtEl>
                                          <p:spTgt spid="4"/>
                                        </p:tgtEl>
                                      </p:cBhvr>
                                    </p:animEffect>
                                  </p:childTnLst>
                                </p:cTn>
                              </p:par>
                              <p:par>
                                <p:cTn id="14" presetID="8" presetClass="entr" presetSubtype="32" fill="hold" nodeType="withEffect">
                                  <p:stCondLst>
                                    <p:cond delay="3200"/>
                                  </p:stCondLst>
                                  <p:childTnLst>
                                    <p:set>
                                      <p:cBhvr>
                                        <p:cTn id="15" dur="1" fill="hold">
                                          <p:stCondLst>
                                            <p:cond delay="0"/>
                                          </p:stCondLst>
                                        </p:cTn>
                                        <p:tgtEl>
                                          <p:spTgt spid="6"/>
                                        </p:tgtEl>
                                        <p:attrNameLst>
                                          <p:attrName>style.visibility</p:attrName>
                                        </p:attrNameLst>
                                      </p:cBhvr>
                                      <p:to>
                                        <p:strVal val="visible"/>
                                      </p:to>
                                    </p:set>
                                    <p:animEffect transition="in" filter="diamond(out)">
                                      <p:cBhvr>
                                        <p:cTn id="16" dur="2000"/>
                                        <p:tgtEl>
                                          <p:spTgt spid="6"/>
                                        </p:tgtEl>
                                      </p:cBhvr>
                                    </p:animEffect>
                                  </p:childTnLst>
                                </p:cTn>
                              </p:par>
                              <p:par>
                                <p:cTn id="17" presetID="26" presetClass="entr" presetSubtype="0" fill="hold" nodeType="withEffect">
                                  <p:stCondLst>
                                    <p:cond delay="9800"/>
                                  </p:stCondLst>
                                  <p:childTnLst>
                                    <p:set>
                                      <p:cBhvr>
                                        <p:cTn id="18" dur="1" fill="hold">
                                          <p:stCondLst>
                                            <p:cond delay="0"/>
                                          </p:stCondLst>
                                        </p:cTn>
                                        <p:tgtEl>
                                          <p:spTgt spid="96"/>
                                        </p:tgtEl>
                                        <p:attrNameLst>
                                          <p:attrName>style.visibility</p:attrName>
                                        </p:attrNameLst>
                                      </p:cBhvr>
                                      <p:to>
                                        <p:strVal val="visible"/>
                                      </p:to>
                                    </p:set>
                                    <p:animEffect transition="in" filter="wipe(down)">
                                      <p:cBhvr>
                                        <p:cTn id="19" dur="580">
                                          <p:stCondLst>
                                            <p:cond delay="0"/>
                                          </p:stCondLst>
                                        </p:cTn>
                                        <p:tgtEl>
                                          <p:spTgt spid="96"/>
                                        </p:tgtEl>
                                      </p:cBhvr>
                                    </p:animEffect>
                                    <p:anim calcmode="lin" valueType="num">
                                      <p:cBhvr>
                                        <p:cTn id="20"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25" dur="26">
                                          <p:stCondLst>
                                            <p:cond delay="650"/>
                                          </p:stCondLst>
                                        </p:cTn>
                                        <p:tgtEl>
                                          <p:spTgt spid="96"/>
                                        </p:tgtEl>
                                      </p:cBhvr>
                                      <p:to x="100000" y="60000"/>
                                    </p:animScale>
                                    <p:animScale>
                                      <p:cBhvr>
                                        <p:cTn id="26" dur="166" decel="50000">
                                          <p:stCondLst>
                                            <p:cond delay="676"/>
                                          </p:stCondLst>
                                        </p:cTn>
                                        <p:tgtEl>
                                          <p:spTgt spid="96"/>
                                        </p:tgtEl>
                                      </p:cBhvr>
                                      <p:to x="100000" y="100000"/>
                                    </p:animScale>
                                    <p:animScale>
                                      <p:cBhvr>
                                        <p:cTn id="27" dur="26">
                                          <p:stCondLst>
                                            <p:cond delay="1312"/>
                                          </p:stCondLst>
                                        </p:cTn>
                                        <p:tgtEl>
                                          <p:spTgt spid="96"/>
                                        </p:tgtEl>
                                      </p:cBhvr>
                                      <p:to x="100000" y="80000"/>
                                    </p:animScale>
                                    <p:animScale>
                                      <p:cBhvr>
                                        <p:cTn id="28" dur="166" decel="50000">
                                          <p:stCondLst>
                                            <p:cond delay="1338"/>
                                          </p:stCondLst>
                                        </p:cTn>
                                        <p:tgtEl>
                                          <p:spTgt spid="96"/>
                                        </p:tgtEl>
                                      </p:cBhvr>
                                      <p:to x="100000" y="100000"/>
                                    </p:animScale>
                                    <p:animScale>
                                      <p:cBhvr>
                                        <p:cTn id="29" dur="26">
                                          <p:stCondLst>
                                            <p:cond delay="1642"/>
                                          </p:stCondLst>
                                        </p:cTn>
                                        <p:tgtEl>
                                          <p:spTgt spid="96"/>
                                        </p:tgtEl>
                                      </p:cBhvr>
                                      <p:to x="100000" y="90000"/>
                                    </p:animScale>
                                    <p:animScale>
                                      <p:cBhvr>
                                        <p:cTn id="30" dur="166" decel="50000">
                                          <p:stCondLst>
                                            <p:cond delay="1668"/>
                                          </p:stCondLst>
                                        </p:cTn>
                                        <p:tgtEl>
                                          <p:spTgt spid="96"/>
                                        </p:tgtEl>
                                      </p:cBhvr>
                                      <p:to x="100000" y="100000"/>
                                    </p:animScale>
                                    <p:animScale>
                                      <p:cBhvr>
                                        <p:cTn id="31" dur="26">
                                          <p:stCondLst>
                                            <p:cond delay="1808"/>
                                          </p:stCondLst>
                                        </p:cTn>
                                        <p:tgtEl>
                                          <p:spTgt spid="96"/>
                                        </p:tgtEl>
                                      </p:cBhvr>
                                      <p:to x="100000" y="95000"/>
                                    </p:animScale>
                                    <p:animScale>
                                      <p:cBhvr>
                                        <p:cTn id="32" dur="166" decel="50000">
                                          <p:stCondLst>
                                            <p:cond delay="1834"/>
                                          </p:stCondLst>
                                        </p:cTn>
                                        <p:tgtEl>
                                          <p:spTgt spid="96"/>
                                        </p:tgtEl>
                                      </p:cBhvr>
                                      <p:to x="100000" y="100000"/>
                                    </p:animScale>
                                  </p:childTnLst>
                                </p:cTn>
                              </p:par>
                            </p:childTnLst>
                          </p:cTn>
                        </p:par>
                        <p:par>
                          <p:cTn id="33" fill="hold">
                            <p:stCondLst>
                              <p:cond delay="11800"/>
                            </p:stCondLst>
                            <p:childTnLst>
                              <p:par>
                                <p:cTn id="34" presetID="10" presetClass="entr" presetSubtype="0" fill="hold" grpId="0" nodeType="afterEffect">
                                  <p:stCondLst>
                                    <p:cond delay="0"/>
                                  </p:stCondLst>
                                  <p:childTnLst>
                                    <p:set>
                                      <p:cBhvr>
                                        <p:cTn id="35" dur="1" fill="hold">
                                          <p:stCondLst>
                                            <p:cond delay="0"/>
                                          </p:stCondLst>
                                        </p:cTn>
                                        <p:tgtEl>
                                          <p:spTgt spid="220"/>
                                        </p:tgtEl>
                                        <p:attrNameLst>
                                          <p:attrName>style.visibility</p:attrName>
                                        </p:attrNameLst>
                                      </p:cBhvr>
                                      <p:to>
                                        <p:strVal val="visible"/>
                                      </p:to>
                                    </p:set>
                                    <p:animEffect transition="in" filter="fade">
                                      <p:cBhvr>
                                        <p:cTn id="36" dur="500"/>
                                        <p:tgtEl>
                                          <p:spTgt spid="220"/>
                                        </p:tgtEl>
                                      </p:cBhvr>
                                    </p:animEffect>
                                  </p:childTnLst>
                                </p:cTn>
                              </p:par>
                              <p:par>
                                <p:cTn id="37" presetID="20" presetClass="entr" presetSubtype="0" fill="hold" nodeType="withEffect">
                                  <p:stCondLst>
                                    <p:cond delay="5200"/>
                                  </p:stCondLst>
                                  <p:childTnLst>
                                    <p:set>
                                      <p:cBhvr>
                                        <p:cTn id="38" dur="1" fill="hold">
                                          <p:stCondLst>
                                            <p:cond delay="0"/>
                                          </p:stCondLst>
                                        </p:cTn>
                                        <p:tgtEl>
                                          <p:spTgt spid="119"/>
                                        </p:tgtEl>
                                        <p:attrNameLst>
                                          <p:attrName>style.visibility</p:attrName>
                                        </p:attrNameLst>
                                      </p:cBhvr>
                                      <p:to>
                                        <p:strVal val="visible"/>
                                      </p:to>
                                    </p:set>
                                    <p:animEffect transition="in" filter="wedge">
                                      <p:cBhvr>
                                        <p:cTn id="39" dur="1000"/>
                                        <p:tgtEl>
                                          <p:spTgt spid="119"/>
                                        </p:tgtEl>
                                      </p:cBhvr>
                                    </p:animEffect>
                                  </p:childTnLst>
                                </p:cTn>
                              </p:par>
                              <p:par>
                                <p:cTn id="40" presetID="3" presetClass="entr" presetSubtype="10" fill="hold" nodeType="withEffect">
                                  <p:stCondLst>
                                    <p:cond delay="6200"/>
                                  </p:stCondLst>
                                  <p:childTnLst>
                                    <p:set>
                                      <p:cBhvr>
                                        <p:cTn id="41" dur="1" fill="hold">
                                          <p:stCondLst>
                                            <p:cond delay="0"/>
                                          </p:stCondLst>
                                        </p:cTn>
                                        <p:tgtEl>
                                          <p:spTgt spid="104"/>
                                        </p:tgtEl>
                                        <p:attrNameLst>
                                          <p:attrName>style.visibility</p:attrName>
                                        </p:attrNameLst>
                                      </p:cBhvr>
                                      <p:to>
                                        <p:strVal val="visible"/>
                                      </p:to>
                                    </p:set>
                                    <p:animEffect transition="in" filter="blinds(horizontal)">
                                      <p:cBhvr>
                                        <p:cTn id="42" dur="500"/>
                                        <p:tgtEl>
                                          <p:spTgt spid="104"/>
                                        </p:tgtEl>
                                      </p:cBhvr>
                                    </p:animEffect>
                                  </p:childTnLst>
                                </p:cTn>
                              </p:par>
                              <p:par>
                                <p:cTn id="43" presetID="34" presetClass="entr" presetSubtype="0" fill="hold" nodeType="withEffect">
                                  <p:stCondLst>
                                    <p:cond delay="6900"/>
                                  </p:stCondLst>
                                  <p:childTnLst>
                                    <p:set>
                                      <p:cBhvr>
                                        <p:cTn id="44" dur="1" fill="hold">
                                          <p:stCondLst>
                                            <p:cond delay="0"/>
                                          </p:stCondLst>
                                        </p:cTn>
                                        <p:tgtEl>
                                          <p:spTgt spid="117"/>
                                        </p:tgtEl>
                                        <p:attrNameLst>
                                          <p:attrName>style.visibility</p:attrName>
                                        </p:attrNameLst>
                                      </p:cBhvr>
                                      <p:to>
                                        <p:strVal val="visible"/>
                                      </p:to>
                                    </p:set>
                                    <p:anim from="(-#ppt_w/2)" to="(#ppt_x)" calcmode="lin" valueType="num">
                                      <p:cBhvr>
                                        <p:cTn id="45" dur="600" fill="hold">
                                          <p:stCondLst>
                                            <p:cond delay="0"/>
                                          </p:stCondLst>
                                        </p:cTn>
                                        <p:tgtEl>
                                          <p:spTgt spid="117"/>
                                        </p:tgtEl>
                                        <p:attrNameLst>
                                          <p:attrName>ppt_x</p:attrName>
                                        </p:attrNameLst>
                                      </p:cBhvr>
                                    </p:anim>
                                    <p:anim from="0" to="-1.0" calcmode="lin" valueType="num">
                                      <p:cBhvr>
                                        <p:cTn id="46" dur="200" decel="50000" autoRev="1" fill="hold">
                                          <p:stCondLst>
                                            <p:cond delay="600"/>
                                          </p:stCondLst>
                                        </p:cTn>
                                        <p:tgtEl>
                                          <p:spTgt spid="117"/>
                                        </p:tgtEl>
                                        <p:attrNameLst>
                                          <p:attrName>xshear</p:attrName>
                                        </p:attrNameLst>
                                      </p:cBhvr>
                                    </p:anim>
                                    <p:animScale>
                                      <p:cBhvr>
                                        <p:cTn id="47" dur="200" decel="100000" autoRev="1" fill="hold">
                                          <p:stCondLst>
                                            <p:cond delay="600"/>
                                          </p:stCondLst>
                                        </p:cTn>
                                        <p:tgtEl>
                                          <p:spTgt spid="117"/>
                                        </p:tgtEl>
                                      </p:cBhvr>
                                      <p:from x="100000" y="100000"/>
                                      <p:to x="80000" y="100000"/>
                                    </p:animScale>
                                    <p:anim by="(#ppt_h/3+#ppt_w*0.1)" calcmode="lin" valueType="num">
                                      <p:cBhvr additive="sum">
                                        <p:cTn id="48" dur="200" decel="100000" autoRev="1" fill="hold">
                                          <p:stCondLst>
                                            <p:cond delay="600"/>
                                          </p:stCondLst>
                                        </p:cTn>
                                        <p:tgtEl>
                                          <p:spTgt spid="117"/>
                                        </p:tgtEl>
                                        <p:attrNameLst>
                                          <p:attrName>ppt_x</p:attrName>
                                        </p:attrNameLst>
                                      </p:cBhvr>
                                    </p:anim>
                                  </p:childTnLst>
                                </p:cTn>
                              </p:par>
                              <p:par>
                                <p:cTn id="49" presetID="2" presetClass="entr" presetSubtype="4" fill="hold" nodeType="withEffect">
                                  <p:stCondLst>
                                    <p:cond delay="7900"/>
                                  </p:stCondLst>
                                  <p:childTnLst>
                                    <p:set>
                                      <p:cBhvr>
                                        <p:cTn id="50" dur="1" fill="hold">
                                          <p:stCondLst>
                                            <p:cond delay="0"/>
                                          </p:stCondLst>
                                        </p:cTn>
                                        <p:tgtEl>
                                          <p:spTgt spid="106"/>
                                        </p:tgtEl>
                                        <p:attrNameLst>
                                          <p:attrName>style.visibility</p:attrName>
                                        </p:attrNameLst>
                                      </p:cBhvr>
                                      <p:to>
                                        <p:strVal val="visible"/>
                                      </p:to>
                                    </p:set>
                                    <p:anim calcmode="lin" valueType="num">
                                      <p:cBhvr additive="base">
                                        <p:cTn id="51" dur="500" fill="hold"/>
                                        <p:tgtEl>
                                          <p:spTgt spid="106"/>
                                        </p:tgtEl>
                                        <p:attrNameLst>
                                          <p:attrName>ppt_x</p:attrName>
                                        </p:attrNameLst>
                                      </p:cBhvr>
                                      <p:tavLst>
                                        <p:tav tm="0">
                                          <p:val>
                                            <p:strVal val="#ppt_x"/>
                                          </p:val>
                                        </p:tav>
                                        <p:tav tm="100000">
                                          <p:val>
                                            <p:strVal val="#ppt_x"/>
                                          </p:val>
                                        </p:tav>
                                      </p:tavLst>
                                    </p:anim>
                                    <p:anim calcmode="lin" valueType="num">
                                      <p:cBhvr additive="base">
                                        <p:cTn id="52" dur="500" fill="hold"/>
                                        <p:tgtEl>
                                          <p:spTgt spid="106"/>
                                        </p:tgtEl>
                                        <p:attrNameLst>
                                          <p:attrName>ppt_y</p:attrName>
                                        </p:attrNameLst>
                                      </p:cBhvr>
                                      <p:tavLst>
                                        <p:tav tm="0">
                                          <p:val>
                                            <p:strVal val="1+#ppt_h/2"/>
                                          </p:val>
                                        </p:tav>
                                        <p:tav tm="100000">
                                          <p:val>
                                            <p:strVal val="#ppt_y"/>
                                          </p:val>
                                        </p:tav>
                                      </p:tavLst>
                                    </p:anim>
                                  </p:childTnLst>
                                </p:cTn>
                              </p:par>
                              <p:par>
                                <p:cTn id="53" presetID="12" presetClass="entr" presetSubtype="4" fill="hold" nodeType="withEffect">
                                  <p:stCondLst>
                                    <p:cond delay="8600"/>
                                  </p:stCondLst>
                                  <p:childTnLst>
                                    <p:set>
                                      <p:cBhvr>
                                        <p:cTn id="54" dur="1" fill="hold">
                                          <p:stCondLst>
                                            <p:cond delay="0"/>
                                          </p:stCondLst>
                                        </p:cTn>
                                        <p:tgtEl>
                                          <p:spTgt spid="118"/>
                                        </p:tgtEl>
                                        <p:attrNameLst>
                                          <p:attrName>style.visibility</p:attrName>
                                        </p:attrNameLst>
                                      </p:cBhvr>
                                      <p:to>
                                        <p:strVal val="visible"/>
                                      </p:to>
                                    </p:set>
                                    <p:animEffect transition="in" filter="slide(fromBottom)">
                                      <p:cBhvr>
                                        <p:cTn id="55" dur="10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p:bldP spid="97" grpId="0"/>
      <p:bldP spid="10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2" name="Group 7"/>
          <p:cNvGrpSpPr/>
          <p:nvPr/>
        </p:nvGrpSpPr>
        <p:grpSpPr>
          <a:xfrm>
            <a:off x="8280400" y="514350"/>
            <a:ext cx="330200" cy="330200"/>
            <a:chOff x="8458200" y="361950"/>
            <a:chExt cx="406400" cy="406400"/>
          </a:xfrm>
        </p:grpSpPr>
        <p:sp>
          <p:nvSpPr>
            <p:cNvPr id="10" name="Oval 216"/>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1" name="Oval 217"/>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28</a:t>
              </a:r>
              <a:endParaRPr lang="en-US" sz="1200" dirty="0">
                <a:solidFill>
                  <a:schemeClr val="tx1">
                    <a:lumMod val="50000"/>
                    <a:lumOff val="50000"/>
                  </a:schemeClr>
                </a:solidFill>
              </a:endParaRPr>
            </a:p>
          </p:txBody>
        </p:sp>
      </p:grpSp>
      <p:sp>
        <p:nvSpPr>
          <p:cNvPr id="220" name="Content Placeholder 2"/>
          <p:cNvSpPr txBox="1">
            <a:spLocks/>
          </p:cNvSpPr>
          <p:nvPr/>
        </p:nvSpPr>
        <p:spPr>
          <a:xfrm>
            <a:off x="609600" y="4552950"/>
            <a:ext cx="7992888" cy="457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t>Lorem ipsum dolor sit amet, </a:t>
            </a:r>
            <a:r>
              <a:rPr lang="en-US" sz="900" b="1" dirty="0" smtClean="0"/>
              <a:t>consectetur adipiscing elit</a:t>
            </a:r>
            <a:r>
              <a:rPr lang="en-US" sz="900" dirty="0" smtClean="0"/>
              <a:t>. Curabitur elementum posuere pretium. Quisque nibh dolor, dignissim ac dignissim ut, luctus ac urna. Aliquam aliquet non massa quis tincidunt. </a:t>
            </a:r>
            <a:r>
              <a:rPr lang="en-US" sz="900" b="1" dirty="0" smtClean="0">
                <a:solidFill>
                  <a:srgbClr val="C0504D"/>
                </a:solidFill>
              </a:rPr>
              <a:t>Mauris ullamcorper</a:t>
            </a:r>
            <a:r>
              <a:rPr lang="en-US" sz="900" dirty="0" smtClean="0"/>
              <a:t> justo tristique dui posuere tincidunt. In nec lacus laoreet orci varius imperdiet sit amet in augue. </a:t>
            </a:r>
            <a:endParaRPr lang="en-US" sz="900" dirty="0"/>
          </a:p>
        </p:txBody>
      </p:sp>
      <p:pic>
        <p:nvPicPr>
          <p:cNvPr id="393" name="Picture 392" descr="Business-Woman-psd100342.png"/>
          <p:cNvPicPr>
            <a:picLocks noChangeAspect="1"/>
          </p:cNvPicPr>
          <p:nvPr/>
        </p:nvPicPr>
        <p:blipFill>
          <a:blip r:embed="rId3" cstate="print"/>
          <a:stretch>
            <a:fillRect/>
          </a:stretch>
        </p:blipFill>
        <p:spPr>
          <a:xfrm>
            <a:off x="5791200" y="647692"/>
            <a:ext cx="2782178" cy="3600465"/>
          </a:xfrm>
          <a:prstGeom prst="rect">
            <a:avLst/>
          </a:prstGeom>
          <a:effectLst>
            <a:outerShdw blurRad="76200" dist="368300" dir="18900000" sy="23000" kx="-1200000" algn="bl" rotWithShape="0">
              <a:prstClr val="black">
                <a:alpha val="17000"/>
              </a:prstClr>
            </a:outerShdw>
          </a:effectLst>
        </p:spPr>
      </p:pic>
      <p:grpSp>
        <p:nvGrpSpPr>
          <p:cNvPr id="237" name="Group 236"/>
          <p:cNvGrpSpPr/>
          <p:nvPr/>
        </p:nvGrpSpPr>
        <p:grpSpPr>
          <a:xfrm>
            <a:off x="1289050" y="1655762"/>
            <a:ext cx="1828800" cy="1877524"/>
            <a:chOff x="1289050" y="1655762"/>
            <a:chExt cx="1828800" cy="1877524"/>
          </a:xfrm>
        </p:grpSpPr>
        <p:grpSp>
          <p:nvGrpSpPr>
            <p:cNvPr id="1035" name="Group 11"/>
            <p:cNvGrpSpPr>
              <a:grpSpLocks noChangeAspect="1"/>
            </p:cNvGrpSpPr>
            <p:nvPr/>
          </p:nvGrpSpPr>
          <p:grpSpPr bwMode="auto">
            <a:xfrm>
              <a:off x="1289050" y="1655762"/>
              <a:ext cx="1828800" cy="1877524"/>
              <a:chOff x="672" y="848"/>
              <a:chExt cx="1126" cy="1156"/>
            </a:xfrm>
          </p:grpSpPr>
          <p:sp>
            <p:nvSpPr>
              <p:cNvPr id="1034" name="AutoShape 10"/>
              <p:cNvSpPr>
                <a:spLocks noChangeAspect="1" noChangeArrowheads="1" noTextEdit="1"/>
              </p:cNvSpPr>
              <p:nvPr/>
            </p:nvSpPr>
            <p:spPr bwMode="auto">
              <a:xfrm>
                <a:off x="672" y="852"/>
                <a:ext cx="1126" cy="11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6" name="Freeform 12"/>
              <p:cNvSpPr>
                <a:spLocks/>
              </p:cNvSpPr>
              <p:nvPr/>
            </p:nvSpPr>
            <p:spPr bwMode="auto">
              <a:xfrm>
                <a:off x="711" y="1520"/>
                <a:ext cx="376" cy="314"/>
              </a:xfrm>
              <a:custGeom>
                <a:avLst/>
                <a:gdLst/>
                <a:ahLst/>
                <a:cxnLst>
                  <a:cxn ang="0">
                    <a:pos x="81" y="0"/>
                  </a:cxn>
                  <a:cxn ang="0">
                    <a:pos x="0" y="53"/>
                  </a:cxn>
                  <a:cxn ang="0">
                    <a:pos x="15" y="72"/>
                  </a:cxn>
                  <a:cxn ang="0">
                    <a:pos x="86" y="6"/>
                  </a:cxn>
                  <a:cxn ang="0">
                    <a:pos x="86" y="6"/>
                  </a:cxn>
                  <a:cxn ang="0">
                    <a:pos x="81" y="0"/>
                  </a:cxn>
                </a:cxnLst>
                <a:rect l="0" t="0" r="r" b="b"/>
                <a:pathLst>
                  <a:path w="86" h="72">
                    <a:moveTo>
                      <a:pt x="81" y="0"/>
                    </a:moveTo>
                    <a:cubicBezTo>
                      <a:pt x="0" y="53"/>
                      <a:pt x="0" y="53"/>
                      <a:pt x="0" y="53"/>
                    </a:cubicBezTo>
                    <a:cubicBezTo>
                      <a:pt x="5" y="59"/>
                      <a:pt x="10" y="66"/>
                      <a:pt x="15" y="72"/>
                    </a:cubicBezTo>
                    <a:cubicBezTo>
                      <a:pt x="86" y="6"/>
                      <a:pt x="86" y="6"/>
                      <a:pt x="86" y="6"/>
                    </a:cubicBezTo>
                    <a:cubicBezTo>
                      <a:pt x="86" y="6"/>
                      <a:pt x="86" y="6"/>
                      <a:pt x="86" y="6"/>
                    </a:cubicBezTo>
                    <a:cubicBezTo>
                      <a:pt x="84" y="4"/>
                      <a:pt x="83" y="2"/>
                      <a:pt x="81" y="0"/>
                    </a:cubicBezTo>
                    <a:close/>
                  </a:path>
                </a:pathLst>
              </a:custGeom>
              <a:solidFill>
                <a:srgbClr val="D7594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7" name="Freeform 13"/>
              <p:cNvSpPr>
                <a:spLocks noEditPoints="1"/>
              </p:cNvSpPr>
              <p:nvPr/>
            </p:nvSpPr>
            <p:spPr bwMode="auto">
              <a:xfrm>
                <a:off x="707" y="1515"/>
                <a:ext cx="384" cy="323"/>
              </a:xfrm>
              <a:custGeom>
                <a:avLst/>
                <a:gdLst/>
                <a:ahLst/>
                <a:cxnLst>
                  <a:cxn ang="0">
                    <a:pos x="16" y="74"/>
                  </a:cxn>
                  <a:cxn ang="0">
                    <a:pos x="16" y="73"/>
                  </a:cxn>
                  <a:cxn ang="0">
                    <a:pos x="1" y="54"/>
                  </a:cxn>
                  <a:cxn ang="0">
                    <a:pos x="0" y="53"/>
                  </a:cxn>
                  <a:cxn ang="0">
                    <a:pos x="83" y="0"/>
                  </a:cxn>
                  <a:cxn ang="0">
                    <a:pos x="83" y="0"/>
                  </a:cxn>
                  <a:cxn ang="0">
                    <a:pos x="87" y="6"/>
                  </a:cxn>
                  <a:cxn ang="0">
                    <a:pos x="88" y="7"/>
                  </a:cxn>
                  <a:cxn ang="0">
                    <a:pos x="16" y="74"/>
                  </a:cxn>
                  <a:cxn ang="0">
                    <a:pos x="2" y="54"/>
                  </a:cxn>
                  <a:cxn ang="0">
                    <a:pos x="16" y="72"/>
                  </a:cxn>
                  <a:cxn ang="0">
                    <a:pos x="86" y="6"/>
                  </a:cxn>
                  <a:cxn ang="0">
                    <a:pos x="82" y="2"/>
                  </a:cxn>
                  <a:cxn ang="0">
                    <a:pos x="2" y="54"/>
                  </a:cxn>
                </a:cxnLst>
                <a:rect l="0" t="0" r="r" b="b"/>
                <a:pathLst>
                  <a:path w="88" h="74">
                    <a:moveTo>
                      <a:pt x="16" y="74"/>
                    </a:moveTo>
                    <a:cubicBezTo>
                      <a:pt x="16" y="73"/>
                      <a:pt x="16" y="73"/>
                      <a:pt x="16" y="73"/>
                    </a:cubicBezTo>
                    <a:cubicBezTo>
                      <a:pt x="10" y="67"/>
                      <a:pt x="5" y="61"/>
                      <a:pt x="1" y="54"/>
                    </a:cubicBezTo>
                    <a:cubicBezTo>
                      <a:pt x="0" y="53"/>
                      <a:pt x="0" y="53"/>
                      <a:pt x="0" y="53"/>
                    </a:cubicBezTo>
                    <a:cubicBezTo>
                      <a:pt x="83" y="0"/>
                      <a:pt x="83" y="0"/>
                      <a:pt x="83" y="0"/>
                    </a:cubicBezTo>
                    <a:cubicBezTo>
                      <a:pt x="83" y="0"/>
                      <a:pt x="83" y="0"/>
                      <a:pt x="83" y="0"/>
                    </a:cubicBezTo>
                    <a:cubicBezTo>
                      <a:pt x="84" y="2"/>
                      <a:pt x="86" y="4"/>
                      <a:pt x="87" y="6"/>
                    </a:cubicBezTo>
                    <a:cubicBezTo>
                      <a:pt x="88" y="7"/>
                      <a:pt x="88" y="7"/>
                      <a:pt x="88" y="7"/>
                    </a:cubicBezTo>
                    <a:lnTo>
                      <a:pt x="16" y="74"/>
                    </a:lnTo>
                    <a:close/>
                    <a:moveTo>
                      <a:pt x="2" y="54"/>
                    </a:moveTo>
                    <a:cubicBezTo>
                      <a:pt x="6" y="60"/>
                      <a:pt x="11" y="66"/>
                      <a:pt x="16" y="72"/>
                    </a:cubicBezTo>
                    <a:cubicBezTo>
                      <a:pt x="86" y="6"/>
                      <a:pt x="86" y="6"/>
                      <a:pt x="86" y="6"/>
                    </a:cubicBezTo>
                    <a:cubicBezTo>
                      <a:pt x="85" y="5"/>
                      <a:pt x="83" y="3"/>
                      <a:pt x="82" y="2"/>
                    </a:cubicBezTo>
                    <a:lnTo>
                      <a:pt x="2" y="5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8" name="Freeform 14"/>
              <p:cNvSpPr>
                <a:spLocks/>
              </p:cNvSpPr>
              <p:nvPr/>
            </p:nvSpPr>
            <p:spPr bwMode="auto">
              <a:xfrm>
                <a:off x="999" y="1546"/>
                <a:ext cx="109" cy="118"/>
              </a:xfrm>
              <a:custGeom>
                <a:avLst/>
                <a:gdLst/>
                <a:ahLst/>
                <a:cxnLst>
                  <a:cxn ang="0">
                    <a:pos x="20" y="0"/>
                  </a:cxn>
                  <a:cxn ang="0">
                    <a:pos x="0" y="18"/>
                  </a:cxn>
                  <a:cxn ang="0">
                    <a:pos x="9" y="27"/>
                  </a:cxn>
                  <a:cxn ang="0">
                    <a:pos x="25" y="4"/>
                  </a:cxn>
                  <a:cxn ang="0">
                    <a:pos x="25" y="4"/>
                  </a:cxn>
                  <a:cxn ang="0">
                    <a:pos x="20" y="0"/>
                  </a:cxn>
                </a:cxnLst>
                <a:rect l="0" t="0" r="r" b="b"/>
                <a:pathLst>
                  <a:path w="25" h="27">
                    <a:moveTo>
                      <a:pt x="20" y="0"/>
                    </a:moveTo>
                    <a:cubicBezTo>
                      <a:pt x="0" y="18"/>
                      <a:pt x="0" y="18"/>
                      <a:pt x="0" y="18"/>
                    </a:cubicBezTo>
                    <a:cubicBezTo>
                      <a:pt x="2" y="21"/>
                      <a:pt x="5" y="24"/>
                      <a:pt x="9" y="27"/>
                    </a:cubicBezTo>
                    <a:cubicBezTo>
                      <a:pt x="25" y="4"/>
                      <a:pt x="25" y="4"/>
                      <a:pt x="25" y="4"/>
                    </a:cubicBezTo>
                    <a:cubicBezTo>
                      <a:pt x="25" y="4"/>
                      <a:pt x="25" y="4"/>
                      <a:pt x="25" y="4"/>
                    </a:cubicBezTo>
                    <a:cubicBezTo>
                      <a:pt x="23" y="3"/>
                      <a:pt x="22" y="1"/>
                      <a:pt x="20" y="0"/>
                    </a:cubicBezTo>
                    <a:close/>
                  </a:path>
                </a:pathLst>
              </a:custGeom>
              <a:solidFill>
                <a:srgbClr val="D7594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9" name="Freeform 15"/>
              <p:cNvSpPr>
                <a:spLocks noEditPoints="1"/>
              </p:cNvSpPr>
              <p:nvPr/>
            </p:nvSpPr>
            <p:spPr bwMode="auto">
              <a:xfrm>
                <a:off x="995" y="1541"/>
                <a:ext cx="118" cy="127"/>
              </a:xfrm>
              <a:custGeom>
                <a:avLst/>
                <a:gdLst/>
                <a:ahLst/>
                <a:cxnLst>
                  <a:cxn ang="0">
                    <a:pos x="10" y="29"/>
                  </a:cxn>
                  <a:cxn ang="0">
                    <a:pos x="9" y="28"/>
                  </a:cxn>
                  <a:cxn ang="0">
                    <a:pos x="0" y="20"/>
                  </a:cxn>
                  <a:cxn ang="0">
                    <a:pos x="0" y="19"/>
                  </a:cxn>
                  <a:cxn ang="0">
                    <a:pos x="21" y="0"/>
                  </a:cxn>
                  <a:cxn ang="0">
                    <a:pos x="21" y="0"/>
                  </a:cxn>
                  <a:cxn ang="0">
                    <a:pos x="27" y="5"/>
                  </a:cxn>
                  <a:cxn ang="0">
                    <a:pos x="27" y="5"/>
                  </a:cxn>
                  <a:cxn ang="0">
                    <a:pos x="10" y="29"/>
                  </a:cxn>
                  <a:cxn ang="0">
                    <a:pos x="2" y="19"/>
                  </a:cxn>
                  <a:cxn ang="0">
                    <a:pos x="9" y="27"/>
                  </a:cxn>
                  <a:cxn ang="0">
                    <a:pos x="25" y="6"/>
                  </a:cxn>
                  <a:cxn ang="0">
                    <a:pos x="21" y="2"/>
                  </a:cxn>
                  <a:cxn ang="0">
                    <a:pos x="2" y="19"/>
                  </a:cxn>
                </a:cxnLst>
                <a:rect l="0" t="0" r="r" b="b"/>
                <a:pathLst>
                  <a:path w="27" h="29">
                    <a:moveTo>
                      <a:pt x="10" y="29"/>
                    </a:moveTo>
                    <a:cubicBezTo>
                      <a:pt x="9" y="28"/>
                      <a:pt x="9" y="28"/>
                      <a:pt x="9" y="28"/>
                    </a:cubicBezTo>
                    <a:cubicBezTo>
                      <a:pt x="6" y="26"/>
                      <a:pt x="3" y="23"/>
                      <a:pt x="0" y="20"/>
                    </a:cubicBezTo>
                    <a:cubicBezTo>
                      <a:pt x="0" y="19"/>
                      <a:pt x="0" y="19"/>
                      <a:pt x="0" y="19"/>
                    </a:cubicBezTo>
                    <a:cubicBezTo>
                      <a:pt x="21" y="0"/>
                      <a:pt x="21" y="0"/>
                      <a:pt x="21" y="0"/>
                    </a:cubicBezTo>
                    <a:cubicBezTo>
                      <a:pt x="21" y="0"/>
                      <a:pt x="21" y="0"/>
                      <a:pt x="21" y="0"/>
                    </a:cubicBezTo>
                    <a:cubicBezTo>
                      <a:pt x="23" y="2"/>
                      <a:pt x="25" y="3"/>
                      <a:pt x="27" y="5"/>
                    </a:cubicBezTo>
                    <a:cubicBezTo>
                      <a:pt x="27" y="5"/>
                      <a:pt x="27" y="5"/>
                      <a:pt x="27" y="5"/>
                    </a:cubicBezTo>
                    <a:lnTo>
                      <a:pt x="10" y="29"/>
                    </a:lnTo>
                    <a:close/>
                    <a:moveTo>
                      <a:pt x="2" y="19"/>
                    </a:moveTo>
                    <a:cubicBezTo>
                      <a:pt x="4" y="22"/>
                      <a:pt x="7" y="24"/>
                      <a:pt x="9" y="27"/>
                    </a:cubicBezTo>
                    <a:cubicBezTo>
                      <a:pt x="25" y="6"/>
                      <a:pt x="25" y="6"/>
                      <a:pt x="25" y="6"/>
                    </a:cubicBezTo>
                    <a:cubicBezTo>
                      <a:pt x="24" y="4"/>
                      <a:pt x="22" y="3"/>
                      <a:pt x="21" y="2"/>
                    </a:cubicBezTo>
                    <a:lnTo>
                      <a:pt x="2" y="1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0" name="Freeform 16"/>
              <p:cNvSpPr>
                <a:spLocks/>
              </p:cNvSpPr>
              <p:nvPr/>
            </p:nvSpPr>
            <p:spPr bwMode="auto">
              <a:xfrm>
                <a:off x="982" y="1563"/>
                <a:ext cx="153" cy="205"/>
              </a:xfrm>
              <a:custGeom>
                <a:avLst/>
                <a:gdLst/>
                <a:ahLst/>
                <a:cxnLst>
                  <a:cxn ang="0">
                    <a:pos x="29" y="0"/>
                  </a:cxn>
                  <a:cxn ang="0">
                    <a:pos x="0" y="39"/>
                  </a:cxn>
                  <a:cxn ang="0">
                    <a:pos x="13" y="47"/>
                  </a:cxn>
                  <a:cxn ang="0">
                    <a:pos x="35" y="4"/>
                  </a:cxn>
                  <a:cxn ang="0">
                    <a:pos x="35" y="4"/>
                  </a:cxn>
                  <a:cxn ang="0">
                    <a:pos x="29" y="0"/>
                  </a:cxn>
                </a:cxnLst>
                <a:rect l="0" t="0" r="r" b="b"/>
                <a:pathLst>
                  <a:path w="35" h="47">
                    <a:moveTo>
                      <a:pt x="29" y="0"/>
                    </a:moveTo>
                    <a:cubicBezTo>
                      <a:pt x="0" y="39"/>
                      <a:pt x="0" y="39"/>
                      <a:pt x="0" y="39"/>
                    </a:cubicBezTo>
                    <a:cubicBezTo>
                      <a:pt x="4" y="42"/>
                      <a:pt x="9" y="45"/>
                      <a:pt x="13" y="47"/>
                    </a:cubicBezTo>
                    <a:cubicBezTo>
                      <a:pt x="35" y="4"/>
                      <a:pt x="35" y="4"/>
                      <a:pt x="35" y="4"/>
                    </a:cubicBezTo>
                    <a:cubicBezTo>
                      <a:pt x="35" y="4"/>
                      <a:pt x="35" y="4"/>
                      <a:pt x="35" y="4"/>
                    </a:cubicBezTo>
                    <a:cubicBezTo>
                      <a:pt x="33" y="3"/>
                      <a:pt x="31" y="2"/>
                      <a:pt x="29" y="0"/>
                    </a:cubicBezTo>
                    <a:close/>
                  </a:path>
                </a:pathLst>
              </a:custGeom>
              <a:solidFill>
                <a:srgbClr val="6F737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1" name="Freeform 17"/>
              <p:cNvSpPr>
                <a:spLocks noEditPoints="1"/>
              </p:cNvSpPr>
              <p:nvPr/>
            </p:nvSpPr>
            <p:spPr bwMode="auto">
              <a:xfrm>
                <a:off x="978" y="1559"/>
                <a:ext cx="161" cy="214"/>
              </a:xfrm>
              <a:custGeom>
                <a:avLst/>
                <a:gdLst/>
                <a:ahLst/>
                <a:cxnLst>
                  <a:cxn ang="0">
                    <a:pos x="15" y="49"/>
                  </a:cxn>
                  <a:cxn ang="0">
                    <a:pos x="14" y="49"/>
                  </a:cxn>
                  <a:cxn ang="0">
                    <a:pos x="1" y="41"/>
                  </a:cxn>
                  <a:cxn ang="0">
                    <a:pos x="0" y="40"/>
                  </a:cxn>
                  <a:cxn ang="0">
                    <a:pos x="30" y="0"/>
                  </a:cxn>
                  <a:cxn ang="0">
                    <a:pos x="31" y="1"/>
                  </a:cxn>
                  <a:cxn ang="0">
                    <a:pos x="37" y="5"/>
                  </a:cxn>
                  <a:cxn ang="0">
                    <a:pos x="37" y="5"/>
                  </a:cxn>
                  <a:cxn ang="0">
                    <a:pos x="15" y="49"/>
                  </a:cxn>
                  <a:cxn ang="0">
                    <a:pos x="2" y="40"/>
                  </a:cxn>
                  <a:cxn ang="0">
                    <a:pos x="14" y="47"/>
                  </a:cxn>
                  <a:cxn ang="0">
                    <a:pos x="35" y="6"/>
                  </a:cxn>
                  <a:cxn ang="0">
                    <a:pos x="30" y="2"/>
                  </a:cxn>
                  <a:cxn ang="0">
                    <a:pos x="2" y="40"/>
                  </a:cxn>
                </a:cxnLst>
                <a:rect l="0" t="0" r="r" b="b"/>
                <a:pathLst>
                  <a:path w="37" h="49">
                    <a:moveTo>
                      <a:pt x="15" y="49"/>
                    </a:moveTo>
                    <a:cubicBezTo>
                      <a:pt x="14" y="49"/>
                      <a:pt x="14" y="49"/>
                      <a:pt x="14" y="49"/>
                    </a:cubicBezTo>
                    <a:cubicBezTo>
                      <a:pt x="9" y="47"/>
                      <a:pt x="5" y="44"/>
                      <a:pt x="1" y="41"/>
                    </a:cubicBezTo>
                    <a:cubicBezTo>
                      <a:pt x="0" y="40"/>
                      <a:pt x="0" y="40"/>
                      <a:pt x="0" y="40"/>
                    </a:cubicBezTo>
                    <a:cubicBezTo>
                      <a:pt x="30" y="0"/>
                      <a:pt x="30" y="0"/>
                      <a:pt x="30" y="0"/>
                    </a:cubicBezTo>
                    <a:cubicBezTo>
                      <a:pt x="31" y="1"/>
                      <a:pt x="31" y="1"/>
                      <a:pt x="31" y="1"/>
                    </a:cubicBezTo>
                    <a:cubicBezTo>
                      <a:pt x="33" y="2"/>
                      <a:pt x="35" y="3"/>
                      <a:pt x="37" y="5"/>
                    </a:cubicBezTo>
                    <a:cubicBezTo>
                      <a:pt x="37" y="5"/>
                      <a:pt x="37" y="5"/>
                      <a:pt x="37" y="5"/>
                    </a:cubicBezTo>
                    <a:lnTo>
                      <a:pt x="15" y="49"/>
                    </a:lnTo>
                    <a:close/>
                    <a:moveTo>
                      <a:pt x="2" y="40"/>
                    </a:moveTo>
                    <a:cubicBezTo>
                      <a:pt x="6" y="43"/>
                      <a:pt x="10" y="45"/>
                      <a:pt x="14" y="47"/>
                    </a:cubicBezTo>
                    <a:cubicBezTo>
                      <a:pt x="35" y="6"/>
                      <a:pt x="35" y="6"/>
                      <a:pt x="35" y="6"/>
                    </a:cubicBezTo>
                    <a:cubicBezTo>
                      <a:pt x="34" y="5"/>
                      <a:pt x="32" y="4"/>
                      <a:pt x="30" y="2"/>
                    </a:cubicBezTo>
                    <a:lnTo>
                      <a:pt x="2" y="4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2" name="Freeform 18"/>
              <p:cNvSpPr>
                <a:spLocks/>
              </p:cNvSpPr>
              <p:nvPr/>
            </p:nvSpPr>
            <p:spPr bwMode="auto">
              <a:xfrm>
                <a:off x="1012" y="1581"/>
                <a:ext cx="153" cy="275"/>
              </a:xfrm>
              <a:custGeom>
                <a:avLst/>
                <a:gdLst/>
                <a:ahLst/>
                <a:cxnLst>
                  <a:cxn ang="0">
                    <a:pos x="28" y="0"/>
                  </a:cxn>
                  <a:cxn ang="0">
                    <a:pos x="0" y="56"/>
                  </a:cxn>
                  <a:cxn ang="0">
                    <a:pos x="17" y="63"/>
                  </a:cxn>
                  <a:cxn ang="0">
                    <a:pos x="35" y="3"/>
                  </a:cxn>
                  <a:cxn ang="0">
                    <a:pos x="35" y="3"/>
                  </a:cxn>
                  <a:cxn ang="0">
                    <a:pos x="28" y="0"/>
                  </a:cxn>
                </a:cxnLst>
                <a:rect l="0" t="0" r="r" b="b"/>
                <a:pathLst>
                  <a:path w="35" h="63">
                    <a:moveTo>
                      <a:pt x="28" y="0"/>
                    </a:moveTo>
                    <a:cubicBezTo>
                      <a:pt x="0" y="56"/>
                      <a:pt x="0" y="56"/>
                      <a:pt x="0" y="56"/>
                    </a:cubicBezTo>
                    <a:cubicBezTo>
                      <a:pt x="6" y="59"/>
                      <a:pt x="11" y="61"/>
                      <a:pt x="17" y="63"/>
                    </a:cubicBezTo>
                    <a:cubicBezTo>
                      <a:pt x="35" y="3"/>
                      <a:pt x="35" y="3"/>
                      <a:pt x="35" y="3"/>
                    </a:cubicBezTo>
                    <a:cubicBezTo>
                      <a:pt x="35" y="3"/>
                      <a:pt x="35" y="3"/>
                      <a:pt x="35" y="3"/>
                    </a:cubicBezTo>
                    <a:cubicBezTo>
                      <a:pt x="33" y="2"/>
                      <a:pt x="30" y="1"/>
                      <a:pt x="28"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3" name="Freeform 19"/>
              <p:cNvSpPr>
                <a:spLocks noEditPoints="1"/>
              </p:cNvSpPr>
              <p:nvPr/>
            </p:nvSpPr>
            <p:spPr bwMode="auto">
              <a:xfrm>
                <a:off x="1008" y="1576"/>
                <a:ext cx="162" cy="280"/>
              </a:xfrm>
              <a:custGeom>
                <a:avLst/>
                <a:gdLst/>
                <a:ahLst/>
                <a:cxnLst>
                  <a:cxn ang="0">
                    <a:pos x="18" y="64"/>
                  </a:cxn>
                  <a:cxn ang="0">
                    <a:pos x="18" y="64"/>
                  </a:cxn>
                  <a:cxn ang="0">
                    <a:pos x="1" y="57"/>
                  </a:cxn>
                  <a:cxn ang="0">
                    <a:pos x="0" y="57"/>
                  </a:cxn>
                  <a:cxn ang="0">
                    <a:pos x="29" y="0"/>
                  </a:cxn>
                  <a:cxn ang="0">
                    <a:pos x="30" y="1"/>
                  </a:cxn>
                  <a:cxn ang="0">
                    <a:pos x="36" y="3"/>
                  </a:cxn>
                  <a:cxn ang="0">
                    <a:pos x="37" y="3"/>
                  </a:cxn>
                  <a:cxn ang="0">
                    <a:pos x="37" y="4"/>
                  </a:cxn>
                  <a:cxn ang="0">
                    <a:pos x="18" y="64"/>
                  </a:cxn>
                  <a:cxn ang="0">
                    <a:pos x="2" y="56"/>
                  </a:cxn>
                  <a:cxn ang="0">
                    <a:pos x="17" y="63"/>
                  </a:cxn>
                  <a:cxn ang="0">
                    <a:pos x="35" y="4"/>
                  </a:cxn>
                  <a:cxn ang="0">
                    <a:pos x="30" y="2"/>
                  </a:cxn>
                  <a:cxn ang="0">
                    <a:pos x="2" y="56"/>
                  </a:cxn>
                </a:cxnLst>
                <a:rect l="0" t="0" r="r" b="b"/>
                <a:pathLst>
                  <a:path w="37" h="64">
                    <a:moveTo>
                      <a:pt x="18" y="64"/>
                    </a:moveTo>
                    <a:cubicBezTo>
                      <a:pt x="18" y="64"/>
                      <a:pt x="18" y="64"/>
                      <a:pt x="18" y="64"/>
                    </a:cubicBezTo>
                    <a:cubicBezTo>
                      <a:pt x="12" y="62"/>
                      <a:pt x="6" y="60"/>
                      <a:pt x="1" y="57"/>
                    </a:cubicBezTo>
                    <a:cubicBezTo>
                      <a:pt x="0" y="57"/>
                      <a:pt x="0" y="57"/>
                      <a:pt x="0" y="57"/>
                    </a:cubicBezTo>
                    <a:cubicBezTo>
                      <a:pt x="29" y="0"/>
                      <a:pt x="29" y="0"/>
                      <a:pt x="29" y="0"/>
                    </a:cubicBezTo>
                    <a:cubicBezTo>
                      <a:pt x="30" y="1"/>
                      <a:pt x="30" y="1"/>
                      <a:pt x="30" y="1"/>
                    </a:cubicBezTo>
                    <a:cubicBezTo>
                      <a:pt x="32" y="2"/>
                      <a:pt x="34" y="3"/>
                      <a:pt x="36" y="3"/>
                    </a:cubicBezTo>
                    <a:cubicBezTo>
                      <a:pt x="37" y="3"/>
                      <a:pt x="37" y="3"/>
                      <a:pt x="37" y="3"/>
                    </a:cubicBezTo>
                    <a:cubicBezTo>
                      <a:pt x="37" y="4"/>
                      <a:pt x="37" y="4"/>
                      <a:pt x="37" y="4"/>
                    </a:cubicBezTo>
                    <a:lnTo>
                      <a:pt x="18" y="64"/>
                    </a:lnTo>
                    <a:close/>
                    <a:moveTo>
                      <a:pt x="2" y="56"/>
                    </a:moveTo>
                    <a:cubicBezTo>
                      <a:pt x="7" y="59"/>
                      <a:pt x="12" y="61"/>
                      <a:pt x="17" y="63"/>
                    </a:cubicBezTo>
                    <a:cubicBezTo>
                      <a:pt x="35" y="4"/>
                      <a:pt x="35" y="4"/>
                      <a:pt x="35" y="4"/>
                    </a:cubicBezTo>
                    <a:cubicBezTo>
                      <a:pt x="33" y="4"/>
                      <a:pt x="31" y="3"/>
                      <a:pt x="30" y="2"/>
                    </a:cubicBezTo>
                    <a:lnTo>
                      <a:pt x="2" y="5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4" name="Freeform 20"/>
              <p:cNvSpPr>
                <a:spLocks/>
              </p:cNvSpPr>
              <p:nvPr/>
            </p:nvSpPr>
            <p:spPr bwMode="auto">
              <a:xfrm>
                <a:off x="1078" y="1594"/>
                <a:ext cx="118" cy="305"/>
              </a:xfrm>
              <a:custGeom>
                <a:avLst/>
                <a:gdLst/>
                <a:ahLst/>
                <a:cxnLst>
                  <a:cxn ang="0">
                    <a:pos x="20" y="0"/>
                  </a:cxn>
                  <a:cxn ang="0">
                    <a:pos x="0" y="66"/>
                  </a:cxn>
                  <a:cxn ang="0">
                    <a:pos x="19" y="70"/>
                  </a:cxn>
                  <a:cxn ang="0">
                    <a:pos x="27" y="1"/>
                  </a:cxn>
                  <a:cxn ang="0">
                    <a:pos x="27" y="1"/>
                  </a:cxn>
                  <a:cxn ang="0">
                    <a:pos x="20" y="0"/>
                  </a:cxn>
                </a:cxnLst>
                <a:rect l="0" t="0" r="r" b="b"/>
                <a:pathLst>
                  <a:path w="27" h="70">
                    <a:moveTo>
                      <a:pt x="20" y="0"/>
                    </a:moveTo>
                    <a:cubicBezTo>
                      <a:pt x="0" y="66"/>
                      <a:pt x="0" y="66"/>
                      <a:pt x="0" y="66"/>
                    </a:cubicBezTo>
                    <a:cubicBezTo>
                      <a:pt x="6" y="68"/>
                      <a:pt x="12" y="69"/>
                      <a:pt x="19" y="70"/>
                    </a:cubicBezTo>
                    <a:cubicBezTo>
                      <a:pt x="27" y="1"/>
                      <a:pt x="27" y="1"/>
                      <a:pt x="27" y="1"/>
                    </a:cubicBezTo>
                    <a:cubicBezTo>
                      <a:pt x="27" y="1"/>
                      <a:pt x="27" y="1"/>
                      <a:pt x="27" y="1"/>
                    </a:cubicBezTo>
                    <a:cubicBezTo>
                      <a:pt x="25" y="1"/>
                      <a:pt x="22" y="1"/>
                      <a:pt x="20" y="0"/>
                    </a:cubicBezTo>
                    <a:close/>
                  </a:path>
                </a:pathLst>
              </a:custGeom>
              <a:solidFill>
                <a:srgbClr val="6F737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5" name="Freeform 21"/>
              <p:cNvSpPr>
                <a:spLocks noEditPoints="1"/>
              </p:cNvSpPr>
              <p:nvPr/>
            </p:nvSpPr>
            <p:spPr bwMode="auto">
              <a:xfrm>
                <a:off x="1074" y="1589"/>
                <a:ext cx="126" cy="315"/>
              </a:xfrm>
              <a:custGeom>
                <a:avLst/>
                <a:gdLst/>
                <a:ahLst/>
                <a:cxnLst>
                  <a:cxn ang="0">
                    <a:pos x="20" y="72"/>
                  </a:cxn>
                  <a:cxn ang="0">
                    <a:pos x="20" y="72"/>
                  </a:cxn>
                  <a:cxn ang="0">
                    <a:pos x="1" y="68"/>
                  </a:cxn>
                  <a:cxn ang="0">
                    <a:pos x="0" y="68"/>
                  </a:cxn>
                  <a:cxn ang="0">
                    <a:pos x="0" y="67"/>
                  </a:cxn>
                  <a:cxn ang="0">
                    <a:pos x="21" y="0"/>
                  </a:cxn>
                  <a:cxn ang="0">
                    <a:pos x="21" y="0"/>
                  </a:cxn>
                  <a:cxn ang="0">
                    <a:pos x="28" y="2"/>
                  </a:cxn>
                  <a:cxn ang="0">
                    <a:pos x="29" y="2"/>
                  </a:cxn>
                  <a:cxn ang="0">
                    <a:pos x="20" y="72"/>
                  </a:cxn>
                  <a:cxn ang="0">
                    <a:pos x="2" y="67"/>
                  </a:cxn>
                  <a:cxn ang="0">
                    <a:pos x="19" y="70"/>
                  </a:cxn>
                  <a:cxn ang="0">
                    <a:pos x="27" y="3"/>
                  </a:cxn>
                  <a:cxn ang="0">
                    <a:pos x="22" y="2"/>
                  </a:cxn>
                  <a:cxn ang="0">
                    <a:pos x="2" y="67"/>
                  </a:cxn>
                </a:cxnLst>
                <a:rect l="0" t="0" r="r" b="b"/>
                <a:pathLst>
                  <a:path w="29" h="72">
                    <a:moveTo>
                      <a:pt x="20" y="72"/>
                    </a:moveTo>
                    <a:cubicBezTo>
                      <a:pt x="20" y="72"/>
                      <a:pt x="20" y="72"/>
                      <a:pt x="20" y="72"/>
                    </a:cubicBezTo>
                    <a:cubicBezTo>
                      <a:pt x="13" y="71"/>
                      <a:pt x="7" y="70"/>
                      <a:pt x="1" y="68"/>
                    </a:cubicBezTo>
                    <a:cubicBezTo>
                      <a:pt x="0" y="68"/>
                      <a:pt x="0" y="68"/>
                      <a:pt x="0" y="68"/>
                    </a:cubicBezTo>
                    <a:cubicBezTo>
                      <a:pt x="0" y="67"/>
                      <a:pt x="0" y="67"/>
                      <a:pt x="0" y="67"/>
                    </a:cubicBezTo>
                    <a:cubicBezTo>
                      <a:pt x="21" y="0"/>
                      <a:pt x="21" y="0"/>
                      <a:pt x="21" y="0"/>
                    </a:cubicBezTo>
                    <a:cubicBezTo>
                      <a:pt x="21" y="0"/>
                      <a:pt x="21" y="0"/>
                      <a:pt x="21" y="0"/>
                    </a:cubicBezTo>
                    <a:cubicBezTo>
                      <a:pt x="24" y="1"/>
                      <a:pt x="26" y="1"/>
                      <a:pt x="28" y="2"/>
                    </a:cubicBezTo>
                    <a:cubicBezTo>
                      <a:pt x="29" y="2"/>
                      <a:pt x="29" y="2"/>
                      <a:pt x="29" y="2"/>
                    </a:cubicBezTo>
                    <a:lnTo>
                      <a:pt x="20" y="72"/>
                    </a:lnTo>
                    <a:close/>
                    <a:moveTo>
                      <a:pt x="2" y="67"/>
                    </a:moveTo>
                    <a:cubicBezTo>
                      <a:pt x="7" y="68"/>
                      <a:pt x="13" y="70"/>
                      <a:pt x="19" y="70"/>
                    </a:cubicBezTo>
                    <a:cubicBezTo>
                      <a:pt x="27" y="3"/>
                      <a:pt x="27" y="3"/>
                      <a:pt x="27" y="3"/>
                    </a:cubicBezTo>
                    <a:cubicBezTo>
                      <a:pt x="25" y="3"/>
                      <a:pt x="23" y="2"/>
                      <a:pt x="22" y="2"/>
                    </a:cubicBezTo>
                    <a:lnTo>
                      <a:pt x="2" y="6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6" name="Freeform 22"/>
              <p:cNvSpPr>
                <a:spLocks/>
              </p:cNvSpPr>
              <p:nvPr/>
            </p:nvSpPr>
            <p:spPr bwMode="auto">
              <a:xfrm>
                <a:off x="1148" y="1598"/>
                <a:ext cx="100" cy="397"/>
              </a:xfrm>
              <a:custGeom>
                <a:avLst/>
                <a:gdLst/>
                <a:ahLst/>
                <a:cxnLst>
                  <a:cxn ang="0">
                    <a:pos x="11" y="0"/>
                  </a:cxn>
                  <a:cxn ang="0">
                    <a:pos x="0" y="90"/>
                  </a:cxn>
                  <a:cxn ang="0">
                    <a:pos x="16" y="91"/>
                  </a:cxn>
                  <a:cxn ang="0">
                    <a:pos x="23" y="91"/>
                  </a:cxn>
                  <a:cxn ang="0">
                    <a:pos x="18" y="1"/>
                  </a:cxn>
                  <a:cxn ang="0">
                    <a:pos x="18" y="1"/>
                  </a:cxn>
                  <a:cxn ang="0">
                    <a:pos x="16" y="1"/>
                  </a:cxn>
                  <a:cxn ang="0">
                    <a:pos x="11" y="0"/>
                  </a:cxn>
                </a:cxnLst>
                <a:rect l="0" t="0" r="r" b="b"/>
                <a:pathLst>
                  <a:path w="23" h="91">
                    <a:moveTo>
                      <a:pt x="11" y="0"/>
                    </a:moveTo>
                    <a:cubicBezTo>
                      <a:pt x="0" y="90"/>
                      <a:pt x="0" y="90"/>
                      <a:pt x="0" y="90"/>
                    </a:cubicBezTo>
                    <a:cubicBezTo>
                      <a:pt x="5" y="91"/>
                      <a:pt x="11" y="91"/>
                      <a:pt x="16" y="91"/>
                    </a:cubicBezTo>
                    <a:cubicBezTo>
                      <a:pt x="18" y="91"/>
                      <a:pt x="21" y="91"/>
                      <a:pt x="23" y="91"/>
                    </a:cubicBezTo>
                    <a:cubicBezTo>
                      <a:pt x="18" y="1"/>
                      <a:pt x="18" y="1"/>
                      <a:pt x="18" y="1"/>
                    </a:cubicBezTo>
                    <a:cubicBezTo>
                      <a:pt x="18" y="1"/>
                      <a:pt x="18" y="1"/>
                      <a:pt x="18" y="1"/>
                    </a:cubicBezTo>
                    <a:cubicBezTo>
                      <a:pt x="18" y="1"/>
                      <a:pt x="17" y="1"/>
                      <a:pt x="16" y="1"/>
                    </a:cubicBezTo>
                    <a:cubicBezTo>
                      <a:pt x="14" y="1"/>
                      <a:pt x="13" y="1"/>
                      <a:pt x="11"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7" name="Freeform 23"/>
              <p:cNvSpPr>
                <a:spLocks noEditPoints="1"/>
              </p:cNvSpPr>
              <p:nvPr/>
            </p:nvSpPr>
            <p:spPr bwMode="auto">
              <a:xfrm>
                <a:off x="1143" y="1598"/>
                <a:ext cx="109" cy="402"/>
              </a:xfrm>
              <a:custGeom>
                <a:avLst/>
                <a:gdLst/>
                <a:ahLst/>
                <a:cxnLst>
                  <a:cxn ang="0">
                    <a:pos x="17" y="92"/>
                  </a:cxn>
                  <a:cxn ang="0">
                    <a:pos x="1" y="91"/>
                  </a:cxn>
                  <a:cxn ang="0">
                    <a:pos x="0" y="90"/>
                  </a:cxn>
                  <a:cxn ang="0">
                    <a:pos x="0" y="90"/>
                  </a:cxn>
                  <a:cxn ang="0">
                    <a:pos x="11" y="0"/>
                  </a:cxn>
                  <a:cxn ang="0">
                    <a:pos x="12" y="0"/>
                  </a:cxn>
                  <a:cxn ang="0">
                    <a:pos x="19" y="0"/>
                  </a:cxn>
                  <a:cxn ang="0">
                    <a:pos x="20" y="0"/>
                  </a:cxn>
                  <a:cxn ang="0">
                    <a:pos x="20" y="1"/>
                  </a:cxn>
                  <a:cxn ang="0">
                    <a:pos x="25" y="91"/>
                  </a:cxn>
                  <a:cxn ang="0">
                    <a:pos x="24" y="91"/>
                  </a:cxn>
                  <a:cxn ang="0">
                    <a:pos x="17" y="92"/>
                  </a:cxn>
                  <a:cxn ang="0">
                    <a:pos x="2" y="89"/>
                  </a:cxn>
                  <a:cxn ang="0">
                    <a:pos x="23" y="90"/>
                  </a:cxn>
                  <a:cxn ang="0">
                    <a:pos x="19" y="1"/>
                  </a:cxn>
                  <a:cxn ang="0">
                    <a:pos x="13" y="1"/>
                  </a:cxn>
                  <a:cxn ang="0">
                    <a:pos x="2" y="89"/>
                  </a:cxn>
                </a:cxnLst>
                <a:rect l="0" t="0" r="r" b="b"/>
                <a:pathLst>
                  <a:path w="25" h="92">
                    <a:moveTo>
                      <a:pt x="17" y="92"/>
                    </a:moveTo>
                    <a:cubicBezTo>
                      <a:pt x="12" y="92"/>
                      <a:pt x="6" y="91"/>
                      <a:pt x="1" y="91"/>
                    </a:cubicBezTo>
                    <a:cubicBezTo>
                      <a:pt x="0" y="90"/>
                      <a:pt x="0" y="90"/>
                      <a:pt x="0" y="90"/>
                    </a:cubicBezTo>
                    <a:cubicBezTo>
                      <a:pt x="0" y="90"/>
                      <a:pt x="0" y="90"/>
                      <a:pt x="0" y="90"/>
                    </a:cubicBezTo>
                    <a:cubicBezTo>
                      <a:pt x="11" y="0"/>
                      <a:pt x="11" y="0"/>
                      <a:pt x="11" y="0"/>
                    </a:cubicBezTo>
                    <a:cubicBezTo>
                      <a:pt x="12" y="0"/>
                      <a:pt x="12" y="0"/>
                      <a:pt x="12" y="0"/>
                    </a:cubicBezTo>
                    <a:cubicBezTo>
                      <a:pt x="15" y="0"/>
                      <a:pt x="17" y="0"/>
                      <a:pt x="19" y="0"/>
                    </a:cubicBezTo>
                    <a:cubicBezTo>
                      <a:pt x="20" y="0"/>
                      <a:pt x="20" y="0"/>
                      <a:pt x="20" y="0"/>
                    </a:cubicBezTo>
                    <a:cubicBezTo>
                      <a:pt x="20" y="1"/>
                      <a:pt x="20" y="1"/>
                      <a:pt x="20" y="1"/>
                    </a:cubicBezTo>
                    <a:cubicBezTo>
                      <a:pt x="25" y="91"/>
                      <a:pt x="25" y="91"/>
                      <a:pt x="25" y="91"/>
                    </a:cubicBezTo>
                    <a:cubicBezTo>
                      <a:pt x="24" y="91"/>
                      <a:pt x="24" y="91"/>
                      <a:pt x="24" y="91"/>
                    </a:cubicBezTo>
                    <a:cubicBezTo>
                      <a:pt x="22" y="92"/>
                      <a:pt x="19" y="92"/>
                      <a:pt x="17" y="92"/>
                    </a:cubicBezTo>
                    <a:close/>
                    <a:moveTo>
                      <a:pt x="2" y="89"/>
                    </a:moveTo>
                    <a:cubicBezTo>
                      <a:pt x="9" y="90"/>
                      <a:pt x="16" y="90"/>
                      <a:pt x="23" y="90"/>
                    </a:cubicBezTo>
                    <a:cubicBezTo>
                      <a:pt x="19" y="1"/>
                      <a:pt x="19" y="1"/>
                      <a:pt x="19" y="1"/>
                    </a:cubicBezTo>
                    <a:cubicBezTo>
                      <a:pt x="17" y="2"/>
                      <a:pt x="15" y="1"/>
                      <a:pt x="13" y="1"/>
                    </a:cubicBezTo>
                    <a:lnTo>
                      <a:pt x="2" y="8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8" name="Freeform 24"/>
              <p:cNvSpPr>
                <a:spLocks/>
              </p:cNvSpPr>
              <p:nvPr/>
            </p:nvSpPr>
            <p:spPr bwMode="auto">
              <a:xfrm>
                <a:off x="1226" y="1598"/>
                <a:ext cx="66" cy="153"/>
              </a:xfrm>
              <a:custGeom>
                <a:avLst/>
                <a:gdLst/>
                <a:ahLst/>
                <a:cxnLst>
                  <a:cxn ang="0">
                    <a:pos x="7" y="0"/>
                  </a:cxn>
                  <a:cxn ang="0">
                    <a:pos x="0" y="1"/>
                  </a:cxn>
                  <a:cxn ang="0">
                    <a:pos x="0" y="1"/>
                  </a:cxn>
                  <a:cxn ang="0">
                    <a:pos x="2" y="35"/>
                  </a:cxn>
                  <a:cxn ang="0">
                    <a:pos x="15" y="33"/>
                  </a:cxn>
                  <a:cxn ang="0">
                    <a:pos x="7" y="0"/>
                  </a:cxn>
                </a:cxnLst>
                <a:rect l="0" t="0" r="r" b="b"/>
                <a:pathLst>
                  <a:path w="15" h="35">
                    <a:moveTo>
                      <a:pt x="7" y="0"/>
                    </a:moveTo>
                    <a:cubicBezTo>
                      <a:pt x="5" y="0"/>
                      <a:pt x="3" y="1"/>
                      <a:pt x="0" y="1"/>
                    </a:cubicBezTo>
                    <a:cubicBezTo>
                      <a:pt x="0" y="1"/>
                      <a:pt x="0" y="1"/>
                      <a:pt x="0" y="1"/>
                    </a:cubicBezTo>
                    <a:cubicBezTo>
                      <a:pt x="2" y="35"/>
                      <a:pt x="2" y="35"/>
                      <a:pt x="2" y="35"/>
                    </a:cubicBezTo>
                    <a:cubicBezTo>
                      <a:pt x="7" y="35"/>
                      <a:pt x="11" y="34"/>
                      <a:pt x="15" y="33"/>
                    </a:cubicBezTo>
                    <a:cubicBezTo>
                      <a:pt x="7" y="0"/>
                      <a:pt x="7" y="0"/>
                      <a:pt x="7"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9" name="Freeform 25"/>
              <p:cNvSpPr>
                <a:spLocks noEditPoints="1"/>
              </p:cNvSpPr>
              <p:nvPr/>
            </p:nvSpPr>
            <p:spPr bwMode="auto">
              <a:xfrm>
                <a:off x="1226" y="1594"/>
                <a:ext cx="70" cy="161"/>
              </a:xfrm>
              <a:custGeom>
                <a:avLst/>
                <a:gdLst/>
                <a:ahLst/>
                <a:cxnLst>
                  <a:cxn ang="0">
                    <a:pos x="1" y="37"/>
                  </a:cxn>
                  <a:cxn ang="0">
                    <a:pos x="0" y="1"/>
                  </a:cxn>
                  <a:cxn ang="0">
                    <a:pos x="0" y="1"/>
                  </a:cxn>
                  <a:cxn ang="0">
                    <a:pos x="7" y="0"/>
                  </a:cxn>
                  <a:cxn ang="0">
                    <a:pos x="8" y="0"/>
                  </a:cxn>
                  <a:cxn ang="0">
                    <a:pos x="16" y="35"/>
                  </a:cxn>
                  <a:cxn ang="0">
                    <a:pos x="15" y="35"/>
                  </a:cxn>
                  <a:cxn ang="0">
                    <a:pos x="2" y="37"/>
                  </a:cxn>
                  <a:cxn ang="0">
                    <a:pos x="1" y="37"/>
                  </a:cxn>
                  <a:cxn ang="0">
                    <a:pos x="1" y="2"/>
                  </a:cxn>
                  <a:cxn ang="0">
                    <a:pos x="3" y="36"/>
                  </a:cxn>
                  <a:cxn ang="0">
                    <a:pos x="14" y="34"/>
                  </a:cxn>
                  <a:cxn ang="0">
                    <a:pos x="7" y="2"/>
                  </a:cxn>
                  <a:cxn ang="0">
                    <a:pos x="1" y="2"/>
                  </a:cxn>
                </a:cxnLst>
                <a:rect l="0" t="0" r="r" b="b"/>
                <a:pathLst>
                  <a:path w="16" h="37">
                    <a:moveTo>
                      <a:pt x="1" y="37"/>
                    </a:moveTo>
                    <a:cubicBezTo>
                      <a:pt x="0" y="1"/>
                      <a:pt x="0" y="1"/>
                      <a:pt x="0" y="1"/>
                    </a:cubicBezTo>
                    <a:cubicBezTo>
                      <a:pt x="0" y="1"/>
                      <a:pt x="0" y="1"/>
                      <a:pt x="0" y="1"/>
                    </a:cubicBezTo>
                    <a:cubicBezTo>
                      <a:pt x="3" y="1"/>
                      <a:pt x="5" y="1"/>
                      <a:pt x="7" y="0"/>
                    </a:cubicBezTo>
                    <a:cubicBezTo>
                      <a:pt x="8" y="0"/>
                      <a:pt x="8" y="0"/>
                      <a:pt x="8" y="0"/>
                    </a:cubicBezTo>
                    <a:cubicBezTo>
                      <a:pt x="16" y="35"/>
                      <a:pt x="16" y="35"/>
                      <a:pt x="16" y="35"/>
                    </a:cubicBezTo>
                    <a:cubicBezTo>
                      <a:pt x="15" y="35"/>
                      <a:pt x="15" y="35"/>
                      <a:pt x="15" y="35"/>
                    </a:cubicBezTo>
                    <a:cubicBezTo>
                      <a:pt x="11" y="36"/>
                      <a:pt x="7" y="37"/>
                      <a:pt x="2" y="37"/>
                    </a:cubicBezTo>
                    <a:lnTo>
                      <a:pt x="1" y="37"/>
                    </a:lnTo>
                    <a:close/>
                    <a:moveTo>
                      <a:pt x="1" y="2"/>
                    </a:moveTo>
                    <a:cubicBezTo>
                      <a:pt x="3" y="36"/>
                      <a:pt x="3" y="36"/>
                      <a:pt x="3" y="36"/>
                    </a:cubicBezTo>
                    <a:cubicBezTo>
                      <a:pt x="7" y="35"/>
                      <a:pt x="11" y="35"/>
                      <a:pt x="14" y="34"/>
                    </a:cubicBezTo>
                    <a:cubicBezTo>
                      <a:pt x="7" y="2"/>
                      <a:pt x="7" y="2"/>
                      <a:pt x="7" y="2"/>
                    </a:cubicBezTo>
                    <a:cubicBezTo>
                      <a:pt x="5" y="2"/>
                      <a:pt x="3" y="2"/>
                      <a:pt x="1" y="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0" name="Freeform 26"/>
              <p:cNvSpPr>
                <a:spLocks/>
              </p:cNvSpPr>
              <p:nvPr/>
            </p:nvSpPr>
            <p:spPr bwMode="auto">
              <a:xfrm>
                <a:off x="1257" y="1585"/>
                <a:ext cx="161" cy="336"/>
              </a:xfrm>
              <a:custGeom>
                <a:avLst/>
                <a:gdLst/>
                <a:ahLst/>
                <a:cxnLst>
                  <a:cxn ang="0">
                    <a:pos x="7" y="0"/>
                  </a:cxn>
                  <a:cxn ang="0">
                    <a:pos x="0" y="3"/>
                  </a:cxn>
                  <a:cxn ang="0">
                    <a:pos x="0" y="3"/>
                  </a:cxn>
                  <a:cxn ang="0">
                    <a:pos x="18" y="77"/>
                  </a:cxn>
                  <a:cxn ang="0">
                    <a:pos x="37" y="71"/>
                  </a:cxn>
                  <a:cxn ang="0">
                    <a:pos x="7" y="0"/>
                  </a:cxn>
                </a:cxnLst>
                <a:rect l="0" t="0" r="r" b="b"/>
                <a:pathLst>
                  <a:path w="37" h="77">
                    <a:moveTo>
                      <a:pt x="7" y="0"/>
                    </a:moveTo>
                    <a:cubicBezTo>
                      <a:pt x="5" y="1"/>
                      <a:pt x="3" y="2"/>
                      <a:pt x="0" y="3"/>
                    </a:cubicBezTo>
                    <a:cubicBezTo>
                      <a:pt x="0" y="3"/>
                      <a:pt x="0" y="3"/>
                      <a:pt x="0" y="3"/>
                    </a:cubicBezTo>
                    <a:cubicBezTo>
                      <a:pt x="18" y="77"/>
                      <a:pt x="18" y="77"/>
                      <a:pt x="18" y="77"/>
                    </a:cubicBezTo>
                    <a:cubicBezTo>
                      <a:pt x="24" y="75"/>
                      <a:pt x="31" y="73"/>
                      <a:pt x="37" y="71"/>
                    </a:cubicBezTo>
                    <a:cubicBezTo>
                      <a:pt x="7" y="0"/>
                      <a:pt x="7" y="0"/>
                      <a:pt x="7" y="0"/>
                    </a:cubicBezTo>
                    <a:close/>
                  </a:path>
                </a:pathLst>
              </a:custGeom>
              <a:solidFill>
                <a:srgbClr val="6F737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1" name="Freeform 27"/>
              <p:cNvSpPr>
                <a:spLocks noEditPoints="1"/>
              </p:cNvSpPr>
              <p:nvPr/>
            </p:nvSpPr>
            <p:spPr bwMode="auto">
              <a:xfrm>
                <a:off x="1257" y="1585"/>
                <a:ext cx="166" cy="340"/>
              </a:xfrm>
              <a:custGeom>
                <a:avLst/>
                <a:gdLst/>
                <a:ahLst/>
                <a:cxnLst>
                  <a:cxn ang="0">
                    <a:pos x="17" y="78"/>
                  </a:cxn>
                  <a:cxn ang="0">
                    <a:pos x="0" y="2"/>
                  </a:cxn>
                  <a:cxn ang="0">
                    <a:pos x="0" y="2"/>
                  </a:cxn>
                  <a:cxn ang="0">
                    <a:pos x="7" y="0"/>
                  </a:cxn>
                  <a:cxn ang="0">
                    <a:pos x="8" y="0"/>
                  </a:cxn>
                  <a:cxn ang="0">
                    <a:pos x="38" y="71"/>
                  </a:cxn>
                  <a:cxn ang="0">
                    <a:pos x="37" y="71"/>
                  </a:cxn>
                  <a:cxn ang="0">
                    <a:pos x="18" y="78"/>
                  </a:cxn>
                  <a:cxn ang="0">
                    <a:pos x="17" y="78"/>
                  </a:cxn>
                  <a:cxn ang="0">
                    <a:pos x="1" y="3"/>
                  </a:cxn>
                  <a:cxn ang="0">
                    <a:pos x="18" y="76"/>
                  </a:cxn>
                  <a:cxn ang="0">
                    <a:pos x="36" y="70"/>
                  </a:cxn>
                  <a:cxn ang="0">
                    <a:pos x="7" y="1"/>
                  </a:cxn>
                  <a:cxn ang="0">
                    <a:pos x="1" y="3"/>
                  </a:cxn>
                </a:cxnLst>
                <a:rect l="0" t="0" r="r" b="b"/>
                <a:pathLst>
                  <a:path w="38" h="78">
                    <a:moveTo>
                      <a:pt x="17" y="78"/>
                    </a:moveTo>
                    <a:cubicBezTo>
                      <a:pt x="0" y="2"/>
                      <a:pt x="0" y="2"/>
                      <a:pt x="0" y="2"/>
                    </a:cubicBezTo>
                    <a:cubicBezTo>
                      <a:pt x="0" y="2"/>
                      <a:pt x="0" y="2"/>
                      <a:pt x="0" y="2"/>
                    </a:cubicBezTo>
                    <a:cubicBezTo>
                      <a:pt x="3" y="1"/>
                      <a:pt x="5" y="1"/>
                      <a:pt x="7" y="0"/>
                    </a:cubicBezTo>
                    <a:cubicBezTo>
                      <a:pt x="8" y="0"/>
                      <a:pt x="8" y="0"/>
                      <a:pt x="8" y="0"/>
                    </a:cubicBezTo>
                    <a:cubicBezTo>
                      <a:pt x="38" y="71"/>
                      <a:pt x="38" y="71"/>
                      <a:pt x="38" y="71"/>
                    </a:cubicBezTo>
                    <a:cubicBezTo>
                      <a:pt x="37" y="71"/>
                      <a:pt x="37" y="71"/>
                      <a:pt x="37" y="71"/>
                    </a:cubicBezTo>
                    <a:cubicBezTo>
                      <a:pt x="31" y="74"/>
                      <a:pt x="24" y="76"/>
                      <a:pt x="18" y="78"/>
                    </a:cubicBezTo>
                    <a:lnTo>
                      <a:pt x="17" y="78"/>
                    </a:lnTo>
                    <a:close/>
                    <a:moveTo>
                      <a:pt x="1" y="3"/>
                    </a:moveTo>
                    <a:cubicBezTo>
                      <a:pt x="18" y="76"/>
                      <a:pt x="18" y="76"/>
                      <a:pt x="18" y="76"/>
                    </a:cubicBezTo>
                    <a:cubicBezTo>
                      <a:pt x="24" y="75"/>
                      <a:pt x="30" y="73"/>
                      <a:pt x="36" y="70"/>
                    </a:cubicBezTo>
                    <a:cubicBezTo>
                      <a:pt x="7" y="1"/>
                      <a:pt x="7" y="1"/>
                      <a:pt x="7" y="1"/>
                    </a:cubicBezTo>
                    <a:cubicBezTo>
                      <a:pt x="5" y="2"/>
                      <a:pt x="3" y="3"/>
                      <a:pt x="1" y="3"/>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2" name="Freeform 28"/>
              <p:cNvSpPr>
                <a:spLocks/>
              </p:cNvSpPr>
              <p:nvPr/>
            </p:nvSpPr>
            <p:spPr bwMode="auto">
              <a:xfrm>
                <a:off x="1287" y="1572"/>
                <a:ext cx="79" cy="100"/>
              </a:xfrm>
              <a:custGeom>
                <a:avLst/>
                <a:gdLst/>
                <a:ahLst/>
                <a:cxnLst>
                  <a:cxn ang="0">
                    <a:pos x="7" y="0"/>
                  </a:cxn>
                  <a:cxn ang="0">
                    <a:pos x="0" y="3"/>
                  </a:cxn>
                  <a:cxn ang="0">
                    <a:pos x="0" y="3"/>
                  </a:cxn>
                  <a:cxn ang="0">
                    <a:pos x="8" y="23"/>
                  </a:cxn>
                  <a:cxn ang="0">
                    <a:pos x="18" y="17"/>
                  </a:cxn>
                  <a:cxn ang="0">
                    <a:pos x="7" y="0"/>
                  </a:cxn>
                </a:cxnLst>
                <a:rect l="0" t="0" r="r" b="b"/>
                <a:pathLst>
                  <a:path w="18" h="23">
                    <a:moveTo>
                      <a:pt x="7" y="0"/>
                    </a:moveTo>
                    <a:cubicBezTo>
                      <a:pt x="5" y="1"/>
                      <a:pt x="3" y="2"/>
                      <a:pt x="0" y="3"/>
                    </a:cubicBezTo>
                    <a:cubicBezTo>
                      <a:pt x="0" y="3"/>
                      <a:pt x="0" y="3"/>
                      <a:pt x="0" y="3"/>
                    </a:cubicBezTo>
                    <a:cubicBezTo>
                      <a:pt x="8" y="23"/>
                      <a:pt x="8" y="23"/>
                      <a:pt x="8" y="23"/>
                    </a:cubicBezTo>
                    <a:cubicBezTo>
                      <a:pt x="12" y="21"/>
                      <a:pt x="15" y="19"/>
                      <a:pt x="18" y="17"/>
                    </a:cubicBezTo>
                    <a:cubicBezTo>
                      <a:pt x="7" y="0"/>
                      <a:pt x="7" y="0"/>
                      <a:pt x="7"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3" name="Freeform 29"/>
              <p:cNvSpPr>
                <a:spLocks noEditPoints="1"/>
              </p:cNvSpPr>
              <p:nvPr/>
            </p:nvSpPr>
            <p:spPr bwMode="auto">
              <a:xfrm>
                <a:off x="1283" y="1568"/>
                <a:ext cx="87" cy="109"/>
              </a:xfrm>
              <a:custGeom>
                <a:avLst/>
                <a:gdLst/>
                <a:ahLst/>
                <a:cxnLst>
                  <a:cxn ang="0">
                    <a:pos x="9" y="25"/>
                  </a:cxn>
                  <a:cxn ang="0">
                    <a:pos x="0" y="4"/>
                  </a:cxn>
                  <a:cxn ang="0">
                    <a:pos x="1" y="4"/>
                  </a:cxn>
                  <a:cxn ang="0">
                    <a:pos x="7" y="0"/>
                  </a:cxn>
                  <a:cxn ang="0">
                    <a:pos x="8" y="0"/>
                  </a:cxn>
                  <a:cxn ang="0">
                    <a:pos x="20" y="19"/>
                  </a:cxn>
                  <a:cxn ang="0">
                    <a:pos x="19" y="19"/>
                  </a:cxn>
                  <a:cxn ang="0">
                    <a:pos x="10" y="24"/>
                  </a:cxn>
                  <a:cxn ang="0">
                    <a:pos x="9" y="25"/>
                  </a:cxn>
                  <a:cxn ang="0">
                    <a:pos x="2" y="5"/>
                  </a:cxn>
                  <a:cxn ang="0">
                    <a:pos x="10" y="23"/>
                  </a:cxn>
                  <a:cxn ang="0">
                    <a:pos x="18" y="18"/>
                  </a:cxn>
                  <a:cxn ang="0">
                    <a:pos x="8" y="2"/>
                  </a:cxn>
                  <a:cxn ang="0">
                    <a:pos x="2" y="5"/>
                  </a:cxn>
                </a:cxnLst>
                <a:rect l="0" t="0" r="r" b="b"/>
                <a:pathLst>
                  <a:path w="20" h="25">
                    <a:moveTo>
                      <a:pt x="9" y="25"/>
                    </a:moveTo>
                    <a:cubicBezTo>
                      <a:pt x="0" y="4"/>
                      <a:pt x="0" y="4"/>
                      <a:pt x="0" y="4"/>
                    </a:cubicBezTo>
                    <a:cubicBezTo>
                      <a:pt x="1" y="4"/>
                      <a:pt x="1" y="4"/>
                      <a:pt x="1" y="4"/>
                    </a:cubicBezTo>
                    <a:cubicBezTo>
                      <a:pt x="3" y="3"/>
                      <a:pt x="5" y="2"/>
                      <a:pt x="7" y="0"/>
                    </a:cubicBezTo>
                    <a:cubicBezTo>
                      <a:pt x="8" y="0"/>
                      <a:pt x="8" y="0"/>
                      <a:pt x="8" y="0"/>
                    </a:cubicBezTo>
                    <a:cubicBezTo>
                      <a:pt x="20" y="19"/>
                      <a:pt x="20" y="19"/>
                      <a:pt x="20" y="19"/>
                    </a:cubicBezTo>
                    <a:cubicBezTo>
                      <a:pt x="19" y="19"/>
                      <a:pt x="19" y="19"/>
                      <a:pt x="19" y="19"/>
                    </a:cubicBezTo>
                    <a:cubicBezTo>
                      <a:pt x="16" y="21"/>
                      <a:pt x="13" y="23"/>
                      <a:pt x="10" y="24"/>
                    </a:cubicBezTo>
                    <a:lnTo>
                      <a:pt x="9" y="25"/>
                    </a:lnTo>
                    <a:close/>
                    <a:moveTo>
                      <a:pt x="2" y="5"/>
                    </a:moveTo>
                    <a:cubicBezTo>
                      <a:pt x="10" y="23"/>
                      <a:pt x="10" y="23"/>
                      <a:pt x="10" y="23"/>
                    </a:cubicBezTo>
                    <a:cubicBezTo>
                      <a:pt x="13" y="21"/>
                      <a:pt x="15" y="20"/>
                      <a:pt x="18" y="18"/>
                    </a:cubicBezTo>
                    <a:cubicBezTo>
                      <a:pt x="8" y="2"/>
                      <a:pt x="8" y="2"/>
                      <a:pt x="8" y="2"/>
                    </a:cubicBezTo>
                    <a:cubicBezTo>
                      <a:pt x="6" y="3"/>
                      <a:pt x="4" y="4"/>
                      <a:pt x="2" y="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4" name="Freeform 30"/>
              <p:cNvSpPr>
                <a:spLocks/>
              </p:cNvSpPr>
              <p:nvPr/>
            </p:nvSpPr>
            <p:spPr bwMode="auto">
              <a:xfrm>
                <a:off x="1318" y="1555"/>
                <a:ext cx="105" cy="117"/>
              </a:xfrm>
              <a:custGeom>
                <a:avLst/>
                <a:gdLst/>
                <a:ahLst/>
                <a:cxnLst>
                  <a:cxn ang="0">
                    <a:pos x="5" y="0"/>
                  </a:cxn>
                  <a:cxn ang="0">
                    <a:pos x="5" y="0"/>
                  </a:cxn>
                  <a:cxn ang="0">
                    <a:pos x="0" y="4"/>
                  </a:cxn>
                  <a:cxn ang="0">
                    <a:pos x="0" y="4"/>
                  </a:cxn>
                  <a:cxn ang="0">
                    <a:pos x="15" y="27"/>
                  </a:cxn>
                  <a:cxn ang="0">
                    <a:pos x="24" y="20"/>
                  </a:cxn>
                  <a:cxn ang="0">
                    <a:pos x="5" y="0"/>
                  </a:cxn>
                </a:cxnLst>
                <a:rect l="0" t="0" r="r" b="b"/>
                <a:pathLst>
                  <a:path w="24" h="27">
                    <a:moveTo>
                      <a:pt x="5" y="0"/>
                    </a:moveTo>
                    <a:cubicBezTo>
                      <a:pt x="5" y="0"/>
                      <a:pt x="5" y="0"/>
                      <a:pt x="5" y="0"/>
                    </a:cubicBezTo>
                    <a:cubicBezTo>
                      <a:pt x="4" y="1"/>
                      <a:pt x="2" y="3"/>
                      <a:pt x="0" y="4"/>
                    </a:cubicBezTo>
                    <a:cubicBezTo>
                      <a:pt x="0" y="4"/>
                      <a:pt x="0" y="4"/>
                      <a:pt x="0" y="4"/>
                    </a:cubicBezTo>
                    <a:cubicBezTo>
                      <a:pt x="15" y="27"/>
                      <a:pt x="15" y="27"/>
                      <a:pt x="15" y="27"/>
                    </a:cubicBezTo>
                    <a:cubicBezTo>
                      <a:pt x="18" y="25"/>
                      <a:pt x="21" y="23"/>
                      <a:pt x="24" y="20"/>
                    </a:cubicBezTo>
                    <a:cubicBezTo>
                      <a:pt x="5" y="0"/>
                      <a:pt x="5" y="0"/>
                      <a:pt x="5" y="0"/>
                    </a:cubicBezTo>
                    <a:close/>
                  </a:path>
                </a:pathLst>
              </a:custGeom>
              <a:solidFill>
                <a:srgbClr val="A8C5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5" name="Freeform 31"/>
              <p:cNvSpPr>
                <a:spLocks noEditPoints="1"/>
              </p:cNvSpPr>
              <p:nvPr/>
            </p:nvSpPr>
            <p:spPr bwMode="auto">
              <a:xfrm>
                <a:off x="1314" y="1550"/>
                <a:ext cx="113" cy="127"/>
              </a:xfrm>
              <a:custGeom>
                <a:avLst/>
                <a:gdLst/>
                <a:ahLst/>
                <a:cxnLst>
                  <a:cxn ang="0">
                    <a:pos x="16" y="29"/>
                  </a:cxn>
                  <a:cxn ang="0">
                    <a:pos x="0" y="5"/>
                  </a:cxn>
                  <a:cxn ang="0">
                    <a:pos x="0" y="4"/>
                  </a:cxn>
                  <a:cxn ang="0">
                    <a:pos x="6" y="0"/>
                  </a:cxn>
                  <a:cxn ang="0">
                    <a:pos x="6" y="0"/>
                  </a:cxn>
                  <a:cxn ang="0">
                    <a:pos x="26" y="21"/>
                  </a:cxn>
                  <a:cxn ang="0">
                    <a:pos x="26" y="21"/>
                  </a:cxn>
                  <a:cxn ang="0">
                    <a:pos x="16" y="29"/>
                  </a:cxn>
                  <a:cxn ang="0">
                    <a:pos x="2" y="5"/>
                  </a:cxn>
                  <a:cxn ang="0">
                    <a:pos x="16" y="27"/>
                  </a:cxn>
                  <a:cxn ang="0">
                    <a:pos x="24" y="21"/>
                  </a:cxn>
                  <a:cxn ang="0">
                    <a:pos x="6" y="2"/>
                  </a:cxn>
                  <a:cxn ang="0">
                    <a:pos x="2" y="5"/>
                  </a:cxn>
                </a:cxnLst>
                <a:rect l="0" t="0" r="r" b="b"/>
                <a:pathLst>
                  <a:path w="26" h="29">
                    <a:moveTo>
                      <a:pt x="16" y="29"/>
                    </a:moveTo>
                    <a:cubicBezTo>
                      <a:pt x="0" y="5"/>
                      <a:pt x="0" y="5"/>
                      <a:pt x="0" y="5"/>
                    </a:cubicBezTo>
                    <a:cubicBezTo>
                      <a:pt x="0" y="4"/>
                      <a:pt x="0" y="4"/>
                      <a:pt x="0" y="4"/>
                    </a:cubicBezTo>
                    <a:cubicBezTo>
                      <a:pt x="2" y="3"/>
                      <a:pt x="4" y="2"/>
                      <a:pt x="6" y="0"/>
                    </a:cubicBezTo>
                    <a:cubicBezTo>
                      <a:pt x="6" y="0"/>
                      <a:pt x="6" y="0"/>
                      <a:pt x="6" y="0"/>
                    </a:cubicBezTo>
                    <a:cubicBezTo>
                      <a:pt x="26" y="21"/>
                      <a:pt x="26" y="21"/>
                      <a:pt x="26" y="21"/>
                    </a:cubicBezTo>
                    <a:cubicBezTo>
                      <a:pt x="26" y="21"/>
                      <a:pt x="26" y="21"/>
                      <a:pt x="26" y="21"/>
                    </a:cubicBezTo>
                    <a:cubicBezTo>
                      <a:pt x="23" y="24"/>
                      <a:pt x="20" y="27"/>
                      <a:pt x="16" y="29"/>
                    </a:cubicBezTo>
                    <a:close/>
                    <a:moveTo>
                      <a:pt x="2" y="5"/>
                    </a:moveTo>
                    <a:cubicBezTo>
                      <a:pt x="16" y="27"/>
                      <a:pt x="16" y="27"/>
                      <a:pt x="16" y="27"/>
                    </a:cubicBezTo>
                    <a:cubicBezTo>
                      <a:pt x="19" y="25"/>
                      <a:pt x="22" y="23"/>
                      <a:pt x="24" y="21"/>
                    </a:cubicBezTo>
                    <a:cubicBezTo>
                      <a:pt x="6" y="2"/>
                      <a:pt x="6" y="2"/>
                      <a:pt x="6" y="2"/>
                    </a:cubicBezTo>
                    <a:cubicBezTo>
                      <a:pt x="5" y="3"/>
                      <a:pt x="3" y="4"/>
                      <a:pt x="2" y="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6" name="Freeform 32"/>
              <p:cNvSpPr>
                <a:spLocks/>
              </p:cNvSpPr>
              <p:nvPr/>
            </p:nvSpPr>
            <p:spPr bwMode="auto">
              <a:xfrm>
                <a:off x="1340" y="1528"/>
                <a:ext cx="288" cy="267"/>
              </a:xfrm>
              <a:custGeom>
                <a:avLst/>
                <a:gdLst/>
                <a:ahLst/>
                <a:cxnLst>
                  <a:cxn ang="0">
                    <a:pos x="5" y="0"/>
                  </a:cxn>
                  <a:cxn ang="0">
                    <a:pos x="0" y="6"/>
                  </a:cxn>
                  <a:cxn ang="0">
                    <a:pos x="0" y="6"/>
                  </a:cxn>
                  <a:cxn ang="0">
                    <a:pos x="52" y="61"/>
                  </a:cxn>
                  <a:cxn ang="0">
                    <a:pos x="66" y="46"/>
                  </a:cxn>
                  <a:cxn ang="0">
                    <a:pos x="5" y="0"/>
                  </a:cxn>
                </a:cxnLst>
                <a:rect l="0" t="0" r="r" b="b"/>
                <a:pathLst>
                  <a:path w="66" h="61">
                    <a:moveTo>
                      <a:pt x="5" y="0"/>
                    </a:moveTo>
                    <a:cubicBezTo>
                      <a:pt x="4" y="2"/>
                      <a:pt x="2" y="4"/>
                      <a:pt x="0" y="6"/>
                    </a:cubicBezTo>
                    <a:cubicBezTo>
                      <a:pt x="0" y="6"/>
                      <a:pt x="0" y="6"/>
                      <a:pt x="0" y="6"/>
                    </a:cubicBezTo>
                    <a:cubicBezTo>
                      <a:pt x="52" y="61"/>
                      <a:pt x="52" y="61"/>
                      <a:pt x="52" y="61"/>
                    </a:cubicBezTo>
                    <a:cubicBezTo>
                      <a:pt x="57" y="57"/>
                      <a:pt x="62" y="52"/>
                      <a:pt x="66" y="46"/>
                    </a:cubicBezTo>
                    <a:cubicBezTo>
                      <a:pt x="5" y="0"/>
                      <a:pt x="5" y="0"/>
                      <a:pt x="5" y="0"/>
                    </a:cubicBezTo>
                    <a:close/>
                  </a:path>
                </a:pathLst>
              </a:custGeom>
              <a:solidFill>
                <a:srgbClr val="D7594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7" name="Freeform 33"/>
              <p:cNvSpPr>
                <a:spLocks noEditPoints="1"/>
              </p:cNvSpPr>
              <p:nvPr/>
            </p:nvSpPr>
            <p:spPr bwMode="auto">
              <a:xfrm>
                <a:off x="1335" y="1524"/>
                <a:ext cx="297" cy="275"/>
              </a:xfrm>
              <a:custGeom>
                <a:avLst/>
                <a:gdLst/>
                <a:ahLst/>
                <a:cxnLst>
                  <a:cxn ang="0">
                    <a:pos x="53" y="63"/>
                  </a:cxn>
                  <a:cxn ang="0">
                    <a:pos x="0" y="7"/>
                  </a:cxn>
                  <a:cxn ang="0">
                    <a:pos x="1" y="6"/>
                  </a:cxn>
                  <a:cxn ang="0">
                    <a:pos x="6" y="1"/>
                  </a:cxn>
                  <a:cxn ang="0">
                    <a:pos x="6" y="0"/>
                  </a:cxn>
                  <a:cxn ang="0">
                    <a:pos x="68" y="47"/>
                  </a:cxn>
                  <a:cxn ang="0">
                    <a:pos x="67" y="47"/>
                  </a:cxn>
                  <a:cxn ang="0">
                    <a:pos x="54" y="63"/>
                  </a:cxn>
                  <a:cxn ang="0">
                    <a:pos x="53" y="63"/>
                  </a:cxn>
                  <a:cxn ang="0">
                    <a:pos x="2" y="7"/>
                  </a:cxn>
                  <a:cxn ang="0">
                    <a:pos x="53" y="61"/>
                  </a:cxn>
                  <a:cxn ang="0">
                    <a:pos x="66" y="47"/>
                  </a:cxn>
                  <a:cxn ang="0">
                    <a:pos x="6" y="2"/>
                  </a:cxn>
                  <a:cxn ang="0">
                    <a:pos x="2" y="7"/>
                  </a:cxn>
                </a:cxnLst>
                <a:rect l="0" t="0" r="r" b="b"/>
                <a:pathLst>
                  <a:path w="68" h="63">
                    <a:moveTo>
                      <a:pt x="53" y="63"/>
                    </a:moveTo>
                    <a:cubicBezTo>
                      <a:pt x="0" y="7"/>
                      <a:pt x="0" y="7"/>
                      <a:pt x="0" y="7"/>
                    </a:cubicBezTo>
                    <a:cubicBezTo>
                      <a:pt x="1" y="6"/>
                      <a:pt x="1" y="6"/>
                      <a:pt x="1" y="6"/>
                    </a:cubicBezTo>
                    <a:cubicBezTo>
                      <a:pt x="3" y="4"/>
                      <a:pt x="4" y="3"/>
                      <a:pt x="6" y="1"/>
                    </a:cubicBezTo>
                    <a:cubicBezTo>
                      <a:pt x="6" y="0"/>
                      <a:pt x="6" y="0"/>
                      <a:pt x="6" y="0"/>
                    </a:cubicBezTo>
                    <a:cubicBezTo>
                      <a:pt x="68" y="47"/>
                      <a:pt x="68" y="47"/>
                      <a:pt x="68" y="47"/>
                    </a:cubicBezTo>
                    <a:cubicBezTo>
                      <a:pt x="67" y="47"/>
                      <a:pt x="67" y="47"/>
                      <a:pt x="67" y="47"/>
                    </a:cubicBezTo>
                    <a:cubicBezTo>
                      <a:pt x="63" y="53"/>
                      <a:pt x="59" y="58"/>
                      <a:pt x="54" y="63"/>
                    </a:cubicBezTo>
                    <a:lnTo>
                      <a:pt x="53" y="63"/>
                    </a:lnTo>
                    <a:close/>
                    <a:moveTo>
                      <a:pt x="2" y="7"/>
                    </a:moveTo>
                    <a:cubicBezTo>
                      <a:pt x="53" y="61"/>
                      <a:pt x="53" y="61"/>
                      <a:pt x="53" y="61"/>
                    </a:cubicBezTo>
                    <a:cubicBezTo>
                      <a:pt x="58" y="57"/>
                      <a:pt x="62" y="52"/>
                      <a:pt x="66" y="47"/>
                    </a:cubicBezTo>
                    <a:cubicBezTo>
                      <a:pt x="6" y="2"/>
                      <a:pt x="6" y="2"/>
                      <a:pt x="6" y="2"/>
                    </a:cubicBezTo>
                    <a:cubicBezTo>
                      <a:pt x="5" y="4"/>
                      <a:pt x="4" y="5"/>
                      <a:pt x="2" y="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8" name="Freeform 34"/>
              <p:cNvSpPr>
                <a:spLocks/>
              </p:cNvSpPr>
              <p:nvPr/>
            </p:nvSpPr>
            <p:spPr bwMode="auto">
              <a:xfrm>
                <a:off x="1362" y="1502"/>
                <a:ext cx="392" cy="284"/>
              </a:xfrm>
              <a:custGeom>
                <a:avLst/>
                <a:gdLst/>
                <a:ahLst/>
                <a:cxnLst>
                  <a:cxn ang="0">
                    <a:pos x="4" y="0"/>
                  </a:cxn>
                  <a:cxn ang="0">
                    <a:pos x="0" y="6"/>
                  </a:cxn>
                  <a:cxn ang="0">
                    <a:pos x="0" y="6"/>
                  </a:cxn>
                  <a:cxn ang="0">
                    <a:pos x="77" y="65"/>
                  </a:cxn>
                  <a:cxn ang="0">
                    <a:pos x="90" y="44"/>
                  </a:cxn>
                  <a:cxn ang="0">
                    <a:pos x="4" y="0"/>
                  </a:cxn>
                </a:cxnLst>
                <a:rect l="0" t="0" r="r" b="b"/>
                <a:pathLst>
                  <a:path w="90" h="65">
                    <a:moveTo>
                      <a:pt x="4" y="0"/>
                    </a:moveTo>
                    <a:cubicBezTo>
                      <a:pt x="3" y="2"/>
                      <a:pt x="2" y="4"/>
                      <a:pt x="0" y="6"/>
                    </a:cubicBezTo>
                    <a:cubicBezTo>
                      <a:pt x="0" y="6"/>
                      <a:pt x="0" y="6"/>
                      <a:pt x="0" y="6"/>
                    </a:cubicBezTo>
                    <a:cubicBezTo>
                      <a:pt x="77" y="65"/>
                      <a:pt x="77" y="65"/>
                      <a:pt x="77" y="65"/>
                    </a:cubicBezTo>
                    <a:cubicBezTo>
                      <a:pt x="82" y="58"/>
                      <a:pt x="87" y="51"/>
                      <a:pt x="90" y="44"/>
                    </a:cubicBezTo>
                    <a:cubicBezTo>
                      <a:pt x="4" y="0"/>
                      <a:pt x="4" y="0"/>
                      <a:pt x="4" y="0"/>
                    </a:cubicBezTo>
                    <a:close/>
                  </a:path>
                </a:pathLst>
              </a:custGeom>
              <a:solidFill>
                <a:srgbClr val="A8C5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9" name="Freeform 35"/>
              <p:cNvSpPr>
                <a:spLocks noEditPoints="1"/>
              </p:cNvSpPr>
              <p:nvPr/>
            </p:nvSpPr>
            <p:spPr bwMode="auto">
              <a:xfrm>
                <a:off x="1357" y="1498"/>
                <a:ext cx="402" cy="292"/>
              </a:xfrm>
              <a:custGeom>
                <a:avLst/>
                <a:gdLst/>
                <a:ahLst/>
                <a:cxnLst>
                  <a:cxn ang="0">
                    <a:pos x="79" y="67"/>
                  </a:cxn>
                  <a:cxn ang="0">
                    <a:pos x="0" y="7"/>
                  </a:cxn>
                  <a:cxn ang="0">
                    <a:pos x="1" y="7"/>
                  </a:cxn>
                  <a:cxn ang="0">
                    <a:pos x="4" y="1"/>
                  </a:cxn>
                  <a:cxn ang="0">
                    <a:pos x="5" y="0"/>
                  </a:cxn>
                  <a:cxn ang="0">
                    <a:pos x="5" y="0"/>
                  </a:cxn>
                  <a:cxn ang="0">
                    <a:pos x="92" y="45"/>
                  </a:cxn>
                  <a:cxn ang="0">
                    <a:pos x="92" y="45"/>
                  </a:cxn>
                  <a:cxn ang="0">
                    <a:pos x="79" y="66"/>
                  </a:cxn>
                  <a:cxn ang="0">
                    <a:pos x="79" y="67"/>
                  </a:cxn>
                  <a:cxn ang="0">
                    <a:pos x="2" y="7"/>
                  </a:cxn>
                  <a:cxn ang="0">
                    <a:pos x="78" y="65"/>
                  </a:cxn>
                  <a:cxn ang="0">
                    <a:pos x="90" y="45"/>
                  </a:cxn>
                  <a:cxn ang="0">
                    <a:pos x="5" y="2"/>
                  </a:cxn>
                  <a:cxn ang="0">
                    <a:pos x="2" y="7"/>
                  </a:cxn>
                </a:cxnLst>
                <a:rect l="0" t="0" r="r" b="b"/>
                <a:pathLst>
                  <a:path w="92" h="67">
                    <a:moveTo>
                      <a:pt x="79" y="67"/>
                    </a:moveTo>
                    <a:cubicBezTo>
                      <a:pt x="0" y="7"/>
                      <a:pt x="0" y="7"/>
                      <a:pt x="0" y="7"/>
                    </a:cubicBezTo>
                    <a:cubicBezTo>
                      <a:pt x="1" y="7"/>
                      <a:pt x="1" y="7"/>
                      <a:pt x="1" y="7"/>
                    </a:cubicBezTo>
                    <a:cubicBezTo>
                      <a:pt x="2" y="5"/>
                      <a:pt x="3" y="3"/>
                      <a:pt x="4" y="1"/>
                    </a:cubicBezTo>
                    <a:cubicBezTo>
                      <a:pt x="5" y="0"/>
                      <a:pt x="5" y="0"/>
                      <a:pt x="5" y="0"/>
                    </a:cubicBezTo>
                    <a:cubicBezTo>
                      <a:pt x="5" y="0"/>
                      <a:pt x="5" y="0"/>
                      <a:pt x="5" y="0"/>
                    </a:cubicBezTo>
                    <a:cubicBezTo>
                      <a:pt x="92" y="45"/>
                      <a:pt x="92" y="45"/>
                      <a:pt x="92" y="45"/>
                    </a:cubicBezTo>
                    <a:cubicBezTo>
                      <a:pt x="92" y="45"/>
                      <a:pt x="92" y="45"/>
                      <a:pt x="92" y="45"/>
                    </a:cubicBezTo>
                    <a:cubicBezTo>
                      <a:pt x="88" y="53"/>
                      <a:pt x="84" y="60"/>
                      <a:pt x="79" y="66"/>
                    </a:cubicBezTo>
                    <a:lnTo>
                      <a:pt x="79" y="67"/>
                    </a:lnTo>
                    <a:close/>
                    <a:moveTo>
                      <a:pt x="2" y="7"/>
                    </a:moveTo>
                    <a:cubicBezTo>
                      <a:pt x="78" y="65"/>
                      <a:pt x="78" y="65"/>
                      <a:pt x="78" y="65"/>
                    </a:cubicBezTo>
                    <a:cubicBezTo>
                      <a:pt x="83" y="59"/>
                      <a:pt x="87" y="52"/>
                      <a:pt x="90" y="45"/>
                    </a:cubicBezTo>
                    <a:cubicBezTo>
                      <a:pt x="5" y="2"/>
                      <a:pt x="5" y="2"/>
                      <a:pt x="5" y="2"/>
                    </a:cubicBezTo>
                    <a:cubicBezTo>
                      <a:pt x="4" y="4"/>
                      <a:pt x="3" y="5"/>
                      <a:pt x="2" y="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0" name="Freeform 36"/>
              <p:cNvSpPr>
                <a:spLocks/>
              </p:cNvSpPr>
              <p:nvPr/>
            </p:nvSpPr>
            <p:spPr bwMode="auto">
              <a:xfrm>
                <a:off x="1379" y="1472"/>
                <a:ext cx="244" cy="139"/>
              </a:xfrm>
              <a:custGeom>
                <a:avLst/>
                <a:gdLst/>
                <a:ahLst/>
                <a:cxnLst>
                  <a:cxn ang="0">
                    <a:pos x="3" y="0"/>
                  </a:cxn>
                  <a:cxn ang="0">
                    <a:pos x="0" y="7"/>
                  </a:cxn>
                  <a:cxn ang="0">
                    <a:pos x="0" y="7"/>
                  </a:cxn>
                  <a:cxn ang="0">
                    <a:pos x="49" y="32"/>
                  </a:cxn>
                  <a:cxn ang="0">
                    <a:pos x="56" y="17"/>
                  </a:cxn>
                  <a:cxn ang="0">
                    <a:pos x="3" y="0"/>
                  </a:cxn>
                </a:cxnLst>
                <a:rect l="0" t="0" r="r" b="b"/>
                <a:pathLst>
                  <a:path w="56" h="32">
                    <a:moveTo>
                      <a:pt x="3" y="0"/>
                    </a:moveTo>
                    <a:cubicBezTo>
                      <a:pt x="2" y="3"/>
                      <a:pt x="1" y="5"/>
                      <a:pt x="0" y="7"/>
                    </a:cubicBezTo>
                    <a:cubicBezTo>
                      <a:pt x="0" y="7"/>
                      <a:pt x="0" y="7"/>
                      <a:pt x="0" y="7"/>
                    </a:cubicBezTo>
                    <a:cubicBezTo>
                      <a:pt x="49" y="32"/>
                      <a:pt x="49" y="32"/>
                      <a:pt x="49" y="32"/>
                    </a:cubicBezTo>
                    <a:cubicBezTo>
                      <a:pt x="52" y="27"/>
                      <a:pt x="54" y="22"/>
                      <a:pt x="56" y="17"/>
                    </a:cubicBezTo>
                    <a:cubicBezTo>
                      <a:pt x="3" y="0"/>
                      <a:pt x="3" y="0"/>
                      <a:pt x="3" y="0"/>
                    </a:cubicBezTo>
                    <a:close/>
                  </a:path>
                </a:pathLst>
              </a:custGeom>
              <a:solidFill>
                <a:srgbClr val="D7594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1" name="Freeform 37"/>
              <p:cNvSpPr>
                <a:spLocks noEditPoints="1"/>
              </p:cNvSpPr>
              <p:nvPr/>
            </p:nvSpPr>
            <p:spPr bwMode="auto">
              <a:xfrm>
                <a:off x="1375" y="1467"/>
                <a:ext cx="248" cy="149"/>
              </a:xfrm>
              <a:custGeom>
                <a:avLst/>
                <a:gdLst/>
                <a:ahLst/>
                <a:cxnLst>
                  <a:cxn ang="0">
                    <a:pos x="51" y="34"/>
                  </a:cxn>
                  <a:cxn ang="0">
                    <a:pos x="0" y="8"/>
                  </a:cxn>
                  <a:cxn ang="0">
                    <a:pos x="0" y="8"/>
                  </a:cxn>
                  <a:cxn ang="0">
                    <a:pos x="3" y="1"/>
                  </a:cxn>
                  <a:cxn ang="0">
                    <a:pos x="3" y="0"/>
                  </a:cxn>
                  <a:cxn ang="0">
                    <a:pos x="57" y="17"/>
                  </a:cxn>
                  <a:cxn ang="0">
                    <a:pos x="57" y="18"/>
                  </a:cxn>
                  <a:cxn ang="0">
                    <a:pos x="51" y="34"/>
                  </a:cxn>
                  <a:cxn ang="0">
                    <a:pos x="2" y="8"/>
                  </a:cxn>
                  <a:cxn ang="0">
                    <a:pos x="50" y="32"/>
                  </a:cxn>
                  <a:cxn ang="0">
                    <a:pos x="56" y="18"/>
                  </a:cxn>
                  <a:cxn ang="0">
                    <a:pos x="4" y="2"/>
                  </a:cxn>
                  <a:cxn ang="0">
                    <a:pos x="2" y="8"/>
                  </a:cxn>
                </a:cxnLst>
                <a:rect l="0" t="0" r="r" b="b"/>
                <a:pathLst>
                  <a:path w="57" h="34">
                    <a:moveTo>
                      <a:pt x="51" y="34"/>
                    </a:moveTo>
                    <a:cubicBezTo>
                      <a:pt x="0" y="8"/>
                      <a:pt x="0" y="8"/>
                      <a:pt x="0" y="8"/>
                    </a:cubicBezTo>
                    <a:cubicBezTo>
                      <a:pt x="0" y="8"/>
                      <a:pt x="0" y="8"/>
                      <a:pt x="0" y="8"/>
                    </a:cubicBezTo>
                    <a:cubicBezTo>
                      <a:pt x="2" y="6"/>
                      <a:pt x="2" y="3"/>
                      <a:pt x="3" y="1"/>
                    </a:cubicBezTo>
                    <a:cubicBezTo>
                      <a:pt x="3" y="0"/>
                      <a:pt x="3" y="0"/>
                      <a:pt x="3" y="0"/>
                    </a:cubicBezTo>
                    <a:cubicBezTo>
                      <a:pt x="57" y="17"/>
                      <a:pt x="57" y="17"/>
                      <a:pt x="57" y="17"/>
                    </a:cubicBezTo>
                    <a:cubicBezTo>
                      <a:pt x="57" y="18"/>
                      <a:pt x="57" y="18"/>
                      <a:pt x="57" y="18"/>
                    </a:cubicBezTo>
                    <a:cubicBezTo>
                      <a:pt x="56" y="23"/>
                      <a:pt x="53" y="28"/>
                      <a:pt x="51" y="34"/>
                    </a:cubicBezTo>
                    <a:close/>
                    <a:moveTo>
                      <a:pt x="2" y="8"/>
                    </a:moveTo>
                    <a:cubicBezTo>
                      <a:pt x="50" y="32"/>
                      <a:pt x="50" y="32"/>
                      <a:pt x="50" y="32"/>
                    </a:cubicBezTo>
                    <a:cubicBezTo>
                      <a:pt x="52" y="28"/>
                      <a:pt x="54" y="23"/>
                      <a:pt x="56" y="18"/>
                    </a:cubicBezTo>
                    <a:cubicBezTo>
                      <a:pt x="4" y="2"/>
                      <a:pt x="4" y="2"/>
                      <a:pt x="4" y="2"/>
                    </a:cubicBezTo>
                    <a:cubicBezTo>
                      <a:pt x="4" y="4"/>
                      <a:pt x="3" y="6"/>
                      <a:pt x="2" y="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2" name="Freeform 38"/>
              <p:cNvSpPr>
                <a:spLocks/>
              </p:cNvSpPr>
              <p:nvPr/>
            </p:nvSpPr>
            <p:spPr bwMode="auto">
              <a:xfrm>
                <a:off x="1392" y="1441"/>
                <a:ext cx="127" cy="66"/>
              </a:xfrm>
              <a:custGeom>
                <a:avLst/>
                <a:gdLst/>
                <a:ahLst/>
                <a:cxnLst>
                  <a:cxn ang="0">
                    <a:pos x="1" y="0"/>
                  </a:cxn>
                  <a:cxn ang="0">
                    <a:pos x="0" y="7"/>
                  </a:cxn>
                  <a:cxn ang="0">
                    <a:pos x="0" y="7"/>
                  </a:cxn>
                  <a:cxn ang="0">
                    <a:pos x="26" y="15"/>
                  </a:cxn>
                  <a:cxn ang="0">
                    <a:pos x="29" y="4"/>
                  </a:cxn>
                  <a:cxn ang="0">
                    <a:pos x="1" y="0"/>
                  </a:cxn>
                </a:cxnLst>
                <a:rect l="0" t="0" r="r" b="b"/>
                <a:pathLst>
                  <a:path w="29" h="15">
                    <a:moveTo>
                      <a:pt x="1" y="0"/>
                    </a:moveTo>
                    <a:cubicBezTo>
                      <a:pt x="1" y="3"/>
                      <a:pt x="0" y="5"/>
                      <a:pt x="0" y="7"/>
                    </a:cubicBezTo>
                    <a:cubicBezTo>
                      <a:pt x="0" y="7"/>
                      <a:pt x="0" y="7"/>
                      <a:pt x="0" y="7"/>
                    </a:cubicBezTo>
                    <a:cubicBezTo>
                      <a:pt x="26" y="15"/>
                      <a:pt x="26" y="15"/>
                      <a:pt x="26" y="15"/>
                    </a:cubicBezTo>
                    <a:cubicBezTo>
                      <a:pt x="27" y="12"/>
                      <a:pt x="28" y="8"/>
                      <a:pt x="29" y="4"/>
                    </a:cubicBezTo>
                    <a:cubicBezTo>
                      <a:pt x="1" y="0"/>
                      <a:pt x="1" y="0"/>
                      <a:pt x="1"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3" name="Freeform 39"/>
              <p:cNvSpPr>
                <a:spLocks noEditPoints="1"/>
              </p:cNvSpPr>
              <p:nvPr/>
            </p:nvSpPr>
            <p:spPr bwMode="auto">
              <a:xfrm>
                <a:off x="1388" y="1437"/>
                <a:ext cx="131" cy="74"/>
              </a:xfrm>
              <a:custGeom>
                <a:avLst/>
                <a:gdLst/>
                <a:ahLst/>
                <a:cxnLst>
                  <a:cxn ang="0">
                    <a:pos x="28" y="17"/>
                  </a:cxn>
                  <a:cxn ang="0">
                    <a:pos x="0" y="9"/>
                  </a:cxn>
                  <a:cxn ang="0">
                    <a:pos x="0" y="8"/>
                  </a:cxn>
                  <a:cxn ang="0">
                    <a:pos x="2" y="1"/>
                  </a:cxn>
                  <a:cxn ang="0">
                    <a:pos x="2" y="0"/>
                  </a:cxn>
                  <a:cxn ang="0">
                    <a:pos x="30" y="4"/>
                  </a:cxn>
                  <a:cxn ang="0">
                    <a:pos x="30" y="5"/>
                  </a:cxn>
                  <a:cxn ang="0">
                    <a:pos x="28" y="17"/>
                  </a:cxn>
                  <a:cxn ang="0">
                    <a:pos x="2" y="8"/>
                  </a:cxn>
                  <a:cxn ang="0">
                    <a:pos x="27" y="16"/>
                  </a:cxn>
                  <a:cxn ang="0">
                    <a:pos x="29" y="5"/>
                  </a:cxn>
                  <a:cxn ang="0">
                    <a:pos x="3" y="2"/>
                  </a:cxn>
                  <a:cxn ang="0">
                    <a:pos x="2" y="8"/>
                  </a:cxn>
                </a:cxnLst>
                <a:rect l="0" t="0" r="r" b="b"/>
                <a:pathLst>
                  <a:path w="30" h="17">
                    <a:moveTo>
                      <a:pt x="28" y="17"/>
                    </a:moveTo>
                    <a:cubicBezTo>
                      <a:pt x="0" y="9"/>
                      <a:pt x="0" y="9"/>
                      <a:pt x="0" y="9"/>
                    </a:cubicBezTo>
                    <a:cubicBezTo>
                      <a:pt x="0" y="8"/>
                      <a:pt x="0" y="8"/>
                      <a:pt x="0" y="8"/>
                    </a:cubicBezTo>
                    <a:cubicBezTo>
                      <a:pt x="1" y="6"/>
                      <a:pt x="1" y="3"/>
                      <a:pt x="2" y="1"/>
                    </a:cubicBezTo>
                    <a:cubicBezTo>
                      <a:pt x="2" y="0"/>
                      <a:pt x="2" y="0"/>
                      <a:pt x="2" y="0"/>
                    </a:cubicBezTo>
                    <a:cubicBezTo>
                      <a:pt x="30" y="4"/>
                      <a:pt x="30" y="4"/>
                      <a:pt x="30" y="4"/>
                    </a:cubicBezTo>
                    <a:cubicBezTo>
                      <a:pt x="30" y="5"/>
                      <a:pt x="30" y="5"/>
                      <a:pt x="30" y="5"/>
                    </a:cubicBezTo>
                    <a:cubicBezTo>
                      <a:pt x="30" y="9"/>
                      <a:pt x="29" y="13"/>
                      <a:pt x="28" y="17"/>
                    </a:cubicBezTo>
                    <a:close/>
                    <a:moveTo>
                      <a:pt x="2" y="8"/>
                    </a:moveTo>
                    <a:cubicBezTo>
                      <a:pt x="27" y="16"/>
                      <a:pt x="27" y="16"/>
                      <a:pt x="27" y="16"/>
                    </a:cubicBezTo>
                    <a:cubicBezTo>
                      <a:pt x="28" y="12"/>
                      <a:pt x="28" y="9"/>
                      <a:pt x="29" y="5"/>
                    </a:cubicBezTo>
                    <a:cubicBezTo>
                      <a:pt x="3" y="2"/>
                      <a:pt x="3" y="2"/>
                      <a:pt x="3" y="2"/>
                    </a:cubicBezTo>
                    <a:cubicBezTo>
                      <a:pt x="3" y="4"/>
                      <a:pt x="2" y="6"/>
                      <a:pt x="2" y="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4" name="Freeform 40"/>
              <p:cNvSpPr>
                <a:spLocks/>
              </p:cNvSpPr>
              <p:nvPr/>
            </p:nvSpPr>
            <p:spPr bwMode="auto">
              <a:xfrm>
                <a:off x="1396" y="1406"/>
                <a:ext cx="123" cy="53"/>
              </a:xfrm>
              <a:custGeom>
                <a:avLst/>
                <a:gdLst/>
                <a:ahLst/>
                <a:cxnLst>
                  <a:cxn ang="0">
                    <a:pos x="28" y="0"/>
                  </a:cxn>
                  <a:cxn ang="0">
                    <a:pos x="1" y="1"/>
                  </a:cxn>
                  <a:cxn ang="0">
                    <a:pos x="1" y="1"/>
                  </a:cxn>
                  <a:cxn ang="0">
                    <a:pos x="1" y="3"/>
                  </a:cxn>
                  <a:cxn ang="0">
                    <a:pos x="0" y="8"/>
                  </a:cxn>
                  <a:cxn ang="0">
                    <a:pos x="0" y="8"/>
                  </a:cxn>
                  <a:cxn ang="0">
                    <a:pos x="28" y="12"/>
                  </a:cxn>
                  <a:cxn ang="0">
                    <a:pos x="28" y="0"/>
                  </a:cxn>
                </a:cxnLst>
                <a:rect l="0" t="0" r="r" b="b"/>
                <a:pathLst>
                  <a:path w="28" h="12">
                    <a:moveTo>
                      <a:pt x="28" y="0"/>
                    </a:moveTo>
                    <a:cubicBezTo>
                      <a:pt x="1" y="1"/>
                      <a:pt x="1" y="1"/>
                      <a:pt x="1" y="1"/>
                    </a:cubicBezTo>
                    <a:cubicBezTo>
                      <a:pt x="1" y="1"/>
                      <a:pt x="1" y="1"/>
                      <a:pt x="1" y="1"/>
                    </a:cubicBezTo>
                    <a:cubicBezTo>
                      <a:pt x="1" y="2"/>
                      <a:pt x="1" y="2"/>
                      <a:pt x="1" y="3"/>
                    </a:cubicBezTo>
                    <a:cubicBezTo>
                      <a:pt x="1" y="5"/>
                      <a:pt x="0" y="7"/>
                      <a:pt x="0" y="8"/>
                    </a:cubicBezTo>
                    <a:cubicBezTo>
                      <a:pt x="0" y="8"/>
                      <a:pt x="0" y="8"/>
                      <a:pt x="0" y="8"/>
                    </a:cubicBezTo>
                    <a:cubicBezTo>
                      <a:pt x="28" y="12"/>
                      <a:pt x="28" y="12"/>
                      <a:pt x="28" y="12"/>
                    </a:cubicBezTo>
                    <a:cubicBezTo>
                      <a:pt x="28" y="8"/>
                      <a:pt x="28" y="4"/>
                      <a:pt x="28" y="0"/>
                    </a:cubicBezTo>
                    <a:close/>
                  </a:path>
                </a:pathLst>
              </a:custGeom>
              <a:solidFill>
                <a:srgbClr val="6F737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 name="Freeform 41"/>
              <p:cNvSpPr>
                <a:spLocks noEditPoints="1"/>
              </p:cNvSpPr>
              <p:nvPr/>
            </p:nvSpPr>
            <p:spPr bwMode="auto">
              <a:xfrm>
                <a:off x="1392" y="1402"/>
                <a:ext cx="131" cy="57"/>
              </a:xfrm>
              <a:custGeom>
                <a:avLst/>
                <a:gdLst/>
                <a:ahLst/>
                <a:cxnLst>
                  <a:cxn ang="0">
                    <a:pos x="29" y="13"/>
                  </a:cxn>
                  <a:cxn ang="0">
                    <a:pos x="0" y="10"/>
                  </a:cxn>
                  <a:cxn ang="0">
                    <a:pos x="1" y="9"/>
                  </a:cxn>
                  <a:cxn ang="0">
                    <a:pos x="1" y="4"/>
                  </a:cxn>
                  <a:cxn ang="0">
                    <a:pos x="1" y="2"/>
                  </a:cxn>
                  <a:cxn ang="0">
                    <a:pos x="1" y="1"/>
                  </a:cxn>
                  <a:cxn ang="0">
                    <a:pos x="30" y="0"/>
                  </a:cxn>
                  <a:cxn ang="0">
                    <a:pos x="30" y="0"/>
                  </a:cxn>
                  <a:cxn ang="0">
                    <a:pos x="29" y="13"/>
                  </a:cxn>
                  <a:cxn ang="0">
                    <a:pos x="2" y="9"/>
                  </a:cxn>
                  <a:cxn ang="0">
                    <a:pos x="28" y="12"/>
                  </a:cxn>
                  <a:cxn ang="0">
                    <a:pos x="28" y="1"/>
                  </a:cxn>
                  <a:cxn ang="0">
                    <a:pos x="2" y="3"/>
                  </a:cxn>
                  <a:cxn ang="0">
                    <a:pos x="2" y="4"/>
                  </a:cxn>
                  <a:cxn ang="0">
                    <a:pos x="2" y="9"/>
                  </a:cxn>
                </a:cxnLst>
                <a:rect l="0" t="0" r="r" b="b"/>
                <a:pathLst>
                  <a:path w="30" h="13">
                    <a:moveTo>
                      <a:pt x="29" y="13"/>
                    </a:moveTo>
                    <a:cubicBezTo>
                      <a:pt x="0" y="10"/>
                      <a:pt x="0" y="10"/>
                      <a:pt x="0" y="10"/>
                    </a:cubicBezTo>
                    <a:cubicBezTo>
                      <a:pt x="1" y="9"/>
                      <a:pt x="1" y="9"/>
                      <a:pt x="1" y="9"/>
                    </a:cubicBezTo>
                    <a:cubicBezTo>
                      <a:pt x="1" y="8"/>
                      <a:pt x="1" y="6"/>
                      <a:pt x="1" y="4"/>
                    </a:cubicBezTo>
                    <a:cubicBezTo>
                      <a:pt x="1" y="3"/>
                      <a:pt x="1" y="3"/>
                      <a:pt x="1" y="2"/>
                    </a:cubicBezTo>
                    <a:cubicBezTo>
                      <a:pt x="1" y="1"/>
                      <a:pt x="1" y="1"/>
                      <a:pt x="1" y="1"/>
                    </a:cubicBezTo>
                    <a:cubicBezTo>
                      <a:pt x="30" y="0"/>
                      <a:pt x="30" y="0"/>
                      <a:pt x="30" y="0"/>
                    </a:cubicBezTo>
                    <a:cubicBezTo>
                      <a:pt x="30" y="0"/>
                      <a:pt x="30" y="0"/>
                      <a:pt x="30" y="0"/>
                    </a:cubicBezTo>
                    <a:cubicBezTo>
                      <a:pt x="30" y="5"/>
                      <a:pt x="30" y="9"/>
                      <a:pt x="29" y="13"/>
                    </a:cubicBezTo>
                    <a:close/>
                    <a:moveTo>
                      <a:pt x="2" y="9"/>
                    </a:moveTo>
                    <a:cubicBezTo>
                      <a:pt x="28" y="12"/>
                      <a:pt x="28" y="12"/>
                      <a:pt x="28" y="12"/>
                    </a:cubicBezTo>
                    <a:cubicBezTo>
                      <a:pt x="28" y="8"/>
                      <a:pt x="29" y="5"/>
                      <a:pt x="28" y="1"/>
                    </a:cubicBezTo>
                    <a:cubicBezTo>
                      <a:pt x="2" y="3"/>
                      <a:pt x="2" y="3"/>
                      <a:pt x="2" y="3"/>
                    </a:cubicBezTo>
                    <a:cubicBezTo>
                      <a:pt x="2" y="3"/>
                      <a:pt x="2" y="4"/>
                      <a:pt x="2" y="4"/>
                    </a:cubicBezTo>
                    <a:cubicBezTo>
                      <a:pt x="2" y="6"/>
                      <a:pt x="2" y="7"/>
                      <a:pt x="2" y="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 name="Freeform 42"/>
              <p:cNvSpPr>
                <a:spLocks/>
              </p:cNvSpPr>
              <p:nvPr/>
            </p:nvSpPr>
            <p:spPr bwMode="auto">
              <a:xfrm>
                <a:off x="1396" y="1293"/>
                <a:ext cx="393" cy="118"/>
              </a:xfrm>
              <a:custGeom>
                <a:avLst/>
                <a:gdLst/>
                <a:ahLst/>
                <a:cxnLst>
                  <a:cxn ang="0">
                    <a:pos x="87" y="0"/>
                  </a:cxn>
                  <a:cxn ang="0">
                    <a:pos x="0" y="20"/>
                  </a:cxn>
                  <a:cxn ang="0">
                    <a:pos x="0" y="20"/>
                  </a:cxn>
                  <a:cxn ang="0">
                    <a:pos x="1" y="27"/>
                  </a:cxn>
                  <a:cxn ang="0">
                    <a:pos x="1" y="27"/>
                  </a:cxn>
                  <a:cxn ang="0">
                    <a:pos x="90" y="22"/>
                  </a:cxn>
                  <a:cxn ang="0">
                    <a:pos x="87" y="0"/>
                  </a:cxn>
                </a:cxnLst>
                <a:rect l="0" t="0" r="r" b="b"/>
                <a:pathLst>
                  <a:path w="90" h="27">
                    <a:moveTo>
                      <a:pt x="87" y="0"/>
                    </a:moveTo>
                    <a:cubicBezTo>
                      <a:pt x="0" y="20"/>
                      <a:pt x="0" y="20"/>
                      <a:pt x="0" y="20"/>
                    </a:cubicBezTo>
                    <a:cubicBezTo>
                      <a:pt x="0" y="20"/>
                      <a:pt x="0" y="20"/>
                      <a:pt x="0" y="20"/>
                    </a:cubicBezTo>
                    <a:cubicBezTo>
                      <a:pt x="0" y="22"/>
                      <a:pt x="0" y="25"/>
                      <a:pt x="1" y="27"/>
                    </a:cubicBezTo>
                    <a:cubicBezTo>
                      <a:pt x="1" y="27"/>
                      <a:pt x="1" y="27"/>
                      <a:pt x="1" y="27"/>
                    </a:cubicBezTo>
                    <a:cubicBezTo>
                      <a:pt x="90" y="22"/>
                      <a:pt x="90" y="22"/>
                      <a:pt x="90" y="22"/>
                    </a:cubicBezTo>
                    <a:cubicBezTo>
                      <a:pt x="90" y="15"/>
                      <a:pt x="89" y="7"/>
                      <a:pt x="87" y="0"/>
                    </a:cubicBezTo>
                    <a:close/>
                  </a:path>
                </a:pathLst>
              </a:custGeom>
              <a:solidFill>
                <a:srgbClr val="D7594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7" name="Freeform 43"/>
              <p:cNvSpPr>
                <a:spLocks noEditPoints="1"/>
              </p:cNvSpPr>
              <p:nvPr/>
            </p:nvSpPr>
            <p:spPr bwMode="auto">
              <a:xfrm>
                <a:off x="1392" y="1288"/>
                <a:ext cx="402" cy="127"/>
              </a:xfrm>
              <a:custGeom>
                <a:avLst/>
                <a:gdLst/>
                <a:ahLst/>
                <a:cxnLst>
                  <a:cxn ang="0">
                    <a:pos x="1" y="29"/>
                  </a:cxn>
                  <a:cxn ang="0">
                    <a:pos x="1" y="28"/>
                  </a:cxn>
                  <a:cxn ang="0">
                    <a:pos x="0" y="21"/>
                  </a:cxn>
                  <a:cxn ang="0">
                    <a:pos x="0" y="20"/>
                  </a:cxn>
                  <a:cxn ang="0">
                    <a:pos x="89" y="0"/>
                  </a:cxn>
                  <a:cxn ang="0">
                    <a:pos x="89" y="0"/>
                  </a:cxn>
                  <a:cxn ang="0">
                    <a:pos x="92" y="23"/>
                  </a:cxn>
                  <a:cxn ang="0">
                    <a:pos x="92" y="24"/>
                  </a:cxn>
                  <a:cxn ang="0">
                    <a:pos x="1" y="29"/>
                  </a:cxn>
                  <a:cxn ang="0">
                    <a:pos x="1" y="21"/>
                  </a:cxn>
                  <a:cxn ang="0">
                    <a:pos x="2" y="27"/>
                  </a:cxn>
                  <a:cxn ang="0">
                    <a:pos x="90" y="23"/>
                  </a:cxn>
                  <a:cxn ang="0">
                    <a:pos x="87" y="1"/>
                  </a:cxn>
                  <a:cxn ang="0">
                    <a:pos x="1" y="21"/>
                  </a:cxn>
                </a:cxnLst>
                <a:rect l="0" t="0" r="r" b="b"/>
                <a:pathLst>
                  <a:path w="92" h="29">
                    <a:moveTo>
                      <a:pt x="1" y="29"/>
                    </a:moveTo>
                    <a:cubicBezTo>
                      <a:pt x="1" y="28"/>
                      <a:pt x="1" y="28"/>
                      <a:pt x="1" y="28"/>
                    </a:cubicBezTo>
                    <a:cubicBezTo>
                      <a:pt x="1" y="26"/>
                      <a:pt x="0" y="23"/>
                      <a:pt x="0" y="21"/>
                    </a:cubicBezTo>
                    <a:cubicBezTo>
                      <a:pt x="0" y="20"/>
                      <a:pt x="0" y="20"/>
                      <a:pt x="0" y="20"/>
                    </a:cubicBezTo>
                    <a:cubicBezTo>
                      <a:pt x="89" y="0"/>
                      <a:pt x="89" y="0"/>
                      <a:pt x="89" y="0"/>
                    </a:cubicBezTo>
                    <a:cubicBezTo>
                      <a:pt x="89" y="0"/>
                      <a:pt x="89" y="0"/>
                      <a:pt x="89" y="0"/>
                    </a:cubicBezTo>
                    <a:cubicBezTo>
                      <a:pt x="90" y="8"/>
                      <a:pt x="91" y="16"/>
                      <a:pt x="92" y="23"/>
                    </a:cubicBezTo>
                    <a:cubicBezTo>
                      <a:pt x="92" y="24"/>
                      <a:pt x="92" y="24"/>
                      <a:pt x="92" y="24"/>
                    </a:cubicBezTo>
                    <a:lnTo>
                      <a:pt x="1" y="29"/>
                    </a:lnTo>
                    <a:close/>
                    <a:moveTo>
                      <a:pt x="1" y="21"/>
                    </a:moveTo>
                    <a:cubicBezTo>
                      <a:pt x="2" y="23"/>
                      <a:pt x="2" y="25"/>
                      <a:pt x="2" y="27"/>
                    </a:cubicBezTo>
                    <a:cubicBezTo>
                      <a:pt x="90" y="23"/>
                      <a:pt x="90" y="23"/>
                      <a:pt x="90" y="23"/>
                    </a:cubicBezTo>
                    <a:cubicBezTo>
                      <a:pt x="90" y="15"/>
                      <a:pt x="89" y="8"/>
                      <a:pt x="87" y="1"/>
                    </a:cubicBezTo>
                    <a:lnTo>
                      <a:pt x="1"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8" name="Freeform 44"/>
              <p:cNvSpPr>
                <a:spLocks/>
              </p:cNvSpPr>
              <p:nvPr/>
            </p:nvSpPr>
            <p:spPr bwMode="auto">
              <a:xfrm>
                <a:off x="1383" y="1323"/>
                <a:ext cx="70" cy="57"/>
              </a:xfrm>
              <a:custGeom>
                <a:avLst/>
                <a:gdLst/>
                <a:ahLst/>
                <a:cxnLst>
                  <a:cxn ang="0">
                    <a:pos x="13" y="0"/>
                  </a:cxn>
                  <a:cxn ang="0">
                    <a:pos x="0" y="6"/>
                  </a:cxn>
                  <a:cxn ang="0">
                    <a:pos x="0" y="6"/>
                  </a:cxn>
                  <a:cxn ang="0">
                    <a:pos x="3" y="13"/>
                  </a:cxn>
                  <a:cxn ang="0">
                    <a:pos x="3" y="13"/>
                  </a:cxn>
                  <a:cxn ang="0">
                    <a:pos x="16" y="10"/>
                  </a:cxn>
                  <a:cxn ang="0">
                    <a:pos x="13" y="0"/>
                  </a:cxn>
                </a:cxnLst>
                <a:rect l="0" t="0" r="r" b="b"/>
                <a:pathLst>
                  <a:path w="16" h="13">
                    <a:moveTo>
                      <a:pt x="13" y="0"/>
                    </a:moveTo>
                    <a:cubicBezTo>
                      <a:pt x="0" y="6"/>
                      <a:pt x="0" y="6"/>
                      <a:pt x="0" y="6"/>
                    </a:cubicBezTo>
                    <a:cubicBezTo>
                      <a:pt x="0" y="6"/>
                      <a:pt x="0" y="6"/>
                      <a:pt x="0" y="6"/>
                    </a:cubicBezTo>
                    <a:cubicBezTo>
                      <a:pt x="1" y="8"/>
                      <a:pt x="2" y="10"/>
                      <a:pt x="3" y="13"/>
                    </a:cubicBezTo>
                    <a:cubicBezTo>
                      <a:pt x="3" y="13"/>
                      <a:pt x="3" y="13"/>
                      <a:pt x="3" y="13"/>
                    </a:cubicBezTo>
                    <a:cubicBezTo>
                      <a:pt x="16" y="10"/>
                      <a:pt x="16" y="10"/>
                      <a:pt x="16" y="10"/>
                    </a:cubicBezTo>
                    <a:cubicBezTo>
                      <a:pt x="15" y="7"/>
                      <a:pt x="14" y="3"/>
                      <a:pt x="13" y="0"/>
                    </a:cubicBezTo>
                    <a:close/>
                  </a:path>
                </a:pathLst>
              </a:custGeom>
              <a:solidFill>
                <a:srgbClr val="D7594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9" name="Freeform 45"/>
              <p:cNvSpPr>
                <a:spLocks noEditPoints="1"/>
              </p:cNvSpPr>
              <p:nvPr/>
            </p:nvSpPr>
            <p:spPr bwMode="auto">
              <a:xfrm>
                <a:off x="1379" y="1323"/>
                <a:ext cx="79" cy="61"/>
              </a:xfrm>
              <a:custGeom>
                <a:avLst/>
                <a:gdLst/>
                <a:ahLst/>
                <a:cxnLst>
                  <a:cxn ang="0">
                    <a:pos x="3" y="14"/>
                  </a:cxn>
                  <a:cxn ang="0">
                    <a:pos x="3" y="13"/>
                  </a:cxn>
                  <a:cxn ang="0">
                    <a:pos x="1" y="6"/>
                  </a:cxn>
                  <a:cxn ang="0">
                    <a:pos x="0" y="6"/>
                  </a:cxn>
                  <a:cxn ang="0">
                    <a:pos x="14" y="0"/>
                  </a:cxn>
                  <a:cxn ang="0">
                    <a:pos x="15" y="0"/>
                  </a:cxn>
                  <a:cxn ang="0">
                    <a:pos x="18" y="10"/>
                  </a:cxn>
                  <a:cxn ang="0">
                    <a:pos x="18" y="10"/>
                  </a:cxn>
                  <a:cxn ang="0">
                    <a:pos x="3" y="14"/>
                  </a:cxn>
                  <a:cxn ang="0">
                    <a:pos x="2" y="6"/>
                  </a:cxn>
                  <a:cxn ang="0">
                    <a:pos x="4" y="12"/>
                  </a:cxn>
                  <a:cxn ang="0">
                    <a:pos x="16" y="9"/>
                  </a:cxn>
                  <a:cxn ang="0">
                    <a:pos x="14" y="1"/>
                  </a:cxn>
                  <a:cxn ang="0">
                    <a:pos x="2" y="6"/>
                  </a:cxn>
                </a:cxnLst>
                <a:rect l="0" t="0" r="r" b="b"/>
                <a:pathLst>
                  <a:path w="18" h="14">
                    <a:moveTo>
                      <a:pt x="3" y="14"/>
                    </a:moveTo>
                    <a:cubicBezTo>
                      <a:pt x="3" y="13"/>
                      <a:pt x="3" y="13"/>
                      <a:pt x="3" y="13"/>
                    </a:cubicBezTo>
                    <a:cubicBezTo>
                      <a:pt x="2" y="11"/>
                      <a:pt x="2" y="8"/>
                      <a:pt x="1" y="6"/>
                    </a:cubicBezTo>
                    <a:cubicBezTo>
                      <a:pt x="0" y="6"/>
                      <a:pt x="0" y="6"/>
                      <a:pt x="0" y="6"/>
                    </a:cubicBezTo>
                    <a:cubicBezTo>
                      <a:pt x="14" y="0"/>
                      <a:pt x="14" y="0"/>
                      <a:pt x="14" y="0"/>
                    </a:cubicBezTo>
                    <a:cubicBezTo>
                      <a:pt x="15" y="0"/>
                      <a:pt x="15" y="0"/>
                      <a:pt x="15" y="0"/>
                    </a:cubicBezTo>
                    <a:cubicBezTo>
                      <a:pt x="16" y="3"/>
                      <a:pt x="17" y="6"/>
                      <a:pt x="18" y="10"/>
                    </a:cubicBezTo>
                    <a:cubicBezTo>
                      <a:pt x="18" y="10"/>
                      <a:pt x="18" y="10"/>
                      <a:pt x="18" y="10"/>
                    </a:cubicBezTo>
                    <a:lnTo>
                      <a:pt x="3" y="14"/>
                    </a:lnTo>
                    <a:close/>
                    <a:moveTo>
                      <a:pt x="2" y="6"/>
                    </a:moveTo>
                    <a:cubicBezTo>
                      <a:pt x="3" y="8"/>
                      <a:pt x="4" y="10"/>
                      <a:pt x="4" y="12"/>
                    </a:cubicBezTo>
                    <a:cubicBezTo>
                      <a:pt x="16" y="9"/>
                      <a:pt x="16" y="9"/>
                      <a:pt x="16" y="9"/>
                    </a:cubicBezTo>
                    <a:cubicBezTo>
                      <a:pt x="15" y="7"/>
                      <a:pt x="15" y="4"/>
                      <a:pt x="14" y="1"/>
                    </a:cubicBezTo>
                    <a:lnTo>
                      <a:pt x="2"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0" name="Freeform 46"/>
              <p:cNvSpPr>
                <a:spLocks/>
              </p:cNvSpPr>
              <p:nvPr/>
            </p:nvSpPr>
            <p:spPr bwMode="auto">
              <a:xfrm>
                <a:off x="1370" y="1092"/>
                <a:ext cx="402" cy="257"/>
              </a:xfrm>
              <a:custGeom>
                <a:avLst/>
                <a:gdLst/>
                <a:ahLst/>
                <a:cxnLst>
                  <a:cxn ang="0">
                    <a:pos x="81" y="0"/>
                  </a:cxn>
                  <a:cxn ang="0">
                    <a:pos x="0" y="52"/>
                  </a:cxn>
                  <a:cxn ang="0">
                    <a:pos x="0" y="52"/>
                  </a:cxn>
                  <a:cxn ang="0">
                    <a:pos x="3" y="59"/>
                  </a:cxn>
                  <a:cxn ang="0">
                    <a:pos x="3" y="59"/>
                  </a:cxn>
                  <a:cxn ang="0">
                    <a:pos x="92" y="21"/>
                  </a:cxn>
                  <a:cxn ang="0">
                    <a:pos x="81" y="0"/>
                  </a:cxn>
                </a:cxnLst>
                <a:rect l="0" t="0" r="r" b="b"/>
                <a:pathLst>
                  <a:path w="92" h="59">
                    <a:moveTo>
                      <a:pt x="81" y="0"/>
                    </a:moveTo>
                    <a:cubicBezTo>
                      <a:pt x="0" y="52"/>
                      <a:pt x="0" y="52"/>
                      <a:pt x="0" y="52"/>
                    </a:cubicBezTo>
                    <a:cubicBezTo>
                      <a:pt x="0" y="52"/>
                      <a:pt x="0" y="52"/>
                      <a:pt x="0" y="52"/>
                    </a:cubicBezTo>
                    <a:cubicBezTo>
                      <a:pt x="1" y="55"/>
                      <a:pt x="2" y="57"/>
                      <a:pt x="3" y="59"/>
                    </a:cubicBezTo>
                    <a:cubicBezTo>
                      <a:pt x="3" y="59"/>
                      <a:pt x="3" y="59"/>
                      <a:pt x="3" y="59"/>
                    </a:cubicBezTo>
                    <a:cubicBezTo>
                      <a:pt x="92" y="21"/>
                      <a:pt x="92" y="21"/>
                      <a:pt x="92" y="21"/>
                    </a:cubicBezTo>
                    <a:cubicBezTo>
                      <a:pt x="89" y="14"/>
                      <a:pt x="85" y="6"/>
                      <a:pt x="81"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1" name="Freeform 47"/>
              <p:cNvSpPr>
                <a:spLocks noEditPoints="1"/>
              </p:cNvSpPr>
              <p:nvPr/>
            </p:nvSpPr>
            <p:spPr bwMode="auto">
              <a:xfrm>
                <a:off x="1366" y="1088"/>
                <a:ext cx="410" cy="266"/>
              </a:xfrm>
              <a:custGeom>
                <a:avLst/>
                <a:gdLst/>
                <a:ahLst/>
                <a:cxnLst>
                  <a:cxn ang="0">
                    <a:pos x="4" y="61"/>
                  </a:cxn>
                  <a:cxn ang="0">
                    <a:pos x="4" y="60"/>
                  </a:cxn>
                  <a:cxn ang="0">
                    <a:pos x="0" y="54"/>
                  </a:cxn>
                  <a:cxn ang="0">
                    <a:pos x="0" y="53"/>
                  </a:cxn>
                  <a:cxn ang="0">
                    <a:pos x="82" y="0"/>
                  </a:cxn>
                  <a:cxn ang="0">
                    <a:pos x="83" y="0"/>
                  </a:cxn>
                  <a:cxn ang="0">
                    <a:pos x="94" y="22"/>
                  </a:cxn>
                  <a:cxn ang="0">
                    <a:pos x="94" y="22"/>
                  </a:cxn>
                  <a:cxn ang="0">
                    <a:pos x="4" y="61"/>
                  </a:cxn>
                  <a:cxn ang="0">
                    <a:pos x="2" y="54"/>
                  </a:cxn>
                  <a:cxn ang="0">
                    <a:pos x="5" y="59"/>
                  </a:cxn>
                  <a:cxn ang="0">
                    <a:pos x="92" y="22"/>
                  </a:cxn>
                  <a:cxn ang="0">
                    <a:pos x="82" y="2"/>
                  </a:cxn>
                  <a:cxn ang="0">
                    <a:pos x="2" y="54"/>
                  </a:cxn>
                </a:cxnLst>
                <a:rect l="0" t="0" r="r" b="b"/>
                <a:pathLst>
                  <a:path w="94" h="61">
                    <a:moveTo>
                      <a:pt x="4" y="61"/>
                    </a:moveTo>
                    <a:cubicBezTo>
                      <a:pt x="4" y="60"/>
                      <a:pt x="4" y="60"/>
                      <a:pt x="4" y="60"/>
                    </a:cubicBezTo>
                    <a:cubicBezTo>
                      <a:pt x="3" y="58"/>
                      <a:pt x="2" y="56"/>
                      <a:pt x="0" y="54"/>
                    </a:cubicBezTo>
                    <a:cubicBezTo>
                      <a:pt x="0" y="53"/>
                      <a:pt x="0" y="53"/>
                      <a:pt x="0" y="53"/>
                    </a:cubicBezTo>
                    <a:cubicBezTo>
                      <a:pt x="82" y="0"/>
                      <a:pt x="82" y="0"/>
                      <a:pt x="82" y="0"/>
                    </a:cubicBezTo>
                    <a:cubicBezTo>
                      <a:pt x="83" y="0"/>
                      <a:pt x="83" y="0"/>
                      <a:pt x="83" y="0"/>
                    </a:cubicBezTo>
                    <a:cubicBezTo>
                      <a:pt x="87" y="7"/>
                      <a:pt x="91" y="14"/>
                      <a:pt x="94" y="22"/>
                    </a:cubicBezTo>
                    <a:cubicBezTo>
                      <a:pt x="94" y="22"/>
                      <a:pt x="94" y="22"/>
                      <a:pt x="94" y="22"/>
                    </a:cubicBezTo>
                    <a:lnTo>
                      <a:pt x="4" y="61"/>
                    </a:lnTo>
                    <a:close/>
                    <a:moveTo>
                      <a:pt x="2" y="54"/>
                    </a:moveTo>
                    <a:cubicBezTo>
                      <a:pt x="3" y="55"/>
                      <a:pt x="4" y="57"/>
                      <a:pt x="5" y="59"/>
                    </a:cubicBezTo>
                    <a:cubicBezTo>
                      <a:pt x="92" y="22"/>
                      <a:pt x="92" y="22"/>
                      <a:pt x="92" y="22"/>
                    </a:cubicBezTo>
                    <a:cubicBezTo>
                      <a:pt x="89" y="15"/>
                      <a:pt x="86" y="8"/>
                      <a:pt x="82" y="2"/>
                    </a:cubicBezTo>
                    <a:lnTo>
                      <a:pt x="2" y="5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2" name="Freeform 48"/>
              <p:cNvSpPr>
                <a:spLocks/>
              </p:cNvSpPr>
              <p:nvPr/>
            </p:nvSpPr>
            <p:spPr bwMode="auto">
              <a:xfrm>
                <a:off x="1348" y="1171"/>
                <a:ext cx="175" cy="148"/>
              </a:xfrm>
              <a:custGeom>
                <a:avLst/>
                <a:gdLst/>
                <a:ahLst/>
                <a:cxnLst>
                  <a:cxn ang="0">
                    <a:pos x="31" y="0"/>
                  </a:cxn>
                  <a:cxn ang="0">
                    <a:pos x="0" y="29"/>
                  </a:cxn>
                  <a:cxn ang="0">
                    <a:pos x="0" y="29"/>
                  </a:cxn>
                  <a:cxn ang="0">
                    <a:pos x="5" y="34"/>
                  </a:cxn>
                  <a:cxn ang="0">
                    <a:pos x="5" y="34"/>
                  </a:cxn>
                  <a:cxn ang="0">
                    <a:pos x="40" y="12"/>
                  </a:cxn>
                  <a:cxn ang="0">
                    <a:pos x="31" y="0"/>
                  </a:cxn>
                </a:cxnLst>
                <a:rect l="0" t="0" r="r" b="b"/>
                <a:pathLst>
                  <a:path w="40" h="34">
                    <a:moveTo>
                      <a:pt x="31" y="0"/>
                    </a:moveTo>
                    <a:cubicBezTo>
                      <a:pt x="0" y="29"/>
                      <a:pt x="0" y="29"/>
                      <a:pt x="0" y="29"/>
                    </a:cubicBezTo>
                    <a:cubicBezTo>
                      <a:pt x="0" y="29"/>
                      <a:pt x="0" y="29"/>
                      <a:pt x="0" y="29"/>
                    </a:cubicBezTo>
                    <a:cubicBezTo>
                      <a:pt x="2" y="31"/>
                      <a:pt x="4" y="32"/>
                      <a:pt x="5" y="34"/>
                    </a:cubicBezTo>
                    <a:cubicBezTo>
                      <a:pt x="5" y="34"/>
                      <a:pt x="5" y="34"/>
                      <a:pt x="5" y="34"/>
                    </a:cubicBezTo>
                    <a:cubicBezTo>
                      <a:pt x="40" y="12"/>
                      <a:pt x="40" y="12"/>
                      <a:pt x="40" y="12"/>
                    </a:cubicBezTo>
                    <a:cubicBezTo>
                      <a:pt x="37" y="8"/>
                      <a:pt x="34" y="4"/>
                      <a:pt x="31"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3" name="Freeform 49"/>
              <p:cNvSpPr>
                <a:spLocks noEditPoints="1"/>
              </p:cNvSpPr>
              <p:nvPr/>
            </p:nvSpPr>
            <p:spPr bwMode="auto">
              <a:xfrm>
                <a:off x="1344" y="1166"/>
                <a:ext cx="183" cy="157"/>
              </a:xfrm>
              <a:custGeom>
                <a:avLst/>
                <a:gdLst/>
                <a:ahLst/>
                <a:cxnLst>
                  <a:cxn ang="0">
                    <a:pos x="6" y="36"/>
                  </a:cxn>
                  <a:cxn ang="0">
                    <a:pos x="5" y="36"/>
                  </a:cxn>
                  <a:cxn ang="0">
                    <a:pos x="1" y="30"/>
                  </a:cxn>
                  <a:cxn ang="0">
                    <a:pos x="0" y="30"/>
                  </a:cxn>
                  <a:cxn ang="0">
                    <a:pos x="32" y="0"/>
                  </a:cxn>
                  <a:cxn ang="0">
                    <a:pos x="32" y="1"/>
                  </a:cxn>
                  <a:cxn ang="0">
                    <a:pos x="41" y="12"/>
                  </a:cxn>
                  <a:cxn ang="0">
                    <a:pos x="42" y="13"/>
                  </a:cxn>
                  <a:cxn ang="0">
                    <a:pos x="6" y="36"/>
                  </a:cxn>
                  <a:cxn ang="0">
                    <a:pos x="2" y="30"/>
                  </a:cxn>
                  <a:cxn ang="0">
                    <a:pos x="6" y="35"/>
                  </a:cxn>
                  <a:cxn ang="0">
                    <a:pos x="40" y="13"/>
                  </a:cxn>
                  <a:cxn ang="0">
                    <a:pos x="32" y="2"/>
                  </a:cxn>
                  <a:cxn ang="0">
                    <a:pos x="2" y="30"/>
                  </a:cxn>
                </a:cxnLst>
                <a:rect l="0" t="0" r="r" b="b"/>
                <a:pathLst>
                  <a:path w="42" h="36">
                    <a:moveTo>
                      <a:pt x="6" y="36"/>
                    </a:moveTo>
                    <a:cubicBezTo>
                      <a:pt x="5" y="36"/>
                      <a:pt x="5" y="36"/>
                      <a:pt x="5" y="36"/>
                    </a:cubicBezTo>
                    <a:cubicBezTo>
                      <a:pt x="4" y="34"/>
                      <a:pt x="3" y="32"/>
                      <a:pt x="1" y="30"/>
                    </a:cubicBezTo>
                    <a:cubicBezTo>
                      <a:pt x="0" y="30"/>
                      <a:pt x="0" y="30"/>
                      <a:pt x="0" y="30"/>
                    </a:cubicBezTo>
                    <a:cubicBezTo>
                      <a:pt x="32" y="0"/>
                      <a:pt x="32" y="0"/>
                      <a:pt x="32" y="0"/>
                    </a:cubicBezTo>
                    <a:cubicBezTo>
                      <a:pt x="32" y="1"/>
                      <a:pt x="32" y="1"/>
                      <a:pt x="32" y="1"/>
                    </a:cubicBezTo>
                    <a:cubicBezTo>
                      <a:pt x="36" y="4"/>
                      <a:pt x="39" y="8"/>
                      <a:pt x="41" y="12"/>
                    </a:cubicBezTo>
                    <a:cubicBezTo>
                      <a:pt x="42" y="13"/>
                      <a:pt x="42" y="13"/>
                      <a:pt x="42" y="13"/>
                    </a:cubicBezTo>
                    <a:lnTo>
                      <a:pt x="6" y="36"/>
                    </a:lnTo>
                    <a:close/>
                    <a:moveTo>
                      <a:pt x="2" y="30"/>
                    </a:moveTo>
                    <a:cubicBezTo>
                      <a:pt x="4" y="31"/>
                      <a:pt x="5" y="33"/>
                      <a:pt x="6" y="35"/>
                    </a:cubicBezTo>
                    <a:cubicBezTo>
                      <a:pt x="40" y="13"/>
                      <a:pt x="40" y="13"/>
                      <a:pt x="40" y="13"/>
                    </a:cubicBezTo>
                    <a:cubicBezTo>
                      <a:pt x="37" y="9"/>
                      <a:pt x="35" y="6"/>
                      <a:pt x="32" y="2"/>
                    </a:cubicBezTo>
                    <a:lnTo>
                      <a:pt x="2" y="3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4" name="Freeform 50"/>
              <p:cNvSpPr>
                <a:spLocks/>
              </p:cNvSpPr>
              <p:nvPr/>
            </p:nvSpPr>
            <p:spPr bwMode="auto">
              <a:xfrm>
                <a:off x="1327" y="1105"/>
                <a:ext cx="179" cy="192"/>
              </a:xfrm>
              <a:custGeom>
                <a:avLst/>
                <a:gdLst/>
                <a:ahLst/>
                <a:cxnLst>
                  <a:cxn ang="0">
                    <a:pos x="29" y="0"/>
                  </a:cxn>
                  <a:cxn ang="0">
                    <a:pos x="0" y="39"/>
                  </a:cxn>
                  <a:cxn ang="0">
                    <a:pos x="0" y="39"/>
                  </a:cxn>
                  <a:cxn ang="0">
                    <a:pos x="5" y="44"/>
                  </a:cxn>
                  <a:cxn ang="0">
                    <a:pos x="5" y="44"/>
                  </a:cxn>
                  <a:cxn ang="0">
                    <a:pos x="41" y="11"/>
                  </a:cxn>
                  <a:cxn ang="0">
                    <a:pos x="29" y="0"/>
                  </a:cxn>
                </a:cxnLst>
                <a:rect l="0" t="0" r="r" b="b"/>
                <a:pathLst>
                  <a:path w="41" h="44">
                    <a:moveTo>
                      <a:pt x="29" y="0"/>
                    </a:moveTo>
                    <a:cubicBezTo>
                      <a:pt x="0" y="39"/>
                      <a:pt x="0" y="39"/>
                      <a:pt x="0" y="39"/>
                    </a:cubicBezTo>
                    <a:cubicBezTo>
                      <a:pt x="0" y="39"/>
                      <a:pt x="0" y="39"/>
                      <a:pt x="0" y="39"/>
                    </a:cubicBezTo>
                    <a:cubicBezTo>
                      <a:pt x="2" y="40"/>
                      <a:pt x="4" y="42"/>
                      <a:pt x="5" y="44"/>
                    </a:cubicBezTo>
                    <a:cubicBezTo>
                      <a:pt x="5" y="44"/>
                      <a:pt x="5" y="44"/>
                      <a:pt x="5" y="44"/>
                    </a:cubicBezTo>
                    <a:cubicBezTo>
                      <a:pt x="41" y="11"/>
                      <a:pt x="41" y="11"/>
                      <a:pt x="41" y="11"/>
                    </a:cubicBezTo>
                    <a:cubicBezTo>
                      <a:pt x="37" y="7"/>
                      <a:pt x="33" y="3"/>
                      <a:pt x="29" y="0"/>
                    </a:cubicBezTo>
                    <a:close/>
                  </a:path>
                </a:pathLst>
              </a:custGeom>
              <a:solidFill>
                <a:srgbClr val="D7594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5" name="Freeform 51"/>
              <p:cNvSpPr>
                <a:spLocks noEditPoints="1"/>
              </p:cNvSpPr>
              <p:nvPr/>
            </p:nvSpPr>
            <p:spPr bwMode="auto">
              <a:xfrm>
                <a:off x="1322" y="1101"/>
                <a:ext cx="188" cy="200"/>
              </a:xfrm>
              <a:custGeom>
                <a:avLst/>
                <a:gdLst/>
                <a:ahLst/>
                <a:cxnLst>
                  <a:cxn ang="0">
                    <a:pos x="6" y="46"/>
                  </a:cxn>
                  <a:cxn ang="0">
                    <a:pos x="6" y="45"/>
                  </a:cxn>
                  <a:cxn ang="0">
                    <a:pos x="1" y="41"/>
                  </a:cxn>
                  <a:cxn ang="0">
                    <a:pos x="0" y="40"/>
                  </a:cxn>
                  <a:cxn ang="0">
                    <a:pos x="30" y="0"/>
                  </a:cxn>
                  <a:cxn ang="0">
                    <a:pos x="31" y="1"/>
                  </a:cxn>
                  <a:cxn ang="0">
                    <a:pos x="42" y="11"/>
                  </a:cxn>
                  <a:cxn ang="0">
                    <a:pos x="43" y="12"/>
                  </a:cxn>
                  <a:cxn ang="0">
                    <a:pos x="6" y="46"/>
                  </a:cxn>
                  <a:cxn ang="0">
                    <a:pos x="2" y="40"/>
                  </a:cxn>
                  <a:cxn ang="0">
                    <a:pos x="6" y="44"/>
                  </a:cxn>
                  <a:cxn ang="0">
                    <a:pos x="41" y="12"/>
                  </a:cxn>
                  <a:cxn ang="0">
                    <a:pos x="30" y="2"/>
                  </a:cxn>
                  <a:cxn ang="0">
                    <a:pos x="2" y="40"/>
                  </a:cxn>
                </a:cxnLst>
                <a:rect l="0" t="0" r="r" b="b"/>
                <a:pathLst>
                  <a:path w="43" h="46">
                    <a:moveTo>
                      <a:pt x="6" y="46"/>
                    </a:moveTo>
                    <a:cubicBezTo>
                      <a:pt x="6" y="45"/>
                      <a:pt x="6" y="45"/>
                      <a:pt x="6" y="45"/>
                    </a:cubicBezTo>
                    <a:cubicBezTo>
                      <a:pt x="4" y="44"/>
                      <a:pt x="3" y="42"/>
                      <a:pt x="1" y="41"/>
                    </a:cubicBezTo>
                    <a:cubicBezTo>
                      <a:pt x="0" y="40"/>
                      <a:pt x="0" y="40"/>
                      <a:pt x="0" y="40"/>
                    </a:cubicBezTo>
                    <a:cubicBezTo>
                      <a:pt x="30" y="0"/>
                      <a:pt x="30" y="0"/>
                      <a:pt x="30" y="0"/>
                    </a:cubicBezTo>
                    <a:cubicBezTo>
                      <a:pt x="31" y="1"/>
                      <a:pt x="31" y="1"/>
                      <a:pt x="31" y="1"/>
                    </a:cubicBezTo>
                    <a:cubicBezTo>
                      <a:pt x="35" y="4"/>
                      <a:pt x="39" y="7"/>
                      <a:pt x="42" y="11"/>
                    </a:cubicBezTo>
                    <a:cubicBezTo>
                      <a:pt x="43" y="12"/>
                      <a:pt x="43" y="12"/>
                      <a:pt x="43" y="12"/>
                    </a:cubicBezTo>
                    <a:lnTo>
                      <a:pt x="6" y="46"/>
                    </a:lnTo>
                    <a:close/>
                    <a:moveTo>
                      <a:pt x="2" y="40"/>
                    </a:moveTo>
                    <a:cubicBezTo>
                      <a:pt x="4" y="41"/>
                      <a:pt x="5" y="42"/>
                      <a:pt x="6" y="44"/>
                    </a:cubicBezTo>
                    <a:cubicBezTo>
                      <a:pt x="41" y="12"/>
                      <a:pt x="41" y="12"/>
                      <a:pt x="41" y="12"/>
                    </a:cubicBezTo>
                    <a:cubicBezTo>
                      <a:pt x="38" y="8"/>
                      <a:pt x="34" y="5"/>
                      <a:pt x="30" y="2"/>
                    </a:cubicBezTo>
                    <a:lnTo>
                      <a:pt x="2" y="4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6" name="Freeform 52"/>
              <p:cNvSpPr>
                <a:spLocks/>
              </p:cNvSpPr>
              <p:nvPr/>
            </p:nvSpPr>
            <p:spPr bwMode="auto">
              <a:xfrm>
                <a:off x="1300" y="1018"/>
                <a:ext cx="188" cy="257"/>
              </a:xfrm>
              <a:custGeom>
                <a:avLst/>
                <a:gdLst/>
                <a:ahLst/>
                <a:cxnLst>
                  <a:cxn ang="0">
                    <a:pos x="28" y="0"/>
                  </a:cxn>
                  <a:cxn ang="0">
                    <a:pos x="0" y="55"/>
                  </a:cxn>
                  <a:cxn ang="0">
                    <a:pos x="0" y="55"/>
                  </a:cxn>
                  <a:cxn ang="0">
                    <a:pos x="6" y="59"/>
                  </a:cxn>
                  <a:cxn ang="0">
                    <a:pos x="6" y="59"/>
                  </a:cxn>
                  <a:cxn ang="0">
                    <a:pos x="43" y="9"/>
                  </a:cxn>
                  <a:cxn ang="0">
                    <a:pos x="28" y="0"/>
                  </a:cxn>
                </a:cxnLst>
                <a:rect l="0" t="0" r="r" b="b"/>
                <a:pathLst>
                  <a:path w="43" h="59">
                    <a:moveTo>
                      <a:pt x="28" y="0"/>
                    </a:moveTo>
                    <a:cubicBezTo>
                      <a:pt x="0" y="55"/>
                      <a:pt x="0" y="55"/>
                      <a:pt x="0" y="55"/>
                    </a:cubicBezTo>
                    <a:cubicBezTo>
                      <a:pt x="0" y="55"/>
                      <a:pt x="0" y="55"/>
                      <a:pt x="0" y="55"/>
                    </a:cubicBezTo>
                    <a:cubicBezTo>
                      <a:pt x="2" y="56"/>
                      <a:pt x="4" y="57"/>
                      <a:pt x="6" y="59"/>
                    </a:cubicBezTo>
                    <a:cubicBezTo>
                      <a:pt x="6" y="59"/>
                      <a:pt x="6" y="59"/>
                      <a:pt x="6" y="59"/>
                    </a:cubicBezTo>
                    <a:cubicBezTo>
                      <a:pt x="43" y="9"/>
                      <a:pt x="43" y="9"/>
                      <a:pt x="43" y="9"/>
                    </a:cubicBezTo>
                    <a:cubicBezTo>
                      <a:pt x="39" y="5"/>
                      <a:pt x="34" y="2"/>
                      <a:pt x="28"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7" name="Freeform 53"/>
              <p:cNvSpPr>
                <a:spLocks noEditPoints="1"/>
              </p:cNvSpPr>
              <p:nvPr/>
            </p:nvSpPr>
            <p:spPr bwMode="auto">
              <a:xfrm>
                <a:off x="1296" y="1013"/>
                <a:ext cx="196" cy="267"/>
              </a:xfrm>
              <a:custGeom>
                <a:avLst/>
                <a:gdLst/>
                <a:ahLst/>
                <a:cxnLst>
                  <a:cxn ang="0">
                    <a:pos x="7" y="61"/>
                  </a:cxn>
                  <a:cxn ang="0">
                    <a:pos x="7" y="61"/>
                  </a:cxn>
                  <a:cxn ang="0">
                    <a:pos x="1" y="57"/>
                  </a:cxn>
                  <a:cxn ang="0">
                    <a:pos x="0" y="56"/>
                  </a:cxn>
                  <a:cxn ang="0">
                    <a:pos x="29" y="0"/>
                  </a:cxn>
                  <a:cxn ang="0">
                    <a:pos x="30" y="0"/>
                  </a:cxn>
                  <a:cxn ang="0">
                    <a:pos x="45" y="10"/>
                  </a:cxn>
                  <a:cxn ang="0">
                    <a:pos x="45" y="10"/>
                  </a:cxn>
                  <a:cxn ang="0">
                    <a:pos x="7" y="61"/>
                  </a:cxn>
                  <a:cxn ang="0">
                    <a:pos x="2" y="56"/>
                  </a:cxn>
                  <a:cxn ang="0">
                    <a:pos x="7" y="59"/>
                  </a:cxn>
                  <a:cxn ang="0">
                    <a:pos x="43" y="10"/>
                  </a:cxn>
                  <a:cxn ang="0">
                    <a:pos x="29" y="1"/>
                  </a:cxn>
                  <a:cxn ang="0">
                    <a:pos x="2" y="56"/>
                  </a:cxn>
                </a:cxnLst>
                <a:rect l="0" t="0" r="r" b="b"/>
                <a:pathLst>
                  <a:path w="45" h="61">
                    <a:moveTo>
                      <a:pt x="7" y="61"/>
                    </a:moveTo>
                    <a:cubicBezTo>
                      <a:pt x="7" y="61"/>
                      <a:pt x="7" y="61"/>
                      <a:pt x="7" y="61"/>
                    </a:cubicBezTo>
                    <a:cubicBezTo>
                      <a:pt x="5" y="59"/>
                      <a:pt x="3" y="58"/>
                      <a:pt x="1" y="57"/>
                    </a:cubicBezTo>
                    <a:cubicBezTo>
                      <a:pt x="0" y="56"/>
                      <a:pt x="0" y="56"/>
                      <a:pt x="0" y="56"/>
                    </a:cubicBezTo>
                    <a:cubicBezTo>
                      <a:pt x="29" y="0"/>
                      <a:pt x="29" y="0"/>
                      <a:pt x="29" y="0"/>
                    </a:cubicBezTo>
                    <a:cubicBezTo>
                      <a:pt x="30" y="0"/>
                      <a:pt x="30" y="0"/>
                      <a:pt x="30" y="0"/>
                    </a:cubicBezTo>
                    <a:cubicBezTo>
                      <a:pt x="35" y="3"/>
                      <a:pt x="40" y="6"/>
                      <a:pt x="45" y="10"/>
                    </a:cubicBezTo>
                    <a:cubicBezTo>
                      <a:pt x="45" y="10"/>
                      <a:pt x="45" y="10"/>
                      <a:pt x="45" y="10"/>
                    </a:cubicBezTo>
                    <a:lnTo>
                      <a:pt x="7" y="61"/>
                    </a:lnTo>
                    <a:close/>
                    <a:moveTo>
                      <a:pt x="2" y="56"/>
                    </a:moveTo>
                    <a:cubicBezTo>
                      <a:pt x="4" y="57"/>
                      <a:pt x="5" y="58"/>
                      <a:pt x="7" y="59"/>
                    </a:cubicBezTo>
                    <a:cubicBezTo>
                      <a:pt x="43" y="10"/>
                      <a:pt x="43" y="10"/>
                      <a:pt x="43" y="10"/>
                    </a:cubicBezTo>
                    <a:cubicBezTo>
                      <a:pt x="39" y="7"/>
                      <a:pt x="34" y="4"/>
                      <a:pt x="29" y="1"/>
                    </a:cubicBezTo>
                    <a:lnTo>
                      <a:pt x="2" y="5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8" name="Freeform 54"/>
              <p:cNvSpPr>
                <a:spLocks/>
              </p:cNvSpPr>
              <p:nvPr/>
            </p:nvSpPr>
            <p:spPr bwMode="auto">
              <a:xfrm>
                <a:off x="1270" y="987"/>
                <a:ext cx="153" cy="271"/>
              </a:xfrm>
              <a:custGeom>
                <a:avLst/>
                <a:gdLst/>
                <a:ahLst/>
                <a:cxnLst>
                  <a:cxn ang="0">
                    <a:pos x="18" y="0"/>
                  </a:cxn>
                  <a:cxn ang="0">
                    <a:pos x="0" y="59"/>
                  </a:cxn>
                  <a:cxn ang="0">
                    <a:pos x="0" y="59"/>
                  </a:cxn>
                  <a:cxn ang="0">
                    <a:pos x="7" y="62"/>
                  </a:cxn>
                  <a:cxn ang="0">
                    <a:pos x="7" y="62"/>
                  </a:cxn>
                  <a:cxn ang="0">
                    <a:pos x="35" y="7"/>
                  </a:cxn>
                  <a:cxn ang="0">
                    <a:pos x="18" y="0"/>
                  </a:cxn>
                </a:cxnLst>
                <a:rect l="0" t="0" r="r" b="b"/>
                <a:pathLst>
                  <a:path w="35" h="62">
                    <a:moveTo>
                      <a:pt x="18" y="0"/>
                    </a:moveTo>
                    <a:cubicBezTo>
                      <a:pt x="0" y="59"/>
                      <a:pt x="0" y="59"/>
                      <a:pt x="0" y="59"/>
                    </a:cubicBezTo>
                    <a:cubicBezTo>
                      <a:pt x="0" y="59"/>
                      <a:pt x="0" y="59"/>
                      <a:pt x="0" y="59"/>
                    </a:cubicBezTo>
                    <a:cubicBezTo>
                      <a:pt x="3" y="60"/>
                      <a:pt x="5" y="61"/>
                      <a:pt x="7" y="62"/>
                    </a:cubicBezTo>
                    <a:cubicBezTo>
                      <a:pt x="7" y="62"/>
                      <a:pt x="7" y="62"/>
                      <a:pt x="7" y="62"/>
                    </a:cubicBezTo>
                    <a:cubicBezTo>
                      <a:pt x="35" y="7"/>
                      <a:pt x="35" y="7"/>
                      <a:pt x="35" y="7"/>
                    </a:cubicBezTo>
                    <a:cubicBezTo>
                      <a:pt x="30" y="4"/>
                      <a:pt x="24" y="1"/>
                      <a:pt x="18" y="0"/>
                    </a:cubicBezTo>
                    <a:close/>
                  </a:path>
                </a:pathLst>
              </a:custGeom>
              <a:solidFill>
                <a:srgbClr val="6F737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9" name="Freeform 55"/>
              <p:cNvSpPr>
                <a:spLocks noEditPoints="1"/>
              </p:cNvSpPr>
              <p:nvPr/>
            </p:nvSpPr>
            <p:spPr bwMode="auto">
              <a:xfrm>
                <a:off x="1266" y="983"/>
                <a:ext cx="161" cy="279"/>
              </a:xfrm>
              <a:custGeom>
                <a:avLst/>
                <a:gdLst/>
                <a:ahLst/>
                <a:cxnLst>
                  <a:cxn ang="0">
                    <a:pos x="8" y="64"/>
                  </a:cxn>
                  <a:cxn ang="0">
                    <a:pos x="8" y="64"/>
                  </a:cxn>
                  <a:cxn ang="0">
                    <a:pos x="1" y="61"/>
                  </a:cxn>
                  <a:cxn ang="0">
                    <a:pos x="0" y="61"/>
                  </a:cxn>
                  <a:cxn ang="0">
                    <a:pos x="1" y="60"/>
                  </a:cxn>
                  <a:cxn ang="0">
                    <a:pos x="19" y="0"/>
                  </a:cxn>
                  <a:cxn ang="0">
                    <a:pos x="20" y="0"/>
                  </a:cxn>
                  <a:cxn ang="0">
                    <a:pos x="37" y="7"/>
                  </a:cxn>
                  <a:cxn ang="0">
                    <a:pos x="37" y="7"/>
                  </a:cxn>
                  <a:cxn ang="0">
                    <a:pos x="8" y="64"/>
                  </a:cxn>
                  <a:cxn ang="0">
                    <a:pos x="2" y="60"/>
                  </a:cxn>
                  <a:cxn ang="0">
                    <a:pos x="8" y="62"/>
                  </a:cxn>
                  <a:cxn ang="0">
                    <a:pos x="35" y="8"/>
                  </a:cxn>
                  <a:cxn ang="0">
                    <a:pos x="20" y="2"/>
                  </a:cxn>
                  <a:cxn ang="0">
                    <a:pos x="2" y="60"/>
                  </a:cxn>
                </a:cxnLst>
                <a:rect l="0" t="0" r="r" b="b"/>
                <a:pathLst>
                  <a:path w="37" h="64">
                    <a:moveTo>
                      <a:pt x="8" y="64"/>
                    </a:moveTo>
                    <a:cubicBezTo>
                      <a:pt x="8" y="64"/>
                      <a:pt x="8" y="64"/>
                      <a:pt x="8" y="64"/>
                    </a:cubicBezTo>
                    <a:cubicBezTo>
                      <a:pt x="6" y="63"/>
                      <a:pt x="3" y="62"/>
                      <a:pt x="1" y="61"/>
                    </a:cubicBezTo>
                    <a:cubicBezTo>
                      <a:pt x="0" y="61"/>
                      <a:pt x="0" y="61"/>
                      <a:pt x="0" y="61"/>
                    </a:cubicBezTo>
                    <a:cubicBezTo>
                      <a:pt x="1" y="60"/>
                      <a:pt x="1" y="60"/>
                      <a:pt x="1" y="60"/>
                    </a:cubicBezTo>
                    <a:cubicBezTo>
                      <a:pt x="19" y="0"/>
                      <a:pt x="19" y="0"/>
                      <a:pt x="19" y="0"/>
                    </a:cubicBezTo>
                    <a:cubicBezTo>
                      <a:pt x="20" y="0"/>
                      <a:pt x="20" y="0"/>
                      <a:pt x="20" y="0"/>
                    </a:cubicBezTo>
                    <a:cubicBezTo>
                      <a:pt x="25" y="2"/>
                      <a:pt x="31" y="4"/>
                      <a:pt x="37" y="7"/>
                    </a:cubicBezTo>
                    <a:cubicBezTo>
                      <a:pt x="37" y="7"/>
                      <a:pt x="37" y="7"/>
                      <a:pt x="37" y="7"/>
                    </a:cubicBezTo>
                    <a:lnTo>
                      <a:pt x="8" y="64"/>
                    </a:lnTo>
                    <a:close/>
                    <a:moveTo>
                      <a:pt x="2" y="60"/>
                    </a:moveTo>
                    <a:cubicBezTo>
                      <a:pt x="4" y="61"/>
                      <a:pt x="6" y="61"/>
                      <a:pt x="8" y="62"/>
                    </a:cubicBezTo>
                    <a:cubicBezTo>
                      <a:pt x="35" y="8"/>
                      <a:pt x="35" y="8"/>
                      <a:pt x="35" y="8"/>
                    </a:cubicBezTo>
                    <a:cubicBezTo>
                      <a:pt x="30" y="5"/>
                      <a:pt x="25" y="3"/>
                      <a:pt x="20" y="2"/>
                    </a:cubicBezTo>
                    <a:lnTo>
                      <a:pt x="2" y="6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0" name="Freeform 56"/>
              <p:cNvSpPr>
                <a:spLocks/>
              </p:cNvSpPr>
              <p:nvPr/>
            </p:nvSpPr>
            <p:spPr bwMode="auto">
              <a:xfrm>
                <a:off x="1239" y="848"/>
                <a:ext cx="149" cy="397"/>
              </a:xfrm>
              <a:custGeom>
                <a:avLst/>
                <a:gdLst/>
                <a:ahLst/>
                <a:cxnLst>
                  <a:cxn ang="0">
                    <a:pos x="11" y="0"/>
                  </a:cxn>
                  <a:cxn ang="0">
                    <a:pos x="0" y="90"/>
                  </a:cxn>
                  <a:cxn ang="0">
                    <a:pos x="0" y="90"/>
                  </a:cxn>
                  <a:cxn ang="0">
                    <a:pos x="7" y="91"/>
                  </a:cxn>
                  <a:cxn ang="0">
                    <a:pos x="7" y="91"/>
                  </a:cxn>
                  <a:cxn ang="0">
                    <a:pos x="34" y="5"/>
                  </a:cxn>
                  <a:cxn ang="0">
                    <a:pos x="11" y="0"/>
                  </a:cxn>
                </a:cxnLst>
                <a:rect l="0" t="0" r="r" b="b"/>
                <a:pathLst>
                  <a:path w="34" h="91">
                    <a:moveTo>
                      <a:pt x="11" y="0"/>
                    </a:moveTo>
                    <a:cubicBezTo>
                      <a:pt x="0" y="90"/>
                      <a:pt x="0" y="90"/>
                      <a:pt x="0" y="90"/>
                    </a:cubicBezTo>
                    <a:cubicBezTo>
                      <a:pt x="0" y="90"/>
                      <a:pt x="0" y="90"/>
                      <a:pt x="0" y="90"/>
                    </a:cubicBezTo>
                    <a:cubicBezTo>
                      <a:pt x="3" y="90"/>
                      <a:pt x="5" y="91"/>
                      <a:pt x="7" y="91"/>
                    </a:cubicBezTo>
                    <a:cubicBezTo>
                      <a:pt x="7" y="91"/>
                      <a:pt x="7" y="91"/>
                      <a:pt x="7" y="91"/>
                    </a:cubicBezTo>
                    <a:cubicBezTo>
                      <a:pt x="34" y="5"/>
                      <a:pt x="34" y="5"/>
                      <a:pt x="34" y="5"/>
                    </a:cubicBezTo>
                    <a:cubicBezTo>
                      <a:pt x="26" y="3"/>
                      <a:pt x="19" y="1"/>
                      <a:pt x="11" y="0"/>
                    </a:cubicBezTo>
                    <a:close/>
                  </a:path>
                </a:pathLst>
              </a:custGeom>
              <a:solidFill>
                <a:srgbClr val="D6CF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1" name="Freeform 57"/>
              <p:cNvSpPr>
                <a:spLocks noEditPoints="1"/>
              </p:cNvSpPr>
              <p:nvPr/>
            </p:nvSpPr>
            <p:spPr bwMode="auto">
              <a:xfrm>
                <a:off x="1235" y="848"/>
                <a:ext cx="153" cy="401"/>
              </a:xfrm>
              <a:custGeom>
                <a:avLst/>
                <a:gdLst/>
                <a:ahLst/>
                <a:cxnLst>
                  <a:cxn ang="0">
                    <a:pos x="9" y="92"/>
                  </a:cxn>
                  <a:cxn ang="0">
                    <a:pos x="8" y="92"/>
                  </a:cxn>
                  <a:cxn ang="0">
                    <a:pos x="1" y="91"/>
                  </a:cxn>
                  <a:cxn ang="0">
                    <a:pos x="0" y="90"/>
                  </a:cxn>
                  <a:cxn ang="0">
                    <a:pos x="0" y="90"/>
                  </a:cxn>
                  <a:cxn ang="0">
                    <a:pos x="12" y="0"/>
                  </a:cxn>
                  <a:cxn ang="0">
                    <a:pos x="12" y="0"/>
                  </a:cxn>
                  <a:cxn ang="0">
                    <a:pos x="35" y="5"/>
                  </a:cxn>
                  <a:cxn ang="0">
                    <a:pos x="35" y="5"/>
                  </a:cxn>
                  <a:cxn ang="0">
                    <a:pos x="35" y="5"/>
                  </a:cxn>
                  <a:cxn ang="0">
                    <a:pos x="9" y="92"/>
                  </a:cxn>
                  <a:cxn ang="0">
                    <a:pos x="2" y="89"/>
                  </a:cxn>
                  <a:cxn ang="0">
                    <a:pos x="8" y="90"/>
                  </a:cxn>
                  <a:cxn ang="0">
                    <a:pos x="34" y="6"/>
                  </a:cxn>
                  <a:cxn ang="0">
                    <a:pos x="13" y="1"/>
                  </a:cxn>
                  <a:cxn ang="0">
                    <a:pos x="2" y="89"/>
                  </a:cxn>
                </a:cxnLst>
                <a:rect l="0" t="0" r="r" b="b"/>
                <a:pathLst>
                  <a:path w="35" h="92">
                    <a:moveTo>
                      <a:pt x="9" y="92"/>
                    </a:moveTo>
                    <a:cubicBezTo>
                      <a:pt x="8" y="92"/>
                      <a:pt x="8" y="92"/>
                      <a:pt x="8" y="92"/>
                    </a:cubicBezTo>
                    <a:cubicBezTo>
                      <a:pt x="6" y="91"/>
                      <a:pt x="3" y="91"/>
                      <a:pt x="1" y="91"/>
                    </a:cubicBezTo>
                    <a:cubicBezTo>
                      <a:pt x="0" y="90"/>
                      <a:pt x="0" y="90"/>
                      <a:pt x="0" y="90"/>
                    </a:cubicBezTo>
                    <a:cubicBezTo>
                      <a:pt x="0" y="90"/>
                      <a:pt x="0" y="90"/>
                      <a:pt x="0" y="90"/>
                    </a:cubicBezTo>
                    <a:cubicBezTo>
                      <a:pt x="12" y="0"/>
                      <a:pt x="12" y="0"/>
                      <a:pt x="12" y="0"/>
                    </a:cubicBezTo>
                    <a:cubicBezTo>
                      <a:pt x="12" y="0"/>
                      <a:pt x="12" y="0"/>
                      <a:pt x="12" y="0"/>
                    </a:cubicBezTo>
                    <a:cubicBezTo>
                      <a:pt x="20" y="1"/>
                      <a:pt x="27" y="2"/>
                      <a:pt x="35" y="5"/>
                    </a:cubicBezTo>
                    <a:cubicBezTo>
                      <a:pt x="35" y="5"/>
                      <a:pt x="35" y="5"/>
                      <a:pt x="35" y="5"/>
                    </a:cubicBezTo>
                    <a:cubicBezTo>
                      <a:pt x="35" y="5"/>
                      <a:pt x="35" y="5"/>
                      <a:pt x="35" y="5"/>
                    </a:cubicBezTo>
                    <a:lnTo>
                      <a:pt x="9" y="92"/>
                    </a:lnTo>
                    <a:close/>
                    <a:moveTo>
                      <a:pt x="2" y="89"/>
                    </a:moveTo>
                    <a:cubicBezTo>
                      <a:pt x="4" y="90"/>
                      <a:pt x="6" y="90"/>
                      <a:pt x="8" y="90"/>
                    </a:cubicBezTo>
                    <a:cubicBezTo>
                      <a:pt x="34" y="6"/>
                      <a:pt x="34" y="6"/>
                      <a:pt x="34" y="6"/>
                    </a:cubicBezTo>
                    <a:cubicBezTo>
                      <a:pt x="27" y="4"/>
                      <a:pt x="20" y="2"/>
                      <a:pt x="13" y="1"/>
                    </a:cubicBezTo>
                    <a:lnTo>
                      <a:pt x="2" y="8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2" name="Freeform 58"/>
              <p:cNvSpPr>
                <a:spLocks/>
              </p:cNvSpPr>
              <p:nvPr/>
            </p:nvSpPr>
            <p:spPr bwMode="auto">
              <a:xfrm>
                <a:off x="1204" y="1179"/>
                <a:ext cx="44" cy="61"/>
              </a:xfrm>
              <a:custGeom>
                <a:avLst/>
                <a:gdLst/>
                <a:ahLst/>
                <a:cxnLst>
                  <a:cxn ang="0">
                    <a:pos x="3" y="0"/>
                  </a:cxn>
                  <a:cxn ang="0">
                    <a:pos x="0" y="0"/>
                  </a:cxn>
                  <a:cxn ang="0">
                    <a:pos x="1" y="14"/>
                  </a:cxn>
                  <a:cxn ang="0">
                    <a:pos x="1" y="14"/>
                  </a:cxn>
                  <a:cxn ang="0">
                    <a:pos x="3" y="14"/>
                  </a:cxn>
                  <a:cxn ang="0">
                    <a:pos x="8" y="14"/>
                  </a:cxn>
                  <a:cxn ang="0">
                    <a:pos x="8" y="14"/>
                  </a:cxn>
                  <a:cxn ang="0">
                    <a:pos x="10" y="0"/>
                  </a:cxn>
                  <a:cxn ang="0">
                    <a:pos x="3" y="0"/>
                  </a:cxn>
                </a:cxnLst>
                <a:rect l="0" t="0" r="r" b="b"/>
                <a:pathLst>
                  <a:path w="10" h="14">
                    <a:moveTo>
                      <a:pt x="3" y="0"/>
                    </a:moveTo>
                    <a:cubicBezTo>
                      <a:pt x="2" y="0"/>
                      <a:pt x="1" y="0"/>
                      <a:pt x="0" y="0"/>
                    </a:cubicBezTo>
                    <a:cubicBezTo>
                      <a:pt x="1" y="14"/>
                      <a:pt x="1" y="14"/>
                      <a:pt x="1" y="14"/>
                    </a:cubicBezTo>
                    <a:cubicBezTo>
                      <a:pt x="1" y="14"/>
                      <a:pt x="1" y="14"/>
                      <a:pt x="1" y="14"/>
                    </a:cubicBezTo>
                    <a:cubicBezTo>
                      <a:pt x="2" y="14"/>
                      <a:pt x="2" y="14"/>
                      <a:pt x="3" y="14"/>
                    </a:cubicBezTo>
                    <a:cubicBezTo>
                      <a:pt x="5" y="14"/>
                      <a:pt x="7" y="14"/>
                      <a:pt x="8" y="14"/>
                    </a:cubicBezTo>
                    <a:cubicBezTo>
                      <a:pt x="8" y="14"/>
                      <a:pt x="8" y="14"/>
                      <a:pt x="8" y="14"/>
                    </a:cubicBezTo>
                    <a:cubicBezTo>
                      <a:pt x="10" y="0"/>
                      <a:pt x="10" y="0"/>
                      <a:pt x="10" y="0"/>
                    </a:cubicBezTo>
                    <a:cubicBezTo>
                      <a:pt x="8" y="0"/>
                      <a:pt x="5" y="0"/>
                      <a:pt x="3" y="0"/>
                    </a:cubicBezTo>
                    <a:close/>
                  </a:path>
                </a:pathLst>
              </a:custGeom>
              <a:solidFill>
                <a:srgbClr val="D7594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3" name="Freeform 59"/>
              <p:cNvSpPr>
                <a:spLocks noEditPoints="1"/>
              </p:cNvSpPr>
              <p:nvPr/>
            </p:nvSpPr>
            <p:spPr bwMode="auto">
              <a:xfrm>
                <a:off x="1204" y="1175"/>
                <a:ext cx="48" cy="70"/>
              </a:xfrm>
              <a:custGeom>
                <a:avLst/>
                <a:gdLst/>
                <a:ahLst/>
                <a:cxnLst>
                  <a:cxn ang="0">
                    <a:pos x="9" y="16"/>
                  </a:cxn>
                  <a:cxn ang="0">
                    <a:pos x="8" y="16"/>
                  </a:cxn>
                  <a:cxn ang="0">
                    <a:pos x="1" y="15"/>
                  </a:cxn>
                  <a:cxn ang="0">
                    <a:pos x="0" y="15"/>
                  </a:cxn>
                  <a:cxn ang="0">
                    <a:pos x="0" y="0"/>
                  </a:cxn>
                  <a:cxn ang="0">
                    <a:pos x="0" y="0"/>
                  </a:cxn>
                  <a:cxn ang="0">
                    <a:pos x="10" y="0"/>
                  </a:cxn>
                  <a:cxn ang="0">
                    <a:pos x="11" y="0"/>
                  </a:cxn>
                  <a:cxn ang="0">
                    <a:pos x="9" y="16"/>
                  </a:cxn>
                  <a:cxn ang="0">
                    <a:pos x="3" y="14"/>
                  </a:cxn>
                  <a:cxn ang="0">
                    <a:pos x="8" y="14"/>
                  </a:cxn>
                  <a:cxn ang="0">
                    <a:pos x="9" y="2"/>
                  </a:cxn>
                  <a:cxn ang="0">
                    <a:pos x="1" y="1"/>
                  </a:cxn>
                  <a:cxn ang="0">
                    <a:pos x="2" y="14"/>
                  </a:cxn>
                  <a:cxn ang="0">
                    <a:pos x="3" y="14"/>
                  </a:cxn>
                </a:cxnLst>
                <a:rect l="0" t="0" r="r" b="b"/>
                <a:pathLst>
                  <a:path w="11" h="16">
                    <a:moveTo>
                      <a:pt x="9" y="16"/>
                    </a:moveTo>
                    <a:cubicBezTo>
                      <a:pt x="8" y="16"/>
                      <a:pt x="8" y="16"/>
                      <a:pt x="8" y="16"/>
                    </a:cubicBezTo>
                    <a:cubicBezTo>
                      <a:pt x="6" y="15"/>
                      <a:pt x="3" y="15"/>
                      <a:pt x="1" y="15"/>
                    </a:cubicBezTo>
                    <a:cubicBezTo>
                      <a:pt x="0" y="15"/>
                      <a:pt x="0" y="15"/>
                      <a:pt x="0" y="15"/>
                    </a:cubicBezTo>
                    <a:cubicBezTo>
                      <a:pt x="0" y="0"/>
                      <a:pt x="0" y="0"/>
                      <a:pt x="0" y="0"/>
                    </a:cubicBezTo>
                    <a:cubicBezTo>
                      <a:pt x="0" y="0"/>
                      <a:pt x="0" y="0"/>
                      <a:pt x="0" y="0"/>
                    </a:cubicBezTo>
                    <a:cubicBezTo>
                      <a:pt x="3" y="0"/>
                      <a:pt x="7" y="0"/>
                      <a:pt x="10" y="0"/>
                    </a:cubicBezTo>
                    <a:cubicBezTo>
                      <a:pt x="11" y="0"/>
                      <a:pt x="11" y="0"/>
                      <a:pt x="11" y="0"/>
                    </a:cubicBezTo>
                    <a:lnTo>
                      <a:pt x="9" y="16"/>
                    </a:lnTo>
                    <a:close/>
                    <a:moveTo>
                      <a:pt x="3" y="14"/>
                    </a:moveTo>
                    <a:cubicBezTo>
                      <a:pt x="5" y="14"/>
                      <a:pt x="6" y="14"/>
                      <a:pt x="8" y="14"/>
                    </a:cubicBezTo>
                    <a:cubicBezTo>
                      <a:pt x="9" y="2"/>
                      <a:pt x="9" y="2"/>
                      <a:pt x="9" y="2"/>
                    </a:cubicBezTo>
                    <a:cubicBezTo>
                      <a:pt x="6" y="1"/>
                      <a:pt x="4" y="1"/>
                      <a:pt x="1" y="1"/>
                    </a:cubicBezTo>
                    <a:cubicBezTo>
                      <a:pt x="2" y="14"/>
                      <a:pt x="2" y="14"/>
                      <a:pt x="2" y="14"/>
                    </a:cubicBezTo>
                    <a:cubicBezTo>
                      <a:pt x="2" y="14"/>
                      <a:pt x="3" y="14"/>
                      <a:pt x="3" y="14"/>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4" name="Freeform 60"/>
              <p:cNvSpPr>
                <a:spLocks/>
              </p:cNvSpPr>
              <p:nvPr/>
            </p:nvSpPr>
            <p:spPr bwMode="auto">
              <a:xfrm>
                <a:off x="1152" y="1118"/>
                <a:ext cx="57" cy="127"/>
              </a:xfrm>
              <a:custGeom>
                <a:avLst/>
                <a:gdLst/>
                <a:ahLst/>
                <a:cxnLst>
                  <a:cxn ang="0">
                    <a:pos x="12" y="0"/>
                  </a:cxn>
                  <a:cxn ang="0">
                    <a:pos x="0" y="2"/>
                  </a:cxn>
                  <a:cxn ang="0">
                    <a:pos x="6" y="29"/>
                  </a:cxn>
                  <a:cxn ang="0">
                    <a:pos x="6" y="29"/>
                  </a:cxn>
                  <a:cxn ang="0">
                    <a:pos x="13" y="28"/>
                  </a:cxn>
                  <a:cxn ang="0">
                    <a:pos x="13" y="28"/>
                  </a:cxn>
                  <a:cxn ang="0">
                    <a:pos x="12" y="0"/>
                  </a:cxn>
                </a:cxnLst>
                <a:rect l="0" t="0" r="r" b="b"/>
                <a:pathLst>
                  <a:path w="13" h="29">
                    <a:moveTo>
                      <a:pt x="12" y="0"/>
                    </a:moveTo>
                    <a:cubicBezTo>
                      <a:pt x="8" y="0"/>
                      <a:pt x="4" y="1"/>
                      <a:pt x="0" y="2"/>
                    </a:cubicBezTo>
                    <a:cubicBezTo>
                      <a:pt x="6" y="29"/>
                      <a:pt x="6" y="29"/>
                      <a:pt x="6" y="29"/>
                    </a:cubicBezTo>
                    <a:cubicBezTo>
                      <a:pt x="6" y="29"/>
                      <a:pt x="6" y="29"/>
                      <a:pt x="6" y="29"/>
                    </a:cubicBezTo>
                    <a:cubicBezTo>
                      <a:pt x="8" y="28"/>
                      <a:pt x="11" y="28"/>
                      <a:pt x="13" y="28"/>
                    </a:cubicBezTo>
                    <a:cubicBezTo>
                      <a:pt x="13" y="28"/>
                      <a:pt x="13" y="28"/>
                      <a:pt x="13" y="28"/>
                    </a:cubicBezTo>
                    <a:cubicBezTo>
                      <a:pt x="12" y="0"/>
                      <a:pt x="12" y="0"/>
                      <a:pt x="12" y="0"/>
                    </a:cubicBezTo>
                    <a:close/>
                  </a:path>
                </a:pathLst>
              </a:custGeom>
              <a:solidFill>
                <a:srgbClr val="A8C5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5" name="Freeform 61"/>
              <p:cNvSpPr>
                <a:spLocks noEditPoints="1"/>
              </p:cNvSpPr>
              <p:nvPr/>
            </p:nvSpPr>
            <p:spPr bwMode="auto">
              <a:xfrm>
                <a:off x="1148" y="1114"/>
                <a:ext cx="65" cy="131"/>
              </a:xfrm>
              <a:custGeom>
                <a:avLst/>
                <a:gdLst/>
                <a:ahLst/>
                <a:cxnLst>
                  <a:cxn ang="0">
                    <a:pos x="6" y="30"/>
                  </a:cxn>
                  <a:cxn ang="0">
                    <a:pos x="0" y="2"/>
                  </a:cxn>
                  <a:cxn ang="0">
                    <a:pos x="0" y="2"/>
                  </a:cxn>
                  <a:cxn ang="0">
                    <a:pos x="13" y="0"/>
                  </a:cxn>
                  <a:cxn ang="0">
                    <a:pos x="13" y="0"/>
                  </a:cxn>
                  <a:cxn ang="0">
                    <a:pos x="15" y="29"/>
                  </a:cxn>
                  <a:cxn ang="0">
                    <a:pos x="14" y="29"/>
                  </a:cxn>
                  <a:cxn ang="0">
                    <a:pos x="7" y="30"/>
                  </a:cxn>
                  <a:cxn ang="0">
                    <a:pos x="6" y="30"/>
                  </a:cxn>
                  <a:cxn ang="0">
                    <a:pos x="1" y="3"/>
                  </a:cxn>
                  <a:cxn ang="0">
                    <a:pos x="7" y="29"/>
                  </a:cxn>
                  <a:cxn ang="0">
                    <a:pos x="13" y="28"/>
                  </a:cxn>
                  <a:cxn ang="0">
                    <a:pos x="12" y="2"/>
                  </a:cxn>
                  <a:cxn ang="0">
                    <a:pos x="1" y="3"/>
                  </a:cxn>
                </a:cxnLst>
                <a:rect l="0" t="0" r="r" b="b"/>
                <a:pathLst>
                  <a:path w="15" h="30">
                    <a:moveTo>
                      <a:pt x="6" y="30"/>
                    </a:moveTo>
                    <a:cubicBezTo>
                      <a:pt x="0" y="2"/>
                      <a:pt x="0" y="2"/>
                      <a:pt x="0" y="2"/>
                    </a:cubicBezTo>
                    <a:cubicBezTo>
                      <a:pt x="0" y="2"/>
                      <a:pt x="0" y="2"/>
                      <a:pt x="0" y="2"/>
                    </a:cubicBezTo>
                    <a:cubicBezTo>
                      <a:pt x="4" y="1"/>
                      <a:pt x="8" y="0"/>
                      <a:pt x="13" y="0"/>
                    </a:cubicBezTo>
                    <a:cubicBezTo>
                      <a:pt x="13" y="0"/>
                      <a:pt x="13" y="0"/>
                      <a:pt x="13" y="0"/>
                    </a:cubicBezTo>
                    <a:cubicBezTo>
                      <a:pt x="15" y="29"/>
                      <a:pt x="15" y="29"/>
                      <a:pt x="15" y="29"/>
                    </a:cubicBezTo>
                    <a:cubicBezTo>
                      <a:pt x="14" y="29"/>
                      <a:pt x="14" y="29"/>
                      <a:pt x="14" y="29"/>
                    </a:cubicBezTo>
                    <a:cubicBezTo>
                      <a:pt x="12" y="29"/>
                      <a:pt x="9" y="30"/>
                      <a:pt x="7" y="30"/>
                    </a:cubicBezTo>
                    <a:lnTo>
                      <a:pt x="6" y="30"/>
                    </a:lnTo>
                    <a:close/>
                    <a:moveTo>
                      <a:pt x="1" y="3"/>
                    </a:moveTo>
                    <a:cubicBezTo>
                      <a:pt x="7" y="29"/>
                      <a:pt x="7" y="29"/>
                      <a:pt x="7" y="29"/>
                    </a:cubicBezTo>
                    <a:cubicBezTo>
                      <a:pt x="9" y="28"/>
                      <a:pt x="11" y="28"/>
                      <a:pt x="13" y="28"/>
                    </a:cubicBezTo>
                    <a:cubicBezTo>
                      <a:pt x="12" y="2"/>
                      <a:pt x="12" y="2"/>
                      <a:pt x="12" y="2"/>
                    </a:cubicBezTo>
                    <a:cubicBezTo>
                      <a:pt x="8" y="2"/>
                      <a:pt x="5" y="2"/>
                      <a:pt x="1" y="3"/>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 name="Freeform 62"/>
              <p:cNvSpPr>
                <a:spLocks/>
              </p:cNvSpPr>
              <p:nvPr/>
            </p:nvSpPr>
            <p:spPr bwMode="auto">
              <a:xfrm>
                <a:off x="1113" y="1153"/>
                <a:ext cx="65" cy="100"/>
              </a:xfrm>
              <a:custGeom>
                <a:avLst/>
                <a:gdLst/>
                <a:ahLst/>
                <a:cxnLst>
                  <a:cxn ang="0">
                    <a:pos x="10" y="0"/>
                  </a:cxn>
                  <a:cxn ang="0">
                    <a:pos x="0" y="4"/>
                  </a:cxn>
                  <a:cxn ang="0">
                    <a:pos x="8" y="23"/>
                  </a:cxn>
                  <a:cxn ang="0">
                    <a:pos x="8" y="23"/>
                  </a:cxn>
                  <a:cxn ang="0">
                    <a:pos x="15" y="21"/>
                  </a:cxn>
                  <a:cxn ang="0">
                    <a:pos x="15" y="21"/>
                  </a:cxn>
                  <a:cxn ang="0">
                    <a:pos x="10" y="0"/>
                  </a:cxn>
                </a:cxnLst>
                <a:rect l="0" t="0" r="r" b="b"/>
                <a:pathLst>
                  <a:path w="15" h="23">
                    <a:moveTo>
                      <a:pt x="10" y="0"/>
                    </a:moveTo>
                    <a:cubicBezTo>
                      <a:pt x="7" y="1"/>
                      <a:pt x="3" y="2"/>
                      <a:pt x="0" y="4"/>
                    </a:cubicBezTo>
                    <a:cubicBezTo>
                      <a:pt x="8" y="23"/>
                      <a:pt x="8" y="23"/>
                      <a:pt x="8" y="23"/>
                    </a:cubicBezTo>
                    <a:cubicBezTo>
                      <a:pt x="8" y="23"/>
                      <a:pt x="8" y="23"/>
                      <a:pt x="8" y="23"/>
                    </a:cubicBezTo>
                    <a:cubicBezTo>
                      <a:pt x="10" y="22"/>
                      <a:pt x="12" y="21"/>
                      <a:pt x="15" y="21"/>
                    </a:cubicBezTo>
                    <a:cubicBezTo>
                      <a:pt x="15" y="21"/>
                      <a:pt x="15" y="21"/>
                      <a:pt x="15" y="21"/>
                    </a:cubicBezTo>
                    <a:cubicBezTo>
                      <a:pt x="10" y="0"/>
                      <a:pt x="10" y="0"/>
                      <a:pt x="10" y="0"/>
                    </a:cubicBezTo>
                    <a:close/>
                  </a:path>
                </a:pathLst>
              </a:custGeom>
              <a:solidFill>
                <a:srgbClr val="D6CF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 name="Freeform 63"/>
              <p:cNvSpPr>
                <a:spLocks noEditPoints="1"/>
              </p:cNvSpPr>
              <p:nvPr/>
            </p:nvSpPr>
            <p:spPr bwMode="auto">
              <a:xfrm>
                <a:off x="1108" y="1153"/>
                <a:ext cx="75" cy="105"/>
              </a:xfrm>
              <a:custGeom>
                <a:avLst/>
                <a:gdLst/>
                <a:ahLst/>
                <a:cxnLst>
                  <a:cxn ang="0">
                    <a:pos x="9" y="24"/>
                  </a:cxn>
                  <a:cxn ang="0">
                    <a:pos x="0" y="3"/>
                  </a:cxn>
                  <a:cxn ang="0">
                    <a:pos x="1" y="3"/>
                  </a:cxn>
                  <a:cxn ang="0">
                    <a:pos x="11" y="0"/>
                  </a:cxn>
                  <a:cxn ang="0">
                    <a:pos x="12" y="0"/>
                  </a:cxn>
                  <a:cxn ang="0">
                    <a:pos x="17" y="21"/>
                  </a:cxn>
                  <a:cxn ang="0">
                    <a:pos x="16" y="21"/>
                  </a:cxn>
                  <a:cxn ang="0">
                    <a:pos x="9" y="24"/>
                  </a:cxn>
                  <a:cxn ang="0">
                    <a:pos x="2" y="4"/>
                  </a:cxn>
                  <a:cxn ang="0">
                    <a:pos x="9" y="22"/>
                  </a:cxn>
                  <a:cxn ang="0">
                    <a:pos x="15" y="20"/>
                  </a:cxn>
                  <a:cxn ang="0">
                    <a:pos x="11" y="1"/>
                  </a:cxn>
                  <a:cxn ang="0">
                    <a:pos x="2" y="4"/>
                  </a:cxn>
                </a:cxnLst>
                <a:rect l="0" t="0" r="r" b="b"/>
                <a:pathLst>
                  <a:path w="17" h="24">
                    <a:moveTo>
                      <a:pt x="9" y="24"/>
                    </a:moveTo>
                    <a:cubicBezTo>
                      <a:pt x="0" y="3"/>
                      <a:pt x="0" y="3"/>
                      <a:pt x="0" y="3"/>
                    </a:cubicBezTo>
                    <a:cubicBezTo>
                      <a:pt x="1" y="3"/>
                      <a:pt x="1" y="3"/>
                      <a:pt x="1" y="3"/>
                    </a:cubicBezTo>
                    <a:cubicBezTo>
                      <a:pt x="4" y="2"/>
                      <a:pt x="7" y="0"/>
                      <a:pt x="11" y="0"/>
                    </a:cubicBezTo>
                    <a:cubicBezTo>
                      <a:pt x="12" y="0"/>
                      <a:pt x="12" y="0"/>
                      <a:pt x="12" y="0"/>
                    </a:cubicBezTo>
                    <a:cubicBezTo>
                      <a:pt x="17" y="21"/>
                      <a:pt x="17" y="21"/>
                      <a:pt x="17" y="21"/>
                    </a:cubicBezTo>
                    <a:cubicBezTo>
                      <a:pt x="16" y="21"/>
                      <a:pt x="16" y="21"/>
                      <a:pt x="16" y="21"/>
                    </a:cubicBezTo>
                    <a:cubicBezTo>
                      <a:pt x="14" y="22"/>
                      <a:pt x="11" y="23"/>
                      <a:pt x="9" y="24"/>
                    </a:cubicBezTo>
                    <a:close/>
                    <a:moveTo>
                      <a:pt x="2" y="4"/>
                    </a:moveTo>
                    <a:cubicBezTo>
                      <a:pt x="9" y="22"/>
                      <a:pt x="9" y="22"/>
                      <a:pt x="9" y="22"/>
                    </a:cubicBezTo>
                    <a:cubicBezTo>
                      <a:pt x="11" y="21"/>
                      <a:pt x="13" y="21"/>
                      <a:pt x="15" y="20"/>
                    </a:cubicBezTo>
                    <a:cubicBezTo>
                      <a:pt x="11" y="1"/>
                      <a:pt x="11" y="1"/>
                      <a:pt x="11" y="1"/>
                    </a:cubicBezTo>
                    <a:cubicBezTo>
                      <a:pt x="8" y="2"/>
                      <a:pt x="5" y="3"/>
                      <a:pt x="2" y="4"/>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 name="Freeform 64"/>
              <p:cNvSpPr>
                <a:spLocks/>
              </p:cNvSpPr>
              <p:nvPr/>
            </p:nvSpPr>
            <p:spPr bwMode="auto">
              <a:xfrm>
                <a:off x="991" y="1031"/>
                <a:ext cx="157" cy="236"/>
              </a:xfrm>
              <a:custGeom>
                <a:avLst/>
                <a:gdLst/>
                <a:ahLst/>
                <a:cxnLst>
                  <a:cxn ang="0">
                    <a:pos x="14" y="0"/>
                  </a:cxn>
                  <a:cxn ang="0">
                    <a:pos x="0" y="8"/>
                  </a:cxn>
                  <a:cxn ang="0">
                    <a:pos x="30" y="54"/>
                  </a:cxn>
                  <a:cxn ang="0">
                    <a:pos x="30" y="54"/>
                  </a:cxn>
                  <a:cxn ang="0">
                    <a:pos x="36" y="51"/>
                  </a:cxn>
                  <a:cxn ang="0">
                    <a:pos x="36" y="51"/>
                  </a:cxn>
                  <a:cxn ang="0">
                    <a:pos x="14" y="0"/>
                  </a:cxn>
                </a:cxnLst>
                <a:rect l="0" t="0" r="r" b="b"/>
                <a:pathLst>
                  <a:path w="36" h="54">
                    <a:moveTo>
                      <a:pt x="14" y="0"/>
                    </a:moveTo>
                    <a:cubicBezTo>
                      <a:pt x="9" y="2"/>
                      <a:pt x="4" y="5"/>
                      <a:pt x="0" y="8"/>
                    </a:cubicBezTo>
                    <a:cubicBezTo>
                      <a:pt x="30" y="54"/>
                      <a:pt x="30" y="54"/>
                      <a:pt x="30" y="54"/>
                    </a:cubicBezTo>
                    <a:cubicBezTo>
                      <a:pt x="30" y="54"/>
                      <a:pt x="30" y="54"/>
                      <a:pt x="30" y="54"/>
                    </a:cubicBezTo>
                    <a:cubicBezTo>
                      <a:pt x="32" y="53"/>
                      <a:pt x="34" y="52"/>
                      <a:pt x="36" y="51"/>
                    </a:cubicBezTo>
                    <a:cubicBezTo>
                      <a:pt x="36" y="51"/>
                      <a:pt x="36" y="51"/>
                      <a:pt x="36" y="51"/>
                    </a:cubicBezTo>
                    <a:cubicBezTo>
                      <a:pt x="14" y="0"/>
                      <a:pt x="14" y="0"/>
                      <a:pt x="14"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 name="Freeform 65"/>
              <p:cNvSpPr>
                <a:spLocks noEditPoints="1"/>
              </p:cNvSpPr>
              <p:nvPr/>
            </p:nvSpPr>
            <p:spPr bwMode="auto">
              <a:xfrm>
                <a:off x="986" y="1027"/>
                <a:ext cx="166" cy="244"/>
              </a:xfrm>
              <a:custGeom>
                <a:avLst/>
                <a:gdLst/>
                <a:ahLst/>
                <a:cxnLst>
                  <a:cxn ang="0">
                    <a:pos x="30" y="56"/>
                  </a:cxn>
                  <a:cxn ang="0">
                    <a:pos x="0" y="9"/>
                  </a:cxn>
                  <a:cxn ang="0">
                    <a:pos x="0" y="8"/>
                  </a:cxn>
                  <a:cxn ang="0">
                    <a:pos x="15" y="0"/>
                  </a:cxn>
                  <a:cxn ang="0">
                    <a:pos x="16" y="0"/>
                  </a:cxn>
                  <a:cxn ang="0">
                    <a:pos x="38" y="52"/>
                  </a:cxn>
                  <a:cxn ang="0">
                    <a:pos x="37" y="53"/>
                  </a:cxn>
                  <a:cxn ang="0">
                    <a:pos x="31" y="56"/>
                  </a:cxn>
                  <a:cxn ang="0">
                    <a:pos x="30" y="56"/>
                  </a:cxn>
                  <a:cxn ang="0">
                    <a:pos x="1" y="9"/>
                  </a:cxn>
                  <a:cxn ang="0">
                    <a:pos x="31" y="54"/>
                  </a:cxn>
                  <a:cxn ang="0">
                    <a:pos x="36" y="51"/>
                  </a:cxn>
                  <a:cxn ang="0">
                    <a:pos x="15" y="2"/>
                  </a:cxn>
                  <a:cxn ang="0">
                    <a:pos x="1" y="9"/>
                  </a:cxn>
                </a:cxnLst>
                <a:rect l="0" t="0" r="r" b="b"/>
                <a:pathLst>
                  <a:path w="38" h="56">
                    <a:moveTo>
                      <a:pt x="30" y="56"/>
                    </a:moveTo>
                    <a:cubicBezTo>
                      <a:pt x="0" y="9"/>
                      <a:pt x="0" y="9"/>
                      <a:pt x="0" y="9"/>
                    </a:cubicBezTo>
                    <a:cubicBezTo>
                      <a:pt x="0" y="8"/>
                      <a:pt x="0" y="8"/>
                      <a:pt x="0" y="8"/>
                    </a:cubicBezTo>
                    <a:cubicBezTo>
                      <a:pt x="5" y="5"/>
                      <a:pt x="10" y="2"/>
                      <a:pt x="15" y="0"/>
                    </a:cubicBezTo>
                    <a:cubicBezTo>
                      <a:pt x="16" y="0"/>
                      <a:pt x="16" y="0"/>
                      <a:pt x="16" y="0"/>
                    </a:cubicBezTo>
                    <a:cubicBezTo>
                      <a:pt x="38" y="52"/>
                      <a:pt x="38" y="52"/>
                      <a:pt x="38" y="52"/>
                    </a:cubicBezTo>
                    <a:cubicBezTo>
                      <a:pt x="37" y="53"/>
                      <a:pt x="37" y="53"/>
                      <a:pt x="37" y="53"/>
                    </a:cubicBezTo>
                    <a:cubicBezTo>
                      <a:pt x="35" y="53"/>
                      <a:pt x="33" y="55"/>
                      <a:pt x="31" y="56"/>
                    </a:cubicBezTo>
                    <a:lnTo>
                      <a:pt x="30" y="56"/>
                    </a:lnTo>
                    <a:close/>
                    <a:moveTo>
                      <a:pt x="1" y="9"/>
                    </a:moveTo>
                    <a:cubicBezTo>
                      <a:pt x="31" y="54"/>
                      <a:pt x="31" y="54"/>
                      <a:pt x="31" y="54"/>
                    </a:cubicBezTo>
                    <a:cubicBezTo>
                      <a:pt x="32" y="53"/>
                      <a:pt x="34" y="52"/>
                      <a:pt x="36" y="51"/>
                    </a:cubicBezTo>
                    <a:cubicBezTo>
                      <a:pt x="15" y="2"/>
                      <a:pt x="15" y="2"/>
                      <a:pt x="15" y="2"/>
                    </a:cubicBezTo>
                    <a:cubicBezTo>
                      <a:pt x="10" y="4"/>
                      <a:pt x="6" y="6"/>
                      <a:pt x="1" y="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 name="Freeform 66"/>
              <p:cNvSpPr>
                <a:spLocks/>
              </p:cNvSpPr>
              <p:nvPr/>
            </p:nvSpPr>
            <p:spPr bwMode="auto">
              <a:xfrm>
                <a:off x="991" y="1140"/>
                <a:ext cx="131" cy="148"/>
              </a:xfrm>
              <a:custGeom>
                <a:avLst/>
                <a:gdLst/>
                <a:ahLst/>
                <a:cxnLst>
                  <a:cxn ang="0">
                    <a:pos x="11" y="0"/>
                  </a:cxn>
                  <a:cxn ang="0">
                    <a:pos x="0" y="8"/>
                  </a:cxn>
                  <a:cxn ang="0">
                    <a:pos x="24" y="34"/>
                  </a:cxn>
                  <a:cxn ang="0">
                    <a:pos x="24" y="34"/>
                  </a:cxn>
                  <a:cxn ang="0">
                    <a:pos x="30" y="29"/>
                  </a:cxn>
                  <a:cxn ang="0">
                    <a:pos x="30" y="29"/>
                  </a:cxn>
                  <a:cxn ang="0">
                    <a:pos x="11" y="0"/>
                  </a:cxn>
                </a:cxnLst>
                <a:rect l="0" t="0" r="r" b="b"/>
                <a:pathLst>
                  <a:path w="30" h="34">
                    <a:moveTo>
                      <a:pt x="11" y="0"/>
                    </a:moveTo>
                    <a:cubicBezTo>
                      <a:pt x="7" y="3"/>
                      <a:pt x="4" y="5"/>
                      <a:pt x="0" y="8"/>
                    </a:cubicBezTo>
                    <a:cubicBezTo>
                      <a:pt x="24" y="34"/>
                      <a:pt x="24" y="34"/>
                      <a:pt x="24" y="34"/>
                    </a:cubicBezTo>
                    <a:cubicBezTo>
                      <a:pt x="24" y="34"/>
                      <a:pt x="24" y="34"/>
                      <a:pt x="24" y="34"/>
                    </a:cubicBezTo>
                    <a:cubicBezTo>
                      <a:pt x="26" y="32"/>
                      <a:pt x="28" y="31"/>
                      <a:pt x="30" y="29"/>
                    </a:cubicBezTo>
                    <a:cubicBezTo>
                      <a:pt x="30" y="29"/>
                      <a:pt x="30" y="29"/>
                      <a:pt x="30" y="29"/>
                    </a:cubicBezTo>
                    <a:cubicBezTo>
                      <a:pt x="11" y="0"/>
                      <a:pt x="11" y="0"/>
                      <a:pt x="11" y="0"/>
                    </a:cubicBezTo>
                    <a:close/>
                  </a:path>
                </a:pathLst>
              </a:custGeom>
              <a:solidFill>
                <a:srgbClr val="6F737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 name="Freeform 67"/>
              <p:cNvSpPr>
                <a:spLocks noEditPoints="1"/>
              </p:cNvSpPr>
              <p:nvPr/>
            </p:nvSpPr>
            <p:spPr bwMode="auto">
              <a:xfrm>
                <a:off x="986" y="1136"/>
                <a:ext cx="140" cy="157"/>
              </a:xfrm>
              <a:custGeom>
                <a:avLst/>
                <a:gdLst/>
                <a:ahLst/>
                <a:cxnLst>
                  <a:cxn ang="0">
                    <a:pos x="25" y="36"/>
                  </a:cxn>
                  <a:cxn ang="0">
                    <a:pos x="0" y="9"/>
                  </a:cxn>
                  <a:cxn ang="0">
                    <a:pos x="1" y="9"/>
                  </a:cxn>
                  <a:cxn ang="0">
                    <a:pos x="11" y="1"/>
                  </a:cxn>
                  <a:cxn ang="0">
                    <a:pos x="12" y="0"/>
                  </a:cxn>
                  <a:cxn ang="0">
                    <a:pos x="32" y="30"/>
                  </a:cxn>
                  <a:cxn ang="0">
                    <a:pos x="31" y="31"/>
                  </a:cxn>
                  <a:cxn ang="0">
                    <a:pos x="25" y="35"/>
                  </a:cxn>
                  <a:cxn ang="0">
                    <a:pos x="25" y="36"/>
                  </a:cxn>
                  <a:cxn ang="0">
                    <a:pos x="2" y="9"/>
                  </a:cxn>
                  <a:cxn ang="0">
                    <a:pos x="25" y="34"/>
                  </a:cxn>
                  <a:cxn ang="0">
                    <a:pos x="30" y="30"/>
                  </a:cxn>
                  <a:cxn ang="0">
                    <a:pos x="12" y="2"/>
                  </a:cxn>
                  <a:cxn ang="0">
                    <a:pos x="2" y="9"/>
                  </a:cxn>
                </a:cxnLst>
                <a:rect l="0" t="0" r="r" b="b"/>
                <a:pathLst>
                  <a:path w="32" h="36">
                    <a:moveTo>
                      <a:pt x="25" y="36"/>
                    </a:moveTo>
                    <a:cubicBezTo>
                      <a:pt x="0" y="9"/>
                      <a:pt x="0" y="9"/>
                      <a:pt x="0" y="9"/>
                    </a:cubicBezTo>
                    <a:cubicBezTo>
                      <a:pt x="1" y="9"/>
                      <a:pt x="1" y="9"/>
                      <a:pt x="1" y="9"/>
                    </a:cubicBezTo>
                    <a:cubicBezTo>
                      <a:pt x="4" y="6"/>
                      <a:pt x="8" y="3"/>
                      <a:pt x="11" y="1"/>
                    </a:cubicBezTo>
                    <a:cubicBezTo>
                      <a:pt x="12" y="0"/>
                      <a:pt x="12" y="0"/>
                      <a:pt x="12" y="0"/>
                    </a:cubicBezTo>
                    <a:cubicBezTo>
                      <a:pt x="32" y="30"/>
                      <a:pt x="32" y="30"/>
                      <a:pt x="32" y="30"/>
                    </a:cubicBezTo>
                    <a:cubicBezTo>
                      <a:pt x="31" y="31"/>
                      <a:pt x="31" y="31"/>
                      <a:pt x="31" y="31"/>
                    </a:cubicBezTo>
                    <a:cubicBezTo>
                      <a:pt x="29" y="32"/>
                      <a:pt x="27" y="34"/>
                      <a:pt x="25" y="35"/>
                    </a:cubicBezTo>
                    <a:lnTo>
                      <a:pt x="25" y="36"/>
                    </a:lnTo>
                    <a:close/>
                    <a:moveTo>
                      <a:pt x="2" y="9"/>
                    </a:moveTo>
                    <a:cubicBezTo>
                      <a:pt x="25" y="34"/>
                      <a:pt x="25" y="34"/>
                      <a:pt x="25" y="34"/>
                    </a:cubicBezTo>
                    <a:cubicBezTo>
                      <a:pt x="26" y="32"/>
                      <a:pt x="28" y="31"/>
                      <a:pt x="30" y="30"/>
                    </a:cubicBezTo>
                    <a:cubicBezTo>
                      <a:pt x="12" y="2"/>
                      <a:pt x="12" y="2"/>
                      <a:pt x="12" y="2"/>
                    </a:cubicBezTo>
                    <a:cubicBezTo>
                      <a:pt x="8" y="4"/>
                      <a:pt x="5" y="7"/>
                      <a:pt x="2" y="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 name="Freeform 68"/>
              <p:cNvSpPr>
                <a:spLocks/>
              </p:cNvSpPr>
              <p:nvPr/>
            </p:nvSpPr>
            <p:spPr bwMode="auto">
              <a:xfrm>
                <a:off x="738" y="979"/>
                <a:ext cx="357" cy="331"/>
              </a:xfrm>
              <a:custGeom>
                <a:avLst/>
                <a:gdLst/>
                <a:ahLst/>
                <a:cxnLst>
                  <a:cxn ang="0">
                    <a:pos x="16" y="0"/>
                  </a:cxn>
                  <a:cxn ang="0">
                    <a:pos x="0" y="18"/>
                  </a:cxn>
                  <a:cxn ang="0">
                    <a:pos x="77" y="76"/>
                  </a:cxn>
                  <a:cxn ang="0">
                    <a:pos x="77" y="76"/>
                  </a:cxn>
                  <a:cxn ang="0">
                    <a:pos x="82" y="71"/>
                  </a:cxn>
                  <a:cxn ang="0">
                    <a:pos x="82" y="71"/>
                  </a:cxn>
                  <a:cxn ang="0">
                    <a:pos x="16" y="0"/>
                  </a:cxn>
                </a:cxnLst>
                <a:rect l="0" t="0" r="r" b="b"/>
                <a:pathLst>
                  <a:path w="82" h="76">
                    <a:moveTo>
                      <a:pt x="16" y="0"/>
                    </a:moveTo>
                    <a:cubicBezTo>
                      <a:pt x="10" y="5"/>
                      <a:pt x="5" y="11"/>
                      <a:pt x="0" y="18"/>
                    </a:cubicBezTo>
                    <a:cubicBezTo>
                      <a:pt x="77" y="76"/>
                      <a:pt x="77" y="76"/>
                      <a:pt x="77" y="76"/>
                    </a:cubicBezTo>
                    <a:cubicBezTo>
                      <a:pt x="77" y="76"/>
                      <a:pt x="77" y="76"/>
                      <a:pt x="77" y="76"/>
                    </a:cubicBezTo>
                    <a:cubicBezTo>
                      <a:pt x="79" y="74"/>
                      <a:pt x="80" y="72"/>
                      <a:pt x="82" y="71"/>
                    </a:cubicBezTo>
                    <a:cubicBezTo>
                      <a:pt x="82" y="71"/>
                      <a:pt x="82" y="71"/>
                      <a:pt x="82" y="71"/>
                    </a:cubicBezTo>
                    <a:cubicBezTo>
                      <a:pt x="16" y="0"/>
                      <a:pt x="16" y="0"/>
                      <a:pt x="16" y="0"/>
                    </a:cubicBezTo>
                    <a:close/>
                  </a:path>
                </a:pathLst>
              </a:custGeom>
              <a:solidFill>
                <a:srgbClr val="6F737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 name="Freeform 69"/>
              <p:cNvSpPr>
                <a:spLocks noEditPoints="1"/>
              </p:cNvSpPr>
              <p:nvPr/>
            </p:nvSpPr>
            <p:spPr bwMode="auto">
              <a:xfrm>
                <a:off x="733" y="974"/>
                <a:ext cx="367" cy="341"/>
              </a:xfrm>
              <a:custGeom>
                <a:avLst/>
                <a:gdLst/>
                <a:ahLst/>
                <a:cxnLst>
                  <a:cxn ang="0">
                    <a:pos x="78" y="78"/>
                  </a:cxn>
                  <a:cxn ang="0">
                    <a:pos x="0" y="19"/>
                  </a:cxn>
                  <a:cxn ang="0">
                    <a:pos x="0" y="18"/>
                  </a:cxn>
                  <a:cxn ang="0">
                    <a:pos x="16" y="0"/>
                  </a:cxn>
                  <a:cxn ang="0">
                    <a:pos x="17" y="0"/>
                  </a:cxn>
                  <a:cxn ang="0">
                    <a:pos x="84" y="72"/>
                  </a:cxn>
                  <a:cxn ang="0">
                    <a:pos x="83" y="72"/>
                  </a:cxn>
                  <a:cxn ang="0">
                    <a:pos x="79" y="78"/>
                  </a:cxn>
                  <a:cxn ang="0">
                    <a:pos x="78" y="78"/>
                  </a:cxn>
                  <a:cxn ang="0">
                    <a:pos x="2" y="19"/>
                  </a:cxn>
                  <a:cxn ang="0">
                    <a:pos x="78" y="76"/>
                  </a:cxn>
                  <a:cxn ang="0">
                    <a:pos x="82" y="72"/>
                  </a:cxn>
                  <a:cxn ang="0">
                    <a:pos x="17" y="2"/>
                  </a:cxn>
                  <a:cxn ang="0">
                    <a:pos x="2" y="19"/>
                  </a:cxn>
                </a:cxnLst>
                <a:rect l="0" t="0" r="r" b="b"/>
                <a:pathLst>
                  <a:path w="84" h="78">
                    <a:moveTo>
                      <a:pt x="78" y="78"/>
                    </a:moveTo>
                    <a:cubicBezTo>
                      <a:pt x="0" y="19"/>
                      <a:pt x="0" y="19"/>
                      <a:pt x="0" y="19"/>
                    </a:cubicBezTo>
                    <a:cubicBezTo>
                      <a:pt x="0" y="18"/>
                      <a:pt x="0" y="18"/>
                      <a:pt x="0" y="18"/>
                    </a:cubicBezTo>
                    <a:cubicBezTo>
                      <a:pt x="5" y="12"/>
                      <a:pt x="11" y="6"/>
                      <a:pt x="16" y="0"/>
                    </a:cubicBezTo>
                    <a:cubicBezTo>
                      <a:pt x="17" y="0"/>
                      <a:pt x="17" y="0"/>
                      <a:pt x="17" y="0"/>
                    </a:cubicBezTo>
                    <a:cubicBezTo>
                      <a:pt x="84" y="72"/>
                      <a:pt x="84" y="72"/>
                      <a:pt x="84" y="72"/>
                    </a:cubicBezTo>
                    <a:cubicBezTo>
                      <a:pt x="83" y="72"/>
                      <a:pt x="83" y="72"/>
                      <a:pt x="83" y="72"/>
                    </a:cubicBezTo>
                    <a:cubicBezTo>
                      <a:pt x="82" y="74"/>
                      <a:pt x="80" y="76"/>
                      <a:pt x="79" y="78"/>
                    </a:cubicBezTo>
                    <a:lnTo>
                      <a:pt x="78" y="78"/>
                    </a:lnTo>
                    <a:close/>
                    <a:moveTo>
                      <a:pt x="2" y="19"/>
                    </a:moveTo>
                    <a:cubicBezTo>
                      <a:pt x="78" y="76"/>
                      <a:pt x="78" y="76"/>
                      <a:pt x="78" y="76"/>
                    </a:cubicBezTo>
                    <a:cubicBezTo>
                      <a:pt x="79" y="75"/>
                      <a:pt x="80" y="73"/>
                      <a:pt x="82" y="72"/>
                    </a:cubicBezTo>
                    <a:cubicBezTo>
                      <a:pt x="17" y="2"/>
                      <a:pt x="17" y="2"/>
                      <a:pt x="17" y="2"/>
                    </a:cubicBezTo>
                    <a:cubicBezTo>
                      <a:pt x="11" y="7"/>
                      <a:pt x="6" y="13"/>
                      <a:pt x="2" y="1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 name="Freeform 70"/>
              <p:cNvSpPr>
                <a:spLocks/>
              </p:cNvSpPr>
              <p:nvPr/>
            </p:nvSpPr>
            <p:spPr bwMode="auto">
              <a:xfrm>
                <a:off x="681" y="1057"/>
                <a:ext cx="393" cy="279"/>
              </a:xfrm>
              <a:custGeom>
                <a:avLst/>
                <a:gdLst/>
                <a:ahLst/>
                <a:cxnLst>
                  <a:cxn ang="0">
                    <a:pos x="13" y="0"/>
                  </a:cxn>
                  <a:cxn ang="0">
                    <a:pos x="0" y="20"/>
                  </a:cxn>
                  <a:cxn ang="0">
                    <a:pos x="86" y="64"/>
                  </a:cxn>
                  <a:cxn ang="0">
                    <a:pos x="86" y="64"/>
                  </a:cxn>
                  <a:cxn ang="0">
                    <a:pos x="90" y="58"/>
                  </a:cxn>
                  <a:cxn ang="0">
                    <a:pos x="90" y="58"/>
                  </a:cxn>
                  <a:cxn ang="0">
                    <a:pos x="13" y="0"/>
                  </a:cxn>
                </a:cxnLst>
                <a:rect l="0" t="0" r="r" b="b"/>
                <a:pathLst>
                  <a:path w="90" h="64">
                    <a:moveTo>
                      <a:pt x="13" y="0"/>
                    </a:moveTo>
                    <a:cubicBezTo>
                      <a:pt x="8" y="6"/>
                      <a:pt x="4" y="13"/>
                      <a:pt x="0" y="20"/>
                    </a:cubicBezTo>
                    <a:cubicBezTo>
                      <a:pt x="86" y="64"/>
                      <a:pt x="86" y="64"/>
                      <a:pt x="86" y="64"/>
                    </a:cubicBezTo>
                    <a:cubicBezTo>
                      <a:pt x="86" y="64"/>
                      <a:pt x="86" y="64"/>
                      <a:pt x="86" y="64"/>
                    </a:cubicBezTo>
                    <a:cubicBezTo>
                      <a:pt x="87" y="62"/>
                      <a:pt x="89" y="60"/>
                      <a:pt x="90" y="58"/>
                    </a:cubicBezTo>
                    <a:cubicBezTo>
                      <a:pt x="90" y="58"/>
                      <a:pt x="90" y="58"/>
                      <a:pt x="90" y="58"/>
                    </a:cubicBezTo>
                    <a:cubicBezTo>
                      <a:pt x="13" y="0"/>
                      <a:pt x="13" y="0"/>
                      <a:pt x="13"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 name="Freeform 71"/>
              <p:cNvSpPr>
                <a:spLocks noEditPoints="1"/>
              </p:cNvSpPr>
              <p:nvPr/>
            </p:nvSpPr>
            <p:spPr bwMode="auto">
              <a:xfrm>
                <a:off x="676" y="1053"/>
                <a:ext cx="402" cy="288"/>
              </a:xfrm>
              <a:custGeom>
                <a:avLst/>
                <a:gdLst/>
                <a:ahLst/>
                <a:cxnLst>
                  <a:cxn ang="0">
                    <a:pos x="88" y="66"/>
                  </a:cxn>
                  <a:cxn ang="0">
                    <a:pos x="0" y="22"/>
                  </a:cxn>
                  <a:cxn ang="0">
                    <a:pos x="0" y="21"/>
                  </a:cxn>
                  <a:cxn ang="0">
                    <a:pos x="13" y="0"/>
                  </a:cxn>
                  <a:cxn ang="0">
                    <a:pos x="14" y="0"/>
                  </a:cxn>
                  <a:cxn ang="0">
                    <a:pos x="92" y="59"/>
                  </a:cxn>
                  <a:cxn ang="0">
                    <a:pos x="92" y="60"/>
                  </a:cxn>
                  <a:cxn ang="0">
                    <a:pos x="88" y="66"/>
                  </a:cxn>
                  <a:cxn ang="0">
                    <a:pos x="2" y="21"/>
                  </a:cxn>
                  <a:cxn ang="0">
                    <a:pos x="87" y="64"/>
                  </a:cxn>
                  <a:cxn ang="0">
                    <a:pos x="90" y="59"/>
                  </a:cxn>
                  <a:cxn ang="0">
                    <a:pos x="14" y="2"/>
                  </a:cxn>
                  <a:cxn ang="0">
                    <a:pos x="2" y="21"/>
                  </a:cxn>
                </a:cxnLst>
                <a:rect l="0" t="0" r="r" b="b"/>
                <a:pathLst>
                  <a:path w="92" h="66">
                    <a:moveTo>
                      <a:pt x="88" y="66"/>
                    </a:moveTo>
                    <a:cubicBezTo>
                      <a:pt x="0" y="22"/>
                      <a:pt x="0" y="22"/>
                      <a:pt x="0" y="22"/>
                    </a:cubicBezTo>
                    <a:cubicBezTo>
                      <a:pt x="0" y="21"/>
                      <a:pt x="0" y="21"/>
                      <a:pt x="0" y="21"/>
                    </a:cubicBezTo>
                    <a:cubicBezTo>
                      <a:pt x="4" y="14"/>
                      <a:pt x="8" y="7"/>
                      <a:pt x="13" y="0"/>
                    </a:cubicBezTo>
                    <a:cubicBezTo>
                      <a:pt x="14" y="0"/>
                      <a:pt x="14" y="0"/>
                      <a:pt x="14" y="0"/>
                    </a:cubicBezTo>
                    <a:cubicBezTo>
                      <a:pt x="92" y="59"/>
                      <a:pt x="92" y="59"/>
                      <a:pt x="92" y="59"/>
                    </a:cubicBezTo>
                    <a:cubicBezTo>
                      <a:pt x="92" y="60"/>
                      <a:pt x="92" y="60"/>
                      <a:pt x="92" y="60"/>
                    </a:cubicBezTo>
                    <a:cubicBezTo>
                      <a:pt x="90" y="61"/>
                      <a:pt x="89" y="63"/>
                      <a:pt x="88" y="66"/>
                    </a:cubicBezTo>
                    <a:close/>
                    <a:moveTo>
                      <a:pt x="2" y="21"/>
                    </a:moveTo>
                    <a:cubicBezTo>
                      <a:pt x="87" y="64"/>
                      <a:pt x="87" y="64"/>
                      <a:pt x="87" y="64"/>
                    </a:cubicBezTo>
                    <a:cubicBezTo>
                      <a:pt x="88" y="63"/>
                      <a:pt x="89" y="61"/>
                      <a:pt x="90" y="59"/>
                    </a:cubicBezTo>
                    <a:cubicBezTo>
                      <a:pt x="14" y="2"/>
                      <a:pt x="14" y="2"/>
                      <a:pt x="14" y="2"/>
                    </a:cubicBezTo>
                    <a:cubicBezTo>
                      <a:pt x="10" y="8"/>
                      <a:pt x="6" y="14"/>
                      <a:pt x="2" y="2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6" name="Freeform 72"/>
              <p:cNvSpPr>
                <a:spLocks/>
              </p:cNvSpPr>
              <p:nvPr/>
            </p:nvSpPr>
            <p:spPr bwMode="auto">
              <a:xfrm>
                <a:off x="698" y="1175"/>
                <a:ext cx="358" cy="192"/>
              </a:xfrm>
              <a:custGeom>
                <a:avLst/>
                <a:gdLst/>
                <a:ahLst/>
                <a:cxnLst>
                  <a:cxn ang="0">
                    <a:pos x="8" y="0"/>
                  </a:cxn>
                  <a:cxn ang="0">
                    <a:pos x="0" y="20"/>
                  </a:cxn>
                  <a:cxn ang="0">
                    <a:pos x="80" y="44"/>
                  </a:cxn>
                  <a:cxn ang="0">
                    <a:pos x="80" y="44"/>
                  </a:cxn>
                  <a:cxn ang="0">
                    <a:pos x="82" y="37"/>
                  </a:cxn>
                  <a:cxn ang="0">
                    <a:pos x="82" y="37"/>
                  </a:cxn>
                  <a:cxn ang="0">
                    <a:pos x="8" y="0"/>
                  </a:cxn>
                </a:cxnLst>
                <a:rect l="0" t="0" r="r" b="b"/>
                <a:pathLst>
                  <a:path w="82" h="44">
                    <a:moveTo>
                      <a:pt x="8" y="0"/>
                    </a:moveTo>
                    <a:cubicBezTo>
                      <a:pt x="5" y="6"/>
                      <a:pt x="2" y="13"/>
                      <a:pt x="0" y="20"/>
                    </a:cubicBezTo>
                    <a:cubicBezTo>
                      <a:pt x="80" y="44"/>
                      <a:pt x="80" y="44"/>
                      <a:pt x="80" y="44"/>
                    </a:cubicBezTo>
                    <a:cubicBezTo>
                      <a:pt x="80" y="44"/>
                      <a:pt x="80" y="44"/>
                      <a:pt x="80" y="44"/>
                    </a:cubicBezTo>
                    <a:cubicBezTo>
                      <a:pt x="80" y="42"/>
                      <a:pt x="81" y="39"/>
                      <a:pt x="82" y="37"/>
                    </a:cubicBezTo>
                    <a:cubicBezTo>
                      <a:pt x="82" y="37"/>
                      <a:pt x="82" y="37"/>
                      <a:pt x="82" y="37"/>
                    </a:cubicBezTo>
                    <a:cubicBezTo>
                      <a:pt x="8" y="0"/>
                      <a:pt x="8" y="0"/>
                      <a:pt x="8" y="0"/>
                    </a:cubicBez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7" name="Freeform 73"/>
              <p:cNvSpPr>
                <a:spLocks noEditPoints="1"/>
              </p:cNvSpPr>
              <p:nvPr/>
            </p:nvSpPr>
            <p:spPr bwMode="auto">
              <a:xfrm>
                <a:off x="694" y="1171"/>
                <a:ext cx="366" cy="200"/>
              </a:xfrm>
              <a:custGeom>
                <a:avLst/>
                <a:gdLst/>
                <a:ahLst/>
                <a:cxnLst>
                  <a:cxn ang="0">
                    <a:pos x="81" y="46"/>
                  </a:cxn>
                  <a:cxn ang="0">
                    <a:pos x="0" y="21"/>
                  </a:cxn>
                  <a:cxn ang="0">
                    <a:pos x="1" y="20"/>
                  </a:cxn>
                  <a:cxn ang="0">
                    <a:pos x="9" y="0"/>
                  </a:cxn>
                  <a:cxn ang="0">
                    <a:pos x="9" y="0"/>
                  </a:cxn>
                  <a:cxn ang="0">
                    <a:pos x="84" y="38"/>
                  </a:cxn>
                  <a:cxn ang="0">
                    <a:pos x="84" y="39"/>
                  </a:cxn>
                  <a:cxn ang="0">
                    <a:pos x="81" y="45"/>
                  </a:cxn>
                  <a:cxn ang="0">
                    <a:pos x="81" y="46"/>
                  </a:cxn>
                  <a:cxn ang="0">
                    <a:pos x="2" y="20"/>
                  </a:cxn>
                  <a:cxn ang="0">
                    <a:pos x="80" y="44"/>
                  </a:cxn>
                  <a:cxn ang="0">
                    <a:pos x="82" y="39"/>
                  </a:cxn>
                  <a:cxn ang="0">
                    <a:pos x="10" y="1"/>
                  </a:cxn>
                  <a:cxn ang="0">
                    <a:pos x="2" y="20"/>
                  </a:cxn>
                </a:cxnLst>
                <a:rect l="0" t="0" r="r" b="b"/>
                <a:pathLst>
                  <a:path w="84" h="46">
                    <a:moveTo>
                      <a:pt x="81" y="46"/>
                    </a:moveTo>
                    <a:cubicBezTo>
                      <a:pt x="0" y="21"/>
                      <a:pt x="0" y="21"/>
                      <a:pt x="0" y="21"/>
                    </a:cubicBezTo>
                    <a:cubicBezTo>
                      <a:pt x="1" y="20"/>
                      <a:pt x="1" y="20"/>
                      <a:pt x="1" y="20"/>
                    </a:cubicBezTo>
                    <a:cubicBezTo>
                      <a:pt x="3" y="14"/>
                      <a:pt x="5" y="7"/>
                      <a:pt x="9" y="0"/>
                    </a:cubicBezTo>
                    <a:cubicBezTo>
                      <a:pt x="9" y="0"/>
                      <a:pt x="9" y="0"/>
                      <a:pt x="9" y="0"/>
                    </a:cubicBezTo>
                    <a:cubicBezTo>
                      <a:pt x="84" y="38"/>
                      <a:pt x="84" y="38"/>
                      <a:pt x="84" y="38"/>
                    </a:cubicBezTo>
                    <a:cubicBezTo>
                      <a:pt x="84" y="39"/>
                      <a:pt x="84" y="39"/>
                      <a:pt x="84" y="39"/>
                    </a:cubicBezTo>
                    <a:cubicBezTo>
                      <a:pt x="83" y="41"/>
                      <a:pt x="82" y="43"/>
                      <a:pt x="81" y="45"/>
                    </a:cubicBezTo>
                    <a:lnTo>
                      <a:pt x="81" y="46"/>
                    </a:lnTo>
                    <a:close/>
                    <a:moveTo>
                      <a:pt x="2" y="20"/>
                    </a:moveTo>
                    <a:cubicBezTo>
                      <a:pt x="80" y="44"/>
                      <a:pt x="80" y="44"/>
                      <a:pt x="80" y="44"/>
                    </a:cubicBezTo>
                    <a:cubicBezTo>
                      <a:pt x="81" y="42"/>
                      <a:pt x="81" y="40"/>
                      <a:pt x="82" y="39"/>
                    </a:cubicBezTo>
                    <a:cubicBezTo>
                      <a:pt x="10" y="1"/>
                      <a:pt x="10" y="1"/>
                      <a:pt x="10" y="1"/>
                    </a:cubicBezTo>
                    <a:cubicBezTo>
                      <a:pt x="7" y="7"/>
                      <a:pt x="4" y="14"/>
                      <a:pt x="2"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8" name="Freeform 74"/>
              <p:cNvSpPr>
                <a:spLocks/>
              </p:cNvSpPr>
              <p:nvPr/>
            </p:nvSpPr>
            <p:spPr bwMode="auto">
              <a:xfrm>
                <a:off x="768" y="1288"/>
                <a:ext cx="279" cy="109"/>
              </a:xfrm>
              <a:custGeom>
                <a:avLst/>
                <a:gdLst/>
                <a:ahLst/>
                <a:cxnLst>
                  <a:cxn ang="0">
                    <a:pos x="4" y="0"/>
                  </a:cxn>
                  <a:cxn ang="0">
                    <a:pos x="0" y="17"/>
                  </a:cxn>
                  <a:cxn ang="0">
                    <a:pos x="62" y="25"/>
                  </a:cxn>
                  <a:cxn ang="0">
                    <a:pos x="62" y="25"/>
                  </a:cxn>
                  <a:cxn ang="0">
                    <a:pos x="64" y="18"/>
                  </a:cxn>
                  <a:cxn ang="0">
                    <a:pos x="64" y="18"/>
                  </a:cxn>
                  <a:cxn ang="0">
                    <a:pos x="4" y="0"/>
                  </a:cxn>
                </a:cxnLst>
                <a:rect l="0" t="0" r="r" b="b"/>
                <a:pathLst>
                  <a:path w="64" h="25">
                    <a:moveTo>
                      <a:pt x="4" y="0"/>
                    </a:moveTo>
                    <a:cubicBezTo>
                      <a:pt x="2" y="6"/>
                      <a:pt x="1" y="11"/>
                      <a:pt x="0" y="17"/>
                    </a:cubicBezTo>
                    <a:cubicBezTo>
                      <a:pt x="62" y="25"/>
                      <a:pt x="62" y="25"/>
                      <a:pt x="62" y="25"/>
                    </a:cubicBezTo>
                    <a:cubicBezTo>
                      <a:pt x="62" y="25"/>
                      <a:pt x="62" y="25"/>
                      <a:pt x="62" y="25"/>
                    </a:cubicBezTo>
                    <a:cubicBezTo>
                      <a:pt x="62" y="23"/>
                      <a:pt x="63" y="20"/>
                      <a:pt x="64" y="18"/>
                    </a:cubicBezTo>
                    <a:cubicBezTo>
                      <a:pt x="64" y="18"/>
                      <a:pt x="64" y="18"/>
                      <a:pt x="64" y="18"/>
                    </a:cubicBezTo>
                    <a:cubicBezTo>
                      <a:pt x="4" y="0"/>
                      <a:pt x="4" y="0"/>
                      <a:pt x="4"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9" name="Freeform 75"/>
              <p:cNvSpPr>
                <a:spLocks noEditPoints="1"/>
              </p:cNvSpPr>
              <p:nvPr/>
            </p:nvSpPr>
            <p:spPr bwMode="auto">
              <a:xfrm>
                <a:off x="768" y="1284"/>
                <a:ext cx="279" cy="118"/>
              </a:xfrm>
              <a:custGeom>
                <a:avLst/>
                <a:gdLst/>
                <a:ahLst/>
                <a:cxnLst>
                  <a:cxn ang="0">
                    <a:pos x="63" y="27"/>
                  </a:cxn>
                  <a:cxn ang="0">
                    <a:pos x="0" y="19"/>
                  </a:cxn>
                  <a:cxn ang="0">
                    <a:pos x="0" y="18"/>
                  </a:cxn>
                  <a:cxn ang="0">
                    <a:pos x="3" y="1"/>
                  </a:cxn>
                  <a:cxn ang="0">
                    <a:pos x="4" y="0"/>
                  </a:cxn>
                  <a:cxn ang="0">
                    <a:pos x="64" y="19"/>
                  </a:cxn>
                  <a:cxn ang="0">
                    <a:pos x="64" y="19"/>
                  </a:cxn>
                  <a:cxn ang="0">
                    <a:pos x="63" y="26"/>
                  </a:cxn>
                  <a:cxn ang="0">
                    <a:pos x="63" y="27"/>
                  </a:cxn>
                  <a:cxn ang="0">
                    <a:pos x="1" y="18"/>
                  </a:cxn>
                  <a:cxn ang="0">
                    <a:pos x="61" y="25"/>
                  </a:cxn>
                  <a:cxn ang="0">
                    <a:pos x="63" y="19"/>
                  </a:cxn>
                  <a:cxn ang="0">
                    <a:pos x="5" y="2"/>
                  </a:cxn>
                  <a:cxn ang="0">
                    <a:pos x="1" y="18"/>
                  </a:cxn>
                </a:cxnLst>
                <a:rect l="0" t="0" r="r" b="b"/>
                <a:pathLst>
                  <a:path w="64" h="27">
                    <a:moveTo>
                      <a:pt x="63" y="27"/>
                    </a:moveTo>
                    <a:cubicBezTo>
                      <a:pt x="0" y="19"/>
                      <a:pt x="0" y="19"/>
                      <a:pt x="0" y="19"/>
                    </a:cubicBezTo>
                    <a:cubicBezTo>
                      <a:pt x="0" y="18"/>
                      <a:pt x="0" y="18"/>
                      <a:pt x="0" y="18"/>
                    </a:cubicBezTo>
                    <a:cubicBezTo>
                      <a:pt x="0" y="12"/>
                      <a:pt x="2" y="6"/>
                      <a:pt x="3" y="1"/>
                    </a:cubicBezTo>
                    <a:cubicBezTo>
                      <a:pt x="4" y="0"/>
                      <a:pt x="4" y="0"/>
                      <a:pt x="4" y="0"/>
                    </a:cubicBezTo>
                    <a:cubicBezTo>
                      <a:pt x="64" y="19"/>
                      <a:pt x="64" y="19"/>
                      <a:pt x="64" y="19"/>
                    </a:cubicBezTo>
                    <a:cubicBezTo>
                      <a:pt x="64" y="19"/>
                      <a:pt x="64" y="19"/>
                      <a:pt x="64" y="19"/>
                    </a:cubicBezTo>
                    <a:cubicBezTo>
                      <a:pt x="64" y="21"/>
                      <a:pt x="63" y="24"/>
                      <a:pt x="63" y="26"/>
                    </a:cubicBezTo>
                    <a:lnTo>
                      <a:pt x="63" y="27"/>
                    </a:lnTo>
                    <a:close/>
                    <a:moveTo>
                      <a:pt x="1" y="18"/>
                    </a:moveTo>
                    <a:cubicBezTo>
                      <a:pt x="61" y="25"/>
                      <a:pt x="61" y="25"/>
                      <a:pt x="61" y="25"/>
                    </a:cubicBezTo>
                    <a:cubicBezTo>
                      <a:pt x="62" y="23"/>
                      <a:pt x="62" y="21"/>
                      <a:pt x="63" y="19"/>
                    </a:cubicBezTo>
                    <a:cubicBezTo>
                      <a:pt x="5" y="2"/>
                      <a:pt x="5" y="2"/>
                      <a:pt x="5" y="2"/>
                    </a:cubicBezTo>
                    <a:cubicBezTo>
                      <a:pt x="3" y="7"/>
                      <a:pt x="2" y="12"/>
                      <a:pt x="1" y="1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0" name="Freeform 76"/>
              <p:cNvSpPr>
                <a:spLocks/>
              </p:cNvSpPr>
              <p:nvPr/>
            </p:nvSpPr>
            <p:spPr bwMode="auto">
              <a:xfrm>
                <a:off x="978" y="1389"/>
                <a:ext cx="61" cy="43"/>
              </a:xfrm>
              <a:custGeom>
                <a:avLst/>
                <a:gdLst/>
                <a:ahLst/>
                <a:cxnLst>
                  <a:cxn ang="0">
                    <a:pos x="0" y="0"/>
                  </a:cxn>
                  <a:cxn ang="0">
                    <a:pos x="0" y="10"/>
                  </a:cxn>
                  <a:cxn ang="0">
                    <a:pos x="14" y="9"/>
                  </a:cxn>
                  <a:cxn ang="0">
                    <a:pos x="14" y="9"/>
                  </a:cxn>
                  <a:cxn ang="0">
                    <a:pos x="14" y="7"/>
                  </a:cxn>
                  <a:cxn ang="0">
                    <a:pos x="14" y="2"/>
                  </a:cxn>
                  <a:cxn ang="0">
                    <a:pos x="14" y="2"/>
                  </a:cxn>
                  <a:cxn ang="0">
                    <a:pos x="0" y="0"/>
                  </a:cxn>
                </a:cxnLst>
                <a:rect l="0" t="0" r="r" b="b"/>
                <a:pathLst>
                  <a:path w="14" h="10">
                    <a:moveTo>
                      <a:pt x="0" y="0"/>
                    </a:moveTo>
                    <a:cubicBezTo>
                      <a:pt x="0" y="4"/>
                      <a:pt x="0" y="7"/>
                      <a:pt x="0" y="10"/>
                    </a:cubicBezTo>
                    <a:cubicBezTo>
                      <a:pt x="14" y="9"/>
                      <a:pt x="14" y="9"/>
                      <a:pt x="14" y="9"/>
                    </a:cubicBezTo>
                    <a:cubicBezTo>
                      <a:pt x="14" y="9"/>
                      <a:pt x="14" y="9"/>
                      <a:pt x="14" y="9"/>
                    </a:cubicBezTo>
                    <a:cubicBezTo>
                      <a:pt x="14" y="9"/>
                      <a:pt x="14" y="8"/>
                      <a:pt x="14" y="7"/>
                    </a:cubicBezTo>
                    <a:cubicBezTo>
                      <a:pt x="14" y="5"/>
                      <a:pt x="14" y="4"/>
                      <a:pt x="14" y="2"/>
                    </a:cubicBezTo>
                    <a:cubicBezTo>
                      <a:pt x="14" y="2"/>
                      <a:pt x="14" y="2"/>
                      <a:pt x="14" y="2"/>
                    </a:cubicBezTo>
                    <a:cubicBezTo>
                      <a:pt x="0" y="0"/>
                      <a:pt x="0" y="0"/>
                      <a:pt x="0" y="0"/>
                    </a:cubicBezTo>
                    <a:close/>
                  </a:path>
                </a:pathLst>
              </a:custGeom>
              <a:solidFill>
                <a:srgbClr val="6F737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1" name="Freeform 77"/>
              <p:cNvSpPr>
                <a:spLocks noEditPoints="1"/>
              </p:cNvSpPr>
              <p:nvPr/>
            </p:nvSpPr>
            <p:spPr bwMode="auto">
              <a:xfrm>
                <a:off x="973" y="1389"/>
                <a:ext cx="70" cy="48"/>
              </a:xfrm>
              <a:custGeom>
                <a:avLst/>
                <a:gdLst/>
                <a:ahLst/>
                <a:cxnLst>
                  <a:cxn ang="0">
                    <a:pos x="0" y="11"/>
                  </a:cxn>
                  <a:cxn ang="0">
                    <a:pos x="0" y="10"/>
                  </a:cxn>
                  <a:cxn ang="0">
                    <a:pos x="1" y="0"/>
                  </a:cxn>
                  <a:cxn ang="0">
                    <a:pos x="1" y="0"/>
                  </a:cxn>
                  <a:cxn ang="0">
                    <a:pos x="16" y="1"/>
                  </a:cxn>
                  <a:cxn ang="0">
                    <a:pos x="16" y="2"/>
                  </a:cxn>
                  <a:cxn ang="0">
                    <a:pos x="15" y="7"/>
                  </a:cxn>
                  <a:cxn ang="0">
                    <a:pos x="15" y="9"/>
                  </a:cxn>
                  <a:cxn ang="0">
                    <a:pos x="16" y="10"/>
                  </a:cxn>
                  <a:cxn ang="0">
                    <a:pos x="0" y="11"/>
                  </a:cxn>
                  <a:cxn ang="0">
                    <a:pos x="2" y="1"/>
                  </a:cxn>
                  <a:cxn ang="0">
                    <a:pos x="2" y="9"/>
                  </a:cxn>
                  <a:cxn ang="0">
                    <a:pos x="14" y="9"/>
                  </a:cxn>
                  <a:cxn ang="0">
                    <a:pos x="14" y="7"/>
                  </a:cxn>
                  <a:cxn ang="0">
                    <a:pos x="14" y="3"/>
                  </a:cxn>
                  <a:cxn ang="0">
                    <a:pos x="2" y="1"/>
                  </a:cxn>
                </a:cxnLst>
                <a:rect l="0" t="0" r="r" b="b"/>
                <a:pathLst>
                  <a:path w="16" h="11">
                    <a:moveTo>
                      <a:pt x="0" y="11"/>
                    </a:moveTo>
                    <a:cubicBezTo>
                      <a:pt x="0" y="10"/>
                      <a:pt x="0" y="10"/>
                      <a:pt x="0" y="10"/>
                    </a:cubicBezTo>
                    <a:cubicBezTo>
                      <a:pt x="0" y="7"/>
                      <a:pt x="0" y="4"/>
                      <a:pt x="1" y="0"/>
                    </a:cubicBezTo>
                    <a:cubicBezTo>
                      <a:pt x="1" y="0"/>
                      <a:pt x="1" y="0"/>
                      <a:pt x="1" y="0"/>
                    </a:cubicBezTo>
                    <a:cubicBezTo>
                      <a:pt x="16" y="1"/>
                      <a:pt x="16" y="1"/>
                      <a:pt x="16" y="1"/>
                    </a:cubicBezTo>
                    <a:cubicBezTo>
                      <a:pt x="16" y="2"/>
                      <a:pt x="16" y="2"/>
                      <a:pt x="16" y="2"/>
                    </a:cubicBezTo>
                    <a:cubicBezTo>
                      <a:pt x="16" y="4"/>
                      <a:pt x="15" y="5"/>
                      <a:pt x="15" y="7"/>
                    </a:cubicBezTo>
                    <a:cubicBezTo>
                      <a:pt x="15" y="8"/>
                      <a:pt x="15" y="9"/>
                      <a:pt x="15" y="9"/>
                    </a:cubicBezTo>
                    <a:cubicBezTo>
                      <a:pt x="16" y="10"/>
                      <a:pt x="16" y="10"/>
                      <a:pt x="16" y="10"/>
                    </a:cubicBezTo>
                    <a:lnTo>
                      <a:pt x="0" y="11"/>
                    </a:lnTo>
                    <a:close/>
                    <a:moveTo>
                      <a:pt x="2" y="1"/>
                    </a:moveTo>
                    <a:cubicBezTo>
                      <a:pt x="2" y="4"/>
                      <a:pt x="2" y="7"/>
                      <a:pt x="2" y="9"/>
                    </a:cubicBezTo>
                    <a:cubicBezTo>
                      <a:pt x="14" y="9"/>
                      <a:pt x="14" y="9"/>
                      <a:pt x="14" y="9"/>
                    </a:cubicBezTo>
                    <a:cubicBezTo>
                      <a:pt x="14" y="8"/>
                      <a:pt x="14" y="8"/>
                      <a:pt x="14" y="7"/>
                    </a:cubicBezTo>
                    <a:cubicBezTo>
                      <a:pt x="14" y="6"/>
                      <a:pt x="14" y="4"/>
                      <a:pt x="14" y="3"/>
                    </a:cubicBezTo>
                    <a:lnTo>
                      <a:pt x="2"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2" name="Freeform 78"/>
              <p:cNvSpPr>
                <a:spLocks/>
              </p:cNvSpPr>
              <p:nvPr/>
            </p:nvSpPr>
            <p:spPr bwMode="auto">
              <a:xfrm>
                <a:off x="768" y="1428"/>
                <a:ext cx="275" cy="96"/>
              </a:xfrm>
              <a:custGeom>
                <a:avLst/>
                <a:gdLst/>
                <a:ahLst/>
                <a:cxnLst>
                  <a:cxn ang="0">
                    <a:pos x="62" y="0"/>
                  </a:cxn>
                  <a:cxn ang="0">
                    <a:pos x="0" y="4"/>
                  </a:cxn>
                  <a:cxn ang="0">
                    <a:pos x="2" y="22"/>
                  </a:cxn>
                  <a:cxn ang="0">
                    <a:pos x="63" y="8"/>
                  </a:cxn>
                  <a:cxn ang="0">
                    <a:pos x="63" y="8"/>
                  </a:cxn>
                  <a:cxn ang="0">
                    <a:pos x="62" y="0"/>
                  </a:cxn>
                </a:cxnLst>
                <a:rect l="0" t="0" r="r" b="b"/>
                <a:pathLst>
                  <a:path w="63" h="22">
                    <a:moveTo>
                      <a:pt x="62" y="0"/>
                    </a:moveTo>
                    <a:cubicBezTo>
                      <a:pt x="0" y="4"/>
                      <a:pt x="0" y="4"/>
                      <a:pt x="0" y="4"/>
                    </a:cubicBezTo>
                    <a:cubicBezTo>
                      <a:pt x="0" y="10"/>
                      <a:pt x="1" y="16"/>
                      <a:pt x="2" y="22"/>
                    </a:cubicBezTo>
                    <a:cubicBezTo>
                      <a:pt x="63" y="8"/>
                      <a:pt x="63" y="8"/>
                      <a:pt x="63" y="8"/>
                    </a:cubicBezTo>
                    <a:cubicBezTo>
                      <a:pt x="63" y="8"/>
                      <a:pt x="63" y="8"/>
                      <a:pt x="63" y="8"/>
                    </a:cubicBezTo>
                    <a:cubicBezTo>
                      <a:pt x="62" y="5"/>
                      <a:pt x="62" y="3"/>
                      <a:pt x="62" y="0"/>
                    </a:cubicBezTo>
                    <a:close/>
                  </a:path>
                </a:pathLst>
              </a:custGeom>
              <a:solidFill>
                <a:srgbClr val="6F737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3" name="Freeform 79"/>
              <p:cNvSpPr>
                <a:spLocks noEditPoints="1"/>
              </p:cNvSpPr>
              <p:nvPr/>
            </p:nvSpPr>
            <p:spPr bwMode="auto">
              <a:xfrm>
                <a:off x="764" y="1428"/>
                <a:ext cx="283" cy="96"/>
              </a:xfrm>
              <a:custGeom>
                <a:avLst/>
                <a:gdLst/>
                <a:ahLst/>
                <a:cxnLst>
                  <a:cxn ang="0">
                    <a:pos x="3" y="22"/>
                  </a:cxn>
                  <a:cxn ang="0">
                    <a:pos x="3" y="22"/>
                  </a:cxn>
                  <a:cxn ang="0">
                    <a:pos x="0" y="4"/>
                  </a:cxn>
                  <a:cxn ang="0">
                    <a:pos x="0" y="3"/>
                  </a:cxn>
                  <a:cxn ang="0">
                    <a:pos x="63" y="0"/>
                  </a:cxn>
                  <a:cxn ang="0">
                    <a:pos x="63" y="0"/>
                  </a:cxn>
                  <a:cxn ang="0">
                    <a:pos x="64" y="7"/>
                  </a:cxn>
                  <a:cxn ang="0">
                    <a:pos x="65" y="8"/>
                  </a:cxn>
                  <a:cxn ang="0">
                    <a:pos x="3" y="22"/>
                  </a:cxn>
                  <a:cxn ang="0">
                    <a:pos x="1" y="4"/>
                  </a:cxn>
                  <a:cxn ang="0">
                    <a:pos x="4" y="21"/>
                  </a:cxn>
                  <a:cxn ang="0">
                    <a:pos x="63" y="7"/>
                  </a:cxn>
                  <a:cxn ang="0">
                    <a:pos x="62" y="1"/>
                  </a:cxn>
                  <a:cxn ang="0">
                    <a:pos x="1" y="4"/>
                  </a:cxn>
                </a:cxnLst>
                <a:rect l="0" t="0" r="r" b="b"/>
                <a:pathLst>
                  <a:path w="65" h="22">
                    <a:moveTo>
                      <a:pt x="3" y="22"/>
                    </a:moveTo>
                    <a:cubicBezTo>
                      <a:pt x="3" y="22"/>
                      <a:pt x="3" y="22"/>
                      <a:pt x="3" y="22"/>
                    </a:cubicBezTo>
                    <a:cubicBezTo>
                      <a:pt x="1" y="16"/>
                      <a:pt x="0" y="10"/>
                      <a:pt x="0" y="4"/>
                    </a:cubicBezTo>
                    <a:cubicBezTo>
                      <a:pt x="0" y="3"/>
                      <a:pt x="0" y="3"/>
                      <a:pt x="0" y="3"/>
                    </a:cubicBezTo>
                    <a:cubicBezTo>
                      <a:pt x="63" y="0"/>
                      <a:pt x="63" y="0"/>
                      <a:pt x="63" y="0"/>
                    </a:cubicBezTo>
                    <a:cubicBezTo>
                      <a:pt x="63" y="0"/>
                      <a:pt x="63" y="0"/>
                      <a:pt x="63" y="0"/>
                    </a:cubicBezTo>
                    <a:cubicBezTo>
                      <a:pt x="64" y="3"/>
                      <a:pt x="64" y="5"/>
                      <a:pt x="64" y="7"/>
                    </a:cubicBezTo>
                    <a:cubicBezTo>
                      <a:pt x="65" y="8"/>
                      <a:pt x="65" y="8"/>
                      <a:pt x="65" y="8"/>
                    </a:cubicBezTo>
                    <a:lnTo>
                      <a:pt x="3" y="22"/>
                    </a:lnTo>
                    <a:close/>
                    <a:moveTo>
                      <a:pt x="1" y="4"/>
                    </a:moveTo>
                    <a:cubicBezTo>
                      <a:pt x="2" y="10"/>
                      <a:pt x="3" y="15"/>
                      <a:pt x="4" y="21"/>
                    </a:cubicBezTo>
                    <a:cubicBezTo>
                      <a:pt x="63" y="7"/>
                      <a:pt x="63" y="7"/>
                      <a:pt x="63" y="7"/>
                    </a:cubicBezTo>
                    <a:cubicBezTo>
                      <a:pt x="63" y="5"/>
                      <a:pt x="62" y="3"/>
                      <a:pt x="62" y="1"/>
                    </a:cubicBezTo>
                    <a:lnTo>
                      <a:pt x="1"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4" name="Freeform 80"/>
              <p:cNvSpPr>
                <a:spLocks/>
              </p:cNvSpPr>
              <p:nvPr/>
            </p:nvSpPr>
            <p:spPr bwMode="auto">
              <a:xfrm>
                <a:off x="777" y="1463"/>
                <a:ext cx="275" cy="135"/>
              </a:xfrm>
              <a:custGeom>
                <a:avLst/>
                <a:gdLst/>
                <a:ahLst/>
                <a:cxnLst>
                  <a:cxn ang="0">
                    <a:pos x="61" y="0"/>
                  </a:cxn>
                  <a:cxn ang="0">
                    <a:pos x="0" y="14"/>
                  </a:cxn>
                  <a:cxn ang="0">
                    <a:pos x="6" y="31"/>
                  </a:cxn>
                  <a:cxn ang="0">
                    <a:pos x="63" y="6"/>
                  </a:cxn>
                  <a:cxn ang="0">
                    <a:pos x="63" y="6"/>
                  </a:cxn>
                  <a:cxn ang="0">
                    <a:pos x="61" y="0"/>
                  </a:cxn>
                </a:cxnLst>
                <a:rect l="0" t="0" r="r" b="b"/>
                <a:pathLst>
                  <a:path w="63" h="31">
                    <a:moveTo>
                      <a:pt x="61" y="0"/>
                    </a:moveTo>
                    <a:cubicBezTo>
                      <a:pt x="0" y="14"/>
                      <a:pt x="0" y="14"/>
                      <a:pt x="0" y="14"/>
                    </a:cubicBezTo>
                    <a:cubicBezTo>
                      <a:pt x="2" y="19"/>
                      <a:pt x="3" y="25"/>
                      <a:pt x="6" y="31"/>
                    </a:cubicBezTo>
                    <a:cubicBezTo>
                      <a:pt x="63" y="6"/>
                      <a:pt x="63" y="6"/>
                      <a:pt x="63" y="6"/>
                    </a:cubicBezTo>
                    <a:cubicBezTo>
                      <a:pt x="63" y="6"/>
                      <a:pt x="63" y="6"/>
                      <a:pt x="63" y="6"/>
                    </a:cubicBezTo>
                    <a:cubicBezTo>
                      <a:pt x="62" y="4"/>
                      <a:pt x="61" y="2"/>
                      <a:pt x="61"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5" name="Freeform 81"/>
              <p:cNvSpPr>
                <a:spLocks noEditPoints="1"/>
              </p:cNvSpPr>
              <p:nvPr/>
            </p:nvSpPr>
            <p:spPr bwMode="auto">
              <a:xfrm>
                <a:off x="772" y="1459"/>
                <a:ext cx="284" cy="144"/>
              </a:xfrm>
              <a:custGeom>
                <a:avLst/>
                <a:gdLst/>
                <a:ahLst/>
                <a:cxnLst>
                  <a:cxn ang="0">
                    <a:pos x="6" y="33"/>
                  </a:cxn>
                  <a:cxn ang="0">
                    <a:pos x="6" y="32"/>
                  </a:cxn>
                  <a:cxn ang="0">
                    <a:pos x="1" y="15"/>
                  </a:cxn>
                  <a:cxn ang="0">
                    <a:pos x="0" y="14"/>
                  </a:cxn>
                  <a:cxn ang="0">
                    <a:pos x="62" y="0"/>
                  </a:cxn>
                  <a:cxn ang="0">
                    <a:pos x="62" y="0"/>
                  </a:cxn>
                  <a:cxn ang="0">
                    <a:pos x="65" y="7"/>
                  </a:cxn>
                  <a:cxn ang="0">
                    <a:pos x="65" y="8"/>
                  </a:cxn>
                  <a:cxn ang="0">
                    <a:pos x="6" y="33"/>
                  </a:cxn>
                  <a:cxn ang="0">
                    <a:pos x="2" y="15"/>
                  </a:cxn>
                  <a:cxn ang="0">
                    <a:pos x="7" y="31"/>
                  </a:cxn>
                  <a:cxn ang="0">
                    <a:pos x="63" y="7"/>
                  </a:cxn>
                  <a:cxn ang="0">
                    <a:pos x="61" y="1"/>
                  </a:cxn>
                  <a:cxn ang="0">
                    <a:pos x="2" y="15"/>
                  </a:cxn>
                </a:cxnLst>
                <a:rect l="0" t="0" r="r" b="b"/>
                <a:pathLst>
                  <a:path w="65" h="33">
                    <a:moveTo>
                      <a:pt x="6" y="33"/>
                    </a:moveTo>
                    <a:cubicBezTo>
                      <a:pt x="6" y="32"/>
                      <a:pt x="6" y="32"/>
                      <a:pt x="6" y="32"/>
                    </a:cubicBezTo>
                    <a:cubicBezTo>
                      <a:pt x="4" y="26"/>
                      <a:pt x="2" y="21"/>
                      <a:pt x="1" y="15"/>
                    </a:cubicBezTo>
                    <a:cubicBezTo>
                      <a:pt x="0" y="14"/>
                      <a:pt x="0" y="14"/>
                      <a:pt x="0" y="14"/>
                    </a:cubicBezTo>
                    <a:cubicBezTo>
                      <a:pt x="62" y="0"/>
                      <a:pt x="62" y="0"/>
                      <a:pt x="62" y="0"/>
                    </a:cubicBezTo>
                    <a:cubicBezTo>
                      <a:pt x="62" y="0"/>
                      <a:pt x="62" y="0"/>
                      <a:pt x="62" y="0"/>
                    </a:cubicBezTo>
                    <a:cubicBezTo>
                      <a:pt x="63" y="3"/>
                      <a:pt x="64" y="5"/>
                      <a:pt x="65" y="7"/>
                    </a:cubicBezTo>
                    <a:cubicBezTo>
                      <a:pt x="65" y="8"/>
                      <a:pt x="65" y="8"/>
                      <a:pt x="65" y="8"/>
                    </a:cubicBezTo>
                    <a:lnTo>
                      <a:pt x="6" y="33"/>
                    </a:lnTo>
                    <a:close/>
                    <a:moveTo>
                      <a:pt x="2" y="15"/>
                    </a:moveTo>
                    <a:cubicBezTo>
                      <a:pt x="3" y="20"/>
                      <a:pt x="5" y="26"/>
                      <a:pt x="7" y="31"/>
                    </a:cubicBezTo>
                    <a:cubicBezTo>
                      <a:pt x="63" y="7"/>
                      <a:pt x="63" y="7"/>
                      <a:pt x="63" y="7"/>
                    </a:cubicBezTo>
                    <a:cubicBezTo>
                      <a:pt x="62" y="5"/>
                      <a:pt x="62" y="3"/>
                      <a:pt x="61" y="1"/>
                    </a:cubicBezTo>
                    <a:lnTo>
                      <a:pt x="2"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6" name="Freeform 82"/>
              <p:cNvSpPr>
                <a:spLocks/>
              </p:cNvSpPr>
              <p:nvPr/>
            </p:nvSpPr>
            <p:spPr bwMode="auto">
              <a:xfrm>
                <a:off x="860" y="1489"/>
                <a:ext cx="205" cy="144"/>
              </a:xfrm>
              <a:custGeom>
                <a:avLst/>
                <a:gdLst/>
                <a:ahLst/>
                <a:cxnLst>
                  <a:cxn ang="0">
                    <a:pos x="44" y="0"/>
                  </a:cxn>
                  <a:cxn ang="0">
                    <a:pos x="0" y="19"/>
                  </a:cxn>
                  <a:cxn ang="0">
                    <a:pos x="7" y="33"/>
                  </a:cxn>
                  <a:cxn ang="0">
                    <a:pos x="47" y="7"/>
                  </a:cxn>
                  <a:cxn ang="0">
                    <a:pos x="47" y="7"/>
                  </a:cxn>
                  <a:cxn ang="0">
                    <a:pos x="44" y="0"/>
                  </a:cxn>
                </a:cxnLst>
                <a:rect l="0" t="0" r="r" b="b"/>
                <a:pathLst>
                  <a:path w="47" h="33">
                    <a:moveTo>
                      <a:pt x="44" y="0"/>
                    </a:moveTo>
                    <a:cubicBezTo>
                      <a:pt x="0" y="19"/>
                      <a:pt x="0" y="19"/>
                      <a:pt x="0" y="19"/>
                    </a:cubicBezTo>
                    <a:cubicBezTo>
                      <a:pt x="2" y="24"/>
                      <a:pt x="4" y="29"/>
                      <a:pt x="7" y="33"/>
                    </a:cubicBezTo>
                    <a:cubicBezTo>
                      <a:pt x="47" y="7"/>
                      <a:pt x="47" y="7"/>
                      <a:pt x="47" y="7"/>
                    </a:cubicBezTo>
                    <a:cubicBezTo>
                      <a:pt x="47" y="7"/>
                      <a:pt x="47" y="7"/>
                      <a:pt x="47" y="7"/>
                    </a:cubicBezTo>
                    <a:cubicBezTo>
                      <a:pt x="46" y="5"/>
                      <a:pt x="45" y="3"/>
                      <a:pt x="44" y="0"/>
                    </a:cubicBezTo>
                    <a:close/>
                  </a:path>
                </a:pathLst>
              </a:custGeom>
              <a:solidFill>
                <a:srgbClr val="A8C5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7" name="Freeform 83"/>
              <p:cNvSpPr>
                <a:spLocks noEditPoints="1"/>
              </p:cNvSpPr>
              <p:nvPr/>
            </p:nvSpPr>
            <p:spPr bwMode="auto">
              <a:xfrm>
                <a:off x="855" y="1485"/>
                <a:ext cx="214" cy="152"/>
              </a:xfrm>
              <a:custGeom>
                <a:avLst/>
                <a:gdLst/>
                <a:ahLst/>
                <a:cxnLst>
                  <a:cxn ang="0">
                    <a:pos x="8" y="35"/>
                  </a:cxn>
                  <a:cxn ang="0">
                    <a:pos x="7" y="35"/>
                  </a:cxn>
                  <a:cxn ang="0">
                    <a:pos x="0" y="21"/>
                  </a:cxn>
                  <a:cxn ang="0">
                    <a:pos x="0" y="20"/>
                  </a:cxn>
                  <a:cxn ang="0">
                    <a:pos x="45" y="0"/>
                  </a:cxn>
                  <a:cxn ang="0">
                    <a:pos x="46" y="1"/>
                  </a:cxn>
                  <a:cxn ang="0">
                    <a:pos x="49" y="7"/>
                  </a:cxn>
                  <a:cxn ang="0">
                    <a:pos x="49" y="8"/>
                  </a:cxn>
                  <a:cxn ang="0">
                    <a:pos x="8" y="35"/>
                  </a:cxn>
                  <a:cxn ang="0">
                    <a:pos x="1" y="21"/>
                  </a:cxn>
                  <a:cxn ang="0">
                    <a:pos x="8" y="33"/>
                  </a:cxn>
                  <a:cxn ang="0">
                    <a:pos x="47" y="8"/>
                  </a:cxn>
                  <a:cxn ang="0">
                    <a:pos x="45" y="2"/>
                  </a:cxn>
                  <a:cxn ang="0">
                    <a:pos x="1" y="21"/>
                  </a:cxn>
                </a:cxnLst>
                <a:rect l="0" t="0" r="r" b="b"/>
                <a:pathLst>
                  <a:path w="49" h="35">
                    <a:moveTo>
                      <a:pt x="8" y="35"/>
                    </a:moveTo>
                    <a:cubicBezTo>
                      <a:pt x="7" y="35"/>
                      <a:pt x="7" y="35"/>
                      <a:pt x="7" y="35"/>
                    </a:cubicBezTo>
                    <a:cubicBezTo>
                      <a:pt x="4" y="30"/>
                      <a:pt x="2" y="25"/>
                      <a:pt x="0" y="21"/>
                    </a:cubicBezTo>
                    <a:cubicBezTo>
                      <a:pt x="0" y="20"/>
                      <a:pt x="0" y="20"/>
                      <a:pt x="0" y="20"/>
                    </a:cubicBezTo>
                    <a:cubicBezTo>
                      <a:pt x="45" y="0"/>
                      <a:pt x="45" y="0"/>
                      <a:pt x="45" y="0"/>
                    </a:cubicBezTo>
                    <a:cubicBezTo>
                      <a:pt x="46" y="1"/>
                      <a:pt x="46" y="1"/>
                      <a:pt x="46" y="1"/>
                    </a:cubicBezTo>
                    <a:cubicBezTo>
                      <a:pt x="47" y="3"/>
                      <a:pt x="48" y="5"/>
                      <a:pt x="49" y="7"/>
                    </a:cubicBezTo>
                    <a:cubicBezTo>
                      <a:pt x="49" y="8"/>
                      <a:pt x="49" y="8"/>
                      <a:pt x="49" y="8"/>
                    </a:cubicBezTo>
                    <a:lnTo>
                      <a:pt x="8" y="35"/>
                    </a:lnTo>
                    <a:close/>
                    <a:moveTo>
                      <a:pt x="1" y="21"/>
                    </a:moveTo>
                    <a:cubicBezTo>
                      <a:pt x="3" y="25"/>
                      <a:pt x="6" y="29"/>
                      <a:pt x="8" y="33"/>
                    </a:cubicBezTo>
                    <a:cubicBezTo>
                      <a:pt x="47" y="8"/>
                      <a:pt x="47" y="8"/>
                      <a:pt x="47" y="8"/>
                    </a:cubicBezTo>
                    <a:cubicBezTo>
                      <a:pt x="46" y="6"/>
                      <a:pt x="45" y="4"/>
                      <a:pt x="45" y="2"/>
                    </a:cubicBezTo>
                    <a:lnTo>
                      <a:pt x="1"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17" name="Oval 416"/>
            <p:cNvSpPr/>
            <p:nvPr/>
          </p:nvSpPr>
          <p:spPr>
            <a:xfrm>
              <a:off x="1882924" y="2286777"/>
              <a:ext cx="582730" cy="582730"/>
            </a:xfrm>
            <a:prstGeom prst="ellipse">
              <a:avLst/>
            </a:prstGeom>
            <a:solidFill>
              <a:schemeClr val="accent6">
                <a:lumMod val="7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8" name="Rectangle 417"/>
            <p:cNvSpPr/>
            <p:nvPr/>
          </p:nvSpPr>
          <p:spPr>
            <a:xfrm>
              <a:off x="1950240" y="2324877"/>
              <a:ext cx="492443"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grpSp>
      <p:grpSp>
        <p:nvGrpSpPr>
          <p:cNvPr id="238" name="Group 237"/>
          <p:cNvGrpSpPr/>
          <p:nvPr/>
        </p:nvGrpSpPr>
        <p:grpSpPr>
          <a:xfrm>
            <a:off x="3568700" y="1585912"/>
            <a:ext cx="1841500" cy="1976438"/>
            <a:chOff x="3568700" y="1585912"/>
            <a:chExt cx="1841500" cy="1976438"/>
          </a:xfrm>
        </p:grpSpPr>
        <p:sp>
          <p:nvSpPr>
            <p:cNvPr id="423" name="Oval 422"/>
            <p:cNvSpPr/>
            <p:nvPr/>
          </p:nvSpPr>
          <p:spPr>
            <a:xfrm>
              <a:off x="4124687" y="2287949"/>
              <a:ext cx="582730" cy="582730"/>
            </a:xfrm>
            <a:prstGeom prst="ellipse">
              <a:avLst/>
            </a:prstGeom>
            <a:solidFill>
              <a:srgbClr val="02848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4" name="Rectangle 423"/>
            <p:cNvSpPr/>
            <p:nvPr/>
          </p:nvSpPr>
          <p:spPr>
            <a:xfrm>
              <a:off x="4181370" y="2336682"/>
              <a:ext cx="492443"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grpSp>
          <p:nvGrpSpPr>
            <p:cNvPr id="1110" name="Group 86"/>
            <p:cNvGrpSpPr>
              <a:grpSpLocks noChangeAspect="1"/>
            </p:cNvGrpSpPr>
            <p:nvPr/>
          </p:nvGrpSpPr>
          <p:grpSpPr bwMode="auto">
            <a:xfrm>
              <a:off x="3568700" y="1585912"/>
              <a:ext cx="1841500" cy="1976438"/>
              <a:chOff x="2108" y="804"/>
              <a:chExt cx="1160" cy="1245"/>
            </a:xfrm>
          </p:grpSpPr>
          <p:sp>
            <p:nvSpPr>
              <p:cNvPr id="1109" name="AutoShape 85"/>
              <p:cNvSpPr>
                <a:spLocks noChangeAspect="1" noChangeArrowheads="1" noTextEdit="1"/>
              </p:cNvSpPr>
              <p:nvPr/>
            </p:nvSpPr>
            <p:spPr bwMode="auto">
              <a:xfrm>
                <a:off x="2112" y="804"/>
                <a:ext cx="1152" cy="124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1" name="Freeform 87"/>
              <p:cNvSpPr>
                <a:spLocks/>
              </p:cNvSpPr>
              <p:nvPr/>
            </p:nvSpPr>
            <p:spPr bwMode="auto">
              <a:xfrm>
                <a:off x="2487" y="1603"/>
                <a:ext cx="143" cy="406"/>
              </a:xfrm>
              <a:custGeom>
                <a:avLst/>
                <a:gdLst/>
                <a:ahLst/>
                <a:cxnLst>
                  <a:cxn ang="0">
                    <a:pos x="25" y="0"/>
                  </a:cxn>
                  <a:cxn ang="0">
                    <a:pos x="0" y="87"/>
                  </a:cxn>
                  <a:cxn ang="0">
                    <a:pos x="22" y="91"/>
                  </a:cxn>
                  <a:cxn ang="0">
                    <a:pos x="32" y="2"/>
                  </a:cxn>
                  <a:cxn ang="0">
                    <a:pos x="32" y="2"/>
                  </a:cxn>
                  <a:cxn ang="0">
                    <a:pos x="25" y="0"/>
                  </a:cxn>
                </a:cxnLst>
                <a:rect l="0" t="0" r="r" b="b"/>
                <a:pathLst>
                  <a:path w="32" h="91">
                    <a:moveTo>
                      <a:pt x="25" y="0"/>
                    </a:moveTo>
                    <a:cubicBezTo>
                      <a:pt x="0" y="87"/>
                      <a:pt x="0" y="87"/>
                      <a:pt x="0" y="87"/>
                    </a:cubicBezTo>
                    <a:cubicBezTo>
                      <a:pt x="7" y="89"/>
                      <a:pt x="15" y="90"/>
                      <a:pt x="22" y="91"/>
                    </a:cubicBezTo>
                    <a:cubicBezTo>
                      <a:pt x="32" y="2"/>
                      <a:pt x="32" y="2"/>
                      <a:pt x="32" y="2"/>
                    </a:cubicBezTo>
                    <a:cubicBezTo>
                      <a:pt x="32" y="2"/>
                      <a:pt x="32" y="2"/>
                      <a:pt x="32" y="2"/>
                    </a:cubicBezTo>
                    <a:cubicBezTo>
                      <a:pt x="29" y="1"/>
                      <a:pt x="27" y="1"/>
                      <a:pt x="25" y="0"/>
                    </a:cubicBezTo>
                    <a:close/>
                  </a:path>
                </a:pathLst>
              </a:custGeom>
              <a:solidFill>
                <a:srgbClr val="6F737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2" name="Freeform 88"/>
              <p:cNvSpPr>
                <a:spLocks noEditPoints="1"/>
              </p:cNvSpPr>
              <p:nvPr/>
            </p:nvSpPr>
            <p:spPr bwMode="auto">
              <a:xfrm>
                <a:off x="2483" y="1598"/>
                <a:ext cx="151" cy="415"/>
              </a:xfrm>
              <a:custGeom>
                <a:avLst/>
                <a:gdLst/>
                <a:ahLst/>
                <a:cxnLst>
                  <a:cxn ang="0">
                    <a:pos x="24" y="93"/>
                  </a:cxn>
                  <a:cxn ang="0">
                    <a:pos x="23" y="93"/>
                  </a:cxn>
                  <a:cxn ang="0">
                    <a:pos x="1" y="88"/>
                  </a:cxn>
                  <a:cxn ang="0">
                    <a:pos x="0" y="88"/>
                  </a:cxn>
                  <a:cxn ang="0">
                    <a:pos x="25" y="0"/>
                  </a:cxn>
                  <a:cxn ang="0">
                    <a:pos x="26" y="0"/>
                  </a:cxn>
                  <a:cxn ang="0">
                    <a:pos x="33" y="2"/>
                  </a:cxn>
                  <a:cxn ang="0">
                    <a:pos x="34" y="2"/>
                  </a:cxn>
                  <a:cxn ang="0">
                    <a:pos x="24" y="93"/>
                  </a:cxn>
                  <a:cxn ang="0">
                    <a:pos x="2" y="87"/>
                  </a:cxn>
                  <a:cxn ang="0">
                    <a:pos x="23" y="91"/>
                  </a:cxn>
                  <a:cxn ang="0">
                    <a:pos x="32" y="3"/>
                  </a:cxn>
                  <a:cxn ang="0">
                    <a:pos x="26" y="2"/>
                  </a:cxn>
                  <a:cxn ang="0">
                    <a:pos x="2" y="87"/>
                  </a:cxn>
                </a:cxnLst>
                <a:rect l="0" t="0" r="r" b="b"/>
                <a:pathLst>
                  <a:path w="34" h="93">
                    <a:moveTo>
                      <a:pt x="24" y="93"/>
                    </a:moveTo>
                    <a:cubicBezTo>
                      <a:pt x="23" y="93"/>
                      <a:pt x="23" y="93"/>
                      <a:pt x="23" y="93"/>
                    </a:cubicBezTo>
                    <a:cubicBezTo>
                      <a:pt x="16" y="92"/>
                      <a:pt x="8" y="91"/>
                      <a:pt x="1" y="88"/>
                    </a:cubicBezTo>
                    <a:cubicBezTo>
                      <a:pt x="0" y="88"/>
                      <a:pt x="0" y="88"/>
                      <a:pt x="0" y="88"/>
                    </a:cubicBezTo>
                    <a:cubicBezTo>
                      <a:pt x="25" y="0"/>
                      <a:pt x="25" y="0"/>
                      <a:pt x="25" y="0"/>
                    </a:cubicBezTo>
                    <a:cubicBezTo>
                      <a:pt x="26" y="0"/>
                      <a:pt x="26" y="0"/>
                      <a:pt x="26" y="0"/>
                    </a:cubicBezTo>
                    <a:cubicBezTo>
                      <a:pt x="28" y="1"/>
                      <a:pt x="31" y="2"/>
                      <a:pt x="33" y="2"/>
                    </a:cubicBezTo>
                    <a:cubicBezTo>
                      <a:pt x="34" y="2"/>
                      <a:pt x="34" y="2"/>
                      <a:pt x="34" y="2"/>
                    </a:cubicBezTo>
                    <a:lnTo>
                      <a:pt x="24" y="93"/>
                    </a:lnTo>
                    <a:close/>
                    <a:moveTo>
                      <a:pt x="2" y="87"/>
                    </a:moveTo>
                    <a:cubicBezTo>
                      <a:pt x="9" y="89"/>
                      <a:pt x="16" y="91"/>
                      <a:pt x="23" y="91"/>
                    </a:cubicBezTo>
                    <a:cubicBezTo>
                      <a:pt x="32" y="3"/>
                      <a:pt x="32" y="3"/>
                      <a:pt x="32" y="3"/>
                    </a:cubicBezTo>
                    <a:cubicBezTo>
                      <a:pt x="30" y="3"/>
                      <a:pt x="28" y="3"/>
                      <a:pt x="26" y="2"/>
                    </a:cubicBezTo>
                    <a:lnTo>
                      <a:pt x="2" y="8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3" name="Freeform 89"/>
              <p:cNvSpPr>
                <a:spLocks/>
              </p:cNvSpPr>
              <p:nvPr/>
            </p:nvSpPr>
            <p:spPr bwMode="auto">
              <a:xfrm>
                <a:off x="2608" y="1612"/>
                <a:ext cx="67" cy="214"/>
              </a:xfrm>
              <a:custGeom>
                <a:avLst/>
                <a:gdLst/>
                <a:ahLst/>
                <a:cxnLst>
                  <a:cxn ang="0">
                    <a:pos x="5" y="0"/>
                  </a:cxn>
                  <a:cxn ang="0">
                    <a:pos x="0" y="48"/>
                  </a:cxn>
                  <a:cxn ang="0">
                    <a:pos x="9" y="48"/>
                  </a:cxn>
                  <a:cxn ang="0">
                    <a:pos x="15" y="48"/>
                  </a:cxn>
                  <a:cxn ang="0">
                    <a:pos x="12" y="0"/>
                  </a:cxn>
                  <a:cxn ang="0">
                    <a:pos x="12" y="0"/>
                  </a:cxn>
                  <a:cxn ang="0">
                    <a:pos x="9" y="0"/>
                  </a:cxn>
                  <a:cxn ang="0">
                    <a:pos x="5" y="0"/>
                  </a:cxn>
                </a:cxnLst>
                <a:rect l="0" t="0" r="r" b="b"/>
                <a:pathLst>
                  <a:path w="15" h="48">
                    <a:moveTo>
                      <a:pt x="5" y="0"/>
                    </a:moveTo>
                    <a:cubicBezTo>
                      <a:pt x="0" y="48"/>
                      <a:pt x="0" y="48"/>
                      <a:pt x="0" y="48"/>
                    </a:cubicBezTo>
                    <a:cubicBezTo>
                      <a:pt x="3" y="48"/>
                      <a:pt x="6" y="48"/>
                      <a:pt x="9" y="48"/>
                    </a:cubicBezTo>
                    <a:cubicBezTo>
                      <a:pt x="11" y="48"/>
                      <a:pt x="13" y="48"/>
                      <a:pt x="15" y="48"/>
                    </a:cubicBezTo>
                    <a:cubicBezTo>
                      <a:pt x="12" y="0"/>
                      <a:pt x="12" y="0"/>
                      <a:pt x="12" y="0"/>
                    </a:cubicBezTo>
                    <a:cubicBezTo>
                      <a:pt x="12" y="0"/>
                      <a:pt x="12" y="0"/>
                      <a:pt x="12" y="0"/>
                    </a:cubicBezTo>
                    <a:cubicBezTo>
                      <a:pt x="11" y="0"/>
                      <a:pt x="10" y="0"/>
                      <a:pt x="9" y="0"/>
                    </a:cubicBezTo>
                    <a:cubicBezTo>
                      <a:pt x="8" y="0"/>
                      <a:pt x="6" y="0"/>
                      <a:pt x="5" y="0"/>
                    </a:cubicBezTo>
                    <a:close/>
                  </a:path>
                </a:pathLst>
              </a:custGeom>
              <a:solidFill>
                <a:srgbClr val="6F737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4" name="Freeform 90"/>
              <p:cNvSpPr>
                <a:spLocks noEditPoints="1"/>
              </p:cNvSpPr>
              <p:nvPr/>
            </p:nvSpPr>
            <p:spPr bwMode="auto">
              <a:xfrm>
                <a:off x="2603" y="1607"/>
                <a:ext cx="76" cy="223"/>
              </a:xfrm>
              <a:custGeom>
                <a:avLst/>
                <a:gdLst/>
                <a:ahLst/>
                <a:cxnLst>
                  <a:cxn ang="0">
                    <a:pos x="10" y="50"/>
                  </a:cxn>
                  <a:cxn ang="0">
                    <a:pos x="1" y="49"/>
                  </a:cxn>
                  <a:cxn ang="0">
                    <a:pos x="0" y="49"/>
                  </a:cxn>
                  <a:cxn ang="0">
                    <a:pos x="5" y="0"/>
                  </a:cxn>
                  <a:cxn ang="0">
                    <a:pos x="6" y="0"/>
                  </a:cxn>
                  <a:cxn ang="0">
                    <a:pos x="13" y="0"/>
                  </a:cxn>
                  <a:cxn ang="0">
                    <a:pos x="14" y="0"/>
                  </a:cxn>
                  <a:cxn ang="0">
                    <a:pos x="17" y="50"/>
                  </a:cxn>
                  <a:cxn ang="0">
                    <a:pos x="16" y="50"/>
                  </a:cxn>
                  <a:cxn ang="0">
                    <a:pos x="10" y="50"/>
                  </a:cxn>
                  <a:cxn ang="0">
                    <a:pos x="2" y="48"/>
                  </a:cxn>
                  <a:cxn ang="0">
                    <a:pos x="16" y="48"/>
                  </a:cxn>
                  <a:cxn ang="0">
                    <a:pos x="12" y="1"/>
                  </a:cxn>
                  <a:cxn ang="0">
                    <a:pos x="6" y="1"/>
                  </a:cxn>
                  <a:cxn ang="0">
                    <a:pos x="2" y="48"/>
                  </a:cxn>
                </a:cxnLst>
                <a:rect l="0" t="0" r="r" b="b"/>
                <a:pathLst>
                  <a:path w="17" h="50">
                    <a:moveTo>
                      <a:pt x="10" y="50"/>
                    </a:moveTo>
                    <a:cubicBezTo>
                      <a:pt x="7" y="50"/>
                      <a:pt x="4" y="50"/>
                      <a:pt x="1" y="49"/>
                    </a:cubicBezTo>
                    <a:cubicBezTo>
                      <a:pt x="0" y="49"/>
                      <a:pt x="0" y="49"/>
                      <a:pt x="0" y="49"/>
                    </a:cubicBezTo>
                    <a:cubicBezTo>
                      <a:pt x="5" y="0"/>
                      <a:pt x="5" y="0"/>
                      <a:pt x="5" y="0"/>
                    </a:cubicBezTo>
                    <a:cubicBezTo>
                      <a:pt x="6" y="0"/>
                      <a:pt x="6" y="0"/>
                      <a:pt x="6" y="0"/>
                    </a:cubicBezTo>
                    <a:cubicBezTo>
                      <a:pt x="8" y="0"/>
                      <a:pt x="11" y="0"/>
                      <a:pt x="13" y="0"/>
                    </a:cubicBezTo>
                    <a:cubicBezTo>
                      <a:pt x="14" y="0"/>
                      <a:pt x="14" y="0"/>
                      <a:pt x="14" y="0"/>
                    </a:cubicBezTo>
                    <a:cubicBezTo>
                      <a:pt x="17" y="50"/>
                      <a:pt x="17" y="50"/>
                      <a:pt x="17" y="50"/>
                    </a:cubicBezTo>
                    <a:cubicBezTo>
                      <a:pt x="16" y="50"/>
                      <a:pt x="16" y="50"/>
                      <a:pt x="16" y="50"/>
                    </a:cubicBezTo>
                    <a:cubicBezTo>
                      <a:pt x="14" y="50"/>
                      <a:pt x="12" y="50"/>
                      <a:pt x="10" y="50"/>
                    </a:cubicBezTo>
                    <a:close/>
                    <a:moveTo>
                      <a:pt x="2" y="48"/>
                    </a:moveTo>
                    <a:cubicBezTo>
                      <a:pt x="6" y="49"/>
                      <a:pt x="11" y="49"/>
                      <a:pt x="16" y="48"/>
                    </a:cubicBezTo>
                    <a:cubicBezTo>
                      <a:pt x="12" y="1"/>
                      <a:pt x="12" y="1"/>
                      <a:pt x="12" y="1"/>
                    </a:cubicBezTo>
                    <a:cubicBezTo>
                      <a:pt x="10" y="2"/>
                      <a:pt x="8" y="1"/>
                      <a:pt x="6" y="1"/>
                    </a:cubicBezTo>
                    <a:lnTo>
                      <a:pt x="2" y="4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5" name="Freeform 91"/>
              <p:cNvSpPr>
                <a:spLocks/>
              </p:cNvSpPr>
              <p:nvPr/>
            </p:nvSpPr>
            <p:spPr bwMode="auto">
              <a:xfrm>
                <a:off x="2661" y="1607"/>
                <a:ext cx="139" cy="433"/>
              </a:xfrm>
              <a:custGeom>
                <a:avLst/>
                <a:gdLst/>
                <a:ahLst/>
                <a:cxnLst>
                  <a:cxn ang="0">
                    <a:pos x="7" y="0"/>
                  </a:cxn>
                  <a:cxn ang="0">
                    <a:pos x="0" y="1"/>
                  </a:cxn>
                  <a:cxn ang="0">
                    <a:pos x="0" y="1"/>
                  </a:cxn>
                  <a:cxn ang="0">
                    <a:pos x="7" y="97"/>
                  </a:cxn>
                  <a:cxn ang="0">
                    <a:pos x="31" y="94"/>
                  </a:cxn>
                  <a:cxn ang="0">
                    <a:pos x="7" y="0"/>
                  </a:cxn>
                </a:cxnLst>
                <a:rect l="0" t="0" r="r" b="b"/>
                <a:pathLst>
                  <a:path w="31" h="97">
                    <a:moveTo>
                      <a:pt x="7" y="0"/>
                    </a:moveTo>
                    <a:cubicBezTo>
                      <a:pt x="5" y="0"/>
                      <a:pt x="2" y="0"/>
                      <a:pt x="0" y="1"/>
                    </a:cubicBezTo>
                    <a:cubicBezTo>
                      <a:pt x="0" y="1"/>
                      <a:pt x="0" y="1"/>
                      <a:pt x="0" y="1"/>
                    </a:cubicBezTo>
                    <a:cubicBezTo>
                      <a:pt x="7" y="97"/>
                      <a:pt x="7" y="97"/>
                      <a:pt x="7" y="97"/>
                    </a:cubicBezTo>
                    <a:cubicBezTo>
                      <a:pt x="15" y="97"/>
                      <a:pt x="23" y="96"/>
                      <a:pt x="31" y="94"/>
                    </a:cubicBezTo>
                    <a:cubicBezTo>
                      <a:pt x="7" y="0"/>
                      <a:pt x="7" y="0"/>
                      <a:pt x="7" y="0"/>
                    </a:cubicBezTo>
                    <a:close/>
                  </a:path>
                </a:pathLst>
              </a:custGeom>
              <a:solidFill>
                <a:srgbClr val="EB9E3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6" name="Freeform 92"/>
              <p:cNvSpPr>
                <a:spLocks noEditPoints="1"/>
              </p:cNvSpPr>
              <p:nvPr/>
            </p:nvSpPr>
            <p:spPr bwMode="auto">
              <a:xfrm>
                <a:off x="2657" y="1603"/>
                <a:ext cx="143" cy="441"/>
              </a:xfrm>
              <a:custGeom>
                <a:avLst/>
                <a:gdLst/>
                <a:ahLst/>
                <a:cxnLst>
                  <a:cxn ang="0">
                    <a:pos x="7" y="99"/>
                  </a:cxn>
                  <a:cxn ang="0">
                    <a:pos x="0" y="1"/>
                  </a:cxn>
                  <a:cxn ang="0">
                    <a:pos x="1" y="1"/>
                  </a:cxn>
                  <a:cxn ang="0">
                    <a:pos x="8" y="0"/>
                  </a:cxn>
                  <a:cxn ang="0">
                    <a:pos x="9" y="0"/>
                  </a:cxn>
                  <a:cxn ang="0">
                    <a:pos x="32" y="95"/>
                  </a:cxn>
                  <a:cxn ang="0">
                    <a:pos x="32" y="95"/>
                  </a:cxn>
                  <a:cxn ang="0">
                    <a:pos x="8" y="99"/>
                  </a:cxn>
                  <a:cxn ang="0">
                    <a:pos x="7" y="99"/>
                  </a:cxn>
                  <a:cxn ang="0">
                    <a:pos x="2" y="2"/>
                  </a:cxn>
                  <a:cxn ang="0">
                    <a:pos x="8" y="98"/>
                  </a:cxn>
                  <a:cxn ang="0">
                    <a:pos x="31" y="94"/>
                  </a:cxn>
                  <a:cxn ang="0">
                    <a:pos x="8" y="1"/>
                  </a:cxn>
                  <a:cxn ang="0">
                    <a:pos x="2" y="2"/>
                  </a:cxn>
                </a:cxnLst>
                <a:rect l="0" t="0" r="r" b="b"/>
                <a:pathLst>
                  <a:path w="32" h="99">
                    <a:moveTo>
                      <a:pt x="7" y="99"/>
                    </a:moveTo>
                    <a:cubicBezTo>
                      <a:pt x="0" y="1"/>
                      <a:pt x="0" y="1"/>
                      <a:pt x="0" y="1"/>
                    </a:cubicBezTo>
                    <a:cubicBezTo>
                      <a:pt x="1" y="1"/>
                      <a:pt x="1" y="1"/>
                      <a:pt x="1" y="1"/>
                    </a:cubicBezTo>
                    <a:cubicBezTo>
                      <a:pt x="3" y="1"/>
                      <a:pt x="6" y="0"/>
                      <a:pt x="8" y="0"/>
                    </a:cubicBezTo>
                    <a:cubicBezTo>
                      <a:pt x="9" y="0"/>
                      <a:pt x="9" y="0"/>
                      <a:pt x="9" y="0"/>
                    </a:cubicBezTo>
                    <a:cubicBezTo>
                      <a:pt x="32" y="95"/>
                      <a:pt x="32" y="95"/>
                      <a:pt x="32" y="95"/>
                    </a:cubicBezTo>
                    <a:cubicBezTo>
                      <a:pt x="32" y="95"/>
                      <a:pt x="32" y="95"/>
                      <a:pt x="32" y="95"/>
                    </a:cubicBezTo>
                    <a:cubicBezTo>
                      <a:pt x="24" y="97"/>
                      <a:pt x="16" y="99"/>
                      <a:pt x="8" y="99"/>
                    </a:cubicBezTo>
                    <a:lnTo>
                      <a:pt x="7" y="99"/>
                    </a:lnTo>
                    <a:close/>
                    <a:moveTo>
                      <a:pt x="2" y="2"/>
                    </a:moveTo>
                    <a:cubicBezTo>
                      <a:pt x="8" y="98"/>
                      <a:pt x="8" y="98"/>
                      <a:pt x="8" y="98"/>
                    </a:cubicBezTo>
                    <a:cubicBezTo>
                      <a:pt x="16" y="97"/>
                      <a:pt x="23" y="96"/>
                      <a:pt x="31" y="94"/>
                    </a:cubicBezTo>
                    <a:cubicBezTo>
                      <a:pt x="8" y="1"/>
                      <a:pt x="8" y="1"/>
                      <a:pt x="8" y="1"/>
                    </a:cubicBezTo>
                    <a:cubicBezTo>
                      <a:pt x="6" y="2"/>
                      <a:pt x="4" y="2"/>
                      <a:pt x="2" y="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7" name="Freeform 93"/>
              <p:cNvSpPr>
                <a:spLocks/>
              </p:cNvSpPr>
              <p:nvPr/>
            </p:nvSpPr>
            <p:spPr bwMode="auto">
              <a:xfrm>
                <a:off x="2692" y="1594"/>
                <a:ext cx="81" cy="129"/>
              </a:xfrm>
              <a:custGeom>
                <a:avLst/>
                <a:gdLst/>
                <a:ahLst/>
                <a:cxnLst>
                  <a:cxn ang="0">
                    <a:pos x="7" y="0"/>
                  </a:cxn>
                  <a:cxn ang="0">
                    <a:pos x="0" y="3"/>
                  </a:cxn>
                  <a:cxn ang="0">
                    <a:pos x="0" y="3"/>
                  </a:cxn>
                  <a:cxn ang="0">
                    <a:pos x="7" y="29"/>
                  </a:cxn>
                  <a:cxn ang="0">
                    <a:pos x="18" y="25"/>
                  </a:cxn>
                  <a:cxn ang="0">
                    <a:pos x="7" y="0"/>
                  </a:cxn>
                </a:cxnLst>
                <a:rect l="0" t="0" r="r" b="b"/>
                <a:pathLst>
                  <a:path w="18" h="29">
                    <a:moveTo>
                      <a:pt x="7" y="0"/>
                    </a:moveTo>
                    <a:cubicBezTo>
                      <a:pt x="5" y="1"/>
                      <a:pt x="3" y="2"/>
                      <a:pt x="0" y="3"/>
                    </a:cubicBezTo>
                    <a:cubicBezTo>
                      <a:pt x="0" y="3"/>
                      <a:pt x="0" y="3"/>
                      <a:pt x="0" y="3"/>
                    </a:cubicBezTo>
                    <a:cubicBezTo>
                      <a:pt x="7" y="29"/>
                      <a:pt x="7" y="29"/>
                      <a:pt x="7" y="29"/>
                    </a:cubicBezTo>
                    <a:cubicBezTo>
                      <a:pt x="11" y="28"/>
                      <a:pt x="15" y="27"/>
                      <a:pt x="18" y="25"/>
                    </a:cubicBezTo>
                    <a:cubicBezTo>
                      <a:pt x="7" y="0"/>
                      <a:pt x="7" y="0"/>
                      <a:pt x="7"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8" name="Freeform 94"/>
              <p:cNvSpPr>
                <a:spLocks noEditPoints="1"/>
              </p:cNvSpPr>
              <p:nvPr/>
            </p:nvSpPr>
            <p:spPr bwMode="auto">
              <a:xfrm>
                <a:off x="2688" y="1589"/>
                <a:ext cx="89" cy="139"/>
              </a:xfrm>
              <a:custGeom>
                <a:avLst/>
                <a:gdLst/>
                <a:ahLst/>
                <a:cxnLst>
                  <a:cxn ang="0">
                    <a:pos x="7" y="31"/>
                  </a:cxn>
                  <a:cxn ang="0">
                    <a:pos x="0" y="3"/>
                  </a:cxn>
                  <a:cxn ang="0">
                    <a:pos x="1" y="3"/>
                  </a:cxn>
                  <a:cxn ang="0">
                    <a:pos x="8" y="1"/>
                  </a:cxn>
                  <a:cxn ang="0">
                    <a:pos x="8" y="0"/>
                  </a:cxn>
                  <a:cxn ang="0">
                    <a:pos x="20" y="27"/>
                  </a:cxn>
                  <a:cxn ang="0">
                    <a:pos x="20" y="27"/>
                  </a:cxn>
                  <a:cxn ang="0">
                    <a:pos x="8" y="31"/>
                  </a:cxn>
                  <a:cxn ang="0">
                    <a:pos x="7" y="31"/>
                  </a:cxn>
                  <a:cxn ang="0">
                    <a:pos x="2" y="4"/>
                  </a:cxn>
                  <a:cxn ang="0">
                    <a:pos x="8" y="30"/>
                  </a:cxn>
                  <a:cxn ang="0">
                    <a:pos x="18" y="26"/>
                  </a:cxn>
                  <a:cxn ang="0">
                    <a:pos x="8" y="2"/>
                  </a:cxn>
                  <a:cxn ang="0">
                    <a:pos x="2" y="4"/>
                  </a:cxn>
                </a:cxnLst>
                <a:rect l="0" t="0" r="r" b="b"/>
                <a:pathLst>
                  <a:path w="20" h="31">
                    <a:moveTo>
                      <a:pt x="7" y="31"/>
                    </a:moveTo>
                    <a:cubicBezTo>
                      <a:pt x="0" y="3"/>
                      <a:pt x="0" y="3"/>
                      <a:pt x="0" y="3"/>
                    </a:cubicBezTo>
                    <a:cubicBezTo>
                      <a:pt x="1" y="3"/>
                      <a:pt x="1" y="3"/>
                      <a:pt x="1" y="3"/>
                    </a:cubicBezTo>
                    <a:cubicBezTo>
                      <a:pt x="3" y="2"/>
                      <a:pt x="6" y="1"/>
                      <a:pt x="8" y="1"/>
                    </a:cubicBezTo>
                    <a:cubicBezTo>
                      <a:pt x="8" y="0"/>
                      <a:pt x="8" y="0"/>
                      <a:pt x="8" y="0"/>
                    </a:cubicBezTo>
                    <a:cubicBezTo>
                      <a:pt x="20" y="27"/>
                      <a:pt x="20" y="27"/>
                      <a:pt x="20" y="27"/>
                    </a:cubicBezTo>
                    <a:cubicBezTo>
                      <a:pt x="20" y="27"/>
                      <a:pt x="20" y="27"/>
                      <a:pt x="20" y="27"/>
                    </a:cubicBezTo>
                    <a:cubicBezTo>
                      <a:pt x="16" y="29"/>
                      <a:pt x="12" y="30"/>
                      <a:pt x="8" y="31"/>
                    </a:cubicBezTo>
                    <a:lnTo>
                      <a:pt x="7" y="31"/>
                    </a:lnTo>
                    <a:close/>
                    <a:moveTo>
                      <a:pt x="2" y="4"/>
                    </a:moveTo>
                    <a:cubicBezTo>
                      <a:pt x="8" y="30"/>
                      <a:pt x="8" y="30"/>
                      <a:pt x="8" y="30"/>
                    </a:cubicBezTo>
                    <a:cubicBezTo>
                      <a:pt x="12" y="29"/>
                      <a:pt x="15" y="27"/>
                      <a:pt x="18" y="26"/>
                    </a:cubicBezTo>
                    <a:cubicBezTo>
                      <a:pt x="8" y="2"/>
                      <a:pt x="8" y="2"/>
                      <a:pt x="8" y="2"/>
                    </a:cubicBezTo>
                    <a:cubicBezTo>
                      <a:pt x="6" y="3"/>
                      <a:pt x="4" y="4"/>
                      <a:pt x="2" y="4"/>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9" name="Freeform 95"/>
              <p:cNvSpPr>
                <a:spLocks/>
              </p:cNvSpPr>
              <p:nvPr/>
            </p:nvSpPr>
            <p:spPr bwMode="auto">
              <a:xfrm>
                <a:off x="2724" y="1580"/>
                <a:ext cx="116" cy="156"/>
              </a:xfrm>
              <a:custGeom>
                <a:avLst/>
                <a:gdLst/>
                <a:ahLst/>
                <a:cxnLst>
                  <a:cxn ang="0">
                    <a:pos x="6" y="0"/>
                  </a:cxn>
                  <a:cxn ang="0">
                    <a:pos x="6" y="0"/>
                  </a:cxn>
                  <a:cxn ang="0">
                    <a:pos x="0" y="3"/>
                  </a:cxn>
                  <a:cxn ang="0">
                    <a:pos x="0" y="3"/>
                  </a:cxn>
                  <a:cxn ang="0">
                    <a:pos x="14" y="35"/>
                  </a:cxn>
                  <a:cxn ang="0">
                    <a:pos x="26" y="28"/>
                  </a:cxn>
                  <a:cxn ang="0">
                    <a:pos x="6" y="0"/>
                  </a:cxn>
                </a:cxnLst>
                <a:rect l="0" t="0" r="r" b="b"/>
                <a:pathLst>
                  <a:path w="26" h="35">
                    <a:moveTo>
                      <a:pt x="6" y="0"/>
                    </a:moveTo>
                    <a:cubicBezTo>
                      <a:pt x="6" y="0"/>
                      <a:pt x="6" y="0"/>
                      <a:pt x="6" y="0"/>
                    </a:cubicBezTo>
                    <a:cubicBezTo>
                      <a:pt x="4" y="1"/>
                      <a:pt x="2" y="2"/>
                      <a:pt x="0" y="3"/>
                    </a:cubicBezTo>
                    <a:cubicBezTo>
                      <a:pt x="0" y="3"/>
                      <a:pt x="0" y="3"/>
                      <a:pt x="0" y="3"/>
                    </a:cubicBezTo>
                    <a:cubicBezTo>
                      <a:pt x="14" y="35"/>
                      <a:pt x="14" y="35"/>
                      <a:pt x="14" y="35"/>
                    </a:cubicBezTo>
                    <a:cubicBezTo>
                      <a:pt x="18" y="33"/>
                      <a:pt x="22" y="31"/>
                      <a:pt x="26" y="28"/>
                    </a:cubicBezTo>
                    <a:cubicBezTo>
                      <a:pt x="6" y="0"/>
                      <a:pt x="6" y="0"/>
                      <a:pt x="6" y="0"/>
                    </a:cubicBezTo>
                    <a:close/>
                  </a:path>
                </a:pathLst>
              </a:custGeom>
              <a:solidFill>
                <a:srgbClr val="A8C5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0" name="Freeform 96"/>
              <p:cNvSpPr>
                <a:spLocks noEditPoints="1"/>
              </p:cNvSpPr>
              <p:nvPr/>
            </p:nvSpPr>
            <p:spPr bwMode="auto">
              <a:xfrm>
                <a:off x="2719" y="1576"/>
                <a:ext cx="125" cy="165"/>
              </a:xfrm>
              <a:custGeom>
                <a:avLst/>
                <a:gdLst/>
                <a:ahLst/>
                <a:cxnLst>
                  <a:cxn ang="0">
                    <a:pos x="15" y="37"/>
                  </a:cxn>
                  <a:cxn ang="0">
                    <a:pos x="0" y="4"/>
                  </a:cxn>
                  <a:cxn ang="0">
                    <a:pos x="1" y="4"/>
                  </a:cxn>
                  <a:cxn ang="0">
                    <a:pos x="7" y="0"/>
                  </a:cxn>
                  <a:cxn ang="0">
                    <a:pos x="7" y="0"/>
                  </a:cxn>
                  <a:cxn ang="0">
                    <a:pos x="28" y="30"/>
                  </a:cxn>
                  <a:cxn ang="0">
                    <a:pos x="27" y="30"/>
                  </a:cxn>
                  <a:cxn ang="0">
                    <a:pos x="15" y="36"/>
                  </a:cxn>
                  <a:cxn ang="0">
                    <a:pos x="15" y="37"/>
                  </a:cxn>
                  <a:cxn ang="0">
                    <a:pos x="2" y="5"/>
                  </a:cxn>
                  <a:cxn ang="0">
                    <a:pos x="15" y="35"/>
                  </a:cxn>
                  <a:cxn ang="0">
                    <a:pos x="26" y="29"/>
                  </a:cxn>
                  <a:cxn ang="0">
                    <a:pos x="7" y="2"/>
                  </a:cxn>
                  <a:cxn ang="0">
                    <a:pos x="2" y="5"/>
                  </a:cxn>
                </a:cxnLst>
                <a:rect l="0" t="0" r="r" b="b"/>
                <a:pathLst>
                  <a:path w="28" h="37">
                    <a:moveTo>
                      <a:pt x="15" y="37"/>
                    </a:moveTo>
                    <a:cubicBezTo>
                      <a:pt x="0" y="4"/>
                      <a:pt x="0" y="4"/>
                      <a:pt x="0" y="4"/>
                    </a:cubicBezTo>
                    <a:cubicBezTo>
                      <a:pt x="1" y="4"/>
                      <a:pt x="1" y="4"/>
                      <a:pt x="1" y="4"/>
                    </a:cubicBezTo>
                    <a:cubicBezTo>
                      <a:pt x="3" y="3"/>
                      <a:pt x="5" y="1"/>
                      <a:pt x="7" y="0"/>
                    </a:cubicBezTo>
                    <a:cubicBezTo>
                      <a:pt x="7" y="0"/>
                      <a:pt x="7" y="0"/>
                      <a:pt x="7" y="0"/>
                    </a:cubicBezTo>
                    <a:cubicBezTo>
                      <a:pt x="28" y="30"/>
                      <a:pt x="28" y="30"/>
                      <a:pt x="28" y="30"/>
                    </a:cubicBezTo>
                    <a:cubicBezTo>
                      <a:pt x="27" y="30"/>
                      <a:pt x="27" y="30"/>
                      <a:pt x="27" y="30"/>
                    </a:cubicBezTo>
                    <a:cubicBezTo>
                      <a:pt x="23" y="32"/>
                      <a:pt x="19" y="35"/>
                      <a:pt x="15" y="36"/>
                    </a:cubicBezTo>
                    <a:lnTo>
                      <a:pt x="15" y="37"/>
                    </a:lnTo>
                    <a:close/>
                    <a:moveTo>
                      <a:pt x="2" y="5"/>
                    </a:moveTo>
                    <a:cubicBezTo>
                      <a:pt x="15" y="35"/>
                      <a:pt x="15" y="35"/>
                      <a:pt x="15" y="35"/>
                    </a:cubicBezTo>
                    <a:cubicBezTo>
                      <a:pt x="19" y="33"/>
                      <a:pt x="22" y="31"/>
                      <a:pt x="26" y="29"/>
                    </a:cubicBezTo>
                    <a:cubicBezTo>
                      <a:pt x="7" y="2"/>
                      <a:pt x="7" y="2"/>
                      <a:pt x="7" y="2"/>
                    </a:cubicBezTo>
                    <a:cubicBezTo>
                      <a:pt x="5" y="3"/>
                      <a:pt x="4" y="4"/>
                      <a:pt x="2" y="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1" name="Freeform 97"/>
              <p:cNvSpPr>
                <a:spLocks/>
              </p:cNvSpPr>
              <p:nvPr/>
            </p:nvSpPr>
            <p:spPr bwMode="auto">
              <a:xfrm>
                <a:off x="2755" y="1558"/>
                <a:ext cx="288" cy="341"/>
              </a:xfrm>
              <a:custGeom>
                <a:avLst/>
                <a:gdLst/>
                <a:ahLst/>
                <a:cxnLst>
                  <a:cxn ang="0">
                    <a:pos x="6" y="0"/>
                  </a:cxn>
                  <a:cxn ang="0">
                    <a:pos x="0" y="5"/>
                  </a:cxn>
                  <a:cxn ang="0">
                    <a:pos x="0" y="5"/>
                  </a:cxn>
                  <a:cxn ang="0">
                    <a:pos x="50" y="79"/>
                  </a:cxn>
                  <a:cxn ang="0">
                    <a:pos x="68" y="65"/>
                  </a:cxn>
                  <a:cxn ang="0">
                    <a:pos x="6" y="0"/>
                  </a:cxn>
                </a:cxnLst>
                <a:rect l="0" t="0" r="r" b="b"/>
                <a:pathLst>
                  <a:path w="68" h="79">
                    <a:moveTo>
                      <a:pt x="6" y="0"/>
                    </a:moveTo>
                    <a:cubicBezTo>
                      <a:pt x="4" y="2"/>
                      <a:pt x="2" y="3"/>
                      <a:pt x="0" y="5"/>
                    </a:cubicBezTo>
                    <a:cubicBezTo>
                      <a:pt x="0" y="5"/>
                      <a:pt x="0" y="5"/>
                      <a:pt x="0" y="5"/>
                    </a:cubicBezTo>
                    <a:cubicBezTo>
                      <a:pt x="50" y="79"/>
                      <a:pt x="50" y="79"/>
                      <a:pt x="50" y="79"/>
                    </a:cubicBezTo>
                    <a:cubicBezTo>
                      <a:pt x="57" y="75"/>
                      <a:pt x="63" y="70"/>
                      <a:pt x="68" y="65"/>
                    </a:cubicBezTo>
                    <a:cubicBezTo>
                      <a:pt x="6" y="0"/>
                      <a:pt x="6" y="0"/>
                      <a:pt x="6" y="0"/>
                    </a:cubicBezTo>
                    <a:close/>
                  </a:path>
                </a:pathLst>
              </a:custGeom>
              <a:solidFill>
                <a:srgbClr val="EB9E3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3" name="Freeform 99"/>
              <p:cNvSpPr>
                <a:spLocks/>
              </p:cNvSpPr>
              <p:nvPr/>
            </p:nvSpPr>
            <p:spPr bwMode="auto">
              <a:xfrm>
                <a:off x="2777" y="1536"/>
                <a:ext cx="72" cy="67"/>
              </a:xfrm>
              <a:custGeom>
                <a:avLst/>
                <a:gdLst/>
                <a:ahLst/>
                <a:cxnLst>
                  <a:cxn ang="0">
                    <a:pos x="5" y="0"/>
                  </a:cxn>
                  <a:cxn ang="0">
                    <a:pos x="0" y="5"/>
                  </a:cxn>
                  <a:cxn ang="0">
                    <a:pos x="0" y="5"/>
                  </a:cxn>
                  <a:cxn ang="0">
                    <a:pos x="9" y="15"/>
                  </a:cxn>
                  <a:cxn ang="0">
                    <a:pos x="16" y="8"/>
                  </a:cxn>
                  <a:cxn ang="0">
                    <a:pos x="5" y="0"/>
                  </a:cxn>
                </a:cxnLst>
                <a:rect l="0" t="0" r="r" b="b"/>
                <a:pathLst>
                  <a:path w="16" h="15">
                    <a:moveTo>
                      <a:pt x="5" y="0"/>
                    </a:moveTo>
                    <a:cubicBezTo>
                      <a:pt x="3" y="2"/>
                      <a:pt x="2" y="3"/>
                      <a:pt x="0" y="5"/>
                    </a:cubicBezTo>
                    <a:cubicBezTo>
                      <a:pt x="0" y="5"/>
                      <a:pt x="0" y="5"/>
                      <a:pt x="0" y="5"/>
                    </a:cubicBezTo>
                    <a:cubicBezTo>
                      <a:pt x="9" y="15"/>
                      <a:pt x="9" y="15"/>
                      <a:pt x="9" y="15"/>
                    </a:cubicBezTo>
                    <a:cubicBezTo>
                      <a:pt x="12" y="13"/>
                      <a:pt x="14" y="10"/>
                      <a:pt x="16" y="8"/>
                    </a:cubicBezTo>
                    <a:cubicBezTo>
                      <a:pt x="5" y="0"/>
                      <a:pt x="5" y="0"/>
                      <a:pt x="5" y="0"/>
                    </a:cubicBezTo>
                    <a:close/>
                  </a:path>
                </a:pathLst>
              </a:custGeom>
              <a:solidFill>
                <a:srgbClr val="6F737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4" name="Freeform 100"/>
              <p:cNvSpPr>
                <a:spLocks noEditPoints="1"/>
              </p:cNvSpPr>
              <p:nvPr/>
            </p:nvSpPr>
            <p:spPr bwMode="auto">
              <a:xfrm>
                <a:off x="2773" y="1531"/>
                <a:ext cx="80" cy="76"/>
              </a:xfrm>
              <a:custGeom>
                <a:avLst/>
                <a:gdLst/>
                <a:ahLst/>
                <a:cxnLst>
                  <a:cxn ang="0">
                    <a:pos x="10" y="17"/>
                  </a:cxn>
                  <a:cxn ang="0">
                    <a:pos x="0" y="6"/>
                  </a:cxn>
                  <a:cxn ang="0">
                    <a:pos x="0" y="6"/>
                  </a:cxn>
                  <a:cxn ang="0">
                    <a:pos x="5" y="0"/>
                  </a:cxn>
                  <a:cxn ang="0">
                    <a:pos x="5" y="0"/>
                  </a:cxn>
                  <a:cxn ang="0">
                    <a:pos x="18" y="9"/>
                  </a:cxn>
                  <a:cxn ang="0">
                    <a:pos x="17" y="9"/>
                  </a:cxn>
                  <a:cxn ang="0">
                    <a:pos x="11" y="17"/>
                  </a:cxn>
                  <a:cxn ang="0">
                    <a:pos x="10" y="17"/>
                  </a:cxn>
                  <a:cxn ang="0">
                    <a:pos x="2" y="6"/>
                  </a:cxn>
                  <a:cxn ang="0">
                    <a:pos x="11" y="15"/>
                  </a:cxn>
                  <a:cxn ang="0">
                    <a:pos x="16" y="9"/>
                  </a:cxn>
                  <a:cxn ang="0">
                    <a:pos x="6" y="2"/>
                  </a:cxn>
                  <a:cxn ang="0">
                    <a:pos x="2" y="6"/>
                  </a:cxn>
                </a:cxnLst>
                <a:rect l="0" t="0" r="r" b="b"/>
                <a:pathLst>
                  <a:path w="18" h="17">
                    <a:moveTo>
                      <a:pt x="10" y="17"/>
                    </a:moveTo>
                    <a:cubicBezTo>
                      <a:pt x="0" y="6"/>
                      <a:pt x="0" y="6"/>
                      <a:pt x="0" y="6"/>
                    </a:cubicBezTo>
                    <a:cubicBezTo>
                      <a:pt x="0" y="6"/>
                      <a:pt x="0" y="6"/>
                      <a:pt x="0" y="6"/>
                    </a:cubicBezTo>
                    <a:cubicBezTo>
                      <a:pt x="2" y="4"/>
                      <a:pt x="4" y="2"/>
                      <a:pt x="5" y="0"/>
                    </a:cubicBezTo>
                    <a:cubicBezTo>
                      <a:pt x="5" y="0"/>
                      <a:pt x="5" y="0"/>
                      <a:pt x="5" y="0"/>
                    </a:cubicBezTo>
                    <a:cubicBezTo>
                      <a:pt x="18" y="9"/>
                      <a:pt x="18" y="9"/>
                      <a:pt x="18" y="9"/>
                    </a:cubicBezTo>
                    <a:cubicBezTo>
                      <a:pt x="17" y="9"/>
                      <a:pt x="17" y="9"/>
                      <a:pt x="17" y="9"/>
                    </a:cubicBezTo>
                    <a:cubicBezTo>
                      <a:pt x="15" y="12"/>
                      <a:pt x="13" y="14"/>
                      <a:pt x="11" y="17"/>
                    </a:cubicBezTo>
                    <a:lnTo>
                      <a:pt x="10" y="17"/>
                    </a:lnTo>
                    <a:close/>
                    <a:moveTo>
                      <a:pt x="2" y="6"/>
                    </a:moveTo>
                    <a:cubicBezTo>
                      <a:pt x="11" y="15"/>
                      <a:pt x="11" y="15"/>
                      <a:pt x="11" y="15"/>
                    </a:cubicBezTo>
                    <a:cubicBezTo>
                      <a:pt x="12" y="13"/>
                      <a:pt x="14" y="11"/>
                      <a:pt x="16" y="9"/>
                    </a:cubicBezTo>
                    <a:cubicBezTo>
                      <a:pt x="6" y="2"/>
                      <a:pt x="6" y="2"/>
                      <a:pt x="6" y="2"/>
                    </a:cubicBezTo>
                    <a:cubicBezTo>
                      <a:pt x="5" y="3"/>
                      <a:pt x="3" y="5"/>
                      <a:pt x="2" y="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5" name="Freeform 101"/>
              <p:cNvSpPr>
                <a:spLocks/>
              </p:cNvSpPr>
              <p:nvPr/>
            </p:nvSpPr>
            <p:spPr bwMode="auto">
              <a:xfrm>
                <a:off x="2800" y="1505"/>
                <a:ext cx="236" cy="173"/>
              </a:xfrm>
              <a:custGeom>
                <a:avLst/>
                <a:gdLst/>
                <a:ahLst/>
                <a:cxnLst>
                  <a:cxn ang="0">
                    <a:pos x="3" y="0"/>
                  </a:cxn>
                  <a:cxn ang="0">
                    <a:pos x="0" y="7"/>
                  </a:cxn>
                  <a:cxn ang="0">
                    <a:pos x="0" y="7"/>
                  </a:cxn>
                  <a:cxn ang="0">
                    <a:pos x="44" y="39"/>
                  </a:cxn>
                  <a:cxn ang="0">
                    <a:pos x="53" y="25"/>
                  </a:cxn>
                  <a:cxn ang="0">
                    <a:pos x="3" y="0"/>
                  </a:cxn>
                </a:cxnLst>
                <a:rect l="0" t="0" r="r" b="b"/>
                <a:pathLst>
                  <a:path w="53" h="39">
                    <a:moveTo>
                      <a:pt x="3" y="0"/>
                    </a:moveTo>
                    <a:cubicBezTo>
                      <a:pt x="2" y="3"/>
                      <a:pt x="1" y="5"/>
                      <a:pt x="0" y="7"/>
                    </a:cubicBezTo>
                    <a:cubicBezTo>
                      <a:pt x="0" y="7"/>
                      <a:pt x="0" y="7"/>
                      <a:pt x="0" y="7"/>
                    </a:cubicBezTo>
                    <a:cubicBezTo>
                      <a:pt x="44" y="39"/>
                      <a:pt x="44" y="39"/>
                      <a:pt x="44" y="39"/>
                    </a:cubicBezTo>
                    <a:cubicBezTo>
                      <a:pt x="48" y="35"/>
                      <a:pt x="51" y="30"/>
                      <a:pt x="53" y="25"/>
                    </a:cubicBezTo>
                    <a:cubicBezTo>
                      <a:pt x="3" y="0"/>
                      <a:pt x="3" y="0"/>
                      <a:pt x="3"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6" name="Freeform 102"/>
              <p:cNvSpPr>
                <a:spLocks noEditPoints="1"/>
              </p:cNvSpPr>
              <p:nvPr/>
            </p:nvSpPr>
            <p:spPr bwMode="auto">
              <a:xfrm>
                <a:off x="2795" y="1500"/>
                <a:ext cx="246" cy="183"/>
              </a:xfrm>
              <a:custGeom>
                <a:avLst/>
                <a:gdLst/>
                <a:ahLst/>
                <a:cxnLst>
                  <a:cxn ang="0">
                    <a:pos x="45" y="41"/>
                  </a:cxn>
                  <a:cxn ang="0">
                    <a:pos x="0" y="8"/>
                  </a:cxn>
                  <a:cxn ang="0">
                    <a:pos x="0" y="7"/>
                  </a:cxn>
                  <a:cxn ang="0">
                    <a:pos x="4" y="1"/>
                  </a:cxn>
                  <a:cxn ang="0">
                    <a:pos x="4" y="0"/>
                  </a:cxn>
                  <a:cxn ang="0">
                    <a:pos x="55" y="25"/>
                  </a:cxn>
                  <a:cxn ang="0">
                    <a:pos x="55" y="26"/>
                  </a:cxn>
                  <a:cxn ang="0">
                    <a:pos x="46" y="41"/>
                  </a:cxn>
                  <a:cxn ang="0">
                    <a:pos x="45" y="41"/>
                  </a:cxn>
                  <a:cxn ang="0">
                    <a:pos x="2" y="7"/>
                  </a:cxn>
                  <a:cxn ang="0">
                    <a:pos x="45" y="39"/>
                  </a:cxn>
                  <a:cxn ang="0">
                    <a:pos x="53" y="26"/>
                  </a:cxn>
                  <a:cxn ang="0">
                    <a:pos x="5" y="2"/>
                  </a:cxn>
                  <a:cxn ang="0">
                    <a:pos x="2" y="7"/>
                  </a:cxn>
                </a:cxnLst>
                <a:rect l="0" t="0" r="r" b="b"/>
                <a:pathLst>
                  <a:path w="55" h="41">
                    <a:moveTo>
                      <a:pt x="45" y="41"/>
                    </a:moveTo>
                    <a:cubicBezTo>
                      <a:pt x="0" y="8"/>
                      <a:pt x="0" y="8"/>
                      <a:pt x="0" y="8"/>
                    </a:cubicBezTo>
                    <a:cubicBezTo>
                      <a:pt x="0" y="7"/>
                      <a:pt x="0" y="7"/>
                      <a:pt x="0" y="7"/>
                    </a:cubicBezTo>
                    <a:cubicBezTo>
                      <a:pt x="1" y="5"/>
                      <a:pt x="3" y="3"/>
                      <a:pt x="4" y="1"/>
                    </a:cubicBezTo>
                    <a:cubicBezTo>
                      <a:pt x="4" y="0"/>
                      <a:pt x="4" y="0"/>
                      <a:pt x="4" y="0"/>
                    </a:cubicBezTo>
                    <a:cubicBezTo>
                      <a:pt x="55" y="25"/>
                      <a:pt x="55" y="25"/>
                      <a:pt x="55" y="25"/>
                    </a:cubicBezTo>
                    <a:cubicBezTo>
                      <a:pt x="55" y="26"/>
                      <a:pt x="55" y="26"/>
                      <a:pt x="55" y="26"/>
                    </a:cubicBezTo>
                    <a:cubicBezTo>
                      <a:pt x="52" y="31"/>
                      <a:pt x="49" y="36"/>
                      <a:pt x="46" y="41"/>
                    </a:cubicBezTo>
                    <a:lnTo>
                      <a:pt x="45" y="41"/>
                    </a:lnTo>
                    <a:close/>
                    <a:moveTo>
                      <a:pt x="2" y="7"/>
                    </a:moveTo>
                    <a:cubicBezTo>
                      <a:pt x="45" y="39"/>
                      <a:pt x="45" y="39"/>
                      <a:pt x="45" y="39"/>
                    </a:cubicBezTo>
                    <a:cubicBezTo>
                      <a:pt x="48" y="35"/>
                      <a:pt x="51" y="31"/>
                      <a:pt x="53" y="26"/>
                    </a:cubicBezTo>
                    <a:cubicBezTo>
                      <a:pt x="5" y="2"/>
                      <a:pt x="5" y="2"/>
                      <a:pt x="5" y="2"/>
                    </a:cubicBezTo>
                    <a:cubicBezTo>
                      <a:pt x="4" y="4"/>
                      <a:pt x="3" y="6"/>
                      <a:pt x="2" y="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7" name="Freeform 103"/>
              <p:cNvSpPr>
                <a:spLocks/>
              </p:cNvSpPr>
              <p:nvPr/>
            </p:nvSpPr>
            <p:spPr bwMode="auto">
              <a:xfrm>
                <a:off x="2813" y="1478"/>
                <a:ext cx="103" cy="71"/>
              </a:xfrm>
              <a:custGeom>
                <a:avLst/>
                <a:gdLst/>
                <a:ahLst/>
                <a:cxnLst>
                  <a:cxn ang="0">
                    <a:pos x="3" y="0"/>
                  </a:cxn>
                  <a:cxn ang="0">
                    <a:pos x="0" y="6"/>
                  </a:cxn>
                  <a:cxn ang="0">
                    <a:pos x="0" y="6"/>
                  </a:cxn>
                  <a:cxn ang="0">
                    <a:pos x="19" y="16"/>
                  </a:cxn>
                  <a:cxn ang="0">
                    <a:pos x="23" y="5"/>
                  </a:cxn>
                  <a:cxn ang="0">
                    <a:pos x="3" y="0"/>
                  </a:cxn>
                </a:cxnLst>
                <a:rect l="0" t="0" r="r" b="b"/>
                <a:pathLst>
                  <a:path w="23" h="16">
                    <a:moveTo>
                      <a:pt x="3" y="0"/>
                    </a:moveTo>
                    <a:cubicBezTo>
                      <a:pt x="2" y="2"/>
                      <a:pt x="1" y="4"/>
                      <a:pt x="0" y="6"/>
                    </a:cubicBezTo>
                    <a:cubicBezTo>
                      <a:pt x="0" y="6"/>
                      <a:pt x="0" y="6"/>
                      <a:pt x="0" y="6"/>
                    </a:cubicBezTo>
                    <a:cubicBezTo>
                      <a:pt x="19" y="16"/>
                      <a:pt x="19" y="16"/>
                      <a:pt x="19" y="16"/>
                    </a:cubicBezTo>
                    <a:cubicBezTo>
                      <a:pt x="21" y="12"/>
                      <a:pt x="22" y="9"/>
                      <a:pt x="23" y="5"/>
                    </a:cubicBezTo>
                    <a:cubicBezTo>
                      <a:pt x="3" y="0"/>
                      <a:pt x="3" y="0"/>
                      <a:pt x="3" y="0"/>
                    </a:cubicBezTo>
                    <a:close/>
                  </a:path>
                </a:pathLst>
              </a:custGeom>
              <a:solidFill>
                <a:srgbClr val="A8C5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8" name="Freeform 104"/>
              <p:cNvSpPr>
                <a:spLocks noEditPoints="1"/>
              </p:cNvSpPr>
              <p:nvPr/>
            </p:nvSpPr>
            <p:spPr bwMode="auto">
              <a:xfrm>
                <a:off x="2809" y="1473"/>
                <a:ext cx="111" cy="76"/>
              </a:xfrm>
              <a:custGeom>
                <a:avLst/>
                <a:gdLst/>
                <a:ahLst/>
                <a:cxnLst>
                  <a:cxn ang="0">
                    <a:pos x="20" y="17"/>
                  </a:cxn>
                  <a:cxn ang="0">
                    <a:pos x="0" y="8"/>
                  </a:cxn>
                  <a:cxn ang="0">
                    <a:pos x="1" y="7"/>
                  </a:cxn>
                  <a:cxn ang="0">
                    <a:pos x="3" y="0"/>
                  </a:cxn>
                  <a:cxn ang="0">
                    <a:pos x="3" y="0"/>
                  </a:cxn>
                  <a:cxn ang="0">
                    <a:pos x="25" y="6"/>
                  </a:cxn>
                  <a:cxn ang="0">
                    <a:pos x="25" y="7"/>
                  </a:cxn>
                  <a:cxn ang="0">
                    <a:pos x="21" y="17"/>
                  </a:cxn>
                  <a:cxn ang="0">
                    <a:pos x="20" y="17"/>
                  </a:cxn>
                  <a:cxn ang="0">
                    <a:pos x="2" y="7"/>
                  </a:cxn>
                  <a:cxn ang="0">
                    <a:pos x="20" y="16"/>
                  </a:cxn>
                  <a:cxn ang="0">
                    <a:pos x="23" y="7"/>
                  </a:cxn>
                  <a:cxn ang="0">
                    <a:pos x="4" y="2"/>
                  </a:cxn>
                  <a:cxn ang="0">
                    <a:pos x="2" y="7"/>
                  </a:cxn>
                </a:cxnLst>
                <a:rect l="0" t="0" r="r" b="b"/>
                <a:pathLst>
                  <a:path w="25" h="17">
                    <a:moveTo>
                      <a:pt x="20" y="17"/>
                    </a:moveTo>
                    <a:cubicBezTo>
                      <a:pt x="0" y="8"/>
                      <a:pt x="0" y="8"/>
                      <a:pt x="0" y="8"/>
                    </a:cubicBezTo>
                    <a:cubicBezTo>
                      <a:pt x="1" y="7"/>
                      <a:pt x="1" y="7"/>
                      <a:pt x="1" y="7"/>
                    </a:cubicBezTo>
                    <a:cubicBezTo>
                      <a:pt x="2" y="5"/>
                      <a:pt x="3" y="3"/>
                      <a:pt x="3" y="0"/>
                    </a:cubicBezTo>
                    <a:cubicBezTo>
                      <a:pt x="3" y="0"/>
                      <a:pt x="3" y="0"/>
                      <a:pt x="3" y="0"/>
                    </a:cubicBezTo>
                    <a:cubicBezTo>
                      <a:pt x="25" y="6"/>
                      <a:pt x="25" y="6"/>
                      <a:pt x="25" y="6"/>
                    </a:cubicBezTo>
                    <a:cubicBezTo>
                      <a:pt x="25" y="7"/>
                      <a:pt x="25" y="7"/>
                      <a:pt x="25" y="7"/>
                    </a:cubicBezTo>
                    <a:cubicBezTo>
                      <a:pt x="24" y="10"/>
                      <a:pt x="22" y="14"/>
                      <a:pt x="21" y="17"/>
                    </a:cubicBezTo>
                    <a:lnTo>
                      <a:pt x="20" y="17"/>
                    </a:lnTo>
                    <a:close/>
                    <a:moveTo>
                      <a:pt x="2" y="7"/>
                    </a:moveTo>
                    <a:cubicBezTo>
                      <a:pt x="20" y="16"/>
                      <a:pt x="20" y="16"/>
                      <a:pt x="20" y="16"/>
                    </a:cubicBezTo>
                    <a:cubicBezTo>
                      <a:pt x="21" y="13"/>
                      <a:pt x="22" y="10"/>
                      <a:pt x="23" y="7"/>
                    </a:cubicBezTo>
                    <a:cubicBezTo>
                      <a:pt x="4" y="2"/>
                      <a:pt x="4" y="2"/>
                      <a:pt x="4" y="2"/>
                    </a:cubicBezTo>
                    <a:cubicBezTo>
                      <a:pt x="4" y="3"/>
                      <a:pt x="3" y="5"/>
                      <a:pt x="2" y="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9" name="Freeform 105"/>
              <p:cNvSpPr>
                <a:spLocks/>
              </p:cNvSpPr>
              <p:nvPr/>
            </p:nvSpPr>
            <p:spPr bwMode="auto">
              <a:xfrm>
                <a:off x="2826" y="1447"/>
                <a:ext cx="407" cy="138"/>
              </a:xfrm>
              <a:custGeom>
                <a:avLst/>
                <a:gdLst/>
                <a:ahLst/>
                <a:cxnLst>
                  <a:cxn ang="0">
                    <a:pos x="1" y="0"/>
                  </a:cxn>
                  <a:cxn ang="0">
                    <a:pos x="1" y="0"/>
                  </a:cxn>
                  <a:cxn ang="0">
                    <a:pos x="0" y="7"/>
                  </a:cxn>
                  <a:cxn ang="0">
                    <a:pos x="0" y="7"/>
                  </a:cxn>
                  <a:cxn ang="0">
                    <a:pos x="86" y="31"/>
                  </a:cxn>
                  <a:cxn ang="0">
                    <a:pos x="91" y="9"/>
                  </a:cxn>
                  <a:cxn ang="0">
                    <a:pos x="1" y="0"/>
                  </a:cxn>
                </a:cxnLst>
                <a:rect l="0" t="0" r="r" b="b"/>
                <a:pathLst>
                  <a:path w="91" h="31">
                    <a:moveTo>
                      <a:pt x="1" y="0"/>
                    </a:moveTo>
                    <a:cubicBezTo>
                      <a:pt x="1" y="0"/>
                      <a:pt x="1" y="0"/>
                      <a:pt x="1" y="0"/>
                    </a:cubicBezTo>
                    <a:cubicBezTo>
                      <a:pt x="1" y="2"/>
                      <a:pt x="1" y="4"/>
                      <a:pt x="0" y="7"/>
                    </a:cubicBezTo>
                    <a:cubicBezTo>
                      <a:pt x="0" y="7"/>
                      <a:pt x="0" y="7"/>
                      <a:pt x="0" y="7"/>
                    </a:cubicBezTo>
                    <a:cubicBezTo>
                      <a:pt x="86" y="31"/>
                      <a:pt x="86" y="31"/>
                      <a:pt x="86" y="31"/>
                    </a:cubicBezTo>
                    <a:cubicBezTo>
                      <a:pt x="88" y="24"/>
                      <a:pt x="90" y="17"/>
                      <a:pt x="91" y="9"/>
                    </a:cubicBezTo>
                    <a:cubicBezTo>
                      <a:pt x="1" y="0"/>
                      <a:pt x="1" y="0"/>
                      <a:pt x="1" y="0"/>
                    </a:cubicBezTo>
                    <a:close/>
                  </a:path>
                </a:pathLst>
              </a:custGeom>
              <a:solidFill>
                <a:srgbClr val="D7594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0" name="Freeform 106"/>
              <p:cNvSpPr>
                <a:spLocks noEditPoints="1"/>
              </p:cNvSpPr>
              <p:nvPr/>
            </p:nvSpPr>
            <p:spPr bwMode="auto">
              <a:xfrm>
                <a:off x="2822" y="1442"/>
                <a:ext cx="411" cy="147"/>
              </a:xfrm>
              <a:custGeom>
                <a:avLst/>
                <a:gdLst/>
                <a:ahLst/>
                <a:cxnLst>
                  <a:cxn ang="0">
                    <a:pos x="88" y="33"/>
                  </a:cxn>
                  <a:cxn ang="0">
                    <a:pos x="0" y="8"/>
                  </a:cxn>
                  <a:cxn ang="0">
                    <a:pos x="0" y="7"/>
                  </a:cxn>
                  <a:cxn ang="0">
                    <a:pos x="2" y="0"/>
                  </a:cxn>
                  <a:cxn ang="0">
                    <a:pos x="2" y="0"/>
                  </a:cxn>
                  <a:cxn ang="0">
                    <a:pos x="92" y="9"/>
                  </a:cxn>
                  <a:cxn ang="0">
                    <a:pos x="92" y="10"/>
                  </a:cxn>
                  <a:cxn ang="0">
                    <a:pos x="88" y="33"/>
                  </a:cxn>
                  <a:cxn ang="0">
                    <a:pos x="2" y="7"/>
                  </a:cxn>
                  <a:cxn ang="0">
                    <a:pos x="87" y="32"/>
                  </a:cxn>
                  <a:cxn ang="0">
                    <a:pos x="91" y="11"/>
                  </a:cxn>
                  <a:cxn ang="0">
                    <a:pos x="3" y="1"/>
                  </a:cxn>
                  <a:cxn ang="0">
                    <a:pos x="2" y="7"/>
                  </a:cxn>
                </a:cxnLst>
                <a:rect l="0" t="0" r="r" b="b"/>
                <a:pathLst>
                  <a:path w="92" h="33">
                    <a:moveTo>
                      <a:pt x="88" y="33"/>
                    </a:moveTo>
                    <a:cubicBezTo>
                      <a:pt x="0" y="8"/>
                      <a:pt x="0" y="8"/>
                      <a:pt x="0" y="8"/>
                    </a:cubicBezTo>
                    <a:cubicBezTo>
                      <a:pt x="0" y="7"/>
                      <a:pt x="0" y="7"/>
                      <a:pt x="0" y="7"/>
                    </a:cubicBezTo>
                    <a:cubicBezTo>
                      <a:pt x="1" y="5"/>
                      <a:pt x="1" y="3"/>
                      <a:pt x="2" y="0"/>
                    </a:cubicBezTo>
                    <a:cubicBezTo>
                      <a:pt x="2" y="0"/>
                      <a:pt x="2" y="0"/>
                      <a:pt x="2" y="0"/>
                    </a:cubicBezTo>
                    <a:cubicBezTo>
                      <a:pt x="92" y="9"/>
                      <a:pt x="92" y="9"/>
                      <a:pt x="92" y="9"/>
                    </a:cubicBezTo>
                    <a:cubicBezTo>
                      <a:pt x="92" y="10"/>
                      <a:pt x="92" y="10"/>
                      <a:pt x="92" y="10"/>
                    </a:cubicBezTo>
                    <a:cubicBezTo>
                      <a:pt x="92" y="18"/>
                      <a:pt x="90" y="25"/>
                      <a:pt x="88" y="33"/>
                    </a:cubicBezTo>
                    <a:close/>
                    <a:moveTo>
                      <a:pt x="2" y="7"/>
                    </a:moveTo>
                    <a:cubicBezTo>
                      <a:pt x="87" y="32"/>
                      <a:pt x="87" y="32"/>
                      <a:pt x="87" y="32"/>
                    </a:cubicBezTo>
                    <a:cubicBezTo>
                      <a:pt x="89" y="25"/>
                      <a:pt x="90" y="18"/>
                      <a:pt x="91" y="11"/>
                    </a:cubicBezTo>
                    <a:cubicBezTo>
                      <a:pt x="3" y="1"/>
                      <a:pt x="3" y="1"/>
                      <a:pt x="3" y="1"/>
                    </a:cubicBezTo>
                    <a:cubicBezTo>
                      <a:pt x="3" y="3"/>
                      <a:pt x="2" y="5"/>
                      <a:pt x="2" y="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1" name="Freeform 107"/>
              <p:cNvSpPr>
                <a:spLocks/>
              </p:cNvSpPr>
              <p:nvPr/>
            </p:nvSpPr>
            <p:spPr bwMode="auto">
              <a:xfrm>
                <a:off x="2831" y="1397"/>
                <a:ext cx="187" cy="67"/>
              </a:xfrm>
              <a:custGeom>
                <a:avLst/>
                <a:gdLst/>
                <a:ahLst/>
                <a:cxnLst>
                  <a:cxn ang="0">
                    <a:pos x="42" y="0"/>
                  </a:cxn>
                  <a:cxn ang="0">
                    <a:pos x="0" y="3"/>
                  </a:cxn>
                  <a:cxn ang="0">
                    <a:pos x="0" y="3"/>
                  </a:cxn>
                  <a:cxn ang="0">
                    <a:pos x="1" y="6"/>
                  </a:cxn>
                  <a:cxn ang="0">
                    <a:pos x="0" y="11"/>
                  </a:cxn>
                  <a:cxn ang="0">
                    <a:pos x="0" y="11"/>
                  </a:cxn>
                  <a:cxn ang="0">
                    <a:pos x="42" y="15"/>
                  </a:cxn>
                  <a:cxn ang="0">
                    <a:pos x="42" y="0"/>
                  </a:cxn>
                </a:cxnLst>
                <a:rect l="0" t="0" r="r" b="b"/>
                <a:pathLst>
                  <a:path w="42" h="15">
                    <a:moveTo>
                      <a:pt x="42" y="0"/>
                    </a:moveTo>
                    <a:cubicBezTo>
                      <a:pt x="0" y="3"/>
                      <a:pt x="0" y="3"/>
                      <a:pt x="0" y="3"/>
                    </a:cubicBezTo>
                    <a:cubicBezTo>
                      <a:pt x="0" y="3"/>
                      <a:pt x="0" y="3"/>
                      <a:pt x="0" y="3"/>
                    </a:cubicBezTo>
                    <a:cubicBezTo>
                      <a:pt x="1" y="4"/>
                      <a:pt x="1" y="5"/>
                      <a:pt x="1" y="6"/>
                    </a:cubicBezTo>
                    <a:cubicBezTo>
                      <a:pt x="1" y="8"/>
                      <a:pt x="0" y="9"/>
                      <a:pt x="0" y="11"/>
                    </a:cubicBezTo>
                    <a:cubicBezTo>
                      <a:pt x="0" y="11"/>
                      <a:pt x="0" y="11"/>
                      <a:pt x="0" y="11"/>
                    </a:cubicBezTo>
                    <a:cubicBezTo>
                      <a:pt x="42" y="15"/>
                      <a:pt x="42" y="15"/>
                      <a:pt x="42" y="15"/>
                    </a:cubicBezTo>
                    <a:cubicBezTo>
                      <a:pt x="42" y="10"/>
                      <a:pt x="42" y="5"/>
                      <a:pt x="42" y="0"/>
                    </a:cubicBezTo>
                    <a:close/>
                  </a:path>
                </a:pathLst>
              </a:custGeom>
              <a:solidFill>
                <a:srgbClr val="EB9E3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2" name="Freeform 108"/>
              <p:cNvSpPr>
                <a:spLocks noEditPoints="1"/>
              </p:cNvSpPr>
              <p:nvPr/>
            </p:nvSpPr>
            <p:spPr bwMode="auto">
              <a:xfrm>
                <a:off x="2831" y="1397"/>
                <a:ext cx="192" cy="72"/>
              </a:xfrm>
              <a:custGeom>
                <a:avLst/>
                <a:gdLst/>
                <a:ahLst/>
                <a:cxnLst>
                  <a:cxn ang="0">
                    <a:pos x="42" y="16"/>
                  </a:cxn>
                  <a:cxn ang="0">
                    <a:pos x="0" y="11"/>
                  </a:cxn>
                  <a:cxn ang="0">
                    <a:pos x="0" y="10"/>
                  </a:cxn>
                  <a:cxn ang="0">
                    <a:pos x="0" y="6"/>
                  </a:cxn>
                  <a:cxn ang="0">
                    <a:pos x="0" y="3"/>
                  </a:cxn>
                  <a:cxn ang="0">
                    <a:pos x="0" y="3"/>
                  </a:cxn>
                  <a:cxn ang="0">
                    <a:pos x="42" y="0"/>
                  </a:cxn>
                  <a:cxn ang="0">
                    <a:pos x="42" y="0"/>
                  </a:cxn>
                  <a:cxn ang="0">
                    <a:pos x="42" y="15"/>
                  </a:cxn>
                  <a:cxn ang="0">
                    <a:pos x="42" y="16"/>
                  </a:cxn>
                  <a:cxn ang="0">
                    <a:pos x="1" y="10"/>
                  </a:cxn>
                  <a:cxn ang="0">
                    <a:pos x="41" y="14"/>
                  </a:cxn>
                  <a:cxn ang="0">
                    <a:pos x="41" y="1"/>
                  </a:cxn>
                  <a:cxn ang="0">
                    <a:pos x="1" y="4"/>
                  </a:cxn>
                  <a:cxn ang="0">
                    <a:pos x="1" y="6"/>
                  </a:cxn>
                  <a:cxn ang="0">
                    <a:pos x="1" y="10"/>
                  </a:cxn>
                </a:cxnLst>
                <a:rect l="0" t="0" r="r" b="b"/>
                <a:pathLst>
                  <a:path w="43" h="16">
                    <a:moveTo>
                      <a:pt x="42" y="16"/>
                    </a:moveTo>
                    <a:cubicBezTo>
                      <a:pt x="0" y="11"/>
                      <a:pt x="0" y="11"/>
                      <a:pt x="0" y="11"/>
                    </a:cubicBezTo>
                    <a:cubicBezTo>
                      <a:pt x="0" y="10"/>
                      <a:pt x="0" y="10"/>
                      <a:pt x="0" y="10"/>
                    </a:cubicBezTo>
                    <a:cubicBezTo>
                      <a:pt x="0" y="9"/>
                      <a:pt x="0" y="8"/>
                      <a:pt x="0" y="6"/>
                    </a:cubicBezTo>
                    <a:cubicBezTo>
                      <a:pt x="0" y="5"/>
                      <a:pt x="0" y="4"/>
                      <a:pt x="0" y="3"/>
                    </a:cubicBezTo>
                    <a:cubicBezTo>
                      <a:pt x="0" y="3"/>
                      <a:pt x="0" y="3"/>
                      <a:pt x="0" y="3"/>
                    </a:cubicBezTo>
                    <a:cubicBezTo>
                      <a:pt x="42" y="0"/>
                      <a:pt x="42" y="0"/>
                      <a:pt x="42" y="0"/>
                    </a:cubicBezTo>
                    <a:cubicBezTo>
                      <a:pt x="42" y="0"/>
                      <a:pt x="42" y="0"/>
                      <a:pt x="42" y="0"/>
                    </a:cubicBezTo>
                    <a:cubicBezTo>
                      <a:pt x="43" y="5"/>
                      <a:pt x="43" y="10"/>
                      <a:pt x="42" y="15"/>
                    </a:cubicBezTo>
                    <a:lnTo>
                      <a:pt x="42" y="16"/>
                    </a:lnTo>
                    <a:close/>
                    <a:moveTo>
                      <a:pt x="1" y="10"/>
                    </a:moveTo>
                    <a:cubicBezTo>
                      <a:pt x="41" y="14"/>
                      <a:pt x="41" y="14"/>
                      <a:pt x="41" y="14"/>
                    </a:cubicBezTo>
                    <a:cubicBezTo>
                      <a:pt x="41" y="10"/>
                      <a:pt x="41" y="5"/>
                      <a:pt x="41" y="1"/>
                    </a:cubicBezTo>
                    <a:cubicBezTo>
                      <a:pt x="1" y="4"/>
                      <a:pt x="1" y="4"/>
                      <a:pt x="1" y="4"/>
                    </a:cubicBezTo>
                    <a:cubicBezTo>
                      <a:pt x="1" y="5"/>
                      <a:pt x="1" y="5"/>
                      <a:pt x="1" y="6"/>
                    </a:cubicBezTo>
                    <a:cubicBezTo>
                      <a:pt x="1" y="7"/>
                      <a:pt x="1" y="9"/>
                      <a:pt x="1" y="1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3" name="Freeform 109"/>
              <p:cNvSpPr>
                <a:spLocks/>
              </p:cNvSpPr>
              <p:nvPr/>
            </p:nvSpPr>
            <p:spPr bwMode="auto">
              <a:xfrm>
                <a:off x="2826" y="1277"/>
                <a:ext cx="438" cy="134"/>
              </a:xfrm>
              <a:custGeom>
                <a:avLst/>
                <a:gdLst/>
                <a:ahLst/>
                <a:cxnLst>
                  <a:cxn ang="0">
                    <a:pos x="94" y="0"/>
                  </a:cxn>
                  <a:cxn ang="0">
                    <a:pos x="0" y="23"/>
                  </a:cxn>
                  <a:cxn ang="0">
                    <a:pos x="0" y="23"/>
                  </a:cxn>
                  <a:cxn ang="0">
                    <a:pos x="1" y="30"/>
                  </a:cxn>
                  <a:cxn ang="0">
                    <a:pos x="1" y="30"/>
                  </a:cxn>
                  <a:cxn ang="0">
                    <a:pos x="98" y="23"/>
                  </a:cxn>
                  <a:cxn ang="0">
                    <a:pos x="94" y="0"/>
                  </a:cxn>
                </a:cxnLst>
                <a:rect l="0" t="0" r="r" b="b"/>
                <a:pathLst>
                  <a:path w="98" h="30">
                    <a:moveTo>
                      <a:pt x="94" y="0"/>
                    </a:moveTo>
                    <a:cubicBezTo>
                      <a:pt x="0" y="23"/>
                      <a:pt x="0" y="23"/>
                      <a:pt x="0" y="23"/>
                    </a:cubicBezTo>
                    <a:cubicBezTo>
                      <a:pt x="0" y="23"/>
                      <a:pt x="0" y="23"/>
                      <a:pt x="0" y="23"/>
                    </a:cubicBezTo>
                    <a:cubicBezTo>
                      <a:pt x="1" y="25"/>
                      <a:pt x="1" y="28"/>
                      <a:pt x="1" y="30"/>
                    </a:cubicBezTo>
                    <a:cubicBezTo>
                      <a:pt x="1" y="30"/>
                      <a:pt x="1" y="30"/>
                      <a:pt x="1" y="30"/>
                    </a:cubicBezTo>
                    <a:cubicBezTo>
                      <a:pt x="98" y="23"/>
                      <a:pt x="98" y="23"/>
                      <a:pt x="98" y="23"/>
                    </a:cubicBezTo>
                    <a:cubicBezTo>
                      <a:pt x="97" y="15"/>
                      <a:pt x="96" y="7"/>
                      <a:pt x="94" y="0"/>
                    </a:cubicBezTo>
                    <a:close/>
                  </a:path>
                </a:pathLst>
              </a:custGeom>
              <a:solidFill>
                <a:srgbClr val="A8C5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4" name="Freeform 110"/>
              <p:cNvSpPr>
                <a:spLocks noEditPoints="1"/>
              </p:cNvSpPr>
              <p:nvPr/>
            </p:nvSpPr>
            <p:spPr bwMode="auto">
              <a:xfrm>
                <a:off x="2822" y="1273"/>
                <a:ext cx="446" cy="142"/>
              </a:xfrm>
              <a:custGeom>
                <a:avLst/>
                <a:gdLst/>
                <a:ahLst/>
                <a:cxnLst>
                  <a:cxn ang="0">
                    <a:pos x="2" y="32"/>
                  </a:cxn>
                  <a:cxn ang="0">
                    <a:pos x="2" y="31"/>
                  </a:cxn>
                  <a:cxn ang="0">
                    <a:pos x="1" y="24"/>
                  </a:cxn>
                  <a:cxn ang="0">
                    <a:pos x="0" y="24"/>
                  </a:cxn>
                  <a:cxn ang="0">
                    <a:pos x="96" y="0"/>
                  </a:cxn>
                  <a:cxn ang="0">
                    <a:pos x="96" y="0"/>
                  </a:cxn>
                  <a:cxn ang="0">
                    <a:pos x="100" y="24"/>
                  </a:cxn>
                  <a:cxn ang="0">
                    <a:pos x="100" y="25"/>
                  </a:cxn>
                  <a:cxn ang="0">
                    <a:pos x="2" y="32"/>
                  </a:cxn>
                  <a:cxn ang="0">
                    <a:pos x="2" y="25"/>
                  </a:cxn>
                  <a:cxn ang="0">
                    <a:pos x="3" y="30"/>
                  </a:cxn>
                  <a:cxn ang="0">
                    <a:pos x="98" y="24"/>
                  </a:cxn>
                  <a:cxn ang="0">
                    <a:pos x="95" y="1"/>
                  </a:cxn>
                  <a:cxn ang="0">
                    <a:pos x="2" y="25"/>
                  </a:cxn>
                </a:cxnLst>
                <a:rect l="0" t="0" r="r" b="b"/>
                <a:pathLst>
                  <a:path w="100" h="32">
                    <a:moveTo>
                      <a:pt x="2" y="32"/>
                    </a:moveTo>
                    <a:cubicBezTo>
                      <a:pt x="2" y="31"/>
                      <a:pt x="2" y="31"/>
                      <a:pt x="2" y="31"/>
                    </a:cubicBezTo>
                    <a:cubicBezTo>
                      <a:pt x="2" y="29"/>
                      <a:pt x="1" y="27"/>
                      <a:pt x="1" y="24"/>
                    </a:cubicBezTo>
                    <a:cubicBezTo>
                      <a:pt x="0" y="24"/>
                      <a:pt x="0" y="24"/>
                      <a:pt x="0" y="24"/>
                    </a:cubicBezTo>
                    <a:cubicBezTo>
                      <a:pt x="96" y="0"/>
                      <a:pt x="96" y="0"/>
                      <a:pt x="96" y="0"/>
                    </a:cubicBezTo>
                    <a:cubicBezTo>
                      <a:pt x="96" y="0"/>
                      <a:pt x="96" y="0"/>
                      <a:pt x="96" y="0"/>
                    </a:cubicBezTo>
                    <a:cubicBezTo>
                      <a:pt x="98" y="8"/>
                      <a:pt x="99" y="16"/>
                      <a:pt x="100" y="24"/>
                    </a:cubicBezTo>
                    <a:cubicBezTo>
                      <a:pt x="100" y="25"/>
                      <a:pt x="100" y="25"/>
                      <a:pt x="100" y="25"/>
                    </a:cubicBezTo>
                    <a:lnTo>
                      <a:pt x="2" y="32"/>
                    </a:lnTo>
                    <a:close/>
                    <a:moveTo>
                      <a:pt x="2" y="25"/>
                    </a:moveTo>
                    <a:cubicBezTo>
                      <a:pt x="3" y="27"/>
                      <a:pt x="3" y="29"/>
                      <a:pt x="3" y="30"/>
                    </a:cubicBezTo>
                    <a:cubicBezTo>
                      <a:pt x="98" y="24"/>
                      <a:pt x="98" y="24"/>
                      <a:pt x="98" y="24"/>
                    </a:cubicBezTo>
                    <a:cubicBezTo>
                      <a:pt x="98" y="16"/>
                      <a:pt x="96" y="9"/>
                      <a:pt x="95" y="1"/>
                    </a:cubicBezTo>
                    <a:lnTo>
                      <a:pt x="2" y="2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5" name="Freeform 111"/>
              <p:cNvSpPr>
                <a:spLocks/>
              </p:cNvSpPr>
              <p:nvPr/>
            </p:nvSpPr>
            <p:spPr bwMode="auto">
              <a:xfrm>
                <a:off x="2817" y="1188"/>
                <a:ext cx="398" cy="192"/>
              </a:xfrm>
              <a:custGeom>
                <a:avLst/>
                <a:gdLst/>
                <a:ahLst/>
                <a:cxnLst>
                  <a:cxn ang="0">
                    <a:pos x="82" y="0"/>
                  </a:cxn>
                  <a:cxn ang="0">
                    <a:pos x="0" y="36"/>
                  </a:cxn>
                  <a:cxn ang="0">
                    <a:pos x="0" y="36"/>
                  </a:cxn>
                  <a:cxn ang="0">
                    <a:pos x="2" y="43"/>
                  </a:cxn>
                  <a:cxn ang="0">
                    <a:pos x="2" y="43"/>
                  </a:cxn>
                  <a:cxn ang="0">
                    <a:pos x="89" y="21"/>
                  </a:cxn>
                  <a:cxn ang="0">
                    <a:pos x="82" y="0"/>
                  </a:cxn>
                </a:cxnLst>
                <a:rect l="0" t="0" r="r" b="b"/>
                <a:pathLst>
                  <a:path w="89" h="43">
                    <a:moveTo>
                      <a:pt x="82" y="0"/>
                    </a:moveTo>
                    <a:cubicBezTo>
                      <a:pt x="0" y="36"/>
                      <a:pt x="0" y="36"/>
                      <a:pt x="0" y="36"/>
                    </a:cubicBezTo>
                    <a:cubicBezTo>
                      <a:pt x="0" y="36"/>
                      <a:pt x="0" y="36"/>
                      <a:pt x="0" y="36"/>
                    </a:cubicBezTo>
                    <a:cubicBezTo>
                      <a:pt x="1" y="38"/>
                      <a:pt x="2" y="41"/>
                      <a:pt x="2" y="43"/>
                    </a:cubicBezTo>
                    <a:cubicBezTo>
                      <a:pt x="2" y="43"/>
                      <a:pt x="2" y="43"/>
                      <a:pt x="2" y="43"/>
                    </a:cubicBezTo>
                    <a:cubicBezTo>
                      <a:pt x="89" y="21"/>
                      <a:pt x="89" y="21"/>
                      <a:pt x="89" y="21"/>
                    </a:cubicBezTo>
                    <a:cubicBezTo>
                      <a:pt x="88" y="14"/>
                      <a:pt x="85" y="7"/>
                      <a:pt x="82" y="0"/>
                    </a:cubicBezTo>
                    <a:close/>
                  </a:path>
                </a:pathLst>
              </a:custGeom>
              <a:solidFill>
                <a:srgbClr val="D6CF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6" name="Freeform 112"/>
              <p:cNvSpPr>
                <a:spLocks noEditPoints="1"/>
              </p:cNvSpPr>
              <p:nvPr/>
            </p:nvSpPr>
            <p:spPr bwMode="auto">
              <a:xfrm>
                <a:off x="2813" y="1183"/>
                <a:ext cx="406" cy="201"/>
              </a:xfrm>
              <a:custGeom>
                <a:avLst/>
                <a:gdLst/>
                <a:ahLst/>
                <a:cxnLst>
                  <a:cxn ang="0">
                    <a:pos x="3" y="45"/>
                  </a:cxn>
                  <a:cxn ang="0">
                    <a:pos x="3" y="44"/>
                  </a:cxn>
                  <a:cxn ang="0">
                    <a:pos x="0" y="38"/>
                  </a:cxn>
                  <a:cxn ang="0">
                    <a:pos x="0" y="37"/>
                  </a:cxn>
                  <a:cxn ang="0">
                    <a:pos x="83" y="0"/>
                  </a:cxn>
                  <a:cxn ang="0">
                    <a:pos x="84" y="0"/>
                  </a:cxn>
                  <a:cxn ang="0">
                    <a:pos x="91" y="22"/>
                  </a:cxn>
                  <a:cxn ang="0">
                    <a:pos x="91" y="23"/>
                  </a:cxn>
                  <a:cxn ang="0">
                    <a:pos x="3" y="45"/>
                  </a:cxn>
                  <a:cxn ang="0">
                    <a:pos x="2" y="38"/>
                  </a:cxn>
                  <a:cxn ang="0">
                    <a:pos x="4" y="43"/>
                  </a:cxn>
                  <a:cxn ang="0">
                    <a:pos x="90" y="22"/>
                  </a:cxn>
                  <a:cxn ang="0">
                    <a:pos x="83" y="2"/>
                  </a:cxn>
                  <a:cxn ang="0">
                    <a:pos x="2" y="38"/>
                  </a:cxn>
                </a:cxnLst>
                <a:rect l="0" t="0" r="r" b="b"/>
                <a:pathLst>
                  <a:path w="91" h="45">
                    <a:moveTo>
                      <a:pt x="3" y="45"/>
                    </a:moveTo>
                    <a:cubicBezTo>
                      <a:pt x="3" y="44"/>
                      <a:pt x="3" y="44"/>
                      <a:pt x="3" y="44"/>
                    </a:cubicBezTo>
                    <a:cubicBezTo>
                      <a:pt x="2" y="42"/>
                      <a:pt x="1" y="40"/>
                      <a:pt x="0" y="38"/>
                    </a:cubicBezTo>
                    <a:cubicBezTo>
                      <a:pt x="0" y="37"/>
                      <a:pt x="0" y="37"/>
                      <a:pt x="0" y="37"/>
                    </a:cubicBezTo>
                    <a:cubicBezTo>
                      <a:pt x="83" y="0"/>
                      <a:pt x="83" y="0"/>
                      <a:pt x="83" y="0"/>
                    </a:cubicBezTo>
                    <a:cubicBezTo>
                      <a:pt x="84" y="0"/>
                      <a:pt x="84" y="0"/>
                      <a:pt x="84" y="0"/>
                    </a:cubicBezTo>
                    <a:cubicBezTo>
                      <a:pt x="87" y="7"/>
                      <a:pt x="89" y="15"/>
                      <a:pt x="91" y="22"/>
                    </a:cubicBezTo>
                    <a:cubicBezTo>
                      <a:pt x="91" y="23"/>
                      <a:pt x="91" y="23"/>
                      <a:pt x="91" y="23"/>
                    </a:cubicBezTo>
                    <a:lnTo>
                      <a:pt x="3" y="45"/>
                    </a:lnTo>
                    <a:close/>
                    <a:moveTo>
                      <a:pt x="2" y="38"/>
                    </a:moveTo>
                    <a:cubicBezTo>
                      <a:pt x="3" y="39"/>
                      <a:pt x="3" y="41"/>
                      <a:pt x="4" y="43"/>
                    </a:cubicBezTo>
                    <a:cubicBezTo>
                      <a:pt x="90" y="22"/>
                      <a:pt x="90" y="22"/>
                      <a:pt x="90" y="22"/>
                    </a:cubicBezTo>
                    <a:cubicBezTo>
                      <a:pt x="88" y="15"/>
                      <a:pt x="85" y="8"/>
                      <a:pt x="83" y="2"/>
                    </a:cubicBezTo>
                    <a:lnTo>
                      <a:pt x="2" y="3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7" name="Freeform 113"/>
              <p:cNvSpPr>
                <a:spLocks/>
              </p:cNvSpPr>
              <p:nvPr/>
            </p:nvSpPr>
            <p:spPr bwMode="auto">
              <a:xfrm>
                <a:off x="2800" y="1130"/>
                <a:ext cx="325" cy="218"/>
              </a:xfrm>
              <a:custGeom>
                <a:avLst/>
                <a:gdLst/>
                <a:ahLst/>
                <a:cxnLst>
                  <a:cxn ang="0">
                    <a:pos x="63" y="0"/>
                  </a:cxn>
                  <a:cxn ang="0">
                    <a:pos x="0" y="43"/>
                  </a:cxn>
                  <a:cxn ang="0">
                    <a:pos x="0" y="43"/>
                  </a:cxn>
                  <a:cxn ang="0">
                    <a:pos x="4" y="49"/>
                  </a:cxn>
                  <a:cxn ang="0">
                    <a:pos x="4" y="49"/>
                  </a:cxn>
                  <a:cxn ang="0">
                    <a:pos x="73" y="18"/>
                  </a:cxn>
                  <a:cxn ang="0">
                    <a:pos x="63" y="0"/>
                  </a:cxn>
                </a:cxnLst>
                <a:rect l="0" t="0" r="r" b="b"/>
                <a:pathLst>
                  <a:path w="73" h="49">
                    <a:moveTo>
                      <a:pt x="63" y="0"/>
                    </a:moveTo>
                    <a:cubicBezTo>
                      <a:pt x="0" y="43"/>
                      <a:pt x="0" y="43"/>
                      <a:pt x="0" y="43"/>
                    </a:cubicBezTo>
                    <a:cubicBezTo>
                      <a:pt x="0" y="43"/>
                      <a:pt x="0" y="43"/>
                      <a:pt x="0" y="43"/>
                    </a:cubicBezTo>
                    <a:cubicBezTo>
                      <a:pt x="2" y="45"/>
                      <a:pt x="3" y="47"/>
                      <a:pt x="4" y="49"/>
                    </a:cubicBezTo>
                    <a:cubicBezTo>
                      <a:pt x="4" y="49"/>
                      <a:pt x="4" y="49"/>
                      <a:pt x="4" y="49"/>
                    </a:cubicBezTo>
                    <a:cubicBezTo>
                      <a:pt x="73" y="18"/>
                      <a:pt x="73" y="18"/>
                      <a:pt x="73" y="18"/>
                    </a:cubicBezTo>
                    <a:cubicBezTo>
                      <a:pt x="71" y="12"/>
                      <a:pt x="67" y="6"/>
                      <a:pt x="63"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8" name="Freeform 114"/>
              <p:cNvSpPr>
                <a:spLocks noEditPoints="1"/>
              </p:cNvSpPr>
              <p:nvPr/>
            </p:nvSpPr>
            <p:spPr bwMode="auto">
              <a:xfrm>
                <a:off x="2795" y="1125"/>
                <a:ext cx="335" cy="228"/>
              </a:xfrm>
              <a:custGeom>
                <a:avLst/>
                <a:gdLst/>
                <a:ahLst/>
                <a:cxnLst>
                  <a:cxn ang="0">
                    <a:pos x="5" y="51"/>
                  </a:cxn>
                  <a:cxn ang="0">
                    <a:pos x="4" y="51"/>
                  </a:cxn>
                  <a:cxn ang="0">
                    <a:pos x="1" y="44"/>
                  </a:cxn>
                  <a:cxn ang="0">
                    <a:pos x="0" y="44"/>
                  </a:cxn>
                  <a:cxn ang="0">
                    <a:pos x="65" y="0"/>
                  </a:cxn>
                  <a:cxn ang="0">
                    <a:pos x="65" y="1"/>
                  </a:cxn>
                  <a:cxn ang="0">
                    <a:pos x="75" y="19"/>
                  </a:cxn>
                  <a:cxn ang="0">
                    <a:pos x="75" y="20"/>
                  </a:cxn>
                  <a:cxn ang="0">
                    <a:pos x="5" y="51"/>
                  </a:cxn>
                  <a:cxn ang="0">
                    <a:pos x="2" y="44"/>
                  </a:cxn>
                  <a:cxn ang="0">
                    <a:pos x="5" y="49"/>
                  </a:cxn>
                  <a:cxn ang="0">
                    <a:pos x="73" y="19"/>
                  </a:cxn>
                  <a:cxn ang="0">
                    <a:pos x="64" y="2"/>
                  </a:cxn>
                  <a:cxn ang="0">
                    <a:pos x="2" y="44"/>
                  </a:cxn>
                </a:cxnLst>
                <a:rect l="0" t="0" r="r" b="b"/>
                <a:pathLst>
                  <a:path w="75" h="51">
                    <a:moveTo>
                      <a:pt x="5" y="51"/>
                    </a:moveTo>
                    <a:cubicBezTo>
                      <a:pt x="4" y="51"/>
                      <a:pt x="4" y="51"/>
                      <a:pt x="4" y="51"/>
                    </a:cubicBezTo>
                    <a:cubicBezTo>
                      <a:pt x="3" y="48"/>
                      <a:pt x="2" y="46"/>
                      <a:pt x="1" y="44"/>
                    </a:cubicBezTo>
                    <a:cubicBezTo>
                      <a:pt x="0" y="44"/>
                      <a:pt x="0" y="44"/>
                      <a:pt x="0" y="44"/>
                    </a:cubicBezTo>
                    <a:cubicBezTo>
                      <a:pt x="65" y="0"/>
                      <a:pt x="65" y="0"/>
                      <a:pt x="65" y="0"/>
                    </a:cubicBezTo>
                    <a:cubicBezTo>
                      <a:pt x="65" y="1"/>
                      <a:pt x="65" y="1"/>
                      <a:pt x="65" y="1"/>
                    </a:cubicBezTo>
                    <a:cubicBezTo>
                      <a:pt x="69" y="7"/>
                      <a:pt x="72" y="13"/>
                      <a:pt x="75" y="19"/>
                    </a:cubicBezTo>
                    <a:cubicBezTo>
                      <a:pt x="75" y="20"/>
                      <a:pt x="75" y="20"/>
                      <a:pt x="75" y="20"/>
                    </a:cubicBezTo>
                    <a:lnTo>
                      <a:pt x="5" y="51"/>
                    </a:lnTo>
                    <a:close/>
                    <a:moveTo>
                      <a:pt x="2" y="44"/>
                    </a:moveTo>
                    <a:cubicBezTo>
                      <a:pt x="4" y="46"/>
                      <a:pt x="5" y="47"/>
                      <a:pt x="5" y="49"/>
                    </a:cubicBezTo>
                    <a:cubicBezTo>
                      <a:pt x="73" y="19"/>
                      <a:pt x="73" y="19"/>
                      <a:pt x="73" y="19"/>
                    </a:cubicBezTo>
                    <a:cubicBezTo>
                      <a:pt x="71" y="13"/>
                      <a:pt x="68" y="8"/>
                      <a:pt x="64" y="2"/>
                    </a:cubicBezTo>
                    <a:lnTo>
                      <a:pt x="2" y="4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9" name="Freeform 115"/>
              <p:cNvSpPr>
                <a:spLocks/>
              </p:cNvSpPr>
              <p:nvPr/>
            </p:nvSpPr>
            <p:spPr bwMode="auto">
              <a:xfrm>
                <a:off x="2782" y="1018"/>
                <a:ext cx="352" cy="304"/>
              </a:xfrm>
              <a:custGeom>
                <a:avLst/>
                <a:gdLst/>
                <a:ahLst/>
                <a:cxnLst>
                  <a:cxn ang="0">
                    <a:pos x="64" y="0"/>
                  </a:cxn>
                  <a:cxn ang="0">
                    <a:pos x="0" y="62"/>
                  </a:cxn>
                  <a:cxn ang="0">
                    <a:pos x="0" y="62"/>
                  </a:cxn>
                  <a:cxn ang="0">
                    <a:pos x="4" y="68"/>
                  </a:cxn>
                  <a:cxn ang="0">
                    <a:pos x="4" y="68"/>
                  </a:cxn>
                  <a:cxn ang="0">
                    <a:pos x="79" y="18"/>
                  </a:cxn>
                  <a:cxn ang="0">
                    <a:pos x="64" y="0"/>
                  </a:cxn>
                </a:cxnLst>
                <a:rect l="0" t="0" r="r" b="b"/>
                <a:pathLst>
                  <a:path w="79" h="68">
                    <a:moveTo>
                      <a:pt x="64" y="0"/>
                    </a:moveTo>
                    <a:cubicBezTo>
                      <a:pt x="0" y="62"/>
                      <a:pt x="0" y="62"/>
                      <a:pt x="0" y="62"/>
                    </a:cubicBezTo>
                    <a:cubicBezTo>
                      <a:pt x="0" y="62"/>
                      <a:pt x="0" y="62"/>
                      <a:pt x="0" y="62"/>
                    </a:cubicBezTo>
                    <a:cubicBezTo>
                      <a:pt x="2" y="64"/>
                      <a:pt x="3" y="66"/>
                      <a:pt x="4" y="68"/>
                    </a:cubicBezTo>
                    <a:cubicBezTo>
                      <a:pt x="4" y="68"/>
                      <a:pt x="4" y="68"/>
                      <a:pt x="4" y="68"/>
                    </a:cubicBezTo>
                    <a:cubicBezTo>
                      <a:pt x="79" y="18"/>
                      <a:pt x="79" y="18"/>
                      <a:pt x="79" y="18"/>
                    </a:cubicBezTo>
                    <a:cubicBezTo>
                      <a:pt x="75" y="11"/>
                      <a:pt x="70" y="5"/>
                      <a:pt x="64"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0" name="Freeform 116"/>
              <p:cNvSpPr>
                <a:spLocks noEditPoints="1"/>
              </p:cNvSpPr>
              <p:nvPr/>
            </p:nvSpPr>
            <p:spPr bwMode="auto">
              <a:xfrm>
                <a:off x="2777" y="1014"/>
                <a:ext cx="362" cy="312"/>
              </a:xfrm>
              <a:custGeom>
                <a:avLst/>
                <a:gdLst/>
                <a:ahLst/>
                <a:cxnLst>
                  <a:cxn ang="0">
                    <a:pos x="5" y="70"/>
                  </a:cxn>
                  <a:cxn ang="0">
                    <a:pos x="5" y="69"/>
                  </a:cxn>
                  <a:cxn ang="0">
                    <a:pos x="0" y="64"/>
                  </a:cxn>
                  <a:cxn ang="0">
                    <a:pos x="0" y="63"/>
                  </a:cxn>
                  <a:cxn ang="0">
                    <a:pos x="66" y="0"/>
                  </a:cxn>
                  <a:cxn ang="0">
                    <a:pos x="66" y="0"/>
                  </a:cxn>
                  <a:cxn ang="0">
                    <a:pos x="80" y="18"/>
                  </a:cxn>
                  <a:cxn ang="0">
                    <a:pos x="81" y="19"/>
                  </a:cxn>
                  <a:cxn ang="0">
                    <a:pos x="5" y="70"/>
                  </a:cxn>
                  <a:cxn ang="0">
                    <a:pos x="2" y="63"/>
                  </a:cxn>
                  <a:cxn ang="0">
                    <a:pos x="6" y="68"/>
                  </a:cxn>
                  <a:cxn ang="0">
                    <a:pos x="79" y="18"/>
                  </a:cxn>
                  <a:cxn ang="0">
                    <a:pos x="65" y="2"/>
                  </a:cxn>
                  <a:cxn ang="0">
                    <a:pos x="2" y="63"/>
                  </a:cxn>
                </a:cxnLst>
                <a:rect l="0" t="0" r="r" b="b"/>
                <a:pathLst>
                  <a:path w="81" h="70">
                    <a:moveTo>
                      <a:pt x="5" y="70"/>
                    </a:moveTo>
                    <a:cubicBezTo>
                      <a:pt x="5" y="69"/>
                      <a:pt x="5" y="69"/>
                      <a:pt x="5" y="69"/>
                    </a:cubicBezTo>
                    <a:cubicBezTo>
                      <a:pt x="4" y="67"/>
                      <a:pt x="2" y="65"/>
                      <a:pt x="0" y="64"/>
                    </a:cubicBezTo>
                    <a:cubicBezTo>
                      <a:pt x="0" y="63"/>
                      <a:pt x="0" y="63"/>
                      <a:pt x="0" y="63"/>
                    </a:cubicBezTo>
                    <a:cubicBezTo>
                      <a:pt x="66" y="0"/>
                      <a:pt x="66" y="0"/>
                      <a:pt x="66" y="0"/>
                    </a:cubicBezTo>
                    <a:cubicBezTo>
                      <a:pt x="66" y="0"/>
                      <a:pt x="66" y="0"/>
                      <a:pt x="66" y="0"/>
                    </a:cubicBezTo>
                    <a:cubicBezTo>
                      <a:pt x="71" y="6"/>
                      <a:pt x="76" y="12"/>
                      <a:pt x="80" y="18"/>
                    </a:cubicBezTo>
                    <a:cubicBezTo>
                      <a:pt x="81" y="19"/>
                      <a:pt x="81" y="19"/>
                      <a:pt x="81" y="19"/>
                    </a:cubicBezTo>
                    <a:lnTo>
                      <a:pt x="5" y="70"/>
                    </a:lnTo>
                    <a:close/>
                    <a:moveTo>
                      <a:pt x="2" y="63"/>
                    </a:moveTo>
                    <a:cubicBezTo>
                      <a:pt x="3" y="65"/>
                      <a:pt x="5" y="66"/>
                      <a:pt x="6" y="68"/>
                    </a:cubicBezTo>
                    <a:cubicBezTo>
                      <a:pt x="79" y="18"/>
                      <a:pt x="79" y="18"/>
                      <a:pt x="79" y="18"/>
                    </a:cubicBezTo>
                    <a:cubicBezTo>
                      <a:pt x="75" y="12"/>
                      <a:pt x="70" y="7"/>
                      <a:pt x="65" y="2"/>
                    </a:cubicBezTo>
                    <a:lnTo>
                      <a:pt x="2" y="6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1" name="Freeform 117"/>
              <p:cNvSpPr>
                <a:spLocks/>
              </p:cNvSpPr>
              <p:nvPr/>
            </p:nvSpPr>
            <p:spPr bwMode="auto">
              <a:xfrm>
                <a:off x="2755" y="1125"/>
                <a:ext cx="161" cy="170"/>
              </a:xfrm>
              <a:custGeom>
                <a:avLst/>
                <a:gdLst/>
                <a:ahLst/>
                <a:cxnLst>
                  <a:cxn ang="0">
                    <a:pos x="25" y="0"/>
                  </a:cxn>
                  <a:cxn ang="0">
                    <a:pos x="0" y="34"/>
                  </a:cxn>
                  <a:cxn ang="0">
                    <a:pos x="0" y="34"/>
                  </a:cxn>
                  <a:cxn ang="0">
                    <a:pos x="6" y="38"/>
                  </a:cxn>
                  <a:cxn ang="0">
                    <a:pos x="6" y="38"/>
                  </a:cxn>
                  <a:cxn ang="0">
                    <a:pos x="36" y="9"/>
                  </a:cxn>
                  <a:cxn ang="0">
                    <a:pos x="25" y="0"/>
                  </a:cxn>
                </a:cxnLst>
                <a:rect l="0" t="0" r="r" b="b"/>
                <a:pathLst>
                  <a:path w="36" h="38">
                    <a:moveTo>
                      <a:pt x="25" y="0"/>
                    </a:moveTo>
                    <a:cubicBezTo>
                      <a:pt x="0" y="34"/>
                      <a:pt x="0" y="34"/>
                      <a:pt x="0" y="34"/>
                    </a:cubicBezTo>
                    <a:cubicBezTo>
                      <a:pt x="0" y="34"/>
                      <a:pt x="0" y="34"/>
                      <a:pt x="0" y="34"/>
                    </a:cubicBezTo>
                    <a:cubicBezTo>
                      <a:pt x="2" y="35"/>
                      <a:pt x="4" y="37"/>
                      <a:pt x="6" y="38"/>
                    </a:cubicBezTo>
                    <a:cubicBezTo>
                      <a:pt x="6" y="38"/>
                      <a:pt x="6" y="38"/>
                      <a:pt x="6" y="38"/>
                    </a:cubicBezTo>
                    <a:cubicBezTo>
                      <a:pt x="36" y="9"/>
                      <a:pt x="36" y="9"/>
                      <a:pt x="36" y="9"/>
                    </a:cubicBezTo>
                    <a:cubicBezTo>
                      <a:pt x="32" y="6"/>
                      <a:pt x="29" y="3"/>
                      <a:pt x="25"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2" name="Freeform 118"/>
              <p:cNvSpPr>
                <a:spLocks noEditPoints="1"/>
              </p:cNvSpPr>
              <p:nvPr/>
            </p:nvSpPr>
            <p:spPr bwMode="auto">
              <a:xfrm>
                <a:off x="2750" y="1121"/>
                <a:ext cx="170" cy="178"/>
              </a:xfrm>
              <a:custGeom>
                <a:avLst/>
                <a:gdLst/>
                <a:ahLst/>
                <a:cxnLst>
                  <a:cxn ang="0">
                    <a:pos x="7" y="40"/>
                  </a:cxn>
                  <a:cxn ang="0">
                    <a:pos x="6" y="40"/>
                  </a:cxn>
                  <a:cxn ang="0">
                    <a:pos x="1" y="35"/>
                  </a:cxn>
                  <a:cxn ang="0">
                    <a:pos x="0" y="35"/>
                  </a:cxn>
                  <a:cxn ang="0">
                    <a:pos x="26" y="0"/>
                  </a:cxn>
                  <a:cxn ang="0">
                    <a:pos x="26" y="0"/>
                  </a:cxn>
                  <a:cxn ang="0">
                    <a:pos x="37" y="10"/>
                  </a:cxn>
                  <a:cxn ang="0">
                    <a:pos x="38" y="10"/>
                  </a:cxn>
                  <a:cxn ang="0">
                    <a:pos x="7" y="40"/>
                  </a:cxn>
                  <a:cxn ang="0">
                    <a:pos x="2" y="34"/>
                  </a:cxn>
                  <a:cxn ang="0">
                    <a:pos x="7" y="38"/>
                  </a:cxn>
                  <a:cxn ang="0">
                    <a:pos x="36" y="10"/>
                  </a:cxn>
                  <a:cxn ang="0">
                    <a:pos x="26" y="2"/>
                  </a:cxn>
                  <a:cxn ang="0">
                    <a:pos x="2" y="34"/>
                  </a:cxn>
                </a:cxnLst>
                <a:rect l="0" t="0" r="r" b="b"/>
                <a:pathLst>
                  <a:path w="38" h="40">
                    <a:moveTo>
                      <a:pt x="7" y="40"/>
                    </a:moveTo>
                    <a:cubicBezTo>
                      <a:pt x="6" y="40"/>
                      <a:pt x="6" y="40"/>
                      <a:pt x="6" y="40"/>
                    </a:cubicBezTo>
                    <a:cubicBezTo>
                      <a:pt x="5" y="38"/>
                      <a:pt x="3" y="36"/>
                      <a:pt x="1" y="35"/>
                    </a:cubicBezTo>
                    <a:cubicBezTo>
                      <a:pt x="0" y="35"/>
                      <a:pt x="0" y="35"/>
                      <a:pt x="0" y="35"/>
                    </a:cubicBezTo>
                    <a:cubicBezTo>
                      <a:pt x="26" y="0"/>
                      <a:pt x="26" y="0"/>
                      <a:pt x="26" y="0"/>
                    </a:cubicBezTo>
                    <a:cubicBezTo>
                      <a:pt x="26" y="0"/>
                      <a:pt x="26" y="0"/>
                      <a:pt x="26" y="0"/>
                    </a:cubicBezTo>
                    <a:cubicBezTo>
                      <a:pt x="30" y="3"/>
                      <a:pt x="34" y="6"/>
                      <a:pt x="37" y="10"/>
                    </a:cubicBezTo>
                    <a:cubicBezTo>
                      <a:pt x="38" y="10"/>
                      <a:pt x="38" y="10"/>
                      <a:pt x="38" y="10"/>
                    </a:cubicBezTo>
                    <a:lnTo>
                      <a:pt x="7" y="40"/>
                    </a:lnTo>
                    <a:close/>
                    <a:moveTo>
                      <a:pt x="2" y="34"/>
                    </a:moveTo>
                    <a:cubicBezTo>
                      <a:pt x="4" y="36"/>
                      <a:pt x="6" y="37"/>
                      <a:pt x="7" y="38"/>
                    </a:cubicBezTo>
                    <a:cubicBezTo>
                      <a:pt x="36" y="10"/>
                      <a:pt x="36" y="10"/>
                      <a:pt x="36" y="10"/>
                    </a:cubicBezTo>
                    <a:cubicBezTo>
                      <a:pt x="33" y="7"/>
                      <a:pt x="29" y="4"/>
                      <a:pt x="26" y="2"/>
                    </a:cubicBezTo>
                    <a:lnTo>
                      <a:pt x="2" y="3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3" name="Freeform 119"/>
              <p:cNvSpPr>
                <a:spLocks/>
              </p:cNvSpPr>
              <p:nvPr/>
            </p:nvSpPr>
            <p:spPr bwMode="auto">
              <a:xfrm>
                <a:off x="2728" y="1174"/>
                <a:ext cx="85" cy="103"/>
              </a:xfrm>
              <a:custGeom>
                <a:avLst/>
                <a:gdLst/>
                <a:ahLst/>
                <a:cxnLst>
                  <a:cxn ang="0">
                    <a:pos x="9" y="0"/>
                  </a:cxn>
                  <a:cxn ang="0">
                    <a:pos x="0" y="19"/>
                  </a:cxn>
                  <a:cxn ang="0">
                    <a:pos x="0" y="19"/>
                  </a:cxn>
                  <a:cxn ang="0">
                    <a:pos x="6" y="23"/>
                  </a:cxn>
                  <a:cxn ang="0">
                    <a:pos x="6" y="23"/>
                  </a:cxn>
                  <a:cxn ang="0">
                    <a:pos x="19" y="6"/>
                  </a:cxn>
                  <a:cxn ang="0">
                    <a:pos x="9" y="0"/>
                  </a:cxn>
                </a:cxnLst>
                <a:rect l="0" t="0" r="r" b="b"/>
                <a:pathLst>
                  <a:path w="19" h="23">
                    <a:moveTo>
                      <a:pt x="9" y="0"/>
                    </a:moveTo>
                    <a:cubicBezTo>
                      <a:pt x="0" y="19"/>
                      <a:pt x="0" y="19"/>
                      <a:pt x="0" y="19"/>
                    </a:cubicBezTo>
                    <a:cubicBezTo>
                      <a:pt x="0" y="19"/>
                      <a:pt x="0" y="19"/>
                      <a:pt x="0" y="19"/>
                    </a:cubicBezTo>
                    <a:cubicBezTo>
                      <a:pt x="2" y="20"/>
                      <a:pt x="5" y="21"/>
                      <a:pt x="6" y="23"/>
                    </a:cubicBezTo>
                    <a:cubicBezTo>
                      <a:pt x="6" y="23"/>
                      <a:pt x="6" y="23"/>
                      <a:pt x="6" y="23"/>
                    </a:cubicBezTo>
                    <a:cubicBezTo>
                      <a:pt x="19" y="6"/>
                      <a:pt x="19" y="6"/>
                      <a:pt x="19" y="6"/>
                    </a:cubicBezTo>
                    <a:cubicBezTo>
                      <a:pt x="16" y="4"/>
                      <a:pt x="13" y="2"/>
                      <a:pt x="9"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4" name="Freeform 120"/>
              <p:cNvSpPr>
                <a:spLocks noEditPoints="1"/>
              </p:cNvSpPr>
              <p:nvPr/>
            </p:nvSpPr>
            <p:spPr bwMode="auto">
              <a:xfrm>
                <a:off x="2724" y="1170"/>
                <a:ext cx="93" cy="111"/>
              </a:xfrm>
              <a:custGeom>
                <a:avLst/>
                <a:gdLst/>
                <a:ahLst/>
                <a:cxnLst>
                  <a:cxn ang="0">
                    <a:pos x="8" y="25"/>
                  </a:cxn>
                  <a:cxn ang="0">
                    <a:pos x="7" y="24"/>
                  </a:cxn>
                  <a:cxn ang="0">
                    <a:pos x="1" y="20"/>
                  </a:cxn>
                  <a:cxn ang="0">
                    <a:pos x="0" y="20"/>
                  </a:cxn>
                  <a:cxn ang="0">
                    <a:pos x="10" y="0"/>
                  </a:cxn>
                  <a:cxn ang="0">
                    <a:pos x="11" y="0"/>
                  </a:cxn>
                  <a:cxn ang="0">
                    <a:pos x="20" y="6"/>
                  </a:cxn>
                  <a:cxn ang="0">
                    <a:pos x="21" y="7"/>
                  </a:cxn>
                  <a:cxn ang="0">
                    <a:pos x="8" y="25"/>
                  </a:cxn>
                  <a:cxn ang="0">
                    <a:pos x="2" y="19"/>
                  </a:cxn>
                  <a:cxn ang="0">
                    <a:pos x="7" y="23"/>
                  </a:cxn>
                  <a:cxn ang="0">
                    <a:pos x="19" y="7"/>
                  </a:cxn>
                  <a:cxn ang="0">
                    <a:pos x="11" y="2"/>
                  </a:cxn>
                  <a:cxn ang="0">
                    <a:pos x="2" y="19"/>
                  </a:cxn>
                </a:cxnLst>
                <a:rect l="0" t="0" r="r" b="b"/>
                <a:pathLst>
                  <a:path w="21" h="25">
                    <a:moveTo>
                      <a:pt x="8" y="25"/>
                    </a:moveTo>
                    <a:cubicBezTo>
                      <a:pt x="7" y="24"/>
                      <a:pt x="7" y="24"/>
                      <a:pt x="7" y="24"/>
                    </a:cubicBezTo>
                    <a:cubicBezTo>
                      <a:pt x="5" y="23"/>
                      <a:pt x="3" y="21"/>
                      <a:pt x="1" y="20"/>
                    </a:cubicBezTo>
                    <a:cubicBezTo>
                      <a:pt x="0" y="20"/>
                      <a:pt x="0" y="20"/>
                      <a:pt x="0" y="20"/>
                    </a:cubicBezTo>
                    <a:cubicBezTo>
                      <a:pt x="10" y="0"/>
                      <a:pt x="10" y="0"/>
                      <a:pt x="10" y="0"/>
                    </a:cubicBezTo>
                    <a:cubicBezTo>
                      <a:pt x="11" y="0"/>
                      <a:pt x="11" y="0"/>
                      <a:pt x="11" y="0"/>
                    </a:cubicBezTo>
                    <a:cubicBezTo>
                      <a:pt x="14" y="2"/>
                      <a:pt x="17" y="4"/>
                      <a:pt x="20" y="6"/>
                    </a:cubicBezTo>
                    <a:cubicBezTo>
                      <a:pt x="21" y="7"/>
                      <a:pt x="21" y="7"/>
                      <a:pt x="21" y="7"/>
                    </a:cubicBezTo>
                    <a:lnTo>
                      <a:pt x="8" y="25"/>
                    </a:lnTo>
                    <a:close/>
                    <a:moveTo>
                      <a:pt x="2" y="19"/>
                    </a:moveTo>
                    <a:cubicBezTo>
                      <a:pt x="4" y="20"/>
                      <a:pt x="6" y="21"/>
                      <a:pt x="7" y="23"/>
                    </a:cubicBezTo>
                    <a:cubicBezTo>
                      <a:pt x="19" y="7"/>
                      <a:pt x="19" y="7"/>
                      <a:pt x="19" y="7"/>
                    </a:cubicBezTo>
                    <a:cubicBezTo>
                      <a:pt x="16" y="5"/>
                      <a:pt x="13" y="3"/>
                      <a:pt x="11" y="2"/>
                    </a:cubicBezTo>
                    <a:lnTo>
                      <a:pt x="2" y="1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5" name="Freeform 121"/>
              <p:cNvSpPr>
                <a:spLocks/>
              </p:cNvSpPr>
              <p:nvPr/>
            </p:nvSpPr>
            <p:spPr bwMode="auto">
              <a:xfrm>
                <a:off x="2701" y="831"/>
                <a:ext cx="219" cy="428"/>
              </a:xfrm>
              <a:custGeom>
                <a:avLst/>
                <a:gdLst/>
                <a:ahLst/>
                <a:cxnLst>
                  <a:cxn ang="0">
                    <a:pos x="26" y="0"/>
                  </a:cxn>
                  <a:cxn ang="0">
                    <a:pos x="0" y="93"/>
                  </a:cxn>
                  <a:cxn ang="0">
                    <a:pos x="0" y="93"/>
                  </a:cxn>
                  <a:cxn ang="0">
                    <a:pos x="6" y="96"/>
                  </a:cxn>
                  <a:cxn ang="0">
                    <a:pos x="6" y="96"/>
                  </a:cxn>
                  <a:cxn ang="0">
                    <a:pos x="49" y="9"/>
                  </a:cxn>
                  <a:cxn ang="0">
                    <a:pos x="26" y="0"/>
                  </a:cxn>
                </a:cxnLst>
                <a:rect l="0" t="0" r="r" b="b"/>
                <a:pathLst>
                  <a:path w="49" h="96">
                    <a:moveTo>
                      <a:pt x="26" y="0"/>
                    </a:moveTo>
                    <a:cubicBezTo>
                      <a:pt x="0" y="93"/>
                      <a:pt x="0" y="93"/>
                      <a:pt x="0" y="93"/>
                    </a:cubicBezTo>
                    <a:cubicBezTo>
                      <a:pt x="0" y="93"/>
                      <a:pt x="0" y="93"/>
                      <a:pt x="0" y="93"/>
                    </a:cubicBezTo>
                    <a:cubicBezTo>
                      <a:pt x="2" y="94"/>
                      <a:pt x="4" y="95"/>
                      <a:pt x="6" y="96"/>
                    </a:cubicBezTo>
                    <a:cubicBezTo>
                      <a:pt x="6" y="96"/>
                      <a:pt x="6" y="96"/>
                      <a:pt x="6" y="96"/>
                    </a:cubicBezTo>
                    <a:cubicBezTo>
                      <a:pt x="49" y="9"/>
                      <a:pt x="49" y="9"/>
                      <a:pt x="49" y="9"/>
                    </a:cubicBezTo>
                    <a:cubicBezTo>
                      <a:pt x="41" y="5"/>
                      <a:pt x="34" y="2"/>
                      <a:pt x="26"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6" name="Freeform 122"/>
              <p:cNvSpPr>
                <a:spLocks noEditPoints="1"/>
              </p:cNvSpPr>
              <p:nvPr/>
            </p:nvSpPr>
            <p:spPr bwMode="auto">
              <a:xfrm>
                <a:off x="2697" y="826"/>
                <a:ext cx="228" cy="438"/>
              </a:xfrm>
              <a:custGeom>
                <a:avLst/>
                <a:gdLst/>
                <a:ahLst/>
                <a:cxnLst>
                  <a:cxn ang="0">
                    <a:pos x="8" y="98"/>
                  </a:cxn>
                  <a:cxn ang="0">
                    <a:pos x="7" y="97"/>
                  </a:cxn>
                  <a:cxn ang="0">
                    <a:pos x="0" y="95"/>
                  </a:cxn>
                  <a:cxn ang="0">
                    <a:pos x="0" y="95"/>
                  </a:cxn>
                  <a:cxn ang="0">
                    <a:pos x="27" y="0"/>
                  </a:cxn>
                  <a:cxn ang="0">
                    <a:pos x="27" y="0"/>
                  </a:cxn>
                  <a:cxn ang="0">
                    <a:pos x="50" y="9"/>
                  </a:cxn>
                  <a:cxn ang="0">
                    <a:pos x="51" y="9"/>
                  </a:cxn>
                  <a:cxn ang="0">
                    <a:pos x="8" y="98"/>
                  </a:cxn>
                  <a:cxn ang="0">
                    <a:pos x="1" y="94"/>
                  </a:cxn>
                  <a:cxn ang="0">
                    <a:pos x="7" y="96"/>
                  </a:cxn>
                  <a:cxn ang="0">
                    <a:pos x="49" y="10"/>
                  </a:cxn>
                  <a:cxn ang="0">
                    <a:pos x="28" y="2"/>
                  </a:cxn>
                  <a:cxn ang="0">
                    <a:pos x="1" y="94"/>
                  </a:cxn>
                </a:cxnLst>
                <a:rect l="0" t="0" r="r" b="b"/>
                <a:pathLst>
                  <a:path w="51" h="98">
                    <a:moveTo>
                      <a:pt x="8" y="98"/>
                    </a:moveTo>
                    <a:cubicBezTo>
                      <a:pt x="7" y="97"/>
                      <a:pt x="7" y="97"/>
                      <a:pt x="7" y="97"/>
                    </a:cubicBezTo>
                    <a:cubicBezTo>
                      <a:pt x="5" y="96"/>
                      <a:pt x="3" y="96"/>
                      <a:pt x="0" y="95"/>
                    </a:cubicBezTo>
                    <a:cubicBezTo>
                      <a:pt x="0" y="95"/>
                      <a:pt x="0" y="95"/>
                      <a:pt x="0" y="95"/>
                    </a:cubicBezTo>
                    <a:cubicBezTo>
                      <a:pt x="27" y="0"/>
                      <a:pt x="27" y="0"/>
                      <a:pt x="27" y="0"/>
                    </a:cubicBezTo>
                    <a:cubicBezTo>
                      <a:pt x="27" y="0"/>
                      <a:pt x="27" y="0"/>
                      <a:pt x="27" y="0"/>
                    </a:cubicBezTo>
                    <a:cubicBezTo>
                      <a:pt x="35" y="2"/>
                      <a:pt x="43" y="5"/>
                      <a:pt x="50" y="9"/>
                    </a:cubicBezTo>
                    <a:cubicBezTo>
                      <a:pt x="51" y="9"/>
                      <a:pt x="51" y="9"/>
                      <a:pt x="51" y="9"/>
                    </a:cubicBezTo>
                    <a:lnTo>
                      <a:pt x="8" y="98"/>
                    </a:lnTo>
                    <a:close/>
                    <a:moveTo>
                      <a:pt x="1" y="94"/>
                    </a:moveTo>
                    <a:cubicBezTo>
                      <a:pt x="3" y="94"/>
                      <a:pt x="5" y="95"/>
                      <a:pt x="7" y="96"/>
                    </a:cubicBezTo>
                    <a:cubicBezTo>
                      <a:pt x="49" y="10"/>
                      <a:pt x="49" y="10"/>
                      <a:pt x="49" y="10"/>
                    </a:cubicBezTo>
                    <a:cubicBezTo>
                      <a:pt x="42" y="7"/>
                      <a:pt x="35" y="4"/>
                      <a:pt x="28" y="2"/>
                    </a:cubicBezTo>
                    <a:lnTo>
                      <a:pt x="1" y="9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7" name="Freeform 123"/>
              <p:cNvSpPr>
                <a:spLocks/>
              </p:cNvSpPr>
              <p:nvPr/>
            </p:nvSpPr>
            <p:spPr bwMode="auto">
              <a:xfrm>
                <a:off x="2666" y="871"/>
                <a:ext cx="134" cy="375"/>
              </a:xfrm>
              <a:custGeom>
                <a:avLst/>
                <a:gdLst/>
                <a:ahLst/>
                <a:cxnLst>
                  <a:cxn ang="0">
                    <a:pos x="9" y="0"/>
                  </a:cxn>
                  <a:cxn ang="0">
                    <a:pos x="0" y="83"/>
                  </a:cxn>
                  <a:cxn ang="0">
                    <a:pos x="0" y="83"/>
                  </a:cxn>
                  <a:cxn ang="0">
                    <a:pos x="8" y="84"/>
                  </a:cxn>
                  <a:cxn ang="0">
                    <a:pos x="8" y="84"/>
                  </a:cxn>
                  <a:cxn ang="0">
                    <a:pos x="30" y="4"/>
                  </a:cxn>
                  <a:cxn ang="0">
                    <a:pos x="9" y="0"/>
                  </a:cxn>
                </a:cxnLst>
                <a:rect l="0" t="0" r="r" b="b"/>
                <a:pathLst>
                  <a:path w="30" h="84">
                    <a:moveTo>
                      <a:pt x="9" y="0"/>
                    </a:moveTo>
                    <a:cubicBezTo>
                      <a:pt x="0" y="83"/>
                      <a:pt x="0" y="83"/>
                      <a:pt x="0" y="83"/>
                    </a:cubicBezTo>
                    <a:cubicBezTo>
                      <a:pt x="0" y="83"/>
                      <a:pt x="0" y="83"/>
                      <a:pt x="0" y="83"/>
                    </a:cubicBezTo>
                    <a:cubicBezTo>
                      <a:pt x="3" y="83"/>
                      <a:pt x="5" y="84"/>
                      <a:pt x="8" y="84"/>
                    </a:cubicBezTo>
                    <a:cubicBezTo>
                      <a:pt x="8" y="84"/>
                      <a:pt x="8" y="84"/>
                      <a:pt x="8" y="84"/>
                    </a:cubicBezTo>
                    <a:cubicBezTo>
                      <a:pt x="30" y="4"/>
                      <a:pt x="30" y="4"/>
                      <a:pt x="30" y="4"/>
                    </a:cubicBezTo>
                    <a:cubicBezTo>
                      <a:pt x="23" y="2"/>
                      <a:pt x="16" y="1"/>
                      <a:pt x="9"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8" name="Freeform 124"/>
              <p:cNvSpPr>
                <a:spLocks noEditPoints="1"/>
              </p:cNvSpPr>
              <p:nvPr/>
            </p:nvSpPr>
            <p:spPr bwMode="auto">
              <a:xfrm>
                <a:off x="2666" y="867"/>
                <a:ext cx="138" cy="383"/>
              </a:xfrm>
              <a:custGeom>
                <a:avLst/>
                <a:gdLst/>
                <a:ahLst/>
                <a:cxnLst>
                  <a:cxn ang="0">
                    <a:pos x="8" y="86"/>
                  </a:cxn>
                  <a:cxn ang="0">
                    <a:pos x="7" y="86"/>
                  </a:cxn>
                  <a:cxn ang="0">
                    <a:pos x="0" y="85"/>
                  </a:cxn>
                  <a:cxn ang="0">
                    <a:pos x="0" y="84"/>
                  </a:cxn>
                  <a:cxn ang="0">
                    <a:pos x="8" y="0"/>
                  </a:cxn>
                  <a:cxn ang="0">
                    <a:pos x="9" y="0"/>
                  </a:cxn>
                  <a:cxn ang="0">
                    <a:pos x="31" y="5"/>
                  </a:cxn>
                  <a:cxn ang="0">
                    <a:pos x="31" y="5"/>
                  </a:cxn>
                  <a:cxn ang="0">
                    <a:pos x="8" y="86"/>
                  </a:cxn>
                  <a:cxn ang="0">
                    <a:pos x="1" y="83"/>
                  </a:cxn>
                  <a:cxn ang="0">
                    <a:pos x="7" y="84"/>
                  </a:cxn>
                  <a:cxn ang="0">
                    <a:pos x="29" y="6"/>
                  </a:cxn>
                  <a:cxn ang="0">
                    <a:pos x="10" y="2"/>
                  </a:cxn>
                  <a:cxn ang="0">
                    <a:pos x="1" y="83"/>
                  </a:cxn>
                </a:cxnLst>
                <a:rect l="0" t="0" r="r" b="b"/>
                <a:pathLst>
                  <a:path w="31" h="86">
                    <a:moveTo>
                      <a:pt x="8" y="86"/>
                    </a:moveTo>
                    <a:cubicBezTo>
                      <a:pt x="7" y="86"/>
                      <a:pt x="7" y="86"/>
                      <a:pt x="7" y="86"/>
                    </a:cubicBezTo>
                    <a:cubicBezTo>
                      <a:pt x="5" y="85"/>
                      <a:pt x="3" y="85"/>
                      <a:pt x="0" y="85"/>
                    </a:cubicBezTo>
                    <a:cubicBezTo>
                      <a:pt x="0" y="84"/>
                      <a:pt x="0" y="84"/>
                      <a:pt x="0" y="84"/>
                    </a:cubicBezTo>
                    <a:cubicBezTo>
                      <a:pt x="8" y="0"/>
                      <a:pt x="8" y="0"/>
                      <a:pt x="8" y="0"/>
                    </a:cubicBezTo>
                    <a:cubicBezTo>
                      <a:pt x="9" y="0"/>
                      <a:pt x="9" y="0"/>
                      <a:pt x="9" y="0"/>
                    </a:cubicBezTo>
                    <a:cubicBezTo>
                      <a:pt x="16" y="1"/>
                      <a:pt x="24" y="3"/>
                      <a:pt x="31" y="5"/>
                    </a:cubicBezTo>
                    <a:cubicBezTo>
                      <a:pt x="31" y="5"/>
                      <a:pt x="31" y="5"/>
                      <a:pt x="31" y="5"/>
                    </a:cubicBezTo>
                    <a:lnTo>
                      <a:pt x="8" y="86"/>
                    </a:lnTo>
                    <a:close/>
                    <a:moveTo>
                      <a:pt x="1" y="83"/>
                    </a:moveTo>
                    <a:cubicBezTo>
                      <a:pt x="3" y="83"/>
                      <a:pt x="5" y="84"/>
                      <a:pt x="7" y="84"/>
                    </a:cubicBezTo>
                    <a:cubicBezTo>
                      <a:pt x="29" y="6"/>
                      <a:pt x="29" y="6"/>
                      <a:pt x="29" y="6"/>
                    </a:cubicBezTo>
                    <a:cubicBezTo>
                      <a:pt x="23" y="4"/>
                      <a:pt x="16" y="3"/>
                      <a:pt x="10" y="2"/>
                    </a:cubicBezTo>
                    <a:lnTo>
                      <a:pt x="1" y="8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9" name="Freeform 125"/>
              <p:cNvSpPr>
                <a:spLocks/>
              </p:cNvSpPr>
              <p:nvPr/>
            </p:nvSpPr>
            <p:spPr bwMode="auto">
              <a:xfrm>
                <a:off x="2603" y="809"/>
                <a:ext cx="112" cy="432"/>
              </a:xfrm>
              <a:custGeom>
                <a:avLst/>
                <a:gdLst/>
                <a:ahLst/>
                <a:cxnLst>
                  <a:cxn ang="0">
                    <a:pos x="10" y="0"/>
                  </a:cxn>
                  <a:cxn ang="0">
                    <a:pos x="0" y="0"/>
                  </a:cxn>
                  <a:cxn ang="0">
                    <a:pos x="7" y="97"/>
                  </a:cxn>
                  <a:cxn ang="0">
                    <a:pos x="7" y="97"/>
                  </a:cxn>
                  <a:cxn ang="0">
                    <a:pos x="10" y="97"/>
                  </a:cxn>
                  <a:cxn ang="0">
                    <a:pos x="14" y="97"/>
                  </a:cxn>
                  <a:cxn ang="0">
                    <a:pos x="14" y="97"/>
                  </a:cxn>
                  <a:cxn ang="0">
                    <a:pos x="25" y="0"/>
                  </a:cxn>
                  <a:cxn ang="0">
                    <a:pos x="10" y="0"/>
                  </a:cxn>
                </a:cxnLst>
                <a:rect l="0" t="0" r="r" b="b"/>
                <a:pathLst>
                  <a:path w="25" h="97">
                    <a:moveTo>
                      <a:pt x="10" y="0"/>
                    </a:moveTo>
                    <a:cubicBezTo>
                      <a:pt x="7" y="0"/>
                      <a:pt x="4" y="0"/>
                      <a:pt x="0" y="0"/>
                    </a:cubicBezTo>
                    <a:cubicBezTo>
                      <a:pt x="7" y="97"/>
                      <a:pt x="7" y="97"/>
                      <a:pt x="7" y="97"/>
                    </a:cubicBezTo>
                    <a:cubicBezTo>
                      <a:pt x="7" y="97"/>
                      <a:pt x="7" y="97"/>
                      <a:pt x="7" y="97"/>
                    </a:cubicBezTo>
                    <a:cubicBezTo>
                      <a:pt x="8" y="97"/>
                      <a:pt x="9" y="97"/>
                      <a:pt x="10" y="97"/>
                    </a:cubicBezTo>
                    <a:cubicBezTo>
                      <a:pt x="12" y="97"/>
                      <a:pt x="13" y="97"/>
                      <a:pt x="14" y="97"/>
                    </a:cubicBezTo>
                    <a:cubicBezTo>
                      <a:pt x="14" y="97"/>
                      <a:pt x="14" y="97"/>
                      <a:pt x="14" y="97"/>
                    </a:cubicBezTo>
                    <a:cubicBezTo>
                      <a:pt x="25" y="0"/>
                      <a:pt x="25" y="0"/>
                      <a:pt x="25" y="0"/>
                    </a:cubicBezTo>
                    <a:cubicBezTo>
                      <a:pt x="20" y="0"/>
                      <a:pt x="15" y="0"/>
                      <a:pt x="10" y="0"/>
                    </a:cubicBezTo>
                    <a:close/>
                  </a:path>
                </a:pathLst>
              </a:custGeom>
              <a:solidFill>
                <a:srgbClr val="EB9E3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0" name="Freeform 126"/>
              <p:cNvSpPr>
                <a:spLocks noEditPoints="1"/>
              </p:cNvSpPr>
              <p:nvPr/>
            </p:nvSpPr>
            <p:spPr bwMode="auto">
              <a:xfrm>
                <a:off x="2603" y="804"/>
                <a:ext cx="112" cy="442"/>
              </a:xfrm>
              <a:custGeom>
                <a:avLst/>
                <a:gdLst/>
                <a:ahLst/>
                <a:cxnLst>
                  <a:cxn ang="0">
                    <a:pos x="15" y="99"/>
                  </a:cxn>
                  <a:cxn ang="0">
                    <a:pos x="14" y="99"/>
                  </a:cxn>
                  <a:cxn ang="0">
                    <a:pos x="7" y="98"/>
                  </a:cxn>
                  <a:cxn ang="0">
                    <a:pos x="7" y="98"/>
                  </a:cxn>
                  <a:cxn ang="0">
                    <a:pos x="0" y="0"/>
                  </a:cxn>
                  <a:cxn ang="0">
                    <a:pos x="0" y="0"/>
                  </a:cxn>
                  <a:cxn ang="0">
                    <a:pos x="25" y="1"/>
                  </a:cxn>
                  <a:cxn ang="0">
                    <a:pos x="25" y="1"/>
                  </a:cxn>
                  <a:cxn ang="0">
                    <a:pos x="25" y="1"/>
                  </a:cxn>
                  <a:cxn ang="0">
                    <a:pos x="15" y="99"/>
                  </a:cxn>
                  <a:cxn ang="0">
                    <a:pos x="10" y="97"/>
                  </a:cxn>
                  <a:cxn ang="0">
                    <a:pos x="14" y="97"/>
                  </a:cxn>
                  <a:cxn ang="0">
                    <a:pos x="24" y="2"/>
                  </a:cxn>
                  <a:cxn ang="0">
                    <a:pos x="1" y="2"/>
                  </a:cxn>
                  <a:cxn ang="0">
                    <a:pos x="8" y="97"/>
                  </a:cxn>
                  <a:cxn ang="0">
                    <a:pos x="10" y="97"/>
                  </a:cxn>
                </a:cxnLst>
                <a:rect l="0" t="0" r="r" b="b"/>
                <a:pathLst>
                  <a:path w="25" h="99">
                    <a:moveTo>
                      <a:pt x="15" y="99"/>
                    </a:moveTo>
                    <a:cubicBezTo>
                      <a:pt x="14" y="99"/>
                      <a:pt x="14" y="99"/>
                      <a:pt x="14" y="99"/>
                    </a:cubicBezTo>
                    <a:cubicBezTo>
                      <a:pt x="12" y="98"/>
                      <a:pt x="10" y="98"/>
                      <a:pt x="7" y="98"/>
                    </a:cubicBezTo>
                    <a:cubicBezTo>
                      <a:pt x="7" y="98"/>
                      <a:pt x="7" y="98"/>
                      <a:pt x="7" y="98"/>
                    </a:cubicBezTo>
                    <a:cubicBezTo>
                      <a:pt x="0" y="0"/>
                      <a:pt x="0" y="0"/>
                      <a:pt x="0" y="0"/>
                    </a:cubicBezTo>
                    <a:cubicBezTo>
                      <a:pt x="0" y="0"/>
                      <a:pt x="0" y="0"/>
                      <a:pt x="0" y="0"/>
                    </a:cubicBezTo>
                    <a:cubicBezTo>
                      <a:pt x="8" y="0"/>
                      <a:pt x="17" y="0"/>
                      <a:pt x="25" y="1"/>
                    </a:cubicBezTo>
                    <a:cubicBezTo>
                      <a:pt x="25" y="1"/>
                      <a:pt x="25" y="1"/>
                      <a:pt x="25" y="1"/>
                    </a:cubicBezTo>
                    <a:cubicBezTo>
                      <a:pt x="25" y="1"/>
                      <a:pt x="25" y="1"/>
                      <a:pt x="25" y="1"/>
                    </a:cubicBezTo>
                    <a:lnTo>
                      <a:pt x="15" y="99"/>
                    </a:lnTo>
                    <a:close/>
                    <a:moveTo>
                      <a:pt x="10" y="97"/>
                    </a:moveTo>
                    <a:cubicBezTo>
                      <a:pt x="11" y="97"/>
                      <a:pt x="13" y="97"/>
                      <a:pt x="14" y="97"/>
                    </a:cubicBezTo>
                    <a:cubicBezTo>
                      <a:pt x="24" y="2"/>
                      <a:pt x="24" y="2"/>
                      <a:pt x="24" y="2"/>
                    </a:cubicBezTo>
                    <a:cubicBezTo>
                      <a:pt x="16" y="1"/>
                      <a:pt x="9" y="1"/>
                      <a:pt x="1" y="2"/>
                    </a:cubicBezTo>
                    <a:cubicBezTo>
                      <a:pt x="8" y="97"/>
                      <a:pt x="8" y="97"/>
                      <a:pt x="8" y="97"/>
                    </a:cubicBezTo>
                    <a:cubicBezTo>
                      <a:pt x="9" y="97"/>
                      <a:pt x="9" y="97"/>
                      <a:pt x="10" y="9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1" name="Freeform 127"/>
              <p:cNvSpPr>
                <a:spLocks/>
              </p:cNvSpPr>
              <p:nvPr/>
            </p:nvSpPr>
            <p:spPr bwMode="auto">
              <a:xfrm>
                <a:off x="2536" y="960"/>
                <a:ext cx="98" cy="286"/>
              </a:xfrm>
              <a:custGeom>
                <a:avLst/>
                <a:gdLst/>
                <a:ahLst/>
                <a:cxnLst>
                  <a:cxn ang="0">
                    <a:pos x="18" y="0"/>
                  </a:cxn>
                  <a:cxn ang="0">
                    <a:pos x="0" y="3"/>
                  </a:cxn>
                  <a:cxn ang="0">
                    <a:pos x="15" y="64"/>
                  </a:cxn>
                  <a:cxn ang="0">
                    <a:pos x="15" y="64"/>
                  </a:cxn>
                  <a:cxn ang="0">
                    <a:pos x="22" y="63"/>
                  </a:cxn>
                  <a:cxn ang="0">
                    <a:pos x="22" y="63"/>
                  </a:cxn>
                  <a:cxn ang="0">
                    <a:pos x="18" y="0"/>
                  </a:cxn>
                </a:cxnLst>
                <a:rect l="0" t="0" r="r" b="b"/>
                <a:pathLst>
                  <a:path w="22" h="64">
                    <a:moveTo>
                      <a:pt x="18" y="0"/>
                    </a:moveTo>
                    <a:cubicBezTo>
                      <a:pt x="12" y="1"/>
                      <a:pt x="6" y="2"/>
                      <a:pt x="0" y="3"/>
                    </a:cubicBezTo>
                    <a:cubicBezTo>
                      <a:pt x="15" y="64"/>
                      <a:pt x="15" y="64"/>
                      <a:pt x="15" y="64"/>
                    </a:cubicBezTo>
                    <a:cubicBezTo>
                      <a:pt x="15" y="64"/>
                      <a:pt x="15" y="64"/>
                      <a:pt x="15" y="64"/>
                    </a:cubicBezTo>
                    <a:cubicBezTo>
                      <a:pt x="17" y="63"/>
                      <a:pt x="20" y="63"/>
                      <a:pt x="22" y="63"/>
                    </a:cubicBezTo>
                    <a:cubicBezTo>
                      <a:pt x="22" y="63"/>
                      <a:pt x="22" y="63"/>
                      <a:pt x="22" y="63"/>
                    </a:cubicBezTo>
                    <a:cubicBezTo>
                      <a:pt x="18" y="0"/>
                      <a:pt x="18" y="0"/>
                      <a:pt x="18" y="0"/>
                    </a:cubicBezTo>
                    <a:close/>
                  </a:path>
                </a:pathLst>
              </a:custGeom>
              <a:solidFill>
                <a:srgbClr val="A8C5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2" name="Freeform 128"/>
              <p:cNvSpPr>
                <a:spLocks noEditPoints="1"/>
              </p:cNvSpPr>
              <p:nvPr/>
            </p:nvSpPr>
            <p:spPr bwMode="auto">
              <a:xfrm>
                <a:off x="2532" y="960"/>
                <a:ext cx="107" cy="290"/>
              </a:xfrm>
              <a:custGeom>
                <a:avLst/>
                <a:gdLst/>
                <a:ahLst/>
                <a:cxnLst>
                  <a:cxn ang="0">
                    <a:pos x="16" y="65"/>
                  </a:cxn>
                  <a:cxn ang="0">
                    <a:pos x="0" y="3"/>
                  </a:cxn>
                  <a:cxn ang="0">
                    <a:pos x="1" y="3"/>
                  </a:cxn>
                  <a:cxn ang="0">
                    <a:pos x="19" y="0"/>
                  </a:cxn>
                  <a:cxn ang="0">
                    <a:pos x="20" y="0"/>
                  </a:cxn>
                  <a:cxn ang="0">
                    <a:pos x="24" y="63"/>
                  </a:cxn>
                  <a:cxn ang="0">
                    <a:pos x="23" y="63"/>
                  </a:cxn>
                  <a:cxn ang="0">
                    <a:pos x="16" y="64"/>
                  </a:cxn>
                  <a:cxn ang="0">
                    <a:pos x="16" y="65"/>
                  </a:cxn>
                  <a:cxn ang="0">
                    <a:pos x="2" y="4"/>
                  </a:cxn>
                  <a:cxn ang="0">
                    <a:pos x="17" y="63"/>
                  </a:cxn>
                  <a:cxn ang="0">
                    <a:pos x="22" y="62"/>
                  </a:cxn>
                  <a:cxn ang="0">
                    <a:pos x="18" y="1"/>
                  </a:cxn>
                  <a:cxn ang="0">
                    <a:pos x="2" y="4"/>
                  </a:cxn>
                </a:cxnLst>
                <a:rect l="0" t="0" r="r" b="b"/>
                <a:pathLst>
                  <a:path w="24" h="65">
                    <a:moveTo>
                      <a:pt x="16" y="65"/>
                    </a:moveTo>
                    <a:cubicBezTo>
                      <a:pt x="0" y="3"/>
                      <a:pt x="0" y="3"/>
                      <a:pt x="0" y="3"/>
                    </a:cubicBezTo>
                    <a:cubicBezTo>
                      <a:pt x="1" y="3"/>
                      <a:pt x="1" y="3"/>
                      <a:pt x="1" y="3"/>
                    </a:cubicBezTo>
                    <a:cubicBezTo>
                      <a:pt x="7" y="1"/>
                      <a:pt x="13" y="0"/>
                      <a:pt x="19" y="0"/>
                    </a:cubicBezTo>
                    <a:cubicBezTo>
                      <a:pt x="20" y="0"/>
                      <a:pt x="20" y="0"/>
                      <a:pt x="20" y="0"/>
                    </a:cubicBezTo>
                    <a:cubicBezTo>
                      <a:pt x="24" y="63"/>
                      <a:pt x="24" y="63"/>
                      <a:pt x="24" y="63"/>
                    </a:cubicBezTo>
                    <a:cubicBezTo>
                      <a:pt x="23" y="63"/>
                      <a:pt x="23" y="63"/>
                      <a:pt x="23" y="63"/>
                    </a:cubicBezTo>
                    <a:cubicBezTo>
                      <a:pt x="21" y="64"/>
                      <a:pt x="19" y="64"/>
                      <a:pt x="16" y="64"/>
                    </a:cubicBezTo>
                    <a:lnTo>
                      <a:pt x="16" y="65"/>
                    </a:lnTo>
                    <a:close/>
                    <a:moveTo>
                      <a:pt x="2" y="4"/>
                    </a:moveTo>
                    <a:cubicBezTo>
                      <a:pt x="17" y="63"/>
                      <a:pt x="17" y="63"/>
                      <a:pt x="17" y="63"/>
                    </a:cubicBezTo>
                    <a:cubicBezTo>
                      <a:pt x="19" y="62"/>
                      <a:pt x="20" y="62"/>
                      <a:pt x="22" y="62"/>
                    </a:cubicBezTo>
                    <a:cubicBezTo>
                      <a:pt x="18" y="1"/>
                      <a:pt x="18" y="1"/>
                      <a:pt x="18" y="1"/>
                    </a:cubicBezTo>
                    <a:cubicBezTo>
                      <a:pt x="13" y="2"/>
                      <a:pt x="7" y="3"/>
                      <a:pt x="2" y="4"/>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3" name="Freeform 129"/>
              <p:cNvSpPr>
                <a:spLocks/>
              </p:cNvSpPr>
              <p:nvPr/>
            </p:nvSpPr>
            <p:spPr bwMode="auto">
              <a:xfrm>
                <a:off x="2425" y="884"/>
                <a:ext cx="178" cy="371"/>
              </a:xfrm>
              <a:custGeom>
                <a:avLst/>
                <a:gdLst/>
                <a:ahLst/>
                <a:cxnLst>
                  <a:cxn ang="0">
                    <a:pos x="20" y="0"/>
                  </a:cxn>
                  <a:cxn ang="0">
                    <a:pos x="0" y="7"/>
                  </a:cxn>
                  <a:cxn ang="0">
                    <a:pos x="33" y="83"/>
                  </a:cxn>
                  <a:cxn ang="0">
                    <a:pos x="33" y="83"/>
                  </a:cxn>
                  <a:cxn ang="0">
                    <a:pos x="40" y="81"/>
                  </a:cxn>
                  <a:cxn ang="0">
                    <a:pos x="40" y="81"/>
                  </a:cxn>
                  <a:cxn ang="0">
                    <a:pos x="20" y="0"/>
                  </a:cxn>
                </a:cxnLst>
                <a:rect l="0" t="0" r="r" b="b"/>
                <a:pathLst>
                  <a:path w="40" h="83">
                    <a:moveTo>
                      <a:pt x="20" y="0"/>
                    </a:moveTo>
                    <a:cubicBezTo>
                      <a:pt x="13" y="2"/>
                      <a:pt x="6" y="4"/>
                      <a:pt x="0" y="7"/>
                    </a:cubicBezTo>
                    <a:cubicBezTo>
                      <a:pt x="33" y="83"/>
                      <a:pt x="33" y="83"/>
                      <a:pt x="33" y="83"/>
                    </a:cubicBezTo>
                    <a:cubicBezTo>
                      <a:pt x="33" y="83"/>
                      <a:pt x="33" y="83"/>
                      <a:pt x="33" y="83"/>
                    </a:cubicBezTo>
                    <a:cubicBezTo>
                      <a:pt x="35" y="82"/>
                      <a:pt x="38" y="81"/>
                      <a:pt x="40" y="81"/>
                    </a:cubicBezTo>
                    <a:cubicBezTo>
                      <a:pt x="40" y="81"/>
                      <a:pt x="40" y="81"/>
                      <a:pt x="40" y="81"/>
                    </a:cubicBezTo>
                    <a:cubicBezTo>
                      <a:pt x="20" y="0"/>
                      <a:pt x="20" y="0"/>
                      <a:pt x="20" y="0"/>
                    </a:cubicBezTo>
                    <a:close/>
                  </a:path>
                </a:pathLst>
              </a:custGeom>
              <a:solidFill>
                <a:srgbClr val="D6CF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4" name="Freeform 130"/>
              <p:cNvSpPr>
                <a:spLocks noEditPoints="1"/>
              </p:cNvSpPr>
              <p:nvPr/>
            </p:nvSpPr>
            <p:spPr bwMode="auto">
              <a:xfrm>
                <a:off x="2420" y="880"/>
                <a:ext cx="188" cy="379"/>
              </a:xfrm>
              <a:custGeom>
                <a:avLst/>
                <a:gdLst/>
                <a:ahLst/>
                <a:cxnLst>
                  <a:cxn ang="0">
                    <a:pos x="34" y="85"/>
                  </a:cxn>
                  <a:cxn ang="0">
                    <a:pos x="34" y="84"/>
                  </a:cxn>
                  <a:cxn ang="0">
                    <a:pos x="0" y="8"/>
                  </a:cxn>
                  <a:cxn ang="0">
                    <a:pos x="0" y="8"/>
                  </a:cxn>
                  <a:cxn ang="0">
                    <a:pos x="21" y="0"/>
                  </a:cxn>
                  <a:cxn ang="0">
                    <a:pos x="22" y="0"/>
                  </a:cxn>
                  <a:cxn ang="0">
                    <a:pos x="42" y="82"/>
                  </a:cxn>
                  <a:cxn ang="0">
                    <a:pos x="41" y="82"/>
                  </a:cxn>
                  <a:cxn ang="0">
                    <a:pos x="35" y="85"/>
                  </a:cxn>
                  <a:cxn ang="0">
                    <a:pos x="34" y="85"/>
                  </a:cxn>
                  <a:cxn ang="0">
                    <a:pos x="2" y="9"/>
                  </a:cxn>
                  <a:cxn ang="0">
                    <a:pos x="35" y="83"/>
                  </a:cxn>
                  <a:cxn ang="0">
                    <a:pos x="40" y="81"/>
                  </a:cxn>
                  <a:cxn ang="0">
                    <a:pos x="21" y="2"/>
                  </a:cxn>
                  <a:cxn ang="0">
                    <a:pos x="2" y="9"/>
                  </a:cxn>
                </a:cxnLst>
                <a:rect l="0" t="0" r="r" b="b"/>
                <a:pathLst>
                  <a:path w="42" h="85">
                    <a:moveTo>
                      <a:pt x="34" y="85"/>
                    </a:moveTo>
                    <a:cubicBezTo>
                      <a:pt x="34" y="84"/>
                      <a:pt x="34" y="84"/>
                      <a:pt x="34" y="84"/>
                    </a:cubicBezTo>
                    <a:cubicBezTo>
                      <a:pt x="0" y="8"/>
                      <a:pt x="0" y="8"/>
                      <a:pt x="0" y="8"/>
                    </a:cubicBezTo>
                    <a:cubicBezTo>
                      <a:pt x="0" y="8"/>
                      <a:pt x="0" y="8"/>
                      <a:pt x="0" y="8"/>
                    </a:cubicBezTo>
                    <a:cubicBezTo>
                      <a:pt x="7" y="5"/>
                      <a:pt x="14" y="2"/>
                      <a:pt x="21" y="0"/>
                    </a:cubicBezTo>
                    <a:cubicBezTo>
                      <a:pt x="22" y="0"/>
                      <a:pt x="22" y="0"/>
                      <a:pt x="22" y="0"/>
                    </a:cubicBezTo>
                    <a:cubicBezTo>
                      <a:pt x="42" y="82"/>
                      <a:pt x="42" y="82"/>
                      <a:pt x="42" y="82"/>
                    </a:cubicBezTo>
                    <a:cubicBezTo>
                      <a:pt x="41" y="82"/>
                      <a:pt x="41" y="82"/>
                      <a:pt x="41" y="82"/>
                    </a:cubicBezTo>
                    <a:cubicBezTo>
                      <a:pt x="39" y="83"/>
                      <a:pt x="37" y="84"/>
                      <a:pt x="35" y="85"/>
                    </a:cubicBezTo>
                    <a:lnTo>
                      <a:pt x="34" y="85"/>
                    </a:lnTo>
                    <a:close/>
                    <a:moveTo>
                      <a:pt x="2" y="9"/>
                    </a:moveTo>
                    <a:cubicBezTo>
                      <a:pt x="35" y="83"/>
                      <a:pt x="35" y="83"/>
                      <a:pt x="35" y="83"/>
                    </a:cubicBezTo>
                    <a:cubicBezTo>
                      <a:pt x="36" y="82"/>
                      <a:pt x="38" y="82"/>
                      <a:pt x="40" y="81"/>
                    </a:cubicBezTo>
                    <a:cubicBezTo>
                      <a:pt x="21" y="2"/>
                      <a:pt x="21" y="2"/>
                      <a:pt x="21" y="2"/>
                    </a:cubicBezTo>
                    <a:cubicBezTo>
                      <a:pt x="14" y="4"/>
                      <a:pt x="8" y="6"/>
                      <a:pt x="2" y="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5" name="Freeform 131"/>
              <p:cNvSpPr>
                <a:spLocks/>
              </p:cNvSpPr>
              <p:nvPr/>
            </p:nvSpPr>
            <p:spPr bwMode="auto">
              <a:xfrm>
                <a:off x="2407" y="1032"/>
                <a:ext cx="165" cy="241"/>
              </a:xfrm>
              <a:custGeom>
                <a:avLst/>
                <a:gdLst/>
                <a:ahLst/>
                <a:cxnLst>
                  <a:cxn ang="0">
                    <a:pos x="15" y="0"/>
                  </a:cxn>
                  <a:cxn ang="0">
                    <a:pos x="0" y="8"/>
                  </a:cxn>
                  <a:cxn ang="0">
                    <a:pos x="31" y="54"/>
                  </a:cxn>
                  <a:cxn ang="0">
                    <a:pos x="31" y="54"/>
                  </a:cxn>
                  <a:cxn ang="0">
                    <a:pos x="37" y="50"/>
                  </a:cxn>
                  <a:cxn ang="0">
                    <a:pos x="37" y="50"/>
                  </a:cxn>
                  <a:cxn ang="0">
                    <a:pos x="15" y="0"/>
                  </a:cxn>
                </a:cxnLst>
                <a:rect l="0" t="0" r="r" b="b"/>
                <a:pathLst>
                  <a:path w="37" h="54">
                    <a:moveTo>
                      <a:pt x="15" y="0"/>
                    </a:moveTo>
                    <a:cubicBezTo>
                      <a:pt x="10" y="2"/>
                      <a:pt x="5" y="5"/>
                      <a:pt x="0" y="8"/>
                    </a:cubicBezTo>
                    <a:cubicBezTo>
                      <a:pt x="31" y="54"/>
                      <a:pt x="31" y="54"/>
                      <a:pt x="31" y="54"/>
                    </a:cubicBezTo>
                    <a:cubicBezTo>
                      <a:pt x="31" y="54"/>
                      <a:pt x="31" y="54"/>
                      <a:pt x="31" y="54"/>
                    </a:cubicBezTo>
                    <a:cubicBezTo>
                      <a:pt x="33" y="52"/>
                      <a:pt x="35" y="51"/>
                      <a:pt x="37" y="50"/>
                    </a:cubicBezTo>
                    <a:cubicBezTo>
                      <a:pt x="37" y="50"/>
                      <a:pt x="37" y="50"/>
                      <a:pt x="37" y="50"/>
                    </a:cubicBezTo>
                    <a:cubicBezTo>
                      <a:pt x="15" y="0"/>
                      <a:pt x="15" y="0"/>
                      <a:pt x="15" y="0"/>
                    </a:cubicBezTo>
                    <a:close/>
                  </a:path>
                </a:pathLst>
              </a:custGeom>
              <a:solidFill>
                <a:srgbClr val="EB9E3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6" name="Freeform 132"/>
              <p:cNvSpPr>
                <a:spLocks noEditPoints="1"/>
              </p:cNvSpPr>
              <p:nvPr/>
            </p:nvSpPr>
            <p:spPr bwMode="auto">
              <a:xfrm>
                <a:off x="2402" y="1027"/>
                <a:ext cx="174" cy="250"/>
              </a:xfrm>
              <a:custGeom>
                <a:avLst/>
                <a:gdLst/>
                <a:ahLst/>
                <a:cxnLst>
                  <a:cxn ang="0">
                    <a:pos x="32" y="56"/>
                  </a:cxn>
                  <a:cxn ang="0">
                    <a:pos x="0" y="9"/>
                  </a:cxn>
                  <a:cxn ang="0">
                    <a:pos x="1" y="8"/>
                  </a:cxn>
                  <a:cxn ang="0">
                    <a:pos x="16" y="0"/>
                  </a:cxn>
                  <a:cxn ang="0">
                    <a:pos x="16" y="0"/>
                  </a:cxn>
                  <a:cxn ang="0">
                    <a:pos x="39" y="52"/>
                  </a:cxn>
                  <a:cxn ang="0">
                    <a:pos x="39" y="52"/>
                  </a:cxn>
                  <a:cxn ang="0">
                    <a:pos x="32" y="55"/>
                  </a:cxn>
                  <a:cxn ang="0">
                    <a:pos x="32" y="56"/>
                  </a:cxn>
                  <a:cxn ang="0">
                    <a:pos x="2" y="9"/>
                  </a:cxn>
                  <a:cxn ang="0">
                    <a:pos x="32" y="54"/>
                  </a:cxn>
                  <a:cxn ang="0">
                    <a:pos x="37" y="51"/>
                  </a:cxn>
                  <a:cxn ang="0">
                    <a:pos x="15" y="1"/>
                  </a:cxn>
                  <a:cxn ang="0">
                    <a:pos x="2" y="9"/>
                  </a:cxn>
                </a:cxnLst>
                <a:rect l="0" t="0" r="r" b="b"/>
                <a:pathLst>
                  <a:path w="39" h="56">
                    <a:moveTo>
                      <a:pt x="32" y="56"/>
                    </a:moveTo>
                    <a:cubicBezTo>
                      <a:pt x="0" y="9"/>
                      <a:pt x="0" y="9"/>
                      <a:pt x="0" y="9"/>
                    </a:cubicBezTo>
                    <a:cubicBezTo>
                      <a:pt x="1" y="8"/>
                      <a:pt x="1" y="8"/>
                      <a:pt x="1" y="8"/>
                    </a:cubicBezTo>
                    <a:cubicBezTo>
                      <a:pt x="5" y="5"/>
                      <a:pt x="10" y="2"/>
                      <a:pt x="16" y="0"/>
                    </a:cubicBezTo>
                    <a:cubicBezTo>
                      <a:pt x="16" y="0"/>
                      <a:pt x="16" y="0"/>
                      <a:pt x="16" y="0"/>
                    </a:cubicBezTo>
                    <a:cubicBezTo>
                      <a:pt x="39" y="52"/>
                      <a:pt x="39" y="52"/>
                      <a:pt x="39" y="52"/>
                    </a:cubicBezTo>
                    <a:cubicBezTo>
                      <a:pt x="39" y="52"/>
                      <a:pt x="39" y="52"/>
                      <a:pt x="39" y="52"/>
                    </a:cubicBezTo>
                    <a:cubicBezTo>
                      <a:pt x="36" y="53"/>
                      <a:pt x="34" y="54"/>
                      <a:pt x="32" y="55"/>
                    </a:cubicBezTo>
                    <a:lnTo>
                      <a:pt x="32" y="56"/>
                    </a:lnTo>
                    <a:close/>
                    <a:moveTo>
                      <a:pt x="2" y="9"/>
                    </a:moveTo>
                    <a:cubicBezTo>
                      <a:pt x="32" y="54"/>
                      <a:pt x="32" y="54"/>
                      <a:pt x="32" y="54"/>
                    </a:cubicBezTo>
                    <a:cubicBezTo>
                      <a:pt x="34" y="53"/>
                      <a:pt x="36" y="52"/>
                      <a:pt x="37" y="51"/>
                    </a:cubicBezTo>
                    <a:cubicBezTo>
                      <a:pt x="15" y="1"/>
                      <a:pt x="15" y="1"/>
                      <a:pt x="15" y="1"/>
                    </a:cubicBezTo>
                    <a:cubicBezTo>
                      <a:pt x="11" y="4"/>
                      <a:pt x="6" y="6"/>
                      <a:pt x="2" y="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7" name="Freeform 133"/>
              <p:cNvSpPr>
                <a:spLocks/>
              </p:cNvSpPr>
              <p:nvPr/>
            </p:nvSpPr>
            <p:spPr bwMode="auto">
              <a:xfrm>
                <a:off x="2456" y="1192"/>
                <a:ext cx="89" cy="98"/>
              </a:xfrm>
              <a:custGeom>
                <a:avLst/>
                <a:gdLst/>
                <a:ahLst/>
                <a:cxnLst>
                  <a:cxn ang="0">
                    <a:pos x="8" y="0"/>
                  </a:cxn>
                  <a:cxn ang="0">
                    <a:pos x="0" y="7"/>
                  </a:cxn>
                  <a:cxn ang="0">
                    <a:pos x="14" y="22"/>
                  </a:cxn>
                  <a:cxn ang="0">
                    <a:pos x="14" y="22"/>
                  </a:cxn>
                  <a:cxn ang="0">
                    <a:pos x="20" y="18"/>
                  </a:cxn>
                  <a:cxn ang="0">
                    <a:pos x="20" y="18"/>
                  </a:cxn>
                  <a:cxn ang="0">
                    <a:pos x="8" y="0"/>
                  </a:cxn>
                </a:cxnLst>
                <a:rect l="0" t="0" r="r" b="b"/>
                <a:pathLst>
                  <a:path w="20" h="22">
                    <a:moveTo>
                      <a:pt x="8" y="0"/>
                    </a:moveTo>
                    <a:cubicBezTo>
                      <a:pt x="5" y="2"/>
                      <a:pt x="3" y="5"/>
                      <a:pt x="0" y="7"/>
                    </a:cubicBezTo>
                    <a:cubicBezTo>
                      <a:pt x="14" y="22"/>
                      <a:pt x="14" y="22"/>
                      <a:pt x="14" y="22"/>
                    </a:cubicBezTo>
                    <a:cubicBezTo>
                      <a:pt x="14" y="22"/>
                      <a:pt x="14" y="22"/>
                      <a:pt x="14" y="22"/>
                    </a:cubicBezTo>
                    <a:cubicBezTo>
                      <a:pt x="16" y="21"/>
                      <a:pt x="18" y="19"/>
                      <a:pt x="20" y="18"/>
                    </a:cubicBezTo>
                    <a:cubicBezTo>
                      <a:pt x="20" y="18"/>
                      <a:pt x="20" y="18"/>
                      <a:pt x="20" y="18"/>
                    </a:cubicBezTo>
                    <a:cubicBezTo>
                      <a:pt x="8" y="0"/>
                      <a:pt x="8" y="0"/>
                      <a:pt x="8"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8" name="Freeform 134"/>
              <p:cNvSpPr>
                <a:spLocks noEditPoints="1"/>
              </p:cNvSpPr>
              <p:nvPr/>
            </p:nvSpPr>
            <p:spPr bwMode="auto">
              <a:xfrm>
                <a:off x="2451" y="1188"/>
                <a:ext cx="99" cy="107"/>
              </a:xfrm>
              <a:custGeom>
                <a:avLst/>
                <a:gdLst/>
                <a:ahLst/>
                <a:cxnLst>
                  <a:cxn ang="0">
                    <a:pos x="15" y="24"/>
                  </a:cxn>
                  <a:cxn ang="0">
                    <a:pos x="0" y="8"/>
                  </a:cxn>
                  <a:cxn ang="0">
                    <a:pos x="0" y="8"/>
                  </a:cxn>
                  <a:cxn ang="0">
                    <a:pos x="9" y="1"/>
                  </a:cxn>
                  <a:cxn ang="0">
                    <a:pos x="10" y="0"/>
                  </a:cxn>
                  <a:cxn ang="0">
                    <a:pos x="22" y="19"/>
                  </a:cxn>
                  <a:cxn ang="0">
                    <a:pos x="21" y="19"/>
                  </a:cxn>
                  <a:cxn ang="0">
                    <a:pos x="16" y="24"/>
                  </a:cxn>
                  <a:cxn ang="0">
                    <a:pos x="15" y="24"/>
                  </a:cxn>
                  <a:cxn ang="0">
                    <a:pos x="2" y="8"/>
                  </a:cxn>
                  <a:cxn ang="0">
                    <a:pos x="15" y="22"/>
                  </a:cxn>
                  <a:cxn ang="0">
                    <a:pos x="20" y="18"/>
                  </a:cxn>
                  <a:cxn ang="0">
                    <a:pos x="9" y="2"/>
                  </a:cxn>
                  <a:cxn ang="0">
                    <a:pos x="2" y="8"/>
                  </a:cxn>
                </a:cxnLst>
                <a:rect l="0" t="0" r="r" b="b"/>
                <a:pathLst>
                  <a:path w="22" h="24">
                    <a:moveTo>
                      <a:pt x="15" y="24"/>
                    </a:moveTo>
                    <a:cubicBezTo>
                      <a:pt x="0" y="8"/>
                      <a:pt x="0" y="8"/>
                      <a:pt x="0" y="8"/>
                    </a:cubicBezTo>
                    <a:cubicBezTo>
                      <a:pt x="0" y="8"/>
                      <a:pt x="0" y="8"/>
                      <a:pt x="0" y="8"/>
                    </a:cubicBezTo>
                    <a:cubicBezTo>
                      <a:pt x="3" y="5"/>
                      <a:pt x="6" y="3"/>
                      <a:pt x="9" y="1"/>
                    </a:cubicBezTo>
                    <a:cubicBezTo>
                      <a:pt x="10" y="0"/>
                      <a:pt x="10" y="0"/>
                      <a:pt x="10" y="0"/>
                    </a:cubicBezTo>
                    <a:cubicBezTo>
                      <a:pt x="22" y="19"/>
                      <a:pt x="22" y="19"/>
                      <a:pt x="22" y="19"/>
                    </a:cubicBezTo>
                    <a:cubicBezTo>
                      <a:pt x="21" y="19"/>
                      <a:pt x="21" y="19"/>
                      <a:pt x="21" y="19"/>
                    </a:cubicBezTo>
                    <a:cubicBezTo>
                      <a:pt x="19" y="21"/>
                      <a:pt x="18" y="22"/>
                      <a:pt x="16" y="24"/>
                    </a:cubicBezTo>
                    <a:lnTo>
                      <a:pt x="15" y="24"/>
                    </a:lnTo>
                    <a:close/>
                    <a:moveTo>
                      <a:pt x="2" y="8"/>
                    </a:moveTo>
                    <a:cubicBezTo>
                      <a:pt x="15" y="22"/>
                      <a:pt x="15" y="22"/>
                      <a:pt x="15" y="22"/>
                    </a:cubicBezTo>
                    <a:cubicBezTo>
                      <a:pt x="17" y="21"/>
                      <a:pt x="18" y="20"/>
                      <a:pt x="20" y="18"/>
                    </a:cubicBezTo>
                    <a:cubicBezTo>
                      <a:pt x="9" y="2"/>
                      <a:pt x="9" y="2"/>
                      <a:pt x="9" y="2"/>
                    </a:cubicBezTo>
                    <a:cubicBezTo>
                      <a:pt x="7" y="4"/>
                      <a:pt x="4" y="6"/>
                      <a:pt x="2" y="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9" name="Freeform 135"/>
              <p:cNvSpPr>
                <a:spLocks/>
              </p:cNvSpPr>
              <p:nvPr/>
            </p:nvSpPr>
            <p:spPr bwMode="auto">
              <a:xfrm>
                <a:off x="2250" y="1067"/>
                <a:ext cx="268" cy="250"/>
              </a:xfrm>
              <a:custGeom>
                <a:avLst/>
                <a:gdLst/>
                <a:ahLst/>
                <a:cxnLst>
                  <a:cxn ang="0">
                    <a:pos x="12" y="0"/>
                  </a:cxn>
                  <a:cxn ang="0">
                    <a:pos x="0" y="15"/>
                  </a:cxn>
                  <a:cxn ang="0">
                    <a:pos x="56" y="56"/>
                  </a:cxn>
                  <a:cxn ang="0">
                    <a:pos x="56" y="56"/>
                  </a:cxn>
                  <a:cxn ang="0">
                    <a:pos x="60" y="50"/>
                  </a:cxn>
                  <a:cxn ang="0">
                    <a:pos x="60" y="50"/>
                  </a:cxn>
                  <a:cxn ang="0">
                    <a:pos x="12" y="0"/>
                  </a:cxn>
                </a:cxnLst>
                <a:rect l="0" t="0" r="r" b="b"/>
                <a:pathLst>
                  <a:path w="60" h="56">
                    <a:moveTo>
                      <a:pt x="12" y="0"/>
                    </a:moveTo>
                    <a:cubicBezTo>
                      <a:pt x="8" y="5"/>
                      <a:pt x="4" y="10"/>
                      <a:pt x="0" y="15"/>
                    </a:cubicBezTo>
                    <a:cubicBezTo>
                      <a:pt x="56" y="56"/>
                      <a:pt x="56" y="56"/>
                      <a:pt x="56" y="56"/>
                    </a:cubicBezTo>
                    <a:cubicBezTo>
                      <a:pt x="56" y="56"/>
                      <a:pt x="56" y="56"/>
                      <a:pt x="56" y="56"/>
                    </a:cubicBezTo>
                    <a:cubicBezTo>
                      <a:pt x="57" y="54"/>
                      <a:pt x="59" y="52"/>
                      <a:pt x="60" y="50"/>
                    </a:cubicBezTo>
                    <a:cubicBezTo>
                      <a:pt x="60" y="50"/>
                      <a:pt x="60" y="50"/>
                      <a:pt x="60" y="50"/>
                    </a:cubicBezTo>
                    <a:cubicBezTo>
                      <a:pt x="12" y="0"/>
                      <a:pt x="12" y="0"/>
                      <a:pt x="12" y="0"/>
                    </a:cubicBezTo>
                    <a:close/>
                  </a:path>
                </a:pathLst>
              </a:custGeom>
              <a:solidFill>
                <a:srgbClr val="D7594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0" name="Freeform 136"/>
              <p:cNvSpPr>
                <a:spLocks noEditPoints="1"/>
              </p:cNvSpPr>
              <p:nvPr/>
            </p:nvSpPr>
            <p:spPr bwMode="auto">
              <a:xfrm>
                <a:off x="2246" y="1063"/>
                <a:ext cx="277" cy="259"/>
              </a:xfrm>
              <a:custGeom>
                <a:avLst/>
                <a:gdLst/>
                <a:ahLst/>
                <a:cxnLst>
                  <a:cxn ang="0">
                    <a:pos x="57" y="58"/>
                  </a:cxn>
                  <a:cxn ang="0">
                    <a:pos x="0" y="16"/>
                  </a:cxn>
                  <a:cxn ang="0">
                    <a:pos x="0" y="16"/>
                  </a:cxn>
                  <a:cxn ang="0">
                    <a:pos x="13" y="1"/>
                  </a:cxn>
                  <a:cxn ang="0">
                    <a:pos x="13" y="0"/>
                  </a:cxn>
                  <a:cxn ang="0">
                    <a:pos x="14" y="1"/>
                  </a:cxn>
                  <a:cxn ang="0">
                    <a:pos x="62" y="51"/>
                  </a:cxn>
                  <a:cxn ang="0">
                    <a:pos x="62" y="52"/>
                  </a:cxn>
                  <a:cxn ang="0">
                    <a:pos x="57" y="57"/>
                  </a:cxn>
                  <a:cxn ang="0">
                    <a:pos x="57" y="58"/>
                  </a:cxn>
                  <a:cxn ang="0">
                    <a:pos x="2" y="16"/>
                  </a:cxn>
                  <a:cxn ang="0">
                    <a:pos x="56" y="56"/>
                  </a:cxn>
                  <a:cxn ang="0">
                    <a:pos x="60" y="51"/>
                  </a:cxn>
                  <a:cxn ang="0">
                    <a:pos x="13" y="2"/>
                  </a:cxn>
                  <a:cxn ang="0">
                    <a:pos x="2" y="16"/>
                  </a:cxn>
                </a:cxnLst>
                <a:rect l="0" t="0" r="r" b="b"/>
                <a:pathLst>
                  <a:path w="62" h="58">
                    <a:moveTo>
                      <a:pt x="57" y="58"/>
                    </a:moveTo>
                    <a:cubicBezTo>
                      <a:pt x="0" y="16"/>
                      <a:pt x="0" y="16"/>
                      <a:pt x="0" y="16"/>
                    </a:cubicBezTo>
                    <a:cubicBezTo>
                      <a:pt x="0" y="16"/>
                      <a:pt x="0" y="16"/>
                      <a:pt x="0" y="16"/>
                    </a:cubicBezTo>
                    <a:cubicBezTo>
                      <a:pt x="4" y="10"/>
                      <a:pt x="8" y="5"/>
                      <a:pt x="13" y="1"/>
                    </a:cubicBezTo>
                    <a:cubicBezTo>
                      <a:pt x="13" y="0"/>
                      <a:pt x="13" y="0"/>
                      <a:pt x="13" y="0"/>
                    </a:cubicBezTo>
                    <a:cubicBezTo>
                      <a:pt x="14" y="1"/>
                      <a:pt x="14" y="1"/>
                      <a:pt x="14" y="1"/>
                    </a:cubicBezTo>
                    <a:cubicBezTo>
                      <a:pt x="62" y="51"/>
                      <a:pt x="62" y="51"/>
                      <a:pt x="62" y="51"/>
                    </a:cubicBezTo>
                    <a:cubicBezTo>
                      <a:pt x="62" y="52"/>
                      <a:pt x="62" y="52"/>
                      <a:pt x="62" y="52"/>
                    </a:cubicBezTo>
                    <a:cubicBezTo>
                      <a:pt x="60" y="53"/>
                      <a:pt x="59" y="55"/>
                      <a:pt x="57" y="57"/>
                    </a:cubicBezTo>
                    <a:lnTo>
                      <a:pt x="57" y="58"/>
                    </a:lnTo>
                    <a:close/>
                    <a:moveTo>
                      <a:pt x="2" y="16"/>
                    </a:moveTo>
                    <a:cubicBezTo>
                      <a:pt x="56" y="56"/>
                      <a:pt x="56" y="56"/>
                      <a:pt x="56" y="56"/>
                    </a:cubicBezTo>
                    <a:cubicBezTo>
                      <a:pt x="58" y="54"/>
                      <a:pt x="59" y="53"/>
                      <a:pt x="60" y="51"/>
                    </a:cubicBezTo>
                    <a:cubicBezTo>
                      <a:pt x="13" y="2"/>
                      <a:pt x="13" y="2"/>
                      <a:pt x="13" y="2"/>
                    </a:cubicBezTo>
                    <a:cubicBezTo>
                      <a:pt x="9" y="7"/>
                      <a:pt x="5" y="11"/>
                      <a:pt x="2" y="1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1" name="Freeform 137"/>
              <p:cNvSpPr>
                <a:spLocks/>
              </p:cNvSpPr>
              <p:nvPr/>
            </p:nvSpPr>
            <p:spPr bwMode="auto">
              <a:xfrm>
                <a:off x="2259" y="1170"/>
                <a:ext cx="241" cy="174"/>
              </a:xfrm>
              <a:custGeom>
                <a:avLst/>
                <a:gdLst/>
                <a:ahLst/>
                <a:cxnLst>
                  <a:cxn ang="0">
                    <a:pos x="9" y="0"/>
                  </a:cxn>
                  <a:cxn ang="0">
                    <a:pos x="0" y="15"/>
                  </a:cxn>
                  <a:cxn ang="0">
                    <a:pos x="50" y="39"/>
                  </a:cxn>
                  <a:cxn ang="0">
                    <a:pos x="50" y="39"/>
                  </a:cxn>
                  <a:cxn ang="0">
                    <a:pos x="54" y="33"/>
                  </a:cxn>
                  <a:cxn ang="0">
                    <a:pos x="54" y="33"/>
                  </a:cxn>
                  <a:cxn ang="0">
                    <a:pos x="9" y="0"/>
                  </a:cxn>
                </a:cxnLst>
                <a:rect l="0" t="0" r="r" b="b"/>
                <a:pathLst>
                  <a:path w="54" h="39">
                    <a:moveTo>
                      <a:pt x="9" y="0"/>
                    </a:moveTo>
                    <a:cubicBezTo>
                      <a:pt x="6" y="5"/>
                      <a:pt x="3" y="10"/>
                      <a:pt x="0" y="15"/>
                    </a:cubicBezTo>
                    <a:cubicBezTo>
                      <a:pt x="50" y="39"/>
                      <a:pt x="50" y="39"/>
                      <a:pt x="50" y="39"/>
                    </a:cubicBezTo>
                    <a:cubicBezTo>
                      <a:pt x="50" y="39"/>
                      <a:pt x="50" y="39"/>
                      <a:pt x="50" y="39"/>
                    </a:cubicBezTo>
                    <a:cubicBezTo>
                      <a:pt x="51" y="37"/>
                      <a:pt x="52" y="35"/>
                      <a:pt x="54" y="33"/>
                    </a:cubicBezTo>
                    <a:cubicBezTo>
                      <a:pt x="54" y="33"/>
                      <a:pt x="54" y="33"/>
                      <a:pt x="54" y="33"/>
                    </a:cubicBezTo>
                    <a:cubicBezTo>
                      <a:pt x="9" y="0"/>
                      <a:pt x="9" y="0"/>
                      <a:pt x="9" y="0"/>
                    </a:cubicBezTo>
                    <a:close/>
                  </a:path>
                </a:pathLst>
              </a:custGeom>
              <a:solidFill>
                <a:srgbClr val="D6CF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2" name="Freeform 138"/>
              <p:cNvSpPr>
                <a:spLocks noEditPoints="1"/>
              </p:cNvSpPr>
              <p:nvPr/>
            </p:nvSpPr>
            <p:spPr bwMode="auto">
              <a:xfrm>
                <a:off x="2255" y="1165"/>
                <a:ext cx="250" cy="183"/>
              </a:xfrm>
              <a:custGeom>
                <a:avLst/>
                <a:gdLst/>
                <a:ahLst/>
                <a:cxnLst>
                  <a:cxn ang="0">
                    <a:pos x="51" y="41"/>
                  </a:cxn>
                  <a:cxn ang="0">
                    <a:pos x="0" y="16"/>
                  </a:cxn>
                  <a:cxn ang="0">
                    <a:pos x="1" y="15"/>
                  </a:cxn>
                  <a:cxn ang="0">
                    <a:pos x="9" y="1"/>
                  </a:cxn>
                  <a:cxn ang="0">
                    <a:pos x="10" y="0"/>
                  </a:cxn>
                  <a:cxn ang="0">
                    <a:pos x="56" y="34"/>
                  </a:cxn>
                  <a:cxn ang="0">
                    <a:pos x="55" y="34"/>
                  </a:cxn>
                  <a:cxn ang="0">
                    <a:pos x="52" y="40"/>
                  </a:cxn>
                  <a:cxn ang="0">
                    <a:pos x="51" y="41"/>
                  </a:cxn>
                  <a:cxn ang="0">
                    <a:pos x="2" y="15"/>
                  </a:cxn>
                  <a:cxn ang="0">
                    <a:pos x="51" y="39"/>
                  </a:cxn>
                  <a:cxn ang="0">
                    <a:pos x="54" y="34"/>
                  </a:cxn>
                  <a:cxn ang="0">
                    <a:pos x="10" y="2"/>
                  </a:cxn>
                  <a:cxn ang="0">
                    <a:pos x="2" y="15"/>
                  </a:cxn>
                </a:cxnLst>
                <a:rect l="0" t="0" r="r" b="b"/>
                <a:pathLst>
                  <a:path w="56" h="41">
                    <a:moveTo>
                      <a:pt x="51" y="41"/>
                    </a:moveTo>
                    <a:cubicBezTo>
                      <a:pt x="0" y="16"/>
                      <a:pt x="0" y="16"/>
                      <a:pt x="0" y="16"/>
                    </a:cubicBezTo>
                    <a:cubicBezTo>
                      <a:pt x="1" y="15"/>
                      <a:pt x="1" y="15"/>
                      <a:pt x="1" y="15"/>
                    </a:cubicBezTo>
                    <a:cubicBezTo>
                      <a:pt x="3" y="10"/>
                      <a:pt x="6" y="5"/>
                      <a:pt x="9" y="1"/>
                    </a:cubicBezTo>
                    <a:cubicBezTo>
                      <a:pt x="10" y="0"/>
                      <a:pt x="10" y="0"/>
                      <a:pt x="10" y="0"/>
                    </a:cubicBezTo>
                    <a:cubicBezTo>
                      <a:pt x="56" y="34"/>
                      <a:pt x="56" y="34"/>
                      <a:pt x="56" y="34"/>
                    </a:cubicBezTo>
                    <a:cubicBezTo>
                      <a:pt x="55" y="34"/>
                      <a:pt x="55" y="34"/>
                      <a:pt x="55" y="34"/>
                    </a:cubicBezTo>
                    <a:cubicBezTo>
                      <a:pt x="54" y="36"/>
                      <a:pt x="53" y="38"/>
                      <a:pt x="52" y="40"/>
                    </a:cubicBezTo>
                    <a:lnTo>
                      <a:pt x="51" y="41"/>
                    </a:lnTo>
                    <a:close/>
                    <a:moveTo>
                      <a:pt x="2" y="15"/>
                    </a:moveTo>
                    <a:cubicBezTo>
                      <a:pt x="51" y="39"/>
                      <a:pt x="51" y="39"/>
                      <a:pt x="51" y="39"/>
                    </a:cubicBezTo>
                    <a:cubicBezTo>
                      <a:pt x="51" y="37"/>
                      <a:pt x="52" y="35"/>
                      <a:pt x="54" y="34"/>
                    </a:cubicBezTo>
                    <a:cubicBezTo>
                      <a:pt x="10" y="2"/>
                      <a:pt x="10" y="2"/>
                      <a:pt x="10" y="2"/>
                    </a:cubicBezTo>
                    <a:cubicBezTo>
                      <a:pt x="7" y="6"/>
                      <a:pt x="4" y="11"/>
                      <a:pt x="2" y="1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3" name="Freeform 139"/>
              <p:cNvSpPr>
                <a:spLocks/>
              </p:cNvSpPr>
              <p:nvPr/>
            </p:nvSpPr>
            <p:spPr bwMode="auto">
              <a:xfrm>
                <a:off x="2143" y="1192"/>
                <a:ext cx="340" cy="183"/>
              </a:xfrm>
              <a:custGeom>
                <a:avLst/>
                <a:gdLst/>
                <a:ahLst/>
                <a:cxnLst>
                  <a:cxn ang="0">
                    <a:pos x="8" y="0"/>
                  </a:cxn>
                  <a:cxn ang="0">
                    <a:pos x="0" y="20"/>
                  </a:cxn>
                  <a:cxn ang="0">
                    <a:pos x="73" y="41"/>
                  </a:cxn>
                  <a:cxn ang="0">
                    <a:pos x="73" y="41"/>
                  </a:cxn>
                  <a:cxn ang="0">
                    <a:pos x="76" y="34"/>
                  </a:cxn>
                  <a:cxn ang="0">
                    <a:pos x="76" y="34"/>
                  </a:cxn>
                  <a:cxn ang="0">
                    <a:pos x="8" y="0"/>
                  </a:cxn>
                </a:cxnLst>
                <a:rect l="0" t="0" r="r" b="b"/>
                <a:pathLst>
                  <a:path w="76" h="41">
                    <a:moveTo>
                      <a:pt x="8" y="0"/>
                    </a:moveTo>
                    <a:cubicBezTo>
                      <a:pt x="5" y="7"/>
                      <a:pt x="2" y="13"/>
                      <a:pt x="0" y="20"/>
                    </a:cubicBezTo>
                    <a:cubicBezTo>
                      <a:pt x="73" y="41"/>
                      <a:pt x="73" y="41"/>
                      <a:pt x="73" y="41"/>
                    </a:cubicBezTo>
                    <a:cubicBezTo>
                      <a:pt x="73" y="41"/>
                      <a:pt x="73" y="41"/>
                      <a:pt x="73" y="41"/>
                    </a:cubicBezTo>
                    <a:cubicBezTo>
                      <a:pt x="74" y="38"/>
                      <a:pt x="75" y="36"/>
                      <a:pt x="76" y="34"/>
                    </a:cubicBezTo>
                    <a:cubicBezTo>
                      <a:pt x="76" y="34"/>
                      <a:pt x="76" y="34"/>
                      <a:pt x="76" y="34"/>
                    </a:cubicBezTo>
                    <a:cubicBezTo>
                      <a:pt x="8" y="0"/>
                      <a:pt x="8" y="0"/>
                      <a:pt x="8" y="0"/>
                    </a:cubicBezTo>
                    <a:close/>
                  </a:path>
                </a:pathLst>
              </a:custGeom>
              <a:solidFill>
                <a:srgbClr val="D6CF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4" name="Freeform 140"/>
              <p:cNvSpPr>
                <a:spLocks noEditPoints="1"/>
              </p:cNvSpPr>
              <p:nvPr/>
            </p:nvSpPr>
            <p:spPr bwMode="auto">
              <a:xfrm>
                <a:off x="2139" y="1192"/>
                <a:ext cx="348" cy="188"/>
              </a:xfrm>
              <a:custGeom>
                <a:avLst/>
                <a:gdLst/>
                <a:ahLst/>
                <a:cxnLst>
                  <a:cxn ang="0">
                    <a:pos x="75" y="42"/>
                  </a:cxn>
                  <a:cxn ang="0">
                    <a:pos x="0" y="20"/>
                  </a:cxn>
                  <a:cxn ang="0">
                    <a:pos x="1" y="19"/>
                  </a:cxn>
                  <a:cxn ang="0">
                    <a:pos x="8" y="0"/>
                  </a:cxn>
                  <a:cxn ang="0">
                    <a:pos x="8" y="0"/>
                  </a:cxn>
                  <a:cxn ang="0">
                    <a:pos x="78" y="34"/>
                  </a:cxn>
                  <a:cxn ang="0">
                    <a:pos x="78" y="34"/>
                  </a:cxn>
                  <a:cxn ang="0">
                    <a:pos x="75" y="41"/>
                  </a:cxn>
                  <a:cxn ang="0">
                    <a:pos x="75" y="42"/>
                  </a:cxn>
                  <a:cxn ang="0">
                    <a:pos x="2" y="19"/>
                  </a:cxn>
                  <a:cxn ang="0">
                    <a:pos x="74" y="40"/>
                  </a:cxn>
                  <a:cxn ang="0">
                    <a:pos x="76" y="34"/>
                  </a:cxn>
                  <a:cxn ang="0">
                    <a:pos x="9" y="1"/>
                  </a:cxn>
                  <a:cxn ang="0">
                    <a:pos x="2" y="19"/>
                  </a:cxn>
                </a:cxnLst>
                <a:rect l="0" t="0" r="r" b="b"/>
                <a:pathLst>
                  <a:path w="78" h="42">
                    <a:moveTo>
                      <a:pt x="75" y="42"/>
                    </a:moveTo>
                    <a:cubicBezTo>
                      <a:pt x="0" y="20"/>
                      <a:pt x="0" y="20"/>
                      <a:pt x="0" y="20"/>
                    </a:cubicBezTo>
                    <a:cubicBezTo>
                      <a:pt x="1" y="19"/>
                      <a:pt x="1" y="19"/>
                      <a:pt x="1" y="19"/>
                    </a:cubicBezTo>
                    <a:cubicBezTo>
                      <a:pt x="2" y="13"/>
                      <a:pt x="5" y="6"/>
                      <a:pt x="8" y="0"/>
                    </a:cubicBezTo>
                    <a:cubicBezTo>
                      <a:pt x="8" y="0"/>
                      <a:pt x="8" y="0"/>
                      <a:pt x="8" y="0"/>
                    </a:cubicBezTo>
                    <a:cubicBezTo>
                      <a:pt x="78" y="34"/>
                      <a:pt x="78" y="34"/>
                      <a:pt x="78" y="34"/>
                    </a:cubicBezTo>
                    <a:cubicBezTo>
                      <a:pt x="78" y="34"/>
                      <a:pt x="78" y="34"/>
                      <a:pt x="78" y="34"/>
                    </a:cubicBezTo>
                    <a:cubicBezTo>
                      <a:pt x="76" y="36"/>
                      <a:pt x="76" y="39"/>
                      <a:pt x="75" y="41"/>
                    </a:cubicBezTo>
                    <a:lnTo>
                      <a:pt x="75" y="42"/>
                    </a:lnTo>
                    <a:close/>
                    <a:moveTo>
                      <a:pt x="2" y="19"/>
                    </a:moveTo>
                    <a:cubicBezTo>
                      <a:pt x="74" y="40"/>
                      <a:pt x="74" y="40"/>
                      <a:pt x="74" y="40"/>
                    </a:cubicBezTo>
                    <a:cubicBezTo>
                      <a:pt x="74" y="38"/>
                      <a:pt x="75" y="36"/>
                      <a:pt x="76" y="34"/>
                    </a:cubicBezTo>
                    <a:cubicBezTo>
                      <a:pt x="9" y="1"/>
                      <a:pt x="9" y="1"/>
                      <a:pt x="9" y="1"/>
                    </a:cubicBezTo>
                    <a:cubicBezTo>
                      <a:pt x="6" y="7"/>
                      <a:pt x="4" y="13"/>
                      <a:pt x="2" y="1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5" name="Freeform 141"/>
              <p:cNvSpPr>
                <a:spLocks/>
              </p:cNvSpPr>
              <p:nvPr/>
            </p:nvSpPr>
            <p:spPr bwMode="auto">
              <a:xfrm>
                <a:off x="2125" y="1281"/>
                <a:ext cx="344" cy="125"/>
              </a:xfrm>
              <a:custGeom>
                <a:avLst/>
                <a:gdLst/>
                <a:ahLst/>
                <a:cxnLst>
                  <a:cxn ang="0">
                    <a:pos x="4" y="0"/>
                  </a:cxn>
                  <a:cxn ang="0">
                    <a:pos x="0" y="20"/>
                  </a:cxn>
                  <a:cxn ang="0">
                    <a:pos x="76" y="28"/>
                  </a:cxn>
                  <a:cxn ang="0">
                    <a:pos x="76" y="28"/>
                  </a:cxn>
                  <a:cxn ang="0">
                    <a:pos x="77" y="21"/>
                  </a:cxn>
                  <a:cxn ang="0">
                    <a:pos x="77" y="21"/>
                  </a:cxn>
                  <a:cxn ang="0">
                    <a:pos x="4" y="0"/>
                  </a:cxn>
                </a:cxnLst>
                <a:rect l="0" t="0" r="r" b="b"/>
                <a:pathLst>
                  <a:path w="77" h="28">
                    <a:moveTo>
                      <a:pt x="4" y="0"/>
                    </a:moveTo>
                    <a:cubicBezTo>
                      <a:pt x="2" y="6"/>
                      <a:pt x="1" y="13"/>
                      <a:pt x="0" y="20"/>
                    </a:cubicBezTo>
                    <a:cubicBezTo>
                      <a:pt x="76" y="28"/>
                      <a:pt x="76" y="28"/>
                      <a:pt x="76" y="28"/>
                    </a:cubicBezTo>
                    <a:cubicBezTo>
                      <a:pt x="76" y="28"/>
                      <a:pt x="76" y="28"/>
                      <a:pt x="76" y="28"/>
                    </a:cubicBezTo>
                    <a:cubicBezTo>
                      <a:pt x="76" y="25"/>
                      <a:pt x="77" y="23"/>
                      <a:pt x="77" y="21"/>
                    </a:cubicBezTo>
                    <a:cubicBezTo>
                      <a:pt x="77" y="21"/>
                      <a:pt x="77" y="21"/>
                      <a:pt x="77" y="21"/>
                    </a:cubicBezTo>
                    <a:cubicBezTo>
                      <a:pt x="4" y="0"/>
                      <a:pt x="4" y="0"/>
                      <a:pt x="4" y="0"/>
                    </a:cubicBezTo>
                    <a:close/>
                  </a:path>
                </a:pathLst>
              </a:custGeom>
              <a:solidFill>
                <a:srgbClr val="EB9E3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6" name="Freeform 142"/>
              <p:cNvSpPr>
                <a:spLocks noEditPoints="1"/>
              </p:cNvSpPr>
              <p:nvPr/>
            </p:nvSpPr>
            <p:spPr bwMode="auto">
              <a:xfrm>
                <a:off x="2125" y="1277"/>
                <a:ext cx="349" cy="134"/>
              </a:xfrm>
              <a:custGeom>
                <a:avLst/>
                <a:gdLst/>
                <a:ahLst/>
                <a:cxnLst>
                  <a:cxn ang="0">
                    <a:pos x="77" y="30"/>
                  </a:cxn>
                  <a:cxn ang="0">
                    <a:pos x="0" y="21"/>
                  </a:cxn>
                  <a:cxn ang="0">
                    <a:pos x="0" y="21"/>
                  </a:cxn>
                  <a:cxn ang="0">
                    <a:pos x="4" y="0"/>
                  </a:cxn>
                  <a:cxn ang="0">
                    <a:pos x="4" y="0"/>
                  </a:cxn>
                  <a:cxn ang="0">
                    <a:pos x="78" y="21"/>
                  </a:cxn>
                  <a:cxn ang="0">
                    <a:pos x="78" y="22"/>
                  </a:cxn>
                  <a:cxn ang="0">
                    <a:pos x="77" y="29"/>
                  </a:cxn>
                  <a:cxn ang="0">
                    <a:pos x="77" y="30"/>
                  </a:cxn>
                  <a:cxn ang="0">
                    <a:pos x="1" y="20"/>
                  </a:cxn>
                  <a:cxn ang="0">
                    <a:pos x="75" y="28"/>
                  </a:cxn>
                  <a:cxn ang="0">
                    <a:pos x="76" y="22"/>
                  </a:cxn>
                  <a:cxn ang="0">
                    <a:pos x="5" y="2"/>
                  </a:cxn>
                  <a:cxn ang="0">
                    <a:pos x="1" y="20"/>
                  </a:cxn>
                </a:cxnLst>
                <a:rect l="0" t="0" r="r" b="b"/>
                <a:pathLst>
                  <a:path w="78" h="30">
                    <a:moveTo>
                      <a:pt x="77" y="30"/>
                    </a:moveTo>
                    <a:cubicBezTo>
                      <a:pt x="0" y="21"/>
                      <a:pt x="0" y="21"/>
                      <a:pt x="0" y="21"/>
                    </a:cubicBezTo>
                    <a:cubicBezTo>
                      <a:pt x="0" y="21"/>
                      <a:pt x="0" y="21"/>
                      <a:pt x="0" y="21"/>
                    </a:cubicBezTo>
                    <a:cubicBezTo>
                      <a:pt x="0" y="14"/>
                      <a:pt x="2" y="7"/>
                      <a:pt x="4" y="0"/>
                    </a:cubicBezTo>
                    <a:cubicBezTo>
                      <a:pt x="4" y="0"/>
                      <a:pt x="4" y="0"/>
                      <a:pt x="4" y="0"/>
                    </a:cubicBezTo>
                    <a:cubicBezTo>
                      <a:pt x="78" y="21"/>
                      <a:pt x="78" y="21"/>
                      <a:pt x="78" y="21"/>
                    </a:cubicBezTo>
                    <a:cubicBezTo>
                      <a:pt x="78" y="22"/>
                      <a:pt x="78" y="22"/>
                      <a:pt x="78" y="22"/>
                    </a:cubicBezTo>
                    <a:cubicBezTo>
                      <a:pt x="77" y="24"/>
                      <a:pt x="77" y="27"/>
                      <a:pt x="77" y="29"/>
                    </a:cubicBezTo>
                    <a:lnTo>
                      <a:pt x="77" y="30"/>
                    </a:lnTo>
                    <a:close/>
                    <a:moveTo>
                      <a:pt x="1" y="20"/>
                    </a:moveTo>
                    <a:cubicBezTo>
                      <a:pt x="75" y="28"/>
                      <a:pt x="75" y="28"/>
                      <a:pt x="75" y="28"/>
                    </a:cubicBezTo>
                    <a:cubicBezTo>
                      <a:pt x="76" y="26"/>
                      <a:pt x="76" y="24"/>
                      <a:pt x="76" y="22"/>
                    </a:cubicBezTo>
                    <a:cubicBezTo>
                      <a:pt x="5" y="2"/>
                      <a:pt x="5" y="2"/>
                      <a:pt x="5" y="2"/>
                    </a:cubicBezTo>
                    <a:cubicBezTo>
                      <a:pt x="3" y="8"/>
                      <a:pt x="2" y="14"/>
                      <a:pt x="1"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7" name="Freeform 143"/>
              <p:cNvSpPr>
                <a:spLocks/>
              </p:cNvSpPr>
              <p:nvPr/>
            </p:nvSpPr>
            <p:spPr bwMode="auto">
              <a:xfrm>
                <a:off x="2402" y="1397"/>
                <a:ext cx="63" cy="45"/>
              </a:xfrm>
              <a:custGeom>
                <a:avLst/>
                <a:gdLst/>
                <a:ahLst/>
                <a:cxnLst>
                  <a:cxn ang="0">
                    <a:pos x="0" y="0"/>
                  </a:cxn>
                  <a:cxn ang="0">
                    <a:pos x="0" y="10"/>
                  </a:cxn>
                  <a:cxn ang="0">
                    <a:pos x="14" y="9"/>
                  </a:cxn>
                  <a:cxn ang="0">
                    <a:pos x="14" y="9"/>
                  </a:cxn>
                  <a:cxn ang="0">
                    <a:pos x="14" y="6"/>
                  </a:cxn>
                  <a:cxn ang="0">
                    <a:pos x="14" y="2"/>
                  </a:cxn>
                  <a:cxn ang="0">
                    <a:pos x="14" y="2"/>
                  </a:cxn>
                  <a:cxn ang="0">
                    <a:pos x="0" y="0"/>
                  </a:cxn>
                </a:cxnLst>
                <a:rect l="0" t="0" r="r" b="b"/>
                <a:pathLst>
                  <a:path w="14" h="10">
                    <a:moveTo>
                      <a:pt x="0" y="0"/>
                    </a:moveTo>
                    <a:cubicBezTo>
                      <a:pt x="0" y="4"/>
                      <a:pt x="0" y="7"/>
                      <a:pt x="0" y="10"/>
                    </a:cubicBezTo>
                    <a:cubicBezTo>
                      <a:pt x="14" y="9"/>
                      <a:pt x="14" y="9"/>
                      <a:pt x="14" y="9"/>
                    </a:cubicBezTo>
                    <a:cubicBezTo>
                      <a:pt x="14" y="9"/>
                      <a:pt x="14" y="9"/>
                      <a:pt x="14" y="9"/>
                    </a:cubicBezTo>
                    <a:cubicBezTo>
                      <a:pt x="14" y="8"/>
                      <a:pt x="14" y="7"/>
                      <a:pt x="14" y="6"/>
                    </a:cubicBezTo>
                    <a:cubicBezTo>
                      <a:pt x="14" y="5"/>
                      <a:pt x="14" y="3"/>
                      <a:pt x="14" y="2"/>
                    </a:cubicBezTo>
                    <a:cubicBezTo>
                      <a:pt x="14" y="2"/>
                      <a:pt x="14" y="2"/>
                      <a:pt x="14" y="2"/>
                    </a:cubicBezTo>
                    <a:cubicBezTo>
                      <a:pt x="0" y="0"/>
                      <a:pt x="0" y="0"/>
                      <a:pt x="0" y="0"/>
                    </a:cubicBezTo>
                    <a:close/>
                  </a:path>
                </a:pathLst>
              </a:custGeom>
              <a:solidFill>
                <a:srgbClr val="EB9E3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8" name="Freeform 144"/>
              <p:cNvSpPr>
                <a:spLocks noEditPoints="1"/>
              </p:cNvSpPr>
              <p:nvPr/>
            </p:nvSpPr>
            <p:spPr bwMode="auto">
              <a:xfrm>
                <a:off x="2398" y="1397"/>
                <a:ext cx="71" cy="50"/>
              </a:xfrm>
              <a:custGeom>
                <a:avLst/>
                <a:gdLst/>
                <a:ahLst/>
                <a:cxnLst>
                  <a:cxn ang="0">
                    <a:pos x="0" y="11"/>
                  </a:cxn>
                  <a:cxn ang="0">
                    <a:pos x="0" y="10"/>
                  </a:cxn>
                  <a:cxn ang="0">
                    <a:pos x="0" y="0"/>
                  </a:cxn>
                  <a:cxn ang="0">
                    <a:pos x="1" y="0"/>
                  </a:cxn>
                  <a:cxn ang="0">
                    <a:pos x="16" y="1"/>
                  </a:cxn>
                  <a:cxn ang="0">
                    <a:pos x="16" y="2"/>
                  </a:cxn>
                  <a:cxn ang="0">
                    <a:pos x="15" y="6"/>
                  </a:cxn>
                  <a:cxn ang="0">
                    <a:pos x="16" y="9"/>
                  </a:cxn>
                  <a:cxn ang="0">
                    <a:pos x="16" y="10"/>
                  </a:cxn>
                  <a:cxn ang="0">
                    <a:pos x="0" y="11"/>
                  </a:cxn>
                  <a:cxn ang="0">
                    <a:pos x="2" y="1"/>
                  </a:cxn>
                  <a:cxn ang="0">
                    <a:pos x="2" y="9"/>
                  </a:cxn>
                  <a:cxn ang="0">
                    <a:pos x="14" y="8"/>
                  </a:cxn>
                  <a:cxn ang="0">
                    <a:pos x="14" y="6"/>
                  </a:cxn>
                  <a:cxn ang="0">
                    <a:pos x="14" y="2"/>
                  </a:cxn>
                  <a:cxn ang="0">
                    <a:pos x="2" y="1"/>
                  </a:cxn>
                </a:cxnLst>
                <a:rect l="0" t="0" r="r" b="b"/>
                <a:pathLst>
                  <a:path w="16" h="11">
                    <a:moveTo>
                      <a:pt x="0" y="11"/>
                    </a:moveTo>
                    <a:cubicBezTo>
                      <a:pt x="0" y="10"/>
                      <a:pt x="0" y="10"/>
                      <a:pt x="0" y="10"/>
                    </a:cubicBezTo>
                    <a:cubicBezTo>
                      <a:pt x="0" y="7"/>
                      <a:pt x="0" y="4"/>
                      <a:pt x="0" y="0"/>
                    </a:cubicBezTo>
                    <a:cubicBezTo>
                      <a:pt x="1" y="0"/>
                      <a:pt x="1" y="0"/>
                      <a:pt x="1" y="0"/>
                    </a:cubicBezTo>
                    <a:cubicBezTo>
                      <a:pt x="16" y="1"/>
                      <a:pt x="16" y="1"/>
                      <a:pt x="16" y="1"/>
                    </a:cubicBezTo>
                    <a:cubicBezTo>
                      <a:pt x="16" y="2"/>
                      <a:pt x="16" y="2"/>
                      <a:pt x="16" y="2"/>
                    </a:cubicBezTo>
                    <a:cubicBezTo>
                      <a:pt x="15" y="3"/>
                      <a:pt x="15" y="5"/>
                      <a:pt x="15" y="6"/>
                    </a:cubicBezTo>
                    <a:cubicBezTo>
                      <a:pt x="15" y="7"/>
                      <a:pt x="15" y="8"/>
                      <a:pt x="16" y="9"/>
                    </a:cubicBezTo>
                    <a:cubicBezTo>
                      <a:pt x="16" y="10"/>
                      <a:pt x="16" y="10"/>
                      <a:pt x="16" y="10"/>
                    </a:cubicBezTo>
                    <a:lnTo>
                      <a:pt x="0" y="11"/>
                    </a:lnTo>
                    <a:close/>
                    <a:moveTo>
                      <a:pt x="2" y="1"/>
                    </a:moveTo>
                    <a:cubicBezTo>
                      <a:pt x="2" y="4"/>
                      <a:pt x="2" y="7"/>
                      <a:pt x="2" y="9"/>
                    </a:cubicBezTo>
                    <a:cubicBezTo>
                      <a:pt x="14" y="8"/>
                      <a:pt x="14" y="8"/>
                      <a:pt x="14" y="8"/>
                    </a:cubicBezTo>
                    <a:cubicBezTo>
                      <a:pt x="14" y="8"/>
                      <a:pt x="14" y="7"/>
                      <a:pt x="14" y="6"/>
                    </a:cubicBezTo>
                    <a:cubicBezTo>
                      <a:pt x="14" y="5"/>
                      <a:pt x="14" y="4"/>
                      <a:pt x="14" y="2"/>
                    </a:cubicBezTo>
                    <a:lnTo>
                      <a:pt x="2"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9" name="Freeform 145"/>
              <p:cNvSpPr>
                <a:spLocks/>
              </p:cNvSpPr>
              <p:nvPr/>
            </p:nvSpPr>
            <p:spPr bwMode="auto">
              <a:xfrm>
                <a:off x="2402" y="1438"/>
                <a:ext cx="67" cy="49"/>
              </a:xfrm>
              <a:custGeom>
                <a:avLst/>
                <a:gdLst/>
                <a:ahLst/>
                <a:cxnLst>
                  <a:cxn ang="0">
                    <a:pos x="14" y="0"/>
                  </a:cxn>
                  <a:cxn ang="0">
                    <a:pos x="0" y="1"/>
                  </a:cxn>
                  <a:cxn ang="0">
                    <a:pos x="2" y="11"/>
                  </a:cxn>
                  <a:cxn ang="0">
                    <a:pos x="15" y="7"/>
                  </a:cxn>
                  <a:cxn ang="0">
                    <a:pos x="15" y="7"/>
                  </a:cxn>
                  <a:cxn ang="0">
                    <a:pos x="14" y="0"/>
                  </a:cxn>
                </a:cxnLst>
                <a:rect l="0" t="0" r="r" b="b"/>
                <a:pathLst>
                  <a:path w="15" h="11">
                    <a:moveTo>
                      <a:pt x="14" y="0"/>
                    </a:moveTo>
                    <a:cubicBezTo>
                      <a:pt x="0" y="1"/>
                      <a:pt x="0" y="1"/>
                      <a:pt x="0" y="1"/>
                    </a:cubicBezTo>
                    <a:cubicBezTo>
                      <a:pt x="0" y="4"/>
                      <a:pt x="1" y="7"/>
                      <a:pt x="2" y="11"/>
                    </a:cubicBezTo>
                    <a:cubicBezTo>
                      <a:pt x="15" y="7"/>
                      <a:pt x="15" y="7"/>
                      <a:pt x="15" y="7"/>
                    </a:cubicBezTo>
                    <a:cubicBezTo>
                      <a:pt x="15" y="7"/>
                      <a:pt x="15" y="7"/>
                      <a:pt x="15" y="7"/>
                    </a:cubicBezTo>
                    <a:cubicBezTo>
                      <a:pt x="14" y="5"/>
                      <a:pt x="14" y="3"/>
                      <a:pt x="14" y="0"/>
                    </a:cubicBezTo>
                    <a:close/>
                  </a:path>
                </a:pathLst>
              </a:custGeom>
              <a:solidFill>
                <a:srgbClr val="D6CF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0" name="Freeform 146"/>
              <p:cNvSpPr>
                <a:spLocks noEditPoints="1"/>
              </p:cNvSpPr>
              <p:nvPr/>
            </p:nvSpPr>
            <p:spPr bwMode="auto">
              <a:xfrm>
                <a:off x="2398" y="1433"/>
                <a:ext cx="76" cy="54"/>
              </a:xfrm>
              <a:custGeom>
                <a:avLst/>
                <a:gdLst/>
                <a:ahLst/>
                <a:cxnLst>
                  <a:cxn ang="0">
                    <a:pos x="2" y="12"/>
                  </a:cxn>
                  <a:cxn ang="0">
                    <a:pos x="2" y="12"/>
                  </a:cxn>
                  <a:cxn ang="0">
                    <a:pos x="0" y="2"/>
                  </a:cxn>
                  <a:cxn ang="0">
                    <a:pos x="0" y="1"/>
                  </a:cxn>
                  <a:cxn ang="0">
                    <a:pos x="15" y="0"/>
                  </a:cxn>
                  <a:cxn ang="0">
                    <a:pos x="16" y="1"/>
                  </a:cxn>
                  <a:cxn ang="0">
                    <a:pos x="17" y="8"/>
                  </a:cxn>
                  <a:cxn ang="0">
                    <a:pos x="17" y="9"/>
                  </a:cxn>
                  <a:cxn ang="0">
                    <a:pos x="2" y="12"/>
                  </a:cxn>
                  <a:cxn ang="0">
                    <a:pos x="2" y="3"/>
                  </a:cxn>
                  <a:cxn ang="0">
                    <a:pos x="3" y="11"/>
                  </a:cxn>
                  <a:cxn ang="0">
                    <a:pos x="15" y="8"/>
                  </a:cxn>
                  <a:cxn ang="0">
                    <a:pos x="14" y="2"/>
                  </a:cxn>
                  <a:cxn ang="0">
                    <a:pos x="2" y="3"/>
                  </a:cxn>
                </a:cxnLst>
                <a:rect l="0" t="0" r="r" b="b"/>
                <a:pathLst>
                  <a:path w="17" h="12">
                    <a:moveTo>
                      <a:pt x="2" y="12"/>
                    </a:moveTo>
                    <a:cubicBezTo>
                      <a:pt x="2" y="12"/>
                      <a:pt x="2" y="12"/>
                      <a:pt x="2" y="12"/>
                    </a:cubicBezTo>
                    <a:cubicBezTo>
                      <a:pt x="1" y="9"/>
                      <a:pt x="1" y="5"/>
                      <a:pt x="0" y="2"/>
                    </a:cubicBezTo>
                    <a:cubicBezTo>
                      <a:pt x="0" y="1"/>
                      <a:pt x="0" y="1"/>
                      <a:pt x="0" y="1"/>
                    </a:cubicBezTo>
                    <a:cubicBezTo>
                      <a:pt x="15" y="0"/>
                      <a:pt x="15" y="0"/>
                      <a:pt x="15" y="0"/>
                    </a:cubicBezTo>
                    <a:cubicBezTo>
                      <a:pt x="16" y="1"/>
                      <a:pt x="16" y="1"/>
                      <a:pt x="16" y="1"/>
                    </a:cubicBezTo>
                    <a:cubicBezTo>
                      <a:pt x="16" y="3"/>
                      <a:pt x="16" y="6"/>
                      <a:pt x="17" y="8"/>
                    </a:cubicBezTo>
                    <a:cubicBezTo>
                      <a:pt x="17" y="9"/>
                      <a:pt x="17" y="9"/>
                      <a:pt x="17" y="9"/>
                    </a:cubicBezTo>
                    <a:lnTo>
                      <a:pt x="2" y="12"/>
                    </a:lnTo>
                    <a:close/>
                    <a:moveTo>
                      <a:pt x="2" y="3"/>
                    </a:moveTo>
                    <a:cubicBezTo>
                      <a:pt x="2" y="5"/>
                      <a:pt x="2" y="8"/>
                      <a:pt x="3" y="11"/>
                    </a:cubicBezTo>
                    <a:cubicBezTo>
                      <a:pt x="15" y="8"/>
                      <a:pt x="15" y="8"/>
                      <a:pt x="15" y="8"/>
                    </a:cubicBezTo>
                    <a:cubicBezTo>
                      <a:pt x="15" y="6"/>
                      <a:pt x="14" y="4"/>
                      <a:pt x="14" y="2"/>
                    </a:cubicBezTo>
                    <a:lnTo>
                      <a:pt x="2"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1" name="Freeform 147"/>
              <p:cNvSpPr>
                <a:spLocks/>
              </p:cNvSpPr>
              <p:nvPr/>
            </p:nvSpPr>
            <p:spPr bwMode="auto">
              <a:xfrm>
                <a:off x="2170" y="1469"/>
                <a:ext cx="308" cy="156"/>
              </a:xfrm>
              <a:custGeom>
                <a:avLst/>
                <a:gdLst/>
                <a:ahLst/>
                <a:cxnLst>
                  <a:cxn ang="0">
                    <a:pos x="67" y="0"/>
                  </a:cxn>
                  <a:cxn ang="0">
                    <a:pos x="0" y="17"/>
                  </a:cxn>
                  <a:cxn ang="0">
                    <a:pos x="6" y="35"/>
                  </a:cxn>
                  <a:cxn ang="0">
                    <a:pos x="69" y="7"/>
                  </a:cxn>
                  <a:cxn ang="0">
                    <a:pos x="69" y="7"/>
                  </a:cxn>
                  <a:cxn ang="0">
                    <a:pos x="67" y="0"/>
                  </a:cxn>
                </a:cxnLst>
                <a:rect l="0" t="0" r="r" b="b"/>
                <a:pathLst>
                  <a:path w="69" h="35">
                    <a:moveTo>
                      <a:pt x="67" y="0"/>
                    </a:moveTo>
                    <a:cubicBezTo>
                      <a:pt x="0" y="17"/>
                      <a:pt x="0" y="17"/>
                      <a:pt x="0" y="17"/>
                    </a:cubicBezTo>
                    <a:cubicBezTo>
                      <a:pt x="1" y="23"/>
                      <a:pt x="4" y="29"/>
                      <a:pt x="6" y="35"/>
                    </a:cubicBezTo>
                    <a:cubicBezTo>
                      <a:pt x="69" y="7"/>
                      <a:pt x="69" y="7"/>
                      <a:pt x="69" y="7"/>
                    </a:cubicBezTo>
                    <a:cubicBezTo>
                      <a:pt x="69" y="7"/>
                      <a:pt x="69" y="7"/>
                      <a:pt x="69" y="7"/>
                    </a:cubicBezTo>
                    <a:cubicBezTo>
                      <a:pt x="68" y="5"/>
                      <a:pt x="68" y="3"/>
                      <a:pt x="67"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2" name="Freeform 148"/>
              <p:cNvSpPr>
                <a:spLocks noEditPoints="1"/>
              </p:cNvSpPr>
              <p:nvPr/>
            </p:nvSpPr>
            <p:spPr bwMode="auto">
              <a:xfrm>
                <a:off x="2166" y="1464"/>
                <a:ext cx="317" cy="165"/>
              </a:xfrm>
              <a:custGeom>
                <a:avLst/>
                <a:gdLst/>
                <a:ahLst/>
                <a:cxnLst>
                  <a:cxn ang="0">
                    <a:pos x="7" y="37"/>
                  </a:cxn>
                  <a:cxn ang="0">
                    <a:pos x="7" y="37"/>
                  </a:cxn>
                  <a:cxn ang="0">
                    <a:pos x="0" y="18"/>
                  </a:cxn>
                  <a:cxn ang="0">
                    <a:pos x="0" y="17"/>
                  </a:cxn>
                  <a:cxn ang="0">
                    <a:pos x="68" y="0"/>
                  </a:cxn>
                  <a:cxn ang="0">
                    <a:pos x="69" y="1"/>
                  </a:cxn>
                  <a:cxn ang="0">
                    <a:pos x="71" y="8"/>
                  </a:cxn>
                  <a:cxn ang="0">
                    <a:pos x="71" y="8"/>
                  </a:cxn>
                  <a:cxn ang="0">
                    <a:pos x="7" y="37"/>
                  </a:cxn>
                  <a:cxn ang="0">
                    <a:pos x="2" y="19"/>
                  </a:cxn>
                  <a:cxn ang="0">
                    <a:pos x="8" y="35"/>
                  </a:cxn>
                  <a:cxn ang="0">
                    <a:pos x="69" y="8"/>
                  </a:cxn>
                  <a:cxn ang="0">
                    <a:pos x="67" y="2"/>
                  </a:cxn>
                  <a:cxn ang="0">
                    <a:pos x="2" y="19"/>
                  </a:cxn>
                </a:cxnLst>
                <a:rect l="0" t="0" r="r" b="b"/>
                <a:pathLst>
                  <a:path w="71" h="37">
                    <a:moveTo>
                      <a:pt x="7" y="37"/>
                    </a:moveTo>
                    <a:cubicBezTo>
                      <a:pt x="7" y="37"/>
                      <a:pt x="7" y="37"/>
                      <a:pt x="7" y="37"/>
                    </a:cubicBezTo>
                    <a:cubicBezTo>
                      <a:pt x="4" y="31"/>
                      <a:pt x="2" y="24"/>
                      <a:pt x="0" y="18"/>
                    </a:cubicBezTo>
                    <a:cubicBezTo>
                      <a:pt x="0" y="17"/>
                      <a:pt x="0" y="17"/>
                      <a:pt x="0" y="17"/>
                    </a:cubicBezTo>
                    <a:cubicBezTo>
                      <a:pt x="68" y="0"/>
                      <a:pt x="68" y="0"/>
                      <a:pt x="68" y="0"/>
                    </a:cubicBezTo>
                    <a:cubicBezTo>
                      <a:pt x="69" y="1"/>
                      <a:pt x="69" y="1"/>
                      <a:pt x="69" y="1"/>
                    </a:cubicBezTo>
                    <a:cubicBezTo>
                      <a:pt x="69" y="3"/>
                      <a:pt x="70" y="6"/>
                      <a:pt x="71" y="8"/>
                    </a:cubicBezTo>
                    <a:cubicBezTo>
                      <a:pt x="71" y="8"/>
                      <a:pt x="71" y="8"/>
                      <a:pt x="71" y="8"/>
                    </a:cubicBezTo>
                    <a:lnTo>
                      <a:pt x="7" y="37"/>
                    </a:lnTo>
                    <a:close/>
                    <a:moveTo>
                      <a:pt x="2" y="19"/>
                    </a:moveTo>
                    <a:cubicBezTo>
                      <a:pt x="3" y="24"/>
                      <a:pt x="5" y="30"/>
                      <a:pt x="8" y="35"/>
                    </a:cubicBezTo>
                    <a:cubicBezTo>
                      <a:pt x="69" y="8"/>
                      <a:pt x="69" y="8"/>
                      <a:pt x="69" y="8"/>
                    </a:cubicBezTo>
                    <a:cubicBezTo>
                      <a:pt x="69" y="6"/>
                      <a:pt x="68" y="4"/>
                      <a:pt x="67" y="2"/>
                    </a:cubicBezTo>
                    <a:lnTo>
                      <a:pt x="2" y="1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3" name="Freeform 149"/>
              <p:cNvSpPr>
                <a:spLocks/>
              </p:cNvSpPr>
              <p:nvPr/>
            </p:nvSpPr>
            <p:spPr bwMode="auto">
              <a:xfrm>
                <a:off x="2112" y="1500"/>
                <a:ext cx="384" cy="254"/>
              </a:xfrm>
              <a:custGeom>
                <a:avLst/>
                <a:gdLst/>
                <a:ahLst/>
                <a:cxnLst>
                  <a:cxn ang="0">
                    <a:pos x="82" y="0"/>
                  </a:cxn>
                  <a:cxn ang="0">
                    <a:pos x="0" y="37"/>
                  </a:cxn>
                  <a:cxn ang="0">
                    <a:pos x="11" y="57"/>
                  </a:cxn>
                  <a:cxn ang="0">
                    <a:pos x="86" y="6"/>
                  </a:cxn>
                  <a:cxn ang="0">
                    <a:pos x="86" y="6"/>
                  </a:cxn>
                  <a:cxn ang="0">
                    <a:pos x="82" y="0"/>
                  </a:cxn>
                </a:cxnLst>
                <a:rect l="0" t="0" r="r" b="b"/>
                <a:pathLst>
                  <a:path w="86" h="57">
                    <a:moveTo>
                      <a:pt x="82" y="0"/>
                    </a:moveTo>
                    <a:cubicBezTo>
                      <a:pt x="0" y="37"/>
                      <a:pt x="0" y="37"/>
                      <a:pt x="0" y="37"/>
                    </a:cubicBezTo>
                    <a:cubicBezTo>
                      <a:pt x="3" y="44"/>
                      <a:pt x="7" y="50"/>
                      <a:pt x="11" y="57"/>
                    </a:cubicBezTo>
                    <a:cubicBezTo>
                      <a:pt x="86" y="6"/>
                      <a:pt x="86" y="6"/>
                      <a:pt x="86" y="6"/>
                    </a:cubicBezTo>
                    <a:cubicBezTo>
                      <a:pt x="86" y="6"/>
                      <a:pt x="86" y="6"/>
                      <a:pt x="86" y="6"/>
                    </a:cubicBezTo>
                    <a:cubicBezTo>
                      <a:pt x="84" y="4"/>
                      <a:pt x="83" y="2"/>
                      <a:pt x="82" y="0"/>
                    </a:cubicBezTo>
                    <a:close/>
                  </a:path>
                </a:pathLst>
              </a:custGeom>
              <a:solidFill>
                <a:srgbClr val="D7594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4" name="Freeform 150"/>
              <p:cNvSpPr>
                <a:spLocks noEditPoints="1"/>
              </p:cNvSpPr>
              <p:nvPr/>
            </p:nvSpPr>
            <p:spPr bwMode="auto">
              <a:xfrm>
                <a:off x="2108" y="1496"/>
                <a:ext cx="392" cy="263"/>
              </a:xfrm>
              <a:custGeom>
                <a:avLst/>
                <a:gdLst/>
                <a:ahLst/>
                <a:cxnLst>
                  <a:cxn ang="0">
                    <a:pos x="12" y="59"/>
                  </a:cxn>
                  <a:cxn ang="0">
                    <a:pos x="12" y="58"/>
                  </a:cxn>
                  <a:cxn ang="0">
                    <a:pos x="1" y="38"/>
                  </a:cxn>
                  <a:cxn ang="0">
                    <a:pos x="0" y="37"/>
                  </a:cxn>
                  <a:cxn ang="0">
                    <a:pos x="84" y="0"/>
                  </a:cxn>
                  <a:cxn ang="0">
                    <a:pos x="84" y="1"/>
                  </a:cxn>
                  <a:cxn ang="0">
                    <a:pos x="87" y="7"/>
                  </a:cxn>
                  <a:cxn ang="0">
                    <a:pos x="88" y="8"/>
                  </a:cxn>
                  <a:cxn ang="0">
                    <a:pos x="12" y="59"/>
                  </a:cxn>
                  <a:cxn ang="0">
                    <a:pos x="2" y="38"/>
                  </a:cxn>
                  <a:cxn ang="0">
                    <a:pos x="13" y="57"/>
                  </a:cxn>
                  <a:cxn ang="0">
                    <a:pos x="86" y="7"/>
                  </a:cxn>
                  <a:cxn ang="0">
                    <a:pos x="83" y="2"/>
                  </a:cxn>
                  <a:cxn ang="0">
                    <a:pos x="2" y="38"/>
                  </a:cxn>
                </a:cxnLst>
                <a:rect l="0" t="0" r="r" b="b"/>
                <a:pathLst>
                  <a:path w="88" h="59">
                    <a:moveTo>
                      <a:pt x="12" y="59"/>
                    </a:moveTo>
                    <a:cubicBezTo>
                      <a:pt x="12" y="58"/>
                      <a:pt x="12" y="58"/>
                      <a:pt x="12" y="58"/>
                    </a:cubicBezTo>
                    <a:cubicBezTo>
                      <a:pt x="7" y="52"/>
                      <a:pt x="4" y="45"/>
                      <a:pt x="1" y="38"/>
                    </a:cubicBezTo>
                    <a:cubicBezTo>
                      <a:pt x="0" y="37"/>
                      <a:pt x="0" y="37"/>
                      <a:pt x="0" y="37"/>
                    </a:cubicBezTo>
                    <a:cubicBezTo>
                      <a:pt x="84" y="0"/>
                      <a:pt x="84" y="0"/>
                      <a:pt x="84" y="0"/>
                    </a:cubicBezTo>
                    <a:cubicBezTo>
                      <a:pt x="84" y="1"/>
                      <a:pt x="84" y="1"/>
                      <a:pt x="84" y="1"/>
                    </a:cubicBezTo>
                    <a:cubicBezTo>
                      <a:pt x="85" y="3"/>
                      <a:pt x="86" y="5"/>
                      <a:pt x="87" y="7"/>
                    </a:cubicBezTo>
                    <a:cubicBezTo>
                      <a:pt x="88" y="8"/>
                      <a:pt x="88" y="8"/>
                      <a:pt x="88" y="8"/>
                    </a:cubicBezTo>
                    <a:lnTo>
                      <a:pt x="12" y="59"/>
                    </a:lnTo>
                    <a:close/>
                    <a:moveTo>
                      <a:pt x="2" y="38"/>
                    </a:moveTo>
                    <a:cubicBezTo>
                      <a:pt x="5" y="45"/>
                      <a:pt x="9" y="51"/>
                      <a:pt x="13" y="57"/>
                    </a:cubicBezTo>
                    <a:cubicBezTo>
                      <a:pt x="86" y="7"/>
                      <a:pt x="86" y="7"/>
                      <a:pt x="86" y="7"/>
                    </a:cubicBezTo>
                    <a:cubicBezTo>
                      <a:pt x="85" y="6"/>
                      <a:pt x="84" y="4"/>
                      <a:pt x="83" y="2"/>
                    </a:cubicBezTo>
                    <a:lnTo>
                      <a:pt x="2" y="3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5" name="Freeform 151"/>
              <p:cNvSpPr>
                <a:spLocks/>
              </p:cNvSpPr>
              <p:nvPr/>
            </p:nvSpPr>
            <p:spPr bwMode="auto">
              <a:xfrm>
                <a:off x="2215" y="1527"/>
                <a:ext cx="299" cy="263"/>
              </a:xfrm>
              <a:custGeom>
                <a:avLst/>
                <a:gdLst/>
                <a:ahLst/>
                <a:cxnLst>
                  <a:cxn ang="0">
                    <a:pos x="63" y="0"/>
                  </a:cxn>
                  <a:cxn ang="0">
                    <a:pos x="0" y="43"/>
                  </a:cxn>
                  <a:cxn ang="0">
                    <a:pos x="13" y="59"/>
                  </a:cxn>
                  <a:cxn ang="0">
                    <a:pos x="67" y="6"/>
                  </a:cxn>
                  <a:cxn ang="0">
                    <a:pos x="67" y="6"/>
                  </a:cxn>
                  <a:cxn ang="0">
                    <a:pos x="63" y="0"/>
                  </a:cxn>
                </a:cxnLst>
                <a:rect l="0" t="0" r="r" b="b"/>
                <a:pathLst>
                  <a:path w="67" h="59">
                    <a:moveTo>
                      <a:pt x="63" y="0"/>
                    </a:moveTo>
                    <a:cubicBezTo>
                      <a:pt x="0" y="43"/>
                      <a:pt x="0" y="43"/>
                      <a:pt x="0" y="43"/>
                    </a:cubicBezTo>
                    <a:cubicBezTo>
                      <a:pt x="4" y="49"/>
                      <a:pt x="8" y="54"/>
                      <a:pt x="13" y="59"/>
                    </a:cubicBezTo>
                    <a:cubicBezTo>
                      <a:pt x="67" y="6"/>
                      <a:pt x="67" y="6"/>
                      <a:pt x="67" y="6"/>
                    </a:cubicBezTo>
                    <a:cubicBezTo>
                      <a:pt x="67" y="6"/>
                      <a:pt x="67" y="6"/>
                      <a:pt x="67" y="6"/>
                    </a:cubicBezTo>
                    <a:cubicBezTo>
                      <a:pt x="66" y="4"/>
                      <a:pt x="64" y="2"/>
                      <a:pt x="63" y="0"/>
                    </a:cubicBezTo>
                    <a:close/>
                  </a:path>
                </a:pathLst>
              </a:custGeom>
              <a:solidFill>
                <a:srgbClr val="EB9E3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6" name="Freeform 152"/>
              <p:cNvSpPr>
                <a:spLocks noEditPoints="1"/>
              </p:cNvSpPr>
              <p:nvPr/>
            </p:nvSpPr>
            <p:spPr bwMode="auto">
              <a:xfrm>
                <a:off x="2210" y="1522"/>
                <a:ext cx="308" cy="272"/>
              </a:xfrm>
              <a:custGeom>
                <a:avLst/>
                <a:gdLst/>
                <a:ahLst/>
                <a:cxnLst>
                  <a:cxn ang="0">
                    <a:pos x="14" y="61"/>
                  </a:cxn>
                  <a:cxn ang="0">
                    <a:pos x="13" y="61"/>
                  </a:cxn>
                  <a:cxn ang="0">
                    <a:pos x="0" y="44"/>
                  </a:cxn>
                  <a:cxn ang="0">
                    <a:pos x="0" y="44"/>
                  </a:cxn>
                  <a:cxn ang="0">
                    <a:pos x="64" y="0"/>
                  </a:cxn>
                  <a:cxn ang="0">
                    <a:pos x="64" y="1"/>
                  </a:cxn>
                  <a:cxn ang="0">
                    <a:pos x="69" y="7"/>
                  </a:cxn>
                  <a:cxn ang="0">
                    <a:pos x="69" y="7"/>
                  </a:cxn>
                  <a:cxn ang="0">
                    <a:pos x="14" y="61"/>
                  </a:cxn>
                  <a:cxn ang="0">
                    <a:pos x="2" y="44"/>
                  </a:cxn>
                  <a:cxn ang="0">
                    <a:pos x="14" y="59"/>
                  </a:cxn>
                  <a:cxn ang="0">
                    <a:pos x="67" y="7"/>
                  </a:cxn>
                  <a:cxn ang="0">
                    <a:pos x="64" y="2"/>
                  </a:cxn>
                  <a:cxn ang="0">
                    <a:pos x="2" y="44"/>
                  </a:cxn>
                </a:cxnLst>
                <a:rect l="0" t="0" r="r" b="b"/>
                <a:pathLst>
                  <a:path w="69" h="61">
                    <a:moveTo>
                      <a:pt x="14" y="61"/>
                    </a:moveTo>
                    <a:cubicBezTo>
                      <a:pt x="13" y="61"/>
                      <a:pt x="13" y="61"/>
                      <a:pt x="13" y="61"/>
                    </a:cubicBezTo>
                    <a:cubicBezTo>
                      <a:pt x="8" y="56"/>
                      <a:pt x="4" y="50"/>
                      <a:pt x="0" y="44"/>
                    </a:cubicBezTo>
                    <a:cubicBezTo>
                      <a:pt x="0" y="44"/>
                      <a:pt x="0" y="44"/>
                      <a:pt x="0" y="44"/>
                    </a:cubicBezTo>
                    <a:cubicBezTo>
                      <a:pt x="64" y="0"/>
                      <a:pt x="64" y="0"/>
                      <a:pt x="64" y="0"/>
                    </a:cubicBezTo>
                    <a:cubicBezTo>
                      <a:pt x="64" y="1"/>
                      <a:pt x="64" y="1"/>
                      <a:pt x="64" y="1"/>
                    </a:cubicBezTo>
                    <a:cubicBezTo>
                      <a:pt x="66" y="3"/>
                      <a:pt x="67" y="5"/>
                      <a:pt x="69" y="7"/>
                    </a:cubicBezTo>
                    <a:cubicBezTo>
                      <a:pt x="69" y="7"/>
                      <a:pt x="69" y="7"/>
                      <a:pt x="69" y="7"/>
                    </a:cubicBezTo>
                    <a:lnTo>
                      <a:pt x="14" y="61"/>
                    </a:lnTo>
                    <a:close/>
                    <a:moveTo>
                      <a:pt x="2" y="44"/>
                    </a:moveTo>
                    <a:cubicBezTo>
                      <a:pt x="5" y="49"/>
                      <a:pt x="9" y="54"/>
                      <a:pt x="14" y="59"/>
                    </a:cubicBezTo>
                    <a:cubicBezTo>
                      <a:pt x="67" y="7"/>
                      <a:pt x="67" y="7"/>
                      <a:pt x="67" y="7"/>
                    </a:cubicBezTo>
                    <a:cubicBezTo>
                      <a:pt x="66" y="6"/>
                      <a:pt x="65" y="4"/>
                      <a:pt x="64" y="2"/>
                    </a:cubicBezTo>
                    <a:lnTo>
                      <a:pt x="2" y="4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7" name="Freeform 153"/>
              <p:cNvSpPr>
                <a:spLocks/>
              </p:cNvSpPr>
              <p:nvPr/>
            </p:nvSpPr>
            <p:spPr bwMode="auto">
              <a:xfrm>
                <a:off x="2273" y="1554"/>
                <a:ext cx="268" cy="294"/>
              </a:xfrm>
              <a:custGeom>
                <a:avLst/>
                <a:gdLst/>
                <a:ahLst/>
                <a:cxnLst>
                  <a:cxn ang="0">
                    <a:pos x="54" y="0"/>
                  </a:cxn>
                  <a:cxn ang="0">
                    <a:pos x="0" y="53"/>
                  </a:cxn>
                  <a:cxn ang="0">
                    <a:pos x="15" y="66"/>
                  </a:cxn>
                  <a:cxn ang="0">
                    <a:pos x="60" y="5"/>
                  </a:cxn>
                  <a:cxn ang="0">
                    <a:pos x="60" y="5"/>
                  </a:cxn>
                  <a:cxn ang="0">
                    <a:pos x="54" y="0"/>
                  </a:cxn>
                </a:cxnLst>
                <a:rect l="0" t="0" r="r" b="b"/>
                <a:pathLst>
                  <a:path w="60" h="66">
                    <a:moveTo>
                      <a:pt x="54" y="0"/>
                    </a:moveTo>
                    <a:cubicBezTo>
                      <a:pt x="0" y="53"/>
                      <a:pt x="0" y="53"/>
                      <a:pt x="0" y="53"/>
                    </a:cubicBezTo>
                    <a:cubicBezTo>
                      <a:pt x="4" y="58"/>
                      <a:pt x="10" y="62"/>
                      <a:pt x="15" y="66"/>
                    </a:cubicBezTo>
                    <a:cubicBezTo>
                      <a:pt x="60" y="5"/>
                      <a:pt x="60" y="5"/>
                      <a:pt x="60" y="5"/>
                    </a:cubicBezTo>
                    <a:cubicBezTo>
                      <a:pt x="60" y="5"/>
                      <a:pt x="60" y="5"/>
                      <a:pt x="60" y="5"/>
                    </a:cubicBezTo>
                    <a:cubicBezTo>
                      <a:pt x="58" y="3"/>
                      <a:pt x="56" y="2"/>
                      <a:pt x="54"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8" name="Freeform 154"/>
              <p:cNvSpPr>
                <a:spLocks noEditPoints="1"/>
              </p:cNvSpPr>
              <p:nvPr/>
            </p:nvSpPr>
            <p:spPr bwMode="auto">
              <a:xfrm>
                <a:off x="2268" y="1549"/>
                <a:ext cx="277" cy="303"/>
              </a:xfrm>
              <a:custGeom>
                <a:avLst/>
                <a:gdLst/>
                <a:ahLst/>
                <a:cxnLst>
                  <a:cxn ang="0">
                    <a:pos x="16" y="68"/>
                  </a:cxn>
                  <a:cxn ang="0">
                    <a:pos x="16" y="68"/>
                  </a:cxn>
                  <a:cxn ang="0">
                    <a:pos x="0" y="55"/>
                  </a:cxn>
                  <a:cxn ang="0">
                    <a:pos x="0" y="54"/>
                  </a:cxn>
                  <a:cxn ang="0">
                    <a:pos x="55" y="0"/>
                  </a:cxn>
                  <a:cxn ang="0">
                    <a:pos x="56" y="1"/>
                  </a:cxn>
                  <a:cxn ang="0">
                    <a:pos x="61" y="5"/>
                  </a:cxn>
                  <a:cxn ang="0">
                    <a:pos x="62" y="6"/>
                  </a:cxn>
                  <a:cxn ang="0">
                    <a:pos x="16" y="68"/>
                  </a:cxn>
                  <a:cxn ang="0">
                    <a:pos x="2" y="54"/>
                  </a:cxn>
                  <a:cxn ang="0">
                    <a:pos x="16" y="66"/>
                  </a:cxn>
                  <a:cxn ang="0">
                    <a:pos x="60" y="6"/>
                  </a:cxn>
                  <a:cxn ang="0">
                    <a:pos x="55" y="2"/>
                  </a:cxn>
                  <a:cxn ang="0">
                    <a:pos x="2" y="54"/>
                  </a:cxn>
                </a:cxnLst>
                <a:rect l="0" t="0" r="r" b="b"/>
                <a:pathLst>
                  <a:path w="62" h="68">
                    <a:moveTo>
                      <a:pt x="16" y="68"/>
                    </a:moveTo>
                    <a:cubicBezTo>
                      <a:pt x="16" y="68"/>
                      <a:pt x="16" y="68"/>
                      <a:pt x="16" y="68"/>
                    </a:cubicBezTo>
                    <a:cubicBezTo>
                      <a:pt x="10" y="64"/>
                      <a:pt x="5" y="59"/>
                      <a:pt x="0" y="55"/>
                    </a:cubicBezTo>
                    <a:cubicBezTo>
                      <a:pt x="0" y="54"/>
                      <a:pt x="0" y="54"/>
                      <a:pt x="0" y="54"/>
                    </a:cubicBezTo>
                    <a:cubicBezTo>
                      <a:pt x="55" y="0"/>
                      <a:pt x="55" y="0"/>
                      <a:pt x="55" y="0"/>
                    </a:cubicBezTo>
                    <a:cubicBezTo>
                      <a:pt x="56" y="1"/>
                      <a:pt x="56" y="1"/>
                      <a:pt x="56" y="1"/>
                    </a:cubicBezTo>
                    <a:cubicBezTo>
                      <a:pt x="57" y="2"/>
                      <a:pt x="59" y="4"/>
                      <a:pt x="61" y="5"/>
                    </a:cubicBezTo>
                    <a:cubicBezTo>
                      <a:pt x="62" y="6"/>
                      <a:pt x="62" y="6"/>
                      <a:pt x="62" y="6"/>
                    </a:cubicBezTo>
                    <a:lnTo>
                      <a:pt x="16" y="68"/>
                    </a:lnTo>
                    <a:close/>
                    <a:moveTo>
                      <a:pt x="2" y="54"/>
                    </a:moveTo>
                    <a:cubicBezTo>
                      <a:pt x="6" y="59"/>
                      <a:pt x="11" y="63"/>
                      <a:pt x="16" y="66"/>
                    </a:cubicBezTo>
                    <a:cubicBezTo>
                      <a:pt x="60" y="6"/>
                      <a:pt x="60" y="6"/>
                      <a:pt x="60" y="6"/>
                    </a:cubicBezTo>
                    <a:cubicBezTo>
                      <a:pt x="58" y="5"/>
                      <a:pt x="57" y="3"/>
                      <a:pt x="55" y="2"/>
                    </a:cubicBezTo>
                    <a:lnTo>
                      <a:pt x="2" y="5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9" name="Freeform 155"/>
              <p:cNvSpPr>
                <a:spLocks/>
              </p:cNvSpPr>
              <p:nvPr/>
            </p:nvSpPr>
            <p:spPr bwMode="auto">
              <a:xfrm>
                <a:off x="2447" y="1576"/>
                <a:ext cx="120" cy="156"/>
              </a:xfrm>
              <a:custGeom>
                <a:avLst/>
                <a:gdLst/>
                <a:ahLst/>
                <a:cxnLst>
                  <a:cxn ang="0">
                    <a:pos x="21" y="0"/>
                  </a:cxn>
                  <a:cxn ang="0">
                    <a:pos x="0" y="28"/>
                  </a:cxn>
                  <a:cxn ang="0">
                    <a:pos x="12" y="35"/>
                  </a:cxn>
                  <a:cxn ang="0">
                    <a:pos x="27" y="4"/>
                  </a:cxn>
                  <a:cxn ang="0">
                    <a:pos x="27" y="4"/>
                  </a:cxn>
                  <a:cxn ang="0">
                    <a:pos x="21" y="0"/>
                  </a:cxn>
                </a:cxnLst>
                <a:rect l="0" t="0" r="r" b="b"/>
                <a:pathLst>
                  <a:path w="27" h="35">
                    <a:moveTo>
                      <a:pt x="21" y="0"/>
                    </a:moveTo>
                    <a:cubicBezTo>
                      <a:pt x="0" y="28"/>
                      <a:pt x="0" y="28"/>
                      <a:pt x="0" y="28"/>
                    </a:cubicBezTo>
                    <a:cubicBezTo>
                      <a:pt x="4" y="30"/>
                      <a:pt x="8" y="33"/>
                      <a:pt x="12" y="35"/>
                    </a:cubicBezTo>
                    <a:cubicBezTo>
                      <a:pt x="27" y="4"/>
                      <a:pt x="27" y="4"/>
                      <a:pt x="27" y="4"/>
                    </a:cubicBezTo>
                    <a:cubicBezTo>
                      <a:pt x="27" y="4"/>
                      <a:pt x="27" y="4"/>
                      <a:pt x="27" y="4"/>
                    </a:cubicBezTo>
                    <a:cubicBezTo>
                      <a:pt x="25" y="2"/>
                      <a:pt x="23" y="1"/>
                      <a:pt x="21" y="0"/>
                    </a:cubicBezTo>
                    <a:close/>
                  </a:path>
                </a:pathLst>
              </a:custGeom>
              <a:solidFill>
                <a:srgbClr val="6F737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0" name="Freeform 156"/>
              <p:cNvSpPr>
                <a:spLocks noEditPoints="1"/>
              </p:cNvSpPr>
              <p:nvPr/>
            </p:nvSpPr>
            <p:spPr bwMode="auto">
              <a:xfrm>
                <a:off x="2442" y="1571"/>
                <a:ext cx="130" cy="165"/>
              </a:xfrm>
              <a:custGeom>
                <a:avLst/>
                <a:gdLst/>
                <a:ahLst/>
                <a:cxnLst>
                  <a:cxn ang="0">
                    <a:pos x="13" y="37"/>
                  </a:cxn>
                  <a:cxn ang="0">
                    <a:pos x="13" y="36"/>
                  </a:cxn>
                  <a:cxn ang="0">
                    <a:pos x="1" y="29"/>
                  </a:cxn>
                  <a:cxn ang="0">
                    <a:pos x="0" y="29"/>
                  </a:cxn>
                  <a:cxn ang="0">
                    <a:pos x="22" y="0"/>
                  </a:cxn>
                  <a:cxn ang="0">
                    <a:pos x="22" y="0"/>
                  </a:cxn>
                  <a:cxn ang="0">
                    <a:pos x="28" y="4"/>
                  </a:cxn>
                  <a:cxn ang="0">
                    <a:pos x="29" y="4"/>
                  </a:cxn>
                  <a:cxn ang="0">
                    <a:pos x="13" y="37"/>
                  </a:cxn>
                  <a:cxn ang="0">
                    <a:pos x="2" y="29"/>
                  </a:cxn>
                  <a:cxn ang="0">
                    <a:pos x="13" y="35"/>
                  </a:cxn>
                  <a:cxn ang="0">
                    <a:pos x="27" y="5"/>
                  </a:cxn>
                  <a:cxn ang="0">
                    <a:pos x="22" y="2"/>
                  </a:cxn>
                  <a:cxn ang="0">
                    <a:pos x="2" y="29"/>
                  </a:cxn>
                </a:cxnLst>
                <a:rect l="0" t="0" r="r" b="b"/>
                <a:pathLst>
                  <a:path w="29" h="37">
                    <a:moveTo>
                      <a:pt x="13" y="37"/>
                    </a:moveTo>
                    <a:cubicBezTo>
                      <a:pt x="13" y="36"/>
                      <a:pt x="13" y="36"/>
                      <a:pt x="13" y="36"/>
                    </a:cubicBezTo>
                    <a:cubicBezTo>
                      <a:pt x="9" y="34"/>
                      <a:pt x="5" y="32"/>
                      <a:pt x="1" y="29"/>
                    </a:cubicBezTo>
                    <a:cubicBezTo>
                      <a:pt x="0" y="29"/>
                      <a:pt x="0" y="29"/>
                      <a:pt x="0" y="29"/>
                    </a:cubicBezTo>
                    <a:cubicBezTo>
                      <a:pt x="22" y="0"/>
                      <a:pt x="22" y="0"/>
                      <a:pt x="22" y="0"/>
                    </a:cubicBezTo>
                    <a:cubicBezTo>
                      <a:pt x="22" y="0"/>
                      <a:pt x="22" y="0"/>
                      <a:pt x="22" y="0"/>
                    </a:cubicBezTo>
                    <a:cubicBezTo>
                      <a:pt x="24" y="2"/>
                      <a:pt x="26" y="3"/>
                      <a:pt x="28" y="4"/>
                    </a:cubicBezTo>
                    <a:cubicBezTo>
                      <a:pt x="29" y="4"/>
                      <a:pt x="29" y="4"/>
                      <a:pt x="29" y="4"/>
                    </a:cubicBezTo>
                    <a:lnTo>
                      <a:pt x="13" y="37"/>
                    </a:lnTo>
                    <a:close/>
                    <a:moveTo>
                      <a:pt x="2" y="29"/>
                    </a:moveTo>
                    <a:cubicBezTo>
                      <a:pt x="6" y="31"/>
                      <a:pt x="9" y="33"/>
                      <a:pt x="13" y="35"/>
                    </a:cubicBezTo>
                    <a:cubicBezTo>
                      <a:pt x="27" y="5"/>
                      <a:pt x="27" y="5"/>
                      <a:pt x="27" y="5"/>
                    </a:cubicBezTo>
                    <a:cubicBezTo>
                      <a:pt x="25" y="4"/>
                      <a:pt x="24" y="3"/>
                      <a:pt x="22" y="2"/>
                    </a:cubicBezTo>
                    <a:lnTo>
                      <a:pt x="2" y="2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1" name="Freeform 157"/>
              <p:cNvSpPr>
                <a:spLocks/>
              </p:cNvSpPr>
              <p:nvPr/>
            </p:nvSpPr>
            <p:spPr bwMode="auto">
              <a:xfrm>
                <a:off x="2487" y="1594"/>
                <a:ext cx="112" cy="187"/>
              </a:xfrm>
              <a:custGeom>
                <a:avLst/>
                <a:gdLst/>
                <a:ahLst/>
                <a:cxnLst>
                  <a:cxn ang="0">
                    <a:pos x="18" y="0"/>
                  </a:cxn>
                  <a:cxn ang="0">
                    <a:pos x="0" y="37"/>
                  </a:cxn>
                  <a:cxn ang="0">
                    <a:pos x="13" y="42"/>
                  </a:cxn>
                  <a:cxn ang="0">
                    <a:pos x="25" y="2"/>
                  </a:cxn>
                  <a:cxn ang="0">
                    <a:pos x="25" y="2"/>
                  </a:cxn>
                  <a:cxn ang="0">
                    <a:pos x="18" y="0"/>
                  </a:cxn>
                </a:cxnLst>
                <a:rect l="0" t="0" r="r" b="b"/>
                <a:pathLst>
                  <a:path w="25" h="42">
                    <a:moveTo>
                      <a:pt x="18" y="0"/>
                    </a:moveTo>
                    <a:cubicBezTo>
                      <a:pt x="0" y="37"/>
                      <a:pt x="0" y="37"/>
                      <a:pt x="0" y="37"/>
                    </a:cubicBezTo>
                    <a:cubicBezTo>
                      <a:pt x="4" y="39"/>
                      <a:pt x="9" y="41"/>
                      <a:pt x="13" y="42"/>
                    </a:cubicBezTo>
                    <a:cubicBezTo>
                      <a:pt x="25" y="2"/>
                      <a:pt x="25" y="2"/>
                      <a:pt x="25" y="2"/>
                    </a:cubicBezTo>
                    <a:cubicBezTo>
                      <a:pt x="25" y="2"/>
                      <a:pt x="25" y="2"/>
                      <a:pt x="25" y="2"/>
                    </a:cubicBezTo>
                    <a:cubicBezTo>
                      <a:pt x="22" y="1"/>
                      <a:pt x="20" y="1"/>
                      <a:pt x="18" y="0"/>
                    </a:cubicBezTo>
                    <a:close/>
                  </a:path>
                </a:pathLst>
              </a:custGeom>
              <a:solidFill>
                <a:srgbClr val="A8C5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2" name="Freeform 158"/>
              <p:cNvSpPr>
                <a:spLocks noEditPoints="1"/>
              </p:cNvSpPr>
              <p:nvPr/>
            </p:nvSpPr>
            <p:spPr bwMode="auto">
              <a:xfrm>
                <a:off x="2483" y="1589"/>
                <a:ext cx="120" cy="197"/>
              </a:xfrm>
              <a:custGeom>
                <a:avLst/>
                <a:gdLst/>
                <a:ahLst/>
                <a:cxnLst>
                  <a:cxn ang="0">
                    <a:pos x="15" y="44"/>
                  </a:cxn>
                  <a:cxn ang="0">
                    <a:pos x="14" y="44"/>
                  </a:cxn>
                  <a:cxn ang="0">
                    <a:pos x="0" y="39"/>
                  </a:cxn>
                  <a:cxn ang="0">
                    <a:pos x="0" y="38"/>
                  </a:cxn>
                  <a:cxn ang="0">
                    <a:pos x="19" y="0"/>
                  </a:cxn>
                  <a:cxn ang="0">
                    <a:pos x="19" y="0"/>
                  </a:cxn>
                  <a:cxn ang="0">
                    <a:pos x="26" y="2"/>
                  </a:cxn>
                  <a:cxn ang="0">
                    <a:pos x="27" y="3"/>
                  </a:cxn>
                  <a:cxn ang="0">
                    <a:pos x="15" y="44"/>
                  </a:cxn>
                  <a:cxn ang="0">
                    <a:pos x="2" y="38"/>
                  </a:cxn>
                  <a:cxn ang="0">
                    <a:pos x="14" y="42"/>
                  </a:cxn>
                  <a:cxn ang="0">
                    <a:pos x="25" y="4"/>
                  </a:cxn>
                  <a:cxn ang="0">
                    <a:pos x="19" y="1"/>
                  </a:cxn>
                  <a:cxn ang="0">
                    <a:pos x="2" y="38"/>
                  </a:cxn>
                </a:cxnLst>
                <a:rect l="0" t="0" r="r" b="b"/>
                <a:pathLst>
                  <a:path w="27" h="44">
                    <a:moveTo>
                      <a:pt x="15" y="44"/>
                    </a:moveTo>
                    <a:cubicBezTo>
                      <a:pt x="14" y="44"/>
                      <a:pt x="14" y="44"/>
                      <a:pt x="14" y="44"/>
                    </a:cubicBezTo>
                    <a:cubicBezTo>
                      <a:pt x="9" y="42"/>
                      <a:pt x="5" y="41"/>
                      <a:pt x="0" y="39"/>
                    </a:cubicBezTo>
                    <a:cubicBezTo>
                      <a:pt x="0" y="38"/>
                      <a:pt x="0" y="38"/>
                      <a:pt x="0" y="38"/>
                    </a:cubicBezTo>
                    <a:cubicBezTo>
                      <a:pt x="19" y="0"/>
                      <a:pt x="19" y="0"/>
                      <a:pt x="19" y="0"/>
                    </a:cubicBezTo>
                    <a:cubicBezTo>
                      <a:pt x="19" y="0"/>
                      <a:pt x="19" y="0"/>
                      <a:pt x="19" y="0"/>
                    </a:cubicBezTo>
                    <a:cubicBezTo>
                      <a:pt x="21" y="1"/>
                      <a:pt x="24" y="2"/>
                      <a:pt x="26" y="2"/>
                    </a:cubicBezTo>
                    <a:cubicBezTo>
                      <a:pt x="27" y="3"/>
                      <a:pt x="27" y="3"/>
                      <a:pt x="27" y="3"/>
                    </a:cubicBezTo>
                    <a:lnTo>
                      <a:pt x="15" y="44"/>
                    </a:lnTo>
                    <a:close/>
                    <a:moveTo>
                      <a:pt x="2" y="38"/>
                    </a:moveTo>
                    <a:cubicBezTo>
                      <a:pt x="6" y="39"/>
                      <a:pt x="10" y="41"/>
                      <a:pt x="14" y="42"/>
                    </a:cubicBezTo>
                    <a:cubicBezTo>
                      <a:pt x="25" y="4"/>
                      <a:pt x="25" y="4"/>
                      <a:pt x="25" y="4"/>
                    </a:cubicBezTo>
                    <a:cubicBezTo>
                      <a:pt x="23" y="3"/>
                      <a:pt x="21" y="2"/>
                      <a:pt x="19" y="1"/>
                    </a:cubicBezTo>
                    <a:lnTo>
                      <a:pt x="2" y="3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39" name="Group 238"/>
          <p:cNvGrpSpPr/>
          <p:nvPr/>
        </p:nvGrpSpPr>
        <p:grpSpPr>
          <a:xfrm>
            <a:off x="1219200" y="3867150"/>
            <a:ext cx="1731963" cy="225425"/>
            <a:chOff x="1219200" y="3867150"/>
            <a:chExt cx="1731963" cy="225425"/>
          </a:xfrm>
        </p:grpSpPr>
        <p:sp>
          <p:nvSpPr>
            <p:cNvPr id="1184" name="AutoShape 160"/>
            <p:cNvSpPr>
              <a:spLocks noChangeAspect="1" noChangeArrowheads="1" noTextEdit="1"/>
            </p:cNvSpPr>
            <p:nvPr/>
          </p:nvSpPr>
          <p:spPr bwMode="auto">
            <a:xfrm>
              <a:off x="1219200" y="3867150"/>
              <a:ext cx="1731963" cy="225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86" name="Freeform 162"/>
            <p:cNvSpPr>
              <a:spLocks/>
            </p:cNvSpPr>
            <p:nvPr/>
          </p:nvSpPr>
          <p:spPr bwMode="auto">
            <a:xfrm>
              <a:off x="1222375" y="3914775"/>
              <a:ext cx="76200" cy="174625"/>
            </a:xfrm>
            <a:custGeom>
              <a:avLst/>
              <a:gdLst/>
              <a:ahLst/>
              <a:cxnLst>
                <a:cxn ang="0">
                  <a:pos x="15" y="0"/>
                </a:cxn>
                <a:cxn ang="0">
                  <a:pos x="15" y="0"/>
                </a:cxn>
                <a:cxn ang="0">
                  <a:pos x="4" y="0"/>
                </a:cxn>
                <a:cxn ang="0">
                  <a:pos x="4" y="0"/>
                </a:cxn>
                <a:cxn ang="0">
                  <a:pos x="0" y="4"/>
                </a:cxn>
                <a:cxn ang="0">
                  <a:pos x="0" y="4"/>
                </a:cxn>
                <a:cxn ang="0">
                  <a:pos x="0" y="5"/>
                </a:cxn>
                <a:cxn ang="0">
                  <a:pos x="0" y="21"/>
                </a:cxn>
                <a:cxn ang="0">
                  <a:pos x="1" y="22"/>
                </a:cxn>
                <a:cxn ang="0">
                  <a:pos x="2" y="22"/>
                </a:cxn>
                <a:cxn ang="0">
                  <a:pos x="3" y="21"/>
                </a:cxn>
                <a:cxn ang="0">
                  <a:pos x="3" y="7"/>
                </a:cxn>
                <a:cxn ang="0">
                  <a:pos x="4" y="8"/>
                </a:cxn>
                <a:cxn ang="0">
                  <a:pos x="4" y="42"/>
                </a:cxn>
                <a:cxn ang="0">
                  <a:pos x="6" y="44"/>
                </a:cxn>
                <a:cxn ang="0">
                  <a:pos x="8" y="44"/>
                </a:cxn>
                <a:cxn ang="0">
                  <a:pos x="9" y="42"/>
                </a:cxn>
                <a:cxn ang="0">
                  <a:pos x="9" y="22"/>
                </a:cxn>
                <a:cxn ang="0">
                  <a:pos x="10" y="22"/>
                </a:cxn>
                <a:cxn ang="0">
                  <a:pos x="10" y="42"/>
                </a:cxn>
                <a:cxn ang="0">
                  <a:pos x="12" y="44"/>
                </a:cxn>
                <a:cxn ang="0">
                  <a:pos x="14" y="44"/>
                </a:cxn>
                <a:cxn ang="0">
                  <a:pos x="15" y="42"/>
                </a:cxn>
                <a:cxn ang="0">
                  <a:pos x="15" y="8"/>
                </a:cxn>
                <a:cxn ang="0">
                  <a:pos x="16" y="7"/>
                </a:cxn>
                <a:cxn ang="0">
                  <a:pos x="16" y="21"/>
                </a:cxn>
                <a:cxn ang="0">
                  <a:pos x="18" y="22"/>
                </a:cxn>
                <a:cxn ang="0">
                  <a:pos x="19" y="22"/>
                </a:cxn>
                <a:cxn ang="0">
                  <a:pos x="20" y="21"/>
                </a:cxn>
                <a:cxn ang="0">
                  <a:pos x="20" y="5"/>
                </a:cxn>
                <a:cxn ang="0">
                  <a:pos x="20" y="4"/>
                </a:cxn>
                <a:cxn ang="0">
                  <a:pos x="20" y="4"/>
                </a:cxn>
                <a:cxn ang="0">
                  <a:pos x="15" y="0"/>
                </a:cxn>
              </a:cxnLst>
              <a:rect l="0" t="0" r="r" b="b"/>
              <a:pathLst>
                <a:path w="20" h="44">
                  <a:moveTo>
                    <a:pt x="15" y="0"/>
                  </a:moveTo>
                  <a:cubicBezTo>
                    <a:pt x="15" y="0"/>
                    <a:pt x="15" y="0"/>
                    <a:pt x="15" y="0"/>
                  </a:cubicBezTo>
                  <a:cubicBezTo>
                    <a:pt x="4" y="0"/>
                    <a:pt x="4" y="0"/>
                    <a:pt x="4" y="0"/>
                  </a:cubicBezTo>
                  <a:cubicBezTo>
                    <a:pt x="4" y="0"/>
                    <a:pt x="4" y="0"/>
                    <a:pt x="4" y="0"/>
                  </a:cubicBezTo>
                  <a:cubicBezTo>
                    <a:pt x="2" y="1"/>
                    <a:pt x="0" y="2"/>
                    <a:pt x="0" y="4"/>
                  </a:cubicBezTo>
                  <a:cubicBezTo>
                    <a:pt x="0" y="4"/>
                    <a:pt x="0" y="4"/>
                    <a:pt x="0" y="4"/>
                  </a:cubicBezTo>
                  <a:cubicBezTo>
                    <a:pt x="0" y="4"/>
                    <a:pt x="0" y="4"/>
                    <a:pt x="0" y="5"/>
                  </a:cubicBezTo>
                  <a:cubicBezTo>
                    <a:pt x="0" y="21"/>
                    <a:pt x="0" y="21"/>
                    <a:pt x="0" y="21"/>
                  </a:cubicBezTo>
                  <a:cubicBezTo>
                    <a:pt x="0" y="21"/>
                    <a:pt x="0" y="22"/>
                    <a:pt x="1" y="22"/>
                  </a:cubicBezTo>
                  <a:cubicBezTo>
                    <a:pt x="2" y="22"/>
                    <a:pt x="2" y="22"/>
                    <a:pt x="2" y="22"/>
                  </a:cubicBezTo>
                  <a:cubicBezTo>
                    <a:pt x="3" y="22"/>
                    <a:pt x="3" y="21"/>
                    <a:pt x="3" y="21"/>
                  </a:cubicBezTo>
                  <a:cubicBezTo>
                    <a:pt x="3" y="7"/>
                    <a:pt x="3" y="7"/>
                    <a:pt x="3" y="7"/>
                  </a:cubicBezTo>
                  <a:cubicBezTo>
                    <a:pt x="4" y="7"/>
                    <a:pt x="4" y="8"/>
                    <a:pt x="4" y="8"/>
                  </a:cubicBezTo>
                  <a:cubicBezTo>
                    <a:pt x="4" y="42"/>
                    <a:pt x="4" y="42"/>
                    <a:pt x="4" y="42"/>
                  </a:cubicBezTo>
                  <a:cubicBezTo>
                    <a:pt x="4" y="43"/>
                    <a:pt x="5" y="44"/>
                    <a:pt x="6" y="44"/>
                  </a:cubicBezTo>
                  <a:cubicBezTo>
                    <a:pt x="8" y="44"/>
                    <a:pt x="8" y="44"/>
                    <a:pt x="8" y="44"/>
                  </a:cubicBezTo>
                  <a:cubicBezTo>
                    <a:pt x="9" y="44"/>
                    <a:pt x="9" y="43"/>
                    <a:pt x="9" y="42"/>
                  </a:cubicBezTo>
                  <a:cubicBezTo>
                    <a:pt x="9" y="22"/>
                    <a:pt x="9" y="22"/>
                    <a:pt x="9" y="22"/>
                  </a:cubicBezTo>
                  <a:cubicBezTo>
                    <a:pt x="10" y="22"/>
                    <a:pt x="10" y="22"/>
                    <a:pt x="10" y="22"/>
                  </a:cubicBezTo>
                  <a:cubicBezTo>
                    <a:pt x="10" y="42"/>
                    <a:pt x="10" y="42"/>
                    <a:pt x="10" y="42"/>
                  </a:cubicBezTo>
                  <a:cubicBezTo>
                    <a:pt x="10" y="43"/>
                    <a:pt x="11" y="44"/>
                    <a:pt x="12" y="44"/>
                  </a:cubicBezTo>
                  <a:cubicBezTo>
                    <a:pt x="14" y="44"/>
                    <a:pt x="14" y="44"/>
                    <a:pt x="14" y="44"/>
                  </a:cubicBezTo>
                  <a:cubicBezTo>
                    <a:pt x="15" y="44"/>
                    <a:pt x="15" y="43"/>
                    <a:pt x="15" y="42"/>
                  </a:cubicBezTo>
                  <a:cubicBezTo>
                    <a:pt x="15" y="8"/>
                    <a:pt x="15" y="8"/>
                    <a:pt x="15" y="8"/>
                  </a:cubicBezTo>
                  <a:cubicBezTo>
                    <a:pt x="16" y="8"/>
                    <a:pt x="16" y="7"/>
                    <a:pt x="16" y="7"/>
                  </a:cubicBezTo>
                  <a:cubicBezTo>
                    <a:pt x="16" y="21"/>
                    <a:pt x="16" y="21"/>
                    <a:pt x="16" y="21"/>
                  </a:cubicBezTo>
                  <a:cubicBezTo>
                    <a:pt x="16" y="21"/>
                    <a:pt x="17" y="22"/>
                    <a:pt x="18" y="22"/>
                  </a:cubicBezTo>
                  <a:cubicBezTo>
                    <a:pt x="19" y="22"/>
                    <a:pt x="19" y="22"/>
                    <a:pt x="19" y="22"/>
                  </a:cubicBezTo>
                  <a:cubicBezTo>
                    <a:pt x="19" y="22"/>
                    <a:pt x="20" y="21"/>
                    <a:pt x="20" y="21"/>
                  </a:cubicBezTo>
                  <a:cubicBezTo>
                    <a:pt x="20" y="5"/>
                    <a:pt x="20" y="5"/>
                    <a:pt x="20" y="5"/>
                  </a:cubicBezTo>
                  <a:cubicBezTo>
                    <a:pt x="20" y="4"/>
                    <a:pt x="20" y="4"/>
                    <a:pt x="20" y="4"/>
                  </a:cubicBezTo>
                  <a:cubicBezTo>
                    <a:pt x="20" y="4"/>
                    <a:pt x="20" y="4"/>
                    <a:pt x="20" y="4"/>
                  </a:cubicBezTo>
                  <a:cubicBezTo>
                    <a:pt x="20" y="2"/>
                    <a:pt x="18" y="1"/>
                    <a:pt x="15" y="0"/>
                  </a:cubicBezTo>
                  <a:close/>
                </a:path>
              </a:pathLst>
            </a:custGeom>
            <a:solidFill>
              <a:srgbClr val="703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7" name="Oval 163"/>
            <p:cNvSpPr>
              <a:spLocks noChangeArrowheads="1"/>
            </p:cNvSpPr>
            <p:nvPr/>
          </p:nvSpPr>
          <p:spPr bwMode="auto">
            <a:xfrm>
              <a:off x="1246188" y="3875088"/>
              <a:ext cx="30163" cy="34925"/>
            </a:xfrm>
            <a:prstGeom prst="ellipse">
              <a:avLst/>
            </a:prstGeom>
            <a:solidFill>
              <a:srgbClr val="703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8" name="Freeform 164"/>
            <p:cNvSpPr>
              <a:spLocks/>
            </p:cNvSpPr>
            <p:nvPr/>
          </p:nvSpPr>
          <p:spPr bwMode="auto">
            <a:xfrm>
              <a:off x="1317625" y="3914775"/>
              <a:ext cx="79375" cy="174625"/>
            </a:xfrm>
            <a:custGeom>
              <a:avLst/>
              <a:gdLst/>
              <a:ahLst/>
              <a:cxnLst>
                <a:cxn ang="0">
                  <a:pos x="16" y="0"/>
                </a:cxn>
                <a:cxn ang="0">
                  <a:pos x="16" y="0"/>
                </a:cxn>
                <a:cxn ang="0">
                  <a:pos x="5" y="0"/>
                </a:cxn>
                <a:cxn ang="0">
                  <a:pos x="5" y="0"/>
                </a:cxn>
                <a:cxn ang="0">
                  <a:pos x="0" y="4"/>
                </a:cxn>
                <a:cxn ang="0">
                  <a:pos x="0" y="4"/>
                </a:cxn>
                <a:cxn ang="0">
                  <a:pos x="0" y="5"/>
                </a:cxn>
                <a:cxn ang="0">
                  <a:pos x="0" y="21"/>
                </a:cxn>
                <a:cxn ang="0">
                  <a:pos x="2" y="22"/>
                </a:cxn>
                <a:cxn ang="0">
                  <a:pos x="3" y="22"/>
                </a:cxn>
                <a:cxn ang="0">
                  <a:pos x="4" y="21"/>
                </a:cxn>
                <a:cxn ang="0">
                  <a:pos x="4" y="7"/>
                </a:cxn>
                <a:cxn ang="0">
                  <a:pos x="5" y="8"/>
                </a:cxn>
                <a:cxn ang="0">
                  <a:pos x="5" y="42"/>
                </a:cxn>
                <a:cxn ang="0">
                  <a:pos x="7" y="44"/>
                </a:cxn>
                <a:cxn ang="0">
                  <a:pos x="8" y="44"/>
                </a:cxn>
                <a:cxn ang="0">
                  <a:pos x="10" y="42"/>
                </a:cxn>
                <a:cxn ang="0">
                  <a:pos x="10" y="22"/>
                </a:cxn>
                <a:cxn ang="0">
                  <a:pos x="11" y="22"/>
                </a:cxn>
                <a:cxn ang="0">
                  <a:pos x="11" y="42"/>
                </a:cxn>
                <a:cxn ang="0">
                  <a:pos x="13" y="44"/>
                </a:cxn>
                <a:cxn ang="0">
                  <a:pos x="14" y="44"/>
                </a:cxn>
                <a:cxn ang="0">
                  <a:pos x="16" y="42"/>
                </a:cxn>
                <a:cxn ang="0">
                  <a:pos x="16" y="8"/>
                </a:cxn>
                <a:cxn ang="0">
                  <a:pos x="17" y="7"/>
                </a:cxn>
                <a:cxn ang="0">
                  <a:pos x="17" y="21"/>
                </a:cxn>
                <a:cxn ang="0">
                  <a:pos x="19" y="22"/>
                </a:cxn>
                <a:cxn ang="0">
                  <a:pos x="19" y="22"/>
                </a:cxn>
                <a:cxn ang="0">
                  <a:pos x="21" y="21"/>
                </a:cxn>
                <a:cxn ang="0">
                  <a:pos x="21" y="5"/>
                </a:cxn>
                <a:cxn ang="0">
                  <a:pos x="21" y="4"/>
                </a:cxn>
                <a:cxn ang="0">
                  <a:pos x="21" y="4"/>
                </a:cxn>
                <a:cxn ang="0">
                  <a:pos x="16" y="0"/>
                </a:cxn>
              </a:cxnLst>
              <a:rect l="0" t="0" r="r" b="b"/>
              <a:pathLst>
                <a:path w="21" h="44">
                  <a:moveTo>
                    <a:pt x="16" y="0"/>
                  </a:moveTo>
                  <a:cubicBezTo>
                    <a:pt x="16" y="0"/>
                    <a:pt x="16" y="0"/>
                    <a:pt x="16"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1" y="22"/>
                    <a:pt x="2" y="22"/>
                  </a:cubicBezTo>
                  <a:cubicBezTo>
                    <a:pt x="3" y="22"/>
                    <a:pt x="3" y="22"/>
                    <a:pt x="3" y="22"/>
                  </a:cubicBezTo>
                  <a:cubicBezTo>
                    <a:pt x="3" y="22"/>
                    <a:pt x="4" y="21"/>
                    <a:pt x="4" y="21"/>
                  </a:cubicBezTo>
                  <a:cubicBezTo>
                    <a:pt x="4" y="7"/>
                    <a:pt x="4" y="7"/>
                    <a:pt x="4" y="7"/>
                  </a:cubicBezTo>
                  <a:cubicBezTo>
                    <a:pt x="4" y="7"/>
                    <a:pt x="5" y="8"/>
                    <a:pt x="5" y="8"/>
                  </a:cubicBezTo>
                  <a:cubicBezTo>
                    <a:pt x="5" y="42"/>
                    <a:pt x="5" y="42"/>
                    <a:pt x="5" y="42"/>
                  </a:cubicBezTo>
                  <a:cubicBezTo>
                    <a:pt x="5" y="43"/>
                    <a:pt x="6" y="44"/>
                    <a:pt x="7" y="44"/>
                  </a:cubicBezTo>
                  <a:cubicBezTo>
                    <a:pt x="8" y="44"/>
                    <a:pt x="8" y="44"/>
                    <a:pt x="8" y="44"/>
                  </a:cubicBezTo>
                  <a:cubicBezTo>
                    <a:pt x="9" y="44"/>
                    <a:pt x="10" y="43"/>
                    <a:pt x="10" y="42"/>
                  </a:cubicBezTo>
                  <a:cubicBezTo>
                    <a:pt x="10" y="22"/>
                    <a:pt x="10" y="22"/>
                    <a:pt x="10" y="22"/>
                  </a:cubicBezTo>
                  <a:cubicBezTo>
                    <a:pt x="11" y="22"/>
                    <a:pt x="11" y="22"/>
                    <a:pt x="11" y="22"/>
                  </a:cubicBezTo>
                  <a:cubicBezTo>
                    <a:pt x="11" y="42"/>
                    <a:pt x="11" y="42"/>
                    <a:pt x="11" y="42"/>
                  </a:cubicBezTo>
                  <a:cubicBezTo>
                    <a:pt x="11" y="43"/>
                    <a:pt x="12" y="44"/>
                    <a:pt x="13" y="44"/>
                  </a:cubicBezTo>
                  <a:cubicBezTo>
                    <a:pt x="14" y="44"/>
                    <a:pt x="14" y="44"/>
                    <a:pt x="14" y="44"/>
                  </a:cubicBezTo>
                  <a:cubicBezTo>
                    <a:pt x="15" y="44"/>
                    <a:pt x="16" y="43"/>
                    <a:pt x="16" y="42"/>
                  </a:cubicBezTo>
                  <a:cubicBezTo>
                    <a:pt x="16" y="8"/>
                    <a:pt x="16" y="8"/>
                    <a:pt x="16" y="8"/>
                  </a:cubicBezTo>
                  <a:cubicBezTo>
                    <a:pt x="16" y="8"/>
                    <a:pt x="17" y="7"/>
                    <a:pt x="17" y="7"/>
                  </a:cubicBezTo>
                  <a:cubicBezTo>
                    <a:pt x="17" y="21"/>
                    <a:pt x="17" y="21"/>
                    <a:pt x="17" y="21"/>
                  </a:cubicBezTo>
                  <a:cubicBezTo>
                    <a:pt x="17" y="21"/>
                    <a:pt x="18" y="22"/>
                    <a:pt x="19" y="22"/>
                  </a:cubicBezTo>
                  <a:cubicBezTo>
                    <a:pt x="19" y="22"/>
                    <a:pt x="19" y="22"/>
                    <a:pt x="19" y="22"/>
                  </a:cubicBezTo>
                  <a:cubicBezTo>
                    <a:pt x="20" y="22"/>
                    <a:pt x="21" y="21"/>
                    <a:pt x="21" y="21"/>
                  </a:cubicBezTo>
                  <a:cubicBezTo>
                    <a:pt x="21" y="5"/>
                    <a:pt x="21" y="5"/>
                    <a:pt x="21" y="5"/>
                  </a:cubicBezTo>
                  <a:cubicBezTo>
                    <a:pt x="21" y="4"/>
                    <a:pt x="21" y="4"/>
                    <a:pt x="21" y="4"/>
                  </a:cubicBezTo>
                  <a:cubicBezTo>
                    <a:pt x="21" y="4"/>
                    <a:pt x="21" y="4"/>
                    <a:pt x="21" y="4"/>
                  </a:cubicBezTo>
                  <a:cubicBezTo>
                    <a:pt x="21" y="2"/>
                    <a:pt x="19" y="1"/>
                    <a:pt x="16" y="0"/>
                  </a:cubicBezTo>
                  <a:close/>
                </a:path>
              </a:pathLst>
            </a:custGeom>
            <a:solidFill>
              <a:srgbClr val="703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9" name="Oval 165"/>
            <p:cNvSpPr>
              <a:spLocks noChangeArrowheads="1"/>
            </p:cNvSpPr>
            <p:nvPr/>
          </p:nvSpPr>
          <p:spPr bwMode="auto">
            <a:xfrm>
              <a:off x="1339850" y="3875088"/>
              <a:ext cx="33338" cy="34925"/>
            </a:xfrm>
            <a:prstGeom prst="ellipse">
              <a:avLst/>
            </a:prstGeom>
            <a:solidFill>
              <a:srgbClr val="703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0" name="Freeform 166"/>
            <p:cNvSpPr>
              <a:spLocks/>
            </p:cNvSpPr>
            <p:nvPr/>
          </p:nvSpPr>
          <p:spPr bwMode="auto">
            <a:xfrm>
              <a:off x="1416050" y="3914775"/>
              <a:ext cx="77788" cy="174625"/>
            </a:xfrm>
            <a:custGeom>
              <a:avLst/>
              <a:gdLst/>
              <a:ahLst/>
              <a:cxnLst>
                <a:cxn ang="0">
                  <a:pos x="16" y="0"/>
                </a:cxn>
                <a:cxn ang="0">
                  <a:pos x="16" y="0"/>
                </a:cxn>
                <a:cxn ang="0">
                  <a:pos x="5" y="0"/>
                </a:cxn>
                <a:cxn ang="0">
                  <a:pos x="5" y="0"/>
                </a:cxn>
                <a:cxn ang="0">
                  <a:pos x="0" y="4"/>
                </a:cxn>
                <a:cxn ang="0">
                  <a:pos x="0" y="4"/>
                </a:cxn>
                <a:cxn ang="0">
                  <a:pos x="0" y="5"/>
                </a:cxn>
                <a:cxn ang="0">
                  <a:pos x="0" y="21"/>
                </a:cxn>
                <a:cxn ang="0">
                  <a:pos x="2" y="22"/>
                </a:cxn>
                <a:cxn ang="0">
                  <a:pos x="2" y="22"/>
                </a:cxn>
                <a:cxn ang="0">
                  <a:pos x="4" y="21"/>
                </a:cxn>
                <a:cxn ang="0">
                  <a:pos x="4" y="7"/>
                </a:cxn>
                <a:cxn ang="0">
                  <a:pos x="5" y="8"/>
                </a:cxn>
                <a:cxn ang="0">
                  <a:pos x="5" y="42"/>
                </a:cxn>
                <a:cxn ang="0">
                  <a:pos x="7" y="44"/>
                </a:cxn>
                <a:cxn ang="0">
                  <a:pos x="8" y="44"/>
                </a:cxn>
                <a:cxn ang="0">
                  <a:pos x="10" y="42"/>
                </a:cxn>
                <a:cxn ang="0">
                  <a:pos x="10" y="22"/>
                </a:cxn>
                <a:cxn ang="0">
                  <a:pos x="11" y="22"/>
                </a:cxn>
                <a:cxn ang="0">
                  <a:pos x="11" y="42"/>
                </a:cxn>
                <a:cxn ang="0">
                  <a:pos x="12" y="44"/>
                </a:cxn>
                <a:cxn ang="0">
                  <a:pos x="14" y="44"/>
                </a:cxn>
                <a:cxn ang="0">
                  <a:pos x="16" y="42"/>
                </a:cxn>
                <a:cxn ang="0">
                  <a:pos x="16" y="8"/>
                </a:cxn>
                <a:cxn ang="0">
                  <a:pos x="17" y="7"/>
                </a:cxn>
                <a:cxn ang="0">
                  <a:pos x="17" y="21"/>
                </a:cxn>
                <a:cxn ang="0">
                  <a:pos x="18" y="22"/>
                </a:cxn>
                <a:cxn ang="0">
                  <a:pos x="19" y="22"/>
                </a:cxn>
                <a:cxn ang="0">
                  <a:pos x="21" y="21"/>
                </a:cxn>
                <a:cxn ang="0">
                  <a:pos x="21" y="5"/>
                </a:cxn>
                <a:cxn ang="0">
                  <a:pos x="20" y="4"/>
                </a:cxn>
                <a:cxn ang="0">
                  <a:pos x="21" y="4"/>
                </a:cxn>
                <a:cxn ang="0">
                  <a:pos x="16" y="0"/>
                </a:cxn>
              </a:cxnLst>
              <a:rect l="0" t="0" r="r" b="b"/>
              <a:pathLst>
                <a:path w="21" h="44">
                  <a:moveTo>
                    <a:pt x="16" y="0"/>
                  </a:moveTo>
                  <a:cubicBezTo>
                    <a:pt x="16" y="0"/>
                    <a:pt x="16" y="0"/>
                    <a:pt x="16"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1" y="22"/>
                    <a:pt x="2" y="22"/>
                  </a:cubicBezTo>
                  <a:cubicBezTo>
                    <a:pt x="2" y="22"/>
                    <a:pt x="2" y="22"/>
                    <a:pt x="2" y="22"/>
                  </a:cubicBezTo>
                  <a:cubicBezTo>
                    <a:pt x="3" y="22"/>
                    <a:pt x="4" y="21"/>
                    <a:pt x="4" y="21"/>
                  </a:cubicBezTo>
                  <a:cubicBezTo>
                    <a:pt x="4" y="7"/>
                    <a:pt x="4" y="7"/>
                    <a:pt x="4" y="7"/>
                  </a:cubicBezTo>
                  <a:cubicBezTo>
                    <a:pt x="4" y="7"/>
                    <a:pt x="4" y="8"/>
                    <a:pt x="5" y="8"/>
                  </a:cubicBezTo>
                  <a:cubicBezTo>
                    <a:pt x="5" y="42"/>
                    <a:pt x="5" y="42"/>
                    <a:pt x="5" y="42"/>
                  </a:cubicBezTo>
                  <a:cubicBezTo>
                    <a:pt x="5" y="43"/>
                    <a:pt x="6" y="44"/>
                    <a:pt x="7" y="44"/>
                  </a:cubicBezTo>
                  <a:cubicBezTo>
                    <a:pt x="8" y="44"/>
                    <a:pt x="8" y="44"/>
                    <a:pt x="8" y="44"/>
                  </a:cubicBezTo>
                  <a:cubicBezTo>
                    <a:pt x="9" y="44"/>
                    <a:pt x="10" y="43"/>
                    <a:pt x="10" y="42"/>
                  </a:cubicBezTo>
                  <a:cubicBezTo>
                    <a:pt x="10" y="22"/>
                    <a:pt x="10" y="22"/>
                    <a:pt x="10" y="22"/>
                  </a:cubicBezTo>
                  <a:cubicBezTo>
                    <a:pt x="11" y="22"/>
                    <a:pt x="11" y="22"/>
                    <a:pt x="11" y="22"/>
                  </a:cubicBezTo>
                  <a:cubicBezTo>
                    <a:pt x="11" y="42"/>
                    <a:pt x="11" y="42"/>
                    <a:pt x="11" y="42"/>
                  </a:cubicBezTo>
                  <a:cubicBezTo>
                    <a:pt x="11" y="43"/>
                    <a:pt x="12" y="44"/>
                    <a:pt x="12" y="44"/>
                  </a:cubicBezTo>
                  <a:cubicBezTo>
                    <a:pt x="14" y="44"/>
                    <a:pt x="14" y="44"/>
                    <a:pt x="14" y="44"/>
                  </a:cubicBezTo>
                  <a:cubicBezTo>
                    <a:pt x="15" y="44"/>
                    <a:pt x="16" y="43"/>
                    <a:pt x="16" y="42"/>
                  </a:cubicBezTo>
                  <a:cubicBezTo>
                    <a:pt x="16" y="8"/>
                    <a:pt x="16" y="8"/>
                    <a:pt x="16" y="8"/>
                  </a:cubicBezTo>
                  <a:cubicBezTo>
                    <a:pt x="16" y="8"/>
                    <a:pt x="16" y="7"/>
                    <a:pt x="17" y="7"/>
                  </a:cubicBezTo>
                  <a:cubicBezTo>
                    <a:pt x="17" y="21"/>
                    <a:pt x="17" y="21"/>
                    <a:pt x="17" y="21"/>
                  </a:cubicBezTo>
                  <a:cubicBezTo>
                    <a:pt x="17" y="21"/>
                    <a:pt x="18" y="22"/>
                    <a:pt x="18" y="22"/>
                  </a:cubicBezTo>
                  <a:cubicBezTo>
                    <a:pt x="19" y="22"/>
                    <a:pt x="19" y="22"/>
                    <a:pt x="19" y="22"/>
                  </a:cubicBezTo>
                  <a:cubicBezTo>
                    <a:pt x="20" y="22"/>
                    <a:pt x="21" y="21"/>
                    <a:pt x="21" y="21"/>
                  </a:cubicBezTo>
                  <a:cubicBezTo>
                    <a:pt x="21" y="5"/>
                    <a:pt x="21" y="5"/>
                    <a:pt x="21" y="5"/>
                  </a:cubicBezTo>
                  <a:cubicBezTo>
                    <a:pt x="21" y="4"/>
                    <a:pt x="20" y="4"/>
                    <a:pt x="20" y="4"/>
                  </a:cubicBezTo>
                  <a:cubicBezTo>
                    <a:pt x="20" y="4"/>
                    <a:pt x="21" y="4"/>
                    <a:pt x="21" y="4"/>
                  </a:cubicBezTo>
                  <a:cubicBezTo>
                    <a:pt x="21" y="2"/>
                    <a:pt x="18" y="1"/>
                    <a:pt x="16" y="0"/>
                  </a:cubicBezTo>
                  <a:close/>
                </a:path>
              </a:pathLst>
            </a:custGeom>
            <a:solidFill>
              <a:srgbClr val="703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1" name="Oval 167"/>
            <p:cNvSpPr>
              <a:spLocks noChangeArrowheads="1"/>
            </p:cNvSpPr>
            <p:nvPr/>
          </p:nvSpPr>
          <p:spPr bwMode="auto">
            <a:xfrm>
              <a:off x="1438275" y="3875088"/>
              <a:ext cx="33338" cy="34925"/>
            </a:xfrm>
            <a:prstGeom prst="ellipse">
              <a:avLst/>
            </a:prstGeom>
            <a:solidFill>
              <a:srgbClr val="703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2" name="Freeform 168"/>
            <p:cNvSpPr>
              <a:spLocks/>
            </p:cNvSpPr>
            <p:nvPr/>
          </p:nvSpPr>
          <p:spPr bwMode="auto">
            <a:xfrm>
              <a:off x="1512888" y="3914775"/>
              <a:ext cx="76200" cy="174625"/>
            </a:xfrm>
            <a:custGeom>
              <a:avLst/>
              <a:gdLst/>
              <a:ahLst/>
              <a:cxnLst>
                <a:cxn ang="0">
                  <a:pos x="15" y="0"/>
                </a:cxn>
                <a:cxn ang="0">
                  <a:pos x="15" y="0"/>
                </a:cxn>
                <a:cxn ang="0">
                  <a:pos x="5" y="0"/>
                </a:cxn>
                <a:cxn ang="0">
                  <a:pos x="5" y="0"/>
                </a:cxn>
                <a:cxn ang="0">
                  <a:pos x="0" y="4"/>
                </a:cxn>
                <a:cxn ang="0">
                  <a:pos x="0" y="4"/>
                </a:cxn>
                <a:cxn ang="0">
                  <a:pos x="0" y="5"/>
                </a:cxn>
                <a:cxn ang="0">
                  <a:pos x="0" y="21"/>
                </a:cxn>
                <a:cxn ang="0">
                  <a:pos x="1" y="22"/>
                </a:cxn>
                <a:cxn ang="0">
                  <a:pos x="2" y="22"/>
                </a:cxn>
                <a:cxn ang="0">
                  <a:pos x="3" y="21"/>
                </a:cxn>
                <a:cxn ang="0">
                  <a:pos x="3" y="7"/>
                </a:cxn>
                <a:cxn ang="0">
                  <a:pos x="5" y="8"/>
                </a:cxn>
                <a:cxn ang="0">
                  <a:pos x="5" y="42"/>
                </a:cxn>
                <a:cxn ang="0">
                  <a:pos x="6" y="44"/>
                </a:cxn>
                <a:cxn ang="0">
                  <a:pos x="8" y="44"/>
                </a:cxn>
                <a:cxn ang="0">
                  <a:pos x="10" y="42"/>
                </a:cxn>
                <a:cxn ang="0">
                  <a:pos x="10" y="22"/>
                </a:cxn>
                <a:cxn ang="0">
                  <a:pos x="10" y="22"/>
                </a:cxn>
                <a:cxn ang="0">
                  <a:pos x="10" y="42"/>
                </a:cxn>
                <a:cxn ang="0">
                  <a:pos x="12" y="44"/>
                </a:cxn>
                <a:cxn ang="0">
                  <a:pos x="14" y="44"/>
                </a:cxn>
                <a:cxn ang="0">
                  <a:pos x="15" y="42"/>
                </a:cxn>
                <a:cxn ang="0">
                  <a:pos x="15" y="8"/>
                </a:cxn>
                <a:cxn ang="0">
                  <a:pos x="17" y="7"/>
                </a:cxn>
                <a:cxn ang="0">
                  <a:pos x="17" y="21"/>
                </a:cxn>
                <a:cxn ang="0">
                  <a:pos x="18" y="22"/>
                </a:cxn>
                <a:cxn ang="0">
                  <a:pos x="19" y="22"/>
                </a:cxn>
                <a:cxn ang="0">
                  <a:pos x="20" y="21"/>
                </a:cxn>
                <a:cxn ang="0">
                  <a:pos x="20" y="5"/>
                </a:cxn>
                <a:cxn ang="0">
                  <a:pos x="20" y="4"/>
                </a:cxn>
                <a:cxn ang="0">
                  <a:pos x="20" y="4"/>
                </a:cxn>
                <a:cxn ang="0">
                  <a:pos x="15" y="0"/>
                </a:cxn>
              </a:cxnLst>
              <a:rect l="0" t="0" r="r" b="b"/>
              <a:pathLst>
                <a:path w="20" h="44">
                  <a:moveTo>
                    <a:pt x="15" y="0"/>
                  </a:moveTo>
                  <a:cubicBezTo>
                    <a:pt x="15" y="0"/>
                    <a:pt x="15" y="0"/>
                    <a:pt x="15"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0" y="22"/>
                    <a:pt x="1" y="22"/>
                  </a:cubicBezTo>
                  <a:cubicBezTo>
                    <a:pt x="2" y="22"/>
                    <a:pt x="2" y="22"/>
                    <a:pt x="2" y="22"/>
                  </a:cubicBezTo>
                  <a:cubicBezTo>
                    <a:pt x="3" y="22"/>
                    <a:pt x="3" y="21"/>
                    <a:pt x="3" y="21"/>
                  </a:cubicBezTo>
                  <a:cubicBezTo>
                    <a:pt x="3" y="7"/>
                    <a:pt x="3" y="7"/>
                    <a:pt x="3" y="7"/>
                  </a:cubicBezTo>
                  <a:cubicBezTo>
                    <a:pt x="4" y="7"/>
                    <a:pt x="4" y="8"/>
                    <a:pt x="5" y="8"/>
                  </a:cubicBezTo>
                  <a:cubicBezTo>
                    <a:pt x="5" y="42"/>
                    <a:pt x="5" y="42"/>
                    <a:pt x="5" y="42"/>
                  </a:cubicBezTo>
                  <a:cubicBezTo>
                    <a:pt x="5" y="43"/>
                    <a:pt x="5" y="44"/>
                    <a:pt x="6" y="44"/>
                  </a:cubicBezTo>
                  <a:cubicBezTo>
                    <a:pt x="8" y="44"/>
                    <a:pt x="8" y="44"/>
                    <a:pt x="8" y="44"/>
                  </a:cubicBezTo>
                  <a:cubicBezTo>
                    <a:pt x="9" y="44"/>
                    <a:pt x="10" y="43"/>
                    <a:pt x="10" y="42"/>
                  </a:cubicBezTo>
                  <a:cubicBezTo>
                    <a:pt x="10" y="22"/>
                    <a:pt x="10" y="22"/>
                    <a:pt x="10" y="22"/>
                  </a:cubicBezTo>
                  <a:cubicBezTo>
                    <a:pt x="10" y="22"/>
                    <a:pt x="10" y="22"/>
                    <a:pt x="10" y="22"/>
                  </a:cubicBezTo>
                  <a:cubicBezTo>
                    <a:pt x="10" y="42"/>
                    <a:pt x="10" y="42"/>
                    <a:pt x="10" y="42"/>
                  </a:cubicBezTo>
                  <a:cubicBezTo>
                    <a:pt x="10" y="43"/>
                    <a:pt x="11" y="44"/>
                    <a:pt x="12" y="44"/>
                  </a:cubicBezTo>
                  <a:cubicBezTo>
                    <a:pt x="14" y="44"/>
                    <a:pt x="14" y="44"/>
                    <a:pt x="14" y="44"/>
                  </a:cubicBezTo>
                  <a:cubicBezTo>
                    <a:pt x="15" y="44"/>
                    <a:pt x="15" y="43"/>
                    <a:pt x="15" y="42"/>
                  </a:cubicBezTo>
                  <a:cubicBezTo>
                    <a:pt x="15" y="8"/>
                    <a:pt x="15" y="8"/>
                    <a:pt x="15" y="8"/>
                  </a:cubicBezTo>
                  <a:cubicBezTo>
                    <a:pt x="16" y="8"/>
                    <a:pt x="16" y="7"/>
                    <a:pt x="17" y="7"/>
                  </a:cubicBezTo>
                  <a:cubicBezTo>
                    <a:pt x="17" y="21"/>
                    <a:pt x="17" y="21"/>
                    <a:pt x="17" y="21"/>
                  </a:cubicBezTo>
                  <a:cubicBezTo>
                    <a:pt x="17" y="21"/>
                    <a:pt x="17" y="22"/>
                    <a:pt x="18" y="22"/>
                  </a:cubicBezTo>
                  <a:cubicBezTo>
                    <a:pt x="19" y="22"/>
                    <a:pt x="19" y="22"/>
                    <a:pt x="19" y="22"/>
                  </a:cubicBezTo>
                  <a:cubicBezTo>
                    <a:pt x="20" y="22"/>
                    <a:pt x="20" y="21"/>
                    <a:pt x="20" y="21"/>
                  </a:cubicBezTo>
                  <a:cubicBezTo>
                    <a:pt x="20" y="5"/>
                    <a:pt x="20" y="5"/>
                    <a:pt x="20" y="5"/>
                  </a:cubicBezTo>
                  <a:cubicBezTo>
                    <a:pt x="20" y="4"/>
                    <a:pt x="20" y="4"/>
                    <a:pt x="20" y="4"/>
                  </a:cubicBezTo>
                  <a:cubicBezTo>
                    <a:pt x="20" y="4"/>
                    <a:pt x="20" y="4"/>
                    <a:pt x="20" y="4"/>
                  </a:cubicBezTo>
                  <a:cubicBezTo>
                    <a:pt x="20" y="2"/>
                    <a:pt x="18" y="1"/>
                    <a:pt x="15" y="0"/>
                  </a:cubicBezTo>
                  <a:close/>
                </a:path>
              </a:pathLst>
            </a:custGeom>
            <a:solidFill>
              <a:srgbClr val="703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3" name="Oval 169"/>
            <p:cNvSpPr>
              <a:spLocks noChangeArrowheads="1"/>
            </p:cNvSpPr>
            <p:nvPr/>
          </p:nvSpPr>
          <p:spPr bwMode="auto">
            <a:xfrm>
              <a:off x="1536700" y="3875088"/>
              <a:ext cx="30163" cy="34925"/>
            </a:xfrm>
            <a:prstGeom prst="ellipse">
              <a:avLst/>
            </a:prstGeom>
            <a:solidFill>
              <a:srgbClr val="703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4" name="Freeform 170"/>
            <p:cNvSpPr>
              <a:spLocks/>
            </p:cNvSpPr>
            <p:nvPr/>
          </p:nvSpPr>
          <p:spPr bwMode="auto">
            <a:xfrm>
              <a:off x="1611313" y="3914775"/>
              <a:ext cx="76200" cy="174625"/>
            </a:xfrm>
            <a:custGeom>
              <a:avLst/>
              <a:gdLst/>
              <a:ahLst/>
              <a:cxnLst>
                <a:cxn ang="0">
                  <a:pos x="15" y="0"/>
                </a:cxn>
                <a:cxn ang="0">
                  <a:pos x="15" y="0"/>
                </a:cxn>
                <a:cxn ang="0">
                  <a:pos x="4" y="0"/>
                </a:cxn>
                <a:cxn ang="0">
                  <a:pos x="4" y="0"/>
                </a:cxn>
                <a:cxn ang="0">
                  <a:pos x="0" y="4"/>
                </a:cxn>
                <a:cxn ang="0">
                  <a:pos x="0" y="4"/>
                </a:cxn>
                <a:cxn ang="0">
                  <a:pos x="0" y="5"/>
                </a:cxn>
                <a:cxn ang="0">
                  <a:pos x="0" y="21"/>
                </a:cxn>
                <a:cxn ang="0">
                  <a:pos x="1" y="22"/>
                </a:cxn>
                <a:cxn ang="0">
                  <a:pos x="2" y="22"/>
                </a:cxn>
                <a:cxn ang="0">
                  <a:pos x="3" y="21"/>
                </a:cxn>
                <a:cxn ang="0">
                  <a:pos x="3" y="7"/>
                </a:cxn>
                <a:cxn ang="0">
                  <a:pos x="4" y="8"/>
                </a:cxn>
                <a:cxn ang="0">
                  <a:pos x="4" y="42"/>
                </a:cxn>
                <a:cxn ang="0">
                  <a:pos x="6" y="44"/>
                </a:cxn>
                <a:cxn ang="0">
                  <a:pos x="8" y="44"/>
                </a:cxn>
                <a:cxn ang="0">
                  <a:pos x="9" y="42"/>
                </a:cxn>
                <a:cxn ang="0">
                  <a:pos x="9" y="22"/>
                </a:cxn>
                <a:cxn ang="0">
                  <a:pos x="10" y="22"/>
                </a:cxn>
                <a:cxn ang="0">
                  <a:pos x="10" y="42"/>
                </a:cxn>
                <a:cxn ang="0">
                  <a:pos x="12" y="44"/>
                </a:cxn>
                <a:cxn ang="0">
                  <a:pos x="13" y="44"/>
                </a:cxn>
                <a:cxn ang="0">
                  <a:pos x="15" y="42"/>
                </a:cxn>
                <a:cxn ang="0">
                  <a:pos x="15" y="8"/>
                </a:cxn>
                <a:cxn ang="0">
                  <a:pos x="16" y="7"/>
                </a:cxn>
                <a:cxn ang="0">
                  <a:pos x="16" y="21"/>
                </a:cxn>
                <a:cxn ang="0">
                  <a:pos x="18" y="22"/>
                </a:cxn>
                <a:cxn ang="0">
                  <a:pos x="18" y="22"/>
                </a:cxn>
                <a:cxn ang="0">
                  <a:pos x="20" y="21"/>
                </a:cxn>
                <a:cxn ang="0">
                  <a:pos x="20" y="5"/>
                </a:cxn>
                <a:cxn ang="0">
                  <a:pos x="20" y="4"/>
                </a:cxn>
                <a:cxn ang="0">
                  <a:pos x="20" y="4"/>
                </a:cxn>
                <a:cxn ang="0">
                  <a:pos x="15" y="0"/>
                </a:cxn>
              </a:cxnLst>
              <a:rect l="0" t="0" r="r" b="b"/>
              <a:pathLst>
                <a:path w="20" h="44">
                  <a:moveTo>
                    <a:pt x="15" y="0"/>
                  </a:moveTo>
                  <a:cubicBezTo>
                    <a:pt x="15" y="0"/>
                    <a:pt x="15" y="0"/>
                    <a:pt x="15" y="0"/>
                  </a:cubicBezTo>
                  <a:cubicBezTo>
                    <a:pt x="4" y="0"/>
                    <a:pt x="4" y="0"/>
                    <a:pt x="4" y="0"/>
                  </a:cubicBezTo>
                  <a:cubicBezTo>
                    <a:pt x="4" y="0"/>
                    <a:pt x="4" y="0"/>
                    <a:pt x="4" y="0"/>
                  </a:cubicBezTo>
                  <a:cubicBezTo>
                    <a:pt x="2" y="1"/>
                    <a:pt x="0" y="2"/>
                    <a:pt x="0" y="4"/>
                  </a:cubicBezTo>
                  <a:cubicBezTo>
                    <a:pt x="0" y="4"/>
                    <a:pt x="0" y="4"/>
                    <a:pt x="0" y="4"/>
                  </a:cubicBezTo>
                  <a:cubicBezTo>
                    <a:pt x="0" y="4"/>
                    <a:pt x="0" y="4"/>
                    <a:pt x="0" y="5"/>
                  </a:cubicBezTo>
                  <a:cubicBezTo>
                    <a:pt x="0" y="21"/>
                    <a:pt x="0" y="21"/>
                    <a:pt x="0" y="21"/>
                  </a:cubicBezTo>
                  <a:cubicBezTo>
                    <a:pt x="0" y="21"/>
                    <a:pt x="0" y="22"/>
                    <a:pt x="1" y="22"/>
                  </a:cubicBezTo>
                  <a:cubicBezTo>
                    <a:pt x="2" y="22"/>
                    <a:pt x="2" y="22"/>
                    <a:pt x="2" y="22"/>
                  </a:cubicBezTo>
                  <a:cubicBezTo>
                    <a:pt x="2" y="22"/>
                    <a:pt x="3" y="21"/>
                    <a:pt x="3" y="21"/>
                  </a:cubicBezTo>
                  <a:cubicBezTo>
                    <a:pt x="3" y="7"/>
                    <a:pt x="3" y="7"/>
                    <a:pt x="3" y="7"/>
                  </a:cubicBezTo>
                  <a:cubicBezTo>
                    <a:pt x="4" y="7"/>
                    <a:pt x="4" y="8"/>
                    <a:pt x="4" y="8"/>
                  </a:cubicBezTo>
                  <a:cubicBezTo>
                    <a:pt x="4" y="42"/>
                    <a:pt x="4" y="42"/>
                    <a:pt x="4" y="42"/>
                  </a:cubicBezTo>
                  <a:cubicBezTo>
                    <a:pt x="4" y="43"/>
                    <a:pt x="5" y="44"/>
                    <a:pt x="6" y="44"/>
                  </a:cubicBezTo>
                  <a:cubicBezTo>
                    <a:pt x="8" y="44"/>
                    <a:pt x="8" y="44"/>
                    <a:pt x="8" y="44"/>
                  </a:cubicBezTo>
                  <a:cubicBezTo>
                    <a:pt x="9" y="44"/>
                    <a:pt x="9" y="43"/>
                    <a:pt x="9" y="42"/>
                  </a:cubicBezTo>
                  <a:cubicBezTo>
                    <a:pt x="9" y="22"/>
                    <a:pt x="9" y="22"/>
                    <a:pt x="9" y="22"/>
                  </a:cubicBezTo>
                  <a:cubicBezTo>
                    <a:pt x="10" y="22"/>
                    <a:pt x="10" y="22"/>
                    <a:pt x="10" y="22"/>
                  </a:cubicBezTo>
                  <a:cubicBezTo>
                    <a:pt x="10" y="42"/>
                    <a:pt x="10" y="42"/>
                    <a:pt x="10" y="42"/>
                  </a:cubicBezTo>
                  <a:cubicBezTo>
                    <a:pt x="10" y="43"/>
                    <a:pt x="11" y="44"/>
                    <a:pt x="12" y="44"/>
                  </a:cubicBezTo>
                  <a:cubicBezTo>
                    <a:pt x="13" y="44"/>
                    <a:pt x="13" y="44"/>
                    <a:pt x="13" y="44"/>
                  </a:cubicBezTo>
                  <a:cubicBezTo>
                    <a:pt x="14" y="44"/>
                    <a:pt x="15" y="43"/>
                    <a:pt x="15" y="42"/>
                  </a:cubicBezTo>
                  <a:cubicBezTo>
                    <a:pt x="15" y="8"/>
                    <a:pt x="15" y="8"/>
                    <a:pt x="15" y="8"/>
                  </a:cubicBezTo>
                  <a:cubicBezTo>
                    <a:pt x="16" y="8"/>
                    <a:pt x="16" y="7"/>
                    <a:pt x="16" y="7"/>
                  </a:cubicBezTo>
                  <a:cubicBezTo>
                    <a:pt x="16" y="21"/>
                    <a:pt x="16" y="21"/>
                    <a:pt x="16" y="21"/>
                  </a:cubicBezTo>
                  <a:cubicBezTo>
                    <a:pt x="16" y="21"/>
                    <a:pt x="17" y="22"/>
                    <a:pt x="18" y="22"/>
                  </a:cubicBezTo>
                  <a:cubicBezTo>
                    <a:pt x="18" y="22"/>
                    <a:pt x="18" y="22"/>
                    <a:pt x="18" y="22"/>
                  </a:cubicBezTo>
                  <a:cubicBezTo>
                    <a:pt x="19" y="22"/>
                    <a:pt x="20" y="21"/>
                    <a:pt x="20" y="21"/>
                  </a:cubicBezTo>
                  <a:cubicBezTo>
                    <a:pt x="20" y="5"/>
                    <a:pt x="20" y="5"/>
                    <a:pt x="20" y="5"/>
                  </a:cubicBezTo>
                  <a:cubicBezTo>
                    <a:pt x="20" y="4"/>
                    <a:pt x="20" y="4"/>
                    <a:pt x="20" y="4"/>
                  </a:cubicBezTo>
                  <a:cubicBezTo>
                    <a:pt x="20" y="4"/>
                    <a:pt x="20" y="4"/>
                    <a:pt x="20" y="4"/>
                  </a:cubicBezTo>
                  <a:cubicBezTo>
                    <a:pt x="20" y="2"/>
                    <a:pt x="18" y="1"/>
                    <a:pt x="15" y="0"/>
                  </a:cubicBezTo>
                  <a:close/>
                </a:path>
              </a:pathLst>
            </a:custGeom>
            <a:solidFill>
              <a:srgbClr val="703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5" name="Oval 171"/>
            <p:cNvSpPr>
              <a:spLocks noChangeArrowheads="1"/>
            </p:cNvSpPr>
            <p:nvPr/>
          </p:nvSpPr>
          <p:spPr bwMode="auto">
            <a:xfrm>
              <a:off x="1630363" y="3875088"/>
              <a:ext cx="33338" cy="34925"/>
            </a:xfrm>
            <a:prstGeom prst="ellipse">
              <a:avLst/>
            </a:prstGeom>
            <a:solidFill>
              <a:srgbClr val="703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6" name="Freeform 172"/>
            <p:cNvSpPr>
              <a:spLocks/>
            </p:cNvSpPr>
            <p:nvPr/>
          </p:nvSpPr>
          <p:spPr bwMode="auto">
            <a:xfrm>
              <a:off x="1706563" y="3914775"/>
              <a:ext cx="79375" cy="174625"/>
            </a:xfrm>
            <a:custGeom>
              <a:avLst/>
              <a:gdLst/>
              <a:ahLst/>
              <a:cxnLst>
                <a:cxn ang="0">
                  <a:pos x="16" y="0"/>
                </a:cxn>
                <a:cxn ang="0">
                  <a:pos x="16" y="0"/>
                </a:cxn>
                <a:cxn ang="0">
                  <a:pos x="5" y="0"/>
                </a:cxn>
                <a:cxn ang="0">
                  <a:pos x="5" y="0"/>
                </a:cxn>
                <a:cxn ang="0">
                  <a:pos x="0" y="4"/>
                </a:cxn>
                <a:cxn ang="0">
                  <a:pos x="0" y="4"/>
                </a:cxn>
                <a:cxn ang="0">
                  <a:pos x="0" y="5"/>
                </a:cxn>
                <a:cxn ang="0">
                  <a:pos x="0" y="21"/>
                </a:cxn>
                <a:cxn ang="0">
                  <a:pos x="2" y="22"/>
                </a:cxn>
                <a:cxn ang="0">
                  <a:pos x="2" y="22"/>
                </a:cxn>
                <a:cxn ang="0">
                  <a:pos x="4" y="21"/>
                </a:cxn>
                <a:cxn ang="0">
                  <a:pos x="4" y="7"/>
                </a:cxn>
                <a:cxn ang="0">
                  <a:pos x="5" y="8"/>
                </a:cxn>
                <a:cxn ang="0">
                  <a:pos x="5" y="42"/>
                </a:cxn>
                <a:cxn ang="0">
                  <a:pos x="7" y="44"/>
                </a:cxn>
                <a:cxn ang="0">
                  <a:pos x="8" y="44"/>
                </a:cxn>
                <a:cxn ang="0">
                  <a:pos x="10" y="42"/>
                </a:cxn>
                <a:cxn ang="0">
                  <a:pos x="10" y="22"/>
                </a:cxn>
                <a:cxn ang="0">
                  <a:pos x="11" y="22"/>
                </a:cxn>
                <a:cxn ang="0">
                  <a:pos x="11" y="42"/>
                </a:cxn>
                <a:cxn ang="0">
                  <a:pos x="13" y="44"/>
                </a:cxn>
                <a:cxn ang="0">
                  <a:pos x="14" y="44"/>
                </a:cxn>
                <a:cxn ang="0">
                  <a:pos x="16" y="42"/>
                </a:cxn>
                <a:cxn ang="0">
                  <a:pos x="16" y="8"/>
                </a:cxn>
                <a:cxn ang="0">
                  <a:pos x="17" y="7"/>
                </a:cxn>
                <a:cxn ang="0">
                  <a:pos x="17" y="21"/>
                </a:cxn>
                <a:cxn ang="0">
                  <a:pos x="18" y="22"/>
                </a:cxn>
                <a:cxn ang="0">
                  <a:pos x="19" y="22"/>
                </a:cxn>
                <a:cxn ang="0">
                  <a:pos x="21" y="21"/>
                </a:cxn>
                <a:cxn ang="0">
                  <a:pos x="21" y="5"/>
                </a:cxn>
                <a:cxn ang="0">
                  <a:pos x="21" y="4"/>
                </a:cxn>
                <a:cxn ang="0">
                  <a:pos x="21" y="4"/>
                </a:cxn>
                <a:cxn ang="0">
                  <a:pos x="16" y="0"/>
                </a:cxn>
              </a:cxnLst>
              <a:rect l="0" t="0" r="r" b="b"/>
              <a:pathLst>
                <a:path w="21" h="44">
                  <a:moveTo>
                    <a:pt x="16" y="0"/>
                  </a:moveTo>
                  <a:cubicBezTo>
                    <a:pt x="16" y="0"/>
                    <a:pt x="16" y="0"/>
                    <a:pt x="16"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1" y="22"/>
                    <a:pt x="2" y="22"/>
                  </a:cubicBezTo>
                  <a:cubicBezTo>
                    <a:pt x="2" y="22"/>
                    <a:pt x="2" y="22"/>
                    <a:pt x="2" y="22"/>
                  </a:cubicBezTo>
                  <a:cubicBezTo>
                    <a:pt x="3" y="22"/>
                    <a:pt x="4" y="21"/>
                    <a:pt x="4" y="21"/>
                  </a:cubicBezTo>
                  <a:cubicBezTo>
                    <a:pt x="4" y="7"/>
                    <a:pt x="4" y="7"/>
                    <a:pt x="4" y="7"/>
                  </a:cubicBezTo>
                  <a:cubicBezTo>
                    <a:pt x="4" y="7"/>
                    <a:pt x="5" y="8"/>
                    <a:pt x="5" y="8"/>
                  </a:cubicBezTo>
                  <a:cubicBezTo>
                    <a:pt x="5" y="42"/>
                    <a:pt x="5" y="42"/>
                    <a:pt x="5" y="42"/>
                  </a:cubicBezTo>
                  <a:cubicBezTo>
                    <a:pt x="5" y="43"/>
                    <a:pt x="6" y="44"/>
                    <a:pt x="7" y="44"/>
                  </a:cubicBezTo>
                  <a:cubicBezTo>
                    <a:pt x="8" y="44"/>
                    <a:pt x="8" y="44"/>
                    <a:pt x="8" y="44"/>
                  </a:cubicBezTo>
                  <a:cubicBezTo>
                    <a:pt x="9" y="44"/>
                    <a:pt x="10" y="43"/>
                    <a:pt x="10" y="42"/>
                  </a:cubicBezTo>
                  <a:cubicBezTo>
                    <a:pt x="10" y="22"/>
                    <a:pt x="10" y="22"/>
                    <a:pt x="10" y="22"/>
                  </a:cubicBezTo>
                  <a:cubicBezTo>
                    <a:pt x="11" y="22"/>
                    <a:pt x="11" y="22"/>
                    <a:pt x="11" y="22"/>
                  </a:cubicBezTo>
                  <a:cubicBezTo>
                    <a:pt x="11" y="42"/>
                    <a:pt x="11" y="42"/>
                    <a:pt x="11" y="42"/>
                  </a:cubicBezTo>
                  <a:cubicBezTo>
                    <a:pt x="11" y="43"/>
                    <a:pt x="12" y="44"/>
                    <a:pt x="13" y="44"/>
                  </a:cubicBezTo>
                  <a:cubicBezTo>
                    <a:pt x="14" y="44"/>
                    <a:pt x="14" y="44"/>
                    <a:pt x="14" y="44"/>
                  </a:cubicBezTo>
                  <a:cubicBezTo>
                    <a:pt x="15" y="44"/>
                    <a:pt x="16" y="43"/>
                    <a:pt x="16" y="42"/>
                  </a:cubicBezTo>
                  <a:cubicBezTo>
                    <a:pt x="16" y="8"/>
                    <a:pt x="16" y="8"/>
                    <a:pt x="16" y="8"/>
                  </a:cubicBezTo>
                  <a:cubicBezTo>
                    <a:pt x="16" y="8"/>
                    <a:pt x="17" y="7"/>
                    <a:pt x="17" y="7"/>
                  </a:cubicBezTo>
                  <a:cubicBezTo>
                    <a:pt x="17" y="21"/>
                    <a:pt x="17" y="21"/>
                    <a:pt x="17" y="21"/>
                  </a:cubicBezTo>
                  <a:cubicBezTo>
                    <a:pt x="17" y="21"/>
                    <a:pt x="18" y="22"/>
                    <a:pt x="18" y="22"/>
                  </a:cubicBezTo>
                  <a:cubicBezTo>
                    <a:pt x="19" y="22"/>
                    <a:pt x="19" y="22"/>
                    <a:pt x="19" y="22"/>
                  </a:cubicBezTo>
                  <a:cubicBezTo>
                    <a:pt x="20" y="22"/>
                    <a:pt x="21" y="21"/>
                    <a:pt x="21" y="21"/>
                  </a:cubicBezTo>
                  <a:cubicBezTo>
                    <a:pt x="21" y="5"/>
                    <a:pt x="21" y="5"/>
                    <a:pt x="21" y="5"/>
                  </a:cubicBezTo>
                  <a:cubicBezTo>
                    <a:pt x="21" y="4"/>
                    <a:pt x="21" y="4"/>
                    <a:pt x="21" y="4"/>
                  </a:cubicBezTo>
                  <a:cubicBezTo>
                    <a:pt x="21" y="4"/>
                    <a:pt x="21" y="4"/>
                    <a:pt x="21" y="4"/>
                  </a:cubicBezTo>
                  <a:cubicBezTo>
                    <a:pt x="21" y="2"/>
                    <a:pt x="19" y="1"/>
                    <a:pt x="16" y="0"/>
                  </a:cubicBezTo>
                  <a:close/>
                </a:path>
              </a:pathLst>
            </a:custGeom>
            <a:solidFill>
              <a:srgbClr val="703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7" name="Oval 173"/>
            <p:cNvSpPr>
              <a:spLocks noChangeArrowheads="1"/>
            </p:cNvSpPr>
            <p:nvPr/>
          </p:nvSpPr>
          <p:spPr bwMode="auto">
            <a:xfrm>
              <a:off x="1728788" y="3875088"/>
              <a:ext cx="33338" cy="34925"/>
            </a:xfrm>
            <a:prstGeom prst="ellipse">
              <a:avLst/>
            </a:prstGeom>
            <a:solidFill>
              <a:srgbClr val="703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8" name="Freeform 174"/>
            <p:cNvSpPr>
              <a:spLocks/>
            </p:cNvSpPr>
            <p:nvPr/>
          </p:nvSpPr>
          <p:spPr bwMode="auto">
            <a:xfrm>
              <a:off x="1803400" y="3914775"/>
              <a:ext cx="76200" cy="174625"/>
            </a:xfrm>
            <a:custGeom>
              <a:avLst/>
              <a:gdLst/>
              <a:ahLst/>
              <a:cxnLst>
                <a:cxn ang="0">
                  <a:pos x="16" y="0"/>
                </a:cxn>
                <a:cxn ang="0">
                  <a:pos x="16" y="0"/>
                </a:cxn>
                <a:cxn ang="0">
                  <a:pos x="5" y="0"/>
                </a:cxn>
                <a:cxn ang="0">
                  <a:pos x="5" y="0"/>
                </a:cxn>
                <a:cxn ang="0">
                  <a:pos x="0" y="4"/>
                </a:cxn>
                <a:cxn ang="0">
                  <a:pos x="0" y="4"/>
                </a:cxn>
                <a:cxn ang="0">
                  <a:pos x="0" y="5"/>
                </a:cxn>
                <a:cxn ang="0">
                  <a:pos x="0" y="21"/>
                </a:cxn>
                <a:cxn ang="0">
                  <a:pos x="1" y="22"/>
                </a:cxn>
                <a:cxn ang="0">
                  <a:pos x="2" y="22"/>
                </a:cxn>
                <a:cxn ang="0">
                  <a:pos x="4" y="21"/>
                </a:cxn>
                <a:cxn ang="0">
                  <a:pos x="4" y="7"/>
                </a:cxn>
                <a:cxn ang="0">
                  <a:pos x="5" y="8"/>
                </a:cxn>
                <a:cxn ang="0">
                  <a:pos x="5" y="42"/>
                </a:cxn>
                <a:cxn ang="0">
                  <a:pos x="6" y="44"/>
                </a:cxn>
                <a:cxn ang="0">
                  <a:pos x="8" y="44"/>
                </a:cxn>
                <a:cxn ang="0">
                  <a:pos x="10" y="42"/>
                </a:cxn>
                <a:cxn ang="0">
                  <a:pos x="10" y="22"/>
                </a:cxn>
                <a:cxn ang="0">
                  <a:pos x="11" y="22"/>
                </a:cxn>
                <a:cxn ang="0">
                  <a:pos x="11" y="42"/>
                </a:cxn>
                <a:cxn ang="0">
                  <a:pos x="12" y="44"/>
                </a:cxn>
                <a:cxn ang="0">
                  <a:pos x="14" y="44"/>
                </a:cxn>
                <a:cxn ang="0">
                  <a:pos x="16" y="42"/>
                </a:cxn>
                <a:cxn ang="0">
                  <a:pos x="16" y="8"/>
                </a:cxn>
                <a:cxn ang="0">
                  <a:pos x="17" y="7"/>
                </a:cxn>
                <a:cxn ang="0">
                  <a:pos x="17" y="21"/>
                </a:cxn>
                <a:cxn ang="0">
                  <a:pos x="18" y="22"/>
                </a:cxn>
                <a:cxn ang="0">
                  <a:pos x="19" y="22"/>
                </a:cxn>
                <a:cxn ang="0">
                  <a:pos x="20" y="21"/>
                </a:cxn>
                <a:cxn ang="0">
                  <a:pos x="20" y="5"/>
                </a:cxn>
                <a:cxn ang="0">
                  <a:pos x="20" y="4"/>
                </a:cxn>
                <a:cxn ang="0">
                  <a:pos x="20" y="4"/>
                </a:cxn>
                <a:cxn ang="0">
                  <a:pos x="16" y="0"/>
                </a:cxn>
              </a:cxnLst>
              <a:rect l="0" t="0" r="r" b="b"/>
              <a:pathLst>
                <a:path w="20" h="44">
                  <a:moveTo>
                    <a:pt x="16" y="0"/>
                  </a:moveTo>
                  <a:cubicBezTo>
                    <a:pt x="16" y="0"/>
                    <a:pt x="16" y="0"/>
                    <a:pt x="16"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1" y="22"/>
                    <a:pt x="1" y="22"/>
                  </a:cubicBezTo>
                  <a:cubicBezTo>
                    <a:pt x="2" y="22"/>
                    <a:pt x="2" y="22"/>
                    <a:pt x="2" y="22"/>
                  </a:cubicBezTo>
                  <a:cubicBezTo>
                    <a:pt x="3" y="22"/>
                    <a:pt x="4" y="21"/>
                    <a:pt x="4" y="21"/>
                  </a:cubicBezTo>
                  <a:cubicBezTo>
                    <a:pt x="4" y="7"/>
                    <a:pt x="4" y="7"/>
                    <a:pt x="4" y="7"/>
                  </a:cubicBezTo>
                  <a:cubicBezTo>
                    <a:pt x="4" y="7"/>
                    <a:pt x="4" y="8"/>
                    <a:pt x="5" y="8"/>
                  </a:cubicBezTo>
                  <a:cubicBezTo>
                    <a:pt x="5" y="42"/>
                    <a:pt x="5" y="42"/>
                    <a:pt x="5" y="42"/>
                  </a:cubicBezTo>
                  <a:cubicBezTo>
                    <a:pt x="5" y="43"/>
                    <a:pt x="5" y="44"/>
                    <a:pt x="6" y="44"/>
                  </a:cubicBezTo>
                  <a:cubicBezTo>
                    <a:pt x="8" y="44"/>
                    <a:pt x="8" y="44"/>
                    <a:pt x="8" y="44"/>
                  </a:cubicBezTo>
                  <a:cubicBezTo>
                    <a:pt x="9" y="44"/>
                    <a:pt x="10" y="43"/>
                    <a:pt x="10" y="42"/>
                  </a:cubicBezTo>
                  <a:cubicBezTo>
                    <a:pt x="10" y="22"/>
                    <a:pt x="10" y="22"/>
                    <a:pt x="10" y="22"/>
                  </a:cubicBezTo>
                  <a:cubicBezTo>
                    <a:pt x="11" y="22"/>
                    <a:pt x="11" y="22"/>
                    <a:pt x="11" y="22"/>
                  </a:cubicBezTo>
                  <a:cubicBezTo>
                    <a:pt x="11" y="42"/>
                    <a:pt x="11" y="42"/>
                    <a:pt x="11" y="42"/>
                  </a:cubicBezTo>
                  <a:cubicBezTo>
                    <a:pt x="11" y="43"/>
                    <a:pt x="11" y="44"/>
                    <a:pt x="12" y="44"/>
                  </a:cubicBezTo>
                  <a:cubicBezTo>
                    <a:pt x="14" y="44"/>
                    <a:pt x="14" y="44"/>
                    <a:pt x="14" y="44"/>
                  </a:cubicBezTo>
                  <a:cubicBezTo>
                    <a:pt x="15" y="44"/>
                    <a:pt x="16" y="43"/>
                    <a:pt x="16" y="42"/>
                  </a:cubicBezTo>
                  <a:cubicBezTo>
                    <a:pt x="16" y="8"/>
                    <a:pt x="16" y="8"/>
                    <a:pt x="16" y="8"/>
                  </a:cubicBezTo>
                  <a:cubicBezTo>
                    <a:pt x="16" y="8"/>
                    <a:pt x="16" y="7"/>
                    <a:pt x="17" y="7"/>
                  </a:cubicBezTo>
                  <a:cubicBezTo>
                    <a:pt x="17" y="21"/>
                    <a:pt x="17" y="21"/>
                    <a:pt x="17" y="21"/>
                  </a:cubicBezTo>
                  <a:cubicBezTo>
                    <a:pt x="17" y="21"/>
                    <a:pt x="17" y="22"/>
                    <a:pt x="18" y="22"/>
                  </a:cubicBezTo>
                  <a:cubicBezTo>
                    <a:pt x="19" y="22"/>
                    <a:pt x="19" y="22"/>
                    <a:pt x="19" y="22"/>
                  </a:cubicBezTo>
                  <a:cubicBezTo>
                    <a:pt x="20" y="22"/>
                    <a:pt x="20" y="21"/>
                    <a:pt x="20" y="21"/>
                  </a:cubicBezTo>
                  <a:cubicBezTo>
                    <a:pt x="20" y="5"/>
                    <a:pt x="20" y="5"/>
                    <a:pt x="20" y="5"/>
                  </a:cubicBezTo>
                  <a:cubicBezTo>
                    <a:pt x="20" y="4"/>
                    <a:pt x="20" y="4"/>
                    <a:pt x="20" y="4"/>
                  </a:cubicBezTo>
                  <a:cubicBezTo>
                    <a:pt x="20" y="4"/>
                    <a:pt x="20" y="4"/>
                    <a:pt x="20" y="4"/>
                  </a:cubicBezTo>
                  <a:cubicBezTo>
                    <a:pt x="20" y="2"/>
                    <a:pt x="18" y="1"/>
                    <a:pt x="16" y="0"/>
                  </a:cubicBezTo>
                  <a:close/>
                </a:path>
              </a:pathLst>
            </a:custGeom>
            <a:solidFill>
              <a:srgbClr val="703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9" name="Oval 175"/>
            <p:cNvSpPr>
              <a:spLocks noChangeArrowheads="1"/>
            </p:cNvSpPr>
            <p:nvPr/>
          </p:nvSpPr>
          <p:spPr bwMode="auto">
            <a:xfrm>
              <a:off x="1827213" y="3875088"/>
              <a:ext cx="33338" cy="34925"/>
            </a:xfrm>
            <a:prstGeom prst="ellipse">
              <a:avLst/>
            </a:prstGeom>
            <a:solidFill>
              <a:srgbClr val="703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0" name="Freeform 176"/>
            <p:cNvSpPr>
              <a:spLocks/>
            </p:cNvSpPr>
            <p:nvPr/>
          </p:nvSpPr>
          <p:spPr bwMode="auto">
            <a:xfrm>
              <a:off x="1901825" y="3914775"/>
              <a:ext cx="76200" cy="174625"/>
            </a:xfrm>
            <a:custGeom>
              <a:avLst/>
              <a:gdLst/>
              <a:ahLst/>
              <a:cxnLst>
                <a:cxn ang="0">
                  <a:pos x="15" y="0"/>
                </a:cxn>
                <a:cxn ang="0">
                  <a:pos x="15" y="0"/>
                </a:cxn>
                <a:cxn ang="0">
                  <a:pos x="4" y="0"/>
                </a:cxn>
                <a:cxn ang="0">
                  <a:pos x="4" y="0"/>
                </a:cxn>
                <a:cxn ang="0">
                  <a:pos x="0" y="4"/>
                </a:cxn>
                <a:cxn ang="0">
                  <a:pos x="0" y="4"/>
                </a:cxn>
                <a:cxn ang="0">
                  <a:pos x="0" y="5"/>
                </a:cxn>
                <a:cxn ang="0">
                  <a:pos x="0" y="21"/>
                </a:cxn>
                <a:cxn ang="0">
                  <a:pos x="1" y="22"/>
                </a:cxn>
                <a:cxn ang="0">
                  <a:pos x="2" y="22"/>
                </a:cxn>
                <a:cxn ang="0">
                  <a:pos x="3" y="21"/>
                </a:cxn>
                <a:cxn ang="0">
                  <a:pos x="3" y="7"/>
                </a:cxn>
                <a:cxn ang="0">
                  <a:pos x="4" y="8"/>
                </a:cxn>
                <a:cxn ang="0">
                  <a:pos x="4" y="42"/>
                </a:cxn>
                <a:cxn ang="0">
                  <a:pos x="6" y="44"/>
                </a:cxn>
                <a:cxn ang="0">
                  <a:pos x="8" y="44"/>
                </a:cxn>
                <a:cxn ang="0">
                  <a:pos x="9" y="42"/>
                </a:cxn>
                <a:cxn ang="0">
                  <a:pos x="9" y="22"/>
                </a:cxn>
                <a:cxn ang="0">
                  <a:pos x="10" y="22"/>
                </a:cxn>
                <a:cxn ang="0">
                  <a:pos x="10" y="42"/>
                </a:cxn>
                <a:cxn ang="0">
                  <a:pos x="12" y="44"/>
                </a:cxn>
                <a:cxn ang="0">
                  <a:pos x="14" y="44"/>
                </a:cxn>
                <a:cxn ang="0">
                  <a:pos x="15" y="42"/>
                </a:cxn>
                <a:cxn ang="0">
                  <a:pos x="15" y="8"/>
                </a:cxn>
                <a:cxn ang="0">
                  <a:pos x="16" y="7"/>
                </a:cxn>
                <a:cxn ang="0">
                  <a:pos x="16" y="21"/>
                </a:cxn>
                <a:cxn ang="0">
                  <a:pos x="18" y="22"/>
                </a:cxn>
                <a:cxn ang="0">
                  <a:pos x="19" y="22"/>
                </a:cxn>
                <a:cxn ang="0">
                  <a:pos x="20" y="21"/>
                </a:cxn>
                <a:cxn ang="0">
                  <a:pos x="20" y="5"/>
                </a:cxn>
                <a:cxn ang="0">
                  <a:pos x="20" y="4"/>
                </a:cxn>
                <a:cxn ang="0">
                  <a:pos x="20" y="4"/>
                </a:cxn>
                <a:cxn ang="0">
                  <a:pos x="15" y="0"/>
                </a:cxn>
              </a:cxnLst>
              <a:rect l="0" t="0" r="r" b="b"/>
              <a:pathLst>
                <a:path w="20" h="44">
                  <a:moveTo>
                    <a:pt x="15" y="0"/>
                  </a:moveTo>
                  <a:cubicBezTo>
                    <a:pt x="15" y="0"/>
                    <a:pt x="15" y="0"/>
                    <a:pt x="15" y="0"/>
                  </a:cubicBezTo>
                  <a:cubicBezTo>
                    <a:pt x="4" y="0"/>
                    <a:pt x="4" y="0"/>
                    <a:pt x="4" y="0"/>
                  </a:cubicBezTo>
                  <a:cubicBezTo>
                    <a:pt x="4" y="0"/>
                    <a:pt x="4" y="0"/>
                    <a:pt x="4" y="0"/>
                  </a:cubicBezTo>
                  <a:cubicBezTo>
                    <a:pt x="2" y="1"/>
                    <a:pt x="0" y="2"/>
                    <a:pt x="0" y="4"/>
                  </a:cubicBezTo>
                  <a:cubicBezTo>
                    <a:pt x="0" y="4"/>
                    <a:pt x="0" y="4"/>
                    <a:pt x="0" y="4"/>
                  </a:cubicBezTo>
                  <a:cubicBezTo>
                    <a:pt x="0" y="4"/>
                    <a:pt x="0" y="4"/>
                    <a:pt x="0" y="5"/>
                  </a:cubicBezTo>
                  <a:cubicBezTo>
                    <a:pt x="0" y="21"/>
                    <a:pt x="0" y="21"/>
                    <a:pt x="0" y="21"/>
                  </a:cubicBezTo>
                  <a:cubicBezTo>
                    <a:pt x="0" y="21"/>
                    <a:pt x="0" y="22"/>
                    <a:pt x="1" y="22"/>
                  </a:cubicBezTo>
                  <a:cubicBezTo>
                    <a:pt x="2" y="22"/>
                    <a:pt x="2" y="22"/>
                    <a:pt x="2" y="22"/>
                  </a:cubicBezTo>
                  <a:cubicBezTo>
                    <a:pt x="3" y="22"/>
                    <a:pt x="3" y="21"/>
                    <a:pt x="3" y="21"/>
                  </a:cubicBezTo>
                  <a:cubicBezTo>
                    <a:pt x="3" y="7"/>
                    <a:pt x="3" y="7"/>
                    <a:pt x="3" y="7"/>
                  </a:cubicBezTo>
                  <a:cubicBezTo>
                    <a:pt x="4" y="7"/>
                    <a:pt x="4" y="8"/>
                    <a:pt x="4" y="8"/>
                  </a:cubicBezTo>
                  <a:cubicBezTo>
                    <a:pt x="4" y="42"/>
                    <a:pt x="4" y="42"/>
                    <a:pt x="4" y="42"/>
                  </a:cubicBezTo>
                  <a:cubicBezTo>
                    <a:pt x="4" y="43"/>
                    <a:pt x="5" y="44"/>
                    <a:pt x="6" y="44"/>
                  </a:cubicBezTo>
                  <a:cubicBezTo>
                    <a:pt x="8" y="44"/>
                    <a:pt x="8" y="44"/>
                    <a:pt x="8" y="44"/>
                  </a:cubicBezTo>
                  <a:cubicBezTo>
                    <a:pt x="9" y="44"/>
                    <a:pt x="9" y="43"/>
                    <a:pt x="9" y="42"/>
                  </a:cubicBezTo>
                  <a:cubicBezTo>
                    <a:pt x="9" y="22"/>
                    <a:pt x="9" y="22"/>
                    <a:pt x="9" y="22"/>
                  </a:cubicBezTo>
                  <a:cubicBezTo>
                    <a:pt x="10" y="22"/>
                    <a:pt x="10" y="22"/>
                    <a:pt x="10" y="22"/>
                  </a:cubicBezTo>
                  <a:cubicBezTo>
                    <a:pt x="10" y="42"/>
                    <a:pt x="10" y="42"/>
                    <a:pt x="10" y="42"/>
                  </a:cubicBezTo>
                  <a:cubicBezTo>
                    <a:pt x="10" y="43"/>
                    <a:pt x="11" y="44"/>
                    <a:pt x="12" y="44"/>
                  </a:cubicBezTo>
                  <a:cubicBezTo>
                    <a:pt x="14" y="44"/>
                    <a:pt x="14" y="44"/>
                    <a:pt x="14" y="44"/>
                  </a:cubicBezTo>
                  <a:cubicBezTo>
                    <a:pt x="15" y="44"/>
                    <a:pt x="15" y="43"/>
                    <a:pt x="15" y="42"/>
                  </a:cubicBezTo>
                  <a:cubicBezTo>
                    <a:pt x="15" y="8"/>
                    <a:pt x="15" y="8"/>
                    <a:pt x="15" y="8"/>
                  </a:cubicBezTo>
                  <a:cubicBezTo>
                    <a:pt x="16" y="8"/>
                    <a:pt x="16" y="7"/>
                    <a:pt x="16" y="7"/>
                  </a:cubicBezTo>
                  <a:cubicBezTo>
                    <a:pt x="16" y="21"/>
                    <a:pt x="16" y="21"/>
                    <a:pt x="16" y="21"/>
                  </a:cubicBezTo>
                  <a:cubicBezTo>
                    <a:pt x="16" y="21"/>
                    <a:pt x="17" y="22"/>
                    <a:pt x="18" y="22"/>
                  </a:cubicBezTo>
                  <a:cubicBezTo>
                    <a:pt x="19" y="22"/>
                    <a:pt x="19" y="22"/>
                    <a:pt x="19" y="22"/>
                  </a:cubicBezTo>
                  <a:cubicBezTo>
                    <a:pt x="19" y="22"/>
                    <a:pt x="20" y="21"/>
                    <a:pt x="20" y="21"/>
                  </a:cubicBezTo>
                  <a:cubicBezTo>
                    <a:pt x="20" y="5"/>
                    <a:pt x="20" y="5"/>
                    <a:pt x="20" y="5"/>
                  </a:cubicBezTo>
                  <a:cubicBezTo>
                    <a:pt x="20" y="4"/>
                    <a:pt x="20" y="4"/>
                    <a:pt x="20" y="4"/>
                  </a:cubicBezTo>
                  <a:cubicBezTo>
                    <a:pt x="20" y="4"/>
                    <a:pt x="20" y="4"/>
                    <a:pt x="20" y="4"/>
                  </a:cubicBezTo>
                  <a:cubicBezTo>
                    <a:pt x="20" y="2"/>
                    <a:pt x="18" y="1"/>
                    <a:pt x="15" y="0"/>
                  </a:cubicBezTo>
                  <a:close/>
                </a:path>
              </a:pathLst>
            </a:custGeom>
            <a:solidFill>
              <a:srgbClr val="703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1" name="Oval 177"/>
            <p:cNvSpPr>
              <a:spLocks noChangeArrowheads="1"/>
            </p:cNvSpPr>
            <p:nvPr/>
          </p:nvSpPr>
          <p:spPr bwMode="auto">
            <a:xfrm>
              <a:off x="1920875" y="3875088"/>
              <a:ext cx="33338" cy="34925"/>
            </a:xfrm>
            <a:prstGeom prst="ellipse">
              <a:avLst/>
            </a:prstGeom>
            <a:solidFill>
              <a:srgbClr val="703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2" name="Freeform 178"/>
            <p:cNvSpPr>
              <a:spLocks/>
            </p:cNvSpPr>
            <p:nvPr/>
          </p:nvSpPr>
          <p:spPr bwMode="auto">
            <a:xfrm>
              <a:off x="1997075" y="3914775"/>
              <a:ext cx="79375" cy="174625"/>
            </a:xfrm>
            <a:custGeom>
              <a:avLst/>
              <a:gdLst/>
              <a:ahLst/>
              <a:cxnLst>
                <a:cxn ang="0">
                  <a:pos x="16" y="0"/>
                </a:cxn>
                <a:cxn ang="0">
                  <a:pos x="16" y="0"/>
                </a:cxn>
                <a:cxn ang="0">
                  <a:pos x="5" y="0"/>
                </a:cxn>
                <a:cxn ang="0">
                  <a:pos x="5" y="0"/>
                </a:cxn>
                <a:cxn ang="0">
                  <a:pos x="0" y="4"/>
                </a:cxn>
                <a:cxn ang="0">
                  <a:pos x="0" y="4"/>
                </a:cxn>
                <a:cxn ang="0">
                  <a:pos x="0" y="5"/>
                </a:cxn>
                <a:cxn ang="0">
                  <a:pos x="0" y="21"/>
                </a:cxn>
                <a:cxn ang="0">
                  <a:pos x="2" y="22"/>
                </a:cxn>
                <a:cxn ang="0">
                  <a:pos x="3" y="22"/>
                </a:cxn>
                <a:cxn ang="0">
                  <a:pos x="4" y="21"/>
                </a:cxn>
                <a:cxn ang="0">
                  <a:pos x="4" y="7"/>
                </a:cxn>
                <a:cxn ang="0">
                  <a:pos x="5" y="8"/>
                </a:cxn>
                <a:cxn ang="0">
                  <a:pos x="5" y="42"/>
                </a:cxn>
                <a:cxn ang="0">
                  <a:pos x="7" y="44"/>
                </a:cxn>
                <a:cxn ang="0">
                  <a:pos x="8" y="44"/>
                </a:cxn>
                <a:cxn ang="0">
                  <a:pos x="10" y="42"/>
                </a:cxn>
                <a:cxn ang="0">
                  <a:pos x="10" y="22"/>
                </a:cxn>
                <a:cxn ang="0">
                  <a:pos x="11" y="22"/>
                </a:cxn>
                <a:cxn ang="0">
                  <a:pos x="11" y="42"/>
                </a:cxn>
                <a:cxn ang="0">
                  <a:pos x="13" y="44"/>
                </a:cxn>
                <a:cxn ang="0">
                  <a:pos x="14" y="44"/>
                </a:cxn>
                <a:cxn ang="0">
                  <a:pos x="16" y="42"/>
                </a:cxn>
                <a:cxn ang="0">
                  <a:pos x="16" y="8"/>
                </a:cxn>
                <a:cxn ang="0">
                  <a:pos x="17" y="7"/>
                </a:cxn>
                <a:cxn ang="0">
                  <a:pos x="17" y="21"/>
                </a:cxn>
                <a:cxn ang="0">
                  <a:pos x="19" y="22"/>
                </a:cxn>
                <a:cxn ang="0">
                  <a:pos x="19" y="22"/>
                </a:cxn>
                <a:cxn ang="0">
                  <a:pos x="21" y="21"/>
                </a:cxn>
                <a:cxn ang="0">
                  <a:pos x="21" y="5"/>
                </a:cxn>
                <a:cxn ang="0">
                  <a:pos x="21" y="4"/>
                </a:cxn>
                <a:cxn ang="0">
                  <a:pos x="21" y="4"/>
                </a:cxn>
                <a:cxn ang="0">
                  <a:pos x="16" y="0"/>
                </a:cxn>
              </a:cxnLst>
              <a:rect l="0" t="0" r="r" b="b"/>
              <a:pathLst>
                <a:path w="21" h="44">
                  <a:moveTo>
                    <a:pt x="16" y="0"/>
                  </a:moveTo>
                  <a:cubicBezTo>
                    <a:pt x="16" y="0"/>
                    <a:pt x="16" y="0"/>
                    <a:pt x="16"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1" y="22"/>
                    <a:pt x="2" y="22"/>
                  </a:cubicBezTo>
                  <a:cubicBezTo>
                    <a:pt x="3" y="22"/>
                    <a:pt x="3" y="22"/>
                    <a:pt x="3" y="22"/>
                  </a:cubicBezTo>
                  <a:cubicBezTo>
                    <a:pt x="3" y="22"/>
                    <a:pt x="4" y="21"/>
                    <a:pt x="4" y="21"/>
                  </a:cubicBezTo>
                  <a:cubicBezTo>
                    <a:pt x="4" y="7"/>
                    <a:pt x="4" y="7"/>
                    <a:pt x="4" y="7"/>
                  </a:cubicBezTo>
                  <a:cubicBezTo>
                    <a:pt x="4" y="7"/>
                    <a:pt x="5" y="8"/>
                    <a:pt x="5" y="8"/>
                  </a:cubicBezTo>
                  <a:cubicBezTo>
                    <a:pt x="5" y="42"/>
                    <a:pt x="5" y="42"/>
                    <a:pt x="5" y="42"/>
                  </a:cubicBezTo>
                  <a:cubicBezTo>
                    <a:pt x="5" y="43"/>
                    <a:pt x="6" y="44"/>
                    <a:pt x="7" y="44"/>
                  </a:cubicBezTo>
                  <a:cubicBezTo>
                    <a:pt x="8" y="44"/>
                    <a:pt x="8" y="44"/>
                    <a:pt x="8" y="44"/>
                  </a:cubicBezTo>
                  <a:cubicBezTo>
                    <a:pt x="9" y="44"/>
                    <a:pt x="10" y="43"/>
                    <a:pt x="10" y="42"/>
                  </a:cubicBezTo>
                  <a:cubicBezTo>
                    <a:pt x="10" y="22"/>
                    <a:pt x="10" y="22"/>
                    <a:pt x="10" y="22"/>
                  </a:cubicBezTo>
                  <a:cubicBezTo>
                    <a:pt x="11" y="22"/>
                    <a:pt x="11" y="22"/>
                    <a:pt x="11" y="22"/>
                  </a:cubicBezTo>
                  <a:cubicBezTo>
                    <a:pt x="11" y="42"/>
                    <a:pt x="11" y="42"/>
                    <a:pt x="11" y="42"/>
                  </a:cubicBezTo>
                  <a:cubicBezTo>
                    <a:pt x="11" y="43"/>
                    <a:pt x="12" y="44"/>
                    <a:pt x="13" y="44"/>
                  </a:cubicBezTo>
                  <a:cubicBezTo>
                    <a:pt x="14" y="44"/>
                    <a:pt x="14" y="44"/>
                    <a:pt x="14" y="44"/>
                  </a:cubicBezTo>
                  <a:cubicBezTo>
                    <a:pt x="15" y="44"/>
                    <a:pt x="16" y="43"/>
                    <a:pt x="16" y="42"/>
                  </a:cubicBezTo>
                  <a:cubicBezTo>
                    <a:pt x="16" y="8"/>
                    <a:pt x="16" y="8"/>
                    <a:pt x="16" y="8"/>
                  </a:cubicBezTo>
                  <a:cubicBezTo>
                    <a:pt x="16" y="8"/>
                    <a:pt x="17" y="7"/>
                    <a:pt x="17" y="7"/>
                  </a:cubicBezTo>
                  <a:cubicBezTo>
                    <a:pt x="17" y="21"/>
                    <a:pt x="17" y="21"/>
                    <a:pt x="17" y="21"/>
                  </a:cubicBezTo>
                  <a:cubicBezTo>
                    <a:pt x="17" y="21"/>
                    <a:pt x="18" y="22"/>
                    <a:pt x="19" y="22"/>
                  </a:cubicBezTo>
                  <a:cubicBezTo>
                    <a:pt x="19" y="22"/>
                    <a:pt x="19" y="22"/>
                    <a:pt x="19" y="22"/>
                  </a:cubicBezTo>
                  <a:cubicBezTo>
                    <a:pt x="20" y="22"/>
                    <a:pt x="21" y="21"/>
                    <a:pt x="21" y="21"/>
                  </a:cubicBezTo>
                  <a:cubicBezTo>
                    <a:pt x="21" y="5"/>
                    <a:pt x="21" y="5"/>
                    <a:pt x="21" y="5"/>
                  </a:cubicBezTo>
                  <a:cubicBezTo>
                    <a:pt x="21" y="4"/>
                    <a:pt x="21" y="4"/>
                    <a:pt x="21" y="4"/>
                  </a:cubicBezTo>
                  <a:cubicBezTo>
                    <a:pt x="21" y="4"/>
                    <a:pt x="21" y="4"/>
                    <a:pt x="21" y="4"/>
                  </a:cubicBezTo>
                  <a:cubicBezTo>
                    <a:pt x="21" y="2"/>
                    <a:pt x="19" y="1"/>
                    <a:pt x="16" y="0"/>
                  </a:cubicBez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3" name="Oval 179"/>
            <p:cNvSpPr>
              <a:spLocks noChangeArrowheads="1"/>
            </p:cNvSpPr>
            <p:nvPr/>
          </p:nvSpPr>
          <p:spPr bwMode="auto">
            <a:xfrm>
              <a:off x="2019300" y="3875088"/>
              <a:ext cx="33338" cy="34925"/>
            </a:xfrm>
            <a:prstGeom prst="ellipse">
              <a:avLst/>
            </a:pr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4" name="Freeform 180"/>
            <p:cNvSpPr>
              <a:spLocks/>
            </p:cNvSpPr>
            <p:nvPr/>
          </p:nvSpPr>
          <p:spPr bwMode="auto">
            <a:xfrm>
              <a:off x="2093913" y="3906838"/>
              <a:ext cx="79375" cy="174625"/>
            </a:xfrm>
            <a:custGeom>
              <a:avLst/>
              <a:gdLst/>
              <a:ahLst/>
              <a:cxnLst>
                <a:cxn ang="0">
                  <a:pos x="16" y="0"/>
                </a:cxn>
                <a:cxn ang="0">
                  <a:pos x="16" y="0"/>
                </a:cxn>
                <a:cxn ang="0">
                  <a:pos x="5" y="0"/>
                </a:cxn>
                <a:cxn ang="0">
                  <a:pos x="5" y="0"/>
                </a:cxn>
                <a:cxn ang="0">
                  <a:pos x="0" y="4"/>
                </a:cxn>
                <a:cxn ang="0">
                  <a:pos x="0" y="4"/>
                </a:cxn>
                <a:cxn ang="0">
                  <a:pos x="0" y="5"/>
                </a:cxn>
                <a:cxn ang="0">
                  <a:pos x="0" y="21"/>
                </a:cxn>
                <a:cxn ang="0">
                  <a:pos x="2" y="22"/>
                </a:cxn>
                <a:cxn ang="0">
                  <a:pos x="2" y="22"/>
                </a:cxn>
                <a:cxn ang="0">
                  <a:pos x="4" y="21"/>
                </a:cxn>
                <a:cxn ang="0">
                  <a:pos x="4" y="7"/>
                </a:cxn>
                <a:cxn ang="0">
                  <a:pos x="5" y="8"/>
                </a:cxn>
                <a:cxn ang="0">
                  <a:pos x="5" y="42"/>
                </a:cxn>
                <a:cxn ang="0">
                  <a:pos x="7" y="44"/>
                </a:cxn>
                <a:cxn ang="0">
                  <a:pos x="8" y="44"/>
                </a:cxn>
                <a:cxn ang="0">
                  <a:pos x="10" y="42"/>
                </a:cxn>
                <a:cxn ang="0">
                  <a:pos x="10" y="22"/>
                </a:cxn>
                <a:cxn ang="0">
                  <a:pos x="11" y="22"/>
                </a:cxn>
                <a:cxn ang="0">
                  <a:pos x="11" y="42"/>
                </a:cxn>
                <a:cxn ang="0">
                  <a:pos x="12" y="44"/>
                </a:cxn>
                <a:cxn ang="0">
                  <a:pos x="14" y="44"/>
                </a:cxn>
                <a:cxn ang="0">
                  <a:pos x="16" y="42"/>
                </a:cxn>
                <a:cxn ang="0">
                  <a:pos x="16" y="8"/>
                </a:cxn>
                <a:cxn ang="0">
                  <a:pos x="17" y="7"/>
                </a:cxn>
                <a:cxn ang="0">
                  <a:pos x="17" y="21"/>
                </a:cxn>
                <a:cxn ang="0">
                  <a:pos x="18" y="22"/>
                </a:cxn>
                <a:cxn ang="0">
                  <a:pos x="19" y="22"/>
                </a:cxn>
                <a:cxn ang="0">
                  <a:pos x="21" y="21"/>
                </a:cxn>
                <a:cxn ang="0">
                  <a:pos x="21" y="5"/>
                </a:cxn>
                <a:cxn ang="0">
                  <a:pos x="21" y="4"/>
                </a:cxn>
                <a:cxn ang="0">
                  <a:pos x="21" y="4"/>
                </a:cxn>
                <a:cxn ang="0">
                  <a:pos x="16" y="0"/>
                </a:cxn>
              </a:cxnLst>
              <a:rect l="0" t="0" r="r" b="b"/>
              <a:pathLst>
                <a:path w="21" h="44">
                  <a:moveTo>
                    <a:pt x="16" y="0"/>
                  </a:moveTo>
                  <a:cubicBezTo>
                    <a:pt x="16" y="0"/>
                    <a:pt x="16" y="0"/>
                    <a:pt x="16"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1" y="22"/>
                    <a:pt x="2" y="22"/>
                  </a:cubicBezTo>
                  <a:cubicBezTo>
                    <a:pt x="2" y="22"/>
                    <a:pt x="2" y="22"/>
                    <a:pt x="2" y="22"/>
                  </a:cubicBezTo>
                  <a:cubicBezTo>
                    <a:pt x="3" y="22"/>
                    <a:pt x="4" y="21"/>
                    <a:pt x="4" y="21"/>
                  </a:cubicBezTo>
                  <a:cubicBezTo>
                    <a:pt x="4" y="7"/>
                    <a:pt x="4" y="7"/>
                    <a:pt x="4" y="7"/>
                  </a:cubicBezTo>
                  <a:cubicBezTo>
                    <a:pt x="4" y="8"/>
                    <a:pt x="5" y="8"/>
                    <a:pt x="5" y="8"/>
                  </a:cubicBezTo>
                  <a:cubicBezTo>
                    <a:pt x="5" y="42"/>
                    <a:pt x="5" y="42"/>
                    <a:pt x="5" y="42"/>
                  </a:cubicBezTo>
                  <a:cubicBezTo>
                    <a:pt x="5" y="43"/>
                    <a:pt x="6" y="44"/>
                    <a:pt x="7" y="44"/>
                  </a:cubicBezTo>
                  <a:cubicBezTo>
                    <a:pt x="8" y="44"/>
                    <a:pt x="8" y="44"/>
                    <a:pt x="8" y="44"/>
                  </a:cubicBezTo>
                  <a:cubicBezTo>
                    <a:pt x="9" y="44"/>
                    <a:pt x="10" y="43"/>
                    <a:pt x="10" y="42"/>
                  </a:cubicBezTo>
                  <a:cubicBezTo>
                    <a:pt x="10" y="22"/>
                    <a:pt x="10" y="22"/>
                    <a:pt x="10" y="22"/>
                  </a:cubicBezTo>
                  <a:cubicBezTo>
                    <a:pt x="11" y="22"/>
                    <a:pt x="11" y="22"/>
                    <a:pt x="11" y="22"/>
                  </a:cubicBezTo>
                  <a:cubicBezTo>
                    <a:pt x="11" y="42"/>
                    <a:pt x="11" y="42"/>
                    <a:pt x="11" y="42"/>
                  </a:cubicBezTo>
                  <a:cubicBezTo>
                    <a:pt x="11" y="43"/>
                    <a:pt x="12" y="44"/>
                    <a:pt x="12" y="44"/>
                  </a:cubicBezTo>
                  <a:cubicBezTo>
                    <a:pt x="14" y="44"/>
                    <a:pt x="14" y="44"/>
                    <a:pt x="14" y="44"/>
                  </a:cubicBezTo>
                  <a:cubicBezTo>
                    <a:pt x="15" y="44"/>
                    <a:pt x="16" y="43"/>
                    <a:pt x="16" y="42"/>
                  </a:cubicBezTo>
                  <a:cubicBezTo>
                    <a:pt x="16" y="8"/>
                    <a:pt x="16" y="8"/>
                    <a:pt x="16" y="8"/>
                  </a:cubicBezTo>
                  <a:cubicBezTo>
                    <a:pt x="16" y="8"/>
                    <a:pt x="17" y="8"/>
                    <a:pt x="17" y="7"/>
                  </a:cubicBezTo>
                  <a:cubicBezTo>
                    <a:pt x="17" y="21"/>
                    <a:pt x="17" y="21"/>
                    <a:pt x="17" y="21"/>
                  </a:cubicBezTo>
                  <a:cubicBezTo>
                    <a:pt x="17" y="21"/>
                    <a:pt x="18" y="22"/>
                    <a:pt x="18" y="22"/>
                  </a:cubicBezTo>
                  <a:cubicBezTo>
                    <a:pt x="19" y="22"/>
                    <a:pt x="19" y="22"/>
                    <a:pt x="19" y="22"/>
                  </a:cubicBezTo>
                  <a:cubicBezTo>
                    <a:pt x="20" y="22"/>
                    <a:pt x="21" y="21"/>
                    <a:pt x="21" y="21"/>
                  </a:cubicBezTo>
                  <a:cubicBezTo>
                    <a:pt x="21" y="5"/>
                    <a:pt x="21" y="5"/>
                    <a:pt x="21" y="5"/>
                  </a:cubicBezTo>
                  <a:cubicBezTo>
                    <a:pt x="21" y="4"/>
                    <a:pt x="21" y="4"/>
                    <a:pt x="21" y="4"/>
                  </a:cubicBezTo>
                  <a:cubicBezTo>
                    <a:pt x="21" y="4"/>
                    <a:pt x="21" y="4"/>
                    <a:pt x="21" y="4"/>
                  </a:cubicBezTo>
                  <a:cubicBezTo>
                    <a:pt x="21" y="2"/>
                    <a:pt x="18" y="1"/>
                    <a:pt x="16" y="0"/>
                  </a:cubicBez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5" name="Oval 181"/>
            <p:cNvSpPr>
              <a:spLocks noChangeArrowheads="1"/>
            </p:cNvSpPr>
            <p:nvPr/>
          </p:nvSpPr>
          <p:spPr bwMode="auto">
            <a:xfrm>
              <a:off x="2117725" y="3867150"/>
              <a:ext cx="33338" cy="34925"/>
            </a:xfrm>
            <a:prstGeom prst="ellipse">
              <a:avLst/>
            </a:pr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6" name="Freeform 182"/>
            <p:cNvSpPr>
              <a:spLocks/>
            </p:cNvSpPr>
            <p:nvPr/>
          </p:nvSpPr>
          <p:spPr bwMode="auto">
            <a:xfrm>
              <a:off x="2192338" y="3906838"/>
              <a:ext cx="76200" cy="174625"/>
            </a:xfrm>
            <a:custGeom>
              <a:avLst/>
              <a:gdLst/>
              <a:ahLst/>
              <a:cxnLst>
                <a:cxn ang="0">
                  <a:pos x="15" y="0"/>
                </a:cxn>
                <a:cxn ang="0">
                  <a:pos x="15" y="0"/>
                </a:cxn>
                <a:cxn ang="0">
                  <a:pos x="5" y="0"/>
                </a:cxn>
                <a:cxn ang="0">
                  <a:pos x="5" y="0"/>
                </a:cxn>
                <a:cxn ang="0">
                  <a:pos x="0" y="4"/>
                </a:cxn>
                <a:cxn ang="0">
                  <a:pos x="0" y="4"/>
                </a:cxn>
                <a:cxn ang="0">
                  <a:pos x="0" y="5"/>
                </a:cxn>
                <a:cxn ang="0">
                  <a:pos x="0" y="21"/>
                </a:cxn>
                <a:cxn ang="0">
                  <a:pos x="1" y="22"/>
                </a:cxn>
                <a:cxn ang="0">
                  <a:pos x="2" y="22"/>
                </a:cxn>
                <a:cxn ang="0">
                  <a:pos x="3" y="21"/>
                </a:cxn>
                <a:cxn ang="0">
                  <a:pos x="3" y="7"/>
                </a:cxn>
                <a:cxn ang="0">
                  <a:pos x="5" y="8"/>
                </a:cxn>
                <a:cxn ang="0">
                  <a:pos x="5" y="42"/>
                </a:cxn>
                <a:cxn ang="0">
                  <a:pos x="6" y="44"/>
                </a:cxn>
                <a:cxn ang="0">
                  <a:pos x="8" y="44"/>
                </a:cxn>
                <a:cxn ang="0">
                  <a:pos x="10" y="42"/>
                </a:cxn>
                <a:cxn ang="0">
                  <a:pos x="10" y="22"/>
                </a:cxn>
                <a:cxn ang="0">
                  <a:pos x="10" y="22"/>
                </a:cxn>
                <a:cxn ang="0">
                  <a:pos x="10" y="42"/>
                </a:cxn>
                <a:cxn ang="0">
                  <a:pos x="12" y="44"/>
                </a:cxn>
                <a:cxn ang="0">
                  <a:pos x="14" y="44"/>
                </a:cxn>
                <a:cxn ang="0">
                  <a:pos x="15" y="42"/>
                </a:cxn>
                <a:cxn ang="0">
                  <a:pos x="15" y="8"/>
                </a:cxn>
                <a:cxn ang="0">
                  <a:pos x="17" y="7"/>
                </a:cxn>
                <a:cxn ang="0">
                  <a:pos x="17" y="21"/>
                </a:cxn>
                <a:cxn ang="0">
                  <a:pos x="18" y="22"/>
                </a:cxn>
                <a:cxn ang="0">
                  <a:pos x="19" y="22"/>
                </a:cxn>
                <a:cxn ang="0">
                  <a:pos x="20" y="21"/>
                </a:cxn>
                <a:cxn ang="0">
                  <a:pos x="20" y="5"/>
                </a:cxn>
                <a:cxn ang="0">
                  <a:pos x="20" y="4"/>
                </a:cxn>
                <a:cxn ang="0">
                  <a:pos x="20" y="4"/>
                </a:cxn>
                <a:cxn ang="0">
                  <a:pos x="15" y="0"/>
                </a:cxn>
              </a:cxnLst>
              <a:rect l="0" t="0" r="r" b="b"/>
              <a:pathLst>
                <a:path w="20" h="44">
                  <a:moveTo>
                    <a:pt x="15" y="0"/>
                  </a:moveTo>
                  <a:cubicBezTo>
                    <a:pt x="15" y="0"/>
                    <a:pt x="15" y="0"/>
                    <a:pt x="15"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0" y="22"/>
                    <a:pt x="1" y="22"/>
                  </a:cubicBezTo>
                  <a:cubicBezTo>
                    <a:pt x="2" y="22"/>
                    <a:pt x="2" y="22"/>
                    <a:pt x="2" y="22"/>
                  </a:cubicBezTo>
                  <a:cubicBezTo>
                    <a:pt x="3" y="22"/>
                    <a:pt x="3" y="21"/>
                    <a:pt x="3" y="21"/>
                  </a:cubicBezTo>
                  <a:cubicBezTo>
                    <a:pt x="3" y="7"/>
                    <a:pt x="3" y="7"/>
                    <a:pt x="3" y="7"/>
                  </a:cubicBezTo>
                  <a:cubicBezTo>
                    <a:pt x="4" y="8"/>
                    <a:pt x="4" y="8"/>
                    <a:pt x="5" y="8"/>
                  </a:cubicBezTo>
                  <a:cubicBezTo>
                    <a:pt x="5" y="42"/>
                    <a:pt x="5" y="42"/>
                    <a:pt x="5" y="42"/>
                  </a:cubicBezTo>
                  <a:cubicBezTo>
                    <a:pt x="5" y="43"/>
                    <a:pt x="5" y="44"/>
                    <a:pt x="6" y="44"/>
                  </a:cubicBezTo>
                  <a:cubicBezTo>
                    <a:pt x="8" y="44"/>
                    <a:pt x="8" y="44"/>
                    <a:pt x="8" y="44"/>
                  </a:cubicBezTo>
                  <a:cubicBezTo>
                    <a:pt x="9" y="44"/>
                    <a:pt x="10" y="43"/>
                    <a:pt x="10" y="42"/>
                  </a:cubicBezTo>
                  <a:cubicBezTo>
                    <a:pt x="10" y="22"/>
                    <a:pt x="10" y="22"/>
                    <a:pt x="10" y="22"/>
                  </a:cubicBezTo>
                  <a:cubicBezTo>
                    <a:pt x="10" y="22"/>
                    <a:pt x="10" y="22"/>
                    <a:pt x="10" y="22"/>
                  </a:cubicBezTo>
                  <a:cubicBezTo>
                    <a:pt x="10" y="42"/>
                    <a:pt x="10" y="42"/>
                    <a:pt x="10" y="42"/>
                  </a:cubicBezTo>
                  <a:cubicBezTo>
                    <a:pt x="10" y="43"/>
                    <a:pt x="11" y="44"/>
                    <a:pt x="12" y="44"/>
                  </a:cubicBezTo>
                  <a:cubicBezTo>
                    <a:pt x="14" y="44"/>
                    <a:pt x="14" y="44"/>
                    <a:pt x="14" y="44"/>
                  </a:cubicBezTo>
                  <a:cubicBezTo>
                    <a:pt x="15" y="44"/>
                    <a:pt x="15" y="43"/>
                    <a:pt x="15" y="42"/>
                  </a:cubicBezTo>
                  <a:cubicBezTo>
                    <a:pt x="15" y="8"/>
                    <a:pt x="15" y="8"/>
                    <a:pt x="15" y="8"/>
                  </a:cubicBezTo>
                  <a:cubicBezTo>
                    <a:pt x="16" y="8"/>
                    <a:pt x="16" y="8"/>
                    <a:pt x="17" y="7"/>
                  </a:cubicBezTo>
                  <a:cubicBezTo>
                    <a:pt x="17" y="21"/>
                    <a:pt x="17" y="21"/>
                    <a:pt x="17" y="21"/>
                  </a:cubicBezTo>
                  <a:cubicBezTo>
                    <a:pt x="17" y="21"/>
                    <a:pt x="17" y="22"/>
                    <a:pt x="18" y="22"/>
                  </a:cubicBezTo>
                  <a:cubicBezTo>
                    <a:pt x="19" y="22"/>
                    <a:pt x="19" y="22"/>
                    <a:pt x="19" y="22"/>
                  </a:cubicBezTo>
                  <a:cubicBezTo>
                    <a:pt x="20" y="22"/>
                    <a:pt x="20" y="21"/>
                    <a:pt x="20" y="21"/>
                  </a:cubicBezTo>
                  <a:cubicBezTo>
                    <a:pt x="20" y="5"/>
                    <a:pt x="20" y="5"/>
                    <a:pt x="20" y="5"/>
                  </a:cubicBezTo>
                  <a:cubicBezTo>
                    <a:pt x="20" y="4"/>
                    <a:pt x="20" y="4"/>
                    <a:pt x="20" y="4"/>
                  </a:cubicBezTo>
                  <a:cubicBezTo>
                    <a:pt x="20" y="4"/>
                    <a:pt x="20" y="4"/>
                    <a:pt x="20" y="4"/>
                  </a:cubicBezTo>
                  <a:cubicBezTo>
                    <a:pt x="20" y="2"/>
                    <a:pt x="18" y="1"/>
                    <a:pt x="15" y="0"/>
                  </a:cubicBez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7" name="Oval 183"/>
            <p:cNvSpPr>
              <a:spLocks noChangeArrowheads="1"/>
            </p:cNvSpPr>
            <p:nvPr/>
          </p:nvSpPr>
          <p:spPr bwMode="auto">
            <a:xfrm>
              <a:off x="2214563" y="3867150"/>
              <a:ext cx="31750" cy="34925"/>
            </a:xfrm>
            <a:prstGeom prst="ellipse">
              <a:avLst/>
            </a:pr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8" name="Freeform 184"/>
            <p:cNvSpPr>
              <a:spLocks/>
            </p:cNvSpPr>
            <p:nvPr/>
          </p:nvSpPr>
          <p:spPr bwMode="auto">
            <a:xfrm>
              <a:off x="2290763" y="3906838"/>
              <a:ext cx="76200" cy="174625"/>
            </a:xfrm>
            <a:custGeom>
              <a:avLst/>
              <a:gdLst/>
              <a:ahLst/>
              <a:cxnLst>
                <a:cxn ang="0">
                  <a:pos x="15" y="0"/>
                </a:cxn>
                <a:cxn ang="0">
                  <a:pos x="15" y="0"/>
                </a:cxn>
                <a:cxn ang="0">
                  <a:pos x="4" y="0"/>
                </a:cxn>
                <a:cxn ang="0">
                  <a:pos x="4" y="0"/>
                </a:cxn>
                <a:cxn ang="0">
                  <a:pos x="0" y="4"/>
                </a:cxn>
                <a:cxn ang="0">
                  <a:pos x="0" y="4"/>
                </a:cxn>
                <a:cxn ang="0">
                  <a:pos x="0" y="5"/>
                </a:cxn>
                <a:cxn ang="0">
                  <a:pos x="0" y="21"/>
                </a:cxn>
                <a:cxn ang="0">
                  <a:pos x="1" y="22"/>
                </a:cxn>
                <a:cxn ang="0">
                  <a:pos x="2" y="22"/>
                </a:cxn>
                <a:cxn ang="0">
                  <a:pos x="3" y="21"/>
                </a:cxn>
                <a:cxn ang="0">
                  <a:pos x="3" y="7"/>
                </a:cxn>
                <a:cxn ang="0">
                  <a:pos x="4" y="8"/>
                </a:cxn>
                <a:cxn ang="0">
                  <a:pos x="4" y="42"/>
                </a:cxn>
                <a:cxn ang="0">
                  <a:pos x="6" y="44"/>
                </a:cxn>
                <a:cxn ang="0">
                  <a:pos x="8" y="44"/>
                </a:cxn>
                <a:cxn ang="0">
                  <a:pos x="9" y="42"/>
                </a:cxn>
                <a:cxn ang="0">
                  <a:pos x="9" y="22"/>
                </a:cxn>
                <a:cxn ang="0">
                  <a:pos x="10" y="22"/>
                </a:cxn>
                <a:cxn ang="0">
                  <a:pos x="10" y="42"/>
                </a:cxn>
                <a:cxn ang="0">
                  <a:pos x="12" y="44"/>
                </a:cxn>
                <a:cxn ang="0">
                  <a:pos x="14" y="44"/>
                </a:cxn>
                <a:cxn ang="0">
                  <a:pos x="15" y="42"/>
                </a:cxn>
                <a:cxn ang="0">
                  <a:pos x="15" y="8"/>
                </a:cxn>
                <a:cxn ang="0">
                  <a:pos x="16" y="7"/>
                </a:cxn>
                <a:cxn ang="0">
                  <a:pos x="16" y="21"/>
                </a:cxn>
                <a:cxn ang="0">
                  <a:pos x="18" y="22"/>
                </a:cxn>
                <a:cxn ang="0">
                  <a:pos x="18" y="22"/>
                </a:cxn>
                <a:cxn ang="0">
                  <a:pos x="20" y="21"/>
                </a:cxn>
                <a:cxn ang="0">
                  <a:pos x="20" y="5"/>
                </a:cxn>
                <a:cxn ang="0">
                  <a:pos x="20" y="4"/>
                </a:cxn>
                <a:cxn ang="0">
                  <a:pos x="20" y="4"/>
                </a:cxn>
                <a:cxn ang="0">
                  <a:pos x="15" y="0"/>
                </a:cxn>
              </a:cxnLst>
              <a:rect l="0" t="0" r="r" b="b"/>
              <a:pathLst>
                <a:path w="20" h="44">
                  <a:moveTo>
                    <a:pt x="15" y="0"/>
                  </a:moveTo>
                  <a:cubicBezTo>
                    <a:pt x="15" y="0"/>
                    <a:pt x="15" y="0"/>
                    <a:pt x="15" y="0"/>
                  </a:cubicBezTo>
                  <a:cubicBezTo>
                    <a:pt x="4" y="0"/>
                    <a:pt x="4" y="0"/>
                    <a:pt x="4" y="0"/>
                  </a:cubicBezTo>
                  <a:cubicBezTo>
                    <a:pt x="4" y="0"/>
                    <a:pt x="4" y="0"/>
                    <a:pt x="4" y="0"/>
                  </a:cubicBezTo>
                  <a:cubicBezTo>
                    <a:pt x="2" y="1"/>
                    <a:pt x="0" y="2"/>
                    <a:pt x="0" y="4"/>
                  </a:cubicBezTo>
                  <a:cubicBezTo>
                    <a:pt x="0" y="4"/>
                    <a:pt x="0" y="4"/>
                    <a:pt x="0" y="4"/>
                  </a:cubicBezTo>
                  <a:cubicBezTo>
                    <a:pt x="0" y="4"/>
                    <a:pt x="0" y="4"/>
                    <a:pt x="0" y="5"/>
                  </a:cubicBezTo>
                  <a:cubicBezTo>
                    <a:pt x="0" y="21"/>
                    <a:pt x="0" y="21"/>
                    <a:pt x="0" y="21"/>
                  </a:cubicBezTo>
                  <a:cubicBezTo>
                    <a:pt x="0" y="21"/>
                    <a:pt x="0" y="22"/>
                    <a:pt x="1" y="22"/>
                  </a:cubicBezTo>
                  <a:cubicBezTo>
                    <a:pt x="2" y="22"/>
                    <a:pt x="2" y="22"/>
                    <a:pt x="2" y="22"/>
                  </a:cubicBezTo>
                  <a:cubicBezTo>
                    <a:pt x="3" y="22"/>
                    <a:pt x="3" y="21"/>
                    <a:pt x="3" y="21"/>
                  </a:cubicBezTo>
                  <a:cubicBezTo>
                    <a:pt x="3" y="7"/>
                    <a:pt x="3" y="7"/>
                    <a:pt x="3" y="7"/>
                  </a:cubicBezTo>
                  <a:cubicBezTo>
                    <a:pt x="4" y="8"/>
                    <a:pt x="4" y="8"/>
                    <a:pt x="4" y="8"/>
                  </a:cubicBezTo>
                  <a:cubicBezTo>
                    <a:pt x="4" y="42"/>
                    <a:pt x="4" y="42"/>
                    <a:pt x="4" y="42"/>
                  </a:cubicBezTo>
                  <a:cubicBezTo>
                    <a:pt x="4" y="43"/>
                    <a:pt x="5" y="44"/>
                    <a:pt x="6" y="44"/>
                  </a:cubicBezTo>
                  <a:cubicBezTo>
                    <a:pt x="8" y="44"/>
                    <a:pt x="8" y="44"/>
                    <a:pt x="8" y="44"/>
                  </a:cubicBezTo>
                  <a:cubicBezTo>
                    <a:pt x="9" y="44"/>
                    <a:pt x="9" y="43"/>
                    <a:pt x="9" y="42"/>
                  </a:cubicBezTo>
                  <a:cubicBezTo>
                    <a:pt x="9" y="22"/>
                    <a:pt x="9" y="22"/>
                    <a:pt x="9" y="22"/>
                  </a:cubicBezTo>
                  <a:cubicBezTo>
                    <a:pt x="10" y="22"/>
                    <a:pt x="10" y="22"/>
                    <a:pt x="10" y="22"/>
                  </a:cubicBezTo>
                  <a:cubicBezTo>
                    <a:pt x="10" y="42"/>
                    <a:pt x="10" y="42"/>
                    <a:pt x="10" y="42"/>
                  </a:cubicBezTo>
                  <a:cubicBezTo>
                    <a:pt x="10" y="43"/>
                    <a:pt x="11" y="44"/>
                    <a:pt x="12" y="44"/>
                  </a:cubicBezTo>
                  <a:cubicBezTo>
                    <a:pt x="14" y="44"/>
                    <a:pt x="14" y="44"/>
                    <a:pt x="14" y="44"/>
                  </a:cubicBezTo>
                  <a:cubicBezTo>
                    <a:pt x="14" y="44"/>
                    <a:pt x="15" y="43"/>
                    <a:pt x="15" y="42"/>
                  </a:cubicBezTo>
                  <a:cubicBezTo>
                    <a:pt x="15" y="8"/>
                    <a:pt x="15" y="8"/>
                    <a:pt x="15" y="8"/>
                  </a:cubicBezTo>
                  <a:cubicBezTo>
                    <a:pt x="16" y="8"/>
                    <a:pt x="16" y="8"/>
                    <a:pt x="16" y="7"/>
                  </a:cubicBezTo>
                  <a:cubicBezTo>
                    <a:pt x="16" y="21"/>
                    <a:pt x="16" y="21"/>
                    <a:pt x="16" y="21"/>
                  </a:cubicBezTo>
                  <a:cubicBezTo>
                    <a:pt x="16" y="21"/>
                    <a:pt x="17" y="22"/>
                    <a:pt x="18" y="22"/>
                  </a:cubicBezTo>
                  <a:cubicBezTo>
                    <a:pt x="18" y="22"/>
                    <a:pt x="18" y="22"/>
                    <a:pt x="18" y="22"/>
                  </a:cubicBezTo>
                  <a:cubicBezTo>
                    <a:pt x="19" y="22"/>
                    <a:pt x="20" y="21"/>
                    <a:pt x="20" y="21"/>
                  </a:cubicBezTo>
                  <a:cubicBezTo>
                    <a:pt x="20" y="5"/>
                    <a:pt x="20" y="5"/>
                    <a:pt x="20" y="5"/>
                  </a:cubicBezTo>
                  <a:cubicBezTo>
                    <a:pt x="20" y="4"/>
                    <a:pt x="20" y="4"/>
                    <a:pt x="20" y="4"/>
                  </a:cubicBezTo>
                  <a:cubicBezTo>
                    <a:pt x="20" y="4"/>
                    <a:pt x="20" y="4"/>
                    <a:pt x="20" y="4"/>
                  </a:cubicBezTo>
                  <a:cubicBezTo>
                    <a:pt x="20" y="2"/>
                    <a:pt x="18" y="1"/>
                    <a:pt x="15" y="0"/>
                  </a:cubicBez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9" name="Oval 185"/>
            <p:cNvSpPr>
              <a:spLocks noChangeArrowheads="1"/>
            </p:cNvSpPr>
            <p:nvPr/>
          </p:nvSpPr>
          <p:spPr bwMode="auto">
            <a:xfrm>
              <a:off x="2309813" y="3867150"/>
              <a:ext cx="33338" cy="34925"/>
            </a:xfrm>
            <a:prstGeom prst="ellipse">
              <a:avLst/>
            </a:pr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0" name="Freeform 186"/>
            <p:cNvSpPr>
              <a:spLocks/>
            </p:cNvSpPr>
            <p:nvPr/>
          </p:nvSpPr>
          <p:spPr bwMode="auto">
            <a:xfrm>
              <a:off x="2384425" y="3906838"/>
              <a:ext cx="79375" cy="174625"/>
            </a:xfrm>
            <a:custGeom>
              <a:avLst/>
              <a:gdLst/>
              <a:ahLst/>
              <a:cxnLst>
                <a:cxn ang="0">
                  <a:pos x="16" y="0"/>
                </a:cxn>
                <a:cxn ang="0">
                  <a:pos x="16" y="0"/>
                </a:cxn>
                <a:cxn ang="0">
                  <a:pos x="5" y="0"/>
                </a:cxn>
                <a:cxn ang="0">
                  <a:pos x="5" y="0"/>
                </a:cxn>
                <a:cxn ang="0">
                  <a:pos x="0" y="4"/>
                </a:cxn>
                <a:cxn ang="0">
                  <a:pos x="0" y="4"/>
                </a:cxn>
                <a:cxn ang="0">
                  <a:pos x="0" y="5"/>
                </a:cxn>
                <a:cxn ang="0">
                  <a:pos x="0" y="21"/>
                </a:cxn>
                <a:cxn ang="0">
                  <a:pos x="2" y="22"/>
                </a:cxn>
                <a:cxn ang="0">
                  <a:pos x="2" y="22"/>
                </a:cxn>
                <a:cxn ang="0">
                  <a:pos x="4" y="21"/>
                </a:cxn>
                <a:cxn ang="0">
                  <a:pos x="4" y="7"/>
                </a:cxn>
                <a:cxn ang="0">
                  <a:pos x="5" y="8"/>
                </a:cxn>
                <a:cxn ang="0">
                  <a:pos x="5" y="42"/>
                </a:cxn>
                <a:cxn ang="0">
                  <a:pos x="7" y="44"/>
                </a:cxn>
                <a:cxn ang="0">
                  <a:pos x="8" y="44"/>
                </a:cxn>
                <a:cxn ang="0">
                  <a:pos x="10" y="42"/>
                </a:cxn>
                <a:cxn ang="0">
                  <a:pos x="10" y="22"/>
                </a:cxn>
                <a:cxn ang="0">
                  <a:pos x="11" y="22"/>
                </a:cxn>
                <a:cxn ang="0">
                  <a:pos x="11" y="42"/>
                </a:cxn>
                <a:cxn ang="0">
                  <a:pos x="13" y="44"/>
                </a:cxn>
                <a:cxn ang="0">
                  <a:pos x="14" y="44"/>
                </a:cxn>
                <a:cxn ang="0">
                  <a:pos x="16" y="42"/>
                </a:cxn>
                <a:cxn ang="0">
                  <a:pos x="16" y="8"/>
                </a:cxn>
                <a:cxn ang="0">
                  <a:pos x="17" y="7"/>
                </a:cxn>
                <a:cxn ang="0">
                  <a:pos x="17" y="21"/>
                </a:cxn>
                <a:cxn ang="0">
                  <a:pos x="18" y="22"/>
                </a:cxn>
                <a:cxn ang="0">
                  <a:pos x="19" y="22"/>
                </a:cxn>
                <a:cxn ang="0">
                  <a:pos x="21" y="21"/>
                </a:cxn>
                <a:cxn ang="0">
                  <a:pos x="21" y="5"/>
                </a:cxn>
                <a:cxn ang="0">
                  <a:pos x="21" y="4"/>
                </a:cxn>
                <a:cxn ang="0">
                  <a:pos x="21" y="4"/>
                </a:cxn>
                <a:cxn ang="0">
                  <a:pos x="16" y="0"/>
                </a:cxn>
              </a:cxnLst>
              <a:rect l="0" t="0" r="r" b="b"/>
              <a:pathLst>
                <a:path w="21" h="44">
                  <a:moveTo>
                    <a:pt x="16" y="0"/>
                  </a:moveTo>
                  <a:cubicBezTo>
                    <a:pt x="16" y="0"/>
                    <a:pt x="16" y="0"/>
                    <a:pt x="16"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1" y="22"/>
                    <a:pt x="2" y="22"/>
                  </a:cubicBezTo>
                  <a:cubicBezTo>
                    <a:pt x="2" y="22"/>
                    <a:pt x="2" y="22"/>
                    <a:pt x="2" y="22"/>
                  </a:cubicBezTo>
                  <a:cubicBezTo>
                    <a:pt x="3" y="22"/>
                    <a:pt x="4" y="21"/>
                    <a:pt x="4" y="21"/>
                  </a:cubicBezTo>
                  <a:cubicBezTo>
                    <a:pt x="4" y="7"/>
                    <a:pt x="4" y="7"/>
                    <a:pt x="4" y="7"/>
                  </a:cubicBezTo>
                  <a:cubicBezTo>
                    <a:pt x="4" y="8"/>
                    <a:pt x="5" y="8"/>
                    <a:pt x="5" y="8"/>
                  </a:cubicBezTo>
                  <a:cubicBezTo>
                    <a:pt x="5" y="42"/>
                    <a:pt x="5" y="42"/>
                    <a:pt x="5" y="42"/>
                  </a:cubicBezTo>
                  <a:cubicBezTo>
                    <a:pt x="5" y="43"/>
                    <a:pt x="6" y="44"/>
                    <a:pt x="7" y="44"/>
                  </a:cubicBezTo>
                  <a:cubicBezTo>
                    <a:pt x="8" y="44"/>
                    <a:pt x="8" y="44"/>
                    <a:pt x="8" y="44"/>
                  </a:cubicBezTo>
                  <a:cubicBezTo>
                    <a:pt x="9" y="44"/>
                    <a:pt x="10" y="43"/>
                    <a:pt x="10" y="42"/>
                  </a:cubicBezTo>
                  <a:cubicBezTo>
                    <a:pt x="10" y="22"/>
                    <a:pt x="10" y="22"/>
                    <a:pt x="10" y="22"/>
                  </a:cubicBezTo>
                  <a:cubicBezTo>
                    <a:pt x="11" y="22"/>
                    <a:pt x="11" y="22"/>
                    <a:pt x="11" y="22"/>
                  </a:cubicBezTo>
                  <a:cubicBezTo>
                    <a:pt x="11" y="42"/>
                    <a:pt x="11" y="42"/>
                    <a:pt x="11" y="42"/>
                  </a:cubicBezTo>
                  <a:cubicBezTo>
                    <a:pt x="11" y="43"/>
                    <a:pt x="12" y="44"/>
                    <a:pt x="13" y="44"/>
                  </a:cubicBezTo>
                  <a:cubicBezTo>
                    <a:pt x="14" y="44"/>
                    <a:pt x="14" y="44"/>
                    <a:pt x="14" y="44"/>
                  </a:cubicBezTo>
                  <a:cubicBezTo>
                    <a:pt x="15" y="44"/>
                    <a:pt x="16" y="43"/>
                    <a:pt x="16" y="42"/>
                  </a:cubicBezTo>
                  <a:cubicBezTo>
                    <a:pt x="16" y="8"/>
                    <a:pt x="16" y="8"/>
                    <a:pt x="16" y="8"/>
                  </a:cubicBezTo>
                  <a:cubicBezTo>
                    <a:pt x="16" y="8"/>
                    <a:pt x="17" y="8"/>
                    <a:pt x="17" y="7"/>
                  </a:cubicBezTo>
                  <a:cubicBezTo>
                    <a:pt x="17" y="21"/>
                    <a:pt x="17" y="21"/>
                    <a:pt x="17" y="21"/>
                  </a:cubicBezTo>
                  <a:cubicBezTo>
                    <a:pt x="17" y="21"/>
                    <a:pt x="18" y="22"/>
                    <a:pt x="18" y="22"/>
                  </a:cubicBezTo>
                  <a:cubicBezTo>
                    <a:pt x="19" y="22"/>
                    <a:pt x="19" y="22"/>
                    <a:pt x="19" y="22"/>
                  </a:cubicBezTo>
                  <a:cubicBezTo>
                    <a:pt x="20" y="22"/>
                    <a:pt x="21" y="21"/>
                    <a:pt x="21" y="21"/>
                  </a:cubicBezTo>
                  <a:cubicBezTo>
                    <a:pt x="21" y="5"/>
                    <a:pt x="21" y="5"/>
                    <a:pt x="21" y="5"/>
                  </a:cubicBezTo>
                  <a:cubicBezTo>
                    <a:pt x="21" y="4"/>
                    <a:pt x="21" y="4"/>
                    <a:pt x="21" y="4"/>
                  </a:cubicBezTo>
                  <a:cubicBezTo>
                    <a:pt x="21" y="4"/>
                    <a:pt x="21" y="4"/>
                    <a:pt x="21" y="4"/>
                  </a:cubicBezTo>
                  <a:cubicBezTo>
                    <a:pt x="21" y="2"/>
                    <a:pt x="19" y="1"/>
                    <a:pt x="16" y="0"/>
                  </a:cubicBez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1" name="Oval 187"/>
            <p:cNvSpPr>
              <a:spLocks noChangeArrowheads="1"/>
            </p:cNvSpPr>
            <p:nvPr/>
          </p:nvSpPr>
          <p:spPr bwMode="auto">
            <a:xfrm>
              <a:off x="2408238" y="3867150"/>
              <a:ext cx="33338" cy="34925"/>
            </a:xfrm>
            <a:prstGeom prst="ellipse">
              <a:avLst/>
            </a:pr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2" name="Freeform 188"/>
            <p:cNvSpPr>
              <a:spLocks/>
            </p:cNvSpPr>
            <p:nvPr/>
          </p:nvSpPr>
          <p:spPr bwMode="auto">
            <a:xfrm>
              <a:off x="2482850" y="3906838"/>
              <a:ext cx="76200" cy="174625"/>
            </a:xfrm>
            <a:custGeom>
              <a:avLst/>
              <a:gdLst/>
              <a:ahLst/>
              <a:cxnLst>
                <a:cxn ang="0">
                  <a:pos x="16" y="0"/>
                </a:cxn>
                <a:cxn ang="0">
                  <a:pos x="16" y="0"/>
                </a:cxn>
                <a:cxn ang="0">
                  <a:pos x="5" y="0"/>
                </a:cxn>
                <a:cxn ang="0">
                  <a:pos x="5" y="0"/>
                </a:cxn>
                <a:cxn ang="0">
                  <a:pos x="0" y="4"/>
                </a:cxn>
                <a:cxn ang="0">
                  <a:pos x="0" y="4"/>
                </a:cxn>
                <a:cxn ang="0">
                  <a:pos x="0" y="5"/>
                </a:cxn>
                <a:cxn ang="0">
                  <a:pos x="0" y="21"/>
                </a:cxn>
                <a:cxn ang="0">
                  <a:pos x="1" y="22"/>
                </a:cxn>
                <a:cxn ang="0">
                  <a:pos x="2" y="22"/>
                </a:cxn>
                <a:cxn ang="0">
                  <a:pos x="4" y="21"/>
                </a:cxn>
                <a:cxn ang="0">
                  <a:pos x="4" y="7"/>
                </a:cxn>
                <a:cxn ang="0">
                  <a:pos x="5" y="8"/>
                </a:cxn>
                <a:cxn ang="0">
                  <a:pos x="5" y="42"/>
                </a:cxn>
                <a:cxn ang="0">
                  <a:pos x="6" y="44"/>
                </a:cxn>
                <a:cxn ang="0">
                  <a:pos x="8" y="44"/>
                </a:cxn>
                <a:cxn ang="0">
                  <a:pos x="10" y="42"/>
                </a:cxn>
                <a:cxn ang="0">
                  <a:pos x="10" y="22"/>
                </a:cxn>
                <a:cxn ang="0">
                  <a:pos x="11" y="22"/>
                </a:cxn>
                <a:cxn ang="0">
                  <a:pos x="11" y="42"/>
                </a:cxn>
                <a:cxn ang="0">
                  <a:pos x="12" y="44"/>
                </a:cxn>
                <a:cxn ang="0">
                  <a:pos x="14" y="44"/>
                </a:cxn>
                <a:cxn ang="0">
                  <a:pos x="16" y="42"/>
                </a:cxn>
                <a:cxn ang="0">
                  <a:pos x="16" y="8"/>
                </a:cxn>
                <a:cxn ang="0">
                  <a:pos x="17" y="7"/>
                </a:cxn>
                <a:cxn ang="0">
                  <a:pos x="17" y="21"/>
                </a:cxn>
                <a:cxn ang="0">
                  <a:pos x="18" y="22"/>
                </a:cxn>
                <a:cxn ang="0">
                  <a:pos x="19" y="22"/>
                </a:cxn>
                <a:cxn ang="0">
                  <a:pos x="20" y="21"/>
                </a:cxn>
                <a:cxn ang="0">
                  <a:pos x="20" y="5"/>
                </a:cxn>
                <a:cxn ang="0">
                  <a:pos x="20" y="4"/>
                </a:cxn>
                <a:cxn ang="0">
                  <a:pos x="20" y="4"/>
                </a:cxn>
                <a:cxn ang="0">
                  <a:pos x="16" y="0"/>
                </a:cxn>
              </a:cxnLst>
              <a:rect l="0" t="0" r="r" b="b"/>
              <a:pathLst>
                <a:path w="20" h="44">
                  <a:moveTo>
                    <a:pt x="16" y="0"/>
                  </a:moveTo>
                  <a:cubicBezTo>
                    <a:pt x="16" y="0"/>
                    <a:pt x="16" y="0"/>
                    <a:pt x="16"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1" y="22"/>
                    <a:pt x="1" y="22"/>
                  </a:cubicBezTo>
                  <a:cubicBezTo>
                    <a:pt x="2" y="22"/>
                    <a:pt x="2" y="22"/>
                    <a:pt x="2" y="22"/>
                  </a:cubicBezTo>
                  <a:cubicBezTo>
                    <a:pt x="3" y="22"/>
                    <a:pt x="4" y="21"/>
                    <a:pt x="4" y="21"/>
                  </a:cubicBezTo>
                  <a:cubicBezTo>
                    <a:pt x="4" y="7"/>
                    <a:pt x="4" y="7"/>
                    <a:pt x="4" y="7"/>
                  </a:cubicBezTo>
                  <a:cubicBezTo>
                    <a:pt x="4" y="8"/>
                    <a:pt x="4" y="8"/>
                    <a:pt x="5" y="8"/>
                  </a:cubicBezTo>
                  <a:cubicBezTo>
                    <a:pt x="5" y="42"/>
                    <a:pt x="5" y="42"/>
                    <a:pt x="5" y="42"/>
                  </a:cubicBezTo>
                  <a:cubicBezTo>
                    <a:pt x="5" y="43"/>
                    <a:pt x="5" y="44"/>
                    <a:pt x="6" y="44"/>
                  </a:cubicBezTo>
                  <a:cubicBezTo>
                    <a:pt x="8" y="44"/>
                    <a:pt x="8" y="44"/>
                    <a:pt x="8" y="44"/>
                  </a:cubicBezTo>
                  <a:cubicBezTo>
                    <a:pt x="9" y="44"/>
                    <a:pt x="10" y="43"/>
                    <a:pt x="10" y="42"/>
                  </a:cubicBezTo>
                  <a:cubicBezTo>
                    <a:pt x="10" y="22"/>
                    <a:pt x="10" y="22"/>
                    <a:pt x="10" y="22"/>
                  </a:cubicBezTo>
                  <a:cubicBezTo>
                    <a:pt x="11" y="22"/>
                    <a:pt x="11" y="22"/>
                    <a:pt x="11" y="22"/>
                  </a:cubicBezTo>
                  <a:cubicBezTo>
                    <a:pt x="11" y="42"/>
                    <a:pt x="11" y="42"/>
                    <a:pt x="11" y="42"/>
                  </a:cubicBezTo>
                  <a:cubicBezTo>
                    <a:pt x="11" y="43"/>
                    <a:pt x="11" y="44"/>
                    <a:pt x="12" y="44"/>
                  </a:cubicBezTo>
                  <a:cubicBezTo>
                    <a:pt x="14" y="44"/>
                    <a:pt x="14" y="44"/>
                    <a:pt x="14" y="44"/>
                  </a:cubicBezTo>
                  <a:cubicBezTo>
                    <a:pt x="15" y="44"/>
                    <a:pt x="16" y="43"/>
                    <a:pt x="16" y="42"/>
                  </a:cubicBezTo>
                  <a:cubicBezTo>
                    <a:pt x="16" y="8"/>
                    <a:pt x="16" y="8"/>
                    <a:pt x="16" y="8"/>
                  </a:cubicBezTo>
                  <a:cubicBezTo>
                    <a:pt x="16" y="8"/>
                    <a:pt x="16" y="8"/>
                    <a:pt x="17" y="7"/>
                  </a:cubicBezTo>
                  <a:cubicBezTo>
                    <a:pt x="17" y="21"/>
                    <a:pt x="17" y="21"/>
                    <a:pt x="17" y="21"/>
                  </a:cubicBezTo>
                  <a:cubicBezTo>
                    <a:pt x="17" y="21"/>
                    <a:pt x="17" y="22"/>
                    <a:pt x="18" y="22"/>
                  </a:cubicBezTo>
                  <a:cubicBezTo>
                    <a:pt x="19" y="22"/>
                    <a:pt x="19" y="22"/>
                    <a:pt x="19" y="22"/>
                  </a:cubicBezTo>
                  <a:cubicBezTo>
                    <a:pt x="20" y="22"/>
                    <a:pt x="20" y="21"/>
                    <a:pt x="20" y="21"/>
                  </a:cubicBezTo>
                  <a:cubicBezTo>
                    <a:pt x="20" y="5"/>
                    <a:pt x="20" y="5"/>
                    <a:pt x="20" y="5"/>
                  </a:cubicBezTo>
                  <a:cubicBezTo>
                    <a:pt x="20" y="4"/>
                    <a:pt x="20" y="4"/>
                    <a:pt x="20" y="4"/>
                  </a:cubicBezTo>
                  <a:cubicBezTo>
                    <a:pt x="20" y="4"/>
                    <a:pt x="20" y="4"/>
                    <a:pt x="20" y="4"/>
                  </a:cubicBezTo>
                  <a:cubicBezTo>
                    <a:pt x="20" y="2"/>
                    <a:pt x="18" y="1"/>
                    <a:pt x="16" y="0"/>
                  </a:cubicBez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3" name="Oval 189"/>
            <p:cNvSpPr>
              <a:spLocks noChangeArrowheads="1"/>
            </p:cNvSpPr>
            <p:nvPr/>
          </p:nvSpPr>
          <p:spPr bwMode="auto">
            <a:xfrm>
              <a:off x="2506663" y="3867150"/>
              <a:ext cx="33338" cy="34925"/>
            </a:xfrm>
            <a:prstGeom prst="ellipse">
              <a:avLst/>
            </a:pr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4" name="Freeform 190"/>
            <p:cNvSpPr>
              <a:spLocks/>
            </p:cNvSpPr>
            <p:nvPr/>
          </p:nvSpPr>
          <p:spPr bwMode="auto">
            <a:xfrm>
              <a:off x="2581275" y="3906838"/>
              <a:ext cx="76200" cy="174625"/>
            </a:xfrm>
            <a:custGeom>
              <a:avLst/>
              <a:gdLst/>
              <a:ahLst/>
              <a:cxnLst>
                <a:cxn ang="0">
                  <a:pos x="15" y="0"/>
                </a:cxn>
                <a:cxn ang="0">
                  <a:pos x="15" y="0"/>
                </a:cxn>
                <a:cxn ang="0">
                  <a:pos x="4" y="0"/>
                </a:cxn>
                <a:cxn ang="0">
                  <a:pos x="4" y="0"/>
                </a:cxn>
                <a:cxn ang="0">
                  <a:pos x="0" y="4"/>
                </a:cxn>
                <a:cxn ang="0">
                  <a:pos x="0" y="4"/>
                </a:cxn>
                <a:cxn ang="0">
                  <a:pos x="0" y="5"/>
                </a:cxn>
                <a:cxn ang="0">
                  <a:pos x="0" y="21"/>
                </a:cxn>
                <a:cxn ang="0">
                  <a:pos x="1" y="22"/>
                </a:cxn>
                <a:cxn ang="0">
                  <a:pos x="2" y="22"/>
                </a:cxn>
                <a:cxn ang="0">
                  <a:pos x="3" y="21"/>
                </a:cxn>
                <a:cxn ang="0">
                  <a:pos x="3" y="7"/>
                </a:cxn>
                <a:cxn ang="0">
                  <a:pos x="4" y="8"/>
                </a:cxn>
                <a:cxn ang="0">
                  <a:pos x="4" y="42"/>
                </a:cxn>
                <a:cxn ang="0">
                  <a:pos x="6" y="44"/>
                </a:cxn>
                <a:cxn ang="0">
                  <a:pos x="8" y="44"/>
                </a:cxn>
                <a:cxn ang="0">
                  <a:pos x="9" y="42"/>
                </a:cxn>
                <a:cxn ang="0">
                  <a:pos x="9" y="22"/>
                </a:cxn>
                <a:cxn ang="0">
                  <a:pos x="10" y="22"/>
                </a:cxn>
                <a:cxn ang="0">
                  <a:pos x="10" y="42"/>
                </a:cxn>
                <a:cxn ang="0">
                  <a:pos x="12" y="44"/>
                </a:cxn>
                <a:cxn ang="0">
                  <a:pos x="14" y="44"/>
                </a:cxn>
                <a:cxn ang="0">
                  <a:pos x="15" y="42"/>
                </a:cxn>
                <a:cxn ang="0">
                  <a:pos x="15" y="8"/>
                </a:cxn>
                <a:cxn ang="0">
                  <a:pos x="16" y="7"/>
                </a:cxn>
                <a:cxn ang="0">
                  <a:pos x="16" y="21"/>
                </a:cxn>
                <a:cxn ang="0">
                  <a:pos x="18" y="22"/>
                </a:cxn>
                <a:cxn ang="0">
                  <a:pos x="19" y="22"/>
                </a:cxn>
                <a:cxn ang="0">
                  <a:pos x="20" y="21"/>
                </a:cxn>
                <a:cxn ang="0">
                  <a:pos x="20" y="5"/>
                </a:cxn>
                <a:cxn ang="0">
                  <a:pos x="20" y="4"/>
                </a:cxn>
                <a:cxn ang="0">
                  <a:pos x="20" y="4"/>
                </a:cxn>
                <a:cxn ang="0">
                  <a:pos x="15" y="0"/>
                </a:cxn>
              </a:cxnLst>
              <a:rect l="0" t="0" r="r" b="b"/>
              <a:pathLst>
                <a:path w="20" h="44">
                  <a:moveTo>
                    <a:pt x="15" y="0"/>
                  </a:moveTo>
                  <a:cubicBezTo>
                    <a:pt x="15" y="0"/>
                    <a:pt x="15" y="0"/>
                    <a:pt x="15" y="0"/>
                  </a:cubicBezTo>
                  <a:cubicBezTo>
                    <a:pt x="4" y="0"/>
                    <a:pt x="4" y="0"/>
                    <a:pt x="4" y="0"/>
                  </a:cubicBezTo>
                  <a:cubicBezTo>
                    <a:pt x="4" y="0"/>
                    <a:pt x="4" y="0"/>
                    <a:pt x="4" y="0"/>
                  </a:cubicBezTo>
                  <a:cubicBezTo>
                    <a:pt x="2" y="1"/>
                    <a:pt x="0" y="2"/>
                    <a:pt x="0" y="4"/>
                  </a:cubicBezTo>
                  <a:cubicBezTo>
                    <a:pt x="0" y="4"/>
                    <a:pt x="0" y="4"/>
                    <a:pt x="0" y="4"/>
                  </a:cubicBezTo>
                  <a:cubicBezTo>
                    <a:pt x="0" y="4"/>
                    <a:pt x="0" y="4"/>
                    <a:pt x="0" y="5"/>
                  </a:cubicBezTo>
                  <a:cubicBezTo>
                    <a:pt x="0" y="21"/>
                    <a:pt x="0" y="21"/>
                    <a:pt x="0" y="21"/>
                  </a:cubicBezTo>
                  <a:cubicBezTo>
                    <a:pt x="0" y="21"/>
                    <a:pt x="0" y="22"/>
                    <a:pt x="1" y="22"/>
                  </a:cubicBezTo>
                  <a:cubicBezTo>
                    <a:pt x="2" y="22"/>
                    <a:pt x="2" y="22"/>
                    <a:pt x="2" y="22"/>
                  </a:cubicBezTo>
                  <a:cubicBezTo>
                    <a:pt x="3" y="22"/>
                    <a:pt x="3" y="21"/>
                    <a:pt x="3" y="21"/>
                  </a:cubicBezTo>
                  <a:cubicBezTo>
                    <a:pt x="3" y="7"/>
                    <a:pt x="3" y="7"/>
                    <a:pt x="3" y="7"/>
                  </a:cubicBezTo>
                  <a:cubicBezTo>
                    <a:pt x="4" y="8"/>
                    <a:pt x="4" y="8"/>
                    <a:pt x="4" y="8"/>
                  </a:cubicBezTo>
                  <a:cubicBezTo>
                    <a:pt x="4" y="42"/>
                    <a:pt x="4" y="42"/>
                    <a:pt x="4" y="42"/>
                  </a:cubicBezTo>
                  <a:cubicBezTo>
                    <a:pt x="4" y="43"/>
                    <a:pt x="5" y="44"/>
                    <a:pt x="6" y="44"/>
                  </a:cubicBezTo>
                  <a:cubicBezTo>
                    <a:pt x="8" y="44"/>
                    <a:pt x="8" y="44"/>
                    <a:pt x="8" y="44"/>
                  </a:cubicBezTo>
                  <a:cubicBezTo>
                    <a:pt x="9" y="44"/>
                    <a:pt x="9" y="43"/>
                    <a:pt x="9" y="42"/>
                  </a:cubicBezTo>
                  <a:cubicBezTo>
                    <a:pt x="9" y="22"/>
                    <a:pt x="9" y="22"/>
                    <a:pt x="9" y="22"/>
                  </a:cubicBezTo>
                  <a:cubicBezTo>
                    <a:pt x="10" y="22"/>
                    <a:pt x="10" y="22"/>
                    <a:pt x="10" y="22"/>
                  </a:cubicBezTo>
                  <a:cubicBezTo>
                    <a:pt x="10" y="42"/>
                    <a:pt x="10" y="42"/>
                    <a:pt x="10" y="42"/>
                  </a:cubicBezTo>
                  <a:cubicBezTo>
                    <a:pt x="10" y="43"/>
                    <a:pt x="11" y="44"/>
                    <a:pt x="12" y="44"/>
                  </a:cubicBezTo>
                  <a:cubicBezTo>
                    <a:pt x="14" y="44"/>
                    <a:pt x="14" y="44"/>
                    <a:pt x="14" y="44"/>
                  </a:cubicBezTo>
                  <a:cubicBezTo>
                    <a:pt x="15" y="44"/>
                    <a:pt x="15" y="43"/>
                    <a:pt x="15" y="42"/>
                  </a:cubicBezTo>
                  <a:cubicBezTo>
                    <a:pt x="15" y="8"/>
                    <a:pt x="15" y="8"/>
                    <a:pt x="15" y="8"/>
                  </a:cubicBezTo>
                  <a:cubicBezTo>
                    <a:pt x="16" y="8"/>
                    <a:pt x="16" y="8"/>
                    <a:pt x="16" y="7"/>
                  </a:cubicBezTo>
                  <a:cubicBezTo>
                    <a:pt x="16" y="21"/>
                    <a:pt x="16" y="21"/>
                    <a:pt x="16" y="21"/>
                  </a:cubicBezTo>
                  <a:cubicBezTo>
                    <a:pt x="16" y="21"/>
                    <a:pt x="17" y="22"/>
                    <a:pt x="18" y="22"/>
                  </a:cubicBezTo>
                  <a:cubicBezTo>
                    <a:pt x="19" y="22"/>
                    <a:pt x="19" y="22"/>
                    <a:pt x="19" y="22"/>
                  </a:cubicBezTo>
                  <a:cubicBezTo>
                    <a:pt x="19" y="22"/>
                    <a:pt x="20" y="21"/>
                    <a:pt x="20" y="21"/>
                  </a:cubicBezTo>
                  <a:cubicBezTo>
                    <a:pt x="20" y="5"/>
                    <a:pt x="20" y="5"/>
                    <a:pt x="20" y="5"/>
                  </a:cubicBezTo>
                  <a:cubicBezTo>
                    <a:pt x="20" y="4"/>
                    <a:pt x="20" y="4"/>
                    <a:pt x="20" y="4"/>
                  </a:cubicBezTo>
                  <a:cubicBezTo>
                    <a:pt x="20" y="4"/>
                    <a:pt x="20" y="4"/>
                    <a:pt x="20" y="4"/>
                  </a:cubicBezTo>
                  <a:cubicBezTo>
                    <a:pt x="20" y="2"/>
                    <a:pt x="18" y="1"/>
                    <a:pt x="15" y="0"/>
                  </a:cubicBez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5" name="Oval 191"/>
            <p:cNvSpPr>
              <a:spLocks noChangeArrowheads="1"/>
            </p:cNvSpPr>
            <p:nvPr/>
          </p:nvSpPr>
          <p:spPr bwMode="auto">
            <a:xfrm>
              <a:off x="2600325" y="3867150"/>
              <a:ext cx="33338" cy="34925"/>
            </a:xfrm>
            <a:prstGeom prst="ellipse">
              <a:avLst/>
            </a:pr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6" name="Freeform 192"/>
            <p:cNvSpPr>
              <a:spLocks/>
            </p:cNvSpPr>
            <p:nvPr/>
          </p:nvSpPr>
          <p:spPr bwMode="auto">
            <a:xfrm>
              <a:off x="2674938" y="3906838"/>
              <a:ext cx="79375" cy="174625"/>
            </a:xfrm>
            <a:custGeom>
              <a:avLst/>
              <a:gdLst/>
              <a:ahLst/>
              <a:cxnLst>
                <a:cxn ang="0">
                  <a:pos x="16" y="0"/>
                </a:cxn>
                <a:cxn ang="0">
                  <a:pos x="16" y="0"/>
                </a:cxn>
                <a:cxn ang="0">
                  <a:pos x="5" y="0"/>
                </a:cxn>
                <a:cxn ang="0">
                  <a:pos x="5" y="0"/>
                </a:cxn>
                <a:cxn ang="0">
                  <a:pos x="0" y="4"/>
                </a:cxn>
                <a:cxn ang="0">
                  <a:pos x="0" y="4"/>
                </a:cxn>
                <a:cxn ang="0">
                  <a:pos x="0" y="5"/>
                </a:cxn>
                <a:cxn ang="0">
                  <a:pos x="0" y="21"/>
                </a:cxn>
                <a:cxn ang="0">
                  <a:pos x="2" y="22"/>
                </a:cxn>
                <a:cxn ang="0">
                  <a:pos x="3" y="22"/>
                </a:cxn>
                <a:cxn ang="0">
                  <a:pos x="4" y="21"/>
                </a:cxn>
                <a:cxn ang="0">
                  <a:pos x="4" y="7"/>
                </a:cxn>
                <a:cxn ang="0">
                  <a:pos x="5" y="8"/>
                </a:cxn>
                <a:cxn ang="0">
                  <a:pos x="5" y="42"/>
                </a:cxn>
                <a:cxn ang="0">
                  <a:pos x="7" y="44"/>
                </a:cxn>
                <a:cxn ang="0">
                  <a:pos x="8" y="44"/>
                </a:cxn>
                <a:cxn ang="0">
                  <a:pos x="10" y="42"/>
                </a:cxn>
                <a:cxn ang="0">
                  <a:pos x="10" y="22"/>
                </a:cxn>
                <a:cxn ang="0">
                  <a:pos x="11" y="22"/>
                </a:cxn>
                <a:cxn ang="0">
                  <a:pos x="11" y="42"/>
                </a:cxn>
                <a:cxn ang="0">
                  <a:pos x="13" y="44"/>
                </a:cxn>
                <a:cxn ang="0">
                  <a:pos x="14" y="44"/>
                </a:cxn>
                <a:cxn ang="0">
                  <a:pos x="16" y="42"/>
                </a:cxn>
                <a:cxn ang="0">
                  <a:pos x="16" y="8"/>
                </a:cxn>
                <a:cxn ang="0">
                  <a:pos x="17" y="7"/>
                </a:cxn>
                <a:cxn ang="0">
                  <a:pos x="17" y="21"/>
                </a:cxn>
                <a:cxn ang="0">
                  <a:pos x="19" y="22"/>
                </a:cxn>
                <a:cxn ang="0">
                  <a:pos x="19" y="22"/>
                </a:cxn>
                <a:cxn ang="0">
                  <a:pos x="21" y="21"/>
                </a:cxn>
                <a:cxn ang="0">
                  <a:pos x="21" y="5"/>
                </a:cxn>
                <a:cxn ang="0">
                  <a:pos x="21" y="4"/>
                </a:cxn>
                <a:cxn ang="0">
                  <a:pos x="21" y="4"/>
                </a:cxn>
                <a:cxn ang="0">
                  <a:pos x="16" y="0"/>
                </a:cxn>
              </a:cxnLst>
              <a:rect l="0" t="0" r="r" b="b"/>
              <a:pathLst>
                <a:path w="21" h="44">
                  <a:moveTo>
                    <a:pt x="16" y="0"/>
                  </a:moveTo>
                  <a:cubicBezTo>
                    <a:pt x="16" y="0"/>
                    <a:pt x="16" y="0"/>
                    <a:pt x="16"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1" y="22"/>
                    <a:pt x="2" y="22"/>
                  </a:cubicBezTo>
                  <a:cubicBezTo>
                    <a:pt x="3" y="22"/>
                    <a:pt x="3" y="22"/>
                    <a:pt x="3" y="22"/>
                  </a:cubicBezTo>
                  <a:cubicBezTo>
                    <a:pt x="3" y="22"/>
                    <a:pt x="4" y="21"/>
                    <a:pt x="4" y="21"/>
                  </a:cubicBezTo>
                  <a:cubicBezTo>
                    <a:pt x="4" y="7"/>
                    <a:pt x="4" y="7"/>
                    <a:pt x="4" y="7"/>
                  </a:cubicBezTo>
                  <a:cubicBezTo>
                    <a:pt x="4" y="8"/>
                    <a:pt x="5" y="8"/>
                    <a:pt x="5" y="8"/>
                  </a:cubicBezTo>
                  <a:cubicBezTo>
                    <a:pt x="5" y="42"/>
                    <a:pt x="5" y="42"/>
                    <a:pt x="5" y="42"/>
                  </a:cubicBezTo>
                  <a:cubicBezTo>
                    <a:pt x="5" y="43"/>
                    <a:pt x="6" y="44"/>
                    <a:pt x="7" y="44"/>
                  </a:cubicBezTo>
                  <a:cubicBezTo>
                    <a:pt x="8" y="44"/>
                    <a:pt x="8" y="44"/>
                    <a:pt x="8" y="44"/>
                  </a:cubicBezTo>
                  <a:cubicBezTo>
                    <a:pt x="9" y="44"/>
                    <a:pt x="10" y="43"/>
                    <a:pt x="10" y="42"/>
                  </a:cubicBezTo>
                  <a:cubicBezTo>
                    <a:pt x="10" y="22"/>
                    <a:pt x="10" y="22"/>
                    <a:pt x="10" y="22"/>
                  </a:cubicBezTo>
                  <a:cubicBezTo>
                    <a:pt x="11" y="22"/>
                    <a:pt x="11" y="22"/>
                    <a:pt x="11" y="22"/>
                  </a:cubicBezTo>
                  <a:cubicBezTo>
                    <a:pt x="11" y="42"/>
                    <a:pt x="11" y="42"/>
                    <a:pt x="11" y="42"/>
                  </a:cubicBezTo>
                  <a:cubicBezTo>
                    <a:pt x="11" y="43"/>
                    <a:pt x="12" y="44"/>
                    <a:pt x="13" y="44"/>
                  </a:cubicBezTo>
                  <a:cubicBezTo>
                    <a:pt x="14" y="44"/>
                    <a:pt x="14" y="44"/>
                    <a:pt x="14" y="44"/>
                  </a:cubicBezTo>
                  <a:cubicBezTo>
                    <a:pt x="15" y="44"/>
                    <a:pt x="16" y="43"/>
                    <a:pt x="16" y="42"/>
                  </a:cubicBezTo>
                  <a:cubicBezTo>
                    <a:pt x="16" y="8"/>
                    <a:pt x="16" y="8"/>
                    <a:pt x="16" y="8"/>
                  </a:cubicBezTo>
                  <a:cubicBezTo>
                    <a:pt x="16" y="8"/>
                    <a:pt x="17" y="8"/>
                    <a:pt x="17" y="7"/>
                  </a:cubicBezTo>
                  <a:cubicBezTo>
                    <a:pt x="17" y="21"/>
                    <a:pt x="17" y="21"/>
                    <a:pt x="17" y="21"/>
                  </a:cubicBezTo>
                  <a:cubicBezTo>
                    <a:pt x="17" y="21"/>
                    <a:pt x="18" y="22"/>
                    <a:pt x="19" y="22"/>
                  </a:cubicBezTo>
                  <a:cubicBezTo>
                    <a:pt x="19" y="22"/>
                    <a:pt x="19" y="22"/>
                    <a:pt x="19" y="22"/>
                  </a:cubicBezTo>
                  <a:cubicBezTo>
                    <a:pt x="20" y="22"/>
                    <a:pt x="21" y="21"/>
                    <a:pt x="21" y="21"/>
                  </a:cubicBezTo>
                  <a:cubicBezTo>
                    <a:pt x="21" y="5"/>
                    <a:pt x="21" y="5"/>
                    <a:pt x="21" y="5"/>
                  </a:cubicBezTo>
                  <a:cubicBezTo>
                    <a:pt x="21" y="4"/>
                    <a:pt x="21" y="4"/>
                    <a:pt x="21" y="4"/>
                  </a:cubicBezTo>
                  <a:cubicBezTo>
                    <a:pt x="21" y="4"/>
                    <a:pt x="21" y="4"/>
                    <a:pt x="21" y="4"/>
                  </a:cubicBezTo>
                  <a:cubicBezTo>
                    <a:pt x="21" y="2"/>
                    <a:pt x="19" y="1"/>
                    <a:pt x="16" y="0"/>
                  </a:cubicBez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7" name="Oval 193"/>
            <p:cNvSpPr>
              <a:spLocks noChangeArrowheads="1"/>
            </p:cNvSpPr>
            <p:nvPr/>
          </p:nvSpPr>
          <p:spPr bwMode="auto">
            <a:xfrm>
              <a:off x="2698750" y="3867150"/>
              <a:ext cx="33338" cy="34925"/>
            </a:xfrm>
            <a:prstGeom prst="ellipse">
              <a:avLst/>
            </a:pr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8" name="Freeform 194"/>
            <p:cNvSpPr>
              <a:spLocks/>
            </p:cNvSpPr>
            <p:nvPr/>
          </p:nvSpPr>
          <p:spPr bwMode="auto">
            <a:xfrm>
              <a:off x="2773363" y="3906838"/>
              <a:ext cx="76200" cy="174625"/>
            </a:xfrm>
            <a:custGeom>
              <a:avLst/>
              <a:gdLst/>
              <a:ahLst/>
              <a:cxnLst>
                <a:cxn ang="0">
                  <a:pos x="16" y="0"/>
                </a:cxn>
                <a:cxn ang="0">
                  <a:pos x="16" y="0"/>
                </a:cxn>
                <a:cxn ang="0">
                  <a:pos x="5" y="0"/>
                </a:cxn>
                <a:cxn ang="0">
                  <a:pos x="5" y="0"/>
                </a:cxn>
                <a:cxn ang="0">
                  <a:pos x="0" y="4"/>
                </a:cxn>
                <a:cxn ang="0">
                  <a:pos x="0" y="4"/>
                </a:cxn>
                <a:cxn ang="0">
                  <a:pos x="0" y="5"/>
                </a:cxn>
                <a:cxn ang="0">
                  <a:pos x="0" y="21"/>
                </a:cxn>
                <a:cxn ang="0">
                  <a:pos x="2" y="22"/>
                </a:cxn>
                <a:cxn ang="0">
                  <a:pos x="2" y="22"/>
                </a:cxn>
                <a:cxn ang="0">
                  <a:pos x="4" y="21"/>
                </a:cxn>
                <a:cxn ang="0">
                  <a:pos x="4" y="7"/>
                </a:cxn>
                <a:cxn ang="0">
                  <a:pos x="5" y="8"/>
                </a:cxn>
                <a:cxn ang="0">
                  <a:pos x="5" y="42"/>
                </a:cxn>
                <a:cxn ang="0">
                  <a:pos x="7" y="44"/>
                </a:cxn>
                <a:cxn ang="0">
                  <a:pos x="8" y="44"/>
                </a:cxn>
                <a:cxn ang="0">
                  <a:pos x="10" y="42"/>
                </a:cxn>
                <a:cxn ang="0">
                  <a:pos x="10" y="22"/>
                </a:cxn>
                <a:cxn ang="0">
                  <a:pos x="11" y="22"/>
                </a:cxn>
                <a:cxn ang="0">
                  <a:pos x="11" y="42"/>
                </a:cxn>
                <a:cxn ang="0">
                  <a:pos x="12" y="44"/>
                </a:cxn>
                <a:cxn ang="0">
                  <a:pos x="14" y="44"/>
                </a:cxn>
                <a:cxn ang="0">
                  <a:pos x="16" y="42"/>
                </a:cxn>
                <a:cxn ang="0">
                  <a:pos x="16" y="8"/>
                </a:cxn>
                <a:cxn ang="0">
                  <a:pos x="17" y="7"/>
                </a:cxn>
                <a:cxn ang="0">
                  <a:pos x="17" y="21"/>
                </a:cxn>
                <a:cxn ang="0">
                  <a:pos x="18" y="22"/>
                </a:cxn>
                <a:cxn ang="0">
                  <a:pos x="19" y="22"/>
                </a:cxn>
                <a:cxn ang="0">
                  <a:pos x="20" y="21"/>
                </a:cxn>
                <a:cxn ang="0">
                  <a:pos x="20" y="5"/>
                </a:cxn>
                <a:cxn ang="0">
                  <a:pos x="20" y="4"/>
                </a:cxn>
                <a:cxn ang="0">
                  <a:pos x="20" y="4"/>
                </a:cxn>
                <a:cxn ang="0">
                  <a:pos x="16" y="0"/>
                </a:cxn>
              </a:cxnLst>
              <a:rect l="0" t="0" r="r" b="b"/>
              <a:pathLst>
                <a:path w="20" h="44">
                  <a:moveTo>
                    <a:pt x="16" y="0"/>
                  </a:moveTo>
                  <a:cubicBezTo>
                    <a:pt x="16" y="0"/>
                    <a:pt x="16" y="0"/>
                    <a:pt x="16"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1" y="22"/>
                    <a:pt x="2" y="22"/>
                  </a:cubicBezTo>
                  <a:cubicBezTo>
                    <a:pt x="2" y="22"/>
                    <a:pt x="2" y="22"/>
                    <a:pt x="2" y="22"/>
                  </a:cubicBezTo>
                  <a:cubicBezTo>
                    <a:pt x="3" y="22"/>
                    <a:pt x="4" y="21"/>
                    <a:pt x="4" y="21"/>
                  </a:cubicBezTo>
                  <a:cubicBezTo>
                    <a:pt x="4" y="7"/>
                    <a:pt x="4" y="7"/>
                    <a:pt x="4" y="7"/>
                  </a:cubicBezTo>
                  <a:cubicBezTo>
                    <a:pt x="4" y="8"/>
                    <a:pt x="4" y="8"/>
                    <a:pt x="5" y="8"/>
                  </a:cubicBezTo>
                  <a:cubicBezTo>
                    <a:pt x="5" y="42"/>
                    <a:pt x="5" y="42"/>
                    <a:pt x="5" y="42"/>
                  </a:cubicBezTo>
                  <a:cubicBezTo>
                    <a:pt x="5" y="43"/>
                    <a:pt x="6" y="44"/>
                    <a:pt x="7" y="44"/>
                  </a:cubicBezTo>
                  <a:cubicBezTo>
                    <a:pt x="8" y="44"/>
                    <a:pt x="8" y="44"/>
                    <a:pt x="8" y="44"/>
                  </a:cubicBezTo>
                  <a:cubicBezTo>
                    <a:pt x="9" y="44"/>
                    <a:pt x="10" y="43"/>
                    <a:pt x="10" y="42"/>
                  </a:cubicBezTo>
                  <a:cubicBezTo>
                    <a:pt x="10" y="22"/>
                    <a:pt x="10" y="22"/>
                    <a:pt x="10" y="22"/>
                  </a:cubicBezTo>
                  <a:cubicBezTo>
                    <a:pt x="11" y="22"/>
                    <a:pt x="11" y="22"/>
                    <a:pt x="11" y="22"/>
                  </a:cubicBezTo>
                  <a:cubicBezTo>
                    <a:pt x="11" y="42"/>
                    <a:pt x="11" y="42"/>
                    <a:pt x="11" y="42"/>
                  </a:cubicBezTo>
                  <a:cubicBezTo>
                    <a:pt x="11" y="43"/>
                    <a:pt x="11" y="44"/>
                    <a:pt x="12" y="44"/>
                  </a:cubicBezTo>
                  <a:cubicBezTo>
                    <a:pt x="14" y="44"/>
                    <a:pt x="14" y="44"/>
                    <a:pt x="14" y="44"/>
                  </a:cubicBezTo>
                  <a:cubicBezTo>
                    <a:pt x="15" y="44"/>
                    <a:pt x="16" y="43"/>
                    <a:pt x="16" y="42"/>
                  </a:cubicBezTo>
                  <a:cubicBezTo>
                    <a:pt x="16" y="8"/>
                    <a:pt x="16" y="8"/>
                    <a:pt x="16" y="8"/>
                  </a:cubicBezTo>
                  <a:cubicBezTo>
                    <a:pt x="16" y="8"/>
                    <a:pt x="16" y="8"/>
                    <a:pt x="17" y="7"/>
                  </a:cubicBezTo>
                  <a:cubicBezTo>
                    <a:pt x="17" y="21"/>
                    <a:pt x="17" y="21"/>
                    <a:pt x="17" y="21"/>
                  </a:cubicBezTo>
                  <a:cubicBezTo>
                    <a:pt x="17" y="21"/>
                    <a:pt x="17" y="22"/>
                    <a:pt x="18" y="22"/>
                  </a:cubicBezTo>
                  <a:cubicBezTo>
                    <a:pt x="19" y="22"/>
                    <a:pt x="19" y="22"/>
                    <a:pt x="19" y="22"/>
                  </a:cubicBezTo>
                  <a:cubicBezTo>
                    <a:pt x="20" y="22"/>
                    <a:pt x="20" y="21"/>
                    <a:pt x="20" y="21"/>
                  </a:cubicBezTo>
                  <a:cubicBezTo>
                    <a:pt x="20" y="5"/>
                    <a:pt x="20" y="5"/>
                    <a:pt x="20" y="5"/>
                  </a:cubicBezTo>
                  <a:cubicBezTo>
                    <a:pt x="20" y="4"/>
                    <a:pt x="20" y="4"/>
                    <a:pt x="20" y="4"/>
                  </a:cubicBezTo>
                  <a:cubicBezTo>
                    <a:pt x="20" y="4"/>
                    <a:pt x="20" y="4"/>
                    <a:pt x="20" y="4"/>
                  </a:cubicBezTo>
                  <a:cubicBezTo>
                    <a:pt x="20" y="2"/>
                    <a:pt x="18" y="1"/>
                    <a:pt x="16" y="0"/>
                  </a:cubicBez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9" name="Oval 195"/>
            <p:cNvSpPr>
              <a:spLocks noChangeArrowheads="1"/>
            </p:cNvSpPr>
            <p:nvPr/>
          </p:nvSpPr>
          <p:spPr bwMode="auto">
            <a:xfrm>
              <a:off x="2797175" y="3867150"/>
              <a:ext cx="33338" cy="34925"/>
            </a:xfrm>
            <a:prstGeom prst="ellipse">
              <a:avLst/>
            </a:pr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0" name="Freeform 196"/>
            <p:cNvSpPr>
              <a:spLocks/>
            </p:cNvSpPr>
            <p:nvPr/>
          </p:nvSpPr>
          <p:spPr bwMode="auto">
            <a:xfrm>
              <a:off x="2871788" y="3906838"/>
              <a:ext cx="76200" cy="174625"/>
            </a:xfrm>
            <a:custGeom>
              <a:avLst/>
              <a:gdLst/>
              <a:ahLst/>
              <a:cxnLst>
                <a:cxn ang="0">
                  <a:pos x="20" y="4"/>
                </a:cxn>
                <a:cxn ang="0">
                  <a:pos x="15" y="0"/>
                </a:cxn>
                <a:cxn ang="0">
                  <a:pos x="15" y="0"/>
                </a:cxn>
                <a:cxn ang="0">
                  <a:pos x="5" y="0"/>
                </a:cxn>
                <a:cxn ang="0">
                  <a:pos x="5" y="0"/>
                </a:cxn>
                <a:cxn ang="0">
                  <a:pos x="0" y="4"/>
                </a:cxn>
                <a:cxn ang="0">
                  <a:pos x="0" y="4"/>
                </a:cxn>
                <a:cxn ang="0">
                  <a:pos x="0" y="5"/>
                </a:cxn>
                <a:cxn ang="0">
                  <a:pos x="0" y="21"/>
                </a:cxn>
                <a:cxn ang="0">
                  <a:pos x="1" y="22"/>
                </a:cxn>
                <a:cxn ang="0">
                  <a:pos x="2" y="22"/>
                </a:cxn>
                <a:cxn ang="0">
                  <a:pos x="3" y="21"/>
                </a:cxn>
                <a:cxn ang="0">
                  <a:pos x="3" y="7"/>
                </a:cxn>
                <a:cxn ang="0">
                  <a:pos x="5" y="8"/>
                </a:cxn>
                <a:cxn ang="0">
                  <a:pos x="5" y="42"/>
                </a:cxn>
                <a:cxn ang="0">
                  <a:pos x="6" y="44"/>
                </a:cxn>
                <a:cxn ang="0">
                  <a:pos x="8" y="44"/>
                </a:cxn>
                <a:cxn ang="0">
                  <a:pos x="10" y="42"/>
                </a:cxn>
                <a:cxn ang="0">
                  <a:pos x="10" y="22"/>
                </a:cxn>
                <a:cxn ang="0">
                  <a:pos x="10" y="22"/>
                </a:cxn>
                <a:cxn ang="0">
                  <a:pos x="10" y="42"/>
                </a:cxn>
                <a:cxn ang="0">
                  <a:pos x="12" y="44"/>
                </a:cxn>
                <a:cxn ang="0">
                  <a:pos x="14" y="44"/>
                </a:cxn>
                <a:cxn ang="0">
                  <a:pos x="15" y="42"/>
                </a:cxn>
                <a:cxn ang="0">
                  <a:pos x="15" y="8"/>
                </a:cxn>
                <a:cxn ang="0">
                  <a:pos x="17" y="7"/>
                </a:cxn>
                <a:cxn ang="0">
                  <a:pos x="17" y="21"/>
                </a:cxn>
                <a:cxn ang="0">
                  <a:pos x="18" y="22"/>
                </a:cxn>
                <a:cxn ang="0">
                  <a:pos x="19" y="22"/>
                </a:cxn>
                <a:cxn ang="0">
                  <a:pos x="20" y="21"/>
                </a:cxn>
                <a:cxn ang="0">
                  <a:pos x="20" y="5"/>
                </a:cxn>
                <a:cxn ang="0">
                  <a:pos x="20" y="4"/>
                </a:cxn>
                <a:cxn ang="0">
                  <a:pos x="20" y="4"/>
                </a:cxn>
              </a:cxnLst>
              <a:rect l="0" t="0" r="r" b="b"/>
              <a:pathLst>
                <a:path w="20" h="44">
                  <a:moveTo>
                    <a:pt x="20" y="4"/>
                  </a:moveTo>
                  <a:cubicBezTo>
                    <a:pt x="20" y="2"/>
                    <a:pt x="18" y="1"/>
                    <a:pt x="15" y="0"/>
                  </a:cubicBezTo>
                  <a:cubicBezTo>
                    <a:pt x="15" y="0"/>
                    <a:pt x="15" y="0"/>
                    <a:pt x="15"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0" y="22"/>
                    <a:pt x="1" y="22"/>
                  </a:cubicBezTo>
                  <a:cubicBezTo>
                    <a:pt x="2" y="22"/>
                    <a:pt x="2" y="22"/>
                    <a:pt x="2" y="22"/>
                  </a:cubicBezTo>
                  <a:cubicBezTo>
                    <a:pt x="3" y="22"/>
                    <a:pt x="3" y="21"/>
                    <a:pt x="3" y="21"/>
                  </a:cubicBezTo>
                  <a:cubicBezTo>
                    <a:pt x="3" y="7"/>
                    <a:pt x="3" y="7"/>
                    <a:pt x="3" y="7"/>
                  </a:cubicBezTo>
                  <a:cubicBezTo>
                    <a:pt x="4" y="8"/>
                    <a:pt x="4" y="8"/>
                    <a:pt x="5" y="8"/>
                  </a:cubicBezTo>
                  <a:cubicBezTo>
                    <a:pt x="5" y="42"/>
                    <a:pt x="5" y="42"/>
                    <a:pt x="5" y="42"/>
                  </a:cubicBezTo>
                  <a:cubicBezTo>
                    <a:pt x="5" y="43"/>
                    <a:pt x="5" y="44"/>
                    <a:pt x="6" y="44"/>
                  </a:cubicBezTo>
                  <a:cubicBezTo>
                    <a:pt x="8" y="44"/>
                    <a:pt x="8" y="44"/>
                    <a:pt x="8" y="44"/>
                  </a:cubicBezTo>
                  <a:cubicBezTo>
                    <a:pt x="9" y="44"/>
                    <a:pt x="10" y="43"/>
                    <a:pt x="10" y="42"/>
                  </a:cubicBezTo>
                  <a:cubicBezTo>
                    <a:pt x="10" y="22"/>
                    <a:pt x="10" y="22"/>
                    <a:pt x="10" y="22"/>
                  </a:cubicBezTo>
                  <a:cubicBezTo>
                    <a:pt x="10" y="22"/>
                    <a:pt x="10" y="22"/>
                    <a:pt x="10" y="22"/>
                  </a:cubicBezTo>
                  <a:cubicBezTo>
                    <a:pt x="10" y="42"/>
                    <a:pt x="10" y="42"/>
                    <a:pt x="10" y="42"/>
                  </a:cubicBezTo>
                  <a:cubicBezTo>
                    <a:pt x="10" y="43"/>
                    <a:pt x="11" y="44"/>
                    <a:pt x="12" y="44"/>
                  </a:cubicBezTo>
                  <a:cubicBezTo>
                    <a:pt x="14" y="44"/>
                    <a:pt x="14" y="44"/>
                    <a:pt x="14" y="44"/>
                  </a:cubicBezTo>
                  <a:cubicBezTo>
                    <a:pt x="15" y="44"/>
                    <a:pt x="15" y="43"/>
                    <a:pt x="15" y="42"/>
                  </a:cubicBezTo>
                  <a:cubicBezTo>
                    <a:pt x="15" y="8"/>
                    <a:pt x="15" y="8"/>
                    <a:pt x="15" y="8"/>
                  </a:cubicBezTo>
                  <a:cubicBezTo>
                    <a:pt x="16" y="8"/>
                    <a:pt x="16" y="8"/>
                    <a:pt x="17" y="7"/>
                  </a:cubicBezTo>
                  <a:cubicBezTo>
                    <a:pt x="17" y="21"/>
                    <a:pt x="17" y="21"/>
                    <a:pt x="17" y="21"/>
                  </a:cubicBezTo>
                  <a:cubicBezTo>
                    <a:pt x="17" y="21"/>
                    <a:pt x="17" y="22"/>
                    <a:pt x="18" y="22"/>
                  </a:cubicBezTo>
                  <a:cubicBezTo>
                    <a:pt x="19" y="22"/>
                    <a:pt x="19" y="22"/>
                    <a:pt x="19" y="22"/>
                  </a:cubicBezTo>
                  <a:cubicBezTo>
                    <a:pt x="20" y="22"/>
                    <a:pt x="20" y="21"/>
                    <a:pt x="20" y="21"/>
                  </a:cubicBezTo>
                  <a:cubicBezTo>
                    <a:pt x="20" y="5"/>
                    <a:pt x="20" y="5"/>
                    <a:pt x="20" y="5"/>
                  </a:cubicBezTo>
                  <a:cubicBezTo>
                    <a:pt x="20" y="4"/>
                    <a:pt x="20" y="4"/>
                    <a:pt x="20" y="4"/>
                  </a:cubicBezTo>
                  <a:cubicBezTo>
                    <a:pt x="20" y="4"/>
                    <a:pt x="20" y="4"/>
                    <a:pt x="20" y="4"/>
                  </a:cubicBez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1" name="Oval 197"/>
            <p:cNvSpPr>
              <a:spLocks noChangeArrowheads="1"/>
            </p:cNvSpPr>
            <p:nvPr/>
          </p:nvSpPr>
          <p:spPr bwMode="auto">
            <a:xfrm>
              <a:off x="2894013" y="3867150"/>
              <a:ext cx="30163" cy="34925"/>
            </a:xfrm>
            <a:prstGeom prst="ellipse">
              <a:avLst/>
            </a:pr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48" name="AutoShape 160"/>
          <p:cNvSpPr>
            <a:spLocks noChangeAspect="1" noChangeArrowheads="1" noTextEdit="1"/>
          </p:cNvSpPr>
          <p:nvPr/>
        </p:nvSpPr>
        <p:spPr bwMode="auto">
          <a:xfrm>
            <a:off x="1219200" y="4163086"/>
            <a:ext cx="1731963" cy="225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8" name="Oval 181"/>
          <p:cNvSpPr>
            <a:spLocks noChangeArrowheads="1"/>
          </p:cNvSpPr>
          <p:nvPr/>
        </p:nvSpPr>
        <p:spPr bwMode="auto">
          <a:xfrm>
            <a:off x="2117725" y="4163086"/>
            <a:ext cx="33338" cy="34925"/>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0" name="Oval 183"/>
          <p:cNvSpPr>
            <a:spLocks noChangeArrowheads="1"/>
          </p:cNvSpPr>
          <p:nvPr/>
        </p:nvSpPr>
        <p:spPr bwMode="auto">
          <a:xfrm>
            <a:off x="2214563" y="4163086"/>
            <a:ext cx="31750" cy="34925"/>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2" name="Oval 185"/>
          <p:cNvSpPr>
            <a:spLocks noChangeArrowheads="1"/>
          </p:cNvSpPr>
          <p:nvPr/>
        </p:nvSpPr>
        <p:spPr bwMode="auto">
          <a:xfrm>
            <a:off x="2309813" y="4163086"/>
            <a:ext cx="33338" cy="34925"/>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4" name="Oval 187"/>
          <p:cNvSpPr>
            <a:spLocks noChangeArrowheads="1"/>
          </p:cNvSpPr>
          <p:nvPr/>
        </p:nvSpPr>
        <p:spPr bwMode="auto">
          <a:xfrm>
            <a:off x="2408238" y="4163086"/>
            <a:ext cx="33338" cy="34925"/>
          </a:xfrm>
          <a:prstGeom prst="ellipse">
            <a:avLst/>
          </a:pr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6" name="Oval 189"/>
          <p:cNvSpPr>
            <a:spLocks noChangeArrowheads="1"/>
          </p:cNvSpPr>
          <p:nvPr/>
        </p:nvSpPr>
        <p:spPr bwMode="auto">
          <a:xfrm>
            <a:off x="2506663" y="4163086"/>
            <a:ext cx="33338" cy="34925"/>
          </a:xfrm>
          <a:prstGeom prst="ellipse">
            <a:avLst/>
          </a:pr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8" name="Oval 191"/>
          <p:cNvSpPr>
            <a:spLocks noChangeArrowheads="1"/>
          </p:cNvSpPr>
          <p:nvPr/>
        </p:nvSpPr>
        <p:spPr bwMode="auto">
          <a:xfrm>
            <a:off x="2600325" y="4163086"/>
            <a:ext cx="33338" cy="34925"/>
          </a:xfrm>
          <a:prstGeom prst="ellipse">
            <a:avLst/>
          </a:pr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0" name="Oval 193"/>
          <p:cNvSpPr>
            <a:spLocks noChangeArrowheads="1"/>
          </p:cNvSpPr>
          <p:nvPr/>
        </p:nvSpPr>
        <p:spPr bwMode="auto">
          <a:xfrm>
            <a:off x="2698750" y="4163086"/>
            <a:ext cx="33338" cy="34925"/>
          </a:xfrm>
          <a:prstGeom prst="ellipse">
            <a:avLst/>
          </a:pr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2" name="Oval 195"/>
          <p:cNvSpPr>
            <a:spLocks noChangeArrowheads="1"/>
          </p:cNvSpPr>
          <p:nvPr/>
        </p:nvSpPr>
        <p:spPr bwMode="auto">
          <a:xfrm>
            <a:off x="2797175" y="4163086"/>
            <a:ext cx="33338" cy="34925"/>
          </a:xfrm>
          <a:prstGeom prst="ellipse">
            <a:avLst/>
          </a:pr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40" name="Group 239"/>
          <p:cNvGrpSpPr/>
          <p:nvPr/>
        </p:nvGrpSpPr>
        <p:grpSpPr>
          <a:xfrm>
            <a:off x="1222375" y="4171024"/>
            <a:ext cx="1725613" cy="224945"/>
            <a:chOff x="1222375" y="4171024"/>
            <a:chExt cx="1725613" cy="224945"/>
          </a:xfrm>
        </p:grpSpPr>
        <p:sp>
          <p:nvSpPr>
            <p:cNvPr id="449" name="Freeform 162"/>
            <p:cNvSpPr>
              <a:spLocks/>
            </p:cNvSpPr>
            <p:nvPr/>
          </p:nvSpPr>
          <p:spPr bwMode="auto">
            <a:xfrm>
              <a:off x="1222375" y="4221344"/>
              <a:ext cx="76200" cy="174625"/>
            </a:xfrm>
            <a:custGeom>
              <a:avLst/>
              <a:gdLst/>
              <a:ahLst/>
              <a:cxnLst>
                <a:cxn ang="0">
                  <a:pos x="15" y="0"/>
                </a:cxn>
                <a:cxn ang="0">
                  <a:pos x="15" y="0"/>
                </a:cxn>
                <a:cxn ang="0">
                  <a:pos x="4" y="0"/>
                </a:cxn>
                <a:cxn ang="0">
                  <a:pos x="4" y="0"/>
                </a:cxn>
                <a:cxn ang="0">
                  <a:pos x="0" y="4"/>
                </a:cxn>
                <a:cxn ang="0">
                  <a:pos x="0" y="4"/>
                </a:cxn>
                <a:cxn ang="0">
                  <a:pos x="0" y="5"/>
                </a:cxn>
                <a:cxn ang="0">
                  <a:pos x="0" y="21"/>
                </a:cxn>
                <a:cxn ang="0">
                  <a:pos x="1" y="22"/>
                </a:cxn>
                <a:cxn ang="0">
                  <a:pos x="2" y="22"/>
                </a:cxn>
                <a:cxn ang="0">
                  <a:pos x="3" y="21"/>
                </a:cxn>
                <a:cxn ang="0">
                  <a:pos x="3" y="7"/>
                </a:cxn>
                <a:cxn ang="0">
                  <a:pos x="4" y="8"/>
                </a:cxn>
                <a:cxn ang="0">
                  <a:pos x="4" y="42"/>
                </a:cxn>
                <a:cxn ang="0">
                  <a:pos x="6" y="44"/>
                </a:cxn>
                <a:cxn ang="0">
                  <a:pos x="8" y="44"/>
                </a:cxn>
                <a:cxn ang="0">
                  <a:pos x="9" y="42"/>
                </a:cxn>
                <a:cxn ang="0">
                  <a:pos x="9" y="22"/>
                </a:cxn>
                <a:cxn ang="0">
                  <a:pos x="10" y="22"/>
                </a:cxn>
                <a:cxn ang="0">
                  <a:pos x="10" y="42"/>
                </a:cxn>
                <a:cxn ang="0">
                  <a:pos x="12" y="44"/>
                </a:cxn>
                <a:cxn ang="0">
                  <a:pos x="14" y="44"/>
                </a:cxn>
                <a:cxn ang="0">
                  <a:pos x="15" y="42"/>
                </a:cxn>
                <a:cxn ang="0">
                  <a:pos x="15" y="8"/>
                </a:cxn>
                <a:cxn ang="0">
                  <a:pos x="16" y="7"/>
                </a:cxn>
                <a:cxn ang="0">
                  <a:pos x="16" y="21"/>
                </a:cxn>
                <a:cxn ang="0">
                  <a:pos x="18" y="22"/>
                </a:cxn>
                <a:cxn ang="0">
                  <a:pos x="19" y="22"/>
                </a:cxn>
                <a:cxn ang="0">
                  <a:pos x="20" y="21"/>
                </a:cxn>
                <a:cxn ang="0">
                  <a:pos x="20" y="5"/>
                </a:cxn>
                <a:cxn ang="0">
                  <a:pos x="20" y="4"/>
                </a:cxn>
                <a:cxn ang="0">
                  <a:pos x="20" y="4"/>
                </a:cxn>
                <a:cxn ang="0">
                  <a:pos x="15" y="0"/>
                </a:cxn>
              </a:cxnLst>
              <a:rect l="0" t="0" r="r" b="b"/>
              <a:pathLst>
                <a:path w="20" h="44">
                  <a:moveTo>
                    <a:pt x="15" y="0"/>
                  </a:moveTo>
                  <a:cubicBezTo>
                    <a:pt x="15" y="0"/>
                    <a:pt x="15" y="0"/>
                    <a:pt x="15" y="0"/>
                  </a:cubicBezTo>
                  <a:cubicBezTo>
                    <a:pt x="4" y="0"/>
                    <a:pt x="4" y="0"/>
                    <a:pt x="4" y="0"/>
                  </a:cubicBezTo>
                  <a:cubicBezTo>
                    <a:pt x="4" y="0"/>
                    <a:pt x="4" y="0"/>
                    <a:pt x="4" y="0"/>
                  </a:cubicBezTo>
                  <a:cubicBezTo>
                    <a:pt x="2" y="1"/>
                    <a:pt x="0" y="2"/>
                    <a:pt x="0" y="4"/>
                  </a:cubicBezTo>
                  <a:cubicBezTo>
                    <a:pt x="0" y="4"/>
                    <a:pt x="0" y="4"/>
                    <a:pt x="0" y="4"/>
                  </a:cubicBezTo>
                  <a:cubicBezTo>
                    <a:pt x="0" y="4"/>
                    <a:pt x="0" y="4"/>
                    <a:pt x="0" y="5"/>
                  </a:cubicBezTo>
                  <a:cubicBezTo>
                    <a:pt x="0" y="21"/>
                    <a:pt x="0" y="21"/>
                    <a:pt x="0" y="21"/>
                  </a:cubicBezTo>
                  <a:cubicBezTo>
                    <a:pt x="0" y="21"/>
                    <a:pt x="0" y="22"/>
                    <a:pt x="1" y="22"/>
                  </a:cubicBezTo>
                  <a:cubicBezTo>
                    <a:pt x="2" y="22"/>
                    <a:pt x="2" y="22"/>
                    <a:pt x="2" y="22"/>
                  </a:cubicBezTo>
                  <a:cubicBezTo>
                    <a:pt x="3" y="22"/>
                    <a:pt x="3" y="21"/>
                    <a:pt x="3" y="21"/>
                  </a:cubicBezTo>
                  <a:cubicBezTo>
                    <a:pt x="3" y="7"/>
                    <a:pt x="3" y="7"/>
                    <a:pt x="3" y="7"/>
                  </a:cubicBezTo>
                  <a:cubicBezTo>
                    <a:pt x="4" y="7"/>
                    <a:pt x="4" y="8"/>
                    <a:pt x="4" y="8"/>
                  </a:cubicBezTo>
                  <a:cubicBezTo>
                    <a:pt x="4" y="42"/>
                    <a:pt x="4" y="42"/>
                    <a:pt x="4" y="42"/>
                  </a:cubicBezTo>
                  <a:cubicBezTo>
                    <a:pt x="4" y="43"/>
                    <a:pt x="5" y="44"/>
                    <a:pt x="6" y="44"/>
                  </a:cubicBezTo>
                  <a:cubicBezTo>
                    <a:pt x="8" y="44"/>
                    <a:pt x="8" y="44"/>
                    <a:pt x="8" y="44"/>
                  </a:cubicBezTo>
                  <a:cubicBezTo>
                    <a:pt x="9" y="44"/>
                    <a:pt x="9" y="43"/>
                    <a:pt x="9" y="42"/>
                  </a:cubicBezTo>
                  <a:cubicBezTo>
                    <a:pt x="9" y="22"/>
                    <a:pt x="9" y="22"/>
                    <a:pt x="9" y="22"/>
                  </a:cubicBezTo>
                  <a:cubicBezTo>
                    <a:pt x="10" y="22"/>
                    <a:pt x="10" y="22"/>
                    <a:pt x="10" y="22"/>
                  </a:cubicBezTo>
                  <a:cubicBezTo>
                    <a:pt x="10" y="42"/>
                    <a:pt x="10" y="42"/>
                    <a:pt x="10" y="42"/>
                  </a:cubicBezTo>
                  <a:cubicBezTo>
                    <a:pt x="10" y="43"/>
                    <a:pt x="11" y="44"/>
                    <a:pt x="12" y="44"/>
                  </a:cubicBezTo>
                  <a:cubicBezTo>
                    <a:pt x="14" y="44"/>
                    <a:pt x="14" y="44"/>
                    <a:pt x="14" y="44"/>
                  </a:cubicBezTo>
                  <a:cubicBezTo>
                    <a:pt x="15" y="44"/>
                    <a:pt x="15" y="43"/>
                    <a:pt x="15" y="42"/>
                  </a:cubicBezTo>
                  <a:cubicBezTo>
                    <a:pt x="15" y="8"/>
                    <a:pt x="15" y="8"/>
                    <a:pt x="15" y="8"/>
                  </a:cubicBezTo>
                  <a:cubicBezTo>
                    <a:pt x="16" y="8"/>
                    <a:pt x="16" y="7"/>
                    <a:pt x="16" y="7"/>
                  </a:cubicBezTo>
                  <a:cubicBezTo>
                    <a:pt x="16" y="21"/>
                    <a:pt x="16" y="21"/>
                    <a:pt x="16" y="21"/>
                  </a:cubicBezTo>
                  <a:cubicBezTo>
                    <a:pt x="16" y="21"/>
                    <a:pt x="17" y="22"/>
                    <a:pt x="18" y="22"/>
                  </a:cubicBezTo>
                  <a:cubicBezTo>
                    <a:pt x="19" y="22"/>
                    <a:pt x="19" y="22"/>
                    <a:pt x="19" y="22"/>
                  </a:cubicBezTo>
                  <a:cubicBezTo>
                    <a:pt x="19" y="22"/>
                    <a:pt x="20" y="21"/>
                    <a:pt x="20" y="21"/>
                  </a:cubicBezTo>
                  <a:cubicBezTo>
                    <a:pt x="20" y="5"/>
                    <a:pt x="20" y="5"/>
                    <a:pt x="20" y="5"/>
                  </a:cubicBezTo>
                  <a:cubicBezTo>
                    <a:pt x="20" y="4"/>
                    <a:pt x="20" y="4"/>
                    <a:pt x="20" y="4"/>
                  </a:cubicBezTo>
                  <a:cubicBezTo>
                    <a:pt x="20" y="4"/>
                    <a:pt x="20" y="4"/>
                    <a:pt x="20" y="4"/>
                  </a:cubicBezTo>
                  <a:cubicBezTo>
                    <a:pt x="20" y="2"/>
                    <a:pt x="18" y="1"/>
                    <a:pt x="15"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0" name="Oval 163"/>
            <p:cNvSpPr>
              <a:spLocks noChangeArrowheads="1"/>
            </p:cNvSpPr>
            <p:nvPr/>
          </p:nvSpPr>
          <p:spPr bwMode="auto">
            <a:xfrm>
              <a:off x="1246188" y="4171024"/>
              <a:ext cx="30163" cy="34925"/>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1" name="Freeform 164"/>
            <p:cNvSpPr>
              <a:spLocks/>
            </p:cNvSpPr>
            <p:nvPr/>
          </p:nvSpPr>
          <p:spPr bwMode="auto">
            <a:xfrm>
              <a:off x="1317625" y="4221344"/>
              <a:ext cx="79375" cy="174625"/>
            </a:xfrm>
            <a:custGeom>
              <a:avLst/>
              <a:gdLst/>
              <a:ahLst/>
              <a:cxnLst>
                <a:cxn ang="0">
                  <a:pos x="16" y="0"/>
                </a:cxn>
                <a:cxn ang="0">
                  <a:pos x="16" y="0"/>
                </a:cxn>
                <a:cxn ang="0">
                  <a:pos x="5" y="0"/>
                </a:cxn>
                <a:cxn ang="0">
                  <a:pos x="5" y="0"/>
                </a:cxn>
                <a:cxn ang="0">
                  <a:pos x="0" y="4"/>
                </a:cxn>
                <a:cxn ang="0">
                  <a:pos x="0" y="4"/>
                </a:cxn>
                <a:cxn ang="0">
                  <a:pos x="0" y="5"/>
                </a:cxn>
                <a:cxn ang="0">
                  <a:pos x="0" y="21"/>
                </a:cxn>
                <a:cxn ang="0">
                  <a:pos x="2" y="22"/>
                </a:cxn>
                <a:cxn ang="0">
                  <a:pos x="3" y="22"/>
                </a:cxn>
                <a:cxn ang="0">
                  <a:pos x="4" y="21"/>
                </a:cxn>
                <a:cxn ang="0">
                  <a:pos x="4" y="7"/>
                </a:cxn>
                <a:cxn ang="0">
                  <a:pos x="5" y="8"/>
                </a:cxn>
                <a:cxn ang="0">
                  <a:pos x="5" y="42"/>
                </a:cxn>
                <a:cxn ang="0">
                  <a:pos x="7" y="44"/>
                </a:cxn>
                <a:cxn ang="0">
                  <a:pos x="8" y="44"/>
                </a:cxn>
                <a:cxn ang="0">
                  <a:pos x="10" y="42"/>
                </a:cxn>
                <a:cxn ang="0">
                  <a:pos x="10" y="22"/>
                </a:cxn>
                <a:cxn ang="0">
                  <a:pos x="11" y="22"/>
                </a:cxn>
                <a:cxn ang="0">
                  <a:pos x="11" y="42"/>
                </a:cxn>
                <a:cxn ang="0">
                  <a:pos x="13" y="44"/>
                </a:cxn>
                <a:cxn ang="0">
                  <a:pos x="14" y="44"/>
                </a:cxn>
                <a:cxn ang="0">
                  <a:pos x="16" y="42"/>
                </a:cxn>
                <a:cxn ang="0">
                  <a:pos x="16" y="8"/>
                </a:cxn>
                <a:cxn ang="0">
                  <a:pos x="17" y="7"/>
                </a:cxn>
                <a:cxn ang="0">
                  <a:pos x="17" y="21"/>
                </a:cxn>
                <a:cxn ang="0">
                  <a:pos x="19" y="22"/>
                </a:cxn>
                <a:cxn ang="0">
                  <a:pos x="19" y="22"/>
                </a:cxn>
                <a:cxn ang="0">
                  <a:pos x="21" y="21"/>
                </a:cxn>
                <a:cxn ang="0">
                  <a:pos x="21" y="5"/>
                </a:cxn>
                <a:cxn ang="0">
                  <a:pos x="21" y="4"/>
                </a:cxn>
                <a:cxn ang="0">
                  <a:pos x="21" y="4"/>
                </a:cxn>
                <a:cxn ang="0">
                  <a:pos x="16" y="0"/>
                </a:cxn>
              </a:cxnLst>
              <a:rect l="0" t="0" r="r" b="b"/>
              <a:pathLst>
                <a:path w="21" h="44">
                  <a:moveTo>
                    <a:pt x="16" y="0"/>
                  </a:moveTo>
                  <a:cubicBezTo>
                    <a:pt x="16" y="0"/>
                    <a:pt x="16" y="0"/>
                    <a:pt x="16"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1" y="22"/>
                    <a:pt x="2" y="22"/>
                  </a:cubicBezTo>
                  <a:cubicBezTo>
                    <a:pt x="3" y="22"/>
                    <a:pt x="3" y="22"/>
                    <a:pt x="3" y="22"/>
                  </a:cubicBezTo>
                  <a:cubicBezTo>
                    <a:pt x="3" y="22"/>
                    <a:pt x="4" y="21"/>
                    <a:pt x="4" y="21"/>
                  </a:cubicBezTo>
                  <a:cubicBezTo>
                    <a:pt x="4" y="7"/>
                    <a:pt x="4" y="7"/>
                    <a:pt x="4" y="7"/>
                  </a:cubicBezTo>
                  <a:cubicBezTo>
                    <a:pt x="4" y="7"/>
                    <a:pt x="5" y="8"/>
                    <a:pt x="5" y="8"/>
                  </a:cubicBezTo>
                  <a:cubicBezTo>
                    <a:pt x="5" y="42"/>
                    <a:pt x="5" y="42"/>
                    <a:pt x="5" y="42"/>
                  </a:cubicBezTo>
                  <a:cubicBezTo>
                    <a:pt x="5" y="43"/>
                    <a:pt x="6" y="44"/>
                    <a:pt x="7" y="44"/>
                  </a:cubicBezTo>
                  <a:cubicBezTo>
                    <a:pt x="8" y="44"/>
                    <a:pt x="8" y="44"/>
                    <a:pt x="8" y="44"/>
                  </a:cubicBezTo>
                  <a:cubicBezTo>
                    <a:pt x="9" y="44"/>
                    <a:pt x="10" y="43"/>
                    <a:pt x="10" y="42"/>
                  </a:cubicBezTo>
                  <a:cubicBezTo>
                    <a:pt x="10" y="22"/>
                    <a:pt x="10" y="22"/>
                    <a:pt x="10" y="22"/>
                  </a:cubicBezTo>
                  <a:cubicBezTo>
                    <a:pt x="11" y="22"/>
                    <a:pt x="11" y="22"/>
                    <a:pt x="11" y="22"/>
                  </a:cubicBezTo>
                  <a:cubicBezTo>
                    <a:pt x="11" y="42"/>
                    <a:pt x="11" y="42"/>
                    <a:pt x="11" y="42"/>
                  </a:cubicBezTo>
                  <a:cubicBezTo>
                    <a:pt x="11" y="43"/>
                    <a:pt x="12" y="44"/>
                    <a:pt x="13" y="44"/>
                  </a:cubicBezTo>
                  <a:cubicBezTo>
                    <a:pt x="14" y="44"/>
                    <a:pt x="14" y="44"/>
                    <a:pt x="14" y="44"/>
                  </a:cubicBezTo>
                  <a:cubicBezTo>
                    <a:pt x="15" y="44"/>
                    <a:pt x="16" y="43"/>
                    <a:pt x="16" y="42"/>
                  </a:cubicBezTo>
                  <a:cubicBezTo>
                    <a:pt x="16" y="8"/>
                    <a:pt x="16" y="8"/>
                    <a:pt x="16" y="8"/>
                  </a:cubicBezTo>
                  <a:cubicBezTo>
                    <a:pt x="16" y="8"/>
                    <a:pt x="17" y="7"/>
                    <a:pt x="17" y="7"/>
                  </a:cubicBezTo>
                  <a:cubicBezTo>
                    <a:pt x="17" y="21"/>
                    <a:pt x="17" y="21"/>
                    <a:pt x="17" y="21"/>
                  </a:cubicBezTo>
                  <a:cubicBezTo>
                    <a:pt x="17" y="21"/>
                    <a:pt x="18" y="22"/>
                    <a:pt x="19" y="22"/>
                  </a:cubicBezTo>
                  <a:cubicBezTo>
                    <a:pt x="19" y="22"/>
                    <a:pt x="19" y="22"/>
                    <a:pt x="19" y="22"/>
                  </a:cubicBezTo>
                  <a:cubicBezTo>
                    <a:pt x="20" y="22"/>
                    <a:pt x="21" y="21"/>
                    <a:pt x="21" y="21"/>
                  </a:cubicBezTo>
                  <a:cubicBezTo>
                    <a:pt x="21" y="5"/>
                    <a:pt x="21" y="5"/>
                    <a:pt x="21" y="5"/>
                  </a:cubicBezTo>
                  <a:cubicBezTo>
                    <a:pt x="21" y="4"/>
                    <a:pt x="21" y="4"/>
                    <a:pt x="21" y="4"/>
                  </a:cubicBezTo>
                  <a:cubicBezTo>
                    <a:pt x="21" y="4"/>
                    <a:pt x="21" y="4"/>
                    <a:pt x="21" y="4"/>
                  </a:cubicBezTo>
                  <a:cubicBezTo>
                    <a:pt x="21" y="2"/>
                    <a:pt x="19" y="1"/>
                    <a:pt x="16"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2" name="Oval 165"/>
            <p:cNvSpPr>
              <a:spLocks noChangeArrowheads="1"/>
            </p:cNvSpPr>
            <p:nvPr/>
          </p:nvSpPr>
          <p:spPr bwMode="auto">
            <a:xfrm>
              <a:off x="1339850" y="4171024"/>
              <a:ext cx="33338" cy="34925"/>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3" name="Freeform 166"/>
            <p:cNvSpPr>
              <a:spLocks/>
            </p:cNvSpPr>
            <p:nvPr/>
          </p:nvSpPr>
          <p:spPr bwMode="auto">
            <a:xfrm>
              <a:off x="1416050" y="4221344"/>
              <a:ext cx="77788" cy="174625"/>
            </a:xfrm>
            <a:custGeom>
              <a:avLst/>
              <a:gdLst/>
              <a:ahLst/>
              <a:cxnLst>
                <a:cxn ang="0">
                  <a:pos x="16" y="0"/>
                </a:cxn>
                <a:cxn ang="0">
                  <a:pos x="16" y="0"/>
                </a:cxn>
                <a:cxn ang="0">
                  <a:pos x="5" y="0"/>
                </a:cxn>
                <a:cxn ang="0">
                  <a:pos x="5" y="0"/>
                </a:cxn>
                <a:cxn ang="0">
                  <a:pos x="0" y="4"/>
                </a:cxn>
                <a:cxn ang="0">
                  <a:pos x="0" y="4"/>
                </a:cxn>
                <a:cxn ang="0">
                  <a:pos x="0" y="5"/>
                </a:cxn>
                <a:cxn ang="0">
                  <a:pos x="0" y="21"/>
                </a:cxn>
                <a:cxn ang="0">
                  <a:pos x="2" y="22"/>
                </a:cxn>
                <a:cxn ang="0">
                  <a:pos x="2" y="22"/>
                </a:cxn>
                <a:cxn ang="0">
                  <a:pos x="4" y="21"/>
                </a:cxn>
                <a:cxn ang="0">
                  <a:pos x="4" y="7"/>
                </a:cxn>
                <a:cxn ang="0">
                  <a:pos x="5" y="8"/>
                </a:cxn>
                <a:cxn ang="0">
                  <a:pos x="5" y="42"/>
                </a:cxn>
                <a:cxn ang="0">
                  <a:pos x="7" y="44"/>
                </a:cxn>
                <a:cxn ang="0">
                  <a:pos x="8" y="44"/>
                </a:cxn>
                <a:cxn ang="0">
                  <a:pos x="10" y="42"/>
                </a:cxn>
                <a:cxn ang="0">
                  <a:pos x="10" y="22"/>
                </a:cxn>
                <a:cxn ang="0">
                  <a:pos x="11" y="22"/>
                </a:cxn>
                <a:cxn ang="0">
                  <a:pos x="11" y="42"/>
                </a:cxn>
                <a:cxn ang="0">
                  <a:pos x="12" y="44"/>
                </a:cxn>
                <a:cxn ang="0">
                  <a:pos x="14" y="44"/>
                </a:cxn>
                <a:cxn ang="0">
                  <a:pos x="16" y="42"/>
                </a:cxn>
                <a:cxn ang="0">
                  <a:pos x="16" y="8"/>
                </a:cxn>
                <a:cxn ang="0">
                  <a:pos x="17" y="7"/>
                </a:cxn>
                <a:cxn ang="0">
                  <a:pos x="17" y="21"/>
                </a:cxn>
                <a:cxn ang="0">
                  <a:pos x="18" y="22"/>
                </a:cxn>
                <a:cxn ang="0">
                  <a:pos x="19" y="22"/>
                </a:cxn>
                <a:cxn ang="0">
                  <a:pos x="21" y="21"/>
                </a:cxn>
                <a:cxn ang="0">
                  <a:pos x="21" y="5"/>
                </a:cxn>
                <a:cxn ang="0">
                  <a:pos x="20" y="4"/>
                </a:cxn>
                <a:cxn ang="0">
                  <a:pos x="21" y="4"/>
                </a:cxn>
                <a:cxn ang="0">
                  <a:pos x="16" y="0"/>
                </a:cxn>
              </a:cxnLst>
              <a:rect l="0" t="0" r="r" b="b"/>
              <a:pathLst>
                <a:path w="21" h="44">
                  <a:moveTo>
                    <a:pt x="16" y="0"/>
                  </a:moveTo>
                  <a:cubicBezTo>
                    <a:pt x="16" y="0"/>
                    <a:pt x="16" y="0"/>
                    <a:pt x="16"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1" y="22"/>
                    <a:pt x="2" y="22"/>
                  </a:cubicBezTo>
                  <a:cubicBezTo>
                    <a:pt x="2" y="22"/>
                    <a:pt x="2" y="22"/>
                    <a:pt x="2" y="22"/>
                  </a:cubicBezTo>
                  <a:cubicBezTo>
                    <a:pt x="3" y="22"/>
                    <a:pt x="4" y="21"/>
                    <a:pt x="4" y="21"/>
                  </a:cubicBezTo>
                  <a:cubicBezTo>
                    <a:pt x="4" y="7"/>
                    <a:pt x="4" y="7"/>
                    <a:pt x="4" y="7"/>
                  </a:cubicBezTo>
                  <a:cubicBezTo>
                    <a:pt x="4" y="7"/>
                    <a:pt x="4" y="8"/>
                    <a:pt x="5" y="8"/>
                  </a:cubicBezTo>
                  <a:cubicBezTo>
                    <a:pt x="5" y="42"/>
                    <a:pt x="5" y="42"/>
                    <a:pt x="5" y="42"/>
                  </a:cubicBezTo>
                  <a:cubicBezTo>
                    <a:pt x="5" y="43"/>
                    <a:pt x="6" y="44"/>
                    <a:pt x="7" y="44"/>
                  </a:cubicBezTo>
                  <a:cubicBezTo>
                    <a:pt x="8" y="44"/>
                    <a:pt x="8" y="44"/>
                    <a:pt x="8" y="44"/>
                  </a:cubicBezTo>
                  <a:cubicBezTo>
                    <a:pt x="9" y="44"/>
                    <a:pt x="10" y="43"/>
                    <a:pt x="10" y="42"/>
                  </a:cubicBezTo>
                  <a:cubicBezTo>
                    <a:pt x="10" y="22"/>
                    <a:pt x="10" y="22"/>
                    <a:pt x="10" y="22"/>
                  </a:cubicBezTo>
                  <a:cubicBezTo>
                    <a:pt x="11" y="22"/>
                    <a:pt x="11" y="22"/>
                    <a:pt x="11" y="22"/>
                  </a:cubicBezTo>
                  <a:cubicBezTo>
                    <a:pt x="11" y="42"/>
                    <a:pt x="11" y="42"/>
                    <a:pt x="11" y="42"/>
                  </a:cubicBezTo>
                  <a:cubicBezTo>
                    <a:pt x="11" y="43"/>
                    <a:pt x="12" y="44"/>
                    <a:pt x="12" y="44"/>
                  </a:cubicBezTo>
                  <a:cubicBezTo>
                    <a:pt x="14" y="44"/>
                    <a:pt x="14" y="44"/>
                    <a:pt x="14" y="44"/>
                  </a:cubicBezTo>
                  <a:cubicBezTo>
                    <a:pt x="15" y="44"/>
                    <a:pt x="16" y="43"/>
                    <a:pt x="16" y="42"/>
                  </a:cubicBezTo>
                  <a:cubicBezTo>
                    <a:pt x="16" y="8"/>
                    <a:pt x="16" y="8"/>
                    <a:pt x="16" y="8"/>
                  </a:cubicBezTo>
                  <a:cubicBezTo>
                    <a:pt x="16" y="8"/>
                    <a:pt x="16" y="7"/>
                    <a:pt x="17" y="7"/>
                  </a:cubicBezTo>
                  <a:cubicBezTo>
                    <a:pt x="17" y="21"/>
                    <a:pt x="17" y="21"/>
                    <a:pt x="17" y="21"/>
                  </a:cubicBezTo>
                  <a:cubicBezTo>
                    <a:pt x="17" y="21"/>
                    <a:pt x="18" y="22"/>
                    <a:pt x="18" y="22"/>
                  </a:cubicBezTo>
                  <a:cubicBezTo>
                    <a:pt x="19" y="22"/>
                    <a:pt x="19" y="22"/>
                    <a:pt x="19" y="22"/>
                  </a:cubicBezTo>
                  <a:cubicBezTo>
                    <a:pt x="20" y="22"/>
                    <a:pt x="21" y="21"/>
                    <a:pt x="21" y="21"/>
                  </a:cubicBezTo>
                  <a:cubicBezTo>
                    <a:pt x="21" y="5"/>
                    <a:pt x="21" y="5"/>
                    <a:pt x="21" y="5"/>
                  </a:cubicBezTo>
                  <a:cubicBezTo>
                    <a:pt x="21" y="4"/>
                    <a:pt x="20" y="4"/>
                    <a:pt x="20" y="4"/>
                  </a:cubicBezTo>
                  <a:cubicBezTo>
                    <a:pt x="20" y="4"/>
                    <a:pt x="21" y="4"/>
                    <a:pt x="21" y="4"/>
                  </a:cubicBezTo>
                  <a:cubicBezTo>
                    <a:pt x="21" y="2"/>
                    <a:pt x="18" y="1"/>
                    <a:pt x="16"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4" name="Oval 167"/>
            <p:cNvSpPr>
              <a:spLocks noChangeArrowheads="1"/>
            </p:cNvSpPr>
            <p:nvPr/>
          </p:nvSpPr>
          <p:spPr bwMode="auto">
            <a:xfrm>
              <a:off x="1438275" y="4171024"/>
              <a:ext cx="33338" cy="34925"/>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5" name="Freeform 168"/>
            <p:cNvSpPr>
              <a:spLocks/>
            </p:cNvSpPr>
            <p:nvPr/>
          </p:nvSpPr>
          <p:spPr bwMode="auto">
            <a:xfrm>
              <a:off x="1512888" y="4221344"/>
              <a:ext cx="76200" cy="174625"/>
            </a:xfrm>
            <a:custGeom>
              <a:avLst/>
              <a:gdLst/>
              <a:ahLst/>
              <a:cxnLst>
                <a:cxn ang="0">
                  <a:pos x="15" y="0"/>
                </a:cxn>
                <a:cxn ang="0">
                  <a:pos x="15" y="0"/>
                </a:cxn>
                <a:cxn ang="0">
                  <a:pos x="5" y="0"/>
                </a:cxn>
                <a:cxn ang="0">
                  <a:pos x="5" y="0"/>
                </a:cxn>
                <a:cxn ang="0">
                  <a:pos x="0" y="4"/>
                </a:cxn>
                <a:cxn ang="0">
                  <a:pos x="0" y="4"/>
                </a:cxn>
                <a:cxn ang="0">
                  <a:pos x="0" y="5"/>
                </a:cxn>
                <a:cxn ang="0">
                  <a:pos x="0" y="21"/>
                </a:cxn>
                <a:cxn ang="0">
                  <a:pos x="1" y="22"/>
                </a:cxn>
                <a:cxn ang="0">
                  <a:pos x="2" y="22"/>
                </a:cxn>
                <a:cxn ang="0">
                  <a:pos x="3" y="21"/>
                </a:cxn>
                <a:cxn ang="0">
                  <a:pos x="3" y="7"/>
                </a:cxn>
                <a:cxn ang="0">
                  <a:pos x="5" y="8"/>
                </a:cxn>
                <a:cxn ang="0">
                  <a:pos x="5" y="42"/>
                </a:cxn>
                <a:cxn ang="0">
                  <a:pos x="6" y="44"/>
                </a:cxn>
                <a:cxn ang="0">
                  <a:pos x="8" y="44"/>
                </a:cxn>
                <a:cxn ang="0">
                  <a:pos x="10" y="42"/>
                </a:cxn>
                <a:cxn ang="0">
                  <a:pos x="10" y="22"/>
                </a:cxn>
                <a:cxn ang="0">
                  <a:pos x="10" y="22"/>
                </a:cxn>
                <a:cxn ang="0">
                  <a:pos x="10" y="42"/>
                </a:cxn>
                <a:cxn ang="0">
                  <a:pos x="12" y="44"/>
                </a:cxn>
                <a:cxn ang="0">
                  <a:pos x="14" y="44"/>
                </a:cxn>
                <a:cxn ang="0">
                  <a:pos x="15" y="42"/>
                </a:cxn>
                <a:cxn ang="0">
                  <a:pos x="15" y="8"/>
                </a:cxn>
                <a:cxn ang="0">
                  <a:pos x="17" y="7"/>
                </a:cxn>
                <a:cxn ang="0">
                  <a:pos x="17" y="21"/>
                </a:cxn>
                <a:cxn ang="0">
                  <a:pos x="18" y="22"/>
                </a:cxn>
                <a:cxn ang="0">
                  <a:pos x="19" y="22"/>
                </a:cxn>
                <a:cxn ang="0">
                  <a:pos x="20" y="21"/>
                </a:cxn>
                <a:cxn ang="0">
                  <a:pos x="20" y="5"/>
                </a:cxn>
                <a:cxn ang="0">
                  <a:pos x="20" y="4"/>
                </a:cxn>
                <a:cxn ang="0">
                  <a:pos x="20" y="4"/>
                </a:cxn>
                <a:cxn ang="0">
                  <a:pos x="15" y="0"/>
                </a:cxn>
              </a:cxnLst>
              <a:rect l="0" t="0" r="r" b="b"/>
              <a:pathLst>
                <a:path w="20" h="44">
                  <a:moveTo>
                    <a:pt x="15" y="0"/>
                  </a:moveTo>
                  <a:cubicBezTo>
                    <a:pt x="15" y="0"/>
                    <a:pt x="15" y="0"/>
                    <a:pt x="15"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0" y="22"/>
                    <a:pt x="1" y="22"/>
                  </a:cubicBezTo>
                  <a:cubicBezTo>
                    <a:pt x="2" y="22"/>
                    <a:pt x="2" y="22"/>
                    <a:pt x="2" y="22"/>
                  </a:cubicBezTo>
                  <a:cubicBezTo>
                    <a:pt x="3" y="22"/>
                    <a:pt x="3" y="21"/>
                    <a:pt x="3" y="21"/>
                  </a:cubicBezTo>
                  <a:cubicBezTo>
                    <a:pt x="3" y="7"/>
                    <a:pt x="3" y="7"/>
                    <a:pt x="3" y="7"/>
                  </a:cubicBezTo>
                  <a:cubicBezTo>
                    <a:pt x="4" y="7"/>
                    <a:pt x="4" y="8"/>
                    <a:pt x="5" y="8"/>
                  </a:cubicBezTo>
                  <a:cubicBezTo>
                    <a:pt x="5" y="42"/>
                    <a:pt x="5" y="42"/>
                    <a:pt x="5" y="42"/>
                  </a:cubicBezTo>
                  <a:cubicBezTo>
                    <a:pt x="5" y="43"/>
                    <a:pt x="5" y="44"/>
                    <a:pt x="6" y="44"/>
                  </a:cubicBezTo>
                  <a:cubicBezTo>
                    <a:pt x="8" y="44"/>
                    <a:pt x="8" y="44"/>
                    <a:pt x="8" y="44"/>
                  </a:cubicBezTo>
                  <a:cubicBezTo>
                    <a:pt x="9" y="44"/>
                    <a:pt x="10" y="43"/>
                    <a:pt x="10" y="42"/>
                  </a:cubicBezTo>
                  <a:cubicBezTo>
                    <a:pt x="10" y="22"/>
                    <a:pt x="10" y="22"/>
                    <a:pt x="10" y="22"/>
                  </a:cubicBezTo>
                  <a:cubicBezTo>
                    <a:pt x="10" y="22"/>
                    <a:pt x="10" y="22"/>
                    <a:pt x="10" y="22"/>
                  </a:cubicBezTo>
                  <a:cubicBezTo>
                    <a:pt x="10" y="42"/>
                    <a:pt x="10" y="42"/>
                    <a:pt x="10" y="42"/>
                  </a:cubicBezTo>
                  <a:cubicBezTo>
                    <a:pt x="10" y="43"/>
                    <a:pt x="11" y="44"/>
                    <a:pt x="12" y="44"/>
                  </a:cubicBezTo>
                  <a:cubicBezTo>
                    <a:pt x="14" y="44"/>
                    <a:pt x="14" y="44"/>
                    <a:pt x="14" y="44"/>
                  </a:cubicBezTo>
                  <a:cubicBezTo>
                    <a:pt x="15" y="44"/>
                    <a:pt x="15" y="43"/>
                    <a:pt x="15" y="42"/>
                  </a:cubicBezTo>
                  <a:cubicBezTo>
                    <a:pt x="15" y="8"/>
                    <a:pt x="15" y="8"/>
                    <a:pt x="15" y="8"/>
                  </a:cubicBezTo>
                  <a:cubicBezTo>
                    <a:pt x="16" y="8"/>
                    <a:pt x="16" y="7"/>
                    <a:pt x="17" y="7"/>
                  </a:cubicBezTo>
                  <a:cubicBezTo>
                    <a:pt x="17" y="21"/>
                    <a:pt x="17" y="21"/>
                    <a:pt x="17" y="21"/>
                  </a:cubicBezTo>
                  <a:cubicBezTo>
                    <a:pt x="17" y="21"/>
                    <a:pt x="17" y="22"/>
                    <a:pt x="18" y="22"/>
                  </a:cubicBezTo>
                  <a:cubicBezTo>
                    <a:pt x="19" y="22"/>
                    <a:pt x="19" y="22"/>
                    <a:pt x="19" y="22"/>
                  </a:cubicBezTo>
                  <a:cubicBezTo>
                    <a:pt x="20" y="22"/>
                    <a:pt x="20" y="21"/>
                    <a:pt x="20" y="21"/>
                  </a:cubicBezTo>
                  <a:cubicBezTo>
                    <a:pt x="20" y="5"/>
                    <a:pt x="20" y="5"/>
                    <a:pt x="20" y="5"/>
                  </a:cubicBezTo>
                  <a:cubicBezTo>
                    <a:pt x="20" y="4"/>
                    <a:pt x="20" y="4"/>
                    <a:pt x="20" y="4"/>
                  </a:cubicBezTo>
                  <a:cubicBezTo>
                    <a:pt x="20" y="4"/>
                    <a:pt x="20" y="4"/>
                    <a:pt x="20" y="4"/>
                  </a:cubicBezTo>
                  <a:cubicBezTo>
                    <a:pt x="20" y="2"/>
                    <a:pt x="18" y="1"/>
                    <a:pt x="15"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6" name="Oval 169"/>
            <p:cNvSpPr>
              <a:spLocks noChangeArrowheads="1"/>
            </p:cNvSpPr>
            <p:nvPr/>
          </p:nvSpPr>
          <p:spPr bwMode="auto">
            <a:xfrm>
              <a:off x="1536700" y="4171024"/>
              <a:ext cx="30163" cy="34925"/>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7" name="Freeform 170"/>
            <p:cNvSpPr>
              <a:spLocks/>
            </p:cNvSpPr>
            <p:nvPr/>
          </p:nvSpPr>
          <p:spPr bwMode="auto">
            <a:xfrm>
              <a:off x="1611313" y="4221344"/>
              <a:ext cx="76200" cy="174625"/>
            </a:xfrm>
            <a:custGeom>
              <a:avLst/>
              <a:gdLst/>
              <a:ahLst/>
              <a:cxnLst>
                <a:cxn ang="0">
                  <a:pos x="15" y="0"/>
                </a:cxn>
                <a:cxn ang="0">
                  <a:pos x="15" y="0"/>
                </a:cxn>
                <a:cxn ang="0">
                  <a:pos x="4" y="0"/>
                </a:cxn>
                <a:cxn ang="0">
                  <a:pos x="4" y="0"/>
                </a:cxn>
                <a:cxn ang="0">
                  <a:pos x="0" y="4"/>
                </a:cxn>
                <a:cxn ang="0">
                  <a:pos x="0" y="4"/>
                </a:cxn>
                <a:cxn ang="0">
                  <a:pos x="0" y="5"/>
                </a:cxn>
                <a:cxn ang="0">
                  <a:pos x="0" y="21"/>
                </a:cxn>
                <a:cxn ang="0">
                  <a:pos x="1" y="22"/>
                </a:cxn>
                <a:cxn ang="0">
                  <a:pos x="2" y="22"/>
                </a:cxn>
                <a:cxn ang="0">
                  <a:pos x="3" y="21"/>
                </a:cxn>
                <a:cxn ang="0">
                  <a:pos x="3" y="7"/>
                </a:cxn>
                <a:cxn ang="0">
                  <a:pos x="4" y="8"/>
                </a:cxn>
                <a:cxn ang="0">
                  <a:pos x="4" y="42"/>
                </a:cxn>
                <a:cxn ang="0">
                  <a:pos x="6" y="44"/>
                </a:cxn>
                <a:cxn ang="0">
                  <a:pos x="8" y="44"/>
                </a:cxn>
                <a:cxn ang="0">
                  <a:pos x="9" y="42"/>
                </a:cxn>
                <a:cxn ang="0">
                  <a:pos x="9" y="22"/>
                </a:cxn>
                <a:cxn ang="0">
                  <a:pos x="10" y="22"/>
                </a:cxn>
                <a:cxn ang="0">
                  <a:pos x="10" y="42"/>
                </a:cxn>
                <a:cxn ang="0">
                  <a:pos x="12" y="44"/>
                </a:cxn>
                <a:cxn ang="0">
                  <a:pos x="13" y="44"/>
                </a:cxn>
                <a:cxn ang="0">
                  <a:pos x="15" y="42"/>
                </a:cxn>
                <a:cxn ang="0">
                  <a:pos x="15" y="8"/>
                </a:cxn>
                <a:cxn ang="0">
                  <a:pos x="16" y="7"/>
                </a:cxn>
                <a:cxn ang="0">
                  <a:pos x="16" y="21"/>
                </a:cxn>
                <a:cxn ang="0">
                  <a:pos x="18" y="22"/>
                </a:cxn>
                <a:cxn ang="0">
                  <a:pos x="18" y="22"/>
                </a:cxn>
                <a:cxn ang="0">
                  <a:pos x="20" y="21"/>
                </a:cxn>
                <a:cxn ang="0">
                  <a:pos x="20" y="5"/>
                </a:cxn>
                <a:cxn ang="0">
                  <a:pos x="20" y="4"/>
                </a:cxn>
                <a:cxn ang="0">
                  <a:pos x="20" y="4"/>
                </a:cxn>
                <a:cxn ang="0">
                  <a:pos x="15" y="0"/>
                </a:cxn>
              </a:cxnLst>
              <a:rect l="0" t="0" r="r" b="b"/>
              <a:pathLst>
                <a:path w="20" h="44">
                  <a:moveTo>
                    <a:pt x="15" y="0"/>
                  </a:moveTo>
                  <a:cubicBezTo>
                    <a:pt x="15" y="0"/>
                    <a:pt x="15" y="0"/>
                    <a:pt x="15" y="0"/>
                  </a:cubicBezTo>
                  <a:cubicBezTo>
                    <a:pt x="4" y="0"/>
                    <a:pt x="4" y="0"/>
                    <a:pt x="4" y="0"/>
                  </a:cubicBezTo>
                  <a:cubicBezTo>
                    <a:pt x="4" y="0"/>
                    <a:pt x="4" y="0"/>
                    <a:pt x="4" y="0"/>
                  </a:cubicBezTo>
                  <a:cubicBezTo>
                    <a:pt x="2" y="1"/>
                    <a:pt x="0" y="2"/>
                    <a:pt x="0" y="4"/>
                  </a:cubicBezTo>
                  <a:cubicBezTo>
                    <a:pt x="0" y="4"/>
                    <a:pt x="0" y="4"/>
                    <a:pt x="0" y="4"/>
                  </a:cubicBezTo>
                  <a:cubicBezTo>
                    <a:pt x="0" y="4"/>
                    <a:pt x="0" y="4"/>
                    <a:pt x="0" y="5"/>
                  </a:cubicBezTo>
                  <a:cubicBezTo>
                    <a:pt x="0" y="21"/>
                    <a:pt x="0" y="21"/>
                    <a:pt x="0" y="21"/>
                  </a:cubicBezTo>
                  <a:cubicBezTo>
                    <a:pt x="0" y="21"/>
                    <a:pt x="0" y="22"/>
                    <a:pt x="1" y="22"/>
                  </a:cubicBezTo>
                  <a:cubicBezTo>
                    <a:pt x="2" y="22"/>
                    <a:pt x="2" y="22"/>
                    <a:pt x="2" y="22"/>
                  </a:cubicBezTo>
                  <a:cubicBezTo>
                    <a:pt x="2" y="22"/>
                    <a:pt x="3" y="21"/>
                    <a:pt x="3" y="21"/>
                  </a:cubicBezTo>
                  <a:cubicBezTo>
                    <a:pt x="3" y="7"/>
                    <a:pt x="3" y="7"/>
                    <a:pt x="3" y="7"/>
                  </a:cubicBezTo>
                  <a:cubicBezTo>
                    <a:pt x="4" y="7"/>
                    <a:pt x="4" y="8"/>
                    <a:pt x="4" y="8"/>
                  </a:cubicBezTo>
                  <a:cubicBezTo>
                    <a:pt x="4" y="42"/>
                    <a:pt x="4" y="42"/>
                    <a:pt x="4" y="42"/>
                  </a:cubicBezTo>
                  <a:cubicBezTo>
                    <a:pt x="4" y="43"/>
                    <a:pt x="5" y="44"/>
                    <a:pt x="6" y="44"/>
                  </a:cubicBezTo>
                  <a:cubicBezTo>
                    <a:pt x="8" y="44"/>
                    <a:pt x="8" y="44"/>
                    <a:pt x="8" y="44"/>
                  </a:cubicBezTo>
                  <a:cubicBezTo>
                    <a:pt x="9" y="44"/>
                    <a:pt x="9" y="43"/>
                    <a:pt x="9" y="42"/>
                  </a:cubicBezTo>
                  <a:cubicBezTo>
                    <a:pt x="9" y="22"/>
                    <a:pt x="9" y="22"/>
                    <a:pt x="9" y="22"/>
                  </a:cubicBezTo>
                  <a:cubicBezTo>
                    <a:pt x="10" y="22"/>
                    <a:pt x="10" y="22"/>
                    <a:pt x="10" y="22"/>
                  </a:cubicBezTo>
                  <a:cubicBezTo>
                    <a:pt x="10" y="42"/>
                    <a:pt x="10" y="42"/>
                    <a:pt x="10" y="42"/>
                  </a:cubicBezTo>
                  <a:cubicBezTo>
                    <a:pt x="10" y="43"/>
                    <a:pt x="11" y="44"/>
                    <a:pt x="12" y="44"/>
                  </a:cubicBezTo>
                  <a:cubicBezTo>
                    <a:pt x="13" y="44"/>
                    <a:pt x="13" y="44"/>
                    <a:pt x="13" y="44"/>
                  </a:cubicBezTo>
                  <a:cubicBezTo>
                    <a:pt x="14" y="44"/>
                    <a:pt x="15" y="43"/>
                    <a:pt x="15" y="42"/>
                  </a:cubicBezTo>
                  <a:cubicBezTo>
                    <a:pt x="15" y="8"/>
                    <a:pt x="15" y="8"/>
                    <a:pt x="15" y="8"/>
                  </a:cubicBezTo>
                  <a:cubicBezTo>
                    <a:pt x="16" y="8"/>
                    <a:pt x="16" y="7"/>
                    <a:pt x="16" y="7"/>
                  </a:cubicBezTo>
                  <a:cubicBezTo>
                    <a:pt x="16" y="21"/>
                    <a:pt x="16" y="21"/>
                    <a:pt x="16" y="21"/>
                  </a:cubicBezTo>
                  <a:cubicBezTo>
                    <a:pt x="16" y="21"/>
                    <a:pt x="17" y="22"/>
                    <a:pt x="18" y="22"/>
                  </a:cubicBezTo>
                  <a:cubicBezTo>
                    <a:pt x="18" y="22"/>
                    <a:pt x="18" y="22"/>
                    <a:pt x="18" y="22"/>
                  </a:cubicBezTo>
                  <a:cubicBezTo>
                    <a:pt x="19" y="22"/>
                    <a:pt x="20" y="21"/>
                    <a:pt x="20" y="21"/>
                  </a:cubicBezTo>
                  <a:cubicBezTo>
                    <a:pt x="20" y="5"/>
                    <a:pt x="20" y="5"/>
                    <a:pt x="20" y="5"/>
                  </a:cubicBezTo>
                  <a:cubicBezTo>
                    <a:pt x="20" y="4"/>
                    <a:pt x="20" y="4"/>
                    <a:pt x="20" y="4"/>
                  </a:cubicBezTo>
                  <a:cubicBezTo>
                    <a:pt x="20" y="4"/>
                    <a:pt x="20" y="4"/>
                    <a:pt x="20" y="4"/>
                  </a:cubicBezTo>
                  <a:cubicBezTo>
                    <a:pt x="20" y="2"/>
                    <a:pt x="18" y="1"/>
                    <a:pt x="15"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8" name="Oval 171"/>
            <p:cNvSpPr>
              <a:spLocks noChangeArrowheads="1"/>
            </p:cNvSpPr>
            <p:nvPr/>
          </p:nvSpPr>
          <p:spPr bwMode="auto">
            <a:xfrm>
              <a:off x="1630363" y="4171024"/>
              <a:ext cx="33338" cy="34925"/>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9" name="Freeform 172"/>
            <p:cNvSpPr>
              <a:spLocks/>
            </p:cNvSpPr>
            <p:nvPr/>
          </p:nvSpPr>
          <p:spPr bwMode="auto">
            <a:xfrm>
              <a:off x="1706563" y="4221344"/>
              <a:ext cx="79375" cy="174625"/>
            </a:xfrm>
            <a:custGeom>
              <a:avLst/>
              <a:gdLst/>
              <a:ahLst/>
              <a:cxnLst>
                <a:cxn ang="0">
                  <a:pos x="16" y="0"/>
                </a:cxn>
                <a:cxn ang="0">
                  <a:pos x="16" y="0"/>
                </a:cxn>
                <a:cxn ang="0">
                  <a:pos x="5" y="0"/>
                </a:cxn>
                <a:cxn ang="0">
                  <a:pos x="5" y="0"/>
                </a:cxn>
                <a:cxn ang="0">
                  <a:pos x="0" y="4"/>
                </a:cxn>
                <a:cxn ang="0">
                  <a:pos x="0" y="4"/>
                </a:cxn>
                <a:cxn ang="0">
                  <a:pos x="0" y="5"/>
                </a:cxn>
                <a:cxn ang="0">
                  <a:pos x="0" y="21"/>
                </a:cxn>
                <a:cxn ang="0">
                  <a:pos x="2" y="22"/>
                </a:cxn>
                <a:cxn ang="0">
                  <a:pos x="2" y="22"/>
                </a:cxn>
                <a:cxn ang="0">
                  <a:pos x="4" y="21"/>
                </a:cxn>
                <a:cxn ang="0">
                  <a:pos x="4" y="7"/>
                </a:cxn>
                <a:cxn ang="0">
                  <a:pos x="5" y="8"/>
                </a:cxn>
                <a:cxn ang="0">
                  <a:pos x="5" y="42"/>
                </a:cxn>
                <a:cxn ang="0">
                  <a:pos x="7" y="44"/>
                </a:cxn>
                <a:cxn ang="0">
                  <a:pos x="8" y="44"/>
                </a:cxn>
                <a:cxn ang="0">
                  <a:pos x="10" y="42"/>
                </a:cxn>
                <a:cxn ang="0">
                  <a:pos x="10" y="22"/>
                </a:cxn>
                <a:cxn ang="0">
                  <a:pos x="11" y="22"/>
                </a:cxn>
                <a:cxn ang="0">
                  <a:pos x="11" y="42"/>
                </a:cxn>
                <a:cxn ang="0">
                  <a:pos x="13" y="44"/>
                </a:cxn>
                <a:cxn ang="0">
                  <a:pos x="14" y="44"/>
                </a:cxn>
                <a:cxn ang="0">
                  <a:pos x="16" y="42"/>
                </a:cxn>
                <a:cxn ang="0">
                  <a:pos x="16" y="8"/>
                </a:cxn>
                <a:cxn ang="0">
                  <a:pos x="17" y="7"/>
                </a:cxn>
                <a:cxn ang="0">
                  <a:pos x="17" y="21"/>
                </a:cxn>
                <a:cxn ang="0">
                  <a:pos x="18" y="22"/>
                </a:cxn>
                <a:cxn ang="0">
                  <a:pos x="19" y="22"/>
                </a:cxn>
                <a:cxn ang="0">
                  <a:pos x="21" y="21"/>
                </a:cxn>
                <a:cxn ang="0">
                  <a:pos x="21" y="5"/>
                </a:cxn>
                <a:cxn ang="0">
                  <a:pos x="21" y="4"/>
                </a:cxn>
                <a:cxn ang="0">
                  <a:pos x="21" y="4"/>
                </a:cxn>
                <a:cxn ang="0">
                  <a:pos x="16" y="0"/>
                </a:cxn>
              </a:cxnLst>
              <a:rect l="0" t="0" r="r" b="b"/>
              <a:pathLst>
                <a:path w="21" h="44">
                  <a:moveTo>
                    <a:pt x="16" y="0"/>
                  </a:moveTo>
                  <a:cubicBezTo>
                    <a:pt x="16" y="0"/>
                    <a:pt x="16" y="0"/>
                    <a:pt x="16"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1" y="22"/>
                    <a:pt x="2" y="22"/>
                  </a:cubicBezTo>
                  <a:cubicBezTo>
                    <a:pt x="2" y="22"/>
                    <a:pt x="2" y="22"/>
                    <a:pt x="2" y="22"/>
                  </a:cubicBezTo>
                  <a:cubicBezTo>
                    <a:pt x="3" y="22"/>
                    <a:pt x="4" y="21"/>
                    <a:pt x="4" y="21"/>
                  </a:cubicBezTo>
                  <a:cubicBezTo>
                    <a:pt x="4" y="7"/>
                    <a:pt x="4" y="7"/>
                    <a:pt x="4" y="7"/>
                  </a:cubicBezTo>
                  <a:cubicBezTo>
                    <a:pt x="4" y="7"/>
                    <a:pt x="5" y="8"/>
                    <a:pt x="5" y="8"/>
                  </a:cubicBezTo>
                  <a:cubicBezTo>
                    <a:pt x="5" y="42"/>
                    <a:pt x="5" y="42"/>
                    <a:pt x="5" y="42"/>
                  </a:cubicBezTo>
                  <a:cubicBezTo>
                    <a:pt x="5" y="43"/>
                    <a:pt x="6" y="44"/>
                    <a:pt x="7" y="44"/>
                  </a:cubicBezTo>
                  <a:cubicBezTo>
                    <a:pt x="8" y="44"/>
                    <a:pt x="8" y="44"/>
                    <a:pt x="8" y="44"/>
                  </a:cubicBezTo>
                  <a:cubicBezTo>
                    <a:pt x="9" y="44"/>
                    <a:pt x="10" y="43"/>
                    <a:pt x="10" y="42"/>
                  </a:cubicBezTo>
                  <a:cubicBezTo>
                    <a:pt x="10" y="22"/>
                    <a:pt x="10" y="22"/>
                    <a:pt x="10" y="22"/>
                  </a:cubicBezTo>
                  <a:cubicBezTo>
                    <a:pt x="11" y="22"/>
                    <a:pt x="11" y="22"/>
                    <a:pt x="11" y="22"/>
                  </a:cubicBezTo>
                  <a:cubicBezTo>
                    <a:pt x="11" y="42"/>
                    <a:pt x="11" y="42"/>
                    <a:pt x="11" y="42"/>
                  </a:cubicBezTo>
                  <a:cubicBezTo>
                    <a:pt x="11" y="43"/>
                    <a:pt x="12" y="44"/>
                    <a:pt x="13" y="44"/>
                  </a:cubicBezTo>
                  <a:cubicBezTo>
                    <a:pt x="14" y="44"/>
                    <a:pt x="14" y="44"/>
                    <a:pt x="14" y="44"/>
                  </a:cubicBezTo>
                  <a:cubicBezTo>
                    <a:pt x="15" y="44"/>
                    <a:pt x="16" y="43"/>
                    <a:pt x="16" y="42"/>
                  </a:cubicBezTo>
                  <a:cubicBezTo>
                    <a:pt x="16" y="8"/>
                    <a:pt x="16" y="8"/>
                    <a:pt x="16" y="8"/>
                  </a:cubicBezTo>
                  <a:cubicBezTo>
                    <a:pt x="16" y="8"/>
                    <a:pt x="17" y="7"/>
                    <a:pt x="17" y="7"/>
                  </a:cubicBezTo>
                  <a:cubicBezTo>
                    <a:pt x="17" y="21"/>
                    <a:pt x="17" y="21"/>
                    <a:pt x="17" y="21"/>
                  </a:cubicBezTo>
                  <a:cubicBezTo>
                    <a:pt x="17" y="21"/>
                    <a:pt x="18" y="22"/>
                    <a:pt x="18" y="22"/>
                  </a:cubicBezTo>
                  <a:cubicBezTo>
                    <a:pt x="19" y="22"/>
                    <a:pt x="19" y="22"/>
                    <a:pt x="19" y="22"/>
                  </a:cubicBezTo>
                  <a:cubicBezTo>
                    <a:pt x="20" y="22"/>
                    <a:pt x="21" y="21"/>
                    <a:pt x="21" y="21"/>
                  </a:cubicBezTo>
                  <a:cubicBezTo>
                    <a:pt x="21" y="5"/>
                    <a:pt x="21" y="5"/>
                    <a:pt x="21" y="5"/>
                  </a:cubicBezTo>
                  <a:cubicBezTo>
                    <a:pt x="21" y="4"/>
                    <a:pt x="21" y="4"/>
                    <a:pt x="21" y="4"/>
                  </a:cubicBezTo>
                  <a:cubicBezTo>
                    <a:pt x="21" y="4"/>
                    <a:pt x="21" y="4"/>
                    <a:pt x="21" y="4"/>
                  </a:cubicBezTo>
                  <a:cubicBezTo>
                    <a:pt x="21" y="2"/>
                    <a:pt x="19" y="1"/>
                    <a:pt x="16"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0" name="Oval 173"/>
            <p:cNvSpPr>
              <a:spLocks noChangeArrowheads="1"/>
            </p:cNvSpPr>
            <p:nvPr/>
          </p:nvSpPr>
          <p:spPr bwMode="auto">
            <a:xfrm>
              <a:off x="1728788" y="4171024"/>
              <a:ext cx="33338" cy="34925"/>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1" name="Freeform 174"/>
            <p:cNvSpPr>
              <a:spLocks/>
            </p:cNvSpPr>
            <p:nvPr/>
          </p:nvSpPr>
          <p:spPr bwMode="auto">
            <a:xfrm>
              <a:off x="1803400" y="4221344"/>
              <a:ext cx="76200" cy="174625"/>
            </a:xfrm>
            <a:custGeom>
              <a:avLst/>
              <a:gdLst/>
              <a:ahLst/>
              <a:cxnLst>
                <a:cxn ang="0">
                  <a:pos x="16" y="0"/>
                </a:cxn>
                <a:cxn ang="0">
                  <a:pos x="16" y="0"/>
                </a:cxn>
                <a:cxn ang="0">
                  <a:pos x="5" y="0"/>
                </a:cxn>
                <a:cxn ang="0">
                  <a:pos x="5" y="0"/>
                </a:cxn>
                <a:cxn ang="0">
                  <a:pos x="0" y="4"/>
                </a:cxn>
                <a:cxn ang="0">
                  <a:pos x="0" y="4"/>
                </a:cxn>
                <a:cxn ang="0">
                  <a:pos x="0" y="5"/>
                </a:cxn>
                <a:cxn ang="0">
                  <a:pos x="0" y="21"/>
                </a:cxn>
                <a:cxn ang="0">
                  <a:pos x="1" y="22"/>
                </a:cxn>
                <a:cxn ang="0">
                  <a:pos x="2" y="22"/>
                </a:cxn>
                <a:cxn ang="0">
                  <a:pos x="4" y="21"/>
                </a:cxn>
                <a:cxn ang="0">
                  <a:pos x="4" y="7"/>
                </a:cxn>
                <a:cxn ang="0">
                  <a:pos x="5" y="8"/>
                </a:cxn>
                <a:cxn ang="0">
                  <a:pos x="5" y="42"/>
                </a:cxn>
                <a:cxn ang="0">
                  <a:pos x="6" y="44"/>
                </a:cxn>
                <a:cxn ang="0">
                  <a:pos x="8" y="44"/>
                </a:cxn>
                <a:cxn ang="0">
                  <a:pos x="10" y="42"/>
                </a:cxn>
                <a:cxn ang="0">
                  <a:pos x="10" y="22"/>
                </a:cxn>
                <a:cxn ang="0">
                  <a:pos x="11" y="22"/>
                </a:cxn>
                <a:cxn ang="0">
                  <a:pos x="11" y="42"/>
                </a:cxn>
                <a:cxn ang="0">
                  <a:pos x="12" y="44"/>
                </a:cxn>
                <a:cxn ang="0">
                  <a:pos x="14" y="44"/>
                </a:cxn>
                <a:cxn ang="0">
                  <a:pos x="16" y="42"/>
                </a:cxn>
                <a:cxn ang="0">
                  <a:pos x="16" y="8"/>
                </a:cxn>
                <a:cxn ang="0">
                  <a:pos x="17" y="7"/>
                </a:cxn>
                <a:cxn ang="0">
                  <a:pos x="17" y="21"/>
                </a:cxn>
                <a:cxn ang="0">
                  <a:pos x="18" y="22"/>
                </a:cxn>
                <a:cxn ang="0">
                  <a:pos x="19" y="22"/>
                </a:cxn>
                <a:cxn ang="0">
                  <a:pos x="20" y="21"/>
                </a:cxn>
                <a:cxn ang="0">
                  <a:pos x="20" y="5"/>
                </a:cxn>
                <a:cxn ang="0">
                  <a:pos x="20" y="4"/>
                </a:cxn>
                <a:cxn ang="0">
                  <a:pos x="20" y="4"/>
                </a:cxn>
                <a:cxn ang="0">
                  <a:pos x="16" y="0"/>
                </a:cxn>
              </a:cxnLst>
              <a:rect l="0" t="0" r="r" b="b"/>
              <a:pathLst>
                <a:path w="20" h="44">
                  <a:moveTo>
                    <a:pt x="16" y="0"/>
                  </a:moveTo>
                  <a:cubicBezTo>
                    <a:pt x="16" y="0"/>
                    <a:pt x="16" y="0"/>
                    <a:pt x="16"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1" y="22"/>
                    <a:pt x="1" y="22"/>
                  </a:cubicBezTo>
                  <a:cubicBezTo>
                    <a:pt x="2" y="22"/>
                    <a:pt x="2" y="22"/>
                    <a:pt x="2" y="22"/>
                  </a:cubicBezTo>
                  <a:cubicBezTo>
                    <a:pt x="3" y="22"/>
                    <a:pt x="4" y="21"/>
                    <a:pt x="4" y="21"/>
                  </a:cubicBezTo>
                  <a:cubicBezTo>
                    <a:pt x="4" y="7"/>
                    <a:pt x="4" y="7"/>
                    <a:pt x="4" y="7"/>
                  </a:cubicBezTo>
                  <a:cubicBezTo>
                    <a:pt x="4" y="7"/>
                    <a:pt x="4" y="8"/>
                    <a:pt x="5" y="8"/>
                  </a:cubicBezTo>
                  <a:cubicBezTo>
                    <a:pt x="5" y="42"/>
                    <a:pt x="5" y="42"/>
                    <a:pt x="5" y="42"/>
                  </a:cubicBezTo>
                  <a:cubicBezTo>
                    <a:pt x="5" y="43"/>
                    <a:pt x="5" y="44"/>
                    <a:pt x="6" y="44"/>
                  </a:cubicBezTo>
                  <a:cubicBezTo>
                    <a:pt x="8" y="44"/>
                    <a:pt x="8" y="44"/>
                    <a:pt x="8" y="44"/>
                  </a:cubicBezTo>
                  <a:cubicBezTo>
                    <a:pt x="9" y="44"/>
                    <a:pt x="10" y="43"/>
                    <a:pt x="10" y="42"/>
                  </a:cubicBezTo>
                  <a:cubicBezTo>
                    <a:pt x="10" y="22"/>
                    <a:pt x="10" y="22"/>
                    <a:pt x="10" y="22"/>
                  </a:cubicBezTo>
                  <a:cubicBezTo>
                    <a:pt x="11" y="22"/>
                    <a:pt x="11" y="22"/>
                    <a:pt x="11" y="22"/>
                  </a:cubicBezTo>
                  <a:cubicBezTo>
                    <a:pt x="11" y="42"/>
                    <a:pt x="11" y="42"/>
                    <a:pt x="11" y="42"/>
                  </a:cubicBezTo>
                  <a:cubicBezTo>
                    <a:pt x="11" y="43"/>
                    <a:pt x="11" y="44"/>
                    <a:pt x="12" y="44"/>
                  </a:cubicBezTo>
                  <a:cubicBezTo>
                    <a:pt x="14" y="44"/>
                    <a:pt x="14" y="44"/>
                    <a:pt x="14" y="44"/>
                  </a:cubicBezTo>
                  <a:cubicBezTo>
                    <a:pt x="15" y="44"/>
                    <a:pt x="16" y="43"/>
                    <a:pt x="16" y="42"/>
                  </a:cubicBezTo>
                  <a:cubicBezTo>
                    <a:pt x="16" y="8"/>
                    <a:pt x="16" y="8"/>
                    <a:pt x="16" y="8"/>
                  </a:cubicBezTo>
                  <a:cubicBezTo>
                    <a:pt x="16" y="8"/>
                    <a:pt x="16" y="7"/>
                    <a:pt x="17" y="7"/>
                  </a:cubicBezTo>
                  <a:cubicBezTo>
                    <a:pt x="17" y="21"/>
                    <a:pt x="17" y="21"/>
                    <a:pt x="17" y="21"/>
                  </a:cubicBezTo>
                  <a:cubicBezTo>
                    <a:pt x="17" y="21"/>
                    <a:pt x="17" y="22"/>
                    <a:pt x="18" y="22"/>
                  </a:cubicBezTo>
                  <a:cubicBezTo>
                    <a:pt x="19" y="22"/>
                    <a:pt x="19" y="22"/>
                    <a:pt x="19" y="22"/>
                  </a:cubicBezTo>
                  <a:cubicBezTo>
                    <a:pt x="20" y="22"/>
                    <a:pt x="20" y="21"/>
                    <a:pt x="20" y="21"/>
                  </a:cubicBezTo>
                  <a:cubicBezTo>
                    <a:pt x="20" y="5"/>
                    <a:pt x="20" y="5"/>
                    <a:pt x="20" y="5"/>
                  </a:cubicBezTo>
                  <a:cubicBezTo>
                    <a:pt x="20" y="4"/>
                    <a:pt x="20" y="4"/>
                    <a:pt x="20" y="4"/>
                  </a:cubicBezTo>
                  <a:cubicBezTo>
                    <a:pt x="20" y="4"/>
                    <a:pt x="20" y="4"/>
                    <a:pt x="20" y="4"/>
                  </a:cubicBezTo>
                  <a:cubicBezTo>
                    <a:pt x="20" y="2"/>
                    <a:pt x="18" y="1"/>
                    <a:pt x="16"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2" name="Oval 175"/>
            <p:cNvSpPr>
              <a:spLocks noChangeArrowheads="1"/>
            </p:cNvSpPr>
            <p:nvPr/>
          </p:nvSpPr>
          <p:spPr bwMode="auto">
            <a:xfrm>
              <a:off x="1827213" y="4171024"/>
              <a:ext cx="33338" cy="34925"/>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3" name="Freeform 176"/>
            <p:cNvSpPr>
              <a:spLocks/>
            </p:cNvSpPr>
            <p:nvPr/>
          </p:nvSpPr>
          <p:spPr bwMode="auto">
            <a:xfrm>
              <a:off x="1901825" y="4221344"/>
              <a:ext cx="76200" cy="174625"/>
            </a:xfrm>
            <a:custGeom>
              <a:avLst/>
              <a:gdLst/>
              <a:ahLst/>
              <a:cxnLst>
                <a:cxn ang="0">
                  <a:pos x="15" y="0"/>
                </a:cxn>
                <a:cxn ang="0">
                  <a:pos x="15" y="0"/>
                </a:cxn>
                <a:cxn ang="0">
                  <a:pos x="4" y="0"/>
                </a:cxn>
                <a:cxn ang="0">
                  <a:pos x="4" y="0"/>
                </a:cxn>
                <a:cxn ang="0">
                  <a:pos x="0" y="4"/>
                </a:cxn>
                <a:cxn ang="0">
                  <a:pos x="0" y="4"/>
                </a:cxn>
                <a:cxn ang="0">
                  <a:pos x="0" y="5"/>
                </a:cxn>
                <a:cxn ang="0">
                  <a:pos x="0" y="21"/>
                </a:cxn>
                <a:cxn ang="0">
                  <a:pos x="1" y="22"/>
                </a:cxn>
                <a:cxn ang="0">
                  <a:pos x="2" y="22"/>
                </a:cxn>
                <a:cxn ang="0">
                  <a:pos x="3" y="21"/>
                </a:cxn>
                <a:cxn ang="0">
                  <a:pos x="3" y="7"/>
                </a:cxn>
                <a:cxn ang="0">
                  <a:pos x="4" y="8"/>
                </a:cxn>
                <a:cxn ang="0">
                  <a:pos x="4" y="42"/>
                </a:cxn>
                <a:cxn ang="0">
                  <a:pos x="6" y="44"/>
                </a:cxn>
                <a:cxn ang="0">
                  <a:pos x="8" y="44"/>
                </a:cxn>
                <a:cxn ang="0">
                  <a:pos x="9" y="42"/>
                </a:cxn>
                <a:cxn ang="0">
                  <a:pos x="9" y="22"/>
                </a:cxn>
                <a:cxn ang="0">
                  <a:pos x="10" y="22"/>
                </a:cxn>
                <a:cxn ang="0">
                  <a:pos x="10" y="42"/>
                </a:cxn>
                <a:cxn ang="0">
                  <a:pos x="12" y="44"/>
                </a:cxn>
                <a:cxn ang="0">
                  <a:pos x="14" y="44"/>
                </a:cxn>
                <a:cxn ang="0">
                  <a:pos x="15" y="42"/>
                </a:cxn>
                <a:cxn ang="0">
                  <a:pos x="15" y="8"/>
                </a:cxn>
                <a:cxn ang="0">
                  <a:pos x="16" y="7"/>
                </a:cxn>
                <a:cxn ang="0">
                  <a:pos x="16" y="21"/>
                </a:cxn>
                <a:cxn ang="0">
                  <a:pos x="18" y="22"/>
                </a:cxn>
                <a:cxn ang="0">
                  <a:pos x="19" y="22"/>
                </a:cxn>
                <a:cxn ang="0">
                  <a:pos x="20" y="21"/>
                </a:cxn>
                <a:cxn ang="0">
                  <a:pos x="20" y="5"/>
                </a:cxn>
                <a:cxn ang="0">
                  <a:pos x="20" y="4"/>
                </a:cxn>
                <a:cxn ang="0">
                  <a:pos x="20" y="4"/>
                </a:cxn>
                <a:cxn ang="0">
                  <a:pos x="15" y="0"/>
                </a:cxn>
              </a:cxnLst>
              <a:rect l="0" t="0" r="r" b="b"/>
              <a:pathLst>
                <a:path w="20" h="44">
                  <a:moveTo>
                    <a:pt x="15" y="0"/>
                  </a:moveTo>
                  <a:cubicBezTo>
                    <a:pt x="15" y="0"/>
                    <a:pt x="15" y="0"/>
                    <a:pt x="15" y="0"/>
                  </a:cubicBezTo>
                  <a:cubicBezTo>
                    <a:pt x="4" y="0"/>
                    <a:pt x="4" y="0"/>
                    <a:pt x="4" y="0"/>
                  </a:cubicBezTo>
                  <a:cubicBezTo>
                    <a:pt x="4" y="0"/>
                    <a:pt x="4" y="0"/>
                    <a:pt x="4" y="0"/>
                  </a:cubicBezTo>
                  <a:cubicBezTo>
                    <a:pt x="2" y="1"/>
                    <a:pt x="0" y="2"/>
                    <a:pt x="0" y="4"/>
                  </a:cubicBezTo>
                  <a:cubicBezTo>
                    <a:pt x="0" y="4"/>
                    <a:pt x="0" y="4"/>
                    <a:pt x="0" y="4"/>
                  </a:cubicBezTo>
                  <a:cubicBezTo>
                    <a:pt x="0" y="4"/>
                    <a:pt x="0" y="4"/>
                    <a:pt x="0" y="5"/>
                  </a:cubicBezTo>
                  <a:cubicBezTo>
                    <a:pt x="0" y="21"/>
                    <a:pt x="0" y="21"/>
                    <a:pt x="0" y="21"/>
                  </a:cubicBezTo>
                  <a:cubicBezTo>
                    <a:pt x="0" y="21"/>
                    <a:pt x="0" y="22"/>
                    <a:pt x="1" y="22"/>
                  </a:cubicBezTo>
                  <a:cubicBezTo>
                    <a:pt x="2" y="22"/>
                    <a:pt x="2" y="22"/>
                    <a:pt x="2" y="22"/>
                  </a:cubicBezTo>
                  <a:cubicBezTo>
                    <a:pt x="3" y="22"/>
                    <a:pt x="3" y="21"/>
                    <a:pt x="3" y="21"/>
                  </a:cubicBezTo>
                  <a:cubicBezTo>
                    <a:pt x="3" y="7"/>
                    <a:pt x="3" y="7"/>
                    <a:pt x="3" y="7"/>
                  </a:cubicBezTo>
                  <a:cubicBezTo>
                    <a:pt x="4" y="7"/>
                    <a:pt x="4" y="8"/>
                    <a:pt x="4" y="8"/>
                  </a:cubicBezTo>
                  <a:cubicBezTo>
                    <a:pt x="4" y="42"/>
                    <a:pt x="4" y="42"/>
                    <a:pt x="4" y="42"/>
                  </a:cubicBezTo>
                  <a:cubicBezTo>
                    <a:pt x="4" y="43"/>
                    <a:pt x="5" y="44"/>
                    <a:pt x="6" y="44"/>
                  </a:cubicBezTo>
                  <a:cubicBezTo>
                    <a:pt x="8" y="44"/>
                    <a:pt x="8" y="44"/>
                    <a:pt x="8" y="44"/>
                  </a:cubicBezTo>
                  <a:cubicBezTo>
                    <a:pt x="9" y="44"/>
                    <a:pt x="9" y="43"/>
                    <a:pt x="9" y="42"/>
                  </a:cubicBezTo>
                  <a:cubicBezTo>
                    <a:pt x="9" y="22"/>
                    <a:pt x="9" y="22"/>
                    <a:pt x="9" y="22"/>
                  </a:cubicBezTo>
                  <a:cubicBezTo>
                    <a:pt x="10" y="22"/>
                    <a:pt x="10" y="22"/>
                    <a:pt x="10" y="22"/>
                  </a:cubicBezTo>
                  <a:cubicBezTo>
                    <a:pt x="10" y="42"/>
                    <a:pt x="10" y="42"/>
                    <a:pt x="10" y="42"/>
                  </a:cubicBezTo>
                  <a:cubicBezTo>
                    <a:pt x="10" y="43"/>
                    <a:pt x="11" y="44"/>
                    <a:pt x="12" y="44"/>
                  </a:cubicBezTo>
                  <a:cubicBezTo>
                    <a:pt x="14" y="44"/>
                    <a:pt x="14" y="44"/>
                    <a:pt x="14" y="44"/>
                  </a:cubicBezTo>
                  <a:cubicBezTo>
                    <a:pt x="15" y="44"/>
                    <a:pt x="15" y="43"/>
                    <a:pt x="15" y="42"/>
                  </a:cubicBezTo>
                  <a:cubicBezTo>
                    <a:pt x="15" y="8"/>
                    <a:pt x="15" y="8"/>
                    <a:pt x="15" y="8"/>
                  </a:cubicBezTo>
                  <a:cubicBezTo>
                    <a:pt x="16" y="8"/>
                    <a:pt x="16" y="7"/>
                    <a:pt x="16" y="7"/>
                  </a:cubicBezTo>
                  <a:cubicBezTo>
                    <a:pt x="16" y="21"/>
                    <a:pt x="16" y="21"/>
                    <a:pt x="16" y="21"/>
                  </a:cubicBezTo>
                  <a:cubicBezTo>
                    <a:pt x="16" y="21"/>
                    <a:pt x="17" y="22"/>
                    <a:pt x="18" y="22"/>
                  </a:cubicBezTo>
                  <a:cubicBezTo>
                    <a:pt x="19" y="22"/>
                    <a:pt x="19" y="22"/>
                    <a:pt x="19" y="22"/>
                  </a:cubicBezTo>
                  <a:cubicBezTo>
                    <a:pt x="19" y="22"/>
                    <a:pt x="20" y="21"/>
                    <a:pt x="20" y="21"/>
                  </a:cubicBezTo>
                  <a:cubicBezTo>
                    <a:pt x="20" y="5"/>
                    <a:pt x="20" y="5"/>
                    <a:pt x="20" y="5"/>
                  </a:cubicBezTo>
                  <a:cubicBezTo>
                    <a:pt x="20" y="4"/>
                    <a:pt x="20" y="4"/>
                    <a:pt x="20" y="4"/>
                  </a:cubicBezTo>
                  <a:cubicBezTo>
                    <a:pt x="20" y="4"/>
                    <a:pt x="20" y="4"/>
                    <a:pt x="20" y="4"/>
                  </a:cubicBezTo>
                  <a:cubicBezTo>
                    <a:pt x="20" y="2"/>
                    <a:pt x="18" y="1"/>
                    <a:pt x="15"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4" name="Oval 177"/>
            <p:cNvSpPr>
              <a:spLocks noChangeArrowheads="1"/>
            </p:cNvSpPr>
            <p:nvPr/>
          </p:nvSpPr>
          <p:spPr bwMode="auto">
            <a:xfrm>
              <a:off x="1920875" y="4171024"/>
              <a:ext cx="33338" cy="34925"/>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5" name="Freeform 178"/>
            <p:cNvSpPr>
              <a:spLocks/>
            </p:cNvSpPr>
            <p:nvPr/>
          </p:nvSpPr>
          <p:spPr bwMode="auto">
            <a:xfrm>
              <a:off x="1997075" y="4221344"/>
              <a:ext cx="79375" cy="174625"/>
            </a:xfrm>
            <a:custGeom>
              <a:avLst/>
              <a:gdLst/>
              <a:ahLst/>
              <a:cxnLst>
                <a:cxn ang="0">
                  <a:pos x="16" y="0"/>
                </a:cxn>
                <a:cxn ang="0">
                  <a:pos x="16" y="0"/>
                </a:cxn>
                <a:cxn ang="0">
                  <a:pos x="5" y="0"/>
                </a:cxn>
                <a:cxn ang="0">
                  <a:pos x="5" y="0"/>
                </a:cxn>
                <a:cxn ang="0">
                  <a:pos x="0" y="4"/>
                </a:cxn>
                <a:cxn ang="0">
                  <a:pos x="0" y="4"/>
                </a:cxn>
                <a:cxn ang="0">
                  <a:pos x="0" y="5"/>
                </a:cxn>
                <a:cxn ang="0">
                  <a:pos x="0" y="21"/>
                </a:cxn>
                <a:cxn ang="0">
                  <a:pos x="2" y="22"/>
                </a:cxn>
                <a:cxn ang="0">
                  <a:pos x="3" y="22"/>
                </a:cxn>
                <a:cxn ang="0">
                  <a:pos x="4" y="21"/>
                </a:cxn>
                <a:cxn ang="0">
                  <a:pos x="4" y="7"/>
                </a:cxn>
                <a:cxn ang="0">
                  <a:pos x="5" y="8"/>
                </a:cxn>
                <a:cxn ang="0">
                  <a:pos x="5" y="42"/>
                </a:cxn>
                <a:cxn ang="0">
                  <a:pos x="7" y="44"/>
                </a:cxn>
                <a:cxn ang="0">
                  <a:pos x="8" y="44"/>
                </a:cxn>
                <a:cxn ang="0">
                  <a:pos x="10" y="42"/>
                </a:cxn>
                <a:cxn ang="0">
                  <a:pos x="10" y="22"/>
                </a:cxn>
                <a:cxn ang="0">
                  <a:pos x="11" y="22"/>
                </a:cxn>
                <a:cxn ang="0">
                  <a:pos x="11" y="42"/>
                </a:cxn>
                <a:cxn ang="0">
                  <a:pos x="13" y="44"/>
                </a:cxn>
                <a:cxn ang="0">
                  <a:pos x="14" y="44"/>
                </a:cxn>
                <a:cxn ang="0">
                  <a:pos x="16" y="42"/>
                </a:cxn>
                <a:cxn ang="0">
                  <a:pos x="16" y="8"/>
                </a:cxn>
                <a:cxn ang="0">
                  <a:pos x="17" y="7"/>
                </a:cxn>
                <a:cxn ang="0">
                  <a:pos x="17" y="21"/>
                </a:cxn>
                <a:cxn ang="0">
                  <a:pos x="19" y="22"/>
                </a:cxn>
                <a:cxn ang="0">
                  <a:pos x="19" y="22"/>
                </a:cxn>
                <a:cxn ang="0">
                  <a:pos x="21" y="21"/>
                </a:cxn>
                <a:cxn ang="0">
                  <a:pos x="21" y="5"/>
                </a:cxn>
                <a:cxn ang="0">
                  <a:pos x="21" y="4"/>
                </a:cxn>
                <a:cxn ang="0">
                  <a:pos x="21" y="4"/>
                </a:cxn>
                <a:cxn ang="0">
                  <a:pos x="16" y="0"/>
                </a:cxn>
              </a:cxnLst>
              <a:rect l="0" t="0" r="r" b="b"/>
              <a:pathLst>
                <a:path w="21" h="44">
                  <a:moveTo>
                    <a:pt x="16" y="0"/>
                  </a:moveTo>
                  <a:cubicBezTo>
                    <a:pt x="16" y="0"/>
                    <a:pt x="16" y="0"/>
                    <a:pt x="16"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1" y="22"/>
                    <a:pt x="2" y="22"/>
                  </a:cubicBezTo>
                  <a:cubicBezTo>
                    <a:pt x="3" y="22"/>
                    <a:pt x="3" y="22"/>
                    <a:pt x="3" y="22"/>
                  </a:cubicBezTo>
                  <a:cubicBezTo>
                    <a:pt x="3" y="22"/>
                    <a:pt x="4" y="21"/>
                    <a:pt x="4" y="21"/>
                  </a:cubicBezTo>
                  <a:cubicBezTo>
                    <a:pt x="4" y="7"/>
                    <a:pt x="4" y="7"/>
                    <a:pt x="4" y="7"/>
                  </a:cubicBezTo>
                  <a:cubicBezTo>
                    <a:pt x="4" y="7"/>
                    <a:pt x="5" y="8"/>
                    <a:pt x="5" y="8"/>
                  </a:cubicBezTo>
                  <a:cubicBezTo>
                    <a:pt x="5" y="42"/>
                    <a:pt x="5" y="42"/>
                    <a:pt x="5" y="42"/>
                  </a:cubicBezTo>
                  <a:cubicBezTo>
                    <a:pt x="5" y="43"/>
                    <a:pt x="6" y="44"/>
                    <a:pt x="7" y="44"/>
                  </a:cubicBezTo>
                  <a:cubicBezTo>
                    <a:pt x="8" y="44"/>
                    <a:pt x="8" y="44"/>
                    <a:pt x="8" y="44"/>
                  </a:cubicBezTo>
                  <a:cubicBezTo>
                    <a:pt x="9" y="44"/>
                    <a:pt x="10" y="43"/>
                    <a:pt x="10" y="42"/>
                  </a:cubicBezTo>
                  <a:cubicBezTo>
                    <a:pt x="10" y="22"/>
                    <a:pt x="10" y="22"/>
                    <a:pt x="10" y="22"/>
                  </a:cubicBezTo>
                  <a:cubicBezTo>
                    <a:pt x="11" y="22"/>
                    <a:pt x="11" y="22"/>
                    <a:pt x="11" y="22"/>
                  </a:cubicBezTo>
                  <a:cubicBezTo>
                    <a:pt x="11" y="42"/>
                    <a:pt x="11" y="42"/>
                    <a:pt x="11" y="42"/>
                  </a:cubicBezTo>
                  <a:cubicBezTo>
                    <a:pt x="11" y="43"/>
                    <a:pt x="12" y="44"/>
                    <a:pt x="13" y="44"/>
                  </a:cubicBezTo>
                  <a:cubicBezTo>
                    <a:pt x="14" y="44"/>
                    <a:pt x="14" y="44"/>
                    <a:pt x="14" y="44"/>
                  </a:cubicBezTo>
                  <a:cubicBezTo>
                    <a:pt x="15" y="44"/>
                    <a:pt x="16" y="43"/>
                    <a:pt x="16" y="42"/>
                  </a:cubicBezTo>
                  <a:cubicBezTo>
                    <a:pt x="16" y="8"/>
                    <a:pt x="16" y="8"/>
                    <a:pt x="16" y="8"/>
                  </a:cubicBezTo>
                  <a:cubicBezTo>
                    <a:pt x="16" y="8"/>
                    <a:pt x="17" y="7"/>
                    <a:pt x="17" y="7"/>
                  </a:cubicBezTo>
                  <a:cubicBezTo>
                    <a:pt x="17" y="21"/>
                    <a:pt x="17" y="21"/>
                    <a:pt x="17" y="21"/>
                  </a:cubicBezTo>
                  <a:cubicBezTo>
                    <a:pt x="17" y="21"/>
                    <a:pt x="18" y="22"/>
                    <a:pt x="19" y="22"/>
                  </a:cubicBezTo>
                  <a:cubicBezTo>
                    <a:pt x="19" y="22"/>
                    <a:pt x="19" y="22"/>
                    <a:pt x="19" y="22"/>
                  </a:cubicBezTo>
                  <a:cubicBezTo>
                    <a:pt x="20" y="22"/>
                    <a:pt x="21" y="21"/>
                    <a:pt x="21" y="21"/>
                  </a:cubicBezTo>
                  <a:cubicBezTo>
                    <a:pt x="21" y="5"/>
                    <a:pt x="21" y="5"/>
                    <a:pt x="21" y="5"/>
                  </a:cubicBezTo>
                  <a:cubicBezTo>
                    <a:pt x="21" y="4"/>
                    <a:pt x="21" y="4"/>
                    <a:pt x="21" y="4"/>
                  </a:cubicBezTo>
                  <a:cubicBezTo>
                    <a:pt x="21" y="4"/>
                    <a:pt x="21" y="4"/>
                    <a:pt x="21" y="4"/>
                  </a:cubicBezTo>
                  <a:cubicBezTo>
                    <a:pt x="21" y="2"/>
                    <a:pt x="19" y="1"/>
                    <a:pt x="16"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6" name="Oval 179"/>
            <p:cNvSpPr>
              <a:spLocks noChangeArrowheads="1"/>
            </p:cNvSpPr>
            <p:nvPr/>
          </p:nvSpPr>
          <p:spPr bwMode="auto">
            <a:xfrm>
              <a:off x="2019300" y="4171024"/>
              <a:ext cx="33338" cy="34925"/>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7" name="Freeform 180"/>
            <p:cNvSpPr>
              <a:spLocks/>
            </p:cNvSpPr>
            <p:nvPr/>
          </p:nvSpPr>
          <p:spPr bwMode="auto">
            <a:xfrm>
              <a:off x="2093913" y="4213407"/>
              <a:ext cx="79375" cy="174625"/>
            </a:xfrm>
            <a:custGeom>
              <a:avLst/>
              <a:gdLst/>
              <a:ahLst/>
              <a:cxnLst>
                <a:cxn ang="0">
                  <a:pos x="16" y="0"/>
                </a:cxn>
                <a:cxn ang="0">
                  <a:pos x="16" y="0"/>
                </a:cxn>
                <a:cxn ang="0">
                  <a:pos x="5" y="0"/>
                </a:cxn>
                <a:cxn ang="0">
                  <a:pos x="5" y="0"/>
                </a:cxn>
                <a:cxn ang="0">
                  <a:pos x="0" y="4"/>
                </a:cxn>
                <a:cxn ang="0">
                  <a:pos x="0" y="4"/>
                </a:cxn>
                <a:cxn ang="0">
                  <a:pos x="0" y="5"/>
                </a:cxn>
                <a:cxn ang="0">
                  <a:pos x="0" y="21"/>
                </a:cxn>
                <a:cxn ang="0">
                  <a:pos x="2" y="22"/>
                </a:cxn>
                <a:cxn ang="0">
                  <a:pos x="2" y="22"/>
                </a:cxn>
                <a:cxn ang="0">
                  <a:pos x="4" y="21"/>
                </a:cxn>
                <a:cxn ang="0">
                  <a:pos x="4" y="7"/>
                </a:cxn>
                <a:cxn ang="0">
                  <a:pos x="5" y="8"/>
                </a:cxn>
                <a:cxn ang="0">
                  <a:pos x="5" y="42"/>
                </a:cxn>
                <a:cxn ang="0">
                  <a:pos x="7" y="44"/>
                </a:cxn>
                <a:cxn ang="0">
                  <a:pos x="8" y="44"/>
                </a:cxn>
                <a:cxn ang="0">
                  <a:pos x="10" y="42"/>
                </a:cxn>
                <a:cxn ang="0">
                  <a:pos x="10" y="22"/>
                </a:cxn>
                <a:cxn ang="0">
                  <a:pos x="11" y="22"/>
                </a:cxn>
                <a:cxn ang="0">
                  <a:pos x="11" y="42"/>
                </a:cxn>
                <a:cxn ang="0">
                  <a:pos x="12" y="44"/>
                </a:cxn>
                <a:cxn ang="0">
                  <a:pos x="14" y="44"/>
                </a:cxn>
                <a:cxn ang="0">
                  <a:pos x="16" y="42"/>
                </a:cxn>
                <a:cxn ang="0">
                  <a:pos x="16" y="8"/>
                </a:cxn>
                <a:cxn ang="0">
                  <a:pos x="17" y="7"/>
                </a:cxn>
                <a:cxn ang="0">
                  <a:pos x="17" y="21"/>
                </a:cxn>
                <a:cxn ang="0">
                  <a:pos x="18" y="22"/>
                </a:cxn>
                <a:cxn ang="0">
                  <a:pos x="19" y="22"/>
                </a:cxn>
                <a:cxn ang="0">
                  <a:pos x="21" y="21"/>
                </a:cxn>
                <a:cxn ang="0">
                  <a:pos x="21" y="5"/>
                </a:cxn>
                <a:cxn ang="0">
                  <a:pos x="21" y="4"/>
                </a:cxn>
                <a:cxn ang="0">
                  <a:pos x="21" y="4"/>
                </a:cxn>
                <a:cxn ang="0">
                  <a:pos x="16" y="0"/>
                </a:cxn>
              </a:cxnLst>
              <a:rect l="0" t="0" r="r" b="b"/>
              <a:pathLst>
                <a:path w="21" h="44">
                  <a:moveTo>
                    <a:pt x="16" y="0"/>
                  </a:moveTo>
                  <a:cubicBezTo>
                    <a:pt x="16" y="0"/>
                    <a:pt x="16" y="0"/>
                    <a:pt x="16"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1" y="22"/>
                    <a:pt x="2" y="22"/>
                  </a:cubicBezTo>
                  <a:cubicBezTo>
                    <a:pt x="2" y="22"/>
                    <a:pt x="2" y="22"/>
                    <a:pt x="2" y="22"/>
                  </a:cubicBezTo>
                  <a:cubicBezTo>
                    <a:pt x="3" y="22"/>
                    <a:pt x="4" y="21"/>
                    <a:pt x="4" y="21"/>
                  </a:cubicBezTo>
                  <a:cubicBezTo>
                    <a:pt x="4" y="7"/>
                    <a:pt x="4" y="7"/>
                    <a:pt x="4" y="7"/>
                  </a:cubicBezTo>
                  <a:cubicBezTo>
                    <a:pt x="4" y="8"/>
                    <a:pt x="5" y="8"/>
                    <a:pt x="5" y="8"/>
                  </a:cubicBezTo>
                  <a:cubicBezTo>
                    <a:pt x="5" y="42"/>
                    <a:pt x="5" y="42"/>
                    <a:pt x="5" y="42"/>
                  </a:cubicBezTo>
                  <a:cubicBezTo>
                    <a:pt x="5" y="43"/>
                    <a:pt x="6" y="44"/>
                    <a:pt x="7" y="44"/>
                  </a:cubicBezTo>
                  <a:cubicBezTo>
                    <a:pt x="8" y="44"/>
                    <a:pt x="8" y="44"/>
                    <a:pt x="8" y="44"/>
                  </a:cubicBezTo>
                  <a:cubicBezTo>
                    <a:pt x="9" y="44"/>
                    <a:pt x="10" y="43"/>
                    <a:pt x="10" y="42"/>
                  </a:cubicBezTo>
                  <a:cubicBezTo>
                    <a:pt x="10" y="22"/>
                    <a:pt x="10" y="22"/>
                    <a:pt x="10" y="22"/>
                  </a:cubicBezTo>
                  <a:cubicBezTo>
                    <a:pt x="11" y="22"/>
                    <a:pt x="11" y="22"/>
                    <a:pt x="11" y="22"/>
                  </a:cubicBezTo>
                  <a:cubicBezTo>
                    <a:pt x="11" y="42"/>
                    <a:pt x="11" y="42"/>
                    <a:pt x="11" y="42"/>
                  </a:cubicBezTo>
                  <a:cubicBezTo>
                    <a:pt x="11" y="43"/>
                    <a:pt x="12" y="44"/>
                    <a:pt x="12" y="44"/>
                  </a:cubicBezTo>
                  <a:cubicBezTo>
                    <a:pt x="14" y="44"/>
                    <a:pt x="14" y="44"/>
                    <a:pt x="14" y="44"/>
                  </a:cubicBezTo>
                  <a:cubicBezTo>
                    <a:pt x="15" y="44"/>
                    <a:pt x="16" y="43"/>
                    <a:pt x="16" y="42"/>
                  </a:cubicBezTo>
                  <a:cubicBezTo>
                    <a:pt x="16" y="8"/>
                    <a:pt x="16" y="8"/>
                    <a:pt x="16" y="8"/>
                  </a:cubicBezTo>
                  <a:cubicBezTo>
                    <a:pt x="16" y="8"/>
                    <a:pt x="17" y="8"/>
                    <a:pt x="17" y="7"/>
                  </a:cubicBezTo>
                  <a:cubicBezTo>
                    <a:pt x="17" y="21"/>
                    <a:pt x="17" y="21"/>
                    <a:pt x="17" y="21"/>
                  </a:cubicBezTo>
                  <a:cubicBezTo>
                    <a:pt x="17" y="21"/>
                    <a:pt x="18" y="22"/>
                    <a:pt x="18" y="22"/>
                  </a:cubicBezTo>
                  <a:cubicBezTo>
                    <a:pt x="19" y="22"/>
                    <a:pt x="19" y="22"/>
                    <a:pt x="19" y="22"/>
                  </a:cubicBezTo>
                  <a:cubicBezTo>
                    <a:pt x="20" y="22"/>
                    <a:pt x="21" y="21"/>
                    <a:pt x="21" y="21"/>
                  </a:cubicBezTo>
                  <a:cubicBezTo>
                    <a:pt x="21" y="5"/>
                    <a:pt x="21" y="5"/>
                    <a:pt x="21" y="5"/>
                  </a:cubicBezTo>
                  <a:cubicBezTo>
                    <a:pt x="21" y="4"/>
                    <a:pt x="21" y="4"/>
                    <a:pt x="21" y="4"/>
                  </a:cubicBezTo>
                  <a:cubicBezTo>
                    <a:pt x="21" y="4"/>
                    <a:pt x="21" y="4"/>
                    <a:pt x="21" y="4"/>
                  </a:cubicBezTo>
                  <a:cubicBezTo>
                    <a:pt x="21" y="2"/>
                    <a:pt x="18" y="1"/>
                    <a:pt x="16"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9" name="Freeform 182"/>
            <p:cNvSpPr>
              <a:spLocks/>
            </p:cNvSpPr>
            <p:nvPr/>
          </p:nvSpPr>
          <p:spPr bwMode="auto">
            <a:xfrm>
              <a:off x="2192338" y="4213407"/>
              <a:ext cx="76200" cy="174625"/>
            </a:xfrm>
            <a:custGeom>
              <a:avLst/>
              <a:gdLst/>
              <a:ahLst/>
              <a:cxnLst>
                <a:cxn ang="0">
                  <a:pos x="15" y="0"/>
                </a:cxn>
                <a:cxn ang="0">
                  <a:pos x="15" y="0"/>
                </a:cxn>
                <a:cxn ang="0">
                  <a:pos x="5" y="0"/>
                </a:cxn>
                <a:cxn ang="0">
                  <a:pos x="5" y="0"/>
                </a:cxn>
                <a:cxn ang="0">
                  <a:pos x="0" y="4"/>
                </a:cxn>
                <a:cxn ang="0">
                  <a:pos x="0" y="4"/>
                </a:cxn>
                <a:cxn ang="0">
                  <a:pos x="0" y="5"/>
                </a:cxn>
                <a:cxn ang="0">
                  <a:pos x="0" y="21"/>
                </a:cxn>
                <a:cxn ang="0">
                  <a:pos x="1" y="22"/>
                </a:cxn>
                <a:cxn ang="0">
                  <a:pos x="2" y="22"/>
                </a:cxn>
                <a:cxn ang="0">
                  <a:pos x="3" y="21"/>
                </a:cxn>
                <a:cxn ang="0">
                  <a:pos x="3" y="7"/>
                </a:cxn>
                <a:cxn ang="0">
                  <a:pos x="5" y="8"/>
                </a:cxn>
                <a:cxn ang="0">
                  <a:pos x="5" y="42"/>
                </a:cxn>
                <a:cxn ang="0">
                  <a:pos x="6" y="44"/>
                </a:cxn>
                <a:cxn ang="0">
                  <a:pos x="8" y="44"/>
                </a:cxn>
                <a:cxn ang="0">
                  <a:pos x="10" y="42"/>
                </a:cxn>
                <a:cxn ang="0">
                  <a:pos x="10" y="22"/>
                </a:cxn>
                <a:cxn ang="0">
                  <a:pos x="10" y="22"/>
                </a:cxn>
                <a:cxn ang="0">
                  <a:pos x="10" y="42"/>
                </a:cxn>
                <a:cxn ang="0">
                  <a:pos x="12" y="44"/>
                </a:cxn>
                <a:cxn ang="0">
                  <a:pos x="14" y="44"/>
                </a:cxn>
                <a:cxn ang="0">
                  <a:pos x="15" y="42"/>
                </a:cxn>
                <a:cxn ang="0">
                  <a:pos x="15" y="8"/>
                </a:cxn>
                <a:cxn ang="0">
                  <a:pos x="17" y="7"/>
                </a:cxn>
                <a:cxn ang="0">
                  <a:pos x="17" y="21"/>
                </a:cxn>
                <a:cxn ang="0">
                  <a:pos x="18" y="22"/>
                </a:cxn>
                <a:cxn ang="0">
                  <a:pos x="19" y="22"/>
                </a:cxn>
                <a:cxn ang="0">
                  <a:pos x="20" y="21"/>
                </a:cxn>
                <a:cxn ang="0">
                  <a:pos x="20" y="5"/>
                </a:cxn>
                <a:cxn ang="0">
                  <a:pos x="20" y="4"/>
                </a:cxn>
                <a:cxn ang="0">
                  <a:pos x="20" y="4"/>
                </a:cxn>
                <a:cxn ang="0">
                  <a:pos x="15" y="0"/>
                </a:cxn>
              </a:cxnLst>
              <a:rect l="0" t="0" r="r" b="b"/>
              <a:pathLst>
                <a:path w="20" h="44">
                  <a:moveTo>
                    <a:pt x="15" y="0"/>
                  </a:moveTo>
                  <a:cubicBezTo>
                    <a:pt x="15" y="0"/>
                    <a:pt x="15" y="0"/>
                    <a:pt x="15"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0" y="22"/>
                    <a:pt x="1" y="22"/>
                  </a:cubicBezTo>
                  <a:cubicBezTo>
                    <a:pt x="2" y="22"/>
                    <a:pt x="2" y="22"/>
                    <a:pt x="2" y="22"/>
                  </a:cubicBezTo>
                  <a:cubicBezTo>
                    <a:pt x="3" y="22"/>
                    <a:pt x="3" y="21"/>
                    <a:pt x="3" y="21"/>
                  </a:cubicBezTo>
                  <a:cubicBezTo>
                    <a:pt x="3" y="7"/>
                    <a:pt x="3" y="7"/>
                    <a:pt x="3" y="7"/>
                  </a:cubicBezTo>
                  <a:cubicBezTo>
                    <a:pt x="4" y="8"/>
                    <a:pt x="4" y="8"/>
                    <a:pt x="5" y="8"/>
                  </a:cubicBezTo>
                  <a:cubicBezTo>
                    <a:pt x="5" y="42"/>
                    <a:pt x="5" y="42"/>
                    <a:pt x="5" y="42"/>
                  </a:cubicBezTo>
                  <a:cubicBezTo>
                    <a:pt x="5" y="43"/>
                    <a:pt x="5" y="44"/>
                    <a:pt x="6" y="44"/>
                  </a:cubicBezTo>
                  <a:cubicBezTo>
                    <a:pt x="8" y="44"/>
                    <a:pt x="8" y="44"/>
                    <a:pt x="8" y="44"/>
                  </a:cubicBezTo>
                  <a:cubicBezTo>
                    <a:pt x="9" y="44"/>
                    <a:pt x="10" y="43"/>
                    <a:pt x="10" y="42"/>
                  </a:cubicBezTo>
                  <a:cubicBezTo>
                    <a:pt x="10" y="22"/>
                    <a:pt x="10" y="22"/>
                    <a:pt x="10" y="22"/>
                  </a:cubicBezTo>
                  <a:cubicBezTo>
                    <a:pt x="10" y="22"/>
                    <a:pt x="10" y="22"/>
                    <a:pt x="10" y="22"/>
                  </a:cubicBezTo>
                  <a:cubicBezTo>
                    <a:pt x="10" y="42"/>
                    <a:pt x="10" y="42"/>
                    <a:pt x="10" y="42"/>
                  </a:cubicBezTo>
                  <a:cubicBezTo>
                    <a:pt x="10" y="43"/>
                    <a:pt x="11" y="44"/>
                    <a:pt x="12" y="44"/>
                  </a:cubicBezTo>
                  <a:cubicBezTo>
                    <a:pt x="14" y="44"/>
                    <a:pt x="14" y="44"/>
                    <a:pt x="14" y="44"/>
                  </a:cubicBezTo>
                  <a:cubicBezTo>
                    <a:pt x="15" y="44"/>
                    <a:pt x="15" y="43"/>
                    <a:pt x="15" y="42"/>
                  </a:cubicBezTo>
                  <a:cubicBezTo>
                    <a:pt x="15" y="8"/>
                    <a:pt x="15" y="8"/>
                    <a:pt x="15" y="8"/>
                  </a:cubicBezTo>
                  <a:cubicBezTo>
                    <a:pt x="16" y="8"/>
                    <a:pt x="16" y="8"/>
                    <a:pt x="17" y="7"/>
                  </a:cubicBezTo>
                  <a:cubicBezTo>
                    <a:pt x="17" y="21"/>
                    <a:pt x="17" y="21"/>
                    <a:pt x="17" y="21"/>
                  </a:cubicBezTo>
                  <a:cubicBezTo>
                    <a:pt x="17" y="21"/>
                    <a:pt x="17" y="22"/>
                    <a:pt x="18" y="22"/>
                  </a:cubicBezTo>
                  <a:cubicBezTo>
                    <a:pt x="19" y="22"/>
                    <a:pt x="19" y="22"/>
                    <a:pt x="19" y="22"/>
                  </a:cubicBezTo>
                  <a:cubicBezTo>
                    <a:pt x="20" y="22"/>
                    <a:pt x="20" y="21"/>
                    <a:pt x="20" y="21"/>
                  </a:cubicBezTo>
                  <a:cubicBezTo>
                    <a:pt x="20" y="5"/>
                    <a:pt x="20" y="5"/>
                    <a:pt x="20" y="5"/>
                  </a:cubicBezTo>
                  <a:cubicBezTo>
                    <a:pt x="20" y="4"/>
                    <a:pt x="20" y="4"/>
                    <a:pt x="20" y="4"/>
                  </a:cubicBezTo>
                  <a:cubicBezTo>
                    <a:pt x="20" y="4"/>
                    <a:pt x="20" y="4"/>
                    <a:pt x="20" y="4"/>
                  </a:cubicBezTo>
                  <a:cubicBezTo>
                    <a:pt x="20" y="2"/>
                    <a:pt x="18" y="1"/>
                    <a:pt x="15"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1" name="Freeform 184"/>
            <p:cNvSpPr>
              <a:spLocks/>
            </p:cNvSpPr>
            <p:nvPr/>
          </p:nvSpPr>
          <p:spPr bwMode="auto">
            <a:xfrm>
              <a:off x="2290763" y="4213407"/>
              <a:ext cx="76200" cy="174625"/>
            </a:xfrm>
            <a:custGeom>
              <a:avLst/>
              <a:gdLst/>
              <a:ahLst/>
              <a:cxnLst>
                <a:cxn ang="0">
                  <a:pos x="15" y="0"/>
                </a:cxn>
                <a:cxn ang="0">
                  <a:pos x="15" y="0"/>
                </a:cxn>
                <a:cxn ang="0">
                  <a:pos x="4" y="0"/>
                </a:cxn>
                <a:cxn ang="0">
                  <a:pos x="4" y="0"/>
                </a:cxn>
                <a:cxn ang="0">
                  <a:pos x="0" y="4"/>
                </a:cxn>
                <a:cxn ang="0">
                  <a:pos x="0" y="4"/>
                </a:cxn>
                <a:cxn ang="0">
                  <a:pos x="0" y="5"/>
                </a:cxn>
                <a:cxn ang="0">
                  <a:pos x="0" y="21"/>
                </a:cxn>
                <a:cxn ang="0">
                  <a:pos x="1" y="22"/>
                </a:cxn>
                <a:cxn ang="0">
                  <a:pos x="2" y="22"/>
                </a:cxn>
                <a:cxn ang="0">
                  <a:pos x="3" y="21"/>
                </a:cxn>
                <a:cxn ang="0">
                  <a:pos x="3" y="7"/>
                </a:cxn>
                <a:cxn ang="0">
                  <a:pos x="4" y="8"/>
                </a:cxn>
                <a:cxn ang="0">
                  <a:pos x="4" y="42"/>
                </a:cxn>
                <a:cxn ang="0">
                  <a:pos x="6" y="44"/>
                </a:cxn>
                <a:cxn ang="0">
                  <a:pos x="8" y="44"/>
                </a:cxn>
                <a:cxn ang="0">
                  <a:pos x="9" y="42"/>
                </a:cxn>
                <a:cxn ang="0">
                  <a:pos x="9" y="22"/>
                </a:cxn>
                <a:cxn ang="0">
                  <a:pos x="10" y="22"/>
                </a:cxn>
                <a:cxn ang="0">
                  <a:pos x="10" y="42"/>
                </a:cxn>
                <a:cxn ang="0">
                  <a:pos x="12" y="44"/>
                </a:cxn>
                <a:cxn ang="0">
                  <a:pos x="14" y="44"/>
                </a:cxn>
                <a:cxn ang="0">
                  <a:pos x="15" y="42"/>
                </a:cxn>
                <a:cxn ang="0">
                  <a:pos x="15" y="8"/>
                </a:cxn>
                <a:cxn ang="0">
                  <a:pos x="16" y="7"/>
                </a:cxn>
                <a:cxn ang="0">
                  <a:pos x="16" y="21"/>
                </a:cxn>
                <a:cxn ang="0">
                  <a:pos x="18" y="22"/>
                </a:cxn>
                <a:cxn ang="0">
                  <a:pos x="18" y="22"/>
                </a:cxn>
                <a:cxn ang="0">
                  <a:pos x="20" y="21"/>
                </a:cxn>
                <a:cxn ang="0">
                  <a:pos x="20" y="5"/>
                </a:cxn>
                <a:cxn ang="0">
                  <a:pos x="20" y="4"/>
                </a:cxn>
                <a:cxn ang="0">
                  <a:pos x="20" y="4"/>
                </a:cxn>
                <a:cxn ang="0">
                  <a:pos x="15" y="0"/>
                </a:cxn>
              </a:cxnLst>
              <a:rect l="0" t="0" r="r" b="b"/>
              <a:pathLst>
                <a:path w="20" h="44">
                  <a:moveTo>
                    <a:pt x="15" y="0"/>
                  </a:moveTo>
                  <a:cubicBezTo>
                    <a:pt x="15" y="0"/>
                    <a:pt x="15" y="0"/>
                    <a:pt x="15" y="0"/>
                  </a:cubicBezTo>
                  <a:cubicBezTo>
                    <a:pt x="4" y="0"/>
                    <a:pt x="4" y="0"/>
                    <a:pt x="4" y="0"/>
                  </a:cubicBezTo>
                  <a:cubicBezTo>
                    <a:pt x="4" y="0"/>
                    <a:pt x="4" y="0"/>
                    <a:pt x="4" y="0"/>
                  </a:cubicBezTo>
                  <a:cubicBezTo>
                    <a:pt x="2" y="1"/>
                    <a:pt x="0" y="2"/>
                    <a:pt x="0" y="4"/>
                  </a:cubicBezTo>
                  <a:cubicBezTo>
                    <a:pt x="0" y="4"/>
                    <a:pt x="0" y="4"/>
                    <a:pt x="0" y="4"/>
                  </a:cubicBezTo>
                  <a:cubicBezTo>
                    <a:pt x="0" y="4"/>
                    <a:pt x="0" y="4"/>
                    <a:pt x="0" y="5"/>
                  </a:cubicBezTo>
                  <a:cubicBezTo>
                    <a:pt x="0" y="21"/>
                    <a:pt x="0" y="21"/>
                    <a:pt x="0" y="21"/>
                  </a:cubicBezTo>
                  <a:cubicBezTo>
                    <a:pt x="0" y="21"/>
                    <a:pt x="0" y="22"/>
                    <a:pt x="1" y="22"/>
                  </a:cubicBezTo>
                  <a:cubicBezTo>
                    <a:pt x="2" y="22"/>
                    <a:pt x="2" y="22"/>
                    <a:pt x="2" y="22"/>
                  </a:cubicBezTo>
                  <a:cubicBezTo>
                    <a:pt x="3" y="22"/>
                    <a:pt x="3" y="21"/>
                    <a:pt x="3" y="21"/>
                  </a:cubicBezTo>
                  <a:cubicBezTo>
                    <a:pt x="3" y="7"/>
                    <a:pt x="3" y="7"/>
                    <a:pt x="3" y="7"/>
                  </a:cubicBezTo>
                  <a:cubicBezTo>
                    <a:pt x="4" y="8"/>
                    <a:pt x="4" y="8"/>
                    <a:pt x="4" y="8"/>
                  </a:cubicBezTo>
                  <a:cubicBezTo>
                    <a:pt x="4" y="42"/>
                    <a:pt x="4" y="42"/>
                    <a:pt x="4" y="42"/>
                  </a:cubicBezTo>
                  <a:cubicBezTo>
                    <a:pt x="4" y="43"/>
                    <a:pt x="5" y="44"/>
                    <a:pt x="6" y="44"/>
                  </a:cubicBezTo>
                  <a:cubicBezTo>
                    <a:pt x="8" y="44"/>
                    <a:pt x="8" y="44"/>
                    <a:pt x="8" y="44"/>
                  </a:cubicBezTo>
                  <a:cubicBezTo>
                    <a:pt x="9" y="44"/>
                    <a:pt x="9" y="43"/>
                    <a:pt x="9" y="42"/>
                  </a:cubicBezTo>
                  <a:cubicBezTo>
                    <a:pt x="9" y="22"/>
                    <a:pt x="9" y="22"/>
                    <a:pt x="9" y="22"/>
                  </a:cubicBezTo>
                  <a:cubicBezTo>
                    <a:pt x="10" y="22"/>
                    <a:pt x="10" y="22"/>
                    <a:pt x="10" y="22"/>
                  </a:cubicBezTo>
                  <a:cubicBezTo>
                    <a:pt x="10" y="42"/>
                    <a:pt x="10" y="42"/>
                    <a:pt x="10" y="42"/>
                  </a:cubicBezTo>
                  <a:cubicBezTo>
                    <a:pt x="10" y="43"/>
                    <a:pt x="11" y="44"/>
                    <a:pt x="12" y="44"/>
                  </a:cubicBezTo>
                  <a:cubicBezTo>
                    <a:pt x="14" y="44"/>
                    <a:pt x="14" y="44"/>
                    <a:pt x="14" y="44"/>
                  </a:cubicBezTo>
                  <a:cubicBezTo>
                    <a:pt x="14" y="44"/>
                    <a:pt x="15" y="43"/>
                    <a:pt x="15" y="42"/>
                  </a:cubicBezTo>
                  <a:cubicBezTo>
                    <a:pt x="15" y="8"/>
                    <a:pt x="15" y="8"/>
                    <a:pt x="15" y="8"/>
                  </a:cubicBezTo>
                  <a:cubicBezTo>
                    <a:pt x="16" y="8"/>
                    <a:pt x="16" y="8"/>
                    <a:pt x="16" y="7"/>
                  </a:cubicBezTo>
                  <a:cubicBezTo>
                    <a:pt x="16" y="21"/>
                    <a:pt x="16" y="21"/>
                    <a:pt x="16" y="21"/>
                  </a:cubicBezTo>
                  <a:cubicBezTo>
                    <a:pt x="16" y="21"/>
                    <a:pt x="17" y="22"/>
                    <a:pt x="18" y="22"/>
                  </a:cubicBezTo>
                  <a:cubicBezTo>
                    <a:pt x="18" y="22"/>
                    <a:pt x="18" y="22"/>
                    <a:pt x="18" y="22"/>
                  </a:cubicBezTo>
                  <a:cubicBezTo>
                    <a:pt x="19" y="22"/>
                    <a:pt x="20" y="21"/>
                    <a:pt x="20" y="21"/>
                  </a:cubicBezTo>
                  <a:cubicBezTo>
                    <a:pt x="20" y="5"/>
                    <a:pt x="20" y="5"/>
                    <a:pt x="20" y="5"/>
                  </a:cubicBezTo>
                  <a:cubicBezTo>
                    <a:pt x="20" y="4"/>
                    <a:pt x="20" y="4"/>
                    <a:pt x="20" y="4"/>
                  </a:cubicBezTo>
                  <a:cubicBezTo>
                    <a:pt x="20" y="4"/>
                    <a:pt x="20" y="4"/>
                    <a:pt x="20" y="4"/>
                  </a:cubicBezTo>
                  <a:cubicBezTo>
                    <a:pt x="20" y="2"/>
                    <a:pt x="18" y="1"/>
                    <a:pt x="15"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3" name="Freeform 186"/>
            <p:cNvSpPr>
              <a:spLocks/>
            </p:cNvSpPr>
            <p:nvPr/>
          </p:nvSpPr>
          <p:spPr bwMode="auto">
            <a:xfrm>
              <a:off x="2384425" y="4213407"/>
              <a:ext cx="79375" cy="174625"/>
            </a:xfrm>
            <a:custGeom>
              <a:avLst/>
              <a:gdLst/>
              <a:ahLst/>
              <a:cxnLst>
                <a:cxn ang="0">
                  <a:pos x="16" y="0"/>
                </a:cxn>
                <a:cxn ang="0">
                  <a:pos x="16" y="0"/>
                </a:cxn>
                <a:cxn ang="0">
                  <a:pos x="5" y="0"/>
                </a:cxn>
                <a:cxn ang="0">
                  <a:pos x="5" y="0"/>
                </a:cxn>
                <a:cxn ang="0">
                  <a:pos x="0" y="4"/>
                </a:cxn>
                <a:cxn ang="0">
                  <a:pos x="0" y="4"/>
                </a:cxn>
                <a:cxn ang="0">
                  <a:pos x="0" y="5"/>
                </a:cxn>
                <a:cxn ang="0">
                  <a:pos x="0" y="21"/>
                </a:cxn>
                <a:cxn ang="0">
                  <a:pos x="2" y="22"/>
                </a:cxn>
                <a:cxn ang="0">
                  <a:pos x="2" y="22"/>
                </a:cxn>
                <a:cxn ang="0">
                  <a:pos x="4" y="21"/>
                </a:cxn>
                <a:cxn ang="0">
                  <a:pos x="4" y="7"/>
                </a:cxn>
                <a:cxn ang="0">
                  <a:pos x="5" y="8"/>
                </a:cxn>
                <a:cxn ang="0">
                  <a:pos x="5" y="42"/>
                </a:cxn>
                <a:cxn ang="0">
                  <a:pos x="7" y="44"/>
                </a:cxn>
                <a:cxn ang="0">
                  <a:pos x="8" y="44"/>
                </a:cxn>
                <a:cxn ang="0">
                  <a:pos x="10" y="42"/>
                </a:cxn>
                <a:cxn ang="0">
                  <a:pos x="10" y="22"/>
                </a:cxn>
                <a:cxn ang="0">
                  <a:pos x="11" y="22"/>
                </a:cxn>
                <a:cxn ang="0">
                  <a:pos x="11" y="42"/>
                </a:cxn>
                <a:cxn ang="0">
                  <a:pos x="13" y="44"/>
                </a:cxn>
                <a:cxn ang="0">
                  <a:pos x="14" y="44"/>
                </a:cxn>
                <a:cxn ang="0">
                  <a:pos x="16" y="42"/>
                </a:cxn>
                <a:cxn ang="0">
                  <a:pos x="16" y="8"/>
                </a:cxn>
                <a:cxn ang="0">
                  <a:pos x="17" y="7"/>
                </a:cxn>
                <a:cxn ang="0">
                  <a:pos x="17" y="21"/>
                </a:cxn>
                <a:cxn ang="0">
                  <a:pos x="18" y="22"/>
                </a:cxn>
                <a:cxn ang="0">
                  <a:pos x="19" y="22"/>
                </a:cxn>
                <a:cxn ang="0">
                  <a:pos x="21" y="21"/>
                </a:cxn>
                <a:cxn ang="0">
                  <a:pos x="21" y="5"/>
                </a:cxn>
                <a:cxn ang="0">
                  <a:pos x="21" y="4"/>
                </a:cxn>
                <a:cxn ang="0">
                  <a:pos x="21" y="4"/>
                </a:cxn>
                <a:cxn ang="0">
                  <a:pos x="16" y="0"/>
                </a:cxn>
              </a:cxnLst>
              <a:rect l="0" t="0" r="r" b="b"/>
              <a:pathLst>
                <a:path w="21" h="44">
                  <a:moveTo>
                    <a:pt x="16" y="0"/>
                  </a:moveTo>
                  <a:cubicBezTo>
                    <a:pt x="16" y="0"/>
                    <a:pt x="16" y="0"/>
                    <a:pt x="16"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1" y="22"/>
                    <a:pt x="2" y="22"/>
                  </a:cubicBezTo>
                  <a:cubicBezTo>
                    <a:pt x="2" y="22"/>
                    <a:pt x="2" y="22"/>
                    <a:pt x="2" y="22"/>
                  </a:cubicBezTo>
                  <a:cubicBezTo>
                    <a:pt x="3" y="22"/>
                    <a:pt x="4" y="21"/>
                    <a:pt x="4" y="21"/>
                  </a:cubicBezTo>
                  <a:cubicBezTo>
                    <a:pt x="4" y="7"/>
                    <a:pt x="4" y="7"/>
                    <a:pt x="4" y="7"/>
                  </a:cubicBezTo>
                  <a:cubicBezTo>
                    <a:pt x="4" y="8"/>
                    <a:pt x="5" y="8"/>
                    <a:pt x="5" y="8"/>
                  </a:cubicBezTo>
                  <a:cubicBezTo>
                    <a:pt x="5" y="42"/>
                    <a:pt x="5" y="42"/>
                    <a:pt x="5" y="42"/>
                  </a:cubicBezTo>
                  <a:cubicBezTo>
                    <a:pt x="5" y="43"/>
                    <a:pt x="6" y="44"/>
                    <a:pt x="7" y="44"/>
                  </a:cubicBezTo>
                  <a:cubicBezTo>
                    <a:pt x="8" y="44"/>
                    <a:pt x="8" y="44"/>
                    <a:pt x="8" y="44"/>
                  </a:cubicBezTo>
                  <a:cubicBezTo>
                    <a:pt x="9" y="44"/>
                    <a:pt x="10" y="43"/>
                    <a:pt x="10" y="42"/>
                  </a:cubicBezTo>
                  <a:cubicBezTo>
                    <a:pt x="10" y="22"/>
                    <a:pt x="10" y="22"/>
                    <a:pt x="10" y="22"/>
                  </a:cubicBezTo>
                  <a:cubicBezTo>
                    <a:pt x="11" y="22"/>
                    <a:pt x="11" y="22"/>
                    <a:pt x="11" y="22"/>
                  </a:cubicBezTo>
                  <a:cubicBezTo>
                    <a:pt x="11" y="42"/>
                    <a:pt x="11" y="42"/>
                    <a:pt x="11" y="42"/>
                  </a:cubicBezTo>
                  <a:cubicBezTo>
                    <a:pt x="11" y="43"/>
                    <a:pt x="12" y="44"/>
                    <a:pt x="13" y="44"/>
                  </a:cubicBezTo>
                  <a:cubicBezTo>
                    <a:pt x="14" y="44"/>
                    <a:pt x="14" y="44"/>
                    <a:pt x="14" y="44"/>
                  </a:cubicBezTo>
                  <a:cubicBezTo>
                    <a:pt x="15" y="44"/>
                    <a:pt x="16" y="43"/>
                    <a:pt x="16" y="42"/>
                  </a:cubicBezTo>
                  <a:cubicBezTo>
                    <a:pt x="16" y="8"/>
                    <a:pt x="16" y="8"/>
                    <a:pt x="16" y="8"/>
                  </a:cubicBezTo>
                  <a:cubicBezTo>
                    <a:pt x="16" y="8"/>
                    <a:pt x="17" y="8"/>
                    <a:pt x="17" y="7"/>
                  </a:cubicBezTo>
                  <a:cubicBezTo>
                    <a:pt x="17" y="21"/>
                    <a:pt x="17" y="21"/>
                    <a:pt x="17" y="21"/>
                  </a:cubicBezTo>
                  <a:cubicBezTo>
                    <a:pt x="17" y="21"/>
                    <a:pt x="18" y="22"/>
                    <a:pt x="18" y="22"/>
                  </a:cubicBezTo>
                  <a:cubicBezTo>
                    <a:pt x="19" y="22"/>
                    <a:pt x="19" y="22"/>
                    <a:pt x="19" y="22"/>
                  </a:cubicBezTo>
                  <a:cubicBezTo>
                    <a:pt x="20" y="22"/>
                    <a:pt x="21" y="21"/>
                    <a:pt x="21" y="21"/>
                  </a:cubicBezTo>
                  <a:cubicBezTo>
                    <a:pt x="21" y="5"/>
                    <a:pt x="21" y="5"/>
                    <a:pt x="21" y="5"/>
                  </a:cubicBezTo>
                  <a:cubicBezTo>
                    <a:pt x="21" y="4"/>
                    <a:pt x="21" y="4"/>
                    <a:pt x="21" y="4"/>
                  </a:cubicBezTo>
                  <a:cubicBezTo>
                    <a:pt x="21" y="4"/>
                    <a:pt x="21" y="4"/>
                    <a:pt x="21" y="4"/>
                  </a:cubicBezTo>
                  <a:cubicBezTo>
                    <a:pt x="21" y="2"/>
                    <a:pt x="19" y="1"/>
                    <a:pt x="16" y="0"/>
                  </a:cubicBez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5" name="Freeform 188"/>
            <p:cNvSpPr>
              <a:spLocks/>
            </p:cNvSpPr>
            <p:nvPr/>
          </p:nvSpPr>
          <p:spPr bwMode="auto">
            <a:xfrm>
              <a:off x="2482850" y="4213407"/>
              <a:ext cx="76200" cy="174625"/>
            </a:xfrm>
            <a:custGeom>
              <a:avLst/>
              <a:gdLst/>
              <a:ahLst/>
              <a:cxnLst>
                <a:cxn ang="0">
                  <a:pos x="16" y="0"/>
                </a:cxn>
                <a:cxn ang="0">
                  <a:pos x="16" y="0"/>
                </a:cxn>
                <a:cxn ang="0">
                  <a:pos x="5" y="0"/>
                </a:cxn>
                <a:cxn ang="0">
                  <a:pos x="5" y="0"/>
                </a:cxn>
                <a:cxn ang="0">
                  <a:pos x="0" y="4"/>
                </a:cxn>
                <a:cxn ang="0">
                  <a:pos x="0" y="4"/>
                </a:cxn>
                <a:cxn ang="0">
                  <a:pos x="0" y="5"/>
                </a:cxn>
                <a:cxn ang="0">
                  <a:pos x="0" y="21"/>
                </a:cxn>
                <a:cxn ang="0">
                  <a:pos x="1" y="22"/>
                </a:cxn>
                <a:cxn ang="0">
                  <a:pos x="2" y="22"/>
                </a:cxn>
                <a:cxn ang="0">
                  <a:pos x="4" y="21"/>
                </a:cxn>
                <a:cxn ang="0">
                  <a:pos x="4" y="7"/>
                </a:cxn>
                <a:cxn ang="0">
                  <a:pos x="5" y="8"/>
                </a:cxn>
                <a:cxn ang="0">
                  <a:pos x="5" y="42"/>
                </a:cxn>
                <a:cxn ang="0">
                  <a:pos x="6" y="44"/>
                </a:cxn>
                <a:cxn ang="0">
                  <a:pos x="8" y="44"/>
                </a:cxn>
                <a:cxn ang="0">
                  <a:pos x="10" y="42"/>
                </a:cxn>
                <a:cxn ang="0">
                  <a:pos x="10" y="22"/>
                </a:cxn>
                <a:cxn ang="0">
                  <a:pos x="11" y="22"/>
                </a:cxn>
                <a:cxn ang="0">
                  <a:pos x="11" y="42"/>
                </a:cxn>
                <a:cxn ang="0">
                  <a:pos x="12" y="44"/>
                </a:cxn>
                <a:cxn ang="0">
                  <a:pos x="14" y="44"/>
                </a:cxn>
                <a:cxn ang="0">
                  <a:pos x="16" y="42"/>
                </a:cxn>
                <a:cxn ang="0">
                  <a:pos x="16" y="8"/>
                </a:cxn>
                <a:cxn ang="0">
                  <a:pos x="17" y="7"/>
                </a:cxn>
                <a:cxn ang="0">
                  <a:pos x="17" y="21"/>
                </a:cxn>
                <a:cxn ang="0">
                  <a:pos x="18" y="22"/>
                </a:cxn>
                <a:cxn ang="0">
                  <a:pos x="19" y="22"/>
                </a:cxn>
                <a:cxn ang="0">
                  <a:pos x="20" y="21"/>
                </a:cxn>
                <a:cxn ang="0">
                  <a:pos x="20" y="5"/>
                </a:cxn>
                <a:cxn ang="0">
                  <a:pos x="20" y="4"/>
                </a:cxn>
                <a:cxn ang="0">
                  <a:pos x="20" y="4"/>
                </a:cxn>
                <a:cxn ang="0">
                  <a:pos x="16" y="0"/>
                </a:cxn>
              </a:cxnLst>
              <a:rect l="0" t="0" r="r" b="b"/>
              <a:pathLst>
                <a:path w="20" h="44">
                  <a:moveTo>
                    <a:pt x="16" y="0"/>
                  </a:moveTo>
                  <a:cubicBezTo>
                    <a:pt x="16" y="0"/>
                    <a:pt x="16" y="0"/>
                    <a:pt x="16"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1" y="22"/>
                    <a:pt x="1" y="22"/>
                  </a:cubicBezTo>
                  <a:cubicBezTo>
                    <a:pt x="2" y="22"/>
                    <a:pt x="2" y="22"/>
                    <a:pt x="2" y="22"/>
                  </a:cubicBezTo>
                  <a:cubicBezTo>
                    <a:pt x="3" y="22"/>
                    <a:pt x="4" y="21"/>
                    <a:pt x="4" y="21"/>
                  </a:cubicBezTo>
                  <a:cubicBezTo>
                    <a:pt x="4" y="7"/>
                    <a:pt x="4" y="7"/>
                    <a:pt x="4" y="7"/>
                  </a:cubicBezTo>
                  <a:cubicBezTo>
                    <a:pt x="4" y="8"/>
                    <a:pt x="4" y="8"/>
                    <a:pt x="5" y="8"/>
                  </a:cubicBezTo>
                  <a:cubicBezTo>
                    <a:pt x="5" y="42"/>
                    <a:pt x="5" y="42"/>
                    <a:pt x="5" y="42"/>
                  </a:cubicBezTo>
                  <a:cubicBezTo>
                    <a:pt x="5" y="43"/>
                    <a:pt x="5" y="44"/>
                    <a:pt x="6" y="44"/>
                  </a:cubicBezTo>
                  <a:cubicBezTo>
                    <a:pt x="8" y="44"/>
                    <a:pt x="8" y="44"/>
                    <a:pt x="8" y="44"/>
                  </a:cubicBezTo>
                  <a:cubicBezTo>
                    <a:pt x="9" y="44"/>
                    <a:pt x="10" y="43"/>
                    <a:pt x="10" y="42"/>
                  </a:cubicBezTo>
                  <a:cubicBezTo>
                    <a:pt x="10" y="22"/>
                    <a:pt x="10" y="22"/>
                    <a:pt x="10" y="22"/>
                  </a:cubicBezTo>
                  <a:cubicBezTo>
                    <a:pt x="11" y="22"/>
                    <a:pt x="11" y="22"/>
                    <a:pt x="11" y="22"/>
                  </a:cubicBezTo>
                  <a:cubicBezTo>
                    <a:pt x="11" y="42"/>
                    <a:pt x="11" y="42"/>
                    <a:pt x="11" y="42"/>
                  </a:cubicBezTo>
                  <a:cubicBezTo>
                    <a:pt x="11" y="43"/>
                    <a:pt x="11" y="44"/>
                    <a:pt x="12" y="44"/>
                  </a:cubicBezTo>
                  <a:cubicBezTo>
                    <a:pt x="14" y="44"/>
                    <a:pt x="14" y="44"/>
                    <a:pt x="14" y="44"/>
                  </a:cubicBezTo>
                  <a:cubicBezTo>
                    <a:pt x="15" y="44"/>
                    <a:pt x="16" y="43"/>
                    <a:pt x="16" y="42"/>
                  </a:cubicBezTo>
                  <a:cubicBezTo>
                    <a:pt x="16" y="8"/>
                    <a:pt x="16" y="8"/>
                    <a:pt x="16" y="8"/>
                  </a:cubicBezTo>
                  <a:cubicBezTo>
                    <a:pt x="16" y="8"/>
                    <a:pt x="16" y="8"/>
                    <a:pt x="17" y="7"/>
                  </a:cubicBezTo>
                  <a:cubicBezTo>
                    <a:pt x="17" y="21"/>
                    <a:pt x="17" y="21"/>
                    <a:pt x="17" y="21"/>
                  </a:cubicBezTo>
                  <a:cubicBezTo>
                    <a:pt x="17" y="21"/>
                    <a:pt x="17" y="22"/>
                    <a:pt x="18" y="22"/>
                  </a:cubicBezTo>
                  <a:cubicBezTo>
                    <a:pt x="19" y="22"/>
                    <a:pt x="19" y="22"/>
                    <a:pt x="19" y="22"/>
                  </a:cubicBezTo>
                  <a:cubicBezTo>
                    <a:pt x="20" y="22"/>
                    <a:pt x="20" y="21"/>
                    <a:pt x="20" y="21"/>
                  </a:cubicBezTo>
                  <a:cubicBezTo>
                    <a:pt x="20" y="5"/>
                    <a:pt x="20" y="5"/>
                    <a:pt x="20" y="5"/>
                  </a:cubicBezTo>
                  <a:cubicBezTo>
                    <a:pt x="20" y="4"/>
                    <a:pt x="20" y="4"/>
                    <a:pt x="20" y="4"/>
                  </a:cubicBezTo>
                  <a:cubicBezTo>
                    <a:pt x="20" y="4"/>
                    <a:pt x="20" y="4"/>
                    <a:pt x="20" y="4"/>
                  </a:cubicBezTo>
                  <a:cubicBezTo>
                    <a:pt x="20" y="2"/>
                    <a:pt x="18" y="1"/>
                    <a:pt x="16" y="0"/>
                  </a:cubicBez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7" name="Freeform 190"/>
            <p:cNvSpPr>
              <a:spLocks/>
            </p:cNvSpPr>
            <p:nvPr/>
          </p:nvSpPr>
          <p:spPr bwMode="auto">
            <a:xfrm>
              <a:off x="2581275" y="4213407"/>
              <a:ext cx="76200" cy="174625"/>
            </a:xfrm>
            <a:custGeom>
              <a:avLst/>
              <a:gdLst/>
              <a:ahLst/>
              <a:cxnLst>
                <a:cxn ang="0">
                  <a:pos x="15" y="0"/>
                </a:cxn>
                <a:cxn ang="0">
                  <a:pos x="15" y="0"/>
                </a:cxn>
                <a:cxn ang="0">
                  <a:pos x="4" y="0"/>
                </a:cxn>
                <a:cxn ang="0">
                  <a:pos x="4" y="0"/>
                </a:cxn>
                <a:cxn ang="0">
                  <a:pos x="0" y="4"/>
                </a:cxn>
                <a:cxn ang="0">
                  <a:pos x="0" y="4"/>
                </a:cxn>
                <a:cxn ang="0">
                  <a:pos x="0" y="5"/>
                </a:cxn>
                <a:cxn ang="0">
                  <a:pos x="0" y="21"/>
                </a:cxn>
                <a:cxn ang="0">
                  <a:pos x="1" y="22"/>
                </a:cxn>
                <a:cxn ang="0">
                  <a:pos x="2" y="22"/>
                </a:cxn>
                <a:cxn ang="0">
                  <a:pos x="3" y="21"/>
                </a:cxn>
                <a:cxn ang="0">
                  <a:pos x="3" y="7"/>
                </a:cxn>
                <a:cxn ang="0">
                  <a:pos x="4" y="8"/>
                </a:cxn>
                <a:cxn ang="0">
                  <a:pos x="4" y="42"/>
                </a:cxn>
                <a:cxn ang="0">
                  <a:pos x="6" y="44"/>
                </a:cxn>
                <a:cxn ang="0">
                  <a:pos x="8" y="44"/>
                </a:cxn>
                <a:cxn ang="0">
                  <a:pos x="9" y="42"/>
                </a:cxn>
                <a:cxn ang="0">
                  <a:pos x="9" y="22"/>
                </a:cxn>
                <a:cxn ang="0">
                  <a:pos x="10" y="22"/>
                </a:cxn>
                <a:cxn ang="0">
                  <a:pos x="10" y="42"/>
                </a:cxn>
                <a:cxn ang="0">
                  <a:pos x="12" y="44"/>
                </a:cxn>
                <a:cxn ang="0">
                  <a:pos x="14" y="44"/>
                </a:cxn>
                <a:cxn ang="0">
                  <a:pos x="15" y="42"/>
                </a:cxn>
                <a:cxn ang="0">
                  <a:pos x="15" y="8"/>
                </a:cxn>
                <a:cxn ang="0">
                  <a:pos x="16" y="7"/>
                </a:cxn>
                <a:cxn ang="0">
                  <a:pos x="16" y="21"/>
                </a:cxn>
                <a:cxn ang="0">
                  <a:pos x="18" y="22"/>
                </a:cxn>
                <a:cxn ang="0">
                  <a:pos x="19" y="22"/>
                </a:cxn>
                <a:cxn ang="0">
                  <a:pos x="20" y="21"/>
                </a:cxn>
                <a:cxn ang="0">
                  <a:pos x="20" y="5"/>
                </a:cxn>
                <a:cxn ang="0">
                  <a:pos x="20" y="4"/>
                </a:cxn>
                <a:cxn ang="0">
                  <a:pos x="20" y="4"/>
                </a:cxn>
                <a:cxn ang="0">
                  <a:pos x="15" y="0"/>
                </a:cxn>
              </a:cxnLst>
              <a:rect l="0" t="0" r="r" b="b"/>
              <a:pathLst>
                <a:path w="20" h="44">
                  <a:moveTo>
                    <a:pt x="15" y="0"/>
                  </a:moveTo>
                  <a:cubicBezTo>
                    <a:pt x="15" y="0"/>
                    <a:pt x="15" y="0"/>
                    <a:pt x="15" y="0"/>
                  </a:cubicBezTo>
                  <a:cubicBezTo>
                    <a:pt x="4" y="0"/>
                    <a:pt x="4" y="0"/>
                    <a:pt x="4" y="0"/>
                  </a:cubicBezTo>
                  <a:cubicBezTo>
                    <a:pt x="4" y="0"/>
                    <a:pt x="4" y="0"/>
                    <a:pt x="4" y="0"/>
                  </a:cubicBezTo>
                  <a:cubicBezTo>
                    <a:pt x="2" y="1"/>
                    <a:pt x="0" y="2"/>
                    <a:pt x="0" y="4"/>
                  </a:cubicBezTo>
                  <a:cubicBezTo>
                    <a:pt x="0" y="4"/>
                    <a:pt x="0" y="4"/>
                    <a:pt x="0" y="4"/>
                  </a:cubicBezTo>
                  <a:cubicBezTo>
                    <a:pt x="0" y="4"/>
                    <a:pt x="0" y="4"/>
                    <a:pt x="0" y="5"/>
                  </a:cubicBezTo>
                  <a:cubicBezTo>
                    <a:pt x="0" y="21"/>
                    <a:pt x="0" y="21"/>
                    <a:pt x="0" y="21"/>
                  </a:cubicBezTo>
                  <a:cubicBezTo>
                    <a:pt x="0" y="21"/>
                    <a:pt x="0" y="22"/>
                    <a:pt x="1" y="22"/>
                  </a:cubicBezTo>
                  <a:cubicBezTo>
                    <a:pt x="2" y="22"/>
                    <a:pt x="2" y="22"/>
                    <a:pt x="2" y="22"/>
                  </a:cubicBezTo>
                  <a:cubicBezTo>
                    <a:pt x="3" y="22"/>
                    <a:pt x="3" y="21"/>
                    <a:pt x="3" y="21"/>
                  </a:cubicBezTo>
                  <a:cubicBezTo>
                    <a:pt x="3" y="7"/>
                    <a:pt x="3" y="7"/>
                    <a:pt x="3" y="7"/>
                  </a:cubicBezTo>
                  <a:cubicBezTo>
                    <a:pt x="4" y="8"/>
                    <a:pt x="4" y="8"/>
                    <a:pt x="4" y="8"/>
                  </a:cubicBezTo>
                  <a:cubicBezTo>
                    <a:pt x="4" y="42"/>
                    <a:pt x="4" y="42"/>
                    <a:pt x="4" y="42"/>
                  </a:cubicBezTo>
                  <a:cubicBezTo>
                    <a:pt x="4" y="43"/>
                    <a:pt x="5" y="44"/>
                    <a:pt x="6" y="44"/>
                  </a:cubicBezTo>
                  <a:cubicBezTo>
                    <a:pt x="8" y="44"/>
                    <a:pt x="8" y="44"/>
                    <a:pt x="8" y="44"/>
                  </a:cubicBezTo>
                  <a:cubicBezTo>
                    <a:pt x="9" y="44"/>
                    <a:pt x="9" y="43"/>
                    <a:pt x="9" y="42"/>
                  </a:cubicBezTo>
                  <a:cubicBezTo>
                    <a:pt x="9" y="22"/>
                    <a:pt x="9" y="22"/>
                    <a:pt x="9" y="22"/>
                  </a:cubicBezTo>
                  <a:cubicBezTo>
                    <a:pt x="10" y="22"/>
                    <a:pt x="10" y="22"/>
                    <a:pt x="10" y="22"/>
                  </a:cubicBezTo>
                  <a:cubicBezTo>
                    <a:pt x="10" y="42"/>
                    <a:pt x="10" y="42"/>
                    <a:pt x="10" y="42"/>
                  </a:cubicBezTo>
                  <a:cubicBezTo>
                    <a:pt x="10" y="43"/>
                    <a:pt x="11" y="44"/>
                    <a:pt x="12" y="44"/>
                  </a:cubicBezTo>
                  <a:cubicBezTo>
                    <a:pt x="14" y="44"/>
                    <a:pt x="14" y="44"/>
                    <a:pt x="14" y="44"/>
                  </a:cubicBezTo>
                  <a:cubicBezTo>
                    <a:pt x="15" y="44"/>
                    <a:pt x="15" y="43"/>
                    <a:pt x="15" y="42"/>
                  </a:cubicBezTo>
                  <a:cubicBezTo>
                    <a:pt x="15" y="8"/>
                    <a:pt x="15" y="8"/>
                    <a:pt x="15" y="8"/>
                  </a:cubicBezTo>
                  <a:cubicBezTo>
                    <a:pt x="16" y="8"/>
                    <a:pt x="16" y="8"/>
                    <a:pt x="16" y="7"/>
                  </a:cubicBezTo>
                  <a:cubicBezTo>
                    <a:pt x="16" y="21"/>
                    <a:pt x="16" y="21"/>
                    <a:pt x="16" y="21"/>
                  </a:cubicBezTo>
                  <a:cubicBezTo>
                    <a:pt x="16" y="21"/>
                    <a:pt x="17" y="22"/>
                    <a:pt x="18" y="22"/>
                  </a:cubicBezTo>
                  <a:cubicBezTo>
                    <a:pt x="19" y="22"/>
                    <a:pt x="19" y="22"/>
                    <a:pt x="19" y="22"/>
                  </a:cubicBezTo>
                  <a:cubicBezTo>
                    <a:pt x="19" y="22"/>
                    <a:pt x="20" y="21"/>
                    <a:pt x="20" y="21"/>
                  </a:cubicBezTo>
                  <a:cubicBezTo>
                    <a:pt x="20" y="5"/>
                    <a:pt x="20" y="5"/>
                    <a:pt x="20" y="5"/>
                  </a:cubicBezTo>
                  <a:cubicBezTo>
                    <a:pt x="20" y="4"/>
                    <a:pt x="20" y="4"/>
                    <a:pt x="20" y="4"/>
                  </a:cubicBezTo>
                  <a:cubicBezTo>
                    <a:pt x="20" y="4"/>
                    <a:pt x="20" y="4"/>
                    <a:pt x="20" y="4"/>
                  </a:cubicBezTo>
                  <a:cubicBezTo>
                    <a:pt x="20" y="2"/>
                    <a:pt x="18" y="1"/>
                    <a:pt x="15" y="0"/>
                  </a:cubicBez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9" name="Freeform 192"/>
            <p:cNvSpPr>
              <a:spLocks/>
            </p:cNvSpPr>
            <p:nvPr/>
          </p:nvSpPr>
          <p:spPr bwMode="auto">
            <a:xfrm>
              <a:off x="2674938" y="4213407"/>
              <a:ext cx="79375" cy="174625"/>
            </a:xfrm>
            <a:custGeom>
              <a:avLst/>
              <a:gdLst/>
              <a:ahLst/>
              <a:cxnLst>
                <a:cxn ang="0">
                  <a:pos x="16" y="0"/>
                </a:cxn>
                <a:cxn ang="0">
                  <a:pos x="16" y="0"/>
                </a:cxn>
                <a:cxn ang="0">
                  <a:pos x="5" y="0"/>
                </a:cxn>
                <a:cxn ang="0">
                  <a:pos x="5" y="0"/>
                </a:cxn>
                <a:cxn ang="0">
                  <a:pos x="0" y="4"/>
                </a:cxn>
                <a:cxn ang="0">
                  <a:pos x="0" y="4"/>
                </a:cxn>
                <a:cxn ang="0">
                  <a:pos x="0" y="5"/>
                </a:cxn>
                <a:cxn ang="0">
                  <a:pos x="0" y="21"/>
                </a:cxn>
                <a:cxn ang="0">
                  <a:pos x="2" y="22"/>
                </a:cxn>
                <a:cxn ang="0">
                  <a:pos x="3" y="22"/>
                </a:cxn>
                <a:cxn ang="0">
                  <a:pos x="4" y="21"/>
                </a:cxn>
                <a:cxn ang="0">
                  <a:pos x="4" y="7"/>
                </a:cxn>
                <a:cxn ang="0">
                  <a:pos x="5" y="8"/>
                </a:cxn>
                <a:cxn ang="0">
                  <a:pos x="5" y="42"/>
                </a:cxn>
                <a:cxn ang="0">
                  <a:pos x="7" y="44"/>
                </a:cxn>
                <a:cxn ang="0">
                  <a:pos x="8" y="44"/>
                </a:cxn>
                <a:cxn ang="0">
                  <a:pos x="10" y="42"/>
                </a:cxn>
                <a:cxn ang="0">
                  <a:pos x="10" y="22"/>
                </a:cxn>
                <a:cxn ang="0">
                  <a:pos x="11" y="22"/>
                </a:cxn>
                <a:cxn ang="0">
                  <a:pos x="11" y="42"/>
                </a:cxn>
                <a:cxn ang="0">
                  <a:pos x="13" y="44"/>
                </a:cxn>
                <a:cxn ang="0">
                  <a:pos x="14" y="44"/>
                </a:cxn>
                <a:cxn ang="0">
                  <a:pos x="16" y="42"/>
                </a:cxn>
                <a:cxn ang="0">
                  <a:pos x="16" y="8"/>
                </a:cxn>
                <a:cxn ang="0">
                  <a:pos x="17" y="7"/>
                </a:cxn>
                <a:cxn ang="0">
                  <a:pos x="17" y="21"/>
                </a:cxn>
                <a:cxn ang="0">
                  <a:pos x="19" y="22"/>
                </a:cxn>
                <a:cxn ang="0">
                  <a:pos x="19" y="22"/>
                </a:cxn>
                <a:cxn ang="0">
                  <a:pos x="21" y="21"/>
                </a:cxn>
                <a:cxn ang="0">
                  <a:pos x="21" y="5"/>
                </a:cxn>
                <a:cxn ang="0">
                  <a:pos x="21" y="4"/>
                </a:cxn>
                <a:cxn ang="0">
                  <a:pos x="21" y="4"/>
                </a:cxn>
                <a:cxn ang="0">
                  <a:pos x="16" y="0"/>
                </a:cxn>
              </a:cxnLst>
              <a:rect l="0" t="0" r="r" b="b"/>
              <a:pathLst>
                <a:path w="21" h="44">
                  <a:moveTo>
                    <a:pt x="16" y="0"/>
                  </a:moveTo>
                  <a:cubicBezTo>
                    <a:pt x="16" y="0"/>
                    <a:pt x="16" y="0"/>
                    <a:pt x="16"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1" y="22"/>
                    <a:pt x="2" y="22"/>
                  </a:cubicBezTo>
                  <a:cubicBezTo>
                    <a:pt x="3" y="22"/>
                    <a:pt x="3" y="22"/>
                    <a:pt x="3" y="22"/>
                  </a:cubicBezTo>
                  <a:cubicBezTo>
                    <a:pt x="3" y="22"/>
                    <a:pt x="4" y="21"/>
                    <a:pt x="4" y="21"/>
                  </a:cubicBezTo>
                  <a:cubicBezTo>
                    <a:pt x="4" y="7"/>
                    <a:pt x="4" y="7"/>
                    <a:pt x="4" y="7"/>
                  </a:cubicBezTo>
                  <a:cubicBezTo>
                    <a:pt x="4" y="8"/>
                    <a:pt x="5" y="8"/>
                    <a:pt x="5" y="8"/>
                  </a:cubicBezTo>
                  <a:cubicBezTo>
                    <a:pt x="5" y="42"/>
                    <a:pt x="5" y="42"/>
                    <a:pt x="5" y="42"/>
                  </a:cubicBezTo>
                  <a:cubicBezTo>
                    <a:pt x="5" y="43"/>
                    <a:pt x="6" y="44"/>
                    <a:pt x="7" y="44"/>
                  </a:cubicBezTo>
                  <a:cubicBezTo>
                    <a:pt x="8" y="44"/>
                    <a:pt x="8" y="44"/>
                    <a:pt x="8" y="44"/>
                  </a:cubicBezTo>
                  <a:cubicBezTo>
                    <a:pt x="9" y="44"/>
                    <a:pt x="10" y="43"/>
                    <a:pt x="10" y="42"/>
                  </a:cubicBezTo>
                  <a:cubicBezTo>
                    <a:pt x="10" y="22"/>
                    <a:pt x="10" y="22"/>
                    <a:pt x="10" y="22"/>
                  </a:cubicBezTo>
                  <a:cubicBezTo>
                    <a:pt x="11" y="22"/>
                    <a:pt x="11" y="22"/>
                    <a:pt x="11" y="22"/>
                  </a:cubicBezTo>
                  <a:cubicBezTo>
                    <a:pt x="11" y="42"/>
                    <a:pt x="11" y="42"/>
                    <a:pt x="11" y="42"/>
                  </a:cubicBezTo>
                  <a:cubicBezTo>
                    <a:pt x="11" y="43"/>
                    <a:pt x="12" y="44"/>
                    <a:pt x="13" y="44"/>
                  </a:cubicBezTo>
                  <a:cubicBezTo>
                    <a:pt x="14" y="44"/>
                    <a:pt x="14" y="44"/>
                    <a:pt x="14" y="44"/>
                  </a:cubicBezTo>
                  <a:cubicBezTo>
                    <a:pt x="15" y="44"/>
                    <a:pt x="16" y="43"/>
                    <a:pt x="16" y="42"/>
                  </a:cubicBezTo>
                  <a:cubicBezTo>
                    <a:pt x="16" y="8"/>
                    <a:pt x="16" y="8"/>
                    <a:pt x="16" y="8"/>
                  </a:cubicBezTo>
                  <a:cubicBezTo>
                    <a:pt x="16" y="8"/>
                    <a:pt x="17" y="8"/>
                    <a:pt x="17" y="7"/>
                  </a:cubicBezTo>
                  <a:cubicBezTo>
                    <a:pt x="17" y="21"/>
                    <a:pt x="17" y="21"/>
                    <a:pt x="17" y="21"/>
                  </a:cubicBezTo>
                  <a:cubicBezTo>
                    <a:pt x="17" y="21"/>
                    <a:pt x="18" y="22"/>
                    <a:pt x="19" y="22"/>
                  </a:cubicBezTo>
                  <a:cubicBezTo>
                    <a:pt x="19" y="22"/>
                    <a:pt x="19" y="22"/>
                    <a:pt x="19" y="22"/>
                  </a:cubicBezTo>
                  <a:cubicBezTo>
                    <a:pt x="20" y="22"/>
                    <a:pt x="21" y="21"/>
                    <a:pt x="21" y="21"/>
                  </a:cubicBezTo>
                  <a:cubicBezTo>
                    <a:pt x="21" y="5"/>
                    <a:pt x="21" y="5"/>
                    <a:pt x="21" y="5"/>
                  </a:cubicBezTo>
                  <a:cubicBezTo>
                    <a:pt x="21" y="4"/>
                    <a:pt x="21" y="4"/>
                    <a:pt x="21" y="4"/>
                  </a:cubicBezTo>
                  <a:cubicBezTo>
                    <a:pt x="21" y="4"/>
                    <a:pt x="21" y="4"/>
                    <a:pt x="21" y="4"/>
                  </a:cubicBezTo>
                  <a:cubicBezTo>
                    <a:pt x="21" y="2"/>
                    <a:pt x="19" y="1"/>
                    <a:pt x="16" y="0"/>
                  </a:cubicBez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1" name="Freeform 194"/>
            <p:cNvSpPr>
              <a:spLocks/>
            </p:cNvSpPr>
            <p:nvPr/>
          </p:nvSpPr>
          <p:spPr bwMode="auto">
            <a:xfrm>
              <a:off x="2773363" y="4213407"/>
              <a:ext cx="76200" cy="174625"/>
            </a:xfrm>
            <a:custGeom>
              <a:avLst/>
              <a:gdLst/>
              <a:ahLst/>
              <a:cxnLst>
                <a:cxn ang="0">
                  <a:pos x="16" y="0"/>
                </a:cxn>
                <a:cxn ang="0">
                  <a:pos x="16" y="0"/>
                </a:cxn>
                <a:cxn ang="0">
                  <a:pos x="5" y="0"/>
                </a:cxn>
                <a:cxn ang="0">
                  <a:pos x="5" y="0"/>
                </a:cxn>
                <a:cxn ang="0">
                  <a:pos x="0" y="4"/>
                </a:cxn>
                <a:cxn ang="0">
                  <a:pos x="0" y="4"/>
                </a:cxn>
                <a:cxn ang="0">
                  <a:pos x="0" y="5"/>
                </a:cxn>
                <a:cxn ang="0">
                  <a:pos x="0" y="21"/>
                </a:cxn>
                <a:cxn ang="0">
                  <a:pos x="2" y="22"/>
                </a:cxn>
                <a:cxn ang="0">
                  <a:pos x="2" y="22"/>
                </a:cxn>
                <a:cxn ang="0">
                  <a:pos x="4" y="21"/>
                </a:cxn>
                <a:cxn ang="0">
                  <a:pos x="4" y="7"/>
                </a:cxn>
                <a:cxn ang="0">
                  <a:pos x="5" y="8"/>
                </a:cxn>
                <a:cxn ang="0">
                  <a:pos x="5" y="42"/>
                </a:cxn>
                <a:cxn ang="0">
                  <a:pos x="7" y="44"/>
                </a:cxn>
                <a:cxn ang="0">
                  <a:pos x="8" y="44"/>
                </a:cxn>
                <a:cxn ang="0">
                  <a:pos x="10" y="42"/>
                </a:cxn>
                <a:cxn ang="0">
                  <a:pos x="10" y="22"/>
                </a:cxn>
                <a:cxn ang="0">
                  <a:pos x="11" y="22"/>
                </a:cxn>
                <a:cxn ang="0">
                  <a:pos x="11" y="42"/>
                </a:cxn>
                <a:cxn ang="0">
                  <a:pos x="12" y="44"/>
                </a:cxn>
                <a:cxn ang="0">
                  <a:pos x="14" y="44"/>
                </a:cxn>
                <a:cxn ang="0">
                  <a:pos x="16" y="42"/>
                </a:cxn>
                <a:cxn ang="0">
                  <a:pos x="16" y="8"/>
                </a:cxn>
                <a:cxn ang="0">
                  <a:pos x="17" y="7"/>
                </a:cxn>
                <a:cxn ang="0">
                  <a:pos x="17" y="21"/>
                </a:cxn>
                <a:cxn ang="0">
                  <a:pos x="18" y="22"/>
                </a:cxn>
                <a:cxn ang="0">
                  <a:pos x="19" y="22"/>
                </a:cxn>
                <a:cxn ang="0">
                  <a:pos x="20" y="21"/>
                </a:cxn>
                <a:cxn ang="0">
                  <a:pos x="20" y="5"/>
                </a:cxn>
                <a:cxn ang="0">
                  <a:pos x="20" y="4"/>
                </a:cxn>
                <a:cxn ang="0">
                  <a:pos x="20" y="4"/>
                </a:cxn>
                <a:cxn ang="0">
                  <a:pos x="16" y="0"/>
                </a:cxn>
              </a:cxnLst>
              <a:rect l="0" t="0" r="r" b="b"/>
              <a:pathLst>
                <a:path w="20" h="44">
                  <a:moveTo>
                    <a:pt x="16" y="0"/>
                  </a:moveTo>
                  <a:cubicBezTo>
                    <a:pt x="16" y="0"/>
                    <a:pt x="16" y="0"/>
                    <a:pt x="16"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1" y="22"/>
                    <a:pt x="2" y="22"/>
                  </a:cubicBezTo>
                  <a:cubicBezTo>
                    <a:pt x="2" y="22"/>
                    <a:pt x="2" y="22"/>
                    <a:pt x="2" y="22"/>
                  </a:cubicBezTo>
                  <a:cubicBezTo>
                    <a:pt x="3" y="22"/>
                    <a:pt x="4" y="21"/>
                    <a:pt x="4" y="21"/>
                  </a:cubicBezTo>
                  <a:cubicBezTo>
                    <a:pt x="4" y="7"/>
                    <a:pt x="4" y="7"/>
                    <a:pt x="4" y="7"/>
                  </a:cubicBezTo>
                  <a:cubicBezTo>
                    <a:pt x="4" y="8"/>
                    <a:pt x="4" y="8"/>
                    <a:pt x="5" y="8"/>
                  </a:cubicBezTo>
                  <a:cubicBezTo>
                    <a:pt x="5" y="42"/>
                    <a:pt x="5" y="42"/>
                    <a:pt x="5" y="42"/>
                  </a:cubicBezTo>
                  <a:cubicBezTo>
                    <a:pt x="5" y="43"/>
                    <a:pt x="6" y="44"/>
                    <a:pt x="7" y="44"/>
                  </a:cubicBezTo>
                  <a:cubicBezTo>
                    <a:pt x="8" y="44"/>
                    <a:pt x="8" y="44"/>
                    <a:pt x="8" y="44"/>
                  </a:cubicBezTo>
                  <a:cubicBezTo>
                    <a:pt x="9" y="44"/>
                    <a:pt x="10" y="43"/>
                    <a:pt x="10" y="42"/>
                  </a:cubicBezTo>
                  <a:cubicBezTo>
                    <a:pt x="10" y="22"/>
                    <a:pt x="10" y="22"/>
                    <a:pt x="10" y="22"/>
                  </a:cubicBezTo>
                  <a:cubicBezTo>
                    <a:pt x="11" y="22"/>
                    <a:pt x="11" y="22"/>
                    <a:pt x="11" y="22"/>
                  </a:cubicBezTo>
                  <a:cubicBezTo>
                    <a:pt x="11" y="42"/>
                    <a:pt x="11" y="42"/>
                    <a:pt x="11" y="42"/>
                  </a:cubicBezTo>
                  <a:cubicBezTo>
                    <a:pt x="11" y="43"/>
                    <a:pt x="11" y="44"/>
                    <a:pt x="12" y="44"/>
                  </a:cubicBezTo>
                  <a:cubicBezTo>
                    <a:pt x="14" y="44"/>
                    <a:pt x="14" y="44"/>
                    <a:pt x="14" y="44"/>
                  </a:cubicBezTo>
                  <a:cubicBezTo>
                    <a:pt x="15" y="44"/>
                    <a:pt x="16" y="43"/>
                    <a:pt x="16" y="42"/>
                  </a:cubicBezTo>
                  <a:cubicBezTo>
                    <a:pt x="16" y="8"/>
                    <a:pt x="16" y="8"/>
                    <a:pt x="16" y="8"/>
                  </a:cubicBezTo>
                  <a:cubicBezTo>
                    <a:pt x="16" y="8"/>
                    <a:pt x="16" y="8"/>
                    <a:pt x="17" y="7"/>
                  </a:cubicBezTo>
                  <a:cubicBezTo>
                    <a:pt x="17" y="21"/>
                    <a:pt x="17" y="21"/>
                    <a:pt x="17" y="21"/>
                  </a:cubicBezTo>
                  <a:cubicBezTo>
                    <a:pt x="17" y="21"/>
                    <a:pt x="17" y="22"/>
                    <a:pt x="18" y="22"/>
                  </a:cubicBezTo>
                  <a:cubicBezTo>
                    <a:pt x="19" y="22"/>
                    <a:pt x="19" y="22"/>
                    <a:pt x="19" y="22"/>
                  </a:cubicBezTo>
                  <a:cubicBezTo>
                    <a:pt x="20" y="22"/>
                    <a:pt x="20" y="21"/>
                    <a:pt x="20" y="21"/>
                  </a:cubicBezTo>
                  <a:cubicBezTo>
                    <a:pt x="20" y="5"/>
                    <a:pt x="20" y="5"/>
                    <a:pt x="20" y="5"/>
                  </a:cubicBezTo>
                  <a:cubicBezTo>
                    <a:pt x="20" y="4"/>
                    <a:pt x="20" y="4"/>
                    <a:pt x="20" y="4"/>
                  </a:cubicBezTo>
                  <a:cubicBezTo>
                    <a:pt x="20" y="4"/>
                    <a:pt x="20" y="4"/>
                    <a:pt x="20" y="4"/>
                  </a:cubicBezTo>
                  <a:cubicBezTo>
                    <a:pt x="20" y="2"/>
                    <a:pt x="18" y="1"/>
                    <a:pt x="16" y="0"/>
                  </a:cubicBez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3" name="Freeform 196"/>
            <p:cNvSpPr>
              <a:spLocks/>
            </p:cNvSpPr>
            <p:nvPr/>
          </p:nvSpPr>
          <p:spPr bwMode="auto">
            <a:xfrm>
              <a:off x="2871788" y="4213407"/>
              <a:ext cx="76200" cy="174625"/>
            </a:xfrm>
            <a:custGeom>
              <a:avLst/>
              <a:gdLst/>
              <a:ahLst/>
              <a:cxnLst>
                <a:cxn ang="0">
                  <a:pos x="20" y="4"/>
                </a:cxn>
                <a:cxn ang="0">
                  <a:pos x="15" y="0"/>
                </a:cxn>
                <a:cxn ang="0">
                  <a:pos x="15" y="0"/>
                </a:cxn>
                <a:cxn ang="0">
                  <a:pos x="5" y="0"/>
                </a:cxn>
                <a:cxn ang="0">
                  <a:pos x="5" y="0"/>
                </a:cxn>
                <a:cxn ang="0">
                  <a:pos x="0" y="4"/>
                </a:cxn>
                <a:cxn ang="0">
                  <a:pos x="0" y="4"/>
                </a:cxn>
                <a:cxn ang="0">
                  <a:pos x="0" y="5"/>
                </a:cxn>
                <a:cxn ang="0">
                  <a:pos x="0" y="21"/>
                </a:cxn>
                <a:cxn ang="0">
                  <a:pos x="1" y="22"/>
                </a:cxn>
                <a:cxn ang="0">
                  <a:pos x="2" y="22"/>
                </a:cxn>
                <a:cxn ang="0">
                  <a:pos x="3" y="21"/>
                </a:cxn>
                <a:cxn ang="0">
                  <a:pos x="3" y="7"/>
                </a:cxn>
                <a:cxn ang="0">
                  <a:pos x="5" y="8"/>
                </a:cxn>
                <a:cxn ang="0">
                  <a:pos x="5" y="42"/>
                </a:cxn>
                <a:cxn ang="0">
                  <a:pos x="6" y="44"/>
                </a:cxn>
                <a:cxn ang="0">
                  <a:pos x="8" y="44"/>
                </a:cxn>
                <a:cxn ang="0">
                  <a:pos x="10" y="42"/>
                </a:cxn>
                <a:cxn ang="0">
                  <a:pos x="10" y="22"/>
                </a:cxn>
                <a:cxn ang="0">
                  <a:pos x="10" y="22"/>
                </a:cxn>
                <a:cxn ang="0">
                  <a:pos x="10" y="42"/>
                </a:cxn>
                <a:cxn ang="0">
                  <a:pos x="12" y="44"/>
                </a:cxn>
                <a:cxn ang="0">
                  <a:pos x="14" y="44"/>
                </a:cxn>
                <a:cxn ang="0">
                  <a:pos x="15" y="42"/>
                </a:cxn>
                <a:cxn ang="0">
                  <a:pos x="15" y="8"/>
                </a:cxn>
                <a:cxn ang="0">
                  <a:pos x="17" y="7"/>
                </a:cxn>
                <a:cxn ang="0">
                  <a:pos x="17" y="21"/>
                </a:cxn>
                <a:cxn ang="0">
                  <a:pos x="18" y="22"/>
                </a:cxn>
                <a:cxn ang="0">
                  <a:pos x="19" y="22"/>
                </a:cxn>
                <a:cxn ang="0">
                  <a:pos x="20" y="21"/>
                </a:cxn>
                <a:cxn ang="0">
                  <a:pos x="20" y="5"/>
                </a:cxn>
                <a:cxn ang="0">
                  <a:pos x="20" y="4"/>
                </a:cxn>
                <a:cxn ang="0">
                  <a:pos x="20" y="4"/>
                </a:cxn>
              </a:cxnLst>
              <a:rect l="0" t="0" r="r" b="b"/>
              <a:pathLst>
                <a:path w="20" h="44">
                  <a:moveTo>
                    <a:pt x="20" y="4"/>
                  </a:moveTo>
                  <a:cubicBezTo>
                    <a:pt x="20" y="2"/>
                    <a:pt x="18" y="1"/>
                    <a:pt x="15" y="0"/>
                  </a:cubicBezTo>
                  <a:cubicBezTo>
                    <a:pt x="15" y="0"/>
                    <a:pt x="15" y="0"/>
                    <a:pt x="15"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0" y="22"/>
                    <a:pt x="1" y="22"/>
                  </a:cubicBezTo>
                  <a:cubicBezTo>
                    <a:pt x="2" y="22"/>
                    <a:pt x="2" y="22"/>
                    <a:pt x="2" y="22"/>
                  </a:cubicBezTo>
                  <a:cubicBezTo>
                    <a:pt x="3" y="22"/>
                    <a:pt x="3" y="21"/>
                    <a:pt x="3" y="21"/>
                  </a:cubicBezTo>
                  <a:cubicBezTo>
                    <a:pt x="3" y="7"/>
                    <a:pt x="3" y="7"/>
                    <a:pt x="3" y="7"/>
                  </a:cubicBezTo>
                  <a:cubicBezTo>
                    <a:pt x="4" y="8"/>
                    <a:pt x="4" y="8"/>
                    <a:pt x="5" y="8"/>
                  </a:cubicBezTo>
                  <a:cubicBezTo>
                    <a:pt x="5" y="42"/>
                    <a:pt x="5" y="42"/>
                    <a:pt x="5" y="42"/>
                  </a:cubicBezTo>
                  <a:cubicBezTo>
                    <a:pt x="5" y="43"/>
                    <a:pt x="5" y="44"/>
                    <a:pt x="6" y="44"/>
                  </a:cubicBezTo>
                  <a:cubicBezTo>
                    <a:pt x="8" y="44"/>
                    <a:pt x="8" y="44"/>
                    <a:pt x="8" y="44"/>
                  </a:cubicBezTo>
                  <a:cubicBezTo>
                    <a:pt x="9" y="44"/>
                    <a:pt x="10" y="43"/>
                    <a:pt x="10" y="42"/>
                  </a:cubicBezTo>
                  <a:cubicBezTo>
                    <a:pt x="10" y="22"/>
                    <a:pt x="10" y="22"/>
                    <a:pt x="10" y="22"/>
                  </a:cubicBezTo>
                  <a:cubicBezTo>
                    <a:pt x="10" y="22"/>
                    <a:pt x="10" y="22"/>
                    <a:pt x="10" y="22"/>
                  </a:cubicBezTo>
                  <a:cubicBezTo>
                    <a:pt x="10" y="42"/>
                    <a:pt x="10" y="42"/>
                    <a:pt x="10" y="42"/>
                  </a:cubicBezTo>
                  <a:cubicBezTo>
                    <a:pt x="10" y="43"/>
                    <a:pt x="11" y="44"/>
                    <a:pt x="12" y="44"/>
                  </a:cubicBezTo>
                  <a:cubicBezTo>
                    <a:pt x="14" y="44"/>
                    <a:pt x="14" y="44"/>
                    <a:pt x="14" y="44"/>
                  </a:cubicBezTo>
                  <a:cubicBezTo>
                    <a:pt x="15" y="44"/>
                    <a:pt x="15" y="43"/>
                    <a:pt x="15" y="42"/>
                  </a:cubicBezTo>
                  <a:cubicBezTo>
                    <a:pt x="15" y="8"/>
                    <a:pt x="15" y="8"/>
                    <a:pt x="15" y="8"/>
                  </a:cubicBezTo>
                  <a:cubicBezTo>
                    <a:pt x="16" y="8"/>
                    <a:pt x="16" y="8"/>
                    <a:pt x="17" y="7"/>
                  </a:cubicBezTo>
                  <a:cubicBezTo>
                    <a:pt x="17" y="21"/>
                    <a:pt x="17" y="21"/>
                    <a:pt x="17" y="21"/>
                  </a:cubicBezTo>
                  <a:cubicBezTo>
                    <a:pt x="17" y="21"/>
                    <a:pt x="17" y="22"/>
                    <a:pt x="18" y="22"/>
                  </a:cubicBezTo>
                  <a:cubicBezTo>
                    <a:pt x="19" y="22"/>
                    <a:pt x="19" y="22"/>
                    <a:pt x="19" y="22"/>
                  </a:cubicBezTo>
                  <a:cubicBezTo>
                    <a:pt x="20" y="22"/>
                    <a:pt x="20" y="21"/>
                    <a:pt x="20" y="21"/>
                  </a:cubicBezTo>
                  <a:cubicBezTo>
                    <a:pt x="20" y="5"/>
                    <a:pt x="20" y="5"/>
                    <a:pt x="20" y="5"/>
                  </a:cubicBezTo>
                  <a:cubicBezTo>
                    <a:pt x="20" y="4"/>
                    <a:pt x="20" y="4"/>
                    <a:pt x="20" y="4"/>
                  </a:cubicBezTo>
                  <a:cubicBezTo>
                    <a:pt x="20" y="4"/>
                    <a:pt x="20" y="4"/>
                    <a:pt x="20" y="4"/>
                  </a:cubicBez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84" name="Oval 197"/>
          <p:cNvSpPr>
            <a:spLocks noChangeArrowheads="1"/>
          </p:cNvSpPr>
          <p:nvPr/>
        </p:nvSpPr>
        <p:spPr bwMode="auto">
          <a:xfrm>
            <a:off x="2894013" y="4163086"/>
            <a:ext cx="30163" cy="34925"/>
          </a:xfrm>
          <a:prstGeom prst="ellipse">
            <a:avLst/>
          </a:pr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9" name="Content Placeholder 2"/>
          <p:cNvSpPr txBox="1">
            <a:spLocks/>
          </p:cNvSpPr>
          <p:nvPr/>
        </p:nvSpPr>
        <p:spPr>
          <a:xfrm>
            <a:off x="3124200" y="3856517"/>
            <a:ext cx="3124200" cy="5652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C0504D"/>
                </a:solidFill>
              </a:rPr>
              <a:t>Business Country</a:t>
            </a:r>
            <a:r>
              <a:rPr lang="en-US" sz="1200" b="1" dirty="0" smtClean="0">
                <a:solidFill>
                  <a:schemeClr val="tx2">
                    <a:lumMod val="40000"/>
                    <a:lumOff val="60000"/>
                  </a:schemeClr>
                </a:solidFill>
              </a:rPr>
              <a:t/>
            </a:r>
            <a:br>
              <a:rPr lang="en-US" sz="1200" b="1" dirty="0" smtClean="0">
                <a:solidFill>
                  <a:schemeClr val="tx2">
                    <a:lumMod val="40000"/>
                    <a:lumOff val="6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243" name="Title 13"/>
          <p:cNvSpPr txBox="1">
            <a:spLocks/>
          </p:cNvSpPr>
          <p:nvPr/>
        </p:nvSpPr>
        <p:spPr>
          <a:xfrm>
            <a:off x="590129" y="330051"/>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rgbClr val="C0504D"/>
                </a:solidFill>
                <a:effectLst/>
                <a:uLnTx/>
                <a:uFillTx/>
                <a:ea typeface="+mj-ea"/>
                <a:cs typeface="+mj-cs"/>
              </a:rPr>
              <a:t>Infographics</a:t>
            </a:r>
            <a:endParaRPr kumimoji="0" lang="en-US" sz="2800" i="0" u="none" strike="noStrike" kern="1200" cap="none" spc="0" normalizeH="0" baseline="0" noProof="0" dirty="0">
              <a:ln>
                <a:noFill/>
              </a:ln>
              <a:solidFill>
                <a:srgbClr val="C0504D"/>
              </a:solidFill>
              <a:effectLst/>
              <a:uLnTx/>
              <a:uFillTx/>
              <a:ea typeface="+mj-ea"/>
              <a:cs typeface="+mj-cs"/>
            </a:endParaRPr>
          </a:p>
        </p:txBody>
      </p:sp>
      <p:pic>
        <p:nvPicPr>
          <p:cNvPr id="244" name="Picture 243" descr="Color_16x9.png"/>
          <p:cNvPicPr>
            <a:picLocks noChangeAspect="1"/>
          </p:cNvPicPr>
          <p:nvPr/>
        </p:nvPicPr>
        <p:blipFill>
          <a:blip r:embed="rId4" cstate="print"/>
          <a:stretch>
            <a:fillRect/>
          </a:stretch>
        </p:blipFill>
        <p:spPr>
          <a:xfrm>
            <a:off x="3441428" y="755352"/>
            <a:ext cx="2194560" cy="17145"/>
          </a:xfrm>
          <a:prstGeom prst="rect">
            <a:avLst/>
          </a:prstGeom>
        </p:spPr>
      </p:pic>
      <p:sp>
        <p:nvSpPr>
          <p:cNvPr id="245" name="Subtitle 2"/>
          <p:cNvSpPr>
            <a:spLocks noGrp="1"/>
          </p:cNvSpPr>
          <p:nvPr>
            <p:ph type="subTitle" idx="1"/>
          </p:nvPr>
        </p:nvSpPr>
        <p:spPr>
          <a:xfrm>
            <a:off x="558230" y="760118"/>
            <a:ext cx="7899970" cy="276999"/>
          </a:xfrm>
        </p:spPr>
        <p:txBody>
          <a:bodyPr wrap="square">
            <a:spAutoFit/>
          </a:bodyPr>
          <a:lstStyle/>
          <a:p>
            <a:r>
              <a:rPr lang="id-ID" sz="1200" b="1" dirty="0" smtClean="0">
                <a:solidFill>
                  <a:srgbClr val="C0504D"/>
                </a:solidFill>
              </a:rPr>
              <a:t>We</a:t>
            </a:r>
            <a:r>
              <a:rPr lang="id-ID" sz="1200" dirty="0" smtClean="0">
                <a:solidFill>
                  <a:srgbClr val="C0504D"/>
                </a:solidFill>
              </a:rPr>
              <a:t> promise to make your </a:t>
            </a:r>
            <a:r>
              <a:rPr lang="id-ID" sz="1200" b="1" dirty="0" smtClean="0">
                <a:solidFill>
                  <a:srgbClr val="C0504D"/>
                </a:solidFill>
              </a:rPr>
              <a:t>life success</a:t>
            </a:r>
            <a:endParaRPr lang="en-US" sz="1200" b="1" dirty="0">
              <a:solidFill>
                <a:srgbClr val="C0504D"/>
              </a:solidFill>
            </a:endParaRPr>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barn(inVertical)">
                                      <p:cBhvr>
                                        <p:cTn id="7" dur="500"/>
                                        <p:tgtEl>
                                          <p:spTgt spid="243"/>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245">
                                            <p:txEl>
                                              <p:pRg st="0" end="0"/>
                                            </p:txEl>
                                          </p:spTgt>
                                        </p:tgtEl>
                                        <p:attrNameLst>
                                          <p:attrName>style.visibility</p:attrName>
                                        </p:attrNameLst>
                                      </p:cBhvr>
                                      <p:to>
                                        <p:strVal val="visible"/>
                                      </p:to>
                                    </p:set>
                                    <p:animEffect transition="in" filter="wipe(left)">
                                      <p:cBhvr>
                                        <p:cTn id="10" dur="500"/>
                                        <p:tgtEl>
                                          <p:spTgt spid="245">
                                            <p:txEl>
                                              <p:pRg st="0" end="0"/>
                                            </p:txEl>
                                          </p:spTgt>
                                        </p:tgtEl>
                                      </p:cBhvr>
                                    </p:animEffect>
                                  </p:childTnLst>
                                </p:cTn>
                              </p:par>
                              <p:par>
                                <p:cTn id="11" presetID="12" presetClass="entr" presetSubtype="2" fill="hold" nodeType="withEffect">
                                  <p:stCondLst>
                                    <p:cond delay="1000"/>
                                  </p:stCondLst>
                                  <p:childTnLst>
                                    <p:set>
                                      <p:cBhvr>
                                        <p:cTn id="12" dur="1" fill="hold">
                                          <p:stCondLst>
                                            <p:cond delay="0"/>
                                          </p:stCondLst>
                                        </p:cTn>
                                        <p:tgtEl>
                                          <p:spTgt spid="393"/>
                                        </p:tgtEl>
                                        <p:attrNameLst>
                                          <p:attrName>style.visibility</p:attrName>
                                        </p:attrNameLst>
                                      </p:cBhvr>
                                      <p:to>
                                        <p:strVal val="visible"/>
                                      </p:to>
                                    </p:set>
                                    <p:animEffect transition="in" filter="slide(fromRight)">
                                      <p:cBhvr>
                                        <p:cTn id="13" dur="1000"/>
                                        <p:tgtEl>
                                          <p:spTgt spid="393"/>
                                        </p:tgtEl>
                                      </p:cBhvr>
                                    </p:animEffect>
                                  </p:childTnLst>
                                </p:cTn>
                              </p:par>
                              <p:par>
                                <p:cTn id="14" presetID="21" presetClass="entr" presetSubtype="4" fill="hold" nodeType="withEffect">
                                  <p:stCondLst>
                                    <p:cond delay="2200"/>
                                  </p:stCondLst>
                                  <p:childTnLst>
                                    <p:set>
                                      <p:cBhvr>
                                        <p:cTn id="15" dur="1" fill="hold">
                                          <p:stCondLst>
                                            <p:cond delay="0"/>
                                          </p:stCondLst>
                                        </p:cTn>
                                        <p:tgtEl>
                                          <p:spTgt spid="237"/>
                                        </p:tgtEl>
                                        <p:attrNameLst>
                                          <p:attrName>style.visibility</p:attrName>
                                        </p:attrNameLst>
                                      </p:cBhvr>
                                      <p:to>
                                        <p:strVal val="visible"/>
                                      </p:to>
                                    </p:set>
                                    <p:animEffect transition="in" filter="wheel(4)">
                                      <p:cBhvr>
                                        <p:cTn id="16" dur="1000"/>
                                        <p:tgtEl>
                                          <p:spTgt spid="237"/>
                                        </p:tgtEl>
                                      </p:cBhvr>
                                    </p:animEffect>
                                  </p:childTnLst>
                                </p:cTn>
                              </p:par>
                              <p:par>
                                <p:cTn id="17" presetID="21" presetClass="entr" presetSubtype="1" fill="hold" nodeType="withEffect">
                                  <p:stCondLst>
                                    <p:cond delay="3200"/>
                                  </p:stCondLst>
                                  <p:childTnLst>
                                    <p:set>
                                      <p:cBhvr>
                                        <p:cTn id="18" dur="1" fill="hold">
                                          <p:stCondLst>
                                            <p:cond delay="0"/>
                                          </p:stCondLst>
                                        </p:cTn>
                                        <p:tgtEl>
                                          <p:spTgt spid="238"/>
                                        </p:tgtEl>
                                        <p:attrNameLst>
                                          <p:attrName>style.visibility</p:attrName>
                                        </p:attrNameLst>
                                      </p:cBhvr>
                                      <p:to>
                                        <p:strVal val="visible"/>
                                      </p:to>
                                    </p:set>
                                    <p:animEffect transition="in" filter="wheel(1)">
                                      <p:cBhvr>
                                        <p:cTn id="19" dur="1000"/>
                                        <p:tgtEl>
                                          <p:spTgt spid="238"/>
                                        </p:tgtEl>
                                      </p:cBhvr>
                                    </p:animEffect>
                                  </p:childTnLst>
                                </p:cTn>
                              </p:par>
                              <p:par>
                                <p:cTn id="20" presetID="3" presetClass="entr" presetSubtype="5" fill="hold" nodeType="withEffect">
                                  <p:stCondLst>
                                    <p:cond delay="4300"/>
                                  </p:stCondLst>
                                  <p:childTnLst>
                                    <p:set>
                                      <p:cBhvr>
                                        <p:cTn id="21" dur="1" fill="hold">
                                          <p:stCondLst>
                                            <p:cond delay="0"/>
                                          </p:stCondLst>
                                        </p:cTn>
                                        <p:tgtEl>
                                          <p:spTgt spid="239"/>
                                        </p:tgtEl>
                                        <p:attrNameLst>
                                          <p:attrName>style.visibility</p:attrName>
                                        </p:attrNameLst>
                                      </p:cBhvr>
                                      <p:to>
                                        <p:strVal val="visible"/>
                                      </p:to>
                                    </p:set>
                                    <p:animEffect transition="in" filter="blinds(vertical)">
                                      <p:cBhvr>
                                        <p:cTn id="22" dur="500"/>
                                        <p:tgtEl>
                                          <p:spTgt spid="239"/>
                                        </p:tgtEl>
                                      </p:cBhvr>
                                    </p:animEffect>
                                  </p:childTnLst>
                                </p:cTn>
                              </p:par>
                              <p:par>
                                <p:cTn id="23" presetID="29" presetClass="entr" presetSubtype="0" fill="hold" nodeType="withEffect">
                                  <p:stCondLst>
                                    <p:cond delay="5000"/>
                                  </p:stCondLst>
                                  <p:childTnLst>
                                    <p:set>
                                      <p:cBhvr>
                                        <p:cTn id="24" dur="1" fill="hold">
                                          <p:stCondLst>
                                            <p:cond delay="0"/>
                                          </p:stCondLst>
                                        </p:cTn>
                                        <p:tgtEl>
                                          <p:spTgt spid="240"/>
                                        </p:tgtEl>
                                        <p:attrNameLst>
                                          <p:attrName>style.visibility</p:attrName>
                                        </p:attrNameLst>
                                      </p:cBhvr>
                                      <p:to>
                                        <p:strVal val="visible"/>
                                      </p:to>
                                    </p:set>
                                    <p:anim calcmode="lin" valueType="num">
                                      <p:cBhvr>
                                        <p:cTn id="25" dur="1000" fill="hold"/>
                                        <p:tgtEl>
                                          <p:spTgt spid="240"/>
                                        </p:tgtEl>
                                        <p:attrNameLst>
                                          <p:attrName>ppt_x</p:attrName>
                                        </p:attrNameLst>
                                      </p:cBhvr>
                                      <p:tavLst>
                                        <p:tav tm="0">
                                          <p:val>
                                            <p:strVal val="#ppt_x-.2"/>
                                          </p:val>
                                        </p:tav>
                                        <p:tav tm="100000">
                                          <p:val>
                                            <p:strVal val="#ppt_x"/>
                                          </p:val>
                                        </p:tav>
                                      </p:tavLst>
                                    </p:anim>
                                    <p:anim calcmode="lin" valueType="num">
                                      <p:cBhvr>
                                        <p:cTn id="26" dur="1000" fill="hold"/>
                                        <p:tgtEl>
                                          <p:spTgt spid="240"/>
                                        </p:tgtEl>
                                        <p:attrNameLst>
                                          <p:attrName>ppt_y</p:attrName>
                                        </p:attrNameLst>
                                      </p:cBhvr>
                                      <p:tavLst>
                                        <p:tav tm="0">
                                          <p:val>
                                            <p:strVal val="#ppt_y"/>
                                          </p:val>
                                        </p:tav>
                                        <p:tav tm="100000">
                                          <p:val>
                                            <p:strVal val="#ppt_y"/>
                                          </p:val>
                                        </p:tav>
                                      </p:tavLst>
                                    </p:anim>
                                    <p:animEffect transition="in" filter="wipe(right)" prLst="gradientSize: 0.1">
                                      <p:cBhvr>
                                        <p:cTn id="27" dur="1000"/>
                                        <p:tgtEl>
                                          <p:spTgt spid="240"/>
                                        </p:tgtEl>
                                      </p:cBhvr>
                                    </p:animEffect>
                                  </p:childTnLst>
                                </p:cTn>
                              </p:par>
                              <p:par>
                                <p:cTn id="28" presetID="3" presetClass="entr" presetSubtype="10" fill="hold" grpId="0" nodeType="withEffect">
                                  <p:stCondLst>
                                    <p:cond delay="5900"/>
                                  </p:stCondLst>
                                  <p:childTnLst>
                                    <p:set>
                                      <p:cBhvr>
                                        <p:cTn id="29" dur="1" fill="hold">
                                          <p:stCondLst>
                                            <p:cond delay="0"/>
                                          </p:stCondLst>
                                        </p:cTn>
                                        <p:tgtEl>
                                          <p:spTgt spid="559"/>
                                        </p:tgtEl>
                                        <p:attrNameLst>
                                          <p:attrName>style.visibility</p:attrName>
                                        </p:attrNameLst>
                                      </p:cBhvr>
                                      <p:to>
                                        <p:strVal val="visible"/>
                                      </p:to>
                                    </p:set>
                                    <p:animEffect transition="in" filter="blinds(horizontal)">
                                      <p:cBhvr>
                                        <p:cTn id="30" dur="500"/>
                                        <p:tgtEl>
                                          <p:spTgt spid="559"/>
                                        </p:tgtEl>
                                      </p:cBhvr>
                                    </p:animEffect>
                                  </p:childTnLst>
                                </p:cTn>
                              </p:par>
                            </p:childTnLst>
                          </p:cTn>
                        </p:par>
                        <p:par>
                          <p:cTn id="31" fill="hold">
                            <p:stCondLst>
                              <p:cond delay="6400"/>
                            </p:stCondLst>
                            <p:childTnLst>
                              <p:par>
                                <p:cTn id="32" presetID="10" presetClass="entr" presetSubtype="0" fill="hold" grpId="0" nodeType="afterEffect">
                                  <p:stCondLst>
                                    <p:cond delay="0"/>
                                  </p:stCondLst>
                                  <p:childTnLst>
                                    <p:set>
                                      <p:cBhvr>
                                        <p:cTn id="33" dur="1" fill="hold">
                                          <p:stCondLst>
                                            <p:cond delay="0"/>
                                          </p:stCondLst>
                                        </p:cTn>
                                        <p:tgtEl>
                                          <p:spTgt spid="220"/>
                                        </p:tgtEl>
                                        <p:attrNameLst>
                                          <p:attrName>style.visibility</p:attrName>
                                        </p:attrNameLst>
                                      </p:cBhvr>
                                      <p:to>
                                        <p:strVal val="visible"/>
                                      </p:to>
                                    </p:set>
                                    <p:animEffect transition="in" filter="fade">
                                      <p:cBhvr>
                                        <p:cTn id="34" dur="5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p:bldP spid="559" grpId="0"/>
      <p:bldP spid="243" grpId="0"/>
      <p:bldP spid="24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2" name="Group 7"/>
          <p:cNvGrpSpPr/>
          <p:nvPr/>
        </p:nvGrpSpPr>
        <p:grpSpPr>
          <a:xfrm>
            <a:off x="8280400" y="514350"/>
            <a:ext cx="330200" cy="330200"/>
            <a:chOff x="8458200" y="361950"/>
            <a:chExt cx="406400" cy="406400"/>
          </a:xfrm>
        </p:grpSpPr>
        <p:sp>
          <p:nvSpPr>
            <p:cNvPr id="10" name="Oval 216"/>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1" name="Oval 217"/>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29</a:t>
              </a:r>
              <a:endParaRPr lang="en-US" sz="1200" dirty="0">
                <a:solidFill>
                  <a:schemeClr val="tx1">
                    <a:lumMod val="50000"/>
                    <a:lumOff val="50000"/>
                  </a:schemeClr>
                </a:solidFill>
              </a:endParaRPr>
            </a:p>
          </p:txBody>
        </p:sp>
      </p:grpSp>
      <p:sp>
        <p:nvSpPr>
          <p:cNvPr id="243" name="Title 13"/>
          <p:cNvSpPr txBox="1">
            <a:spLocks/>
          </p:cNvSpPr>
          <p:nvPr/>
        </p:nvSpPr>
        <p:spPr>
          <a:xfrm>
            <a:off x="590129" y="330051"/>
            <a:ext cx="7639471"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rgbClr val="C0504D"/>
                </a:solidFill>
                <a:effectLst/>
                <a:uLnTx/>
                <a:uFillTx/>
                <a:ea typeface="+mj-ea"/>
                <a:cs typeface="+mj-cs"/>
              </a:rPr>
              <a:t>Smart Chart</a:t>
            </a:r>
            <a:endParaRPr kumimoji="0" lang="en-US" sz="2800" i="0" u="none" strike="noStrike" kern="1200" cap="none" spc="0" normalizeH="0" baseline="0" noProof="0" dirty="0">
              <a:ln>
                <a:noFill/>
              </a:ln>
              <a:solidFill>
                <a:srgbClr val="C0504D"/>
              </a:solidFill>
              <a:effectLst/>
              <a:uLnTx/>
              <a:uFillTx/>
              <a:ea typeface="+mj-ea"/>
              <a:cs typeface="+mj-cs"/>
            </a:endParaRPr>
          </a:p>
        </p:txBody>
      </p:sp>
      <p:pic>
        <p:nvPicPr>
          <p:cNvPr id="244" name="Picture 243" descr="Color_16x9.png"/>
          <p:cNvPicPr>
            <a:picLocks noChangeAspect="1"/>
          </p:cNvPicPr>
          <p:nvPr/>
        </p:nvPicPr>
        <p:blipFill>
          <a:blip r:embed="rId3" cstate="print"/>
          <a:stretch>
            <a:fillRect/>
          </a:stretch>
        </p:blipFill>
        <p:spPr>
          <a:xfrm>
            <a:off x="3441428" y="755352"/>
            <a:ext cx="2194560" cy="17145"/>
          </a:xfrm>
          <a:prstGeom prst="rect">
            <a:avLst/>
          </a:prstGeom>
        </p:spPr>
      </p:pic>
      <p:sp>
        <p:nvSpPr>
          <p:cNvPr id="245" name="Subtitle 2"/>
          <p:cNvSpPr>
            <a:spLocks noGrp="1"/>
          </p:cNvSpPr>
          <p:nvPr>
            <p:ph type="subTitle" idx="1"/>
          </p:nvPr>
        </p:nvSpPr>
        <p:spPr>
          <a:xfrm>
            <a:off x="558230" y="760118"/>
            <a:ext cx="7747570" cy="276999"/>
          </a:xfrm>
        </p:spPr>
        <p:txBody>
          <a:bodyPr wrap="square">
            <a:spAutoFit/>
          </a:bodyPr>
          <a:lstStyle/>
          <a:p>
            <a:r>
              <a:rPr lang="id-ID" sz="1200" b="1" dirty="0" smtClean="0">
                <a:solidFill>
                  <a:srgbClr val="C0504D"/>
                </a:solidFill>
              </a:rPr>
              <a:t>We</a:t>
            </a:r>
            <a:r>
              <a:rPr lang="id-ID" sz="1200" dirty="0" smtClean="0">
                <a:solidFill>
                  <a:srgbClr val="C0504D"/>
                </a:solidFill>
              </a:rPr>
              <a:t> promise to make your </a:t>
            </a:r>
            <a:r>
              <a:rPr lang="id-ID" sz="1200" b="1" dirty="0" smtClean="0">
                <a:solidFill>
                  <a:srgbClr val="C0504D"/>
                </a:solidFill>
              </a:rPr>
              <a:t>life success</a:t>
            </a:r>
            <a:endParaRPr lang="en-US" sz="1200" b="1" dirty="0">
              <a:solidFill>
                <a:srgbClr val="C0504D"/>
              </a:solidFill>
            </a:endParaRPr>
          </a:p>
        </p:txBody>
      </p:sp>
      <p:graphicFrame>
        <p:nvGraphicFramePr>
          <p:cNvPr id="521" name="Diagram 520"/>
          <p:cNvGraphicFramePr/>
          <p:nvPr/>
        </p:nvGraphicFramePr>
        <p:xfrm>
          <a:off x="0" y="1352550"/>
          <a:ext cx="3810000" cy="2565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27" name="Rectangle 526"/>
          <p:cNvSpPr/>
          <p:nvPr/>
        </p:nvSpPr>
        <p:spPr>
          <a:xfrm>
            <a:off x="2130062" y="2747185"/>
            <a:ext cx="712054" cy="830997"/>
          </a:xfrm>
          <a:prstGeom prst="rect">
            <a:avLst/>
          </a:prstGeom>
        </p:spPr>
        <p:txBody>
          <a:bodyPr wrap="none">
            <a:spAutoFit/>
          </a:bodyPr>
          <a:lstStyle/>
          <a:p>
            <a:r>
              <a:rPr lang="en-US" sz="4800" dirty="0" smtClean="0">
                <a:solidFill>
                  <a:schemeClr val="bg1">
                    <a:lumMod val="95000"/>
                  </a:schemeClr>
                </a:solidFill>
                <a:latin typeface="FontAwesome" pitchFamily="2" charset="0"/>
              </a:rPr>
              <a:t></a:t>
            </a:r>
            <a:endParaRPr lang="en-US" sz="4800" dirty="0">
              <a:solidFill>
                <a:schemeClr val="bg1">
                  <a:lumMod val="95000"/>
                </a:schemeClr>
              </a:solidFill>
              <a:latin typeface="FontAwesome" pitchFamily="2" charset="0"/>
            </a:endParaRPr>
          </a:p>
        </p:txBody>
      </p:sp>
      <p:sp>
        <p:nvSpPr>
          <p:cNvPr id="528" name="Rectangle 527"/>
          <p:cNvSpPr/>
          <p:nvPr/>
        </p:nvSpPr>
        <p:spPr>
          <a:xfrm>
            <a:off x="1795132" y="1722917"/>
            <a:ext cx="492443"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529" name="Rectangle 528"/>
          <p:cNvSpPr/>
          <p:nvPr/>
        </p:nvSpPr>
        <p:spPr>
          <a:xfrm>
            <a:off x="1219200" y="2451249"/>
            <a:ext cx="470000"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535" name="Inhaltsplatzhalter 3"/>
          <p:cNvSpPr txBox="1">
            <a:spLocks/>
          </p:cNvSpPr>
          <p:nvPr/>
        </p:nvSpPr>
        <p:spPr>
          <a:xfrm>
            <a:off x="5867400" y="1276350"/>
            <a:ext cx="2590800" cy="2667000"/>
          </a:xfrm>
          <a:prstGeom prst="rect">
            <a:avLst/>
          </a:prstGeom>
        </p:spPr>
        <p:txBody>
          <a:bodyPr vert="horz" lIns="91440" tIns="45720" rIns="91440" bIns="45720" rtlCol="0">
            <a:normAutofit fontScale="92500"/>
          </a:bodyPr>
          <a:lstStyle/>
          <a:p>
            <a:pPr marL="0" marR="0" lvl="0" indent="-179388" algn="just" defTabSz="914400" rtl="0" eaLnBrk="1" fontAlgn="auto" latinLnBrk="0" hangingPunct="1">
              <a:lnSpc>
                <a:spcPct val="100000"/>
              </a:lnSpc>
              <a:spcBef>
                <a:spcPct val="20000"/>
              </a:spcBef>
              <a:spcAft>
                <a:spcPts val="0"/>
              </a:spcAft>
              <a:buClrTx/>
              <a:buSzTx/>
              <a:buFont typeface="Arial" charset="0"/>
              <a:buNone/>
              <a:tabLst/>
              <a:defRPr/>
            </a:pPr>
            <a:r>
              <a:rPr kumimoji="0" lang="en-US" sz="1100" b="1" i="0" u="none" strike="noStrike" kern="1200" cap="none" spc="0" normalizeH="0" baseline="0" noProof="0" dirty="0" err="1" smtClean="0">
                <a:ln>
                  <a:noFill/>
                </a:ln>
                <a:solidFill>
                  <a:srgbClr val="C0504D"/>
                </a:solidFill>
                <a:effectLst/>
                <a:uLnTx/>
                <a:uFillTx/>
                <a:latin typeface="+mn-lt"/>
                <a:ea typeface="+mn-ea"/>
                <a:cs typeface="+mn-cs"/>
              </a:rPr>
              <a:t>Lorem</a:t>
            </a:r>
            <a:r>
              <a:rPr kumimoji="0" lang="en-US" sz="1100" b="1" i="0" u="none" strike="noStrike" kern="1200" cap="none" spc="0" normalizeH="0" baseline="0" noProof="0" dirty="0" smtClean="0">
                <a:ln>
                  <a:noFill/>
                </a:ln>
                <a:solidFill>
                  <a:srgbClr val="C0504D"/>
                </a:solidFill>
                <a:effectLst/>
                <a:uLnTx/>
                <a:uFillTx/>
                <a:latin typeface="+mn-lt"/>
                <a:ea typeface="+mn-ea"/>
                <a:cs typeface="+mn-cs"/>
              </a:rPr>
              <a:t> </a:t>
            </a:r>
            <a:r>
              <a:rPr kumimoji="0" lang="en-US" sz="1100" b="1" i="0" u="none" strike="noStrike" kern="1200" cap="none" spc="0" normalizeH="0" baseline="0" noProof="0" dirty="0" err="1" smtClean="0">
                <a:ln>
                  <a:noFill/>
                </a:ln>
                <a:solidFill>
                  <a:srgbClr val="C0504D"/>
                </a:solidFill>
                <a:effectLst/>
                <a:uLnTx/>
                <a:uFillTx/>
                <a:latin typeface="+mn-lt"/>
                <a:ea typeface="+mn-ea"/>
                <a:cs typeface="+mn-cs"/>
              </a:rPr>
              <a:t>ipsum</a:t>
            </a:r>
            <a:r>
              <a:rPr kumimoji="0" lang="en-US" sz="1100" b="1" i="0" u="none" strike="noStrike" kern="1200" cap="none" spc="0" normalizeH="0" baseline="0" noProof="0" dirty="0" smtClean="0">
                <a:ln>
                  <a:noFill/>
                </a:ln>
                <a:solidFill>
                  <a:srgbClr val="C0504D"/>
                </a:solidFill>
                <a:effectLst/>
                <a:uLnTx/>
                <a:uFillTx/>
                <a:latin typeface="+mn-lt"/>
                <a:ea typeface="+mn-ea"/>
                <a:cs typeface="+mn-cs"/>
              </a:rPr>
              <a:t> dolor sit </a:t>
            </a:r>
            <a:r>
              <a:rPr kumimoji="0" lang="en-US" sz="1100" b="1" i="0" u="none" strike="noStrike" kern="1200" cap="none" spc="0" normalizeH="0" baseline="0" noProof="0" dirty="0" err="1" smtClean="0">
                <a:ln>
                  <a:noFill/>
                </a:ln>
                <a:solidFill>
                  <a:srgbClr val="C0504D"/>
                </a:solidFill>
                <a:effectLst/>
                <a:uLnTx/>
                <a:uFillTx/>
                <a:latin typeface="+mn-lt"/>
                <a:ea typeface="+mn-ea"/>
                <a:cs typeface="+mn-cs"/>
              </a:rPr>
              <a:t>amet</a:t>
            </a:r>
            <a:r>
              <a:rPr kumimoji="0" lang="en-US" sz="1100" b="1" i="0" u="none" strike="noStrike" kern="1200" cap="none" spc="0" normalizeH="0" baseline="0" noProof="0" dirty="0" smtClean="0">
                <a:ln>
                  <a:noFill/>
                </a:ln>
                <a:solidFill>
                  <a:srgbClr val="C0504D"/>
                </a:solidFill>
                <a:effectLst/>
                <a:uLnTx/>
                <a:uFillTx/>
                <a:latin typeface="+mn-lt"/>
                <a:ea typeface="+mn-ea"/>
                <a:cs typeface="+mn-cs"/>
              </a:rPr>
              <a:t> </a:t>
            </a:r>
          </a:p>
          <a:p>
            <a:pPr marL="0" marR="0" lvl="0" indent="-179388" algn="just" defTabSz="914400" rtl="0" eaLnBrk="1" fontAlgn="auto" latinLnBrk="0" hangingPunct="1">
              <a:lnSpc>
                <a:spcPct val="100000"/>
              </a:lnSpc>
              <a:spcBef>
                <a:spcPct val="20000"/>
              </a:spcBef>
              <a:spcAft>
                <a:spcPts val="0"/>
              </a:spcAft>
              <a:buClrTx/>
              <a:buSzTx/>
              <a:buFont typeface="Arial" charset="0"/>
              <a:buNone/>
              <a:tabLst/>
              <a:defRPr/>
            </a:pPr>
            <a:endPar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endParaRPr>
          </a:p>
          <a:p>
            <a:pPr marL="0" marR="0" lvl="0" indent="-179388" algn="just" defTabSz="914400" rtl="0" eaLnBrk="1" fontAlgn="auto" latinLnBrk="0" hangingPunct="1">
              <a:lnSpc>
                <a:spcPct val="110000"/>
              </a:lnSpc>
              <a:spcBef>
                <a:spcPct val="20000"/>
              </a:spcBef>
              <a:spcAft>
                <a:spcPts val="0"/>
              </a:spcAft>
              <a:buClrTx/>
              <a:buSzTx/>
              <a:tabLst/>
              <a:defRPr/>
            </a:pP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consetetur</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sadipscing</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elitr</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sed</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diam</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nonumy</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eirmod</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tempor</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invidunt</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ut</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labore</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et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dolore</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magna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aliquyam</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erat</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sed</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diam</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voluptua</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Stet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clita</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kasd</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gubergren</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no sea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takimata</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sanctus</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est</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Lorem</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ipsum</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dolor sit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amet</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Lorem</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ipsum</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dolor sit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amet</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consetetur</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sadipscing</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elitr</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sed</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diam</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nonumy</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eirmod</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tempor</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invidunt</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ut</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labore</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et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dolore</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dolores</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et ea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rebum</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Stet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clita</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kasd</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gubergren</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no sea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takimata</a:t>
            </a:r>
            <a:r>
              <a:rPr kumimoji="0" lang="id-ID"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lang="en-US" sz="1100" dirty="0" err="1" smtClean="0">
                <a:solidFill>
                  <a:schemeClr val="bg1">
                    <a:lumMod val="65000"/>
                  </a:schemeClr>
                </a:solidFill>
              </a:rPr>
              <a:t>consetetur</a:t>
            </a:r>
            <a:r>
              <a:rPr lang="en-US" sz="1100" dirty="0" smtClean="0">
                <a:solidFill>
                  <a:schemeClr val="bg1">
                    <a:lumMod val="65000"/>
                  </a:schemeClr>
                </a:solidFill>
              </a:rPr>
              <a:t> </a:t>
            </a:r>
            <a:r>
              <a:rPr lang="en-US" sz="1100" dirty="0" err="1" smtClean="0">
                <a:solidFill>
                  <a:schemeClr val="bg1">
                    <a:lumMod val="65000"/>
                  </a:schemeClr>
                </a:solidFill>
              </a:rPr>
              <a:t>sadipscing</a:t>
            </a:r>
            <a:r>
              <a:rPr lang="en-US" sz="1100" dirty="0" smtClean="0">
                <a:solidFill>
                  <a:schemeClr val="bg1">
                    <a:lumMod val="65000"/>
                  </a:schemeClr>
                </a:solidFill>
              </a:rPr>
              <a:t> </a:t>
            </a:r>
            <a:r>
              <a:rPr lang="en-US" sz="1100" dirty="0" err="1" smtClean="0">
                <a:solidFill>
                  <a:schemeClr val="bg1">
                    <a:lumMod val="65000"/>
                  </a:schemeClr>
                </a:solidFill>
              </a:rPr>
              <a:t>elitr</a:t>
            </a:r>
            <a:r>
              <a:rPr lang="en-US" sz="1100" dirty="0" smtClean="0">
                <a:solidFill>
                  <a:schemeClr val="bg1">
                    <a:lumMod val="65000"/>
                  </a:schemeClr>
                </a:solidFill>
              </a:rPr>
              <a:t>, </a:t>
            </a:r>
            <a:r>
              <a:rPr lang="en-US" sz="1100" dirty="0" err="1" smtClean="0">
                <a:solidFill>
                  <a:schemeClr val="bg1">
                    <a:lumMod val="65000"/>
                  </a:schemeClr>
                </a:solidFill>
              </a:rPr>
              <a:t>sed</a:t>
            </a:r>
            <a:r>
              <a:rPr lang="en-US" sz="1100" dirty="0" smtClean="0">
                <a:solidFill>
                  <a:schemeClr val="bg1">
                    <a:lumMod val="65000"/>
                  </a:schemeClr>
                </a:solidFill>
              </a:rPr>
              <a:t> </a:t>
            </a:r>
            <a:r>
              <a:rPr lang="en-US" sz="1100" dirty="0" err="1" smtClean="0">
                <a:solidFill>
                  <a:schemeClr val="bg1">
                    <a:lumMod val="65000"/>
                  </a:schemeClr>
                </a:solidFill>
              </a:rPr>
              <a:t>diam</a:t>
            </a:r>
            <a:r>
              <a:rPr lang="en-US" sz="1100" dirty="0" smtClean="0">
                <a:solidFill>
                  <a:schemeClr val="bg1">
                    <a:lumMod val="65000"/>
                  </a:schemeClr>
                </a:solidFill>
              </a:rPr>
              <a:t> </a:t>
            </a:r>
            <a:r>
              <a:rPr lang="en-US" sz="1100" dirty="0" err="1" smtClean="0">
                <a:solidFill>
                  <a:schemeClr val="bg1">
                    <a:lumMod val="65000"/>
                  </a:schemeClr>
                </a:solidFill>
              </a:rPr>
              <a:t>nonumy</a:t>
            </a:r>
            <a:r>
              <a:rPr lang="en-US" sz="1100" dirty="0" smtClean="0">
                <a:solidFill>
                  <a:schemeClr val="bg1">
                    <a:lumMod val="65000"/>
                  </a:schemeClr>
                </a:solidFill>
              </a:rPr>
              <a:t> </a:t>
            </a:r>
            <a:r>
              <a:rPr lang="en-US" sz="1100" dirty="0" err="1" smtClean="0">
                <a:solidFill>
                  <a:schemeClr val="bg1">
                    <a:lumMod val="65000"/>
                  </a:schemeClr>
                </a:solidFill>
              </a:rPr>
              <a:t>eirmod</a:t>
            </a:r>
            <a:r>
              <a:rPr lang="en-US" sz="1100" dirty="0" smtClean="0">
                <a:solidFill>
                  <a:schemeClr val="bg1">
                    <a:lumMod val="65000"/>
                  </a:schemeClr>
                </a:solidFill>
              </a:rPr>
              <a:t> </a:t>
            </a:r>
            <a:r>
              <a:rPr lang="en-US" sz="1100" dirty="0" err="1" smtClean="0">
                <a:solidFill>
                  <a:schemeClr val="bg1">
                    <a:lumMod val="65000"/>
                  </a:schemeClr>
                </a:solidFill>
              </a:rPr>
              <a:t>tempor</a:t>
            </a:r>
            <a:r>
              <a:rPr lang="en-US" sz="1100" dirty="0" smtClean="0">
                <a:solidFill>
                  <a:schemeClr val="bg1">
                    <a:lumMod val="65000"/>
                  </a:schemeClr>
                </a:solidFill>
              </a:rPr>
              <a:t> </a:t>
            </a:r>
            <a:r>
              <a:rPr lang="en-US" sz="1100" dirty="0" err="1" smtClean="0">
                <a:solidFill>
                  <a:schemeClr val="bg1">
                    <a:lumMod val="65000"/>
                  </a:schemeClr>
                </a:solidFill>
              </a:rPr>
              <a:t>invidunt</a:t>
            </a:r>
            <a:r>
              <a:rPr lang="en-US" sz="1100" dirty="0" smtClean="0">
                <a:solidFill>
                  <a:schemeClr val="bg1">
                    <a:lumMod val="65000"/>
                  </a:schemeClr>
                </a:solidFill>
              </a:rPr>
              <a:t> </a:t>
            </a:r>
            <a:r>
              <a:rPr lang="en-US" sz="1100" dirty="0" err="1" smtClean="0">
                <a:solidFill>
                  <a:schemeClr val="bg1">
                    <a:lumMod val="65000"/>
                  </a:schemeClr>
                </a:solidFill>
              </a:rPr>
              <a:t>ut</a:t>
            </a:r>
            <a:r>
              <a:rPr lang="en-US" sz="1100" dirty="0" smtClean="0">
                <a:solidFill>
                  <a:schemeClr val="bg1">
                    <a:lumMod val="65000"/>
                  </a:schemeClr>
                </a:solidFill>
              </a:rPr>
              <a:t> </a:t>
            </a:r>
            <a:r>
              <a:rPr lang="en-US" sz="1100" dirty="0" err="1" smtClean="0">
                <a:solidFill>
                  <a:schemeClr val="bg1">
                    <a:lumMod val="65000"/>
                  </a:schemeClr>
                </a:solidFill>
              </a:rPr>
              <a:t>labore</a:t>
            </a:r>
            <a:r>
              <a:rPr lang="en-US" sz="1100" dirty="0" smtClean="0">
                <a:solidFill>
                  <a:schemeClr val="bg1">
                    <a:lumMod val="65000"/>
                  </a:schemeClr>
                </a:solidFill>
              </a:rPr>
              <a:t> et </a:t>
            </a:r>
            <a:r>
              <a:rPr lang="en-US" sz="1100" dirty="0" err="1" smtClean="0">
                <a:solidFill>
                  <a:schemeClr val="bg1">
                    <a:lumMod val="65000"/>
                  </a:schemeClr>
                </a:solidFill>
              </a:rPr>
              <a:t>dolore</a:t>
            </a:r>
            <a:r>
              <a:rPr lang="en-US" sz="1100" dirty="0" smtClean="0">
                <a:solidFill>
                  <a:schemeClr val="bg1">
                    <a:lumMod val="65000"/>
                  </a:schemeClr>
                </a:solidFill>
              </a:rPr>
              <a:t> magna </a:t>
            </a:r>
            <a:r>
              <a:rPr lang="en-US" sz="1100" dirty="0" err="1" smtClean="0">
                <a:solidFill>
                  <a:schemeClr val="bg1">
                    <a:lumMod val="65000"/>
                  </a:schemeClr>
                </a:solidFill>
              </a:rPr>
              <a:t>aliquyam</a:t>
            </a:r>
            <a:r>
              <a:rPr lang="en-US" sz="1100" dirty="0" smtClean="0">
                <a:solidFill>
                  <a:schemeClr val="bg1">
                    <a:lumMod val="65000"/>
                  </a:schemeClr>
                </a:solidFill>
              </a:rPr>
              <a:t> </a:t>
            </a:r>
            <a:r>
              <a:rPr lang="en-US" sz="1100" dirty="0" err="1" smtClean="0">
                <a:solidFill>
                  <a:schemeClr val="bg1">
                    <a:lumMod val="65000"/>
                  </a:schemeClr>
                </a:solidFill>
              </a:rPr>
              <a:t>erat</a:t>
            </a:r>
            <a:r>
              <a:rPr lang="en-US" sz="1100" dirty="0" smtClean="0">
                <a:solidFill>
                  <a:schemeClr val="bg1">
                    <a:lumMod val="65000"/>
                  </a:schemeClr>
                </a:solidFill>
              </a:rPr>
              <a:t>, </a:t>
            </a:r>
            <a:r>
              <a:rPr lang="en-US" sz="1100" dirty="0" err="1" smtClean="0">
                <a:solidFill>
                  <a:schemeClr val="bg1">
                    <a:lumMod val="65000"/>
                  </a:schemeClr>
                </a:solidFill>
              </a:rPr>
              <a:t>sed</a:t>
            </a:r>
            <a:r>
              <a:rPr lang="en-US" sz="1100" dirty="0" smtClean="0">
                <a:solidFill>
                  <a:schemeClr val="bg1">
                    <a:lumMod val="65000"/>
                  </a:schemeClr>
                </a:solidFill>
              </a:rPr>
              <a:t> </a:t>
            </a:r>
            <a:r>
              <a:rPr lang="en-US" sz="1100" dirty="0" err="1" smtClean="0">
                <a:solidFill>
                  <a:schemeClr val="bg1">
                    <a:lumMod val="65000"/>
                  </a:schemeClr>
                </a:solidFill>
              </a:rPr>
              <a:t>diam</a:t>
            </a:r>
            <a:r>
              <a:rPr lang="en-US" sz="1100" dirty="0" smtClean="0">
                <a:solidFill>
                  <a:schemeClr val="bg1">
                    <a:lumMod val="65000"/>
                  </a:schemeClr>
                </a:solidFill>
              </a:rPr>
              <a:t> </a:t>
            </a:r>
            <a:r>
              <a:rPr lang="en-US" sz="1100" dirty="0" err="1" smtClean="0">
                <a:solidFill>
                  <a:schemeClr val="bg1">
                    <a:lumMod val="65000"/>
                  </a:schemeClr>
                </a:solidFill>
              </a:rPr>
              <a:t>voluptua</a:t>
            </a:r>
            <a:r>
              <a:rPr lang="en-US" sz="1100" dirty="0" smtClean="0">
                <a:solidFill>
                  <a:schemeClr val="bg1">
                    <a:lumMod val="65000"/>
                  </a:schemeClr>
                </a:solidFill>
              </a:rPr>
              <a:t>. </a:t>
            </a:r>
            <a:endParaRPr lang="id-ID" sz="1100" dirty="0" smtClean="0">
              <a:solidFill>
                <a:schemeClr val="bg1">
                  <a:lumMod val="65000"/>
                </a:schemeClr>
              </a:solidFill>
            </a:endParaRPr>
          </a:p>
          <a:p>
            <a:pPr lvl="0" indent="-179388" algn="just">
              <a:lnSpc>
                <a:spcPct val="110000"/>
              </a:lnSpc>
              <a:spcBef>
                <a:spcPct val="20000"/>
              </a:spcBef>
              <a:defRPr/>
            </a:pPr>
            <a:endParaRPr lang="en-US" sz="1100" dirty="0" smtClean="0">
              <a:solidFill>
                <a:schemeClr val="bg1">
                  <a:lumMod val="65000"/>
                </a:schemeClr>
              </a:solidFill>
            </a:endParaRPr>
          </a:p>
          <a:p>
            <a:pPr lvl="0" indent="-179388" algn="just">
              <a:lnSpc>
                <a:spcPct val="110000"/>
              </a:lnSpc>
              <a:spcBef>
                <a:spcPct val="20000"/>
              </a:spcBef>
              <a:defRPr/>
            </a:pPr>
            <a:endParaRPr lang="en-US" sz="1100" dirty="0" smtClean="0">
              <a:solidFill>
                <a:schemeClr val="bg1">
                  <a:lumMod val="65000"/>
                </a:schemeClr>
              </a:solidFill>
            </a:endParaRPr>
          </a:p>
          <a:p>
            <a:pPr lvl="0" indent="-179388" algn="just">
              <a:lnSpc>
                <a:spcPct val="110000"/>
              </a:lnSpc>
              <a:spcBef>
                <a:spcPct val="20000"/>
              </a:spcBef>
              <a:defRPr/>
            </a:pPr>
            <a:endParaRPr lang="en-US" sz="1100" dirty="0" smtClean="0">
              <a:solidFill>
                <a:schemeClr val="bg1">
                  <a:lumMod val="65000"/>
                </a:schemeClr>
              </a:solidFill>
            </a:endParaRPr>
          </a:p>
          <a:p>
            <a:pPr lvl="0" indent="-179388" algn="just">
              <a:spcBef>
                <a:spcPct val="20000"/>
              </a:spcBef>
              <a:defRPr/>
            </a:pPr>
            <a:endParaRPr lang="en-US" sz="3200" dirty="0" smtClean="0">
              <a:solidFill>
                <a:schemeClr val="tx1">
                  <a:tint val="75000"/>
                </a:schemeClr>
              </a:solidFill>
            </a:endParaRPr>
          </a:p>
          <a:p>
            <a:pPr lvl="0" indent="-179388" algn="just">
              <a:spcBef>
                <a:spcPct val="20000"/>
              </a:spcBef>
              <a:defRPr/>
            </a:pPr>
            <a:endParaRPr lang="en-US" sz="3200" dirty="0" smtClean="0">
              <a:solidFill>
                <a:schemeClr val="tx1">
                  <a:tint val="75000"/>
                </a:schemeClr>
              </a:solidFill>
            </a:endParaRPr>
          </a:p>
          <a:p>
            <a:pPr marL="0" marR="0" lvl="0" indent="-179388" algn="just" defTabSz="914400" rtl="0" eaLnBrk="1" fontAlgn="auto" latinLnBrk="0" hangingPunct="1">
              <a:lnSpc>
                <a:spcPct val="100000"/>
              </a:lnSpc>
              <a:spcBef>
                <a:spcPct val="20000"/>
              </a:spcBef>
              <a:spcAft>
                <a:spcPts val="0"/>
              </a:spcAft>
              <a:buClrTx/>
              <a:buSzTx/>
              <a:buFont typeface="Arial"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cxnSp>
        <p:nvCxnSpPr>
          <p:cNvPr id="537" name="Straight Connector 536"/>
          <p:cNvCxnSpPr/>
          <p:nvPr/>
        </p:nvCxnSpPr>
        <p:spPr>
          <a:xfrm rot="5400000">
            <a:off x="4191794" y="2723356"/>
            <a:ext cx="3048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2133600" y="1217319"/>
            <a:ext cx="3429000" cy="3394662"/>
            <a:chOff x="2133600" y="1217319"/>
            <a:chExt cx="3429000" cy="3394662"/>
          </a:xfrm>
        </p:grpSpPr>
        <p:sp>
          <p:nvSpPr>
            <p:cNvPr id="27" name="Content Placeholder 2"/>
            <p:cNvSpPr txBox="1">
              <a:spLocks/>
            </p:cNvSpPr>
            <p:nvPr/>
          </p:nvSpPr>
          <p:spPr>
            <a:xfrm>
              <a:off x="3987772" y="3482053"/>
              <a:ext cx="1574828" cy="2876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C0504D"/>
                  </a:solidFill>
                </a:rPr>
                <a:t>Hacking Protection</a:t>
              </a:r>
              <a:endParaRPr lang="en-US" sz="900" dirty="0">
                <a:solidFill>
                  <a:srgbClr val="C0504D"/>
                </a:solidFill>
              </a:endParaRPr>
            </a:p>
          </p:txBody>
        </p:sp>
        <p:grpSp>
          <p:nvGrpSpPr>
            <p:cNvPr id="30" name="Group 29"/>
            <p:cNvGrpSpPr/>
            <p:nvPr/>
          </p:nvGrpSpPr>
          <p:grpSpPr>
            <a:xfrm>
              <a:off x="2133600" y="1217319"/>
              <a:ext cx="3352800" cy="3394662"/>
              <a:chOff x="2133600" y="1217319"/>
              <a:chExt cx="3352800" cy="3394662"/>
            </a:xfrm>
          </p:grpSpPr>
          <p:sp>
            <p:nvSpPr>
              <p:cNvPr id="15" name="Arc 4"/>
              <p:cNvSpPr>
                <a:spLocks/>
              </p:cNvSpPr>
              <p:nvPr/>
            </p:nvSpPr>
            <p:spPr bwMode="gray">
              <a:xfrm>
                <a:off x="2133600" y="1428751"/>
                <a:ext cx="1773866" cy="3047999"/>
              </a:xfrm>
              <a:custGeom>
                <a:avLst/>
                <a:gdLst>
                  <a:gd name="G0" fmla="+- 0 0 0"/>
                  <a:gd name="G1" fmla="+- 19269 0 0"/>
                  <a:gd name="G2" fmla="+- 21600 0 0"/>
                  <a:gd name="T0" fmla="*/ 9761 w 21600"/>
                  <a:gd name="T1" fmla="*/ 0 h 38936"/>
                  <a:gd name="T2" fmla="*/ 8932 w 21600"/>
                  <a:gd name="T3" fmla="*/ 38936 h 38936"/>
                  <a:gd name="T4" fmla="*/ 0 w 21600"/>
                  <a:gd name="T5" fmla="*/ 19269 h 38936"/>
                </a:gdLst>
                <a:ahLst/>
                <a:cxnLst>
                  <a:cxn ang="0">
                    <a:pos x="T0" y="T1"/>
                  </a:cxn>
                  <a:cxn ang="0">
                    <a:pos x="T2" y="T3"/>
                  </a:cxn>
                  <a:cxn ang="0">
                    <a:pos x="T4" y="T5"/>
                  </a:cxn>
                </a:cxnLst>
                <a:rect l="0" t="0" r="r" b="b"/>
                <a:pathLst>
                  <a:path w="21600" h="38936" fill="none" extrusionOk="0">
                    <a:moveTo>
                      <a:pt x="9760" y="0"/>
                    </a:moveTo>
                    <a:cubicBezTo>
                      <a:pt x="17023" y="3678"/>
                      <a:pt x="21600" y="11128"/>
                      <a:pt x="21600" y="19269"/>
                    </a:cubicBezTo>
                    <a:cubicBezTo>
                      <a:pt x="21600" y="27741"/>
                      <a:pt x="16646" y="35432"/>
                      <a:pt x="8931" y="38935"/>
                    </a:cubicBezTo>
                  </a:path>
                  <a:path w="21600" h="38936" stroke="0" extrusionOk="0">
                    <a:moveTo>
                      <a:pt x="9760" y="0"/>
                    </a:moveTo>
                    <a:cubicBezTo>
                      <a:pt x="17023" y="3678"/>
                      <a:pt x="21600" y="11128"/>
                      <a:pt x="21600" y="19269"/>
                    </a:cubicBezTo>
                    <a:cubicBezTo>
                      <a:pt x="21600" y="27741"/>
                      <a:pt x="16646" y="35432"/>
                      <a:pt x="8931" y="38935"/>
                    </a:cubicBezTo>
                    <a:lnTo>
                      <a:pt x="0" y="19269"/>
                    </a:lnTo>
                    <a:close/>
                  </a:path>
                </a:pathLst>
              </a:custGeom>
              <a:noFill/>
              <a:ln w="9525">
                <a:solidFill>
                  <a:srgbClr val="B2B2B2"/>
                </a:solidFill>
                <a:round/>
                <a:headEnd/>
                <a:tailEnd/>
              </a:ln>
              <a:effectLst/>
            </p:spPr>
            <p:txBody>
              <a:bodyPr wrap="none" anchor="ctr"/>
              <a:lstStyle/>
              <a:p>
                <a:endParaRPr lang="en-US"/>
              </a:p>
            </p:txBody>
          </p:sp>
          <p:sp>
            <p:nvSpPr>
              <p:cNvPr id="16" name="AutoShape 7"/>
              <p:cNvSpPr>
                <a:spLocks noChangeArrowheads="1"/>
              </p:cNvSpPr>
              <p:nvPr/>
            </p:nvSpPr>
            <p:spPr bwMode="gray">
              <a:xfrm>
                <a:off x="2775099" y="1310018"/>
                <a:ext cx="207962" cy="207962"/>
              </a:xfrm>
              <a:custGeom>
                <a:avLst/>
                <a:gdLst>
                  <a:gd name="G0" fmla="+- 6202 0 0"/>
                  <a:gd name="G1" fmla="+- 21600 0 6202"/>
                  <a:gd name="G2" fmla="+- 21600 0 6202"/>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6202" y="10800"/>
                    </a:moveTo>
                    <a:cubicBezTo>
                      <a:pt x="6202" y="13339"/>
                      <a:pt x="8261" y="15398"/>
                      <a:pt x="10800" y="15398"/>
                    </a:cubicBezTo>
                    <a:cubicBezTo>
                      <a:pt x="13339" y="15398"/>
                      <a:pt x="15398" y="13339"/>
                      <a:pt x="15398" y="10800"/>
                    </a:cubicBezTo>
                    <a:cubicBezTo>
                      <a:pt x="15398" y="8261"/>
                      <a:pt x="13339" y="6202"/>
                      <a:pt x="10800" y="6202"/>
                    </a:cubicBezTo>
                    <a:cubicBezTo>
                      <a:pt x="8261" y="6202"/>
                      <a:pt x="6202" y="8261"/>
                      <a:pt x="6202" y="10800"/>
                    </a:cubicBezTo>
                    <a:close/>
                  </a:path>
                </a:pathLst>
              </a:custGeom>
              <a:solidFill>
                <a:schemeClr val="accent2">
                  <a:lumMod val="60000"/>
                  <a:lumOff val="40000"/>
                </a:schemeClr>
              </a:solidFill>
              <a:ln w="9525" algn="ctr">
                <a:noFill/>
                <a:round/>
                <a:headEnd/>
                <a:tailEnd/>
              </a:ln>
              <a:effectLst>
                <a:outerShdw dist="17961" dir="2700000" algn="ctr" rotWithShape="0">
                  <a:schemeClr val="bg2">
                    <a:alpha val="50000"/>
                  </a:schemeClr>
                </a:outerShdw>
              </a:effectLst>
            </p:spPr>
            <p:txBody>
              <a:bodyPr wrap="none" anchor="ctr"/>
              <a:lstStyle/>
              <a:p>
                <a:endParaRPr lang="en-US"/>
              </a:p>
            </p:txBody>
          </p:sp>
          <p:sp>
            <p:nvSpPr>
              <p:cNvPr id="17" name="AutoShape 8"/>
              <p:cNvSpPr>
                <a:spLocks noChangeArrowheads="1"/>
              </p:cNvSpPr>
              <p:nvPr/>
            </p:nvSpPr>
            <p:spPr bwMode="gray">
              <a:xfrm>
                <a:off x="3374066" y="1724686"/>
                <a:ext cx="207963" cy="207962"/>
              </a:xfrm>
              <a:custGeom>
                <a:avLst/>
                <a:gdLst>
                  <a:gd name="G0" fmla="+- 6202 0 0"/>
                  <a:gd name="G1" fmla="+- 21600 0 6202"/>
                  <a:gd name="G2" fmla="+- 21600 0 6202"/>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6202" y="10800"/>
                    </a:moveTo>
                    <a:cubicBezTo>
                      <a:pt x="6202" y="13339"/>
                      <a:pt x="8261" y="15398"/>
                      <a:pt x="10800" y="15398"/>
                    </a:cubicBezTo>
                    <a:cubicBezTo>
                      <a:pt x="13339" y="15398"/>
                      <a:pt x="15398" y="13339"/>
                      <a:pt x="15398" y="10800"/>
                    </a:cubicBezTo>
                    <a:cubicBezTo>
                      <a:pt x="15398" y="8261"/>
                      <a:pt x="13339" y="6202"/>
                      <a:pt x="10800" y="6202"/>
                    </a:cubicBezTo>
                    <a:cubicBezTo>
                      <a:pt x="8261" y="6202"/>
                      <a:pt x="6202" y="8261"/>
                      <a:pt x="6202" y="10800"/>
                    </a:cubicBezTo>
                    <a:close/>
                  </a:path>
                </a:pathLst>
              </a:custGeom>
              <a:solidFill>
                <a:schemeClr val="accent2">
                  <a:lumMod val="60000"/>
                  <a:lumOff val="40000"/>
                </a:schemeClr>
              </a:solidFill>
              <a:ln w="9525" algn="ctr">
                <a:noFill/>
                <a:round/>
                <a:headEnd/>
                <a:tailEnd/>
              </a:ln>
              <a:effectLst>
                <a:outerShdw dist="17961" dir="2700000" algn="ctr" rotWithShape="0">
                  <a:schemeClr val="bg2">
                    <a:alpha val="50000"/>
                  </a:schemeClr>
                </a:outerShdw>
              </a:effectLst>
            </p:spPr>
            <p:txBody>
              <a:bodyPr wrap="none" anchor="ctr"/>
              <a:lstStyle/>
              <a:p>
                <a:endParaRPr lang="en-US"/>
              </a:p>
            </p:txBody>
          </p:sp>
          <p:sp>
            <p:nvSpPr>
              <p:cNvPr id="18" name="AutoShape 9"/>
              <p:cNvSpPr>
                <a:spLocks noChangeArrowheads="1"/>
              </p:cNvSpPr>
              <p:nvPr/>
            </p:nvSpPr>
            <p:spPr bwMode="gray">
              <a:xfrm>
                <a:off x="3699173" y="2239962"/>
                <a:ext cx="207962" cy="207963"/>
              </a:xfrm>
              <a:custGeom>
                <a:avLst/>
                <a:gdLst>
                  <a:gd name="G0" fmla="+- 6202 0 0"/>
                  <a:gd name="G1" fmla="+- 21600 0 6202"/>
                  <a:gd name="G2" fmla="+- 21600 0 6202"/>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6202" y="10800"/>
                    </a:moveTo>
                    <a:cubicBezTo>
                      <a:pt x="6202" y="13339"/>
                      <a:pt x="8261" y="15398"/>
                      <a:pt x="10800" y="15398"/>
                    </a:cubicBezTo>
                    <a:cubicBezTo>
                      <a:pt x="13339" y="15398"/>
                      <a:pt x="15398" y="13339"/>
                      <a:pt x="15398" y="10800"/>
                    </a:cubicBezTo>
                    <a:cubicBezTo>
                      <a:pt x="15398" y="8261"/>
                      <a:pt x="13339" y="6202"/>
                      <a:pt x="10800" y="6202"/>
                    </a:cubicBezTo>
                    <a:cubicBezTo>
                      <a:pt x="8261" y="6202"/>
                      <a:pt x="6202" y="8261"/>
                      <a:pt x="6202" y="10800"/>
                    </a:cubicBezTo>
                    <a:close/>
                  </a:path>
                </a:pathLst>
              </a:custGeom>
              <a:solidFill>
                <a:schemeClr val="accent2">
                  <a:lumMod val="60000"/>
                  <a:lumOff val="40000"/>
                </a:schemeClr>
              </a:solidFill>
              <a:ln w="9525" algn="ctr">
                <a:noFill/>
                <a:round/>
                <a:headEnd/>
                <a:tailEnd/>
              </a:ln>
              <a:effectLst>
                <a:outerShdw dist="17961" dir="2700000" algn="ctr" rotWithShape="0">
                  <a:schemeClr val="bg2">
                    <a:alpha val="50000"/>
                  </a:schemeClr>
                </a:outerShdw>
              </a:effectLst>
            </p:spPr>
            <p:txBody>
              <a:bodyPr wrap="none" anchor="ctr"/>
              <a:lstStyle/>
              <a:p>
                <a:endParaRPr lang="en-US"/>
              </a:p>
            </p:txBody>
          </p:sp>
          <p:sp>
            <p:nvSpPr>
              <p:cNvPr id="19" name="AutoShape 11"/>
              <p:cNvSpPr>
                <a:spLocks noChangeArrowheads="1"/>
              </p:cNvSpPr>
              <p:nvPr/>
            </p:nvSpPr>
            <p:spPr bwMode="gray">
              <a:xfrm>
                <a:off x="3811406" y="2860675"/>
                <a:ext cx="207962" cy="207962"/>
              </a:xfrm>
              <a:custGeom>
                <a:avLst/>
                <a:gdLst>
                  <a:gd name="G0" fmla="+- 6202 0 0"/>
                  <a:gd name="G1" fmla="+- 21600 0 6202"/>
                  <a:gd name="G2" fmla="+- 21600 0 6202"/>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6202" y="10800"/>
                    </a:moveTo>
                    <a:cubicBezTo>
                      <a:pt x="6202" y="13339"/>
                      <a:pt x="8261" y="15398"/>
                      <a:pt x="10800" y="15398"/>
                    </a:cubicBezTo>
                    <a:cubicBezTo>
                      <a:pt x="13339" y="15398"/>
                      <a:pt x="15398" y="13339"/>
                      <a:pt x="15398" y="10800"/>
                    </a:cubicBezTo>
                    <a:cubicBezTo>
                      <a:pt x="15398" y="8261"/>
                      <a:pt x="13339" y="6202"/>
                      <a:pt x="10800" y="6202"/>
                    </a:cubicBezTo>
                    <a:cubicBezTo>
                      <a:pt x="8261" y="6202"/>
                      <a:pt x="6202" y="8261"/>
                      <a:pt x="6202" y="10800"/>
                    </a:cubicBezTo>
                    <a:close/>
                  </a:path>
                </a:pathLst>
              </a:custGeom>
              <a:solidFill>
                <a:schemeClr val="accent2">
                  <a:lumMod val="60000"/>
                  <a:lumOff val="40000"/>
                </a:schemeClr>
              </a:solidFill>
              <a:ln w="9525" algn="ctr">
                <a:noFill/>
                <a:round/>
                <a:headEnd/>
                <a:tailEnd/>
              </a:ln>
              <a:effectLst>
                <a:outerShdw dist="17961" dir="2700000" algn="ctr" rotWithShape="0">
                  <a:schemeClr val="bg2">
                    <a:alpha val="50000"/>
                  </a:schemeClr>
                </a:outerShdw>
              </a:effectLst>
            </p:spPr>
            <p:txBody>
              <a:bodyPr wrap="none" anchor="ctr"/>
              <a:lstStyle/>
              <a:p>
                <a:endParaRPr lang="en-US"/>
              </a:p>
            </p:txBody>
          </p:sp>
          <p:sp>
            <p:nvSpPr>
              <p:cNvPr id="20" name="AutoShape 12"/>
              <p:cNvSpPr>
                <a:spLocks noChangeArrowheads="1"/>
              </p:cNvSpPr>
              <p:nvPr/>
            </p:nvSpPr>
            <p:spPr bwMode="gray">
              <a:xfrm>
                <a:off x="3677907" y="3506787"/>
                <a:ext cx="207962" cy="207963"/>
              </a:xfrm>
              <a:custGeom>
                <a:avLst/>
                <a:gdLst>
                  <a:gd name="G0" fmla="+- 6202 0 0"/>
                  <a:gd name="G1" fmla="+- 21600 0 6202"/>
                  <a:gd name="G2" fmla="+- 21600 0 6202"/>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6202" y="10800"/>
                    </a:moveTo>
                    <a:cubicBezTo>
                      <a:pt x="6202" y="13339"/>
                      <a:pt x="8261" y="15398"/>
                      <a:pt x="10800" y="15398"/>
                    </a:cubicBezTo>
                    <a:cubicBezTo>
                      <a:pt x="13339" y="15398"/>
                      <a:pt x="15398" y="13339"/>
                      <a:pt x="15398" y="10800"/>
                    </a:cubicBezTo>
                    <a:cubicBezTo>
                      <a:pt x="15398" y="8261"/>
                      <a:pt x="13339" y="6202"/>
                      <a:pt x="10800" y="6202"/>
                    </a:cubicBezTo>
                    <a:cubicBezTo>
                      <a:pt x="8261" y="6202"/>
                      <a:pt x="6202" y="8261"/>
                      <a:pt x="6202" y="10800"/>
                    </a:cubicBezTo>
                    <a:close/>
                  </a:path>
                </a:pathLst>
              </a:custGeom>
              <a:solidFill>
                <a:schemeClr val="accent2">
                  <a:lumMod val="60000"/>
                  <a:lumOff val="40000"/>
                </a:schemeClr>
              </a:solidFill>
              <a:ln w="9525" algn="ctr">
                <a:noFill/>
                <a:round/>
                <a:headEnd/>
                <a:tailEnd/>
              </a:ln>
              <a:effectLst>
                <a:outerShdw dist="17961" dir="2700000" algn="ctr" rotWithShape="0">
                  <a:schemeClr val="bg2">
                    <a:alpha val="50000"/>
                  </a:schemeClr>
                </a:outerShdw>
              </a:effectLst>
            </p:spPr>
            <p:txBody>
              <a:bodyPr wrap="none" anchor="ctr"/>
              <a:lstStyle/>
              <a:p>
                <a:endParaRPr lang="en-US"/>
              </a:p>
            </p:txBody>
          </p:sp>
          <p:sp>
            <p:nvSpPr>
              <p:cNvPr id="21" name="AutoShape 13"/>
              <p:cNvSpPr>
                <a:spLocks noChangeArrowheads="1"/>
              </p:cNvSpPr>
              <p:nvPr/>
            </p:nvSpPr>
            <p:spPr bwMode="gray">
              <a:xfrm>
                <a:off x="3364871" y="3960514"/>
                <a:ext cx="207963" cy="207963"/>
              </a:xfrm>
              <a:custGeom>
                <a:avLst/>
                <a:gdLst>
                  <a:gd name="G0" fmla="+- 6202 0 0"/>
                  <a:gd name="G1" fmla="+- 21600 0 6202"/>
                  <a:gd name="G2" fmla="+- 21600 0 6202"/>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6202" y="10800"/>
                    </a:moveTo>
                    <a:cubicBezTo>
                      <a:pt x="6202" y="13339"/>
                      <a:pt x="8261" y="15398"/>
                      <a:pt x="10800" y="15398"/>
                    </a:cubicBezTo>
                    <a:cubicBezTo>
                      <a:pt x="13339" y="15398"/>
                      <a:pt x="15398" y="13339"/>
                      <a:pt x="15398" y="10800"/>
                    </a:cubicBezTo>
                    <a:cubicBezTo>
                      <a:pt x="15398" y="8261"/>
                      <a:pt x="13339" y="6202"/>
                      <a:pt x="10800" y="6202"/>
                    </a:cubicBezTo>
                    <a:cubicBezTo>
                      <a:pt x="8261" y="6202"/>
                      <a:pt x="6202" y="8261"/>
                      <a:pt x="6202" y="10800"/>
                    </a:cubicBezTo>
                    <a:close/>
                  </a:path>
                </a:pathLst>
              </a:custGeom>
              <a:solidFill>
                <a:schemeClr val="accent2">
                  <a:lumMod val="60000"/>
                  <a:lumOff val="40000"/>
                </a:schemeClr>
              </a:solidFill>
              <a:ln w="9525" algn="ctr">
                <a:noFill/>
                <a:round/>
                <a:headEnd/>
                <a:tailEnd/>
              </a:ln>
              <a:effectLst>
                <a:outerShdw dist="17961" dir="2700000" algn="ctr" rotWithShape="0">
                  <a:schemeClr val="bg2">
                    <a:alpha val="50000"/>
                  </a:schemeClr>
                </a:outerShdw>
              </a:effectLst>
            </p:spPr>
            <p:txBody>
              <a:bodyPr wrap="none" anchor="ctr"/>
              <a:lstStyle/>
              <a:p>
                <a:endParaRPr lang="en-US"/>
              </a:p>
            </p:txBody>
          </p:sp>
          <p:sp>
            <p:nvSpPr>
              <p:cNvPr id="22" name="AutoShape 14"/>
              <p:cNvSpPr>
                <a:spLocks noChangeArrowheads="1"/>
              </p:cNvSpPr>
              <p:nvPr/>
            </p:nvSpPr>
            <p:spPr bwMode="gray">
              <a:xfrm>
                <a:off x="2854837" y="4345616"/>
                <a:ext cx="207962" cy="207962"/>
              </a:xfrm>
              <a:custGeom>
                <a:avLst/>
                <a:gdLst>
                  <a:gd name="G0" fmla="+- 6202 0 0"/>
                  <a:gd name="G1" fmla="+- 21600 0 6202"/>
                  <a:gd name="G2" fmla="+- 21600 0 6202"/>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6202" y="10800"/>
                    </a:moveTo>
                    <a:cubicBezTo>
                      <a:pt x="6202" y="13339"/>
                      <a:pt x="8261" y="15398"/>
                      <a:pt x="10800" y="15398"/>
                    </a:cubicBezTo>
                    <a:cubicBezTo>
                      <a:pt x="13339" y="15398"/>
                      <a:pt x="15398" y="13339"/>
                      <a:pt x="15398" y="10800"/>
                    </a:cubicBezTo>
                    <a:cubicBezTo>
                      <a:pt x="15398" y="8261"/>
                      <a:pt x="13339" y="6202"/>
                      <a:pt x="10800" y="6202"/>
                    </a:cubicBezTo>
                    <a:cubicBezTo>
                      <a:pt x="8261" y="6202"/>
                      <a:pt x="6202" y="8261"/>
                      <a:pt x="6202" y="10800"/>
                    </a:cubicBezTo>
                    <a:close/>
                  </a:path>
                </a:pathLst>
              </a:custGeom>
              <a:solidFill>
                <a:schemeClr val="accent2">
                  <a:lumMod val="60000"/>
                  <a:lumOff val="40000"/>
                </a:schemeClr>
              </a:solidFill>
              <a:ln w="9525" algn="ctr">
                <a:noFill/>
                <a:round/>
                <a:headEnd/>
                <a:tailEnd/>
              </a:ln>
              <a:effectLst>
                <a:outerShdw dist="17961" dir="2700000" algn="ctr" rotWithShape="0">
                  <a:schemeClr val="bg2">
                    <a:alpha val="50000"/>
                  </a:schemeClr>
                </a:outerShdw>
              </a:effectLst>
            </p:spPr>
            <p:txBody>
              <a:bodyPr wrap="none" anchor="ctr"/>
              <a:lstStyle/>
              <a:p>
                <a:endParaRPr lang="en-US"/>
              </a:p>
            </p:txBody>
          </p:sp>
          <p:sp>
            <p:nvSpPr>
              <p:cNvPr id="23" name="Content Placeholder 2"/>
              <p:cNvSpPr txBox="1">
                <a:spLocks/>
              </p:cNvSpPr>
              <p:nvPr/>
            </p:nvSpPr>
            <p:spPr>
              <a:xfrm>
                <a:off x="3115904" y="1217319"/>
                <a:ext cx="1227496" cy="2876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C0504D"/>
                    </a:solidFill>
                  </a:rPr>
                  <a:t>Password  Code</a:t>
                </a:r>
                <a:endParaRPr lang="en-US" sz="900" dirty="0">
                  <a:solidFill>
                    <a:srgbClr val="C0504D"/>
                  </a:solidFill>
                </a:endParaRPr>
              </a:p>
            </p:txBody>
          </p:sp>
          <p:sp>
            <p:nvSpPr>
              <p:cNvPr id="24" name="Content Placeholder 2"/>
              <p:cNvSpPr txBox="1">
                <a:spLocks/>
              </p:cNvSpPr>
              <p:nvPr/>
            </p:nvSpPr>
            <p:spPr>
              <a:xfrm>
                <a:off x="3725504" y="1644948"/>
                <a:ext cx="1227496" cy="2876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C0504D"/>
                    </a:solidFill>
                  </a:rPr>
                  <a:t>Web Designer</a:t>
                </a:r>
                <a:endParaRPr lang="en-US" sz="900" dirty="0">
                  <a:solidFill>
                    <a:srgbClr val="C0504D"/>
                  </a:solidFill>
                </a:endParaRPr>
              </a:p>
            </p:txBody>
          </p:sp>
          <p:sp>
            <p:nvSpPr>
              <p:cNvPr id="25" name="Content Placeholder 2"/>
              <p:cNvSpPr txBox="1">
                <a:spLocks/>
              </p:cNvSpPr>
              <p:nvPr/>
            </p:nvSpPr>
            <p:spPr>
              <a:xfrm>
                <a:off x="4009038" y="2176020"/>
                <a:ext cx="1227496" cy="2876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C0504D"/>
                    </a:solidFill>
                  </a:rPr>
                  <a:t>Graphic Builder</a:t>
                </a:r>
                <a:endParaRPr lang="en-US" sz="900" dirty="0">
                  <a:solidFill>
                    <a:srgbClr val="C0504D"/>
                  </a:solidFill>
                </a:endParaRPr>
              </a:p>
            </p:txBody>
          </p:sp>
          <p:sp>
            <p:nvSpPr>
              <p:cNvPr id="26" name="Content Placeholder 2"/>
              <p:cNvSpPr txBox="1">
                <a:spLocks/>
              </p:cNvSpPr>
              <p:nvPr/>
            </p:nvSpPr>
            <p:spPr>
              <a:xfrm>
                <a:off x="4030304" y="2817519"/>
                <a:ext cx="1456096" cy="2876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C0504D"/>
                    </a:solidFill>
                  </a:rPr>
                  <a:t>Code Development</a:t>
                </a:r>
                <a:endParaRPr lang="en-US" sz="900" dirty="0">
                  <a:solidFill>
                    <a:srgbClr val="C0504D"/>
                  </a:solidFill>
                </a:endParaRPr>
              </a:p>
            </p:txBody>
          </p:sp>
          <p:sp>
            <p:nvSpPr>
              <p:cNvPr id="28" name="Content Placeholder 2"/>
              <p:cNvSpPr txBox="1">
                <a:spLocks/>
              </p:cNvSpPr>
              <p:nvPr/>
            </p:nvSpPr>
            <p:spPr>
              <a:xfrm>
                <a:off x="3757422" y="3905585"/>
                <a:ext cx="1227496" cy="2876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C0504D"/>
                    </a:solidFill>
                  </a:rPr>
                  <a:t>Anti Virus</a:t>
                </a:r>
                <a:endParaRPr lang="en-US" sz="900" dirty="0">
                  <a:solidFill>
                    <a:srgbClr val="C0504D"/>
                  </a:solidFill>
                </a:endParaRPr>
              </a:p>
            </p:txBody>
          </p:sp>
          <p:sp>
            <p:nvSpPr>
              <p:cNvPr id="29" name="Content Placeholder 2"/>
              <p:cNvSpPr txBox="1">
                <a:spLocks/>
              </p:cNvSpPr>
              <p:nvPr/>
            </p:nvSpPr>
            <p:spPr>
              <a:xfrm>
                <a:off x="3268304" y="4324350"/>
                <a:ext cx="1913296" cy="2876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C0504D"/>
                    </a:solidFill>
                  </a:rPr>
                  <a:t>Update Software</a:t>
                </a:r>
                <a:endParaRPr lang="en-US" sz="900" dirty="0">
                  <a:solidFill>
                    <a:srgbClr val="C0504D"/>
                  </a:solidFill>
                </a:endParaRPr>
              </a:p>
            </p:txBody>
          </p:sp>
        </p:grpSp>
      </p:gr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barn(inVertical)">
                                      <p:cBhvr>
                                        <p:cTn id="7" dur="500"/>
                                        <p:tgtEl>
                                          <p:spTgt spid="243"/>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245">
                                            <p:txEl>
                                              <p:pRg st="0" end="0"/>
                                            </p:txEl>
                                          </p:spTgt>
                                        </p:tgtEl>
                                        <p:attrNameLst>
                                          <p:attrName>style.visibility</p:attrName>
                                        </p:attrNameLst>
                                      </p:cBhvr>
                                      <p:to>
                                        <p:strVal val="visible"/>
                                      </p:to>
                                    </p:set>
                                    <p:animEffect transition="in" filter="wipe(left)">
                                      <p:cBhvr>
                                        <p:cTn id="10" dur="500"/>
                                        <p:tgtEl>
                                          <p:spTgt spid="245">
                                            <p:txEl>
                                              <p:pRg st="0" end="0"/>
                                            </p:txEl>
                                          </p:spTgt>
                                        </p:tgtEl>
                                      </p:cBhvr>
                                    </p:animEffect>
                                  </p:childTnLst>
                                </p:cTn>
                              </p:par>
                              <p:par>
                                <p:cTn id="11" presetID="21" presetClass="entr" presetSubtype="1" fill="hold" grpId="0" nodeType="withEffect">
                                  <p:stCondLst>
                                    <p:cond delay="1100"/>
                                  </p:stCondLst>
                                  <p:childTnLst>
                                    <p:set>
                                      <p:cBhvr>
                                        <p:cTn id="12" dur="1" fill="hold">
                                          <p:stCondLst>
                                            <p:cond delay="0"/>
                                          </p:stCondLst>
                                        </p:cTn>
                                        <p:tgtEl>
                                          <p:spTgt spid="521"/>
                                        </p:tgtEl>
                                        <p:attrNameLst>
                                          <p:attrName>style.visibility</p:attrName>
                                        </p:attrNameLst>
                                      </p:cBhvr>
                                      <p:to>
                                        <p:strVal val="visible"/>
                                      </p:to>
                                    </p:set>
                                    <p:animEffect transition="in" filter="wheel(1)">
                                      <p:cBhvr>
                                        <p:cTn id="13" dur="2000"/>
                                        <p:tgtEl>
                                          <p:spTgt spid="521"/>
                                        </p:tgtEl>
                                      </p:cBhvr>
                                    </p:animEffect>
                                  </p:childTnLst>
                                </p:cTn>
                              </p:par>
                              <p:par>
                                <p:cTn id="14" presetID="22" presetClass="entr" presetSubtype="4" fill="hold" nodeType="withEffect">
                                  <p:stCondLst>
                                    <p:cond delay="3100"/>
                                  </p:stCondLst>
                                  <p:childTnLst>
                                    <p:set>
                                      <p:cBhvr>
                                        <p:cTn id="15" dur="1" fill="hold">
                                          <p:stCondLst>
                                            <p:cond delay="0"/>
                                          </p:stCondLst>
                                        </p:cTn>
                                        <p:tgtEl>
                                          <p:spTgt spid="31"/>
                                        </p:tgtEl>
                                        <p:attrNameLst>
                                          <p:attrName>style.visibility</p:attrName>
                                        </p:attrNameLst>
                                      </p:cBhvr>
                                      <p:to>
                                        <p:strVal val="visible"/>
                                      </p:to>
                                    </p:set>
                                    <p:animEffect transition="in" filter="wipe(down)">
                                      <p:cBhvr>
                                        <p:cTn id="16" dur="1000"/>
                                        <p:tgtEl>
                                          <p:spTgt spid="31"/>
                                        </p:tgtEl>
                                      </p:cBhvr>
                                    </p:animEffect>
                                  </p:childTnLst>
                                </p:cTn>
                              </p:par>
                              <p:par>
                                <p:cTn id="17" presetID="12" presetClass="entr" presetSubtype="2" fill="hold" grpId="0" nodeType="withEffect">
                                  <p:stCondLst>
                                    <p:cond delay="4000"/>
                                  </p:stCondLst>
                                  <p:childTnLst>
                                    <p:set>
                                      <p:cBhvr>
                                        <p:cTn id="18" dur="1" fill="hold">
                                          <p:stCondLst>
                                            <p:cond delay="0"/>
                                          </p:stCondLst>
                                        </p:cTn>
                                        <p:tgtEl>
                                          <p:spTgt spid="535"/>
                                        </p:tgtEl>
                                        <p:attrNameLst>
                                          <p:attrName>style.visibility</p:attrName>
                                        </p:attrNameLst>
                                      </p:cBhvr>
                                      <p:to>
                                        <p:strVal val="visible"/>
                                      </p:to>
                                    </p:set>
                                    <p:animEffect transition="in" filter="slide(fromRight)">
                                      <p:cBhvr>
                                        <p:cTn id="19" dur="500"/>
                                        <p:tgtEl>
                                          <p:spTgt spid="5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p:bldP spid="245" grpId="0" build="p"/>
      <p:bldGraphic spid="521" grpId="0">
        <p:bldAsOne/>
      </p:bldGraphic>
      <p:bldP spid="53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8" name="Group 7"/>
          <p:cNvGrpSpPr/>
          <p:nvPr/>
        </p:nvGrpSpPr>
        <p:grpSpPr>
          <a:xfrm>
            <a:off x="8280400" y="514350"/>
            <a:ext cx="330200" cy="330200"/>
            <a:chOff x="8458200" y="361950"/>
            <a:chExt cx="406400" cy="406400"/>
          </a:xfrm>
        </p:grpSpPr>
        <p:sp>
          <p:nvSpPr>
            <p:cNvPr id="10" name="Oval 216"/>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1" name="Oval 217"/>
            <p:cNvSpPr>
              <a:spLocks noChangeArrowheads="1"/>
            </p:cNvSpPr>
            <p:nvPr/>
          </p:nvSpPr>
          <p:spPr bwMode="gray">
            <a:xfrm rot="10800000" flipH="1">
              <a:off x="8497888" y="404813"/>
              <a:ext cx="323850" cy="320675"/>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3</a:t>
              </a:r>
              <a:endParaRPr lang="en-US" sz="1200" dirty="0">
                <a:solidFill>
                  <a:schemeClr val="tx1">
                    <a:lumMod val="50000"/>
                    <a:lumOff val="50000"/>
                  </a:schemeClr>
                </a:solidFill>
              </a:endParaRPr>
            </a:p>
          </p:txBody>
        </p:sp>
      </p:grpSp>
      <p:sp>
        <p:nvSpPr>
          <p:cNvPr id="19" name="Content Placeholder 2"/>
          <p:cNvSpPr txBox="1">
            <a:spLocks/>
          </p:cNvSpPr>
          <p:nvPr/>
        </p:nvSpPr>
        <p:spPr>
          <a:xfrm>
            <a:off x="457200" y="1123025"/>
            <a:ext cx="7992888" cy="6105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100" dirty="0" smtClean="0"/>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endParaRPr lang="en-US" sz="1100" dirty="0"/>
          </a:p>
        </p:txBody>
      </p:sp>
      <p:pic>
        <p:nvPicPr>
          <p:cNvPr id="22" name="Picture 21" descr="shutterstock_56931754-crop.jpg"/>
          <p:cNvPicPr>
            <a:picLocks noChangeAspect="1"/>
          </p:cNvPicPr>
          <p:nvPr/>
        </p:nvPicPr>
        <p:blipFill>
          <a:blip r:embed="rId3" cstate="print"/>
          <a:stretch>
            <a:fillRect/>
          </a:stretch>
        </p:blipFill>
        <p:spPr>
          <a:xfrm>
            <a:off x="0" y="1885950"/>
            <a:ext cx="9144000" cy="2672771"/>
          </a:xfrm>
          <a:prstGeom prst="rect">
            <a:avLst/>
          </a:prstGeom>
        </p:spPr>
      </p:pic>
      <p:sp>
        <p:nvSpPr>
          <p:cNvPr id="4" name="Rectangle 3"/>
          <p:cNvSpPr/>
          <p:nvPr/>
        </p:nvSpPr>
        <p:spPr>
          <a:xfrm flipH="1">
            <a:off x="0" y="1885950"/>
            <a:ext cx="9144000" cy="2667000"/>
          </a:xfrm>
          <a:prstGeom prst="rect">
            <a:avLst/>
          </a:prstGeom>
          <a:solidFill>
            <a:srgbClr val="1F1F1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762000" y="2274153"/>
            <a:ext cx="836643" cy="830997"/>
          </a:xfrm>
          <a:prstGeom prst="rect">
            <a:avLst/>
          </a:prstGeom>
        </p:spPr>
        <p:txBody>
          <a:bodyPr wrap="square">
            <a:spAutoFit/>
          </a:bodyPr>
          <a:lstStyle/>
          <a:p>
            <a:r>
              <a:rPr lang="en-US" sz="4800" dirty="0" smtClean="0">
                <a:solidFill>
                  <a:schemeClr val="bg1"/>
                </a:solidFill>
                <a:latin typeface="FontAwesome" pitchFamily="2" charset="0"/>
              </a:rPr>
              <a:t></a:t>
            </a:r>
            <a:endParaRPr lang="en-US" sz="4800" dirty="0">
              <a:solidFill>
                <a:schemeClr val="bg1"/>
              </a:solidFill>
              <a:latin typeface="FontAwesome" pitchFamily="2" charset="0"/>
            </a:endParaRPr>
          </a:p>
        </p:txBody>
      </p:sp>
      <p:sp>
        <p:nvSpPr>
          <p:cNvPr id="24" name="Rectangle 23"/>
          <p:cNvSpPr/>
          <p:nvPr/>
        </p:nvSpPr>
        <p:spPr>
          <a:xfrm>
            <a:off x="803096" y="3340953"/>
            <a:ext cx="836643" cy="830997"/>
          </a:xfrm>
          <a:prstGeom prst="rect">
            <a:avLst/>
          </a:prstGeom>
        </p:spPr>
        <p:txBody>
          <a:bodyPr wrap="square">
            <a:spAutoFit/>
          </a:bodyPr>
          <a:lstStyle/>
          <a:p>
            <a:r>
              <a:rPr lang="en-US" sz="4800" dirty="0" smtClean="0">
                <a:solidFill>
                  <a:schemeClr val="bg1"/>
                </a:solidFill>
                <a:latin typeface="FontAwesome" pitchFamily="2" charset="0"/>
              </a:rPr>
              <a:t></a:t>
            </a:r>
            <a:endParaRPr lang="en-US" sz="4800" dirty="0">
              <a:solidFill>
                <a:schemeClr val="bg1"/>
              </a:solidFill>
              <a:latin typeface="FontAwesome" pitchFamily="2" charset="0"/>
            </a:endParaRPr>
          </a:p>
        </p:txBody>
      </p:sp>
      <p:sp>
        <p:nvSpPr>
          <p:cNvPr id="27" name="Rectangle 26"/>
          <p:cNvSpPr/>
          <p:nvPr/>
        </p:nvSpPr>
        <p:spPr>
          <a:xfrm>
            <a:off x="4772892" y="2291780"/>
            <a:ext cx="836643" cy="830997"/>
          </a:xfrm>
          <a:prstGeom prst="rect">
            <a:avLst/>
          </a:prstGeom>
        </p:spPr>
        <p:txBody>
          <a:bodyPr wrap="square">
            <a:spAutoFit/>
          </a:bodyPr>
          <a:lstStyle/>
          <a:p>
            <a:r>
              <a:rPr lang="en-US" sz="4800" dirty="0" smtClean="0">
                <a:solidFill>
                  <a:schemeClr val="bg1"/>
                </a:solidFill>
                <a:latin typeface="FontAwesome" pitchFamily="2" charset="0"/>
              </a:rPr>
              <a:t></a:t>
            </a:r>
            <a:endParaRPr lang="en-US" sz="4800" dirty="0">
              <a:solidFill>
                <a:schemeClr val="bg1"/>
              </a:solidFill>
              <a:latin typeface="FontAwesome" pitchFamily="2" charset="0"/>
            </a:endParaRPr>
          </a:p>
        </p:txBody>
      </p:sp>
      <p:sp>
        <p:nvSpPr>
          <p:cNvPr id="29" name="Rectangle 28"/>
          <p:cNvSpPr/>
          <p:nvPr/>
        </p:nvSpPr>
        <p:spPr>
          <a:xfrm>
            <a:off x="4878357" y="3323476"/>
            <a:ext cx="836643" cy="830997"/>
          </a:xfrm>
          <a:prstGeom prst="rect">
            <a:avLst/>
          </a:prstGeom>
        </p:spPr>
        <p:txBody>
          <a:bodyPr wrap="square">
            <a:spAutoFit/>
          </a:bodyPr>
          <a:lstStyle/>
          <a:p>
            <a:r>
              <a:rPr lang="en-US" sz="4800" dirty="0" smtClean="0">
                <a:solidFill>
                  <a:schemeClr val="bg1"/>
                </a:solidFill>
                <a:latin typeface="FontAwesome" pitchFamily="2" charset="0"/>
              </a:rPr>
              <a:t></a:t>
            </a:r>
            <a:endParaRPr lang="en-US" sz="4800" dirty="0">
              <a:solidFill>
                <a:schemeClr val="bg1"/>
              </a:solidFill>
              <a:latin typeface="FontAwesome" pitchFamily="2" charset="0"/>
            </a:endParaRPr>
          </a:p>
        </p:txBody>
      </p:sp>
      <p:sp>
        <p:nvSpPr>
          <p:cNvPr id="32" name="Content Placeholder 2"/>
          <p:cNvSpPr txBox="1">
            <a:spLocks/>
          </p:cNvSpPr>
          <p:nvPr/>
        </p:nvSpPr>
        <p:spPr>
          <a:xfrm>
            <a:off x="1547273" y="2265221"/>
            <a:ext cx="29523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C0504D"/>
                </a:solidFill>
              </a:rPr>
              <a:t>Business  Chart</a:t>
            </a:r>
            <a:r>
              <a:rPr lang="en-US" sz="1200" b="1" dirty="0" smtClean="0"/>
              <a:t/>
            </a:r>
            <a:br>
              <a:rPr lang="en-US" sz="1200" b="1" dirty="0" smtClean="0"/>
            </a:br>
            <a:r>
              <a:rPr lang="en-US" sz="900" dirty="0" smtClean="0"/>
              <a:t>Lorem ipsum dolor sit amet, consectetur adipiscing elit. Curabitur elementum posuere pretium. Quisque nibh dolor, dignissim ac dignissim ut, luctus ac urna. Aliquam aliquet non massa quis tincidunt.</a:t>
            </a:r>
            <a:endParaRPr lang="en-US" sz="900" dirty="0"/>
          </a:p>
        </p:txBody>
      </p:sp>
      <p:sp>
        <p:nvSpPr>
          <p:cNvPr id="33" name="Content Placeholder 2"/>
          <p:cNvSpPr txBox="1">
            <a:spLocks/>
          </p:cNvSpPr>
          <p:nvPr/>
        </p:nvSpPr>
        <p:spPr>
          <a:xfrm>
            <a:off x="1524000" y="3374846"/>
            <a:ext cx="29523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C0504D"/>
                </a:solidFill>
              </a:rPr>
              <a:t>Protection</a:t>
            </a:r>
            <a:r>
              <a:rPr lang="en-US" sz="1200" b="1" dirty="0" smtClean="0"/>
              <a:t/>
            </a:r>
            <a:br>
              <a:rPr lang="en-US" sz="1200" b="1" dirty="0" smtClean="0"/>
            </a:br>
            <a:r>
              <a:rPr lang="en-US" sz="900" dirty="0" smtClean="0"/>
              <a:t>Lorem ipsum dolor sit amet, consectetur adipiscing elit. Curabitur elementum posuere pretium. Quisque nibh dolor, dignissim ac dignissim ut, luctus ac urna. Aliquam aliquet non massa quis tincidunt.</a:t>
            </a:r>
            <a:endParaRPr lang="en-US" sz="900" dirty="0"/>
          </a:p>
        </p:txBody>
      </p:sp>
      <p:sp>
        <p:nvSpPr>
          <p:cNvPr id="35" name="Content Placeholder 2"/>
          <p:cNvSpPr txBox="1">
            <a:spLocks/>
          </p:cNvSpPr>
          <p:nvPr/>
        </p:nvSpPr>
        <p:spPr>
          <a:xfrm>
            <a:off x="5673904" y="2312328"/>
            <a:ext cx="29523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C0504D"/>
                </a:solidFill>
              </a:rPr>
              <a:t>Business  Success</a:t>
            </a:r>
            <a:r>
              <a:rPr lang="en-US" sz="1200" b="1" dirty="0" smtClean="0"/>
              <a:t/>
            </a:r>
            <a:br>
              <a:rPr lang="en-US" sz="1200" b="1" dirty="0" smtClean="0"/>
            </a:br>
            <a:r>
              <a:rPr lang="en-US" sz="900" dirty="0" smtClean="0"/>
              <a:t>Lorem ipsum dolor sit amet, consectetur adipiscing elit. Curabitur elementum posuere pretium. Quisque nibh dolor, dignissim ac dignissim ut, luctus ac urna. Aliquam aliquet non massa quis tincidunt.</a:t>
            </a:r>
            <a:endParaRPr lang="en-US" sz="900" dirty="0"/>
          </a:p>
        </p:txBody>
      </p:sp>
      <p:sp>
        <p:nvSpPr>
          <p:cNvPr id="36" name="Content Placeholder 2"/>
          <p:cNvSpPr txBox="1">
            <a:spLocks/>
          </p:cNvSpPr>
          <p:nvPr/>
        </p:nvSpPr>
        <p:spPr>
          <a:xfrm>
            <a:off x="5684178" y="3344024"/>
            <a:ext cx="29523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C0504D"/>
                </a:solidFill>
              </a:rPr>
              <a:t>Media  Chat</a:t>
            </a:r>
            <a:r>
              <a:rPr lang="en-US" sz="1200" b="1" dirty="0" smtClean="0"/>
              <a:t/>
            </a:r>
            <a:br>
              <a:rPr lang="en-US" sz="1200" b="1" dirty="0" smtClean="0"/>
            </a:br>
            <a:r>
              <a:rPr lang="en-US" sz="900" dirty="0" smtClean="0"/>
              <a:t>Lorem ipsum dolor sit amet, consectetur adipiscing elit. Curabitur elementum posuere pretium. Quisque nibh dolor, dignissim ac dignissim ut, luctus ac urna. Aliquam aliquet non massa quis tincidunt.</a:t>
            </a:r>
            <a:endParaRPr lang="en-US" sz="900" dirty="0"/>
          </a:p>
        </p:txBody>
      </p:sp>
      <p:cxnSp>
        <p:nvCxnSpPr>
          <p:cNvPr id="38" name="Straight Connector 37"/>
          <p:cNvCxnSpPr/>
          <p:nvPr/>
        </p:nvCxnSpPr>
        <p:spPr>
          <a:xfrm rot="5400000">
            <a:off x="3654604" y="3295650"/>
            <a:ext cx="1905000" cy="1588"/>
          </a:xfrm>
          <a:prstGeom prst="line">
            <a:avLst/>
          </a:prstGeom>
          <a:ln>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sp>
        <p:nvSpPr>
          <p:cNvPr id="20" name="Title 13"/>
          <p:cNvSpPr txBox="1">
            <a:spLocks/>
          </p:cNvSpPr>
          <p:nvPr/>
        </p:nvSpPr>
        <p:spPr>
          <a:xfrm>
            <a:off x="304800"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rgbClr val="C0504D"/>
                </a:solidFill>
                <a:effectLst/>
                <a:uLnTx/>
                <a:uFillTx/>
                <a:ea typeface="+mj-ea"/>
                <a:cs typeface="+mj-cs"/>
              </a:rPr>
              <a:t>Introduction</a:t>
            </a:r>
            <a:endParaRPr kumimoji="0" lang="en-US" sz="2800" i="0" u="none" strike="noStrike" kern="1200" cap="none" spc="0" normalizeH="0" baseline="0" noProof="0" dirty="0">
              <a:ln>
                <a:noFill/>
              </a:ln>
              <a:solidFill>
                <a:srgbClr val="C0504D"/>
              </a:solidFill>
              <a:effectLst/>
              <a:uLnTx/>
              <a:uFillTx/>
              <a:ea typeface="+mj-ea"/>
              <a:cs typeface="+mj-cs"/>
            </a:endParaRPr>
          </a:p>
        </p:txBody>
      </p:sp>
      <p:pic>
        <p:nvPicPr>
          <p:cNvPr id="25" name="Picture 24" descr="Color_16x9.png"/>
          <p:cNvPicPr>
            <a:picLocks noChangeAspect="1"/>
          </p:cNvPicPr>
          <p:nvPr/>
        </p:nvPicPr>
        <p:blipFill>
          <a:blip r:embed="rId4" cstate="print"/>
          <a:stretch>
            <a:fillRect/>
          </a:stretch>
        </p:blipFill>
        <p:spPr>
          <a:xfrm>
            <a:off x="3156099" y="755352"/>
            <a:ext cx="2194560" cy="17145"/>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2" grpId="0"/>
      <p:bldP spid="33" grpId="0"/>
      <p:bldP spid="35" grpId="0"/>
      <p:bldP spid="36" grpId="0"/>
      <p:bldP spid="2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2" name="Group 7"/>
          <p:cNvGrpSpPr/>
          <p:nvPr/>
        </p:nvGrpSpPr>
        <p:grpSpPr>
          <a:xfrm>
            <a:off x="8280400" y="514350"/>
            <a:ext cx="330200" cy="330200"/>
            <a:chOff x="8458200" y="361950"/>
            <a:chExt cx="406400" cy="406400"/>
          </a:xfrm>
        </p:grpSpPr>
        <p:sp>
          <p:nvSpPr>
            <p:cNvPr id="10" name="Oval 216"/>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1" name="Oval 217"/>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30</a:t>
              </a:r>
              <a:endParaRPr lang="en-US" sz="1200" dirty="0">
                <a:solidFill>
                  <a:schemeClr val="tx1">
                    <a:lumMod val="50000"/>
                    <a:lumOff val="50000"/>
                  </a:schemeClr>
                </a:solidFill>
              </a:endParaRPr>
            </a:p>
          </p:txBody>
        </p:sp>
      </p:grpSp>
      <p:sp>
        <p:nvSpPr>
          <p:cNvPr id="243" name="Title 13"/>
          <p:cNvSpPr txBox="1">
            <a:spLocks/>
          </p:cNvSpPr>
          <p:nvPr/>
        </p:nvSpPr>
        <p:spPr>
          <a:xfrm>
            <a:off x="590129" y="330051"/>
            <a:ext cx="7639471"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rgbClr val="C0504D"/>
                </a:solidFill>
                <a:effectLst/>
                <a:uLnTx/>
                <a:uFillTx/>
                <a:ea typeface="+mj-ea"/>
                <a:cs typeface="+mj-cs"/>
              </a:rPr>
              <a:t>Smart Proccess</a:t>
            </a:r>
            <a:endParaRPr kumimoji="0" lang="en-US" sz="2800" i="0" u="none" strike="noStrike" kern="1200" cap="none" spc="0" normalizeH="0" baseline="0" noProof="0" dirty="0">
              <a:ln>
                <a:noFill/>
              </a:ln>
              <a:solidFill>
                <a:srgbClr val="C0504D"/>
              </a:solidFill>
              <a:effectLst/>
              <a:uLnTx/>
              <a:uFillTx/>
              <a:ea typeface="+mj-ea"/>
              <a:cs typeface="+mj-cs"/>
            </a:endParaRPr>
          </a:p>
        </p:txBody>
      </p:sp>
      <p:pic>
        <p:nvPicPr>
          <p:cNvPr id="244" name="Picture 243" descr="Color_16x9.png"/>
          <p:cNvPicPr>
            <a:picLocks noChangeAspect="1"/>
          </p:cNvPicPr>
          <p:nvPr/>
        </p:nvPicPr>
        <p:blipFill>
          <a:blip r:embed="rId3" cstate="print"/>
          <a:stretch>
            <a:fillRect/>
          </a:stretch>
        </p:blipFill>
        <p:spPr>
          <a:xfrm>
            <a:off x="3335098" y="755352"/>
            <a:ext cx="2194560" cy="17145"/>
          </a:xfrm>
          <a:prstGeom prst="rect">
            <a:avLst/>
          </a:prstGeom>
        </p:spPr>
      </p:pic>
      <p:sp>
        <p:nvSpPr>
          <p:cNvPr id="245" name="Subtitle 2"/>
          <p:cNvSpPr>
            <a:spLocks noGrp="1"/>
          </p:cNvSpPr>
          <p:nvPr>
            <p:ph type="subTitle" idx="1"/>
          </p:nvPr>
        </p:nvSpPr>
        <p:spPr>
          <a:xfrm>
            <a:off x="558230" y="760118"/>
            <a:ext cx="7747570" cy="276999"/>
          </a:xfrm>
        </p:spPr>
        <p:txBody>
          <a:bodyPr wrap="square">
            <a:spAutoFit/>
          </a:bodyPr>
          <a:lstStyle/>
          <a:p>
            <a:r>
              <a:rPr lang="id-ID" sz="1200" b="1" dirty="0" smtClean="0">
                <a:solidFill>
                  <a:srgbClr val="C0504D"/>
                </a:solidFill>
              </a:rPr>
              <a:t>We</a:t>
            </a:r>
            <a:r>
              <a:rPr lang="id-ID" sz="1200" dirty="0" smtClean="0">
                <a:solidFill>
                  <a:srgbClr val="C0504D"/>
                </a:solidFill>
              </a:rPr>
              <a:t> promise to make your </a:t>
            </a:r>
            <a:r>
              <a:rPr lang="id-ID" sz="1200" b="1" dirty="0" smtClean="0">
                <a:solidFill>
                  <a:srgbClr val="C0504D"/>
                </a:solidFill>
              </a:rPr>
              <a:t>life success</a:t>
            </a:r>
            <a:endParaRPr lang="en-US" sz="1200" b="1" dirty="0">
              <a:solidFill>
                <a:srgbClr val="C0504D"/>
              </a:solidFill>
            </a:endParaRPr>
          </a:p>
        </p:txBody>
      </p:sp>
      <p:sp>
        <p:nvSpPr>
          <p:cNvPr id="527" name="Rectangle 526"/>
          <p:cNvSpPr/>
          <p:nvPr/>
        </p:nvSpPr>
        <p:spPr>
          <a:xfrm>
            <a:off x="2130062" y="2747185"/>
            <a:ext cx="712054" cy="830997"/>
          </a:xfrm>
          <a:prstGeom prst="rect">
            <a:avLst/>
          </a:prstGeom>
        </p:spPr>
        <p:txBody>
          <a:bodyPr wrap="none">
            <a:spAutoFit/>
          </a:bodyPr>
          <a:lstStyle/>
          <a:p>
            <a:r>
              <a:rPr lang="en-US" sz="4800" dirty="0" smtClean="0">
                <a:solidFill>
                  <a:schemeClr val="bg1">
                    <a:lumMod val="95000"/>
                  </a:schemeClr>
                </a:solidFill>
                <a:latin typeface="FontAwesome" pitchFamily="2" charset="0"/>
              </a:rPr>
              <a:t></a:t>
            </a:r>
            <a:endParaRPr lang="en-US" sz="4800" dirty="0">
              <a:solidFill>
                <a:schemeClr val="bg1">
                  <a:lumMod val="95000"/>
                </a:schemeClr>
              </a:solidFill>
              <a:latin typeface="FontAwesome" pitchFamily="2" charset="0"/>
            </a:endParaRPr>
          </a:p>
        </p:txBody>
      </p:sp>
      <p:sp>
        <p:nvSpPr>
          <p:cNvPr id="528" name="Rectangle 527"/>
          <p:cNvSpPr/>
          <p:nvPr/>
        </p:nvSpPr>
        <p:spPr>
          <a:xfrm>
            <a:off x="1795132" y="1722917"/>
            <a:ext cx="492443"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graphicFrame>
        <p:nvGraphicFramePr>
          <p:cNvPr id="15" name="Diagram 14"/>
          <p:cNvGraphicFramePr/>
          <p:nvPr/>
        </p:nvGraphicFramePr>
        <p:xfrm>
          <a:off x="2362200" y="1352550"/>
          <a:ext cx="4038600" cy="279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8" name="Rectangle 17"/>
          <p:cNvSpPr/>
          <p:nvPr/>
        </p:nvSpPr>
        <p:spPr>
          <a:xfrm>
            <a:off x="4148468" y="1473051"/>
            <a:ext cx="449162"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25" name="Rectangle 24"/>
          <p:cNvSpPr/>
          <p:nvPr/>
        </p:nvSpPr>
        <p:spPr>
          <a:xfrm>
            <a:off x="3058633" y="2489316"/>
            <a:ext cx="514885"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26" name="Rectangle 25"/>
          <p:cNvSpPr/>
          <p:nvPr/>
        </p:nvSpPr>
        <p:spPr>
          <a:xfrm>
            <a:off x="5181600" y="2506183"/>
            <a:ext cx="492443"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27" name="Rectangle 26"/>
          <p:cNvSpPr/>
          <p:nvPr/>
        </p:nvSpPr>
        <p:spPr>
          <a:xfrm>
            <a:off x="4114800" y="3564119"/>
            <a:ext cx="514885" cy="461665"/>
          </a:xfrm>
          <a:prstGeom prst="rect">
            <a:avLst/>
          </a:prstGeom>
        </p:spPr>
        <p:txBody>
          <a:bodyPr wrap="none">
            <a:spAutoFit/>
          </a:bodyPr>
          <a:lstStyle/>
          <a:p>
            <a:r>
              <a:rPr lang="en-US" sz="2400" dirty="0" smtClean="0">
                <a:solidFill>
                  <a:schemeClr val="bg1"/>
                </a:solidFill>
                <a:latin typeface="FontAwesome" pitchFamily="2" charset="0"/>
              </a:rPr>
              <a:t></a:t>
            </a:r>
            <a:endParaRPr lang="en-US" sz="2400" dirty="0">
              <a:solidFill>
                <a:schemeClr val="bg1"/>
              </a:solidFill>
              <a:latin typeface="FontAwesome" pitchFamily="2" charset="0"/>
            </a:endParaRPr>
          </a:p>
        </p:txBody>
      </p:sp>
      <p:sp>
        <p:nvSpPr>
          <p:cNvPr id="28" name="Rectangle 27"/>
          <p:cNvSpPr/>
          <p:nvPr/>
        </p:nvSpPr>
        <p:spPr>
          <a:xfrm>
            <a:off x="4036831" y="2311251"/>
            <a:ext cx="712054" cy="830997"/>
          </a:xfrm>
          <a:prstGeom prst="rect">
            <a:avLst/>
          </a:prstGeom>
        </p:spPr>
        <p:txBody>
          <a:bodyPr wrap="none">
            <a:spAutoFit/>
          </a:bodyPr>
          <a:lstStyle/>
          <a:p>
            <a:r>
              <a:rPr lang="en-US" sz="4800" dirty="0" smtClean="0">
                <a:solidFill>
                  <a:schemeClr val="bg1">
                    <a:lumMod val="95000"/>
                  </a:schemeClr>
                </a:solidFill>
                <a:latin typeface="FontAwesome" pitchFamily="2" charset="0"/>
              </a:rPr>
              <a:t></a:t>
            </a:r>
            <a:endParaRPr lang="en-US" sz="4800" dirty="0">
              <a:solidFill>
                <a:schemeClr val="bg1">
                  <a:lumMod val="95000"/>
                </a:schemeClr>
              </a:solidFill>
              <a:latin typeface="FontAwesome" pitchFamily="2" charset="0"/>
            </a:endParaRPr>
          </a:p>
        </p:txBody>
      </p:sp>
      <p:sp>
        <p:nvSpPr>
          <p:cNvPr id="29" name="Content Placeholder 2"/>
          <p:cNvSpPr txBox="1">
            <a:spLocks/>
          </p:cNvSpPr>
          <p:nvPr/>
        </p:nvSpPr>
        <p:spPr>
          <a:xfrm>
            <a:off x="6285625" y="1428750"/>
            <a:ext cx="1684696" cy="7448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tx2">
                    <a:lumMod val="75000"/>
                  </a:schemeClr>
                </a:solidFill>
              </a:rPr>
              <a:t>Password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nvGrpSpPr>
          <p:cNvPr id="36" name="Group 35"/>
          <p:cNvGrpSpPr/>
          <p:nvPr/>
        </p:nvGrpSpPr>
        <p:grpSpPr>
          <a:xfrm>
            <a:off x="5257800" y="1733550"/>
            <a:ext cx="925033" cy="228600"/>
            <a:chOff x="5257800" y="1733550"/>
            <a:chExt cx="925033" cy="228600"/>
          </a:xfrm>
        </p:grpSpPr>
        <p:cxnSp>
          <p:nvCxnSpPr>
            <p:cNvPr id="31" name="Straight Connector 30"/>
            <p:cNvCxnSpPr/>
            <p:nvPr/>
          </p:nvCxnSpPr>
          <p:spPr>
            <a:xfrm flipV="1">
              <a:off x="5257800" y="1733550"/>
              <a:ext cx="304800" cy="228600"/>
            </a:xfrm>
            <a:prstGeom prst="line">
              <a:avLst/>
            </a:prstGeom>
            <a:ln>
              <a:solidFill>
                <a:schemeClr val="accent2">
                  <a:lumMod val="60000"/>
                  <a:lumOff val="40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573233" y="1733550"/>
              <a:ext cx="609600" cy="1588"/>
            </a:xfrm>
            <a:prstGeom prst="line">
              <a:avLst/>
            </a:prstGeom>
            <a:ln>
              <a:solidFill>
                <a:schemeClr val="accent2">
                  <a:lumMod val="60000"/>
                  <a:lumOff val="40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5181600" y="3638550"/>
            <a:ext cx="914400" cy="230188"/>
            <a:chOff x="5181600" y="3638550"/>
            <a:chExt cx="914400" cy="230188"/>
          </a:xfrm>
        </p:grpSpPr>
        <p:cxnSp>
          <p:nvCxnSpPr>
            <p:cNvPr id="38" name="Straight Connector 37"/>
            <p:cNvCxnSpPr/>
            <p:nvPr/>
          </p:nvCxnSpPr>
          <p:spPr>
            <a:xfrm rot="16200000" flipH="1">
              <a:off x="5181600" y="3638550"/>
              <a:ext cx="228600" cy="228600"/>
            </a:xfrm>
            <a:prstGeom prst="line">
              <a:avLst/>
            </a:prstGeom>
            <a:ln>
              <a:solidFill>
                <a:schemeClr val="accent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410200" y="3867150"/>
              <a:ext cx="685800" cy="1588"/>
            </a:xfrm>
            <a:prstGeom prst="line">
              <a:avLst/>
            </a:prstGeom>
            <a:ln>
              <a:solidFill>
                <a:schemeClr val="accent2">
                  <a:lumMod val="60000"/>
                  <a:lumOff val="40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sp>
        <p:nvSpPr>
          <p:cNvPr id="42" name="Content Placeholder 2"/>
          <p:cNvSpPr txBox="1">
            <a:spLocks/>
          </p:cNvSpPr>
          <p:nvPr/>
        </p:nvSpPr>
        <p:spPr>
          <a:xfrm>
            <a:off x="6248400" y="3486150"/>
            <a:ext cx="1684696" cy="7448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tx2">
                    <a:lumMod val="75000"/>
                  </a:schemeClr>
                </a:solidFill>
              </a:rPr>
              <a:t>Distribution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nvGrpSpPr>
          <p:cNvPr id="43" name="Group 42"/>
          <p:cNvGrpSpPr/>
          <p:nvPr/>
        </p:nvGrpSpPr>
        <p:grpSpPr>
          <a:xfrm rot="10800000">
            <a:off x="2514600" y="1733550"/>
            <a:ext cx="914400" cy="230188"/>
            <a:chOff x="5181600" y="3638550"/>
            <a:chExt cx="914400" cy="230188"/>
          </a:xfrm>
        </p:grpSpPr>
        <p:cxnSp>
          <p:nvCxnSpPr>
            <p:cNvPr id="44" name="Straight Connector 43"/>
            <p:cNvCxnSpPr/>
            <p:nvPr/>
          </p:nvCxnSpPr>
          <p:spPr>
            <a:xfrm rot="16200000" flipH="1">
              <a:off x="5181600" y="3638550"/>
              <a:ext cx="228600" cy="228600"/>
            </a:xfrm>
            <a:prstGeom prst="line">
              <a:avLst/>
            </a:prstGeom>
            <a:ln>
              <a:solidFill>
                <a:schemeClr val="accent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410200" y="3867150"/>
              <a:ext cx="685800" cy="1588"/>
            </a:xfrm>
            <a:prstGeom prst="line">
              <a:avLst/>
            </a:prstGeom>
            <a:ln>
              <a:solidFill>
                <a:schemeClr val="accent2">
                  <a:lumMod val="60000"/>
                  <a:lumOff val="40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sp>
        <p:nvSpPr>
          <p:cNvPr id="48" name="Content Placeholder 2"/>
          <p:cNvSpPr txBox="1">
            <a:spLocks/>
          </p:cNvSpPr>
          <p:nvPr/>
        </p:nvSpPr>
        <p:spPr>
          <a:xfrm>
            <a:off x="716209" y="1416600"/>
            <a:ext cx="1722191" cy="7511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id-ID" sz="1200" b="1" dirty="0" smtClean="0">
                <a:solidFill>
                  <a:schemeClr val="tx2">
                    <a:lumMod val="75000"/>
                  </a:schemeClr>
                </a:solidFill>
              </a:rPr>
              <a:t>Strategic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nvGrpSpPr>
          <p:cNvPr id="51" name="Group 50"/>
          <p:cNvGrpSpPr/>
          <p:nvPr/>
        </p:nvGrpSpPr>
        <p:grpSpPr>
          <a:xfrm rot="10800000">
            <a:off x="2580167" y="3714749"/>
            <a:ext cx="925033" cy="228600"/>
            <a:chOff x="5257800" y="1733550"/>
            <a:chExt cx="925033" cy="228600"/>
          </a:xfrm>
        </p:grpSpPr>
        <p:cxnSp>
          <p:nvCxnSpPr>
            <p:cNvPr id="52" name="Straight Connector 51"/>
            <p:cNvCxnSpPr/>
            <p:nvPr/>
          </p:nvCxnSpPr>
          <p:spPr>
            <a:xfrm flipV="1">
              <a:off x="5257800" y="1733550"/>
              <a:ext cx="304800" cy="228600"/>
            </a:xfrm>
            <a:prstGeom prst="line">
              <a:avLst/>
            </a:prstGeom>
            <a:ln>
              <a:solidFill>
                <a:schemeClr val="accent2">
                  <a:lumMod val="60000"/>
                  <a:lumOff val="40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573233" y="1733550"/>
              <a:ext cx="609600" cy="1588"/>
            </a:xfrm>
            <a:prstGeom prst="line">
              <a:avLst/>
            </a:prstGeom>
            <a:ln>
              <a:solidFill>
                <a:schemeClr val="accent2">
                  <a:lumMod val="60000"/>
                  <a:lumOff val="40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sp>
        <p:nvSpPr>
          <p:cNvPr id="56" name="Content Placeholder 2"/>
          <p:cNvSpPr txBox="1">
            <a:spLocks/>
          </p:cNvSpPr>
          <p:nvPr/>
        </p:nvSpPr>
        <p:spPr>
          <a:xfrm>
            <a:off x="716209" y="3562350"/>
            <a:ext cx="1722191" cy="8273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id-ID" sz="1200" b="1" dirty="0" smtClean="0">
                <a:solidFill>
                  <a:schemeClr val="tx2">
                    <a:lumMod val="75000"/>
                  </a:schemeClr>
                </a:solidFill>
              </a:rPr>
              <a:t>Development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barn(inVertical)">
                                      <p:cBhvr>
                                        <p:cTn id="7" dur="500"/>
                                        <p:tgtEl>
                                          <p:spTgt spid="243"/>
                                        </p:tgtEl>
                                      </p:cBhvr>
                                    </p:animEffect>
                                  </p:childTnLst>
                                </p:cTn>
                              </p:par>
                              <p:par>
                                <p:cTn id="8" presetID="22" presetClass="entr" presetSubtype="8" fill="hold" grpId="0" nodeType="withEffect">
                                  <p:stCondLst>
                                    <p:cond delay="600"/>
                                  </p:stCondLst>
                                  <p:childTnLst>
                                    <p:set>
                                      <p:cBhvr>
                                        <p:cTn id="9" dur="1" fill="hold">
                                          <p:stCondLst>
                                            <p:cond delay="0"/>
                                          </p:stCondLst>
                                        </p:cTn>
                                        <p:tgtEl>
                                          <p:spTgt spid="245">
                                            <p:txEl>
                                              <p:pRg st="0" end="0"/>
                                            </p:txEl>
                                          </p:spTgt>
                                        </p:tgtEl>
                                        <p:attrNameLst>
                                          <p:attrName>style.visibility</p:attrName>
                                        </p:attrNameLst>
                                      </p:cBhvr>
                                      <p:to>
                                        <p:strVal val="visible"/>
                                      </p:to>
                                    </p:set>
                                    <p:animEffect transition="in" filter="wipe(left)">
                                      <p:cBhvr>
                                        <p:cTn id="10" dur="500"/>
                                        <p:tgtEl>
                                          <p:spTgt spid="245">
                                            <p:txEl>
                                              <p:pRg st="0" end="0"/>
                                            </p:txEl>
                                          </p:spTgt>
                                        </p:tgtEl>
                                      </p:cBhvr>
                                    </p:animEffect>
                                  </p:childTnLst>
                                </p:cTn>
                              </p:par>
                              <p:par>
                                <p:cTn id="11" presetID="22" presetClass="entr" presetSubtype="4" fill="hold" grpId="0" nodeType="withEffect">
                                  <p:stCondLst>
                                    <p:cond delay="110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1000"/>
                                        <p:tgtEl>
                                          <p:spTgt spid="15"/>
                                        </p:tgtEl>
                                      </p:cBhvr>
                                    </p:animEffect>
                                  </p:childTnLst>
                                </p:cTn>
                              </p:par>
                              <p:par>
                                <p:cTn id="14" presetID="22" presetClass="entr" presetSubtype="2" fill="hold" nodeType="withEffect">
                                  <p:stCondLst>
                                    <p:cond delay="2300"/>
                                  </p:stCondLst>
                                  <p:childTnLst>
                                    <p:set>
                                      <p:cBhvr>
                                        <p:cTn id="15" dur="1" fill="hold">
                                          <p:stCondLst>
                                            <p:cond delay="0"/>
                                          </p:stCondLst>
                                        </p:cTn>
                                        <p:tgtEl>
                                          <p:spTgt spid="43"/>
                                        </p:tgtEl>
                                        <p:attrNameLst>
                                          <p:attrName>style.visibility</p:attrName>
                                        </p:attrNameLst>
                                      </p:cBhvr>
                                      <p:to>
                                        <p:strVal val="visible"/>
                                      </p:to>
                                    </p:set>
                                    <p:animEffect transition="in" filter="wipe(right)">
                                      <p:cBhvr>
                                        <p:cTn id="16" dur="500"/>
                                        <p:tgtEl>
                                          <p:spTgt spid="43"/>
                                        </p:tgtEl>
                                      </p:cBhvr>
                                    </p:animEffect>
                                  </p:childTnLst>
                                </p:cTn>
                              </p:par>
                              <p:par>
                                <p:cTn id="17" presetID="12" presetClass="entr" presetSubtype="8" fill="hold" grpId="0" nodeType="withEffect">
                                  <p:stCondLst>
                                    <p:cond delay="2700"/>
                                  </p:stCondLst>
                                  <p:childTnLst>
                                    <p:set>
                                      <p:cBhvr>
                                        <p:cTn id="18" dur="1" fill="hold">
                                          <p:stCondLst>
                                            <p:cond delay="0"/>
                                          </p:stCondLst>
                                        </p:cTn>
                                        <p:tgtEl>
                                          <p:spTgt spid="48"/>
                                        </p:tgtEl>
                                        <p:attrNameLst>
                                          <p:attrName>style.visibility</p:attrName>
                                        </p:attrNameLst>
                                      </p:cBhvr>
                                      <p:to>
                                        <p:strVal val="visible"/>
                                      </p:to>
                                    </p:set>
                                    <p:animEffect transition="in" filter="slide(fromLeft)">
                                      <p:cBhvr>
                                        <p:cTn id="19" dur="500"/>
                                        <p:tgtEl>
                                          <p:spTgt spid="48"/>
                                        </p:tgtEl>
                                      </p:cBhvr>
                                    </p:animEffect>
                                  </p:childTnLst>
                                </p:cTn>
                              </p:par>
                              <p:par>
                                <p:cTn id="20" presetID="22" presetClass="entr" presetSubtype="2" fill="hold" nodeType="withEffect">
                                  <p:stCondLst>
                                    <p:cond delay="3300"/>
                                  </p:stCondLst>
                                  <p:childTnLst>
                                    <p:set>
                                      <p:cBhvr>
                                        <p:cTn id="21" dur="1" fill="hold">
                                          <p:stCondLst>
                                            <p:cond delay="0"/>
                                          </p:stCondLst>
                                        </p:cTn>
                                        <p:tgtEl>
                                          <p:spTgt spid="51"/>
                                        </p:tgtEl>
                                        <p:attrNameLst>
                                          <p:attrName>style.visibility</p:attrName>
                                        </p:attrNameLst>
                                      </p:cBhvr>
                                      <p:to>
                                        <p:strVal val="visible"/>
                                      </p:to>
                                    </p:set>
                                    <p:animEffect transition="in" filter="wipe(right)">
                                      <p:cBhvr>
                                        <p:cTn id="22" dur="500"/>
                                        <p:tgtEl>
                                          <p:spTgt spid="51"/>
                                        </p:tgtEl>
                                      </p:cBhvr>
                                    </p:animEffect>
                                  </p:childTnLst>
                                </p:cTn>
                              </p:par>
                              <p:par>
                                <p:cTn id="23" presetID="12" presetClass="entr" presetSubtype="8" fill="hold" grpId="0" nodeType="withEffect">
                                  <p:stCondLst>
                                    <p:cond delay="3900"/>
                                  </p:stCondLst>
                                  <p:childTnLst>
                                    <p:set>
                                      <p:cBhvr>
                                        <p:cTn id="24" dur="1" fill="hold">
                                          <p:stCondLst>
                                            <p:cond delay="0"/>
                                          </p:stCondLst>
                                        </p:cTn>
                                        <p:tgtEl>
                                          <p:spTgt spid="56"/>
                                        </p:tgtEl>
                                        <p:attrNameLst>
                                          <p:attrName>style.visibility</p:attrName>
                                        </p:attrNameLst>
                                      </p:cBhvr>
                                      <p:to>
                                        <p:strVal val="visible"/>
                                      </p:to>
                                    </p:set>
                                    <p:animEffect transition="in" filter="slide(fromLeft)">
                                      <p:cBhvr>
                                        <p:cTn id="25" dur="500"/>
                                        <p:tgtEl>
                                          <p:spTgt spid="56"/>
                                        </p:tgtEl>
                                      </p:cBhvr>
                                    </p:animEffect>
                                  </p:childTnLst>
                                </p:cTn>
                              </p:par>
                              <p:par>
                                <p:cTn id="26" presetID="22" presetClass="entr" presetSubtype="8" fill="hold" nodeType="withEffect">
                                  <p:stCondLst>
                                    <p:cond delay="440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1000"/>
                                        <p:tgtEl>
                                          <p:spTgt spid="36"/>
                                        </p:tgtEl>
                                      </p:cBhvr>
                                    </p:animEffect>
                                  </p:childTnLst>
                                </p:cTn>
                              </p:par>
                              <p:par>
                                <p:cTn id="29" presetID="12" presetClass="entr" presetSubtype="2" fill="hold" grpId="0" nodeType="withEffect">
                                  <p:stCondLst>
                                    <p:cond delay="5300"/>
                                  </p:stCondLst>
                                  <p:childTnLst>
                                    <p:set>
                                      <p:cBhvr>
                                        <p:cTn id="30" dur="1" fill="hold">
                                          <p:stCondLst>
                                            <p:cond delay="0"/>
                                          </p:stCondLst>
                                        </p:cTn>
                                        <p:tgtEl>
                                          <p:spTgt spid="29"/>
                                        </p:tgtEl>
                                        <p:attrNameLst>
                                          <p:attrName>style.visibility</p:attrName>
                                        </p:attrNameLst>
                                      </p:cBhvr>
                                      <p:to>
                                        <p:strVal val="visible"/>
                                      </p:to>
                                    </p:set>
                                    <p:animEffect transition="in" filter="slide(fromRight)">
                                      <p:cBhvr>
                                        <p:cTn id="31" dur="1000"/>
                                        <p:tgtEl>
                                          <p:spTgt spid="29"/>
                                        </p:tgtEl>
                                      </p:cBhvr>
                                    </p:animEffect>
                                  </p:childTnLst>
                                </p:cTn>
                              </p:par>
                              <p:par>
                                <p:cTn id="32" presetID="22" presetClass="entr" presetSubtype="8" fill="hold" nodeType="withEffect">
                                  <p:stCondLst>
                                    <p:cond delay="630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1000"/>
                                        <p:tgtEl>
                                          <p:spTgt spid="41"/>
                                        </p:tgtEl>
                                      </p:cBhvr>
                                    </p:animEffect>
                                  </p:childTnLst>
                                </p:cTn>
                              </p:par>
                              <p:par>
                                <p:cTn id="35" presetID="12" presetClass="entr" presetSubtype="2" fill="hold" grpId="0" nodeType="withEffect">
                                  <p:stCondLst>
                                    <p:cond delay="7500"/>
                                  </p:stCondLst>
                                  <p:childTnLst>
                                    <p:set>
                                      <p:cBhvr>
                                        <p:cTn id="36" dur="1" fill="hold">
                                          <p:stCondLst>
                                            <p:cond delay="0"/>
                                          </p:stCondLst>
                                        </p:cTn>
                                        <p:tgtEl>
                                          <p:spTgt spid="42"/>
                                        </p:tgtEl>
                                        <p:attrNameLst>
                                          <p:attrName>style.visibility</p:attrName>
                                        </p:attrNameLst>
                                      </p:cBhvr>
                                      <p:to>
                                        <p:strVal val="visible"/>
                                      </p:to>
                                    </p:set>
                                    <p:animEffect transition="in" filter="slide(fromRight)">
                                      <p:cBhvr>
                                        <p:cTn id="37"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p:bldP spid="245" grpId="0" build="p"/>
      <p:bldGraphic spid="15" grpId="0">
        <p:bldAsOne/>
      </p:bldGraphic>
      <p:bldP spid="29" grpId="0"/>
      <p:bldP spid="42" grpId="0"/>
      <p:bldP spid="48" grpId="0"/>
      <p:bldP spid="5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2" name="Group 7"/>
          <p:cNvGrpSpPr/>
          <p:nvPr/>
        </p:nvGrpSpPr>
        <p:grpSpPr>
          <a:xfrm>
            <a:off x="8280400" y="514350"/>
            <a:ext cx="330200" cy="330200"/>
            <a:chOff x="8458200" y="361950"/>
            <a:chExt cx="406400" cy="406400"/>
          </a:xfrm>
        </p:grpSpPr>
        <p:sp>
          <p:nvSpPr>
            <p:cNvPr id="10" name="Oval 216"/>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1" name="Oval 217"/>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31</a:t>
              </a:r>
              <a:endParaRPr lang="en-US" sz="1200" dirty="0">
                <a:solidFill>
                  <a:schemeClr val="tx1">
                    <a:lumMod val="50000"/>
                    <a:lumOff val="50000"/>
                  </a:schemeClr>
                </a:solidFill>
              </a:endParaRPr>
            </a:p>
          </p:txBody>
        </p:sp>
      </p:grpSp>
      <p:sp>
        <p:nvSpPr>
          <p:cNvPr id="243" name="Title 13"/>
          <p:cNvSpPr txBox="1">
            <a:spLocks/>
          </p:cNvSpPr>
          <p:nvPr/>
        </p:nvSpPr>
        <p:spPr>
          <a:xfrm>
            <a:off x="590129" y="330051"/>
            <a:ext cx="7639471"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rgbClr val="C0504D"/>
                </a:solidFill>
                <a:effectLst/>
                <a:uLnTx/>
                <a:uFillTx/>
                <a:ea typeface="+mj-ea"/>
                <a:cs typeface="+mj-cs"/>
              </a:rPr>
              <a:t>Smart Solving</a:t>
            </a:r>
            <a:endParaRPr kumimoji="0" lang="en-US" sz="2800" i="0" u="none" strike="noStrike" kern="1200" cap="none" spc="0" normalizeH="0" baseline="0" noProof="0" dirty="0">
              <a:ln>
                <a:noFill/>
              </a:ln>
              <a:solidFill>
                <a:srgbClr val="C0504D"/>
              </a:solidFill>
              <a:effectLst/>
              <a:uLnTx/>
              <a:uFillTx/>
              <a:ea typeface="+mj-ea"/>
              <a:cs typeface="+mj-cs"/>
            </a:endParaRPr>
          </a:p>
        </p:txBody>
      </p:sp>
      <p:pic>
        <p:nvPicPr>
          <p:cNvPr id="244" name="Picture 243" descr="Color_16x9.png"/>
          <p:cNvPicPr>
            <a:picLocks noChangeAspect="1"/>
          </p:cNvPicPr>
          <p:nvPr/>
        </p:nvPicPr>
        <p:blipFill>
          <a:blip r:embed="rId3" cstate="print"/>
          <a:stretch>
            <a:fillRect/>
          </a:stretch>
        </p:blipFill>
        <p:spPr>
          <a:xfrm>
            <a:off x="3335098" y="755352"/>
            <a:ext cx="2194560" cy="17145"/>
          </a:xfrm>
          <a:prstGeom prst="rect">
            <a:avLst/>
          </a:prstGeom>
        </p:spPr>
      </p:pic>
      <p:sp>
        <p:nvSpPr>
          <p:cNvPr id="245" name="Subtitle 2"/>
          <p:cNvSpPr>
            <a:spLocks noGrp="1"/>
          </p:cNvSpPr>
          <p:nvPr>
            <p:ph type="subTitle" idx="1"/>
          </p:nvPr>
        </p:nvSpPr>
        <p:spPr>
          <a:xfrm>
            <a:off x="558230" y="760118"/>
            <a:ext cx="7747570" cy="276999"/>
          </a:xfrm>
        </p:spPr>
        <p:txBody>
          <a:bodyPr wrap="square">
            <a:spAutoFit/>
          </a:bodyPr>
          <a:lstStyle/>
          <a:p>
            <a:r>
              <a:rPr lang="id-ID" sz="1200" b="1" dirty="0" smtClean="0">
                <a:solidFill>
                  <a:srgbClr val="C0504D"/>
                </a:solidFill>
              </a:rPr>
              <a:t>We</a:t>
            </a:r>
            <a:r>
              <a:rPr lang="id-ID" sz="1200" dirty="0" smtClean="0">
                <a:solidFill>
                  <a:srgbClr val="C0504D"/>
                </a:solidFill>
              </a:rPr>
              <a:t> promise to make your </a:t>
            </a:r>
            <a:r>
              <a:rPr lang="id-ID" sz="1200" b="1" dirty="0" smtClean="0">
                <a:solidFill>
                  <a:srgbClr val="C0504D"/>
                </a:solidFill>
              </a:rPr>
              <a:t>life success</a:t>
            </a:r>
            <a:endParaRPr lang="en-US" sz="1200" b="1" dirty="0">
              <a:solidFill>
                <a:srgbClr val="C0504D"/>
              </a:solidFill>
            </a:endParaRPr>
          </a:p>
        </p:txBody>
      </p:sp>
      <p:sp>
        <p:nvSpPr>
          <p:cNvPr id="29" name="Content Placeholder 2"/>
          <p:cNvSpPr txBox="1">
            <a:spLocks/>
          </p:cNvSpPr>
          <p:nvPr/>
        </p:nvSpPr>
        <p:spPr>
          <a:xfrm>
            <a:off x="6285625" y="1428750"/>
            <a:ext cx="1684696" cy="7448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lumMod val="95000"/>
                  </a:schemeClr>
                </a:solidFill>
              </a:rPr>
              <a:t>Password  Code</a:t>
            </a:r>
            <a:r>
              <a:rPr lang="en-US" sz="1200" b="1" dirty="0" smtClean="0">
                <a:solidFill>
                  <a:schemeClr val="bg1">
                    <a:lumMod val="95000"/>
                  </a:schemeClr>
                </a:solidFill>
              </a:rPr>
              <a:t/>
            </a:r>
            <a:br>
              <a:rPr lang="en-US" sz="1200" b="1" dirty="0" smtClean="0">
                <a:solidFill>
                  <a:schemeClr val="bg1">
                    <a:lumMod val="95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nvGrpSpPr>
          <p:cNvPr id="3" name="Group 35"/>
          <p:cNvGrpSpPr/>
          <p:nvPr/>
        </p:nvGrpSpPr>
        <p:grpSpPr>
          <a:xfrm>
            <a:off x="5257800" y="1733550"/>
            <a:ext cx="925033" cy="228600"/>
            <a:chOff x="5257800" y="1733550"/>
            <a:chExt cx="925033" cy="228600"/>
          </a:xfrm>
        </p:grpSpPr>
        <p:cxnSp>
          <p:nvCxnSpPr>
            <p:cNvPr id="31" name="Straight Connector 30"/>
            <p:cNvCxnSpPr/>
            <p:nvPr/>
          </p:nvCxnSpPr>
          <p:spPr>
            <a:xfrm flipV="1">
              <a:off x="5257800" y="1733550"/>
              <a:ext cx="304800" cy="228600"/>
            </a:xfrm>
            <a:prstGeom prst="line">
              <a:avLst/>
            </a:prstGeom>
            <a:ln>
              <a:solidFill>
                <a:schemeClr val="accent2">
                  <a:lumMod val="60000"/>
                  <a:lumOff val="40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573233" y="1733550"/>
              <a:ext cx="609600" cy="1588"/>
            </a:xfrm>
            <a:prstGeom prst="line">
              <a:avLst/>
            </a:prstGeom>
            <a:ln>
              <a:solidFill>
                <a:schemeClr val="accent2">
                  <a:lumMod val="60000"/>
                  <a:lumOff val="40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grpSp>
        <p:nvGrpSpPr>
          <p:cNvPr id="4" name="Group 40"/>
          <p:cNvGrpSpPr/>
          <p:nvPr/>
        </p:nvGrpSpPr>
        <p:grpSpPr>
          <a:xfrm>
            <a:off x="5181600" y="3638550"/>
            <a:ext cx="914400" cy="230188"/>
            <a:chOff x="5181600" y="3638550"/>
            <a:chExt cx="914400" cy="230188"/>
          </a:xfrm>
        </p:grpSpPr>
        <p:cxnSp>
          <p:nvCxnSpPr>
            <p:cNvPr id="38" name="Straight Connector 37"/>
            <p:cNvCxnSpPr/>
            <p:nvPr/>
          </p:nvCxnSpPr>
          <p:spPr>
            <a:xfrm rot="16200000" flipH="1">
              <a:off x="5181600" y="3638550"/>
              <a:ext cx="228600" cy="228600"/>
            </a:xfrm>
            <a:prstGeom prst="line">
              <a:avLst/>
            </a:prstGeom>
            <a:ln>
              <a:solidFill>
                <a:schemeClr val="accent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410200" y="3867150"/>
              <a:ext cx="685800" cy="1588"/>
            </a:xfrm>
            <a:prstGeom prst="line">
              <a:avLst/>
            </a:prstGeom>
            <a:ln>
              <a:solidFill>
                <a:schemeClr val="accent2">
                  <a:lumMod val="60000"/>
                  <a:lumOff val="40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sp>
        <p:nvSpPr>
          <p:cNvPr id="42" name="Content Placeholder 2"/>
          <p:cNvSpPr txBox="1">
            <a:spLocks/>
          </p:cNvSpPr>
          <p:nvPr/>
        </p:nvSpPr>
        <p:spPr>
          <a:xfrm>
            <a:off x="6248400" y="3486150"/>
            <a:ext cx="1684696" cy="7448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lumMod val="95000"/>
                  </a:schemeClr>
                </a:solidFill>
              </a:rPr>
              <a:t>Distribution Code</a:t>
            </a:r>
            <a:r>
              <a:rPr lang="en-US" sz="1200" b="1" dirty="0" smtClean="0">
                <a:solidFill>
                  <a:schemeClr val="bg1">
                    <a:lumMod val="95000"/>
                  </a:schemeClr>
                </a:solidFill>
              </a:rPr>
              <a:t/>
            </a:r>
            <a:br>
              <a:rPr lang="en-US" sz="1200" b="1" dirty="0" smtClean="0">
                <a:solidFill>
                  <a:schemeClr val="bg1">
                    <a:lumMod val="95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nvGrpSpPr>
          <p:cNvPr id="6" name="Group 42"/>
          <p:cNvGrpSpPr/>
          <p:nvPr/>
        </p:nvGrpSpPr>
        <p:grpSpPr>
          <a:xfrm rot="10800000">
            <a:off x="2514600" y="1733550"/>
            <a:ext cx="914400" cy="230188"/>
            <a:chOff x="5181600" y="3638550"/>
            <a:chExt cx="914400" cy="230188"/>
          </a:xfrm>
        </p:grpSpPr>
        <p:cxnSp>
          <p:nvCxnSpPr>
            <p:cNvPr id="44" name="Straight Connector 43"/>
            <p:cNvCxnSpPr/>
            <p:nvPr/>
          </p:nvCxnSpPr>
          <p:spPr>
            <a:xfrm rot="16200000" flipH="1">
              <a:off x="5181600" y="3638550"/>
              <a:ext cx="228600" cy="228600"/>
            </a:xfrm>
            <a:prstGeom prst="line">
              <a:avLst/>
            </a:prstGeom>
            <a:ln>
              <a:solidFill>
                <a:schemeClr val="accent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410200" y="3867150"/>
              <a:ext cx="685800" cy="1588"/>
            </a:xfrm>
            <a:prstGeom prst="line">
              <a:avLst/>
            </a:prstGeom>
            <a:ln>
              <a:solidFill>
                <a:schemeClr val="accent2">
                  <a:lumMod val="60000"/>
                  <a:lumOff val="40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sp>
        <p:nvSpPr>
          <p:cNvPr id="48" name="Content Placeholder 2"/>
          <p:cNvSpPr txBox="1">
            <a:spLocks/>
          </p:cNvSpPr>
          <p:nvPr/>
        </p:nvSpPr>
        <p:spPr>
          <a:xfrm>
            <a:off x="685800" y="1504950"/>
            <a:ext cx="1722191" cy="7511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id-ID" sz="1200" b="1" dirty="0" smtClean="0">
                <a:solidFill>
                  <a:schemeClr val="bg1">
                    <a:lumMod val="95000"/>
                  </a:schemeClr>
                </a:solidFill>
              </a:rPr>
              <a:t>Strategic Code</a:t>
            </a:r>
            <a:r>
              <a:rPr lang="en-US" sz="1200" b="1" dirty="0" smtClean="0">
                <a:solidFill>
                  <a:schemeClr val="bg1">
                    <a:lumMod val="95000"/>
                  </a:schemeClr>
                </a:solidFill>
              </a:rPr>
              <a:t/>
            </a:r>
            <a:br>
              <a:rPr lang="en-US" sz="1200" b="1" dirty="0" smtClean="0">
                <a:solidFill>
                  <a:schemeClr val="bg1">
                    <a:lumMod val="95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nvGrpSpPr>
          <p:cNvPr id="7" name="Group 50"/>
          <p:cNvGrpSpPr/>
          <p:nvPr/>
        </p:nvGrpSpPr>
        <p:grpSpPr>
          <a:xfrm rot="10800000">
            <a:off x="2580167" y="3714749"/>
            <a:ext cx="925033" cy="228600"/>
            <a:chOff x="5257800" y="1733550"/>
            <a:chExt cx="925033" cy="228600"/>
          </a:xfrm>
        </p:grpSpPr>
        <p:cxnSp>
          <p:nvCxnSpPr>
            <p:cNvPr id="52" name="Straight Connector 51"/>
            <p:cNvCxnSpPr/>
            <p:nvPr/>
          </p:nvCxnSpPr>
          <p:spPr>
            <a:xfrm flipV="1">
              <a:off x="5257800" y="1733550"/>
              <a:ext cx="304800" cy="228600"/>
            </a:xfrm>
            <a:prstGeom prst="line">
              <a:avLst/>
            </a:prstGeom>
            <a:ln>
              <a:solidFill>
                <a:schemeClr val="accent2">
                  <a:lumMod val="60000"/>
                  <a:lumOff val="40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573233" y="1733550"/>
              <a:ext cx="609600" cy="1588"/>
            </a:xfrm>
            <a:prstGeom prst="line">
              <a:avLst/>
            </a:prstGeom>
            <a:ln>
              <a:solidFill>
                <a:schemeClr val="accent2">
                  <a:lumMod val="60000"/>
                  <a:lumOff val="40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sp>
        <p:nvSpPr>
          <p:cNvPr id="56" name="Content Placeholder 2"/>
          <p:cNvSpPr txBox="1">
            <a:spLocks/>
          </p:cNvSpPr>
          <p:nvPr/>
        </p:nvSpPr>
        <p:spPr>
          <a:xfrm>
            <a:off x="716209" y="3562350"/>
            <a:ext cx="1722191" cy="8273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id-ID" sz="1200" b="1" dirty="0" smtClean="0">
                <a:solidFill>
                  <a:schemeClr val="bg1">
                    <a:lumMod val="95000"/>
                  </a:schemeClr>
                </a:solidFill>
              </a:rPr>
              <a:t>Development Code</a:t>
            </a:r>
            <a:r>
              <a:rPr lang="en-US" sz="1200" b="1" dirty="0" smtClean="0">
                <a:solidFill>
                  <a:schemeClr val="bg1">
                    <a:lumMod val="95000"/>
                  </a:schemeClr>
                </a:solidFill>
              </a:rPr>
              <a:t/>
            </a:r>
            <a:br>
              <a:rPr lang="en-US" sz="1200" b="1" dirty="0" smtClean="0">
                <a:solidFill>
                  <a:schemeClr val="bg1">
                    <a:lumMod val="95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pic>
        <p:nvPicPr>
          <p:cNvPr id="33" name="Picture 32" descr="Business-Woman-psd100342.png"/>
          <p:cNvPicPr>
            <a:picLocks noChangeAspect="1"/>
          </p:cNvPicPr>
          <p:nvPr/>
        </p:nvPicPr>
        <p:blipFill>
          <a:blip r:embed="rId4" cstate="print"/>
          <a:stretch>
            <a:fillRect/>
          </a:stretch>
        </p:blipFill>
        <p:spPr>
          <a:xfrm>
            <a:off x="3048000" y="1257292"/>
            <a:ext cx="2782178" cy="3600465"/>
          </a:xfrm>
          <a:prstGeom prst="rect">
            <a:avLst/>
          </a:prstGeom>
          <a:effectLst>
            <a:outerShdw blurRad="76200" dist="368300" dir="18900000" sy="23000" kx="-1200000" algn="bl" rotWithShape="0">
              <a:prstClr val="black">
                <a:alpha val="17000"/>
              </a:prstClr>
            </a:outerShdw>
          </a:effectLst>
        </p:spPr>
      </p:pic>
      <p:cxnSp>
        <p:nvCxnSpPr>
          <p:cNvPr id="36" name="Straight Connector 35"/>
          <p:cNvCxnSpPr/>
          <p:nvPr/>
        </p:nvCxnSpPr>
        <p:spPr>
          <a:xfrm>
            <a:off x="5215268" y="2724150"/>
            <a:ext cx="990600" cy="1588"/>
          </a:xfrm>
          <a:prstGeom prst="line">
            <a:avLst/>
          </a:prstGeom>
          <a:ln>
            <a:solidFill>
              <a:schemeClr val="accent2">
                <a:lumMod val="60000"/>
                <a:lumOff val="40000"/>
              </a:schemeClr>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0800000">
            <a:off x="2493334" y="2800350"/>
            <a:ext cx="990600" cy="1588"/>
          </a:xfrm>
          <a:prstGeom prst="line">
            <a:avLst/>
          </a:prstGeom>
          <a:ln>
            <a:solidFill>
              <a:schemeClr val="accent2">
                <a:lumMod val="60000"/>
                <a:lumOff val="40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39" name="Content Placeholder 2"/>
          <p:cNvSpPr txBox="1">
            <a:spLocks/>
          </p:cNvSpPr>
          <p:nvPr/>
        </p:nvSpPr>
        <p:spPr>
          <a:xfrm>
            <a:off x="694943" y="2495550"/>
            <a:ext cx="1722191" cy="838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id-ID" sz="1200" b="1" dirty="0" smtClean="0">
                <a:solidFill>
                  <a:schemeClr val="bg1">
                    <a:lumMod val="95000"/>
                  </a:schemeClr>
                </a:solidFill>
              </a:rPr>
              <a:t>Business Code</a:t>
            </a:r>
            <a:r>
              <a:rPr lang="en-US" sz="1200" b="1" dirty="0" smtClean="0">
                <a:solidFill>
                  <a:schemeClr val="bg1">
                    <a:lumMod val="95000"/>
                  </a:schemeClr>
                </a:solidFill>
              </a:rPr>
              <a:t/>
            </a:r>
            <a:br>
              <a:rPr lang="en-US" sz="1200" b="1" dirty="0" smtClean="0">
                <a:solidFill>
                  <a:schemeClr val="bg1">
                    <a:lumMod val="95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41" name="Content Placeholder 2"/>
          <p:cNvSpPr txBox="1">
            <a:spLocks/>
          </p:cNvSpPr>
          <p:nvPr/>
        </p:nvSpPr>
        <p:spPr>
          <a:xfrm>
            <a:off x="6295038" y="2431752"/>
            <a:ext cx="1684696" cy="7448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lumMod val="95000"/>
                  </a:schemeClr>
                </a:solidFill>
              </a:rPr>
              <a:t>Brain Storming Code</a:t>
            </a:r>
            <a:r>
              <a:rPr lang="en-US" sz="1200" b="1" dirty="0" smtClean="0">
                <a:solidFill>
                  <a:schemeClr val="bg1">
                    <a:lumMod val="95000"/>
                  </a:schemeClr>
                </a:solidFill>
              </a:rPr>
              <a:t/>
            </a:r>
            <a:br>
              <a:rPr lang="en-US" sz="1200" b="1" dirty="0" smtClean="0">
                <a:solidFill>
                  <a:schemeClr val="bg1">
                    <a:lumMod val="95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barn(inVertical)">
                                      <p:cBhvr>
                                        <p:cTn id="7" dur="500"/>
                                        <p:tgtEl>
                                          <p:spTgt spid="243"/>
                                        </p:tgtEl>
                                      </p:cBhvr>
                                    </p:animEffect>
                                  </p:childTnLst>
                                </p:cTn>
                              </p:par>
                              <p:par>
                                <p:cTn id="8" presetID="22" presetClass="entr" presetSubtype="8" fill="hold" grpId="0" nodeType="withEffect">
                                  <p:stCondLst>
                                    <p:cond delay="600"/>
                                  </p:stCondLst>
                                  <p:childTnLst>
                                    <p:set>
                                      <p:cBhvr>
                                        <p:cTn id="9" dur="1" fill="hold">
                                          <p:stCondLst>
                                            <p:cond delay="0"/>
                                          </p:stCondLst>
                                        </p:cTn>
                                        <p:tgtEl>
                                          <p:spTgt spid="245">
                                            <p:txEl>
                                              <p:pRg st="0" end="0"/>
                                            </p:txEl>
                                          </p:spTgt>
                                        </p:tgtEl>
                                        <p:attrNameLst>
                                          <p:attrName>style.visibility</p:attrName>
                                        </p:attrNameLst>
                                      </p:cBhvr>
                                      <p:to>
                                        <p:strVal val="visible"/>
                                      </p:to>
                                    </p:set>
                                    <p:animEffect transition="in" filter="wipe(left)">
                                      <p:cBhvr>
                                        <p:cTn id="10" dur="500"/>
                                        <p:tgtEl>
                                          <p:spTgt spid="245">
                                            <p:txEl>
                                              <p:pRg st="0" end="0"/>
                                            </p:txEl>
                                          </p:spTgt>
                                        </p:tgtEl>
                                      </p:cBhvr>
                                    </p:animEffect>
                                  </p:childTnLst>
                                </p:cTn>
                              </p:par>
                              <p:par>
                                <p:cTn id="11" presetID="12" presetClass="entr" presetSubtype="4" fill="hold" nodeType="withEffect">
                                  <p:stCondLst>
                                    <p:cond delay="1200"/>
                                  </p:stCondLst>
                                  <p:childTnLst>
                                    <p:set>
                                      <p:cBhvr>
                                        <p:cTn id="12" dur="1" fill="hold">
                                          <p:stCondLst>
                                            <p:cond delay="0"/>
                                          </p:stCondLst>
                                        </p:cTn>
                                        <p:tgtEl>
                                          <p:spTgt spid="33"/>
                                        </p:tgtEl>
                                        <p:attrNameLst>
                                          <p:attrName>style.visibility</p:attrName>
                                        </p:attrNameLst>
                                      </p:cBhvr>
                                      <p:to>
                                        <p:strVal val="visible"/>
                                      </p:to>
                                    </p:set>
                                    <p:animEffect transition="in" filter="slide(fromBottom)">
                                      <p:cBhvr>
                                        <p:cTn id="13" dur="1000"/>
                                        <p:tgtEl>
                                          <p:spTgt spid="33"/>
                                        </p:tgtEl>
                                      </p:cBhvr>
                                    </p:animEffect>
                                  </p:childTnLst>
                                </p:cTn>
                              </p:par>
                              <p:par>
                                <p:cTn id="14" presetID="22" presetClass="entr" presetSubtype="2" fill="hold" nodeType="withEffect">
                                  <p:stCondLst>
                                    <p:cond delay="2300"/>
                                  </p:stCondLst>
                                  <p:childTnLst>
                                    <p:set>
                                      <p:cBhvr>
                                        <p:cTn id="15" dur="1" fill="hold">
                                          <p:stCondLst>
                                            <p:cond delay="0"/>
                                          </p:stCondLst>
                                        </p:cTn>
                                        <p:tgtEl>
                                          <p:spTgt spid="6"/>
                                        </p:tgtEl>
                                        <p:attrNameLst>
                                          <p:attrName>style.visibility</p:attrName>
                                        </p:attrNameLst>
                                      </p:cBhvr>
                                      <p:to>
                                        <p:strVal val="visible"/>
                                      </p:to>
                                    </p:set>
                                    <p:animEffect transition="in" filter="wipe(right)">
                                      <p:cBhvr>
                                        <p:cTn id="16" dur="500"/>
                                        <p:tgtEl>
                                          <p:spTgt spid="6"/>
                                        </p:tgtEl>
                                      </p:cBhvr>
                                    </p:animEffect>
                                  </p:childTnLst>
                                </p:cTn>
                              </p:par>
                              <p:par>
                                <p:cTn id="17" presetID="12" presetClass="entr" presetSubtype="8" fill="hold" grpId="0" nodeType="withEffect">
                                  <p:stCondLst>
                                    <p:cond delay="2800"/>
                                  </p:stCondLst>
                                  <p:childTnLst>
                                    <p:set>
                                      <p:cBhvr>
                                        <p:cTn id="18" dur="1" fill="hold">
                                          <p:stCondLst>
                                            <p:cond delay="0"/>
                                          </p:stCondLst>
                                        </p:cTn>
                                        <p:tgtEl>
                                          <p:spTgt spid="48"/>
                                        </p:tgtEl>
                                        <p:attrNameLst>
                                          <p:attrName>style.visibility</p:attrName>
                                        </p:attrNameLst>
                                      </p:cBhvr>
                                      <p:to>
                                        <p:strVal val="visible"/>
                                      </p:to>
                                    </p:set>
                                    <p:animEffect transition="in" filter="slide(fromLeft)">
                                      <p:cBhvr>
                                        <p:cTn id="19" dur="500"/>
                                        <p:tgtEl>
                                          <p:spTgt spid="48"/>
                                        </p:tgtEl>
                                      </p:cBhvr>
                                    </p:animEffect>
                                  </p:childTnLst>
                                </p:cTn>
                              </p:par>
                              <p:par>
                                <p:cTn id="20" presetID="22" presetClass="entr" presetSubtype="2" fill="hold" nodeType="withEffect">
                                  <p:stCondLst>
                                    <p:cond delay="3400"/>
                                  </p:stCondLst>
                                  <p:childTnLst>
                                    <p:set>
                                      <p:cBhvr>
                                        <p:cTn id="21" dur="1" fill="hold">
                                          <p:stCondLst>
                                            <p:cond delay="0"/>
                                          </p:stCondLst>
                                        </p:cTn>
                                        <p:tgtEl>
                                          <p:spTgt spid="37"/>
                                        </p:tgtEl>
                                        <p:attrNameLst>
                                          <p:attrName>style.visibility</p:attrName>
                                        </p:attrNameLst>
                                      </p:cBhvr>
                                      <p:to>
                                        <p:strVal val="visible"/>
                                      </p:to>
                                    </p:set>
                                    <p:animEffect transition="in" filter="wipe(right)">
                                      <p:cBhvr>
                                        <p:cTn id="22" dur="500"/>
                                        <p:tgtEl>
                                          <p:spTgt spid="37"/>
                                        </p:tgtEl>
                                      </p:cBhvr>
                                    </p:animEffect>
                                  </p:childTnLst>
                                </p:cTn>
                              </p:par>
                              <p:par>
                                <p:cTn id="23" presetID="12" presetClass="entr" presetSubtype="8" fill="hold" grpId="0" nodeType="withEffect">
                                  <p:stCondLst>
                                    <p:cond delay="3900"/>
                                  </p:stCondLst>
                                  <p:childTnLst>
                                    <p:set>
                                      <p:cBhvr>
                                        <p:cTn id="24" dur="1" fill="hold">
                                          <p:stCondLst>
                                            <p:cond delay="0"/>
                                          </p:stCondLst>
                                        </p:cTn>
                                        <p:tgtEl>
                                          <p:spTgt spid="39"/>
                                        </p:tgtEl>
                                        <p:attrNameLst>
                                          <p:attrName>style.visibility</p:attrName>
                                        </p:attrNameLst>
                                      </p:cBhvr>
                                      <p:to>
                                        <p:strVal val="visible"/>
                                      </p:to>
                                    </p:set>
                                    <p:animEffect transition="in" filter="slide(fromLeft)">
                                      <p:cBhvr>
                                        <p:cTn id="25" dur="500"/>
                                        <p:tgtEl>
                                          <p:spTgt spid="39"/>
                                        </p:tgtEl>
                                      </p:cBhvr>
                                    </p:animEffect>
                                  </p:childTnLst>
                                </p:cTn>
                              </p:par>
                              <p:par>
                                <p:cTn id="26" presetID="22" presetClass="entr" presetSubtype="2" fill="hold" nodeType="withEffect">
                                  <p:stCondLst>
                                    <p:cond delay="4400"/>
                                  </p:stCondLst>
                                  <p:childTnLst>
                                    <p:set>
                                      <p:cBhvr>
                                        <p:cTn id="27" dur="1" fill="hold">
                                          <p:stCondLst>
                                            <p:cond delay="0"/>
                                          </p:stCondLst>
                                        </p:cTn>
                                        <p:tgtEl>
                                          <p:spTgt spid="7"/>
                                        </p:tgtEl>
                                        <p:attrNameLst>
                                          <p:attrName>style.visibility</p:attrName>
                                        </p:attrNameLst>
                                      </p:cBhvr>
                                      <p:to>
                                        <p:strVal val="visible"/>
                                      </p:to>
                                    </p:set>
                                    <p:animEffect transition="in" filter="wipe(right)">
                                      <p:cBhvr>
                                        <p:cTn id="28" dur="500"/>
                                        <p:tgtEl>
                                          <p:spTgt spid="7"/>
                                        </p:tgtEl>
                                      </p:cBhvr>
                                    </p:animEffect>
                                  </p:childTnLst>
                                </p:cTn>
                              </p:par>
                              <p:par>
                                <p:cTn id="29" presetID="12" presetClass="entr" presetSubtype="8" fill="hold" grpId="0" nodeType="withEffect">
                                  <p:stCondLst>
                                    <p:cond delay="5000"/>
                                  </p:stCondLst>
                                  <p:childTnLst>
                                    <p:set>
                                      <p:cBhvr>
                                        <p:cTn id="30" dur="1" fill="hold">
                                          <p:stCondLst>
                                            <p:cond delay="0"/>
                                          </p:stCondLst>
                                        </p:cTn>
                                        <p:tgtEl>
                                          <p:spTgt spid="56"/>
                                        </p:tgtEl>
                                        <p:attrNameLst>
                                          <p:attrName>style.visibility</p:attrName>
                                        </p:attrNameLst>
                                      </p:cBhvr>
                                      <p:to>
                                        <p:strVal val="visible"/>
                                      </p:to>
                                    </p:set>
                                    <p:animEffect transition="in" filter="slide(fromLeft)">
                                      <p:cBhvr>
                                        <p:cTn id="31" dur="500"/>
                                        <p:tgtEl>
                                          <p:spTgt spid="56"/>
                                        </p:tgtEl>
                                      </p:cBhvr>
                                    </p:animEffect>
                                  </p:childTnLst>
                                </p:cTn>
                              </p:par>
                              <p:par>
                                <p:cTn id="32" presetID="22" presetClass="entr" presetSubtype="8" fill="hold" nodeType="withEffect">
                                  <p:stCondLst>
                                    <p:cond delay="5500"/>
                                  </p:stCondLst>
                                  <p:childTnLst>
                                    <p:set>
                                      <p:cBhvr>
                                        <p:cTn id="33" dur="1" fill="hold">
                                          <p:stCondLst>
                                            <p:cond delay="0"/>
                                          </p:stCondLst>
                                        </p:cTn>
                                        <p:tgtEl>
                                          <p:spTgt spid="3"/>
                                        </p:tgtEl>
                                        <p:attrNameLst>
                                          <p:attrName>style.visibility</p:attrName>
                                        </p:attrNameLst>
                                      </p:cBhvr>
                                      <p:to>
                                        <p:strVal val="visible"/>
                                      </p:to>
                                    </p:set>
                                    <p:animEffect transition="in" filter="wipe(left)">
                                      <p:cBhvr>
                                        <p:cTn id="34" dur="500"/>
                                        <p:tgtEl>
                                          <p:spTgt spid="3"/>
                                        </p:tgtEl>
                                      </p:cBhvr>
                                    </p:animEffect>
                                  </p:childTnLst>
                                </p:cTn>
                              </p:par>
                              <p:par>
                                <p:cTn id="35" presetID="12" presetClass="entr" presetSubtype="2" fill="hold" grpId="0" nodeType="withEffect">
                                  <p:stCondLst>
                                    <p:cond delay="6100"/>
                                  </p:stCondLst>
                                  <p:childTnLst>
                                    <p:set>
                                      <p:cBhvr>
                                        <p:cTn id="36" dur="1" fill="hold">
                                          <p:stCondLst>
                                            <p:cond delay="0"/>
                                          </p:stCondLst>
                                        </p:cTn>
                                        <p:tgtEl>
                                          <p:spTgt spid="29"/>
                                        </p:tgtEl>
                                        <p:attrNameLst>
                                          <p:attrName>style.visibility</p:attrName>
                                        </p:attrNameLst>
                                      </p:cBhvr>
                                      <p:to>
                                        <p:strVal val="visible"/>
                                      </p:to>
                                    </p:set>
                                    <p:animEffect transition="in" filter="slide(fromRight)">
                                      <p:cBhvr>
                                        <p:cTn id="37" dur="500"/>
                                        <p:tgtEl>
                                          <p:spTgt spid="29"/>
                                        </p:tgtEl>
                                      </p:cBhvr>
                                    </p:animEffect>
                                  </p:childTnLst>
                                </p:cTn>
                              </p:par>
                              <p:par>
                                <p:cTn id="38" presetID="22" presetClass="entr" presetSubtype="8" fill="hold" nodeType="withEffect">
                                  <p:stCondLst>
                                    <p:cond delay="6800"/>
                                  </p:stCondLst>
                                  <p:childTnLst>
                                    <p:set>
                                      <p:cBhvr>
                                        <p:cTn id="39" dur="1" fill="hold">
                                          <p:stCondLst>
                                            <p:cond delay="0"/>
                                          </p:stCondLst>
                                        </p:cTn>
                                        <p:tgtEl>
                                          <p:spTgt spid="36"/>
                                        </p:tgtEl>
                                        <p:attrNameLst>
                                          <p:attrName>style.visibility</p:attrName>
                                        </p:attrNameLst>
                                      </p:cBhvr>
                                      <p:to>
                                        <p:strVal val="visible"/>
                                      </p:to>
                                    </p:set>
                                    <p:animEffect transition="in" filter="wipe(left)">
                                      <p:cBhvr>
                                        <p:cTn id="40" dur="500"/>
                                        <p:tgtEl>
                                          <p:spTgt spid="36"/>
                                        </p:tgtEl>
                                      </p:cBhvr>
                                    </p:animEffect>
                                  </p:childTnLst>
                                </p:cTn>
                              </p:par>
                              <p:par>
                                <p:cTn id="41" presetID="12" presetClass="entr" presetSubtype="2" fill="hold" grpId="0" nodeType="withEffect">
                                  <p:stCondLst>
                                    <p:cond delay="7300"/>
                                  </p:stCondLst>
                                  <p:childTnLst>
                                    <p:set>
                                      <p:cBhvr>
                                        <p:cTn id="42" dur="1" fill="hold">
                                          <p:stCondLst>
                                            <p:cond delay="0"/>
                                          </p:stCondLst>
                                        </p:cTn>
                                        <p:tgtEl>
                                          <p:spTgt spid="41"/>
                                        </p:tgtEl>
                                        <p:attrNameLst>
                                          <p:attrName>style.visibility</p:attrName>
                                        </p:attrNameLst>
                                      </p:cBhvr>
                                      <p:to>
                                        <p:strVal val="visible"/>
                                      </p:to>
                                    </p:set>
                                    <p:animEffect transition="in" filter="slide(fromRight)">
                                      <p:cBhvr>
                                        <p:cTn id="43" dur="500"/>
                                        <p:tgtEl>
                                          <p:spTgt spid="41"/>
                                        </p:tgtEl>
                                      </p:cBhvr>
                                    </p:animEffect>
                                  </p:childTnLst>
                                </p:cTn>
                              </p:par>
                              <p:par>
                                <p:cTn id="44" presetID="22" presetClass="entr" presetSubtype="8" fill="hold" nodeType="withEffect">
                                  <p:stCondLst>
                                    <p:cond delay="7800"/>
                                  </p:stCondLst>
                                  <p:childTnLst>
                                    <p:set>
                                      <p:cBhvr>
                                        <p:cTn id="45" dur="1" fill="hold">
                                          <p:stCondLst>
                                            <p:cond delay="0"/>
                                          </p:stCondLst>
                                        </p:cTn>
                                        <p:tgtEl>
                                          <p:spTgt spid="4"/>
                                        </p:tgtEl>
                                        <p:attrNameLst>
                                          <p:attrName>style.visibility</p:attrName>
                                        </p:attrNameLst>
                                      </p:cBhvr>
                                      <p:to>
                                        <p:strVal val="visible"/>
                                      </p:to>
                                    </p:set>
                                    <p:animEffect transition="in" filter="wipe(left)">
                                      <p:cBhvr>
                                        <p:cTn id="46" dur="500"/>
                                        <p:tgtEl>
                                          <p:spTgt spid="4"/>
                                        </p:tgtEl>
                                      </p:cBhvr>
                                    </p:animEffect>
                                  </p:childTnLst>
                                </p:cTn>
                              </p:par>
                              <p:par>
                                <p:cTn id="47" presetID="12" presetClass="entr" presetSubtype="2" fill="hold" grpId="0" nodeType="withEffect">
                                  <p:stCondLst>
                                    <p:cond delay="8300"/>
                                  </p:stCondLst>
                                  <p:childTnLst>
                                    <p:set>
                                      <p:cBhvr>
                                        <p:cTn id="48" dur="1" fill="hold">
                                          <p:stCondLst>
                                            <p:cond delay="0"/>
                                          </p:stCondLst>
                                        </p:cTn>
                                        <p:tgtEl>
                                          <p:spTgt spid="42"/>
                                        </p:tgtEl>
                                        <p:attrNameLst>
                                          <p:attrName>style.visibility</p:attrName>
                                        </p:attrNameLst>
                                      </p:cBhvr>
                                      <p:to>
                                        <p:strVal val="visible"/>
                                      </p:to>
                                    </p:set>
                                    <p:animEffect transition="in" filter="slide(fromRight)">
                                      <p:cBhvr>
                                        <p:cTn id="4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p:bldP spid="245" grpId="0" build="p"/>
      <p:bldP spid="29" grpId="0"/>
      <p:bldP spid="42" grpId="0"/>
      <p:bldP spid="48" grpId="0"/>
      <p:bldP spid="56" grpId="0"/>
      <p:bldP spid="39" grpId="0"/>
      <p:bldP spid="4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2" name="Group 7"/>
          <p:cNvGrpSpPr/>
          <p:nvPr/>
        </p:nvGrpSpPr>
        <p:grpSpPr>
          <a:xfrm>
            <a:off x="8280400" y="514350"/>
            <a:ext cx="330200" cy="330200"/>
            <a:chOff x="8458200" y="361950"/>
            <a:chExt cx="406400" cy="406400"/>
          </a:xfrm>
        </p:grpSpPr>
        <p:sp>
          <p:nvSpPr>
            <p:cNvPr id="10" name="Oval 216"/>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1" name="Oval 217"/>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32</a:t>
              </a:r>
              <a:endParaRPr lang="en-US" sz="1200" dirty="0">
                <a:solidFill>
                  <a:schemeClr val="tx1">
                    <a:lumMod val="50000"/>
                    <a:lumOff val="50000"/>
                  </a:schemeClr>
                </a:solidFill>
              </a:endParaRPr>
            </a:p>
          </p:txBody>
        </p:sp>
      </p:grpSp>
      <p:sp>
        <p:nvSpPr>
          <p:cNvPr id="220" name="Content Placeholder 2"/>
          <p:cNvSpPr txBox="1">
            <a:spLocks/>
          </p:cNvSpPr>
          <p:nvPr/>
        </p:nvSpPr>
        <p:spPr>
          <a:xfrm>
            <a:off x="609600" y="4552950"/>
            <a:ext cx="7992888" cy="457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t>Lorem ipsum dolor sit amet, </a:t>
            </a:r>
            <a:r>
              <a:rPr lang="en-US" sz="900" b="1" dirty="0" smtClean="0"/>
              <a:t>consectetur adipiscing elit</a:t>
            </a:r>
            <a:r>
              <a:rPr lang="en-US" sz="900" dirty="0" smtClean="0"/>
              <a:t>. Curabitur elementum posuere pretium. Quisque nibh dolor, dignissim ac dignissim ut, luctus ac urna. Aliquam aliquet non massa quis tincidunt. </a:t>
            </a:r>
            <a:r>
              <a:rPr lang="en-US" sz="900" b="1" dirty="0" smtClean="0">
                <a:solidFill>
                  <a:srgbClr val="C0504D"/>
                </a:solidFill>
              </a:rPr>
              <a:t>Mauris ullamcorper</a:t>
            </a:r>
            <a:r>
              <a:rPr lang="en-US" sz="900" dirty="0" smtClean="0">
                <a:solidFill>
                  <a:srgbClr val="C0504D"/>
                </a:solidFill>
              </a:rPr>
              <a:t> </a:t>
            </a:r>
            <a:r>
              <a:rPr lang="en-US" sz="900" dirty="0" smtClean="0"/>
              <a:t>justo tristique dui posuere tincidunt. In nec lacus laoreet orci varius imperdiet sit amet in augue. </a:t>
            </a:r>
            <a:endParaRPr lang="en-US" sz="900" dirty="0"/>
          </a:p>
        </p:txBody>
      </p:sp>
      <p:grpSp>
        <p:nvGrpSpPr>
          <p:cNvPr id="301" name="Group 300"/>
          <p:cNvGrpSpPr/>
          <p:nvPr/>
        </p:nvGrpSpPr>
        <p:grpSpPr>
          <a:xfrm>
            <a:off x="987424" y="1678253"/>
            <a:ext cx="6632576" cy="1493507"/>
            <a:chOff x="987424" y="1646238"/>
            <a:chExt cx="4575176" cy="1493507"/>
          </a:xfrm>
        </p:grpSpPr>
        <p:sp>
          <p:nvSpPr>
            <p:cNvPr id="2053" name="Freeform 5"/>
            <p:cNvSpPr>
              <a:spLocks/>
            </p:cNvSpPr>
            <p:nvPr/>
          </p:nvSpPr>
          <p:spPr bwMode="auto">
            <a:xfrm>
              <a:off x="987424" y="2095501"/>
              <a:ext cx="649288" cy="1038225"/>
            </a:xfrm>
            <a:custGeom>
              <a:avLst/>
              <a:gdLst/>
              <a:ahLst/>
              <a:cxnLst>
                <a:cxn ang="0">
                  <a:pos x="203" y="0"/>
                </a:cxn>
                <a:cxn ang="0">
                  <a:pos x="409" y="654"/>
                </a:cxn>
                <a:cxn ang="0">
                  <a:pos x="0" y="654"/>
                </a:cxn>
                <a:cxn ang="0">
                  <a:pos x="203" y="0"/>
                </a:cxn>
              </a:cxnLst>
              <a:rect l="0" t="0" r="r" b="b"/>
              <a:pathLst>
                <a:path w="409" h="654">
                  <a:moveTo>
                    <a:pt x="203" y="0"/>
                  </a:moveTo>
                  <a:lnTo>
                    <a:pt x="409" y="654"/>
                  </a:lnTo>
                  <a:lnTo>
                    <a:pt x="0" y="654"/>
                  </a:lnTo>
                  <a:lnTo>
                    <a:pt x="203" y="0"/>
                  </a:lnTo>
                  <a:close/>
                </a:path>
              </a:pathLst>
            </a:custGeom>
            <a:solidFill>
              <a:srgbClr val="512D07"/>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54" name="Freeform 6"/>
            <p:cNvSpPr>
              <a:spLocks/>
            </p:cNvSpPr>
            <p:nvPr/>
          </p:nvSpPr>
          <p:spPr bwMode="auto">
            <a:xfrm>
              <a:off x="987424" y="2095501"/>
              <a:ext cx="649288" cy="1038225"/>
            </a:xfrm>
            <a:custGeom>
              <a:avLst/>
              <a:gdLst/>
              <a:ahLst/>
              <a:cxnLst>
                <a:cxn ang="0">
                  <a:pos x="203" y="0"/>
                </a:cxn>
                <a:cxn ang="0">
                  <a:pos x="409" y="654"/>
                </a:cxn>
                <a:cxn ang="0">
                  <a:pos x="0" y="654"/>
                </a:cxn>
                <a:cxn ang="0">
                  <a:pos x="203" y="0"/>
                </a:cxn>
              </a:cxnLst>
              <a:rect l="0" t="0" r="r" b="b"/>
              <a:pathLst>
                <a:path w="409" h="654">
                  <a:moveTo>
                    <a:pt x="203" y="0"/>
                  </a:moveTo>
                  <a:lnTo>
                    <a:pt x="409" y="654"/>
                  </a:lnTo>
                  <a:lnTo>
                    <a:pt x="0" y="654"/>
                  </a:lnTo>
                  <a:lnTo>
                    <a:pt x="203"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55" name="Freeform 7"/>
            <p:cNvSpPr>
              <a:spLocks/>
            </p:cNvSpPr>
            <p:nvPr/>
          </p:nvSpPr>
          <p:spPr bwMode="auto">
            <a:xfrm>
              <a:off x="1314449" y="2103438"/>
              <a:ext cx="322263" cy="1030288"/>
            </a:xfrm>
            <a:custGeom>
              <a:avLst/>
              <a:gdLst/>
              <a:ahLst/>
              <a:cxnLst>
                <a:cxn ang="0">
                  <a:pos x="0" y="0"/>
                </a:cxn>
                <a:cxn ang="0">
                  <a:pos x="0" y="649"/>
                </a:cxn>
                <a:cxn ang="0">
                  <a:pos x="203" y="649"/>
                </a:cxn>
                <a:cxn ang="0">
                  <a:pos x="0" y="0"/>
                </a:cxn>
              </a:cxnLst>
              <a:rect l="0" t="0" r="r" b="b"/>
              <a:pathLst>
                <a:path w="203" h="649">
                  <a:moveTo>
                    <a:pt x="0" y="0"/>
                  </a:moveTo>
                  <a:lnTo>
                    <a:pt x="0" y="649"/>
                  </a:lnTo>
                  <a:lnTo>
                    <a:pt x="203" y="649"/>
                  </a:lnTo>
                  <a:lnTo>
                    <a:pt x="0" y="0"/>
                  </a:lnTo>
                  <a:close/>
                </a:path>
              </a:pathLst>
            </a:custGeom>
            <a:solidFill>
              <a:srgbClr val="412406">
                <a:alpha val="50000"/>
              </a:srgb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56" name="Freeform 8"/>
            <p:cNvSpPr>
              <a:spLocks/>
            </p:cNvSpPr>
            <p:nvPr/>
          </p:nvSpPr>
          <p:spPr bwMode="auto">
            <a:xfrm>
              <a:off x="1314449" y="2103438"/>
              <a:ext cx="322263" cy="1030288"/>
            </a:xfrm>
            <a:custGeom>
              <a:avLst/>
              <a:gdLst/>
              <a:ahLst/>
              <a:cxnLst>
                <a:cxn ang="0">
                  <a:pos x="0" y="0"/>
                </a:cxn>
                <a:cxn ang="0">
                  <a:pos x="0" y="649"/>
                </a:cxn>
                <a:cxn ang="0">
                  <a:pos x="203" y="649"/>
                </a:cxn>
                <a:cxn ang="0">
                  <a:pos x="0" y="0"/>
                </a:cxn>
              </a:cxnLst>
              <a:rect l="0" t="0" r="r" b="b"/>
              <a:pathLst>
                <a:path w="203" h="649">
                  <a:moveTo>
                    <a:pt x="0" y="0"/>
                  </a:moveTo>
                  <a:lnTo>
                    <a:pt x="0" y="649"/>
                  </a:lnTo>
                  <a:lnTo>
                    <a:pt x="203" y="649"/>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57" name="Freeform 9"/>
            <p:cNvSpPr>
              <a:spLocks/>
            </p:cNvSpPr>
            <p:nvPr/>
          </p:nvSpPr>
          <p:spPr bwMode="auto">
            <a:xfrm>
              <a:off x="1414132" y="1646238"/>
              <a:ext cx="679450" cy="1487488"/>
            </a:xfrm>
            <a:custGeom>
              <a:avLst/>
              <a:gdLst/>
              <a:ahLst/>
              <a:cxnLst>
                <a:cxn ang="0">
                  <a:pos x="215" y="0"/>
                </a:cxn>
                <a:cxn ang="0">
                  <a:pos x="428" y="937"/>
                </a:cxn>
                <a:cxn ang="0">
                  <a:pos x="0" y="937"/>
                </a:cxn>
                <a:cxn ang="0">
                  <a:pos x="215" y="0"/>
                </a:cxn>
              </a:cxnLst>
              <a:rect l="0" t="0" r="r" b="b"/>
              <a:pathLst>
                <a:path w="428" h="937">
                  <a:moveTo>
                    <a:pt x="215" y="0"/>
                  </a:moveTo>
                  <a:lnTo>
                    <a:pt x="428" y="937"/>
                  </a:lnTo>
                  <a:lnTo>
                    <a:pt x="0" y="937"/>
                  </a:lnTo>
                  <a:lnTo>
                    <a:pt x="215" y="0"/>
                  </a:lnTo>
                  <a:close/>
                </a:path>
              </a:pathLst>
            </a:custGeom>
            <a:solidFill>
              <a:srgbClr val="D84D5A">
                <a:alpha val="88000"/>
              </a:srgb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58" name="Freeform 10"/>
            <p:cNvSpPr>
              <a:spLocks/>
            </p:cNvSpPr>
            <p:nvPr/>
          </p:nvSpPr>
          <p:spPr bwMode="auto">
            <a:xfrm>
              <a:off x="1644649" y="1646238"/>
              <a:ext cx="679450" cy="1487488"/>
            </a:xfrm>
            <a:custGeom>
              <a:avLst/>
              <a:gdLst/>
              <a:ahLst/>
              <a:cxnLst>
                <a:cxn ang="0">
                  <a:pos x="215" y="0"/>
                </a:cxn>
                <a:cxn ang="0">
                  <a:pos x="428" y="937"/>
                </a:cxn>
                <a:cxn ang="0">
                  <a:pos x="0" y="937"/>
                </a:cxn>
                <a:cxn ang="0">
                  <a:pos x="215" y="0"/>
                </a:cxn>
              </a:cxnLst>
              <a:rect l="0" t="0" r="r" b="b"/>
              <a:pathLst>
                <a:path w="428" h="937">
                  <a:moveTo>
                    <a:pt x="215" y="0"/>
                  </a:moveTo>
                  <a:lnTo>
                    <a:pt x="428" y="937"/>
                  </a:lnTo>
                  <a:lnTo>
                    <a:pt x="0" y="937"/>
                  </a:lnTo>
                  <a:lnTo>
                    <a:pt x="215"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59" name="Freeform 11"/>
            <p:cNvSpPr>
              <a:spLocks/>
            </p:cNvSpPr>
            <p:nvPr/>
          </p:nvSpPr>
          <p:spPr bwMode="auto">
            <a:xfrm>
              <a:off x="1755445" y="1657351"/>
              <a:ext cx="338138" cy="1476375"/>
            </a:xfrm>
            <a:custGeom>
              <a:avLst/>
              <a:gdLst/>
              <a:ahLst/>
              <a:cxnLst>
                <a:cxn ang="0">
                  <a:pos x="0" y="0"/>
                </a:cxn>
                <a:cxn ang="0">
                  <a:pos x="0" y="930"/>
                </a:cxn>
                <a:cxn ang="0">
                  <a:pos x="213" y="930"/>
                </a:cxn>
                <a:cxn ang="0">
                  <a:pos x="213" y="930"/>
                </a:cxn>
                <a:cxn ang="0">
                  <a:pos x="213" y="930"/>
                </a:cxn>
                <a:cxn ang="0">
                  <a:pos x="0" y="0"/>
                </a:cxn>
              </a:cxnLst>
              <a:rect l="0" t="0" r="r" b="b"/>
              <a:pathLst>
                <a:path w="213" h="930">
                  <a:moveTo>
                    <a:pt x="0" y="0"/>
                  </a:moveTo>
                  <a:lnTo>
                    <a:pt x="0" y="930"/>
                  </a:lnTo>
                  <a:lnTo>
                    <a:pt x="213" y="930"/>
                  </a:lnTo>
                  <a:lnTo>
                    <a:pt x="213" y="930"/>
                  </a:lnTo>
                  <a:lnTo>
                    <a:pt x="213" y="930"/>
                  </a:lnTo>
                  <a:lnTo>
                    <a:pt x="0" y="0"/>
                  </a:lnTo>
                  <a:close/>
                </a:path>
              </a:pathLst>
            </a:custGeom>
            <a:solidFill>
              <a:srgbClr val="AD3E48"/>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0" name="Freeform 12"/>
            <p:cNvSpPr>
              <a:spLocks/>
            </p:cNvSpPr>
            <p:nvPr/>
          </p:nvSpPr>
          <p:spPr bwMode="auto">
            <a:xfrm>
              <a:off x="1985962" y="1657351"/>
              <a:ext cx="338138" cy="1476375"/>
            </a:xfrm>
            <a:custGeom>
              <a:avLst/>
              <a:gdLst/>
              <a:ahLst/>
              <a:cxnLst>
                <a:cxn ang="0">
                  <a:pos x="0" y="0"/>
                </a:cxn>
                <a:cxn ang="0">
                  <a:pos x="0" y="930"/>
                </a:cxn>
                <a:cxn ang="0">
                  <a:pos x="213" y="930"/>
                </a:cxn>
                <a:cxn ang="0">
                  <a:pos x="213" y="930"/>
                </a:cxn>
                <a:cxn ang="0">
                  <a:pos x="213" y="930"/>
                </a:cxn>
                <a:cxn ang="0">
                  <a:pos x="0" y="0"/>
                </a:cxn>
              </a:cxnLst>
              <a:rect l="0" t="0" r="r" b="b"/>
              <a:pathLst>
                <a:path w="213" h="930">
                  <a:moveTo>
                    <a:pt x="0" y="0"/>
                  </a:moveTo>
                  <a:lnTo>
                    <a:pt x="0" y="930"/>
                  </a:lnTo>
                  <a:lnTo>
                    <a:pt x="213" y="930"/>
                  </a:lnTo>
                  <a:lnTo>
                    <a:pt x="213" y="930"/>
                  </a:lnTo>
                  <a:lnTo>
                    <a:pt x="213" y="930"/>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1" name="Freeform 13"/>
            <p:cNvSpPr>
              <a:spLocks/>
            </p:cNvSpPr>
            <p:nvPr/>
          </p:nvSpPr>
          <p:spPr bwMode="auto">
            <a:xfrm>
              <a:off x="1905000" y="2379663"/>
              <a:ext cx="635000" cy="754063"/>
            </a:xfrm>
            <a:custGeom>
              <a:avLst/>
              <a:gdLst/>
              <a:ahLst/>
              <a:cxnLst>
                <a:cxn ang="0">
                  <a:pos x="202" y="0"/>
                </a:cxn>
                <a:cxn ang="0">
                  <a:pos x="400" y="475"/>
                </a:cxn>
                <a:cxn ang="0">
                  <a:pos x="0" y="475"/>
                </a:cxn>
                <a:cxn ang="0">
                  <a:pos x="202" y="0"/>
                </a:cxn>
              </a:cxnLst>
              <a:rect l="0" t="0" r="r" b="b"/>
              <a:pathLst>
                <a:path w="400" h="475">
                  <a:moveTo>
                    <a:pt x="202" y="0"/>
                  </a:moveTo>
                  <a:lnTo>
                    <a:pt x="400" y="475"/>
                  </a:lnTo>
                  <a:lnTo>
                    <a:pt x="0" y="475"/>
                  </a:lnTo>
                  <a:lnTo>
                    <a:pt x="202" y="0"/>
                  </a:lnTo>
                  <a:close/>
                </a:path>
              </a:pathLst>
            </a:custGeom>
            <a:solidFill>
              <a:srgbClr val="23C7E3">
                <a:alpha val="89804"/>
              </a:srgb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3" name="Freeform 15"/>
            <p:cNvSpPr>
              <a:spLocks/>
            </p:cNvSpPr>
            <p:nvPr/>
          </p:nvSpPr>
          <p:spPr bwMode="auto">
            <a:xfrm>
              <a:off x="2644774" y="2386013"/>
              <a:ext cx="314325" cy="747713"/>
            </a:xfrm>
            <a:custGeom>
              <a:avLst/>
              <a:gdLst/>
              <a:ahLst/>
              <a:cxnLst>
                <a:cxn ang="0">
                  <a:pos x="0" y="0"/>
                </a:cxn>
                <a:cxn ang="0">
                  <a:pos x="0" y="0"/>
                </a:cxn>
                <a:cxn ang="0">
                  <a:pos x="198" y="471"/>
                </a:cxn>
                <a:cxn ang="0">
                  <a:pos x="0" y="0"/>
                </a:cxn>
              </a:cxnLst>
              <a:rect l="0" t="0" r="r" b="b"/>
              <a:pathLst>
                <a:path w="198" h="471">
                  <a:moveTo>
                    <a:pt x="0" y="0"/>
                  </a:moveTo>
                  <a:lnTo>
                    <a:pt x="0" y="0"/>
                  </a:lnTo>
                  <a:lnTo>
                    <a:pt x="198" y="471"/>
                  </a:lnTo>
                  <a:lnTo>
                    <a:pt x="0" y="0"/>
                  </a:lnTo>
                  <a:close/>
                </a:path>
              </a:pathLst>
            </a:custGeom>
            <a:solidFill>
              <a:srgbClr val="CCCCCC"/>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4" name="Freeform 16"/>
            <p:cNvSpPr>
              <a:spLocks/>
            </p:cNvSpPr>
            <p:nvPr/>
          </p:nvSpPr>
          <p:spPr bwMode="auto">
            <a:xfrm>
              <a:off x="2644774" y="2386013"/>
              <a:ext cx="314325" cy="747713"/>
            </a:xfrm>
            <a:custGeom>
              <a:avLst/>
              <a:gdLst/>
              <a:ahLst/>
              <a:cxnLst>
                <a:cxn ang="0">
                  <a:pos x="0" y="0"/>
                </a:cxn>
                <a:cxn ang="0">
                  <a:pos x="0" y="0"/>
                </a:cxn>
                <a:cxn ang="0">
                  <a:pos x="198" y="471"/>
                </a:cxn>
                <a:cxn ang="0">
                  <a:pos x="0" y="0"/>
                </a:cxn>
              </a:cxnLst>
              <a:rect l="0" t="0" r="r" b="b"/>
              <a:pathLst>
                <a:path w="198" h="471">
                  <a:moveTo>
                    <a:pt x="0" y="0"/>
                  </a:moveTo>
                  <a:lnTo>
                    <a:pt x="0" y="0"/>
                  </a:lnTo>
                  <a:lnTo>
                    <a:pt x="198" y="471"/>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5" name="Freeform 17"/>
            <p:cNvSpPr>
              <a:spLocks/>
            </p:cNvSpPr>
            <p:nvPr/>
          </p:nvSpPr>
          <p:spPr bwMode="auto">
            <a:xfrm>
              <a:off x="2225675" y="2386013"/>
              <a:ext cx="314325" cy="747713"/>
            </a:xfrm>
            <a:custGeom>
              <a:avLst/>
              <a:gdLst/>
              <a:ahLst/>
              <a:cxnLst>
                <a:cxn ang="0">
                  <a:pos x="0" y="0"/>
                </a:cxn>
                <a:cxn ang="0">
                  <a:pos x="0" y="471"/>
                </a:cxn>
                <a:cxn ang="0">
                  <a:pos x="198" y="471"/>
                </a:cxn>
                <a:cxn ang="0">
                  <a:pos x="198" y="471"/>
                </a:cxn>
                <a:cxn ang="0">
                  <a:pos x="198" y="471"/>
                </a:cxn>
                <a:cxn ang="0">
                  <a:pos x="0" y="0"/>
                </a:cxn>
              </a:cxnLst>
              <a:rect l="0" t="0" r="r" b="b"/>
              <a:pathLst>
                <a:path w="198" h="471">
                  <a:moveTo>
                    <a:pt x="0" y="0"/>
                  </a:moveTo>
                  <a:lnTo>
                    <a:pt x="0" y="471"/>
                  </a:lnTo>
                  <a:lnTo>
                    <a:pt x="198" y="471"/>
                  </a:lnTo>
                  <a:lnTo>
                    <a:pt x="198" y="471"/>
                  </a:lnTo>
                  <a:lnTo>
                    <a:pt x="198" y="471"/>
                  </a:lnTo>
                  <a:lnTo>
                    <a:pt x="0" y="0"/>
                  </a:lnTo>
                  <a:close/>
                </a:path>
              </a:pathLst>
            </a:custGeom>
            <a:solidFill>
              <a:srgbClr val="1C9FB6"/>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6" name="Freeform 18"/>
            <p:cNvSpPr>
              <a:spLocks/>
            </p:cNvSpPr>
            <p:nvPr/>
          </p:nvSpPr>
          <p:spPr bwMode="auto">
            <a:xfrm>
              <a:off x="2644774" y="2386013"/>
              <a:ext cx="314325" cy="747713"/>
            </a:xfrm>
            <a:custGeom>
              <a:avLst/>
              <a:gdLst/>
              <a:ahLst/>
              <a:cxnLst>
                <a:cxn ang="0">
                  <a:pos x="0" y="0"/>
                </a:cxn>
                <a:cxn ang="0">
                  <a:pos x="0" y="471"/>
                </a:cxn>
                <a:cxn ang="0">
                  <a:pos x="198" y="471"/>
                </a:cxn>
                <a:cxn ang="0">
                  <a:pos x="198" y="471"/>
                </a:cxn>
                <a:cxn ang="0">
                  <a:pos x="198" y="471"/>
                </a:cxn>
                <a:cxn ang="0">
                  <a:pos x="0" y="0"/>
                </a:cxn>
              </a:cxnLst>
              <a:rect l="0" t="0" r="r" b="b"/>
              <a:pathLst>
                <a:path w="198" h="471">
                  <a:moveTo>
                    <a:pt x="0" y="0"/>
                  </a:moveTo>
                  <a:lnTo>
                    <a:pt x="0" y="471"/>
                  </a:lnTo>
                  <a:lnTo>
                    <a:pt x="198" y="471"/>
                  </a:lnTo>
                  <a:lnTo>
                    <a:pt x="198" y="471"/>
                  </a:lnTo>
                  <a:lnTo>
                    <a:pt x="198" y="471"/>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7" name="Freeform 19"/>
            <p:cNvSpPr>
              <a:spLocks/>
            </p:cNvSpPr>
            <p:nvPr/>
          </p:nvSpPr>
          <p:spPr bwMode="auto">
            <a:xfrm>
              <a:off x="2329342" y="2020888"/>
              <a:ext cx="631825" cy="1112838"/>
            </a:xfrm>
            <a:custGeom>
              <a:avLst/>
              <a:gdLst/>
              <a:ahLst/>
              <a:cxnLst>
                <a:cxn ang="0">
                  <a:pos x="199" y="0"/>
                </a:cxn>
                <a:cxn ang="0">
                  <a:pos x="398" y="701"/>
                </a:cxn>
                <a:cxn ang="0">
                  <a:pos x="0" y="701"/>
                </a:cxn>
                <a:cxn ang="0">
                  <a:pos x="199" y="0"/>
                </a:cxn>
              </a:cxnLst>
              <a:rect l="0" t="0" r="r" b="b"/>
              <a:pathLst>
                <a:path w="398" h="701">
                  <a:moveTo>
                    <a:pt x="199" y="0"/>
                  </a:moveTo>
                  <a:lnTo>
                    <a:pt x="398" y="701"/>
                  </a:lnTo>
                  <a:lnTo>
                    <a:pt x="0" y="701"/>
                  </a:lnTo>
                  <a:lnTo>
                    <a:pt x="199" y="0"/>
                  </a:lnTo>
                  <a:close/>
                </a:path>
              </a:pathLst>
            </a:custGeom>
            <a:solidFill>
              <a:srgbClr val="2E807D">
                <a:alpha val="90000"/>
              </a:srgb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8" name="Freeform 20"/>
            <p:cNvSpPr>
              <a:spLocks/>
            </p:cNvSpPr>
            <p:nvPr/>
          </p:nvSpPr>
          <p:spPr bwMode="auto">
            <a:xfrm>
              <a:off x="2959099" y="2020888"/>
              <a:ext cx="631825" cy="1112838"/>
            </a:xfrm>
            <a:custGeom>
              <a:avLst/>
              <a:gdLst/>
              <a:ahLst/>
              <a:cxnLst>
                <a:cxn ang="0">
                  <a:pos x="199" y="0"/>
                </a:cxn>
                <a:cxn ang="0">
                  <a:pos x="398" y="701"/>
                </a:cxn>
                <a:cxn ang="0">
                  <a:pos x="0" y="701"/>
                </a:cxn>
                <a:cxn ang="0">
                  <a:pos x="199" y="0"/>
                </a:cxn>
              </a:cxnLst>
              <a:rect l="0" t="0" r="r" b="b"/>
              <a:pathLst>
                <a:path w="398" h="701">
                  <a:moveTo>
                    <a:pt x="199" y="0"/>
                  </a:moveTo>
                  <a:lnTo>
                    <a:pt x="398" y="701"/>
                  </a:lnTo>
                  <a:lnTo>
                    <a:pt x="0" y="701"/>
                  </a:lnTo>
                  <a:lnTo>
                    <a:pt x="199"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9" name="Freeform 21"/>
            <p:cNvSpPr>
              <a:spLocks/>
            </p:cNvSpPr>
            <p:nvPr/>
          </p:nvSpPr>
          <p:spPr bwMode="auto">
            <a:xfrm>
              <a:off x="2650017" y="2028826"/>
              <a:ext cx="311150" cy="1104900"/>
            </a:xfrm>
            <a:custGeom>
              <a:avLst/>
              <a:gdLst/>
              <a:ahLst/>
              <a:cxnLst>
                <a:cxn ang="0">
                  <a:pos x="0" y="0"/>
                </a:cxn>
                <a:cxn ang="0">
                  <a:pos x="0" y="696"/>
                </a:cxn>
                <a:cxn ang="0">
                  <a:pos x="196" y="696"/>
                </a:cxn>
                <a:cxn ang="0">
                  <a:pos x="0" y="0"/>
                </a:cxn>
              </a:cxnLst>
              <a:rect l="0" t="0" r="r" b="b"/>
              <a:pathLst>
                <a:path w="196" h="696">
                  <a:moveTo>
                    <a:pt x="0" y="0"/>
                  </a:moveTo>
                  <a:lnTo>
                    <a:pt x="0" y="696"/>
                  </a:lnTo>
                  <a:lnTo>
                    <a:pt x="196" y="696"/>
                  </a:lnTo>
                  <a:lnTo>
                    <a:pt x="0" y="0"/>
                  </a:lnTo>
                  <a:close/>
                </a:path>
              </a:pathLst>
            </a:custGeom>
            <a:solidFill>
              <a:srgbClr val="256664"/>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70" name="Freeform 22"/>
            <p:cNvSpPr>
              <a:spLocks/>
            </p:cNvSpPr>
            <p:nvPr/>
          </p:nvSpPr>
          <p:spPr bwMode="auto">
            <a:xfrm>
              <a:off x="3279774" y="2028826"/>
              <a:ext cx="311150" cy="1104900"/>
            </a:xfrm>
            <a:custGeom>
              <a:avLst/>
              <a:gdLst/>
              <a:ahLst/>
              <a:cxnLst>
                <a:cxn ang="0">
                  <a:pos x="0" y="0"/>
                </a:cxn>
                <a:cxn ang="0">
                  <a:pos x="0" y="696"/>
                </a:cxn>
                <a:cxn ang="0">
                  <a:pos x="196" y="696"/>
                </a:cxn>
                <a:cxn ang="0">
                  <a:pos x="0" y="0"/>
                </a:cxn>
              </a:cxnLst>
              <a:rect l="0" t="0" r="r" b="b"/>
              <a:pathLst>
                <a:path w="196" h="696">
                  <a:moveTo>
                    <a:pt x="0" y="0"/>
                  </a:moveTo>
                  <a:lnTo>
                    <a:pt x="0" y="696"/>
                  </a:lnTo>
                  <a:lnTo>
                    <a:pt x="196" y="696"/>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71" name="Freeform 23"/>
            <p:cNvSpPr>
              <a:spLocks/>
            </p:cNvSpPr>
            <p:nvPr/>
          </p:nvSpPr>
          <p:spPr bwMode="auto">
            <a:xfrm>
              <a:off x="2743200" y="2228851"/>
              <a:ext cx="620713" cy="904875"/>
            </a:xfrm>
            <a:custGeom>
              <a:avLst/>
              <a:gdLst/>
              <a:ahLst/>
              <a:cxnLst>
                <a:cxn ang="0">
                  <a:pos x="196" y="0"/>
                </a:cxn>
                <a:cxn ang="0">
                  <a:pos x="391" y="570"/>
                </a:cxn>
                <a:cxn ang="0">
                  <a:pos x="0" y="570"/>
                </a:cxn>
                <a:cxn ang="0">
                  <a:pos x="196" y="0"/>
                </a:cxn>
              </a:cxnLst>
              <a:rect l="0" t="0" r="r" b="b"/>
              <a:pathLst>
                <a:path w="391" h="570">
                  <a:moveTo>
                    <a:pt x="196" y="0"/>
                  </a:moveTo>
                  <a:lnTo>
                    <a:pt x="391" y="570"/>
                  </a:lnTo>
                  <a:lnTo>
                    <a:pt x="0" y="570"/>
                  </a:lnTo>
                  <a:lnTo>
                    <a:pt x="196" y="0"/>
                  </a:lnTo>
                  <a:close/>
                </a:path>
              </a:pathLst>
            </a:custGeom>
            <a:solidFill>
              <a:srgbClr val="FCC945">
                <a:alpha val="90000"/>
              </a:srgb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72" name="Freeform 24"/>
            <p:cNvSpPr>
              <a:spLocks/>
            </p:cNvSpPr>
            <p:nvPr/>
          </p:nvSpPr>
          <p:spPr bwMode="auto">
            <a:xfrm>
              <a:off x="3602037" y="2228851"/>
              <a:ext cx="620713" cy="904875"/>
            </a:xfrm>
            <a:custGeom>
              <a:avLst/>
              <a:gdLst/>
              <a:ahLst/>
              <a:cxnLst>
                <a:cxn ang="0">
                  <a:pos x="196" y="0"/>
                </a:cxn>
                <a:cxn ang="0">
                  <a:pos x="391" y="570"/>
                </a:cxn>
                <a:cxn ang="0">
                  <a:pos x="0" y="570"/>
                </a:cxn>
                <a:cxn ang="0">
                  <a:pos x="196" y="0"/>
                </a:cxn>
              </a:cxnLst>
              <a:rect l="0" t="0" r="r" b="b"/>
              <a:pathLst>
                <a:path w="391" h="570">
                  <a:moveTo>
                    <a:pt x="196" y="0"/>
                  </a:moveTo>
                  <a:lnTo>
                    <a:pt x="391" y="570"/>
                  </a:lnTo>
                  <a:lnTo>
                    <a:pt x="0" y="570"/>
                  </a:lnTo>
                  <a:lnTo>
                    <a:pt x="196"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73" name="Freeform 25"/>
            <p:cNvSpPr>
              <a:spLocks/>
            </p:cNvSpPr>
            <p:nvPr/>
          </p:nvSpPr>
          <p:spPr bwMode="auto">
            <a:xfrm>
              <a:off x="3917949" y="2232026"/>
              <a:ext cx="304800" cy="901700"/>
            </a:xfrm>
            <a:custGeom>
              <a:avLst/>
              <a:gdLst/>
              <a:ahLst/>
              <a:cxnLst>
                <a:cxn ang="0">
                  <a:pos x="0" y="0"/>
                </a:cxn>
                <a:cxn ang="0">
                  <a:pos x="0" y="0"/>
                </a:cxn>
                <a:cxn ang="0">
                  <a:pos x="192" y="568"/>
                </a:cxn>
                <a:cxn ang="0">
                  <a:pos x="0" y="0"/>
                </a:cxn>
              </a:cxnLst>
              <a:rect l="0" t="0" r="r" b="b"/>
              <a:pathLst>
                <a:path w="192" h="568">
                  <a:moveTo>
                    <a:pt x="0" y="0"/>
                  </a:moveTo>
                  <a:lnTo>
                    <a:pt x="0" y="0"/>
                  </a:lnTo>
                  <a:lnTo>
                    <a:pt x="192" y="568"/>
                  </a:lnTo>
                  <a:lnTo>
                    <a:pt x="0" y="0"/>
                  </a:lnTo>
                  <a:close/>
                </a:path>
              </a:pathLst>
            </a:custGeom>
            <a:solidFill>
              <a:srgbClr val="CCCCCC"/>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74" name="Freeform 26"/>
            <p:cNvSpPr>
              <a:spLocks/>
            </p:cNvSpPr>
            <p:nvPr/>
          </p:nvSpPr>
          <p:spPr bwMode="auto">
            <a:xfrm>
              <a:off x="3917949" y="2232026"/>
              <a:ext cx="304800" cy="901700"/>
            </a:xfrm>
            <a:custGeom>
              <a:avLst/>
              <a:gdLst/>
              <a:ahLst/>
              <a:cxnLst>
                <a:cxn ang="0">
                  <a:pos x="0" y="0"/>
                </a:cxn>
                <a:cxn ang="0">
                  <a:pos x="0" y="0"/>
                </a:cxn>
                <a:cxn ang="0">
                  <a:pos x="192" y="568"/>
                </a:cxn>
                <a:cxn ang="0">
                  <a:pos x="0" y="0"/>
                </a:cxn>
              </a:cxnLst>
              <a:rect l="0" t="0" r="r" b="b"/>
              <a:pathLst>
                <a:path w="192" h="568">
                  <a:moveTo>
                    <a:pt x="0" y="0"/>
                  </a:moveTo>
                  <a:lnTo>
                    <a:pt x="0" y="0"/>
                  </a:lnTo>
                  <a:lnTo>
                    <a:pt x="192" y="568"/>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75" name="Freeform 27"/>
            <p:cNvSpPr>
              <a:spLocks/>
            </p:cNvSpPr>
            <p:nvPr/>
          </p:nvSpPr>
          <p:spPr bwMode="auto">
            <a:xfrm>
              <a:off x="3059112" y="2232026"/>
              <a:ext cx="304800" cy="901700"/>
            </a:xfrm>
            <a:custGeom>
              <a:avLst/>
              <a:gdLst/>
              <a:ahLst/>
              <a:cxnLst>
                <a:cxn ang="0">
                  <a:pos x="0" y="0"/>
                </a:cxn>
                <a:cxn ang="0">
                  <a:pos x="0" y="568"/>
                </a:cxn>
                <a:cxn ang="0">
                  <a:pos x="192" y="568"/>
                </a:cxn>
                <a:cxn ang="0">
                  <a:pos x="0" y="0"/>
                </a:cxn>
              </a:cxnLst>
              <a:rect l="0" t="0" r="r" b="b"/>
              <a:pathLst>
                <a:path w="192" h="568">
                  <a:moveTo>
                    <a:pt x="0" y="0"/>
                  </a:moveTo>
                  <a:lnTo>
                    <a:pt x="0" y="568"/>
                  </a:lnTo>
                  <a:lnTo>
                    <a:pt x="192" y="568"/>
                  </a:lnTo>
                  <a:lnTo>
                    <a:pt x="0" y="0"/>
                  </a:lnTo>
                  <a:close/>
                </a:path>
              </a:pathLst>
            </a:custGeom>
            <a:solidFill>
              <a:srgbClr val="CAA137"/>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76" name="Freeform 28"/>
            <p:cNvSpPr>
              <a:spLocks/>
            </p:cNvSpPr>
            <p:nvPr/>
          </p:nvSpPr>
          <p:spPr bwMode="auto">
            <a:xfrm>
              <a:off x="3917949" y="2232026"/>
              <a:ext cx="304800" cy="901700"/>
            </a:xfrm>
            <a:custGeom>
              <a:avLst/>
              <a:gdLst/>
              <a:ahLst/>
              <a:cxnLst>
                <a:cxn ang="0">
                  <a:pos x="0" y="0"/>
                </a:cxn>
                <a:cxn ang="0">
                  <a:pos x="0" y="568"/>
                </a:cxn>
                <a:cxn ang="0">
                  <a:pos x="192" y="568"/>
                </a:cxn>
                <a:cxn ang="0">
                  <a:pos x="0" y="0"/>
                </a:cxn>
              </a:cxnLst>
              <a:rect l="0" t="0" r="r" b="b"/>
              <a:pathLst>
                <a:path w="192" h="568">
                  <a:moveTo>
                    <a:pt x="0" y="0"/>
                  </a:moveTo>
                  <a:lnTo>
                    <a:pt x="0" y="568"/>
                  </a:lnTo>
                  <a:lnTo>
                    <a:pt x="192" y="568"/>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77" name="Freeform 29"/>
            <p:cNvSpPr>
              <a:spLocks/>
            </p:cNvSpPr>
            <p:nvPr/>
          </p:nvSpPr>
          <p:spPr bwMode="auto">
            <a:xfrm>
              <a:off x="3124200" y="1809751"/>
              <a:ext cx="661988" cy="1323975"/>
            </a:xfrm>
            <a:custGeom>
              <a:avLst/>
              <a:gdLst/>
              <a:ahLst/>
              <a:cxnLst>
                <a:cxn ang="0">
                  <a:pos x="209" y="0"/>
                </a:cxn>
                <a:cxn ang="0">
                  <a:pos x="417" y="834"/>
                </a:cxn>
                <a:cxn ang="0">
                  <a:pos x="0" y="834"/>
                </a:cxn>
                <a:cxn ang="0">
                  <a:pos x="209" y="0"/>
                </a:cxn>
              </a:cxnLst>
              <a:rect l="0" t="0" r="r" b="b"/>
              <a:pathLst>
                <a:path w="417" h="834">
                  <a:moveTo>
                    <a:pt x="209" y="0"/>
                  </a:moveTo>
                  <a:lnTo>
                    <a:pt x="417" y="834"/>
                  </a:lnTo>
                  <a:lnTo>
                    <a:pt x="0" y="834"/>
                  </a:lnTo>
                  <a:lnTo>
                    <a:pt x="209" y="0"/>
                  </a:lnTo>
                  <a:close/>
                </a:path>
              </a:pathLst>
            </a:custGeom>
            <a:solidFill>
              <a:srgbClr val="A1B742">
                <a:alpha val="90000"/>
              </a:srgb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78" name="Freeform 30"/>
            <p:cNvSpPr>
              <a:spLocks/>
            </p:cNvSpPr>
            <p:nvPr/>
          </p:nvSpPr>
          <p:spPr bwMode="auto">
            <a:xfrm>
              <a:off x="4229099" y="1809751"/>
              <a:ext cx="661988" cy="1323975"/>
            </a:xfrm>
            <a:custGeom>
              <a:avLst/>
              <a:gdLst/>
              <a:ahLst/>
              <a:cxnLst>
                <a:cxn ang="0">
                  <a:pos x="209" y="0"/>
                </a:cxn>
                <a:cxn ang="0">
                  <a:pos x="417" y="834"/>
                </a:cxn>
                <a:cxn ang="0">
                  <a:pos x="0" y="834"/>
                </a:cxn>
                <a:cxn ang="0">
                  <a:pos x="209" y="0"/>
                </a:cxn>
              </a:cxnLst>
              <a:rect l="0" t="0" r="r" b="b"/>
              <a:pathLst>
                <a:path w="417" h="834">
                  <a:moveTo>
                    <a:pt x="209" y="0"/>
                  </a:moveTo>
                  <a:lnTo>
                    <a:pt x="417" y="834"/>
                  </a:lnTo>
                  <a:lnTo>
                    <a:pt x="0" y="834"/>
                  </a:lnTo>
                  <a:lnTo>
                    <a:pt x="209"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79" name="Freeform 31"/>
            <p:cNvSpPr>
              <a:spLocks/>
            </p:cNvSpPr>
            <p:nvPr/>
          </p:nvSpPr>
          <p:spPr bwMode="auto">
            <a:xfrm>
              <a:off x="3459163" y="1820863"/>
              <a:ext cx="327025" cy="1312863"/>
            </a:xfrm>
            <a:custGeom>
              <a:avLst/>
              <a:gdLst/>
              <a:ahLst/>
              <a:cxnLst>
                <a:cxn ang="0">
                  <a:pos x="0" y="0"/>
                </a:cxn>
                <a:cxn ang="0">
                  <a:pos x="0" y="827"/>
                </a:cxn>
                <a:cxn ang="0">
                  <a:pos x="206" y="827"/>
                </a:cxn>
                <a:cxn ang="0">
                  <a:pos x="203" y="827"/>
                </a:cxn>
                <a:cxn ang="0">
                  <a:pos x="206" y="825"/>
                </a:cxn>
                <a:cxn ang="0">
                  <a:pos x="0" y="0"/>
                </a:cxn>
              </a:cxnLst>
              <a:rect l="0" t="0" r="r" b="b"/>
              <a:pathLst>
                <a:path w="206" h="827">
                  <a:moveTo>
                    <a:pt x="0" y="0"/>
                  </a:moveTo>
                  <a:lnTo>
                    <a:pt x="0" y="827"/>
                  </a:lnTo>
                  <a:lnTo>
                    <a:pt x="206" y="827"/>
                  </a:lnTo>
                  <a:lnTo>
                    <a:pt x="203" y="827"/>
                  </a:lnTo>
                  <a:lnTo>
                    <a:pt x="206" y="825"/>
                  </a:lnTo>
                  <a:lnTo>
                    <a:pt x="0" y="0"/>
                  </a:lnTo>
                  <a:close/>
                </a:path>
              </a:pathLst>
            </a:custGeom>
            <a:solidFill>
              <a:srgbClr val="819235"/>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80" name="Freeform 32"/>
            <p:cNvSpPr>
              <a:spLocks/>
            </p:cNvSpPr>
            <p:nvPr/>
          </p:nvSpPr>
          <p:spPr bwMode="auto">
            <a:xfrm>
              <a:off x="4564062" y="1820863"/>
              <a:ext cx="327025" cy="1312863"/>
            </a:xfrm>
            <a:custGeom>
              <a:avLst/>
              <a:gdLst/>
              <a:ahLst/>
              <a:cxnLst>
                <a:cxn ang="0">
                  <a:pos x="0" y="0"/>
                </a:cxn>
                <a:cxn ang="0">
                  <a:pos x="0" y="827"/>
                </a:cxn>
                <a:cxn ang="0">
                  <a:pos x="206" y="827"/>
                </a:cxn>
                <a:cxn ang="0">
                  <a:pos x="203" y="827"/>
                </a:cxn>
                <a:cxn ang="0">
                  <a:pos x="206" y="825"/>
                </a:cxn>
                <a:cxn ang="0">
                  <a:pos x="0" y="0"/>
                </a:cxn>
              </a:cxnLst>
              <a:rect l="0" t="0" r="r" b="b"/>
              <a:pathLst>
                <a:path w="206" h="827">
                  <a:moveTo>
                    <a:pt x="0" y="0"/>
                  </a:moveTo>
                  <a:lnTo>
                    <a:pt x="0" y="827"/>
                  </a:lnTo>
                  <a:lnTo>
                    <a:pt x="206" y="827"/>
                  </a:lnTo>
                  <a:lnTo>
                    <a:pt x="203" y="827"/>
                  </a:lnTo>
                  <a:lnTo>
                    <a:pt x="206" y="825"/>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81" name="Freeform 33"/>
            <p:cNvSpPr>
              <a:spLocks/>
            </p:cNvSpPr>
            <p:nvPr/>
          </p:nvSpPr>
          <p:spPr bwMode="auto">
            <a:xfrm>
              <a:off x="3581400" y="2525713"/>
              <a:ext cx="620713" cy="608013"/>
            </a:xfrm>
            <a:custGeom>
              <a:avLst/>
              <a:gdLst/>
              <a:ahLst/>
              <a:cxnLst>
                <a:cxn ang="0">
                  <a:pos x="195" y="0"/>
                </a:cxn>
                <a:cxn ang="0">
                  <a:pos x="391" y="383"/>
                </a:cxn>
                <a:cxn ang="0">
                  <a:pos x="0" y="383"/>
                </a:cxn>
                <a:cxn ang="0">
                  <a:pos x="195" y="0"/>
                </a:cxn>
              </a:cxnLst>
              <a:rect l="0" t="0" r="r" b="b"/>
              <a:pathLst>
                <a:path w="391" h="383">
                  <a:moveTo>
                    <a:pt x="195" y="0"/>
                  </a:moveTo>
                  <a:lnTo>
                    <a:pt x="391" y="383"/>
                  </a:lnTo>
                  <a:lnTo>
                    <a:pt x="0" y="383"/>
                  </a:lnTo>
                  <a:lnTo>
                    <a:pt x="195" y="0"/>
                  </a:lnTo>
                  <a:close/>
                </a:path>
              </a:pathLst>
            </a:custGeom>
            <a:solidFill>
              <a:schemeClr val="bg1">
                <a:lumMod val="75000"/>
                <a:alpha val="90000"/>
              </a:scheme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dirty="0">
                <a:solidFill>
                  <a:schemeClr val="bg1">
                    <a:lumMod val="95000"/>
                  </a:schemeClr>
                </a:solidFill>
              </a:endParaRPr>
            </a:p>
          </p:txBody>
        </p:sp>
        <p:sp>
          <p:nvSpPr>
            <p:cNvPr id="2082" name="Freeform 34"/>
            <p:cNvSpPr>
              <a:spLocks/>
            </p:cNvSpPr>
            <p:nvPr/>
          </p:nvSpPr>
          <p:spPr bwMode="auto">
            <a:xfrm>
              <a:off x="4886324" y="2525713"/>
              <a:ext cx="620713" cy="608013"/>
            </a:xfrm>
            <a:custGeom>
              <a:avLst/>
              <a:gdLst/>
              <a:ahLst/>
              <a:cxnLst>
                <a:cxn ang="0">
                  <a:pos x="195" y="0"/>
                </a:cxn>
                <a:cxn ang="0">
                  <a:pos x="391" y="383"/>
                </a:cxn>
                <a:cxn ang="0">
                  <a:pos x="0" y="383"/>
                </a:cxn>
                <a:cxn ang="0">
                  <a:pos x="195" y="0"/>
                </a:cxn>
              </a:cxnLst>
              <a:rect l="0" t="0" r="r" b="b"/>
              <a:pathLst>
                <a:path w="391" h="383">
                  <a:moveTo>
                    <a:pt x="195" y="0"/>
                  </a:moveTo>
                  <a:lnTo>
                    <a:pt x="391" y="383"/>
                  </a:lnTo>
                  <a:lnTo>
                    <a:pt x="0" y="383"/>
                  </a:lnTo>
                  <a:lnTo>
                    <a:pt x="195"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83" name="Freeform 35"/>
            <p:cNvSpPr>
              <a:spLocks/>
            </p:cNvSpPr>
            <p:nvPr/>
          </p:nvSpPr>
          <p:spPr bwMode="auto">
            <a:xfrm>
              <a:off x="5199062" y="2530476"/>
              <a:ext cx="307975" cy="603250"/>
            </a:xfrm>
            <a:custGeom>
              <a:avLst/>
              <a:gdLst/>
              <a:ahLst/>
              <a:cxnLst>
                <a:cxn ang="0">
                  <a:pos x="0" y="0"/>
                </a:cxn>
                <a:cxn ang="0">
                  <a:pos x="0" y="0"/>
                </a:cxn>
                <a:cxn ang="0">
                  <a:pos x="194" y="380"/>
                </a:cxn>
                <a:cxn ang="0">
                  <a:pos x="0" y="0"/>
                </a:cxn>
              </a:cxnLst>
              <a:rect l="0" t="0" r="r" b="b"/>
              <a:pathLst>
                <a:path w="194" h="380">
                  <a:moveTo>
                    <a:pt x="0" y="0"/>
                  </a:moveTo>
                  <a:lnTo>
                    <a:pt x="0" y="0"/>
                  </a:lnTo>
                  <a:lnTo>
                    <a:pt x="194" y="380"/>
                  </a:lnTo>
                  <a:lnTo>
                    <a:pt x="0" y="0"/>
                  </a:lnTo>
                  <a:close/>
                </a:path>
              </a:pathLst>
            </a:custGeom>
            <a:solidFill>
              <a:srgbClr val="CCCCCC"/>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84" name="Freeform 36"/>
            <p:cNvSpPr>
              <a:spLocks/>
            </p:cNvSpPr>
            <p:nvPr/>
          </p:nvSpPr>
          <p:spPr bwMode="auto">
            <a:xfrm>
              <a:off x="5199062" y="2530476"/>
              <a:ext cx="307975" cy="603250"/>
            </a:xfrm>
            <a:custGeom>
              <a:avLst/>
              <a:gdLst/>
              <a:ahLst/>
              <a:cxnLst>
                <a:cxn ang="0">
                  <a:pos x="0" y="0"/>
                </a:cxn>
                <a:cxn ang="0">
                  <a:pos x="0" y="0"/>
                </a:cxn>
                <a:cxn ang="0">
                  <a:pos x="194" y="380"/>
                </a:cxn>
                <a:cxn ang="0">
                  <a:pos x="0" y="0"/>
                </a:cxn>
              </a:cxnLst>
              <a:rect l="0" t="0" r="r" b="b"/>
              <a:pathLst>
                <a:path w="194" h="380">
                  <a:moveTo>
                    <a:pt x="0" y="0"/>
                  </a:moveTo>
                  <a:lnTo>
                    <a:pt x="0" y="0"/>
                  </a:lnTo>
                  <a:lnTo>
                    <a:pt x="194" y="380"/>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85" name="Freeform 37"/>
            <p:cNvSpPr>
              <a:spLocks/>
            </p:cNvSpPr>
            <p:nvPr/>
          </p:nvSpPr>
          <p:spPr bwMode="auto">
            <a:xfrm>
              <a:off x="3894138" y="2530476"/>
              <a:ext cx="307975" cy="603250"/>
            </a:xfrm>
            <a:custGeom>
              <a:avLst/>
              <a:gdLst/>
              <a:ahLst/>
              <a:cxnLst>
                <a:cxn ang="0">
                  <a:pos x="0" y="0"/>
                </a:cxn>
                <a:cxn ang="0">
                  <a:pos x="0" y="380"/>
                </a:cxn>
                <a:cxn ang="0">
                  <a:pos x="194" y="380"/>
                </a:cxn>
                <a:cxn ang="0">
                  <a:pos x="0" y="0"/>
                </a:cxn>
              </a:cxnLst>
              <a:rect l="0" t="0" r="r" b="b"/>
              <a:pathLst>
                <a:path w="194" h="380">
                  <a:moveTo>
                    <a:pt x="0" y="0"/>
                  </a:moveTo>
                  <a:lnTo>
                    <a:pt x="0" y="380"/>
                  </a:lnTo>
                  <a:lnTo>
                    <a:pt x="194" y="380"/>
                  </a:lnTo>
                  <a:lnTo>
                    <a:pt x="0" y="0"/>
                  </a:lnTo>
                  <a:close/>
                </a:path>
              </a:pathLst>
            </a:custGeom>
            <a:solidFill>
              <a:srgbClr val="CCCCCC"/>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86" name="Freeform 38"/>
            <p:cNvSpPr>
              <a:spLocks/>
            </p:cNvSpPr>
            <p:nvPr/>
          </p:nvSpPr>
          <p:spPr bwMode="auto">
            <a:xfrm>
              <a:off x="5199062" y="2530476"/>
              <a:ext cx="307975" cy="603250"/>
            </a:xfrm>
            <a:custGeom>
              <a:avLst/>
              <a:gdLst/>
              <a:ahLst/>
              <a:cxnLst>
                <a:cxn ang="0">
                  <a:pos x="0" y="0"/>
                </a:cxn>
                <a:cxn ang="0">
                  <a:pos x="0" y="380"/>
                </a:cxn>
                <a:cxn ang="0">
                  <a:pos x="194" y="380"/>
                </a:cxn>
                <a:cxn ang="0">
                  <a:pos x="0" y="0"/>
                </a:cxn>
              </a:cxnLst>
              <a:rect l="0" t="0" r="r" b="b"/>
              <a:pathLst>
                <a:path w="194" h="380">
                  <a:moveTo>
                    <a:pt x="0" y="0"/>
                  </a:moveTo>
                  <a:lnTo>
                    <a:pt x="0" y="380"/>
                  </a:lnTo>
                  <a:lnTo>
                    <a:pt x="194" y="380"/>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87" name="Freeform 39"/>
            <p:cNvSpPr>
              <a:spLocks/>
            </p:cNvSpPr>
            <p:nvPr/>
          </p:nvSpPr>
          <p:spPr bwMode="auto">
            <a:xfrm>
              <a:off x="3986212" y="2246313"/>
              <a:ext cx="661988" cy="887413"/>
            </a:xfrm>
            <a:custGeom>
              <a:avLst/>
              <a:gdLst/>
              <a:ahLst/>
              <a:cxnLst>
                <a:cxn ang="0">
                  <a:pos x="209" y="0"/>
                </a:cxn>
                <a:cxn ang="0">
                  <a:pos x="417" y="559"/>
                </a:cxn>
                <a:cxn ang="0">
                  <a:pos x="0" y="559"/>
                </a:cxn>
                <a:cxn ang="0">
                  <a:pos x="209" y="0"/>
                </a:cxn>
              </a:cxnLst>
              <a:rect l="0" t="0" r="r" b="b"/>
              <a:pathLst>
                <a:path w="417" h="559">
                  <a:moveTo>
                    <a:pt x="209" y="0"/>
                  </a:moveTo>
                  <a:lnTo>
                    <a:pt x="417" y="559"/>
                  </a:lnTo>
                  <a:lnTo>
                    <a:pt x="0" y="559"/>
                  </a:lnTo>
                  <a:lnTo>
                    <a:pt x="209" y="0"/>
                  </a:lnTo>
                  <a:close/>
                </a:path>
              </a:pathLst>
            </a:custGeom>
            <a:solidFill>
              <a:srgbClr val="B09676">
                <a:alpha val="90000"/>
              </a:srgb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89" name="Freeform 41"/>
            <p:cNvSpPr>
              <a:spLocks/>
            </p:cNvSpPr>
            <p:nvPr/>
          </p:nvSpPr>
          <p:spPr bwMode="auto">
            <a:xfrm>
              <a:off x="4321174" y="2254251"/>
              <a:ext cx="327025" cy="879475"/>
            </a:xfrm>
            <a:custGeom>
              <a:avLst/>
              <a:gdLst/>
              <a:ahLst/>
              <a:cxnLst>
                <a:cxn ang="0">
                  <a:pos x="0" y="0"/>
                </a:cxn>
                <a:cxn ang="0">
                  <a:pos x="0" y="554"/>
                </a:cxn>
                <a:cxn ang="0">
                  <a:pos x="206" y="554"/>
                </a:cxn>
                <a:cxn ang="0">
                  <a:pos x="0" y="0"/>
                </a:cxn>
              </a:cxnLst>
              <a:rect l="0" t="0" r="r" b="b"/>
              <a:pathLst>
                <a:path w="206" h="554">
                  <a:moveTo>
                    <a:pt x="0" y="0"/>
                  </a:moveTo>
                  <a:lnTo>
                    <a:pt x="0" y="554"/>
                  </a:lnTo>
                  <a:lnTo>
                    <a:pt x="206" y="554"/>
                  </a:lnTo>
                  <a:lnTo>
                    <a:pt x="0" y="0"/>
                  </a:lnTo>
                  <a:close/>
                </a:path>
              </a:pathLst>
            </a:custGeom>
            <a:solidFill>
              <a:srgbClr val="8D785E"/>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95" name="Freeform 29"/>
            <p:cNvSpPr>
              <a:spLocks/>
            </p:cNvSpPr>
            <p:nvPr/>
          </p:nvSpPr>
          <p:spPr bwMode="auto">
            <a:xfrm>
              <a:off x="4443412" y="1809750"/>
              <a:ext cx="661988" cy="1323975"/>
            </a:xfrm>
            <a:custGeom>
              <a:avLst/>
              <a:gdLst/>
              <a:ahLst/>
              <a:cxnLst>
                <a:cxn ang="0">
                  <a:pos x="209" y="0"/>
                </a:cxn>
                <a:cxn ang="0">
                  <a:pos x="417" y="834"/>
                </a:cxn>
                <a:cxn ang="0">
                  <a:pos x="0" y="834"/>
                </a:cxn>
                <a:cxn ang="0">
                  <a:pos x="209" y="0"/>
                </a:cxn>
              </a:cxnLst>
              <a:rect l="0" t="0" r="r" b="b"/>
              <a:pathLst>
                <a:path w="417" h="834">
                  <a:moveTo>
                    <a:pt x="209" y="0"/>
                  </a:moveTo>
                  <a:lnTo>
                    <a:pt x="417" y="834"/>
                  </a:lnTo>
                  <a:lnTo>
                    <a:pt x="0" y="834"/>
                  </a:lnTo>
                  <a:lnTo>
                    <a:pt x="209" y="0"/>
                  </a:lnTo>
                  <a:close/>
                </a:path>
              </a:pathLst>
            </a:custGeom>
            <a:solidFill>
              <a:schemeClr val="accent4">
                <a:lumMod val="60000"/>
                <a:lumOff val="40000"/>
                <a:alpha val="90000"/>
              </a:scheme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96" name="Freeform 31"/>
            <p:cNvSpPr>
              <a:spLocks/>
            </p:cNvSpPr>
            <p:nvPr/>
          </p:nvSpPr>
          <p:spPr bwMode="auto">
            <a:xfrm>
              <a:off x="4778375" y="1820862"/>
              <a:ext cx="327025" cy="1312863"/>
            </a:xfrm>
            <a:custGeom>
              <a:avLst/>
              <a:gdLst/>
              <a:ahLst/>
              <a:cxnLst>
                <a:cxn ang="0">
                  <a:pos x="0" y="0"/>
                </a:cxn>
                <a:cxn ang="0">
                  <a:pos x="0" y="827"/>
                </a:cxn>
                <a:cxn ang="0">
                  <a:pos x="206" y="827"/>
                </a:cxn>
                <a:cxn ang="0">
                  <a:pos x="203" y="827"/>
                </a:cxn>
                <a:cxn ang="0">
                  <a:pos x="206" y="825"/>
                </a:cxn>
                <a:cxn ang="0">
                  <a:pos x="0" y="0"/>
                </a:cxn>
              </a:cxnLst>
              <a:rect l="0" t="0" r="r" b="b"/>
              <a:pathLst>
                <a:path w="206" h="827">
                  <a:moveTo>
                    <a:pt x="0" y="0"/>
                  </a:moveTo>
                  <a:lnTo>
                    <a:pt x="0" y="827"/>
                  </a:lnTo>
                  <a:lnTo>
                    <a:pt x="206" y="827"/>
                  </a:lnTo>
                  <a:lnTo>
                    <a:pt x="203" y="827"/>
                  </a:lnTo>
                  <a:lnTo>
                    <a:pt x="206" y="825"/>
                  </a:lnTo>
                  <a:lnTo>
                    <a:pt x="0" y="0"/>
                  </a:lnTo>
                  <a:close/>
                </a:path>
              </a:pathLst>
            </a:custGeom>
            <a:solidFill>
              <a:srgbClr val="54416B"/>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98" name="Freeform 13"/>
            <p:cNvSpPr>
              <a:spLocks/>
            </p:cNvSpPr>
            <p:nvPr/>
          </p:nvSpPr>
          <p:spPr bwMode="auto">
            <a:xfrm>
              <a:off x="4927600" y="2385682"/>
              <a:ext cx="635000" cy="754063"/>
            </a:xfrm>
            <a:custGeom>
              <a:avLst/>
              <a:gdLst/>
              <a:ahLst/>
              <a:cxnLst>
                <a:cxn ang="0">
                  <a:pos x="202" y="0"/>
                </a:cxn>
                <a:cxn ang="0">
                  <a:pos x="400" y="475"/>
                </a:cxn>
                <a:cxn ang="0">
                  <a:pos x="0" y="475"/>
                </a:cxn>
                <a:cxn ang="0">
                  <a:pos x="202" y="0"/>
                </a:cxn>
              </a:cxnLst>
              <a:rect l="0" t="0" r="r" b="b"/>
              <a:pathLst>
                <a:path w="400" h="475">
                  <a:moveTo>
                    <a:pt x="202" y="0"/>
                  </a:moveTo>
                  <a:lnTo>
                    <a:pt x="400" y="475"/>
                  </a:lnTo>
                  <a:lnTo>
                    <a:pt x="0" y="475"/>
                  </a:lnTo>
                  <a:lnTo>
                    <a:pt x="202" y="0"/>
                  </a:lnTo>
                  <a:close/>
                </a:path>
              </a:pathLst>
            </a:custGeom>
            <a:solidFill>
              <a:schemeClr val="accent6">
                <a:lumMod val="60000"/>
                <a:lumOff val="40000"/>
                <a:alpha val="90000"/>
              </a:scheme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99" name="Freeform 17"/>
            <p:cNvSpPr>
              <a:spLocks/>
            </p:cNvSpPr>
            <p:nvPr/>
          </p:nvSpPr>
          <p:spPr bwMode="auto">
            <a:xfrm>
              <a:off x="5248275" y="2392032"/>
              <a:ext cx="314325" cy="747713"/>
            </a:xfrm>
            <a:custGeom>
              <a:avLst/>
              <a:gdLst/>
              <a:ahLst/>
              <a:cxnLst>
                <a:cxn ang="0">
                  <a:pos x="0" y="0"/>
                </a:cxn>
                <a:cxn ang="0">
                  <a:pos x="0" y="471"/>
                </a:cxn>
                <a:cxn ang="0">
                  <a:pos x="198" y="471"/>
                </a:cxn>
                <a:cxn ang="0">
                  <a:pos x="198" y="471"/>
                </a:cxn>
                <a:cxn ang="0">
                  <a:pos x="198" y="471"/>
                </a:cxn>
                <a:cxn ang="0">
                  <a:pos x="0" y="0"/>
                </a:cxn>
              </a:cxnLst>
              <a:rect l="0" t="0" r="r" b="b"/>
              <a:pathLst>
                <a:path w="198" h="471">
                  <a:moveTo>
                    <a:pt x="0" y="0"/>
                  </a:moveTo>
                  <a:lnTo>
                    <a:pt x="0" y="471"/>
                  </a:lnTo>
                  <a:lnTo>
                    <a:pt x="198" y="471"/>
                  </a:lnTo>
                  <a:lnTo>
                    <a:pt x="198" y="471"/>
                  </a:lnTo>
                  <a:lnTo>
                    <a:pt x="198" y="471"/>
                  </a:lnTo>
                  <a:lnTo>
                    <a:pt x="0" y="0"/>
                  </a:lnTo>
                  <a:close/>
                </a:path>
              </a:pathLst>
            </a:custGeom>
            <a:solidFill>
              <a:srgbClr val="C45D08"/>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95" name="Group 94"/>
          <p:cNvGrpSpPr/>
          <p:nvPr/>
        </p:nvGrpSpPr>
        <p:grpSpPr>
          <a:xfrm>
            <a:off x="1346796" y="3286721"/>
            <a:ext cx="5919192" cy="748191"/>
            <a:chOff x="1346796" y="3286721"/>
            <a:chExt cx="5919192" cy="748191"/>
          </a:xfrm>
        </p:grpSpPr>
        <p:sp>
          <p:nvSpPr>
            <p:cNvPr id="2093" name="Oval 45"/>
            <p:cNvSpPr>
              <a:spLocks noChangeArrowheads="1"/>
            </p:cNvSpPr>
            <p:nvPr/>
          </p:nvSpPr>
          <p:spPr bwMode="auto">
            <a:xfrm>
              <a:off x="1346796" y="3289565"/>
              <a:ext cx="179388" cy="192088"/>
            </a:xfrm>
            <a:prstGeom prst="ellipse">
              <a:avLst/>
            </a:prstGeom>
            <a:solidFill>
              <a:srgbClr val="512D07"/>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94" name="Oval 46"/>
            <p:cNvSpPr>
              <a:spLocks noChangeArrowheads="1"/>
            </p:cNvSpPr>
            <p:nvPr/>
          </p:nvSpPr>
          <p:spPr bwMode="auto">
            <a:xfrm>
              <a:off x="1996926" y="3289565"/>
              <a:ext cx="180975" cy="192088"/>
            </a:xfrm>
            <a:prstGeom prst="ellipse">
              <a:avLst/>
            </a:prstGeom>
            <a:solidFill>
              <a:srgbClr val="D84D5A"/>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95" name="Oval 47"/>
            <p:cNvSpPr>
              <a:spLocks noChangeArrowheads="1"/>
            </p:cNvSpPr>
            <p:nvPr/>
          </p:nvSpPr>
          <p:spPr bwMode="auto">
            <a:xfrm>
              <a:off x="2703810" y="3289565"/>
              <a:ext cx="179388" cy="192088"/>
            </a:xfrm>
            <a:prstGeom prst="ellipse">
              <a:avLst/>
            </a:prstGeom>
            <a:solidFill>
              <a:srgbClr val="23C7E3"/>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96" name="Oval 48"/>
            <p:cNvSpPr>
              <a:spLocks noChangeArrowheads="1"/>
            </p:cNvSpPr>
            <p:nvPr/>
          </p:nvSpPr>
          <p:spPr bwMode="auto">
            <a:xfrm>
              <a:off x="3290375" y="3286721"/>
              <a:ext cx="179388" cy="192088"/>
            </a:xfrm>
            <a:prstGeom prst="ellipse">
              <a:avLst/>
            </a:prstGeom>
            <a:solidFill>
              <a:srgbClr val="2E807D"/>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97" name="Oval 49"/>
            <p:cNvSpPr>
              <a:spLocks noChangeArrowheads="1"/>
            </p:cNvSpPr>
            <p:nvPr/>
          </p:nvSpPr>
          <p:spPr bwMode="auto">
            <a:xfrm>
              <a:off x="3868258" y="3297354"/>
              <a:ext cx="180975" cy="192088"/>
            </a:xfrm>
            <a:prstGeom prst="ellipse">
              <a:avLst/>
            </a:prstGeom>
            <a:solidFill>
              <a:srgbClr val="FCC945"/>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98" name="Oval 50"/>
            <p:cNvSpPr>
              <a:spLocks noChangeArrowheads="1"/>
            </p:cNvSpPr>
            <p:nvPr/>
          </p:nvSpPr>
          <p:spPr bwMode="auto">
            <a:xfrm>
              <a:off x="4467225" y="3297354"/>
              <a:ext cx="180975" cy="192088"/>
            </a:xfrm>
            <a:prstGeom prst="ellipse">
              <a:avLst/>
            </a:prstGeom>
            <a:solidFill>
              <a:srgbClr val="A1B742"/>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99" name="Oval 51"/>
            <p:cNvSpPr>
              <a:spLocks noChangeArrowheads="1"/>
            </p:cNvSpPr>
            <p:nvPr/>
          </p:nvSpPr>
          <p:spPr bwMode="auto">
            <a:xfrm>
              <a:off x="5078412" y="3298429"/>
              <a:ext cx="179388" cy="192088"/>
            </a:xfrm>
            <a:prstGeom prst="ellipse">
              <a:avLst/>
            </a:prstGeom>
            <a:solidFill>
              <a:srgbClr val="CCCCCC"/>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101" name="Oval 53"/>
            <p:cNvSpPr>
              <a:spLocks noChangeArrowheads="1"/>
            </p:cNvSpPr>
            <p:nvPr/>
          </p:nvSpPr>
          <p:spPr bwMode="auto">
            <a:xfrm>
              <a:off x="5719911" y="3289565"/>
              <a:ext cx="179388" cy="192088"/>
            </a:xfrm>
            <a:prstGeom prst="ellipse">
              <a:avLst/>
            </a:prstGeom>
            <a:solidFill>
              <a:srgbClr val="B09676"/>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97" name="Oval 53"/>
            <p:cNvSpPr>
              <a:spLocks noChangeArrowheads="1"/>
            </p:cNvSpPr>
            <p:nvPr/>
          </p:nvSpPr>
          <p:spPr bwMode="auto">
            <a:xfrm>
              <a:off x="6395078" y="3300198"/>
              <a:ext cx="179388" cy="192088"/>
            </a:xfrm>
            <a:prstGeom prst="ellipse">
              <a:avLst/>
            </a:prstGeom>
            <a:solidFill>
              <a:schemeClr val="accent4">
                <a:lumMod val="60000"/>
                <a:lumOff val="40000"/>
              </a:scheme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300" name="Oval 47"/>
            <p:cNvSpPr>
              <a:spLocks noChangeArrowheads="1"/>
            </p:cNvSpPr>
            <p:nvPr/>
          </p:nvSpPr>
          <p:spPr bwMode="auto">
            <a:xfrm>
              <a:off x="7086600" y="3295584"/>
              <a:ext cx="179388" cy="192088"/>
            </a:xfrm>
            <a:prstGeom prst="ellipse">
              <a:avLst/>
            </a:prstGeom>
            <a:solidFill>
              <a:schemeClr val="accent6">
                <a:lumMod val="75000"/>
              </a:scheme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cxnSp>
          <p:nvCxnSpPr>
            <p:cNvPr id="303" name="Straight Connector 302"/>
            <p:cNvCxnSpPr/>
            <p:nvPr/>
          </p:nvCxnSpPr>
          <p:spPr>
            <a:xfrm rot="5400000">
              <a:off x="1189088" y="3764475"/>
              <a:ext cx="493712" cy="109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rot="5400000">
              <a:off x="1842989" y="3764475"/>
              <a:ext cx="493712" cy="109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p:cNvCxnSpPr/>
            <p:nvPr/>
          </p:nvCxnSpPr>
          <p:spPr>
            <a:xfrm rot="5400000">
              <a:off x="2540099" y="3764475"/>
              <a:ext cx="493712" cy="109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a:xfrm rot="5400000">
              <a:off x="3127756" y="3781128"/>
              <a:ext cx="493712" cy="109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5400000">
              <a:off x="3714997" y="3787510"/>
              <a:ext cx="493712" cy="109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p:nvCxnSpPr>
          <p:spPr>
            <a:xfrm rot="5400000">
              <a:off x="4299794" y="3785741"/>
              <a:ext cx="493712" cy="109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p:nvCxnSpPr>
          <p:spPr>
            <a:xfrm rot="5400000">
              <a:off x="4934198" y="3785741"/>
              <a:ext cx="493712" cy="109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p:nvCxnSpPr>
          <p:spPr>
            <a:xfrm rot="5400000">
              <a:off x="5554431" y="3776877"/>
              <a:ext cx="493712" cy="109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p:cNvCxnSpPr/>
            <p:nvPr/>
          </p:nvCxnSpPr>
          <p:spPr>
            <a:xfrm rot="5400000">
              <a:off x="6229598" y="3778646"/>
              <a:ext cx="493712" cy="109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p:cNvCxnSpPr/>
            <p:nvPr/>
          </p:nvCxnSpPr>
          <p:spPr>
            <a:xfrm rot="5400000">
              <a:off x="6937756" y="3778646"/>
              <a:ext cx="493712" cy="109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313" name="Title 13"/>
          <p:cNvSpPr txBox="1">
            <a:spLocks/>
          </p:cNvSpPr>
          <p:nvPr/>
        </p:nvSpPr>
        <p:spPr>
          <a:xfrm>
            <a:off x="1028823" y="4047911"/>
            <a:ext cx="711375" cy="30814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en-US" sz="1000" dirty="0" smtClean="0">
                <a:solidFill>
                  <a:schemeClr val="bg1">
                    <a:lumMod val="65000"/>
                  </a:schemeClr>
                </a:solidFill>
                <a:latin typeface="+mn-lt"/>
              </a:rPr>
              <a:t>Build</a:t>
            </a:r>
            <a:r>
              <a:rPr lang="id-ID" sz="1000" dirty="0" smtClean="0">
                <a:solidFill>
                  <a:schemeClr val="bg1">
                    <a:lumMod val="65000"/>
                  </a:schemeClr>
                </a:solidFill>
                <a:latin typeface="+mn-lt"/>
              </a:rPr>
              <a:t>ing</a:t>
            </a:r>
            <a:endParaRPr lang="en-US" sz="1000" dirty="0">
              <a:solidFill>
                <a:schemeClr val="bg1">
                  <a:lumMod val="65000"/>
                </a:schemeClr>
              </a:solidFill>
              <a:latin typeface="+mn-lt"/>
            </a:endParaRPr>
          </a:p>
        </p:txBody>
      </p:sp>
      <p:sp>
        <p:nvSpPr>
          <p:cNvPr id="314" name="Title 13"/>
          <p:cNvSpPr txBox="1">
            <a:spLocks/>
          </p:cNvSpPr>
          <p:nvPr/>
        </p:nvSpPr>
        <p:spPr>
          <a:xfrm>
            <a:off x="1600200" y="4047911"/>
            <a:ext cx="819475" cy="30814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id-ID" sz="1000" dirty="0" smtClean="0">
                <a:solidFill>
                  <a:schemeClr val="bg1">
                    <a:lumMod val="65000"/>
                  </a:schemeClr>
                </a:solidFill>
                <a:latin typeface="+mn-lt"/>
              </a:rPr>
              <a:t>Camera</a:t>
            </a:r>
            <a:endParaRPr lang="en-US" sz="1000" dirty="0">
              <a:solidFill>
                <a:schemeClr val="bg1">
                  <a:lumMod val="65000"/>
                </a:schemeClr>
              </a:solidFill>
              <a:latin typeface="+mn-lt"/>
            </a:endParaRPr>
          </a:p>
        </p:txBody>
      </p:sp>
      <p:sp>
        <p:nvSpPr>
          <p:cNvPr id="315" name="Title 13"/>
          <p:cNvSpPr txBox="1">
            <a:spLocks/>
          </p:cNvSpPr>
          <p:nvPr/>
        </p:nvSpPr>
        <p:spPr>
          <a:xfrm>
            <a:off x="2336624" y="4037278"/>
            <a:ext cx="819475" cy="30814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id-ID" sz="1000" dirty="0" smtClean="0">
                <a:solidFill>
                  <a:schemeClr val="bg1">
                    <a:lumMod val="65000"/>
                  </a:schemeClr>
                </a:solidFill>
                <a:latin typeface="+mn-lt"/>
              </a:rPr>
              <a:t>Notebook</a:t>
            </a:r>
            <a:endParaRPr lang="en-US" sz="1000" dirty="0">
              <a:solidFill>
                <a:schemeClr val="bg1">
                  <a:lumMod val="65000"/>
                </a:schemeClr>
              </a:solidFill>
              <a:latin typeface="+mn-lt"/>
            </a:endParaRPr>
          </a:p>
        </p:txBody>
      </p:sp>
      <p:sp>
        <p:nvSpPr>
          <p:cNvPr id="316" name="Title 13"/>
          <p:cNvSpPr txBox="1">
            <a:spLocks/>
          </p:cNvSpPr>
          <p:nvPr/>
        </p:nvSpPr>
        <p:spPr>
          <a:xfrm>
            <a:off x="2872565" y="4044563"/>
            <a:ext cx="819475" cy="30814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id-ID" sz="1000" dirty="0" smtClean="0">
                <a:solidFill>
                  <a:schemeClr val="bg1">
                    <a:lumMod val="65000"/>
                  </a:schemeClr>
                </a:solidFill>
                <a:latin typeface="+mn-lt"/>
              </a:rPr>
              <a:t>Design</a:t>
            </a:r>
            <a:endParaRPr lang="en-US" sz="1000" dirty="0">
              <a:solidFill>
                <a:schemeClr val="bg1">
                  <a:lumMod val="65000"/>
                </a:schemeClr>
              </a:solidFill>
              <a:latin typeface="+mn-lt"/>
            </a:endParaRPr>
          </a:p>
        </p:txBody>
      </p:sp>
      <p:sp>
        <p:nvSpPr>
          <p:cNvPr id="317" name="Title 13"/>
          <p:cNvSpPr txBox="1">
            <a:spLocks/>
          </p:cNvSpPr>
          <p:nvPr/>
        </p:nvSpPr>
        <p:spPr>
          <a:xfrm>
            <a:off x="3490257" y="4037278"/>
            <a:ext cx="819475" cy="30814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id-ID" sz="1000" dirty="0" smtClean="0">
                <a:solidFill>
                  <a:schemeClr val="bg1">
                    <a:lumMod val="65000"/>
                  </a:schemeClr>
                </a:solidFill>
                <a:latin typeface="+mn-lt"/>
              </a:rPr>
              <a:t>Planning</a:t>
            </a:r>
            <a:endParaRPr lang="en-US" sz="1000" dirty="0">
              <a:solidFill>
                <a:schemeClr val="bg1">
                  <a:lumMod val="65000"/>
                </a:schemeClr>
              </a:solidFill>
              <a:latin typeface="+mn-lt"/>
            </a:endParaRPr>
          </a:p>
        </p:txBody>
      </p:sp>
      <p:sp>
        <p:nvSpPr>
          <p:cNvPr id="318" name="Title 13"/>
          <p:cNvSpPr txBox="1">
            <a:spLocks/>
          </p:cNvSpPr>
          <p:nvPr/>
        </p:nvSpPr>
        <p:spPr>
          <a:xfrm>
            <a:off x="4099857" y="4037278"/>
            <a:ext cx="819475" cy="30814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id-ID" sz="1000" dirty="0" smtClean="0">
                <a:solidFill>
                  <a:schemeClr val="bg1">
                    <a:lumMod val="65000"/>
                  </a:schemeClr>
                </a:solidFill>
                <a:latin typeface="+mn-lt"/>
              </a:rPr>
              <a:t>Diagram</a:t>
            </a:r>
            <a:endParaRPr lang="en-US" sz="1000" dirty="0">
              <a:solidFill>
                <a:schemeClr val="bg1">
                  <a:lumMod val="65000"/>
                </a:schemeClr>
              </a:solidFill>
              <a:latin typeface="+mn-lt"/>
            </a:endParaRPr>
          </a:p>
        </p:txBody>
      </p:sp>
      <p:sp>
        <p:nvSpPr>
          <p:cNvPr id="319" name="Title 13"/>
          <p:cNvSpPr txBox="1">
            <a:spLocks/>
          </p:cNvSpPr>
          <p:nvPr/>
        </p:nvSpPr>
        <p:spPr>
          <a:xfrm>
            <a:off x="4572000" y="4039047"/>
            <a:ext cx="819475" cy="30814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id-ID" sz="1000" dirty="0" smtClean="0">
                <a:solidFill>
                  <a:schemeClr val="bg1">
                    <a:lumMod val="65000"/>
                  </a:schemeClr>
                </a:solidFill>
                <a:latin typeface="+mn-lt"/>
              </a:rPr>
              <a:t>Code</a:t>
            </a:r>
            <a:endParaRPr lang="en-US" sz="1000" dirty="0">
              <a:solidFill>
                <a:schemeClr val="bg1">
                  <a:lumMod val="65000"/>
                </a:schemeClr>
              </a:solidFill>
              <a:latin typeface="+mn-lt"/>
            </a:endParaRPr>
          </a:p>
        </p:txBody>
      </p:sp>
      <p:sp>
        <p:nvSpPr>
          <p:cNvPr id="320" name="Title 13"/>
          <p:cNvSpPr txBox="1">
            <a:spLocks/>
          </p:cNvSpPr>
          <p:nvPr/>
        </p:nvSpPr>
        <p:spPr>
          <a:xfrm>
            <a:off x="5428925" y="4037278"/>
            <a:ext cx="819475" cy="30814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id-ID" sz="1000" dirty="0" smtClean="0">
                <a:solidFill>
                  <a:schemeClr val="bg1">
                    <a:lumMod val="65000"/>
                  </a:schemeClr>
                </a:solidFill>
                <a:latin typeface="+mn-lt"/>
              </a:rPr>
              <a:t>Flowchart</a:t>
            </a:r>
            <a:endParaRPr lang="en-US" sz="1000" dirty="0">
              <a:solidFill>
                <a:schemeClr val="bg1">
                  <a:lumMod val="65000"/>
                </a:schemeClr>
              </a:solidFill>
              <a:latin typeface="+mn-lt"/>
            </a:endParaRPr>
          </a:p>
        </p:txBody>
      </p:sp>
      <p:sp>
        <p:nvSpPr>
          <p:cNvPr id="321" name="Title 13"/>
          <p:cNvSpPr txBox="1">
            <a:spLocks/>
          </p:cNvSpPr>
          <p:nvPr/>
        </p:nvSpPr>
        <p:spPr>
          <a:xfrm>
            <a:off x="6114725" y="4037278"/>
            <a:ext cx="819475" cy="30814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id-ID" sz="1000" dirty="0" smtClean="0">
                <a:solidFill>
                  <a:schemeClr val="bg1">
                    <a:lumMod val="65000"/>
                  </a:schemeClr>
                </a:solidFill>
                <a:latin typeface="+mn-lt"/>
              </a:rPr>
              <a:t>Database</a:t>
            </a:r>
            <a:endParaRPr lang="en-US" sz="1000" dirty="0">
              <a:solidFill>
                <a:schemeClr val="bg1">
                  <a:lumMod val="65000"/>
                </a:schemeClr>
              </a:solidFill>
              <a:latin typeface="+mn-lt"/>
            </a:endParaRPr>
          </a:p>
        </p:txBody>
      </p:sp>
      <p:sp>
        <p:nvSpPr>
          <p:cNvPr id="322" name="Title 13"/>
          <p:cNvSpPr txBox="1">
            <a:spLocks/>
          </p:cNvSpPr>
          <p:nvPr/>
        </p:nvSpPr>
        <p:spPr>
          <a:xfrm>
            <a:off x="6800525" y="4037278"/>
            <a:ext cx="819475" cy="30814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id-ID" sz="1000" dirty="0" smtClean="0">
                <a:solidFill>
                  <a:schemeClr val="bg1">
                    <a:lumMod val="65000"/>
                  </a:schemeClr>
                </a:solidFill>
                <a:latin typeface="+mn-lt"/>
              </a:rPr>
              <a:t>Password</a:t>
            </a:r>
            <a:endParaRPr lang="en-US" sz="1000" dirty="0">
              <a:solidFill>
                <a:schemeClr val="bg1">
                  <a:lumMod val="65000"/>
                </a:schemeClr>
              </a:solidFill>
              <a:latin typeface="+mn-lt"/>
            </a:endParaRPr>
          </a:p>
        </p:txBody>
      </p:sp>
      <p:grpSp>
        <p:nvGrpSpPr>
          <p:cNvPr id="94" name="Group 93"/>
          <p:cNvGrpSpPr/>
          <p:nvPr/>
        </p:nvGrpSpPr>
        <p:grpSpPr>
          <a:xfrm>
            <a:off x="1295400" y="1141678"/>
            <a:ext cx="6019322" cy="1302274"/>
            <a:chOff x="1295400" y="1141678"/>
            <a:chExt cx="6019322" cy="1302274"/>
          </a:xfrm>
        </p:grpSpPr>
        <p:sp>
          <p:nvSpPr>
            <p:cNvPr id="81" name="Freeform 7"/>
            <p:cNvSpPr>
              <a:spLocks noEditPoints="1"/>
            </p:cNvSpPr>
            <p:nvPr/>
          </p:nvSpPr>
          <p:spPr bwMode="auto">
            <a:xfrm>
              <a:off x="6356767" y="1294078"/>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1400" dirty="0">
                <a:solidFill>
                  <a:schemeClr val="bg1">
                    <a:lumMod val="65000"/>
                  </a:schemeClr>
                </a:solidFill>
              </a:endParaRPr>
            </a:p>
          </p:txBody>
        </p:sp>
        <p:sp>
          <p:nvSpPr>
            <p:cNvPr id="84" name="Freeform 7"/>
            <p:cNvSpPr>
              <a:spLocks noEditPoints="1"/>
            </p:cNvSpPr>
            <p:nvPr/>
          </p:nvSpPr>
          <p:spPr bwMode="auto">
            <a:xfrm>
              <a:off x="7042567" y="1827478"/>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1400" dirty="0">
                <a:solidFill>
                  <a:schemeClr val="bg1">
                    <a:lumMod val="65000"/>
                  </a:schemeClr>
                </a:solidFill>
              </a:endParaRPr>
            </a:p>
          </p:txBody>
        </p:sp>
        <p:sp>
          <p:nvSpPr>
            <p:cNvPr id="86" name="Freeform 7"/>
            <p:cNvSpPr>
              <a:spLocks noEditPoints="1"/>
            </p:cNvSpPr>
            <p:nvPr/>
          </p:nvSpPr>
          <p:spPr bwMode="auto">
            <a:xfrm>
              <a:off x="1295400" y="159710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6">
                <a:lumMod val="50000"/>
              </a:schemeClr>
            </a:solidFill>
            <a:ln>
              <a:noFill/>
            </a:ln>
          </p:spPr>
          <p:txBody>
            <a:bodyPr vert="horz" wrap="square" lIns="91440" tIns="45720" rIns="91440" bIns="45720" numCol="1" anchor="t" anchorCtr="0" compatLnSpc="1">
              <a:prstTxWarp prst="textNoShape">
                <a:avLst/>
              </a:prstTxWarp>
            </a:bodyPr>
            <a:lstStyle/>
            <a:p>
              <a:endParaRPr lang="en-US" sz="1400" dirty="0">
                <a:solidFill>
                  <a:schemeClr val="bg1">
                    <a:lumMod val="65000"/>
                  </a:schemeClr>
                </a:solidFill>
              </a:endParaRPr>
            </a:p>
          </p:txBody>
        </p:sp>
        <p:sp>
          <p:nvSpPr>
            <p:cNvPr id="87" name="Freeform 7"/>
            <p:cNvSpPr>
              <a:spLocks noEditPoints="1"/>
            </p:cNvSpPr>
            <p:nvPr/>
          </p:nvSpPr>
          <p:spPr bwMode="auto">
            <a:xfrm>
              <a:off x="1981200" y="1141678"/>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rgbClr val="AD3E48"/>
            </a:solidFill>
            <a:ln>
              <a:noFill/>
            </a:ln>
          </p:spPr>
          <p:txBody>
            <a:bodyPr vert="horz" wrap="square" lIns="91440" tIns="45720" rIns="91440" bIns="45720" numCol="1" anchor="t" anchorCtr="0" compatLnSpc="1">
              <a:prstTxWarp prst="textNoShape">
                <a:avLst/>
              </a:prstTxWarp>
            </a:bodyPr>
            <a:lstStyle/>
            <a:p>
              <a:endParaRPr lang="en-US" sz="1400" dirty="0">
                <a:solidFill>
                  <a:schemeClr val="bg1">
                    <a:lumMod val="65000"/>
                  </a:schemeClr>
                </a:solidFill>
              </a:endParaRPr>
            </a:p>
          </p:txBody>
        </p:sp>
        <p:sp>
          <p:nvSpPr>
            <p:cNvPr id="88" name="Freeform 7"/>
            <p:cNvSpPr>
              <a:spLocks noEditPoints="1"/>
            </p:cNvSpPr>
            <p:nvPr/>
          </p:nvSpPr>
          <p:spPr bwMode="auto">
            <a:xfrm>
              <a:off x="2644711" y="1882412"/>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5">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sz="1400" dirty="0">
                <a:solidFill>
                  <a:schemeClr val="bg1">
                    <a:lumMod val="65000"/>
                  </a:schemeClr>
                </a:solidFill>
              </a:endParaRPr>
            </a:p>
          </p:txBody>
        </p:sp>
        <p:sp>
          <p:nvSpPr>
            <p:cNvPr id="89" name="Freeform 7"/>
            <p:cNvSpPr>
              <a:spLocks noEditPoints="1"/>
            </p:cNvSpPr>
            <p:nvPr/>
          </p:nvSpPr>
          <p:spPr bwMode="auto">
            <a:xfrm>
              <a:off x="3242932" y="1522678"/>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rgbClr val="388E8E"/>
            </a:solidFill>
            <a:ln>
              <a:noFill/>
            </a:ln>
          </p:spPr>
          <p:txBody>
            <a:bodyPr vert="horz" wrap="square" lIns="91440" tIns="45720" rIns="91440" bIns="45720" numCol="1" anchor="t" anchorCtr="0" compatLnSpc="1">
              <a:prstTxWarp prst="textNoShape">
                <a:avLst/>
              </a:prstTxWarp>
            </a:bodyPr>
            <a:lstStyle/>
            <a:p>
              <a:endParaRPr lang="en-US" sz="1400" dirty="0">
                <a:solidFill>
                  <a:schemeClr val="bg1">
                    <a:lumMod val="65000"/>
                  </a:schemeClr>
                </a:solidFill>
              </a:endParaRPr>
            </a:p>
          </p:txBody>
        </p:sp>
        <p:sp>
          <p:nvSpPr>
            <p:cNvPr id="90" name="Freeform 7"/>
            <p:cNvSpPr>
              <a:spLocks noEditPoints="1"/>
            </p:cNvSpPr>
            <p:nvPr/>
          </p:nvSpPr>
          <p:spPr bwMode="auto">
            <a:xfrm>
              <a:off x="3841899" y="1730012"/>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en-US" sz="1400" dirty="0">
                <a:solidFill>
                  <a:schemeClr val="bg1">
                    <a:lumMod val="65000"/>
                  </a:schemeClr>
                </a:solidFill>
              </a:endParaRPr>
            </a:p>
          </p:txBody>
        </p:sp>
        <p:sp>
          <p:nvSpPr>
            <p:cNvPr id="91" name="Freeform 7"/>
            <p:cNvSpPr>
              <a:spLocks noEditPoints="1"/>
            </p:cNvSpPr>
            <p:nvPr/>
          </p:nvSpPr>
          <p:spPr bwMode="auto">
            <a:xfrm>
              <a:off x="4419600" y="1294078"/>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US" sz="1400" dirty="0">
                <a:solidFill>
                  <a:schemeClr val="bg1">
                    <a:lumMod val="65000"/>
                  </a:schemeClr>
                </a:solidFill>
              </a:endParaRPr>
            </a:p>
          </p:txBody>
        </p:sp>
        <p:sp>
          <p:nvSpPr>
            <p:cNvPr id="92" name="Freeform 7"/>
            <p:cNvSpPr>
              <a:spLocks noEditPoints="1"/>
            </p:cNvSpPr>
            <p:nvPr/>
          </p:nvSpPr>
          <p:spPr bwMode="auto">
            <a:xfrm>
              <a:off x="5061099" y="1979878"/>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sz="1400" dirty="0">
                <a:solidFill>
                  <a:schemeClr val="bg1">
                    <a:lumMod val="65000"/>
                  </a:schemeClr>
                </a:solidFill>
              </a:endParaRPr>
            </a:p>
          </p:txBody>
        </p:sp>
        <p:sp>
          <p:nvSpPr>
            <p:cNvPr id="93" name="Freeform 7"/>
            <p:cNvSpPr>
              <a:spLocks noEditPoints="1"/>
            </p:cNvSpPr>
            <p:nvPr/>
          </p:nvSpPr>
          <p:spPr bwMode="auto">
            <a:xfrm>
              <a:off x="5681332" y="1760142"/>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sz="1400" dirty="0">
                <a:solidFill>
                  <a:schemeClr val="bg1">
                    <a:lumMod val="65000"/>
                  </a:schemeClr>
                </a:solidFill>
              </a:endParaRPr>
            </a:p>
          </p:txBody>
        </p:sp>
      </p:grpSp>
      <p:sp>
        <p:nvSpPr>
          <p:cNvPr id="96" name="Title 13"/>
          <p:cNvSpPr txBox="1">
            <a:spLocks/>
          </p:cNvSpPr>
          <p:nvPr/>
        </p:nvSpPr>
        <p:spPr>
          <a:xfrm>
            <a:off x="590129"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rgbClr val="C0504D"/>
                </a:solidFill>
                <a:effectLst/>
                <a:uLnTx/>
                <a:uFillTx/>
                <a:ea typeface="+mj-ea"/>
                <a:cs typeface="+mj-cs"/>
              </a:rPr>
              <a:t>Sales Chart</a:t>
            </a:r>
            <a:endParaRPr kumimoji="0" lang="en-US" sz="2800" i="0" u="none" strike="noStrike" kern="1200" cap="none" spc="0" normalizeH="0" baseline="0" noProof="0" dirty="0">
              <a:ln>
                <a:noFill/>
              </a:ln>
              <a:solidFill>
                <a:srgbClr val="C0504D"/>
              </a:solidFill>
              <a:effectLst/>
              <a:uLnTx/>
              <a:uFillTx/>
              <a:ea typeface="+mj-ea"/>
              <a:cs typeface="+mj-cs"/>
            </a:endParaRPr>
          </a:p>
        </p:txBody>
      </p:sp>
      <p:pic>
        <p:nvPicPr>
          <p:cNvPr id="97" name="Picture 96" descr="Color_16x9.png"/>
          <p:cNvPicPr>
            <a:picLocks noChangeAspect="1"/>
          </p:cNvPicPr>
          <p:nvPr/>
        </p:nvPicPr>
        <p:blipFill>
          <a:blip r:embed="rId3" cstate="print"/>
          <a:stretch>
            <a:fillRect/>
          </a:stretch>
        </p:blipFill>
        <p:spPr>
          <a:xfrm>
            <a:off x="3441428" y="755352"/>
            <a:ext cx="2194560" cy="17145"/>
          </a:xfrm>
          <a:prstGeom prst="rect">
            <a:avLst/>
          </a:prstGeom>
        </p:spPr>
      </p:pic>
      <p:sp>
        <p:nvSpPr>
          <p:cNvPr id="98" name="Subtitle 2"/>
          <p:cNvSpPr>
            <a:spLocks noGrp="1"/>
          </p:cNvSpPr>
          <p:nvPr>
            <p:ph type="subTitle" idx="1"/>
          </p:nvPr>
        </p:nvSpPr>
        <p:spPr>
          <a:xfrm>
            <a:off x="558230" y="760118"/>
            <a:ext cx="7899970" cy="276999"/>
          </a:xfrm>
        </p:spPr>
        <p:txBody>
          <a:bodyPr wrap="square">
            <a:spAutoFit/>
          </a:bodyPr>
          <a:lstStyle/>
          <a:p>
            <a:r>
              <a:rPr lang="id-ID" sz="1200" b="1" dirty="0" smtClean="0">
                <a:solidFill>
                  <a:srgbClr val="C0504D"/>
                </a:solidFill>
              </a:rPr>
              <a:t>We</a:t>
            </a:r>
            <a:r>
              <a:rPr lang="id-ID" sz="1200" dirty="0" smtClean="0">
                <a:solidFill>
                  <a:srgbClr val="C0504D"/>
                </a:solidFill>
              </a:rPr>
              <a:t> promise to make your </a:t>
            </a:r>
            <a:r>
              <a:rPr lang="id-ID" sz="1200" b="1" dirty="0" smtClean="0">
                <a:solidFill>
                  <a:srgbClr val="C0504D"/>
                </a:solidFill>
              </a:rPr>
              <a:t>life success</a:t>
            </a:r>
            <a:endParaRPr lang="en-US" sz="1200" b="1" dirty="0">
              <a:solidFill>
                <a:srgbClr val="C0504D"/>
              </a:solidFill>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barn(inVertical)">
                                      <p:cBhvr>
                                        <p:cTn id="7" dur="500"/>
                                        <p:tgtEl>
                                          <p:spTgt spid="96"/>
                                        </p:tgtEl>
                                      </p:cBhvr>
                                    </p:animEffect>
                                  </p:childTnLst>
                                </p:cTn>
                              </p:par>
                              <p:par>
                                <p:cTn id="8" presetID="22" presetClass="entr" presetSubtype="8" fill="hold" grpId="0" nodeType="withEffect">
                                  <p:stCondLst>
                                    <p:cond delay="400"/>
                                  </p:stCondLst>
                                  <p:childTnLst>
                                    <p:set>
                                      <p:cBhvr>
                                        <p:cTn id="9" dur="1" fill="hold">
                                          <p:stCondLst>
                                            <p:cond delay="0"/>
                                          </p:stCondLst>
                                        </p:cTn>
                                        <p:tgtEl>
                                          <p:spTgt spid="98">
                                            <p:txEl>
                                              <p:pRg st="0" end="0"/>
                                            </p:txEl>
                                          </p:spTgt>
                                        </p:tgtEl>
                                        <p:attrNameLst>
                                          <p:attrName>style.visibility</p:attrName>
                                        </p:attrNameLst>
                                      </p:cBhvr>
                                      <p:to>
                                        <p:strVal val="visible"/>
                                      </p:to>
                                    </p:set>
                                    <p:animEffect transition="in" filter="wipe(left)">
                                      <p:cBhvr>
                                        <p:cTn id="10" dur="500"/>
                                        <p:tgtEl>
                                          <p:spTgt spid="98">
                                            <p:txEl>
                                              <p:pRg st="0" end="0"/>
                                            </p:txEl>
                                          </p:spTgt>
                                        </p:tgtEl>
                                      </p:cBhvr>
                                    </p:animEffect>
                                  </p:childTnLst>
                                </p:cTn>
                              </p:par>
                            </p:childTnLst>
                          </p:cTn>
                        </p:par>
                        <p:par>
                          <p:cTn id="11" fill="hold">
                            <p:stCondLst>
                              <p:cond delay="900"/>
                            </p:stCondLst>
                            <p:childTnLst>
                              <p:par>
                                <p:cTn id="12" presetID="10" presetClass="entr" presetSubtype="0" fill="hold" grpId="0" nodeType="afterEffect">
                                  <p:stCondLst>
                                    <p:cond delay="0"/>
                                  </p:stCondLst>
                                  <p:childTnLst>
                                    <p:set>
                                      <p:cBhvr>
                                        <p:cTn id="13" dur="1" fill="hold">
                                          <p:stCondLst>
                                            <p:cond delay="0"/>
                                          </p:stCondLst>
                                        </p:cTn>
                                        <p:tgtEl>
                                          <p:spTgt spid="220"/>
                                        </p:tgtEl>
                                        <p:attrNameLst>
                                          <p:attrName>style.visibility</p:attrName>
                                        </p:attrNameLst>
                                      </p:cBhvr>
                                      <p:to>
                                        <p:strVal val="visible"/>
                                      </p:to>
                                    </p:set>
                                    <p:animEffect transition="in" filter="fade">
                                      <p:cBhvr>
                                        <p:cTn id="14" dur="500"/>
                                        <p:tgtEl>
                                          <p:spTgt spid="220"/>
                                        </p:tgtEl>
                                      </p:cBhvr>
                                    </p:animEffect>
                                  </p:childTnLst>
                                </p:cTn>
                              </p:par>
                            </p:childTnLst>
                          </p:cTn>
                        </p:par>
                        <p:par>
                          <p:cTn id="15" fill="hold">
                            <p:stCondLst>
                              <p:cond delay="1400"/>
                            </p:stCondLst>
                            <p:childTnLst>
                              <p:par>
                                <p:cTn id="16" presetID="16" presetClass="entr" presetSubtype="21" fill="hold" grpId="0" nodeType="afterEffect">
                                  <p:stCondLst>
                                    <p:cond delay="0"/>
                                  </p:stCondLst>
                                  <p:childTnLst>
                                    <p:set>
                                      <p:cBhvr>
                                        <p:cTn id="17" dur="1" fill="hold">
                                          <p:stCondLst>
                                            <p:cond delay="0"/>
                                          </p:stCondLst>
                                        </p:cTn>
                                        <p:tgtEl>
                                          <p:spTgt spid="313"/>
                                        </p:tgtEl>
                                        <p:attrNameLst>
                                          <p:attrName>style.visibility</p:attrName>
                                        </p:attrNameLst>
                                      </p:cBhvr>
                                      <p:to>
                                        <p:strVal val="visible"/>
                                      </p:to>
                                    </p:set>
                                    <p:animEffect transition="in" filter="barn(inVertical)">
                                      <p:cBhvr>
                                        <p:cTn id="18" dur="500"/>
                                        <p:tgtEl>
                                          <p:spTgt spid="313"/>
                                        </p:tgtEl>
                                      </p:cBhvr>
                                    </p:animEffect>
                                  </p:childTnLst>
                                </p:cTn>
                              </p:par>
                              <p:par>
                                <p:cTn id="19" presetID="22" presetClass="entr" presetSubtype="4" fill="hold" nodeType="withEffect">
                                  <p:stCondLst>
                                    <p:cond delay="500"/>
                                  </p:stCondLst>
                                  <p:childTnLst>
                                    <p:set>
                                      <p:cBhvr>
                                        <p:cTn id="20" dur="1" fill="hold">
                                          <p:stCondLst>
                                            <p:cond delay="0"/>
                                          </p:stCondLst>
                                        </p:cTn>
                                        <p:tgtEl>
                                          <p:spTgt spid="301"/>
                                        </p:tgtEl>
                                        <p:attrNameLst>
                                          <p:attrName>style.visibility</p:attrName>
                                        </p:attrNameLst>
                                      </p:cBhvr>
                                      <p:to>
                                        <p:strVal val="visible"/>
                                      </p:to>
                                    </p:set>
                                    <p:animEffect transition="in" filter="wipe(down)">
                                      <p:cBhvr>
                                        <p:cTn id="21" dur="2000"/>
                                        <p:tgtEl>
                                          <p:spTgt spid="301"/>
                                        </p:tgtEl>
                                      </p:cBhvr>
                                    </p:animEffect>
                                  </p:childTnLst>
                                </p:cTn>
                              </p:par>
                              <p:par>
                                <p:cTn id="22" presetID="22" presetClass="entr" presetSubtype="8" fill="hold" nodeType="withEffect">
                                  <p:stCondLst>
                                    <p:cond delay="2500"/>
                                  </p:stCondLst>
                                  <p:childTnLst>
                                    <p:set>
                                      <p:cBhvr>
                                        <p:cTn id="23" dur="1" fill="hold">
                                          <p:stCondLst>
                                            <p:cond delay="0"/>
                                          </p:stCondLst>
                                        </p:cTn>
                                        <p:tgtEl>
                                          <p:spTgt spid="94"/>
                                        </p:tgtEl>
                                        <p:attrNameLst>
                                          <p:attrName>style.visibility</p:attrName>
                                        </p:attrNameLst>
                                      </p:cBhvr>
                                      <p:to>
                                        <p:strVal val="visible"/>
                                      </p:to>
                                    </p:set>
                                    <p:animEffect transition="in" filter="wipe(left)">
                                      <p:cBhvr>
                                        <p:cTn id="24" dur="2000"/>
                                        <p:tgtEl>
                                          <p:spTgt spid="94"/>
                                        </p:tgtEl>
                                      </p:cBhvr>
                                    </p:animEffect>
                                  </p:childTnLst>
                                </p:cTn>
                              </p:par>
                              <p:par>
                                <p:cTn id="25" presetID="22" presetClass="entr" presetSubtype="4" fill="hold" nodeType="withEffect">
                                  <p:stCondLst>
                                    <p:cond delay="4600"/>
                                  </p:stCondLst>
                                  <p:childTnLst>
                                    <p:set>
                                      <p:cBhvr>
                                        <p:cTn id="26" dur="1" fill="hold">
                                          <p:stCondLst>
                                            <p:cond delay="0"/>
                                          </p:stCondLst>
                                        </p:cTn>
                                        <p:tgtEl>
                                          <p:spTgt spid="95"/>
                                        </p:tgtEl>
                                        <p:attrNameLst>
                                          <p:attrName>style.visibility</p:attrName>
                                        </p:attrNameLst>
                                      </p:cBhvr>
                                      <p:to>
                                        <p:strVal val="visible"/>
                                      </p:to>
                                    </p:set>
                                    <p:animEffect transition="in" filter="wipe(down)">
                                      <p:cBhvr>
                                        <p:cTn id="27" dur="2000"/>
                                        <p:tgtEl>
                                          <p:spTgt spid="95"/>
                                        </p:tgtEl>
                                      </p:cBhvr>
                                    </p:animEffect>
                                  </p:childTnLst>
                                </p:cTn>
                              </p:par>
                            </p:childTnLst>
                          </p:cTn>
                        </p:par>
                        <p:par>
                          <p:cTn id="28" fill="hold">
                            <p:stCondLst>
                              <p:cond delay="8000"/>
                            </p:stCondLst>
                            <p:childTnLst>
                              <p:par>
                                <p:cTn id="29" presetID="16" presetClass="entr" presetSubtype="21" fill="hold" grpId="0" nodeType="afterEffect">
                                  <p:stCondLst>
                                    <p:cond delay="0"/>
                                  </p:stCondLst>
                                  <p:childTnLst>
                                    <p:set>
                                      <p:cBhvr>
                                        <p:cTn id="30" dur="1" fill="hold">
                                          <p:stCondLst>
                                            <p:cond delay="0"/>
                                          </p:stCondLst>
                                        </p:cTn>
                                        <p:tgtEl>
                                          <p:spTgt spid="314"/>
                                        </p:tgtEl>
                                        <p:attrNameLst>
                                          <p:attrName>style.visibility</p:attrName>
                                        </p:attrNameLst>
                                      </p:cBhvr>
                                      <p:to>
                                        <p:strVal val="visible"/>
                                      </p:to>
                                    </p:set>
                                    <p:animEffect transition="in" filter="barn(inVertical)">
                                      <p:cBhvr>
                                        <p:cTn id="31" dur="500"/>
                                        <p:tgtEl>
                                          <p:spTgt spid="314"/>
                                        </p:tgtEl>
                                      </p:cBhvr>
                                    </p:animEffect>
                                  </p:childTnLst>
                                </p:cTn>
                              </p:par>
                            </p:childTnLst>
                          </p:cTn>
                        </p:par>
                        <p:par>
                          <p:cTn id="32" fill="hold">
                            <p:stCondLst>
                              <p:cond delay="8500"/>
                            </p:stCondLst>
                            <p:childTnLst>
                              <p:par>
                                <p:cTn id="33" presetID="16" presetClass="entr" presetSubtype="21" fill="hold" grpId="0" nodeType="afterEffect">
                                  <p:stCondLst>
                                    <p:cond delay="0"/>
                                  </p:stCondLst>
                                  <p:childTnLst>
                                    <p:set>
                                      <p:cBhvr>
                                        <p:cTn id="34" dur="1" fill="hold">
                                          <p:stCondLst>
                                            <p:cond delay="0"/>
                                          </p:stCondLst>
                                        </p:cTn>
                                        <p:tgtEl>
                                          <p:spTgt spid="315"/>
                                        </p:tgtEl>
                                        <p:attrNameLst>
                                          <p:attrName>style.visibility</p:attrName>
                                        </p:attrNameLst>
                                      </p:cBhvr>
                                      <p:to>
                                        <p:strVal val="visible"/>
                                      </p:to>
                                    </p:set>
                                    <p:animEffect transition="in" filter="barn(inVertical)">
                                      <p:cBhvr>
                                        <p:cTn id="35" dur="500"/>
                                        <p:tgtEl>
                                          <p:spTgt spid="315"/>
                                        </p:tgtEl>
                                      </p:cBhvr>
                                    </p:animEffect>
                                  </p:childTnLst>
                                </p:cTn>
                              </p:par>
                            </p:childTnLst>
                          </p:cTn>
                        </p:par>
                        <p:par>
                          <p:cTn id="36" fill="hold">
                            <p:stCondLst>
                              <p:cond delay="9000"/>
                            </p:stCondLst>
                            <p:childTnLst>
                              <p:par>
                                <p:cTn id="37" presetID="16" presetClass="entr" presetSubtype="21" fill="hold" grpId="0" nodeType="afterEffect">
                                  <p:stCondLst>
                                    <p:cond delay="0"/>
                                  </p:stCondLst>
                                  <p:childTnLst>
                                    <p:set>
                                      <p:cBhvr>
                                        <p:cTn id="38" dur="1" fill="hold">
                                          <p:stCondLst>
                                            <p:cond delay="0"/>
                                          </p:stCondLst>
                                        </p:cTn>
                                        <p:tgtEl>
                                          <p:spTgt spid="316"/>
                                        </p:tgtEl>
                                        <p:attrNameLst>
                                          <p:attrName>style.visibility</p:attrName>
                                        </p:attrNameLst>
                                      </p:cBhvr>
                                      <p:to>
                                        <p:strVal val="visible"/>
                                      </p:to>
                                    </p:set>
                                    <p:animEffect transition="in" filter="barn(inVertical)">
                                      <p:cBhvr>
                                        <p:cTn id="39" dur="500"/>
                                        <p:tgtEl>
                                          <p:spTgt spid="316"/>
                                        </p:tgtEl>
                                      </p:cBhvr>
                                    </p:animEffect>
                                  </p:childTnLst>
                                </p:cTn>
                              </p:par>
                            </p:childTnLst>
                          </p:cTn>
                        </p:par>
                        <p:par>
                          <p:cTn id="40" fill="hold">
                            <p:stCondLst>
                              <p:cond delay="9500"/>
                            </p:stCondLst>
                            <p:childTnLst>
                              <p:par>
                                <p:cTn id="41" presetID="16" presetClass="entr" presetSubtype="21" fill="hold" grpId="0" nodeType="afterEffect">
                                  <p:stCondLst>
                                    <p:cond delay="0"/>
                                  </p:stCondLst>
                                  <p:childTnLst>
                                    <p:set>
                                      <p:cBhvr>
                                        <p:cTn id="42" dur="1" fill="hold">
                                          <p:stCondLst>
                                            <p:cond delay="0"/>
                                          </p:stCondLst>
                                        </p:cTn>
                                        <p:tgtEl>
                                          <p:spTgt spid="317"/>
                                        </p:tgtEl>
                                        <p:attrNameLst>
                                          <p:attrName>style.visibility</p:attrName>
                                        </p:attrNameLst>
                                      </p:cBhvr>
                                      <p:to>
                                        <p:strVal val="visible"/>
                                      </p:to>
                                    </p:set>
                                    <p:animEffect transition="in" filter="barn(inVertical)">
                                      <p:cBhvr>
                                        <p:cTn id="43" dur="500"/>
                                        <p:tgtEl>
                                          <p:spTgt spid="317"/>
                                        </p:tgtEl>
                                      </p:cBhvr>
                                    </p:animEffect>
                                  </p:childTnLst>
                                </p:cTn>
                              </p:par>
                            </p:childTnLst>
                          </p:cTn>
                        </p:par>
                        <p:par>
                          <p:cTn id="44" fill="hold">
                            <p:stCondLst>
                              <p:cond delay="10000"/>
                            </p:stCondLst>
                            <p:childTnLst>
                              <p:par>
                                <p:cTn id="45" presetID="16" presetClass="entr" presetSubtype="21" fill="hold" grpId="0" nodeType="afterEffect">
                                  <p:stCondLst>
                                    <p:cond delay="0"/>
                                  </p:stCondLst>
                                  <p:childTnLst>
                                    <p:set>
                                      <p:cBhvr>
                                        <p:cTn id="46" dur="1" fill="hold">
                                          <p:stCondLst>
                                            <p:cond delay="0"/>
                                          </p:stCondLst>
                                        </p:cTn>
                                        <p:tgtEl>
                                          <p:spTgt spid="318"/>
                                        </p:tgtEl>
                                        <p:attrNameLst>
                                          <p:attrName>style.visibility</p:attrName>
                                        </p:attrNameLst>
                                      </p:cBhvr>
                                      <p:to>
                                        <p:strVal val="visible"/>
                                      </p:to>
                                    </p:set>
                                    <p:animEffect transition="in" filter="barn(inVertical)">
                                      <p:cBhvr>
                                        <p:cTn id="47" dur="500"/>
                                        <p:tgtEl>
                                          <p:spTgt spid="318"/>
                                        </p:tgtEl>
                                      </p:cBhvr>
                                    </p:animEffect>
                                  </p:childTnLst>
                                </p:cTn>
                              </p:par>
                            </p:childTnLst>
                          </p:cTn>
                        </p:par>
                        <p:par>
                          <p:cTn id="48" fill="hold">
                            <p:stCondLst>
                              <p:cond delay="10500"/>
                            </p:stCondLst>
                            <p:childTnLst>
                              <p:par>
                                <p:cTn id="49" presetID="16" presetClass="entr" presetSubtype="21" fill="hold" grpId="0" nodeType="afterEffect">
                                  <p:stCondLst>
                                    <p:cond delay="0"/>
                                  </p:stCondLst>
                                  <p:childTnLst>
                                    <p:set>
                                      <p:cBhvr>
                                        <p:cTn id="50" dur="1" fill="hold">
                                          <p:stCondLst>
                                            <p:cond delay="0"/>
                                          </p:stCondLst>
                                        </p:cTn>
                                        <p:tgtEl>
                                          <p:spTgt spid="319"/>
                                        </p:tgtEl>
                                        <p:attrNameLst>
                                          <p:attrName>style.visibility</p:attrName>
                                        </p:attrNameLst>
                                      </p:cBhvr>
                                      <p:to>
                                        <p:strVal val="visible"/>
                                      </p:to>
                                    </p:set>
                                    <p:animEffect transition="in" filter="barn(inVertical)">
                                      <p:cBhvr>
                                        <p:cTn id="51" dur="500"/>
                                        <p:tgtEl>
                                          <p:spTgt spid="319"/>
                                        </p:tgtEl>
                                      </p:cBhvr>
                                    </p:animEffect>
                                  </p:childTnLst>
                                </p:cTn>
                              </p:par>
                            </p:childTnLst>
                          </p:cTn>
                        </p:par>
                        <p:par>
                          <p:cTn id="52" fill="hold">
                            <p:stCondLst>
                              <p:cond delay="11000"/>
                            </p:stCondLst>
                            <p:childTnLst>
                              <p:par>
                                <p:cTn id="53" presetID="16" presetClass="entr" presetSubtype="21" fill="hold" grpId="0" nodeType="afterEffect">
                                  <p:stCondLst>
                                    <p:cond delay="0"/>
                                  </p:stCondLst>
                                  <p:childTnLst>
                                    <p:set>
                                      <p:cBhvr>
                                        <p:cTn id="54" dur="1" fill="hold">
                                          <p:stCondLst>
                                            <p:cond delay="0"/>
                                          </p:stCondLst>
                                        </p:cTn>
                                        <p:tgtEl>
                                          <p:spTgt spid="320"/>
                                        </p:tgtEl>
                                        <p:attrNameLst>
                                          <p:attrName>style.visibility</p:attrName>
                                        </p:attrNameLst>
                                      </p:cBhvr>
                                      <p:to>
                                        <p:strVal val="visible"/>
                                      </p:to>
                                    </p:set>
                                    <p:animEffect transition="in" filter="barn(inVertical)">
                                      <p:cBhvr>
                                        <p:cTn id="55" dur="500"/>
                                        <p:tgtEl>
                                          <p:spTgt spid="320"/>
                                        </p:tgtEl>
                                      </p:cBhvr>
                                    </p:animEffect>
                                  </p:childTnLst>
                                </p:cTn>
                              </p:par>
                            </p:childTnLst>
                          </p:cTn>
                        </p:par>
                        <p:par>
                          <p:cTn id="56" fill="hold">
                            <p:stCondLst>
                              <p:cond delay="11500"/>
                            </p:stCondLst>
                            <p:childTnLst>
                              <p:par>
                                <p:cTn id="57" presetID="16" presetClass="entr" presetSubtype="21" fill="hold" grpId="0" nodeType="afterEffect">
                                  <p:stCondLst>
                                    <p:cond delay="0"/>
                                  </p:stCondLst>
                                  <p:childTnLst>
                                    <p:set>
                                      <p:cBhvr>
                                        <p:cTn id="58" dur="1" fill="hold">
                                          <p:stCondLst>
                                            <p:cond delay="0"/>
                                          </p:stCondLst>
                                        </p:cTn>
                                        <p:tgtEl>
                                          <p:spTgt spid="321"/>
                                        </p:tgtEl>
                                        <p:attrNameLst>
                                          <p:attrName>style.visibility</p:attrName>
                                        </p:attrNameLst>
                                      </p:cBhvr>
                                      <p:to>
                                        <p:strVal val="visible"/>
                                      </p:to>
                                    </p:set>
                                    <p:animEffect transition="in" filter="barn(inVertical)">
                                      <p:cBhvr>
                                        <p:cTn id="59" dur="500"/>
                                        <p:tgtEl>
                                          <p:spTgt spid="321"/>
                                        </p:tgtEl>
                                      </p:cBhvr>
                                    </p:animEffect>
                                  </p:childTnLst>
                                </p:cTn>
                              </p:par>
                            </p:childTnLst>
                          </p:cTn>
                        </p:par>
                        <p:par>
                          <p:cTn id="60" fill="hold">
                            <p:stCondLst>
                              <p:cond delay="12000"/>
                            </p:stCondLst>
                            <p:childTnLst>
                              <p:par>
                                <p:cTn id="61" presetID="16" presetClass="entr" presetSubtype="21" fill="hold" grpId="0" nodeType="afterEffect">
                                  <p:stCondLst>
                                    <p:cond delay="0"/>
                                  </p:stCondLst>
                                  <p:childTnLst>
                                    <p:set>
                                      <p:cBhvr>
                                        <p:cTn id="62" dur="1" fill="hold">
                                          <p:stCondLst>
                                            <p:cond delay="0"/>
                                          </p:stCondLst>
                                        </p:cTn>
                                        <p:tgtEl>
                                          <p:spTgt spid="322"/>
                                        </p:tgtEl>
                                        <p:attrNameLst>
                                          <p:attrName>style.visibility</p:attrName>
                                        </p:attrNameLst>
                                      </p:cBhvr>
                                      <p:to>
                                        <p:strVal val="visible"/>
                                      </p:to>
                                    </p:set>
                                    <p:animEffect transition="in" filter="barn(inVertical)">
                                      <p:cBhvr>
                                        <p:cTn id="63" dur="500"/>
                                        <p:tgtEl>
                                          <p:spTgt spid="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p:bldP spid="313" grpId="0"/>
      <p:bldP spid="314" grpId="0"/>
      <p:bldP spid="315" grpId="0"/>
      <p:bldP spid="316" grpId="0"/>
      <p:bldP spid="317" grpId="0"/>
      <p:bldP spid="318" grpId="0"/>
      <p:bldP spid="319" grpId="0"/>
      <p:bldP spid="320" grpId="0"/>
      <p:bldP spid="321" grpId="0"/>
      <p:bldP spid="322" grpId="0"/>
      <p:bldP spid="96" grpId="0"/>
      <p:bldP spid="98"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2" name="Group 7"/>
          <p:cNvGrpSpPr/>
          <p:nvPr/>
        </p:nvGrpSpPr>
        <p:grpSpPr>
          <a:xfrm>
            <a:off x="8280400" y="514350"/>
            <a:ext cx="330200" cy="330200"/>
            <a:chOff x="8458200" y="361950"/>
            <a:chExt cx="406400" cy="406400"/>
          </a:xfrm>
        </p:grpSpPr>
        <p:sp>
          <p:nvSpPr>
            <p:cNvPr id="10" name="Oval 216"/>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1" name="Oval 217"/>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33</a:t>
              </a:r>
              <a:endParaRPr lang="en-US" sz="1200" dirty="0">
                <a:solidFill>
                  <a:schemeClr val="tx1">
                    <a:lumMod val="50000"/>
                    <a:lumOff val="50000"/>
                  </a:schemeClr>
                </a:solidFill>
              </a:endParaRPr>
            </a:p>
          </p:txBody>
        </p:sp>
      </p:grpSp>
      <p:sp>
        <p:nvSpPr>
          <p:cNvPr id="220" name="Content Placeholder 2"/>
          <p:cNvSpPr txBox="1">
            <a:spLocks/>
          </p:cNvSpPr>
          <p:nvPr/>
        </p:nvSpPr>
        <p:spPr>
          <a:xfrm>
            <a:off x="609600" y="4552950"/>
            <a:ext cx="7992888" cy="457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t>Lorem ipsum dolor sit amet, </a:t>
            </a:r>
            <a:r>
              <a:rPr lang="en-US" sz="900" b="1" dirty="0" smtClean="0"/>
              <a:t>consectetur adipiscing elit</a:t>
            </a:r>
            <a:r>
              <a:rPr lang="en-US" sz="900" dirty="0" smtClean="0"/>
              <a:t>. Curabitur elementum posuere pretium. Quisque nibh dolor, dignissim ac dignissim ut, luctus ac urna. Aliquam aliquet non massa quis tincidunt. </a:t>
            </a:r>
            <a:r>
              <a:rPr lang="en-US" sz="900" b="1" dirty="0" smtClean="0">
                <a:solidFill>
                  <a:srgbClr val="C0504D"/>
                </a:solidFill>
              </a:rPr>
              <a:t>Mauris ullamcorper</a:t>
            </a:r>
            <a:r>
              <a:rPr lang="en-US" sz="900" dirty="0" smtClean="0">
                <a:solidFill>
                  <a:srgbClr val="C0504D"/>
                </a:solidFill>
              </a:rPr>
              <a:t> </a:t>
            </a:r>
            <a:r>
              <a:rPr lang="en-US" sz="900" dirty="0" smtClean="0"/>
              <a:t>justo tristique dui posuere tincidunt. In nec lacus laoreet orci varius imperdiet sit amet in augue. </a:t>
            </a:r>
            <a:endParaRPr lang="en-US" sz="900" dirty="0"/>
          </a:p>
        </p:txBody>
      </p:sp>
      <p:sp>
        <p:nvSpPr>
          <p:cNvPr id="313" name="Title 13"/>
          <p:cNvSpPr txBox="1">
            <a:spLocks/>
          </p:cNvSpPr>
          <p:nvPr/>
        </p:nvSpPr>
        <p:spPr>
          <a:xfrm>
            <a:off x="880732" y="4069177"/>
            <a:ext cx="711375" cy="30814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en-US" sz="1000" dirty="0" smtClean="0">
                <a:solidFill>
                  <a:schemeClr val="bg1">
                    <a:lumMod val="65000"/>
                  </a:schemeClr>
                </a:solidFill>
                <a:latin typeface="+mn-lt"/>
              </a:rPr>
              <a:t>N</a:t>
            </a:r>
            <a:r>
              <a:rPr lang="id-ID" sz="1000" dirty="0" smtClean="0">
                <a:solidFill>
                  <a:schemeClr val="bg1">
                    <a:lumMod val="65000"/>
                  </a:schemeClr>
                </a:solidFill>
                <a:latin typeface="+mn-lt"/>
              </a:rPr>
              <a:t>ancy </a:t>
            </a:r>
            <a:endParaRPr lang="en-US" sz="1000" dirty="0">
              <a:solidFill>
                <a:schemeClr val="bg1">
                  <a:lumMod val="65000"/>
                </a:schemeClr>
              </a:solidFill>
              <a:latin typeface="+mn-lt"/>
            </a:endParaRPr>
          </a:p>
        </p:txBody>
      </p:sp>
      <p:sp>
        <p:nvSpPr>
          <p:cNvPr id="314" name="Title 13"/>
          <p:cNvSpPr txBox="1">
            <a:spLocks/>
          </p:cNvSpPr>
          <p:nvPr/>
        </p:nvSpPr>
        <p:spPr>
          <a:xfrm>
            <a:off x="1536402" y="4069177"/>
            <a:ext cx="819475" cy="30814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id-ID" sz="1000" dirty="0" smtClean="0">
                <a:solidFill>
                  <a:schemeClr val="bg1">
                    <a:lumMod val="65000"/>
                  </a:schemeClr>
                </a:solidFill>
                <a:latin typeface="+mn-lt"/>
              </a:rPr>
              <a:t>John  Doe</a:t>
            </a:r>
            <a:endParaRPr lang="en-US" sz="1000" dirty="0">
              <a:solidFill>
                <a:schemeClr val="bg1">
                  <a:lumMod val="65000"/>
                </a:schemeClr>
              </a:solidFill>
              <a:latin typeface="+mn-lt"/>
            </a:endParaRPr>
          </a:p>
        </p:txBody>
      </p:sp>
      <p:sp>
        <p:nvSpPr>
          <p:cNvPr id="315" name="Title 13"/>
          <p:cNvSpPr txBox="1">
            <a:spLocks/>
          </p:cNvSpPr>
          <p:nvPr/>
        </p:nvSpPr>
        <p:spPr>
          <a:xfrm>
            <a:off x="2336624" y="4058544"/>
            <a:ext cx="819475" cy="308148"/>
          </a:xfrm>
          <a:prstGeom prst="rect">
            <a:avLst/>
          </a:prstGeom>
        </p:spPr>
        <p:txBody>
          <a:bodyPr vert="horz" lIns="91440" tIns="45720" rIns="91440" bIns="45720" rtlCol="0" anchor="ctr">
            <a:normAutofit fontScale="92500"/>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id-ID" sz="1000" dirty="0" smtClean="0">
                <a:solidFill>
                  <a:schemeClr val="bg1">
                    <a:lumMod val="65000"/>
                  </a:schemeClr>
                </a:solidFill>
                <a:latin typeface="+mn-lt"/>
              </a:rPr>
              <a:t>Teddy Green</a:t>
            </a:r>
            <a:endParaRPr lang="en-US" sz="1000" dirty="0">
              <a:solidFill>
                <a:schemeClr val="bg1">
                  <a:lumMod val="65000"/>
                </a:schemeClr>
              </a:solidFill>
              <a:latin typeface="+mn-lt"/>
            </a:endParaRPr>
          </a:p>
        </p:txBody>
      </p:sp>
      <p:sp>
        <p:nvSpPr>
          <p:cNvPr id="316" name="Title 13"/>
          <p:cNvSpPr txBox="1">
            <a:spLocks/>
          </p:cNvSpPr>
          <p:nvPr/>
        </p:nvSpPr>
        <p:spPr>
          <a:xfrm>
            <a:off x="2830033" y="4065829"/>
            <a:ext cx="819475" cy="30814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id-ID" sz="1000" dirty="0" smtClean="0">
                <a:solidFill>
                  <a:schemeClr val="bg1">
                    <a:lumMod val="65000"/>
                  </a:schemeClr>
                </a:solidFill>
                <a:latin typeface="+mn-lt"/>
              </a:rPr>
              <a:t>Lavida </a:t>
            </a:r>
            <a:endParaRPr lang="en-US" sz="1000" dirty="0">
              <a:solidFill>
                <a:schemeClr val="bg1">
                  <a:lumMod val="65000"/>
                </a:schemeClr>
              </a:solidFill>
              <a:latin typeface="+mn-lt"/>
            </a:endParaRPr>
          </a:p>
        </p:txBody>
      </p:sp>
      <p:sp>
        <p:nvSpPr>
          <p:cNvPr id="317" name="Title 13"/>
          <p:cNvSpPr txBox="1">
            <a:spLocks/>
          </p:cNvSpPr>
          <p:nvPr/>
        </p:nvSpPr>
        <p:spPr>
          <a:xfrm>
            <a:off x="3564688" y="4058544"/>
            <a:ext cx="819475" cy="30814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id-ID" sz="1000" dirty="0" smtClean="0">
                <a:solidFill>
                  <a:schemeClr val="bg1">
                    <a:lumMod val="65000"/>
                  </a:schemeClr>
                </a:solidFill>
                <a:latin typeface="+mn-lt"/>
              </a:rPr>
              <a:t>Arman Doe</a:t>
            </a:r>
            <a:endParaRPr lang="en-US" sz="1000" dirty="0">
              <a:solidFill>
                <a:schemeClr val="bg1">
                  <a:lumMod val="65000"/>
                </a:schemeClr>
              </a:solidFill>
              <a:latin typeface="+mn-lt"/>
            </a:endParaRPr>
          </a:p>
        </p:txBody>
      </p:sp>
      <p:sp>
        <p:nvSpPr>
          <p:cNvPr id="318" name="Title 13"/>
          <p:cNvSpPr txBox="1">
            <a:spLocks/>
          </p:cNvSpPr>
          <p:nvPr/>
        </p:nvSpPr>
        <p:spPr>
          <a:xfrm>
            <a:off x="4259352" y="4058544"/>
            <a:ext cx="819475" cy="30814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id-ID" sz="1000" dirty="0" smtClean="0">
                <a:solidFill>
                  <a:schemeClr val="bg1">
                    <a:lumMod val="65000"/>
                  </a:schemeClr>
                </a:solidFill>
                <a:latin typeface="+mn-lt"/>
              </a:rPr>
              <a:t>Draculla</a:t>
            </a:r>
            <a:endParaRPr lang="en-US" sz="1000" dirty="0">
              <a:solidFill>
                <a:schemeClr val="bg1">
                  <a:lumMod val="65000"/>
                </a:schemeClr>
              </a:solidFill>
              <a:latin typeface="+mn-lt"/>
            </a:endParaRPr>
          </a:p>
        </p:txBody>
      </p:sp>
      <p:sp>
        <p:nvSpPr>
          <p:cNvPr id="319" name="Title 13"/>
          <p:cNvSpPr txBox="1">
            <a:spLocks/>
          </p:cNvSpPr>
          <p:nvPr/>
        </p:nvSpPr>
        <p:spPr>
          <a:xfrm>
            <a:off x="4968187" y="4060313"/>
            <a:ext cx="819475" cy="30814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id-ID" sz="1000" dirty="0" smtClean="0">
                <a:solidFill>
                  <a:schemeClr val="bg1">
                    <a:lumMod val="65000"/>
                  </a:schemeClr>
                </a:solidFill>
                <a:latin typeface="+mn-lt"/>
              </a:rPr>
              <a:t>Susy  Group</a:t>
            </a:r>
            <a:endParaRPr lang="en-US" sz="1000" dirty="0">
              <a:solidFill>
                <a:schemeClr val="bg1">
                  <a:lumMod val="65000"/>
                </a:schemeClr>
              </a:solidFill>
              <a:latin typeface="+mn-lt"/>
            </a:endParaRPr>
          </a:p>
        </p:txBody>
      </p:sp>
      <p:sp>
        <p:nvSpPr>
          <p:cNvPr id="320" name="Title 13"/>
          <p:cNvSpPr txBox="1">
            <a:spLocks/>
          </p:cNvSpPr>
          <p:nvPr/>
        </p:nvSpPr>
        <p:spPr>
          <a:xfrm>
            <a:off x="5595496" y="4055196"/>
            <a:ext cx="819475" cy="30814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id-ID" sz="1000" dirty="0" smtClean="0">
                <a:solidFill>
                  <a:schemeClr val="bg1">
                    <a:lumMod val="65000"/>
                  </a:schemeClr>
                </a:solidFill>
                <a:latin typeface="+mn-lt"/>
              </a:rPr>
              <a:t>Black Hat</a:t>
            </a:r>
            <a:endParaRPr lang="en-US" sz="1000" dirty="0">
              <a:solidFill>
                <a:schemeClr val="bg1">
                  <a:lumMod val="65000"/>
                </a:schemeClr>
              </a:solidFill>
              <a:latin typeface="+mn-lt"/>
            </a:endParaRPr>
          </a:p>
        </p:txBody>
      </p:sp>
      <p:sp>
        <p:nvSpPr>
          <p:cNvPr id="321" name="Title 13"/>
          <p:cNvSpPr txBox="1">
            <a:spLocks/>
          </p:cNvSpPr>
          <p:nvPr/>
        </p:nvSpPr>
        <p:spPr>
          <a:xfrm>
            <a:off x="6267125" y="4055196"/>
            <a:ext cx="819475" cy="30814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id-ID" sz="1000" dirty="0" smtClean="0">
                <a:solidFill>
                  <a:schemeClr val="bg1">
                    <a:lumMod val="65000"/>
                  </a:schemeClr>
                </a:solidFill>
                <a:latin typeface="+mn-lt"/>
              </a:rPr>
              <a:t>Tania Joe</a:t>
            </a:r>
            <a:endParaRPr lang="en-US" sz="1000" dirty="0">
              <a:solidFill>
                <a:schemeClr val="bg1">
                  <a:lumMod val="65000"/>
                </a:schemeClr>
              </a:solidFill>
              <a:latin typeface="+mn-lt"/>
            </a:endParaRPr>
          </a:p>
        </p:txBody>
      </p:sp>
      <p:sp>
        <p:nvSpPr>
          <p:cNvPr id="322" name="Title 13"/>
          <p:cNvSpPr txBox="1">
            <a:spLocks/>
          </p:cNvSpPr>
          <p:nvPr/>
        </p:nvSpPr>
        <p:spPr>
          <a:xfrm>
            <a:off x="6899760" y="4055196"/>
            <a:ext cx="819475" cy="30814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id-ID" sz="1000" dirty="0" smtClean="0">
                <a:solidFill>
                  <a:schemeClr val="bg1">
                    <a:lumMod val="65000"/>
                  </a:schemeClr>
                </a:solidFill>
                <a:latin typeface="+mn-lt"/>
              </a:rPr>
              <a:t>Joe Badut</a:t>
            </a:r>
            <a:endParaRPr lang="en-US" sz="1000" dirty="0">
              <a:solidFill>
                <a:schemeClr val="bg1">
                  <a:lumMod val="65000"/>
                </a:schemeClr>
              </a:solidFill>
              <a:latin typeface="+mn-lt"/>
            </a:endParaRPr>
          </a:p>
        </p:txBody>
      </p:sp>
      <p:grpSp>
        <p:nvGrpSpPr>
          <p:cNvPr id="114" name="Group 113"/>
          <p:cNvGrpSpPr/>
          <p:nvPr/>
        </p:nvGrpSpPr>
        <p:grpSpPr>
          <a:xfrm>
            <a:off x="987424" y="1162944"/>
            <a:ext cx="6829277" cy="2030082"/>
            <a:chOff x="987424" y="1162944"/>
            <a:chExt cx="6829277" cy="2030082"/>
          </a:xfrm>
        </p:grpSpPr>
        <p:sp>
          <p:nvSpPr>
            <p:cNvPr id="2053" name="Freeform 5"/>
            <p:cNvSpPr>
              <a:spLocks/>
            </p:cNvSpPr>
            <p:nvPr/>
          </p:nvSpPr>
          <p:spPr bwMode="auto">
            <a:xfrm>
              <a:off x="987424" y="2148782"/>
              <a:ext cx="941264" cy="1038225"/>
            </a:xfrm>
            <a:custGeom>
              <a:avLst/>
              <a:gdLst/>
              <a:ahLst/>
              <a:cxnLst>
                <a:cxn ang="0">
                  <a:pos x="203" y="0"/>
                </a:cxn>
                <a:cxn ang="0">
                  <a:pos x="409" y="654"/>
                </a:cxn>
                <a:cxn ang="0">
                  <a:pos x="0" y="654"/>
                </a:cxn>
                <a:cxn ang="0">
                  <a:pos x="203" y="0"/>
                </a:cxn>
              </a:cxnLst>
              <a:rect l="0" t="0" r="r" b="b"/>
              <a:pathLst>
                <a:path w="409" h="654">
                  <a:moveTo>
                    <a:pt x="203" y="0"/>
                  </a:moveTo>
                  <a:lnTo>
                    <a:pt x="409" y="654"/>
                  </a:lnTo>
                  <a:lnTo>
                    <a:pt x="0" y="654"/>
                  </a:lnTo>
                  <a:lnTo>
                    <a:pt x="203" y="0"/>
                  </a:lnTo>
                  <a:close/>
                </a:path>
              </a:pathLst>
            </a:custGeom>
            <a:solidFill>
              <a:srgbClr val="512D07"/>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54" name="Freeform 6"/>
            <p:cNvSpPr>
              <a:spLocks/>
            </p:cNvSpPr>
            <p:nvPr/>
          </p:nvSpPr>
          <p:spPr bwMode="auto">
            <a:xfrm>
              <a:off x="987424" y="2148782"/>
              <a:ext cx="941264" cy="1038225"/>
            </a:xfrm>
            <a:custGeom>
              <a:avLst/>
              <a:gdLst/>
              <a:ahLst/>
              <a:cxnLst>
                <a:cxn ang="0">
                  <a:pos x="203" y="0"/>
                </a:cxn>
                <a:cxn ang="0">
                  <a:pos x="409" y="654"/>
                </a:cxn>
                <a:cxn ang="0">
                  <a:pos x="0" y="654"/>
                </a:cxn>
                <a:cxn ang="0">
                  <a:pos x="203" y="0"/>
                </a:cxn>
              </a:cxnLst>
              <a:rect l="0" t="0" r="r" b="b"/>
              <a:pathLst>
                <a:path w="409" h="654">
                  <a:moveTo>
                    <a:pt x="203" y="0"/>
                  </a:moveTo>
                  <a:lnTo>
                    <a:pt x="409" y="654"/>
                  </a:lnTo>
                  <a:lnTo>
                    <a:pt x="0" y="654"/>
                  </a:lnTo>
                  <a:lnTo>
                    <a:pt x="203"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55" name="Freeform 7"/>
            <p:cNvSpPr>
              <a:spLocks/>
            </p:cNvSpPr>
            <p:nvPr/>
          </p:nvSpPr>
          <p:spPr bwMode="auto">
            <a:xfrm>
              <a:off x="1461508" y="2156719"/>
              <a:ext cx="467181" cy="1030288"/>
            </a:xfrm>
            <a:custGeom>
              <a:avLst/>
              <a:gdLst/>
              <a:ahLst/>
              <a:cxnLst>
                <a:cxn ang="0">
                  <a:pos x="0" y="0"/>
                </a:cxn>
                <a:cxn ang="0">
                  <a:pos x="0" y="649"/>
                </a:cxn>
                <a:cxn ang="0">
                  <a:pos x="203" y="649"/>
                </a:cxn>
                <a:cxn ang="0">
                  <a:pos x="0" y="0"/>
                </a:cxn>
              </a:cxnLst>
              <a:rect l="0" t="0" r="r" b="b"/>
              <a:pathLst>
                <a:path w="203" h="649">
                  <a:moveTo>
                    <a:pt x="0" y="0"/>
                  </a:moveTo>
                  <a:lnTo>
                    <a:pt x="0" y="649"/>
                  </a:lnTo>
                  <a:lnTo>
                    <a:pt x="203" y="649"/>
                  </a:lnTo>
                  <a:lnTo>
                    <a:pt x="0" y="0"/>
                  </a:lnTo>
                  <a:close/>
                </a:path>
              </a:pathLst>
            </a:custGeom>
            <a:solidFill>
              <a:srgbClr val="412406">
                <a:alpha val="50000"/>
              </a:srgb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56" name="Freeform 8"/>
            <p:cNvSpPr>
              <a:spLocks/>
            </p:cNvSpPr>
            <p:nvPr/>
          </p:nvSpPr>
          <p:spPr bwMode="auto">
            <a:xfrm>
              <a:off x="1461508" y="2156719"/>
              <a:ext cx="467181" cy="1030288"/>
            </a:xfrm>
            <a:custGeom>
              <a:avLst/>
              <a:gdLst/>
              <a:ahLst/>
              <a:cxnLst>
                <a:cxn ang="0">
                  <a:pos x="0" y="0"/>
                </a:cxn>
                <a:cxn ang="0">
                  <a:pos x="0" y="649"/>
                </a:cxn>
                <a:cxn ang="0">
                  <a:pos x="203" y="649"/>
                </a:cxn>
                <a:cxn ang="0">
                  <a:pos x="0" y="0"/>
                </a:cxn>
              </a:cxnLst>
              <a:rect l="0" t="0" r="r" b="b"/>
              <a:pathLst>
                <a:path w="203" h="649">
                  <a:moveTo>
                    <a:pt x="0" y="0"/>
                  </a:moveTo>
                  <a:lnTo>
                    <a:pt x="0" y="649"/>
                  </a:lnTo>
                  <a:lnTo>
                    <a:pt x="203" y="649"/>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57" name="Freeform 9"/>
            <p:cNvSpPr>
              <a:spLocks/>
            </p:cNvSpPr>
            <p:nvPr/>
          </p:nvSpPr>
          <p:spPr bwMode="auto">
            <a:xfrm>
              <a:off x="1606017" y="1699519"/>
              <a:ext cx="984990" cy="1487488"/>
            </a:xfrm>
            <a:custGeom>
              <a:avLst/>
              <a:gdLst/>
              <a:ahLst/>
              <a:cxnLst>
                <a:cxn ang="0">
                  <a:pos x="215" y="0"/>
                </a:cxn>
                <a:cxn ang="0">
                  <a:pos x="428" y="937"/>
                </a:cxn>
                <a:cxn ang="0">
                  <a:pos x="0" y="937"/>
                </a:cxn>
                <a:cxn ang="0">
                  <a:pos x="215" y="0"/>
                </a:cxn>
              </a:cxnLst>
              <a:rect l="0" t="0" r="r" b="b"/>
              <a:pathLst>
                <a:path w="428" h="937">
                  <a:moveTo>
                    <a:pt x="215" y="0"/>
                  </a:moveTo>
                  <a:lnTo>
                    <a:pt x="428" y="937"/>
                  </a:lnTo>
                  <a:lnTo>
                    <a:pt x="0" y="937"/>
                  </a:lnTo>
                  <a:lnTo>
                    <a:pt x="215" y="0"/>
                  </a:lnTo>
                  <a:close/>
                </a:path>
              </a:pathLst>
            </a:custGeom>
            <a:solidFill>
              <a:srgbClr val="D84D5A">
                <a:alpha val="88000"/>
              </a:srgb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58" name="Freeform 10"/>
            <p:cNvSpPr>
              <a:spLocks/>
            </p:cNvSpPr>
            <p:nvPr/>
          </p:nvSpPr>
          <p:spPr bwMode="auto">
            <a:xfrm>
              <a:off x="1940195" y="1699519"/>
              <a:ext cx="984990" cy="1487488"/>
            </a:xfrm>
            <a:custGeom>
              <a:avLst/>
              <a:gdLst/>
              <a:ahLst/>
              <a:cxnLst>
                <a:cxn ang="0">
                  <a:pos x="215" y="0"/>
                </a:cxn>
                <a:cxn ang="0">
                  <a:pos x="428" y="937"/>
                </a:cxn>
                <a:cxn ang="0">
                  <a:pos x="0" y="937"/>
                </a:cxn>
                <a:cxn ang="0">
                  <a:pos x="215" y="0"/>
                </a:cxn>
              </a:cxnLst>
              <a:rect l="0" t="0" r="r" b="b"/>
              <a:pathLst>
                <a:path w="428" h="937">
                  <a:moveTo>
                    <a:pt x="215" y="0"/>
                  </a:moveTo>
                  <a:lnTo>
                    <a:pt x="428" y="937"/>
                  </a:lnTo>
                  <a:lnTo>
                    <a:pt x="0" y="937"/>
                  </a:lnTo>
                  <a:lnTo>
                    <a:pt x="215"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59" name="Freeform 11"/>
            <p:cNvSpPr>
              <a:spLocks/>
            </p:cNvSpPr>
            <p:nvPr/>
          </p:nvSpPr>
          <p:spPr bwMode="auto">
            <a:xfrm>
              <a:off x="2100814" y="1710632"/>
              <a:ext cx="490194" cy="1476375"/>
            </a:xfrm>
            <a:custGeom>
              <a:avLst/>
              <a:gdLst/>
              <a:ahLst/>
              <a:cxnLst>
                <a:cxn ang="0">
                  <a:pos x="0" y="0"/>
                </a:cxn>
                <a:cxn ang="0">
                  <a:pos x="0" y="930"/>
                </a:cxn>
                <a:cxn ang="0">
                  <a:pos x="213" y="930"/>
                </a:cxn>
                <a:cxn ang="0">
                  <a:pos x="213" y="930"/>
                </a:cxn>
                <a:cxn ang="0">
                  <a:pos x="213" y="930"/>
                </a:cxn>
                <a:cxn ang="0">
                  <a:pos x="0" y="0"/>
                </a:cxn>
              </a:cxnLst>
              <a:rect l="0" t="0" r="r" b="b"/>
              <a:pathLst>
                <a:path w="213" h="930">
                  <a:moveTo>
                    <a:pt x="0" y="0"/>
                  </a:moveTo>
                  <a:lnTo>
                    <a:pt x="0" y="930"/>
                  </a:lnTo>
                  <a:lnTo>
                    <a:pt x="213" y="930"/>
                  </a:lnTo>
                  <a:lnTo>
                    <a:pt x="213" y="930"/>
                  </a:lnTo>
                  <a:lnTo>
                    <a:pt x="213" y="930"/>
                  </a:lnTo>
                  <a:lnTo>
                    <a:pt x="0" y="0"/>
                  </a:lnTo>
                  <a:close/>
                </a:path>
              </a:pathLst>
            </a:custGeom>
            <a:solidFill>
              <a:srgbClr val="AD3E48"/>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0" name="Freeform 12"/>
            <p:cNvSpPr>
              <a:spLocks/>
            </p:cNvSpPr>
            <p:nvPr/>
          </p:nvSpPr>
          <p:spPr bwMode="auto">
            <a:xfrm>
              <a:off x="2434992" y="1710632"/>
              <a:ext cx="490194" cy="1476375"/>
            </a:xfrm>
            <a:custGeom>
              <a:avLst/>
              <a:gdLst/>
              <a:ahLst/>
              <a:cxnLst>
                <a:cxn ang="0">
                  <a:pos x="0" y="0"/>
                </a:cxn>
                <a:cxn ang="0">
                  <a:pos x="0" y="930"/>
                </a:cxn>
                <a:cxn ang="0">
                  <a:pos x="213" y="930"/>
                </a:cxn>
                <a:cxn ang="0">
                  <a:pos x="213" y="930"/>
                </a:cxn>
                <a:cxn ang="0">
                  <a:pos x="213" y="930"/>
                </a:cxn>
                <a:cxn ang="0">
                  <a:pos x="0" y="0"/>
                </a:cxn>
              </a:cxnLst>
              <a:rect l="0" t="0" r="r" b="b"/>
              <a:pathLst>
                <a:path w="213" h="930">
                  <a:moveTo>
                    <a:pt x="0" y="0"/>
                  </a:moveTo>
                  <a:lnTo>
                    <a:pt x="0" y="930"/>
                  </a:lnTo>
                  <a:lnTo>
                    <a:pt x="213" y="930"/>
                  </a:lnTo>
                  <a:lnTo>
                    <a:pt x="213" y="930"/>
                  </a:lnTo>
                  <a:lnTo>
                    <a:pt x="213" y="930"/>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1" name="Freeform 13"/>
            <p:cNvSpPr>
              <a:spLocks/>
            </p:cNvSpPr>
            <p:nvPr/>
          </p:nvSpPr>
          <p:spPr bwMode="auto">
            <a:xfrm>
              <a:off x="2317622" y="2432944"/>
              <a:ext cx="920551" cy="754063"/>
            </a:xfrm>
            <a:custGeom>
              <a:avLst/>
              <a:gdLst/>
              <a:ahLst/>
              <a:cxnLst>
                <a:cxn ang="0">
                  <a:pos x="202" y="0"/>
                </a:cxn>
                <a:cxn ang="0">
                  <a:pos x="400" y="475"/>
                </a:cxn>
                <a:cxn ang="0">
                  <a:pos x="0" y="475"/>
                </a:cxn>
                <a:cxn ang="0">
                  <a:pos x="202" y="0"/>
                </a:cxn>
              </a:cxnLst>
              <a:rect l="0" t="0" r="r" b="b"/>
              <a:pathLst>
                <a:path w="400" h="475">
                  <a:moveTo>
                    <a:pt x="202" y="0"/>
                  </a:moveTo>
                  <a:lnTo>
                    <a:pt x="400" y="475"/>
                  </a:lnTo>
                  <a:lnTo>
                    <a:pt x="0" y="475"/>
                  </a:lnTo>
                  <a:lnTo>
                    <a:pt x="202" y="0"/>
                  </a:lnTo>
                  <a:close/>
                </a:path>
              </a:pathLst>
            </a:custGeom>
            <a:solidFill>
              <a:srgbClr val="23C7E3">
                <a:alpha val="90000"/>
              </a:srgb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3" name="Freeform 15"/>
            <p:cNvSpPr>
              <a:spLocks/>
            </p:cNvSpPr>
            <p:nvPr/>
          </p:nvSpPr>
          <p:spPr bwMode="auto">
            <a:xfrm>
              <a:off x="3390063" y="2439294"/>
              <a:ext cx="455673" cy="747713"/>
            </a:xfrm>
            <a:custGeom>
              <a:avLst/>
              <a:gdLst/>
              <a:ahLst/>
              <a:cxnLst>
                <a:cxn ang="0">
                  <a:pos x="0" y="0"/>
                </a:cxn>
                <a:cxn ang="0">
                  <a:pos x="0" y="0"/>
                </a:cxn>
                <a:cxn ang="0">
                  <a:pos x="198" y="471"/>
                </a:cxn>
                <a:cxn ang="0">
                  <a:pos x="0" y="0"/>
                </a:cxn>
              </a:cxnLst>
              <a:rect l="0" t="0" r="r" b="b"/>
              <a:pathLst>
                <a:path w="198" h="471">
                  <a:moveTo>
                    <a:pt x="0" y="0"/>
                  </a:moveTo>
                  <a:lnTo>
                    <a:pt x="0" y="0"/>
                  </a:lnTo>
                  <a:lnTo>
                    <a:pt x="198" y="471"/>
                  </a:lnTo>
                  <a:lnTo>
                    <a:pt x="0" y="0"/>
                  </a:lnTo>
                  <a:close/>
                </a:path>
              </a:pathLst>
            </a:custGeom>
            <a:solidFill>
              <a:srgbClr val="CCCCCC"/>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4" name="Freeform 16"/>
            <p:cNvSpPr>
              <a:spLocks/>
            </p:cNvSpPr>
            <p:nvPr/>
          </p:nvSpPr>
          <p:spPr bwMode="auto">
            <a:xfrm>
              <a:off x="3390063" y="2439294"/>
              <a:ext cx="455673" cy="747713"/>
            </a:xfrm>
            <a:custGeom>
              <a:avLst/>
              <a:gdLst/>
              <a:ahLst/>
              <a:cxnLst>
                <a:cxn ang="0">
                  <a:pos x="0" y="0"/>
                </a:cxn>
                <a:cxn ang="0">
                  <a:pos x="0" y="0"/>
                </a:cxn>
                <a:cxn ang="0">
                  <a:pos x="198" y="471"/>
                </a:cxn>
                <a:cxn ang="0">
                  <a:pos x="0" y="0"/>
                </a:cxn>
              </a:cxnLst>
              <a:rect l="0" t="0" r="r" b="b"/>
              <a:pathLst>
                <a:path w="198" h="471">
                  <a:moveTo>
                    <a:pt x="0" y="0"/>
                  </a:moveTo>
                  <a:lnTo>
                    <a:pt x="0" y="0"/>
                  </a:lnTo>
                  <a:lnTo>
                    <a:pt x="198" y="471"/>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5" name="Freeform 17"/>
            <p:cNvSpPr>
              <a:spLocks/>
            </p:cNvSpPr>
            <p:nvPr/>
          </p:nvSpPr>
          <p:spPr bwMode="auto">
            <a:xfrm>
              <a:off x="2782501" y="2439294"/>
              <a:ext cx="455673" cy="747713"/>
            </a:xfrm>
            <a:custGeom>
              <a:avLst/>
              <a:gdLst/>
              <a:ahLst/>
              <a:cxnLst>
                <a:cxn ang="0">
                  <a:pos x="0" y="0"/>
                </a:cxn>
                <a:cxn ang="0">
                  <a:pos x="0" y="471"/>
                </a:cxn>
                <a:cxn ang="0">
                  <a:pos x="198" y="471"/>
                </a:cxn>
                <a:cxn ang="0">
                  <a:pos x="198" y="471"/>
                </a:cxn>
                <a:cxn ang="0">
                  <a:pos x="198" y="471"/>
                </a:cxn>
                <a:cxn ang="0">
                  <a:pos x="0" y="0"/>
                </a:cxn>
              </a:cxnLst>
              <a:rect l="0" t="0" r="r" b="b"/>
              <a:pathLst>
                <a:path w="198" h="471">
                  <a:moveTo>
                    <a:pt x="0" y="0"/>
                  </a:moveTo>
                  <a:lnTo>
                    <a:pt x="0" y="471"/>
                  </a:lnTo>
                  <a:lnTo>
                    <a:pt x="198" y="471"/>
                  </a:lnTo>
                  <a:lnTo>
                    <a:pt x="198" y="471"/>
                  </a:lnTo>
                  <a:lnTo>
                    <a:pt x="198" y="471"/>
                  </a:lnTo>
                  <a:lnTo>
                    <a:pt x="0" y="0"/>
                  </a:lnTo>
                  <a:close/>
                </a:path>
              </a:pathLst>
            </a:custGeom>
            <a:solidFill>
              <a:srgbClr val="1C9FB6"/>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6" name="Freeform 18"/>
            <p:cNvSpPr>
              <a:spLocks/>
            </p:cNvSpPr>
            <p:nvPr/>
          </p:nvSpPr>
          <p:spPr bwMode="auto">
            <a:xfrm>
              <a:off x="3390063" y="2439294"/>
              <a:ext cx="455673" cy="747713"/>
            </a:xfrm>
            <a:custGeom>
              <a:avLst/>
              <a:gdLst/>
              <a:ahLst/>
              <a:cxnLst>
                <a:cxn ang="0">
                  <a:pos x="0" y="0"/>
                </a:cxn>
                <a:cxn ang="0">
                  <a:pos x="0" y="471"/>
                </a:cxn>
                <a:cxn ang="0">
                  <a:pos x="198" y="471"/>
                </a:cxn>
                <a:cxn ang="0">
                  <a:pos x="198" y="471"/>
                </a:cxn>
                <a:cxn ang="0">
                  <a:pos x="198" y="471"/>
                </a:cxn>
                <a:cxn ang="0">
                  <a:pos x="0" y="0"/>
                </a:cxn>
              </a:cxnLst>
              <a:rect l="0" t="0" r="r" b="b"/>
              <a:pathLst>
                <a:path w="198" h="471">
                  <a:moveTo>
                    <a:pt x="0" y="0"/>
                  </a:moveTo>
                  <a:lnTo>
                    <a:pt x="0" y="471"/>
                  </a:lnTo>
                  <a:lnTo>
                    <a:pt x="198" y="471"/>
                  </a:lnTo>
                  <a:lnTo>
                    <a:pt x="198" y="471"/>
                  </a:lnTo>
                  <a:lnTo>
                    <a:pt x="198" y="471"/>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7" name="Freeform 19"/>
            <p:cNvSpPr>
              <a:spLocks/>
            </p:cNvSpPr>
            <p:nvPr/>
          </p:nvSpPr>
          <p:spPr bwMode="auto">
            <a:xfrm>
              <a:off x="2932785" y="2074169"/>
              <a:ext cx="915949" cy="1112838"/>
            </a:xfrm>
            <a:custGeom>
              <a:avLst/>
              <a:gdLst/>
              <a:ahLst/>
              <a:cxnLst>
                <a:cxn ang="0">
                  <a:pos x="199" y="0"/>
                </a:cxn>
                <a:cxn ang="0">
                  <a:pos x="398" y="701"/>
                </a:cxn>
                <a:cxn ang="0">
                  <a:pos x="0" y="701"/>
                </a:cxn>
                <a:cxn ang="0">
                  <a:pos x="199" y="0"/>
                </a:cxn>
              </a:cxnLst>
              <a:rect l="0" t="0" r="r" b="b"/>
              <a:pathLst>
                <a:path w="398" h="701">
                  <a:moveTo>
                    <a:pt x="199" y="0"/>
                  </a:moveTo>
                  <a:lnTo>
                    <a:pt x="398" y="701"/>
                  </a:lnTo>
                  <a:lnTo>
                    <a:pt x="0" y="701"/>
                  </a:lnTo>
                  <a:lnTo>
                    <a:pt x="199" y="0"/>
                  </a:lnTo>
                  <a:close/>
                </a:path>
              </a:pathLst>
            </a:custGeom>
            <a:solidFill>
              <a:srgbClr val="2E807D">
                <a:alpha val="90000"/>
              </a:srgb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8" name="Freeform 20"/>
            <p:cNvSpPr>
              <a:spLocks/>
            </p:cNvSpPr>
            <p:nvPr/>
          </p:nvSpPr>
          <p:spPr bwMode="auto">
            <a:xfrm>
              <a:off x="3845736" y="2074169"/>
              <a:ext cx="915949" cy="1112838"/>
            </a:xfrm>
            <a:custGeom>
              <a:avLst/>
              <a:gdLst/>
              <a:ahLst/>
              <a:cxnLst>
                <a:cxn ang="0">
                  <a:pos x="199" y="0"/>
                </a:cxn>
                <a:cxn ang="0">
                  <a:pos x="398" y="701"/>
                </a:cxn>
                <a:cxn ang="0">
                  <a:pos x="0" y="701"/>
                </a:cxn>
                <a:cxn ang="0">
                  <a:pos x="199" y="0"/>
                </a:cxn>
              </a:cxnLst>
              <a:rect l="0" t="0" r="r" b="b"/>
              <a:pathLst>
                <a:path w="398" h="701">
                  <a:moveTo>
                    <a:pt x="199" y="0"/>
                  </a:moveTo>
                  <a:lnTo>
                    <a:pt x="398" y="701"/>
                  </a:lnTo>
                  <a:lnTo>
                    <a:pt x="0" y="701"/>
                  </a:lnTo>
                  <a:lnTo>
                    <a:pt x="199"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9" name="Freeform 21"/>
            <p:cNvSpPr>
              <a:spLocks/>
            </p:cNvSpPr>
            <p:nvPr/>
          </p:nvSpPr>
          <p:spPr bwMode="auto">
            <a:xfrm>
              <a:off x="3397664" y="2082107"/>
              <a:ext cx="451070" cy="1104900"/>
            </a:xfrm>
            <a:custGeom>
              <a:avLst/>
              <a:gdLst/>
              <a:ahLst/>
              <a:cxnLst>
                <a:cxn ang="0">
                  <a:pos x="0" y="0"/>
                </a:cxn>
                <a:cxn ang="0">
                  <a:pos x="0" y="696"/>
                </a:cxn>
                <a:cxn ang="0">
                  <a:pos x="196" y="696"/>
                </a:cxn>
                <a:cxn ang="0">
                  <a:pos x="0" y="0"/>
                </a:cxn>
              </a:cxnLst>
              <a:rect l="0" t="0" r="r" b="b"/>
              <a:pathLst>
                <a:path w="196" h="696">
                  <a:moveTo>
                    <a:pt x="0" y="0"/>
                  </a:moveTo>
                  <a:lnTo>
                    <a:pt x="0" y="696"/>
                  </a:lnTo>
                  <a:lnTo>
                    <a:pt x="196" y="696"/>
                  </a:lnTo>
                  <a:lnTo>
                    <a:pt x="0" y="0"/>
                  </a:lnTo>
                  <a:close/>
                </a:path>
              </a:pathLst>
            </a:custGeom>
            <a:solidFill>
              <a:srgbClr val="256664"/>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70" name="Freeform 22"/>
            <p:cNvSpPr>
              <a:spLocks/>
            </p:cNvSpPr>
            <p:nvPr/>
          </p:nvSpPr>
          <p:spPr bwMode="auto">
            <a:xfrm>
              <a:off x="4310614" y="2082107"/>
              <a:ext cx="451070" cy="1104900"/>
            </a:xfrm>
            <a:custGeom>
              <a:avLst/>
              <a:gdLst/>
              <a:ahLst/>
              <a:cxnLst>
                <a:cxn ang="0">
                  <a:pos x="0" y="0"/>
                </a:cxn>
                <a:cxn ang="0">
                  <a:pos x="0" y="696"/>
                </a:cxn>
                <a:cxn ang="0">
                  <a:pos x="196" y="696"/>
                </a:cxn>
                <a:cxn ang="0">
                  <a:pos x="0" y="0"/>
                </a:cxn>
              </a:cxnLst>
              <a:rect l="0" t="0" r="r" b="b"/>
              <a:pathLst>
                <a:path w="196" h="696">
                  <a:moveTo>
                    <a:pt x="0" y="0"/>
                  </a:moveTo>
                  <a:lnTo>
                    <a:pt x="0" y="696"/>
                  </a:lnTo>
                  <a:lnTo>
                    <a:pt x="196" y="696"/>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71" name="Freeform 23"/>
            <p:cNvSpPr>
              <a:spLocks/>
            </p:cNvSpPr>
            <p:nvPr/>
          </p:nvSpPr>
          <p:spPr bwMode="auto">
            <a:xfrm>
              <a:off x="3657598" y="2282132"/>
              <a:ext cx="899840" cy="904875"/>
            </a:xfrm>
            <a:custGeom>
              <a:avLst/>
              <a:gdLst/>
              <a:ahLst/>
              <a:cxnLst>
                <a:cxn ang="0">
                  <a:pos x="196" y="0"/>
                </a:cxn>
                <a:cxn ang="0">
                  <a:pos x="391" y="570"/>
                </a:cxn>
                <a:cxn ang="0">
                  <a:pos x="0" y="570"/>
                </a:cxn>
                <a:cxn ang="0">
                  <a:pos x="196" y="0"/>
                </a:cxn>
              </a:cxnLst>
              <a:rect l="0" t="0" r="r" b="b"/>
              <a:pathLst>
                <a:path w="391" h="570">
                  <a:moveTo>
                    <a:pt x="196" y="0"/>
                  </a:moveTo>
                  <a:lnTo>
                    <a:pt x="391" y="570"/>
                  </a:lnTo>
                  <a:lnTo>
                    <a:pt x="0" y="570"/>
                  </a:lnTo>
                  <a:lnTo>
                    <a:pt x="196" y="0"/>
                  </a:lnTo>
                  <a:close/>
                </a:path>
              </a:pathLst>
            </a:custGeom>
            <a:solidFill>
              <a:srgbClr val="FCC945">
                <a:alpha val="90000"/>
              </a:srgb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72" name="Freeform 24"/>
            <p:cNvSpPr>
              <a:spLocks/>
            </p:cNvSpPr>
            <p:nvPr/>
          </p:nvSpPr>
          <p:spPr bwMode="auto">
            <a:xfrm>
              <a:off x="4777795" y="2282132"/>
              <a:ext cx="899840" cy="904875"/>
            </a:xfrm>
            <a:custGeom>
              <a:avLst/>
              <a:gdLst/>
              <a:ahLst/>
              <a:cxnLst>
                <a:cxn ang="0">
                  <a:pos x="196" y="0"/>
                </a:cxn>
                <a:cxn ang="0">
                  <a:pos x="391" y="570"/>
                </a:cxn>
                <a:cxn ang="0">
                  <a:pos x="0" y="570"/>
                </a:cxn>
                <a:cxn ang="0">
                  <a:pos x="196" y="0"/>
                </a:cxn>
              </a:cxnLst>
              <a:rect l="0" t="0" r="r" b="b"/>
              <a:pathLst>
                <a:path w="391" h="570">
                  <a:moveTo>
                    <a:pt x="196" y="0"/>
                  </a:moveTo>
                  <a:lnTo>
                    <a:pt x="391" y="570"/>
                  </a:lnTo>
                  <a:lnTo>
                    <a:pt x="0" y="570"/>
                  </a:lnTo>
                  <a:lnTo>
                    <a:pt x="196"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73" name="Freeform 25"/>
            <p:cNvSpPr>
              <a:spLocks/>
            </p:cNvSpPr>
            <p:nvPr/>
          </p:nvSpPr>
          <p:spPr bwMode="auto">
            <a:xfrm>
              <a:off x="5235768" y="2285307"/>
              <a:ext cx="441865" cy="901700"/>
            </a:xfrm>
            <a:custGeom>
              <a:avLst/>
              <a:gdLst/>
              <a:ahLst/>
              <a:cxnLst>
                <a:cxn ang="0">
                  <a:pos x="0" y="0"/>
                </a:cxn>
                <a:cxn ang="0">
                  <a:pos x="0" y="0"/>
                </a:cxn>
                <a:cxn ang="0">
                  <a:pos x="192" y="568"/>
                </a:cxn>
                <a:cxn ang="0">
                  <a:pos x="0" y="0"/>
                </a:cxn>
              </a:cxnLst>
              <a:rect l="0" t="0" r="r" b="b"/>
              <a:pathLst>
                <a:path w="192" h="568">
                  <a:moveTo>
                    <a:pt x="0" y="0"/>
                  </a:moveTo>
                  <a:lnTo>
                    <a:pt x="0" y="0"/>
                  </a:lnTo>
                  <a:lnTo>
                    <a:pt x="192" y="568"/>
                  </a:lnTo>
                  <a:lnTo>
                    <a:pt x="0" y="0"/>
                  </a:lnTo>
                  <a:close/>
                </a:path>
              </a:pathLst>
            </a:custGeom>
            <a:solidFill>
              <a:srgbClr val="CCCCCC"/>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74" name="Freeform 26"/>
            <p:cNvSpPr>
              <a:spLocks/>
            </p:cNvSpPr>
            <p:nvPr/>
          </p:nvSpPr>
          <p:spPr bwMode="auto">
            <a:xfrm>
              <a:off x="5235768" y="2285307"/>
              <a:ext cx="441865" cy="901700"/>
            </a:xfrm>
            <a:custGeom>
              <a:avLst/>
              <a:gdLst/>
              <a:ahLst/>
              <a:cxnLst>
                <a:cxn ang="0">
                  <a:pos x="0" y="0"/>
                </a:cxn>
                <a:cxn ang="0">
                  <a:pos x="0" y="0"/>
                </a:cxn>
                <a:cxn ang="0">
                  <a:pos x="192" y="568"/>
                </a:cxn>
                <a:cxn ang="0">
                  <a:pos x="0" y="0"/>
                </a:cxn>
              </a:cxnLst>
              <a:rect l="0" t="0" r="r" b="b"/>
              <a:pathLst>
                <a:path w="192" h="568">
                  <a:moveTo>
                    <a:pt x="0" y="0"/>
                  </a:moveTo>
                  <a:lnTo>
                    <a:pt x="0" y="0"/>
                  </a:lnTo>
                  <a:lnTo>
                    <a:pt x="192" y="568"/>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75" name="Freeform 27"/>
            <p:cNvSpPr>
              <a:spLocks/>
            </p:cNvSpPr>
            <p:nvPr/>
          </p:nvSpPr>
          <p:spPr bwMode="auto">
            <a:xfrm>
              <a:off x="4115572" y="2285307"/>
              <a:ext cx="441865" cy="901700"/>
            </a:xfrm>
            <a:custGeom>
              <a:avLst/>
              <a:gdLst/>
              <a:ahLst/>
              <a:cxnLst>
                <a:cxn ang="0">
                  <a:pos x="0" y="0"/>
                </a:cxn>
                <a:cxn ang="0">
                  <a:pos x="0" y="568"/>
                </a:cxn>
                <a:cxn ang="0">
                  <a:pos x="192" y="568"/>
                </a:cxn>
                <a:cxn ang="0">
                  <a:pos x="0" y="0"/>
                </a:cxn>
              </a:cxnLst>
              <a:rect l="0" t="0" r="r" b="b"/>
              <a:pathLst>
                <a:path w="192" h="568">
                  <a:moveTo>
                    <a:pt x="0" y="0"/>
                  </a:moveTo>
                  <a:lnTo>
                    <a:pt x="0" y="568"/>
                  </a:lnTo>
                  <a:lnTo>
                    <a:pt x="192" y="568"/>
                  </a:lnTo>
                  <a:lnTo>
                    <a:pt x="0" y="0"/>
                  </a:lnTo>
                  <a:close/>
                </a:path>
              </a:pathLst>
            </a:custGeom>
            <a:solidFill>
              <a:srgbClr val="CAA137"/>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76" name="Freeform 28"/>
            <p:cNvSpPr>
              <a:spLocks/>
            </p:cNvSpPr>
            <p:nvPr/>
          </p:nvSpPr>
          <p:spPr bwMode="auto">
            <a:xfrm>
              <a:off x="5235768" y="2285307"/>
              <a:ext cx="441865" cy="901700"/>
            </a:xfrm>
            <a:custGeom>
              <a:avLst/>
              <a:gdLst/>
              <a:ahLst/>
              <a:cxnLst>
                <a:cxn ang="0">
                  <a:pos x="0" y="0"/>
                </a:cxn>
                <a:cxn ang="0">
                  <a:pos x="0" y="568"/>
                </a:cxn>
                <a:cxn ang="0">
                  <a:pos x="192" y="568"/>
                </a:cxn>
                <a:cxn ang="0">
                  <a:pos x="0" y="0"/>
                </a:cxn>
              </a:cxnLst>
              <a:rect l="0" t="0" r="r" b="b"/>
              <a:pathLst>
                <a:path w="192" h="568">
                  <a:moveTo>
                    <a:pt x="0" y="0"/>
                  </a:moveTo>
                  <a:lnTo>
                    <a:pt x="0" y="568"/>
                  </a:lnTo>
                  <a:lnTo>
                    <a:pt x="192" y="568"/>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77" name="Freeform 29"/>
            <p:cNvSpPr>
              <a:spLocks/>
            </p:cNvSpPr>
            <p:nvPr/>
          </p:nvSpPr>
          <p:spPr bwMode="auto">
            <a:xfrm>
              <a:off x="4253821" y="1863032"/>
              <a:ext cx="959676" cy="1323975"/>
            </a:xfrm>
            <a:custGeom>
              <a:avLst/>
              <a:gdLst/>
              <a:ahLst/>
              <a:cxnLst>
                <a:cxn ang="0">
                  <a:pos x="209" y="0"/>
                </a:cxn>
                <a:cxn ang="0">
                  <a:pos x="417" y="834"/>
                </a:cxn>
                <a:cxn ang="0">
                  <a:pos x="0" y="834"/>
                </a:cxn>
                <a:cxn ang="0">
                  <a:pos x="209" y="0"/>
                </a:cxn>
              </a:cxnLst>
              <a:rect l="0" t="0" r="r" b="b"/>
              <a:pathLst>
                <a:path w="417" h="834">
                  <a:moveTo>
                    <a:pt x="209" y="0"/>
                  </a:moveTo>
                  <a:lnTo>
                    <a:pt x="417" y="834"/>
                  </a:lnTo>
                  <a:lnTo>
                    <a:pt x="0" y="834"/>
                  </a:lnTo>
                  <a:lnTo>
                    <a:pt x="209" y="0"/>
                  </a:lnTo>
                  <a:close/>
                </a:path>
              </a:pathLst>
            </a:custGeom>
            <a:solidFill>
              <a:srgbClr val="A1B742">
                <a:alpha val="90000"/>
              </a:srgb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78" name="Freeform 30"/>
            <p:cNvSpPr>
              <a:spLocks/>
            </p:cNvSpPr>
            <p:nvPr/>
          </p:nvSpPr>
          <p:spPr bwMode="auto">
            <a:xfrm>
              <a:off x="5686839" y="1863032"/>
              <a:ext cx="959676" cy="1323975"/>
            </a:xfrm>
            <a:custGeom>
              <a:avLst/>
              <a:gdLst/>
              <a:ahLst/>
              <a:cxnLst>
                <a:cxn ang="0">
                  <a:pos x="209" y="0"/>
                </a:cxn>
                <a:cxn ang="0">
                  <a:pos x="417" y="834"/>
                </a:cxn>
                <a:cxn ang="0">
                  <a:pos x="0" y="834"/>
                </a:cxn>
                <a:cxn ang="0">
                  <a:pos x="209" y="0"/>
                </a:cxn>
              </a:cxnLst>
              <a:rect l="0" t="0" r="r" b="b"/>
              <a:pathLst>
                <a:path w="417" h="834">
                  <a:moveTo>
                    <a:pt x="209" y="0"/>
                  </a:moveTo>
                  <a:lnTo>
                    <a:pt x="417" y="834"/>
                  </a:lnTo>
                  <a:lnTo>
                    <a:pt x="0" y="834"/>
                  </a:lnTo>
                  <a:lnTo>
                    <a:pt x="209"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79" name="Freeform 31"/>
            <p:cNvSpPr>
              <a:spLocks/>
            </p:cNvSpPr>
            <p:nvPr/>
          </p:nvSpPr>
          <p:spPr bwMode="auto">
            <a:xfrm>
              <a:off x="4739413" y="1874144"/>
              <a:ext cx="474084" cy="1312863"/>
            </a:xfrm>
            <a:custGeom>
              <a:avLst/>
              <a:gdLst/>
              <a:ahLst/>
              <a:cxnLst>
                <a:cxn ang="0">
                  <a:pos x="0" y="0"/>
                </a:cxn>
                <a:cxn ang="0">
                  <a:pos x="0" y="827"/>
                </a:cxn>
                <a:cxn ang="0">
                  <a:pos x="206" y="827"/>
                </a:cxn>
                <a:cxn ang="0">
                  <a:pos x="203" y="827"/>
                </a:cxn>
                <a:cxn ang="0">
                  <a:pos x="206" y="825"/>
                </a:cxn>
                <a:cxn ang="0">
                  <a:pos x="0" y="0"/>
                </a:cxn>
              </a:cxnLst>
              <a:rect l="0" t="0" r="r" b="b"/>
              <a:pathLst>
                <a:path w="206" h="827">
                  <a:moveTo>
                    <a:pt x="0" y="0"/>
                  </a:moveTo>
                  <a:lnTo>
                    <a:pt x="0" y="827"/>
                  </a:lnTo>
                  <a:lnTo>
                    <a:pt x="206" y="827"/>
                  </a:lnTo>
                  <a:lnTo>
                    <a:pt x="203" y="827"/>
                  </a:lnTo>
                  <a:lnTo>
                    <a:pt x="206" y="825"/>
                  </a:lnTo>
                  <a:lnTo>
                    <a:pt x="0" y="0"/>
                  </a:lnTo>
                  <a:close/>
                </a:path>
              </a:pathLst>
            </a:custGeom>
            <a:solidFill>
              <a:srgbClr val="819235"/>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80" name="Freeform 32"/>
            <p:cNvSpPr>
              <a:spLocks/>
            </p:cNvSpPr>
            <p:nvPr/>
          </p:nvSpPr>
          <p:spPr bwMode="auto">
            <a:xfrm>
              <a:off x="6172430" y="1874144"/>
              <a:ext cx="474084" cy="1312863"/>
            </a:xfrm>
            <a:custGeom>
              <a:avLst/>
              <a:gdLst/>
              <a:ahLst/>
              <a:cxnLst>
                <a:cxn ang="0">
                  <a:pos x="0" y="0"/>
                </a:cxn>
                <a:cxn ang="0">
                  <a:pos x="0" y="827"/>
                </a:cxn>
                <a:cxn ang="0">
                  <a:pos x="206" y="827"/>
                </a:cxn>
                <a:cxn ang="0">
                  <a:pos x="203" y="827"/>
                </a:cxn>
                <a:cxn ang="0">
                  <a:pos x="206" y="825"/>
                </a:cxn>
                <a:cxn ang="0">
                  <a:pos x="0" y="0"/>
                </a:cxn>
              </a:cxnLst>
              <a:rect l="0" t="0" r="r" b="b"/>
              <a:pathLst>
                <a:path w="206" h="827">
                  <a:moveTo>
                    <a:pt x="0" y="0"/>
                  </a:moveTo>
                  <a:lnTo>
                    <a:pt x="0" y="827"/>
                  </a:lnTo>
                  <a:lnTo>
                    <a:pt x="206" y="827"/>
                  </a:lnTo>
                  <a:lnTo>
                    <a:pt x="203" y="827"/>
                  </a:lnTo>
                  <a:lnTo>
                    <a:pt x="206" y="825"/>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81" name="Freeform 33"/>
            <p:cNvSpPr>
              <a:spLocks/>
            </p:cNvSpPr>
            <p:nvPr/>
          </p:nvSpPr>
          <p:spPr bwMode="auto">
            <a:xfrm>
              <a:off x="4929964" y="2578994"/>
              <a:ext cx="899840" cy="608013"/>
            </a:xfrm>
            <a:custGeom>
              <a:avLst/>
              <a:gdLst/>
              <a:ahLst/>
              <a:cxnLst>
                <a:cxn ang="0">
                  <a:pos x="195" y="0"/>
                </a:cxn>
                <a:cxn ang="0">
                  <a:pos x="391" y="383"/>
                </a:cxn>
                <a:cxn ang="0">
                  <a:pos x="0" y="383"/>
                </a:cxn>
                <a:cxn ang="0">
                  <a:pos x="195" y="0"/>
                </a:cxn>
              </a:cxnLst>
              <a:rect l="0" t="0" r="r" b="b"/>
              <a:pathLst>
                <a:path w="391" h="383">
                  <a:moveTo>
                    <a:pt x="195" y="0"/>
                  </a:moveTo>
                  <a:lnTo>
                    <a:pt x="391" y="383"/>
                  </a:lnTo>
                  <a:lnTo>
                    <a:pt x="0" y="383"/>
                  </a:lnTo>
                  <a:lnTo>
                    <a:pt x="195" y="0"/>
                  </a:lnTo>
                  <a:close/>
                </a:path>
              </a:pathLst>
            </a:custGeom>
            <a:solidFill>
              <a:schemeClr val="bg1">
                <a:lumMod val="75000"/>
                <a:alpha val="90000"/>
              </a:scheme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dirty="0">
                <a:solidFill>
                  <a:schemeClr val="bg1">
                    <a:lumMod val="95000"/>
                  </a:schemeClr>
                </a:solidFill>
              </a:endParaRPr>
            </a:p>
          </p:txBody>
        </p:sp>
        <p:sp>
          <p:nvSpPr>
            <p:cNvPr id="2082" name="Freeform 34"/>
            <p:cNvSpPr>
              <a:spLocks/>
            </p:cNvSpPr>
            <p:nvPr/>
          </p:nvSpPr>
          <p:spPr bwMode="auto">
            <a:xfrm>
              <a:off x="6639609" y="2578994"/>
              <a:ext cx="899840" cy="608013"/>
            </a:xfrm>
            <a:custGeom>
              <a:avLst/>
              <a:gdLst/>
              <a:ahLst/>
              <a:cxnLst>
                <a:cxn ang="0">
                  <a:pos x="195" y="0"/>
                </a:cxn>
                <a:cxn ang="0">
                  <a:pos x="391" y="383"/>
                </a:cxn>
                <a:cxn ang="0">
                  <a:pos x="0" y="383"/>
                </a:cxn>
                <a:cxn ang="0">
                  <a:pos x="195" y="0"/>
                </a:cxn>
              </a:cxnLst>
              <a:rect l="0" t="0" r="r" b="b"/>
              <a:pathLst>
                <a:path w="391" h="383">
                  <a:moveTo>
                    <a:pt x="195" y="0"/>
                  </a:moveTo>
                  <a:lnTo>
                    <a:pt x="391" y="383"/>
                  </a:lnTo>
                  <a:lnTo>
                    <a:pt x="0" y="383"/>
                  </a:lnTo>
                  <a:lnTo>
                    <a:pt x="195"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83" name="Freeform 35"/>
            <p:cNvSpPr>
              <a:spLocks/>
            </p:cNvSpPr>
            <p:nvPr/>
          </p:nvSpPr>
          <p:spPr bwMode="auto">
            <a:xfrm>
              <a:off x="7092982" y="2583757"/>
              <a:ext cx="446467" cy="603250"/>
            </a:xfrm>
            <a:custGeom>
              <a:avLst/>
              <a:gdLst/>
              <a:ahLst/>
              <a:cxnLst>
                <a:cxn ang="0">
                  <a:pos x="0" y="0"/>
                </a:cxn>
                <a:cxn ang="0">
                  <a:pos x="0" y="0"/>
                </a:cxn>
                <a:cxn ang="0">
                  <a:pos x="194" y="380"/>
                </a:cxn>
                <a:cxn ang="0">
                  <a:pos x="0" y="0"/>
                </a:cxn>
              </a:cxnLst>
              <a:rect l="0" t="0" r="r" b="b"/>
              <a:pathLst>
                <a:path w="194" h="380">
                  <a:moveTo>
                    <a:pt x="0" y="0"/>
                  </a:moveTo>
                  <a:lnTo>
                    <a:pt x="0" y="0"/>
                  </a:lnTo>
                  <a:lnTo>
                    <a:pt x="194" y="380"/>
                  </a:lnTo>
                  <a:lnTo>
                    <a:pt x="0" y="0"/>
                  </a:lnTo>
                  <a:close/>
                </a:path>
              </a:pathLst>
            </a:custGeom>
            <a:solidFill>
              <a:srgbClr val="CCCCCC"/>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84" name="Freeform 36"/>
            <p:cNvSpPr>
              <a:spLocks/>
            </p:cNvSpPr>
            <p:nvPr/>
          </p:nvSpPr>
          <p:spPr bwMode="auto">
            <a:xfrm>
              <a:off x="7092982" y="2583757"/>
              <a:ext cx="446467" cy="603250"/>
            </a:xfrm>
            <a:custGeom>
              <a:avLst/>
              <a:gdLst/>
              <a:ahLst/>
              <a:cxnLst>
                <a:cxn ang="0">
                  <a:pos x="0" y="0"/>
                </a:cxn>
                <a:cxn ang="0">
                  <a:pos x="0" y="0"/>
                </a:cxn>
                <a:cxn ang="0">
                  <a:pos x="194" y="380"/>
                </a:cxn>
                <a:cxn ang="0">
                  <a:pos x="0" y="0"/>
                </a:cxn>
              </a:cxnLst>
              <a:rect l="0" t="0" r="r" b="b"/>
              <a:pathLst>
                <a:path w="194" h="380">
                  <a:moveTo>
                    <a:pt x="0" y="0"/>
                  </a:moveTo>
                  <a:lnTo>
                    <a:pt x="0" y="0"/>
                  </a:lnTo>
                  <a:lnTo>
                    <a:pt x="194" y="380"/>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85" name="Freeform 37"/>
            <p:cNvSpPr>
              <a:spLocks/>
            </p:cNvSpPr>
            <p:nvPr/>
          </p:nvSpPr>
          <p:spPr bwMode="auto">
            <a:xfrm>
              <a:off x="5383335" y="2583757"/>
              <a:ext cx="446467" cy="603250"/>
            </a:xfrm>
            <a:custGeom>
              <a:avLst/>
              <a:gdLst/>
              <a:ahLst/>
              <a:cxnLst>
                <a:cxn ang="0">
                  <a:pos x="0" y="0"/>
                </a:cxn>
                <a:cxn ang="0">
                  <a:pos x="0" y="380"/>
                </a:cxn>
                <a:cxn ang="0">
                  <a:pos x="194" y="380"/>
                </a:cxn>
                <a:cxn ang="0">
                  <a:pos x="0" y="0"/>
                </a:cxn>
              </a:cxnLst>
              <a:rect l="0" t="0" r="r" b="b"/>
              <a:pathLst>
                <a:path w="194" h="380">
                  <a:moveTo>
                    <a:pt x="0" y="0"/>
                  </a:moveTo>
                  <a:lnTo>
                    <a:pt x="0" y="380"/>
                  </a:lnTo>
                  <a:lnTo>
                    <a:pt x="194" y="380"/>
                  </a:lnTo>
                  <a:lnTo>
                    <a:pt x="0" y="0"/>
                  </a:lnTo>
                  <a:close/>
                </a:path>
              </a:pathLst>
            </a:custGeom>
            <a:solidFill>
              <a:srgbClr val="CCCCCC"/>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86" name="Freeform 38"/>
            <p:cNvSpPr>
              <a:spLocks/>
            </p:cNvSpPr>
            <p:nvPr/>
          </p:nvSpPr>
          <p:spPr bwMode="auto">
            <a:xfrm>
              <a:off x="7092982" y="2583757"/>
              <a:ext cx="446467" cy="603250"/>
            </a:xfrm>
            <a:custGeom>
              <a:avLst/>
              <a:gdLst/>
              <a:ahLst/>
              <a:cxnLst>
                <a:cxn ang="0">
                  <a:pos x="0" y="0"/>
                </a:cxn>
                <a:cxn ang="0">
                  <a:pos x="0" y="380"/>
                </a:cxn>
                <a:cxn ang="0">
                  <a:pos x="194" y="380"/>
                </a:cxn>
                <a:cxn ang="0">
                  <a:pos x="0" y="0"/>
                </a:cxn>
              </a:cxnLst>
              <a:rect l="0" t="0" r="r" b="b"/>
              <a:pathLst>
                <a:path w="194" h="380">
                  <a:moveTo>
                    <a:pt x="0" y="0"/>
                  </a:moveTo>
                  <a:lnTo>
                    <a:pt x="0" y="380"/>
                  </a:lnTo>
                  <a:lnTo>
                    <a:pt x="194" y="380"/>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87" name="Freeform 39"/>
            <p:cNvSpPr>
              <a:spLocks/>
            </p:cNvSpPr>
            <p:nvPr/>
          </p:nvSpPr>
          <p:spPr bwMode="auto">
            <a:xfrm>
              <a:off x="5517322" y="2299594"/>
              <a:ext cx="959676" cy="887413"/>
            </a:xfrm>
            <a:custGeom>
              <a:avLst/>
              <a:gdLst/>
              <a:ahLst/>
              <a:cxnLst>
                <a:cxn ang="0">
                  <a:pos x="209" y="0"/>
                </a:cxn>
                <a:cxn ang="0">
                  <a:pos x="417" y="559"/>
                </a:cxn>
                <a:cxn ang="0">
                  <a:pos x="0" y="559"/>
                </a:cxn>
                <a:cxn ang="0">
                  <a:pos x="209" y="0"/>
                </a:cxn>
              </a:cxnLst>
              <a:rect l="0" t="0" r="r" b="b"/>
              <a:pathLst>
                <a:path w="417" h="559">
                  <a:moveTo>
                    <a:pt x="209" y="0"/>
                  </a:moveTo>
                  <a:lnTo>
                    <a:pt x="417" y="559"/>
                  </a:lnTo>
                  <a:lnTo>
                    <a:pt x="0" y="559"/>
                  </a:lnTo>
                  <a:lnTo>
                    <a:pt x="209" y="0"/>
                  </a:lnTo>
                  <a:close/>
                </a:path>
              </a:pathLst>
            </a:custGeom>
            <a:solidFill>
              <a:srgbClr val="B09676">
                <a:alpha val="90000"/>
              </a:srgb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89" name="Freeform 41"/>
            <p:cNvSpPr>
              <a:spLocks/>
            </p:cNvSpPr>
            <p:nvPr/>
          </p:nvSpPr>
          <p:spPr bwMode="auto">
            <a:xfrm>
              <a:off x="6002912" y="2307532"/>
              <a:ext cx="474084" cy="879475"/>
            </a:xfrm>
            <a:custGeom>
              <a:avLst/>
              <a:gdLst/>
              <a:ahLst/>
              <a:cxnLst>
                <a:cxn ang="0">
                  <a:pos x="0" y="0"/>
                </a:cxn>
                <a:cxn ang="0">
                  <a:pos x="0" y="554"/>
                </a:cxn>
                <a:cxn ang="0">
                  <a:pos x="206" y="554"/>
                </a:cxn>
                <a:cxn ang="0">
                  <a:pos x="0" y="0"/>
                </a:cxn>
              </a:cxnLst>
              <a:rect l="0" t="0" r="r" b="b"/>
              <a:pathLst>
                <a:path w="206" h="554">
                  <a:moveTo>
                    <a:pt x="0" y="0"/>
                  </a:moveTo>
                  <a:lnTo>
                    <a:pt x="0" y="554"/>
                  </a:lnTo>
                  <a:lnTo>
                    <a:pt x="206" y="554"/>
                  </a:lnTo>
                  <a:lnTo>
                    <a:pt x="0" y="0"/>
                  </a:lnTo>
                  <a:close/>
                </a:path>
              </a:pathLst>
            </a:custGeom>
            <a:solidFill>
              <a:srgbClr val="8D785E"/>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95" name="Freeform 29"/>
            <p:cNvSpPr>
              <a:spLocks/>
            </p:cNvSpPr>
            <p:nvPr/>
          </p:nvSpPr>
          <p:spPr bwMode="auto">
            <a:xfrm>
              <a:off x="6203123" y="1863031"/>
              <a:ext cx="959676" cy="1323975"/>
            </a:xfrm>
            <a:custGeom>
              <a:avLst/>
              <a:gdLst/>
              <a:ahLst/>
              <a:cxnLst>
                <a:cxn ang="0">
                  <a:pos x="209" y="0"/>
                </a:cxn>
                <a:cxn ang="0">
                  <a:pos x="417" y="834"/>
                </a:cxn>
                <a:cxn ang="0">
                  <a:pos x="0" y="834"/>
                </a:cxn>
                <a:cxn ang="0">
                  <a:pos x="209" y="0"/>
                </a:cxn>
              </a:cxnLst>
              <a:rect l="0" t="0" r="r" b="b"/>
              <a:pathLst>
                <a:path w="417" h="834">
                  <a:moveTo>
                    <a:pt x="209" y="0"/>
                  </a:moveTo>
                  <a:lnTo>
                    <a:pt x="417" y="834"/>
                  </a:lnTo>
                  <a:lnTo>
                    <a:pt x="0" y="834"/>
                  </a:lnTo>
                  <a:lnTo>
                    <a:pt x="209" y="0"/>
                  </a:lnTo>
                  <a:close/>
                </a:path>
              </a:pathLst>
            </a:custGeom>
            <a:solidFill>
              <a:schemeClr val="accent4">
                <a:lumMod val="60000"/>
                <a:lumOff val="40000"/>
                <a:alpha val="90000"/>
              </a:scheme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96" name="Freeform 31"/>
            <p:cNvSpPr>
              <a:spLocks/>
            </p:cNvSpPr>
            <p:nvPr/>
          </p:nvSpPr>
          <p:spPr bwMode="auto">
            <a:xfrm>
              <a:off x="6688715" y="1874143"/>
              <a:ext cx="474084" cy="1312863"/>
            </a:xfrm>
            <a:custGeom>
              <a:avLst/>
              <a:gdLst/>
              <a:ahLst/>
              <a:cxnLst>
                <a:cxn ang="0">
                  <a:pos x="0" y="0"/>
                </a:cxn>
                <a:cxn ang="0">
                  <a:pos x="0" y="827"/>
                </a:cxn>
                <a:cxn ang="0">
                  <a:pos x="206" y="827"/>
                </a:cxn>
                <a:cxn ang="0">
                  <a:pos x="203" y="827"/>
                </a:cxn>
                <a:cxn ang="0">
                  <a:pos x="206" y="825"/>
                </a:cxn>
                <a:cxn ang="0">
                  <a:pos x="0" y="0"/>
                </a:cxn>
              </a:cxnLst>
              <a:rect l="0" t="0" r="r" b="b"/>
              <a:pathLst>
                <a:path w="206" h="827">
                  <a:moveTo>
                    <a:pt x="0" y="0"/>
                  </a:moveTo>
                  <a:lnTo>
                    <a:pt x="0" y="827"/>
                  </a:lnTo>
                  <a:lnTo>
                    <a:pt x="206" y="827"/>
                  </a:lnTo>
                  <a:lnTo>
                    <a:pt x="203" y="827"/>
                  </a:lnTo>
                  <a:lnTo>
                    <a:pt x="206" y="825"/>
                  </a:lnTo>
                  <a:lnTo>
                    <a:pt x="0" y="0"/>
                  </a:lnTo>
                  <a:close/>
                </a:path>
              </a:pathLst>
            </a:custGeom>
            <a:solidFill>
              <a:srgbClr val="54416B"/>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98" name="Freeform 13"/>
            <p:cNvSpPr>
              <a:spLocks/>
            </p:cNvSpPr>
            <p:nvPr/>
          </p:nvSpPr>
          <p:spPr bwMode="auto">
            <a:xfrm>
              <a:off x="6856230" y="2438963"/>
              <a:ext cx="920551" cy="754063"/>
            </a:xfrm>
            <a:custGeom>
              <a:avLst/>
              <a:gdLst/>
              <a:ahLst/>
              <a:cxnLst>
                <a:cxn ang="0">
                  <a:pos x="202" y="0"/>
                </a:cxn>
                <a:cxn ang="0">
                  <a:pos x="400" y="475"/>
                </a:cxn>
                <a:cxn ang="0">
                  <a:pos x="0" y="475"/>
                </a:cxn>
                <a:cxn ang="0">
                  <a:pos x="202" y="0"/>
                </a:cxn>
              </a:cxnLst>
              <a:rect l="0" t="0" r="r" b="b"/>
              <a:pathLst>
                <a:path w="400" h="475">
                  <a:moveTo>
                    <a:pt x="202" y="0"/>
                  </a:moveTo>
                  <a:lnTo>
                    <a:pt x="400" y="475"/>
                  </a:lnTo>
                  <a:lnTo>
                    <a:pt x="0" y="475"/>
                  </a:lnTo>
                  <a:lnTo>
                    <a:pt x="202" y="0"/>
                  </a:lnTo>
                  <a:close/>
                </a:path>
              </a:pathLst>
            </a:custGeom>
            <a:solidFill>
              <a:schemeClr val="accent6">
                <a:lumMod val="60000"/>
                <a:lumOff val="40000"/>
                <a:alpha val="90000"/>
              </a:scheme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99" name="Freeform 17"/>
            <p:cNvSpPr>
              <a:spLocks/>
            </p:cNvSpPr>
            <p:nvPr/>
          </p:nvSpPr>
          <p:spPr bwMode="auto">
            <a:xfrm>
              <a:off x="7321110" y="2445313"/>
              <a:ext cx="455673" cy="747713"/>
            </a:xfrm>
            <a:custGeom>
              <a:avLst/>
              <a:gdLst/>
              <a:ahLst/>
              <a:cxnLst>
                <a:cxn ang="0">
                  <a:pos x="0" y="0"/>
                </a:cxn>
                <a:cxn ang="0">
                  <a:pos x="0" y="471"/>
                </a:cxn>
                <a:cxn ang="0">
                  <a:pos x="198" y="471"/>
                </a:cxn>
                <a:cxn ang="0">
                  <a:pos x="198" y="471"/>
                </a:cxn>
                <a:cxn ang="0">
                  <a:pos x="198" y="471"/>
                </a:cxn>
                <a:cxn ang="0">
                  <a:pos x="0" y="0"/>
                </a:cxn>
              </a:cxnLst>
              <a:rect l="0" t="0" r="r" b="b"/>
              <a:pathLst>
                <a:path w="198" h="471">
                  <a:moveTo>
                    <a:pt x="0" y="0"/>
                  </a:moveTo>
                  <a:lnTo>
                    <a:pt x="0" y="471"/>
                  </a:lnTo>
                  <a:lnTo>
                    <a:pt x="198" y="471"/>
                  </a:lnTo>
                  <a:lnTo>
                    <a:pt x="198" y="471"/>
                  </a:lnTo>
                  <a:lnTo>
                    <a:pt x="198" y="471"/>
                  </a:lnTo>
                  <a:lnTo>
                    <a:pt x="0" y="0"/>
                  </a:lnTo>
                  <a:close/>
                </a:path>
              </a:pathLst>
            </a:custGeom>
            <a:solidFill>
              <a:srgbClr val="C45D08"/>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94" name="TextBox 93"/>
            <p:cNvSpPr txBox="1"/>
            <p:nvPr/>
          </p:nvSpPr>
          <p:spPr>
            <a:xfrm>
              <a:off x="1143000" y="1543944"/>
              <a:ext cx="609600" cy="400110"/>
            </a:xfrm>
            <a:prstGeom prst="rect">
              <a:avLst/>
            </a:prstGeom>
            <a:noFill/>
          </p:spPr>
          <p:txBody>
            <a:bodyPr wrap="square" rtlCol="0">
              <a:spAutoFit/>
            </a:bodyPr>
            <a:lstStyle/>
            <a:p>
              <a:pPr algn="ctr"/>
              <a:r>
                <a:rPr lang="id-ID" sz="2000" dirty="0" smtClean="0">
                  <a:solidFill>
                    <a:srgbClr val="54416B"/>
                  </a:solidFill>
                  <a:latin typeface="Bebas Neue" pitchFamily="34" charset="0"/>
                </a:rPr>
                <a:t>67%</a:t>
              </a:r>
              <a:endParaRPr lang="en-US" sz="2000" dirty="0">
                <a:solidFill>
                  <a:srgbClr val="54416B"/>
                </a:solidFill>
                <a:latin typeface="Bebas Neue" pitchFamily="34" charset="0"/>
              </a:endParaRPr>
            </a:p>
          </p:txBody>
        </p:sp>
        <p:sp>
          <p:nvSpPr>
            <p:cNvPr id="95" name="Title 13"/>
            <p:cNvSpPr txBox="1">
              <a:spLocks/>
            </p:cNvSpPr>
            <p:nvPr/>
          </p:nvSpPr>
          <p:spPr>
            <a:xfrm>
              <a:off x="1086297" y="1754578"/>
              <a:ext cx="838200" cy="36529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000" dirty="0" smtClean="0">
                  <a:solidFill>
                    <a:schemeClr val="bg1">
                      <a:lumMod val="65000"/>
                    </a:schemeClr>
                  </a:solidFill>
                  <a:latin typeface="+mn-lt"/>
                </a:rPr>
                <a:t>600 Sales</a:t>
              </a:r>
              <a:endParaRPr lang="en-US" sz="1000" dirty="0">
                <a:solidFill>
                  <a:schemeClr val="bg1">
                    <a:lumMod val="65000"/>
                  </a:schemeClr>
                </a:solidFill>
                <a:latin typeface="+mn-lt"/>
              </a:endParaRPr>
            </a:p>
          </p:txBody>
        </p:sp>
        <p:sp>
          <p:nvSpPr>
            <p:cNvPr id="96" name="TextBox 95"/>
            <p:cNvSpPr txBox="1"/>
            <p:nvPr/>
          </p:nvSpPr>
          <p:spPr>
            <a:xfrm>
              <a:off x="1809303" y="1162944"/>
              <a:ext cx="609600" cy="400110"/>
            </a:xfrm>
            <a:prstGeom prst="rect">
              <a:avLst/>
            </a:prstGeom>
            <a:noFill/>
          </p:spPr>
          <p:txBody>
            <a:bodyPr wrap="square" rtlCol="0">
              <a:spAutoFit/>
            </a:bodyPr>
            <a:lstStyle/>
            <a:p>
              <a:pPr algn="ctr"/>
              <a:r>
                <a:rPr lang="id-ID" sz="2000" dirty="0" smtClean="0">
                  <a:solidFill>
                    <a:srgbClr val="AD3E48"/>
                  </a:solidFill>
                  <a:latin typeface="Bebas Neue" pitchFamily="34" charset="0"/>
                </a:rPr>
                <a:t>95%</a:t>
              </a:r>
              <a:endParaRPr lang="en-US" sz="2000" dirty="0">
                <a:solidFill>
                  <a:srgbClr val="AD3E48"/>
                </a:solidFill>
                <a:latin typeface="Bebas Neue" pitchFamily="34" charset="0"/>
              </a:endParaRPr>
            </a:p>
          </p:txBody>
        </p:sp>
        <p:sp>
          <p:nvSpPr>
            <p:cNvPr id="97" name="Title 13"/>
            <p:cNvSpPr txBox="1">
              <a:spLocks/>
            </p:cNvSpPr>
            <p:nvPr/>
          </p:nvSpPr>
          <p:spPr>
            <a:xfrm>
              <a:off x="1752600" y="1373578"/>
              <a:ext cx="838200" cy="36529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000" dirty="0" smtClean="0">
                  <a:solidFill>
                    <a:schemeClr val="bg1">
                      <a:lumMod val="65000"/>
                    </a:schemeClr>
                  </a:solidFill>
                  <a:latin typeface="+mn-lt"/>
                </a:rPr>
                <a:t>2000 Sales</a:t>
              </a:r>
              <a:endParaRPr lang="en-US" sz="1000" dirty="0">
                <a:solidFill>
                  <a:schemeClr val="bg1">
                    <a:lumMod val="65000"/>
                  </a:schemeClr>
                </a:solidFill>
                <a:latin typeface="+mn-lt"/>
              </a:endParaRPr>
            </a:p>
          </p:txBody>
        </p:sp>
        <p:sp>
          <p:nvSpPr>
            <p:cNvPr id="98" name="TextBox 97"/>
            <p:cNvSpPr txBox="1"/>
            <p:nvPr/>
          </p:nvSpPr>
          <p:spPr>
            <a:xfrm>
              <a:off x="2493334" y="1898371"/>
              <a:ext cx="609600" cy="400110"/>
            </a:xfrm>
            <a:prstGeom prst="rect">
              <a:avLst/>
            </a:prstGeom>
            <a:noFill/>
          </p:spPr>
          <p:txBody>
            <a:bodyPr wrap="square" rtlCol="0">
              <a:spAutoFit/>
            </a:bodyPr>
            <a:lstStyle/>
            <a:p>
              <a:pPr algn="ctr"/>
              <a:r>
                <a:rPr lang="id-ID" sz="2000" dirty="0" smtClean="0">
                  <a:solidFill>
                    <a:srgbClr val="00B0F0"/>
                  </a:solidFill>
                  <a:latin typeface="Bebas Neue" pitchFamily="34" charset="0"/>
                </a:rPr>
                <a:t>48%</a:t>
              </a:r>
              <a:endParaRPr lang="en-US" sz="2000" dirty="0">
                <a:solidFill>
                  <a:srgbClr val="00B0F0"/>
                </a:solidFill>
                <a:latin typeface="Bebas Neue" pitchFamily="34" charset="0"/>
              </a:endParaRPr>
            </a:p>
          </p:txBody>
        </p:sp>
        <p:sp>
          <p:nvSpPr>
            <p:cNvPr id="99" name="Title 13"/>
            <p:cNvSpPr txBox="1">
              <a:spLocks/>
            </p:cNvSpPr>
            <p:nvPr/>
          </p:nvSpPr>
          <p:spPr>
            <a:xfrm>
              <a:off x="2436631" y="2109005"/>
              <a:ext cx="838200" cy="36529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000" dirty="0" smtClean="0">
                  <a:solidFill>
                    <a:schemeClr val="bg1">
                      <a:lumMod val="65000"/>
                    </a:schemeClr>
                  </a:solidFill>
                  <a:latin typeface="+mn-lt"/>
                </a:rPr>
                <a:t>400 Sales</a:t>
              </a:r>
              <a:endParaRPr lang="en-US" sz="1000" dirty="0">
                <a:solidFill>
                  <a:schemeClr val="bg1">
                    <a:lumMod val="65000"/>
                  </a:schemeClr>
                </a:solidFill>
                <a:latin typeface="+mn-lt"/>
              </a:endParaRPr>
            </a:p>
          </p:txBody>
        </p:sp>
        <p:sp>
          <p:nvSpPr>
            <p:cNvPr id="100" name="TextBox 99"/>
            <p:cNvSpPr txBox="1"/>
            <p:nvPr/>
          </p:nvSpPr>
          <p:spPr>
            <a:xfrm>
              <a:off x="3104703" y="1547482"/>
              <a:ext cx="609600" cy="400110"/>
            </a:xfrm>
            <a:prstGeom prst="rect">
              <a:avLst/>
            </a:prstGeom>
            <a:noFill/>
          </p:spPr>
          <p:txBody>
            <a:bodyPr wrap="square" rtlCol="0">
              <a:spAutoFit/>
            </a:bodyPr>
            <a:lstStyle/>
            <a:p>
              <a:pPr algn="ctr"/>
              <a:r>
                <a:rPr lang="id-ID" sz="2000" dirty="0" smtClean="0">
                  <a:solidFill>
                    <a:srgbClr val="028482"/>
                  </a:solidFill>
                  <a:latin typeface="Bebas Neue" pitchFamily="34" charset="0"/>
                </a:rPr>
                <a:t>73%</a:t>
              </a:r>
              <a:endParaRPr lang="en-US" sz="2000" dirty="0">
                <a:solidFill>
                  <a:srgbClr val="028482"/>
                </a:solidFill>
                <a:latin typeface="Bebas Neue" pitchFamily="34" charset="0"/>
              </a:endParaRPr>
            </a:p>
          </p:txBody>
        </p:sp>
        <p:sp>
          <p:nvSpPr>
            <p:cNvPr id="101" name="Title 13"/>
            <p:cNvSpPr txBox="1">
              <a:spLocks/>
            </p:cNvSpPr>
            <p:nvPr/>
          </p:nvSpPr>
          <p:spPr>
            <a:xfrm>
              <a:off x="3048000" y="1758116"/>
              <a:ext cx="838200" cy="36529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000" dirty="0" smtClean="0">
                  <a:solidFill>
                    <a:schemeClr val="bg1">
                      <a:lumMod val="65000"/>
                    </a:schemeClr>
                  </a:solidFill>
                  <a:latin typeface="+mn-lt"/>
                </a:rPr>
                <a:t>800 Sales</a:t>
              </a:r>
              <a:endParaRPr lang="en-US" sz="1000" dirty="0">
                <a:solidFill>
                  <a:schemeClr val="bg1">
                    <a:lumMod val="65000"/>
                  </a:schemeClr>
                </a:solidFill>
                <a:latin typeface="+mn-lt"/>
              </a:endParaRPr>
            </a:p>
          </p:txBody>
        </p:sp>
        <p:sp>
          <p:nvSpPr>
            <p:cNvPr id="102" name="TextBox 101"/>
            <p:cNvSpPr txBox="1"/>
            <p:nvPr/>
          </p:nvSpPr>
          <p:spPr>
            <a:xfrm>
              <a:off x="3833035" y="1770775"/>
              <a:ext cx="609600" cy="400110"/>
            </a:xfrm>
            <a:prstGeom prst="rect">
              <a:avLst/>
            </a:prstGeom>
            <a:noFill/>
          </p:spPr>
          <p:txBody>
            <a:bodyPr wrap="square" rtlCol="0">
              <a:spAutoFit/>
            </a:bodyPr>
            <a:lstStyle/>
            <a:p>
              <a:pPr algn="ctr"/>
              <a:r>
                <a:rPr lang="id-ID" sz="2000" dirty="0" smtClean="0">
                  <a:solidFill>
                    <a:srgbClr val="FFC000"/>
                  </a:solidFill>
                  <a:latin typeface="Bebas Neue" pitchFamily="34" charset="0"/>
                </a:rPr>
                <a:t>59%</a:t>
              </a:r>
              <a:endParaRPr lang="en-US" sz="2000" dirty="0">
                <a:solidFill>
                  <a:srgbClr val="FFC000"/>
                </a:solidFill>
                <a:latin typeface="Bebas Neue" pitchFamily="34" charset="0"/>
              </a:endParaRPr>
            </a:p>
          </p:txBody>
        </p:sp>
        <p:sp>
          <p:nvSpPr>
            <p:cNvPr id="103" name="Title 13"/>
            <p:cNvSpPr txBox="1">
              <a:spLocks/>
            </p:cNvSpPr>
            <p:nvPr/>
          </p:nvSpPr>
          <p:spPr>
            <a:xfrm>
              <a:off x="3776332" y="1981409"/>
              <a:ext cx="838200" cy="36529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000" dirty="0" smtClean="0">
                  <a:solidFill>
                    <a:schemeClr val="bg1">
                      <a:lumMod val="65000"/>
                    </a:schemeClr>
                  </a:solidFill>
                  <a:latin typeface="+mn-lt"/>
                </a:rPr>
                <a:t>500 Sales</a:t>
              </a:r>
              <a:endParaRPr lang="en-US" sz="1000" dirty="0">
                <a:solidFill>
                  <a:schemeClr val="bg1">
                    <a:lumMod val="65000"/>
                  </a:schemeClr>
                </a:solidFill>
                <a:latin typeface="+mn-lt"/>
              </a:endParaRPr>
            </a:p>
          </p:txBody>
        </p:sp>
        <p:sp>
          <p:nvSpPr>
            <p:cNvPr id="104" name="TextBox 103"/>
            <p:cNvSpPr txBox="1"/>
            <p:nvPr/>
          </p:nvSpPr>
          <p:spPr>
            <a:xfrm>
              <a:off x="4421369" y="1325977"/>
              <a:ext cx="609600" cy="400110"/>
            </a:xfrm>
            <a:prstGeom prst="rect">
              <a:avLst/>
            </a:prstGeom>
            <a:noFill/>
          </p:spPr>
          <p:txBody>
            <a:bodyPr wrap="square" rtlCol="0">
              <a:spAutoFit/>
            </a:bodyPr>
            <a:lstStyle/>
            <a:p>
              <a:pPr algn="ctr"/>
              <a:r>
                <a:rPr lang="id-ID" sz="2000" dirty="0" smtClean="0">
                  <a:solidFill>
                    <a:srgbClr val="00B050"/>
                  </a:solidFill>
                  <a:latin typeface="Bebas Neue" pitchFamily="34" charset="0"/>
                </a:rPr>
                <a:t>99%</a:t>
              </a:r>
              <a:endParaRPr lang="en-US" sz="2000" dirty="0">
                <a:solidFill>
                  <a:srgbClr val="00B050"/>
                </a:solidFill>
                <a:latin typeface="Bebas Neue" pitchFamily="34" charset="0"/>
              </a:endParaRPr>
            </a:p>
          </p:txBody>
        </p:sp>
        <p:sp>
          <p:nvSpPr>
            <p:cNvPr id="105" name="Title 13"/>
            <p:cNvSpPr txBox="1">
              <a:spLocks/>
            </p:cNvSpPr>
            <p:nvPr/>
          </p:nvSpPr>
          <p:spPr>
            <a:xfrm>
              <a:off x="4364666" y="1536611"/>
              <a:ext cx="838200" cy="36529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000" dirty="0" smtClean="0">
                  <a:solidFill>
                    <a:schemeClr val="bg1">
                      <a:lumMod val="65000"/>
                    </a:schemeClr>
                  </a:solidFill>
                  <a:latin typeface="+mn-lt"/>
                </a:rPr>
                <a:t>2500 Sales</a:t>
              </a:r>
              <a:endParaRPr lang="en-US" sz="1000" dirty="0">
                <a:solidFill>
                  <a:schemeClr val="bg1">
                    <a:lumMod val="65000"/>
                  </a:schemeClr>
                </a:solidFill>
                <a:latin typeface="+mn-lt"/>
              </a:endParaRPr>
            </a:p>
          </p:txBody>
        </p:sp>
        <p:sp>
          <p:nvSpPr>
            <p:cNvPr id="106" name="TextBox 105"/>
            <p:cNvSpPr txBox="1"/>
            <p:nvPr/>
          </p:nvSpPr>
          <p:spPr>
            <a:xfrm>
              <a:off x="5075270" y="2061404"/>
              <a:ext cx="609600" cy="400110"/>
            </a:xfrm>
            <a:prstGeom prst="rect">
              <a:avLst/>
            </a:prstGeom>
            <a:noFill/>
          </p:spPr>
          <p:txBody>
            <a:bodyPr wrap="square" rtlCol="0">
              <a:spAutoFit/>
            </a:bodyPr>
            <a:lstStyle/>
            <a:p>
              <a:pPr algn="ctr"/>
              <a:r>
                <a:rPr lang="id-ID" sz="2000" dirty="0" smtClean="0">
                  <a:solidFill>
                    <a:schemeClr val="bg1">
                      <a:lumMod val="65000"/>
                    </a:schemeClr>
                  </a:solidFill>
                  <a:latin typeface="Bebas Neue" pitchFamily="34" charset="0"/>
                </a:rPr>
                <a:t>36%</a:t>
              </a:r>
              <a:endParaRPr lang="en-US" sz="2000" dirty="0">
                <a:solidFill>
                  <a:schemeClr val="bg1">
                    <a:lumMod val="65000"/>
                  </a:schemeClr>
                </a:solidFill>
                <a:latin typeface="Bebas Neue" pitchFamily="34" charset="0"/>
              </a:endParaRPr>
            </a:p>
          </p:txBody>
        </p:sp>
        <p:sp>
          <p:nvSpPr>
            <p:cNvPr id="107" name="Title 13"/>
            <p:cNvSpPr txBox="1">
              <a:spLocks/>
            </p:cNvSpPr>
            <p:nvPr/>
          </p:nvSpPr>
          <p:spPr>
            <a:xfrm>
              <a:off x="5018567" y="2272038"/>
              <a:ext cx="838200" cy="36529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000" dirty="0" smtClean="0">
                  <a:solidFill>
                    <a:schemeClr val="bg1">
                      <a:lumMod val="65000"/>
                    </a:schemeClr>
                  </a:solidFill>
                  <a:latin typeface="+mn-lt"/>
                </a:rPr>
                <a:t>200 Sales</a:t>
              </a:r>
              <a:endParaRPr lang="en-US" sz="1000" dirty="0">
                <a:solidFill>
                  <a:schemeClr val="bg1">
                    <a:lumMod val="65000"/>
                  </a:schemeClr>
                </a:solidFill>
                <a:latin typeface="+mn-lt"/>
              </a:endParaRPr>
            </a:p>
          </p:txBody>
        </p:sp>
        <p:sp>
          <p:nvSpPr>
            <p:cNvPr id="108" name="TextBox 107"/>
            <p:cNvSpPr txBox="1"/>
            <p:nvPr/>
          </p:nvSpPr>
          <p:spPr>
            <a:xfrm>
              <a:off x="5716769" y="1772544"/>
              <a:ext cx="609600" cy="400110"/>
            </a:xfrm>
            <a:prstGeom prst="rect">
              <a:avLst/>
            </a:prstGeom>
            <a:noFill/>
          </p:spPr>
          <p:txBody>
            <a:bodyPr wrap="square" rtlCol="0">
              <a:spAutoFit/>
            </a:bodyPr>
            <a:lstStyle/>
            <a:p>
              <a:pPr algn="ctr"/>
              <a:r>
                <a:rPr lang="id-ID" sz="2000" dirty="0" smtClean="0">
                  <a:solidFill>
                    <a:schemeClr val="accent6">
                      <a:lumMod val="60000"/>
                      <a:lumOff val="40000"/>
                    </a:schemeClr>
                  </a:solidFill>
                  <a:latin typeface="Bebas Neue" pitchFamily="34" charset="0"/>
                </a:rPr>
                <a:t>60%</a:t>
              </a:r>
              <a:endParaRPr lang="en-US" sz="2000" dirty="0">
                <a:solidFill>
                  <a:schemeClr val="accent6">
                    <a:lumMod val="60000"/>
                    <a:lumOff val="40000"/>
                  </a:schemeClr>
                </a:solidFill>
                <a:latin typeface="Bebas Neue" pitchFamily="34" charset="0"/>
              </a:endParaRPr>
            </a:p>
          </p:txBody>
        </p:sp>
        <p:sp>
          <p:nvSpPr>
            <p:cNvPr id="109" name="Title 13"/>
            <p:cNvSpPr txBox="1">
              <a:spLocks/>
            </p:cNvSpPr>
            <p:nvPr/>
          </p:nvSpPr>
          <p:spPr>
            <a:xfrm>
              <a:off x="5660066" y="1983178"/>
              <a:ext cx="838200" cy="36529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000" dirty="0" smtClean="0">
                  <a:solidFill>
                    <a:schemeClr val="bg1">
                      <a:lumMod val="65000"/>
                    </a:schemeClr>
                  </a:solidFill>
                  <a:latin typeface="+mn-lt"/>
                </a:rPr>
                <a:t>550 Sales</a:t>
              </a:r>
              <a:endParaRPr lang="en-US" sz="1000" dirty="0">
                <a:solidFill>
                  <a:schemeClr val="bg1">
                    <a:lumMod val="65000"/>
                  </a:schemeClr>
                </a:solidFill>
                <a:latin typeface="+mn-lt"/>
              </a:endParaRPr>
            </a:p>
          </p:txBody>
        </p:sp>
        <p:sp>
          <p:nvSpPr>
            <p:cNvPr id="110" name="TextBox 109"/>
            <p:cNvSpPr txBox="1"/>
            <p:nvPr/>
          </p:nvSpPr>
          <p:spPr>
            <a:xfrm>
              <a:off x="6404338" y="1354319"/>
              <a:ext cx="609600" cy="400110"/>
            </a:xfrm>
            <a:prstGeom prst="rect">
              <a:avLst/>
            </a:prstGeom>
            <a:noFill/>
          </p:spPr>
          <p:txBody>
            <a:bodyPr wrap="square" rtlCol="0">
              <a:spAutoFit/>
            </a:bodyPr>
            <a:lstStyle/>
            <a:p>
              <a:pPr algn="ctr"/>
              <a:r>
                <a:rPr lang="id-ID" sz="2000" dirty="0" smtClean="0">
                  <a:solidFill>
                    <a:srgbClr val="7030A0"/>
                  </a:solidFill>
                  <a:latin typeface="Bebas Neue" pitchFamily="34" charset="0"/>
                </a:rPr>
                <a:t>96%</a:t>
              </a:r>
              <a:endParaRPr lang="en-US" sz="2000" dirty="0">
                <a:solidFill>
                  <a:srgbClr val="7030A0"/>
                </a:solidFill>
                <a:latin typeface="Bebas Neue" pitchFamily="34" charset="0"/>
              </a:endParaRPr>
            </a:p>
          </p:txBody>
        </p:sp>
        <p:sp>
          <p:nvSpPr>
            <p:cNvPr id="111" name="Title 13"/>
            <p:cNvSpPr txBox="1">
              <a:spLocks/>
            </p:cNvSpPr>
            <p:nvPr/>
          </p:nvSpPr>
          <p:spPr>
            <a:xfrm>
              <a:off x="6347635" y="1564953"/>
              <a:ext cx="838200" cy="36529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000" dirty="0" smtClean="0">
                  <a:solidFill>
                    <a:schemeClr val="bg1">
                      <a:lumMod val="65000"/>
                    </a:schemeClr>
                  </a:solidFill>
                  <a:latin typeface="+mn-lt"/>
                </a:rPr>
                <a:t>2200 Sales</a:t>
              </a:r>
              <a:endParaRPr lang="en-US" sz="1000" dirty="0">
                <a:solidFill>
                  <a:schemeClr val="bg1">
                    <a:lumMod val="65000"/>
                  </a:schemeClr>
                </a:solidFill>
                <a:latin typeface="+mn-lt"/>
              </a:endParaRPr>
            </a:p>
          </p:txBody>
        </p:sp>
        <p:sp>
          <p:nvSpPr>
            <p:cNvPr id="112" name="TextBox 111"/>
            <p:cNvSpPr txBox="1"/>
            <p:nvPr/>
          </p:nvSpPr>
          <p:spPr>
            <a:xfrm>
              <a:off x="7035204" y="1923175"/>
              <a:ext cx="609600" cy="400110"/>
            </a:xfrm>
            <a:prstGeom prst="rect">
              <a:avLst/>
            </a:prstGeom>
            <a:noFill/>
          </p:spPr>
          <p:txBody>
            <a:bodyPr wrap="square" rtlCol="0">
              <a:spAutoFit/>
            </a:bodyPr>
            <a:lstStyle/>
            <a:p>
              <a:pPr algn="ctr"/>
              <a:r>
                <a:rPr lang="id-ID" sz="2000" dirty="0" smtClean="0">
                  <a:solidFill>
                    <a:schemeClr val="accent6">
                      <a:lumMod val="75000"/>
                    </a:schemeClr>
                  </a:solidFill>
                  <a:latin typeface="Bebas Neue" pitchFamily="34" charset="0"/>
                </a:rPr>
                <a:t>47%</a:t>
              </a:r>
              <a:endParaRPr lang="en-US" sz="2000" dirty="0">
                <a:solidFill>
                  <a:schemeClr val="accent6">
                    <a:lumMod val="75000"/>
                  </a:schemeClr>
                </a:solidFill>
                <a:latin typeface="Bebas Neue" pitchFamily="34" charset="0"/>
              </a:endParaRPr>
            </a:p>
          </p:txBody>
        </p:sp>
        <p:sp>
          <p:nvSpPr>
            <p:cNvPr id="113" name="Title 13"/>
            <p:cNvSpPr txBox="1">
              <a:spLocks/>
            </p:cNvSpPr>
            <p:nvPr/>
          </p:nvSpPr>
          <p:spPr>
            <a:xfrm>
              <a:off x="6978501" y="2133809"/>
              <a:ext cx="838200" cy="36529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000" dirty="0" smtClean="0">
                  <a:solidFill>
                    <a:schemeClr val="bg1">
                      <a:lumMod val="65000"/>
                    </a:schemeClr>
                  </a:solidFill>
                  <a:latin typeface="+mn-lt"/>
                </a:rPr>
                <a:t>390 Sales</a:t>
              </a:r>
              <a:endParaRPr lang="en-US" sz="1000" dirty="0">
                <a:solidFill>
                  <a:schemeClr val="bg1">
                    <a:lumMod val="65000"/>
                  </a:schemeClr>
                </a:solidFill>
                <a:latin typeface="+mn-lt"/>
              </a:endParaRPr>
            </a:p>
          </p:txBody>
        </p:sp>
      </p:grpSp>
      <p:sp>
        <p:nvSpPr>
          <p:cNvPr id="116" name="Title 13"/>
          <p:cNvSpPr txBox="1">
            <a:spLocks/>
          </p:cNvSpPr>
          <p:nvPr/>
        </p:nvSpPr>
        <p:spPr>
          <a:xfrm>
            <a:off x="590129"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rgbClr val="C0504D"/>
                </a:solidFill>
                <a:effectLst/>
                <a:uLnTx/>
                <a:uFillTx/>
                <a:ea typeface="+mj-ea"/>
                <a:cs typeface="+mj-cs"/>
              </a:rPr>
              <a:t>Achievement</a:t>
            </a:r>
            <a:endParaRPr kumimoji="0" lang="en-US" sz="2800" i="0" u="none" strike="noStrike" kern="1200" cap="none" spc="0" normalizeH="0" baseline="0" noProof="0" dirty="0">
              <a:ln>
                <a:noFill/>
              </a:ln>
              <a:solidFill>
                <a:srgbClr val="C0504D"/>
              </a:solidFill>
              <a:effectLst/>
              <a:uLnTx/>
              <a:uFillTx/>
              <a:ea typeface="+mj-ea"/>
              <a:cs typeface="+mj-cs"/>
            </a:endParaRPr>
          </a:p>
        </p:txBody>
      </p:sp>
      <p:pic>
        <p:nvPicPr>
          <p:cNvPr id="117" name="Picture 116" descr="Color_16x9.png"/>
          <p:cNvPicPr>
            <a:picLocks noChangeAspect="1"/>
          </p:cNvPicPr>
          <p:nvPr/>
        </p:nvPicPr>
        <p:blipFill>
          <a:blip r:embed="rId3" cstate="print"/>
          <a:stretch>
            <a:fillRect/>
          </a:stretch>
        </p:blipFill>
        <p:spPr>
          <a:xfrm>
            <a:off x="3441428" y="755352"/>
            <a:ext cx="2194560" cy="17145"/>
          </a:xfrm>
          <a:prstGeom prst="rect">
            <a:avLst/>
          </a:prstGeom>
        </p:spPr>
      </p:pic>
      <p:sp>
        <p:nvSpPr>
          <p:cNvPr id="118" name="Subtitle 2"/>
          <p:cNvSpPr>
            <a:spLocks noGrp="1"/>
          </p:cNvSpPr>
          <p:nvPr>
            <p:ph type="subTitle" idx="1"/>
          </p:nvPr>
        </p:nvSpPr>
        <p:spPr>
          <a:xfrm>
            <a:off x="558230" y="760118"/>
            <a:ext cx="7899970" cy="276999"/>
          </a:xfrm>
        </p:spPr>
        <p:txBody>
          <a:bodyPr wrap="square">
            <a:spAutoFit/>
          </a:bodyPr>
          <a:lstStyle/>
          <a:p>
            <a:r>
              <a:rPr lang="id-ID" sz="1200" b="1" dirty="0" smtClean="0">
                <a:solidFill>
                  <a:srgbClr val="C0504D"/>
                </a:solidFill>
              </a:rPr>
              <a:t>We</a:t>
            </a:r>
            <a:r>
              <a:rPr lang="id-ID" sz="1200" dirty="0" smtClean="0">
                <a:solidFill>
                  <a:srgbClr val="C0504D"/>
                </a:solidFill>
              </a:rPr>
              <a:t> promise to make your </a:t>
            </a:r>
            <a:r>
              <a:rPr lang="id-ID" sz="1200" b="1" dirty="0" smtClean="0">
                <a:solidFill>
                  <a:srgbClr val="C0504D"/>
                </a:solidFill>
              </a:rPr>
              <a:t>life success</a:t>
            </a:r>
            <a:endParaRPr lang="en-US" sz="1200" b="1" dirty="0">
              <a:solidFill>
                <a:srgbClr val="C0504D"/>
              </a:solidFill>
            </a:endParaRPr>
          </a:p>
        </p:txBody>
      </p:sp>
      <p:grpSp>
        <p:nvGrpSpPr>
          <p:cNvPr id="119" name="Group 118"/>
          <p:cNvGrpSpPr/>
          <p:nvPr/>
        </p:nvGrpSpPr>
        <p:grpSpPr>
          <a:xfrm>
            <a:off x="1043766" y="3414960"/>
            <a:ext cx="6538874" cy="631181"/>
            <a:chOff x="1043766" y="3414960"/>
            <a:chExt cx="6538874" cy="631181"/>
          </a:xfrm>
        </p:grpSpPr>
        <p:pic>
          <p:nvPicPr>
            <p:cNvPr id="120" name="Picture 119" descr="3.jpg"/>
            <p:cNvPicPr>
              <a:picLocks noChangeAspect="1"/>
            </p:cNvPicPr>
            <p:nvPr/>
          </p:nvPicPr>
          <p:blipFill>
            <a:blip r:embed="rId4" cstate="print"/>
            <a:stretch>
              <a:fillRect/>
            </a:stretch>
          </p:blipFill>
          <p:spPr>
            <a:xfrm>
              <a:off x="1043766" y="3414960"/>
              <a:ext cx="609599" cy="625642"/>
            </a:xfrm>
            <a:prstGeom prst="ellipse">
              <a:avLst/>
            </a:prstGeom>
          </p:spPr>
        </p:pic>
        <p:pic>
          <p:nvPicPr>
            <p:cNvPr id="121" name="Picture 120" descr="3.jpg"/>
            <p:cNvPicPr>
              <a:picLocks noChangeAspect="1"/>
            </p:cNvPicPr>
            <p:nvPr/>
          </p:nvPicPr>
          <p:blipFill>
            <a:blip r:embed="rId4" cstate="print"/>
            <a:stretch>
              <a:fillRect/>
            </a:stretch>
          </p:blipFill>
          <p:spPr>
            <a:xfrm>
              <a:off x="1749782" y="3433930"/>
              <a:ext cx="593969" cy="609600"/>
            </a:xfrm>
            <a:prstGeom prst="ellipse">
              <a:avLst/>
            </a:prstGeom>
          </p:spPr>
        </p:pic>
        <p:pic>
          <p:nvPicPr>
            <p:cNvPr id="122" name="Picture 121" descr="3.jpg"/>
            <p:cNvPicPr>
              <a:picLocks noChangeAspect="1"/>
            </p:cNvPicPr>
            <p:nvPr/>
          </p:nvPicPr>
          <p:blipFill>
            <a:blip r:embed="rId4" cstate="print"/>
            <a:stretch>
              <a:fillRect/>
            </a:stretch>
          </p:blipFill>
          <p:spPr>
            <a:xfrm>
              <a:off x="2446215" y="3436542"/>
              <a:ext cx="593969" cy="609599"/>
            </a:xfrm>
            <a:prstGeom prst="ellipse">
              <a:avLst/>
            </a:prstGeom>
          </p:spPr>
        </p:pic>
        <p:pic>
          <p:nvPicPr>
            <p:cNvPr id="123" name="Picture 122" descr="3.jpg"/>
            <p:cNvPicPr>
              <a:picLocks noChangeAspect="1"/>
            </p:cNvPicPr>
            <p:nvPr/>
          </p:nvPicPr>
          <p:blipFill>
            <a:blip r:embed="rId4" cstate="print"/>
            <a:stretch>
              <a:fillRect/>
            </a:stretch>
          </p:blipFill>
          <p:spPr>
            <a:xfrm>
              <a:off x="3115547" y="3432676"/>
              <a:ext cx="578739" cy="593969"/>
            </a:xfrm>
            <a:prstGeom prst="ellipse">
              <a:avLst/>
            </a:prstGeom>
          </p:spPr>
        </p:pic>
        <p:pic>
          <p:nvPicPr>
            <p:cNvPr id="124" name="Picture 123" descr="3.jpg"/>
            <p:cNvPicPr>
              <a:picLocks noChangeAspect="1"/>
            </p:cNvPicPr>
            <p:nvPr/>
          </p:nvPicPr>
          <p:blipFill>
            <a:blip r:embed="rId4" cstate="print"/>
            <a:stretch>
              <a:fillRect/>
            </a:stretch>
          </p:blipFill>
          <p:spPr>
            <a:xfrm>
              <a:off x="3788945" y="3448944"/>
              <a:ext cx="578739" cy="593969"/>
            </a:xfrm>
            <a:prstGeom prst="ellipse">
              <a:avLst/>
            </a:prstGeom>
          </p:spPr>
        </p:pic>
        <p:pic>
          <p:nvPicPr>
            <p:cNvPr id="125" name="Picture 124" descr="3.jpg"/>
            <p:cNvPicPr>
              <a:picLocks noChangeAspect="1"/>
            </p:cNvPicPr>
            <p:nvPr/>
          </p:nvPicPr>
          <p:blipFill>
            <a:blip r:embed="rId4" cstate="print"/>
            <a:stretch>
              <a:fillRect/>
            </a:stretch>
          </p:blipFill>
          <p:spPr>
            <a:xfrm>
              <a:off x="4451710" y="3448944"/>
              <a:ext cx="578739" cy="593968"/>
            </a:xfrm>
            <a:prstGeom prst="ellipse">
              <a:avLst/>
            </a:prstGeom>
          </p:spPr>
        </p:pic>
        <p:pic>
          <p:nvPicPr>
            <p:cNvPr id="126" name="Picture 125" descr="3.jpg"/>
            <p:cNvPicPr>
              <a:picLocks noChangeAspect="1"/>
            </p:cNvPicPr>
            <p:nvPr/>
          </p:nvPicPr>
          <p:blipFill>
            <a:blip r:embed="rId4" cstate="print"/>
            <a:stretch>
              <a:fillRect/>
            </a:stretch>
          </p:blipFill>
          <p:spPr>
            <a:xfrm>
              <a:off x="5100418" y="3456559"/>
              <a:ext cx="563899" cy="578739"/>
            </a:xfrm>
            <a:prstGeom prst="ellipse">
              <a:avLst/>
            </a:prstGeom>
          </p:spPr>
        </p:pic>
        <p:pic>
          <p:nvPicPr>
            <p:cNvPr id="127" name="Picture 126" descr="3.jpg"/>
            <p:cNvPicPr>
              <a:picLocks noChangeAspect="1"/>
            </p:cNvPicPr>
            <p:nvPr/>
          </p:nvPicPr>
          <p:blipFill>
            <a:blip r:embed="rId4" cstate="print"/>
            <a:stretch>
              <a:fillRect/>
            </a:stretch>
          </p:blipFill>
          <p:spPr>
            <a:xfrm>
              <a:off x="5744417" y="3448944"/>
              <a:ext cx="563899" cy="578738"/>
            </a:xfrm>
            <a:prstGeom prst="ellipse">
              <a:avLst/>
            </a:prstGeom>
          </p:spPr>
        </p:pic>
        <p:pic>
          <p:nvPicPr>
            <p:cNvPr id="128" name="Picture 127" descr="3.jpg"/>
            <p:cNvPicPr>
              <a:picLocks noChangeAspect="1"/>
            </p:cNvPicPr>
            <p:nvPr/>
          </p:nvPicPr>
          <p:blipFill>
            <a:blip r:embed="rId4" cstate="print"/>
            <a:stretch>
              <a:fillRect/>
            </a:stretch>
          </p:blipFill>
          <p:spPr>
            <a:xfrm>
              <a:off x="6407660" y="3456364"/>
              <a:ext cx="549440" cy="563899"/>
            </a:xfrm>
            <a:prstGeom prst="ellipse">
              <a:avLst/>
            </a:prstGeom>
          </p:spPr>
        </p:pic>
        <p:pic>
          <p:nvPicPr>
            <p:cNvPr id="129" name="Picture 128" descr="3.jpg"/>
            <p:cNvPicPr>
              <a:picLocks noChangeAspect="1"/>
            </p:cNvPicPr>
            <p:nvPr/>
          </p:nvPicPr>
          <p:blipFill>
            <a:blip r:embed="rId4" cstate="print"/>
            <a:stretch>
              <a:fillRect/>
            </a:stretch>
          </p:blipFill>
          <p:spPr>
            <a:xfrm>
              <a:off x="7033200" y="3448944"/>
              <a:ext cx="549440" cy="563899"/>
            </a:xfrm>
            <a:prstGeom prst="ellipse">
              <a:avLst/>
            </a:prstGeom>
          </p:spPr>
        </p:pic>
      </p:gr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barn(inVertical)">
                                      <p:cBhvr>
                                        <p:cTn id="7" dur="500"/>
                                        <p:tgtEl>
                                          <p:spTgt spid="116"/>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118">
                                            <p:txEl>
                                              <p:pRg st="0" end="0"/>
                                            </p:txEl>
                                          </p:spTgt>
                                        </p:tgtEl>
                                        <p:attrNameLst>
                                          <p:attrName>style.visibility</p:attrName>
                                        </p:attrNameLst>
                                      </p:cBhvr>
                                      <p:to>
                                        <p:strVal val="visible"/>
                                      </p:to>
                                    </p:set>
                                    <p:animEffect transition="in" filter="wipe(left)">
                                      <p:cBhvr>
                                        <p:cTn id="10" dur="500"/>
                                        <p:tgtEl>
                                          <p:spTgt spid="118">
                                            <p:txEl>
                                              <p:pRg st="0" end="0"/>
                                            </p:txEl>
                                          </p:spTgt>
                                        </p:tgtEl>
                                      </p:cBhvr>
                                    </p:animEffect>
                                  </p:childTnLst>
                                </p:cTn>
                              </p:par>
                              <p:par>
                                <p:cTn id="11" presetID="22" presetClass="entr" presetSubtype="8" fill="hold" nodeType="withEffect">
                                  <p:stCondLst>
                                    <p:cond delay="1100"/>
                                  </p:stCondLst>
                                  <p:childTnLst>
                                    <p:set>
                                      <p:cBhvr>
                                        <p:cTn id="12" dur="1" fill="hold">
                                          <p:stCondLst>
                                            <p:cond delay="0"/>
                                          </p:stCondLst>
                                        </p:cTn>
                                        <p:tgtEl>
                                          <p:spTgt spid="114"/>
                                        </p:tgtEl>
                                        <p:attrNameLst>
                                          <p:attrName>style.visibility</p:attrName>
                                        </p:attrNameLst>
                                      </p:cBhvr>
                                      <p:to>
                                        <p:strVal val="visible"/>
                                      </p:to>
                                    </p:set>
                                    <p:animEffect transition="in" filter="wipe(left)">
                                      <p:cBhvr>
                                        <p:cTn id="13" dur="3000"/>
                                        <p:tgtEl>
                                          <p:spTgt spid="114"/>
                                        </p:tgtEl>
                                      </p:cBhvr>
                                    </p:animEffect>
                                  </p:childTnLst>
                                </p:cTn>
                              </p:par>
                            </p:childTnLst>
                          </p:cTn>
                        </p:par>
                        <p:par>
                          <p:cTn id="14" fill="hold">
                            <p:stCondLst>
                              <p:cond delay="4100"/>
                            </p:stCondLst>
                            <p:childTnLst>
                              <p:par>
                                <p:cTn id="15" presetID="10" presetClass="entr" presetSubtype="0" fill="hold" grpId="0" nodeType="afterEffect">
                                  <p:stCondLst>
                                    <p:cond delay="0"/>
                                  </p:stCondLst>
                                  <p:childTnLst>
                                    <p:set>
                                      <p:cBhvr>
                                        <p:cTn id="16" dur="1" fill="hold">
                                          <p:stCondLst>
                                            <p:cond delay="0"/>
                                          </p:stCondLst>
                                        </p:cTn>
                                        <p:tgtEl>
                                          <p:spTgt spid="220"/>
                                        </p:tgtEl>
                                        <p:attrNameLst>
                                          <p:attrName>style.visibility</p:attrName>
                                        </p:attrNameLst>
                                      </p:cBhvr>
                                      <p:to>
                                        <p:strVal val="visible"/>
                                      </p:to>
                                    </p:set>
                                    <p:animEffect transition="in" filter="fade">
                                      <p:cBhvr>
                                        <p:cTn id="17" dur="500"/>
                                        <p:tgtEl>
                                          <p:spTgt spid="220"/>
                                        </p:tgtEl>
                                      </p:cBhvr>
                                    </p:animEffect>
                                  </p:childTnLst>
                                </p:cTn>
                              </p:par>
                            </p:childTnLst>
                          </p:cTn>
                        </p:par>
                        <p:par>
                          <p:cTn id="18" fill="hold">
                            <p:stCondLst>
                              <p:cond delay="4600"/>
                            </p:stCondLst>
                            <p:childTnLst>
                              <p:par>
                                <p:cTn id="19" presetID="16" presetClass="entr" presetSubtype="21" fill="hold" grpId="0" nodeType="afterEffect">
                                  <p:stCondLst>
                                    <p:cond delay="0"/>
                                  </p:stCondLst>
                                  <p:childTnLst>
                                    <p:set>
                                      <p:cBhvr>
                                        <p:cTn id="20" dur="1" fill="hold">
                                          <p:stCondLst>
                                            <p:cond delay="0"/>
                                          </p:stCondLst>
                                        </p:cTn>
                                        <p:tgtEl>
                                          <p:spTgt spid="313"/>
                                        </p:tgtEl>
                                        <p:attrNameLst>
                                          <p:attrName>style.visibility</p:attrName>
                                        </p:attrNameLst>
                                      </p:cBhvr>
                                      <p:to>
                                        <p:strVal val="visible"/>
                                      </p:to>
                                    </p:set>
                                    <p:animEffect transition="in" filter="barn(inVertical)">
                                      <p:cBhvr>
                                        <p:cTn id="21" dur="500"/>
                                        <p:tgtEl>
                                          <p:spTgt spid="313"/>
                                        </p:tgtEl>
                                      </p:cBhvr>
                                    </p:animEffect>
                                  </p:childTnLst>
                                </p:cTn>
                              </p:par>
                            </p:childTnLst>
                          </p:cTn>
                        </p:par>
                        <p:par>
                          <p:cTn id="22" fill="hold">
                            <p:stCondLst>
                              <p:cond delay="5100"/>
                            </p:stCondLst>
                            <p:childTnLst>
                              <p:par>
                                <p:cTn id="23" presetID="16" presetClass="entr" presetSubtype="21" fill="hold" grpId="0" nodeType="afterEffect">
                                  <p:stCondLst>
                                    <p:cond delay="0"/>
                                  </p:stCondLst>
                                  <p:childTnLst>
                                    <p:set>
                                      <p:cBhvr>
                                        <p:cTn id="24" dur="1" fill="hold">
                                          <p:stCondLst>
                                            <p:cond delay="0"/>
                                          </p:stCondLst>
                                        </p:cTn>
                                        <p:tgtEl>
                                          <p:spTgt spid="314"/>
                                        </p:tgtEl>
                                        <p:attrNameLst>
                                          <p:attrName>style.visibility</p:attrName>
                                        </p:attrNameLst>
                                      </p:cBhvr>
                                      <p:to>
                                        <p:strVal val="visible"/>
                                      </p:to>
                                    </p:set>
                                    <p:animEffect transition="in" filter="barn(inVertical)">
                                      <p:cBhvr>
                                        <p:cTn id="25" dur="500"/>
                                        <p:tgtEl>
                                          <p:spTgt spid="314"/>
                                        </p:tgtEl>
                                      </p:cBhvr>
                                    </p:animEffect>
                                  </p:childTnLst>
                                </p:cTn>
                              </p:par>
                            </p:childTnLst>
                          </p:cTn>
                        </p:par>
                        <p:par>
                          <p:cTn id="26" fill="hold">
                            <p:stCondLst>
                              <p:cond delay="5600"/>
                            </p:stCondLst>
                            <p:childTnLst>
                              <p:par>
                                <p:cTn id="27" presetID="16" presetClass="entr" presetSubtype="21" fill="hold" grpId="0" nodeType="afterEffect">
                                  <p:stCondLst>
                                    <p:cond delay="0"/>
                                  </p:stCondLst>
                                  <p:childTnLst>
                                    <p:set>
                                      <p:cBhvr>
                                        <p:cTn id="28" dur="1" fill="hold">
                                          <p:stCondLst>
                                            <p:cond delay="0"/>
                                          </p:stCondLst>
                                        </p:cTn>
                                        <p:tgtEl>
                                          <p:spTgt spid="315"/>
                                        </p:tgtEl>
                                        <p:attrNameLst>
                                          <p:attrName>style.visibility</p:attrName>
                                        </p:attrNameLst>
                                      </p:cBhvr>
                                      <p:to>
                                        <p:strVal val="visible"/>
                                      </p:to>
                                    </p:set>
                                    <p:animEffect transition="in" filter="barn(inVertical)">
                                      <p:cBhvr>
                                        <p:cTn id="29" dur="500"/>
                                        <p:tgtEl>
                                          <p:spTgt spid="315"/>
                                        </p:tgtEl>
                                      </p:cBhvr>
                                    </p:animEffect>
                                  </p:childTnLst>
                                </p:cTn>
                              </p:par>
                            </p:childTnLst>
                          </p:cTn>
                        </p:par>
                        <p:par>
                          <p:cTn id="30" fill="hold">
                            <p:stCondLst>
                              <p:cond delay="6100"/>
                            </p:stCondLst>
                            <p:childTnLst>
                              <p:par>
                                <p:cTn id="31" presetID="16" presetClass="entr" presetSubtype="21" fill="hold" grpId="0" nodeType="afterEffect">
                                  <p:stCondLst>
                                    <p:cond delay="0"/>
                                  </p:stCondLst>
                                  <p:childTnLst>
                                    <p:set>
                                      <p:cBhvr>
                                        <p:cTn id="32" dur="1" fill="hold">
                                          <p:stCondLst>
                                            <p:cond delay="0"/>
                                          </p:stCondLst>
                                        </p:cTn>
                                        <p:tgtEl>
                                          <p:spTgt spid="316"/>
                                        </p:tgtEl>
                                        <p:attrNameLst>
                                          <p:attrName>style.visibility</p:attrName>
                                        </p:attrNameLst>
                                      </p:cBhvr>
                                      <p:to>
                                        <p:strVal val="visible"/>
                                      </p:to>
                                    </p:set>
                                    <p:animEffect transition="in" filter="barn(inVertical)">
                                      <p:cBhvr>
                                        <p:cTn id="33" dur="500"/>
                                        <p:tgtEl>
                                          <p:spTgt spid="316"/>
                                        </p:tgtEl>
                                      </p:cBhvr>
                                    </p:animEffect>
                                  </p:childTnLst>
                                </p:cTn>
                              </p:par>
                            </p:childTnLst>
                          </p:cTn>
                        </p:par>
                        <p:par>
                          <p:cTn id="34" fill="hold">
                            <p:stCondLst>
                              <p:cond delay="6600"/>
                            </p:stCondLst>
                            <p:childTnLst>
                              <p:par>
                                <p:cTn id="35" presetID="16" presetClass="entr" presetSubtype="21" fill="hold" grpId="0" nodeType="afterEffect">
                                  <p:stCondLst>
                                    <p:cond delay="0"/>
                                  </p:stCondLst>
                                  <p:childTnLst>
                                    <p:set>
                                      <p:cBhvr>
                                        <p:cTn id="36" dur="1" fill="hold">
                                          <p:stCondLst>
                                            <p:cond delay="0"/>
                                          </p:stCondLst>
                                        </p:cTn>
                                        <p:tgtEl>
                                          <p:spTgt spid="317"/>
                                        </p:tgtEl>
                                        <p:attrNameLst>
                                          <p:attrName>style.visibility</p:attrName>
                                        </p:attrNameLst>
                                      </p:cBhvr>
                                      <p:to>
                                        <p:strVal val="visible"/>
                                      </p:to>
                                    </p:set>
                                    <p:animEffect transition="in" filter="barn(inVertical)">
                                      <p:cBhvr>
                                        <p:cTn id="37" dur="500"/>
                                        <p:tgtEl>
                                          <p:spTgt spid="317"/>
                                        </p:tgtEl>
                                      </p:cBhvr>
                                    </p:animEffect>
                                  </p:childTnLst>
                                </p:cTn>
                              </p:par>
                            </p:childTnLst>
                          </p:cTn>
                        </p:par>
                        <p:par>
                          <p:cTn id="38" fill="hold">
                            <p:stCondLst>
                              <p:cond delay="7100"/>
                            </p:stCondLst>
                            <p:childTnLst>
                              <p:par>
                                <p:cTn id="39" presetID="16" presetClass="entr" presetSubtype="21" fill="hold" grpId="0" nodeType="afterEffect">
                                  <p:stCondLst>
                                    <p:cond delay="0"/>
                                  </p:stCondLst>
                                  <p:childTnLst>
                                    <p:set>
                                      <p:cBhvr>
                                        <p:cTn id="40" dur="1" fill="hold">
                                          <p:stCondLst>
                                            <p:cond delay="0"/>
                                          </p:stCondLst>
                                        </p:cTn>
                                        <p:tgtEl>
                                          <p:spTgt spid="318"/>
                                        </p:tgtEl>
                                        <p:attrNameLst>
                                          <p:attrName>style.visibility</p:attrName>
                                        </p:attrNameLst>
                                      </p:cBhvr>
                                      <p:to>
                                        <p:strVal val="visible"/>
                                      </p:to>
                                    </p:set>
                                    <p:animEffect transition="in" filter="barn(inVertical)">
                                      <p:cBhvr>
                                        <p:cTn id="41" dur="500"/>
                                        <p:tgtEl>
                                          <p:spTgt spid="318"/>
                                        </p:tgtEl>
                                      </p:cBhvr>
                                    </p:animEffect>
                                  </p:childTnLst>
                                </p:cTn>
                              </p:par>
                            </p:childTnLst>
                          </p:cTn>
                        </p:par>
                        <p:par>
                          <p:cTn id="42" fill="hold">
                            <p:stCondLst>
                              <p:cond delay="7600"/>
                            </p:stCondLst>
                            <p:childTnLst>
                              <p:par>
                                <p:cTn id="43" presetID="16" presetClass="entr" presetSubtype="21" fill="hold" grpId="0" nodeType="afterEffect">
                                  <p:stCondLst>
                                    <p:cond delay="0"/>
                                  </p:stCondLst>
                                  <p:childTnLst>
                                    <p:set>
                                      <p:cBhvr>
                                        <p:cTn id="44" dur="1" fill="hold">
                                          <p:stCondLst>
                                            <p:cond delay="0"/>
                                          </p:stCondLst>
                                        </p:cTn>
                                        <p:tgtEl>
                                          <p:spTgt spid="319"/>
                                        </p:tgtEl>
                                        <p:attrNameLst>
                                          <p:attrName>style.visibility</p:attrName>
                                        </p:attrNameLst>
                                      </p:cBhvr>
                                      <p:to>
                                        <p:strVal val="visible"/>
                                      </p:to>
                                    </p:set>
                                    <p:animEffect transition="in" filter="barn(inVertical)">
                                      <p:cBhvr>
                                        <p:cTn id="45" dur="500"/>
                                        <p:tgtEl>
                                          <p:spTgt spid="319"/>
                                        </p:tgtEl>
                                      </p:cBhvr>
                                    </p:animEffect>
                                  </p:childTnLst>
                                </p:cTn>
                              </p:par>
                            </p:childTnLst>
                          </p:cTn>
                        </p:par>
                        <p:par>
                          <p:cTn id="46" fill="hold">
                            <p:stCondLst>
                              <p:cond delay="8100"/>
                            </p:stCondLst>
                            <p:childTnLst>
                              <p:par>
                                <p:cTn id="47" presetID="16" presetClass="entr" presetSubtype="21" fill="hold" grpId="0" nodeType="afterEffect">
                                  <p:stCondLst>
                                    <p:cond delay="0"/>
                                  </p:stCondLst>
                                  <p:childTnLst>
                                    <p:set>
                                      <p:cBhvr>
                                        <p:cTn id="48" dur="1" fill="hold">
                                          <p:stCondLst>
                                            <p:cond delay="0"/>
                                          </p:stCondLst>
                                        </p:cTn>
                                        <p:tgtEl>
                                          <p:spTgt spid="320"/>
                                        </p:tgtEl>
                                        <p:attrNameLst>
                                          <p:attrName>style.visibility</p:attrName>
                                        </p:attrNameLst>
                                      </p:cBhvr>
                                      <p:to>
                                        <p:strVal val="visible"/>
                                      </p:to>
                                    </p:set>
                                    <p:animEffect transition="in" filter="barn(inVertical)">
                                      <p:cBhvr>
                                        <p:cTn id="49" dur="500"/>
                                        <p:tgtEl>
                                          <p:spTgt spid="320"/>
                                        </p:tgtEl>
                                      </p:cBhvr>
                                    </p:animEffect>
                                  </p:childTnLst>
                                </p:cTn>
                              </p:par>
                            </p:childTnLst>
                          </p:cTn>
                        </p:par>
                        <p:par>
                          <p:cTn id="50" fill="hold">
                            <p:stCondLst>
                              <p:cond delay="8600"/>
                            </p:stCondLst>
                            <p:childTnLst>
                              <p:par>
                                <p:cTn id="51" presetID="16" presetClass="entr" presetSubtype="21" fill="hold" grpId="0" nodeType="afterEffect">
                                  <p:stCondLst>
                                    <p:cond delay="0"/>
                                  </p:stCondLst>
                                  <p:childTnLst>
                                    <p:set>
                                      <p:cBhvr>
                                        <p:cTn id="52" dur="1" fill="hold">
                                          <p:stCondLst>
                                            <p:cond delay="0"/>
                                          </p:stCondLst>
                                        </p:cTn>
                                        <p:tgtEl>
                                          <p:spTgt spid="321"/>
                                        </p:tgtEl>
                                        <p:attrNameLst>
                                          <p:attrName>style.visibility</p:attrName>
                                        </p:attrNameLst>
                                      </p:cBhvr>
                                      <p:to>
                                        <p:strVal val="visible"/>
                                      </p:to>
                                    </p:set>
                                    <p:animEffect transition="in" filter="barn(inVertical)">
                                      <p:cBhvr>
                                        <p:cTn id="53" dur="500"/>
                                        <p:tgtEl>
                                          <p:spTgt spid="321"/>
                                        </p:tgtEl>
                                      </p:cBhvr>
                                    </p:animEffect>
                                  </p:childTnLst>
                                </p:cTn>
                              </p:par>
                            </p:childTnLst>
                          </p:cTn>
                        </p:par>
                        <p:par>
                          <p:cTn id="54" fill="hold">
                            <p:stCondLst>
                              <p:cond delay="9100"/>
                            </p:stCondLst>
                            <p:childTnLst>
                              <p:par>
                                <p:cTn id="55" presetID="16" presetClass="entr" presetSubtype="21" fill="hold" grpId="0" nodeType="afterEffect">
                                  <p:stCondLst>
                                    <p:cond delay="0"/>
                                  </p:stCondLst>
                                  <p:childTnLst>
                                    <p:set>
                                      <p:cBhvr>
                                        <p:cTn id="56" dur="1" fill="hold">
                                          <p:stCondLst>
                                            <p:cond delay="0"/>
                                          </p:stCondLst>
                                        </p:cTn>
                                        <p:tgtEl>
                                          <p:spTgt spid="322"/>
                                        </p:tgtEl>
                                        <p:attrNameLst>
                                          <p:attrName>style.visibility</p:attrName>
                                        </p:attrNameLst>
                                      </p:cBhvr>
                                      <p:to>
                                        <p:strVal val="visible"/>
                                      </p:to>
                                    </p:set>
                                    <p:animEffect transition="in" filter="barn(inVertical)">
                                      <p:cBhvr>
                                        <p:cTn id="57" dur="500"/>
                                        <p:tgtEl>
                                          <p:spTgt spid="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p:bldP spid="313" grpId="0"/>
      <p:bldP spid="314" grpId="0"/>
      <p:bldP spid="315" grpId="0"/>
      <p:bldP spid="316" grpId="0"/>
      <p:bldP spid="317" grpId="0"/>
      <p:bldP spid="318" grpId="0"/>
      <p:bldP spid="319" grpId="0"/>
      <p:bldP spid="320" grpId="0"/>
      <p:bldP spid="321" grpId="0"/>
      <p:bldP spid="322" grpId="0"/>
      <p:bldP spid="116" grpId="0"/>
      <p:bldP spid="118"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2" name="Group 7"/>
          <p:cNvGrpSpPr/>
          <p:nvPr/>
        </p:nvGrpSpPr>
        <p:grpSpPr>
          <a:xfrm>
            <a:off x="8280400" y="514350"/>
            <a:ext cx="330200" cy="330200"/>
            <a:chOff x="8458200" y="361950"/>
            <a:chExt cx="406400" cy="406400"/>
          </a:xfrm>
        </p:grpSpPr>
        <p:sp>
          <p:nvSpPr>
            <p:cNvPr id="10" name="Oval 216"/>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1" name="Oval 217"/>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34</a:t>
              </a:r>
              <a:endParaRPr lang="en-US" sz="1200" dirty="0">
                <a:solidFill>
                  <a:schemeClr val="tx1">
                    <a:lumMod val="50000"/>
                    <a:lumOff val="50000"/>
                  </a:schemeClr>
                </a:solidFill>
              </a:endParaRPr>
            </a:p>
          </p:txBody>
        </p:sp>
      </p:grpSp>
      <p:sp>
        <p:nvSpPr>
          <p:cNvPr id="220" name="Content Placeholder 2"/>
          <p:cNvSpPr txBox="1">
            <a:spLocks/>
          </p:cNvSpPr>
          <p:nvPr/>
        </p:nvSpPr>
        <p:spPr>
          <a:xfrm>
            <a:off x="609600" y="4552950"/>
            <a:ext cx="7992888" cy="457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t>Lorem ipsum dolor sit amet, </a:t>
            </a:r>
            <a:r>
              <a:rPr lang="en-US" sz="900" b="1" dirty="0" smtClean="0"/>
              <a:t>consectetur adipiscing elit</a:t>
            </a:r>
            <a:r>
              <a:rPr lang="en-US" sz="900" dirty="0" smtClean="0"/>
              <a:t>. Curabitur elementum posuere pretium. Quisque nibh dolor, dignissim ac dignissim ut, luctus ac urna. Aliquam aliquet non massa quis tincidunt. </a:t>
            </a:r>
            <a:r>
              <a:rPr lang="en-US" sz="900" b="1" dirty="0" smtClean="0">
                <a:solidFill>
                  <a:srgbClr val="C0504D"/>
                </a:solidFill>
              </a:rPr>
              <a:t>Mauris ullamcorper</a:t>
            </a:r>
            <a:r>
              <a:rPr lang="en-US" sz="900" dirty="0" smtClean="0">
                <a:solidFill>
                  <a:srgbClr val="C0504D"/>
                </a:solidFill>
              </a:rPr>
              <a:t> </a:t>
            </a:r>
            <a:r>
              <a:rPr lang="en-US" sz="900" dirty="0" smtClean="0"/>
              <a:t>justo tristique dui posuere tincidunt. In nec lacus laoreet orci varius imperdiet sit amet in augue. </a:t>
            </a:r>
            <a:endParaRPr lang="en-US" sz="900" dirty="0"/>
          </a:p>
        </p:txBody>
      </p:sp>
      <p:sp>
        <p:nvSpPr>
          <p:cNvPr id="2054" name="Freeform 6"/>
          <p:cNvSpPr>
            <a:spLocks/>
          </p:cNvSpPr>
          <p:nvPr/>
        </p:nvSpPr>
        <p:spPr bwMode="auto">
          <a:xfrm>
            <a:off x="1066800" y="2088522"/>
            <a:ext cx="963783" cy="1038225"/>
          </a:xfrm>
          <a:custGeom>
            <a:avLst/>
            <a:gdLst/>
            <a:ahLst/>
            <a:cxnLst>
              <a:cxn ang="0">
                <a:pos x="203" y="0"/>
              </a:cxn>
              <a:cxn ang="0">
                <a:pos x="409" y="654"/>
              </a:cxn>
              <a:cxn ang="0">
                <a:pos x="0" y="654"/>
              </a:cxn>
              <a:cxn ang="0">
                <a:pos x="203" y="0"/>
              </a:cxn>
            </a:cxnLst>
            <a:rect l="0" t="0" r="r" b="b"/>
            <a:pathLst>
              <a:path w="409" h="654">
                <a:moveTo>
                  <a:pt x="203" y="0"/>
                </a:moveTo>
                <a:lnTo>
                  <a:pt x="409" y="654"/>
                </a:lnTo>
                <a:lnTo>
                  <a:pt x="0" y="654"/>
                </a:lnTo>
                <a:lnTo>
                  <a:pt x="203"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2" name="Group 61"/>
          <p:cNvGrpSpPr/>
          <p:nvPr/>
        </p:nvGrpSpPr>
        <p:grpSpPr>
          <a:xfrm>
            <a:off x="1066800" y="2088522"/>
            <a:ext cx="963783" cy="1038225"/>
            <a:chOff x="1066800" y="2088522"/>
            <a:chExt cx="963783" cy="1038225"/>
          </a:xfrm>
        </p:grpSpPr>
        <p:sp>
          <p:nvSpPr>
            <p:cNvPr id="2053" name="Freeform 5"/>
            <p:cNvSpPr>
              <a:spLocks/>
            </p:cNvSpPr>
            <p:nvPr/>
          </p:nvSpPr>
          <p:spPr bwMode="auto">
            <a:xfrm>
              <a:off x="1066800" y="2088522"/>
              <a:ext cx="963783" cy="1038225"/>
            </a:xfrm>
            <a:custGeom>
              <a:avLst/>
              <a:gdLst/>
              <a:ahLst/>
              <a:cxnLst>
                <a:cxn ang="0">
                  <a:pos x="203" y="0"/>
                </a:cxn>
                <a:cxn ang="0">
                  <a:pos x="409" y="654"/>
                </a:cxn>
                <a:cxn ang="0">
                  <a:pos x="0" y="654"/>
                </a:cxn>
                <a:cxn ang="0">
                  <a:pos x="203" y="0"/>
                </a:cxn>
              </a:cxnLst>
              <a:rect l="0" t="0" r="r" b="b"/>
              <a:pathLst>
                <a:path w="409" h="654">
                  <a:moveTo>
                    <a:pt x="203" y="0"/>
                  </a:moveTo>
                  <a:lnTo>
                    <a:pt x="409" y="654"/>
                  </a:lnTo>
                  <a:lnTo>
                    <a:pt x="0" y="654"/>
                  </a:lnTo>
                  <a:lnTo>
                    <a:pt x="203" y="0"/>
                  </a:lnTo>
                  <a:close/>
                </a:path>
              </a:pathLst>
            </a:custGeom>
            <a:solidFill>
              <a:srgbClr val="512D07"/>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55" name="Freeform 7"/>
            <p:cNvSpPr>
              <a:spLocks/>
            </p:cNvSpPr>
            <p:nvPr/>
          </p:nvSpPr>
          <p:spPr bwMode="auto">
            <a:xfrm>
              <a:off x="1552226" y="2096459"/>
              <a:ext cx="478357" cy="1030288"/>
            </a:xfrm>
            <a:custGeom>
              <a:avLst/>
              <a:gdLst/>
              <a:ahLst/>
              <a:cxnLst>
                <a:cxn ang="0">
                  <a:pos x="0" y="0"/>
                </a:cxn>
                <a:cxn ang="0">
                  <a:pos x="0" y="649"/>
                </a:cxn>
                <a:cxn ang="0">
                  <a:pos x="203" y="649"/>
                </a:cxn>
                <a:cxn ang="0">
                  <a:pos x="0" y="0"/>
                </a:cxn>
              </a:cxnLst>
              <a:rect l="0" t="0" r="r" b="b"/>
              <a:pathLst>
                <a:path w="203" h="649">
                  <a:moveTo>
                    <a:pt x="0" y="0"/>
                  </a:moveTo>
                  <a:lnTo>
                    <a:pt x="0" y="649"/>
                  </a:lnTo>
                  <a:lnTo>
                    <a:pt x="203" y="649"/>
                  </a:lnTo>
                  <a:lnTo>
                    <a:pt x="0" y="0"/>
                  </a:lnTo>
                  <a:close/>
                </a:path>
              </a:pathLst>
            </a:custGeom>
            <a:solidFill>
              <a:srgbClr val="412406">
                <a:alpha val="50000"/>
              </a:srgb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056" name="Freeform 8"/>
          <p:cNvSpPr>
            <a:spLocks/>
          </p:cNvSpPr>
          <p:nvPr/>
        </p:nvSpPr>
        <p:spPr bwMode="auto">
          <a:xfrm>
            <a:off x="1552226" y="2096459"/>
            <a:ext cx="478357" cy="1030288"/>
          </a:xfrm>
          <a:custGeom>
            <a:avLst/>
            <a:gdLst/>
            <a:ahLst/>
            <a:cxnLst>
              <a:cxn ang="0">
                <a:pos x="0" y="0"/>
              </a:cxn>
              <a:cxn ang="0">
                <a:pos x="0" y="649"/>
              </a:cxn>
              <a:cxn ang="0">
                <a:pos x="203" y="649"/>
              </a:cxn>
              <a:cxn ang="0">
                <a:pos x="0" y="0"/>
              </a:cxn>
            </a:cxnLst>
            <a:rect l="0" t="0" r="r" b="b"/>
            <a:pathLst>
              <a:path w="203" h="649">
                <a:moveTo>
                  <a:pt x="0" y="0"/>
                </a:moveTo>
                <a:lnTo>
                  <a:pt x="0" y="649"/>
                </a:lnTo>
                <a:lnTo>
                  <a:pt x="203" y="649"/>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58" name="Freeform 10"/>
          <p:cNvSpPr>
            <a:spLocks/>
          </p:cNvSpPr>
          <p:nvPr/>
        </p:nvSpPr>
        <p:spPr bwMode="auto">
          <a:xfrm>
            <a:off x="2042365" y="1639259"/>
            <a:ext cx="1008555" cy="1487488"/>
          </a:xfrm>
          <a:custGeom>
            <a:avLst/>
            <a:gdLst/>
            <a:ahLst/>
            <a:cxnLst>
              <a:cxn ang="0">
                <a:pos x="215" y="0"/>
              </a:cxn>
              <a:cxn ang="0">
                <a:pos x="428" y="937"/>
              </a:cxn>
              <a:cxn ang="0">
                <a:pos x="0" y="937"/>
              </a:cxn>
              <a:cxn ang="0">
                <a:pos x="215" y="0"/>
              </a:cxn>
            </a:cxnLst>
            <a:rect l="0" t="0" r="r" b="b"/>
            <a:pathLst>
              <a:path w="428" h="937">
                <a:moveTo>
                  <a:pt x="215" y="0"/>
                </a:moveTo>
                <a:lnTo>
                  <a:pt x="428" y="937"/>
                </a:lnTo>
                <a:lnTo>
                  <a:pt x="0" y="937"/>
                </a:lnTo>
                <a:lnTo>
                  <a:pt x="215"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6" name="Group 65"/>
          <p:cNvGrpSpPr/>
          <p:nvPr/>
        </p:nvGrpSpPr>
        <p:grpSpPr>
          <a:xfrm>
            <a:off x="1700192" y="1639259"/>
            <a:ext cx="1008557" cy="1487488"/>
            <a:chOff x="1700192" y="1639259"/>
            <a:chExt cx="1008557" cy="1487488"/>
          </a:xfrm>
        </p:grpSpPr>
        <p:sp>
          <p:nvSpPr>
            <p:cNvPr id="2057" name="Freeform 9"/>
            <p:cNvSpPr>
              <a:spLocks/>
            </p:cNvSpPr>
            <p:nvPr/>
          </p:nvSpPr>
          <p:spPr bwMode="auto">
            <a:xfrm>
              <a:off x="1700192" y="1639259"/>
              <a:ext cx="1008555" cy="1487488"/>
            </a:xfrm>
            <a:custGeom>
              <a:avLst/>
              <a:gdLst/>
              <a:ahLst/>
              <a:cxnLst>
                <a:cxn ang="0">
                  <a:pos x="215" y="0"/>
                </a:cxn>
                <a:cxn ang="0">
                  <a:pos x="428" y="937"/>
                </a:cxn>
                <a:cxn ang="0">
                  <a:pos x="0" y="937"/>
                </a:cxn>
                <a:cxn ang="0">
                  <a:pos x="215" y="0"/>
                </a:cxn>
              </a:cxnLst>
              <a:rect l="0" t="0" r="r" b="b"/>
              <a:pathLst>
                <a:path w="428" h="937">
                  <a:moveTo>
                    <a:pt x="215" y="0"/>
                  </a:moveTo>
                  <a:lnTo>
                    <a:pt x="428" y="937"/>
                  </a:lnTo>
                  <a:lnTo>
                    <a:pt x="0" y="937"/>
                  </a:lnTo>
                  <a:lnTo>
                    <a:pt x="215" y="0"/>
                  </a:lnTo>
                  <a:close/>
                </a:path>
              </a:pathLst>
            </a:custGeom>
            <a:solidFill>
              <a:srgbClr val="D84D5A">
                <a:alpha val="88000"/>
              </a:srgb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59" name="Freeform 11"/>
            <p:cNvSpPr>
              <a:spLocks/>
            </p:cNvSpPr>
            <p:nvPr/>
          </p:nvSpPr>
          <p:spPr bwMode="auto">
            <a:xfrm>
              <a:off x="2206827" y="1650372"/>
              <a:ext cx="501922" cy="1476375"/>
            </a:xfrm>
            <a:custGeom>
              <a:avLst/>
              <a:gdLst/>
              <a:ahLst/>
              <a:cxnLst>
                <a:cxn ang="0">
                  <a:pos x="0" y="0"/>
                </a:cxn>
                <a:cxn ang="0">
                  <a:pos x="0" y="930"/>
                </a:cxn>
                <a:cxn ang="0">
                  <a:pos x="213" y="930"/>
                </a:cxn>
                <a:cxn ang="0">
                  <a:pos x="213" y="930"/>
                </a:cxn>
                <a:cxn ang="0">
                  <a:pos x="213" y="930"/>
                </a:cxn>
                <a:cxn ang="0">
                  <a:pos x="0" y="0"/>
                </a:cxn>
              </a:cxnLst>
              <a:rect l="0" t="0" r="r" b="b"/>
              <a:pathLst>
                <a:path w="213" h="930">
                  <a:moveTo>
                    <a:pt x="0" y="0"/>
                  </a:moveTo>
                  <a:lnTo>
                    <a:pt x="0" y="930"/>
                  </a:lnTo>
                  <a:lnTo>
                    <a:pt x="213" y="930"/>
                  </a:lnTo>
                  <a:lnTo>
                    <a:pt x="213" y="930"/>
                  </a:lnTo>
                  <a:lnTo>
                    <a:pt x="213" y="930"/>
                  </a:lnTo>
                  <a:lnTo>
                    <a:pt x="0" y="0"/>
                  </a:lnTo>
                  <a:close/>
                </a:path>
              </a:pathLst>
            </a:custGeom>
            <a:solidFill>
              <a:srgbClr val="AD3E48"/>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060" name="Freeform 12"/>
          <p:cNvSpPr>
            <a:spLocks/>
          </p:cNvSpPr>
          <p:nvPr/>
        </p:nvSpPr>
        <p:spPr bwMode="auto">
          <a:xfrm>
            <a:off x="2548999" y="1650372"/>
            <a:ext cx="501922" cy="1476375"/>
          </a:xfrm>
          <a:custGeom>
            <a:avLst/>
            <a:gdLst/>
            <a:ahLst/>
            <a:cxnLst>
              <a:cxn ang="0">
                <a:pos x="0" y="0"/>
              </a:cxn>
              <a:cxn ang="0">
                <a:pos x="0" y="930"/>
              </a:cxn>
              <a:cxn ang="0">
                <a:pos x="213" y="930"/>
              </a:cxn>
              <a:cxn ang="0">
                <a:pos x="213" y="930"/>
              </a:cxn>
              <a:cxn ang="0">
                <a:pos x="213" y="930"/>
              </a:cxn>
              <a:cxn ang="0">
                <a:pos x="0" y="0"/>
              </a:cxn>
            </a:cxnLst>
            <a:rect l="0" t="0" r="r" b="b"/>
            <a:pathLst>
              <a:path w="213" h="930">
                <a:moveTo>
                  <a:pt x="0" y="0"/>
                </a:moveTo>
                <a:lnTo>
                  <a:pt x="0" y="930"/>
                </a:lnTo>
                <a:lnTo>
                  <a:pt x="213" y="930"/>
                </a:lnTo>
                <a:lnTo>
                  <a:pt x="213" y="930"/>
                </a:lnTo>
                <a:lnTo>
                  <a:pt x="213" y="930"/>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3" name="Freeform 15"/>
          <p:cNvSpPr>
            <a:spLocks/>
          </p:cNvSpPr>
          <p:nvPr/>
        </p:nvSpPr>
        <p:spPr bwMode="auto">
          <a:xfrm>
            <a:off x="3526920" y="2379034"/>
            <a:ext cx="466574" cy="747713"/>
          </a:xfrm>
          <a:custGeom>
            <a:avLst/>
            <a:gdLst/>
            <a:ahLst/>
            <a:cxnLst>
              <a:cxn ang="0">
                <a:pos x="0" y="0"/>
              </a:cxn>
              <a:cxn ang="0">
                <a:pos x="0" y="0"/>
              </a:cxn>
              <a:cxn ang="0">
                <a:pos x="198" y="471"/>
              </a:cxn>
              <a:cxn ang="0">
                <a:pos x="0" y="0"/>
              </a:cxn>
            </a:cxnLst>
            <a:rect l="0" t="0" r="r" b="b"/>
            <a:pathLst>
              <a:path w="198" h="471">
                <a:moveTo>
                  <a:pt x="0" y="0"/>
                </a:moveTo>
                <a:lnTo>
                  <a:pt x="0" y="0"/>
                </a:lnTo>
                <a:lnTo>
                  <a:pt x="198" y="471"/>
                </a:lnTo>
                <a:lnTo>
                  <a:pt x="0" y="0"/>
                </a:lnTo>
                <a:close/>
              </a:path>
            </a:pathLst>
          </a:custGeom>
          <a:solidFill>
            <a:srgbClr val="CCCCCC"/>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4" name="Freeform 16"/>
          <p:cNvSpPr>
            <a:spLocks/>
          </p:cNvSpPr>
          <p:nvPr/>
        </p:nvSpPr>
        <p:spPr bwMode="auto">
          <a:xfrm>
            <a:off x="3526920" y="2379034"/>
            <a:ext cx="466574" cy="747713"/>
          </a:xfrm>
          <a:custGeom>
            <a:avLst/>
            <a:gdLst/>
            <a:ahLst/>
            <a:cxnLst>
              <a:cxn ang="0">
                <a:pos x="0" y="0"/>
              </a:cxn>
              <a:cxn ang="0">
                <a:pos x="0" y="0"/>
              </a:cxn>
              <a:cxn ang="0">
                <a:pos x="198" y="471"/>
              </a:cxn>
              <a:cxn ang="0">
                <a:pos x="0" y="0"/>
              </a:cxn>
            </a:cxnLst>
            <a:rect l="0" t="0" r="r" b="b"/>
            <a:pathLst>
              <a:path w="198" h="471">
                <a:moveTo>
                  <a:pt x="0" y="0"/>
                </a:moveTo>
                <a:lnTo>
                  <a:pt x="0" y="0"/>
                </a:lnTo>
                <a:lnTo>
                  <a:pt x="198" y="471"/>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7" name="Group 66"/>
          <p:cNvGrpSpPr/>
          <p:nvPr/>
        </p:nvGrpSpPr>
        <p:grpSpPr>
          <a:xfrm>
            <a:off x="2428822" y="2372684"/>
            <a:ext cx="942575" cy="754063"/>
            <a:chOff x="2428822" y="2372684"/>
            <a:chExt cx="942575" cy="754063"/>
          </a:xfrm>
        </p:grpSpPr>
        <p:sp>
          <p:nvSpPr>
            <p:cNvPr id="2061" name="Freeform 13"/>
            <p:cNvSpPr>
              <a:spLocks/>
            </p:cNvSpPr>
            <p:nvPr/>
          </p:nvSpPr>
          <p:spPr bwMode="auto">
            <a:xfrm>
              <a:off x="2428822" y="2372684"/>
              <a:ext cx="942575" cy="754063"/>
            </a:xfrm>
            <a:custGeom>
              <a:avLst/>
              <a:gdLst/>
              <a:ahLst/>
              <a:cxnLst>
                <a:cxn ang="0">
                  <a:pos x="202" y="0"/>
                </a:cxn>
                <a:cxn ang="0">
                  <a:pos x="400" y="475"/>
                </a:cxn>
                <a:cxn ang="0">
                  <a:pos x="0" y="475"/>
                </a:cxn>
                <a:cxn ang="0">
                  <a:pos x="202" y="0"/>
                </a:cxn>
              </a:cxnLst>
              <a:rect l="0" t="0" r="r" b="b"/>
              <a:pathLst>
                <a:path w="400" h="475">
                  <a:moveTo>
                    <a:pt x="202" y="0"/>
                  </a:moveTo>
                  <a:lnTo>
                    <a:pt x="400" y="475"/>
                  </a:lnTo>
                  <a:lnTo>
                    <a:pt x="0" y="475"/>
                  </a:lnTo>
                  <a:lnTo>
                    <a:pt x="202" y="0"/>
                  </a:lnTo>
                  <a:close/>
                </a:path>
              </a:pathLst>
            </a:custGeom>
            <a:solidFill>
              <a:srgbClr val="23C7E3">
                <a:alpha val="90000"/>
              </a:srgb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5" name="Freeform 17"/>
            <p:cNvSpPr>
              <a:spLocks/>
            </p:cNvSpPr>
            <p:nvPr/>
          </p:nvSpPr>
          <p:spPr bwMode="auto">
            <a:xfrm>
              <a:off x="2904822" y="2379034"/>
              <a:ext cx="466574" cy="747713"/>
            </a:xfrm>
            <a:custGeom>
              <a:avLst/>
              <a:gdLst/>
              <a:ahLst/>
              <a:cxnLst>
                <a:cxn ang="0">
                  <a:pos x="0" y="0"/>
                </a:cxn>
                <a:cxn ang="0">
                  <a:pos x="0" y="471"/>
                </a:cxn>
                <a:cxn ang="0">
                  <a:pos x="198" y="471"/>
                </a:cxn>
                <a:cxn ang="0">
                  <a:pos x="198" y="471"/>
                </a:cxn>
                <a:cxn ang="0">
                  <a:pos x="198" y="471"/>
                </a:cxn>
                <a:cxn ang="0">
                  <a:pos x="0" y="0"/>
                </a:cxn>
              </a:cxnLst>
              <a:rect l="0" t="0" r="r" b="b"/>
              <a:pathLst>
                <a:path w="198" h="471">
                  <a:moveTo>
                    <a:pt x="0" y="0"/>
                  </a:moveTo>
                  <a:lnTo>
                    <a:pt x="0" y="471"/>
                  </a:lnTo>
                  <a:lnTo>
                    <a:pt x="198" y="471"/>
                  </a:lnTo>
                  <a:lnTo>
                    <a:pt x="198" y="471"/>
                  </a:lnTo>
                  <a:lnTo>
                    <a:pt x="198" y="471"/>
                  </a:lnTo>
                  <a:lnTo>
                    <a:pt x="0" y="0"/>
                  </a:lnTo>
                  <a:close/>
                </a:path>
              </a:pathLst>
            </a:custGeom>
            <a:solidFill>
              <a:srgbClr val="1C9FB6"/>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066" name="Freeform 18"/>
          <p:cNvSpPr>
            <a:spLocks/>
          </p:cNvSpPr>
          <p:nvPr/>
        </p:nvSpPr>
        <p:spPr bwMode="auto">
          <a:xfrm>
            <a:off x="3526920" y="2379034"/>
            <a:ext cx="466574" cy="747713"/>
          </a:xfrm>
          <a:custGeom>
            <a:avLst/>
            <a:gdLst/>
            <a:ahLst/>
            <a:cxnLst>
              <a:cxn ang="0">
                <a:pos x="0" y="0"/>
              </a:cxn>
              <a:cxn ang="0">
                <a:pos x="0" y="471"/>
              </a:cxn>
              <a:cxn ang="0">
                <a:pos x="198" y="471"/>
              </a:cxn>
              <a:cxn ang="0">
                <a:pos x="198" y="471"/>
              </a:cxn>
              <a:cxn ang="0">
                <a:pos x="198" y="471"/>
              </a:cxn>
              <a:cxn ang="0">
                <a:pos x="0" y="0"/>
              </a:cxn>
            </a:cxnLst>
            <a:rect l="0" t="0" r="r" b="b"/>
            <a:pathLst>
              <a:path w="198" h="471">
                <a:moveTo>
                  <a:pt x="0" y="0"/>
                </a:moveTo>
                <a:lnTo>
                  <a:pt x="0" y="471"/>
                </a:lnTo>
                <a:lnTo>
                  <a:pt x="198" y="471"/>
                </a:lnTo>
                <a:lnTo>
                  <a:pt x="198" y="471"/>
                </a:lnTo>
                <a:lnTo>
                  <a:pt x="198" y="471"/>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8" name="Group 67"/>
          <p:cNvGrpSpPr/>
          <p:nvPr/>
        </p:nvGrpSpPr>
        <p:grpSpPr>
          <a:xfrm>
            <a:off x="3058702" y="2013909"/>
            <a:ext cx="937862" cy="1112838"/>
            <a:chOff x="3058702" y="2013909"/>
            <a:chExt cx="937862" cy="1112838"/>
          </a:xfrm>
        </p:grpSpPr>
        <p:sp>
          <p:nvSpPr>
            <p:cNvPr id="2067" name="Freeform 19"/>
            <p:cNvSpPr>
              <a:spLocks/>
            </p:cNvSpPr>
            <p:nvPr/>
          </p:nvSpPr>
          <p:spPr bwMode="auto">
            <a:xfrm>
              <a:off x="3058702" y="2013909"/>
              <a:ext cx="937862" cy="1112838"/>
            </a:xfrm>
            <a:custGeom>
              <a:avLst/>
              <a:gdLst/>
              <a:ahLst/>
              <a:cxnLst>
                <a:cxn ang="0">
                  <a:pos x="199" y="0"/>
                </a:cxn>
                <a:cxn ang="0">
                  <a:pos x="398" y="701"/>
                </a:cxn>
                <a:cxn ang="0">
                  <a:pos x="0" y="701"/>
                </a:cxn>
                <a:cxn ang="0">
                  <a:pos x="199" y="0"/>
                </a:cxn>
              </a:cxnLst>
              <a:rect l="0" t="0" r="r" b="b"/>
              <a:pathLst>
                <a:path w="398" h="701">
                  <a:moveTo>
                    <a:pt x="199" y="0"/>
                  </a:moveTo>
                  <a:lnTo>
                    <a:pt x="398" y="701"/>
                  </a:lnTo>
                  <a:lnTo>
                    <a:pt x="0" y="701"/>
                  </a:lnTo>
                  <a:lnTo>
                    <a:pt x="199" y="0"/>
                  </a:lnTo>
                  <a:close/>
                </a:path>
              </a:pathLst>
            </a:custGeom>
            <a:solidFill>
              <a:srgbClr val="2E807D">
                <a:alpha val="90000"/>
              </a:srgb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9" name="Freeform 21"/>
            <p:cNvSpPr>
              <a:spLocks/>
            </p:cNvSpPr>
            <p:nvPr/>
          </p:nvSpPr>
          <p:spPr bwMode="auto">
            <a:xfrm>
              <a:off x="3534702" y="2021847"/>
              <a:ext cx="461862" cy="1104900"/>
            </a:xfrm>
            <a:custGeom>
              <a:avLst/>
              <a:gdLst/>
              <a:ahLst/>
              <a:cxnLst>
                <a:cxn ang="0">
                  <a:pos x="0" y="0"/>
                </a:cxn>
                <a:cxn ang="0">
                  <a:pos x="0" y="696"/>
                </a:cxn>
                <a:cxn ang="0">
                  <a:pos x="196" y="696"/>
                </a:cxn>
                <a:cxn ang="0">
                  <a:pos x="0" y="0"/>
                </a:cxn>
              </a:cxnLst>
              <a:rect l="0" t="0" r="r" b="b"/>
              <a:pathLst>
                <a:path w="196" h="696">
                  <a:moveTo>
                    <a:pt x="0" y="0"/>
                  </a:moveTo>
                  <a:lnTo>
                    <a:pt x="0" y="696"/>
                  </a:lnTo>
                  <a:lnTo>
                    <a:pt x="196" y="696"/>
                  </a:lnTo>
                  <a:lnTo>
                    <a:pt x="0" y="0"/>
                  </a:lnTo>
                  <a:close/>
                </a:path>
              </a:pathLst>
            </a:custGeom>
            <a:solidFill>
              <a:srgbClr val="256664"/>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3" name="Group 72"/>
          <p:cNvGrpSpPr/>
          <p:nvPr/>
        </p:nvGrpSpPr>
        <p:grpSpPr>
          <a:xfrm>
            <a:off x="1165673" y="1102684"/>
            <a:ext cx="2799903" cy="1311359"/>
            <a:chOff x="1165673" y="1102684"/>
            <a:chExt cx="2799903" cy="1311359"/>
          </a:xfrm>
        </p:grpSpPr>
        <p:sp>
          <p:nvSpPr>
            <p:cNvPr id="94" name="TextBox 93"/>
            <p:cNvSpPr txBox="1"/>
            <p:nvPr/>
          </p:nvSpPr>
          <p:spPr>
            <a:xfrm>
              <a:off x="1222376" y="1483684"/>
              <a:ext cx="609600" cy="400110"/>
            </a:xfrm>
            <a:prstGeom prst="rect">
              <a:avLst/>
            </a:prstGeom>
            <a:noFill/>
          </p:spPr>
          <p:txBody>
            <a:bodyPr wrap="square" rtlCol="0">
              <a:spAutoFit/>
            </a:bodyPr>
            <a:lstStyle/>
            <a:p>
              <a:pPr algn="ctr"/>
              <a:r>
                <a:rPr lang="id-ID" sz="2000" dirty="0" smtClean="0">
                  <a:solidFill>
                    <a:srgbClr val="54416B"/>
                  </a:solidFill>
                  <a:latin typeface="Bebas Neue" pitchFamily="34" charset="0"/>
                </a:rPr>
                <a:t>67%</a:t>
              </a:r>
              <a:endParaRPr lang="en-US" sz="2000" dirty="0">
                <a:solidFill>
                  <a:srgbClr val="54416B"/>
                </a:solidFill>
                <a:latin typeface="Bebas Neue" pitchFamily="34" charset="0"/>
              </a:endParaRPr>
            </a:p>
          </p:txBody>
        </p:sp>
        <p:sp>
          <p:nvSpPr>
            <p:cNvPr id="95" name="Title 13"/>
            <p:cNvSpPr txBox="1">
              <a:spLocks/>
            </p:cNvSpPr>
            <p:nvPr/>
          </p:nvSpPr>
          <p:spPr>
            <a:xfrm>
              <a:off x="1165673" y="1694318"/>
              <a:ext cx="838200" cy="36529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000" dirty="0" smtClean="0">
                  <a:solidFill>
                    <a:schemeClr val="bg1">
                      <a:lumMod val="65000"/>
                    </a:schemeClr>
                  </a:solidFill>
                  <a:latin typeface="+mn-lt"/>
                </a:rPr>
                <a:t>600 Sales</a:t>
              </a:r>
              <a:endParaRPr lang="en-US" sz="1000" dirty="0">
                <a:solidFill>
                  <a:schemeClr val="bg1">
                    <a:lumMod val="65000"/>
                  </a:schemeClr>
                </a:solidFill>
                <a:latin typeface="+mn-lt"/>
              </a:endParaRPr>
            </a:p>
          </p:txBody>
        </p:sp>
        <p:sp>
          <p:nvSpPr>
            <p:cNvPr id="96" name="TextBox 95"/>
            <p:cNvSpPr txBox="1"/>
            <p:nvPr/>
          </p:nvSpPr>
          <p:spPr>
            <a:xfrm>
              <a:off x="1888679" y="1102684"/>
              <a:ext cx="609600" cy="400110"/>
            </a:xfrm>
            <a:prstGeom prst="rect">
              <a:avLst/>
            </a:prstGeom>
            <a:noFill/>
          </p:spPr>
          <p:txBody>
            <a:bodyPr wrap="square" rtlCol="0">
              <a:spAutoFit/>
            </a:bodyPr>
            <a:lstStyle/>
            <a:p>
              <a:pPr algn="ctr"/>
              <a:r>
                <a:rPr lang="id-ID" sz="2000" dirty="0" smtClean="0">
                  <a:solidFill>
                    <a:srgbClr val="AD3E48"/>
                  </a:solidFill>
                  <a:latin typeface="Bebas Neue" pitchFamily="34" charset="0"/>
                </a:rPr>
                <a:t>95%</a:t>
              </a:r>
              <a:endParaRPr lang="en-US" sz="2000" dirty="0">
                <a:solidFill>
                  <a:srgbClr val="AD3E48"/>
                </a:solidFill>
                <a:latin typeface="Bebas Neue" pitchFamily="34" charset="0"/>
              </a:endParaRPr>
            </a:p>
          </p:txBody>
        </p:sp>
        <p:sp>
          <p:nvSpPr>
            <p:cNvPr id="97" name="Title 13"/>
            <p:cNvSpPr txBox="1">
              <a:spLocks/>
            </p:cNvSpPr>
            <p:nvPr/>
          </p:nvSpPr>
          <p:spPr>
            <a:xfrm>
              <a:off x="1831976" y="1313318"/>
              <a:ext cx="838200" cy="36529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000" dirty="0" smtClean="0">
                  <a:solidFill>
                    <a:schemeClr val="bg1">
                      <a:lumMod val="65000"/>
                    </a:schemeClr>
                  </a:solidFill>
                  <a:latin typeface="+mn-lt"/>
                </a:rPr>
                <a:t>2000 Sales</a:t>
              </a:r>
              <a:endParaRPr lang="en-US" sz="1000" dirty="0">
                <a:solidFill>
                  <a:schemeClr val="bg1">
                    <a:lumMod val="65000"/>
                  </a:schemeClr>
                </a:solidFill>
                <a:latin typeface="+mn-lt"/>
              </a:endParaRPr>
            </a:p>
          </p:txBody>
        </p:sp>
        <p:sp>
          <p:nvSpPr>
            <p:cNvPr id="98" name="TextBox 97"/>
            <p:cNvSpPr txBox="1"/>
            <p:nvPr/>
          </p:nvSpPr>
          <p:spPr>
            <a:xfrm>
              <a:off x="2572710" y="1838111"/>
              <a:ext cx="609600" cy="400110"/>
            </a:xfrm>
            <a:prstGeom prst="rect">
              <a:avLst/>
            </a:prstGeom>
            <a:noFill/>
          </p:spPr>
          <p:txBody>
            <a:bodyPr wrap="square" rtlCol="0">
              <a:spAutoFit/>
            </a:bodyPr>
            <a:lstStyle/>
            <a:p>
              <a:pPr algn="ctr"/>
              <a:r>
                <a:rPr lang="id-ID" sz="2000" dirty="0" smtClean="0">
                  <a:solidFill>
                    <a:srgbClr val="00B0F0"/>
                  </a:solidFill>
                  <a:latin typeface="Bebas Neue" pitchFamily="34" charset="0"/>
                </a:rPr>
                <a:t>48%</a:t>
              </a:r>
              <a:endParaRPr lang="en-US" sz="2000" dirty="0">
                <a:solidFill>
                  <a:srgbClr val="00B0F0"/>
                </a:solidFill>
                <a:latin typeface="Bebas Neue" pitchFamily="34" charset="0"/>
              </a:endParaRPr>
            </a:p>
          </p:txBody>
        </p:sp>
        <p:sp>
          <p:nvSpPr>
            <p:cNvPr id="99" name="Title 13"/>
            <p:cNvSpPr txBox="1">
              <a:spLocks/>
            </p:cNvSpPr>
            <p:nvPr/>
          </p:nvSpPr>
          <p:spPr>
            <a:xfrm>
              <a:off x="2516007" y="2048745"/>
              <a:ext cx="838200" cy="36529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000" dirty="0" smtClean="0">
                  <a:solidFill>
                    <a:schemeClr val="bg1">
                      <a:lumMod val="65000"/>
                    </a:schemeClr>
                  </a:solidFill>
                  <a:latin typeface="+mn-lt"/>
                </a:rPr>
                <a:t>400 Sales</a:t>
              </a:r>
              <a:endParaRPr lang="en-US" sz="1000" dirty="0">
                <a:solidFill>
                  <a:schemeClr val="bg1">
                    <a:lumMod val="65000"/>
                  </a:schemeClr>
                </a:solidFill>
                <a:latin typeface="+mn-lt"/>
              </a:endParaRPr>
            </a:p>
          </p:txBody>
        </p:sp>
        <p:sp>
          <p:nvSpPr>
            <p:cNvPr id="100" name="TextBox 99"/>
            <p:cNvSpPr txBox="1"/>
            <p:nvPr/>
          </p:nvSpPr>
          <p:spPr>
            <a:xfrm>
              <a:off x="3184079" y="1487222"/>
              <a:ext cx="609600" cy="400110"/>
            </a:xfrm>
            <a:prstGeom prst="rect">
              <a:avLst/>
            </a:prstGeom>
            <a:noFill/>
          </p:spPr>
          <p:txBody>
            <a:bodyPr wrap="square" rtlCol="0">
              <a:spAutoFit/>
            </a:bodyPr>
            <a:lstStyle/>
            <a:p>
              <a:pPr algn="ctr"/>
              <a:r>
                <a:rPr lang="id-ID" sz="2000" dirty="0" smtClean="0">
                  <a:solidFill>
                    <a:srgbClr val="028482"/>
                  </a:solidFill>
                  <a:latin typeface="Bebas Neue" pitchFamily="34" charset="0"/>
                </a:rPr>
                <a:t>73%</a:t>
              </a:r>
              <a:endParaRPr lang="en-US" sz="2000" dirty="0">
                <a:solidFill>
                  <a:srgbClr val="028482"/>
                </a:solidFill>
                <a:latin typeface="Bebas Neue" pitchFamily="34" charset="0"/>
              </a:endParaRPr>
            </a:p>
          </p:txBody>
        </p:sp>
        <p:sp>
          <p:nvSpPr>
            <p:cNvPr id="101" name="Title 13"/>
            <p:cNvSpPr txBox="1">
              <a:spLocks/>
            </p:cNvSpPr>
            <p:nvPr/>
          </p:nvSpPr>
          <p:spPr>
            <a:xfrm>
              <a:off x="3127376" y="1697856"/>
              <a:ext cx="838200" cy="36529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000" dirty="0" smtClean="0">
                  <a:solidFill>
                    <a:schemeClr val="bg1">
                      <a:lumMod val="65000"/>
                    </a:schemeClr>
                  </a:solidFill>
                  <a:latin typeface="+mn-lt"/>
                </a:rPr>
                <a:t>800 Sales</a:t>
              </a:r>
              <a:endParaRPr lang="en-US" sz="1000" dirty="0">
                <a:solidFill>
                  <a:schemeClr val="bg1">
                    <a:lumMod val="65000"/>
                  </a:schemeClr>
                </a:solidFill>
                <a:latin typeface="+mn-lt"/>
              </a:endParaRPr>
            </a:p>
          </p:txBody>
        </p:sp>
      </p:grpSp>
      <p:grpSp>
        <p:nvGrpSpPr>
          <p:cNvPr id="69" name="Group 68"/>
          <p:cNvGrpSpPr/>
          <p:nvPr/>
        </p:nvGrpSpPr>
        <p:grpSpPr>
          <a:xfrm>
            <a:off x="4800600" y="2207584"/>
            <a:ext cx="899840" cy="904875"/>
            <a:chOff x="4800600" y="2207584"/>
            <a:chExt cx="899840" cy="904875"/>
          </a:xfrm>
        </p:grpSpPr>
        <p:sp>
          <p:nvSpPr>
            <p:cNvPr id="116" name="Freeform 23"/>
            <p:cNvSpPr>
              <a:spLocks/>
            </p:cNvSpPr>
            <p:nvPr/>
          </p:nvSpPr>
          <p:spPr bwMode="auto">
            <a:xfrm>
              <a:off x="4800600" y="2207584"/>
              <a:ext cx="899840" cy="904875"/>
            </a:xfrm>
            <a:custGeom>
              <a:avLst/>
              <a:gdLst/>
              <a:ahLst/>
              <a:cxnLst>
                <a:cxn ang="0">
                  <a:pos x="196" y="0"/>
                </a:cxn>
                <a:cxn ang="0">
                  <a:pos x="391" y="570"/>
                </a:cxn>
                <a:cxn ang="0">
                  <a:pos x="0" y="570"/>
                </a:cxn>
                <a:cxn ang="0">
                  <a:pos x="196" y="0"/>
                </a:cxn>
              </a:cxnLst>
              <a:rect l="0" t="0" r="r" b="b"/>
              <a:pathLst>
                <a:path w="391" h="570">
                  <a:moveTo>
                    <a:pt x="196" y="0"/>
                  </a:moveTo>
                  <a:lnTo>
                    <a:pt x="391" y="570"/>
                  </a:lnTo>
                  <a:lnTo>
                    <a:pt x="0" y="570"/>
                  </a:lnTo>
                  <a:lnTo>
                    <a:pt x="196" y="0"/>
                  </a:lnTo>
                  <a:close/>
                </a:path>
              </a:pathLst>
            </a:custGeom>
            <a:solidFill>
              <a:srgbClr val="FCC945">
                <a:alpha val="90000"/>
              </a:srgb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117" name="Freeform 27"/>
            <p:cNvSpPr>
              <a:spLocks/>
            </p:cNvSpPr>
            <p:nvPr/>
          </p:nvSpPr>
          <p:spPr bwMode="auto">
            <a:xfrm>
              <a:off x="5258574" y="2210759"/>
              <a:ext cx="441865" cy="901700"/>
            </a:xfrm>
            <a:custGeom>
              <a:avLst/>
              <a:gdLst/>
              <a:ahLst/>
              <a:cxnLst>
                <a:cxn ang="0">
                  <a:pos x="0" y="0"/>
                </a:cxn>
                <a:cxn ang="0">
                  <a:pos x="0" y="568"/>
                </a:cxn>
                <a:cxn ang="0">
                  <a:pos x="192" y="568"/>
                </a:cxn>
                <a:cxn ang="0">
                  <a:pos x="0" y="0"/>
                </a:cxn>
              </a:cxnLst>
              <a:rect l="0" t="0" r="r" b="b"/>
              <a:pathLst>
                <a:path w="192" h="568">
                  <a:moveTo>
                    <a:pt x="0" y="0"/>
                  </a:moveTo>
                  <a:lnTo>
                    <a:pt x="0" y="568"/>
                  </a:lnTo>
                  <a:lnTo>
                    <a:pt x="192" y="568"/>
                  </a:lnTo>
                  <a:lnTo>
                    <a:pt x="0" y="0"/>
                  </a:lnTo>
                  <a:close/>
                </a:path>
              </a:pathLst>
            </a:custGeom>
            <a:solidFill>
              <a:srgbClr val="CAA137"/>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0" name="Group 69"/>
          <p:cNvGrpSpPr/>
          <p:nvPr/>
        </p:nvGrpSpPr>
        <p:grpSpPr>
          <a:xfrm>
            <a:off x="5396823" y="1788484"/>
            <a:ext cx="959676" cy="1323975"/>
            <a:chOff x="5396823" y="1788484"/>
            <a:chExt cx="959676" cy="1323975"/>
          </a:xfrm>
        </p:grpSpPr>
        <p:sp>
          <p:nvSpPr>
            <p:cNvPr id="118" name="Freeform 29"/>
            <p:cNvSpPr>
              <a:spLocks/>
            </p:cNvSpPr>
            <p:nvPr/>
          </p:nvSpPr>
          <p:spPr bwMode="auto">
            <a:xfrm>
              <a:off x="5396823" y="1788484"/>
              <a:ext cx="959676" cy="1323975"/>
            </a:xfrm>
            <a:custGeom>
              <a:avLst/>
              <a:gdLst/>
              <a:ahLst/>
              <a:cxnLst>
                <a:cxn ang="0">
                  <a:pos x="209" y="0"/>
                </a:cxn>
                <a:cxn ang="0">
                  <a:pos x="417" y="834"/>
                </a:cxn>
                <a:cxn ang="0">
                  <a:pos x="0" y="834"/>
                </a:cxn>
                <a:cxn ang="0">
                  <a:pos x="209" y="0"/>
                </a:cxn>
              </a:cxnLst>
              <a:rect l="0" t="0" r="r" b="b"/>
              <a:pathLst>
                <a:path w="417" h="834">
                  <a:moveTo>
                    <a:pt x="209" y="0"/>
                  </a:moveTo>
                  <a:lnTo>
                    <a:pt x="417" y="834"/>
                  </a:lnTo>
                  <a:lnTo>
                    <a:pt x="0" y="834"/>
                  </a:lnTo>
                  <a:lnTo>
                    <a:pt x="209" y="0"/>
                  </a:lnTo>
                  <a:close/>
                </a:path>
              </a:pathLst>
            </a:custGeom>
            <a:solidFill>
              <a:srgbClr val="A1B742">
                <a:alpha val="90000"/>
              </a:srgb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119" name="Freeform 31"/>
            <p:cNvSpPr>
              <a:spLocks/>
            </p:cNvSpPr>
            <p:nvPr/>
          </p:nvSpPr>
          <p:spPr bwMode="auto">
            <a:xfrm>
              <a:off x="5882415" y="1799596"/>
              <a:ext cx="474084" cy="1312863"/>
            </a:xfrm>
            <a:custGeom>
              <a:avLst/>
              <a:gdLst/>
              <a:ahLst/>
              <a:cxnLst>
                <a:cxn ang="0">
                  <a:pos x="0" y="0"/>
                </a:cxn>
                <a:cxn ang="0">
                  <a:pos x="0" y="827"/>
                </a:cxn>
                <a:cxn ang="0">
                  <a:pos x="206" y="827"/>
                </a:cxn>
                <a:cxn ang="0">
                  <a:pos x="203" y="827"/>
                </a:cxn>
                <a:cxn ang="0">
                  <a:pos x="206" y="825"/>
                </a:cxn>
                <a:cxn ang="0">
                  <a:pos x="0" y="0"/>
                </a:cxn>
              </a:cxnLst>
              <a:rect l="0" t="0" r="r" b="b"/>
              <a:pathLst>
                <a:path w="206" h="827">
                  <a:moveTo>
                    <a:pt x="0" y="0"/>
                  </a:moveTo>
                  <a:lnTo>
                    <a:pt x="0" y="827"/>
                  </a:lnTo>
                  <a:lnTo>
                    <a:pt x="206" y="827"/>
                  </a:lnTo>
                  <a:lnTo>
                    <a:pt x="203" y="827"/>
                  </a:lnTo>
                  <a:lnTo>
                    <a:pt x="206" y="825"/>
                  </a:lnTo>
                  <a:lnTo>
                    <a:pt x="0" y="0"/>
                  </a:lnTo>
                  <a:close/>
                </a:path>
              </a:pathLst>
            </a:custGeom>
            <a:solidFill>
              <a:srgbClr val="819235"/>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1" name="Group 70"/>
          <p:cNvGrpSpPr/>
          <p:nvPr/>
        </p:nvGrpSpPr>
        <p:grpSpPr>
          <a:xfrm>
            <a:off x="6072966" y="2504446"/>
            <a:ext cx="899840" cy="608013"/>
            <a:chOff x="6072966" y="2504446"/>
            <a:chExt cx="899840" cy="608013"/>
          </a:xfrm>
        </p:grpSpPr>
        <p:sp>
          <p:nvSpPr>
            <p:cNvPr id="120" name="Freeform 33"/>
            <p:cNvSpPr>
              <a:spLocks/>
            </p:cNvSpPr>
            <p:nvPr/>
          </p:nvSpPr>
          <p:spPr bwMode="auto">
            <a:xfrm>
              <a:off x="6072966" y="2504446"/>
              <a:ext cx="899840" cy="608013"/>
            </a:xfrm>
            <a:custGeom>
              <a:avLst/>
              <a:gdLst/>
              <a:ahLst/>
              <a:cxnLst>
                <a:cxn ang="0">
                  <a:pos x="195" y="0"/>
                </a:cxn>
                <a:cxn ang="0">
                  <a:pos x="391" y="383"/>
                </a:cxn>
                <a:cxn ang="0">
                  <a:pos x="0" y="383"/>
                </a:cxn>
                <a:cxn ang="0">
                  <a:pos x="195" y="0"/>
                </a:cxn>
              </a:cxnLst>
              <a:rect l="0" t="0" r="r" b="b"/>
              <a:pathLst>
                <a:path w="391" h="383">
                  <a:moveTo>
                    <a:pt x="195" y="0"/>
                  </a:moveTo>
                  <a:lnTo>
                    <a:pt x="391" y="383"/>
                  </a:lnTo>
                  <a:lnTo>
                    <a:pt x="0" y="383"/>
                  </a:lnTo>
                  <a:lnTo>
                    <a:pt x="195" y="0"/>
                  </a:lnTo>
                  <a:close/>
                </a:path>
              </a:pathLst>
            </a:custGeom>
            <a:solidFill>
              <a:schemeClr val="bg1">
                <a:lumMod val="75000"/>
                <a:alpha val="90000"/>
              </a:scheme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dirty="0">
                <a:solidFill>
                  <a:schemeClr val="bg1">
                    <a:lumMod val="95000"/>
                  </a:schemeClr>
                </a:solidFill>
              </a:endParaRPr>
            </a:p>
          </p:txBody>
        </p:sp>
        <p:sp>
          <p:nvSpPr>
            <p:cNvPr id="121" name="Freeform 37"/>
            <p:cNvSpPr>
              <a:spLocks/>
            </p:cNvSpPr>
            <p:nvPr/>
          </p:nvSpPr>
          <p:spPr bwMode="auto">
            <a:xfrm>
              <a:off x="6526337" y="2509209"/>
              <a:ext cx="446467" cy="603250"/>
            </a:xfrm>
            <a:custGeom>
              <a:avLst/>
              <a:gdLst/>
              <a:ahLst/>
              <a:cxnLst>
                <a:cxn ang="0">
                  <a:pos x="0" y="0"/>
                </a:cxn>
                <a:cxn ang="0">
                  <a:pos x="0" y="380"/>
                </a:cxn>
                <a:cxn ang="0">
                  <a:pos x="194" y="380"/>
                </a:cxn>
                <a:cxn ang="0">
                  <a:pos x="0" y="0"/>
                </a:cxn>
              </a:cxnLst>
              <a:rect l="0" t="0" r="r" b="b"/>
              <a:pathLst>
                <a:path w="194" h="380">
                  <a:moveTo>
                    <a:pt x="0" y="0"/>
                  </a:moveTo>
                  <a:lnTo>
                    <a:pt x="0" y="380"/>
                  </a:lnTo>
                  <a:lnTo>
                    <a:pt x="194" y="380"/>
                  </a:lnTo>
                  <a:lnTo>
                    <a:pt x="0" y="0"/>
                  </a:lnTo>
                  <a:close/>
                </a:path>
              </a:pathLst>
            </a:custGeom>
            <a:solidFill>
              <a:srgbClr val="CCCCCC"/>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2" name="Group 71"/>
          <p:cNvGrpSpPr/>
          <p:nvPr/>
        </p:nvGrpSpPr>
        <p:grpSpPr>
          <a:xfrm>
            <a:off x="6660324" y="2225046"/>
            <a:ext cx="959676" cy="887413"/>
            <a:chOff x="6660324" y="2225046"/>
            <a:chExt cx="959676" cy="887413"/>
          </a:xfrm>
        </p:grpSpPr>
        <p:sp>
          <p:nvSpPr>
            <p:cNvPr id="122" name="Freeform 39"/>
            <p:cNvSpPr>
              <a:spLocks/>
            </p:cNvSpPr>
            <p:nvPr/>
          </p:nvSpPr>
          <p:spPr bwMode="auto">
            <a:xfrm>
              <a:off x="6660324" y="2225046"/>
              <a:ext cx="959676" cy="887413"/>
            </a:xfrm>
            <a:custGeom>
              <a:avLst/>
              <a:gdLst/>
              <a:ahLst/>
              <a:cxnLst>
                <a:cxn ang="0">
                  <a:pos x="209" y="0"/>
                </a:cxn>
                <a:cxn ang="0">
                  <a:pos x="417" y="559"/>
                </a:cxn>
                <a:cxn ang="0">
                  <a:pos x="0" y="559"/>
                </a:cxn>
                <a:cxn ang="0">
                  <a:pos x="209" y="0"/>
                </a:cxn>
              </a:cxnLst>
              <a:rect l="0" t="0" r="r" b="b"/>
              <a:pathLst>
                <a:path w="417" h="559">
                  <a:moveTo>
                    <a:pt x="209" y="0"/>
                  </a:moveTo>
                  <a:lnTo>
                    <a:pt x="417" y="559"/>
                  </a:lnTo>
                  <a:lnTo>
                    <a:pt x="0" y="559"/>
                  </a:lnTo>
                  <a:lnTo>
                    <a:pt x="209" y="0"/>
                  </a:lnTo>
                  <a:close/>
                </a:path>
              </a:pathLst>
            </a:custGeom>
            <a:solidFill>
              <a:srgbClr val="B09676">
                <a:alpha val="90000"/>
              </a:srgb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123" name="Freeform 41"/>
            <p:cNvSpPr>
              <a:spLocks/>
            </p:cNvSpPr>
            <p:nvPr/>
          </p:nvSpPr>
          <p:spPr bwMode="auto">
            <a:xfrm>
              <a:off x="7145914" y="2232984"/>
              <a:ext cx="474084" cy="879475"/>
            </a:xfrm>
            <a:custGeom>
              <a:avLst/>
              <a:gdLst/>
              <a:ahLst/>
              <a:cxnLst>
                <a:cxn ang="0">
                  <a:pos x="0" y="0"/>
                </a:cxn>
                <a:cxn ang="0">
                  <a:pos x="0" y="554"/>
                </a:cxn>
                <a:cxn ang="0">
                  <a:pos x="206" y="554"/>
                </a:cxn>
                <a:cxn ang="0">
                  <a:pos x="0" y="0"/>
                </a:cxn>
              </a:cxnLst>
              <a:rect l="0" t="0" r="r" b="b"/>
              <a:pathLst>
                <a:path w="206" h="554">
                  <a:moveTo>
                    <a:pt x="0" y="0"/>
                  </a:moveTo>
                  <a:lnTo>
                    <a:pt x="0" y="554"/>
                  </a:lnTo>
                  <a:lnTo>
                    <a:pt x="206" y="554"/>
                  </a:lnTo>
                  <a:lnTo>
                    <a:pt x="0" y="0"/>
                  </a:lnTo>
                  <a:close/>
                </a:path>
              </a:pathLst>
            </a:custGeom>
            <a:solidFill>
              <a:srgbClr val="8D785E"/>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126" name="Title 13"/>
          <p:cNvSpPr txBox="1">
            <a:spLocks/>
          </p:cNvSpPr>
          <p:nvPr/>
        </p:nvSpPr>
        <p:spPr>
          <a:xfrm>
            <a:off x="4931734" y="1924687"/>
            <a:ext cx="838200" cy="36529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000" dirty="0" smtClean="0">
                <a:solidFill>
                  <a:schemeClr val="bg1">
                    <a:lumMod val="65000"/>
                  </a:schemeClr>
                </a:solidFill>
                <a:latin typeface="+mn-lt"/>
              </a:rPr>
              <a:t>500 Sales</a:t>
            </a:r>
            <a:endParaRPr lang="en-US" sz="1000" dirty="0">
              <a:solidFill>
                <a:schemeClr val="bg1">
                  <a:lumMod val="65000"/>
                </a:schemeClr>
              </a:solidFill>
              <a:latin typeface="+mn-lt"/>
            </a:endParaRPr>
          </a:p>
        </p:txBody>
      </p:sp>
      <p:sp>
        <p:nvSpPr>
          <p:cNvPr id="128" name="Title 13"/>
          <p:cNvSpPr txBox="1">
            <a:spLocks/>
          </p:cNvSpPr>
          <p:nvPr/>
        </p:nvSpPr>
        <p:spPr>
          <a:xfrm>
            <a:off x="5520068" y="1479889"/>
            <a:ext cx="838200" cy="36529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000" dirty="0" smtClean="0">
                <a:solidFill>
                  <a:schemeClr val="bg1">
                    <a:lumMod val="65000"/>
                  </a:schemeClr>
                </a:solidFill>
                <a:latin typeface="+mn-lt"/>
              </a:rPr>
              <a:t>2500 Sales</a:t>
            </a:r>
            <a:endParaRPr lang="en-US" sz="1000" dirty="0">
              <a:solidFill>
                <a:schemeClr val="bg1">
                  <a:lumMod val="65000"/>
                </a:schemeClr>
              </a:solidFill>
              <a:latin typeface="+mn-lt"/>
            </a:endParaRPr>
          </a:p>
        </p:txBody>
      </p:sp>
      <p:sp>
        <p:nvSpPr>
          <p:cNvPr id="130" name="Title 13"/>
          <p:cNvSpPr txBox="1">
            <a:spLocks/>
          </p:cNvSpPr>
          <p:nvPr/>
        </p:nvSpPr>
        <p:spPr>
          <a:xfrm>
            <a:off x="6173969" y="2215316"/>
            <a:ext cx="838200" cy="36529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000" dirty="0" smtClean="0">
                <a:solidFill>
                  <a:schemeClr val="bg1">
                    <a:lumMod val="65000"/>
                  </a:schemeClr>
                </a:solidFill>
                <a:latin typeface="+mn-lt"/>
              </a:rPr>
              <a:t>200 Sales</a:t>
            </a:r>
            <a:endParaRPr lang="en-US" sz="1000" dirty="0">
              <a:solidFill>
                <a:schemeClr val="bg1">
                  <a:lumMod val="65000"/>
                </a:schemeClr>
              </a:solidFill>
              <a:latin typeface="+mn-lt"/>
            </a:endParaRPr>
          </a:p>
        </p:txBody>
      </p:sp>
      <p:grpSp>
        <p:nvGrpSpPr>
          <p:cNvPr id="74" name="Group 73"/>
          <p:cNvGrpSpPr/>
          <p:nvPr/>
        </p:nvGrpSpPr>
        <p:grpSpPr>
          <a:xfrm>
            <a:off x="4988437" y="1269255"/>
            <a:ext cx="2493334" cy="1135537"/>
            <a:chOff x="4988437" y="1269255"/>
            <a:chExt cx="2493334" cy="1135537"/>
          </a:xfrm>
        </p:grpSpPr>
        <p:sp>
          <p:nvSpPr>
            <p:cNvPr id="125" name="TextBox 124"/>
            <p:cNvSpPr txBox="1"/>
            <p:nvPr/>
          </p:nvSpPr>
          <p:spPr>
            <a:xfrm>
              <a:off x="4988437" y="1714053"/>
              <a:ext cx="609600" cy="400110"/>
            </a:xfrm>
            <a:prstGeom prst="rect">
              <a:avLst/>
            </a:prstGeom>
            <a:noFill/>
          </p:spPr>
          <p:txBody>
            <a:bodyPr wrap="square" rtlCol="0">
              <a:spAutoFit/>
            </a:bodyPr>
            <a:lstStyle/>
            <a:p>
              <a:pPr algn="ctr"/>
              <a:r>
                <a:rPr lang="id-ID" sz="2000" dirty="0" smtClean="0">
                  <a:solidFill>
                    <a:srgbClr val="FFC000"/>
                  </a:solidFill>
                  <a:latin typeface="Bebas Neue" pitchFamily="34" charset="0"/>
                </a:rPr>
                <a:t>59%</a:t>
              </a:r>
              <a:endParaRPr lang="en-US" sz="2000" dirty="0">
                <a:solidFill>
                  <a:srgbClr val="FFC000"/>
                </a:solidFill>
                <a:latin typeface="Bebas Neue" pitchFamily="34" charset="0"/>
              </a:endParaRPr>
            </a:p>
          </p:txBody>
        </p:sp>
        <p:sp>
          <p:nvSpPr>
            <p:cNvPr id="127" name="TextBox 126"/>
            <p:cNvSpPr txBox="1"/>
            <p:nvPr/>
          </p:nvSpPr>
          <p:spPr>
            <a:xfrm>
              <a:off x="5576771" y="1269255"/>
              <a:ext cx="609600" cy="400110"/>
            </a:xfrm>
            <a:prstGeom prst="rect">
              <a:avLst/>
            </a:prstGeom>
            <a:noFill/>
          </p:spPr>
          <p:txBody>
            <a:bodyPr wrap="square" rtlCol="0">
              <a:spAutoFit/>
            </a:bodyPr>
            <a:lstStyle/>
            <a:p>
              <a:pPr algn="ctr"/>
              <a:r>
                <a:rPr lang="id-ID" sz="2000" dirty="0" smtClean="0">
                  <a:solidFill>
                    <a:srgbClr val="00B050"/>
                  </a:solidFill>
                  <a:latin typeface="Bebas Neue" pitchFamily="34" charset="0"/>
                </a:rPr>
                <a:t>99%</a:t>
              </a:r>
              <a:endParaRPr lang="en-US" sz="2000" dirty="0">
                <a:solidFill>
                  <a:srgbClr val="00B050"/>
                </a:solidFill>
                <a:latin typeface="Bebas Neue" pitchFamily="34" charset="0"/>
              </a:endParaRPr>
            </a:p>
          </p:txBody>
        </p:sp>
        <p:sp>
          <p:nvSpPr>
            <p:cNvPr id="129" name="TextBox 128"/>
            <p:cNvSpPr txBox="1"/>
            <p:nvPr/>
          </p:nvSpPr>
          <p:spPr>
            <a:xfrm>
              <a:off x="6230672" y="2004682"/>
              <a:ext cx="609600" cy="400110"/>
            </a:xfrm>
            <a:prstGeom prst="rect">
              <a:avLst/>
            </a:prstGeom>
            <a:noFill/>
          </p:spPr>
          <p:txBody>
            <a:bodyPr wrap="square" rtlCol="0">
              <a:spAutoFit/>
            </a:bodyPr>
            <a:lstStyle/>
            <a:p>
              <a:pPr algn="ctr"/>
              <a:r>
                <a:rPr lang="id-ID" sz="2000" dirty="0" smtClean="0">
                  <a:solidFill>
                    <a:schemeClr val="bg1">
                      <a:lumMod val="65000"/>
                    </a:schemeClr>
                  </a:solidFill>
                  <a:latin typeface="Bebas Neue" pitchFamily="34" charset="0"/>
                </a:rPr>
                <a:t>36%</a:t>
              </a:r>
              <a:endParaRPr lang="en-US" sz="2000" dirty="0">
                <a:solidFill>
                  <a:schemeClr val="bg1">
                    <a:lumMod val="65000"/>
                  </a:schemeClr>
                </a:solidFill>
                <a:latin typeface="Bebas Neue" pitchFamily="34" charset="0"/>
              </a:endParaRPr>
            </a:p>
          </p:txBody>
        </p:sp>
        <p:sp>
          <p:nvSpPr>
            <p:cNvPr id="131" name="TextBox 130"/>
            <p:cNvSpPr txBox="1"/>
            <p:nvPr/>
          </p:nvSpPr>
          <p:spPr>
            <a:xfrm>
              <a:off x="6872171" y="1715822"/>
              <a:ext cx="609600" cy="400110"/>
            </a:xfrm>
            <a:prstGeom prst="rect">
              <a:avLst/>
            </a:prstGeom>
            <a:noFill/>
          </p:spPr>
          <p:txBody>
            <a:bodyPr wrap="square" rtlCol="0">
              <a:spAutoFit/>
            </a:bodyPr>
            <a:lstStyle/>
            <a:p>
              <a:pPr algn="ctr"/>
              <a:r>
                <a:rPr lang="id-ID" sz="2000" dirty="0" smtClean="0">
                  <a:solidFill>
                    <a:schemeClr val="accent6">
                      <a:lumMod val="60000"/>
                      <a:lumOff val="40000"/>
                    </a:schemeClr>
                  </a:solidFill>
                  <a:latin typeface="Bebas Neue" pitchFamily="34" charset="0"/>
                </a:rPr>
                <a:t>60%</a:t>
              </a:r>
              <a:endParaRPr lang="en-US" sz="2000" dirty="0">
                <a:solidFill>
                  <a:schemeClr val="accent6">
                    <a:lumMod val="60000"/>
                    <a:lumOff val="40000"/>
                  </a:schemeClr>
                </a:solidFill>
                <a:latin typeface="Bebas Neue" pitchFamily="34" charset="0"/>
              </a:endParaRPr>
            </a:p>
          </p:txBody>
        </p:sp>
      </p:grpSp>
      <p:sp>
        <p:nvSpPr>
          <p:cNvPr id="132" name="Title 13"/>
          <p:cNvSpPr txBox="1">
            <a:spLocks/>
          </p:cNvSpPr>
          <p:nvPr/>
        </p:nvSpPr>
        <p:spPr>
          <a:xfrm>
            <a:off x="6815468" y="1926456"/>
            <a:ext cx="838200" cy="36529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000" dirty="0" smtClean="0">
                <a:solidFill>
                  <a:schemeClr val="bg1">
                    <a:lumMod val="65000"/>
                  </a:schemeClr>
                </a:solidFill>
                <a:latin typeface="+mn-lt"/>
              </a:rPr>
              <a:t>550 Sales</a:t>
            </a:r>
            <a:endParaRPr lang="en-US" sz="1000" dirty="0">
              <a:solidFill>
                <a:schemeClr val="bg1">
                  <a:lumMod val="65000"/>
                </a:schemeClr>
              </a:solidFill>
              <a:latin typeface="+mn-lt"/>
            </a:endParaRPr>
          </a:p>
        </p:txBody>
      </p:sp>
      <p:cxnSp>
        <p:nvCxnSpPr>
          <p:cNvPr id="185" name="Straight Connector 184"/>
          <p:cNvCxnSpPr/>
          <p:nvPr/>
        </p:nvCxnSpPr>
        <p:spPr>
          <a:xfrm rot="5400000">
            <a:off x="2781300" y="2762250"/>
            <a:ext cx="31242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77" name="Group 76"/>
          <p:cNvGrpSpPr/>
          <p:nvPr/>
        </p:nvGrpSpPr>
        <p:grpSpPr>
          <a:xfrm>
            <a:off x="4091946" y="3257550"/>
            <a:ext cx="511953" cy="1065213"/>
            <a:chOff x="4091946" y="3257550"/>
            <a:chExt cx="511953" cy="1065213"/>
          </a:xfrm>
          <a:solidFill>
            <a:schemeClr val="accent2">
              <a:lumMod val="75000"/>
            </a:schemeClr>
          </a:solidFill>
        </p:grpSpPr>
        <p:grpSp>
          <p:nvGrpSpPr>
            <p:cNvPr id="3151" name="Group 79"/>
            <p:cNvGrpSpPr>
              <a:grpSpLocks noChangeAspect="1"/>
            </p:cNvGrpSpPr>
            <p:nvPr/>
          </p:nvGrpSpPr>
          <p:grpSpPr bwMode="auto">
            <a:xfrm>
              <a:off x="4091946" y="3257550"/>
              <a:ext cx="230188" cy="1062038"/>
              <a:chOff x="4514" y="326"/>
              <a:chExt cx="145" cy="669"/>
            </a:xfrm>
            <a:grpFill/>
          </p:grpSpPr>
          <p:sp>
            <p:nvSpPr>
              <p:cNvPr id="3154" name="Freeform 82"/>
              <p:cNvSpPr>
                <a:spLocks/>
              </p:cNvSpPr>
              <p:nvPr/>
            </p:nvSpPr>
            <p:spPr bwMode="auto">
              <a:xfrm>
                <a:off x="4601" y="326"/>
                <a:ext cx="58" cy="117"/>
              </a:xfrm>
              <a:custGeom>
                <a:avLst/>
                <a:gdLst/>
                <a:ahLst/>
                <a:cxnLst>
                  <a:cxn ang="0">
                    <a:pos x="0" y="25"/>
                  </a:cxn>
                  <a:cxn ang="0">
                    <a:pos x="24" y="0"/>
                  </a:cxn>
                  <a:cxn ang="0">
                    <a:pos x="24" y="49"/>
                  </a:cxn>
                  <a:cxn ang="0">
                    <a:pos x="0" y="25"/>
                  </a:cxn>
                </a:cxnLst>
                <a:rect l="0" t="0" r="r" b="b"/>
                <a:pathLst>
                  <a:path w="24" h="49">
                    <a:moveTo>
                      <a:pt x="0" y="25"/>
                    </a:moveTo>
                    <a:cubicBezTo>
                      <a:pt x="0" y="11"/>
                      <a:pt x="11" y="0"/>
                      <a:pt x="24" y="0"/>
                    </a:cubicBezTo>
                    <a:cubicBezTo>
                      <a:pt x="24" y="49"/>
                      <a:pt x="24" y="49"/>
                      <a:pt x="24" y="49"/>
                    </a:cubicBezTo>
                    <a:cubicBezTo>
                      <a:pt x="11" y="49"/>
                      <a:pt x="0" y="38"/>
                      <a:pt x="0" y="25"/>
                    </a:cubicBezTo>
                    <a:close/>
                  </a:path>
                </a:pathLst>
              </a:custGeom>
              <a:solidFill>
                <a:schemeClr val="accent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5" name="Freeform 83"/>
              <p:cNvSpPr>
                <a:spLocks/>
              </p:cNvSpPr>
              <p:nvPr/>
            </p:nvSpPr>
            <p:spPr bwMode="auto">
              <a:xfrm>
                <a:off x="4514" y="455"/>
                <a:ext cx="145" cy="540"/>
              </a:xfrm>
              <a:custGeom>
                <a:avLst/>
                <a:gdLst/>
                <a:ahLst/>
                <a:cxnLst>
                  <a:cxn ang="0">
                    <a:pos x="2" y="9"/>
                  </a:cxn>
                  <a:cxn ang="0">
                    <a:pos x="15" y="0"/>
                  </a:cxn>
                  <a:cxn ang="0">
                    <a:pos x="21" y="0"/>
                  </a:cxn>
                  <a:cxn ang="0">
                    <a:pos x="25" y="0"/>
                  </a:cxn>
                  <a:cxn ang="0">
                    <a:pos x="26" y="0"/>
                  </a:cxn>
                  <a:cxn ang="0">
                    <a:pos x="31" y="0"/>
                  </a:cxn>
                  <a:cxn ang="0">
                    <a:pos x="60" y="0"/>
                  </a:cxn>
                  <a:cxn ang="0">
                    <a:pos x="60" y="105"/>
                  </a:cxn>
                  <a:cxn ang="0">
                    <a:pos x="53" y="113"/>
                  </a:cxn>
                  <a:cxn ang="0">
                    <a:pos x="52" y="113"/>
                  </a:cxn>
                  <a:cxn ang="0">
                    <a:pos x="53" y="114"/>
                  </a:cxn>
                  <a:cxn ang="0">
                    <a:pos x="53" y="212"/>
                  </a:cxn>
                  <a:cxn ang="0">
                    <a:pos x="39" y="226"/>
                  </a:cxn>
                  <a:cxn ang="0">
                    <a:pos x="25" y="212"/>
                  </a:cxn>
                  <a:cxn ang="0">
                    <a:pos x="25" y="114"/>
                  </a:cxn>
                  <a:cxn ang="0">
                    <a:pos x="25" y="113"/>
                  </a:cxn>
                  <a:cxn ang="0">
                    <a:pos x="25" y="113"/>
                  </a:cxn>
                  <a:cxn ang="0">
                    <a:pos x="25" y="22"/>
                  </a:cxn>
                  <a:cxn ang="0">
                    <a:pos x="22" y="22"/>
                  </a:cxn>
                  <a:cxn ang="0">
                    <a:pos x="22" y="91"/>
                  </a:cxn>
                  <a:cxn ang="0">
                    <a:pos x="11" y="103"/>
                  </a:cxn>
                  <a:cxn ang="0">
                    <a:pos x="0" y="91"/>
                  </a:cxn>
                  <a:cxn ang="0">
                    <a:pos x="0" y="17"/>
                  </a:cxn>
                  <a:cxn ang="0">
                    <a:pos x="2" y="9"/>
                  </a:cxn>
                </a:cxnLst>
                <a:rect l="0" t="0" r="r" b="b"/>
                <a:pathLst>
                  <a:path w="60" h="226">
                    <a:moveTo>
                      <a:pt x="2" y="9"/>
                    </a:moveTo>
                    <a:cubicBezTo>
                      <a:pt x="5" y="4"/>
                      <a:pt x="10" y="1"/>
                      <a:pt x="15" y="0"/>
                    </a:cubicBezTo>
                    <a:cubicBezTo>
                      <a:pt x="17" y="0"/>
                      <a:pt x="19" y="0"/>
                      <a:pt x="21" y="0"/>
                    </a:cubicBezTo>
                    <a:cubicBezTo>
                      <a:pt x="25" y="0"/>
                      <a:pt x="25" y="0"/>
                      <a:pt x="25" y="0"/>
                    </a:cubicBezTo>
                    <a:cubicBezTo>
                      <a:pt x="26" y="0"/>
                      <a:pt x="26" y="0"/>
                      <a:pt x="26" y="0"/>
                    </a:cubicBezTo>
                    <a:cubicBezTo>
                      <a:pt x="31" y="0"/>
                      <a:pt x="31" y="0"/>
                      <a:pt x="31" y="0"/>
                    </a:cubicBezTo>
                    <a:cubicBezTo>
                      <a:pt x="60" y="0"/>
                      <a:pt x="60" y="0"/>
                      <a:pt x="60" y="0"/>
                    </a:cubicBezTo>
                    <a:cubicBezTo>
                      <a:pt x="60" y="105"/>
                      <a:pt x="60" y="105"/>
                      <a:pt x="60" y="105"/>
                    </a:cubicBezTo>
                    <a:cubicBezTo>
                      <a:pt x="56" y="105"/>
                      <a:pt x="53" y="109"/>
                      <a:pt x="53" y="113"/>
                    </a:cubicBezTo>
                    <a:cubicBezTo>
                      <a:pt x="52" y="113"/>
                      <a:pt x="52" y="113"/>
                      <a:pt x="52" y="113"/>
                    </a:cubicBezTo>
                    <a:cubicBezTo>
                      <a:pt x="53" y="113"/>
                      <a:pt x="53" y="114"/>
                      <a:pt x="53" y="114"/>
                    </a:cubicBezTo>
                    <a:cubicBezTo>
                      <a:pt x="53" y="212"/>
                      <a:pt x="53" y="212"/>
                      <a:pt x="53" y="212"/>
                    </a:cubicBezTo>
                    <a:cubicBezTo>
                      <a:pt x="53" y="220"/>
                      <a:pt x="46" y="226"/>
                      <a:pt x="39" y="226"/>
                    </a:cubicBezTo>
                    <a:cubicBezTo>
                      <a:pt x="31" y="226"/>
                      <a:pt x="25" y="220"/>
                      <a:pt x="25" y="212"/>
                    </a:cubicBezTo>
                    <a:cubicBezTo>
                      <a:pt x="25" y="114"/>
                      <a:pt x="25" y="114"/>
                      <a:pt x="25" y="114"/>
                    </a:cubicBezTo>
                    <a:cubicBezTo>
                      <a:pt x="25" y="114"/>
                      <a:pt x="25" y="113"/>
                      <a:pt x="25" y="113"/>
                    </a:cubicBezTo>
                    <a:cubicBezTo>
                      <a:pt x="25" y="113"/>
                      <a:pt x="25" y="113"/>
                      <a:pt x="25" y="113"/>
                    </a:cubicBezTo>
                    <a:cubicBezTo>
                      <a:pt x="25" y="22"/>
                      <a:pt x="25" y="22"/>
                      <a:pt x="25" y="22"/>
                    </a:cubicBezTo>
                    <a:cubicBezTo>
                      <a:pt x="22" y="22"/>
                      <a:pt x="22" y="22"/>
                      <a:pt x="22" y="22"/>
                    </a:cubicBezTo>
                    <a:cubicBezTo>
                      <a:pt x="22" y="91"/>
                      <a:pt x="22" y="91"/>
                      <a:pt x="22" y="91"/>
                    </a:cubicBezTo>
                    <a:cubicBezTo>
                      <a:pt x="22" y="98"/>
                      <a:pt x="17" y="103"/>
                      <a:pt x="11" y="103"/>
                    </a:cubicBezTo>
                    <a:cubicBezTo>
                      <a:pt x="5" y="103"/>
                      <a:pt x="0" y="98"/>
                      <a:pt x="0" y="91"/>
                    </a:cubicBezTo>
                    <a:cubicBezTo>
                      <a:pt x="0" y="17"/>
                      <a:pt x="0" y="17"/>
                      <a:pt x="0" y="17"/>
                    </a:cubicBezTo>
                    <a:cubicBezTo>
                      <a:pt x="0" y="14"/>
                      <a:pt x="1" y="11"/>
                      <a:pt x="2" y="9"/>
                    </a:cubicBezTo>
                    <a:close/>
                  </a:path>
                </a:pathLst>
              </a:custGeom>
              <a:solidFill>
                <a:schemeClr val="accent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158" name="Group 86"/>
            <p:cNvGrpSpPr>
              <a:grpSpLocks noChangeAspect="1"/>
            </p:cNvGrpSpPr>
            <p:nvPr/>
          </p:nvGrpSpPr>
          <p:grpSpPr bwMode="auto">
            <a:xfrm>
              <a:off x="4372124" y="3257550"/>
              <a:ext cx="231775" cy="1065213"/>
              <a:chOff x="4916" y="470"/>
              <a:chExt cx="146" cy="671"/>
            </a:xfrm>
            <a:grpFill/>
          </p:grpSpPr>
          <p:sp>
            <p:nvSpPr>
              <p:cNvPr id="3159" name="Freeform 87"/>
              <p:cNvSpPr>
                <a:spLocks/>
              </p:cNvSpPr>
              <p:nvPr/>
            </p:nvSpPr>
            <p:spPr bwMode="auto">
              <a:xfrm>
                <a:off x="4916" y="470"/>
                <a:ext cx="60" cy="117"/>
              </a:xfrm>
              <a:custGeom>
                <a:avLst/>
                <a:gdLst/>
                <a:ahLst/>
                <a:cxnLst>
                  <a:cxn ang="0">
                    <a:pos x="25" y="25"/>
                  </a:cxn>
                  <a:cxn ang="0">
                    <a:pos x="0" y="0"/>
                  </a:cxn>
                  <a:cxn ang="0">
                    <a:pos x="0" y="0"/>
                  </a:cxn>
                  <a:cxn ang="0">
                    <a:pos x="0" y="49"/>
                  </a:cxn>
                  <a:cxn ang="0">
                    <a:pos x="0" y="49"/>
                  </a:cxn>
                  <a:cxn ang="0">
                    <a:pos x="25" y="25"/>
                  </a:cxn>
                </a:cxnLst>
                <a:rect l="0" t="0" r="r" b="b"/>
                <a:pathLst>
                  <a:path w="25" h="49">
                    <a:moveTo>
                      <a:pt x="25" y="25"/>
                    </a:moveTo>
                    <a:cubicBezTo>
                      <a:pt x="25" y="11"/>
                      <a:pt x="14" y="0"/>
                      <a:pt x="0" y="0"/>
                    </a:cubicBezTo>
                    <a:cubicBezTo>
                      <a:pt x="0" y="0"/>
                      <a:pt x="0" y="0"/>
                      <a:pt x="0" y="0"/>
                    </a:cubicBezTo>
                    <a:cubicBezTo>
                      <a:pt x="0" y="49"/>
                      <a:pt x="0" y="49"/>
                      <a:pt x="0" y="49"/>
                    </a:cubicBezTo>
                    <a:cubicBezTo>
                      <a:pt x="0" y="49"/>
                      <a:pt x="0" y="49"/>
                      <a:pt x="0" y="49"/>
                    </a:cubicBezTo>
                    <a:cubicBezTo>
                      <a:pt x="14" y="49"/>
                      <a:pt x="25" y="38"/>
                      <a:pt x="25" y="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0" name="Freeform 88"/>
              <p:cNvSpPr>
                <a:spLocks/>
              </p:cNvSpPr>
              <p:nvPr/>
            </p:nvSpPr>
            <p:spPr bwMode="auto">
              <a:xfrm>
                <a:off x="4916" y="599"/>
                <a:ext cx="146" cy="542"/>
              </a:xfrm>
              <a:custGeom>
                <a:avLst/>
                <a:gdLst/>
                <a:ahLst/>
                <a:cxnLst>
                  <a:cxn ang="0">
                    <a:pos x="59" y="9"/>
                  </a:cxn>
                  <a:cxn ang="0">
                    <a:pos x="46" y="1"/>
                  </a:cxn>
                  <a:cxn ang="0">
                    <a:pos x="40" y="0"/>
                  </a:cxn>
                  <a:cxn ang="0">
                    <a:pos x="36" y="0"/>
                  </a:cxn>
                  <a:cxn ang="0">
                    <a:pos x="34" y="0"/>
                  </a:cxn>
                  <a:cxn ang="0">
                    <a:pos x="29" y="0"/>
                  </a:cxn>
                  <a:cxn ang="0">
                    <a:pos x="0" y="0"/>
                  </a:cxn>
                  <a:cxn ang="0">
                    <a:pos x="0" y="158"/>
                  </a:cxn>
                  <a:cxn ang="0">
                    <a:pos x="8" y="158"/>
                  </a:cxn>
                  <a:cxn ang="0">
                    <a:pos x="8" y="213"/>
                  </a:cxn>
                  <a:cxn ang="0">
                    <a:pos x="22" y="227"/>
                  </a:cxn>
                  <a:cxn ang="0">
                    <a:pos x="36" y="213"/>
                  </a:cxn>
                  <a:cxn ang="0">
                    <a:pos x="36" y="158"/>
                  </a:cxn>
                  <a:cxn ang="0">
                    <a:pos x="45" y="158"/>
                  </a:cxn>
                  <a:cxn ang="0">
                    <a:pos x="36" y="101"/>
                  </a:cxn>
                  <a:cxn ang="0">
                    <a:pos x="36" y="22"/>
                  </a:cxn>
                  <a:cxn ang="0">
                    <a:pos x="38" y="22"/>
                  </a:cxn>
                  <a:cxn ang="0">
                    <a:pos x="38" y="92"/>
                  </a:cxn>
                  <a:cxn ang="0">
                    <a:pos x="50" y="103"/>
                  </a:cxn>
                  <a:cxn ang="0">
                    <a:pos x="61" y="92"/>
                  </a:cxn>
                  <a:cxn ang="0">
                    <a:pos x="61" y="18"/>
                  </a:cxn>
                  <a:cxn ang="0">
                    <a:pos x="59" y="9"/>
                  </a:cxn>
                </a:cxnLst>
                <a:rect l="0" t="0" r="r" b="b"/>
                <a:pathLst>
                  <a:path w="61" h="227">
                    <a:moveTo>
                      <a:pt x="59" y="9"/>
                    </a:moveTo>
                    <a:cubicBezTo>
                      <a:pt x="56" y="4"/>
                      <a:pt x="50" y="2"/>
                      <a:pt x="46" y="1"/>
                    </a:cubicBezTo>
                    <a:cubicBezTo>
                      <a:pt x="44" y="0"/>
                      <a:pt x="42" y="0"/>
                      <a:pt x="40" y="0"/>
                    </a:cubicBezTo>
                    <a:cubicBezTo>
                      <a:pt x="36" y="0"/>
                      <a:pt x="36" y="0"/>
                      <a:pt x="36" y="0"/>
                    </a:cubicBezTo>
                    <a:cubicBezTo>
                      <a:pt x="34" y="0"/>
                      <a:pt x="34" y="0"/>
                      <a:pt x="34" y="0"/>
                    </a:cubicBezTo>
                    <a:cubicBezTo>
                      <a:pt x="29" y="0"/>
                      <a:pt x="29" y="0"/>
                      <a:pt x="29" y="0"/>
                    </a:cubicBezTo>
                    <a:cubicBezTo>
                      <a:pt x="0" y="0"/>
                      <a:pt x="0" y="0"/>
                      <a:pt x="0" y="0"/>
                    </a:cubicBezTo>
                    <a:cubicBezTo>
                      <a:pt x="0" y="158"/>
                      <a:pt x="0" y="158"/>
                      <a:pt x="0" y="158"/>
                    </a:cubicBezTo>
                    <a:cubicBezTo>
                      <a:pt x="8" y="158"/>
                      <a:pt x="8" y="158"/>
                      <a:pt x="8" y="158"/>
                    </a:cubicBezTo>
                    <a:cubicBezTo>
                      <a:pt x="8" y="213"/>
                      <a:pt x="8" y="213"/>
                      <a:pt x="8" y="213"/>
                    </a:cubicBezTo>
                    <a:cubicBezTo>
                      <a:pt x="8" y="220"/>
                      <a:pt x="14" y="227"/>
                      <a:pt x="22" y="227"/>
                    </a:cubicBezTo>
                    <a:cubicBezTo>
                      <a:pt x="30" y="227"/>
                      <a:pt x="36" y="220"/>
                      <a:pt x="36" y="213"/>
                    </a:cubicBezTo>
                    <a:cubicBezTo>
                      <a:pt x="36" y="158"/>
                      <a:pt x="36" y="158"/>
                      <a:pt x="36" y="158"/>
                    </a:cubicBezTo>
                    <a:cubicBezTo>
                      <a:pt x="45" y="158"/>
                      <a:pt x="45" y="158"/>
                      <a:pt x="45" y="158"/>
                    </a:cubicBezTo>
                    <a:cubicBezTo>
                      <a:pt x="36" y="101"/>
                      <a:pt x="36" y="101"/>
                      <a:pt x="36" y="101"/>
                    </a:cubicBezTo>
                    <a:cubicBezTo>
                      <a:pt x="36" y="22"/>
                      <a:pt x="36" y="22"/>
                      <a:pt x="36" y="22"/>
                    </a:cubicBezTo>
                    <a:cubicBezTo>
                      <a:pt x="38" y="22"/>
                      <a:pt x="38" y="22"/>
                      <a:pt x="38" y="22"/>
                    </a:cubicBezTo>
                    <a:cubicBezTo>
                      <a:pt x="38" y="92"/>
                      <a:pt x="38" y="92"/>
                      <a:pt x="38" y="92"/>
                    </a:cubicBezTo>
                    <a:cubicBezTo>
                      <a:pt x="38" y="98"/>
                      <a:pt x="43" y="103"/>
                      <a:pt x="50" y="103"/>
                    </a:cubicBezTo>
                    <a:cubicBezTo>
                      <a:pt x="56" y="103"/>
                      <a:pt x="61" y="98"/>
                      <a:pt x="61" y="92"/>
                    </a:cubicBezTo>
                    <a:cubicBezTo>
                      <a:pt x="61" y="18"/>
                      <a:pt x="61" y="18"/>
                      <a:pt x="61" y="18"/>
                    </a:cubicBezTo>
                    <a:cubicBezTo>
                      <a:pt x="61" y="14"/>
                      <a:pt x="60" y="11"/>
                      <a:pt x="59"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76" name="Group 75"/>
          <p:cNvGrpSpPr/>
          <p:nvPr/>
        </p:nvGrpSpPr>
        <p:grpSpPr>
          <a:xfrm>
            <a:off x="4903670" y="3537539"/>
            <a:ext cx="582730" cy="582730"/>
            <a:chOff x="4903670" y="3537539"/>
            <a:chExt cx="582730" cy="582730"/>
          </a:xfrm>
        </p:grpSpPr>
        <p:sp>
          <p:nvSpPr>
            <p:cNvPr id="203" name="Oval 202"/>
            <p:cNvSpPr/>
            <p:nvPr/>
          </p:nvSpPr>
          <p:spPr>
            <a:xfrm>
              <a:off x="4903670" y="3537539"/>
              <a:ext cx="582730" cy="58273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4" name="Rectangle 203"/>
            <p:cNvSpPr/>
            <p:nvPr/>
          </p:nvSpPr>
          <p:spPr>
            <a:xfrm>
              <a:off x="4963067" y="3584267"/>
              <a:ext cx="449162"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grpSp>
      <p:sp>
        <p:nvSpPr>
          <p:cNvPr id="205" name="Content Placeholder 2"/>
          <p:cNvSpPr txBox="1">
            <a:spLocks/>
          </p:cNvSpPr>
          <p:nvPr/>
        </p:nvSpPr>
        <p:spPr>
          <a:xfrm>
            <a:off x="5562600" y="3409950"/>
            <a:ext cx="2667000"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lumMod val="50000"/>
                  </a:schemeClr>
                </a:solidFill>
              </a:rPr>
              <a:t>Database</a:t>
            </a:r>
            <a:r>
              <a:rPr lang="en-US" sz="1200" b="1" dirty="0" smtClean="0">
                <a:solidFill>
                  <a:schemeClr val="bg1"/>
                </a:solidFill>
              </a:rPr>
              <a:t/>
            </a:r>
            <a:br>
              <a:rPr lang="en-US" sz="1200" b="1" dirty="0" smtClean="0">
                <a:solidFill>
                  <a:schemeClr val="bg1"/>
                </a:solidFill>
              </a:rPr>
            </a:br>
            <a:r>
              <a:rPr lang="en-US" sz="900" dirty="0" smtClean="0">
                <a:solidFill>
                  <a:schemeClr val="bg1">
                    <a:lumMod val="50000"/>
                  </a:schemeClr>
                </a:solidFill>
              </a:rPr>
              <a:t>Lorem ipsum dolor sit amet, consectetur adipiscing elit. Curabitur elementum posuere pretium. Quisque nibh dolor, dignissim ac dignissim ut, luctus ac urna. Aliquam aliquet non massa quis tincidunt.</a:t>
            </a:r>
            <a:endParaRPr lang="en-US" sz="900" dirty="0">
              <a:solidFill>
                <a:schemeClr val="bg1">
                  <a:lumMod val="50000"/>
                </a:schemeClr>
              </a:solidFill>
            </a:endParaRPr>
          </a:p>
        </p:txBody>
      </p:sp>
      <p:grpSp>
        <p:nvGrpSpPr>
          <p:cNvPr id="75" name="Group 74"/>
          <p:cNvGrpSpPr/>
          <p:nvPr/>
        </p:nvGrpSpPr>
        <p:grpSpPr>
          <a:xfrm>
            <a:off x="712670" y="3537539"/>
            <a:ext cx="582730" cy="582730"/>
            <a:chOff x="712670" y="3537539"/>
            <a:chExt cx="582730" cy="582730"/>
          </a:xfrm>
        </p:grpSpPr>
        <p:sp>
          <p:nvSpPr>
            <p:cNvPr id="209" name="Oval 208"/>
            <p:cNvSpPr/>
            <p:nvPr/>
          </p:nvSpPr>
          <p:spPr>
            <a:xfrm>
              <a:off x="712670" y="3537539"/>
              <a:ext cx="582730" cy="58273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0" name="Rectangle 209"/>
            <p:cNvSpPr/>
            <p:nvPr/>
          </p:nvSpPr>
          <p:spPr>
            <a:xfrm>
              <a:off x="750801" y="3584267"/>
              <a:ext cx="514885"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grpSp>
      <p:sp>
        <p:nvSpPr>
          <p:cNvPr id="211" name="Content Placeholder 2"/>
          <p:cNvSpPr txBox="1">
            <a:spLocks/>
          </p:cNvSpPr>
          <p:nvPr/>
        </p:nvSpPr>
        <p:spPr>
          <a:xfrm>
            <a:off x="1364227" y="3409950"/>
            <a:ext cx="2674373"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lumMod val="50000"/>
                  </a:schemeClr>
                </a:solidFill>
              </a:rPr>
              <a:t>Memory</a:t>
            </a:r>
          </a:p>
          <a:p>
            <a:pPr marL="0" indent="0">
              <a:buFont typeface="Arial" pitchFamily="34" charset="0"/>
              <a:buNone/>
            </a:pPr>
            <a:r>
              <a:rPr lang="en-US" sz="900" dirty="0" err="1" smtClean="0">
                <a:solidFill>
                  <a:schemeClr val="bg1">
                    <a:lumMod val="50000"/>
                  </a:schemeClr>
                </a:solidFill>
              </a:rPr>
              <a:t>Lorem</a:t>
            </a:r>
            <a:r>
              <a:rPr lang="en-US" sz="900" dirty="0" smtClean="0">
                <a:solidFill>
                  <a:schemeClr val="bg1">
                    <a:lumMod val="50000"/>
                  </a:schemeClr>
                </a:solidFill>
              </a:rPr>
              <a:t> ipsum dolor sit amet, consectetur adipiscing elit. Curabitur elementum posuere pretium. Quisque nibh dolor, dignissim ac dignissim ut, luctus ac urna. Aliquam aliquet non massa quis tincidunt.</a:t>
            </a:r>
            <a:endParaRPr lang="en-US" sz="900" dirty="0">
              <a:solidFill>
                <a:schemeClr val="bg1">
                  <a:lumMod val="50000"/>
                </a:schemeClr>
              </a:solidFill>
            </a:endParaRPr>
          </a:p>
        </p:txBody>
      </p:sp>
      <p:sp>
        <p:nvSpPr>
          <p:cNvPr id="63" name="Title 13"/>
          <p:cNvSpPr txBox="1">
            <a:spLocks/>
          </p:cNvSpPr>
          <p:nvPr/>
        </p:nvSpPr>
        <p:spPr>
          <a:xfrm>
            <a:off x="590129"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d-ID" sz="2800" dirty="0" smtClean="0">
                <a:solidFill>
                  <a:srgbClr val="C0504D"/>
                </a:solidFill>
                <a:ea typeface="+mj-ea"/>
                <a:cs typeface="+mj-cs"/>
              </a:rPr>
              <a:t>Compare Option</a:t>
            </a:r>
            <a:endParaRPr kumimoji="0" lang="en-US" sz="2800" i="0" u="none" strike="noStrike" kern="1200" cap="none" spc="0" normalizeH="0" baseline="0" noProof="0" dirty="0">
              <a:ln>
                <a:noFill/>
              </a:ln>
              <a:solidFill>
                <a:srgbClr val="C0504D"/>
              </a:solidFill>
              <a:effectLst/>
              <a:uLnTx/>
              <a:uFillTx/>
              <a:ea typeface="+mj-ea"/>
              <a:cs typeface="+mj-cs"/>
            </a:endParaRPr>
          </a:p>
        </p:txBody>
      </p:sp>
      <p:pic>
        <p:nvPicPr>
          <p:cNvPr id="64" name="Picture 63" descr="Color_16x9.png"/>
          <p:cNvPicPr>
            <a:picLocks noChangeAspect="1"/>
          </p:cNvPicPr>
          <p:nvPr/>
        </p:nvPicPr>
        <p:blipFill>
          <a:blip r:embed="rId3" cstate="print"/>
          <a:stretch>
            <a:fillRect/>
          </a:stretch>
        </p:blipFill>
        <p:spPr>
          <a:xfrm>
            <a:off x="3441428" y="755352"/>
            <a:ext cx="2194560" cy="17145"/>
          </a:xfrm>
          <a:prstGeom prst="rect">
            <a:avLst/>
          </a:prstGeom>
        </p:spPr>
      </p:pic>
      <p:sp>
        <p:nvSpPr>
          <p:cNvPr id="65" name="Subtitle 2"/>
          <p:cNvSpPr>
            <a:spLocks noGrp="1"/>
          </p:cNvSpPr>
          <p:nvPr>
            <p:ph type="subTitle" idx="1"/>
          </p:nvPr>
        </p:nvSpPr>
        <p:spPr>
          <a:xfrm>
            <a:off x="558230" y="760118"/>
            <a:ext cx="7899970" cy="276999"/>
          </a:xfrm>
        </p:spPr>
        <p:txBody>
          <a:bodyPr wrap="square">
            <a:spAutoFit/>
          </a:bodyPr>
          <a:lstStyle/>
          <a:p>
            <a:r>
              <a:rPr lang="id-ID" sz="1200" b="1" dirty="0" smtClean="0">
                <a:solidFill>
                  <a:srgbClr val="C0504D"/>
                </a:solidFill>
              </a:rPr>
              <a:t>We</a:t>
            </a:r>
            <a:r>
              <a:rPr lang="id-ID" sz="1200" dirty="0" smtClean="0">
                <a:solidFill>
                  <a:srgbClr val="C0504D"/>
                </a:solidFill>
              </a:rPr>
              <a:t> promise to make your </a:t>
            </a:r>
            <a:r>
              <a:rPr lang="id-ID" sz="1200" b="1" dirty="0" smtClean="0">
                <a:solidFill>
                  <a:srgbClr val="C0504D"/>
                </a:solidFill>
              </a:rPr>
              <a:t>life success</a:t>
            </a:r>
            <a:endParaRPr lang="en-US" sz="1200" b="1" dirty="0">
              <a:solidFill>
                <a:srgbClr val="C0504D"/>
              </a:solidFill>
            </a:endParaRPr>
          </a:p>
        </p:txBody>
      </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barn(inVertical)">
                                      <p:cBhvr>
                                        <p:cTn id="7" dur="500"/>
                                        <p:tgtEl>
                                          <p:spTgt spid="63"/>
                                        </p:tgtEl>
                                      </p:cBhvr>
                                    </p:animEffect>
                                  </p:childTnLst>
                                </p:cTn>
                              </p:par>
                              <p:par>
                                <p:cTn id="8" presetID="22" presetClass="entr" presetSubtype="8" fill="hold" grpId="0" nodeType="withEffect">
                                  <p:stCondLst>
                                    <p:cond delay="400"/>
                                  </p:stCondLst>
                                  <p:childTnLst>
                                    <p:set>
                                      <p:cBhvr>
                                        <p:cTn id="9" dur="1" fill="hold">
                                          <p:stCondLst>
                                            <p:cond delay="0"/>
                                          </p:stCondLst>
                                        </p:cTn>
                                        <p:tgtEl>
                                          <p:spTgt spid="65">
                                            <p:txEl>
                                              <p:pRg st="0" end="0"/>
                                            </p:txEl>
                                          </p:spTgt>
                                        </p:tgtEl>
                                        <p:attrNameLst>
                                          <p:attrName>style.visibility</p:attrName>
                                        </p:attrNameLst>
                                      </p:cBhvr>
                                      <p:to>
                                        <p:strVal val="visible"/>
                                      </p:to>
                                    </p:set>
                                    <p:animEffect transition="in" filter="wipe(left)">
                                      <p:cBhvr>
                                        <p:cTn id="10" dur="500"/>
                                        <p:tgtEl>
                                          <p:spTgt spid="65">
                                            <p:txEl>
                                              <p:pRg st="0" end="0"/>
                                            </p:txEl>
                                          </p:spTgt>
                                        </p:tgtEl>
                                      </p:cBhvr>
                                    </p:animEffect>
                                  </p:childTnLst>
                                </p:cTn>
                              </p:par>
                              <p:par>
                                <p:cTn id="11" presetID="22" presetClass="entr" presetSubtype="4" fill="hold" nodeType="withEffect">
                                  <p:stCondLst>
                                    <p:cond delay="800"/>
                                  </p:stCondLst>
                                  <p:childTnLst>
                                    <p:set>
                                      <p:cBhvr>
                                        <p:cTn id="12" dur="1" fill="hold">
                                          <p:stCondLst>
                                            <p:cond delay="0"/>
                                          </p:stCondLst>
                                        </p:cTn>
                                        <p:tgtEl>
                                          <p:spTgt spid="62"/>
                                        </p:tgtEl>
                                        <p:attrNameLst>
                                          <p:attrName>style.visibility</p:attrName>
                                        </p:attrNameLst>
                                      </p:cBhvr>
                                      <p:to>
                                        <p:strVal val="visible"/>
                                      </p:to>
                                    </p:set>
                                    <p:animEffect transition="in" filter="wipe(down)">
                                      <p:cBhvr>
                                        <p:cTn id="13" dur="500"/>
                                        <p:tgtEl>
                                          <p:spTgt spid="62"/>
                                        </p:tgtEl>
                                      </p:cBhvr>
                                    </p:animEffect>
                                  </p:childTnLst>
                                </p:cTn>
                              </p:par>
                              <p:par>
                                <p:cTn id="14" presetID="22" presetClass="entr" presetSubtype="4" fill="hold" nodeType="withEffect">
                                  <p:stCondLst>
                                    <p:cond delay="1200"/>
                                  </p:stCondLst>
                                  <p:childTnLst>
                                    <p:set>
                                      <p:cBhvr>
                                        <p:cTn id="15" dur="1" fill="hold">
                                          <p:stCondLst>
                                            <p:cond delay="0"/>
                                          </p:stCondLst>
                                        </p:cTn>
                                        <p:tgtEl>
                                          <p:spTgt spid="66"/>
                                        </p:tgtEl>
                                        <p:attrNameLst>
                                          <p:attrName>style.visibility</p:attrName>
                                        </p:attrNameLst>
                                      </p:cBhvr>
                                      <p:to>
                                        <p:strVal val="visible"/>
                                      </p:to>
                                    </p:set>
                                    <p:animEffect transition="in" filter="wipe(down)">
                                      <p:cBhvr>
                                        <p:cTn id="16" dur="500"/>
                                        <p:tgtEl>
                                          <p:spTgt spid="66"/>
                                        </p:tgtEl>
                                      </p:cBhvr>
                                    </p:animEffect>
                                  </p:childTnLst>
                                </p:cTn>
                              </p:par>
                              <p:par>
                                <p:cTn id="17" presetID="22" presetClass="entr" presetSubtype="4" fill="hold" nodeType="withEffect">
                                  <p:stCondLst>
                                    <p:cond delay="1700"/>
                                  </p:stCondLst>
                                  <p:childTnLst>
                                    <p:set>
                                      <p:cBhvr>
                                        <p:cTn id="18" dur="1" fill="hold">
                                          <p:stCondLst>
                                            <p:cond delay="0"/>
                                          </p:stCondLst>
                                        </p:cTn>
                                        <p:tgtEl>
                                          <p:spTgt spid="67"/>
                                        </p:tgtEl>
                                        <p:attrNameLst>
                                          <p:attrName>style.visibility</p:attrName>
                                        </p:attrNameLst>
                                      </p:cBhvr>
                                      <p:to>
                                        <p:strVal val="visible"/>
                                      </p:to>
                                    </p:set>
                                    <p:animEffect transition="in" filter="wipe(down)">
                                      <p:cBhvr>
                                        <p:cTn id="19" dur="500"/>
                                        <p:tgtEl>
                                          <p:spTgt spid="67"/>
                                        </p:tgtEl>
                                      </p:cBhvr>
                                    </p:animEffect>
                                  </p:childTnLst>
                                </p:cTn>
                              </p:par>
                              <p:par>
                                <p:cTn id="20" presetID="22" presetClass="entr" presetSubtype="4" fill="hold" nodeType="withEffect">
                                  <p:stCondLst>
                                    <p:cond delay="2300"/>
                                  </p:stCondLst>
                                  <p:childTnLst>
                                    <p:set>
                                      <p:cBhvr>
                                        <p:cTn id="21" dur="1" fill="hold">
                                          <p:stCondLst>
                                            <p:cond delay="0"/>
                                          </p:stCondLst>
                                        </p:cTn>
                                        <p:tgtEl>
                                          <p:spTgt spid="68"/>
                                        </p:tgtEl>
                                        <p:attrNameLst>
                                          <p:attrName>style.visibility</p:attrName>
                                        </p:attrNameLst>
                                      </p:cBhvr>
                                      <p:to>
                                        <p:strVal val="visible"/>
                                      </p:to>
                                    </p:set>
                                    <p:animEffect transition="in" filter="wipe(down)">
                                      <p:cBhvr>
                                        <p:cTn id="22" dur="500"/>
                                        <p:tgtEl>
                                          <p:spTgt spid="68"/>
                                        </p:tgtEl>
                                      </p:cBhvr>
                                    </p:animEffect>
                                  </p:childTnLst>
                                </p:cTn>
                              </p:par>
                              <p:par>
                                <p:cTn id="23" presetID="22" presetClass="entr" presetSubtype="8" fill="hold" nodeType="withEffect">
                                  <p:stCondLst>
                                    <p:cond delay="2800"/>
                                  </p:stCondLst>
                                  <p:childTnLst>
                                    <p:set>
                                      <p:cBhvr>
                                        <p:cTn id="24" dur="1" fill="hold">
                                          <p:stCondLst>
                                            <p:cond delay="0"/>
                                          </p:stCondLst>
                                        </p:cTn>
                                        <p:tgtEl>
                                          <p:spTgt spid="73"/>
                                        </p:tgtEl>
                                        <p:attrNameLst>
                                          <p:attrName>style.visibility</p:attrName>
                                        </p:attrNameLst>
                                      </p:cBhvr>
                                      <p:to>
                                        <p:strVal val="visible"/>
                                      </p:to>
                                    </p:set>
                                    <p:animEffect transition="in" filter="wipe(left)">
                                      <p:cBhvr>
                                        <p:cTn id="25" dur="2000"/>
                                        <p:tgtEl>
                                          <p:spTgt spid="73"/>
                                        </p:tgtEl>
                                      </p:cBhvr>
                                    </p:animEffect>
                                  </p:childTnLst>
                                </p:cTn>
                              </p:par>
                              <p:par>
                                <p:cTn id="26" presetID="22" presetClass="entr" presetSubtype="4" fill="hold" nodeType="withEffect">
                                  <p:stCondLst>
                                    <p:cond delay="4700"/>
                                  </p:stCondLst>
                                  <p:childTnLst>
                                    <p:set>
                                      <p:cBhvr>
                                        <p:cTn id="27" dur="1" fill="hold">
                                          <p:stCondLst>
                                            <p:cond delay="0"/>
                                          </p:stCondLst>
                                        </p:cTn>
                                        <p:tgtEl>
                                          <p:spTgt spid="69"/>
                                        </p:tgtEl>
                                        <p:attrNameLst>
                                          <p:attrName>style.visibility</p:attrName>
                                        </p:attrNameLst>
                                      </p:cBhvr>
                                      <p:to>
                                        <p:strVal val="visible"/>
                                      </p:to>
                                    </p:set>
                                    <p:animEffect transition="in" filter="wipe(down)">
                                      <p:cBhvr>
                                        <p:cTn id="28" dur="500"/>
                                        <p:tgtEl>
                                          <p:spTgt spid="69"/>
                                        </p:tgtEl>
                                      </p:cBhvr>
                                    </p:animEffect>
                                  </p:childTnLst>
                                </p:cTn>
                              </p:par>
                              <p:par>
                                <p:cTn id="29" presetID="22" presetClass="entr" presetSubtype="4" fill="hold" nodeType="withEffect">
                                  <p:stCondLst>
                                    <p:cond delay="5200"/>
                                  </p:stCondLst>
                                  <p:childTnLst>
                                    <p:set>
                                      <p:cBhvr>
                                        <p:cTn id="30" dur="1" fill="hold">
                                          <p:stCondLst>
                                            <p:cond delay="0"/>
                                          </p:stCondLst>
                                        </p:cTn>
                                        <p:tgtEl>
                                          <p:spTgt spid="70"/>
                                        </p:tgtEl>
                                        <p:attrNameLst>
                                          <p:attrName>style.visibility</p:attrName>
                                        </p:attrNameLst>
                                      </p:cBhvr>
                                      <p:to>
                                        <p:strVal val="visible"/>
                                      </p:to>
                                    </p:set>
                                    <p:animEffect transition="in" filter="wipe(down)">
                                      <p:cBhvr>
                                        <p:cTn id="31" dur="500"/>
                                        <p:tgtEl>
                                          <p:spTgt spid="70"/>
                                        </p:tgtEl>
                                      </p:cBhvr>
                                    </p:animEffect>
                                  </p:childTnLst>
                                </p:cTn>
                              </p:par>
                              <p:par>
                                <p:cTn id="32" presetID="22" presetClass="entr" presetSubtype="4" fill="hold" nodeType="withEffect">
                                  <p:stCondLst>
                                    <p:cond delay="5600"/>
                                  </p:stCondLst>
                                  <p:childTnLst>
                                    <p:set>
                                      <p:cBhvr>
                                        <p:cTn id="33" dur="1" fill="hold">
                                          <p:stCondLst>
                                            <p:cond delay="0"/>
                                          </p:stCondLst>
                                        </p:cTn>
                                        <p:tgtEl>
                                          <p:spTgt spid="71"/>
                                        </p:tgtEl>
                                        <p:attrNameLst>
                                          <p:attrName>style.visibility</p:attrName>
                                        </p:attrNameLst>
                                      </p:cBhvr>
                                      <p:to>
                                        <p:strVal val="visible"/>
                                      </p:to>
                                    </p:set>
                                    <p:animEffect transition="in" filter="wipe(down)">
                                      <p:cBhvr>
                                        <p:cTn id="34" dur="500"/>
                                        <p:tgtEl>
                                          <p:spTgt spid="71"/>
                                        </p:tgtEl>
                                      </p:cBhvr>
                                    </p:animEffect>
                                  </p:childTnLst>
                                </p:cTn>
                              </p:par>
                              <p:par>
                                <p:cTn id="35" presetID="22" presetClass="entr" presetSubtype="4" fill="hold" nodeType="withEffect">
                                  <p:stCondLst>
                                    <p:cond delay="6000"/>
                                  </p:stCondLst>
                                  <p:childTnLst>
                                    <p:set>
                                      <p:cBhvr>
                                        <p:cTn id="36" dur="1" fill="hold">
                                          <p:stCondLst>
                                            <p:cond delay="0"/>
                                          </p:stCondLst>
                                        </p:cTn>
                                        <p:tgtEl>
                                          <p:spTgt spid="72"/>
                                        </p:tgtEl>
                                        <p:attrNameLst>
                                          <p:attrName>style.visibility</p:attrName>
                                        </p:attrNameLst>
                                      </p:cBhvr>
                                      <p:to>
                                        <p:strVal val="visible"/>
                                      </p:to>
                                    </p:set>
                                    <p:animEffect transition="in" filter="wipe(down)">
                                      <p:cBhvr>
                                        <p:cTn id="37" dur="500"/>
                                        <p:tgtEl>
                                          <p:spTgt spid="72"/>
                                        </p:tgtEl>
                                      </p:cBhvr>
                                    </p:animEffect>
                                  </p:childTnLst>
                                </p:cTn>
                              </p:par>
                              <p:par>
                                <p:cTn id="38" presetID="22" presetClass="entr" presetSubtype="2" fill="hold" nodeType="withEffect">
                                  <p:stCondLst>
                                    <p:cond delay="6700"/>
                                  </p:stCondLst>
                                  <p:childTnLst>
                                    <p:set>
                                      <p:cBhvr>
                                        <p:cTn id="39" dur="1" fill="hold">
                                          <p:stCondLst>
                                            <p:cond delay="0"/>
                                          </p:stCondLst>
                                        </p:cTn>
                                        <p:tgtEl>
                                          <p:spTgt spid="74"/>
                                        </p:tgtEl>
                                        <p:attrNameLst>
                                          <p:attrName>style.visibility</p:attrName>
                                        </p:attrNameLst>
                                      </p:cBhvr>
                                      <p:to>
                                        <p:strVal val="visible"/>
                                      </p:to>
                                    </p:set>
                                    <p:animEffect transition="in" filter="wipe(right)">
                                      <p:cBhvr>
                                        <p:cTn id="40" dur="2000"/>
                                        <p:tgtEl>
                                          <p:spTgt spid="74"/>
                                        </p:tgtEl>
                                      </p:cBhvr>
                                    </p:animEffect>
                                  </p:childTnLst>
                                </p:cTn>
                              </p:par>
                              <p:par>
                                <p:cTn id="41" presetID="3" presetClass="entr" presetSubtype="10" fill="hold" nodeType="withEffect">
                                  <p:stCondLst>
                                    <p:cond delay="8800"/>
                                  </p:stCondLst>
                                  <p:childTnLst>
                                    <p:set>
                                      <p:cBhvr>
                                        <p:cTn id="42" dur="1" fill="hold">
                                          <p:stCondLst>
                                            <p:cond delay="0"/>
                                          </p:stCondLst>
                                        </p:cTn>
                                        <p:tgtEl>
                                          <p:spTgt spid="75"/>
                                        </p:tgtEl>
                                        <p:attrNameLst>
                                          <p:attrName>style.visibility</p:attrName>
                                        </p:attrNameLst>
                                      </p:cBhvr>
                                      <p:to>
                                        <p:strVal val="visible"/>
                                      </p:to>
                                    </p:set>
                                    <p:animEffect transition="in" filter="blinds(horizontal)">
                                      <p:cBhvr>
                                        <p:cTn id="43" dur="500"/>
                                        <p:tgtEl>
                                          <p:spTgt spid="75"/>
                                        </p:tgtEl>
                                      </p:cBhvr>
                                    </p:animEffect>
                                  </p:childTnLst>
                                </p:cTn>
                              </p:par>
                              <p:par>
                                <p:cTn id="44" presetID="3" presetClass="entr" presetSubtype="10" fill="hold" nodeType="withEffect">
                                  <p:stCondLst>
                                    <p:cond delay="9300"/>
                                  </p:stCondLst>
                                  <p:childTnLst>
                                    <p:set>
                                      <p:cBhvr>
                                        <p:cTn id="45" dur="1" fill="hold">
                                          <p:stCondLst>
                                            <p:cond delay="0"/>
                                          </p:stCondLst>
                                        </p:cTn>
                                        <p:tgtEl>
                                          <p:spTgt spid="76"/>
                                        </p:tgtEl>
                                        <p:attrNameLst>
                                          <p:attrName>style.visibility</p:attrName>
                                        </p:attrNameLst>
                                      </p:cBhvr>
                                      <p:to>
                                        <p:strVal val="visible"/>
                                      </p:to>
                                    </p:set>
                                    <p:animEffect transition="in" filter="blinds(horizontal)">
                                      <p:cBhvr>
                                        <p:cTn id="46" dur="500"/>
                                        <p:tgtEl>
                                          <p:spTgt spid="76"/>
                                        </p:tgtEl>
                                      </p:cBhvr>
                                    </p:animEffect>
                                  </p:childTnLst>
                                </p:cTn>
                              </p:par>
                              <p:par>
                                <p:cTn id="47" presetID="16" presetClass="entr" presetSubtype="37" fill="hold" nodeType="withEffect">
                                  <p:stCondLst>
                                    <p:cond delay="9600"/>
                                  </p:stCondLst>
                                  <p:childTnLst>
                                    <p:set>
                                      <p:cBhvr>
                                        <p:cTn id="48" dur="1" fill="hold">
                                          <p:stCondLst>
                                            <p:cond delay="0"/>
                                          </p:stCondLst>
                                        </p:cTn>
                                        <p:tgtEl>
                                          <p:spTgt spid="77"/>
                                        </p:tgtEl>
                                        <p:attrNameLst>
                                          <p:attrName>style.visibility</p:attrName>
                                        </p:attrNameLst>
                                      </p:cBhvr>
                                      <p:to>
                                        <p:strVal val="visible"/>
                                      </p:to>
                                    </p:set>
                                    <p:animEffect transition="in" filter="barn(outVertical)">
                                      <p:cBhvr>
                                        <p:cTn id="49" dur="500"/>
                                        <p:tgtEl>
                                          <p:spTgt spid="77"/>
                                        </p:tgtEl>
                                      </p:cBhvr>
                                    </p:animEffect>
                                  </p:childTnLst>
                                </p:cTn>
                              </p:par>
                            </p:childTnLst>
                          </p:cTn>
                        </p:par>
                        <p:par>
                          <p:cTn id="50" fill="hold">
                            <p:stCondLst>
                              <p:cond delay="10100"/>
                            </p:stCondLst>
                            <p:childTnLst>
                              <p:par>
                                <p:cTn id="51" presetID="16" presetClass="entr" presetSubtype="21" fill="hold" grpId="0" nodeType="afterEffect">
                                  <p:stCondLst>
                                    <p:cond delay="0"/>
                                  </p:stCondLst>
                                  <p:childTnLst>
                                    <p:set>
                                      <p:cBhvr>
                                        <p:cTn id="52" dur="1" fill="hold">
                                          <p:stCondLst>
                                            <p:cond delay="0"/>
                                          </p:stCondLst>
                                        </p:cTn>
                                        <p:tgtEl>
                                          <p:spTgt spid="126"/>
                                        </p:tgtEl>
                                        <p:attrNameLst>
                                          <p:attrName>style.visibility</p:attrName>
                                        </p:attrNameLst>
                                      </p:cBhvr>
                                      <p:to>
                                        <p:strVal val="visible"/>
                                      </p:to>
                                    </p:set>
                                    <p:animEffect transition="in" filter="barn(inVertical)">
                                      <p:cBhvr>
                                        <p:cTn id="53" dur="500"/>
                                        <p:tgtEl>
                                          <p:spTgt spid="126"/>
                                        </p:tgtEl>
                                      </p:cBhvr>
                                    </p:animEffect>
                                  </p:childTnLst>
                                </p:cTn>
                              </p:par>
                            </p:childTnLst>
                          </p:cTn>
                        </p:par>
                        <p:par>
                          <p:cTn id="54" fill="hold">
                            <p:stCondLst>
                              <p:cond delay="10600"/>
                            </p:stCondLst>
                            <p:childTnLst>
                              <p:par>
                                <p:cTn id="55" presetID="16" presetClass="entr" presetSubtype="21" fill="hold" grpId="0" nodeType="afterEffect">
                                  <p:stCondLst>
                                    <p:cond delay="0"/>
                                  </p:stCondLst>
                                  <p:childTnLst>
                                    <p:set>
                                      <p:cBhvr>
                                        <p:cTn id="56" dur="1" fill="hold">
                                          <p:stCondLst>
                                            <p:cond delay="0"/>
                                          </p:stCondLst>
                                        </p:cTn>
                                        <p:tgtEl>
                                          <p:spTgt spid="128"/>
                                        </p:tgtEl>
                                        <p:attrNameLst>
                                          <p:attrName>style.visibility</p:attrName>
                                        </p:attrNameLst>
                                      </p:cBhvr>
                                      <p:to>
                                        <p:strVal val="visible"/>
                                      </p:to>
                                    </p:set>
                                    <p:animEffect transition="in" filter="barn(inVertical)">
                                      <p:cBhvr>
                                        <p:cTn id="57" dur="500"/>
                                        <p:tgtEl>
                                          <p:spTgt spid="128"/>
                                        </p:tgtEl>
                                      </p:cBhvr>
                                    </p:animEffect>
                                  </p:childTnLst>
                                </p:cTn>
                              </p:par>
                            </p:childTnLst>
                          </p:cTn>
                        </p:par>
                        <p:par>
                          <p:cTn id="58" fill="hold">
                            <p:stCondLst>
                              <p:cond delay="11100"/>
                            </p:stCondLst>
                            <p:childTnLst>
                              <p:par>
                                <p:cTn id="59" presetID="16" presetClass="entr" presetSubtype="21"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barn(inVertical)">
                                      <p:cBhvr>
                                        <p:cTn id="61" dur="500"/>
                                        <p:tgtEl>
                                          <p:spTgt spid="130"/>
                                        </p:tgtEl>
                                      </p:cBhvr>
                                    </p:animEffect>
                                  </p:childTnLst>
                                </p:cTn>
                              </p:par>
                            </p:childTnLst>
                          </p:cTn>
                        </p:par>
                        <p:par>
                          <p:cTn id="62" fill="hold">
                            <p:stCondLst>
                              <p:cond delay="11600"/>
                            </p:stCondLst>
                            <p:childTnLst>
                              <p:par>
                                <p:cTn id="63" presetID="16" presetClass="entr" presetSubtype="21" fill="hold" grpId="0" nodeType="afterEffect">
                                  <p:stCondLst>
                                    <p:cond delay="0"/>
                                  </p:stCondLst>
                                  <p:childTnLst>
                                    <p:set>
                                      <p:cBhvr>
                                        <p:cTn id="64" dur="1" fill="hold">
                                          <p:stCondLst>
                                            <p:cond delay="0"/>
                                          </p:stCondLst>
                                        </p:cTn>
                                        <p:tgtEl>
                                          <p:spTgt spid="132"/>
                                        </p:tgtEl>
                                        <p:attrNameLst>
                                          <p:attrName>style.visibility</p:attrName>
                                        </p:attrNameLst>
                                      </p:cBhvr>
                                      <p:to>
                                        <p:strVal val="visible"/>
                                      </p:to>
                                    </p:set>
                                    <p:animEffect transition="in" filter="barn(inVertical)">
                                      <p:cBhvr>
                                        <p:cTn id="65" dur="500"/>
                                        <p:tgtEl>
                                          <p:spTgt spid="132"/>
                                        </p:tgtEl>
                                      </p:cBhvr>
                                    </p:animEffect>
                                  </p:childTnLst>
                                </p:cTn>
                              </p:par>
                            </p:childTnLst>
                          </p:cTn>
                        </p:par>
                        <p:par>
                          <p:cTn id="66" fill="hold">
                            <p:stCondLst>
                              <p:cond delay="12100"/>
                            </p:stCondLst>
                            <p:childTnLst>
                              <p:par>
                                <p:cTn id="67" presetID="10" presetClass="entr" presetSubtype="0" fill="hold" grpId="0" nodeType="afterEffect">
                                  <p:stCondLst>
                                    <p:cond delay="0"/>
                                  </p:stCondLst>
                                  <p:childTnLst>
                                    <p:set>
                                      <p:cBhvr>
                                        <p:cTn id="68" dur="1" fill="hold">
                                          <p:stCondLst>
                                            <p:cond delay="0"/>
                                          </p:stCondLst>
                                        </p:cTn>
                                        <p:tgtEl>
                                          <p:spTgt spid="205"/>
                                        </p:tgtEl>
                                        <p:attrNameLst>
                                          <p:attrName>style.visibility</p:attrName>
                                        </p:attrNameLst>
                                      </p:cBhvr>
                                      <p:to>
                                        <p:strVal val="visible"/>
                                      </p:to>
                                    </p:set>
                                    <p:animEffect transition="in" filter="fade">
                                      <p:cBhvr>
                                        <p:cTn id="69" dur="500"/>
                                        <p:tgtEl>
                                          <p:spTgt spid="205"/>
                                        </p:tgtEl>
                                      </p:cBhvr>
                                    </p:animEffect>
                                  </p:childTnLst>
                                </p:cTn>
                              </p:par>
                            </p:childTnLst>
                          </p:cTn>
                        </p:par>
                        <p:par>
                          <p:cTn id="70" fill="hold">
                            <p:stCondLst>
                              <p:cond delay="12600"/>
                            </p:stCondLst>
                            <p:childTnLst>
                              <p:par>
                                <p:cTn id="71" presetID="10" presetClass="entr" presetSubtype="0" fill="hold" grpId="0" nodeType="afterEffect">
                                  <p:stCondLst>
                                    <p:cond delay="0"/>
                                  </p:stCondLst>
                                  <p:childTnLst>
                                    <p:set>
                                      <p:cBhvr>
                                        <p:cTn id="72" dur="1" fill="hold">
                                          <p:stCondLst>
                                            <p:cond delay="0"/>
                                          </p:stCondLst>
                                        </p:cTn>
                                        <p:tgtEl>
                                          <p:spTgt spid="211"/>
                                        </p:tgtEl>
                                        <p:attrNameLst>
                                          <p:attrName>style.visibility</p:attrName>
                                        </p:attrNameLst>
                                      </p:cBhvr>
                                      <p:to>
                                        <p:strVal val="visible"/>
                                      </p:to>
                                    </p:set>
                                    <p:animEffect transition="in" filter="fade">
                                      <p:cBhvr>
                                        <p:cTn id="73" dur="500"/>
                                        <p:tgtEl>
                                          <p:spTgt spid="211"/>
                                        </p:tgtEl>
                                      </p:cBhvr>
                                    </p:animEffect>
                                  </p:childTnLst>
                                </p:cTn>
                              </p:par>
                            </p:childTnLst>
                          </p:cTn>
                        </p:par>
                        <p:par>
                          <p:cTn id="74" fill="hold">
                            <p:stCondLst>
                              <p:cond delay="13100"/>
                            </p:stCondLst>
                            <p:childTnLst>
                              <p:par>
                                <p:cTn id="75" presetID="10" presetClass="entr" presetSubtype="0" fill="hold" grpId="0" nodeType="afterEffect">
                                  <p:stCondLst>
                                    <p:cond delay="0"/>
                                  </p:stCondLst>
                                  <p:childTnLst>
                                    <p:set>
                                      <p:cBhvr>
                                        <p:cTn id="76" dur="1" fill="hold">
                                          <p:stCondLst>
                                            <p:cond delay="0"/>
                                          </p:stCondLst>
                                        </p:cTn>
                                        <p:tgtEl>
                                          <p:spTgt spid="220"/>
                                        </p:tgtEl>
                                        <p:attrNameLst>
                                          <p:attrName>style.visibility</p:attrName>
                                        </p:attrNameLst>
                                      </p:cBhvr>
                                      <p:to>
                                        <p:strVal val="visible"/>
                                      </p:to>
                                    </p:set>
                                    <p:animEffect transition="in" filter="fade">
                                      <p:cBhvr>
                                        <p:cTn id="77" dur="5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p:bldP spid="126" grpId="0"/>
      <p:bldP spid="128" grpId="0"/>
      <p:bldP spid="130" grpId="0"/>
      <p:bldP spid="132" grpId="0"/>
      <p:bldP spid="205" grpId="0"/>
      <p:bldP spid="211" grpId="0"/>
      <p:bldP spid="63" grpId="0"/>
      <p:bldP spid="6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2" name="Group 7"/>
          <p:cNvGrpSpPr/>
          <p:nvPr/>
        </p:nvGrpSpPr>
        <p:grpSpPr>
          <a:xfrm>
            <a:off x="8280400" y="514350"/>
            <a:ext cx="330200" cy="330200"/>
            <a:chOff x="8458200" y="361950"/>
            <a:chExt cx="406400" cy="406400"/>
          </a:xfrm>
        </p:grpSpPr>
        <p:sp>
          <p:nvSpPr>
            <p:cNvPr id="10" name="Oval 216"/>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1" name="Oval 217"/>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35</a:t>
              </a:r>
              <a:endParaRPr lang="en-US" sz="1200" dirty="0">
                <a:solidFill>
                  <a:schemeClr val="tx1">
                    <a:lumMod val="50000"/>
                    <a:lumOff val="50000"/>
                  </a:schemeClr>
                </a:solidFill>
              </a:endParaRPr>
            </a:p>
          </p:txBody>
        </p:sp>
      </p:grpSp>
      <p:sp>
        <p:nvSpPr>
          <p:cNvPr id="3075" name="AutoShape 3"/>
          <p:cNvSpPr>
            <a:spLocks noChangeAspect="1" noChangeArrowheads="1" noTextEdit="1"/>
          </p:cNvSpPr>
          <p:nvPr/>
        </p:nvSpPr>
        <p:spPr bwMode="auto">
          <a:xfrm>
            <a:off x="2895600" y="1276350"/>
            <a:ext cx="3035300" cy="2971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77" name="Freeform 5"/>
          <p:cNvSpPr>
            <a:spLocks/>
          </p:cNvSpPr>
          <p:nvPr/>
        </p:nvSpPr>
        <p:spPr bwMode="auto">
          <a:xfrm>
            <a:off x="2895600" y="1265238"/>
            <a:ext cx="3055938" cy="2982913"/>
          </a:xfrm>
          <a:custGeom>
            <a:avLst/>
            <a:gdLst/>
            <a:ahLst/>
            <a:cxnLst>
              <a:cxn ang="0">
                <a:pos x="277" y="130"/>
              </a:cxn>
              <a:cxn ang="0">
                <a:pos x="278" y="103"/>
              </a:cxn>
              <a:cxn ang="0">
                <a:pos x="261" y="81"/>
              </a:cxn>
              <a:cxn ang="0">
                <a:pos x="256" y="57"/>
              </a:cxn>
              <a:cxn ang="0">
                <a:pos x="239" y="44"/>
              </a:cxn>
              <a:cxn ang="0">
                <a:pos x="231" y="29"/>
              </a:cxn>
              <a:cxn ang="0">
                <a:pos x="209" y="18"/>
              </a:cxn>
              <a:cxn ang="0">
                <a:pos x="171" y="0"/>
              </a:cxn>
              <a:cxn ang="0">
                <a:pos x="152" y="4"/>
              </a:cxn>
              <a:cxn ang="0">
                <a:pos x="139" y="14"/>
              </a:cxn>
              <a:cxn ang="0">
                <a:pos x="133" y="9"/>
              </a:cxn>
              <a:cxn ang="0">
                <a:pos x="112" y="2"/>
              </a:cxn>
              <a:cxn ang="0">
                <a:pos x="79" y="18"/>
              </a:cxn>
              <a:cxn ang="0">
                <a:pos x="56" y="29"/>
              </a:cxn>
              <a:cxn ang="0">
                <a:pos x="47" y="44"/>
              </a:cxn>
              <a:cxn ang="0">
                <a:pos x="30" y="57"/>
              </a:cxn>
              <a:cxn ang="0">
                <a:pos x="25" y="81"/>
              </a:cxn>
              <a:cxn ang="0">
                <a:pos x="8" y="103"/>
              </a:cxn>
              <a:cxn ang="0">
                <a:pos x="9" y="130"/>
              </a:cxn>
              <a:cxn ang="0">
                <a:pos x="1" y="167"/>
              </a:cxn>
              <a:cxn ang="0">
                <a:pos x="22" y="207"/>
              </a:cxn>
              <a:cxn ang="0">
                <a:pos x="29" y="233"/>
              </a:cxn>
              <a:cxn ang="0">
                <a:pos x="50" y="246"/>
              </a:cxn>
              <a:cxn ang="0">
                <a:pos x="58" y="262"/>
              </a:cxn>
              <a:cxn ang="0">
                <a:pos x="84" y="273"/>
              </a:cxn>
              <a:cxn ang="0">
                <a:pos x="90" y="272"/>
              </a:cxn>
              <a:cxn ang="0">
                <a:pos x="114" y="280"/>
              </a:cxn>
              <a:cxn ang="0">
                <a:pos x="146" y="260"/>
              </a:cxn>
              <a:cxn ang="0">
                <a:pos x="159" y="274"/>
              </a:cxn>
              <a:cxn ang="0">
                <a:pos x="175" y="279"/>
              </a:cxn>
              <a:cxn ang="0">
                <a:pos x="196" y="272"/>
              </a:cxn>
              <a:cxn ang="0">
                <a:pos x="203" y="273"/>
              </a:cxn>
              <a:cxn ang="0">
                <a:pos x="225" y="265"/>
              </a:cxn>
              <a:cxn ang="0">
                <a:pos x="237" y="246"/>
              </a:cxn>
              <a:cxn ang="0">
                <a:pos x="257" y="233"/>
              </a:cxn>
              <a:cxn ang="0">
                <a:pos x="265" y="207"/>
              </a:cxn>
              <a:cxn ang="0">
                <a:pos x="286" y="167"/>
              </a:cxn>
              <a:cxn ang="0">
                <a:pos x="277" y="130"/>
              </a:cxn>
            </a:cxnLst>
            <a:rect l="0" t="0" r="r" b="b"/>
            <a:pathLst>
              <a:path w="287" h="280">
                <a:moveTo>
                  <a:pt x="277" y="130"/>
                </a:moveTo>
                <a:cubicBezTo>
                  <a:pt x="281" y="122"/>
                  <a:pt x="281" y="112"/>
                  <a:pt x="278" y="103"/>
                </a:cubicBezTo>
                <a:cubicBezTo>
                  <a:pt x="275" y="93"/>
                  <a:pt x="269" y="85"/>
                  <a:pt x="261" y="81"/>
                </a:cubicBezTo>
                <a:cubicBezTo>
                  <a:pt x="262" y="73"/>
                  <a:pt x="261" y="64"/>
                  <a:pt x="256" y="57"/>
                </a:cubicBezTo>
                <a:cubicBezTo>
                  <a:pt x="252" y="51"/>
                  <a:pt x="246" y="46"/>
                  <a:pt x="239" y="44"/>
                </a:cubicBezTo>
                <a:cubicBezTo>
                  <a:pt x="238" y="38"/>
                  <a:pt x="235" y="33"/>
                  <a:pt x="231" y="29"/>
                </a:cubicBezTo>
                <a:cubicBezTo>
                  <a:pt x="225" y="22"/>
                  <a:pt x="217" y="19"/>
                  <a:pt x="209" y="18"/>
                </a:cubicBezTo>
                <a:cubicBezTo>
                  <a:pt x="201" y="7"/>
                  <a:pt x="187" y="0"/>
                  <a:pt x="171" y="0"/>
                </a:cubicBezTo>
                <a:cubicBezTo>
                  <a:pt x="164" y="0"/>
                  <a:pt x="158" y="1"/>
                  <a:pt x="152" y="4"/>
                </a:cubicBezTo>
                <a:cubicBezTo>
                  <a:pt x="146" y="7"/>
                  <a:pt x="142" y="10"/>
                  <a:pt x="139" y="14"/>
                </a:cubicBezTo>
                <a:cubicBezTo>
                  <a:pt x="137" y="12"/>
                  <a:pt x="135" y="11"/>
                  <a:pt x="133" y="9"/>
                </a:cubicBezTo>
                <a:cubicBezTo>
                  <a:pt x="127" y="4"/>
                  <a:pt x="120" y="2"/>
                  <a:pt x="112" y="2"/>
                </a:cubicBezTo>
                <a:cubicBezTo>
                  <a:pt x="100" y="2"/>
                  <a:pt x="89" y="8"/>
                  <a:pt x="79" y="18"/>
                </a:cubicBezTo>
                <a:cubicBezTo>
                  <a:pt x="71" y="18"/>
                  <a:pt x="62" y="22"/>
                  <a:pt x="56" y="29"/>
                </a:cubicBezTo>
                <a:cubicBezTo>
                  <a:pt x="52" y="33"/>
                  <a:pt x="49" y="38"/>
                  <a:pt x="47" y="44"/>
                </a:cubicBezTo>
                <a:cubicBezTo>
                  <a:pt x="40" y="46"/>
                  <a:pt x="34" y="51"/>
                  <a:pt x="30" y="57"/>
                </a:cubicBezTo>
                <a:cubicBezTo>
                  <a:pt x="26" y="64"/>
                  <a:pt x="24" y="73"/>
                  <a:pt x="25" y="81"/>
                </a:cubicBezTo>
                <a:cubicBezTo>
                  <a:pt x="17" y="85"/>
                  <a:pt x="11" y="93"/>
                  <a:pt x="8" y="103"/>
                </a:cubicBezTo>
                <a:cubicBezTo>
                  <a:pt x="5" y="112"/>
                  <a:pt x="6" y="122"/>
                  <a:pt x="9" y="130"/>
                </a:cubicBezTo>
                <a:cubicBezTo>
                  <a:pt x="0" y="143"/>
                  <a:pt x="0" y="161"/>
                  <a:pt x="1" y="167"/>
                </a:cubicBezTo>
                <a:cubicBezTo>
                  <a:pt x="2" y="185"/>
                  <a:pt x="10" y="199"/>
                  <a:pt x="22" y="207"/>
                </a:cubicBezTo>
                <a:cubicBezTo>
                  <a:pt x="21" y="216"/>
                  <a:pt x="24" y="225"/>
                  <a:pt x="29" y="233"/>
                </a:cubicBezTo>
                <a:cubicBezTo>
                  <a:pt x="35" y="240"/>
                  <a:pt x="42" y="245"/>
                  <a:pt x="50" y="246"/>
                </a:cubicBezTo>
                <a:cubicBezTo>
                  <a:pt x="51" y="252"/>
                  <a:pt x="54" y="258"/>
                  <a:pt x="58" y="262"/>
                </a:cubicBezTo>
                <a:cubicBezTo>
                  <a:pt x="65" y="269"/>
                  <a:pt x="74" y="273"/>
                  <a:pt x="84" y="273"/>
                </a:cubicBezTo>
                <a:cubicBezTo>
                  <a:pt x="86" y="273"/>
                  <a:pt x="88" y="273"/>
                  <a:pt x="90" y="272"/>
                </a:cubicBezTo>
                <a:cubicBezTo>
                  <a:pt x="98" y="278"/>
                  <a:pt x="106" y="280"/>
                  <a:pt x="114" y="280"/>
                </a:cubicBezTo>
                <a:cubicBezTo>
                  <a:pt x="127" y="280"/>
                  <a:pt x="139" y="273"/>
                  <a:pt x="146" y="260"/>
                </a:cubicBezTo>
                <a:cubicBezTo>
                  <a:pt x="149" y="266"/>
                  <a:pt x="153" y="271"/>
                  <a:pt x="159" y="274"/>
                </a:cubicBezTo>
                <a:cubicBezTo>
                  <a:pt x="164" y="277"/>
                  <a:pt x="169" y="279"/>
                  <a:pt x="175" y="279"/>
                </a:cubicBezTo>
                <a:cubicBezTo>
                  <a:pt x="183" y="279"/>
                  <a:pt x="190" y="277"/>
                  <a:pt x="196" y="272"/>
                </a:cubicBezTo>
                <a:cubicBezTo>
                  <a:pt x="198" y="273"/>
                  <a:pt x="201" y="273"/>
                  <a:pt x="203" y="273"/>
                </a:cubicBezTo>
                <a:cubicBezTo>
                  <a:pt x="211" y="273"/>
                  <a:pt x="219" y="270"/>
                  <a:pt x="225" y="265"/>
                </a:cubicBezTo>
                <a:cubicBezTo>
                  <a:pt x="231" y="260"/>
                  <a:pt x="235" y="254"/>
                  <a:pt x="237" y="246"/>
                </a:cubicBezTo>
                <a:cubicBezTo>
                  <a:pt x="245" y="245"/>
                  <a:pt x="252" y="240"/>
                  <a:pt x="257" y="233"/>
                </a:cubicBezTo>
                <a:cubicBezTo>
                  <a:pt x="263" y="225"/>
                  <a:pt x="265" y="216"/>
                  <a:pt x="265" y="207"/>
                </a:cubicBezTo>
                <a:cubicBezTo>
                  <a:pt x="276" y="199"/>
                  <a:pt x="284" y="185"/>
                  <a:pt x="286" y="167"/>
                </a:cubicBezTo>
                <a:cubicBezTo>
                  <a:pt x="287" y="156"/>
                  <a:pt x="285" y="141"/>
                  <a:pt x="277" y="130"/>
                </a:cubicBezTo>
                <a:close/>
              </a:path>
            </a:pathLst>
          </a:custGeom>
          <a:solidFill>
            <a:schemeClr val="accent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8" name="Freeform 6"/>
          <p:cNvSpPr>
            <a:spLocks noEditPoints="1"/>
          </p:cNvSpPr>
          <p:nvPr/>
        </p:nvSpPr>
        <p:spPr bwMode="auto">
          <a:xfrm>
            <a:off x="2990850" y="1319213"/>
            <a:ext cx="2865438" cy="3025775"/>
          </a:xfrm>
          <a:custGeom>
            <a:avLst/>
            <a:gdLst/>
            <a:ahLst/>
            <a:cxnLst>
              <a:cxn ang="0">
                <a:pos x="124" y="67"/>
              </a:cxn>
              <a:cxn ang="0">
                <a:pos x="124" y="212"/>
              </a:cxn>
              <a:cxn ang="0">
                <a:pos x="23" y="197"/>
              </a:cxn>
              <a:cxn ang="0">
                <a:pos x="27" y="81"/>
              </a:cxn>
              <a:cxn ang="0">
                <a:pos x="150" y="13"/>
              </a:cxn>
              <a:cxn ang="0">
                <a:pos x="151" y="135"/>
              </a:cxn>
              <a:cxn ang="0">
                <a:pos x="187" y="88"/>
              </a:cxn>
              <a:cxn ang="0">
                <a:pos x="160" y="72"/>
              </a:cxn>
              <a:cxn ang="0">
                <a:pos x="178" y="75"/>
              </a:cxn>
              <a:cxn ang="0">
                <a:pos x="150" y="13"/>
              </a:cxn>
              <a:cxn ang="0">
                <a:pos x="158" y="255"/>
              </a:cxn>
              <a:cxn ang="0">
                <a:pos x="211" y="225"/>
              </a:cxn>
              <a:cxn ang="0">
                <a:pos x="252" y="131"/>
              </a:cxn>
              <a:cxn ang="0">
                <a:pos x="220" y="166"/>
              </a:cxn>
              <a:cxn ang="0">
                <a:pos x="214" y="192"/>
              </a:cxn>
              <a:cxn ang="0">
                <a:pos x="211" y="147"/>
              </a:cxn>
              <a:cxn ang="0">
                <a:pos x="171" y="133"/>
              </a:cxn>
              <a:cxn ang="0">
                <a:pos x="188" y="236"/>
              </a:cxn>
              <a:cxn ang="0">
                <a:pos x="160" y="214"/>
              </a:cxn>
              <a:cxn ang="0">
                <a:pos x="154" y="141"/>
              </a:cxn>
              <a:cxn ang="0">
                <a:pos x="237" y="128"/>
              </a:cxn>
              <a:cxn ang="0">
                <a:pos x="211" y="63"/>
              </a:cxn>
              <a:cxn ang="0">
                <a:pos x="195" y="23"/>
              </a:cxn>
              <a:cxn ang="0">
                <a:pos x="144" y="91"/>
              </a:cxn>
              <a:cxn ang="0">
                <a:pos x="143" y="234"/>
              </a:cxn>
              <a:cxn ang="0">
                <a:pos x="210" y="253"/>
              </a:cxn>
              <a:cxn ang="0">
                <a:pos x="267" y="161"/>
              </a:cxn>
              <a:cxn ang="0">
                <a:pos x="222" y="46"/>
              </a:cxn>
              <a:cxn ang="0">
                <a:pos x="90" y="120"/>
              </a:cxn>
              <a:cxn ang="0">
                <a:pos x="96" y="119"/>
              </a:cxn>
              <a:cxn ang="0">
                <a:pos x="92" y="126"/>
              </a:cxn>
              <a:cxn ang="0">
                <a:pos x="52" y="139"/>
              </a:cxn>
              <a:cxn ang="0">
                <a:pos x="118" y="163"/>
              </a:cxn>
              <a:cxn ang="0">
                <a:pos x="115" y="17"/>
              </a:cxn>
              <a:cxn ang="0">
                <a:pos x="97" y="56"/>
              </a:cxn>
              <a:cxn ang="0">
                <a:pos x="111" y="40"/>
              </a:cxn>
              <a:cxn ang="0">
                <a:pos x="79" y="76"/>
              </a:cxn>
              <a:cxn ang="0">
                <a:pos x="98" y="171"/>
              </a:cxn>
              <a:cxn ang="0">
                <a:pos x="97" y="195"/>
              </a:cxn>
              <a:cxn ang="0">
                <a:pos x="94" y="237"/>
              </a:cxn>
              <a:cxn ang="0">
                <a:pos x="77" y="162"/>
              </a:cxn>
              <a:cxn ang="0">
                <a:pos x="8" y="161"/>
              </a:cxn>
              <a:cxn ang="0">
                <a:pos x="85" y="249"/>
              </a:cxn>
              <a:cxn ang="0">
                <a:pos x="98" y="171"/>
              </a:cxn>
              <a:cxn ang="0">
                <a:pos x="62" y="99"/>
              </a:cxn>
              <a:cxn ang="0">
                <a:pos x="38" y="86"/>
              </a:cxn>
            </a:cxnLst>
            <a:rect l="0" t="0" r="r" b="b"/>
            <a:pathLst>
              <a:path w="269" h="284">
                <a:moveTo>
                  <a:pt x="74" y="23"/>
                </a:moveTo>
                <a:cubicBezTo>
                  <a:pt x="85" y="9"/>
                  <a:pt x="103" y="0"/>
                  <a:pt x="119" y="12"/>
                </a:cubicBezTo>
                <a:cubicBezTo>
                  <a:pt x="136" y="25"/>
                  <a:pt x="135" y="50"/>
                  <a:pt x="124" y="67"/>
                </a:cubicBezTo>
                <a:cubicBezTo>
                  <a:pt x="135" y="81"/>
                  <a:pt x="134" y="105"/>
                  <a:pt x="121" y="117"/>
                </a:cubicBezTo>
                <a:cubicBezTo>
                  <a:pt x="132" y="130"/>
                  <a:pt x="133" y="153"/>
                  <a:pt x="123" y="167"/>
                </a:cubicBezTo>
                <a:cubicBezTo>
                  <a:pt x="135" y="179"/>
                  <a:pt x="135" y="200"/>
                  <a:pt x="124" y="212"/>
                </a:cubicBezTo>
                <a:cubicBezTo>
                  <a:pt x="149" y="245"/>
                  <a:pt x="113" y="284"/>
                  <a:pt x="84" y="257"/>
                </a:cubicBezTo>
                <a:cubicBezTo>
                  <a:pt x="67" y="263"/>
                  <a:pt x="49" y="251"/>
                  <a:pt x="49" y="233"/>
                </a:cubicBezTo>
                <a:cubicBezTo>
                  <a:pt x="31" y="233"/>
                  <a:pt x="18" y="215"/>
                  <a:pt x="23" y="197"/>
                </a:cubicBezTo>
                <a:cubicBezTo>
                  <a:pt x="9" y="191"/>
                  <a:pt x="2" y="176"/>
                  <a:pt x="1" y="161"/>
                </a:cubicBezTo>
                <a:cubicBezTo>
                  <a:pt x="0" y="149"/>
                  <a:pt x="3" y="134"/>
                  <a:pt x="12" y="126"/>
                </a:cubicBezTo>
                <a:cubicBezTo>
                  <a:pt x="0" y="111"/>
                  <a:pt x="9" y="86"/>
                  <a:pt x="27" y="81"/>
                </a:cubicBezTo>
                <a:cubicBezTo>
                  <a:pt x="21" y="66"/>
                  <a:pt x="30" y="47"/>
                  <a:pt x="47" y="46"/>
                </a:cubicBezTo>
                <a:cubicBezTo>
                  <a:pt x="46" y="33"/>
                  <a:pt x="61" y="20"/>
                  <a:pt x="74" y="23"/>
                </a:cubicBezTo>
                <a:close/>
                <a:moveTo>
                  <a:pt x="150" y="13"/>
                </a:moveTo>
                <a:cubicBezTo>
                  <a:pt x="132" y="21"/>
                  <a:pt x="147" y="40"/>
                  <a:pt x="155" y="49"/>
                </a:cubicBezTo>
                <a:cubicBezTo>
                  <a:pt x="135" y="59"/>
                  <a:pt x="137" y="80"/>
                  <a:pt x="156" y="91"/>
                </a:cubicBezTo>
                <a:cubicBezTo>
                  <a:pt x="140" y="101"/>
                  <a:pt x="133" y="124"/>
                  <a:pt x="151" y="135"/>
                </a:cubicBezTo>
                <a:cubicBezTo>
                  <a:pt x="155" y="133"/>
                  <a:pt x="160" y="132"/>
                  <a:pt x="164" y="132"/>
                </a:cubicBezTo>
                <a:cubicBezTo>
                  <a:pt x="164" y="120"/>
                  <a:pt x="171" y="111"/>
                  <a:pt x="183" y="108"/>
                </a:cubicBezTo>
                <a:cubicBezTo>
                  <a:pt x="181" y="101"/>
                  <a:pt x="183" y="94"/>
                  <a:pt x="187" y="88"/>
                </a:cubicBezTo>
                <a:cubicBezTo>
                  <a:pt x="182" y="87"/>
                  <a:pt x="177" y="84"/>
                  <a:pt x="173" y="78"/>
                </a:cubicBezTo>
                <a:cubicBezTo>
                  <a:pt x="168" y="81"/>
                  <a:pt x="162" y="81"/>
                  <a:pt x="157" y="78"/>
                </a:cubicBezTo>
                <a:cubicBezTo>
                  <a:pt x="160" y="72"/>
                  <a:pt x="160" y="72"/>
                  <a:pt x="160" y="72"/>
                </a:cubicBezTo>
                <a:cubicBezTo>
                  <a:pt x="167" y="77"/>
                  <a:pt x="180" y="69"/>
                  <a:pt x="179" y="60"/>
                </a:cubicBezTo>
                <a:cubicBezTo>
                  <a:pt x="185" y="59"/>
                  <a:pt x="185" y="59"/>
                  <a:pt x="185" y="59"/>
                </a:cubicBezTo>
                <a:cubicBezTo>
                  <a:pt x="186" y="65"/>
                  <a:pt x="183" y="71"/>
                  <a:pt x="178" y="75"/>
                </a:cubicBezTo>
                <a:cubicBezTo>
                  <a:pt x="188" y="88"/>
                  <a:pt x="211" y="82"/>
                  <a:pt x="204" y="59"/>
                </a:cubicBezTo>
                <a:cubicBezTo>
                  <a:pt x="229" y="47"/>
                  <a:pt x="206" y="22"/>
                  <a:pt x="191" y="32"/>
                </a:cubicBezTo>
                <a:cubicBezTo>
                  <a:pt x="189" y="15"/>
                  <a:pt x="166" y="6"/>
                  <a:pt x="150" y="13"/>
                </a:cubicBezTo>
                <a:close/>
                <a:moveTo>
                  <a:pt x="155" y="192"/>
                </a:moveTo>
                <a:cubicBezTo>
                  <a:pt x="136" y="197"/>
                  <a:pt x="135" y="223"/>
                  <a:pt x="151" y="231"/>
                </a:cubicBezTo>
                <a:cubicBezTo>
                  <a:pt x="148" y="241"/>
                  <a:pt x="149" y="250"/>
                  <a:pt x="158" y="255"/>
                </a:cubicBezTo>
                <a:cubicBezTo>
                  <a:pt x="168" y="261"/>
                  <a:pt x="176" y="256"/>
                  <a:pt x="183" y="249"/>
                </a:cubicBezTo>
                <a:cubicBezTo>
                  <a:pt x="191" y="253"/>
                  <a:pt x="199" y="253"/>
                  <a:pt x="206" y="248"/>
                </a:cubicBezTo>
                <a:cubicBezTo>
                  <a:pt x="214" y="241"/>
                  <a:pt x="213" y="234"/>
                  <a:pt x="211" y="225"/>
                </a:cubicBezTo>
                <a:cubicBezTo>
                  <a:pt x="230" y="232"/>
                  <a:pt x="246" y="212"/>
                  <a:pt x="237" y="194"/>
                </a:cubicBezTo>
                <a:cubicBezTo>
                  <a:pt x="253" y="188"/>
                  <a:pt x="259" y="177"/>
                  <a:pt x="261" y="161"/>
                </a:cubicBezTo>
                <a:cubicBezTo>
                  <a:pt x="262" y="151"/>
                  <a:pt x="260" y="137"/>
                  <a:pt x="252" y="131"/>
                </a:cubicBezTo>
                <a:cubicBezTo>
                  <a:pt x="248" y="133"/>
                  <a:pt x="245" y="134"/>
                  <a:pt x="241" y="135"/>
                </a:cubicBezTo>
                <a:cubicBezTo>
                  <a:pt x="236" y="144"/>
                  <a:pt x="228" y="150"/>
                  <a:pt x="218" y="149"/>
                </a:cubicBezTo>
                <a:cubicBezTo>
                  <a:pt x="216" y="154"/>
                  <a:pt x="217" y="161"/>
                  <a:pt x="220" y="166"/>
                </a:cubicBezTo>
                <a:cubicBezTo>
                  <a:pt x="226" y="163"/>
                  <a:pt x="234" y="165"/>
                  <a:pt x="241" y="169"/>
                </a:cubicBezTo>
                <a:cubicBezTo>
                  <a:pt x="237" y="174"/>
                  <a:pt x="237" y="174"/>
                  <a:pt x="237" y="174"/>
                </a:cubicBezTo>
                <a:cubicBezTo>
                  <a:pt x="224" y="166"/>
                  <a:pt x="212" y="176"/>
                  <a:pt x="214" y="192"/>
                </a:cubicBezTo>
                <a:cubicBezTo>
                  <a:pt x="208" y="192"/>
                  <a:pt x="208" y="192"/>
                  <a:pt x="208" y="192"/>
                </a:cubicBezTo>
                <a:cubicBezTo>
                  <a:pt x="207" y="184"/>
                  <a:pt x="208" y="176"/>
                  <a:pt x="214" y="170"/>
                </a:cubicBezTo>
                <a:cubicBezTo>
                  <a:pt x="210" y="163"/>
                  <a:pt x="210" y="154"/>
                  <a:pt x="211" y="147"/>
                </a:cubicBezTo>
                <a:cubicBezTo>
                  <a:pt x="202" y="143"/>
                  <a:pt x="197" y="134"/>
                  <a:pt x="198" y="124"/>
                </a:cubicBezTo>
                <a:cubicBezTo>
                  <a:pt x="192" y="123"/>
                  <a:pt x="188" y="119"/>
                  <a:pt x="185" y="114"/>
                </a:cubicBezTo>
                <a:cubicBezTo>
                  <a:pt x="175" y="116"/>
                  <a:pt x="170" y="124"/>
                  <a:pt x="171" y="133"/>
                </a:cubicBezTo>
                <a:cubicBezTo>
                  <a:pt x="189" y="140"/>
                  <a:pt x="193" y="161"/>
                  <a:pt x="182" y="176"/>
                </a:cubicBezTo>
                <a:cubicBezTo>
                  <a:pt x="195" y="186"/>
                  <a:pt x="195" y="206"/>
                  <a:pt x="184" y="218"/>
                </a:cubicBezTo>
                <a:cubicBezTo>
                  <a:pt x="189" y="223"/>
                  <a:pt x="190" y="230"/>
                  <a:pt x="188" y="236"/>
                </a:cubicBezTo>
                <a:cubicBezTo>
                  <a:pt x="182" y="234"/>
                  <a:pt x="182" y="234"/>
                  <a:pt x="182" y="234"/>
                </a:cubicBezTo>
                <a:cubicBezTo>
                  <a:pt x="185" y="221"/>
                  <a:pt x="173" y="216"/>
                  <a:pt x="163" y="220"/>
                </a:cubicBezTo>
                <a:cubicBezTo>
                  <a:pt x="160" y="214"/>
                  <a:pt x="160" y="214"/>
                  <a:pt x="160" y="214"/>
                </a:cubicBezTo>
                <a:cubicBezTo>
                  <a:pt x="166" y="212"/>
                  <a:pt x="173" y="211"/>
                  <a:pt x="179" y="214"/>
                </a:cubicBezTo>
                <a:cubicBezTo>
                  <a:pt x="191" y="203"/>
                  <a:pt x="185" y="182"/>
                  <a:pt x="171" y="179"/>
                </a:cubicBezTo>
                <a:cubicBezTo>
                  <a:pt x="195" y="157"/>
                  <a:pt x="173" y="131"/>
                  <a:pt x="154" y="141"/>
                </a:cubicBezTo>
                <a:cubicBezTo>
                  <a:pt x="135" y="152"/>
                  <a:pt x="139" y="182"/>
                  <a:pt x="155" y="192"/>
                </a:cubicBezTo>
                <a:close/>
                <a:moveTo>
                  <a:pt x="231" y="86"/>
                </a:moveTo>
                <a:cubicBezTo>
                  <a:pt x="262" y="88"/>
                  <a:pt x="262" y="128"/>
                  <a:pt x="237" y="128"/>
                </a:cubicBezTo>
                <a:cubicBezTo>
                  <a:pt x="227" y="152"/>
                  <a:pt x="202" y="144"/>
                  <a:pt x="204" y="119"/>
                </a:cubicBezTo>
                <a:cubicBezTo>
                  <a:pt x="187" y="115"/>
                  <a:pt x="183" y="100"/>
                  <a:pt x="196" y="88"/>
                </a:cubicBezTo>
                <a:cubicBezTo>
                  <a:pt x="207" y="85"/>
                  <a:pt x="214" y="74"/>
                  <a:pt x="211" y="63"/>
                </a:cubicBezTo>
                <a:cubicBezTo>
                  <a:pt x="215" y="60"/>
                  <a:pt x="218" y="57"/>
                  <a:pt x="220" y="53"/>
                </a:cubicBezTo>
                <a:cubicBezTo>
                  <a:pt x="238" y="53"/>
                  <a:pt x="241" y="76"/>
                  <a:pt x="231" y="86"/>
                </a:cubicBezTo>
                <a:close/>
                <a:moveTo>
                  <a:pt x="195" y="23"/>
                </a:moveTo>
                <a:cubicBezTo>
                  <a:pt x="188" y="6"/>
                  <a:pt x="163" y="0"/>
                  <a:pt x="147" y="7"/>
                </a:cubicBezTo>
                <a:cubicBezTo>
                  <a:pt x="128" y="16"/>
                  <a:pt x="134" y="34"/>
                  <a:pt x="145" y="47"/>
                </a:cubicBezTo>
                <a:cubicBezTo>
                  <a:pt x="132" y="57"/>
                  <a:pt x="132" y="80"/>
                  <a:pt x="144" y="91"/>
                </a:cubicBezTo>
                <a:cubicBezTo>
                  <a:pt x="131" y="103"/>
                  <a:pt x="131" y="128"/>
                  <a:pt x="145" y="139"/>
                </a:cubicBezTo>
                <a:cubicBezTo>
                  <a:pt x="131" y="152"/>
                  <a:pt x="131" y="177"/>
                  <a:pt x="143" y="190"/>
                </a:cubicBezTo>
                <a:cubicBezTo>
                  <a:pt x="131" y="200"/>
                  <a:pt x="131" y="225"/>
                  <a:pt x="143" y="234"/>
                </a:cubicBezTo>
                <a:cubicBezTo>
                  <a:pt x="141" y="245"/>
                  <a:pt x="145" y="255"/>
                  <a:pt x="154" y="261"/>
                </a:cubicBezTo>
                <a:cubicBezTo>
                  <a:pt x="165" y="267"/>
                  <a:pt x="176" y="265"/>
                  <a:pt x="185" y="257"/>
                </a:cubicBezTo>
                <a:cubicBezTo>
                  <a:pt x="193" y="260"/>
                  <a:pt x="203" y="259"/>
                  <a:pt x="210" y="253"/>
                </a:cubicBezTo>
                <a:cubicBezTo>
                  <a:pt x="216" y="248"/>
                  <a:pt x="219" y="241"/>
                  <a:pt x="219" y="233"/>
                </a:cubicBezTo>
                <a:cubicBezTo>
                  <a:pt x="237" y="233"/>
                  <a:pt x="250" y="215"/>
                  <a:pt x="245" y="197"/>
                </a:cubicBezTo>
                <a:cubicBezTo>
                  <a:pt x="259" y="191"/>
                  <a:pt x="266" y="176"/>
                  <a:pt x="267" y="161"/>
                </a:cubicBezTo>
                <a:cubicBezTo>
                  <a:pt x="268" y="149"/>
                  <a:pt x="266" y="134"/>
                  <a:pt x="256" y="126"/>
                </a:cubicBezTo>
                <a:cubicBezTo>
                  <a:pt x="269" y="111"/>
                  <a:pt x="260" y="86"/>
                  <a:pt x="241" y="81"/>
                </a:cubicBezTo>
                <a:cubicBezTo>
                  <a:pt x="247" y="66"/>
                  <a:pt x="238" y="47"/>
                  <a:pt x="222" y="46"/>
                </a:cubicBezTo>
                <a:cubicBezTo>
                  <a:pt x="222" y="33"/>
                  <a:pt x="208" y="20"/>
                  <a:pt x="195" y="23"/>
                </a:cubicBezTo>
                <a:close/>
                <a:moveTo>
                  <a:pt x="70" y="116"/>
                </a:moveTo>
                <a:cubicBezTo>
                  <a:pt x="75" y="124"/>
                  <a:pt x="83" y="125"/>
                  <a:pt x="90" y="120"/>
                </a:cubicBezTo>
                <a:cubicBezTo>
                  <a:pt x="89" y="111"/>
                  <a:pt x="93" y="103"/>
                  <a:pt x="100" y="98"/>
                </a:cubicBezTo>
                <a:cubicBezTo>
                  <a:pt x="104" y="103"/>
                  <a:pt x="104" y="103"/>
                  <a:pt x="104" y="103"/>
                </a:cubicBezTo>
                <a:cubicBezTo>
                  <a:pt x="99" y="107"/>
                  <a:pt x="96" y="112"/>
                  <a:pt x="96" y="119"/>
                </a:cubicBezTo>
                <a:cubicBezTo>
                  <a:pt x="97" y="124"/>
                  <a:pt x="100" y="130"/>
                  <a:pt x="105" y="132"/>
                </a:cubicBezTo>
                <a:cubicBezTo>
                  <a:pt x="103" y="138"/>
                  <a:pt x="103" y="138"/>
                  <a:pt x="103" y="138"/>
                </a:cubicBezTo>
                <a:cubicBezTo>
                  <a:pt x="98" y="136"/>
                  <a:pt x="94" y="132"/>
                  <a:pt x="92" y="126"/>
                </a:cubicBezTo>
                <a:cubicBezTo>
                  <a:pt x="83" y="132"/>
                  <a:pt x="72" y="130"/>
                  <a:pt x="66" y="122"/>
                </a:cubicBezTo>
                <a:cubicBezTo>
                  <a:pt x="61" y="126"/>
                  <a:pt x="55" y="128"/>
                  <a:pt x="49" y="128"/>
                </a:cubicBezTo>
                <a:cubicBezTo>
                  <a:pt x="51" y="132"/>
                  <a:pt x="52" y="135"/>
                  <a:pt x="52" y="139"/>
                </a:cubicBezTo>
                <a:cubicBezTo>
                  <a:pt x="67" y="136"/>
                  <a:pt x="79" y="143"/>
                  <a:pt x="83" y="159"/>
                </a:cubicBezTo>
                <a:cubicBezTo>
                  <a:pt x="88" y="158"/>
                  <a:pt x="94" y="159"/>
                  <a:pt x="98" y="163"/>
                </a:cubicBezTo>
                <a:cubicBezTo>
                  <a:pt x="104" y="160"/>
                  <a:pt x="112" y="160"/>
                  <a:pt x="118" y="163"/>
                </a:cubicBezTo>
                <a:cubicBezTo>
                  <a:pt x="128" y="148"/>
                  <a:pt x="124" y="129"/>
                  <a:pt x="111" y="117"/>
                </a:cubicBezTo>
                <a:cubicBezTo>
                  <a:pt x="127" y="104"/>
                  <a:pt x="130" y="84"/>
                  <a:pt x="116" y="68"/>
                </a:cubicBezTo>
                <a:cubicBezTo>
                  <a:pt x="127" y="55"/>
                  <a:pt x="132" y="29"/>
                  <a:pt x="115" y="17"/>
                </a:cubicBezTo>
                <a:cubicBezTo>
                  <a:pt x="100" y="6"/>
                  <a:pt x="85" y="19"/>
                  <a:pt x="77" y="31"/>
                </a:cubicBezTo>
                <a:cubicBezTo>
                  <a:pt x="62" y="25"/>
                  <a:pt x="48" y="41"/>
                  <a:pt x="57" y="56"/>
                </a:cubicBezTo>
                <a:cubicBezTo>
                  <a:pt x="67" y="73"/>
                  <a:pt x="95" y="76"/>
                  <a:pt x="97" y="56"/>
                </a:cubicBezTo>
                <a:cubicBezTo>
                  <a:pt x="90" y="55"/>
                  <a:pt x="85" y="52"/>
                  <a:pt x="80" y="47"/>
                </a:cubicBezTo>
                <a:cubicBezTo>
                  <a:pt x="86" y="43"/>
                  <a:pt x="86" y="43"/>
                  <a:pt x="86" y="43"/>
                </a:cubicBezTo>
                <a:cubicBezTo>
                  <a:pt x="93" y="52"/>
                  <a:pt x="107" y="52"/>
                  <a:pt x="111" y="40"/>
                </a:cubicBezTo>
                <a:cubicBezTo>
                  <a:pt x="117" y="42"/>
                  <a:pt x="117" y="42"/>
                  <a:pt x="117" y="42"/>
                </a:cubicBezTo>
                <a:cubicBezTo>
                  <a:pt x="115" y="48"/>
                  <a:pt x="110" y="53"/>
                  <a:pt x="103" y="55"/>
                </a:cubicBezTo>
                <a:cubicBezTo>
                  <a:pt x="103" y="69"/>
                  <a:pt x="92" y="77"/>
                  <a:pt x="79" y="76"/>
                </a:cubicBezTo>
                <a:cubicBezTo>
                  <a:pt x="84" y="86"/>
                  <a:pt x="82" y="98"/>
                  <a:pt x="72" y="103"/>
                </a:cubicBezTo>
                <a:cubicBezTo>
                  <a:pt x="73" y="107"/>
                  <a:pt x="72" y="112"/>
                  <a:pt x="70" y="116"/>
                </a:cubicBezTo>
                <a:close/>
                <a:moveTo>
                  <a:pt x="98" y="171"/>
                </a:moveTo>
                <a:cubicBezTo>
                  <a:pt x="86" y="160"/>
                  <a:pt x="73" y="165"/>
                  <a:pt x="77" y="181"/>
                </a:cubicBezTo>
                <a:cubicBezTo>
                  <a:pt x="59" y="189"/>
                  <a:pt x="61" y="209"/>
                  <a:pt x="79" y="211"/>
                </a:cubicBezTo>
                <a:cubicBezTo>
                  <a:pt x="81" y="202"/>
                  <a:pt x="88" y="197"/>
                  <a:pt x="97" y="195"/>
                </a:cubicBezTo>
                <a:cubicBezTo>
                  <a:pt x="98" y="201"/>
                  <a:pt x="98" y="201"/>
                  <a:pt x="98" y="201"/>
                </a:cubicBezTo>
                <a:cubicBezTo>
                  <a:pt x="81" y="205"/>
                  <a:pt x="82" y="225"/>
                  <a:pt x="96" y="231"/>
                </a:cubicBezTo>
                <a:cubicBezTo>
                  <a:pt x="94" y="237"/>
                  <a:pt x="94" y="237"/>
                  <a:pt x="94" y="237"/>
                </a:cubicBezTo>
                <a:cubicBezTo>
                  <a:pt x="86" y="234"/>
                  <a:pt x="80" y="227"/>
                  <a:pt x="79" y="218"/>
                </a:cubicBezTo>
                <a:cubicBezTo>
                  <a:pt x="56" y="215"/>
                  <a:pt x="51" y="189"/>
                  <a:pt x="69" y="177"/>
                </a:cubicBezTo>
                <a:cubicBezTo>
                  <a:pt x="69" y="171"/>
                  <a:pt x="72" y="165"/>
                  <a:pt x="77" y="162"/>
                </a:cubicBezTo>
                <a:cubicBezTo>
                  <a:pt x="73" y="142"/>
                  <a:pt x="55" y="143"/>
                  <a:pt x="43" y="149"/>
                </a:cubicBezTo>
                <a:cubicBezTo>
                  <a:pt x="48" y="139"/>
                  <a:pt x="47" y="126"/>
                  <a:pt x="31" y="125"/>
                </a:cubicBezTo>
                <a:cubicBezTo>
                  <a:pt x="13" y="125"/>
                  <a:pt x="6" y="145"/>
                  <a:pt x="8" y="161"/>
                </a:cubicBezTo>
                <a:cubicBezTo>
                  <a:pt x="9" y="177"/>
                  <a:pt x="16" y="188"/>
                  <a:pt x="31" y="194"/>
                </a:cubicBezTo>
                <a:cubicBezTo>
                  <a:pt x="25" y="214"/>
                  <a:pt x="37" y="230"/>
                  <a:pt x="57" y="225"/>
                </a:cubicBezTo>
                <a:cubicBezTo>
                  <a:pt x="54" y="245"/>
                  <a:pt x="67" y="256"/>
                  <a:pt x="85" y="249"/>
                </a:cubicBezTo>
                <a:cubicBezTo>
                  <a:pt x="111" y="276"/>
                  <a:pt x="141" y="242"/>
                  <a:pt x="116" y="212"/>
                </a:cubicBezTo>
                <a:cubicBezTo>
                  <a:pt x="127" y="202"/>
                  <a:pt x="130" y="184"/>
                  <a:pt x="119" y="172"/>
                </a:cubicBezTo>
                <a:cubicBezTo>
                  <a:pt x="113" y="166"/>
                  <a:pt x="104" y="166"/>
                  <a:pt x="98" y="171"/>
                </a:cubicBezTo>
                <a:close/>
                <a:moveTo>
                  <a:pt x="18" y="122"/>
                </a:moveTo>
                <a:cubicBezTo>
                  <a:pt x="26" y="118"/>
                  <a:pt x="32" y="118"/>
                  <a:pt x="41" y="121"/>
                </a:cubicBezTo>
                <a:cubicBezTo>
                  <a:pt x="54" y="125"/>
                  <a:pt x="75" y="113"/>
                  <a:pt x="62" y="99"/>
                </a:cubicBezTo>
                <a:cubicBezTo>
                  <a:pt x="75" y="100"/>
                  <a:pt x="80" y="83"/>
                  <a:pt x="70" y="75"/>
                </a:cubicBezTo>
                <a:cubicBezTo>
                  <a:pt x="60" y="72"/>
                  <a:pt x="52" y="63"/>
                  <a:pt x="48" y="53"/>
                </a:cubicBezTo>
                <a:cubicBezTo>
                  <a:pt x="30" y="53"/>
                  <a:pt x="28" y="76"/>
                  <a:pt x="38" y="86"/>
                </a:cubicBezTo>
                <a:cubicBezTo>
                  <a:pt x="19" y="85"/>
                  <a:pt x="6" y="108"/>
                  <a:pt x="18" y="122"/>
                </a:cubicBezTo>
                <a:close/>
              </a:path>
            </a:pathLst>
          </a:custGeom>
          <a:solidFill>
            <a:srgbClr val="FFFFFF"/>
          </a:solidFill>
          <a:ln w="27"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86" name="Group 72"/>
          <p:cNvGrpSpPr/>
          <p:nvPr/>
        </p:nvGrpSpPr>
        <p:grpSpPr>
          <a:xfrm>
            <a:off x="381000" y="1276351"/>
            <a:ext cx="2362200" cy="1015663"/>
            <a:chOff x="141514" y="1276351"/>
            <a:chExt cx="4049486" cy="1128141"/>
          </a:xfrm>
        </p:grpSpPr>
        <p:sp>
          <p:nvSpPr>
            <p:cNvPr id="87" name="TextBox 86"/>
            <p:cNvSpPr txBox="1"/>
            <p:nvPr/>
          </p:nvSpPr>
          <p:spPr>
            <a:xfrm>
              <a:off x="141514" y="1276351"/>
              <a:ext cx="2090057" cy="1128141"/>
            </a:xfrm>
            <a:prstGeom prst="rect">
              <a:avLst/>
            </a:prstGeom>
            <a:noFill/>
          </p:spPr>
          <p:txBody>
            <a:bodyPr wrap="square" rtlCol="0">
              <a:spAutoFit/>
            </a:bodyPr>
            <a:lstStyle/>
            <a:p>
              <a:r>
                <a:rPr lang="id-ID" sz="6000" spc="-300" dirty="0" smtClean="0">
                  <a:solidFill>
                    <a:srgbClr val="C0504D"/>
                  </a:solidFill>
                  <a:latin typeface="Bebas Neue" pitchFamily="34" charset="0"/>
                </a:rPr>
                <a:t>01</a:t>
              </a:r>
              <a:endParaRPr lang="en-US" sz="6000" spc="-300" dirty="0">
                <a:solidFill>
                  <a:srgbClr val="C0504D"/>
                </a:solidFill>
                <a:latin typeface="Bebas Neue" pitchFamily="34" charset="0"/>
              </a:endParaRPr>
            </a:p>
          </p:txBody>
        </p:sp>
        <p:sp>
          <p:nvSpPr>
            <p:cNvPr id="88" name="Content Placeholder 2"/>
            <p:cNvSpPr txBox="1">
              <a:spLocks/>
            </p:cNvSpPr>
            <p:nvPr/>
          </p:nvSpPr>
          <p:spPr>
            <a:xfrm>
              <a:off x="1238672" y="1373079"/>
              <a:ext cx="2952328" cy="8342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id-ID" sz="1200" b="1" dirty="0" smtClean="0">
                  <a:solidFill>
                    <a:schemeClr val="bg1">
                      <a:lumMod val="95000"/>
                    </a:schemeClr>
                  </a:solidFill>
                </a:rPr>
                <a:t>Strategic Code</a:t>
              </a:r>
              <a:r>
                <a:rPr lang="en-US" sz="1200" b="1" dirty="0" smtClean="0">
                  <a:solidFill>
                    <a:schemeClr val="bg1">
                      <a:lumMod val="95000"/>
                    </a:schemeClr>
                  </a:solidFill>
                </a:rPr>
                <a:t/>
              </a:r>
              <a:br>
                <a:rPr lang="en-US" sz="1200" b="1" dirty="0" smtClean="0">
                  <a:solidFill>
                    <a:schemeClr val="bg1">
                      <a:lumMod val="95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grpSp>
        <p:nvGrpSpPr>
          <p:cNvPr id="89" name="Group 72"/>
          <p:cNvGrpSpPr/>
          <p:nvPr/>
        </p:nvGrpSpPr>
        <p:grpSpPr>
          <a:xfrm>
            <a:off x="381000" y="2266950"/>
            <a:ext cx="2362200" cy="1015663"/>
            <a:chOff x="141514" y="1276351"/>
            <a:chExt cx="4049486" cy="1128141"/>
          </a:xfrm>
        </p:grpSpPr>
        <p:sp>
          <p:nvSpPr>
            <p:cNvPr id="90" name="TextBox 89"/>
            <p:cNvSpPr txBox="1"/>
            <p:nvPr/>
          </p:nvSpPr>
          <p:spPr>
            <a:xfrm>
              <a:off x="141514" y="1276351"/>
              <a:ext cx="2090057" cy="1128141"/>
            </a:xfrm>
            <a:prstGeom prst="rect">
              <a:avLst/>
            </a:prstGeom>
            <a:noFill/>
          </p:spPr>
          <p:txBody>
            <a:bodyPr wrap="square" rtlCol="0">
              <a:spAutoFit/>
            </a:bodyPr>
            <a:lstStyle/>
            <a:p>
              <a:r>
                <a:rPr lang="id-ID" sz="6000" spc="-300" dirty="0" smtClean="0">
                  <a:solidFill>
                    <a:srgbClr val="C0504D"/>
                  </a:solidFill>
                  <a:latin typeface="Bebas Neue" pitchFamily="34" charset="0"/>
                </a:rPr>
                <a:t>02</a:t>
              </a:r>
              <a:endParaRPr lang="en-US" sz="6000" spc="-300" dirty="0">
                <a:solidFill>
                  <a:srgbClr val="C0504D"/>
                </a:solidFill>
                <a:latin typeface="Bebas Neue" pitchFamily="34" charset="0"/>
              </a:endParaRPr>
            </a:p>
          </p:txBody>
        </p:sp>
        <p:sp>
          <p:nvSpPr>
            <p:cNvPr id="91" name="Content Placeholder 2"/>
            <p:cNvSpPr txBox="1">
              <a:spLocks/>
            </p:cNvSpPr>
            <p:nvPr/>
          </p:nvSpPr>
          <p:spPr>
            <a:xfrm>
              <a:off x="1238672" y="1373079"/>
              <a:ext cx="2952328" cy="9189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id-ID" sz="1200" b="1" dirty="0" smtClean="0">
                  <a:solidFill>
                    <a:schemeClr val="bg1">
                      <a:lumMod val="95000"/>
                    </a:schemeClr>
                  </a:solidFill>
                </a:rPr>
                <a:t>Development Code</a:t>
              </a:r>
              <a:r>
                <a:rPr lang="en-US" sz="1200" b="1" dirty="0" smtClean="0">
                  <a:solidFill>
                    <a:schemeClr val="bg1">
                      <a:lumMod val="95000"/>
                    </a:schemeClr>
                  </a:solidFill>
                </a:rPr>
                <a:t/>
              </a:r>
              <a:br>
                <a:rPr lang="en-US" sz="1200" b="1" dirty="0" smtClean="0">
                  <a:solidFill>
                    <a:schemeClr val="bg1">
                      <a:lumMod val="95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grpSp>
        <p:nvGrpSpPr>
          <p:cNvPr id="92" name="Group 72"/>
          <p:cNvGrpSpPr/>
          <p:nvPr/>
        </p:nvGrpSpPr>
        <p:grpSpPr>
          <a:xfrm>
            <a:off x="381000" y="3333750"/>
            <a:ext cx="2362200" cy="1015663"/>
            <a:chOff x="141514" y="1276351"/>
            <a:chExt cx="4049486" cy="1128141"/>
          </a:xfrm>
        </p:grpSpPr>
        <p:sp>
          <p:nvSpPr>
            <p:cNvPr id="93" name="TextBox 92"/>
            <p:cNvSpPr txBox="1"/>
            <p:nvPr/>
          </p:nvSpPr>
          <p:spPr>
            <a:xfrm>
              <a:off x="141514" y="1276351"/>
              <a:ext cx="2090057" cy="1128141"/>
            </a:xfrm>
            <a:prstGeom prst="rect">
              <a:avLst/>
            </a:prstGeom>
            <a:noFill/>
          </p:spPr>
          <p:txBody>
            <a:bodyPr wrap="square" rtlCol="0">
              <a:spAutoFit/>
            </a:bodyPr>
            <a:lstStyle/>
            <a:p>
              <a:r>
                <a:rPr lang="id-ID" sz="6000" spc="-300" dirty="0" smtClean="0">
                  <a:solidFill>
                    <a:srgbClr val="C0504D"/>
                  </a:solidFill>
                  <a:latin typeface="Bebas Neue" pitchFamily="34" charset="0"/>
                </a:rPr>
                <a:t>03</a:t>
              </a:r>
              <a:endParaRPr lang="en-US" sz="6000" spc="-300" dirty="0">
                <a:solidFill>
                  <a:srgbClr val="C0504D"/>
                </a:solidFill>
                <a:latin typeface="Bebas Neue" pitchFamily="34" charset="0"/>
              </a:endParaRPr>
            </a:p>
          </p:txBody>
        </p:sp>
        <p:sp>
          <p:nvSpPr>
            <p:cNvPr id="94" name="Content Placeholder 2"/>
            <p:cNvSpPr txBox="1">
              <a:spLocks/>
            </p:cNvSpPr>
            <p:nvPr/>
          </p:nvSpPr>
          <p:spPr>
            <a:xfrm>
              <a:off x="1238673" y="1373079"/>
              <a:ext cx="2952327" cy="7414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id-ID" sz="1200" b="1" dirty="0" smtClean="0">
                  <a:solidFill>
                    <a:schemeClr val="bg1">
                      <a:lumMod val="95000"/>
                    </a:schemeClr>
                  </a:solidFill>
                </a:rPr>
                <a:t>Business Code</a:t>
              </a:r>
              <a:r>
                <a:rPr lang="en-US" sz="1200" b="1" dirty="0" smtClean="0">
                  <a:solidFill>
                    <a:schemeClr val="bg1">
                      <a:lumMod val="95000"/>
                    </a:schemeClr>
                  </a:solidFill>
                </a:rPr>
                <a:t/>
              </a:r>
              <a:br>
                <a:rPr lang="en-US" sz="1200" b="1" dirty="0" smtClean="0">
                  <a:solidFill>
                    <a:schemeClr val="bg1">
                      <a:lumMod val="95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grpSp>
        <p:nvGrpSpPr>
          <p:cNvPr id="95" name="Group 72"/>
          <p:cNvGrpSpPr/>
          <p:nvPr/>
        </p:nvGrpSpPr>
        <p:grpSpPr>
          <a:xfrm>
            <a:off x="6096000" y="1276350"/>
            <a:ext cx="2438400" cy="1015663"/>
            <a:chOff x="1057381" y="1266978"/>
            <a:chExt cx="4535545" cy="1253075"/>
          </a:xfrm>
        </p:grpSpPr>
        <p:sp>
          <p:nvSpPr>
            <p:cNvPr id="96" name="TextBox 95"/>
            <p:cNvSpPr txBox="1"/>
            <p:nvPr/>
          </p:nvSpPr>
          <p:spPr>
            <a:xfrm>
              <a:off x="4072034" y="1266978"/>
              <a:ext cx="1520892" cy="1253075"/>
            </a:xfrm>
            <a:prstGeom prst="rect">
              <a:avLst/>
            </a:prstGeom>
            <a:noFill/>
          </p:spPr>
          <p:txBody>
            <a:bodyPr wrap="square" rtlCol="0">
              <a:spAutoFit/>
            </a:bodyPr>
            <a:lstStyle/>
            <a:p>
              <a:r>
                <a:rPr lang="id-ID" sz="6000" spc="-150" dirty="0" smtClean="0">
                  <a:solidFill>
                    <a:srgbClr val="C0504D"/>
                  </a:solidFill>
                  <a:latin typeface="Bebas Neue" pitchFamily="34" charset="0"/>
                </a:rPr>
                <a:t>04</a:t>
              </a:r>
              <a:endParaRPr lang="en-US" sz="6000" spc="-150" dirty="0">
                <a:solidFill>
                  <a:srgbClr val="C0504D"/>
                </a:solidFill>
                <a:latin typeface="Bebas Neue" pitchFamily="34" charset="0"/>
              </a:endParaRPr>
            </a:p>
          </p:txBody>
        </p:sp>
        <p:sp>
          <p:nvSpPr>
            <p:cNvPr id="97" name="Content Placeholder 2"/>
            <p:cNvSpPr txBox="1">
              <a:spLocks/>
            </p:cNvSpPr>
            <p:nvPr/>
          </p:nvSpPr>
          <p:spPr>
            <a:xfrm>
              <a:off x="1057381" y="1373079"/>
              <a:ext cx="3133618" cy="9189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lumMod val="95000"/>
                    </a:schemeClr>
                  </a:solidFill>
                </a:rPr>
                <a:t>Password  Code</a:t>
              </a:r>
              <a:r>
                <a:rPr lang="en-US" sz="1200" b="1" dirty="0" smtClean="0">
                  <a:solidFill>
                    <a:schemeClr val="bg1">
                      <a:lumMod val="95000"/>
                    </a:schemeClr>
                  </a:solidFill>
                </a:rPr>
                <a:t/>
              </a:r>
              <a:br>
                <a:rPr lang="en-US" sz="1200" b="1" dirty="0" smtClean="0">
                  <a:solidFill>
                    <a:schemeClr val="bg1">
                      <a:lumMod val="95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grpSp>
        <p:nvGrpSpPr>
          <p:cNvPr id="98" name="Group 72"/>
          <p:cNvGrpSpPr/>
          <p:nvPr/>
        </p:nvGrpSpPr>
        <p:grpSpPr>
          <a:xfrm>
            <a:off x="6096000" y="2275814"/>
            <a:ext cx="2438400" cy="1015663"/>
            <a:chOff x="1057381" y="1266978"/>
            <a:chExt cx="4535545" cy="1253075"/>
          </a:xfrm>
        </p:grpSpPr>
        <p:sp>
          <p:nvSpPr>
            <p:cNvPr id="99" name="TextBox 98"/>
            <p:cNvSpPr txBox="1"/>
            <p:nvPr/>
          </p:nvSpPr>
          <p:spPr>
            <a:xfrm>
              <a:off x="4072034" y="1266978"/>
              <a:ext cx="1520892" cy="1253075"/>
            </a:xfrm>
            <a:prstGeom prst="rect">
              <a:avLst/>
            </a:prstGeom>
            <a:noFill/>
          </p:spPr>
          <p:txBody>
            <a:bodyPr wrap="square" rtlCol="0">
              <a:spAutoFit/>
            </a:bodyPr>
            <a:lstStyle/>
            <a:p>
              <a:r>
                <a:rPr lang="id-ID" sz="6000" spc="-150" dirty="0" smtClean="0">
                  <a:solidFill>
                    <a:srgbClr val="C0504D"/>
                  </a:solidFill>
                  <a:latin typeface="Bebas Neue" pitchFamily="34" charset="0"/>
                </a:rPr>
                <a:t>05</a:t>
              </a:r>
              <a:endParaRPr lang="en-US" sz="6000" spc="-150" dirty="0">
                <a:solidFill>
                  <a:srgbClr val="C0504D"/>
                </a:solidFill>
                <a:latin typeface="Bebas Neue" pitchFamily="34" charset="0"/>
              </a:endParaRPr>
            </a:p>
          </p:txBody>
        </p:sp>
        <p:sp>
          <p:nvSpPr>
            <p:cNvPr id="100" name="Content Placeholder 2"/>
            <p:cNvSpPr txBox="1">
              <a:spLocks/>
            </p:cNvSpPr>
            <p:nvPr/>
          </p:nvSpPr>
          <p:spPr>
            <a:xfrm>
              <a:off x="1057381" y="1373079"/>
              <a:ext cx="3133618" cy="9189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lumMod val="95000"/>
                    </a:schemeClr>
                  </a:solidFill>
                </a:rPr>
                <a:t>Distribution Code</a:t>
              </a:r>
              <a:r>
                <a:rPr lang="en-US" sz="1200" b="1" dirty="0" smtClean="0">
                  <a:solidFill>
                    <a:schemeClr val="bg1">
                      <a:lumMod val="95000"/>
                    </a:schemeClr>
                  </a:solidFill>
                </a:rPr>
                <a:t/>
              </a:r>
              <a:br>
                <a:rPr lang="en-US" sz="1200" b="1" dirty="0" smtClean="0">
                  <a:solidFill>
                    <a:schemeClr val="bg1">
                      <a:lumMod val="95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grpSp>
        <p:nvGrpSpPr>
          <p:cNvPr id="103" name="Group 72"/>
          <p:cNvGrpSpPr/>
          <p:nvPr/>
        </p:nvGrpSpPr>
        <p:grpSpPr>
          <a:xfrm>
            <a:off x="6096000" y="3355016"/>
            <a:ext cx="2438400" cy="1015663"/>
            <a:chOff x="1057381" y="1266978"/>
            <a:chExt cx="4535545" cy="1253075"/>
          </a:xfrm>
        </p:grpSpPr>
        <p:sp>
          <p:nvSpPr>
            <p:cNvPr id="104" name="TextBox 103"/>
            <p:cNvSpPr txBox="1"/>
            <p:nvPr/>
          </p:nvSpPr>
          <p:spPr>
            <a:xfrm>
              <a:off x="4072034" y="1266978"/>
              <a:ext cx="1520892" cy="1253075"/>
            </a:xfrm>
            <a:prstGeom prst="rect">
              <a:avLst/>
            </a:prstGeom>
            <a:noFill/>
          </p:spPr>
          <p:txBody>
            <a:bodyPr wrap="square" rtlCol="0">
              <a:spAutoFit/>
            </a:bodyPr>
            <a:lstStyle/>
            <a:p>
              <a:r>
                <a:rPr lang="id-ID" sz="6000" spc="-150" dirty="0" smtClean="0">
                  <a:solidFill>
                    <a:srgbClr val="C0504D"/>
                  </a:solidFill>
                  <a:latin typeface="Bebas Neue" pitchFamily="34" charset="0"/>
                </a:rPr>
                <a:t>06</a:t>
              </a:r>
              <a:endParaRPr lang="en-US" sz="6000" spc="-150" dirty="0">
                <a:solidFill>
                  <a:srgbClr val="C0504D"/>
                </a:solidFill>
                <a:latin typeface="Bebas Neue" pitchFamily="34" charset="0"/>
              </a:endParaRPr>
            </a:p>
          </p:txBody>
        </p:sp>
        <p:sp>
          <p:nvSpPr>
            <p:cNvPr id="105" name="Content Placeholder 2"/>
            <p:cNvSpPr txBox="1">
              <a:spLocks/>
            </p:cNvSpPr>
            <p:nvPr/>
          </p:nvSpPr>
          <p:spPr>
            <a:xfrm>
              <a:off x="1057381" y="1373079"/>
              <a:ext cx="3133618" cy="9189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lumMod val="95000"/>
                    </a:schemeClr>
                  </a:solidFill>
                </a:rPr>
                <a:t>Brain Storming Code</a:t>
              </a:r>
              <a:r>
                <a:rPr lang="en-US" sz="1200" b="1" dirty="0" smtClean="0">
                  <a:solidFill>
                    <a:schemeClr val="bg1">
                      <a:lumMod val="95000"/>
                    </a:schemeClr>
                  </a:solidFill>
                </a:rPr>
                <a:t/>
              </a:r>
              <a:br>
                <a:rPr lang="en-US" sz="1200" b="1" dirty="0" smtClean="0">
                  <a:solidFill>
                    <a:schemeClr val="bg1">
                      <a:lumMod val="95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sp>
        <p:nvSpPr>
          <p:cNvPr id="32" name="Title 13"/>
          <p:cNvSpPr txBox="1">
            <a:spLocks/>
          </p:cNvSpPr>
          <p:nvPr/>
        </p:nvSpPr>
        <p:spPr>
          <a:xfrm>
            <a:off x="590129"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rgbClr val="C0504D"/>
                </a:solidFill>
                <a:effectLst/>
                <a:uLnTx/>
                <a:uFillTx/>
                <a:ea typeface="+mj-ea"/>
                <a:cs typeface="+mj-cs"/>
              </a:rPr>
              <a:t>Brain Storming</a:t>
            </a:r>
            <a:endParaRPr kumimoji="0" lang="en-US" sz="2800" i="0" u="none" strike="noStrike" kern="1200" cap="none" spc="0" normalizeH="0" baseline="0" noProof="0" dirty="0">
              <a:ln>
                <a:noFill/>
              </a:ln>
              <a:solidFill>
                <a:srgbClr val="C0504D"/>
              </a:solidFill>
              <a:effectLst/>
              <a:uLnTx/>
              <a:uFillTx/>
              <a:ea typeface="+mj-ea"/>
              <a:cs typeface="+mj-cs"/>
            </a:endParaRPr>
          </a:p>
        </p:txBody>
      </p:sp>
      <p:pic>
        <p:nvPicPr>
          <p:cNvPr id="33" name="Picture 32" descr="Color_16x9.png"/>
          <p:cNvPicPr>
            <a:picLocks noChangeAspect="1"/>
          </p:cNvPicPr>
          <p:nvPr/>
        </p:nvPicPr>
        <p:blipFill>
          <a:blip r:embed="rId3" cstate="print"/>
          <a:stretch>
            <a:fillRect/>
          </a:stretch>
        </p:blipFill>
        <p:spPr>
          <a:xfrm>
            <a:off x="3441428" y="755352"/>
            <a:ext cx="2194560" cy="17145"/>
          </a:xfrm>
          <a:prstGeom prst="rect">
            <a:avLst/>
          </a:prstGeom>
        </p:spPr>
      </p:pic>
      <p:sp>
        <p:nvSpPr>
          <p:cNvPr id="34" name="Subtitle 2"/>
          <p:cNvSpPr>
            <a:spLocks noGrp="1"/>
          </p:cNvSpPr>
          <p:nvPr>
            <p:ph type="subTitle" idx="1"/>
          </p:nvPr>
        </p:nvSpPr>
        <p:spPr>
          <a:xfrm>
            <a:off x="558230" y="760118"/>
            <a:ext cx="7899970" cy="276999"/>
          </a:xfrm>
        </p:spPr>
        <p:txBody>
          <a:bodyPr wrap="square">
            <a:spAutoFit/>
          </a:bodyPr>
          <a:lstStyle/>
          <a:p>
            <a:r>
              <a:rPr lang="id-ID" sz="1200" b="1" dirty="0" smtClean="0">
                <a:solidFill>
                  <a:srgbClr val="C0504D"/>
                </a:solidFill>
              </a:rPr>
              <a:t>We</a:t>
            </a:r>
            <a:r>
              <a:rPr lang="id-ID" sz="1200" dirty="0" smtClean="0">
                <a:solidFill>
                  <a:srgbClr val="C0504D"/>
                </a:solidFill>
              </a:rPr>
              <a:t> promise to make your </a:t>
            </a:r>
            <a:r>
              <a:rPr lang="id-ID" sz="1200" b="1" dirty="0" smtClean="0">
                <a:solidFill>
                  <a:srgbClr val="C0504D"/>
                </a:solidFill>
              </a:rPr>
              <a:t>life success</a:t>
            </a:r>
            <a:endParaRPr lang="en-US" sz="1200" b="1" dirty="0">
              <a:solidFill>
                <a:srgbClr val="C0504D"/>
              </a:solidFill>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par>
                                <p:cTn id="8" presetID="22" presetClass="entr" presetSubtype="8" fill="hold" grpId="0" nodeType="withEffect">
                                  <p:stCondLst>
                                    <p:cond delay="600"/>
                                  </p:stCondLst>
                                  <p:childTnLst>
                                    <p:set>
                                      <p:cBhvr>
                                        <p:cTn id="9" dur="1" fill="hold">
                                          <p:stCondLst>
                                            <p:cond delay="0"/>
                                          </p:stCondLst>
                                        </p:cTn>
                                        <p:tgtEl>
                                          <p:spTgt spid="34">
                                            <p:txEl>
                                              <p:pRg st="0" end="0"/>
                                            </p:txEl>
                                          </p:spTgt>
                                        </p:tgtEl>
                                        <p:attrNameLst>
                                          <p:attrName>style.visibility</p:attrName>
                                        </p:attrNameLst>
                                      </p:cBhvr>
                                      <p:to>
                                        <p:strVal val="visible"/>
                                      </p:to>
                                    </p:set>
                                    <p:animEffect transition="in" filter="wipe(left)">
                                      <p:cBhvr>
                                        <p:cTn id="10" dur="500"/>
                                        <p:tgtEl>
                                          <p:spTgt spid="34">
                                            <p:txEl>
                                              <p:pRg st="0" end="0"/>
                                            </p:txEl>
                                          </p:spTgt>
                                        </p:tgtEl>
                                      </p:cBhvr>
                                    </p:animEffect>
                                  </p:childTnLst>
                                </p:cTn>
                              </p:par>
                              <p:par>
                                <p:cTn id="11" presetID="16" presetClass="entr" presetSubtype="37" fill="hold" grpId="0" nodeType="withEffect">
                                  <p:stCondLst>
                                    <p:cond delay="1200"/>
                                  </p:stCondLst>
                                  <p:childTnLst>
                                    <p:set>
                                      <p:cBhvr>
                                        <p:cTn id="12" dur="1" fill="hold">
                                          <p:stCondLst>
                                            <p:cond delay="0"/>
                                          </p:stCondLst>
                                        </p:cTn>
                                        <p:tgtEl>
                                          <p:spTgt spid="3077"/>
                                        </p:tgtEl>
                                        <p:attrNameLst>
                                          <p:attrName>style.visibility</p:attrName>
                                        </p:attrNameLst>
                                      </p:cBhvr>
                                      <p:to>
                                        <p:strVal val="visible"/>
                                      </p:to>
                                    </p:set>
                                    <p:animEffect transition="in" filter="barn(outVertical)">
                                      <p:cBhvr>
                                        <p:cTn id="13" dur="2000"/>
                                        <p:tgtEl>
                                          <p:spTgt spid="3077"/>
                                        </p:tgtEl>
                                      </p:cBhvr>
                                    </p:animEffect>
                                  </p:childTnLst>
                                </p:cTn>
                              </p:par>
                              <p:par>
                                <p:cTn id="14" presetID="12" presetClass="entr" presetSubtype="8" fill="hold" nodeType="withEffect">
                                  <p:stCondLst>
                                    <p:cond delay="3200"/>
                                  </p:stCondLst>
                                  <p:childTnLst>
                                    <p:set>
                                      <p:cBhvr>
                                        <p:cTn id="15" dur="1" fill="hold">
                                          <p:stCondLst>
                                            <p:cond delay="0"/>
                                          </p:stCondLst>
                                        </p:cTn>
                                        <p:tgtEl>
                                          <p:spTgt spid="86"/>
                                        </p:tgtEl>
                                        <p:attrNameLst>
                                          <p:attrName>style.visibility</p:attrName>
                                        </p:attrNameLst>
                                      </p:cBhvr>
                                      <p:to>
                                        <p:strVal val="visible"/>
                                      </p:to>
                                    </p:set>
                                    <p:animEffect transition="in" filter="slide(fromLeft)">
                                      <p:cBhvr>
                                        <p:cTn id="16" dur="500"/>
                                        <p:tgtEl>
                                          <p:spTgt spid="86"/>
                                        </p:tgtEl>
                                      </p:cBhvr>
                                    </p:animEffect>
                                  </p:childTnLst>
                                </p:cTn>
                              </p:par>
                              <p:par>
                                <p:cTn id="17" presetID="12" presetClass="entr" presetSubtype="8" fill="hold" nodeType="withEffect">
                                  <p:stCondLst>
                                    <p:cond delay="3800"/>
                                  </p:stCondLst>
                                  <p:childTnLst>
                                    <p:set>
                                      <p:cBhvr>
                                        <p:cTn id="18" dur="1" fill="hold">
                                          <p:stCondLst>
                                            <p:cond delay="0"/>
                                          </p:stCondLst>
                                        </p:cTn>
                                        <p:tgtEl>
                                          <p:spTgt spid="89"/>
                                        </p:tgtEl>
                                        <p:attrNameLst>
                                          <p:attrName>style.visibility</p:attrName>
                                        </p:attrNameLst>
                                      </p:cBhvr>
                                      <p:to>
                                        <p:strVal val="visible"/>
                                      </p:to>
                                    </p:set>
                                    <p:animEffect transition="in" filter="slide(fromLeft)">
                                      <p:cBhvr>
                                        <p:cTn id="19" dur="500"/>
                                        <p:tgtEl>
                                          <p:spTgt spid="89"/>
                                        </p:tgtEl>
                                      </p:cBhvr>
                                    </p:animEffect>
                                  </p:childTnLst>
                                </p:cTn>
                              </p:par>
                              <p:par>
                                <p:cTn id="20" presetID="12" presetClass="entr" presetSubtype="8" fill="hold" nodeType="withEffect">
                                  <p:stCondLst>
                                    <p:cond delay="4300"/>
                                  </p:stCondLst>
                                  <p:childTnLst>
                                    <p:set>
                                      <p:cBhvr>
                                        <p:cTn id="21" dur="1" fill="hold">
                                          <p:stCondLst>
                                            <p:cond delay="0"/>
                                          </p:stCondLst>
                                        </p:cTn>
                                        <p:tgtEl>
                                          <p:spTgt spid="92"/>
                                        </p:tgtEl>
                                        <p:attrNameLst>
                                          <p:attrName>style.visibility</p:attrName>
                                        </p:attrNameLst>
                                      </p:cBhvr>
                                      <p:to>
                                        <p:strVal val="visible"/>
                                      </p:to>
                                    </p:set>
                                    <p:animEffect transition="in" filter="slide(fromLeft)">
                                      <p:cBhvr>
                                        <p:cTn id="22" dur="500"/>
                                        <p:tgtEl>
                                          <p:spTgt spid="92"/>
                                        </p:tgtEl>
                                      </p:cBhvr>
                                    </p:animEffect>
                                  </p:childTnLst>
                                </p:cTn>
                              </p:par>
                              <p:par>
                                <p:cTn id="23" presetID="12" presetClass="entr" presetSubtype="2" fill="hold" nodeType="withEffect">
                                  <p:stCondLst>
                                    <p:cond delay="4800"/>
                                  </p:stCondLst>
                                  <p:childTnLst>
                                    <p:set>
                                      <p:cBhvr>
                                        <p:cTn id="24" dur="1" fill="hold">
                                          <p:stCondLst>
                                            <p:cond delay="0"/>
                                          </p:stCondLst>
                                        </p:cTn>
                                        <p:tgtEl>
                                          <p:spTgt spid="95"/>
                                        </p:tgtEl>
                                        <p:attrNameLst>
                                          <p:attrName>style.visibility</p:attrName>
                                        </p:attrNameLst>
                                      </p:cBhvr>
                                      <p:to>
                                        <p:strVal val="visible"/>
                                      </p:to>
                                    </p:set>
                                    <p:animEffect transition="in" filter="slide(fromRight)">
                                      <p:cBhvr>
                                        <p:cTn id="25" dur="500"/>
                                        <p:tgtEl>
                                          <p:spTgt spid="95"/>
                                        </p:tgtEl>
                                      </p:cBhvr>
                                    </p:animEffect>
                                  </p:childTnLst>
                                </p:cTn>
                              </p:par>
                              <p:par>
                                <p:cTn id="26" presetID="12" presetClass="entr" presetSubtype="2" fill="hold" nodeType="withEffect">
                                  <p:stCondLst>
                                    <p:cond delay="5400"/>
                                  </p:stCondLst>
                                  <p:childTnLst>
                                    <p:set>
                                      <p:cBhvr>
                                        <p:cTn id="27" dur="1" fill="hold">
                                          <p:stCondLst>
                                            <p:cond delay="0"/>
                                          </p:stCondLst>
                                        </p:cTn>
                                        <p:tgtEl>
                                          <p:spTgt spid="98"/>
                                        </p:tgtEl>
                                        <p:attrNameLst>
                                          <p:attrName>style.visibility</p:attrName>
                                        </p:attrNameLst>
                                      </p:cBhvr>
                                      <p:to>
                                        <p:strVal val="visible"/>
                                      </p:to>
                                    </p:set>
                                    <p:animEffect transition="in" filter="slide(fromRight)">
                                      <p:cBhvr>
                                        <p:cTn id="28" dur="500"/>
                                        <p:tgtEl>
                                          <p:spTgt spid="98"/>
                                        </p:tgtEl>
                                      </p:cBhvr>
                                    </p:animEffect>
                                  </p:childTnLst>
                                </p:cTn>
                              </p:par>
                              <p:par>
                                <p:cTn id="29" presetID="12" presetClass="entr" presetSubtype="2" fill="hold" nodeType="withEffect">
                                  <p:stCondLst>
                                    <p:cond delay="5900"/>
                                  </p:stCondLst>
                                  <p:childTnLst>
                                    <p:set>
                                      <p:cBhvr>
                                        <p:cTn id="30" dur="1" fill="hold">
                                          <p:stCondLst>
                                            <p:cond delay="0"/>
                                          </p:stCondLst>
                                        </p:cTn>
                                        <p:tgtEl>
                                          <p:spTgt spid="103"/>
                                        </p:tgtEl>
                                        <p:attrNameLst>
                                          <p:attrName>style.visibility</p:attrName>
                                        </p:attrNameLst>
                                      </p:cBhvr>
                                      <p:to>
                                        <p:strVal val="visible"/>
                                      </p:to>
                                    </p:set>
                                    <p:animEffect transition="in" filter="slide(fromRight)">
                                      <p:cBhvr>
                                        <p:cTn id="31"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2" grpId="0"/>
      <p:bldP spid="3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flipH="1">
            <a:off x="0" y="3943350"/>
            <a:ext cx="9144000" cy="1200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2" name="Group 7"/>
          <p:cNvGrpSpPr/>
          <p:nvPr/>
        </p:nvGrpSpPr>
        <p:grpSpPr>
          <a:xfrm>
            <a:off x="8280400" y="514350"/>
            <a:ext cx="330200" cy="330200"/>
            <a:chOff x="8458200" y="361950"/>
            <a:chExt cx="406400" cy="406400"/>
          </a:xfrm>
        </p:grpSpPr>
        <p:sp>
          <p:nvSpPr>
            <p:cNvPr id="10" name="Oval 216"/>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1" name="Oval 217"/>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36</a:t>
              </a:r>
              <a:endParaRPr lang="en-US" sz="1200" dirty="0">
                <a:solidFill>
                  <a:schemeClr val="tx1">
                    <a:lumMod val="50000"/>
                    <a:lumOff val="50000"/>
                  </a:schemeClr>
                </a:solidFill>
              </a:endParaRPr>
            </a:p>
          </p:txBody>
        </p:sp>
      </p:grpSp>
      <p:sp>
        <p:nvSpPr>
          <p:cNvPr id="1037" name="Rectangle 13"/>
          <p:cNvSpPr>
            <a:spLocks noChangeArrowheads="1"/>
          </p:cNvSpPr>
          <p:nvPr/>
        </p:nvSpPr>
        <p:spPr bwMode="auto">
          <a:xfrm>
            <a:off x="6405563" y="2487613"/>
            <a:ext cx="65088" cy="125413"/>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76" name="Group 275"/>
          <p:cNvGrpSpPr/>
          <p:nvPr/>
        </p:nvGrpSpPr>
        <p:grpSpPr>
          <a:xfrm>
            <a:off x="4419600" y="2876550"/>
            <a:ext cx="4711998" cy="1066801"/>
            <a:chOff x="19050" y="2343150"/>
            <a:chExt cx="9122640" cy="1600201"/>
          </a:xfrm>
          <a:solidFill>
            <a:schemeClr val="accent2">
              <a:lumMod val="75000"/>
            </a:schemeClr>
          </a:solidFill>
        </p:grpSpPr>
        <p:sp>
          <p:nvSpPr>
            <p:cNvPr id="1032" name="Freeform 8"/>
            <p:cNvSpPr>
              <a:spLocks/>
            </p:cNvSpPr>
            <p:nvPr/>
          </p:nvSpPr>
          <p:spPr bwMode="auto">
            <a:xfrm>
              <a:off x="6662738" y="2516188"/>
              <a:ext cx="1447800" cy="1393825"/>
            </a:xfrm>
            <a:custGeom>
              <a:avLst/>
              <a:gdLst/>
              <a:ahLst/>
              <a:cxnLst>
                <a:cxn ang="0">
                  <a:pos x="912" y="878"/>
                </a:cxn>
                <a:cxn ang="0">
                  <a:pos x="912" y="492"/>
                </a:cxn>
                <a:cxn ang="0">
                  <a:pos x="449" y="492"/>
                </a:cxn>
                <a:cxn ang="0">
                  <a:pos x="449" y="117"/>
                </a:cxn>
                <a:cxn ang="0">
                  <a:pos x="336" y="0"/>
                </a:cxn>
                <a:cxn ang="0">
                  <a:pos x="190" y="147"/>
                </a:cxn>
                <a:cxn ang="0">
                  <a:pos x="190" y="392"/>
                </a:cxn>
                <a:cxn ang="0">
                  <a:pos x="102" y="392"/>
                </a:cxn>
                <a:cxn ang="0">
                  <a:pos x="102" y="508"/>
                </a:cxn>
                <a:cxn ang="0">
                  <a:pos x="0" y="508"/>
                </a:cxn>
                <a:cxn ang="0">
                  <a:pos x="0" y="878"/>
                </a:cxn>
                <a:cxn ang="0">
                  <a:pos x="912" y="878"/>
                </a:cxn>
              </a:cxnLst>
              <a:rect l="0" t="0" r="r" b="b"/>
              <a:pathLst>
                <a:path w="912" h="878">
                  <a:moveTo>
                    <a:pt x="912" y="878"/>
                  </a:moveTo>
                  <a:lnTo>
                    <a:pt x="912" y="492"/>
                  </a:lnTo>
                  <a:lnTo>
                    <a:pt x="449" y="492"/>
                  </a:lnTo>
                  <a:lnTo>
                    <a:pt x="449" y="117"/>
                  </a:lnTo>
                  <a:lnTo>
                    <a:pt x="336" y="0"/>
                  </a:lnTo>
                  <a:lnTo>
                    <a:pt x="190" y="147"/>
                  </a:lnTo>
                  <a:lnTo>
                    <a:pt x="190" y="392"/>
                  </a:lnTo>
                  <a:lnTo>
                    <a:pt x="102" y="392"/>
                  </a:lnTo>
                  <a:lnTo>
                    <a:pt x="102" y="508"/>
                  </a:lnTo>
                  <a:lnTo>
                    <a:pt x="0" y="508"/>
                  </a:lnTo>
                  <a:lnTo>
                    <a:pt x="0" y="878"/>
                  </a:lnTo>
                  <a:lnTo>
                    <a:pt x="912" y="8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75" name="Group 274"/>
            <p:cNvGrpSpPr/>
            <p:nvPr/>
          </p:nvGrpSpPr>
          <p:grpSpPr>
            <a:xfrm>
              <a:off x="19050" y="2343150"/>
              <a:ext cx="9122640" cy="1600201"/>
              <a:chOff x="19050" y="2343150"/>
              <a:chExt cx="9122640" cy="1600201"/>
            </a:xfrm>
            <a:grpFill/>
          </p:grpSpPr>
          <p:sp>
            <p:nvSpPr>
              <p:cNvPr id="1031" name="Freeform 7"/>
              <p:cNvSpPr>
                <a:spLocks/>
              </p:cNvSpPr>
              <p:nvPr/>
            </p:nvSpPr>
            <p:spPr bwMode="auto">
              <a:xfrm>
                <a:off x="7540625" y="2362200"/>
                <a:ext cx="1203325" cy="1547813"/>
              </a:xfrm>
              <a:custGeom>
                <a:avLst/>
                <a:gdLst/>
                <a:ahLst/>
                <a:cxnLst>
                  <a:cxn ang="0">
                    <a:pos x="327" y="419"/>
                  </a:cxn>
                  <a:cxn ang="0">
                    <a:pos x="327" y="218"/>
                  </a:cxn>
                  <a:cxn ang="0">
                    <a:pos x="187" y="218"/>
                  </a:cxn>
                  <a:cxn ang="0">
                    <a:pos x="187" y="121"/>
                  </a:cxn>
                  <a:cxn ang="0">
                    <a:pos x="136" y="121"/>
                  </a:cxn>
                  <a:cxn ang="0">
                    <a:pos x="136" y="0"/>
                  </a:cxn>
                  <a:cxn ang="0">
                    <a:pos x="64" y="0"/>
                  </a:cxn>
                  <a:cxn ang="0">
                    <a:pos x="64" y="128"/>
                  </a:cxn>
                  <a:cxn ang="0">
                    <a:pos x="7" y="128"/>
                  </a:cxn>
                  <a:cxn ang="0">
                    <a:pos x="7" y="279"/>
                  </a:cxn>
                  <a:cxn ang="0">
                    <a:pos x="0" y="419"/>
                  </a:cxn>
                  <a:cxn ang="0">
                    <a:pos x="327" y="419"/>
                  </a:cxn>
                </a:cxnLst>
                <a:rect l="0" t="0" r="r" b="b"/>
                <a:pathLst>
                  <a:path w="327" h="419">
                    <a:moveTo>
                      <a:pt x="327" y="419"/>
                    </a:moveTo>
                    <a:cubicBezTo>
                      <a:pt x="327" y="218"/>
                      <a:pt x="327" y="218"/>
                      <a:pt x="327" y="218"/>
                    </a:cubicBezTo>
                    <a:cubicBezTo>
                      <a:pt x="327" y="222"/>
                      <a:pt x="187" y="218"/>
                      <a:pt x="187" y="218"/>
                    </a:cubicBezTo>
                    <a:cubicBezTo>
                      <a:pt x="187" y="121"/>
                      <a:pt x="187" y="121"/>
                      <a:pt x="187" y="121"/>
                    </a:cubicBezTo>
                    <a:cubicBezTo>
                      <a:pt x="136" y="121"/>
                      <a:pt x="136" y="121"/>
                      <a:pt x="136" y="121"/>
                    </a:cubicBezTo>
                    <a:cubicBezTo>
                      <a:pt x="136" y="0"/>
                      <a:pt x="136" y="0"/>
                      <a:pt x="136" y="0"/>
                    </a:cubicBezTo>
                    <a:cubicBezTo>
                      <a:pt x="64" y="0"/>
                      <a:pt x="64" y="0"/>
                      <a:pt x="64" y="0"/>
                    </a:cubicBezTo>
                    <a:cubicBezTo>
                      <a:pt x="64" y="128"/>
                      <a:pt x="64" y="128"/>
                      <a:pt x="64" y="128"/>
                    </a:cubicBezTo>
                    <a:cubicBezTo>
                      <a:pt x="7" y="128"/>
                      <a:pt x="7" y="128"/>
                      <a:pt x="7" y="128"/>
                    </a:cubicBezTo>
                    <a:cubicBezTo>
                      <a:pt x="7" y="279"/>
                      <a:pt x="7" y="279"/>
                      <a:pt x="7" y="279"/>
                    </a:cubicBezTo>
                    <a:cubicBezTo>
                      <a:pt x="7" y="274"/>
                      <a:pt x="2" y="372"/>
                      <a:pt x="0" y="419"/>
                    </a:cubicBezTo>
                    <a:lnTo>
                      <a:pt x="327" y="4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74" name="Group 273"/>
              <p:cNvGrpSpPr/>
              <p:nvPr/>
            </p:nvGrpSpPr>
            <p:grpSpPr>
              <a:xfrm>
                <a:off x="19050" y="2343150"/>
                <a:ext cx="9122640" cy="1600201"/>
                <a:chOff x="19050" y="2343150"/>
                <a:chExt cx="9122640" cy="1600201"/>
              </a:xfrm>
              <a:grpFill/>
            </p:grpSpPr>
            <p:sp>
              <p:nvSpPr>
                <p:cNvPr id="1029" name="Freeform 5"/>
                <p:cNvSpPr>
                  <a:spLocks/>
                </p:cNvSpPr>
                <p:nvPr/>
              </p:nvSpPr>
              <p:spPr bwMode="auto">
                <a:xfrm>
                  <a:off x="5934075" y="2343150"/>
                  <a:ext cx="1827213" cy="1566863"/>
                </a:xfrm>
                <a:custGeom>
                  <a:avLst/>
                  <a:gdLst/>
                  <a:ahLst/>
                  <a:cxnLst>
                    <a:cxn ang="0">
                      <a:pos x="288" y="424"/>
                    </a:cxn>
                    <a:cxn ang="0">
                      <a:pos x="360" y="352"/>
                    </a:cxn>
                    <a:cxn ang="0">
                      <a:pos x="452" y="260"/>
                    </a:cxn>
                    <a:cxn ang="0">
                      <a:pos x="452" y="135"/>
                    </a:cxn>
                    <a:cxn ang="0">
                      <a:pos x="497" y="135"/>
                    </a:cxn>
                    <a:cxn ang="0">
                      <a:pos x="497" y="106"/>
                    </a:cxn>
                    <a:cxn ang="0">
                      <a:pos x="450" y="106"/>
                    </a:cxn>
                    <a:cxn ang="0">
                      <a:pos x="450" y="18"/>
                    </a:cxn>
                    <a:cxn ang="0">
                      <a:pos x="432" y="18"/>
                    </a:cxn>
                    <a:cxn ang="0">
                      <a:pos x="432" y="0"/>
                    </a:cxn>
                    <a:cxn ang="0">
                      <a:pos x="374" y="0"/>
                    </a:cxn>
                    <a:cxn ang="0">
                      <a:pos x="374" y="18"/>
                    </a:cxn>
                    <a:cxn ang="0">
                      <a:pos x="351" y="18"/>
                    </a:cxn>
                    <a:cxn ang="0">
                      <a:pos x="351" y="110"/>
                    </a:cxn>
                    <a:cxn ang="0">
                      <a:pos x="282" y="180"/>
                    </a:cxn>
                    <a:cxn ang="0">
                      <a:pos x="259" y="180"/>
                    </a:cxn>
                    <a:cxn ang="0">
                      <a:pos x="259" y="128"/>
                    </a:cxn>
                    <a:cxn ang="0">
                      <a:pos x="238" y="128"/>
                    </a:cxn>
                    <a:cxn ang="0">
                      <a:pos x="238" y="107"/>
                    </a:cxn>
                    <a:cxn ang="0">
                      <a:pos x="201" y="107"/>
                    </a:cxn>
                    <a:cxn ang="0">
                      <a:pos x="201" y="128"/>
                    </a:cxn>
                    <a:cxn ang="0">
                      <a:pos x="189" y="128"/>
                    </a:cxn>
                    <a:cxn ang="0">
                      <a:pos x="189" y="205"/>
                    </a:cxn>
                    <a:cxn ang="0">
                      <a:pos x="151" y="205"/>
                    </a:cxn>
                    <a:cxn ang="0">
                      <a:pos x="151" y="32"/>
                    </a:cxn>
                    <a:cxn ang="0">
                      <a:pos x="122" y="32"/>
                    </a:cxn>
                    <a:cxn ang="0">
                      <a:pos x="122" y="234"/>
                    </a:cxn>
                    <a:cxn ang="0">
                      <a:pos x="102" y="234"/>
                    </a:cxn>
                    <a:cxn ang="0">
                      <a:pos x="102" y="105"/>
                    </a:cxn>
                    <a:cxn ang="0">
                      <a:pos x="88" y="105"/>
                    </a:cxn>
                    <a:cxn ang="0">
                      <a:pos x="88" y="83"/>
                    </a:cxn>
                    <a:cxn ang="0">
                      <a:pos x="15" y="83"/>
                    </a:cxn>
                    <a:cxn ang="0">
                      <a:pos x="15" y="106"/>
                    </a:cxn>
                    <a:cxn ang="0">
                      <a:pos x="0" y="106"/>
                    </a:cxn>
                    <a:cxn ang="0">
                      <a:pos x="0" y="166"/>
                    </a:cxn>
                    <a:cxn ang="0">
                      <a:pos x="35" y="424"/>
                    </a:cxn>
                    <a:cxn ang="0">
                      <a:pos x="288" y="424"/>
                    </a:cxn>
                  </a:cxnLst>
                  <a:rect l="0" t="0" r="r" b="b"/>
                  <a:pathLst>
                    <a:path w="497" h="424">
                      <a:moveTo>
                        <a:pt x="288" y="424"/>
                      </a:moveTo>
                      <a:cubicBezTo>
                        <a:pt x="360" y="352"/>
                        <a:pt x="360" y="352"/>
                        <a:pt x="360" y="352"/>
                      </a:cubicBezTo>
                      <a:cubicBezTo>
                        <a:pt x="452" y="260"/>
                        <a:pt x="452" y="260"/>
                        <a:pt x="452" y="260"/>
                      </a:cubicBezTo>
                      <a:cubicBezTo>
                        <a:pt x="452" y="135"/>
                        <a:pt x="452" y="135"/>
                        <a:pt x="452" y="135"/>
                      </a:cubicBezTo>
                      <a:cubicBezTo>
                        <a:pt x="497" y="135"/>
                        <a:pt x="497" y="135"/>
                        <a:pt x="497" y="135"/>
                      </a:cubicBezTo>
                      <a:cubicBezTo>
                        <a:pt x="497" y="106"/>
                        <a:pt x="497" y="106"/>
                        <a:pt x="497" y="106"/>
                      </a:cubicBezTo>
                      <a:cubicBezTo>
                        <a:pt x="450" y="106"/>
                        <a:pt x="450" y="106"/>
                        <a:pt x="450" y="106"/>
                      </a:cubicBezTo>
                      <a:cubicBezTo>
                        <a:pt x="450" y="18"/>
                        <a:pt x="450" y="18"/>
                        <a:pt x="450" y="18"/>
                      </a:cubicBezTo>
                      <a:cubicBezTo>
                        <a:pt x="432" y="18"/>
                        <a:pt x="432" y="18"/>
                        <a:pt x="432" y="18"/>
                      </a:cubicBezTo>
                      <a:cubicBezTo>
                        <a:pt x="432" y="0"/>
                        <a:pt x="432" y="0"/>
                        <a:pt x="432" y="0"/>
                      </a:cubicBezTo>
                      <a:cubicBezTo>
                        <a:pt x="374" y="0"/>
                        <a:pt x="374" y="0"/>
                        <a:pt x="374" y="0"/>
                      </a:cubicBezTo>
                      <a:cubicBezTo>
                        <a:pt x="374" y="18"/>
                        <a:pt x="374" y="18"/>
                        <a:pt x="374" y="18"/>
                      </a:cubicBezTo>
                      <a:cubicBezTo>
                        <a:pt x="351" y="18"/>
                        <a:pt x="351" y="18"/>
                        <a:pt x="351" y="18"/>
                      </a:cubicBezTo>
                      <a:cubicBezTo>
                        <a:pt x="351" y="110"/>
                        <a:pt x="351" y="110"/>
                        <a:pt x="351" y="110"/>
                      </a:cubicBezTo>
                      <a:cubicBezTo>
                        <a:pt x="282" y="180"/>
                        <a:pt x="282" y="180"/>
                        <a:pt x="282" y="180"/>
                      </a:cubicBezTo>
                      <a:cubicBezTo>
                        <a:pt x="259" y="180"/>
                        <a:pt x="259" y="180"/>
                        <a:pt x="259" y="180"/>
                      </a:cubicBezTo>
                      <a:cubicBezTo>
                        <a:pt x="259" y="128"/>
                        <a:pt x="259" y="128"/>
                        <a:pt x="259" y="128"/>
                      </a:cubicBezTo>
                      <a:cubicBezTo>
                        <a:pt x="238" y="128"/>
                        <a:pt x="238" y="128"/>
                        <a:pt x="238" y="128"/>
                      </a:cubicBezTo>
                      <a:cubicBezTo>
                        <a:pt x="238" y="107"/>
                        <a:pt x="238" y="107"/>
                        <a:pt x="238" y="107"/>
                      </a:cubicBezTo>
                      <a:cubicBezTo>
                        <a:pt x="201" y="107"/>
                        <a:pt x="201" y="107"/>
                        <a:pt x="201" y="107"/>
                      </a:cubicBezTo>
                      <a:cubicBezTo>
                        <a:pt x="201" y="128"/>
                        <a:pt x="201" y="128"/>
                        <a:pt x="201" y="128"/>
                      </a:cubicBezTo>
                      <a:cubicBezTo>
                        <a:pt x="189" y="128"/>
                        <a:pt x="189" y="128"/>
                        <a:pt x="189" y="128"/>
                      </a:cubicBezTo>
                      <a:cubicBezTo>
                        <a:pt x="189" y="205"/>
                        <a:pt x="189" y="205"/>
                        <a:pt x="189" y="205"/>
                      </a:cubicBezTo>
                      <a:cubicBezTo>
                        <a:pt x="151" y="205"/>
                        <a:pt x="151" y="205"/>
                        <a:pt x="151" y="205"/>
                      </a:cubicBezTo>
                      <a:cubicBezTo>
                        <a:pt x="151" y="205"/>
                        <a:pt x="151" y="33"/>
                        <a:pt x="151" y="32"/>
                      </a:cubicBezTo>
                      <a:cubicBezTo>
                        <a:pt x="151" y="31"/>
                        <a:pt x="122" y="32"/>
                        <a:pt x="122" y="32"/>
                      </a:cubicBezTo>
                      <a:cubicBezTo>
                        <a:pt x="122" y="234"/>
                        <a:pt x="122" y="234"/>
                        <a:pt x="122" y="234"/>
                      </a:cubicBezTo>
                      <a:cubicBezTo>
                        <a:pt x="102" y="234"/>
                        <a:pt x="102" y="234"/>
                        <a:pt x="102" y="234"/>
                      </a:cubicBezTo>
                      <a:cubicBezTo>
                        <a:pt x="102" y="105"/>
                        <a:pt x="102" y="105"/>
                        <a:pt x="102" y="105"/>
                      </a:cubicBezTo>
                      <a:cubicBezTo>
                        <a:pt x="88" y="105"/>
                        <a:pt x="88" y="105"/>
                        <a:pt x="88" y="105"/>
                      </a:cubicBezTo>
                      <a:cubicBezTo>
                        <a:pt x="88" y="83"/>
                        <a:pt x="88" y="83"/>
                        <a:pt x="88" y="83"/>
                      </a:cubicBezTo>
                      <a:cubicBezTo>
                        <a:pt x="15" y="83"/>
                        <a:pt x="15" y="83"/>
                        <a:pt x="15" y="83"/>
                      </a:cubicBezTo>
                      <a:cubicBezTo>
                        <a:pt x="15" y="106"/>
                        <a:pt x="15" y="106"/>
                        <a:pt x="15" y="106"/>
                      </a:cubicBezTo>
                      <a:cubicBezTo>
                        <a:pt x="0" y="106"/>
                        <a:pt x="0" y="106"/>
                        <a:pt x="0" y="106"/>
                      </a:cubicBezTo>
                      <a:cubicBezTo>
                        <a:pt x="0" y="166"/>
                        <a:pt x="0" y="166"/>
                        <a:pt x="0" y="166"/>
                      </a:cubicBezTo>
                      <a:cubicBezTo>
                        <a:pt x="35" y="424"/>
                        <a:pt x="35" y="424"/>
                        <a:pt x="35" y="424"/>
                      </a:cubicBezTo>
                      <a:lnTo>
                        <a:pt x="288" y="4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73" name="Group 272"/>
                <p:cNvGrpSpPr/>
                <p:nvPr/>
              </p:nvGrpSpPr>
              <p:grpSpPr>
                <a:xfrm>
                  <a:off x="19050" y="2627313"/>
                  <a:ext cx="9122640" cy="1316038"/>
                  <a:chOff x="19050" y="2627313"/>
                  <a:chExt cx="9122640" cy="1316038"/>
                </a:xfrm>
                <a:grpFill/>
              </p:grpSpPr>
              <p:sp>
                <p:nvSpPr>
                  <p:cNvPr id="1030" name="Freeform 6"/>
                  <p:cNvSpPr>
                    <a:spLocks/>
                  </p:cNvSpPr>
                  <p:nvPr/>
                </p:nvSpPr>
                <p:spPr bwMode="auto">
                  <a:xfrm>
                    <a:off x="5341938" y="2774950"/>
                    <a:ext cx="971550" cy="1135063"/>
                  </a:xfrm>
                  <a:custGeom>
                    <a:avLst/>
                    <a:gdLst/>
                    <a:ahLst/>
                    <a:cxnLst>
                      <a:cxn ang="0">
                        <a:pos x="612" y="715"/>
                      </a:cxn>
                      <a:cxn ang="0">
                        <a:pos x="612" y="389"/>
                      </a:cxn>
                      <a:cxn ang="0">
                        <a:pos x="533" y="389"/>
                      </a:cxn>
                      <a:cxn ang="0">
                        <a:pos x="533" y="163"/>
                      </a:cxn>
                      <a:cxn ang="0">
                        <a:pos x="484" y="163"/>
                      </a:cxn>
                      <a:cxn ang="0">
                        <a:pos x="484" y="110"/>
                      </a:cxn>
                      <a:cxn ang="0">
                        <a:pos x="285" y="110"/>
                      </a:cxn>
                      <a:cxn ang="0">
                        <a:pos x="285" y="170"/>
                      </a:cxn>
                      <a:cxn ang="0">
                        <a:pos x="220" y="170"/>
                      </a:cxn>
                      <a:cxn ang="0">
                        <a:pos x="220" y="0"/>
                      </a:cxn>
                      <a:cxn ang="0">
                        <a:pos x="109" y="0"/>
                      </a:cxn>
                      <a:cxn ang="0">
                        <a:pos x="109" y="331"/>
                      </a:cxn>
                      <a:cxn ang="0">
                        <a:pos x="0" y="331"/>
                      </a:cxn>
                      <a:cxn ang="0">
                        <a:pos x="0" y="715"/>
                      </a:cxn>
                      <a:cxn ang="0">
                        <a:pos x="612" y="715"/>
                      </a:cxn>
                    </a:cxnLst>
                    <a:rect l="0" t="0" r="r" b="b"/>
                    <a:pathLst>
                      <a:path w="612" h="715">
                        <a:moveTo>
                          <a:pt x="612" y="715"/>
                        </a:moveTo>
                        <a:lnTo>
                          <a:pt x="612" y="389"/>
                        </a:lnTo>
                        <a:lnTo>
                          <a:pt x="533" y="389"/>
                        </a:lnTo>
                        <a:lnTo>
                          <a:pt x="533" y="163"/>
                        </a:lnTo>
                        <a:lnTo>
                          <a:pt x="484" y="163"/>
                        </a:lnTo>
                        <a:lnTo>
                          <a:pt x="484" y="110"/>
                        </a:lnTo>
                        <a:lnTo>
                          <a:pt x="285" y="110"/>
                        </a:lnTo>
                        <a:lnTo>
                          <a:pt x="285" y="170"/>
                        </a:lnTo>
                        <a:lnTo>
                          <a:pt x="220" y="170"/>
                        </a:lnTo>
                        <a:lnTo>
                          <a:pt x="220" y="0"/>
                        </a:lnTo>
                        <a:lnTo>
                          <a:pt x="109" y="0"/>
                        </a:lnTo>
                        <a:lnTo>
                          <a:pt x="109" y="331"/>
                        </a:lnTo>
                        <a:lnTo>
                          <a:pt x="0" y="331"/>
                        </a:lnTo>
                        <a:lnTo>
                          <a:pt x="0" y="715"/>
                        </a:lnTo>
                        <a:lnTo>
                          <a:pt x="612" y="7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3" name="Rectangle 9"/>
                  <p:cNvSpPr>
                    <a:spLocks noChangeArrowheads="1"/>
                  </p:cNvSpPr>
                  <p:nvPr/>
                </p:nvSpPr>
                <p:spPr bwMode="auto">
                  <a:xfrm>
                    <a:off x="5375275" y="3352800"/>
                    <a:ext cx="69850"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4" name="Rectangle 10"/>
                  <p:cNvSpPr>
                    <a:spLocks noChangeArrowheads="1"/>
                  </p:cNvSpPr>
                  <p:nvPr/>
                </p:nvSpPr>
                <p:spPr bwMode="auto">
                  <a:xfrm>
                    <a:off x="5567363" y="2797175"/>
                    <a:ext cx="65088" cy="1270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5" name="Rectangle 11"/>
                  <p:cNvSpPr>
                    <a:spLocks noChangeArrowheads="1"/>
                  </p:cNvSpPr>
                  <p:nvPr/>
                </p:nvSpPr>
                <p:spPr bwMode="auto">
                  <a:xfrm>
                    <a:off x="5562600" y="2952750"/>
                    <a:ext cx="66675"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6" name="Rectangle 12"/>
                  <p:cNvSpPr>
                    <a:spLocks noChangeArrowheads="1"/>
                  </p:cNvSpPr>
                  <p:nvPr/>
                </p:nvSpPr>
                <p:spPr bwMode="auto">
                  <a:xfrm>
                    <a:off x="5567363" y="3111500"/>
                    <a:ext cx="65088" cy="130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8" name="Rectangle 14"/>
                  <p:cNvSpPr>
                    <a:spLocks noChangeArrowheads="1"/>
                  </p:cNvSpPr>
                  <p:nvPr/>
                </p:nvSpPr>
                <p:spPr bwMode="auto">
                  <a:xfrm>
                    <a:off x="6400800" y="2643188"/>
                    <a:ext cx="69850"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9" name="Rectangle 15"/>
                  <p:cNvSpPr>
                    <a:spLocks noChangeArrowheads="1"/>
                  </p:cNvSpPr>
                  <p:nvPr/>
                </p:nvSpPr>
                <p:spPr bwMode="auto">
                  <a:xfrm>
                    <a:off x="6405563" y="2805113"/>
                    <a:ext cx="65088"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0" name="Rectangle 16"/>
                  <p:cNvSpPr>
                    <a:spLocks noChangeArrowheads="1"/>
                  </p:cNvSpPr>
                  <p:nvPr/>
                </p:nvSpPr>
                <p:spPr bwMode="auto">
                  <a:xfrm>
                    <a:off x="6405563" y="2968625"/>
                    <a:ext cx="65088"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1" name="Rectangle 17"/>
                  <p:cNvSpPr>
                    <a:spLocks noChangeArrowheads="1"/>
                  </p:cNvSpPr>
                  <p:nvPr/>
                </p:nvSpPr>
                <p:spPr bwMode="auto">
                  <a:xfrm>
                    <a:off x="6400800" y="3122613"/>
                    <a:ext cx="69850" cy="130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2" name="Rectangle 18"/>
                  <p:cNvSpPr>
                    <a:spLocks noChangeArrowheads="1"/>
                  </p:cNvSpPr>
                  <p:nvPr/>
                </p:nvSpPr>
                <p:spPr bwMode="auto">
                  <a:xfrm>
                    <a:off x="6405563" y="3286125"/>
                    <a:ext cx="65088"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3" name="Rectangle 19"/>
                  <p:cNvSpPr>
                    <a:spLocks noChangeArrowheads="1"/>
                  </p:cNvSpPr>
                  <p:nvPr/>
                </p:nvSpPr>
                <p:spPr bwMode="auto">
                  <a:xfrm>
                    <a:off x="5500688" y="3348038"/>
                    <a:ext cx="66675" cy="130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4" name="Rectangle 20"/>
                  <p:cNvSpPr>
                    <a:spLocks noChangeArrowheads="1"/>
                  </p:cNvSpPr>
                  <p:nvPr/>
                </p:nvSpPr>
                <p:spPr bwMode="auto">
                  <a:xfrm>
                    <a:off x="6996113" y="2752725"/>
                    <a:ext cx="66675" cy="1270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5" name="Rectangle 21"/>
                  <p:cNvSpPr>
                    <a:spLocks noChangeArrowheads="1"/>
                  </p:cNvSpPr>
                  <p:nvPr/>
                </p:nvSpPr>
                <p:spPr bwMode="auto">
                  <a:xfrm>
                    <a:off x="7118350" y="2749550"/>
                    <a:ext cx="69850" cy="130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8" name="Rectangle 24"/>
                  <p:cNvSpPr>
                    <a:spLocks noChangeArrowheads="1"/>
                  </p:cNvSpPr>
                  <p:nvPr/>
                </p:nvSpPr>
                <p:spPr bwMode="auto">
                  <a:xfrm>
                    <a:off x="7813675" y="2632075"/>
                    <a:ext cx="65088"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9" name="Rectangle 25"/>
                  <p:cNvSpPr>
                    <a:spLocks noChangeArrowheads="1"/>
                  </p:cNvSpPr>
                  <p:nvPr/>
                </p:nvSpPr>
                <p:spPr bwMode="auto">
                  <a:xfrm>
                    <a:off x="7934325" y="2627313"/>
                    <a:ext cx="69850"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0" name="Rectangle 26"/>
                  <p:cNvSpPr>
                    <a:spLocks noChangeArrowheads="1"/>
                  </p:cNvSpPr>
                  <p:nvPr/>
                </p:nvSpPr>
                <p:spPr bwMode="auto">
                  <a:xfrm>
                    <a:off x="7604125" y="2927350"/>
                    <a:ext cx="69850"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1" name="Rectangle 27"/>
                  <p:cNvSpPr>
                    <a:spLocks noChangeArrowheads="1"/>
                  </p:cNvSpPr>
                  <p:nvPr/>
                </p:nvSpPr>
                <p:spPr bwMode="auto">
                  <a:xfrm>
                    <a:off x="7727950" y="2924175"/>
                    <a:ext cx="66675"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2" name="Rectangle 28"/>
                  <p:cNvSpPr>
                    <a:spLocks noChangeArrowheads="1"/>
                  </p:cNvSpPr>
                  <p:nvPr/>
                </p:nvSpPr>
                <p:spPr bwMode="auto">
                  <a:xfrm>
                    <a:off x="7989888" y="2927350"/>
                    <a:ext cx="69850"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3" name="Rectangle 29"/>
                  <p:cNvSpPr>
                    <a:spLocks noChangeArrowheads="1"/>
                  </p:cNvSpPr>
                  <p:nvPr/>
                </p:nvSpPr>
                <p:spPr bwMode="auto">
                  <a:xfrm>
                    <a:off x="8115300" y="2924175"/>
                    <a:ext cx="69850"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4" name="Rectangle 30"/>
                  <p:cNvSpPr>
                    <a:spLocks noChangeArrowheads="1"/>
                  </p:cNvSpPr>
                  <p:nvPr/>
                </p:nvSpPr>
                <p:spPr bwMode="auto">
                  <a:xfrm>
                    <a:off x="7604125" y="3122613"/>
                    <a:ext cx="69850" cy="1270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5" name="Rectangle 31"/>
                  <p:cNvSpPr>
                    <a:spLocks noChangeArrowheads="1"/>
                  </p:cNvSpPr>
                  <p:nvPr/>
                </p:nvSpPr>
                <p:spPr bwMode="auto">
                  <a:xfrm>
                    <a:off x="7727950" y="3119438"/>
                    <a:ext cx="66675"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6" name="Rectangle 32"/>
                  <p:cNvSpPr>
                    <a:spLocks noChangeArrowheads="1"/>
                  </p:cNvSpPr>
                  <p:nvPr/>
                </p:nvSpPr>
                <p:spPr bwMode="auto">
                  <a:xfrm>
                    <a:off x="7989888" y="3122613"/>
                    <a:ext cx="69850" cy="1270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7" name="Rectangle 33"/>
                  <p:cNvSpPr>
                    <a:spLocks noChangeArrowheads="1"/>
                  </p:cNvSpPr>
                  <p:nvPr/>
                </p:nvSpPr>
                <p:spPr bwMode="auto">
                  <a:xfrm>
                    <a:off x="8115300" y="3119438"/>
                    <a:ext cx="69850"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8" name="Rectangle 34"/>
                  <p:cNvSpPr>
                    <a:spLocks noChangeArrowheads="1"/>
                  </p:cNvSpPr>
                  <p:nvPr/>
                </p:nvSpPr>
                <p:spPr bwMode="auto">
                  <a:xfrm>
                    <a:off x="8221663" y="3644900"/>
                    <a:ext cx="69850"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9" name="Rectangle 35"/>
                  <p:cNvSpPr>
                    <a:spLocks noChangeArrowheads="1"/>
                  </p:cNvSpPr>
                  <p:nvPr/>
                </p:nvSpPr>
                <p:spPr bwMode="auto">
                  <a:xfrm>
                    <a:off x="8345488" y="3640138"/>
                    <a:ext cx="69850" cy="1270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0" name="Rectangle 36"/>
                  <p:cNvSpPr>
                    <a:spLocks noChangeArrowheads="1"/>
                  </p:cNvSpPr>
                  <p:nvPr/>
                </p:nvSpPr>
                <p:spPr bwMode="auto">
                  <a:xfrm>
                    <a:off x="8493125" y="3644900"/>
                    <a:ext cx="69850"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1" name="Rectangle 37"/>
                  <p:cNvSpPr>
                    <a:spLocks noChangeArrowheads="1"/>
                  </p:cNvSpPr>
                  <p:nvPr/>
                </p:nvSpPr>
                <p:spPr bwMode="auto">
                  <a:xfrm>
                    <a:off x="8618538" y="3640138"/>
                    <a:ext cx="66675" cy="1270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2" name="Rectangle 38"/>
                  <p:cNvSpPr>
                    <a:spLocks noChangeArrowheads="1"/>
                  </p:cNvSpPr>
                  <p:nvPr/>
                </p:nvSpPr>
                <p:spPr bwMode="auto">
                  <a:xfrm>
                    <a:off x="7246938" y="2749550"/>
                    <a:ext cx="66675" cy="130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3" name="Rectangle 39"/>
                  <p:cNvSpPr>
                    <a:spLocks noChangeArrowheads="1"/>
                  </p:cNvSpPr>
                  <p:nvPr/>
                </p:nvSpPr>
                <p:spPr bwMode="auto">
                  <a:xfrm>
                    <a:off x="6716713" y="3403600"/>
                    <a:ext cx="69850" cy="130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4" name="Rectangle 40"/>
                  <p:cNvSpPr>
                    <a:spLocks noChangeArrowheads="1"/>
                  </p:cNvSpPr>
                  <p:nvPr/>
                </p:nvSpPr>
                <p:spPr bwMode="auto">
                  <a:xfrm>
                    <a:off x="6842125" y="3400425"/>
                    <a:ext cx="66675" cy="130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5" name="Rectangle 41"/>
                  <p:cNvSpPr>
                    <a:spLocks noChangeArrowheads="1"/>
                  </p:cNvSpPr>
                  <p:nvPr/>
                </p:nvSpPr>
                <p:spPr bwMode="auto">
                  <a:xfrm>
                    <a:off x="6967538" y="3400425"/>
                    <a:ext cx="69850" cy="130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6" name="Rectangle 42"/>
                  <p:cNvSpPr>
                    <a:spLocks noChangeArrowheads="1"/>
                  </p:cNvSpPr>
                  <p:nvPr/>
                </p:nvSpPr>
                <p:spPr bwMode="auto">
                  <a:xfrm>
                    <a:off x="7110413" y="3403600"/>
                    <a:ext cx="69850" cy="130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7" name="Rectangle 43"/>
                  <p:cNvSpPr>
                    <a:spLocks noChangeArrowheads="1"/>
                  </p:cNvSpPr>
                  <p:nvPr/>
                </p:nvSpPr>
                <p:spPr bwMode="auto">
                  <a:xfrm>
                    <a:off x="7235825" y="3400425"/>
                    <a:ext cx="69850" cy="130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8" name="Rectangle 44"/>
                  <p:cNvSpPr>
                    <a:spLocks noChangeArrowheads="1"/>
                  </p:cNvSpPr>
                  <p:nvPr/>
                </p:nvSpPr>
                <p:spPr bwMode="auto">
                  <a:xfrm>
                    <a:off x="7361238" y="3400425"/>
                    <a:ext cx="69850" cy="130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9" name="Rectangle 45"/>
                  <p:cNvSpPr>
                    <a:spLocks noChangeArrowheads="1"/>
                  </p:cNvSpPr>
                  <p:nvPr/>
                </p:nvSpPr>
                <p:spPr bwMode="auto">
                  <a:xfrm>
                    <a:off x="7507288" y="3403600"/>
                    <a:ext cx="66675" cy="130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0" name="Rectangle 46"/>
                  <p:cNvSpPr>
                    <a:spLocks noChangeArrowheads="1"/>
                  </p:cNvSpPr>
                  <p:nvPr/>
                </p:nvSpPr>
                <p:spPr bwMode="auto">
                  <a:xfrm>
                    <a:off x="7629525" y="3400425"/>
                    <a:ext cx="69850" cy="130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1" name="Rectangle 47"/>
                  <p:cNvSpPr>
                    <a:spLocks noChangeArrowheads="1"/>
                  </p:cNvSpPr>
                  <p:nvPr/>
                </p:nvSpPr>
                <p:spPr bwMode="auto">
                  <a:xfrm>
                    <a:off x="7758113" y="3400425"/>
                    <a:ext cx="66675" cy="130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2" name="Rectangle 48"/>
                  <p:cNvSpPr>
                    <a:spLocks noChangeArrowheads="1"/>
                  </p:cNvSpPr>
                  <p:nvPr/>
                </p:nvSpPr>
                <p:spPr bwMode="auto">
                  <a:xfrm>
                    <a:off x="7872413" y="3400425"/>
                    <a:ext cx="193675" cy="130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3" name="Rectangle 49"/>
                  <p:cNvSpPr>
                    <a:spLocks noChangeArrowheads="1"/>
                  </p:cNvSpPr>
                  <p:nvPr/>
                </p:nvSpPr>
                <p:spPr bwMode="auto">
                  <a:xfrm>
                    <a:off x="8216900" y="3282950"/>
                    <a:ext cx="482600"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4" name="Rectangle 50"/>
                  <p:cNvSpPr>
                    <a:spLocks noChangeArrowheads="1"/>
                  </p:cNvSpPr>
                  <p:nvPr/>
                </p:nvSpPr>
                <p:spPr bwMode="auto">
                  <a:xfrm>
                    <a:off x="8216900" y="3459163"/>
                    <a:ext cx="482600" cy="130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5" name="Rectangle 51"/>
                  <p:cNvSpPr>
                    <a:spLocks noChangeArrowheads="1"/>
                  </p:cNvSpPr>
                  <p:nvPr/>
                </p:nvSpPr>
                <p:spPr bwMode="auto">
                  <a:xfrm>
                    <a:off x="7872413" y="3589338"/>
                    <a:ext cx="193675" cy="1285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6" name="Rectangle 52"/>
                  <p:cNvSpPr>
                    <a:spLocks noChangeArrowheads="1"/>
                  </p:cNvSpPr>
                  <p:nvPr/>
                </p:nvSpPr>
                <p:spPr bwMode="auto">
                  <a:xfrm>
                    <a:off x="6716713" y="3592513"/>
                    <a:ext cx="69850"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7" name="Rectangle 53"/>
                  <p:cNvSpPr>
                    <a:spLocks noChangeArrowheads="1"/>
                  </p:cNvSpPr>
                  <p:nvPr/>
                </p:nvSpPr>
                <p:spPr bwMode="auto">
                  <a:xfrm>
                    <a:off x="6842125" y="3589338"/>
                    <a:ext cx="66675" cy="1285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8" name="Rectangle 54"/>
                  <p:cNvSpPr>
                    <a:spLocks noChangeArrowheads="1"/>
                  </p:cNvSpPr>
                  <p:nvPr/>
                </p:nvSpPr>
                <p:spPr bwMode="auto">
                  <a:xfrm>
                    <a:off x="6967538" y="3589338"/>
                    <a:ext cx="69850" cy="1285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9" name="Rectangle 55"/>
                  <p:cNvSpPr>
                    <a:spLocks noChangeArrowheads="1"/>
                  </p:cNvSpPr>
                  <p:nvPr/>
                </p:nvSpPr>
                <p:spPr bwMode="auto">
                  <a:xfrm>
                    <a:off x="7110413" y="3592513"/>
                    <a:ext cx="69850"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0" name="Rectangle 56"/>
                  <p:cNvSpPr>
                    <a:spLocks noChangeArrowheads="1"/>
                  </p:cNvSpPr>
                  <p:nvPr/>
                </p:nvSpPr>
                <p:spPr bwMode="auto">
                  <a:xfrm>
                    <a:off x="7235825" y="3589338"/>
                    <a:ext cx="69850" cy="1285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1" name="Rectangle 57"/>
                  <p:cNvSpPr>
                    <a:spLocks noChangeArrowheads="1"/>
                  </p:cNvSpPr>
                  <p:nvPr/>
                </p:nvSpPr>
                <p:spPr bwMode="auto">
                  <a:xfrm>
                    <a:off x="7361238" y="3589338"/>
                    <a:ext cx="69850" cy="1285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2" name="Rectangle 58"/>
                  <p:cNvSpPr>
                    <a:spLocks noChangeArrowheads="1"/>
                  </p:cNvSpPr>
                  <p:nvPr/>
                </p:nvSpPr>
                <p:spPr bwMode="auto">
                  <a:xfrm>
                    <a:off x="7507288" y="3592513"/>
                    <a:ext cx="66675"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3" name="Rectangle 59"/>
                  <p:cNvSpPr>
                    <a:spLocks noChangeArrowheads="1"/>
                  </p:cNvSpPr>
                  <p:nvPr/>
                </p:nvSpPr>
                <p:spPr bwMode="auto">
                  <a:xfrm>
                    <a:off x="7629525" y="3589338"/>
                    <a:ext cx="69850" cy="1285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4" name="Rectangle 60"/>
                  <p:cNvSpPr>
                    <a:spLocks noChangeArrowheads="1"/>
                  </p:cNvSpPr>
                  <p:nvPr/>
                </p:nvSpPr>
                <p:spPr bwMode="auto">
                  <a:xfrm>
                    <a:off x="7758113" y="3589338"/>
                    <a:ext cx="66675" cy="1285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5" name="Rectangle 61"/>
                  <p:cNvSpPr>
                    <a:spLocks noChangeArrowheads="1"/>
                  </p:cNvSpPr>
                  <p:nvPr/>
                </p:nvSpPr>
                <p:spPr bwMode="auto">
                  <a:xfrm>
                    <a:off x="6996113" y="2994025"/>
                    <a:ext cx="66675"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6" name="Rectangle 62"/>
                  <p:cNvSpPr>
                    <a:spLocks noChangeArrowheads="1"/>
                  </p:cNvSpPr>
                  <p:nvPr/>
                </p:nvSpPr>
                <p:spPr bwMode="auto">
                  <a:xfrm>
                    <a:off x="7118350" y="2990850"/>
                    <a:ext cx="69850"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7" name="Rectangle 63"/>
                  <p:cNvSpPr>
                    <a:spLocks noChangeArrowheads="1"/>
                  </p:cNvSpPr>
                  <p:nvPr/>
                </p:nvSpPr>
                <p:spPr bwMode="auto">
                  <a:xfrm>
                    <a:off x="7246938" y="2990850"/>
                    <a:ext cx="66675"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8" name="Rectangle 64"/>
                  <p:cNvSpPr>
                    <a:spLocks noChangeArrowheads="1"/>
                  </p:cNvSpPr>
                  <p:nvPr/>
                </p:nvSpPr>
                <p:spPr bwMode="auto">
                  <a:xfrm>
                    <a:off x="5610225" y="3352800"/>
                    <a:ext cx="69850"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9" name="Rectangle 65"/>
                  <p:cNvSpPr>
                    <a:spLocks noChangeArrowheads="1"/>
                  </p:cNvSpPr>
                  <p:nvPr/>
                </p:nvSpPr>
                <p:spPr bwMode="auto">
                  <a:xfrm>
                    <a:off x="5735638" y="3348038"/>
                    <a:ext cx="69850" cy="130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0" name="Rectangle 66"/>
                  <p:cNvSpPr>
                    <a:spLocks noChangeArrowheads="1"/>
                  </p:cNvSpPr>
                  <p:nvPr/>
                </p:nvSpPr>
                <p:spPr bwMode="auto">
                  <a:xfrm>
                    <a:off x="5842000" y="3352800"/>
                    <a:ext cx="69850"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1" name="Rectangle 67"/>
                  <p:cNvSpPr>
                    <a:spLocks noChangeArrowheads="1"/>
                  </p:cNvSpPr>
                  <p:nvPr/>
                </p:nvSpPr>
                <p:spPr bwMode="auto">
                  <a:xfrm>
                    <a:off x="5967413" y="3348038"/>
                    <a:ext cx="69850" cy="130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2" name="Rectangle 68"/>
                  <p:cNvSpPr>
                    <a:spLocks noChangeArrowheads="1"/>
                  </p:cNvSpPr>
                  <p:nvPr/>
                </p:nvSpPr>
                <p:spPr bwMode="auto">
                  <a:xfrm>
                    <a:off x="6076950" y="3348038"/>
                    <a:ext cx="69850" cy="130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3" name="Rectangle 69"/>
                  <p:cNvSpPr>
                    <a:spLocks noChangeArrowheads="1"/>
                  </p:cNvSpPr>
                  <p:nvPr/>
                </p:nvSpPr>
                <p:spPr bwMode="auto">
                  <a:xfrm>
                    <a:off x="5794375" y="3105150"/>
                    <a:ext cx="298450"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4" name="Rectangle 70"/>
                  <p:cNvSpPr>
                    <a:spLocks noChangeArrowheads="1"/>
                  </p:cNvSpPr>
                  <p:nvPr/>
                </p:nvSpPr>
                <p:spPr bwMode="auto">
                  <a:xfrm>
                    <a:off x="6992938" y="3171825"/>
                    <a:ext cx="331788" cy="1285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5" name="Rectangle 71"/>
                  <p:cNvSpPr>
                    <a:spLocks noChangeArrowheads="1"/>
                  </p:cNvSpPr>
                  <p:nvPr/>
                </p:nvSpPr>
                <p:spPr bwMode="auto">
                  <a:xfrm>
                    <a:off x="5375275" y="3567113"/>
                    <a:ext cx="69850"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6" name="Rectangle 72"/>
                  <p:cNvSpPr>
                    <a:spLocks noChangeArrowheads="1"/>
                  </p:cNvSpPr>
                  <p:nvPr/>
                </p:nvSpPr>
                <p:spPr bwMode="auto">
                  <a:xfrm>
                    <a:off x="5500688" y="3563938"/>
                    <a:ext cx="66675"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7" name="Rectangle 73"/>
                  <p:cNvSpPr>
                    <a:spLocks noChangeArrowheads="1"/>
                  </p:cNvSpPr>
                  <p:nvPr/>
                </p:nvSpPr>
                <p:spPr bwMode="auto">
                  <a:xfrm>
                    <a:off x="5610225" y="3567113"/>
                    <a:ext cx="69850"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8" name="Rectangle 74"/>
                  <p:cNvSpPr>
                    <a:spLocks noChangeArrowheads="1"/>
                  </p:cNvSpPr>
                  <p:nvPr/>
                </p:nvSpPr>
                <p:spPr bwMode="auto">
                  <a:xfrm>
                    <a:off x="5735638" y="3563938"/>
                    <a:ext cx="69850"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9" name="Rectangle 75"/>
                  <p:cNvSpPr>
                    <a:spLocks noChangeArrowheads="1"/>
                  </p:cNvSpPr>
                  <p:nvPr/>
                </p:nvSpPr>
                <p:spPr bwMode="auto">
                  <a:xfrm>
                    <a:off x="5842000" y="3567113"/>
                    <a:ext cx="69850"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0" name="Rectangle 76"/>
                  <p:cNvSpPr>
                    <a:spLocks noChangeArrowheads="1"/>
                  </p:cNvSpPr>
                  <p:nvPr/>
                </p:nvSpPr>
                <p:spPr bwMode="auto">
                  <a:xfrm>
                    <a:off x="5967413" y="3563938"/>
                    <a:ext cx="69850"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1" name="Rectangle 77"/>
                  <p:cNvSpPr>
                    <a:spLocks noChangeArrowheads="1"/>
                  </p:cNvSpPr>
                  <p:nvPr/>
                </p:nvSpPr>
                <p:spPr bwMode="auto">
                  <a:xfrm>
                    <a:off x="6076950" y="3563938"/>
                    <a:ext cx="69850"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2" name="Rectangle 78"/>
                  <p:cNvSpPr>
                    <a:spLocks noChangeArrowheads="1"/>
                  </p:cNvSpPr>
                  <p:nvPr/>
                </p:nvSpPr>
                <p:spPr bwMode="auto">
                  <a:xfrm>
                    <a:off x="6224588" y="3670300"/>
                    <a:ext cx="22225" cy="2397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3" name="Oval 79"/>
                  <p:cNvSpPr>
                    <a:spLocks noChangeArrowheads="1"/>
                  </p:cNvSpPr>
                  <p:nvPr/>
                </p:nvSpPr>
                <p:spPr bwMode="auto">
                  <a:xfrm>
                    <a:off x="6107113" y="3448050"/>
                    <a:ext cx="249238" cy="2524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4" name="Oval 80"/>
                  <p:cNvSpPr>
                    <a:spLocks noChangeArrowheads="1"/>
                  </p:cNvSpPr>
                  <p:nvPr/>
                </p:nvSpPr>
                <p:spPr bwMode="auto">
                  <a:xfrm>
                    <a:off x="6743700" y="3448050"/>
                    <a:ext cx="249238" cy="2524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5" name="Rectangle 81"/>
                  <p:cNvSpPr>
                    <a:spLocks noChangeArrowheads="1"/>
                  </p:cNvSpPr>
                  <p:nvPr/>
                </p:nvSpPr>
                <p:spPr bwMode="auto">
                  <a:xfrm>
                    <a:off x="6861175" y="3670300"/>
                    <a:ext cx="22225" cy="2397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6" name="Oval 82"/>
                  <p:cNvSpPr>
                    <a:spLocks noChangeArrowheads="1"/>
                  </p:cNvSpPr>
                  <p:nvPr/>
                </p:nvSpPr>
                <p:spPr bwMode="auto">
                  <a:xfrm>
                    <a:off x="6743700" y="3448050"/>
                    <a:ext cx="249238" cy="2524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7" name="Freeform 83"/>
                  <p:cNvSpPr>
                    <a:spLocks/>
                  </p:cNvSpPr>
                  <p:nvPr/>
                </p:nvSpPr>
                <p:spPr bwMode="auto">
                  <a:xfrm>
                    <a:off x="6743700" y="3448050"/>
                    <a:ext cx="128588" cy="252413"/>
                  </a:xfrm>
                  <a:custGeom>
                    <a:avLst/>
                    <a:gdLst/>
                    <a:ahLst/>
                    <a:cxnLst>
                      <a:cxn ang="0">
                        <a:pos x="35" y="1"/>
                      </a:cxn>
                      <a:cxn ang="0">
                        <a:pos x="34" y="0"/>
                      </a:cxn>
                      <a:cxn ang="0">
                        <a:pos x="0" y="34"/>
                      </a:cxn>
                      <a:cxn ang="0">
                        <a:pos x="34" y="68"/>
                      </a:cxn>
                      <a:cxn ang="0">
                        <a:pos x="35" y="67"/>
                      </a:cxn>
                      <a:cxn ang="0">
                        <a:pos x="35" y="1"/>
                      </a:cxn>
                    </a:cxnLst>
                    <a:rect l="0" t="0" r="r" b="b"/>
                    <a:pathLst>
                      <a:path w="35" h="68">
                        <a:moveTo>
                          <a:pt x="35" y="1"/>
                        </a:moveTo>
                        <a:cubicBezTo>
                          <a:pt x="34" y="1"/>
                          <a:pt x="34" y="0"/>
                          <a:pt x="34" y="0"/>
                        </a:cubicBezTo>
                        <a:cubicBezTo>
                          <a:pt x="15" y="0"/>
                          <a:pt x="0" y="15"/>
                          <a:pt x="0" y="34"/>
                        </a:cubicBezTo>
                        <a:cubicBezTo>
                          <a:pt x="0" y="53"/>
                          <a:pt x="15" y="68"/>
                          <a:pt x="34" y="68"/>
                        </a:cubicBezTo>
                        <a:cubicBezTo>
                          <a:pt x="34" y="68"/>
                          <a:pt x="34" y="68"/>
                          <a:pt x="35" y="67"/>
                        </a:cubicBezTo>
                        <a:lnTo>
                          <a:pt x="35" y="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8" name="Rectangle 84"/>
                  <p:cNvSpPr>
                    <a:spLocks noChangeArrowheads="1"/>
                  </p:cNvSpPr>
                  <p:nvPr/>
                </p:nvSpPr>
                <p:spPr bwMode="auto">
                  <a:xfrm>
                    <a:off x="6518275" y="3670300"/>
                    <a:ext cx="22225" cy="2397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9" name="Oval 85"/>
                  <p:cNvSpPr>
                    <a:spLocks noChangeArrowheads="1"/>
                  </p:cNvSpPr>
                  <p:nvPr/>
                </p:nvSpPr>
                <p:spPr bwMode="auto">
                  <a:xfrm>
                    <a:off x="6405563" y="3448050"/>
                    <a:ext cx="246063" cy="2524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0" name="Freeform 86"/>
                  <p:cNvSpPr>
                    <a:spLocks/>
                  </p:cNvSpPr>
                  <p:nvPr/>
                </p:nvSpPr>
                <p:spPr bwMode="auto">
                  <a:xfrm>
                    <a:off x="6405563" y="3448050"/>
                    <a:ext cx="128588" cy="252413"/>
                  </a:xfrm>
                  <a:custGeom>
                    <a:avLst/>
                    <a:gdLst/>
                    <a:ahLst/>
                    <a:cxnLst>
                      <a:cxn ang="0">
                        <a:pos x="35" y="1"/>
                      </a:cxn>
                      <a:cxn ang="0">
                        <a:pos x="33" y="0"/>
                      </a:cxn>
                      <a:cxn ang="0">
                        <a:pos x="0" y="34"/>
                      </a:cxn>
                      <a:cxn ang="0">
                        <a:pos x="33" y="68"/>
                      </a:cxn>
                      <a:cxn ang="0">
                        <a:pos x="35" y="67"/>
                      </a:cxn>
                      <a:cxn ang="0">
                        <a:pos x="35" y="1"/>
                      </a:cxn>
                    </a:cxnLst>
                    <a:rect l="0" t="0" r="r" b="b"/>
                    <a:pathLst>
                      <a:path w="35" h="68">
                        <a:moveTo>
                          <a:pt x="35" y="1"/>
                        </a:moveTo>
                        <a:cubicBezTo>
                          <a:pt x="34" y="1"/>
                          <a:pt x="34" y="0"/>
                          <a:pt x="33" y="0"/>
                        </a:cubicBezTo>
                        <a:cubicBezTo>
                          <a:pt x="15" y="0"/>
                          <a:pt x="0" y="15"/>
                          <a:pt x="0" y="34"/>
                        </a:cubicBezTo>
                        <a:cubicBezTo>
                          <a:pt x="0" y="53"/>
                          <a:pt x="15" y="68"/>
                          <a:pt x="33" y="68"/>
                        </a:cubicBezTo>
                        <a:cubicBezTo>
                          <a:pt x="34" y="68"/>
                          <a:pt x="34" y="67"/>
                          <a:pt x="35" y="67"/>
                        </a:cubicBezTo>
                        <a:lnTo>
                          <a:pt x="35" y="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1" name="Freeform 87"/>
                  <p:cNvSpPr>
                    <a:spLocks/>
                  </p:cNvSpPr>
                  <p:nvPr/>
                </p:nvSpPr>
                <p:spPr bwMode="auto">
                  <a:xfrm>
                    <a:off x="7342188" y="3759200"/>
                    <a:ext cx="581025" cy="107950"/>
                  </a:xfrm>
                  <a:custGeom>
                    <a:avLst/>
                    <a:gdLst/>
                    <a:ahLst/>
                    <a:cxnLst>
                      <a:cxn ang="0">
                        <a:pos x="158" y="14"/>
                      </a:cxn>
                      <a:cxn ang="0">
                        <a:pos x="143" y="29"/>
                      </a:cxn>
                      <a:cxn ang="0">
                        <a:pos x="11" y="29"/>
                      </a:cxn>
                      <a:cxn ang="0">
                        <a:pos x="5" y="14"/>
                      </a:cxn>
                      <a:cxn ang="0">
                        <a:pos x="5" y="14"/>
                      </a:cxn>
                      <a:cxn ang="0">
                        <a:pos x="41" y="0"/>
                      </a:cxn>
                      <a:cxn ang="0">
                        <a:pos x="143" y="0"/>
                      </a:cxn>
                      <a:cxn ang="0">
                        <a:pos x="158" y="14"/>
                      </a:cxn>
                    </a:cxnLst>
                    <a:rect l="0" t="0" r="r" b="b"/>
                    <a:pathLst>
                      <a:path w="158" h="29">
                        <a:moveTo>
                          <a:pt x="158" y="14"/>
                        </a:moveTo>
                        <a:cubicBezTo>
                          <a:pt x="158" y="22"/>
                          <a:pt x="151" y="29"/>
                          <a:pt x="143" y="29"/>
                        </a:cubicBezTo>
                        <a:cubicBezTo>
                          <a:pt x="11" y="29"/>
                          <a:pt x="11" y="29"/>
                          <a:pt x="11" y="29"/>
                        </a:cubicBezTo>
                        <a:cubicBezTo>
                          <a:pt x="3" y="29"/>
                          <a:pt x="0" y="20"/>
                          <a:pt x="5" y="14"/>
                        </a:cubicBezTo>
                        <a:cubicBezTo>
                          <a:pt x="5" y="14"/>
                          <a:pt x="5" y="14"/>
                          <a:pt x="5" y="14"/>
                        </a:cubicBezTo>
                        <a:cubicBezTo>
                          <a:pt x="12" y="6"/>
                          <a:pt x="33" y="0"/>
                          <a:pt x="41" y="0"/>
                        </a:cubicBezTo>
                        <a:cubicBezTo>
                          <a:pt x="143" y="0"/>
                          <a:pt x="143" y="0"/>
                          <a:pt x="143" y="0"/>
                        </a:cubicBezTo>
                        <a:cubicBezTo>
                          <a:pt x="151" y="0"/>
                          <a:pt x="158" y="6"/>
                          <a:pt x="158" y="1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2" name="Freeform 88"/>
                  <p:cNvSpPr>
                    <a:spLocks/>
                  </p:cNvSpPr>
                  <p:nvPr/>
                </p:nvSpPr>
                <p:spPr bwMode="auto">
                  <a:xfrm>
                    <a:off x="7481888" y="3659188"/>
                    <a:ext cx="396875" cy="100013"/>
                  </a:xfrm>
                  <a:custGeom>
                    <a:avLst/>
                    <a:gdLst/>
                    <a:ahLst/>
                    <a:cxnLst>
                      <a:cxn ang="0">
                        <a:pos x="108" y="27"/>
                      </a:cxn>
                      <a:cxn ang="0">
                        <a:pos x="54" y="1"/>
                      </a:cxn>
                      <a:cxn ang="0">
                        <a:pos x="0" y="27"/>
                      </a:cxn>
                      <a:cxn ang="0">
                        <a:pos x="108" y="27"/>
                      </a:cxn>
                    </a:cxnLst>
                    <a:rect l="0" t="0" r="r" b="b"/>
                    <a:pathLst>
                      <a:path w="108" h="27">
                        <a:moveTo>
                          <a:pt x="108" y="27"/>
                        </a:moveTo>
                        <a:cubicBezTo>
                          <a:pt x="108" y="13"/>
                          <a:pt x="84" y="0"/>
                          <a:pt x="54" y="1"/>
                        </a:cubicBezTo>
                        <a:cubicBezTo>
                          <a:pt x="34" y="2"/>
                          <a:pt x="7" y="14"/>
                          <a:pt x="0" y="27"/>
                        </a:cubicBezTo>
                        <a:lnTo>
                          <a:pt x="108" y="2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3" name="Oval 89"/>
                  <p:cNvSpPr>
                    <a:spLocks noChangeArrowheads="1"/>
                  </p:cNvSpPr>
                  <p:nvPr/>
                </p:nvSpPr>
                <p:spPr bwMode="auto">
                  <a:xfrm>
                    <a:off x="7442200" y="3811588"/>
                    <a:ext cx="95250" cy="9525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4" name="Freeform 90"/>
                  <p:cNvSpPr>
                    <a:spLocks/>
                  </p:cNvSpPr>
                  <p:nvPr/>
                </p:nvSpPr>
                <p:spPr bwMode="auto">
                  <a:xfrm>
                    <a:off x="7518400" y="3673475"/>
                    <a:ext cx="349250" cy="82550"/>
                  </a:xfrm>
                  <a:custGeom>
                    <a:avLst/>
                    <a:gdLst/>
                    <a:ahLst/>
                    <a:cxnLst>
                      <a:cxn ang="0">
                        <a:pos x="95" y="22"/>
                      </a:cxn>
                      <a:cxn ang="0">
                        <a:pos x="47" y="0"/>
                      </a:cxn>
                      <a:cxn ang="0">
                        <a:pos x="0" y="22"/>
                      </a:cxn>
                      <a:cxn ang="0">
                        <a:pos x="95" y="22"/>
                      </a:cxn>
                    </a:cxnLst>
                    <a:rect l="0" t="0" r="r" b="b"/>
                    <a:pathLst>
                      <a:path w="95" h="22">
                        <a:moveTo>
                          <a:pt x="95" y="22"/>
                        </a:moveTo>
                        <a:cubicBezTo>
                          <a:pt x="94" y="11"/>
                          <a:pt x="73" y="0"/>
                          <a:pt x="47" y="0"/>
                        </a:cubicBezTo>
                        <a:cubicBezTo>
                          <a:pt x="24" y="1"/>
                          <a:pt x="1" y="11"/>
                          <a:pt x="0" y="22"/>
                        </a:cubicBezTo>
                        <a:lnTo>
                          <a:pt x="95"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5" name="Rectangle 91"/>
                  <p:cNvSpPr>
                    <a:spLocks noChangeArrowheads="1"/>
                  </p:cNvSpPr>
                  <p:nvPr/>
                </p:nvSpPr>
                <p:spPr bwMode="auto">
                  <a:xfrm>
                    <a:off x="7632700" y="3678238"/>
                    <a:ext cx="11113" cy="809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6" name="Rectangle 92"/>
                  <p:cNvSpPr>
                    <a:spLocks noChangeArrowheads="1"/>
                  </p:cNvSpPr>
                  <p:nvPr/>
                </p:nvSpPr>
                <p:spPr bwMode="auto">
                  <a:xfrm>
                    <a:off x="7794625" y="3684588"/>
                    <a:ext cx="11113" cy="8255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7" name="Oval 93"/>
                  <p:cNvSpPr>
                    <a:spLocks noChangeArrowheads="1"/>
                  </p:cNvSpPr>
                  <p:nvPr/>
                </p:nvSpPr>
                <p:spPr bwMode="auto">
                  <a:xfrm>
                    <a:off x="7453313" y="3822700"/>
                    <a:ext cx="73025" cy="7620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8" name="Oval 94"/>
                  <p:cNvSpPr>
                    <a:spLocks noChangeArrowheads="1"/>
                  </p:cNvSpPr>
                  <p:nvPr/>
                </p:nvSpPr>
                <p:spPr bwMode="auto">
                  <a:xfrm>
                    <a:off x="7775575" y="3811588"/>
                    <a:ext cx="96838" cy="9525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9" name="Oval 95"/>
                  <p:cNvSpPr>
                    <a:spLocks noChangeArrowheads="1"/>
                  </p:cNvSpPr>
                  <p:nvPr/>
                </p:nvSpPr>
                <p:spPr bwMode="auto">
                  <a:xfrm>
                    <a:off x="7786688" y="3822700"/>
                    <a:ext cx="74613" cy="7620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0" name="Freeform 96"/>
                  <p:cNvSpPr>
                    <a:spLocks/>
                  </p:cNvSpPr>
                  <p:nvPr/>
                </p:nvSpPr>
                <p:spPr bwMode="auto">
                  <a:xfrm>
                    <a:off x="5475288" y="3759200"/>
                    <a:ext cx="576263" cy="107950"/>
                  </a:xfrm>
                  <a:custGeom>
                    <a:avLst/>
                    <a:gdLst/>
                    <a:ahLst/>
                    <a:cxnLst>
                      <a:cxn ang="0">
                        <a:pos x="157" y="14"/>
                      </a:cxn>
                      <a:cxn ang="0">
                        <a:pos x="143" y="29"/>
                      </a:cxn>
                      <a:cxn ang="0">
                        <a:pos x="11" y="29"/>
                      </a:cxn>
                      <a:cxn ang="0">
                        <a:pos x="4" y="14"/>
                      </a:cxn>
                      <a:cxn ang="0">
                        <a:pos x="4" y="14"/>
                      </a:cxn>
                      <a:cxn ang="0">
                        <a:pos x="40" y="0"/>
                      </a:cxn>
                      <a:cxn ang="0">
                        <a:pos x="143" y="0"/>
                      </a:cxn>
                      <a:cxn ang="0">
                        <a:pos x="157" y="14"/>
                      </a:cxn>
                    </a:cxnLst>
                    <a:rect l="0" t="0" r="r" b="b"/>
                    <a:pathLst>
                      <a:path w="157" h="29">
                        <a:moveTo>
                          <a:pt x="157" y="14"/>
                        </a:moveTo>
                        <a:cubicBezTo>
                          <a:pt x="157" y="22"/>
                          <a:pt x="151" y="29"/>
                          <a:pt x="143" y="29"/>
                        </a:cubicBezTo>
                        <a:cubicBezTo>
                          <a:pt x="11" y="29"/>
                          <a:pt x="11" y="29"/>
                          <a:pt x="11" y="29"/>
                        </a:cubicBezTo>
                        <a:cubicBezTo>
                          <a:pt x="3" y="29"/>
                          <a:pt x="0" y="20"/>
                          <a:pt x="4" y="14"/>
                        </a:cubicBezTo>
                        <a:cubicBezTo>
                          <a:pt x="4" y="14"/>
                          <a:pt x="4" y="14"/>
                          <a:pt x="4" y="14"/>
                        </a:cubicBezTo>
                        <a:cubicBezTo>
                          <a:pt x="11" y="6"/>
                          <a:pt x="32" y="0"/>
                          <a:pt x="40" y="0"/>
                        </a:cubicBezTo>
                        <a:cubicBezTo>
                          <a:pt x="143" y="0"/>
                          <a:pt x="143" y="0"/>
                          <a:pt x="143" y="0"/>
                        </a:cubicBezTo>
                        <a:cubicBezTo>
                          <a:pt x="151" y="0"/>
                          <a:pt x="157" y="6"/>
                          <a:pt x="157" y="1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1" name="Freeform 97"/>
                  <p:cNvSpPr>
                    <a:spLocks/>
                  </p:cNvSpPr>
                  <p:nvPr/>
                </p:nvSpPr>
                <p:spPr bwMode="auto">
                  <a:xfrm>
                    <a:off x="5614988" y="3659188"/>
                    <a:ext cx="396875" cy="100013"/>
                  </a:xfrm>
                  <a:custGeom>
                    <a:avLst/>
                    <a:gdLst/>
                    <a:ahLst/>
                    <a:cxnLst>
                      <a:cxn ang="0">
                        <a:pos x="108" y="27"/>
                      </a:cxn>
                      <a:cxn ang="0">
                        <a:pos x="54" y="1"/>
                      </a:cxn>
                      <a:cxn ang="0">
                        <a:pos x="0" y="27"/>
                      </a:cxn>
                      <a:cxn ang="0">
                        <a:pos x="108" y="27"/>
                      </a:cxn>
                    </a:cxnLst>
                    <a:rect l="0" t="0" r="r" b="b"/>
                    <a:pathLst>
                      <a:path w="108" h="27">
                        <a:moveTo>
                          <a:pt x="108" y="27"/>
                        </a:moveTo>
                        <a:cubicBezTo>
                          <a:pt x="107" y="13"/>
                          <a:pt x="83" y="0"/>
                          <a:pt x="54" y="1"/>
                        </a:cubicBezTo>
                        <a:cubicBezTo>
                          <a:pt x="34" y="2"/>
                          <a:pt x="7" y="14"/>
                          <a:pt x="0" y="27"/>
                        </a:cubicBezTo>
                        <a:lnTo>
                          <a:pt x="108" y="2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2" name="Oval 98"/>
                  <p:cNvSpPr>
                    <a:spLocks noChangeArrowheads="1"/>
                  </p:cNvSpPr>
                  <p:nvPr/>
                </p:nvSpPr>
                <p:spPr bwMode="auto">
                  <a:xfrm>
                    <a:off x="5573713" y="3811588"/>
                    <a:ext cx="92075" cy="9525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3" name="Freeform 99"/>
                  <p:cNvSpPr>
                    <a:spLocks/>
                  </p:cNvSpPr>
                  <p:nvPr/>
                </p:nvSpPr>
                <p:spPr bwMode="auto">
                  <a:xfrm>
                    <a:off x="5651500" y="3673475"/>
                    <a:ext cx="346075" cy="82550"/>
                  </a:xfrm>
                  <a:custGeom>
                    <a:avLst/>
                    <a:gdLst/>
                    <a:ahLst/>
                    <a:cxnLst>
                      <a:cxn ang="0">
                        <a:pos x="94" y="22"/>
                      </a:cxn>
                      <a:cxn ang="0">
                        <a:pos x="47" y="0"/>
                      </a:cxn>
                      <a:cxn ang="0">
                        <a:pos x="0" y="22"/>
                      </a:cxn>
                      <a:cxn ang="0">
                        <a:pos x="94" y="22"/>
                      </a:cxn>
                    </a:cxnLst>
                    <a:rect l="0" t="0" r="r" b="b"/>
                    <a:pathLst>
                      <a:path w="94" h="22">
                        <a:moveTo>
                          <a:pt x="94" y="22"/>
                        </a:moveTo>
                        <a:cubicBezTo>
                          <a:pt x="94" y="11"/>
                          <a:pt x="73" y="0"/>
                          <a:pt x="47" y="0"/>
                        </a:cubicBezTo>
                        <a:cubicBezTo>
                          <a:pt x="24" y="1"/>
                          <a:pt x="0" y="11"/>
                          <a:pt x="0" y="22"/>
                        </a:cubicBezTo>
                        <a:lnTo>
                          <a:pt x="94"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4" name="Rectangle 100"/>
                  <p:cNvSpPr>
                    <a:spLocks noChangeArrowheads="1"/>
                  </p:cNvSpPr>
                  <p:nvPr/>
                </p:nvSpPr>
                <p:spPr bwMode="auto">
                  <a:xfrm>
                    <a:off x="5765800" y="3678238"/>
                    <a:ext cx="6350" cy="809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5" name="Rectangle 101"/>
                  <p:cNvSpPr>
                    <a:spLocks noChangeArrowheads="1"/>
                  </p:cNvSpPr>
                  <p:nvPr/>
                </p:nvSpPr>
                <p:spPr bwMode="auto">
                  <a:xfrm>
                    <a:off x="5926138" y="3684588"/>
                    <a:ext cx="7938" cy="8255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6" name="Oval 102"/>
                  <p:cNvSpPr>
                    <a:spLocks noChangeArrowheads="1"/>
                  </p:cNvSpPr>
                  <p:nvPr/>
                </p:nvSpPr>
                <p:spPr bwMode="auto">
                  <a:xfrm>
                    <a:off x="5581650" y="3822700"/>
                    <a:ext cx="76200" cy="7620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7" name="Oval 103"/>
                  <p:cNvSpPr>
                    <a:spLocks noChangeArrowheads="1"/>
                  </p:cNvSpPr>
                  <p:nvPr/>
                </p:nvSpPr>
                <p:spPr bwMode="auto">
                  <a:xfrm>
                    <a:off x="5908675" y="3811588"/>
                    <a:ext cx="92075" cy="9525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8" name="Oval 104"/>
                  <p:cNvSpPr>
                    <a:spLocks noChangeArrowheads="1"/>
                  </p:cNvSpPr>
                  <p:nvPr/>
                </p:nvSpPr>
                <p:spPr bwMode="auto">
                  <a:xfrm>
                    <a:off x="5916613" y="3822700"/>
                    <a:ext cx="76200" cy="7620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9" name="Freeform 105"/>
                  <p:cNvSpPr>
                    <a:spLocks/>
                  </p:cNvSpPr>
                  <p:nvPr/>
                </p:nvSpPr>
                <p:spPr bwMode="auto">
                  <a:xfrm>
                    <a:off x="4668838" y="3408363"/>
                    <a:ext cx="681038" cy="501650"/>
                  </a:xfrm>
                  <a:custGeom>
                    <a:avLst/>
                    <a:gdLst/>
                    <a:ahLst/>
                    <a:cxnLst>
                      <a:cxn ang="0">
                        <a:pos x="185" y="136"/>
                      </a:cxn>
                      <a:cxn ang="0">
                        <a:pos x="82" y="0"/>
                      </a:cxn>
                      <a:cxn ang="0">
                        <a:pos x="0" y="38"/>
                      </a:cxn>
                      <a:cxn ang="0">
                        <a:pos x="7" y="136"/>
                      </a:cxn>
                      <a:cxn ang="0">
                        <a:pos x="185" y="136"/>
                      </a:cxn>
                    </a:cxnLst>
                    <a:rect l="0" t="0" r="r" b="b"/>
                    <a:pathLst>
                      <a:path w="185" h="136">
                        <a:moveTo>
                          <a:pt x="185" y="136"/>
                        </a:moveTo>
                        <a:cubicBezTo>
                          <a:pt x="156" y="97"/>
                          <a:pt x="82" y="0"/>
                          <a:pt x="82" y="0"/>
                        </a:cubicBezTo>
                        <a:cubicBezTo>
                          <a:pt x="0" y="38"/>
                          <a:pt x="0" y="38"/>
                          <a:pt x="0" y="38"/>
                        </a:cubicBezTo>
                        <a:cubicBezTo>
                          <a:pt x="7" y="136"/>
                          <a:pt x="7" y="136"/>
                          <a:pt x="7" y="136"/>
                        </a:cubicBezTo>
                        <a:lnTo>
                          <a:pt x="185"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0" name="Freeform 106"/>
                  <p:cNvSpPr>
                    <a:spLocks/>
                  </p:cNvSpPr>
                  <p:nvPr/>
                </p:nvSpPr>
                <p:spPr bwMode="auto">
                  <a:xfrm>
                    <a:off x="4000500" y="2797175"/>
                    <a:ext cx="823913" cy="1112838"/>
                  </a:xfrm>
                  <a:custGeom>
                    <a:avLst/>
                    <a:gdLst/>
                    <a:ahLst/>
                    <a:cxnLst>
                      <a:cxn ang="0">
                        <a:pos x="519" y="701"/>
                      </a:cxn>
                      <a:cxn ang="0">
                        <a:pos x="273" y="0"/>
                      </a:cxn>
                      <a:cxn ang="0">
                        <a:pos x="37" y="459"/>
                      </a:cxn>
                      <a:cxn ang="0">
                        <a:pos x="0" y="701"/>
                      </a:cxn>
                      <a:cxn ang="0">
                        <a:pos x="519" y="701"/>
                      </a:cxn>
                    </a:cxnLst>
                    <a:rect l="0" t="0" r="r" b="b"/>
                    <a:pathLst>
                      <a:path w="519" h="701">
                        <a:moveTo>
                          <a:pt x="519" y="701"/>
                        </a:moveTo>
                        <a:lnTo>
                          <a:pt x="273" y="0"/>
                        </a:lnTo>
                        <a:lnTo>
                          <a:pt x="37" y="459"/>
                        </a:lnTo>
                        <a:lnTo>
                          <a:pt x="0" y="701"/>
                        </a:lnTo>
                        <a:lnTo>
                          <a:pt x="519" y="70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1" name="Freeform 107"/>
                  <p:cNvSpPr>
                    <a:spLocks/>
                  </p:cNvSpPr>
                  <p:nvPr/>
                </p:nvSpPr>
                <p:spPr bwMode="auto">
                  <a:xfrm>
                    <a:off x="3305175" y="3260725"/>
                    <a:ext cx="1058863" cy="649288"/>
                  </a:xfrm>
                  <a:custGeom>
                    <a:avLst/>
                    <a:gdLst/>
                    <a:ahLst/>
                    <a:cxnLst>
                      <a:cxn ang="0">
                        <a:pos x="288" y="176"/>
                      </a:cxn>
                      <a:cxn ang="0">
                        <a:pos x="172" y="1"/>
                      </a:cxn>
                      <a:cxn ang="0">
                        <a:pos x="0" y="176"/>
                      </a:cxn>
                      <a:cxn ang="0">
                        <a:pos x="288" y="176"/>
                      </a:cxn>
                    </a:cxnLst>
                    <a:rect l="0" t="0" r="r" b="b"/>
                    <a:pathLst>
                      <a:path w="288" h="176">
                        <a:moveTo>
                          <a:pt x="288" y="176"/>
                        </a:moveTo>
                        <a:cubicBezTo>
                          <a:pt x="260" y="132"/>
                          <a:pt x="174" y="3"/>
                          <a:pt x="172" y="1"/>
                        </a:cubicBezTo>
                        <a:cubicBezTo>
                          <a:pt x="169" y="0"/>
                          <a:pt x="46" y="128"/>
                          <a:pt x="0" y="176"/>
                        </a:cubicBezTo>
                        <a:lnTo>
                          <a:pt x="288" y="1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2" name="Freeform 108"/>
                  <p:cNvSpPr>
                    <a:spLocks/>
                  </p:cNvSpPr>
                  <p:nvPr/>
                </p:nvSpPr>
                <p:spPr bwMode="auto">
                  <a:xfrm>
                    <a:off x="3941763" y="3271838"/>
                    <a:ext cx="422275" cy="638175"/>
                  </a:xfrm>
                  <a:custGeom>
                    <a:avLst/>
                    <a:gdLst/>
                    <a:ahLst/>
                    <a:cxnLst>
                      <a:cxn ang="0">
                        <a:pos x="115" y="173"/>
                      </a:cxn>
                      <a:cxn ang="0">
                        <a:pos x="0" y="0"/>
                      </a:cxn>
                      <a:cxn ang="0">
                        <a:pos x="66" y="173"/>
                      </a:cxn>
                      <a:cxn ang="0">
                        <a:pos x="115" y="173"/>
                      </a:cxn>
                    </a:cxnLst>
                    <a:rect l="0" t="0" r="r" b="b"/>
                    <a:pathLst>
                      <a:path w="115" h="173">
                        <a:moveTo>
                          <a:pt x="115" y="173"/>
                        </a:moveTo>
                        <a:cubicBezTo>
                          <a:pt x="88" y="131"/>
                          <a:pt x="9" y="12"/>
                          <a:pt x="0" y="0"/>
                        </a:cubicBezTo>
                        <a:cubicBezTo>
                          <a:pt x="66" y="173"/>
                          <a:pt x="66" y="173"/>
                          <a:pt x="66" y="173"/>
                        </a:cubicBezTo>
                        <a:lnTo>
                          <a:pt x="115" y="1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3" name="Freeform 109"/>
                  <p:cNvSpPr>
                    <a:spLocks/>
                  </p:cNvSpPr>
                  <p:nvPr/>
                </p:nvSpPr>
                <p:spPr bwMode="auto">
                  <a:xfrm>
                    <a:off x="3779838" y="3263900"/>
                    <a:ext cx="265113" cy="250825"/>
                  </a:xfrm>
                  <a:custGeom>
                    <a:avLst/>
                    <a:gdLst/>
                    <a:ahLst/>
                    <a:cxnLst>
                      <a:cxn ang="0">
                        <a:pos x="100" y="0"/>
                      </a:cxn>
                      <a:cxn ang="0">
                        <a:pos x="0" y="93"/>
                      </a:cxn>
                      <a:cxn ang="0">
                        <a:pos x="56" y="79"/>
                      </a:cxn>
                      <a:cxn ang="0">
                        <a:pos x="60" y="116"/>
                      </a:cxn>
                      <a:cxn ang="0">
                        <a:pos x="86" y="81"/>
                      </a:cxn>
                      <a:cxn ang="0">
                        <a:pos x="100" y="102"/>
                      </a:cxn>
                      <a:cxn ang="0">
                        <a:pos x="132" y="158"/>
                      </a:cxn>
                      <a:cxn ang="0">
                        <a:pos x="116" y="95"/>
                      </a:cxn>
                      <a:cxn ang="0">
                        <a:pos x="139" y="121"/>
                      </a:cxn>
                      <a:cxn ang="0">
                        <a:pos x="134" y="79"/>
                      </a:cxn>
                      <a:cxn ang="0">
                        <a:pos x="167" y="98"/>
                      </a:cxn>
                      <a:cxn ang="0">
                        <a:pos x="100" y="0"/>
                      </a:cxn>
                    </a:cxnLst>
                    <a:rect l="0" t="0" r="r" b="b"/>
                    <a:pathLst>
                      <a:path w="167" h="158">
                        <a:moveTo>
                          <a:pt x="100" y="0"/>
                        </a:moveTo>
                        <a:lnTo>
                          <a:pt x="0" y="93"/>
                        </a:lnTo>
                        <a:lnTo>
                          <a:pt x="56" y="79"/>
                        </a:lnTo>
                        <a:lnTo>
                          <a:pt x="60" y="116"/>
                        </a:lnTo>
                        <a:lnTo>
                          <a:pt x="86" y="81"/>
                        </a:lnTo>
                        <a:lnTo>
                          <a:pt x="100" y="102"/>
                        </a:lnTo>
                        <a:lnTo>
                          <a:pt x="132" y="158"/>
                        </a:lnTo>
                        <a:lnTo>
                          <a:pt x="116" y="95"/>
                        </a:lnTo>
                        <a:lnTo>
                          <a:pt x="139" y="121"/>
                        </a:lnTo>
                        <a:lnTo>
                          <a:pt x="134" y="79"/>
                        </a:lnTo>
                        <a:lnTo>
                          <a:pt x="167" y="98"/>
                        </a:lnTo>
                        <a:lnTo>
                          <a:pt x="10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4" name="Freeform 110"/>
                  <p:cNvSpPr>
                    <a:spLocks/>
                  </p:cNvSpPr>
                  <p:nvPr/>
                </p:nvSpPr>
                <p:spPr bwMode="auto">
                  <a:xfrm>
                    <a:off x="4433888" y="2808288"/>
                    <a:ext cx="390525" cy="1101725"/>
                  </a:xfrm>
                  <a:custGeom>
                    <a:avLst/>
                    <a:gdLst/>
                    <a:ahLst/>
                    <a:cxnLst>
                      <a:cxn ang="0">
                        <a:pos x="246" y="694"/>
                      </a:cxn>
                      <a:cxn ang="0">
                        <a:pos x="0" y="0"/>
                      </a:cxn>
                      <a:cxn ang="0">
                        <a:pos x="104" y="694"/>
                      </a:cxn>
                      <a:cxn ang="0">
                        <a:pos x="246" y="694"/>
                      </a:cxn>
                    </a:cxnLst>
                    <a:rect l="0" t="0" r="r" b="b"/>
                    <a:pathLst>
                      <a:path w="246" h="694">
                        <a:moveTo>
                          <a:pt x="246" y="694"/>
                        </a:moveTo>
                        <a:lnTo>
                          <a:pt x="0" y="0"/>
                        </a:lnTo>
                        <a:lnTo>
                          <a:pt x="104" y="694"/>
                        </a:lnTo>
                        <a:lnTo>
                          <a:pt x="246" y="69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5" name="Freeform 111"/>
                  <p:cNvSpPr>
                    <a:spLocks/>
                  </p:cNvSpPr>
                  <p:nvPr/>
                </p:nvSpPr>
                <p:spPr bwMode="auto">
                  <a:xfrm>
                    <a:off x="4330700" y="2797175"/>
                    <a:ext cx="161925" cy="225425"/>
                  </a:xfrm>
                  <a:custGeom>
                    <a:avLst/>
                    <a:gdLst/>
                    <a:ahLst/>
                    <a:cxnLst>
                      <a:cxn ang="0">
                        <a:pos x="28" y="0"/>
                      </a:cxn>
                      <a:cxn ang="0">
                        <a:pos x="0" y="55"/>
                      </a:cxn>
                      <a:cxn ang="0">
                        <a:pos x="19" y="34"/>
                      </a:cxn>
                      <a:cxn ang="0">
                        <a:pos x="19" y="50"/>
                      </a:cxn>
                      <a:cxn ang="0">
                        <a:pos x="26" y="39"/>
                      </a:cxn>
                      <a:cxn ang="0">
                        <a:pos x="31" y="61"/>
                      </a:cxn>
                      <a:cxn ang="0">
                        <a:pos x="32" y="46"/>
                      </a:cxn>
                      <a:cxn ang="0">
                        <a:pos x="44" y="58"/>
                      </a:cxn>
                      <a:cxn ang="0">
                        <a:pos x="42" y="40"/>
                      </a:cxn>
                      <a:cxn ang="0">
                        <a:pos x="28" y="0"/>
                      </a:cxn>
                    </a:cxnLst>
                    <a:rect l="0" t="0" r="r" b="b"/>
                    <a:pathLst>
                      <a:path w="44" h="61">
                        <a:moveTo>
                          <a:pt x="28" y="0"/>
                        </a:moveTo>
                        <a:cubicBezTo>
                          <a:pt x="27" y="3"/>
                          <a:pt x="0" y="55"/>
                          <a:pt x="0" y="55"/>
                        </a:cubicBezTo>
                        <a:cubicBezTo>
                          <a:pt x="19" y="34"/>
                          <a:pt x="19" y="34"/>
                          <a:pt x="19" y="34"/>
                        </a:cubicBezTo>
                        <a:cubicBezTo>
                          <a:pt x="19" y="34"/>
                          <a:pt x="19" y="52"/>
                          <a:pt x="19" y="50"/>
                        </a:cubicBezTo>
                        <a:cubicBezTo>
                          <a:pt x="20" y="49"/>
                          <a:pt x="26" y="37"/>
                          <a:pt x="26" y="39"/>
                        </a:cubicBezTo>
                        <a:cubicBezTo>
                          <a:pt x="26" y="40"/>
                          <a:pt x="31" y="61"/>
                          <a:pt x="31" y="61"/>
                        </a:cubicBezTo>
                        <a:cubicBezTo>
                          <a:pt x="31" y="61"/>
                          <a:pt x="31" y="45"/>
                          <a:pt x="32" y="46"/>
                        </a:cubicBezTo>
                        <a:cubicBezTo>
                          <a:pt x="34" y="47"/>
                          <a:pt x="44" y="58"/>
                          <a:pt x="44" y="58"/>
                        </a:cubicBezTo>
                        <a:cubicBezTo>
                          <a:pt x="42" y="40"/>
                          <a:pt x="42" y="40"/>
                          <a:pt x="42" y="40"/>
                        </a:cubicBezTo>
                        <a:lnTo>
                          <a:pt x="2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6" name="Freeform 112"/>
                  <p:cNvSpPr>
                    <a:spLocks/>
                  </p:cNvSpPr>
                  <p:nvPr/>
                </p:nvSpPr>
                <p:spPr bwMode="auto">
                  <a:xfrm>
                    <a:off x="4978400" y="3414713"/>
                    <a:ext cx="371475" cy="495300"/>
                  </a:xfrm>
                  <a:custGeom>
                    <a:avLst/>
                    <a:gdLst/>
                    <a:ahLst/>
                    <a:cxnLst>
                      <a:cxn ang="0">
                        <a:pos x="101" y="134"/>
                      </a:cxn>
                      <a:cxn ang="0">
                        <a:pos x="0" y="0"/>
                      </a:cxn>
                      <a:cxn ang="0">
                        <a:pos x="47" y="134"/>
                      </a:cxn>
                      <a:cxn ang="0">
                        <a:pos x="101" y="134"/>
                      </a:cxn>
                    </a:cxnLst>
                    <a:rect l="0" t="0" r="r" b="b"/>
                    <a:pathLst>
                      <a:path w="101" h="134">
                        <a:moveTo>
                          <a:pt x="101" y="134"/>
                        </a:moveTo>
                        <a:cubicBezTo>
                          <a:pt x="75" y="99"/>
                          <a:pt x="11" y="15"/>
                          <a:pt x="0" y="0"/>
                        </a:cubicBezTo>
                        <a:cubicBezTo>
                          <a:pt x="47" y="134"/>
                          <a:pt x="47" y="134"/>
                          <a:pt x="47" y="134"/>
                        </a:cubicBezTo>
                        <a:lnTo>
                          <a:pt x="101" y="1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7" name="Freeform 113"/>
                  <p:cNvSpPr>
                    <a:spLocks/>
                  </p:cNvSpPr>
                  <p:nvPr/>
                </p:nvSpPr>
                <p:spPr bwMode="auto">
                  <a:xfrm>
                    <a:off x="4816475" y="3408363"/>
                    <a:ext cx="223838" cy="166688"/>
                  </a:xfrm>
                  <a:custGeom>
                    <a:avLst/>
                    <a:gdLst/>
                    <a:ahLst/>
                    <a:cxnLst>
                      <a:cxn ang="0">
                        <a:pos x="42" y="0"/>
                      </a:cxn>
                      <a:cxn ang="0">
                        <a:pos x="0" y="20"/>
                      </a:cxn>
                      <a:cxn ang="0">
                        <a:pos x="26" y="15"/>
                      </a:cxn>
                      <a:cxn ang="0">
                        <a:pos x="24" y="26"/>
                      </a:cxn>
                      <a:cxn ang="0">
                        <a:pos x="36" y="17"/>
                      </a:cxn>
                      <a:cxn ang="0">
                        <a:pos x="37" y="28"/>
                      </a:cxn>
                      <a:cxn ang="0">
                        <a:pos x="44" y="20"/>
                      </a:cxn>
                      <a:cxn ang="0">
                        <a:pos x="54" y="45"/>
                      </a:cxn>
                      <a:cxn ang="0">
                        <a:pos x="53" y="23"/>
                      </a:cxn>
                      <a:cxn ang="0">
                        <a:pos x="61" y="31"/>
                      </a:cxn>
                      <a:cxn ang="0">
                        <a:pos x="54" y="14"/>
                      </a:cxn>
                      <a:cxn ang="0">
                        <a:pos x="42" y="0"/>
                      </a:cxn>
                    </a:cxnLst>
                    <a:rect l="0" t="0" r="r" b="b"/>
                    <a:pathLst>
                      <a:path w="61" h="45">
                        <a:moveTo>
                          <a:pt x="42" y="0"/>
                        </a:moveTo>
                        <a:cubicBezTo>
                          <a:pt x="42" y="1"/>
                          <a:pt x="0" y="20"/>
                          <a:pt x="0" y="20"/>
                        </a:cubicBezTo>
                        <a:cubicBezTo>
                          <a:pt x="26" y="15"/>
                          <a:pt x="26" y="15"/>
                          <a:pt x="26" y="15"/>
                        </a:cubicBezTo>
                        <a:cubicBezTo>
                          <a:pt x="26" y="15"/>
                          <a:pt x="22" y="26"/>
                          <a:pt x="24" y="26"/>
                        </a:cubicBezTo>
                        <a:cubicBezTo>
                          <a:pt x="26" y="25"/>
                          <a:pt x="36" y="17"/>
                          <a:pt x="36" y="17"/>
                        </a:cubicBezTo>
                        <a:cubicBezTo>
                          <a:pt x="37" y="28"/>
                          <a:pt x="37" y="28"/>
                          <a:pt x="37" y="28"/>
                        </a:cubicBezTo>
                        <a:cubicBezTo>
                          <a:pt x="44" y="20"/>
                          <a:pt x="44" y="20"/>
                          <a:pt x="44" y="20"/>
                        </a:cubicBezTo>
                        <a:cubicBezTo>
                          <a:pt x="54" y="45"/>
                          <a:pt x="54" y="45"/>
                          <a:pt x="54" y="45"/>
                        </a:cubicBezTo>
                        <a:cubicBezTo>
                          <a:pt x="53" y="23"/>
                          <a:pt x="53" y="23"/>
                          <a:pt x="53" y="23"/>
                        </a:cubicBezTo>
                        <a:cubicBezTo>
                          <a:pt x="61" y="31"/>
                          <a:pt x="61" y="31"/>
                          <a:pt x="61" y="31"/>
                        </a:cubicBezTo>
                        <a:cubicBezTo>
                          <a:pt x="54" y="14"/>
                          <a:pt x="54" y="14"/>
                          <a:pt x="54" y="14"/>
                        </a:cubicBezTo>
                        <a:lnTo>
                          <a:pt x="4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8" name="Rectangle 114"/>
                  <p:cNvSpPr>
                    <a:spLocks noChangeArrowheads="1"/>
                  </p:cNvSpPr>
                  <p:nvPr/>
                </p:nvSpPr>
                <p:spPr bwMode="auto">
                  <a:xfrm>
                    <a:off x="5360988" y="3644900"/>
                    <a:ext cx="17463" cy="2651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9" name="Oval 115"/>
                  <p:cNvSpPr>
                    <a:spLocks noChangeArrowheads="1"/>
                  </p:cNvSpPr>
                  <p:nvPr/>
                </p:nvSpPr>
                <p:spPr bwMode="auto">
                  <a:xfrm>
                    <a:off x="5260975" y="3452813"/>
                    <a:ext cx="214313" cy="2143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0" name="Freeform 116"/>
                  <p:cNvSpPr>
                    <a:spLocks/>
                  </p:cNvSpPr>
                  <p:nvPr/>
                </p:nvSpPr>
                <p:spPr bwMode="auto">
                  <a:xfrm>
                    <a:off x="5260975" y="3452813"/>
                    <a:ext cx="103188" cy="214313"/>
                  </a:xfrm>
                  <a:custGeom>
                    <a:avLst/>
                    <a:gdLst/>
                    <a:ahLst/>
                    <a:cxnLst>
                      <a:cxn ang="0">
                        <a:pos x="28" y="0"/>
                      </a:cxn>
                      <a:cxn ang="0">
                        <a:pos x="0" y="29"/>
                      </a:cxn>
                      <a:cxn ang="0">
                        <a:pos x="28" y="58"/>
                      </a:cxn>
                      <a:cxn ang="0">
                        <a:pos x="28" y="0"/>
                      </a:cxn>
                    </a:cxnLst>
                    <a:rect l="0" t="0" r="r" b="b"/>
                    <a:pathLst>
                      <a:path w="28" h="58">
                        <a:moveTo>
                          <a:pt x="28" y="0"/>
                        </a:moveTo>
                        <a:cubicBezTo>
                          <a:pt x="13" y="0"/>
                          <a:pt x="0" y="13"/>
                          <a:pt x="0" y="29"/>
                        </a:cubicBezTo>
                        <a:cubicBezTo>
                          <a:pt x="0" y="45"/>
                          <a:pt x="13" y="58"/>
                          <a:pt x="28" y="58"/>
                        </a:cubicBezTo>
                        <a:lnTo>
                          <a:pt x="2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1" name="Rectangle 117"/>
                  <p:cNvSpPr>
                    <a:spLocks noChangeArrowheads="1"/>
                  </p:cNvSpPr>
                  <p:nvPr/>
                </p:nvSpPr>
                <p:spPr bwMode="auto">
                  <a:xfrm>
                    <a:off x="1885950" y="3629025"/>
                    <a:ext cx="25400" cy="2809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42" name="Freeform 118"/>
                  <p:cNvSpPr>
                    <a:spLocks/>
                  </p:cNvSpPr>
                  <p:nvPr/>
                </p:nvSpPr>
                <p:spPr bwMode="auto">
                  <a:xfrm>
                    <a:off x="1787525" y="3160713"/>
                    <a:ext cx="249238" cy="495300"/>
                  </a:xfrm>
                  <a:custGeom>
                    <a:avLst/>
                    <a:gdLst/>
                    <a:ahLst/>
                    <a:cxnLst>
                      <a:cxn ang="0">
                        <a:pos x="0" y="312"/>
                      </a:cxn>
                      <a:cxn ang="0">
                        <a:pos x="157" y="312"/>
                      </a:cxn>
                      <a:cxn ang="0">
                        <a:pos x="69" y="0"/>
                      </a:cxn>
                      <a:cxn ang="0">
                        <a:pos x="0" y="312"/>
                      </a:cxn>
                    </a:cxnLst>
                    <a:rect l="0" t="0" r="r" b="b"/>
                    <a:pathLst>
                      <a:path w="157" h="312">
                        <a:moveTo>
                          <a:pt x="0" y="312"/>
                        </a:moveTo>
                        <a:lnTo>
                          <a:pt x="157" y="312"/>
                        </a:lnTo>
                        <a:lnTo>
                          <a:pt x="69" y="0"/>
                        </a:lnTo>
                        <a:lnTo>
                          <a:pt x="0" y="3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3" name="Freeform 119"/>
                  <p:cNvSpPr>
                    <a:spLocks/>
                  </p:cNvSpPr>
                  <p:nvPr/>
                </p:nvSpPr>
                <p:spPr bwMode="auto">
                  <a:xfrm>
                    <a:off x="1897063" y="3160713"/>
                    <a:ext cx="139700" cy="495300"/>
                  </a:xfrm>
                  <a:custGeom>
                    <a:avLst/>
                    <a:gdLst/>
                    <a:ahLst/>
                    <a:cxnLst>
                      <a:cxn ang="0">
                        <a:pos x="0" y="0"/>
                      </a:cxn>
                      <a:cxn ang="0">
                        <a:pos x="0" y="312"/>
                      </a:cxn>
                      <a:cxn ang="0">
                        <a:pos x="88" y="312"/>
                      </a:cxn>
                      <a:cxn ang="0">
                        <a:pos x="0" y="0"/>
                      </a:cxn>
                    </a:cxnLst>
                    <a:rect l="0" t="0" r="r" b="b"/>
                    <a:pathLst>
                      <a:path w="88" h="312">
                        <a:moveTo>
                          <a:pt x="0" y="0"/>
                        </a:moveTo>
                        <a:lnTo>
                          <a:pt x="0" y="312"/>
                        </a:lnTo>
                        <a:lnTo>
                          <a:pt x="88" y="312"/>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4" name="Rectangle 120"/>
                  <p:cNvSpPr>
                    <a:spLocks noChangeArrowheads="1"/>
                  </p:cNvSpPr>
                  <p:nvPr/>
                </p:nvSpPr>
                <p:spPr bwMode="auto">
                  <a:xfrm>
                    <a:off x="2147888" y="3629025"/>
                    <a:ext cx="25400" cy="2809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45" name="Freeform 121"/>
                  <p:cNvSpPr>
                    <a:spLocks/>
                  </p:cNvSpPr>
                  <p:nvPr/>
                </p:nvSpPr>
                <p:spPr bwMode="auto">
                  <a:xfrm>
                    <a:off x="2047875" y="3163888"/>
                    <a:ext cx="250825" cy="495300"/>
                  </a:xfrm>
                  <a:custGeom>
                    <a:avLst/>
                    <a:gdLst/>
                    <a:ahLst/>
                    <a:cxnLst>
                      <a:cxn ang="0">
                        <a:pos x="0" y="312"/>
                      </a:cxn>
                      <a:cxn ang="0">
                        <a:pos x="158" y="312"/>
                      </a:cxn>
                      <a:cxn ang="0">
                        <a:pos x="70" y="0"/>
                      </a:cxn>
                      <a:cxn ang="0">
                        <a:pos x="0" y="312"/>
                      </a:cxn>
                    </a:cxnLst>
                    <a:rect l="0" t="0" r="r" b="b"/>
                    <a:pathLst>
                      <a:path w="158" h="312">
                        <a:moveTo>
                          <a:pt x="0" y="312"/>
                        </a:moveTo>
                        <a:lnTo>
                          <a:pt x="158" y="312"/>
                        </a:lnTo>
                        <a:lnTo>
                          <a:pt x="70" y="0"/>
                        </a:lnTo>
                        <a:lnTo>
                          <a:pt x="0" y="3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6" name="Freeform 122"/>
                  <p:cNvSpPr>
                    <a:spLocks/>
                  </p:cNvSpPr>
                  <p:nvPr/>
                </p:nvSpPr>
                <p:spPr bwMode="auto">
                  <a:xfrm>
                    <a:off x="2159000" y="3163888"/>
                    <a:ext cx="139700" cy="495300"/>
                  </a:xfrm>
                  <a:custGeom>
                    <a:avLst/>
                    <a:gdLst/>
                    <a:ahLst/>
                    <a:cxnLst>
                      <a:cxn ang="0">
                        <a:pos x="0" y="0"/>
                      </a:cxn>
                      <a:cxn ang="0">
                        <a:pos x="0" y="312"/>
                      </a:cxn>
                      <a:cxn ang="0">
                        <a:pos x="88" y="312"/>
                      </a:cxn>
                      <a:cxn ang="0">
                        <a:pos x="0" y="0"/>
                      </a:cxn>
                    </a:cxnLst>
                    <a:rect l="0" t="0" r="r" b="b"/>
                    <a:pathLst>
                      <a:path w="88" h="312">
                        <a:moveTo>
                          <a:pt x="0" y="0"/>
                        </a:moveTo>
                        <a:lnTo>
                          <a:pt x="0" y="312"/>
                        </a:lnTo>
                        <a:lnTo>
                          <a:pt x="88" y="312"/>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7" name="Rectangle 123"/>
                  <p:cNvSpPr>
                    <a:spLocks noChangeArrowheads="1"/>
                  </p:cNvSpPr>
                  <p:nvPr/>
                </p:nvSpPr>
                <p:spPr bwMode="auto">
                  <a:xfrm>
                    <a:off x="3584575" y="3644900"/>
                    <a:ext cx="22225" cy="2651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48" name="Oval 124"/>
                  <p:cNvSpPr>
                    <a:spLocks noChangeArrowheads="1"/>
                  </p:cNvSpPr>
                  <p:nvPr/>
                </p:nvSpPr>
                <p:spPr bwMode="auto">
                  <a:xfrm>
                    <a:off x="3486150" y="3452813"/>
                    <a:ext cx="212725" cy="2143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9" name="Rectangle 125"/>
                  <p:cNvSpPr>
                    <a:spLocks noChangeArrowheads="1"/>
                  </p:cNvSpPr>
                  <p:nvPr/>
                </p:nvSpPr>
                <p:spPr bwMode="auto">
                  <a:xfrm>
                    <a:off x="4367213" y="3644900"/>
                    <a:ext cx="19050" cy="2651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50" name="Oval 126"/>
                  <p:cNvSpPr>
                    <a:spLocks noChangeArrowheads="1"/>
                  </p:cNvSpPr>
                  <p:nvPr/>
                </p:nvSpPr>
                <p:spPr bwMode="auto">
                  <a:xfrm>
                    <a:off x="4268788" y="3452813"/>
                    <a:ext cx="212725" cy="2143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1" name="Rectangle 127"/>
                  <p:cNvSpPr>
                    <a:spLocks noChangeArrowheads="1"/>
                  </p:cNvSpPr>
                  <p:nvPr/>
                </p:nvSpPr>
                <p:spPr bwMode="auto">
                  <a:xfrm>
                    <a:off x="3963988" y="3644900"/>
                    <a:ext cx="17463" cy="2651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52" name="Oval 128"/>
                  <p:cNvSpPr>
                    <a:spLocks noChangeArrowheads="1"/>
                  </p:cNvSpPr>
                  <p:nvPr/>
                </p:nvSpPr>
                <p:spPr bwMode="auto">
                  <a:xfrm>
                    <a:off x="3863975" y="3452813"/>
                    <a:ext cx="214313" cy="2143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3" name="Rectangle 129"/>
                  <p:cNvSpPr>
                    <a:spLocks noChangeArrowheads="1"/>
                  </p:cNvSpPr>
                  <p:nvPr/>
                </p:nvSpPr>
                <p:spPr bwMode="auto">
                  <a:xfrm>
                    <a:off x="2279650" y="3748088"/>
                    <a:ext cx="863600" cy="16192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54" name="Freeform 130"/>
                  <p:cNvSpPr>
                    <a:spLocks/>
                  </p:cNvSpPr>
                  <p:nvPr/>
                </p:nvSpPr>
                <p:spPr bwMode="auto">
                  <a:xfrm>
                    <a:off x="2139950" y="3238500"/>
                    <a:ext cx="1158875" cy="509588"/>
                  </a:xfrm>
                  <a:custGeom>
                    <a:avLst/>
                    <a:gdLst/>
                    <a:ahLst/>
                    <a:cxnLst>
                      <a:cxn ang="0">
                        <a:pos x="730" y="321"/>
                      </a:cxn>
                      <a:cxn ang="0">
                        <a:pos x="0" y="321"/>
                      </a:cxn>
                      <a:cxn ang="0">
                        <a:pos x="357" y="0"/>
                      </a:cxn>
                      <a:cxn ang="0">
                        <a:pos x="730" y="321"/>
                      </a:cxn>
                    </a:cxnLst>
                    <a:rect l="0" t="0" r="r" b="b"/>
                    <a:pathLst>
                      <a:path w="730" h="321">
                        <a:moveTo>
                          <a:pt x="730" y="321"/>
                        </a:moveTo>
                        <a:lnTo>
                          <a:pt x="0" y="321"/>
                        </a:lnTo>
                        <a:lnTo>
                          <a:pt x="357" y="0"/>
                        </a:lnTo>
                        <a:lnTo>
                          <a:pt x="730" y="32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5" name="Rectangle 131"/>
                  <p:cNvSpPr>
                    <a:spLocks noChangeArrowheads="1"/>
                  </p:cNvSpPr>
                  <p:nvPr/>
                </p:nvSpPr>
                <p:spPr bwMode="auto">
                  <a:xfrm>
                    <a:off x="3228975" y="3803650"/>
                    <a:ext cx="14288" cy="1063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56" name="Rectangle 132"/>
                  <p:cNvSpPr>
                    <a:spLocks noChangeArrowheads="1"/>
                  </p:cNvSpPr>
                  <p:nvPr/>
                </p:nvSpPr>
                <p:spPr bwMode="auto">
                  <a:xfrm>
                    <a:off x="3143250" y="3825875"/>
                    <a:ext cx="1430338" cy="1905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57" name="Rectangle 133"/>
                  <p:cNvSpPr>
                    <a:spLocks noChangeArrowheads="1"/>
                  </p:cNvSpPr>
                  <p:nvPr/>
                </p:nvSpPr>
                <p:spPr bwMode="auto">
                  <a:xfrm>
                    <a:off x="3143250" y="3867150"/>
                    <a:ext cx="1430338" cy="142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58" name="Rectangle 134"/>
                  <p:cNvSpPr>
                    <a:spLocks noChangeArrowheads="1"/>
                  </p:cNvSpPr>
                  <p:nvPr/>
                </p:nvSpPr>
                <p:spPr bwMode="auto">
                  <a:xfrm>
                    <a:off x="3143250" y="3903663"/>
                    <a:ext cx="1430338" cy="635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59" name="Rectangle 135"/>
                  <p:cNvSpPr>
                    <a:spLocks noChangeArrowheads="1"/>
                  </p:cNvSpPr>
                  <p:nvPr/>
                </p:nvSpPr>
                <p:spPr bwMode="auto">
                  <a:xfrm>
                    <a:off x="3338513" y="3803650"/>
                    <a:ext cx="14288" cy="1063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60" name="Rectangle 136"/>
                  <p:cNvSpPr>
                    <a:spLocks noChangeArrowheads="1"/>
                  </p:cNvSpPr>
                  <p:nvPr/>
                </p:nvSpPr>
                <p:spPr bwMode="auto">
                  <a:xfrm>
                    <a:off x="3455988" y="3803650"/>
                    <a:ext cx="14288" cy="1063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61" name="Rectangle 137"/>
                  <p:cNvSpPr>
                    <a:spLocks noChangeArrowheads="1"/>
                  </p:cNvSpPr>
                  <p:nvPr/>
                </p:nvSpPr>
                <p:spPr bwMode="auto">
                  <a:xfrm>
                    <a:off x="3567113" y="3803650"/>
                    <a:ext cx="17463" cy="1063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62" name="Rectangle 138"/>
                  <p:cNvSpPr>
                    <a:spLocks noChangeArrowheads="1"/>
                  </p:cNvSpPr>
                  <p:nvPr/>
                </p:nvSpPr>
                <p:spPr bwMode="auto">
                  <a:xfrm>
                    <a:off x="3709988" y="3803650"/>
                    <a:ext cx="17463" cy="1063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63" name="Rectangle 139"/>
                  <p:cNvSpPr>
                    <a:spLocks noChangeArrowheads="1"/>
                  </p:cNvSpPr>
                  <p:nvPr/>
                </p:nvSpPr>
                <p:spPr bwMode="auto">
                  <a:xfrm>
                    <a:off x="3824288" y="3803650"/>
                    <a:ext cx="14288" cy="1063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64" name="Rectangle 140"/>
                  <p:cNvSpPr>
                    <a:spLocks noChangeArrowheads="1"/>
                  </p:cNvSpPr>
                  <p:nvPr/>
                </p:nvSpPr>
                <p:spPr bwMode="auto">
                  <a:xfrm>
                    <a:off x="3911600" y="3803650"/>
                    <a:ext cx="19050" cy="1063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65" name="Rectangle 141"/>
                  <p:cNvSpPr>
                    <a:spLocks noChangeArrowheads="1"/>
                  </p:cNvSpPr>
                  <p:nvPr/>
                </p:nvSpPr>
                <p:spPr bwMode="auto">
                  <a:xfrm>
                    <a:off x="4022725" y="3803650"/>
                    <a:ext cx="17463" cy="1063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66" name="Rectangle 142"/>
                  <p:cNvSpPr>
                    <a:spLocks noChangeArrowheads="1"/>
                  </p:cNvSpPr>
                  <p:nvPr/>
                </p:nvSpPr>
                <p:spPr bwMode="auto">
                  <a:xfrm>
                    <a:off x="4106863" y="3803650"/>
                    <a:ext cx="14288" cy="1063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67" name="Rectangle 143"/>
                  <p:cNvSpPr>
                    <a:spLocks noChangeArrowheads="1"/>
                  </p:cNvSpPr>
                  <p:nvPr/>
                </p:nvSpPr>
                <p:spPr bwMode="auto">
                  <a:xfrm>
                    <a:off x="4217988" y="3803650"/>
                    <a:ext cx="17463" cy="1063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68" name="Rectangle 144"/>
                  <p:cNvSpPr>
                    <a:spLocks noChangeArrowheads="1"/>
                  </p:cNvSpPr>
                  <p:nvPr/>
                </p:nvSpPr>
                <p:spPr bwMode="auto">
                  <a:xfrm>
                    <a:off x="4316413" y="3803650"/>
                    <a:ext cx="19050" cy="1063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69" name="Rectangle 145"/>
                  <p:cNvSpPr>
                    <a:spLocks noChangeArrowheads="1"/>
                  </p:cNvSpPr>
                  <p:nvPr/>
                </p:nvSpPr>
                <p:spPr bwMode="auto">
                  <a:xfrm>
                    <a:off x="4430713" y="3803650"/>
                    <a:ext cx="14288" cy="1063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70" name="Rectangle 146"/>
                  <p:cNvSpPr>
                    <a:spLocks noChangeArrowheads="1"/>
                  </p:cNvSpPr>
                  <p:nvPr/>
                </p:nvSpPr>
                <p:spPr bwMode="auto">
                  <a:xfrm>
                    <a:off x="4545013" y="3803650"/>
                    <a:ext cx="17463" cy="1063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71" name="Rectangle 147"/>
                  <p:cNvSpPr>
                    <a:spLocks noChangeArrowheads="1"/>
                  </p:cNvSpPr>
                  <p:nvPr/>
                </p:nvSpPr>
                <p:spPr bwMode="auto">
                  <a:xfrm>
                    <a:off x="2312988" y="3789363"/>
                    <a:ext cx="146050" cy="619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72" name="Rectangle 148"/>
                  <p:cNvSpPr>
                    <a:spLocks noChangeArrowheads="1"/>
                  </p:cNvSpPr>
                  <p:nvPr/>
                </p:nvSpPr>
                <p:spPr bwMode="auto">
                  <a:xfrm>
                    <a:off x="2643188" y="3836988"/>
                    <a:ext cx="150813" cy="7302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73" name="Rectangle 149"/>
                  <p:cNvSpPr>
                    <a:spLocks noChangeArrowheads="1"/>
                  </p:cNvSpPr>
                  <p:nvPr/>
                </p:nvSpPr>
                <p:spPr bwMode="auto">
                  <a:xfrm>
                    <a:off x="2947988" y="3789363"/>
                    <a:ext cx="150813" cy="619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74" name="Freeform 150"/>
                  <p:cNvSpPr>
                    <a:spLocks/>
                  </p:cNvSpPr>
                  <p:nvPr/>
                </p:nvSpPr>
                <p:spPr bwMode="auto">
                  <a:xfrm>
                    <a:off x="2720975" y="3252788"/>
                    <a:ext cx="577850" cy="495300"/>
                  </a:xfrm>
                  <a:custGeom>
                    <a:avLst/>
                    <a:gdLst/>
                    <a:ahLst/>
                    <a:cxnLst>
                      <a:cxn ang="0">
                        <a:pos x="0" y="0"/>
                      </a:cxn>
                      <a:cxn ang="0">
                        <a:pos x="181" y="312"/>
                      </a:cxn>
                      <a:cxn ang="0">
                        <a:pos x="364" y="312"/>
                      </a:cxn>
                      <a:cxn ang="0">
                        <a:pos x="0" y="0"/>
                      </a:cxn>
                    </a:cxnLst>
                    <a:rect l="0" t="0" r="r" b="b"/>
                    <a:pathLst>
                      <a:path w="364" h="312">
                        <a:moveTo>
                          <a:pt x="0" y="0"/>
                        </a:moveTo>
                        <a:lnTo>
                          <a:pt x="181" y="312"/>
                        </a:lnTo>
                        <a:lnTo>
                          <a:pt x="364" y="312"/>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5" name="Freeform 151"/>
                  <p:cNvSpPr>
                    <a:spLocks/>
                  </p:cNvSpPr>
                  <p:nvPr/>
                </p:nvSpPr>
                <p:spPr bwMode="auto">
                  <a:xfrm>
                    <a:off x="1100138" y="3784600"/>
                    <a:ext cx="388938" cy="100013"/>
                  </a:xfrm>
                  <a:custGeom>
                    <a:avLst/>
                    <a:gdLst/>
                    <a:ahLst/>
                    <a:cxnLst>
                      <a:cxn ang="0">
                        <a:pos x="0" y="26"/>
                      </a:cxn>
                      <a:cxn ang="0">
                        <a:pos x="2" y="19"/>
                      </a:cxn>
                      <a:cxn ang="0">
                        <a:pos x="15" y="17"/>
                      </a:cxn>
                      <a:cxn ang="0">
                        <a:pos x="15" y="16"/>
                      </a:cxn>
                      <a:cxn ang="0">
                        <a:pos x="63" y="8"/>
                      </a:cxn>
                      <a:cxn ang="0">
                        <a:pos x="103" y="2"/>
                      </a:cxn>
                      <a:cxn ang="0">
                        <a:pos x="50" y="22"/>
                      </a:cxn>
                      <a:cxn ang="0">
                        <a:pos x="0" y="26"/>
                      </a:cxn>
                    </a:cxnLst>
                    <a:rect l="0" t="0" r="r" b="b"/>
                    <a:pathLst>
                      <a:path w="106" h="27">
                        <a:moveTo>
                          <a:pt x="0" y="26"/>
                        </a:moveTo>
                        <a:cubicBezTo>
                          <a:pt x="2" y="19"/>
                          <a:pt x="2" y="19"/>
                          <a:pt x="2" y="19"/>
                        </a:cubicBezTo>
                        <a:cubicBezTo>
                          <a:pt x="15" y="17"/>
                          <a:pt x="15" y="17"/>
                          <a:pt x="15" y="17"/>
                        </a:cubicBezTo>
                        <a:cubicBezTo>
                          <a:pt x="15" y="16"/>
                          <a:pt x="15" y="16"/>
                          <a:pt x="15" y="16"/>
                        </a:cubicBezTo>
                        <a:cubicBezTo>
                          <a:pt x="15" y="16"/>
                          <a:pt x="53" y="10"/>
                          <a:pt x="63" y="8"/>
                        </a:cubicBezTo>
                        <a:cubicBezTo>
                          <a:pt x="73" y="5"/>
                          <a:pt x="100" y="0"/>
                          <a:pt x="103" y="2"/>
                        </a:cubicBezTo>
                        <a:cubicBezTo>
                          <a:pt x="106" y="5"/>
                          <a:pt x="78" y="20"/>
                          <a:pt x="50" y="22"/>
                        </a:cubicBezTo>
                        <a:cubicBezTo>
                          <a:pt x="22" y="25"/>
                          <a:pt x="1" y="27"/>
                          <a:pt x="0" y="2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6" name="Freeform 152"/>
                  <p:cNvSpPr>
                    <a:spLocks/>
                  </p:cNvSpPr>
                  <p:nvPr/>
                </p:nvSpPr>
                <p:spPr bwMode="auto">
                  <a:xfrm>
                    <a:off x="1100138" y="3792538"/>
                    <a:ext cx="381000" cy="139700"/>
                  </a:xfrm>
                  <a:custGeom>
                    <a:avLst/>
                    <a:gdLst/>
                    <a:ahLst/>
                    <a:cxnLst>
                      <a:cxn ang="0">
                        <a:pos x="0" y="24"/>
                      </a:cxn>
                      <a:cxn ang="0">
                        <a:pos x="3" y="30"/>
                      </a:cxn>
                      <a:cxn ang="0">
                        <a:pos x="4" y="29"/>
                      </a:cxn>
                      <a:cxn ang="0">
                        <a:pos x="5" y="34"/>
                      </a:cxn>
                      <a:cxn ang="0">
                        <a:pos x="93" y="22"/>
                      </a:cxn>
                      <a:cxn ang="0">
                        <a:pos x="103" y="0"/>
                      </a:cxn>
                      <a:cxn ang="0">
                        <a:pos x="0" y="24"/>
                      </a:cxn>
                    </a:cxnLst>
                    <a:rect l="0" t="0" r="r" b="b"/>
                    <a:pathLst>
                      <a:path w="104" h="38">
                        <a:moveTo>
                          <a:pt x="0" y="24"/>
                        </a:moveTo>
                        <a:cubicBezTo>
                          <a:pt x="3" y="30"/>
                          <a:pt x="3" y="30"/>
                          <a:pt x="3" y="30"/>
                        </a:cubicBezTo>
                        <a:cubicBezTo>
                          <a:pt x="4" y="29"/>
                          <a:pt x="4" y="29"/>
                          <a:pt x="4" y="29"/>
                        </a:cubicBezTo>
                        <a:cubicBezTo>
                          <a:pt x="5" y="34"/>
                          <a:pt x="5" y="34"/>
                          <a:pt x="5" y="34"/>
                        </a:cubicBezTo>
                        <a:cubicBezTo>
                          <a:pt x="5" y="34"/>
                          <a:pt x="60" y="38"/>
                          <a:pt x="93" y="22"/>
                        </a:cubicBezTo>
                        <a:cubicBezTo>
                          <a:pt x="93" y="22"/>
                          <a:pt x="104" y="10"/>
                          <a:pt x="103" y="0"/>
                        </a:cubicBezTo>
                        <a:cubicBezTo>
                          <a:pt x="103" y="0"/>
                          <a:pt x="92" y="20"/>
                          <a:pt x="0" y="2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7" name="Freeform 153"/>
                  <p:cNvSpPr>
                    <a:spLocks/>
                  </p:cNvSpPr>
                  <p:nvPr/>
                </p:nvSpPr>
                <p:spPr bwMode="auto">
                  <a:xfrm>
                    <a:off x="1069975" y="3311525"/>
                    <a:ext cx="360363" cy="514350"/>
                  </a:xfrm>
                  <a:custGeom>
                    <a:avLst/>
                    <a:gdLst/>
                    <a:ahLst/>
                    <a:cxnLst>
                      <a:cxn ang="0">
                        <a:pos x="222" y="277"/>
                      </a:cxn>
                      <a:cxn ang="0">
                        <a:pos x="218" y="249"/>
                      </a:cxn>
                      <a:cxn ang="0">
                        <a:pos x="218" y="249"/>
                      </a:cxn>
                      <a:cxn ang="0">
                        <a:pos x="211" y="219"/>
                      </a:cxn>
                      <a:cxn ang="0">
                        <a:pos x="204" y="191"/>
                      </a:cxn>
                      <a:cxn ang="0">
                        <a:pos x="204" y="191"/>
                      </a:cxn>
                      <a:cxn ang="0">
                        <a:pos x="199" y="161"/>
                      </a:cxn>
                      <a:cxn ang="0">
                        <a:pos x="199" y="159"/>
                      </a:cxn>
                      <a:cxn ang="0">
                        <a:pos x="178" y="128"/>
                      </a:cxn>
                      <a:cxn ang="0">
                        <a:pos x="178" y="128"/>
                      </a:cxn>
                      <a:cxn ang="0">
                        <a:pos x="155" y="93"/>
                      </a:cxn>
                      <a:cxn ang="0">
                        <a:pos x="155" y="93"/>
                      </a:cxn>
                      <a:cxn ang="0">
                        <a:pos x="132" y="61"/>
                      </a:cxn>
                      <a:cxn ang="0">
                        <a:pos x="132" y="58"/>
                      </a:cxn>
                      <a:cxn ang="0">
                        <a:pos x="111" y="26"/>
                      </a:cxn>
                      <a:cxn ang="0">
                        <a:pos x="95" y="0"/>
                      </a:cxn>
                      <a:cxn ang="0">
                        <a:pos x="88" y="19"/>
                      </a:cxn>
                      <a:cxn ang="0">
                        <a:pos x="81" y="44"/>
                      </a:cxn>
                      <a:cxn ang="0">
                        <a:pos x="81" y="44"/>
                      </a:cxn>
                      <a:cxn ang="0">
                        <a:pos x="74" y="68"/>
                      </a:cxn>
                      <a:cxn ang="0">
                        <a:pos x="74" y="70"/>
                      </a:cxn>
                      <a:cxn ang="0">
                        <a:pos x="67" y="93"/>
                      </a:cxn>
                      <a:cxn ang="0">
                        <a:pos x="67" y="96"/>
                      </a:cxn>
                      <a:cxn ang="0">
                        <a:pos x="60" y="119"/>
                      </a:cxn>
                      <a:cxn ang="0">
                        <a:pos x="53" y="145"/>
                      </a:cxn>
                      <a:cxn ang="0">
                        <a:pos x="51" y="145"/>
                      </a:cxn>
                      <a:cxn ang="0">
                        <a:pos x="44" y="170"/>
                      </a:cxn>
                      <a:cxn ang="0">
                        <a:pos x="37" y="193"/>
                      </a:cxn>
                      <a:cxn ang="0">
                        <a:pos x="37" y="196"/>
                      </a:cxn>
                      <a:cxn ang="0">
                        <a:pos x="30" y="219"/>
                      </a:cxn>
                      <a:cxn ang="0">
                        <a:pos x="23" y="245"/>
                      </a:cxn>
                      <a:cxn ang="0">
                        <a:pos x="23" y="245"/>
                      </a:cxn>
                      <a:cxn ang="0">
                        <a:pos x="16" y="270"/>
                      </a:cxn>
                      <a:cxn ang="0">
                        <a:pos x="14" y="270"/>
                      </a:cxn>
                      <a:cxn ang="0">
                        <a:pos x="7" y="296"/>
                      </a:cxn>
                      <a:cxn ang="0">
                        <a:pos x="7" y="296"/>
                      </a:cxn>
                      <a:cxn ang="0">
                        <a:pos x="0" y="322"/>
                      </a:cxn>
                      <a:cxn ang="0">
                        <a:pos x="0" y="324"/>
                      </a:cxn>
                      <a:cxn ang="0">
                        <a:pos x="7" y="322"/>
                      </a:cxn>
                      <a:cxn ang="0">
                        <a:pos x="67" y="315"/>
                      </a:cxn>
                      <a:cxn ang="0">
                        <a:pos x="69" y="315"/>
                      </a:cxn>
                      <a:cxn ang="0">
                        <a:pos x="130" y="305"/>
                      </a:cxn>
                      <a:cxn ang="0">
                        <a:pos x="132" y="305"/>
                      </a:cxn>
                      <a:cxn ang="0">
                        <a:pos x="195" y="298"/>
                      </a:cxn>
                      <a:cxn ang="0">
                        <a:pos x="197" y="298"/>
                      </a:cxn>
                      <a:cxn ang="0">
                        <a:pos x="227" y="294"/>
                      </a:cxn>
                      <a:cxn ang="0">
                        <a:pos x="222" y="277"/>
                      </a:cxn>
                    </a:cxnLst>
                    <a:rect l="0" t="0" r="r" b="b"/>
                    <a:pathLst>
                      <a:path w="227" h="324">
                        <a:moveTo>
                          <a:pt x="222" y="277"/>
                        </a:moveTo>
                        <a:lnTo>
                          <a:pt x="218" y="249"/>
                        </a:lnTo>
                        <a:lnTo>
                          <a:pt x="218" y="249"/>
                        </a:lnTo>
                        <a:lnTo>
                          <a:pt x="211" y="219"/>
                        </a:lnTo>
                        <a:lnTo>
                          <a:pt x="204" y="191"/>
                        </a:lnTo>
                        <a:lnTo>
                          <a:pt x="204" y="191"/>
                        </a:lnTo>
                        <a:lnTo>
                          <a:pt x="199" y="161"/>
                        </a:lnTo>
                        <a:lnTo>
                          <a:pt x="199" y="159"/>
                        </a:lnTo>
                        <a:lnTo>
                          <a:pt x="178" y="128"/>
                        </a:lnTo>
                        <a:lnTo>
                          <a:pt x="178" y="128"/>
                        </a:lnTo>
                        <a:lnTo>
                          <a:pt x="155" y="93"/>
                        </a:lnTo>
                        <a:lnTo>
                          <a:pt x="155" y="93"/>
                        </a:lnTo>
                        <a:lnTo>
                          <a:pt x="132" y="61"/>
                        </a:lnTo>
                        <a:lnTo>
                          <a:pt x="132" y="58"/>
                        </a:lnTo>
                        <a:lnTo>
                          <a:pt x="111" y="26"/>
                        </a:lnTo>
                        <a:lnTo>
                          <a:pt x="95" y="0"/>
                        </a:lnTo>
                        <a:lnTo>
                          <a:pt x="88" y="19"/>
                        </a:lnTo>
                        <a:lnTo>
                          <a:pt x="81" y="44"/>
                        </a:lnTo>
                        <a:lnTo>
                          <a:pt x="81" y="44"/>
                        </a:lnTo>
                        <a:lnTo>
                          <a:pt x="74" y="68"/>
                        </a:lnTo>
                        <a:lnTo>
                          <a:pt x="74" y="70"/>
                        </a:lnTo>
                        <a:lnTo>
                          <a:pt x="67" y="93"/>
                        </a:lnTo>
                        <a:lnTo>
                          <a:pt x="67" y="96"/>
                        </a:lnTo>
                        <a:lnTo>
                          <a:pt x="60" y="119"/>
                        </a:lnTo>
                        <a:lnTo>
                          <a:pt x="53" y="145"/>
                        </a:lnTo>
                        <a:lnTo>
                          <a:pt x="51" y="145"/>
                        </a:lnTo>
                        <a:lnTo>
                          <a:pt x="44" y="170"/>
                        </a:lnTo>
                        <a:lnTo>
                          <a:pt x="37" y="193"/>
                        </a:lnTo>
                        <a:lnTo>
                          <a:pt x="37" y="196"/>
                        </a:lnTo>
                        <a:lnTo>
                          <a:pt x="30" y="219"/>
                        </a:lnTo>
                        <a:lnTo>
                          <a:pt x="23" y="245"/>
                        </a:lnTo>
                        <a:lnTo>
                          <a:pt x="23" y="245"/>
                        </a:lnTo>
                        <a:lnTo>
                          <a:pt x="16" y="270"/>
                        </a:lnTo>
                        <a:lnTo>
                          <a:pt x="14" y="270"/>
                        </a:lnTo>
                        <a:lnTo>
                          <a:pt x="7" y="296"/>
                        </a:lnTo>
                        <a:lnTo>
                          <a:pt x="7" y="296"/>
                        </a:lnTo>
                        <a:lnTo>
                          <a:pt x="0" y="322"/>
                        </a:lnTo>
                        <a:lnTo>
                          <a:pt x="0" y="324"/>
                        </a:lnTo>
                        <a:lnTo>
                          <a:pt x="7" y="322"/>
                        </a:lnTo>
                        <a:lnTo>
                          <a:pt x="67" y="315"/>
                        </a:lnTo>
                        <a:lnTo>
                          <a:pt x="69" y="315"/>
                        </a:lnTo>
                        <a:lnTo>
                          <a:pt x="130" y="305"/>
                        </a:lnTo>
                        <a:lnTo>
                          <a:pt x="132" y="305"/>
                        </a:lnTo>
                        <a:lnTo>
                          <a:pt x="195" y="298"/>
                        </a:lnTo>
                        <a:lnTo>
                          <a:pt x="197" y="298"/>
                        </a:lnTo>
                        <a:lnTo>
                          <a:pt x="227" y="294"/>
                        </a:lnTo>
                        <a:lnTo>
                          <a:pt x="222" y="27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8" name="Freeform 154"/>
                  <p:cNvSpPr>
                    <a:spLocks/>
                  </p:cNvSpPr>
                  <p:nvPr/>
                </p:nvSpPr>
                <p:spPr bwMode="auto">
                  <a:xfrm>
                    <a:off x="1360488" y="3375025"/>
                    <a:ext cx="84138" cy="420688"/>
                  </a:xfrm>
                  <a:custGeom>
                    <a:avLst/>
                    <a:gdLst/>
                    <a:ahLst/>
                    <a:cxnLst>
                      <a:cxn ang="0">
                        <a:pos x="0" y="2"/>
                      </a:cxn>
                      <a:cxn ang="0">
                        <a:pos x="21" y="114"/>
                      </a:cxn>
                      <a:cxn ang="0">
                        <a:pos x="23" y="113"/>
                      </a:cxn>
                      <a:cxn ang="0">
                        <a:pos x="1" y="1"/>
                      </a:cxn>
                      <a:cxn ang="0">
                        <a:pos x="0" y="2"/>
                      </a:cxn>
                    </a:cxnLst>
                    <a:rect l="0" t="0" r="r" b="b"/>
                    <a:pathLst>
                      <a:path w="23" h="114">
                        <a:moveTo>
                          <a:pt x="0" y="2"/>
                        </a:moveTo>
                        <a:cubicBezTo>
                          <a:pt x="21" y="114"/>
                          <a:pt x="21" y="114"/>
                          <a:pt x="21" y="114"/>
                        </a:cubicBezTo>
                        <a:cubicBezTo>
                          <a:pt x="23" y="113"/>
                          <a:pt x="23" y="113"/>
                          <a:pt x="23" y="113"/>
                        </a:cubicBezTo>
                        <a:cubicBezTo>
                          <a:pt x="23" y="113"/>
                          <a:pt x="6" y="13"/>
                          <a:pt x="1" y="1"/>
                        </a:cubicBezTo>
                        <a:cubicBezTo>
                          <a:pt x="1" y="1"/>
                          <a:pt x="0" y="0"/>
                          <a:pt x="0"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9" name="Freeform 155"/>
                  <p:cNvSpPr>
                    <a:spLocks/>
                  </p:cNvSpPr>
                  <p:nvPr/>
                </p:nvSpPr>
                <p:spPr bwMode="auto">
                  <a:xfrm>
                    <a:off x="1220788" y="3311525"/>
                    <a:ext cx="179388" cy="288925"/>
                  </a:xfrm>
                  <a:custGeom>
                    <a:avLst/>
                    <a:gdLst/>
                    <a:ahLst/>
                    <a:cxnLst>
                      <a:cxn ang="0">
                        <a:pos x="49" y="78"/>
                      </a:cxn>
                      <a:cxn ang="0">
                        <a:pos x="0" y="0"/>
                      </a:cxn>
                      <a:cxn ang="0">
                        <a:pos x="0" y="0"/>
                      </a:cxn>
                      <a:cxn ang="0">
                        <a:pos x="47" y="69"/>
                      </a:cxn>
                      <a:cxn ang="0">
                        <a:pos x="49" y="78"/>
                      </a:cxn>
                    </a:cxnLst>
                    <a:rect l="0" t="0" r="r" b="b"/>
                    <a:pathLst>
                      <a:path w="49" h="78">
                        <a:moveTo>
                          <a:pt x="49" y="78"/>
                        </a:moveTo>
                        <a:cubicBezTo>
                          <a:pt x="49" y="78"/>
                          <a:pt x="0" y="1"/>
                          <a:pt x="0" y="0"/>
                        </a:cubicBezTo>
                        <a:cubicBezTo>
                          <a:pt x="0" y="0"/>
                          <a:pt x="0" y="0"/>
                          <a:pt x="0" y="0"/>
                        </a:cubicBezTo>
                        <a:cubicBezTo>
                          <a:pt x="1" y="0"/>
                          <a:pt x="47" y="69"/>
                          <a:pt x="47" y="69"/>
                        </a:cubicBezTo>
                        <a:lnTo>
                          <a:pt x="49"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0" name="Freeform 156"/>
                  <p:cNvSpPr>
                    <a:spLocks/>
                  </p:cNvSpPr>
                  <p:nvPr/>
                </p:nvSpPr>
                <p:spPr bwMode="auto">
                  <a:xfrm>
                    <a:off x="1058863" y="3778250"/>
                    <a:ext cx="374650" cy="55563"/>
                  </a:xfrm>
                  <a:custGeom>
                    <a:avLst/>
                    <a:gdLst/>
                    <a:ahLst/>
                    <a:cxnLst>
                      <a:cxn ang="0">
                        <a:pos x="102" y="1"/>
                      </a:cxn>
                      <a:cxn ang="0">
                        <a:pos x="1" y="14"/>
                      </a:cxn>
                      <a:cxn ang="0">
                        <a:pos x="1" y="13"/>
                      </a:cxn>
                      <a:cxn ang="0">
                        <a:pos x="102" y="0"/>
                      </a:cxn>
                      <a:cxn ang="0">
                        <a:pos x="102" y="1"/>
                      </a:cxn>
                    </a:cxnLst>
                    <a:rect l="0" t="0" r="r" b="b"/>
                    <a:pathLst>
                      <a:path w="102" h="15">
                        <a:moveTo>
                          <a:pt x="102" y="1"/>
                        </a:moveTo>
                        <a:cubicBezTo>
                          <a:pt x="102" y="1"/>
                          <a:pt x="2" y="15"/>
                          <a:pt x="1" y="14"/>
                        </a:cubicBezTo>
                        <a:cubicBezTo>
                          <a:pt x="0" y="14"/>
                          <a:pt x="0" y="13"/>
                          <a:pt x="1" y="13"/>
                        </a:cubicBezTo>
                        <a:cubicBezTo>
                          <a:pt x="2" y="13"/>
                          <a:pt x="102" y="0"/>
                          <a:pt x="102" y="0"/>
                        </a:cubicBezTo>
                        <a:lnTo>
                          <a:pt x="102" y="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1" name="Freeform 157"/>
                  <p:cNvSpPr>
                    <a:spLocks/>
                  </p:cNvSpPr>
                  <p:nvPr/>
                </p:nvSpPr>
                <p:spPr bwMode="auto">
                  <a:xfrm>
                    <a:off x="323850" y="3792538"/>
                    <a:ext cx="304800" cy="63500"/>
                  </a:xfrm>
                  <a:custGeom>
                    <a:avLst/>
                    <a:gdLst/>
                    <a:ahLst/>
                    <a:cxnLst>
                      <a:cxn ang="0">
                        <a:pos x="0" y="16"/>
                      </a:cxn>
                      <a:cxn ang="0">
                        <a:pos x="1" y="11"/>
                      </a:cxn>
                      <a:cxn ang="0">
                        <a:pos x="12" y="10"/>
                      </a:cxn>
                      <a:cxn ang="0">
                        <a:pos x="11" y="9"/>
                      </a:cxn>
                      <a:cxn ang="0">
                        <a:pos x="49" y="5"/>
                      </a:cxn>
                      <a:cxn ang="0">
                        <a:pos x="81" y="2"/>
                      </a:cxn>
                      <a:cxn ang="0">
                        <a:pos x="39" y="15"/>
                      </a:cxn>
                      <a:cxn ang="0">
                        <a:pos x="0" y="16"/>
                      </a:cxn>
                    </a:cxnLst>
                    <a:rect l="0" t="0" r="r" b="b"/>
                    <a:pathLst>
                      <a:path w="83" h="17">
                        <a:moveTo>
                          <a:pt x="0" y="16"/>
                        </a:moveTo>
                        <a:cubicBezTo>
                          <a:pt x="1" y="11"/>
                          <a:pt x="1" y="11"/>
                          <a:pt x="1" y="11"/>
                        </a:cubicBezTo>
                        <a:cubicBezTo>
                          <a:pt x="12" y="10"/>
                          <a:pt x="12" y="10"/>
                          <a:pt x="12" y="10"/>
                        </a:cubicBezTo>
                        <a:cubicBezTo>
                          <a:pt x="11" y="9"/>
                          <a:pt x="11" y="9"/>
                          <a:pt x="11" y="9"/>
                        </a:cubicBezTo>
                        <a:cubicBezTo>
                          <a:pt x="11" y="9"/>
                          <a:pt x="42" y="6"/>
                          <a:pt x="49" y="5"/>
                        </a:cubicBezTo>
                        <a:cubicBezTo>
                          <a:pt x="57" y="3"/>
                          <a:pt x="79" y="0"/>
                          <a:pt x="81" y="2"/>
                        </a:cubicBezTo>
                        <a:cubicBezTo>
                          <a:pt x="83" y="4"/>
                          <a:pt x="61" y="14"/>
                          <a:pt x="39" y="15"/>
                        </a:cubicBezTo>
                        <a:cubicBezTo>
                          <a:pt x="17" y="16"/>
                          <a:pt x="0" y="17"/>
                          <a:pt x="0" y="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2" name="Freeform 158"/>
                  <p:cNvSpPr>
                    <a:spLocks/>
                  </p:cNvSpPr>
                  <p:nvPr/>
                </p:nvSpPr>
                <p:spPr bwMode="auto">
                  <a:xfrm>
                    <a:off x="323850" y="3800475"/>
                    <a:ext cx="296863" cy="103188"/>
                  </a:xfrm>
                  <a:custGeom>
                    <a:avLst/>
                    <a:gdLst/>
                    <a:ahLst/>
                    <a:cxnLst>
                      <a:cxn ang="0">
                        <a:pos x="0" y="14"/>
                      </a:cxn>
                      <a:cxn ang="0">
                        <a:pos x="2" y="19"/>
                      </a:cxn>
                      <a:cxn ang="0">
                        <a:pos x="3" y="18"/>
                      </a:cxn>
                      <a:cxn ang="0">
                        <a:pos x="4" y="23"/>
                      </a:cxn>
                      <a:cxn ang="0">
                        <a:pos x="72" y="16"/>
                      </a:cxn>
                      <a:cxn ang="0">
                        <a:pos x="81" y="0"/>
                      </a:cxn>
                      <a:cxn ang="0">
                        <a:pos x="0" y="14"/>
                      </a:cxn>
                    </a:cxnLst>
                    <a:rect l="0" t="0" r="r" b="b"/>
                    <a:pathLst>
                      <a:path w="81" h="28">
                        <a:moveTo>
                          <a:pt x="0" y="14"/>
                        </a:moveTo>
                        <a:cubicBezTo>
                          <a:pt x="2" y="19"/>
                          <a:pt x="2" y="19"/>
                          <a:pt x="2" y="19"/>
                        </a:cubicBezTo>
                        <a:cubicBezTo>
                          <a:pt x="3" y="18"/>
                          <a:pt x="3" y="18"/>
                          <a:pt x="3" y="18"/>
                        </a:cubicBezTo>
                        <a:cubicBezTo>
                          <a:pt x="4" y="23"/>
                          <a:pt x="4" y="23"/>
                          <a:pt x="4" y="23"/>
                        </a:cubicBezTo>
                        <a:cubicBezTo>
                          <a:pt x="4" y="23"/>
                          <a:pt x="46" y="28"/>
                          <a:pt x="72" y="16"/>
                        </a:cubicBezTo>
                        <a:cubicBezTo>
                          <a:pt x="72" y="16"/>
                          <a:pt x="81" y="8"/>
                          <a:pt x="81" y="0"/>
                        </a:cubicBezTo>
                        <a:cubicBezTo>
                          <a:pt x="81" y="0"/>
                          <a:pt x="72" y="14"/>
                          <a:pt x="0" y="1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3" name="Freeform 159"/>
                  <p:cNvSpPr>
                    <a:spLocks/>
                  </p:cNvSpPr>
                  <p:nvPr/>
                </p:nvSpPr>
                <p:spPr bwMode="auto">
                  <a:xfrm>
                    <a:off x="301625" y="3414713"/>
                    <a:ext cx="279400" cy="392113"/>
                  </a:xfrm>
                  <a:custGeom>
                    <a:avLst/>
                    <a:gdLst/>
                    <a:ahLst/>
                    <a:cxnLst>
                      <a:cxn ang="0">
                        <a:pos x="174" y="222"/>
                      </a:cxn>
                      <a:cxn ang="0">
                        <a:pos x="171" y="198"/>
                      </a:cxn>
                      <a:cxn ang="0">
                        <a:pos x="171" y="198"/>
                      </a:cxn>
                      <a:cxn ang="0">
                        <a:pos x="167" y="175"/>
                      </a:cxn>
                      <a:cxn ang="0">
                        <a:pos x="164" y="154"/>
                      </a:cxn>
                      <a:cxn ang="0">
                        <a:pos x="164" y="152"/>
                      </a:cxn>
                      <a:cxn ang="0">
                        <a:pos x="160" y="131"/>
                      </a:cxn>
                      <a:cxn ang="0">
                        <a:pos x="160" y="128"/>
                      </a:cxn>
                      <a:cxn ang="0">
                        <a:pos x="146" y="103"/>
                      </a:cxn>
                      <a:cxn ang="0">
                        <a:pos x="146" y="103"/>
                      </a:cxn>
                      <a:cxn ang="0">
                        <a:pos x="130" y="75"/>
                      </a:cxn>
                      <a:cxn ang="0">
                        <a:pos x="130" y="75"/>
                      </a:cxn>
                      <a:cxn ang="0">
                        <a:pos x="113" y="49"/>
                      </a:cxn>
                      <a:cxn ang="0">
                        <a:pos x="113" y="47"/>
                      </a:cxn>
                      <a:cxn ang="0">
                        <a:pos x="97" y="21"/>
                      </a:cxn>
                      <a:cxn ang="0">
                        <a:pos x="86" y="0"/>
                      </a:cxn>
                      <a:cxn ang="0">
                        <a:pos x="81" y="14"/>
                      </a:cxn>
                      <a:cxn ang="0">
                        <a:pos x="74" y="33"/>
                      </a:cxn>
                      <a:cxn ang="0">
                        <a:pos x="74" y="35"/>
                      </a:cxn>
                      <a:cxn ang="0">
                        <a:pos x="67" y="54"/>
                      </a:cxn>
                      <a:cxn ang="0">
                        <a:pos x="67" y="54"/>
                      </a:cxn>
                      <a:cxn ang="0">
                        <a:pos x="60" y="73"/>
                      </a:cxn>
                      <a:cxn ang="0">
                        <a:pos x="60" y="73"/>
                      </a:cxn>
                      <a:cxn ang="0">
                        <a:pos x="53" y="91"/>
                      </a:cxn>
                      <a:cxn ang="0">
                        <a:pos x="46" y="110"/>
                      </a:cxn>
                      <a:cxn ang="0">
                        <a:pos x="46" y="112"/>
                      </a:cxn>
                      <a:cxn ang="0">
                        <a:pos x="39" y="131"/>
                      </a:cxn>
                      <a:cxn ang="0">
                        <a:pos x="35" y="149"/>
                      </a:cxn>
                      <a:cxn ang="0">
                        <a:pos x="35" y="149"/>
                      </a:cxn>
                      <a:cxn ang="0">
                        <a:pos x="28" y="168"/>
                      </a:cxn>
                      <a:cxn ang="0">
                        <a:pos x="21" y="187"/>
                      </a:cxn>
                      <a:cxn ang="0">
                        <a:pos x="21" y="189"/>
                      </a:cxn>
                      <a:cxn ang="0">
                        <a:pos x="14" y="208"/>
                      </a:cxn>
                      <a:cxn ang="0">
                        <a:pos x="14" y="208"/>
                      </a:cxn>
                      <a:cxn ang="0">
                        <a:pos x="7" y="226"/>
                      </a:cxn>
                      <a:cxn ang="0">
                        <a:pos x="7" y="226"/>
                      </a:cxn>
                      <a:cxn ang="0">
                        <a:pos x="0" y="245"/>
                      </a:cxn>
                      <a:cxn ang="0">
                        <a:pos x="0" y="247"/>
                      </a:cxn>
                      <a:cxn ang="0">
                        <a:pos x="5" y="247"/>
                      </a:cxn>
                      <a:cxn ang="0">
                        <a:pos x="53" y="243"/>
                      </a:cxn>
                      <a:cxn ang="0">
                        <a:pos x="56" y="243"/>
                      </a:cxn>
                      <a:cxn ang="0">
                        <a:pos x="102" y="238"/>
                      </a:cxn>
                      <a:cxn ang="0">
                        <a:pos x="104" y="238"/>
                      </a:cxn>
                      <a:cxn ang="0">
                        <a:pos x="153" y="236"/>
                      </a:cxn>
                      <a:cxn ang="0">
                        <a:pos x="153" y="236"/>
                      </a:cxn>
                      <a:cxn ang="0">
                        <a:pos x="176" y="233"/>
                      </a:cxn>
                      <a:cxn ang="0">
                        <a:pos x="174" y="222"/>
                      </a:cxn>
                    </a:cxnLst>
                    <a:rect l="0" t="0" r="r" b="b"/>
                    <a:pathLst>
                      <a:path w="176" h="247">
                        <a:moveTo>
                          <a:pt x="174" y="222"/>
                        </a:moveTo>
                        <a:lnTo>
                          <a:pt x="171" y="198"/>
                        </a:lnTo>
                        <a:lnTo>
                          <a:pt x="171" y="198"/>
                        </a:lnTo>
                        <a:lnTo>
                          <a:pt x="167" y="175"/>
                        </a:lnTo>
                        <a:lnTo>
                          <a:pt x="164" y="154"/>
                        </a:lnTo>
                        <a:lnTo>
                          <a:pt x="164" y="152"/>
                        </a:lnTo>
                        <a:lnTo>
                          <a:pt x="160" y="131"/>
                        </a:lnTo>
                        <a:lnTo>
                          <a:pt x="160" y="128"/>
                        </a:lnTo>
                        <a:lnTo>
                          <a:pt x="146" y="103"/>
                        </a:lnTo>
                        <a:lnTo>
                          <a:pt x="146" y="103"/>
                        </a:lnTo>
                        <a:lnTo>
                          <a:pt x="130" y="75"/>
                        </a:lnTo>
                        <a:lnTo>
                          <a:pt x="130" y="75"/>
                        </a:lnTo>
                        <a:lnTo>
                          <a:pt x="113" y="49"/>
                        </a:lnTo>
                        <a:lnTo>
                          <a:pt x="113" y="47"/>
                        </a:lnTo>
                        <a:lnTo>
                          <a:pt x="97" y="21"/>
                        </a:lnTo>
                        <a:lnTo>
                          <a:pt x="86" y="0"/>
                        </a:lnTo>
                        <a:lnTo>
                          <a:pt x="81" y="14"/>
                        </a:lnTo>
                        <a:lnTo>
                          <a:pt x="74" y="33"/>
                        </a:lnTo>
                        <a:lnTo>
                          <a:pt x="74" y="35"/>
                        </a:lnTo>
                        <a:lnTo>
                          <a:pt x="67" y="54"/>
                        </a:lnTo>
                        <a:lnTo>
                          <a:pt x="67" y="54"/>
                        </a:lnTo>
                        <a:lnTo>
                          <a:pt x="60" y="73"/>
                        </a:lnTo>
                        <a:lnTo>
                          <a:pt x="60" y="73"/>
                        </a:lnTo>
                        <a:lnTo>
                          <a:pt x="53" y="91"/>
                        </a:lnTo>
                        <a:lnTo>
                          <a:pt x="46" y="110"/>
                        </a:lnTo>
                        <a:lnTo>
                          <a:pt x="46" y="112"/>
                        </a:lnTo>
                        <a:lnTo>
                          <a:pt x="39" y="131"/>
                        </a:lnTo>
                        <a:lnTo>
                          <a:pt x="35" y="149"/>
                        </a:lnTo>
                        <a:lnTo>
                          <a:pt x="35" y="149"/>
                        </a:lnTo>
                        <a:lnTo>
                          <a:pt x="28" y="168"/>
                        </a:lnTo>
                        <a:lnTo>
                          <a:pt x="21" y="187"/>
                        </a:lnTo>
                        <a:lnTo>
                          <a:pt x="21" y="189"/>
                        </a:lnTo>
                        <a:lnTo>
                          <a:pt x="14" y="208"/>
                        </a:lnTo>
                        <a:lnTo>
                          <a:pt x="14" y="208"/>
                        </a:lnTo>
                        <a:lnTo>
                          <a:pt x="7" y="226"/>
                        </a:lnTo>
                        <a:lnTo>
                          <a:pt x="7" y="226"/>
                        </a:lnTo>
                        <a:lnTo>
                          <a:pt x="0" y="245"/>
                        </a:lnTo>
                        <a:lnTo>
                          <a:pt x="0" y="247"/>
                        </a:lnTo>
                        <a:lnTo>
                          <a:pt x="5" y="247"/>
                        </a:lnTo>
                        <a:lnTo>
                          <a:pt x="53" y="243"/>
                        </a:lnTo>
                        <a:lnTo>
                          <a:pt x="56" y="243"/>
                        </a:lnTo>
                        <a:lnTo>
                          <a:pt x="102" y="238"/>
                        </a:lnTo>
                        <a:lnTo>
                          <a:pt x="104" y="238"/>
                        </a:lnTo>
                        <a:lnTo>
                          <a:pt x="153" y="236"/>
                        </a:lnTo>
                        <a:lnTo>
                          <a:pt x="153" y="236"/>
                        </a:lnTo>
                        <a:lnTo>
                          <a:pt x="176" y="233"/>
                        </a:lnTo>
                        <a:lnTo>
                          <a:pt x="174" y="2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4" name="Freeform 160"/>
                  <p:cNvSpPr>
                    <a:spLocks/>
                  </p:cNvSpPr>
                  <p:nvPr/>
                </p:nvSpPr>
                <p:spPr bwMode="auto">
                  <a:xfrm>
                    <a:off x="539750" y="3467100"/>
                    <a:ext cx="55563" cy="333375"/>
                  </a:xfrm>
                  <a:custGeom>
                    <a:avLst/>
                    <a:gdLst/>
                    <a:ahLst/>
                    <a:cxnLst>
                      <a:cxn ang="0">
                        <a:pos x="0" y="2"/>
                      </a:cxn>
                      <a:cxn ang="0">
                        <a:pos x="13" y="90"/>
                      </a:cxn>
                      <a:cxn ang="0">
                        <a:pos x="15" y="89"/>
                      </a:cxn>
                      <a:cxn ang="0">
                        <a:pos x="2" y="2"/>
                      </a:cxn>
                      <a:cxn ang="0">
                        <a:pos x="0" y="2"/>
                      </a:cxn>
                    </a:cxnLst>
                    <a:rect l="0" t="0" r="r" b="b"/>
                    <a:pathLst>
                      <a:path w="15" h="90">
                        <a:moveTo>
                          <a:pt x="0" y="2"/>
                        </a:moveTo>
                        <a:cubicBezTo>
                          <a:pt x="13" y="90"/>
                          <a:pt x="13" y="90"/>
                          <a:pt x="13" y="90"/>
                        </a:cubicBezTo>
                        <a:cubicBezTo>
                          <a:pt x="15" y="89"/>
                          <a:pt x="15" y="89"/>
                          <a:pt x="15" y="89"/>
                        </a:cubicBezTo>
                        <a:cubicBezTo>
                          <a:pt x="15" y="89"/>
                          <a:pt x="5" y="11"/>
                          <a:pt x="2" y="2"/>
                        </a:cubicBezTo>
                        <a:cubicBezTo>
                          <a:pt x="2" y="2"/>
                          <a:pt x="1" y="0"/>
                          <a:pt x="0"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5" name="Freeform 161"/>
                  <p:cNvSpPr>
                    <a:spLocks/>
                  </p:cNvSpPr>
                  <p:nvPr/>
                </p:nvSpPr>
                <p:spPr bwMode="auto">
                  <a:xfrm>
                    <a:off x="438150" y="3414713"/>
                    <a:ext cx="128588" cy="230188"/>
                  </a:xfrm>
                  <a:custGeom>
                    <a:avLst/>
                    <a:gdLst/>
                    <a:ahLst/>
                    <a:cxnLst>
                      <a:cxn ang="0">
                        <a:pos x="35" y="62"/>
                      </a:cxn>
                      <a:cxn ang="0">
                        <a:pos x="0" y="0"/>
                      </a:cxn>
                      <a:cxn ang="0">
                        <a:pos x="0" y="0"/>
                      </a:cxn>
                      <a:cxn ang="0">
                        <a:pos x="34" y="55"/>
                      </a:cxn>
                      <a:cxn ang="0">
                        <a:pos x="35" y="62"/>
                      </a:cxn>
                    </a:cxnLst>
                    <a:rect l="0" t="0" r="r" b="b"/>
                    <a:pathLst>
                      <a:path w="35" h="62">
                        <a:moveTo>
                          <a:pt x="35" y="62"/>
                        </a:moveTo>
                        <a:cubicBezTo>
                          <a:pt x="35" y="62"/>
                          <a:pt x="0" y="1"/>
                          <a:pt x="0" y="0"/>
                        </a:cubicBezTo>
                        <a:cubicBezTo>
                          <a:pt x="0" y="0"/>
                          <a:pt x="0" y="0"/>
                          <a:pt x="0" y="0"/>
                        </a:cubicBezTo>
                        <a:cubicBezTo>
                          <a:pt x="1" y="0"/>
                          <a:pt x="34" y="55"/>
                          <a:pt x="34" y="55"/>
                        </a:cubicBezTo>
                        <a:lnTo>
                          <a:pt x="35" y="6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6" name="Freeform 162"/>
                  <p:cNvSpPr>
                    <a:spLocks/>
                  </p:cNvSpPr>
                  <p:nvPr/>
                </p:nvSpPr>
                <p:spPr bwMode="auto">
                  <a:xfrm>
                    <a:off x="293688" y="3784600"/>
                    <a:ext cx="295275" cy="30163"/>
                  </a:xfrm>
                  <a:custGeom>
                    <a:avLst/>
                    <a:gdLst/>
                    <a:ahLst/>
                    <a:cxnLst>
                      <a:cxn ang="0">
                        <a:pos x="80" y="1"/>
                      </a:cxn>
                      <a:cxn ang="0">
                        <a:pos x="0" y="7"/>
                      </a:cxn>
                      <a:cxn ang="0">
                        <a:pos x="1" y="6"/>
                      </a:cxn>
                      <a:cxn ang="0">
                        <a:pos x="80" y="0"/>
                      </a:cxn>
                      <a:cxn ang="0">
                        <a:pos x="80" y="1"/>
                      </a:cxn>
                    </a:cxnLst>
                    <a:rect l="0" t="0" r="r" b="b"/>
                    <a:pathLst>
                      <a:path w="80" h="8">
                        <a:moveTo>
                          <a:pt x="80" y="1"/>
                        </a:moveTo>
                        <a:cubicBezTo>
                          <a:pt x="80" y="1"/>
                          <a:pt x="1" y="8"/>
                          <a:pt x="0" y="7"/>
                        </a:cubicBezTo>
                        <a:cubicBezTo>
                          <a:pt x="0" y="7"/>
                          <a:pt x="0" y="7"/>
                          <a:pt x="1" y="6"/>
                        </a:cubicBezTo>
                        <a:cubicBezTo>
                          <a:pt x="1" y="6"/>
                          <a:pt x="80" y="0"/>
                          <a:pt x="80" y="0"/>
                        </a:cubicBezTo>
                        <a:lnTo>
                          <a:pt x="80" y="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7" name="Freeform 163"/>
                  <p:cNvSpPr>
                    <a:spLocks/>
                  </p:cNvSpPr>
                  <p:nvPr/>
                </p:nvSpPr>
                <p:spPr bwMode="auto">
                  <a:xfrm>
                    <a:off x="19050" y="3850796"/>
                    <a:ext cx="2201863" cy="92075"/>
                  </a:xfrm>
                  <a:custGeom>
                    <a:avLst/>
                    <a:gdLst/>
                    <a:ahLst/>
                    <a:cxnLst>
                      <a:cxn ang="0">
                        <a:pos x="599" y="7"/>
                      </a:cxn>
                      <a:cxn ang="0">
                        <a:pos x="579" y="0"/>
                      </a:cxn>
                      <a:cxn ang="0">
                        <a:pos x="549" y="9"/>
                      </a:cxn>
                      <a:cxn ang="0">
                        <a:pos x="519" y="0"/>
                      </a:cxn>
                      <a:cxn ang="0">
                        <a:pos x="489" y="9"/>
                      </a:cxn>
                      <a:cxn ang="0">
                        <a:pos x="459" y="0"/>
                      </a:cxn>
                      <a:cxn ang="0">
                        <a:pos x="429" y="9"/>
                      </a:cxn>
                      <a:cxn ang="0">
                        <a:pos x="399" y="0"/>
                      </a:cxn>
                      <a:cxn ang="0">
                        <a:pos x="368" y="9"/>
                      </a:cxn>
                      <a:cxn ang="0">
                        <a:pos x="338" y="0"/>
                      </a:cxn>
                      <a:cxn ang="0">
                        <a:pos x="308" y="9"/>
                      </a:cxn>
                      <a:cxn ang="0">
                        <a:pos x="278" y="0"/>
                      </a:cxn>
                      <a:cxn ang="0">
                        <a:pos x="248" y="9"/>
                      </a:cxn>
                      <a:cxn ang="0">
                        <a:pos x="218" y="0"/>
                      </a:cxn>
                      <a:cxn ang="0">
                        <a:pos x="188" y="9"/>
                      </a:cxn>
                      <a:cxn ang="0">
                        <a:pos x="158" y="0"/>
                      </a:cxn>
                      <a:cxn ang="0">
                        <a:pos x="128" y="9"/>
                      </a:cxn>
                      <a:cxn ang="0">
                        <a:pos x="98" y="0"/>
                      </a:cxn>
                      <a:cxn ang="0">
                        <a:pos x="68" y="9"/>
                      </a:cxn>
                      <a:cxn ang="0">
                        <a:pos x="38" y="0"/>
                      </a:cxn>
                      <a:cxn ang="0">
                        <a:pos x="8" y="9"/>
                      </a:cxn>
                      <a:cxn ang="0">
                        <a:pos x="0" y="8"/>
                      </a:cxn>
                      <a:cxn ang="0">
                        <a:pos x="0" y="24"/>
                      </a:cxn>
                      <a:cxn ang="0">
                        <a:pos x="8" y="25"/>
                      </a:cxn>
                      <a:cxn ang="0">
                        <a:pos x="38" y="15"/>
                      </a:cxn>
                      <a:cxn ang="0">
                        <a:pos x="68" y="25"/>
                      </a:cxn>
                      <a:cxn ang="0">
                        <a:pos x="98" y="15"/>
                      </a:cxn>
                      <a:cxn ang="0">
                        <a:pos x="128" y="25"/>
                      </a:cxn>
                      <a:cxn ang="0">
                        <a:pos x="158" y="15"/>
                      </a:cxn>
                      <a:cxn ang="0">
                        <a:pos x="188" y="25"/>
                      </a:cxn>
                      <a:cxn ang="0">
                        <a:pos x="218" y="15"/>
                      </a:cxn>
                      <a:cxn ang="0">
                        <a:pos x="248" y="25"/>
                      </a:cxn>
                      <a:cxn ang="0">
                        <a:pos x="278" y="15"/>
                      </a:cxn>
                      <a:cxn ang="0">
                        <a:pos x="308" y="25"/>
                      </a:cxn>
                      <a:cxn ang="0">
                        <a:pos x="338" y="15"/>
                      </a:cxn>
                      <a:cxn ang="0">
                        <a:pos x="369" y="25"/>
                      </a:cxn>
                      <a:cxn ang="0">
                        <a:pos x="399" y="15"/>
                      </a:cxn>
                      <a:cxn ang="0">
                        <a:pos x="429" y="25"/>
                      </a:cxn>
                      <a:cxn ang="0">
                        <a:pos x="459" y="15"/>
                      </a:cxn>
                      <a:cxn ang="0">
                        <a:pos x="489" y="25"/>
                      </a:cxn>
                      <a:cxn ang="0">
                        <a:pos x="519" y="15"/>
                      </a:cxn>
                      <a:cxn ang="0">
                        <a:pos x="549" y="25"/>
                      </a:cxn>
                      <a:cxn ang="0">
                        <a:pos x="579" y="15"/>
                      </a:cxn>
                      <a:cxn ang="0">
                        <a:pos x="599" y="23"/>
                      </a:cxn>
                      <a:cxn ang="0">
                        <a:pos x="599" y="7"/>
                      </a:cxn>
                    </a:cxnLst>
                    <a:rect l="0" t="0" r="r" b="b"/>
                    <a:pathLst>
                      <a:path w="599" h="25">
                        <a:moveTo>
                          <a:pt x="599" y="7"/>
                        </a:moveTo>
                        <a:cubicBezTo>
                          <a:pt x="593" y="4"/>
                          <a:pt x="590" y="0"/>
                          <a:pt x="579" y="0"/>
                        </a:cubicBezTo>
                        <a:cubicBezTo>
                          <a:pt x="564" y="0"/>
                          <a:pt x="564" y="9"/>
                          <a:pt x="549" y="9"/>
                        </a:cubicBezTo>
                        <a:cubicBezTo>
                          <a:pt x="534" y="9"/>
                          <a:pt x="534" y="0"/>
                          <a:pt x="519" y="0"/>
                        </a:cubicBezTo>
                        <a:cubicBezTo>
                          <a:pt x="504" y="0"/>
                          <a:pt x="504" y="9"/>
                          <a:pt x="489" y="9"/>
                        </a:cubicBezTo>
                        <a:cubicBezTo>
                          <a:pt x="474" y="9"/>
                          <a:pt x="474" y="0"/>
                          <a:pt x="459" y="0"/>
                        </a:cubicBezTo>
                        <a:cubicBezTo>
                          <a:pt x="444" y="0"/>
                          <a:pt x="444" y="9"/>
                          <a:pt x="429" y="9"/>
                        </a:cubicBezTo>
                        <a:cubicBezTo>
                          <a:pt x="414" y="9"/>
                          <a:pt x="414" y="0"/>
                          <a:pt x="399" y="0"/>
                        </a:cubicBezTo>
                        <a:cubicBezTo>
                          <a:pt x="384" y="0"/>
                          <a:pt x="384" y="9"/>
                          <a:pt x="368" y="9"/>
                        </a:cubicBezTo>
                        <a:cubicBezTo>
                          <a:pt x="353" y="9"/>
                          <a:pt x="353" y="0"/>
                          <a:pt x="338" y="0"/>
                        </a:cubicBezTo>
                        <a:cubicBezTo>
                          <a:pt x="323" y="0"/>
                          <a:pt x="323" y="9"/>
                          <a:pt x="308" y="9"/>
                        </a:cubicBezTo>
                        <a:cubicBezTo>
                          <a:pt x="293" y="9"/>
                          <a:pt x="293" y="0"/>
                          <a:pt x="278" y="0"/>
                        </a:cubicBezTo>
                        <a:cubicBezTo>
                          <a:pt x="263" y="0"/>
                          <a:pt x="263" y="9"/>
                          <a:pt x="248" y="9"/>
                        </a:cubicBezTo>
                        <a:cubicBezTo>
                          <a:pt x="233" y="9"/>
                          <a:pt x="233" y="0"/>
                          <a:pt x="218" y="0"/>
                        </a:cubicBezTo>
                        <a:cubicBezTo>
                          <a:pt x="203" y="0"/>
                          <a:pt x="203" y="9"/>
                          <a:pt x="188" y="9"/>
                        </a:cubicBezTo>
                        <a:cubicBezTo>
                          <a:pt x="173" y="9"/>
                          <a:pt x="173" y="0"/>
                          <a:pt x="158" y="0"/>
                        </a:cubicBezTo>
                        <a:cubicBezTo>
                          <a:pt x="143" y="0"/>
                          <a:pt x="143" y="9"/>
                          <a:pt x="128" y="9"/>
                        </a:cubicBezTo>
                        <a:cubicBezTo>
                          <a:pt x="113" y="9"/>
                          <a:pt x="113" y="0"/>
                          <a:pt x="98" y="0"/>
                        </a:cubicBezTo>
                        <a:cubicBezTo>
                          <a:pt x="83" y="0"/>
                          <a:pt x="83" y="9"/>
                          <a:pt x="68" y="9"/>
                        </a:cubicBezTo>
                        <a:cubicBezTo>
                          <a:pt x="53" y="9"/>
                          <a:pt x="53" y="0"/>
                          <a:pt x="38" y="0"/>
                        </a:cubicBezTo>
                        <a:cubicBezTo>
                          <a:pt x="23" y="0"/>
                          <a:pt x="23" y="9"/>
                          <a:pt x="8" y="9"/>
                        </a:cubicBezTo>
                        <a:cubicBezTo>
                          <a:pt x="4" y="9"/>
                          <a:pt x="2" y="9"/>
                          <a:pt x="0" y="8"/>
                        </a:cubicBezTo>
                        <a:cubicBezTo>
                          <a:pt x="0" y="24"/>
                          <a:pt x="0" y="24"/>
                          <a:pt x="0" y="24"/>
                        </a:cubicBezTo>
                        <a:cubicBezTo>
                          <a:pt x="2" y="24"/>
                          <a:pt x="4" y="25"/>
                          <a:pt x="8" y="25"/>
                        </a:cubicBezTo>
                        <a:cubicBezTo>
                          <a:pt x="23" y="25"/>
                          <a:pt x="23" y="15"/>
                          <a:pt x="38" y="15"/>
                        </a:cubicBezTo>
                        <a:cubicBezTo>
                          <a:pt x="53" y="15"/>
                          <a:pt x="53" y="25"/>
                          <a:pt x="68" y="25"/>
                        </a:cubicBezTo>
                        <a:cubicBezTo>
                          <a:pt x="83" y="25"/>
                          <a:pt x="83" y="15"/>
                          <a:pt x="98" y="15"/>
                        </a:cubicBezTo>
                        <a:cubicBezTo>
                          <a:pt x="113" y="15"/>
                          <a:pt x="113" y="25"/>
                          <a:pt x="128" y="25"/>
                        </a:cubicBezTo>
                        <a:cubicBezTo>
                          <a:pt x="143" y="25"/>
                          <a:pt x="143" y="15"/>
                          <a:pt x="158" y="15"/>
                        </a:cubicBezTo>
                        <a:cubicBezTo>
                          <a:pt x="173" y="15"/>
                          <a:pt x="173" y="25"/>
                          <a:pt x="188" y="25"/>
                        </a:cubicBezTo>
                        <a:cubicBezTo>
                          <a:pt x="203" y="25"/>
                          <a:pt x="203" y="15"/>
                          <a:pt x="218" y="15"/>
                        </a:cubicBezTo>
                        <a:cubicBezTo>
                          <a:pt x="233" y="15"/>
                          <a:pt x="233" y="25"/>
                          <a:pt x="248" y="25"/>
                        </a:cubicBezTo>
                        <a:cubicBezTo>
                          <a:pt x="263" y="25"/>
                          <a:pt x="263" y="15"/>
                          <a:pt x="278" y="15"/>
                        </a:cubicBezTo>
                        <a:cubicBezTo>
                          <a:pt x="293" y="15"/>
                          <a:pt x="293" y="25"/>
                          <a:pt x="308" y="25"/>
                        </a:cubicBezTo>
                        <a:cubicBezTo>
                          <a:pt x="323" y="25"/>
                          <a:pt x="323" y="15"/>
                          <a:pt x="338" y="15"/>
                        </a:cubicBezTo>
                        <a:cubicBezTo>
                          <a:pt x="353" y="15"/>
                          <a:pt x="353" y="25"/>
                          <a:pt x="369" y="25"/>
                        </a:cubicBezTo>
                        <a:cubicBezTo>
                          <a:pt x="384" y="25"/>
                          <a:pt x="384" y="15"/>
                          <a:pt x="399" y="15"/>
                        </a:cubicBezTo>
                        <a:cubicBezTo>
                          <a:pt x="414" y="15"/>
                          <a:pt x="414" y="25"/>
                          <a:pt x="429" y="25"/>
                        </a:cubicBezTo>
                        <a:cubicBezTo>
                          <a:pt x="444" y="25"/>
                          <a:pt x="444" y="15"/>
                          <a:pt x="459" y="15"/>
                        </a:cubicBezTo>
                        <a:cubicBezTo>
                          <a:pt x="474" y="15"/>
                          <a:pt x="474" y="25"/>
                          <a:pt x="489" y="25"/>
                        </a:cubicBezTo>
                        <a:cubicBezTo>
                          <a:pt x="504" y="25"/>
                          <a:pt x="504" y="15"/>
                          <a:pt x="519" y="15"/>
                        </a:cubicBezTo>
                        <a:cubicBezTo>
                          <a:pt x="534" y="15"/>
                          <a:pt x="534" y="25"/>
                          <a:pt x="549" y="25"/>
                        </a:cubicBezTo>
                        <a:cubicBezTo>
                          <a:pt x="564" y="25"/>
                          <a:pt x="564" y="15"/>
                          <a:pt x="579" y="15"/>
                        </a:cubicBezTo>
                        <a:cubicBezTo>
                          <a:pt x="590" y="15"/>
                          <a:pt x="593" y="20"/>
                          <a:pt x="599" y="23"/>
                        </a:cubicBezTo>
                        <a:lnTo>
                          <a:pt x="599" y="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8" name="Freeform 164"/>
                  <p:cNvSpPr>
                    <a:spLocks/>
                  </p:cNvSpPr>
                  <p:nvPr/>
                </p:nvSpPr>
                <p:spPr bwMode="auto">
                  <a:xfrm>
                    <a:off x="42141" y="3910014"/>
                    <a:ext cx="9099549" cy="33337"/>
                  </a:xfrm>
                  <a:custGeom>
                    <a:avLst/>
                    <a:gdLst/>
                    <a:ahLst/>
                    <a:cxnLst>
                      <a:cxn ang="0">
                        <a:pos x="2471" y="9"/>
                      </a:cxn>
                      <a:cxn ang="0">
                        <a:pos x="5" y="9"/>
                      </a:cxn>
                      <a:cxn ang="0">
                        <a:pos x="0" y="5"/>
                      </a:cxn>
                      <a:cxn ang="0">
                        <a:pos x="5" y="0"/>
                      </a:cxn>
                      <a:cxn ang="0">
                        <a:pos x="2471" y="0"/>
                      </a:cxn>
                      <a:cxn ang="0">
                        <a:pos x="2475" y="5"/>
                      </a:cxn>
                      <a:cxn ang="0">
                        <a:pos x="2471" y="9"/>
                      </a:cxn>
                    </a:cxnLst>
                    <a:rect l="0" t="0" r="r" b="b"/>
                    <a:pathLst>
                      <a:path w="2475" h="9">
                        <a:moveTo>
                          <a:pt x="2471" y="9"/>
                        </a:moveTo>
                        <a:cubicBezTo>
                          <a:pt x="5" y="9"/>
                          <a:pt x="5" y="9"/>
                          <a:pt x="5" y="9"/>
                        </a:cubicBezTo>
                        <a:cubicBezTo>
                          <a:pt x="2" y="9"/>
                          <a:pt x="0" y="7"/>
                          <a:pt x="0" y="5"/>
                        </a:cubicBezTo>
                        <a:cubicBezTo>
                          <a:pt x="0" y="2"/>
                          <a:pt x="2" y="0"/>
                          <a:pt x="5" y="0"/>
                        </a:cubicBezTo>
                        <a:cubicBezTo>
                          <a:pt x="2471" y="0"/>
                          <a:pt x="2471" y="0"/>
                          <a:pt x="2471" y="0"/>
                        </a:cubicBezTo>
                        <a:cubicBezTo>
                          <a:pt x="2473" y="0"/>
                          <a:pt x="2475" y="2"/>
                          <a:pt x="2475" y="5"/>
                        </a:cubicBezTo>
                        <a:cubicBezTo>
                          <a:pt x="2475" y="7"/>
                          <a:pt x="2473" y="9"/>
                          <a:pt x="2471"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grpSp>
      <p:cxnSp>
        <p:nvCxnSpPr>
          <p:cNvPr id="220" name="Straight Connector 219"/>
          <p:cNvCxnSpPr/>
          <p:nvPr/>
        </p:nvCxnSpPr>
        <p:spPr>
          <a:xfrm rot="5400000">
            <a:off x="1568301" y="4414721"/>
            <a:ext cx="609600" cy="1588"/>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5400000">
            <a:off x="3047206" y="4413927"/>
            <a:ext cx="609600" cy="1588"/>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4441841" y="4413927"/>
            <a:ext cx="609600" cy="1588"/>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085805" y="4413927"/>
            <a:ext cx="609600" cy="1588"/>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5714206" y="4413927"/>
            <a:ext cx="609600" cy="1588"/>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69" name="Content Placeholder 2"/>
          <p:cNvSpPr txBox="1">
            <a:spLocks/>
          </p:cNvSpPr>
          <p:nvPr/>
        </p:nvSpPr>
        <p:spPr>
          <a:xfrm>
            <a:off x="6019800" y="1200150"/>
            <a:ext cx="22860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t>Lorem ipsum dolor sit amet, </a:t>
            </a:r>
            <a:r>
              <a:rPr lang="en-US" sz="900" b="1" dirty="0" smtClean="0"/>
              <a:t>consectetur adipiscing elit</a:t>
            </a:r>
            <a:r>
              <a:rPr lang="en-US" sz="900" dirty="0" smtClean="0"/>
              <a:t>. Curabitur elementum posuere pretium. Quisque nibh dolor, dignissim ac dignissim ut, luctus ac urna. Aliquam aliquet non massa quis tincidunt. </a:t>
            </a:r>
            <a:r>
              <a:rPr lang="en-US" sz="900" b="1" dirty="0" smtClean="0">
                <a:solidFill>
                  <a:srgbClr val="C0504D"/>
                </a:solidFill>
              </a:rPr>
              <a:t>Mauris ullamcorper</a:t>
            </a:r>
            <a:r>
              <a:rPr lang="en-US" sz="900" dirty="0" smtClean="0">
                <a:solidFill>
                  <a:srgbClr val="C0504D"/>
                </a:solidFill>
              </a:rPr>
              <a:t> </a:t>
            </a:r>
            <a:r>
              <a:rPr lang="en-US" sz="900" dirty="0" smtClean="0"/>
              <a:t>justo tristique dui posuere tincidunt. In nec lacus laoreet orci varius imperdiet sit amet in augue. </a:t>
            </a:r>
            <a:endParaRPr lang="en-US" sz="900" dirty="0"/>
          </a:p>
        </p:txBody>
      </p:sp>
      <p:sp>
        <p:nvSpPr>
          <p:cNvPr id="262" name="Title 13"/>
          <p:cNvSpPr txBox="1">
            <a:spLocks/>
          </p:cNvSpPr>
          <p:nvPr/>
        </p:nvSpPr>
        <p:spPr>
          <a:xfrm>
            <a:off x="590129"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rgbClr val="C0504D"/>
                </a:solidFill>
                <a:effectLst/>
                <a:uLnTx/>
                <a:uFillTx/>
                <a:ea typeface="+mj-ea"/>
                <a:cs typeface="+mj-cs"/>
              </a:rPr>
              <a:t>Population</a:t>
            </a:r>
            <a:endParaRPr kumimoji="0" lang="en-US" sz="2800" i="0" u="none" strike="noStrike" kern="1200" cap="none" spc="0" normalizeH="0" baseline="0" noProof="0" dirty="0">
              <a:ln>
                <a:noFill/>
              </a:ln>
              <a:solidFill>
                <a:srgbClr val="C0504D"/>
              </a:solidFill>
              <a:effectLst/>
              <a:uLnTx/>
              <a:uFillTx/>
              <a:ea typeface="+mj-ea"/>
              <a:cs typeface="+mj-cs"/>
            </a:endParaRPr>
          </a:p>
        </p:txBody>
      </p:sp>
      <p:pic>
        <p:nvPicPr>
          <p:cNvPr id="263" name="Picture 262" descr="Color_16x9.png"/>
          <p:cNvPicPr>
            <a:picLocks noChangeAspect="1"/>
          </p:cNvPicPr>
          <p:nvPr/>
        </p:nvPicPr>
        <p:blipFill>
          <a:blip r:embed="rId3" cstate="print"/>
          <a:stretch>
            <a:fillRect/>
          </a:stretch>
        </p:blipFill>
        <p:spPr>
          <a:xfrm>
            <a:off x="3441428" y="755352"/>
            <a:ext cx="2194560" cy="17145"/>
          </a:xfrm>
          <a:prstGeom prst="rect">
            <a:avLst/>
          </a:prstGeom>
        </p:spPr>
      </p:pic>
      <p:sp>
        <p:nvSpPr>
          <p:cNvPr id="264" name="Subtitle 2"/>
          <p:cNvSpPr>
            <a:spLocks noGrp="1"/>
          </p:cNvSpPr>
          <p:nvPr>
            <p:ph type="subTitle" idx="1"/>
          </p:nvPr>
        </p:nvSpPr>
        <p:spPr>
          <a:xfrm>
            <a:off x="558230" y="760118"/>
            <a:ext cx="7899970" cy="276999"/>
          </a:xfrm>
        </p:spPr>
        <p:txBody>
          <a:bodyPr wrap="square">
            <a:spAutoFit/>
          </a:bodyPr>
          <a:lstStyle/>
          <a:p>
            <a:r>
              <a:rPr lang="id-ID" sz="1200" b="1" dirty="0" smtClean="0">
                <a:solidFill>
                  <a:srgbClr val="C0504D"/>
                </a:solidFill>
              </a:rPr>
              <a:t>We</a:t>
            </a:r>
            <a:r>
              <a:rPr lang="id-ID" sz="1200" dirty="0" smtClean="0">
                <a:solidFill>
                  <a:srgbClr val="C0504D"/>
                </a:solidFill>
              </a:rPr>
              <a:t> promise to make your </a:t>
            </a:r>
            <a:r>
              <a:rPr lang="id-ID" sz="1200" b="1" dirty="0" smtClean="0">
                <a:solidFill>
                  <a:srgbClr val="C0504D"/>
                </a:solidFill>
              </a:rPr>
              <a:t>life success</a:t>
            </a:r>
            <a:endParaRPr lang="en-US" sz="1200" b="1" dirty="0">
              <a:solidFill>
                <a:srgbClr val="C0504D"/>
              </a:solidFill>
            </a:endParaRPr>
          </a:p>
        </p:txBody>
      </p:sp>
      <p:grpSp>
        <p:nvGrpSpPr>
          <p:cNvPr id="267" name="Group 266"/>
          <p:cNvGrpSpPr/>
          <p:nvPr/>
        </p:nvGrpSpPr>
        <p:grpSpPr>
          <a:xfrm>
            <a:off x="400497" y="4095750"/>
            <a:ext cx="8495406" cy="914400"/>
            <a:chOff x="400497" y="4095750"/>
            <a:chExt cx="8495406" cy="914400"/>
          </a:xfrm>
        </p:grpSpPr>
        <p:grpSp>
          <p:nvGrpSpPr>
            <p:cNvPr id="265" name="Group 264"/>
            <p:cNvGrpSpPr/>
            <p:nvPr/>
          </p:nvGrpSpPr>
          <p:grpSpPr>
            <a:xfrm>
              <a:off x="952491" y="4095750"/>
              <a:ext cx="604521" cy="612142"/>
              <a:chOff x="952491" y="4245608"/>
              <a:chExt cx="604521" cy="612142"/>
            </a:xfrm>
          </p:grpSpPr>
          <p:sp>
            <p:nvSpPr>
              <p:cNvPr id="1194" name="Freeform 170"/>
              <p:cNvSpPr>
                <a:spLocks noEditPoints="1"/>
              </p:cNvSpPr>
              <p:nvPr/>
            </p:nvSpPr>
            <p:spPr bwMode="auto">
              <a:xfrm>
                <a:off x="952491" y="4245608"/>
                <a:ext cx="604521" cy="612142"/>
              </a:xfrm>
              <a:custGeom>
                <a:avLst/>
                <a:gdLst/>
                <a:ahLst/>
                <a:cxnLst>
                  <a:cxn ang="0">
                    <a:pos x="25" y="155"/>
                  </a:cxn>
                  <a:cxn ang="0">
                    <a:pos x="66" y="24"/>
                  </a:cxn>
                  <a:cxn ang="0">
                    <a:pos x="196" y="66"/>
                  </a:cxn>
                  <a:cxn ang="0">
                    <a:pos x="155" y="196"/>
                  </a:cxn>
                  <a:cxn ang="0">
                    <a:pos x="25" y="155"/>
                  </a:cxn>
                  <a:cxn ang="0">
                    <a:pos x="190" y="69"/>
                  </a:cxn>
                  <a:cxn ang="0">
                    <a:pos x="69" y="31"/>
                  </a:cxn>
                  <a:cxn ang="0">
                    <a:pos x="31" y="151"/>
                  </a:cxn>
                  <a:cxn ang="0">
                    <a:pos x="152" y="190"/>
                  </a:cxn>
                  <a:cxn ang="0">
                    <a:pos x="190" y="69"/>
                  </a:cxn>
                </a:cxnLst>
                <a:rect l="0" t="0" r="r" b="b"/>
                <a:pathLst>
                  <a:path w="221" h="220">
                    <a:moveTo>
                      <a:pt x="25" y="155"/>
                    </a:moveTo>
                    <a:cubicBezTo>
                      <a:pt x="0" y="107"/>
                      <a:pt x="19" y="49"/>
                      <a:pt x="66" y="24"/>
                    </a:cubicBezTo>
                    <a:cubicBezTo>
                      <a:pt x="113" y="0"/>
                      <a:pt x="172" y="18"/>
                      <a:pt x="196" y="66"/>
                    </a:cubicBezTo>
                    <a:cubicBezTo>
                      <a:pt x="221" y="113"/>
                      <a:pt x="202" y="171"/>
                      <a:pt x="155" y="196"/>
                    </a:cubicBezTo>
                    <a:cubicBezTo>
                      <a:pt x="108" y="220"/>
                      <a:pt x="50" y="202"/>
                      <a:pt x="25" y="155"/>
                    </a:cubicBezTo>
                    <a:close/>
                    <a:moveTo>
                      <a:pt x="190" y="69"/>
                    </a:moveTo>
                    <a:cubicBezTo>
                      <a:pt x="167" y="25"/>
                      <a:pt x="113" y="8"/>
                      <a:pt x="69" y="31"/>
                    </a:cubicBezTo>
                    <a:cubicBezTo>
                      <a:pt x="26" y="53"/>
                      <a:pt x="8" y="108"/>
                      <a:pt x="31" y="151"/>
                    </a:cubicBezTo>
                    <a:cubicBezTo>
                      <a:pt x="54" y="195"/>
                      <a:pt x="108" y="212"/>
                      <a:pt x="152" y="190"/>
                    </a:cubicBezTo>
                    <a:cubicBezTo>
                      <a:pt x="196" y="167"/>
                      <a:pt x="213" y="113"/>
                      <a:pt x="190" y="69"/>
                    </a:cubicBezTo>
                    <a:close/>
                  </a:path>
                </a:pathLst>
              </a:custGeom>
              <a:solidFill>
                <a:schemeClr val="bg1">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61" name="Group 260"/>
              <p:cNvGrpSpPr/>
              <p:nvPr/>
            </p:nvGrpSpPr>
            <p:grpSpPr>
              <a:xfrm>
                <a:off x="1018531" y="4293868"/>
                <a:ext cx="434341" cy="485142"/>
                <a:chOff x="1018531" y="4293868"/>
                <a:chExt cx="434341" cy="485142"/>
              </a:xfrm>
            </p:grpSpPr>
            <p:sp>
              <p:nvSpPr>
                <p:cNvPr id="1195" name="Freeform 171"/>
                <p:cNvSpPr>
                  <a:spLocks/>
                </p:cNvSpPr>
                <p:nvPr/>
              </p:nvSpPr>
              <p:spPr bwMode="auto">
                <a:xfrm>
                  <a:off x="1018531" y="4293868"/>
                  <a:ext cx="434341" cy="299721"/>
                </a:xfrm>
                <a:custGeom>
                  <a:avLst/>
                  <a:gdLst/>
                  <a:ahLst/>
                  <a:cxnLst>
                    <a:cxn ang="0">
                      <a:pos x="159" y="55"/>
                    </a:cxn>
                    <a:cxn ang="0">
                      <a:pos x="49" y="21"/>
                    </a:cxn>
                    <a:cxn ang="0">
                      <a:pos x="6" y="108"/>
                    </a:cxn>
                    <a:cxn ang="0">
                      <a:pos x="87" y="93"/>
                    </a:cxn>
                    <a:cxn ang="0">
                      <a:pos x="159" y="55"/>
                    </a:cxn>
                  </a:cxnLst>
                  <a:rect l="0" t="0" r="r" b="b"/>
                  <a:pathLst>
                    <a:path w="159" h="108">
                      <a:moveTo>
                        <a:pt x="159" y="55"/>
                      </a:moveTo>
                      <a:cubicBezTo>
                        <a:pt x="138" y="15"/>
                        <a:pt x="89" y="0"/>
                        <a:pt x="49" y="21"/>
                      </a:cubicBezTo>
                      <a:cubicBezTo>
                        <a:pt x="16" y="38"/>
                        <a:pt x="0" y="74"/>
                        <a:pt x="6" y="108"/>
                      </a:cubicBezTo>
                      <a:cubicBezTo>
                        <a:pt x="87" y="93"/>
                        <a:pt x="87" y="93"/>
                        <a:pt x="87" y="93"/>
                      </a:cubicBezTo>
                      <a:lnTo>
                        <a:pt x="159" y="55"/>
                      </a:lnTo>
                      <a:close/>
                    </a:path>
                  </a:pathLst>
                </a:custGeom>
                <a:solidFill>
                  <a:schemeClr val="bg1">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6" name="Freeform 172"/>
                <p:cNvSpPr>
                  <a:spLocks noEditPoints="1"/>
                </p:cNvSpPr>
                <p:nvPr/>
              </p:nvSpPr>
              <p:spPr bwMode="auto">
                <a:xfrm>
                  <a:off x="1037581" y="4551679"/>
                  <a:ext cx="369570" cy="227331"/>
                </a:xfrm>
                <a:custGeom>
                  <a:avLst/>
                  <a:gdLst/>
                  <a:ahLst/>
                  <a:cxnLst>
                    <a:cxn ang="0">
                      <a:pos x="27" y="63"/>
                    </a:cxn>
                    <a:cxn ang="0">
                      <a:pos x="39" y="8"/>
                    </a:cxn>
                    <a:cxn ang="0">
                      <a:pos x="41" y="7"/>
                    </a:cxn>
                    <a:cxn ang="0">
                      <a:pos x="20" y="56"/>
                    </a:cxn>
                    <a:cxn ang="0">
                      <a:pos x="35" y="9"/>
                    </a:cxn>
                    <a:cxn ang="0">
                      <a:pos x="18" y="54"/>
                    </a:cxn>
                    <a:cxn ang="0">
                      <a:pos x="48" y="6"/>
                    </a:cxn>
                    <a:cxn ang="0">
                      <a:pos x="49" y="6"/>
                    </a:cxn>
                    <a:cxn ang="0">
                      <a:pos x="33" y="67"/>
                    </a:cxn>
                    <a:cxn ang="0">
                      <a:pos x="52" y="5"/>
                    </a:cxn>
                    <a:cxn ang="0">
                      <a:pos x="41" y="72"/>
                    </a:cxn>
                    <a:cxn ang="0">
                      <a:pos x="65" y="3"/>
                    </a:cxn>
                    <a:cxn ang="0">
                      <a:pos x="67" y="3"/>
                    </a:cxn>
                    <a:cxn ang="0">
                      <a:pos x="36" y="69"/>
                    </a:cxn>
                    <a:cxn ang="0">
                      <a:pos x="57" y="4"/>
                    </a:cxn>
                    <a:cxn ang="0">
                      <a:pos x="0" y="20"/>
                    </a:cxn>
                    <a:cxn ang="0">
                      <a:pos x="5" y="14"/>
                    </a:cxn>
                    <a:cxn ang="0">
                      <a:pos x="6" y="14"/>
                    </a:cxn>
                    <a:cxn ang="0">
                      <a:pos x="47" y="75"/>
                    </a:cxn>
                    <a:cxn ang="0">
                      <a:pos x="70" y="2"/>
                    </a:cxn>
                    <a:cxn ang="0">
                      <a:pos x="54" y="78"/>
                    </a:cxn>
                    <a:cxn ang="0">
                      <a:pos x="118" y="72"/>
                    </a:cxn>
                    <a:cxn ang="0">
                      <a:pos x="116" y="73"/>
                    </a:cxn>
                    <a:cxn ang="0">
                      <a:pos x="26" y="10"/>
                    </a:cxn>
                    <a:cxn ang="0">
                      <a:pos x="28" y="10"/>
                    </a:cxn>
                    <a:cxn ang="0">
                      <a:pos x="11" y="45"/>
                    </a:cxn>
                    <a:cxn ang="0">
                      <a:pos x="22" y="11"/>
                    </a:cxn>
                    <a:cxn ang="0">
                      <a:pos x="10" y="42"/>
                    </a:cxn>
                    <a:cxn ang="0">
                      <a:pos x="13" y="13"/>
                    </a:cxn>
                    <a:cxn ang="0">
                      <a:pos x="15" y="12"/>
                    </a:cxn>
                    <a:cxn ang="0">
                      <a:pos x="4" y="30"/>
                    </a:cxn>
                    <a:cxn ang="0">
                      <a:pos x="9" y="14"/>
                    </a:cxn>
                    <a:cxn ang="0">
                      <a:pos x="109" y="76"/>
                    </a:cxn>
                    <a:cxn ang="0">
                      <a:pos x="74" y="1"/>
                    </a:cxn>
                    <a:cxn ang="0">
                      <a:pos x="75" y="1"/>
                    </a:cxn>
                    <a:cxn ang="0">
                      <a:pos x="98" y="80"/>
                    </a:cxn>
                    <a:cxn ang="0">
                      <a:pos x="113" y="34"/>
                    </a:cxn>
                    <a:cxn ang="0">
                      <a:pos x="95" y="80"/>
                    </a:cxn>
                    <a:cxn ang="0">
                      <a:pos x="134" y="61"/>
                    </a:cxn>
                    <a:cxn ang="0">
                      <a:pos x="132" y="63"/>
                    </a:cxn>
                    <a:cxn ang="0">
                      <a:pos x="89" y="81"/>
                    </a:cxn>
                    <a:cxn ang="0">
                      <a:pos x="106" y="27"/>
                    </a:cxn>
                    <a:cxn ang="0">
                      <a:pos x="113" y="74"/>
                    </a:cxn>
                    <a:cxn ang="0">
                      <a:pos x="128" y="66"/>
                    </a:cxn>
                    <a:cxn ang="0">
                      <a:pos x="126" y="67"/>
                    </a:cxn>
                    <a:cxn ang="0">
                      <a:pos x="129" y="50"/>
                    </a:cxn>
                    <a:cxn ang="0">
                      <a:pos x="123" y="69"/>
                    </a:cxn>
                    <a:cxn ang="0">
                      <a:pos x="104" y="78"/>
                    </a:cxn>
                    <a:cxn ang="0">
                      <a:pos x="103" y="24"/>
                    </a:cxn>
                    <a:cxn ang="0">
                      <a:pos x="104" y="25"/>
                    </a:cxn>
                    <a:cxn ang="0">
                      <a:pos x="65" y="80"/>
                    </a:cxn>
                    <a:cxn ang="0">
                      <a:pos x="88" y="8"/>
                    </a:cxn>
                    <a:cxn ang="0">
                      <a:pos x="70" y="81"/>
                    </a:cxn>
                    <a:cxn ang="0">
                      <a:pos x="82" y="2"/>
                    </a:cxn>
                    <a:cxn ang="0">
                      <a:pos x="83" y="3"/>
                    </a:cxn>
                    <a:cxn ang="0">
                      <a:pos x="61" y="80"/>
                    </a:cxn>
                    <a:cxn ang="0">
                      <a:pos x="85" y="5"/>
                    </a:cxn>
                    <a:cxn ang="0">
                      <a:pos x="83" y="82"/>
                    </a:cxn>
                    <a:cxn ang="0">
                      <a:pos x="97" y="18"/>
                    </a:cxn>
                    <a:cxn ang="0">
                      <a:pos x="98" y="19"/>
                    </a:cxn>
                    <a:cxn ang="0">
                      <a:pos x="73" y="81"/>
                    </a:cxn>
                    <a:cxn ang="0">
                      <a:pos x="94" y="15"/>
                    </a:cxn>
                  </a:cxnLst>
                  <a:rect l="0" t="0" r="r" b="b"/>
                  <a:pathLst>
                    <a:path w="135" h="82">
                      <a:moveTo>
                        <a:pt x="44" y="7"/>
                      </a:moveTo>
                      <a:cubicBezTo>
                        <a:pt x="26" y="62"/>
                        <a:pt x="26" y="62"/>
                        <a:pt x="26" y="62"/>
                      </a:cubicBezTo>
                      <a:cubicBezTo>
                        <a:pt x="27" y="62"/>
                        <a:pt x="27" y="63"/>
                        <a:pt x="27" y="63"/>
                      </a:cubicBezTo>
                      <a:cubicBezTo>
                        <a:pt x="45" y="7"/>
                        <a:pt x="45" y="7"/>
                        <a:pt x="45" y="7"/>
                      </a:cubicBezTo>
                      <a:lnTo>
                        <a:pt x="44" y="7"/>
                      </a:lnTo>
                      <a:close/>
                      <a:moveTo>
                        <a:pt x="39" y="8"/>
                      </a:moveTo>
                      <a:cubicBezTo>
                        <a:pt x="23" y="59"/>
                        <a:pt x="23" y="59"/>
                        <a:pt x="23" y="59"/>
                      </a:cubicBezTo>
                      <a:cubicBezTo>
                        <a:pt x="23" y="59"/>
                        <a:pt x="24" y="60"/>
                        <a:pt x="24" y="60"/>
                      </a:cubicBezTo>
                      <a:cubicBezTo>
                        <a:pt x="41" y="7"/>
                        <a:pt x="41" y="7"/>
                        <a:pt x="41" y="7"/>
                      </a:cubicBezTo>
                      <a:lnTo>
                        <a:pt x="39" y="8"/>
                      </a:lnTo>
                      <a:close/>
                      <a:moveTo>
                        <a:pt x="35" y="9"/>
                      </a:moveTo>
                      <a:cubicBezTo>
                        <a:pt x="20" y="56"/>
                        <a:pt x="20" y="56"/>
                        <a:pt x="20" y="56"/>
                      </a:cubicBezTo>
                      <a:cubicBezTo>
                        <a:pt x="20" y="56"/>
                        <a:pt x="21" y="57"/>
                        <a:pt x="21" y="57"/>
                      </a:cubicBezTo>
                      <a:cubicBezTo>
                        <a:pt x="36" y="8"/>
                        <a:pt x="36" y="8"/>
                        <a:pt x="36" y="8"/>
                      </a:cubicBezTo>
                      <a:lnTo>
                        <a:pt x="35" y="9"/>
                      </a:lnTo>
                      <a:close/>
                      <a:moveTo>
                        <a:pt x="31" y="9"/>
                      </a:moveTo>
                      <a:cubicBezTo>
                        <a:pt x="17" y="52"/>
                        <a:pt x="17" y="52"/>
                        <a:pt x="17" y="52"/>
                      </a:cubicBezTo>
                      <a:cubicBezTo>
                        <a:pt x="17" y="53"/>
                        <a:pt x="18" y="53"/>
                        <a:pt x="18" y="54"/>
                      </a:cubicBezTo>
                      <a:cubicBezTo>
                        <a:pt x="32" y="9"/>
                        <a:pt x="32" y="9"/>
                        <a:pt x="32" y="9"/>
                      </a:cubicBezTo>
                      <a:lnTo>
                        <a:pt x="31" y="9"/>
                      </a:lnTo>
                      <a:close/>
                      <a:moveTo>
                        <a:pt x="48" y="6"/>
                      </a:moveTo>
                      <a:cubicBezTo>
                        <a:pt x="30" y="65"/>
                        <a:pt x="30" y="65"/>
                        <a:pt x="30" y="65"/>
                      </a:cubicBezTo>
                      <a:cubicBezTo>
                        <a:pt x="30" y="65"/>
                        <a:pt x="30" y="65"/>
                        <a:pt x="31" y="65"/>
                      </a:cubicBezTo>
                      <a:cubicBezTo>
                        <a:pt x="49" y="6"/>
                        <a:pt x="49" y="6"/>
                        <a:pt x="49" y="6"/>
                      </a:cubicBezTo>
                      <a:lnTo>
                        <a:pt x="48" y="6"/>
                      </a:lnTo>
                      <a:close/>
                      <a:moveTo>
                        <a:pt x="52" y="5"/>
                      </a:moveTo>
                      <a:cubicBezTo>
                        <a:pt x="33" y="67"/>
                        <a:pt x="33" y="67"/>
                        <a:pt x="33" y="67"/>
                      </a:cubicBezTo>
                      <a:cubicBezTo>
                        <a:pt x="33" y="67"/>
                        <a:pt x="34" y="68"/>
                        <a:pt x="34" y="68"/>
                      </a:cubicBezTo>
                      <a:cubicBezTo>
                        <a:pt x="54" y="5"/>
                        <a:pt x="54" y="5"/>
                        <a:pt x="54" y="5"/>
                      </a:cubicBezTo>
                      <a:lnTo>
                        <a:pt x="52" y="5"/>
                      </a:lnTo>
                      <a:close/>
                      <a:moveTo>
                        <a:pt x="61" y="4"/>
                      </a:moveTo>
                      <a:cubicBezTo>
                        <a:pt x="40" y="71"/>
                        <a:pt x="40" y="71"/>
                        <a:pt x="40" y="71"/>
                      </a:cubicBezTo>
                      <a:cubicBezTo>
                        <a:pt x="40" y="71"/>
                        <a:pt x="40" y="72"/>
                        <a:pt x="41" y="72"/>
                      </a:cubicBezTo>
                      <a:cubicBezTo>
                        <a:pt x="62" y="3"/>
                        <a:pt x="62" y="3"/>
                        <a:pt x="62" y="3"/>
                      </a:cubicBezTo>
                      <a:lnTo>
                        <a:pt x="61" y="4"/>
                      </a:lnTo>
                      <a:close/>
                      <a:moveTo>
                        <a:pt x="65" y="3"/>
                      </a:moveTo>
                      <a:cubicBezTo>
                        <a:pt x="43" y="73"/>
                        <a:pt x="43" y="73"/>
                        <a:pt x="43" y="73"/>
                      </a:cubicBezTo>
                      <a:cubicBezTo>
                        <a:pt x="44" y="73"/>
                        <a:pt x="44" y="73"/>
                        <a:pt x="44" y="74"/>
                      </a:cubicBezTo>
                      <a:cubicBezTo>
                        <a:pt x="67" y="3"/>
                        <a:pt x="67" y="3"/>
                        <a:pt x="67" y="3"/>
                      </a:cubicBezTo>
                      <a:lnTo>
                        <a:pt x="65" y="3"/>
                      </a:lnTo>
                      <a:close/>
                      <a:moveTo>
                        <a:pt x="57" y="4"/>
                      </a:moveTo>
                      <a:cubicBezTo>
                        <a:pt x="36" y="69"/>
                        <a:pt x="36" y="69"/>
                        <a:pt x="36" y="69"/>
                      </a:cubicBezTo>
                      <a:cubicBezTo>
                        <a:pt x="37" y="69"/>
                        <a:pt x="37" y="70"/>
                        <a:pt x="37" y="70"/>
                      </a:cubicBezTo>
                      <a:cubicBezTo>
                        <a:pt x="58" y="4"/>
                        <a:pt x="58" y="4"/>
                        <a:pt x="58" y="4"/>
                      </a:cubicBezTo>
                      <a:lnTo>
                        <a:pt x="57" y="4"/>
                      </a:lnTo>
                      <a:close/>
                      <a:moveTo>
                        <a:pt x="0" y="15"/>
                      </a:moveTo>
                      <a:cubicBezTo>
                        <a:pt x="0" y="17"/>
                        <a:pt x="0" y="17"/>
                        <a:pt x="0" y="17"/>
                      </a:cubicBezTo>
                      <a:cubicBezTo>
                        <a:pt x="0" y="18"/>
                        <a:pt x="0" y="19"/>
                        <a:pt x="0" y="20"/>
                      </a:cubicBezTo>
                      <a:cubicBezTo>
                        <a:pt x="2" y="15"/>
                        <a:pt x="2" y="15"/>
                        <a:pt x="2" y="15"/>
                      </a:cubicBezTo>
                      <a:lnTo>
                        <a:pt x="0" y="15"/>
                      </a:lnTo>
                      <a:close/>
                      <a:moveTo>
                        <a:pt x="5" y="14"/>
                      </a:moveTo>
                      <a:cubicBezTo>
                        <a:pt x="2" y="24"/>
                        <a:pt x="2" y="24"/>
                        <a:pt x="2" y="24"/>
                      </a:cubicBezTo>
                      <a:cubicBezTo>
                        <a:pt x="2" y="25"/>
                        <a:pt x="2" y="25"/>
                        <a:pt x="2" y="26"/>
                      </a:cubicBezTo>
                      <a:cubicBezTo>
                        <a:pt x="6" y="14"/>
                        <a:pt x="6" y="14"/>
                        <a:pt x="6" y="14"/>
                      </a:cubicBezTo>
                      <a:lnTo>
                        <a:pt x="5" y="14"/>
                      </a:lnTo>
                      <a:close/>
                      <a:moveTo>
                        <a:pt x="70" y="2"/>
                      </a:moveTo>
                      <a:cubicBezTo>
                        <a:pt x="47" y="75"/>
                        <a:pt x="47" y="75"/>
                        <a:pt x="47" y="75"/>
                      </a:cubicBezTo>
                      <a:cubicBezTo>
                        <a:pt x="47" y="75"/>
                        <a:pt x="47" y="75"/>
                        <a:pt x="48" y="75"/>
                      </a:cubicBezTo>
                      <a:cubicBezTo>
                        <a:pt x="71" y="2"/>
                        <a:pt x="71" y="2"/>
                        <a:pt x="71" y="2"/>
                      </a:cubicBezTo>
                      <a:lnTo>
                        <a:pt x="70" y="2"/>
                      </a:lnTo>
                      <a:close/>
                      <a:moveTo>
                        <a:pt x="80" y="0"/>
                      </a:moveTo>
                      <a:cubicBezTo>
                        <a:pt x="78" y="0"/>
                        <a:pt x="78" y="0"/>
                        <a:pt x="78" y="0"/>
                      </a:cubicBezTo>
                      <a:cubicBezTo>
                        <a:pt x="54" y="78"/>
                        <a:pt x="54" y="78"/>
                        <a:pt x="54" y="78"/>
                      </a:cubicBezTo>
                      <a:cubicBezTo>
                        <a:pt x="54" y="78"/>
                        <a:pt x="55" y="78"/>
                        <a:pt x="55" y="78"/>
                      </a:cubicBezTo>
                      <a:cubicBezTo>
                        <a:pt x="80" y="0"/>
                        <a:pt x="80" y="0"/>
                        <a:pt x="80" y="0"/>
                      </a:cubicBezTo>
                      <a:close/>
                      <a:moveTo>
                        <a:pt x="118" y="72"/>
                      </a:moveTo>
                      <a:cubicBezTo>
                        <a:pt x="126" y="47"/>
                        <a:pt x="126" y="47"/>
                        <a:pt x="126" y="47"/>
                      </a:cubicBezTo>
                      <a:cubicBezTo>
                        <a:pt x="125" y="46"/>
                        <a:pt x="125" y="46"/>
                        <a:pt x="125" y="46"/>
                      </a:cubicBezTo>
                      <a:cubicBezTo>
                        <a:pt x="116" y="73"/>
                        <a:pt x="116" y="73"/>
                        <a:pt x="116" y="73"/>
                      </a:cubicBezTo>
                      <a:cubicBezTo>
                        <a:pt x="117" y="73"/>
                        <a:pt x="117" y="73"/>
                        <a:pt x="117" y="73"/>
                      </a:cubicBezTo>
                      <a:cubicBezTo>
                        <a:pt x="118" y="72"/>
                        <a:pt x="118" y="72"/>
                        <a:pt x="118" y="72"/>
                      </a:cubicBezTo>
                      <a:close/>
                      <a:moveTo>
                        <a:pt x="26" y="10"/>
                      </a:moveTo>
                      <a:cubicBezTo>
                        <a:pt x="14" y="49"/>
                        <a:pt x="14" y="49"/>
                        <a:pt x="14" y="49"/>
                      </a:cubicBezTo>
                      <a:cubicBezTo>
                        <a:pt x="14" y="49"/>
                        <a:pt x="15" y="50"/>
                        <a:pt x="15" y="50"/>
                      </a:cubicBezTo>
                      <a:cubicBezTo>
                        <a:pt x="28" y="10"/>
                        <a:pt x="28" y="10"/>
                        <a:pt x="28" y="10"/>
                      </a:cubicBezTo>
                      <a:lnTo>
                        <a:pt x="26" y="10"/>
                      </a:lnTo>
                      <a:close/>
                      <a:moveTo>
                        <a:pt x="22" y="11"/>
                      </a:moveTo>
                      <a:cubicBezTo>
                        <a:pt x="11" y="45"/>
                        <a:pt x="11" y="45"/>
                        <a:pt x="11" y="45"/>
                      </a:cubicBezTo>
                      <a:cubicBezTo>
                        <a:pt x="12" y="45"/>
                        <a:pt x="12" y="46"/>
                        <a:pt x="12" y="46"/>
                      </a:cubicBezTo>
                      <a:cubicBezTo>
                        <a:pt x="23" y="11"/>
                        <a:pt x="23" y="11"/>
                        <a:pt x="23" y="11"/>
                      </a:cubicBezTo>
                      <a:lnTo>
                        <a:pt x="22" y="11"/>
                      </a:lnTo>
                      <a:close/>
                      <a:moveTo>
                        <a:pt x="18" y="12"/>
                      </a:moveTo>
                      <a:cubicBezTo>
                        <a:pt x="9" y="40"/>
                        <a:pt x="9" y="40"/>
                        <a:pt x="9" y="40"/>
                      </a:cubicBezTo>
                      <a:cubicBezTo>
                        <a:pt x="9" y="41"/>
                        <a:pt x="9" y="41"/>
                        <a:pt x="10" y="42"/>
                      </a:cubicBezTo>
                      <a:cubicBezTo>
                        <a:pt x="19" y="12"/>
                        <a:pt x="19" y="12"/>
                        <a:pt x="19" y="12"/>
                      </a:cubicBezTo>
                      <a:lnTo>
                        <a:pt x="18" y="12"/>
                      </a:lnTo>
                      <a:close/>
                      <a:moveTo>
                        <a:pt x="13" y="13"/>
                      </a:moveTo>
                      <a:cubicBezTo>
                        <a:pt x="6" y="35"/>
                        <a:pt x="6" y="35"/>
                        <a:pt x="6" y="35"/>
                      </a:cubicBezTo>
                      <a:cubicBezTo>
                        <a:pt x="6" y="36"/>
                        <a:pt x="7" y="37"/>
                        <a:pt x="7" y="37"/>
                      </a:cubicBezTo>
                      <a:cubicBezTo>
                        <a:pt x="15" y="12"/>
                        <a:pt x="15" y="12"/>
                        <a:pt x="15" y="12"/>
                      </a:cubicBezTo>
                      <a:lnTo>
                        <a:pt x="13" y="13"/>
                      </a:lnTo>
                      <a:close/>
                      <a:moveTo>
                        <a:pt x="9" y="14"/>
                      </a:moveTo>
                      <a:cubicBezTo>
                        <a:pt x="4" y="30"/>
                        <a:pt x="4" y="30"/>
                        <a:pt x="4" y="30"/>
                      </a:cubicBezTo>
                      <a:cubicBezTo>
                        <a:pt x="4" y="31"/>
                        <a:pt x="4" y="31"/>
                        <a:pt x="5" y="32"/>
                      </a:cubicBezTo>
                      <a:cubicBezTo>
                        <a:pt x="10" y="13"/>
                        <a:pt x="10" y="13"/>
                        <a:pt x="10" y="13"/>
                      </a:cubicBezTo>
                      <a:lnTo>
                        <a:pt x="9" y="14"/>
                      </a:lnTo>
                      <a:close/>
                      <a:moveTo>
                        <a:pt x="119" y="40"/>
                      </a:moveTo>
                      <a:cubicBezTo>
                        <a:pt x="107" y="77"/>
                        <a:pt x="107" y="77"/>
                        <a:pt x="107" y="77"/>
                      </a:cubicBezTo>
                      <a:cubicBezTo>
                        <a:pt x="108" y="77"/>
                        <a:pt x="108" y="77"/>
                        <a:pt x="109" y="76"/>
                      </a:cubicBezTo>
                      <a:cubicBezTo>
                        <a:pt x="120" y="41"/>
                        <a:pt x="120" y="41"/>
                        <a:pt x="120" y="41"/>
                      </a:cubicBezTo>
                      <a:lnTo>
                        <a:pt x="119" y="40"/>
                      </a:lnTo>
                      <a:close/>
                      <a:moveTo>
                        <a:pt x="74" y="1"/>
                      </a:moveTo>
                      <a:cubicBezTo>
                        <a:pt x="50" y="76"/>
                        <a:pt x="50" y="76"/>
                        <a:pt x="50" y="76"/>
                      </a:cubicBezTo>
                      <a:cubicBezTo>
                        <a:pt x="51" y="76"/>
                        <a:pt x="51" y="77"/>
                        <a:pt x="52" y="77"/>
                      </a:cubicBezTo>
                      <a:cubicBezTo>
                        <a:pt x="75" y="1"/>
                        <a:pt x="75" y="1"/>
                        <a:pt x="75" y="1"/>
                      </a:cubicBezTo>
                      <a:lnTo>
                        <a:pt x="74" y="1"/>
                      </a:lnTo>
                      <a:close/>
                      <a:moveTo>
                        <a:pt x="113" y="34"/>
                      </a:moveTo>
                      <a:cubicBezTo>
                        <a:pt x="98" y="80"/>
                        <a:pt x="98" y="80"/>
                        <a:pt x="98" y="80"/>
                      </a:cubicBezTo>
                      <a:cubicBezTo>
                        <a:pt x="99" y="80"/>
                        <a:pt x="99" y="79"/>
                        <a:pt x="100" y="79"/>
                      </a:cubicBezTo>
                      <a:cubicBezTo>
                        <a:pt x="114" y="35"/>
                        <a:pt x="114" y="35"/>
                        <a:pt x="114" y="35"/>
                      </a:cubicBezTo>
                      <a:lnTo>
                        <a:pt x="113" y="34"/>
                      </a:lnTo>
                      <a:close/>
                      <a:moveTo>
                        <a:pt x="109" y="30"/>
                      </a:moveTo>
                      <a:cubicBezTo>
                        <a:pt x="94" y="81"/>
                        <a:pt x="94" y="81"/>
                        <a:pt x="94" y="81"/>
                      </a:cubicBezTo>
                      <a:cubicBezTo>
                        <a:pt x="94" y="80"/>
                        <a:pt x="95" y="80"/>
                        <a:pt x="95" y="80"/>
                      </a:cubicBezTo>
                      <a:cubicBezTo>
                        <a:pt x="111" y="32"/>
                        <a:pt x="111" y="32"/>
                        <a:pt x="111" y="32"/>
                      </a:cubicBezTo>
                      <a:lnTo>
                        <a:pt x="109" y="30"/>
                      </a:lnTo>
                      <a:close/>
                      <a:moveTo>
                        <a:pt x="134" y="61"/>
                      </a:moveTo>
                      <a:cubicBezTo>
                        <a:pt x="135" y="57"/>
                        <a:pt x="135" y="57"/>
                        <a:pt x="135" y="57"/>
                      </a:cubicBezTo>
                      <a:cubicBezTo>
                        <a:pt x="134" y="56"/>
                        <a:pt x="134" y="56"/>
                        <a:pt x="134" y="56"/>
                      </a:cubicBezTo>
                      <a:cubicBezTo>
                        <a:pt x="132" y="63"/>
                        <a:pt x="132" y="63"/>
                        <a:pt x="132" y="63"/>
                      </a:cubicBezTo>
                      <a:cubicBezTo>
                        <a:pt x="132" y="62"/>
                        <a:pt x="133" y="62"/>
                        <a:pt x="134" y="61"/>
                      </a:cubicBezTo>
                      <a:close/>
                      <a:moveTo>
                        <a:pt x="106" y="27"/>
                      </a:moveTo>
                      <a:cubicBezTo>
                        <a:pt x="89" y="81"/>
                        <a:pt x="89" y="81"/>
                        <a:pt x="89" y="81"/>
                      </a:cubicBezTo>
                      <a:cubicBezTo>
                        <a:pt x="90" y="81"/>
                        <a:pt x="90" y="81"/>
                        <a:pt x="91" y="81"/>
                      </a:cubicBezTo>
                      <a:cubicBezTo>
                        <a:pt x="107" y="28"/>
                        <a:pt x="107" y="28"/>
                        <a:pt x="107" y="28"/>
                      </a:cubicBezTo>
                      <a:lnTo>
                        <a:pt x="106" y="27"/>
                      </a:lnTo>
                      <a:close/>
                      <a:moveTo>
                        <a:pt x="122" y="43"/>
                      </a:moveTo>
                      <a:cubicBezTo>
                        <a:pt x="112" y="75"/>
                        <a:pt x="112" y="75"/>
                        <a:pt x="112" y="75"/>
                      </a:cubicBezTo>
                      <a:cubicBezTo>
                        <a:pt x="112" y="75"/>
                        <a:pt x="113" y="75"/>
                        <a:pt x="113" y="74"/>
                      </a:cubicBezTo>
                      <a:cubicBezTo>
                        <a:pt x="123" y="44"/>
                        <a:pt x="123" y="44"/>
                        <a:pt x="123" y="44"/>
                      </a:cubicBezTo>
                      <a:lnTo>
                        <a:pt x="122" y="43"/>
                      </a:lnTo>
                      <a:close/>
                      <a:moveTo>
                        <a:pt x="128" y="66"/>
                      </a:moveTo>
                      <a:cubicBezTo>
                        <a:pt x="132" y="54"/>
                        <a:pt x="132" y="54"/>
                        <a:pt x="132" y="54"/>
                      </a:cubicBezTo>
                      <a:cubicBezTo>
                        <a:pt x="131" y="52"/>
                        <a:pt x="131" y="52"/>
                        <a:pt x="131" y="52"/>
                      </a:cubicBezTo>
                      <a:cubicBezTo>
                        <a:pt x="126" y="67"/>
                        <a:pt x="126" y="67"/>
                        <a:pt x="126" y="67"/>
                      </a:cubicBezTo>
                      <a:cubicBezTo>
                        <a:pt x="127" y="67"/>
                        <a:pt x="128" y="66"/>
                        <a:pt x="128" y="66"/>
                      </a:cubicBezTo>
                      <a:close/>
                      <a:moveTo>
                        <a:pt x="123" y="69"/>
                      </a:moveTo>
                      <a:cubicBezTo>
                        <a:pt x="129" y="50"/>
                        <a:pt x="129" y="50"/>
                        <a:pt x="129" y="50"/>
                      </a:cubicBezTo>
                      <a:cubicBezTo>
                        <a:pt x="128" y="49"/>
                        <a:pt x="128" y="49"/>
                        <a:pt x="128" y="49"/>
                      </a:cubicBezTo>
                      <a:cubicBezTo>
                        <a:pt x="121" y="70"/>
                        <a:pt x="121" y="70"/>
                        <a:pt x="121" y="70"/>
                      </a:cubicBezTo>
                      <a:cubicBezTo>
                        <a:pt x="122" y="70"/>
                        <a:pt x="123" y="70"/>
                        <a:pt x="123" y="69"/>
                      </a:cubicBezTo>
                      <a:close/>
                      <a:moveTo>
                        <a:pt x="116" y="37"/>
                      </a:moveTo>
                      <a:cubicBezTo>
                        <a:pt x="102" y="78"/>
                        <a:pt x="102" y="78"/>
                        <a:pt x="102" y="78"/>
                      </a:cubicBezTo>
                      <a:cubicBezTo>
                        <a:pt x="103" y="78"/>
                        <a:pt x="104" y="78"/>
                        <a:pt x="104" y="78"/>
                      </a:cubicBezTo>
                      <a:cubicBezTo>
                        <a:pt x="117" y="38"/>
                        <a:pt x="117" y="38"/>
                        <a:pt x="117" y="38"/>
                      </a:cubicBezTo>
                      <a:lnTo>
                        <a:pt x="116" y="37"/>
                      </a:lnTo>
                      <a:close/>
                      <a:moveTo>
                        <a:pt x="103" y="24"/>
                      </a:moveTo>
                      <a:cubicBezTo>
                        <a:pt x="85" y="82"/>
                        <a:pt x="85" y="82"/>
                        <a:pt x="85" y="82"/>
                      </a:cubicBezTo>
                      <a:cubicBezTo>
                        <a:pt x="86" y="82"/>
                        <a:pt x="86" y="81"/>
                        <a:pt x="87" y="81"/>
                      </a:cubicBezTo>
                      <a:cubicBezTo>
                        <a:pt x="104" y="25"/>
                        <a:pt x="104" y="25"/>
                        <a:pt x="104" y="25"/>
                      </a:cubicBezTo>
                      <a:lnTo>
                        <a:pt x="103" y="24"/>
                      </a:lnTo>
                      <a:close/>
                      <a:moveTo>
                        <a:pt x="88" y="8"/>
                      </a:moveTo>
                      <a:cubicBezTo>
                        <a:pt x="65" y="80"/>
                        <a:pt x="65" y="80"/>
                        <a:pt x="65" y="80"/>
                      </a:cubicBezTo>
                      <a:cubicBezTo>
                        <a:pt x="66" y="81"/>
                        <a:pt x="66" y="81"/>
                        <a:pt x="67" y="81"/>
                      </a:cubicBezTo>
                      <a:cubicBezTo>
                        <a:pt x="89" y="10"/>
                        <a:pt x="89" y="10"/>
                        <a:pt x="89" y="10"/>
                      </a:cubicBezTo>
                      <a:lnTo>
                        <a:pt x="88" y="8"/>
                      </a:lnTo>
                      <a:close/>
                      <a:moveTo>
                        <a:pt x="91" y="12"/>
                      </a:moveTo>
                      <a:cubicBezTo>
                        <a:pt x="69" y="81"/>
                        <a:pt x="69" y="81"/>
                        <a:pt x="69" y="81"/>
                      </a:cubicBezTo>
                      <a:cubicBezTo>
                        <a:pt x="70" y="81"/>
                        <a:pt x="70" y="81"/>
                        <a:pt x="70" y="81"/>
                      </a:cubicBezTo>
                      <a:cubicBezTo>
                        <a:pt x="92" y="13"/>
                        <a:pt x="92" y="13"/>
                        <a:pt x="92" y="13"/>
                      </a:cubicBezTo>
                      <a:lnTo>
                        <a:pt x="91" y="12"/>
                      </a:lnTo>
                      <a:close/>
                      <a:moveTo>
                        <a:pt x="82" y="2"/>
                      </a:moveTo>
                      <a:cubicBezTo>
                        <a:pt x="58" y="79"/>
                        <a:pt x="58" y="79"/>
                        <a:pt x="58" y="79"/>
                      </a:cubicBezTo>
                      <a:cubicBezTo>
                        <a:pt x="58" y="79"/>
                        <a:pt x="59" y="79"/>
                        <a:pt x="59" y="79"/>
                      </a:cubicBezTo>
                      <a:cubicBezTo>
                        <a:pt x="83" y="3"/>
                        <a:pt x="83" y="3"/>
                        <a:pt x="83" y="3"/>
                      </a:cubicBezTo>
                      <a:lnTo>
                        <a:pt x="82" y="2"/>
                      </a:lnTo>
                      <a:close/>
                      <a:moveTo>
                        <a:pt x="85" y="5"/>
                      </a:moveTo>
                      <a:cubicBezTo>
                        <a:pt x="61" y="80"/>
                        <a:pt x="61" y="80"/>
                        <a:pt x="61" y="80"/>
                      </a:cubicBezTo>
                      <a:cubicBezTo>
                        <a:pt x="62" y="80"/>
                        <a:pt x="62" y="80"/>
                        <a:pt x="63" y="80"/>
                      </a:cubicBezTo>
                      <a:cubicBezTo>
                        <a:pt x="86" y="6"/>
                        <a:pt x="86" y="6"/>
                        <a:pt x="86" y="6"/>
                      </a:cubicBezTo>
                      <a:lnTo>
                        <a:pt x="85" y="5"/>
                      </a:lnTo>
                      <a:close/>
                      <a:moveTo>
                        <a:pt x="100" y="21"/>
                      </a:moveTo>
                      <a:cubicBezTo>
                        <a:pt x="81" y="82"/>
                        <a:pt x="81" y="82"/>
                        <a:pt x="81" y="82"/>
                      </a:cubicBezTo>
                      <a:cubicBezTo>
                        <a:pt x="82" y="82"/>
                        <a:pt x="82" y="82"/>
                        <a:pt x="83" y="82"/>
                      </a:cubicBezTo>
                      <a:cubicBezTo>
                        <a:pt x="101" y="22"/>
                        <a:pt x="101" y="22"/>
                        <a:pt x="101" y="22"/>
                      </a:cubicBezTo>
                      <a:lnTo>
                        <a:pt x="100" y="21"/>
                      </a:lnTo>
                      <a:close/>
                      <a:moveTo>
                        <a:pt x="97" y="18"/>
                      </a:moveTo>
                      <a:cubicBezTo>
                        <a:pt x="77" y="82"/>
                        <a:pt x="77" y="82"/>
                        <a:pt x="77" y="82"/>
                      </a:cubicBezTo>
                      <a:cubicBezTo>
                        <a:pt x="77" y="82"/>
                        <a:pt x="78" y="82"/>
                        <a:pt x="78" y="82"/>
                      </a:cubicBezTo>
                      <a:cubicBezTo>
                        <a:pt x="98" y="19"/>
                        <a:pt x="98" y="19"/>
                        <a:pt x="98" y="19"/>
                      </a:cubicBezTo>
                      <a:lnTo>
                        <a:pt x="97" y="18"/>
                      </a:lnTo>
                      <a:close/>
                      <a:moveTo>
                        <a:pt x="94" y="15"/>
                      </a:moveTo>
                      <a:cubicBezTo>
                        <a:pt x="73" y="81"/>
                        <a:pt x="73" y="81"/>
                        <a:pt x="73" y="81"/>
                      </a:cubicBezTo>
                      <a:cubicBezTo>
                        <a:pt x="73" y="81"/>
                        <a:pt x="74" y="82"/>
                        <a:pt x="74" y="82"/>
                      </a:cubicBezTo>
                      <a:cubicBezTo>
                        <a:pt x="95" y="16"/>
                        <a:pt x="95" y="16"/>
                        <a:pt x="95" y="16"/>
                      </a:cubicBezTo>
                      <a:lnTo>
                        <a:pt x="94" y="15"/>
                      </a:lnTo>
                      <a:close/>
                    </a:path>
                  </a:pathLst>
                </a:custGeom>
                <a:solidFill>
                  <a:schemeClr val="bg1">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66" name="Group 265"/>
            <p:cNvGrpSpPr/>
            <p:nvPr/>
          </p:nvGrpSpPr>
          <p:grpSpPr>
            <a:xfrm>
              <a:off x="2170422" y="4235748"/>
              <a:ext cx="867412" cy="441961"/>
              <a:chOff x="2170422" y="4312918"/>
              <a:chExt cx="867412" cy="441961"/>
            </a:xfrm>
          </p:grpSpPr>
          <p:sp>
            <p:nvSpPr>
              <p:cNvPr id="1197" name="Freeform 173"/>
              <p:cNvSpPr>
                <a:spLocks/>
              </p:cNvSpPr>
              <p:nvPr/>
            </p:nvSpPr>
            <p:spPr bwMode="auto">
              <a:xfrm>
                <a:off x="2170422" y="4338318"/>
                <a:ext cx="303530" cy="416561"/>
              </a:xfrm>
              <a:custGeom>
                <a:avLst/>
                <a:gdLst/>
                <a:ahLst/>
                <a:cxnLst>
                  <a:cxn ang="0">
                    <a:pos x="102" y="93"/>
                  </a:cxn>
                  <a:cxn ang="0">
                    <a:pos x="96" y="87"/>
                  </a:cxn>
                  <a:cxn ang="0">
                    <a:pos x="86" y="83"/>
                  </a:cxn>
                  <a:cxn ang="0">
                    <a:pos x="78" y="81"/>
                  </a:cxn>
                  <a:cxn ang="0">
                    <a:pos x="72" y="82"/>
                  </a:cxn>
                  <a:cxn ang="0">
                    <a:pos x="67" y="77"/>
                  </a:cxn>
                  <a:cxn ang="0">
                    <a:pos x="64" y="71"/>
                  </a:cxn>
                  <a:cxn ang="0">
                    <a:pos x="57" y="72"/>
                  </a:cxn>
                  <a:cxn ang="0">
                    <a:pos x="57" y="64"/>
                  </a:cxn>
                  <a:cxn ang="0">
                    <a:pos x="64" y="61"/>
                  </a:cxn>
                  <a:cxn ang="0">
                    <a:pos x="69" y="66"/>
                  </a:cxn>
                  <a:cxn ang="0">
                    <a:pos x="71" y="62"/>
                  </a:cxn>
                  <a:cxn ang="0">
                    <a:pos x="74" y="57"/>
                  </a:cxn>
                  <a:cxn ang="0">
                    <a:pos x="80" y="47"/>
                  </a:cxn>
                  <a:cxn ang="0">
                    <a:pos x="82" y="41"/>
                  </a:cxn>
                  <a:cxn ang="0">
                    <a:pos x="90" y="38"/>
                  </a:cxn>
                  <a:cxn ang="0">
                    <a:pos x="96" y="41"/>
                  </a:cxn>
                  <a:cxn ang="0">
                    <a:pos x="92" y="34"/>
                  </a:cxn>
                  <a:cxn ang="0">
                    <a:pos x="86" y="26"/>
                  </a:cxn>
                  <a:cxn ang="0">
                    <a:pos x="79" y="23"/>
                  </a:cxn>
                  <a:cxn ang="0">
                    <a:pos x="75" y="24"/>
                  </a:cxn>
                  <a:cxn ang="0">
                    <a:pos x="73" y="32"/>
                  </a:cxn>
                  <a:cxn ang="0">
                    <a:pos x="67" y="31"/>
                  </a:cxn>
                  <a:cxn ang="0">
                    <a:pos x="62" y="28"/>
                  </a:cxn>
                  <a:cxn ang="0">
                    <a:pos x="62" y="15"/>
                  </a:cxn>
                  <a:cxn ang="0">
                    <a:pos x="69" y="8"/>
                  </a:cxn>
                  <a:cxn ang="0">
                    <a:pos x="62" y="5"/>
                  </a:cxn>
                  <a:cxn ang="0">
                    <a:pos x="54" y="8"/>
                  </a:cxn>
                  <a:cxn ang="0">
                    <a:pos x="48" y="8"/>
                  </a:cxn>
                  <a:cxn ang="0">
                    <a:pos x="35" y="4"/>
                  </a:cxn>
                  <a:cxn ang="0">
                    <a:pos x="16" y="1"/>
                  </a:cxn>
                  <a:cxn ang="0">
                    <a:pos x="2" y="6"/>
                  </a:cxn>
                  <a:cxn ang="0">
                    <a:pos x="3" y="17"/>
                  </a:cxn>
                  <a:cxn ang="0">
                    <a:pos x="8" y="23"/>
                  </a:cxn>
                  <a:cxn ang="0">
                    <a:pos x="19" y="23"/>
                  </a:cxn>
                  <a:cxn ang="0">
                    <a:pos x="27" y="32"/>
                  </a:cxn>
                  <a:cxn ang="0">
                    <a:pos x="34" y="47"/>
                  </a:cxn>
                  <a:cxn ang="0">
                    <a:pos x="39" y="60"/>
                  </a:cxn>
                  <a:cxn ang="0">
                    <a:pos x="46" y="69"/>
                  </a:cxn>
                  <a:cxn ang="0">
                    <a:pos x="41" y="60"/>
                  </a:cxn>
                  <a:cxn ang="0">
                    <a:pos x="46" y="65"/>
                  </a:cxn>
                  <a:cxn ang="0">
                    <a:pos x="54" y="73"/>
                  </a:cxn>
                  <a:cxn ang="0">
                    <a:pos x="64" y="78"/>
                  </a:cxn>
                  <a:cxn ang="0">
                    <a:pos x="72" y="83"/>
                  </a:cxn>
                  <a:cxn ang="0">
                    <a:pos x="71" y="93"/>
                  </a:cxn>
                  <a:cxn ang="0">
                    <a:pos x="76" y="104"/>
                  </a:cxn>
                  <a:cxn ang="0">
                    <a:pos x="79" y="114"/>
                  </a:cxn>
                  <a:cxn ang="0">
                    <a:pos x="76" y="128"/>
                  </a:cxn>
                  <a:cxn ang="0">
                    <a:pos x="76" y="138"/>
                  </a:cxn>
                  <a:cxn ang="0">
                    <a:pos x="81" y="150"/>
                  </a:cxn>
                  <a:cxn ang="0">
                    <a:pos x="84" y="149"/>
                  </a:cxn>
                  <a:cxn ang="0">
                    <a:pos x="81" y="144"/>
                  </a:cxn>
                  <a:cxn ang="0">
                    <a:pos x="83" y="137"/>
                  </a:cxn>
                  <a:cxn ang="0">
                    <a:pos x="86" y="130"/>
                  </a:cxn>
                  <a:cxn ang="0">
                    <a:pos x="93" y="124"/>
                  </a:cxn>
                  <a:cxn ang="0">
                    <a:pos x="99" y="115"/>
                  </a:cxn>
                  <a:cxn ang="0">
                    <a:pos x="107" y="108"/>
                  </a:cxn>
                  <a:cxn ang="0">
                    <a:pos x="110" y="99"/>
                  </a:cxn>
                </a:cxnLst>
                <a:rect l="0" t="0" r="r" b="b"/>
                <a:pathLst>
                  <a:path w="111" h="150">
                    <a:moveTo>
                      <a:pt x="110" y="98"/>
                    </a:moveTo>
                    <a:cubicBezTo>
                      <a:pt x="110" y="97"/>
                      <a:pt x="109" y="96"/>
                      <a:pt x="109" y="96"/>
                    </a:cubicBezTo>
                    <a:cubicBezTo>
                      <a:pt x="109" y="96"/>
                      <a:pt x="109" y="96"/>
                      <a:pt x="108" y="96"/>
                    </a:cubicBezTo>
                    <a:cubicBezTo>
                      <a:pt x="107" y="96"/>
                      <a:pt x="107" y="96"/>
                      <a:pt x="107" y="96"/>
                    </a:cubicBezTo>
                    <a:cubicBezTo>
                      <a:pt x="106" y="95"/>
                      <a:pt x="105" y="94"/>
                      <a:pt x="105" y="94"/>
                    </a:cubicBezTo>
                    <a:cubicBezTo>
                      <a:pt x="104" y="93"/>
                      <a:pt x="104" y="94"/>
                      <a:pt x="104" y="94"/>
                    </a:cubicBezTo>
                    <a:cubicBezTo>
                      <a:pt x="103" y="93"/>
                      <a:pt x="102" y="93"/>
                      <a:pt x="102" y="93"/>
                    </a:cubicBezTo>
                    <a:cubicBezTo>
                      <a:pt x="102" y="93"/>
                      <a:pt x="102" y="93"/>
                      <a:pt x="101" y="92"/>
                    </a:cubicBezTo>
                    <a:cubicBezTo>
                      <a:pt x="100" y="90"/>
                      <a:pt x="101" y="92"/>
                      <a:pt x="99" y="91"/>
                    </a:cubicBezTo>
                    <a:cubicBezTo>
                      <a:pt x="98" y="91"/>
                      <a:pt x="99" y="91"/>
                      <a:pt x="99" y="91"/>
                    </a:cubicBezTo>
                    <a:cubicBezTo>
                      <a:pt x="98" y="90"/>
                      <a:pt x="98" y="90"/>
                      <a:pt x="98" y="90"/>
                    </a:cubicBezTo>
                    <a:cubicBezTo>
                      <a:pt x="98" y="90"/>
                      <a:pt x="98" y="90"/>
                      <a:pt x="98" y="90"/>
                    </a:cubicBezTo>
                    <a:cubicBezTo>
                      <a:pt x="98" y="90"/>
                      <a:pt x="96" y="88"/>
                      <a:pt x="96" y="88"/>
                    </a:cubicBezTo>
                    <a:cubicBezTo>
                      <a:pt x="96" y="87"/>
                      <a:pt x="96" y="87"/>
                      <a:pt x="96" y="87"/>
                    </a:cubicBezTo>
                    <a:cubicBezTo>
                      <a:pt x="96" y="87"/>
                      <a:pt x="95" y="86"/>
                      <a:pt x="94" y="86"/>
                    </a:cubicBezTo>
                    <a:cubicBezTo>
                      <a:pt x="93" y="85"/>
                      <a:pt x="93" y="86"/>
                      <a:pt x="92" y="86"/>
                    </a:cubicBezTo>
                    <a:cubicBezTo>
                      <a:pt x="91" y="85"/>
                      <a:pt x="91" y="85"/>
                      <a:pt x="91" y="85"/>
                    </a:cubicBezTo>
                    <a:cubicBezTo>
                      <a:pt x="89" y="83"/>
                      <a:pt x="89" y="83"/>
                      <a:pt x="89" y="83"/>
                    </a:cubicBezTo>
                    <a:cubicBezTo>
                      <a:pt x="88" y="83"/>
                      <a:pt x="88" y="83"/>
                      <a:pt x="88" y="83"/>
                    </a:cubicBezTo>
                    <a:cubicBezTo>
                      <a:pt x="88" y="83"/>
                      <a:pt x="87" y="83"/>
                      <a:pt x="87" y="83"/>
                    </a:cubicBezTo>
                    <a:cubicBezTo>
                      <a:pt x="87" y="82"/>
                      <a:pt x="86" y="83"/>
                      <a:pt x="86" y="83"/>
                    </a:cubicBezTo>
                    <a:cubicBezTo>
                      <a:pt x="85" y="83"/>
                      <a:pt x="85" y="83"/>
                      <a:pt x="85" y="83"/>
                    </a:cubicBezTo>
                    <a:cubicBezTo>
                      <a:pt x="84" y="82"/>
                      <a:pt x="84" y="82"/>
                      <a:pt x="84" y="82"/>
                    </a:cubicBezTo>
                    <a:cubicBezTo>
                      <a:pt x="83" y="82"/>
                      <a:pt x="83" y="82"/>
                      <a:pt x="83" y="82"/>
                    </a:cubicBezTo>
                    <a:cubicBezTo>
                      <a:pt x="83" y="82"/>
                      <a:pt x="83" y="82"/>
                      <a:pt x="82" y="82"/>
                    </a:cubicBezTo>
                    <a:cubicBezTo>
                      <a:pt x="81" y="82"/>
                      <a:pt x="81" y="82"/>
                      <a:pt x="80" y="81"/>
                    </a:cubicBezTo>
                    <a:cubicBezTo>
                      <a:pt x="80" y="81"/>
                      <a:pt x="80" y="81"/>
                      <a:pt x="80" y="81"/>
                    </a:cubicBezTo>
                    <a:cubicBezTo>
                      <a:pt x="80" y="81"/>
                      <a:pt x="79" y="81"/>
                      <a:pt x="78" y="81"/>
                    </a:cubicBezTo>
                    <a:cubicBezTo>
                      <a:pt x="78" y="81"/>
                      <a:pt x="78" y="81"/>
                      <a:pt x="77" y="81"/>
                    </a:cubicBezTo>
                    <a:cubicBezTo>
                      <a:pt x="77" y="81"/>
                      <a:pt x="76" y="81"/>
                      <a:pt x="76" y="81"/>
                    </a:cubicBezTo>
                    <a:cubicBezTo>
                      <a:pt x="76" y="82"/>
                      <a:pt x="76" y="82"/>
                      <a:pt x="76" y="82"/>
                    </a:cubicBezTo>
                    <a:cubicBezTo>
                      <a:pt x="75" y="82"/>
                      <a:pt x="75" y="82"/>
                      <a:pt x="75" y="82"/>
                    </a:cubicBezTo>
                    <a:cubicBezTo>
                      <a:pt x="75" y="82"/>
                      <a:pt x="75" y="82"/>
                      <a:pt x="75" y="82"/>
                    </a:cubicBezTo>
                    <a:cubicBezTo>
                      <a:pt x="73" y="82"/>
                      <a:pt x="73" y="82"/>
                      <a:pt x="73" y="82"/>
                    </a:cubicBezTo>
                    <a:cubicBezTo>
                      <a:pt x="73" y="82"/>
                      <a:pt x="73" y="82"/>
                      <a:pt x="72" y="82"/>
                    </a:cubicBezTo>
                    <a:cubicBezTo>
                      <a:pt x="72" y="81"/>
                      <a:pt x="71" y="81"/>
                      <a:pt x="71" y="81"/>
                    </a:cubicBezTo>
                    <a:cubicBezTo>
                      <a:pt x="71" y="81"/>
                      <a:pt x="70" y="81"/>
                      <a:pt x="70" y="81"/>
                    </a:cubicBezTo>
                    <a:cubicBezTo>
                      <a:pt x="69" y="81"/>
                      <a:pt x="69" y="80"/>
                      <a:pt x="69" y="80"/>
                    </a:cubicBezTo>
                    <a:cubicBezTo>
                      <a:pt x="68" y="80"/>
                      <a:pt x="68" y="79"/>
                      <a:pt x="68" y="79"/>
                    </a:cubicBezTo>
                    <a:cubicBezTo>
                      <a:pt x="68" y="79"/>
                      <a:pt x="68" y="79"/>
                      <a:pt x="68" y="78"/>
                    </a:cubicBezTo>
                    <a:cubicBezTo>
                      <a:pt x="68" y="78"/>
                      <a:pt x="68" y="77"/>
                      <a:pt x="68" y="77"/>
                    </a:cubicBezTo>
                    <a:cubicBezTo>
                      <a:pt x="67" y="77"/>
                      <a:pt x="67" y="77"/>
                      <a:pt x="67" y="77"/>
                    </a:cubicBezTo>
                    <a:cubicBezTo>
                      <a:pt x="66" y="76"/>
                      <a:pt x="66" y="76"/>
                      <a:pt x="66" y="76"/>
                    </a:cubicBezTo>
                    <a:cubicBezTo>
                      <a:pt x="66" y="76"/>
                      <a:pt x="66" y="76"/>
                      <a:pt x="66" y="76"/>
                    </a:cubicBezTo>
                    <a:cubicBezTo>
                      <a:pt x="65" y="76"/>
                      <a:pt x="65" y="76"/>
                      <a:pt x="65" y="76"/>
                    </a:cubicBezTo>
                    <a:cubicBezTo>
                      <a:pt x="64" y="75"/>
                      <a:pt x="64" y="75"/>
                      <a:pt x="64" y="75"/>
                    </a:cubicBezTo>
                    <a:cubicBezTo>
                      <a:pt x="64" y="73"/>
                      <a:pt x="64" y="73"/>
                      <a:pt x="64" y="73"/>
                    </a:cubicBezTo>
                    <a:cubicBezTo>
                      <a:pt x="64" y="73"/>
                      <a:pt x="64" y="72"/>
                      <a:pt x="64" y="71"/>
                    </a:cubicBezTo>
                    <a:cubicBezTo>
                      <a:pt x="64" y="71"/>
                      <a:pt x="64" y="71"/>
                      <a:pt x="64" y="71"/>
                    </a:cubicBezTo>
                    <a:cubicBezTo>
                      <a:pt x="64" y="71"/>
                      <a:pt x="63" y="71"/>
                      <a:pt x="63" y="71"/>
                    </a:cubicBezTo>
                    <a:cubicBezTo>
                      <a:pt x="63" y="71"/>
                      <a:pt x="63" y="72"/>
                      <a:pt x="62" y="72"/>
                    </a:cubicBezTo>
                    <a:cubicBezTo>
                      <a:pt x="62" y="73"/>
                      <a:pt x="62" y="72"/>
                      <a:pt x="62" y="72"/>
                    </a:cubicBezTo>
                    <a:cubicBezTo>
                      <a:pt x="62" y="72"/>
                      <a:pt x="61" y="72"/>
                      <a:pt x="61" y="72"/>
                    </a:cubicBezTo>
                    <a:cubicBezTo>
                      <a:pt x="60" y="72"/>
                      <a:pt x="60" y="72"/>
                      <a:pt x="59" y="72"/>
                    </a:cubicBezTo>
                    <a:cubicBezTo>
                      <a:pt x="59" y="72"/>
                      <a:pt x="59" y="72"/>
                      <a:pt x="59" y="72"/>
                    </a:cubicBezTo>
                    <a:cubicBezTo>
                      <a:pt x="59" y="72"/>
                      <a:pt x="58" y="72"/>
                      <a:pt x="57" y="72"/>
                    </a:cubicBezTo>
                    <a:cubicBezTo>
                      <a:pt x="56" y="72"/>
                      <a:pt x="57" y="72"/>
                      <a:pt x="56" y="71"/>
                    </a:cubicBezTo>
                    <a:cubicBezTo>
                      <a:pt x="56" y="70"/>
                      <a:pt x="56" y="70"/>
                      <a:pt x="56" y="70"/>
                    </a:cubicBezTo>
                    <a:cubicBezTo>
                      <a:pt x="56" y="70"/>
                      <a:pt x="55" y="70"/>
                      <a:pt x="55" y="69"/>
                    </a:cubicBezTo>
                    <a:cubicBezTo>
                      <a:pt x="55" y="69"/>
                      <a:pt x="55" y="66"/>
                      <a:pt x="55" y="66"/>
                    </a:cubicBezTo>
                    <a:cubicBezTo>
                      <a:pt x="55" y="66"/>
                      <a:pt x="55" y="66"/>
                      <a:pt x="56" y="66"/>
                    </a:cubicBezTo>
                    <a:cubicBezTo>
                      <a:pt x="56" y="65"/>
                      <a:pt x="56" y="65"/>
                      <a:pt x="56" y="65"/>
                    </a:cubicBezTo>
                    <a:cubicBezTo>
                      <a:pt x="56" y="65"/>
                      <a:pt x="56" y="64"/>
                      <a:pt x="57" y="64"/>
                    </a:cubicBezTo>
                    <a:cubicBezTo>
                      <a:pt x="58" y="64"/>
                      <a:pt x="58" y="63"/>
                      <a:pt x="58" y="63"/>
                    </a:cubicBezTo>
                    <a:cubicBezTo>
                      <a:pt x="59" y="62"/>
                      <a:pt x="58" y="63"/>
                      <a:pt x="59" y="62"/>
                    </a:cubicBezTo>
                    <a:cubicBezTo>
                      <a:pt x="60" y="62"/>
                      <a:pt x="60" y="62"/>
                      <a:pt x="60" y="62"/>
                    </a:cubicBezTo>
                    <a:cubicBezTo>
                      <a:pt x="60" y="62"/>
                      <a:pt x="61" y="62"/>
                      <a:pt x="61" y="62"/>
                    </a:cubicBezTo>
                    <a:cubicBezTo>
                      <a:pt x="62" y="63"/>
                      <a:pt x="62" y="62"/>
                      <a:pt x="62" y="62"/>
                    </a:cubicBezTo>
                    <a:cubicBezTo>
                      <a:pt x="62" y="62"/>
                      <a:pt x="63" y="62"/>
                      <a:pt x="63" y="62"/>
                    </a:cubicBezTo>
                    <a:cubicBezTo>
                      <a:pt x="64" y="62"/>
                      <a:pt x="64" y="61"/>
                      <a:pt x="64" y="61"/>
                    </a:cubicBezTo>
                    <a:cubicBezTo>
                      <a:pt x="65" y="61"/>
                      <a:pt x="65" y="61"/>
                      <a:pt x="65" y="61"/>
                    </a:cubicBezTo>
                    <a:cubicBezTo>
                      <a:pt x="66" y="61"/>
                      <a:pt x="66" y="61"/>
                      <a:pt x="66" y="61"/>
                    </a:cubicBezTo>
                    <a:cubicBezTo>
                      <a:pt x="66" y="61"/>
                      <a:pt x="66" y="61"/>
                      <a:pt x="67" y="61"/>
                    </a:cubicBezTo>
                    <a:cubicBezTo>
                      <a:pt x="68" y="62"/>
                      <a:pt x="67" y="61"/>
                      <a:pt x="68" y="63"/>
                    </a:cubicBezTo>
                    <a:cubicBezTo>
                      <a:pt x="69" y="64"/>
                      <a:pt x="68" y="63"/>
                      <a:pt x="69" y="64"/>
                    </a:cubicBezTo>
                    <a:cubicBezTo>
                      <a:pt x="69" y="65"/>
                      <a:pt x="69" y="64"/>
                      <a:pt x="69" y="65"/>
                    </a:cubicBezTo>
                    <a:cubicBezTo>
                      <a:pt x="70" y="67"/>
                      <a:pt x="69" y="65"/>
                      <a:pt x="69" y="66"/>
                    </a:cubicBezTo>
                    <a:cubicBezTo>
                      <a:pt x="70" y="67"/>
                      <a:pt x="70" y="67"/>
                      <a:pt x="70" y="67"/>
                    </a:cubicBezTo>
                    <a:cubicBezTo>
                      <a:pt x="70" y="67"/>
                      <a:pt x="70" y="67"/>
                      <a:pt x="71" y="67"/>
                    </a:cubicBezTo>
                    <a:cubicBezTo>
                      <a:pt x="71" y="67"/>
                      <a:pt x="72" y="67"/>
                      <a:pt x="72" y="67"/>
                    </a:cubicBezTo>
                    <a:cubicBezTo>
                      <a:pt x="72" y="66"/>
                      <a:pt x="72" y="66"/>
                      <a:pt x="72" y="66"/>
                    </a:cubicBezTo>
                    <a:cubicBezTo>
                      <a:pt x="71" y="65"/>
                      <a:pt x="71" y="65"/>
                      <a:pt x="71" y="65"/>
                    </a:cubicBezTo>
                    <a:cubicBezTo>
                      <a:pt x="71" y="65"/>
                      <a:pt x="71" y="64"/>
                      <a:pt x="71" y="63"/>
                    </a:cubicBezTo>
                    <a:cubicBezTo>
                      <a:pt x="71" y="63"/>
                      <a:pt x="71" y="62"/>
                      <a:pt x="71" y="62"/>
                    </a:cubicBezTo>
                    <a:cubicBezTo>
                      <a:pt x="71" y="62"/>
                      <a:pt x="71" y="62"/>
                      <a:pt x="71" y="62"/>
                    </a:cubicBezTo>
                    <a:cubicBezTo>
                      <a:pt x="71" y="60"/>
                      <a:pt x="71" y="60"/>
                      <a:pt x="71" y="60"/>
                    </a:cubicBezTo>
                    <a:cubicBezTo>
                      <a:pt x="71" y="60"/>
                      <a:pt x="71" y="60"/>
                      <a:pt x="71" y="60"/>
                    </a:cubicBezTo>
                    <a:cubicBezTo>
                      <a:pt x="71" y="60"/>
                      <a:pt x="71" y="59"/>
                      <a:pt x="72" y="59"/>
                    </a:cubicBezTo>
                    <a:cubicBezTo>
                      <a:pt x="72" y="58"/>
                      <a:pt x="72" y="58"/>
                      <a:pt x="73" y="58"/>
                    </a:cubicBezTo>
                    <a:cubicBezTo>
                      <a:pt x="73" y="58"/>
                      <a:pt x="73" y="58"/>
                      <a:pt x="74" y="57"/>
                    </a:cubicBezTo>
                    <a:cubicBezTo>
                      <a:pt x="74" y="57"/>
                      <a:pt x="74" y="57"/>
                      <a:pt x="74" y="57"/>
                    </a:cubicBezTo>
                    <a:cubicBezTo>
                      <a:pt x="74" y="56"/>
                      <a:pt x="75" y="55"/>
                      <a:pt x="75" y="55"/>
                    </a:cubicBezTo>
                    <a:cubicBezTo>
                      <a:pt x="75" y="54"/>
                      <a:pt x="75" y="54"/>
                      <a:pt x="75" y="54"/>
                    </a:cubicBezTo>
                    <a:cubicBezTo>
                      <a:pt x="75" y="53"/>
                      <a:pt x="75" y="53"/>
                      <a:pt x="75" y="53"/>
                    </a:cubicBezTo>
                    <a:cubicBezTo>
                      <a:pt x="75" y="53"/>
                      <a:pt x="76" y="51"/>
                      <a:pt x="77" y="50"/>
                    </a:cubicBezTo>
                    <a:cubicBezTo>
                      <a:pt x="78" y="49"/>
                      <a:pt x="78" y="49"/>
                      <a:pt x="79" y="49"/>
                    </a:cubicBezTo>
                    <a:cubicBezTo>
                      <a:pt x="80" y="48"/>
                      <a:pt x="79" y="49"/>
                      <a:pt x="79" y="48"/>
                    </a:cubicBezTo>
                    <a:cubicBezTo>
                      <a:pt x="80" y="47"/>
                      <a:pt x="79" y="48"/>
                      <a:pt x="80" y="47"/>
                    </a:cubicBezTo>
                    <a:cubicBezTo>
                      <a:pt x="80" y="47"/>
                      <a:pt x="80" y="47"/>
                      <a:pt x="80" y="47"/>
                    </a:cubicBezTo>
                    <a:cubicBezTo>
                      <a:pt x="81" y="46"/>
                      <a:pt x="81" y="46"/>
                      <a:pt x="81" y="46"/>
                    </a:cubicBezTo>
                    <a:cubicBezTo>
                      <a:pt x="81" y="46"/>
                      <a:pt x="82" y="45"/>
                      <a:pt x="82" y="44"/>
                    </a:cubicBezTo>
                    <a:cubicBezTo>
                      <a:pt x="83" y="44"/>
                      <a:pt x="83" y="44"/>
                      <a:pt x="83" y="44"/>
                    </a:cubicBezTo>
                    <a:cubicBezTo>
                      <a:pt x="83" y="43"/>
                      <a:pt x="83" y="43"/>
                      <a:pt x="83" y="43"/>
                    </a:cubicBezTo>
                    <a:cubicBezTo>
                      <a:pt x="83" y="42"/>
                      <a:pt x="83" y="42"/>
                      <a:pt x="83" y="42"/>
                    </a:cubicBezTo>
                    <a:cubicBezTo>
                      <a:pt x="82" y="41"/>
                      <a:pt x="82" y="41"/>
                      <a:pt x="82" y="41"/>
                    </a:cubicBezTo>
                    <a:cubicBezTo>
                      <a:pt x="82" y="40"/>
                      <a:pt x="82" y="40"/>
                      <a:pt x="82" y="40"/>
                    </a:cubicBezTo>
                    <a:cubicBezTo>
                      <a:pt x="82" y="40"/>
                      <a:pt x="82" y="40"/>
                      <a:pt x="83" y="40"/>
                    </a:cubicBezTo>
                    <a:cubicBezTo>
                      <a:pt x="84" y="39"/>
                      <a:pt x="84" y="39"/>
                      <a:pt x="85" y="39"/>
                    </a:cubicBezTo>
                    <a:cubicBezTo>
                      <a:pt x="86" y="39"/>
                      <a:pt x="86" y="39"/>
                      <a:pt x="87" y="39"/>
                    </a:cubicBezTo>
                    <a:cubicBezTo>
                      <a:pt x="89" y="39"/>
                      <a:pt x="87" y="39"/>
                      <a:pt x="88" y="39"/>
                    </a:cubicBezTo>
                    <a:cubicBezTo>
                      <a:pt x="89" y="39"/>
                      <a:pt x="88" y="39"/>
                      <a:pt x="89" y="39"/>
                    </a:cubicBezTo>
                    <a:cubicBezTo>
                      <a:pt x="89" y="39"/>
                      <a:pt x="89" y="38"/>
                      <a:pt x="90" y="38"/>
                    </a:cubicBezTo>
                    <a:cubicBezTo>
                      <a:pt x="90" y="37"/>
                      <a:pt x="90" y="38"/>
                      <a:pt x="91" y="39"/>
                    </a:cubicBezTo>
                    <a:cubicBezTo>
                      <a:pt x="92" y="40"/>
                      <a:pt x="91" y="40"/>
                      <a:pt x="92" y="40"/>
                    </a:cubicBezTo>
                    <a:cubicBezTo>
                      <a:pt x="92" y="40"/>
                      <a:pt x="92" y="40"/>
                      <a:pt x="93" y="41"/>
                    </a:cubicBezTo>
                    <a:cubicBezTo>
                      <a:pt x="93" y="41"/>
                      <a:pt x="93" y="41"/>
                      <a:pt x="93" y="42"/>
                    </a:cubicBezTo>
                    <a:cubicBezTo>
                      <a:pt x="93" y="43"/>
                      <a:pt x="93" y="42"/>
                      <a:pt x="94" y="42"/>
                    </a:cubicBezTo>
                    <a:cubicBezTo>
                      <a:pt x="96" y="42"/>
                      <a:pt x="94" y="42"/>
                      <a:pt x="95" y="41"/>
                    </a:cubicBezTo>
                    <a:cubicBezTo>
                      <a:pt x="95" y="41"/>
                      <a:pt x="95" y="42"/>
                      <a:pt x="96" y="41"/>
                    </a:cubicBezTo>
                    <a:cubicBezTo>
                      <a:pt x="96" y="41"/>
                      <a:pt x="96" y="41"/>
                      <a:pt x="96" y="41"/>
                    </a:cubicBezTo>
                    <a:cubicBezTo>
                      <a:pt x="95" y="40"/>
                      <a:pt x="95" y="40"/>
                      <a:pt x="95" y="40"/>
                    </a:cubicBezTo>
                    <a:cubicBezTo>
                      <a:pt x="94" y="40"/>
                      <a:pt x="94" y="39"/>
                      <a:pt x="94" y="38"/>
                    </a:cubicBezTo>
                    <a:cubicBezTo>
                      <a:pt x="94" y="38"/>
                      <a:pt x="94" y="37"/>
                      <a:pt x="93" y="37"/>
                    </a:cubicBezTo>
                    <a:cubicBezTo>
                      <a:pt x="93" y="36"/>
                      <a:pt x="93" y="36"/>
                      <a:pt x="93" y="36"/>
                    </a:cubicBezTo>
                    <a:cubicBezTo>
                      <a:pt x="93" y="36"/>
                      <a:pt x="93" y="35"/>
                      <a:pt x="92" y="34"/>
                    </a:cubicBezTo>
                    <a:cubicBezTo>
                      <a:pt x="92" y="33"/>
                      <a:pt x="92" y="34"/>
                      <a:pt x="92" y="34"/>
                    </a:cubicBezTo>
                    <a:cubicBezTo>
                      <a:pt x="92" y="34"/>
                      <a:pt x="91" y="33"/>
                      <a:pt x="91" y="32"/>
                    </a:cubicBezTo>
                    <a:cubicBezTo>
                      <a:pt x="90" y="31"/>
                      <a:pt x="90" y="32"/>
                      <a:pt x="90" y="31"/>
                    </a:cubicBezTo>
                    <a:cubicBezTo>
                      <a:pt x="90" y="31"/>
                      <a:pt x="89" y="31"/>
                      <a:pt x="89" y="30"/>
                    </a:cubicBezTo>
                    <a:cubicBezTo>
                      <a:pt x="88" y="29"/>
                      <a:pt x="88" y="29"/>
                      <a:pt x="88" y="29"/>
                    </a:cubicBezTo>
                    <a:cubicBezTo>
                      <a:pt x="88" y="29"/>
                      <a:pt x="88" y="28"/>
                      <a:pt x="88" y="28"/>
                    </a:cubicBezTo>
                    <a:cubicBezTo>
                      <a:pt x="88" y="28"/>
                      <a:pt x="87" y="28"/>
                      <a:pt x="87" y="28"/>
                    </a:cubicBezTo>
                    <a:cubicBezTo>
                      <a:pt x="87" y="28"/>
                      <a:pt x="86" y="27"/>
                      <a:pt x="86" y="26"/>
                    </a:cubicBezTo>
                    <a:cubicBezTo>
                      <a:pt x="85" y="25"/>
                      <a:pt x="86" y="26"/>
                      <a:pt x="85" y="26"/>
                    </a:cubicBezTo>
                    <a:cubicBezTo>
                      <a:pt x="85" y="26"/>
                      <a:pt x="84" y="26"/>
                      <a:pt x="84" y="26"/>
                    </a:cubicBezTo>
                    <a:cubicBezTo>
                      <a:pt x="83" y="26"/>
                      <a:pt x="83" y="26"/>
                      <a:pt x="83" y="26"/>
                    </a:cubicBezTo>
                    <a:cubicBezTo>
                      <a:pt x="82" y="25"/>
                      <a:pt x="82" y="25"/>
                      <a:pt x="81" y="25"/>
                    </a:cubicBezTo>
                    <a:cubicBezTo>
                      <a:pt x="80" y="24"/>
                      <a:pt x="81" y="25"/>
                      <a:pt x="81" y="24"/>
                    </a:cubicBezTo>
                    <a:cubicBezTo>
                      <a:pt x="81" y="24"/>
                      <a:pt x="80" y="24"/>
                      <a:pt x="80" y="24"/>
                    </a:cubicBezTo>
                    <a:cubicBezTo>
                      <a:pt x="79" y="23"/>
                      <a:pt x="79" y="23"/>
                      <a:pt x="79" y="23"/>
                    </a:cubicBezTo>
                    <a:cubicBezTo>
                      <a:pt x="79" y="23"/>
                      <a:pt x="79" y="22"/>
                      <a:pt x="79" y="22"/>
                    </a:cubicBezTo>
                    <a:cubicBezTo>
                      <a:pt x="78" y="22"/>
                      <a:pt x="78" y="22"/>
                      <a:pt x="78" y="22"/>
                    </a:cubicBezTo>
                    <a:cubicBezTo>
                      <a:pt x="77" y="21"/>
                      <a:pt x="77" y="21"/>
                      <a:pt x="77" y="21"/>
                    </a:cubicBezTo>
                    <a:cubicBezTo>
                      <a:pt x="76" y="21"/>
                      <a:pt x="76" y="21"/>
                      <a:pt x="76" y="21"/>
                    </a:cubicBezTo>
                    <a:cubicBezTo>
                      <a:pt x="76" y="21"/>
                      <a:pt x="76" y="21"/>
                      <a:pt x="76" y="22"/>
                    </a:cubicBezTo>
                    <a:cubicBezTo>
                      <a:pt x="75" y="22"/>
                      <a:pt x="75" y="23"/>
                      <a:pt x="75" y="23"/>
                    </a:cubicBezTo>
                    <a:cubicBezTo>
                      <a:pt x="75" y="23"/>
                      <a:pt x="75" y="23"/>
                      <a:pt x="75" y="24"/>
                    </a:cubicBezTo>
                    <a:cubicBezTo>
                      <a:pt x="75" y="24"/>
                      <a:pt x="75" y="25"/>
                      <a:pt x="75" y="25"/>
                    </a:cubicBezTo>
                    <a:cubicBezTo>
                      <a:pt x="75" y="26"/>
                      <a:pt x="75" y="26"/>
                      <a:pt x="75" y="27"/>
                    </a:cubicBezTo>
                    <a:cubicBezTo>
                      <a:pt x="75" y="28"/>
                      <a:pt x="75" y="28"/>
                      <a:pt x="75" y="28"/>
                    </a:cubicBezTo>
                    <a:cubicBezTo>
                      <a:pt x="75" y="28"/>
                      <a:pt x="75" y="28"/>
                      <a:pt x="75" y="29"/>
                    </a:cubicBezTo>
                    <a:cubicBezTo>
                      <a:pt x="74" y="30"/>
                      <a:pt x="75" y="30"/>
                      <a:pt x="75" y="30"/>
                    </a:cubicBezTo>
                    <a:cubicBezTo>
                      <a:pt x="74" y="31"/>
                      <a:pt x="74" y="31"/>
                      <a:pt x="74" y="31"/>
                    </a:cubicBezTo>
                    <a:cubicBezTo>
                      <a:pt x="74" y="32"/>
                      <a:pt x="73" y="32"/>
                      <a:pt x="73" y="32"/>
                    </a:cubicBezTo>
                    <a:cubicBezTo>
                      <a:pt x="72" y="33"/>
                      <a:pt x="73" y="32"/>
                      <a:pt x="72" y="33"/>
                    </a:cubicBezTo>
                    <a:cubicBezTo>
                      <a:pt x="72" y="33"/>
                      <a:pt x="71" y="33"/>
                      <a:pt x="71" y="33"/>
                    </a:cubicBezTo>
                    <a:cubicBezTo>
                      <a:pt x="70" y="34"/>
                      <a:pt x="71" y="33"/>
                      <a:pt x="70" y="33"/>
                    </a:cubicBezTo>
                    <a:cubicBezTo>
                      <a:pt x="70" y="33"/>
                      <a:pt x="70" y="33"/>
                      <a:pt x="70" y="33"/>
                    </a:cubicBezTo>
                    <a:cubicBezTo>
                      <a:pt x="69" y="33"/>
                      <a:pt x="69" y="33"/>
                      <a:pt x="69" y="33"/>
                    </a:cubicBezTo>
                    <a:cubicBezTo>
                      <a:pt x="69" y="33"/>
                      <a:pt x="69" y="33"/>
                      <a:pt x="69" y="32"/>
                    </a:cubicBezTo>
                    <a:cubicBezTo>
                      <a:pt x="69" y="31"/>
                      <a:pt x="67" y="31"/>
                      <a:pt x="67" y="31"/>
                    </a:cubicBezTo>
                    <a:cubicBezTo>
                      <a:pt x="67" y="31"/>
                      <a:pt x="67" y="31"/>
                      <a:pt x="67" y="31"/>
                    </a:cubicBezTo>
                    <a:cubicBezTo>
                      <a:pt x="67" y="31"/>
                      <a:pt x="66" y="30"/>
                      <a:pt x="64" y="29"/>
                    </a:cubicBezTo>
                    <a:cubicBezTo>
                      <a:pt x="64" y="29"/>
                      <a:pt x="64" y="29"/>
                      <a:pt x="64" y="29"/>
                    </a:cubicBezTo>
                    <a:cubicBezTo>
                      <a:pt x="64" y="29"/>
                      <a:pt x="64" y="29"/>
                      <a:pt x="63" y="29"/>
                    </a:cubicBezTo>
                    <a:cubicBezTo>
                      <a:pt x="63" y="29"/>
                      <a:pt x="63" y="29"/>
                      <a:pt x="63" y="29"/>
                    </a:cubicBezTo>
                    <a:cubicBezTo>
                      <a:pt x="63" y="29"/>
                      <a:pt x="63" y="29"/>
                      <a:pt x="63" y="29"/>
                    </a:cubicBezTo>
                    <a:cubicBezTo>
                      <a:pt x="63" y="29"/>
                      <a:pt x="62" y="29"/>
                      <a:pt x="62" y="28"/>
                    </a:cubicBezTo>
                    <a:cubicBezTo>
                      <a:pt x="61" y="27"/>
                      <a:pt x="61" y="28"/>
                      <a:pt x="61" y="28"/>
                    </a:cubicBezTo>
                    <a:cubicBezTo>
                      <a:pt x="61" y="28"/>
                      <a:pt x="60" y="27"/>
                      <a:pt x="60" y="27"/>
                    </a:cubicBezTo>
                    <a:cubicBezTo>
                      <a:pt x="59" y="26"/>
                      <a:pt x="59" y="26"/>
                      <a:pt x="59" y="25"/>
                    </a:cubicBezTo>
                    <a:cubicBezTo>
                      <a:pt x="59" y="25"/>
                      <a:pt x="59" y="25"/>
                      <a:pt x="59" y="24"/>
                    </a:cubicBezTo>
                    <a:cubicBezTo>
                      <a:pt x="59" y="23"/>
                      <a:pt x="59" y="20"/>
                      <a:pt x="60" y="19"/>
                    </a:cubicBezTo>
                    <a:cubicBezTo>
                      <a:pt x="61" y="17"/>
                      <a:pt x="61" y="17"/>
                      <a:pt x="61" y="17"/>
                    </a:cubicBezTo>
                    <a:cubicBezTo>
                      <a:pt x="62" y="16"/>
                      <a:pt x="62" y="16"/>
                      <a:pt x="62" y="15"/>
                    </a:cubicBezTo>
                    <a:cubicBezTo>
                      <a:pt x="63" y="14"/>
                      <a:pt x="63" y="15"/>
                      <a:pt x="64" y="15"/>
                    </a:cubicBezTo>
                    <a:cubicBezTo>
                      <a:pt x="64" y="15"/>
                      <a:pt x="65" y="14"/>
                      <a:pt x="65" y="13"/>
                    </a:cubicBezTo>
                    <a:cubicBezTo>
                      <a:pt x="65" y="13"/>
                      <a:pt x="65" y="13"/>
                      <a:pt x="65" y="13"/>
                    </a:cubicBezTo>
                    <a:cubicBezTo>
                      <a:pt x="66" y="13"/>
                      <a:pt x="67" y="11"/>
                      <a:pt x="67" y="11"/>
                    </a:cubicBezTo>
                    <a:cubicBezTo>
                      <a:pt x="67" y="10"/>
                      <a:pt x="67" y="10"/>
                      <a:pt x="68" y="10"/>
                    </a:cubicBezTo>
                    <a:cubicBezTo>
                      <a:pt x="69" y="9"/>
                      <a:pt x="68" y="9"/>
                      <a:pt x="69" y="9"/>
                    </a:cubicBezTo>
                    <a:cubicBezTo>
                      <a:pt x="70" y="9"/>
                      <a:pt x="69" y="9"/>
                      <a:pt x="69" y="8"/>
                    </a:cubicBezTo>
                    <a:cubicBezTo>
                      <a:pt x="69" y="8"/>
                      <a:pt x="69" y="7"/>
                      <a:pt x="69" y="7"/>
                    </a:cubicBezTo>
                    <a:cubicBezTo>
                      <a:pt x="68" y="7"/>
                      <a:pt x="68" y="7"/>
                      <a:pt x="68" y="7"/>
                    </a:cubicBezTo>
                    <a:cubicBezTo>
                      <a:pt x="67" y="6"/>
                      <a:pt x="67" y="6"/>
                      <a:pt x="67" y="6"/>
                    </a:cubicBezTo>
                    <a:cubicBezTo>
                      <a:pt x="65" y="6"/>
                      <a:pt x="65" y="6"/>
                      <a:pt x="65" y="6"/>
                    </a:cubicBezTo>
                    <a:cubicBezTo>
                      <a:pt x="65" y="6"/>
                      <a:pt x="64" y="6"/>
                      <a:pt x="64" y="6"/>
                    </a:cubicBezTo>
                    <a:cubicBezTo>
                      <a:pt x="63" y="6"/>
                      <a:pt x="63" y="5"/>
                      <a:pt x="63" y="5"/>
                    </a:cubicBezTo>
                    <a:cubicBezTo>
                      <a:pt x="63" y="5"/>
                      <a:pt x="63" y="5"/>
                      <a:pt x="62" y="5"/>
                    </a:cubicBezTo>
                    <a:cubicBezTo>
                      <a:pt x="62" y="5"/>
                      <a:pt x="61" y="5"/>
                      <a:pt x="61" y="5"/>
                    </a:cubicBezTo>
                    <a:cubicBezTo>
                      <a:pt x="61" y="5"/>
                      <a:pt x="60" y="5"/>
                      <a:pt x="60" y="5"/>
                    </a:cubicBezTo>
                    <a:cubicBezTo>
                      <a:pt x="60" y="5"/>
                      <a:pt x="59" y="5"/>
                      <a:pt x="59" y="5"/>
                    </a:cubicBezTo>
                    <a:cubicBezTo>
                      <a:pt x="58" y="5"/>
                      <a:pt x="58" y="5"/>
                      <a:pt x="57" y="6"/>
                    </a:cubicBezTo>
                    <a:cubicBezTo>
                      <a:pt x="57" y="6"/>
                      <a:pt x="57" y="6"/>
                      <a:pt x="56" y="6"/>
                    </a:cubicBezTo>
                    <a:cubicBezTo>
                      <a:pt x="56" y="6"/>
                      <a:pt x="56" y="6"/>
                      <a:pt x="55" y="6"/>
                    </a:cubicBezTo>
                    <a:cubicBezTo>
                      <a:pt x="53" y="7"/>
                      <a:pt x="55" y="7"/>
                      <a:pt x="54" y="8"/>
                    </a:cubicBezTo>
                    <a:cubicBezTo>
                      <a:pt x="54" y="8"/>
                      <a:pt x="54" y="8"/>
                      <a:pt x="54" y="8"/>
                    </a:cubicBezTo>
                    <a:cubicBezTo>
                      <a:pt x="54" y="8"/>
                      <a:pt x="53" y="9"/>
                      <a:pt x="53" y="9"/>
                    </a:cubicBezTo>
                    <a:cubicBezTo>
                      <a:pt x="53" y="9"/>
                      <a:pt x="53" y="9"/>
                      <a:pt x="53" y="9"/>
                    </a:cubicBezTo>
                    <a:cubicBezTo>
                      <a:pt x="52" y="9"/>
                      <a:pt x="52" y="9"/>
                      <a:pt x="52" y="9"/>
                    </a:cubicBezTo>
                    <a:cubicBezTo>
                      <a:pt x="50" y="9"/>
                      <a:pt x="50" y="9"/>
                      <a:pt x="50" y="9"/>
                    </a:cubicBezTo>
                    <a:cubicBezTo>
                      <a:pt x="49" y="9"/>
                      <a:pt x="49" y="9"/>
                      <a:pt x="49" y="9"/>
                    </a:cubicBezTo>
                    <a:cubicBezTo>
                      <a:pt x="48" y="8"/>
                      <a:pt x="48" y="8"/>
                      <a:pt x="48" y="8"/>
                    </a:cubicBezTo>
                    <a:cubicBezTo>
                      <a:pt x="45" y="8"/>
                      <a:pt x="45" y="8"/>
                      <a:pt x="45" y="8"/>
                    </a:cubicBezTo>
                    <a:cubicBezTo>
                      <a:pt x="45" y="8"/>
                      <a:pt x="45" y="8"/>
                      <a:pt x="44" y="8"/>
                    </a:cubicBezTo>
                    <a:cubicBezTo>
                      <a:pt x="44" y="8"/>
                      <a:pt x="43" y="8"/>
                      <a:pt x="43" y="7"/>
                    </a:cubicBezTo>
                    <a:cubicBezTo>
                      <a:pt x="42" y="7"/>
                      <a:pt x="42" y="7"/>
                      <a:pt x="41" y="6"/>
                    </a:cubicBezTo>
                    <a:cubicBezTo>
                      <a:pt x="41" y="6"/>
                      <a:pt x="39" y="6"/>
                      <a:pt x="39" y="6"/>
                    </a:cubicBezTo>
                    <a:cubicBezTo>
                      <a:pt x="39" y="6"/>
                      <a:pt x="39" y="4"/>
                      <a:pt x="38" y="3"/>
                    </a:cubicBezTo>
                    <a:cubicBezTo>
                      <a:pt x="37" y="2"/>
                      <a:pt x="36" y="4"/>
                      <a:pt x="35" y="4"/>
                    </a:cubicBezTo>
                    <a:cubicBezTo>
                      <a:pt x="34" y="4"/>
                      <a:pt x="34" y="3"/>
                      <a:pt x="33" y="2"/>
                    </a:cubicBezTo>
                    <a:cubicBezTo>
                      <a:pt x="33" y="2"/>
                      <a:pt x="32" y="2"/>
                      <a:pt x="32" y="2"/>
                    </a:cubicBezTo>
                    <a:cubicBezTo>
                      <a:pt x="31" y="2"/>
                      <a:pt x="31" y="2"/>
                      <a:pt x="31" y="2"/>
                    </a:cubicBezTo>
                    <a:cubicBezTo>
                      <a:pt x="30" y="2"/>
                      <a:pt x="30" y="2"/>
                      <a:pt x="30" y="2"/>
                    </a:cubicBezTo>
                    <a:cubicBezTo>
                      <a:pt x="30" y="2"/>
                      <a:pt x="28" y="2"/>
                      <a:pt x="28" y="2"/>
                    </a:cubicBezTo>
                    <a:cubicBezTo>
                      <a:pt x="28" y="1"/>
                      <a:pt x="18" y="0"/>
                      <a:pt x="18" y="0"/>
                    </a:cubicBezTo>
                    <a:cubicBezTo>
                      <a:pt x="18" y="0"/>
                      <a:pt x="17" y="1"/>
                      <a:pt x="16" y="1"/>
                    </a:cubicBezTo>
                    <a:cubicBezTo>
                      <a:pt x="16" y="1"/>
                      <a:pt x="15" y="2"/>
                      <a:pt x="14" y="2"/>
                    </a:cubicBezTo>
                    <a:cubicBezTo>
                      <a:pt x="13" y="3"/>
                      <a:pt x="12" y="2"/>
                      <a:pt x="11" y="2"/>
                    </a:cubicBezTo>
                    <a:cubicBezTo>
                      <a:pt x="10" y="2"/>
                      <a:pt x="10" y="2"/>
                      <a:pt x="9" y="3"/>
                    </a:cubicBezTo>
                    <a:cubicBezTo>
                      <a:pt x="9" y="3"/>
                      <a:pt x="9" y="3"/>
                      <a:pt x="8" y="3"/>
                    </a:cubicBezTo>
                    <a:cubicBezTo>
                      <a:pt x="7" y="3"/>
                      <a:pt x="7" y="3"/>
                      <a:pt x="7" y="3"/>
                    </a:cubicBezTo>
                    <a:cubicBezTo>
                      <a:pt x="4" y="6"/>
                      <a:pt x="4" y="6"/>
                      <a:pt x="4" y="6"/>
                    </a:cubicBezTo>
                    <a:cubicBezTo>
                      <a:pt x="2" y="6"/>
                      <a:pt x="2" y="6"/>
                      <a:pt x="2" y="6"/>
                    </a:cubicBezTo>
                    <a:cubicBezTo>
                      <a:pt x="2" y="6"/>
                      <a:pt x="2" y="7"/>
                      <a:pt x="1" y="7"/>
                    </a:cubicBezTo>
                    <a:cubicBezTo>
                      <a:pt x="0" y="8"/>
                      <a:pt x="1" y="9"/>
                      <a:pt x="1" y="9"/>
                    </a:cubicBezTo>
                    <a:cubicBezTo>
                      <a:pt x="1" y="9"/>
                      <a:pt x="0" y="11"/>
                      <a:pt x="0" y="11"/>
                    </a:cubicBezTo>
                    <a:cubicBezTo>
                      <a:pt x="0" y="12"/>
                      <a:pt x="1" y="12"/>
                      <a:pt x="1" y="13"/>
                    </a:cubicBezTo>
                    <a:cubicBezTo>
                      <a:pt x="1" y="13"/>
                      <a:pt x="1" y="14"/>
                      <a:pt x="2" y="14"/>
                    </a:cubicBezTo>
                    <a:cubicBezTo>
                      <a:pt x="2" y="14"/>
                      <a:pt x="2" y="15"/>
                      <a:pt x="3" y="15"/>
                    </a:cubicBezTo>
                    <a:cubicBezTo>
                      <a:pt x="3" y="16"/>
                      <a:pt x="3" y="17"/>
                      <a:pt x="3" y="17"/>
                    </a:cubicBezTo>
                    <a:cubicBezTo>
                      <a:pt x="2" y="18"/>
                      <a:pt x="2" y="19"/>
                      <a:pt x="3" y="19"/>
                    </a:cubicBezTo>
                    <a:cubicBezTo>
                      <a:pt x="3" y="20"/>
                      <a:pt x="2" y="20"/>
                      <a:pt x="3" y="20"/>
                    </a:cubicBezTo>
                    <a:cubicBezTo>
                      <a:pt x="3" y="21"/>
                      <a:pt x="3" y="21"/>
                      <a:pt x="4" y="21"/>
                    </a:cubicBezTo>
                    <a:cubicBezTo>
                      <a:pt x="4" y="21"/>
                      <a:pt x="4" y="22"/>
                      <a:pt x="4" y="22"/>
                    </a:cubicBezTo>
                    <a:cubicBezTo>
                      <a:pt x="4" y="23"/>
                      <a:pt x="4" y="23"/>
                      <a:pt x="4" y="23"/>
                    </a:cubicBezTo>
                    <a:cubicBezTo>
                      <a:pt x="4" y="23"/>
                      <a:pt x="5" y="24"/>
                      <a:pt x="7" y="23"/>
                    </a:cubicBezTo>
                    <a:cubicBezTo>
                      <a:pt x="8" y="23"/>
                      <a:pt x="8" y="23"/>
                      <a:pt x="8" y="23"/>
                    </a:cubicBezTo>
                    <a:cubicBezTo>
                      <a:pt x="8" y="23"/>
                      <a:pt x="8" y="23"/>
                      <a:pt x="10" y="21"/>
                    </a:cubicBezTo>
                    <a:cubicBezTo>
                      <a:pt x="12" y="19"/>
                      <a:pt x="11" y="21"/>
                      <a:pt x="12" y="21"/>
                    </a:cubicBezTo>
                    <a:cubicBezTo>
                      <a:pt x="13" y="21"/>
                      <a:pt x="12" y="21"/>
                      <a:pt x="13" y="21"/>
                    </a:cubicBezTo>
                    <a:cubicBezTo>
                      <a:pt x="14" y="21"/>
                      <a:pt x="14" y="21"/>
                      <a:pt x="14" y="21"/>
                    </a:cubicBezTo>
                    <a:cubicBezTo>
                      <a:pt x="14" y="21"/>
                      <a:pt x="15" y="21"/>
                      <a:pt x="16" y="22"/>
                    </a:cubicBezTo>
                    <a:cubicBezTo>
                      <a:pt x="17" y="22"/>
                      <a:pt x="16" y="22"/>
                      <a:pt x="17" y="22"/>
                    </a:cubicBezTo>
                    <a:cubicBezTo>
                      <a:pt x="18" y="22"/>
                      <a:pt x="18" y="22"/>
                      <a:pt x="19" y="23"/>
                    </a:cubicBezTo>
                    <a:cubicBezTo>
                      <a:pt x="19" y="23"/>
                      <a:pt x="19" y="23"/>
                      <a:pt x="20" y="23"/>
                    </a:cubicBezTo>
                    <a:cubicBezTo>
                      <a:pt x="21" y="24"/>
                      <a:pt x="21" y="24"/>
                      <a:pt x="22" y="25"/>
                    </a:cubicBezTo>
                    <a:cubicBezTo>
                      <a:pt x="22" y="25"/>
                      <a:pt x="22" y="25"/>
                      <a:pt x="22" y="26"/>
                    </a:cubicBezTo>
                    <a:cubicBezTo>
                      <a:pt x="23" y="28"/>
                      <a:pt x="23" y="28"/>
                      <a:pt x="24" y="28"/>
                    </a:cubicBezTo>
                    <a:cubicBezTo>
                      <a:pt x="24" y="29"/>
                      <a:pt x="25" y="29"/>
                      <a:pt x="25" y="30"/>
                    </a:cubicBezTo>
                    <a:cubicBezTo>
                      <a:pt x="26" y="31"/>
                      <a:pt x="26" y="30"/>
                      <a:pt x="27" y="31"/>
                    </a:cubicBezTo>
                    <a:cubicBezTo>
                      <a:pt x="27" y="32"/>
                      <a:pt x="27" y="31"/>
                      <a:pt x="27" y="32"/>
                    </a:cubicBezTo>
                    <a:cubicBezTo>
                      <a:pt x="28" y="33"/>
                      <a:pt x="27" y="34"/>
                      <a:pt x="28" y="35"/>
                    </a:cubicBezTo>
                    <a:cubicBezTo>
                      <a:pt x="28" y="36"/>
                      <a:pt x="29" y="36"/>
                      <a:pt x="29" y="37"/>
                    </a:cubicBezTo>
                    <a:cubicBezTo>
                      <a:pt x="30" y="38"/>
                      <a:pt x="30" y="38"/>
                      <a:pt x="30" y="39"/>
                    </a:cubicBezTo>
                    <a:cubicBezTo>
                      <a:pt x="30" y="40"/>
                      <a:pt x="31" y="40"/>
                      <a:pt x="31" y="40"/>
                    </a:cubicBezTo>
                    <a:cubicBezTo>
                      <a:pt x="32" y="41"/>
                      <a:pt x="32" y="42"/>
                      <a:pt x="33" y="43"/>
                    </a:cubicBezTo>
                    <a:cubicBezTo>
                      <a:pt x="33" y="43"/>
                      <a:pt x="33" y="44"/>
                      <a:pt x="33" y="45"/>
                    </a:cubicBezTo>
                    <a:cubicBezTo>
                      <a:pt x="33" y="46"/>
                      <a:pt x="33" y="46"/>
                      <a:pt x="34" y="47"/>
                    </a:cubicBezTo>
                    <a:cubicBezTo>
                      <a:pt x="34" y="48"/>
                      <a:pt x="33" y="48"/>
                      <a:pt x="34" y="49"/>
                    </a:cubicBezTo>
                    <a:cubicBezTo>
                      <a:pt x="34" y="50"/>
                      <a:pt x="33" y="50"/>
                      <a:pt x="33" y="51"/>
                    </a:cubicBezTo>
                    <a:cubicBezTo>
                      <a:pt x="33" y="52"/>
                      <a:pt x="35" y="52"/>
                      <a:pt x="35" y="53"/>
                    </a:cubicBezTo>
                    <a:cubicBezTo>
                      <a:pt x="35" y="54"/>
                      <a:pt x="36" y="57"/>
                      <a:pt x="36" y="57"/>
                    </a:cubicBezTo>
                    <a:cubicBezTo>
                      <a:pt x="37" y="58"/>
                      <a:pt x="37" y="58"/>
                      <a:pt x="37" y="58"/>
                    </a:cubicBezTo>
                    <a:cubicBezTo>
                      <a:pt x="37" y="58"/>
                      <a:pt x="37" y="58"/>
                      <a:pt x="38" y="58"/>
                    </a:cubicBezTo>
                    <a:cubicBezTo>
                      <a:pt x="39" y="59"/>
                      <a:pt x="39" y="59"/>
                      <a:pt x="39" y="60"/>
                    </a:cubicBezTo>
                    <a:cubicBezTo>
                      <a:pt x="40" y="61"/>
                      <a:pt x="39" y="61"/>
                      <a:pt x="40" y="61"/>
                    </a:cubicBezTo>
                    <a:cubicBezTo>
                      <a:pt x="40" y="62"/>
                      <a:pt x="40" y="62"/>
                      <a:pt x="41" y="64"/>
                    </a:cubicBezTo>
                    <a:cubicBezTo>
                      <a:pt x="42" y="65"/>
                      <a:pt x="41" y="64"/>
                      <a:pt x="42" y="65"/>
                    </a:cubicBezTo>
                    <a:cubicBezTo>
                      <a:pt x="43" y="67"/>
                      <a:pt x="42" y="66"/>
                      <a:pt x="43" y="67"/>
                    </a:cubicBezTo>
                    <a:cubicBezTo>
                      <a:pt x="44" y="67"/>
                      <a:pt x="43" y="68"/>
                      <a:pt x="44" y="68"/>
                    </a:cubicBezTo>
                    <a:cubicBezTo>
                      <a:pt x="44" y="69"/>
                      <a:pt x="44" y="68"/>
                      <a:pt x="45" y="69"/>
                    </a:cubicBezTo>
                    <a:cubicBezTo>
                      <a:pt x="46" y="70"/>
                      <a:pt x="45" y="69"/>
                      <a:pt x="46" y="69"/>
                    </a:cubicBezTo>
                    <a:cubicBezTo>
                      <a:pt x="46" y="69"/>
                      <a:pt x="46" y="68"/>
                      <a:pt x="46" y="68"/>
                    </a:cubicBezTo>
                    <a:cubicBezTo>
                      <a:pt x="46" y="68"/>
                      <a:pt x="46" y="68"/>
                      <a:pt x="45" y="67"/>
                    </a:cubicBezTo>
                    <a:cubicBezTo>
                      <a:pt x="45" y="67"/>
                      <a:pt x="44" y="66"/>
                      <a:pt x="44" y="66"/>
                    </a:cubicBezTo>
                    <a:cubicBezTo>
                      <a:pt x="44" y="65"/>
                      <a:pt x="44" y="65"/>
                      <a:pt x="43" y="64"/>
                    </a:cubicBezTo>
                    <a:cubicBezTo>
                      <a:pt x="42" y="62"/>
                      <a:pt x="42" y="63"/>
                      <a:pt x="42" y="62"/>
                    </a:cubicBezTo>
                    <a:cubicBezTo>
                      <a:pt x="42" y="62"/>
                      <a:pt x="41" y="62"/>
                      <a:pt x="41" y="62"/>
                    </a:cubicBezTo>
                    <a:cubicBezTo>
                      <a:pt x="41" y="62"/>
                      <a:pt x="41" y="61"/>
                      <a:pt x="41" y="60"/>
                    </a:cubicBezTo>
                    <a:cubicBezTo>
                      <a:pt x="40" y="60"/>
                      <a:pt x="40" y="59"/>
                      <a:pt x="40" y="59"/>
                    </a:cubicBezTo>
                    <a:cubicBezTo>
                      <a:pt x="40" y="59"/>
                      <a:pt x="41" y="59"/>
                      <a:pt x="42" y="60"/>
                    </a:cubicBezTo>
                    <a:cubicBezTo>
                      <a:pt x="43" y="61"/>
                      <a:pt x="42" y="60"/>
                      <a:pt x="42" y="61"/>
                    </a:cubicBezTo>
                    <a:cubicBezTo>
                      <a:pt x="42" y="61"/>
                      <a:pt x="42" y="61"/>
                      <a:pt x="43" y="62"/>
                    </a:cubicBezTo>
                    <a:cubicBezTo>
                      <a:pt x="43" y="63"/>
                      <a:pt x="43" y="62"/>
                      <a:pt x="43" y="62"/>
                    </a:cubicBezTo>
                    <a:cubicBezTo>
                      <a:pt x="44" y="63"/>
                      <a:pt x="44" y="63"/>
                      <a:pt x="44" y="63"/>
                    </a:cubicBezTo>
                    <a:cubicBezTo>
                      <a:pt x="45" y="64"/>
                      <a:pt x="45" y="64"/>
                      <a:pt x="46" y="65"/>
                    </a:cubicBezTo>
                    <a:cubicBezTo>
                      <a:pt x="47" y="65"/>
                      <a:pt x="47" y="65"/>
                      <a:pt x="47" y="66"/>
                    </a:cubicBezTo>
                    <a:cubicBezTo>
                      <a:pt x="47" y="66"/>
                      <a:pt x="47" y="66"/>
                      <a:pt x="48" y="67"/>
                    </a:cubicBezTo>
                    <a:cubicBezTo>
                      <a:pt x="49" y="68"/>
                      <a:pt x="48" y="68"/>
                      <a:pt x="49" y="68"/>
                    </a:cubicBezTo>
                    <a:cubicBezTo>
                      <a:pt x="49" y="69"/>
                      <a:pt x="49" y="69"/>
                      <a:pt x="50" y="70"/>
                    </a:cubicBezTo>
                    <a:cubicBezTo>
                      <a:pt x="50" y="70"/>
                      <a:pt x="50" y="70"/>
                      <a:pt x="51" y="71"/>
                    </a:cubicBezTo>
                    <a:cubicBezTo>
                      <a:pt x="52" y="72"/>
                      <a:pt x="51" y="71"/>
                      <a:pt x="52" y="72"/>
                    </a:cubicBezTo>
                    <a:cubicBezTo>
                      <a:pt x="53" y="72"/>
                      <a:pt x="53" y="72"/>
                      <a:pt x="54" y="73"/>
                    </a:cubicBezTo>
                    <a:cubicBezTo>
                      <a:pt x="55" y="73"/>
                      <a:pt x="55" y="73"/>
                      <a:pt x="55" y="74"/>
                    </a:cubicBezTo>
                    <a:cubicBezTo>
                      <a:pt x="56" y="75"/>
                      <a:pt x="56" y="74"/>
                      <a:pt x="57" y="74"/>
                    </a:cubicBezTo>
                    <a:cubicBezTo>
                      <a:pt x="58" y="74"/>
                      <a:pt x="57" y="75"/>
                      <a:pt x="58" y="75"/>
                    </a:cubicBezTo>
                    <a:cubicBezTo>
                      <a:pt x="59" y="76"/>
                      <a:pt x="59" y="75"/>
                      <a:pt x="60" y="76"/>
                    </a:cubicBezTo>
                    <a:cubicBezTo>
                      <a:pt x="61" y="76"/>
                      <a:pt x="60" y="76"/>
                      <a:pt x="61" y="77"/>
                    </a:cubicBezTo>
                    <a:cubicBezTo>
                      <a:pt x="63" y="77"/>
                      <a:pt x="62" y="77"/>
                      <a:pt x="62" y="77"/>
                    </a:cubicBezTo>
                    <a:cubicBezTo>
                      <a:pt x="63" y="77"/>
                      <a:pt x="63" y="78"/>
                      <a:pt x="64" y="78"/>
                    </a:cubicBezTo>
                    <a:cubicBezTo>
                      <a:pt x="64" y="78"/>
                      <a:pt x="65" y="79"/>
                      <a:pt x="66" y="80"/>
                    </a:cubicBezTo>
                    <a:cubicBezTo>
                      <a:pt x="66" y="80"/>
                      <a:pt x="66" y="80"/>
                      <a:pt x="67" y="80"/>
                    </a:cubicBezTo>
                    <a:cubicBezTo>
                      <a:pt x="68" y="81"/>
                      <a:pt x="68" y="81"/>
                      <a:pt x="69" y="81"/>
                    </a:cubicBezTo>
                    <a:cubicBezTo>
                      <a:pt x="69" y="82"/>
                      <a:pt x="70" y="82"/>
                      <a:pt x="70" y="82"/>
                    </a:cubicBezTo>
                    <a:cubicBezTo>
                      <a:pt x="70" y="82"/>
                      <a:pt x="70" y="82"/>
                      <a:pt x="71" y="82"/>
                    </a:cubicBezTo>
                    <a:cubicBezTo>
                      <a:pt x="72" y="83"/>
                      <a:pt x="71" y="82"/>
                      <a:pt x="72" y="83"/>
                    </a:cubicBezTo>
                    <a:cubicBezTo>
                      <a:pt x="72" y="83"/>
                      <a:pt x="72" y="83"/>
                      <a:pt x="72" y="83"/>
                    </a:cubicBezTo>
                    <a:cubicBezTo>
                      <a:pt x="72" y="83"/>
                      <a:pt x="72" y="84"/>
                      <a:pt x="73" y="84"/>
                    </a:cubicBezTo>
                    <a:cubicBezTo>
                      <a:pt x="73" y="84"/>
                      <a:pt x="73" y="86"/>
                      <a:pt x="73" y="86"/>
                    </a:cubicBezTo>
                    <a:cubicBezTo>
                      <a:pt x="73" y="86"/>
                      <a:pt x="73" y="86"/>
                      <a:pt x="73" y="86"/>
                    </a:cubicBezTo>
                    <a:cubicBezTo>
                      <a:pt x="73" y="87"/>
                      <a:pt x="72" y="88"/>
                      <a:pt x="72" y="89"/>
                    </a:cubicBezTo>
                    <a:cubicBezTo>
                      <a:pt x="72" y="89"/>
                      <a:pt x="72" y="90"/>
                      <a:pt x="72" y="90"/>
                    </a:cubicBezTo>
                    <a:cubicBezTo>
                      <a:pt x="72" y="90"/>
                      <a:pt x="71" y="91"/>
                      <a:pt x="71" y="91"/>
                    </a:cubicBezTo>
                    <a:cubicBezTo>
                      <a:pt x="70" y="92"/>
                      <a:pt x="71" y="92"/>
                      <a:pt x="71" y="93"/>
                    </a:cubicBezTo>
                    <a:cubicBezTo>
                      <a:pt x="71" y="94"/>
                      <a:pt x="71" y="94"/>
                      <a:pt x="71" y="95"/>
                    </a:cubicBezTo>
                    <a:cubicBezTo>
                      <a:pt x="71" y="95"/>
                      <a:pt x="71" y="96"/>
                      <a:pt x="71" y="96"/>
                    </a:cubicBezTo>
                    <a:cubicBezTo>
                      <a:pt x="71" y="97"/>
                      <a:pt x="71" y="97"/>
                      <a:pt x="71" y="98"/>
                    </a:cubicBezTo>
                    <a:cubicBezTo>
                      <a:pt x="72" y="99"/>
                      <a:pt x="72" y="99"/>
                      <a:pt x="73" y="100"/>
                    </a:cubicBezTo>
                    <a:cubicBezTo>
                      <a:pt x="73" y="101"/>
                      <a:pt x="73" y="100"/>
                      <a:pt x="74" y="102"/>
                    </a:cubicBezTo>
                    <a:cubicBezTo>
                      <a:pt x="75" y="103"/>
                      <a:pt x="74" y="102"/>
                      <a:pt x="75" y="103"/>
                    </a:cubicBezTo>
                    <a:cubicBezTo>
                      <a:pt x="76" y="104"/>
                      <a:pt x="76" y="103"/>
                      <a:pt x="76" y="104"/>
                    </a:cubicBezTo>
                    <a:cubicBezTo>
                      <a:pt x="76" y="104"/>
                      <a:pt x="77" y="105"/>
                      <a:pt x="77" y="105"/>
                    </a:cubicBezTo>
                    <a:cubicBezTo>
                      <a:pt x="77" y="106"/>
                      <a:pt x="77" y="106"/>
                      <a:pt x="78" y="106"/>
                    </a:cubicBezTo>
                    <a:cubicBezTo>
                      <a:pt x="79" y="107"/>
                      <a:pt x="79" y="107"/>
                      <a:pt x="80" y="107"/>
                    </a:cubicBezTo>
                    <a:cubicBezTo>
                      <a:pt x="80" y="108"/>
                      <a:pt x="80" y="108"/>
                      <a:pt x="79" y="109"/>
                    </a:cubicBezTo>
                    <a:cubicBezTo>
                      <a:pt x="79" y="110"/>
                      <a:pt x="80" y="110"/>
                      <a:pt x="79" y="111"/>
                    </a:cubicBezTo>
                    <a:cubicBezTo>
                      <a:pt x="79" y="112"/>
                      <a:pt x="80" y="112"/>
                      <a:pt x="79" y="113"/>
                    </a:cubicBezTo>
                    <a:cubicBezTo>
                      <a:pt x="79" y="113"/>
                      <a:pt x="79" y="113"/>
                      <a:pt x="79" y="114"/>
                    </a:cubicBezTo>
                    <a:cubicBezTo>
                      <a:pt x="79" y="115"/>
                      <a:pt x="79" y="115"/>
                      <a:pt x="79" y="116"/>
                    </a:cubicBezTo>
                    <a:cubicBezTo>
                      <a:pt x="79" y="117"/>
                      <a:pt x="79" y="118"/>
                      <a:pt x="79" y="118"/>
                    </a:cubicBezTo>
                    <a:cubicBezTo>
                      <a:pt x="78" y="119"/>
                      <a:pt x="78" y="119"/>
                      <a:pt x="78" y="120"/>
                    </a:cubicBezTo>
                    <a:cubicBezTo>
                      <a:pt x="78" y="121"/>
                      <a:pt x="78" y="121"/>
                      <a:pt x="78" y="122"/>
                    </a:cubicBezTo>
                    <a:cubicBezTo>
                      <a:pt x="78" y="123"/>
                      <a:pt x="78" y="123"/>
                      <a:pt x="77" y="124"/>
                    </a:cubicBezTo>
                    <a:cubicBezTo>
                      <a:pt x="77" y="125"/>
                      <a:pt x="77" y="125"/>
                      <a:pt x="77" y="126"/>
                    </a:cubicBezTo>
                    <a:cubicBezTo>
                      <a:pt x="76" y="127"/>
                      <a:pt x="76" y="127"/>
                      <a:pt x="76" y="128"/>
                    </a:cubicBezTo>
                    <a:cubicBezTo>
                      <a:pt x="76" y="129"/>
                      <a:pt x="76" y="129"/>
                      <a:pt x="76" y="129"/>
                    </a:cubicBezTo>
                    <a:cubicBezTo>
                      <a:pt x="76" y="130"/>
                      <a:pt x="76" y="130"/>
                      <a:pt x="76" y="131"/>
                    </a:cubicBezTo>
                    <a:cubicBezTo>
                      <a:pt x="77" y="131"/>
                      <a:pt x="76" y="131"/>
                      <a:pt x="77" y="132"/>
                    </a:cubicBezTo>
                    <a:cubicBezTo>
                      <a:pt x="77" y="132"/>
                      <a:pt x="77" y="133"/>
                      <a:pt x="77" y="133"/>
                    </a:cubicBezTo>
                    <a:cubicBezTo>
                      <a:pt x="77" y="134"/>
                      <a:pt x="77" y="134"/>
                      <a:pt x="77" y="135"/>
                    </a:cubicBezTo>
                    <a:cubicBezTo>
                      <a:pt x="77" y="135"/>
                      <a:pt x="77" y="136"/>
                      <a:pt x="77" y="137"/>
                    </a:cubicBezTo>
                    <a:cubicBezTo>
                      <a:pt x="77" y="137"/>
                      <a:pt x="77" y="137"/>
                      <a:pt x="76" y="138"/>
                    </a:cubicBezTo>
                    <a:cubicBezTo>
                      <a:pt x="76" y="139"/>
                      <a:pt x="76" y="143"/>
                      <a:pt x="76" y="143"/>
                    </a:cubicBezTo>
                    <a:cubicBezTo>
                      <a:pt x="76" y="144"/>
                      <a:pt x="77" y="145"/>
                      <a:pt x="77" y="145"/>
                    </a:cubicBezTo>
                    <a:cubicBezTo>
                      <a:pt x="77" y="146"/>
                      <a:pt x="77" y="145"/>
                      <a:pt x="77" y="146"/>
                    </a:cubicBezTo>
                    <a:cubicBezTo>
                      <a:pt x="78" y="146"/>
                      <a:pt x="78" y="147"/>
                      <a:pt x="78" y="147"/>
                    </a:cubicBezTo>
                    <a:cubicBezTo>
                      <a:pt x="79" y="148"/>
                      <a:pt x="79" y="148"/>
                      <a:pt x="79" y="148"/>
                    </a:cubicBezTo>
                    <a:cubicBezTo>
                      <a:pt x="79" y="149"/>
                      <a:pt x="79" y="149"/>
                      <a:pt x="80" y="149"/>
                    </a:cubicBezTo>
                    <a:cubicBezTo>
                      <a:pt x="81" y="149"/>
                      <a:pt x="80" y="149"/>
                      <a:pt x="81" y="150"/>
                    </a:cubicBezTo>
                    <a:cubicBezTo>
                      <a:pt x="81" y="150"/>
                      <a:pt x="82" y="150"/>
                      <a:pt x="82" y="150"/>
                    </a:cubicBezTo>
                    <a:cubicBezTo>
                      <a:pt x="83" y="150"/>
                      <a:pt x="83" y="150"/>
                      <a:pt x="83" y="150"/>
                    </a:cubicBezTo>
                    <a:cubicBezTo>
                      <a:pt x="84" y="150"/>
                      <a:pt x="84" y="150"/>
                      <a:pt x="84" y="150"/>
                    </a:cubicBezTo>
                    <a:cubicBezTo>
                      <a:pt x="85" y="150"/>
                      <a:pt x="85" y="150"/>
                      <a:pt x="85" y="150"/>
                    </a:cubicBezTo>
                    <a:cubicBezTo>
                      <a:pt x="86" y="150"/>
                      <a:pt x="86" y="150"/>
                      <a:pt x="86" y="150"/>
                    </a:cubicBezTo>
                    <a:cubicBezTo>
                      <a:pt x="85" y="149"/>
                      <a:pt x="85" y="149"/>
                      <a:pt x="85" y="149"/>
                    </a:cubicBezTo>
                    <a:cubicBezTo>
                      <a:pt x="84" y="149"/>
                      <a:pt x="84" y="149"/>
                      <a:pt x="84" y="149"/>
                    </a:cubicBezTo>
                    <a:cubicBezTo>
                      <a:pt x="84" y="148"/>
                      <a:pt x="84" y="148"/>
                      <a:pt x="84" y="148"/>
                    </a:cubicBezTo>
                    <a:cubicBezTo>
                      <a:pt x="84" y="148"/>
                      <a:pt x="83" y="148"/>
                      <a:pt x="83" y="148"/>
                    </a:cubicBezTo>
                    <a:cubicBezTo>
                      <a:pt x="82" y="148"/>
                      <a:pt x="82" y="147"/>
                      <a:pt x="82" y="147"/>
                    </a:cubicBezTo>
                    <a:cubicBezTo>
                      <a:pt x="82" y="147"/>
                      <a:pt x="82" y="147"/>
                      <a:pt x="82" y="147"/>
                    </a:cubicBezTo>
                    <a:cubicBezTo>
                      <a:pt x="81" y="146"/>
                      <a:pt x="81" y="146"/>
                      <a:pt x="81" y="146"/>
                    </a:cubicBezTo>
                    <a:cubicBezTo>
                      <a:pt x="81" y="144"/>
                      <a:pt x="81" y="144"/>
                      <a:pt x="81" y="144"/>
                    </a:cubicBezTo>
                    <a:cubicBezTo>
                      <a:pt x="81" y="144"/>
                      <a:pt x="81" y="144"/>
                      <a:pt x="81" y="144"/>
                    </a:cubicBezTo>
                    <a:cubicBezTo>
                      <a:pt x="81" y="143"/>
                      <a:pt x="81" y="143"/>
                      <a:pt x="81" y="143"/>
                    </a:cubicBezTo>
                    <a:cubicBezTo>
                      <a:pt x="81" y="142"/>
                      <a:pt x="81" y="142"/>
                      <a:pt x="81" y="142"/>
                    </a:cubicBezTo>
                    <a:cubicBezTo>
                      <a:pt x="82" y="139"/>
                      <a:pt x="82" y="139"/>
                      <a:pt x="82" y="139"/>
                    </a:cubicBezTo>
                    <a:cubicBezTo>
                      <a:pt x="82" y="139"/>
                      <a:pt x="82" y="139"/>
                      <a:pt x="82" y="138"/>
                    </a:cubicBezTo>
                    <a:cubicBezTo>
                      <a:pt x="83" y="138"/>
                      <a:pt x="83" y="138"/>
                      <a:pt x="83" y="137"/>
                    </a:cubicBezTo>
                    <a:cubicBezTo>
                      <a:pt x="83" y="138"/>
                      <a:pt x="83" y="137"/>
                      <a:pt x="83" y="137"/>
                    </a:cubicBezTo>
                    <a:cubicBezTo>
                      <a:pt x="83" y="137"/>
                      <a:pt x="83" y="137"/>
                      <a:pt x="83" y="137"/>
                    </a:cubicBezTo>
                    <a:cubicBezTo>
                      <a:pt x="83" y="137"/>
                      <a:pt x="83" y="137"/>
                      <a:pt x="83" y="137"/>
                    </a:cubicBezTo>
                    <a:cubicBezTo>
                      <a:pt x="82" y="136"/>
                      <a:pt x="82" y="136"/>
                      <a:pt x="82" y="136"/>
                    </a:cubicBezTo>
                    <a:cubicBezTo>
                      <a:pt x="82" y="136"/>
                      <a:pt x="83" y="135"/>
                      <a:pt x="83" y="134"/>
                    </a:cubicBezTo>
                    <a:cubicBezTo>
                      <a:pt x="83" y="134"/>
                      <a:pt x="83" y="134"/>
                      <a:pt x="84" y="133"/>
                    </a:cubicBezTo>
                    <a:cubicBezTo>
                      <a:pt x="84" y="133"/>
                      <a:pt x="84" y="132"/>
                      <a:pt x="85" y="132"/>
                    </a:cubicBezTo>
                    <a:cubicBezTo>
                      <a:pt x="85" y="131"/>
                      <a:pt x="85" y="131"/>
                      <a:pt x="85" y="131"/>
                    </a:cubicBezTo>
                    <a:cubicBezTo>
                      <a:pt x="86" y="130"/>
                      <a:pt x="86" y="130"/>
                      <a:pt x="86" y="130"/>
                    </a:cubicBezTo>
                    <a:cubicBezTo>
                      <a:pt x="86" y="130"/>
                      <a:pt x="88" y="129"/>
                      <a:pt x="88" y="129"/>
                    </a:cubicBezTo>
                    <a:cubicBezTo>
                      <a:pt x="88" y="128"/>
                      <a:pt x="89" y="128"/>
                      <a:pt x="89" y="128"/>
                    </a:cubicBezTo>
                    <a:cubicBezTo>
                      <a:pt x="90" y="127"/>
                      <a:pt x="90" y="127"/>
                      <a:pt x="90" y="127"/>
                    </a:cubicBezTo>
                    <a:cubicBezTo>
                      <a:pt x="90" y="127"/>
                      <a:pt x="91" y="126"/>
                      <a:pt x="91" y="126"/>
                    </a:cubicBezTo>
                    <a:cubicBezTo>
                      <a:pt x="91" y="126"/>
                      <a:pt x="91" y="126"/>
                      <a:pt x="92" y="125"/>
                    </a:cubicBezTo>
                    <a:cubicBezTo>
                      <a:pt x="93" y="124"/>
                      <a:pt x="92" y="125"/>
                      <a:pt x="93" y="124"/>
                    </a:cubicBezTo>
                    <a:cubicBezTo>
                      <a:pt x="93" y="124"/>
                      <a:pt x="93" y="124"/>
                      <a:pt x="93" y="124"/>
                    </a:cubicBezTo>
                    <a:cubicBezTo>
                      <a:pt x="94" y="124"/>
                      <a:pt x="94" y="123"/>
                      <a:pt x="94" y="123"/>
                    </a:cubicBezTo>
                    <a:cubicBezTo>
                      <a:pt x="94" y="123"/>
                      <a:pt x="94" y="122"/>
                      <a:pt x="95" y="121"/>
                    </a:cubicBezTo>
                    <a:cubicBezTo>
                      <a:pt x="95" y="121"/>
                      <a:pt x="95" y="121"/>
                      <a:pt x="96" y="121"/>
                    </a:cubicBezTo>
                    <a:cubicBezTo>
                      <a:pt x="96" y="120"/>
                      <a:pt x="96" y="120"/>
                      <a:pt x="97" y="119"/>
                    </a:cubicBezTo>
                    <a:cubicBezTo>
                      <a:pt x="97" y="118"/>
                      <a:pt x="97" y="118"/>
                      <a:pt x="97" y="118"/>
                    </a:cubicBezTo>
                    <a:cubicBezTo>
                      <a:pt x="98" y="118"/>
                      <a:pt x="98" y="117"/>
                      <a:pt x="98" y="117"/>
                    </a:cubicBezTo>
                    <a:cubicBezTo>
                      <a:pt x="98" y="117"/>
                      <a:pt x="98" y="115"/>
                      <a:pt x="99" y="115"/>
                    </a:cubicBezTo>
                    <a:cubicBezTo>
                      <a:pt x="99" y="115"/>
                      <a:pt x="99" y="114"/>
                      <a:pt x="99" y="114"/>
                    </a:cubicBezTo>
                    <a:cubicBezTo>
                      <a:pt x="99" y="114"/>
                      <a:pt x="100" y="113"/>
                      <a:pt x="100" y="112"/>
                    </a:cubicBezTo>
                    <a:cubicBezTo>
                      <a:pt x="100" y="112"/>
                      <a:pt x="101" y="112"/>
                      <a:pt x="101" y="112"/>
                    </a:cubicBezTo>
                    <a:cubicBezTo>
                      <a:pt x="101" y="112"/>
                      <a:pt x="102" y="112"/>
                      <a:pt x="103" y="111"/>
                    </a:cubicBezTo>
                    <a:cubicBezTo>
                      <a:pt x="105" y="110"/>
                      <a:pt x="104" y="111"/>
                      <a:pt x="105" y="111"/>
                    </a:cubicBezTo>
                    <a:cubicBezTo>
                      <a:pt x="105" y="111"/>
                      <a:pt x="106" y="111"/>
                      <a:pt x="106" y="110"/>
                    </a:cubicBezTo>
                    <a:cubicBezTo>
                      <a:pt x="106" y="110"/>
                      <a:pt x="107" y="109"/>
                      <a:pt x="107" y="108"/>
                    </a:cubicBezTo>
                    <a:cubicBezTo>
                      <a:pt x="107" y="108"/>
                      <a:pt x="107" y="107"/>
                      <a:pt x="107" y="107"/>
                    </a:cubicBezTo>
                    <a:cubicBezTo>
                      <a:pt x="107" y="106"/>
                      <a:pt x="107" y="106"/>
                      <a:pt x="108" y="105"/>
                    </a:cubicBezTo>
                    <a:cubicBezTo>
                      <a:pt x="109" y="104"/>
                      <a:pt x="108" y="104"/>
                      <a:pt x="108" y="104"/>
                    </a:cubicBezTo>
                    <a:cubicBezTo>
                      <a:pt x="108" y="104"/>
                      <a:pt x="108" y="103"/>
                      <a:pt x="108" y="103"/>
                    </a:cubicBezTo>
                    <a:cubicBezTo>
                      <a:pt x="108" y="102"/>
                      <a:pt x="109" y="102"/>
                      <a:pt x="109" y="102"/>
                    </a:cubicBezTo>
                    <a:cubicBezTo>
                      <a:pt x="109" y="101"/>
                      <a:pt x="109" y="101"/>
                      <a:pt x="109" y="101"/>
                    </a:cubicBezTo>
                    <a:cubicBezTo>
                      <a:pt x="109" y="101"/>
                      <a:pt x="110" y="100"/>
                      <a:pt x="110" y="99"/>
                    </a:cubicBezTo>
                    <a:cubicBezTo>
                      <a:pt x="110" y="99"/>
                      <a:pt x="110" y="99"/>
                      <a:pt x="111" y="98"/>
                    </a:cubicBezTo>
                    <a:cubicBezTo>
                      <a:pt x="111" y="98"/>
                      <a:pt x="111" y="98"/>
                      <a:pt x="110" y="98"/>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8" name="Freeform 174"/>
              <p:cNvSpPr>
                <a:spLocks/>
              </p:cNvSpPr>
              <p:nvPr/>
            </p:nvSpPr>
            <p:spPr bwMode="auto">
              <a:xfrm>
                <a:off x="2523483" y="4320538"/>
                <a:ext cx="514351" cy="367031"/>
              </a:xfrm>
              <a:custGeom>
                <a:avLst/>
                <a:gdLst/>
                <a:ahLst/>
                <a:cxnLst>
                  <a:cxn ang="0">
                    <a:pos x="175" y="9"/>
                  </a:cxn>
                  <a:cxn ang="0">
                    <a:pos x="158" y="7"/>
                  </a:cxn>
                  <a:cxn ang="0">
                    <a:pos x="142" y="2"/>
                  </a:cxn>
                  <a:cxn ang="0">
                    <a:pos x="106" y="3"/>
                  </a:cxn>
                  <a:cxn ang="0">
                    <a:pos x="84" y="14"/>
                  </a:cxn>
                  <a:cxn ang="0">
                    <a:pos x="67" y="14"/>
                  </a:cxn>
                  <a:cxn ang="0">
                    <a:pos x="57" y="20"/>
                  </a:cxn>
                  <a:cxn ang="0">
                    <a:pos x="50" y="20"/>
                  </a:cxn>
                  <a:cxn ang="0">
                    <a:pos x="48" y="10"/>
                  </a:cxn>
                  <a:cxn ang="0">
                    <a:pos x="32" y="12"/>
                  </a:cxn>
                  <a:cxn ang="0">
                    <a:pos x="23" y="26"/>
                  </a:cxn>
                  <a:cxn ang="0">
                    <a:pos x="27" y="36"/>
                  </a:cxn>
                  <a:cxn ang="0">
                    <a:pos x="32" y="27"/>
                  </a:cxn>
                  <a:cxn ang="0">
                    <a:pos x="37" y="28"/>
                  </a:cxn>
                  <a:cxn ang="0">
                    <a:pos x="35" y="39"/>
                  </a:cxn>
                  <a:cxn ang="0">
                    <a:pos x="24" y="41"/>
                  </a:cxn>
                  <a:cxn ang="0">
                    <a:pos x="14" y="51"/>
                  </a:cxn>
                  <a:cxn ang="0">
                    <a:pos x="8" y="57"/>
                  </a:cxn>
                  <a:cxn ang="0">
                    <a:pos x="13" y="64"/>
                  </a:cxn>
                  <a:cxn ang="0">
                    <a:pos x="19" y="56"/>
                  </a:cxn>
                  <a:cxn ang="0">
                    <a:pos x="29" y="59"/>
                  </a:cxn>
                  <a:cxn ang="0">
                    <a:pos x="30" y="58"/>
                  </a:cxn>
                  <a:cxn ang="0">
                    <a:pos x="32" y="57"/>
                  </a:cxn>
                  <a:cxn ang="0">
                    <a:pos x="39" y="60"/>
                  </a:cxn>
                  <a:cxn ang="0">
                    <a:pos x="46" y="69"/>
                  </a:cxn>
                  <a:cxn ang="0">
                    <a:pos x="33" y="68"/>
                  </a:cxn>
                  <a:cxn ang="0">
                    <a:pos x="19" y="64"/>
                  </a:cxn>
                  <a:cxn ang="0">
                    <a:pos x="3" y="74"/>
                  </a:cxn>
                  <a:cxn ang="0">
                    <a:pos x="4" y="92"/>
                  </a:cxn>
                  <a:cxn ang="0">
                    <a:pos x="22" y="96"/>
                  </a:cxn>
                  <a:cxn ang="0">
                    <a:pos x="26" y="112"/>
                  </a:cxn>
                  <a:cxn ang="0">
                    <a:pos x="34" y="131"/>
                  </a:cxn>
                  <a:cxn ang="0">
                    <a:pos x="46" y="117"/>
                  </a:cxn>
                  <a:cxn ang="0">
                    <a:pos x="53" y="100"/>
                  </a:cxn>
                  <a:cxn ang="0">
                    <a:pos x="58" y="90"/>
                  </a:cxn>
                  <a:cxn ang="0">
                    <a:pos x="47" y="77"/>
                  </a:cxn>
                  <a:cxn ang="0">
                    <a:pos x="48" y="73"/>
                  </a:cxn>
                  <a:cxn ang="0">
                    <a:pos x="55" y="88"/>
                  </a:cxn>
                  <a:cxn ang="0">
                    <a:pos x="68" y="80"/>
                  </a:cxn>
                  <a:cxn ang="0">
                    <a:pos x="61" y="73"/>
                  </a:cxn>
                  <a:cxn ang="0">
                    <a:pos x="68" y="76"/>
                  </a:cxn>
                  <a:cxn ang="0">
                    <a:pos x="81" y="82"/>
                  </a:cxn>
                  <a:cxn ang="0">
                    <a:pos x="85" y="94"/>
                  </a:cxn>
                  <a:cxn ang="0">
                    <a:pos x="90" y="85"/>
                  </a:cxn>
                  <a:cxn ang="0">
                    <a:pos x="101" y="86"/>
                  </a:cxn>
                  <a:cxn ang="0">
                    <a:pos x="106" y="97"/>
                  </a:cxn>
                  <a:cxn ang="0">
                    <a:pos x="106" y="90"/>
                  </a:cxn>
                  <a:cxn ang="0">
                    <a:pos x="113" y="87"/>
                  </a:cxn>
                  <a:cxn ang="0">
                    <a:pos x="122" y="79"/>
                  </a:cxn>
                  <a:cxn ang="0">
                    <a:pos x="125" y="65"/>
                  </a:cxn>
                  <a:cxn ang="0">
                    <a:pos x="132" y="67"/>
                  </a:cxn>
                  <a:cxn ang="0">
                    <a:pos x="142" y="55"/>
                  </a:cxn>
                  <a:cxn ang="0">
                    <a:pos x="147" y="53"/>
                  </a:cxn>
                  <a:cxn ang="0">
                    <a:pos x="142" y="40"/>
                  </a:cxn>
                  <a:cxn ang="0">
                    <a:pos x="155" y="36"/>
                  </a:cxn>
                  <a:cxn ang="0">
                    <a:pos x="158" y="43"/>
                  </a:cxn>
                  <a:cxn ang="0">
                    <a:pos x="166" y="36"/>
                  </a:cxn>
                  <a:cxn ang="0">
                    <a:pos x="181" y="26"/>
                  </a:cxn>
                </a:cxnLst>
                <a:rect l="0" t="0" r="r" b="b"/>
                <a:pathLst>
                  <a:path w="188" h="132">
                    <a:moveTo>
                      <a:pt x="187" y="14"/>
                    </a:moveTo>
                    <a:cubicBezTo>
                      <a:pt x="186" y="13"/>
                      <a:pt x="186" y="13"/>
                      <a:pt x="186" y="13"/>
                    </a:cubicBezTo>
                    <a:cubicBezTo>
                      <a:pt x="185" y="12"/>
                      <a:pt x="185" y="12"/>
                      <a:pt x="185" y="12"/>
                    </a:cubicBezTo>
                    <a:cubicBezTo>
                      <a:pt x="185" y="12"/>
                      <a:pt x="186" y="13"/>
                      <a:pt x="184" y="12"/>
                    </a:cubicBezTo>
                    <a:cubicBezTo>
                      <a:pt x="182" y="12"/>
                      <a:pt x="181" y="11"/>
                      <a:pt x="180" y="10"/>
                    </a:cubicBezTo>
                    <a:cubicBezTo>
                      <a:pt x="180" y="9"/>
                      <a:pt x="180" y="9"/>
                      <a:pt x="180" y="9"/>
                    </a:cubicBezTo>
                    <a:cubicBezTo>
                      <a:pt x="179" y="9"/>
                      <a:pt x="178" y="9"/>
                      <a:pt x="178" y="9"/>
                    </a:cubicBezTo>
                    <a:cubicBezTo>
                      <a:pt x="177" y="9"/>
                      <a:pt x="176" y="6"/>
                      <a:pt x="176" y="6"/>
                    </a:cubicBezTo>
                    <a:cubicBezTo>
                      <a:pt x="176" y="6"/>
                      <a:pt x="174" y="6"/>
                      <a:pt x="174" y="6"/>
                    </a:cubicBezTo>
                    <a:cubicBezTo>
                      <a:pt x="174" y="7"/>
                      <a:pt x="175" y="8"/>
                      <a:pt x="175" y="8"/>
                    </a:cubicBezTo>
                    <a:cubicBezTo>
                      <a:pt x="175" y="8"/>
                      <a:pt x="175" y="8"/>
                      <a:pt x="175" y="9"/>
                    </a:cubicBezTo>
                    <a:cubicBezTo>
                      <a:pt x="175" y="10"/>
                      <a:pt x="176" y="11"/>
                      <a:pt x="174" y="10"/>
                    </a:cubicBezTo>
                    <a:cubicBezTo>
                      <a:pt x="172" y="9"/>
                      <a:pt x="171" y="9"/>
                      <a:pt x="170" y="8"/>
                    </a:cubicBezTo>
                    <a:cubicBezTo>
                      <a:pt x="170" y="8"/>
                      <a:pt x="168" y="7"/>
                      <a:pt x="168" y="7"/>
                    </a:cubicBezTo>
                    <a:cubicBezTo>
                      <a:pt x="168" y="6"/>
                      <a:pt x="167" y="6"/>
                      <a:pt x="167" y="5"/>
                    </a:cubicBezTo>
                    <a:cubicBezTo>
                      <a:pt x="167" y="5"/>
                      <a:pt x="167" y="4"/>
                      <a:pt x="166" y="4"/>
                    </a:cubicBezTo>
                    <a:cubicBezTo>
                      <a:pt x="166" y="4"/>
                      <a:pt x="160" y="3"/>
                      <a:pt x="160" y="3"/>
                    </a:cubicBezTo>
                    <a:cubicBezTo>
                      <a:pt x="160" y="2"/>
                      <a:pt x="159" y="2"/>
                      <a:pt x="159" y="2"/>
                    </a:cubicBezTo>
                    <a:cubicBezTo>
                      <a:pt x="159" y="3"/>
                      <a:pt x="159" y="3"/>
                      <a:pt x="159" y="3"/>
                    </a:cubicBezTo>
                    <a:cubicBezTo>
                      <a:pt x="159" y="3"/>
                      <a:pt x="159" y="3"/>
                      <a:pt x="159" y="3"/>
                    </a:cubicBezTo>
                    <a:cubicBezTo>
                      <a:pt x="159" y="3"/>
                      <a:pt x="158" y="4"/>
                      <a:pt x="158" y="5"/>
                    </a:cubicBezTo>
                    <a:cubicBezTo>
                      <a:pt x="158" y="5"/>
                      <a:pt x="159" y="7"/>
                      <a:pt x="158" y="7"/>
                    </a:cubicBezTo>
                    <a:cubicBezTo>
                      <a:pt x="158" y="7"/>
                      <a:pt x="157" y="7"/>
                      <a:pt x="156" y="7"/>
                    </a:cubicBezTo>
                    <a:cubicBezTo>
                      <a:pt x="155" y="8"/>
                      <a:pt x="154" y="8"/>
                      <a:pt x="154" y="7"/>
                    </a:cubicBezTo>
                    <a:cubicBezTo>
                      <a:pt x="154" y="7"/>
                      <a:pt x="153" y="6"/>
                      <a:pt x="153" y="5"/>
                    </a:cubicBezTo>
                    <a:cubicBezTo>
                      <a:pt x="153" y="4"/>
                      <a:pt x="153" y="4"/>
                      <a:pt x="153" y="4"/>
                    </a:cubicBezTo>
                    <a:cubicBezTo>
                      <a:pt x="153" y="4"/>
                      <a:pt x="151" y="4"/>
                      <a:pt x="151" y="3"/>
                    </a:cubicBezTo>
                    <a:cubicBezTo>
                      <a:pt x="150" y="3"/>
                      <a:pt x="151" y="4"/>
                      <a:pt x="150" y="3"/>
                    </a:cubicBezTo>
                    <a:cubicBezTo>
                      <a:pt x="150" y="3"/>
                      <a:pt x="147" y="1"/>
                      <a:pt x="147" y="1"/>
                    </a:cubicBezTo>
                    <a:cubicBezTo>
                      <a:pt x="147" y="1"/>
                      <a:pt x="147" y="1"/>
                      <a:pt x="147" y="1"/>
                    </a:cubicBezTo>
                    <a:cubicBezTo>
                      <a:pt x="146" y="1"/>
                      <a:pt x="147" y="0"/>
                      <a:pt x="146" y="1"/>
                    </a:cubicBezTo>
                    <a:cubicBezTo>
                      <a:pt x="146" y="2"/>
                      <a:pt x="146" y="3"/>
                      <a:pt x="144" y="3"/>
                    </a:cubicBezTo>
                    <a:cubicBezTo>
                      <a:pt x="143" y="2"/>
                      <a:pt x="143" y="2"/>
                      <a:pt x="142" y="2"/>
                    </a:cubicBezTo>
                    <a:cubicBezTo>
                      <a:pt x="141" y="3"/>
                      <a:pt x="138" y="3"/>
                      <a:pt x="137" y="4"/>
                    </a:cubicBezTo>
                    <a:cubicBezTo>
                      <a:pt x="137" y="4"/>
                      <a:pt x="138" y="5"/>
                      <a:pt x="136" y="4"/>
                    </a:cubicBezTo>
                    <a:cubicBezTo>
                      <a:pt x="134" y="4"/>
                      <a:pt x="131" y="3"/>
                      <a:pt x="130" y="3"/>
                    </a:cubicBezTo>
                    <a:cubicBezTo>
                      <a:pt x="130" y="3"/>
                      <a:pt x="128" y="5"/>
                      <a:pt x="128" y="5"/>
                    </a:cubicBezTo>
                    <a:cubicBezTo>
                      <a:pt x="128" y="5"/>
                      <a:pt x="128" y="5"/>
                      <a:pt x="127" y="6"/>
                    </a:cubicBezTo>
                    <a:cubicBezTo>
                      <a:pt x="125" y="6"/>
                      <a:pt x="126" y="7"/>
                      <a:pt x="125" y="7"/>
                    </a:cubicBezTo>
                    <a:cubicBezTo>
                      <a:pt x="123" y="7"/>
                      <a:pt x="120" y="8"/>
                      <a:pt x="120" y="8"/>
                    </a:cubicBezTo>
                    <a:cubicBezTo>
                      <a:pt x="119" y="8"/>
                      <a:pt x="118" y="9"/>
                      <a:pt x="117" y="8"/>
                    </a:cubicBezTo>
                    <a:cubicBezTo>
                      <a:pt x="117" y="7"/>
                      <a:pt x="117" y="6"/>
                      <a:pt x="116" y="6"/>
                    </a:cubicBezTo>
                    <a:cubicBezTo>
                      <a:pt x="114" y="7"/>
                      <a:pt x="108" y="7"/>
                      <a:pt x="108" y="6"/>
                    </a:cubicBezTo>
                    <a:cubicBezTo>
                      <a:pt x="107" y="5"/>
                      <a:pt x="107" y="4"/>
                      <a:pt x="106" y="3"/>
                    </a:cubicBezTo>
                    <a:cubicBezTo>
                      <a:pt x="106" y="3"/>
                      <a:pt x="106" y="3"/>
                      <a:pt x="104" y="3"/>
                    </a:cubicBezTo>
                    <a:cubicBezTo>
                      <a:pt x="102" y="3"/>
                      <a:pt x="103" y="3"/>
                      <a:pt x="102" y="3"/>
                    </a:cubicBezTo>
                    <a:cubicBezTo>
                      <a:pt x="100" y="3"/>
                      <a:pt x="101" y="3"/>
                      <a:pt x="100" y="3"/>
                    </a:cubicBezTo>
                    <a:cubicBezTo>
                      <a:pt x="98" y="3"/>
                      <a:pt x="98" y="3"/>
                      <a:pt x="97" y="3"/>
                    </a:cubicBezTo>
                    <a:cubicBezTo>
                      <a:pt x="96" y="3"/>
                      <a:pt x="96" y="3"/>
                      <a:pt x="95" y="4"/>
                    </a:cubicBezTo>
                    <a:cubicBezTo>
                      <a:pt x="93" y="4"/>
                      <a:pt x="92" y="3"/>
                      <a:pt x="91" y="5"/>
                    </a:cubicBezTo>
                    <a:cubicBezTo>
                      <a:pt x="91" y="6"/>
                      <a:pt x="91" y="7"/>
                      <a:pt x="91" y="7"/>
                    </a:cubicBezTo>
                    <a:cubicBezTo>
                      <a:pt x="90" y="8"/>
                      <a:pt x="89" y="8"/>
                      <a:pt x="88" y="9"/>
                    </a:cubicBezTo>
                    <a:cubicBezTo>
                      <a:pt x="87" y="9"/>
                      <a:pt x="88" y="11"/>
                      <a:pt x="87" y="11"/>
                    </a:cubicBezTo>
                    <a:cubicBezTo>
                      <a:pt x="85" y="11"/>
                      <a:pt x="85" y="11"/>
                      <a:pt x="85" y="12"/>
                    </a:cubicBezTo>
                    <a:cubicBezTo>
                      <a:pt x="84" y="13"/>
                      <a:pt x="84" y="14"/>
                      <a:pt x="84" y="14"/>
                    </a:cubicBezTo>
                    <a:cubicBezTo>
                      <a:pt x="84" y="14"/>
                      <a:pt x="85" y="14"/>
                      <a:pt x="85" y="15"/>
                    </a:cubicBezTo>
                    <a:cubicBezTo>
                      <a:pt x="85" y="16"/>
                      <a:pt x="85" y="17"/>
                      <a:pt x="85" y="17"/>
                    </a:cubicBezTo>
                    <a:cubicBezTo>
                      <a:pt x="85" y="18"/>
                      <a:pt x="85" y="20"/>
                      <a:pt x="84" y="19"/>
                    </a:cubicBezTo>
                    <a:cubicBezTo>
                      <a:pt x="84" y="19"/>
                      <a:pt x="83" y="19"/>
                      <a:pt x="83" y="18"/>
                    </a:cubicBezTo>
                    <a:cubicBezTo>
                      <a:pt x="82" y="16"/>
                      <a:pt x="82" y="16"/>
                      <a:pt x="82" y="15"/>
                    </a:cubicBezTo>
                    <a:cubicBezTo>
                      <a:pt x="82" y="14"/>
                      <a:pt x="84" y="13"/>
                      <a:pt x="82" y="13"/>
                    </a:cubicBezTo>
                    <a:cubicBezTo>
                      <a:pt x="81" y="12"/>
                      <a:pt x="81" y="12"/>
                      <a:pt x="80" y="12"/>
                    </a:cubicBezTo>
                    <a:cubicBezTo>
                      <a:pt x="79" y="12"/>
                      <a:pt x="80" y="12"/>
                      <a:pt x="79" y="12"/>
                    </a:cubicBezTo>
                    <a:cubicBezTo>
                      <a:pt x="77" y="13"/>
                      <a:pt x="75" y="12"/>
                      <a:pt x="75" y="12"/>
                    </a:cubicBezTo>
                    <a:cubicBezTo>
                      <a:pt x="74" y="12"/>
                      <a:pt x="78" y="11"/>
                      <a:pt x="74" y="12"/>
                    </a:cubicBezTo>
                    <a:cubicBezTo>
                      <a:pt x="70" y="13"/>
                      <a:pt x="67" y="14"/>
                      <a:pt x="67" y="14"/>
                    </a:cubicBezTo>
                    <a:cubicBezTo>
                      <a:pt x="66" y="15"/>
                      <a:pt x="67" y="15"/>
                      <a:pt x="66" y="15"/>
                    </a:cubicBezTo>
                    <a:cubicBezTo>
                      <a:pt x="65" y="15"/>
                      <a:pt x="65" y="13"/>
                      <a:pt x="64" y="14"/>
                    </a:cubicBezTo>
                    <a:cubicBezTo>
                      <a:pt x="63" y="16"/>
                      <a:pt x="63" y="16"/>
                      <a:pt x="62" y="17"/>
                    </a:cubicBezTo>
                    <a:cubicBezTo>
                      <a:pt x="62" y="17"/>
                      <a:pt x="63" y="18"/>
                      <a:pt x="62" y="18"/>
                    </a:cubicBezTo>
                    <a:cubicBezTo>
                      <a:pt x="61" y="18"/>
                      <a:pt x="60" y="17"/>
                      <a:pt x="60" y="17"/>
                    </a:cubicBezTo>
                    <a:cubicBezTo>
                      <a:pt x="60" y="17"/>
                      <a:pt x="60" y="18"/>
                      <a:pt x="59" y="16"/>
                    </a:cubicBezTo>
                    <a:cubicBezTo>
                      <a:pt x="59" y="15"/>
                      <a:pt x="59" y="15"/>
                      <a:pt x="58" y="15"/>
                    </a:cubicBezTo>
                    <a:cubicBezTo>
                      <a:pt x="58" y="15"/>
                      <a:pt x="57" y="16"/>
                      <a:pt x="57" y="16"/>
                    </a:cubicBezTo>
                    <a:cubicBezTo>
                      <a:pt x="57" y="16"/>
                      <a:pt x="57" y="14"/>
                      <a:pt x="57" y="16"/>
                    </a:cubicBezTo>
                    <a:cubicBezTo>
                      <a:pt x="57" y="18"/>
                      <a:pt x="57" y="18"/>
                      <a:pt x="57" y="18"/>
                    </a:cubicBezTo>
                    <a:cubicBezTo>
                      <a:pt x="57" y="18"/>
                      <a:pt x="57" y="20"/>
                      <a:pt x="57" y="20"/>
                    </a:cubicBezTo>
                    <a:cubicBezTo>
                      <a:pt x="57" y="20"/>
                      <a:pt x="56" y="21"/>
                      <a:pt x="56" y="21"/>
                    </a:cubicBezTo>
                    <a:cubicBezTo>
                      <a:pt x="56" y="21"/>
                      <a:pt x="56" y="21"/>
                      <a:pt x="56" y="21"/>
                    </a:cubicBezTo>
                    <a:cubicBezTo>
                      <a:pt x="56" y="21"/>
                      <a:pt x="55" y="21"/>
                      <a:pt x="54" y="21"/>
                    </a:cubicBezTo>
                    <a:cubicBezTo>
                      <a:pt x="54" y="22"/>
                      <a:pt x="54" y="22"/>
                      <a:pt x="54" y="22"/>
                    </a:cubicBezTo>
                    <a:cubicBezTo>
                      <a:pt x="53" y="23"/>
                      <a:pt x="54" y="22"/>
                      <a:pt x="53" y="23"/>
                    </a:cubicBezTo>
                    <a:cubicBezTo>
                      <a:pt x="52" y="23"/>
                      <a:pt x="52" y="23"/>
                      <a:pt x="52" y="23"/>
                    </a:cubicBezTo>
                    <a:cubicBezTo>
                      <a:pt x="52" y="23"/>
                      <a:pt x="52" y="24"/>
                      <a:pt x="51" y="24"/>
                    </a:cubicBezTo>
                    <a:cubicBezTo>
                      <a:pt x="50" y="24"/>
                      <a:pt x="49" y="22"/>
                      <a:pt x="49" y="22"/>
                    </a:cubicBezTo>
                    <a:cubicBezTo>
                      <a:pt x="49" y="22"/>
                      <a:pt x="48" y="23"/>
                      <a:pt x="48" y="22"/>
                    </a:cubicBezTo>
                    <a:cubicBezTo>
                      <a:pt x="48" y="21"/>
                      <a:pt x="48" y="20"/>
                      <a:pt x="48" y="20"/>
                    </a:cubicBezTo>
                    <a:cubicBezTo>
                      <a:pt x="48" y="20"/>
                      <a:pt x="50" y="20"/>
                      <a:pt x="50" y="20"/>
                    </a:cubicBezTo>
                    <a:cubicBezTo>
                      <a:pt x="51" y="20"/>
                      <a:pt x="51" y="20"/>
                      <a:pt x="51" y="20"/>
                    </a:cubicBezTo>
                    <a:cubicBezTo>
                      <a:pt x="52" y="20"/>
                      <a:pt x="52" y="20"/>
                      <a:pt x="52" y="20"/>
                    </a:cubicBezTo>
                    <a:cubicBezTo>
                      <a:pt x="53" y="20"/>
                      <a:pt x="53" y="20"/>
                      <a:pt x="54" y="19"/>
                    </a:cubicBezTo>
                    <a:cubicBezTo>
                      <a:pt x="54" y="18"/>
                      <a:pt x="56" y="19"/>
                      <a:pt x="54" y="17"/>
                    </a:cubicBezTo>
                    <a:cubicBezTo>
                      <a:pt x="53" y="16"/>
                      <a:pt x="53" y="16"/>
                      <a:pt x="53" y="15"/>
                    </a:cubicBezTo>
                    <a:cubicBezTo>
                      <a:pt x="53" y="15"/>
                      <a:pt x="53" y="14"/>
                      <a:pt x="53" y="14"/>
                    </a:cubicBezTo>
                    <a:cubicBezTo>
                      <a:pt x="53" y="14"/>
                      <a:pt x="53" y="14"/>
                      <a:pt x="53" y="13"/>
                    </a:cubicBezTo>
                    <a:cubicBezTo>
                      <a:pt x="52" y="12"/>
                      <a:pt x="52" y="12"/>
                      <a:pt x="52" y="12"/>
                    </a:cubicBezTo>
                    <a:cubicBezTo>
                      <a:pt x="52" y="11"/>
                      <a:pt x="51" y="10"/>
                      <a:pt x="51" y="11"/>
                    </a:cubicBezTo>
                    <a:cubicBezTo>
                      <a:pt x="51" y="11"/>
                      <a:pt x="51" y="10"/>
                      <a:pt x="51" y="11"/>
                    </a:cubicBezTo>
                    <a:cubicBezTo>
                      <a:pt x="50" y="11"/>
                      <a:pt x="48" y="10"/>
                      <a:pt x="48" y="10"/>
                    </a:cubicBezTo>
                    <a:cubicBezTo>
                      <a:pt x="48" y="9"/>
                      <a:pt x="50" y="9"/>
                      <a:pt x="47" y="9"/>
                    </a:cubicBezTo>
                    <a:cubicBezTo>
                      <a:pt x="45" y="8"/>
                      <a:pt x="46" y="8"/>
                      <a:pt x="45" y="8"/>
                    </a:cubicBezTo>
                    <a:cubicBezTo>
                      <a:pt x="44" y="8"/>
                      <a:pt x="44" y="7"/>
                      <a:pt x="43" y="7"/>
                    </a:cubicBezTo>
                    <a:cubicBezTo>
                      <a:pt x="43" y="7"/>
                      <a:pt x="44" y="7"/>
                      <a:pt x="42" y="7"/>
                    </a:cubicBezTo>
                    <a:cubicBezTo>
                      <a:pt x="40" y="6"/>
                      <a:pt x="40" y="6"/>
                      <a:pt x="40" y="6"/>
                    </a:cubicBezTo>
                    <a:cubicBezTo>
                      <a:pt x="39" y="7"/>
                      <a:pt x="39" y="6"/>
                      <a:pt x="38" y="6"/>
                    </a:cubicBezTo>
                    <a:cubicBezTo>
                      <a:pt x="38" y="6"/>
                      <a:pt x="38" y="7"/>
                      <a:pt x="37" y="7"/>
                    </a:cubicBezTo>
                    <a:cubicBezTo>
                      <a:pt x="37" y="7"/>
                      <a:pt x="36" y="8"/>
                      <a:pt x="36" y="8"/>
                    </a:cubicBezTo>
                    <a:cubicBezTo>
                      <a:pt x="36" y="8"/>
                      <a:pt x="33" y="10"/>
                      <a:pt x="33" y="10"/>
                    </a:cubicBezTo>
                    <a:cubicBezTo>
                      <a:pt x="33" y="10"/>
                      <a:pt x="34" y="10"/>
                      <a:pt x="33" y="11"/>
                    </a:cubicBezTo>
                    <a:cubicBezTo>
                      <a:pt x="32" y="12"/>
                      <a:pt x="32" y="12"/>
                      <a:pt x="32" y="12"/>
                    </a:cubicBezTo>
                    <a:cubicBezTo>
                      <a:pt x="31" y="13"/>
                      <a:pt x="31" y="13"/>
                      <a:pt x="31" y="13"/>
                    </a:cubicBezTo>
                    <a:cubicBezTo>
                      <a:pt x="31" y="13"/>
                      <a:pt x="31" y="14"/>
                      <a:pt x="31" y="14"/>
                    </a:cubicBezTo>
                    <a:cubicBezTo>
                      <a:pt x="31" y="15"/>
                      <a:pt x="31" y="16"/>
                      <a:pt x="31" y="16"/>
                    </a:cubicBezTo>
                    <a:cubicBezTo>
                      <a:pt x="31" y="16"/>
                      <a:pt x="31" y="16"/>
                      <a:pt x="30" y="17"/>
                    </a:cubicBezTo>
                    <a:cubicBezTo>
                      <a:pt x="30" y="17"/>
                      <a:pt x="29" y="18"/>
                      <a:pt x="29" y="19"/>
                    </a:cubicBezTo>
                    <a:cubicBezTo>
                      <a:pt x="28" y="19"/>
                      <a:pt x="28" y="18"/>
                      <a:pt x="28" y="19"/>
                    </a:cubicBezTo>
                    <a:cubicBezTo>
                      <a:pt x="28" y="20"/>
                      <a:pt x="28" y="21"/>
                      <a:pt x="27" y="21"/>
                    </a:cubicBezTo>
                    <a:cubicBezTo>
                      <a:pt x="27" y="22"/>
                      <a:pt x="26" y="23"/>
                      <a:pt x="26" y="23"/>
                    </a:cubicBezTo>
                    <a:cubicBezTo>
                      <a:pt x="26" y="23"/>
                      <a:pt x="26" y="23"/>
                      <a:pt x="26" y="24"/>
                    </a:cubicBezTo>
                    <a:cubicBezTo>
                      <a:pt x="25" y="24"/>
                      <a:pt x="26" y="24"/>
                      <a:pt x="25" y="25"/>
                    </a:cubicBezTo>
                    <a:cubicBezTo>
                      <a:pt x="24" y="25"/>
                      <a:pt x="23" y="26"/>
                      <a:pt x="23" y="26"/>
                    </a:cubicBezTo>
                    <a:cubicBezTo>
                      <a:pt x="23" y="26"/>
                      <a:pt x="22" y="26"/>
                      <a:pt x="22" y="27"/>
                    </a:cubicBezTo>
                    <a:cubicBezTo>
                      <a:pt x="22" y="27"/>
                      <a:pt x="22" y="26"/>
                      <a:pt x="22" y="27"/>
                    </a:cubicBezTo>
                    <a:cubicBezTo>
                      <a:pt x="22" y="29"/>
                      <a:pt x="21" y="29"/>
                      <a:pt x="21" y="30"/>
                    </a:cubicBezTo>
                    <a:cubicBezTo>
                      <a:pt x="21" y="31"/>
                      <a:pt x="21" y="31"/>
                      <a:pt x="21" y="32"/>
                    </a:cubicBezTo>
                    <a:cubicBezTo>
                      <a:pt x="22" y="32"/>
                      <a:pt x="22" y="33"/>
                      <a:pt x="22" y="33"/>
                    </a:cubicBezTo>
                    <a:cubicBezTo>
                      <a:pt x="22" y="33"/>
                      <a:pt x="23" y="33"/>
                      <a:pt x="23" y="33"/>
                    </a:cubicBezTo>
                    <a:cubicBezTo>
                      <a:pt x="23" y="33"/>
                      <a:pt x="23" y="33"/>
                      <a:pt x="24" y="33"/>
                    </a:cubicBezTo>
                    <a:cubicBezTo>
                      <a:pt x="24" y="33"/>
                      <a:pt x="25" y="33"/>
                      <a:pt x="25" y="33"/>
                    </a:cubicBezTo>
                    <a:cubicBezTo>
                      <a:pt x="25" y="33"/>
                      <a:pt x="25" y="33"/>
                      <a:pt x="25" y="34"/>
                    </a:cubicBezTo>
                    <a:cubicBezTo>
                      <a:pt x="26" y="35"/>
                      <a:pt x="26" y="36"/>
                      <a:pt x="26" y="36"/>
                    </a:cubicBezTo>
                    <a:cubicBezTo>
                      <a:pt x="26" y="36"/>
                      <a:pt x="26" y="36"/>
                      <a:pt x="27" y="36"/>
                    </a:cubicBezTo>
                    <a:cubicBezTo>
                      <a:pt x="27" y="37"/>
                      <a:pt x="28" y="38"/>
                      <a:pt x="28" y="38"/>
                    </a:cubicBezTo>
                    <a:cubicBezTo>
                      <a:pt x="28" y="38"/>
                      <a:pt x="28" y="38"/>
                      <a:pt x="29" y="38"/>
                    </a:cubicBezTo>
                    <a:cubicBezTo>
                      <a:pt x="30" y="37"/>
                      <a:pt x="30" y="37"/>
                      <a:pt x="30" y="37"/>
                    </a:cubicBezTo>
                    <a:cubicBezTo>
                      <a:pt x="31" y="37"/>
                      <a:pt x="30" y="38"/>
                      <a:pt x="31" y="37"/>
                    </a:cubicBezTo>
                    <a:cubicBezTo>
                      <a:pt x="31" y="36"/>
                      <a:pt x="32" y="35"/>
                      <a:pt x="32" y="35"/>
                    </a:cubicBezTo>
                    <a:cubicBezTo>
                      <a:pt x="32" y="34"/>
                      <a:pt x="32" y="35"/>
                      <a:pt x="32" y="34"/>
                    </a:cubicBezTo>
                    <a:cubicBezTo>
                      <a:pt x="32" y="33"/>
                      <a:pt x="31" y="35"/>
                      <a:pt x="31" y="33"/>
                    </a:cubicBezTo>
                    <a:cubicBezTo>
                      <a:pt x="32" y="30"/>
                      <a:pt x="32" y="30"/>
                      <a:pt x="32" y="30"/>
                    </a:cubicBezTo>
                    <a:cubicBezTo>
                      <a:pt x="32" y="30"/>
                      <a:pt x="31" y="29"/>
                      <a:pt x="31" y="29"/>
                    </a:cubicBezTo>
                    <a:cubicBezTo>
                      <a:pt x="31" y="28"/>
                      <a:pt x="30" y="28"/>
                      <a:pt x="31" y="28"/>
                    </a:cubicBezTo>
                    <a:cubicBezTo>
                      <a:pt x="32" y="27"/>
                      <a:pt x="32" y="28"/>
                      <a:pt x="32" y="27"/>
                    </a:cubicBezTo>
                    <a:cubicBezTo>
                      <a:pt x="32" y="26"/>
                      <a:pt x="32" y="25"/>
                      <a:pt x="33" y="25"/>
                    </a:cubicBezTo>
                    <a:cubicBezTo>
                      <a:pt x="33" y="25"/>
                      <a:pt x="33" y="24"/>
                      <a:pt x="34" y="24"/>
                    </a:cubicBezTo>
                    <a:cubicBezTo>
                      <a:pt x="34" y="24"/>
                      <a:pt x="34" y="23"/>
                      <a:pt x="34" y="22"/>
                    </a:cubicBezTo>
                    <a:cubicBezTo>
                      <a:pt x="34" y="22"/>
                      <a:pt x="34" y="22"/>
                      <a:pt x="35" y="21"/>
                    </a:cubicBezTo>
                    <a:cubicBezTo>
                      <a:pt x="36" y="21"/>
                      <a:pt x="36" y="21"/>
                      <a:pt x="36" y="21"/>
                    </a:cubicBezTo>
                    <a:cubicBezTo>
                      <a:pt x="40" y="21"/>
                      <a:pt x="40" y="21"/>
                      <a:pt x="40" y="21"/>
                    </a:cubicBezTo>
                    <a:cubicBezTo>
                      <a:pt x="40" y="23"/>
                      <a:pt x="40" y="23"/>
                      <a:pt x="40" y="23"/>
                    </a:cubicBezTo>
                    <a:cubicBezTo>
                      <a:pt x="40" y="24"/>
                      <a:pt x="39" y="24"/>
                      <a:pt x="39" y="24"/>
                    </a:cubicBezTo>
                    <a:cubicBezTo>
                      <a:pt x="38" y="25"/>
                      <a:pt x="38" y="25"/>
                      <a:pt x="38" y="25"/>
                    </a:cubicBezTo>
                    <a:cubicBezTo>
                      <a:pt x="38" y="25"/>
                      <a:pt x="38" y="25"/>
                      <a:pt x="37" y="26"/>
                    </a:cubicBezTo>
                    <a:cubicBezTo>
                      <a:pt x="37" y="27"/>
                      <a:pt x="37" y="27"/>
                      <a:pt x="37" y="28"/>
                    </a:cubicBezTo>
                    <a:cubicBezTo>
                      <a:pt x="37" y="29"/>
                      <a:pt x="36" y="29"/>
                      <a:pt x="37" y="29"/>
                    </a:cubicBezTo>
                    <a:cubicBezTo>
                      <a:pt x="37" y="30"/>
                      <a:pt x="39" y="30"/>
                      <a:pt x="40" y="30"/>
                    </a:cubicBezTo>
                    <a:cubicBezTo>
                      <a:pt x="40" y="30"/>
                      <a:pt x="39" y="30"/>
                      <a:pt x="40" y="30"/>
                    </a:cubicBezTo>
                    <a:cubicBezTo>
                      <a:pt x="40" y="31"/>
                      <a:pt x="40" y="31"/>
                      <a:pt x="40" y="32"/>
                    </a:cubicBezTo>
                    <a:cubicBezTo>
                      <a:pt x="40" y="32"/>
                      <a:pt x="40" y="33"/>
                      <a:pt x="40" y="33"/>
                    </a:cubicBezTo>
                    <a:cubicBezTo>
                      <a:pt x="39" y="33"/>
                      <a:pt x="40" y="32"/>
                      <a:pt x="39" y="33"/>
                    </a:cubicBezTo>
                    <a:cubicBezTo>
                      <a:pt x="39" y="33"/>
                      <a:pt x="38" y="33"/>
                      <a:pt x="39" y="35"/>
                    </a:cubicBezTo>
                    <a:cubicBezTo>
                      <a:pt x="40" y="36"/>
                      <a:pt x="40" y="37"/>
                      <a:pt x="39" y="37"/>
                    </a:cubicBezTo>
                    <a:cubicBezTo>
                      <a:pt x="38" y="37"/>
                      <a:pt x="37" y="36"/>
                      <a:pt x="37" y="37"/>
                    </a:cubicBezTo>
                    <a:cubicBezTo>
                      <a:pt x="36" y="37"/>
                      <a:pt x="36" y="37"/>
                      <a:pt x="36" y="38"/>
                    </a:cubicBezTo>
                    <a:cubicBezTo>
                      <a:pt x="35" y="39"/>
                      <a:pt x="35" y="39"/>
                      <a:pt x="35" y="39"/>
                    </a:cubicBezTo>
                    <a:cubicBezTo>
                      <a:pt x="34" y="39"/>
                      <a:pt x="35" y="38"/>
                      <a:pt x="34" y="39"/>
                    </a:cubicBezTo>
                    <a:cubicBezTo>
                      <a:pt x="33" y="40"/>
                      <a:pt x="33" y="39"/>
                      <a:pt x="32" y="40"/>
                    </a:cubicBezTo>
                    <a:cubicBezTo>
                      <a:pt x="30" y="41"/>
                      <a:pt x="31" y="41"/>
                      <a:pt x="30" y="41"/>
                    </a:cubicBezTo>
                    <a:cubicBezTo>
                      <a:pt x="28" y="41"/>
                      <a:pt x="29" y="41"/>
                      <a:pt x="28" y="41"/>
                    </a:cubicBezTo>
                    <a:cubicBezTo>
                      <a:pt x="27" y="41"/>
                      <a:pt x="26" y="41"/>
                      <a:pt x="26" y="41"/>
                    </a:cubicBezTo>
                    <a:cubicBezTo>
                      <a:pt x="26" y="40"/>
                      <a:pt x="26" y="41"/>
                      <a:pt x="26" y="40"/>
                    </a:cubicBezTo>
                    <a:cubicBezTo>
                      <a:pt x="26" y="39"/>
                      <a:pt x="26" y="39"/>
                      <a:pt x="26" y="38"/>
                    </a:cubicBezTo>
                    <a:cubicBezTo>
                      <a:pt x="25" y="37"/>
                      <a:pt x="26" y="38"/>
                      <a:pt x="25" y="37"/>
                    </a:cubicBezTo>
                    <a:cubicBezTo>
                      <a:pt x="24" y="37"/>
                      <a:pt x="24" y="38"/>
                      <a:pt x="24" y="38"/>
                    </a:cubicBezTo>
                    <a:cubicBezTo>
                      <a:pt x="24" y="38"/>
                      <a:pt x="24" y="40"/>
                      <a:pt x="24" y="40"/>
                    </a:cubicBezTo>
                    <a:cubicBezTo>
                      <a:pt x="24" y="40"/>
                      <a:pt x="24" y="41"/>
                      <a:pt x="24" y="41"/>
                    </a:cubicBezTo>
                    <a:cubicBezTo>
                      <a:pt x="23" y="41"/>
                      <a:pt x="24" y="40"/>
                      <a:pt x="22" y="42"/>
                    </a:cubicBezTo>
                    <a:cubicBezTo>
                      <a:pt x="20" y="44"/>
                      <a:pt x="21" y="44"/>
                      <a:pt x="20" y="44"/>
                    </a:cubicBezTo>
                    <a:cubicBezTo>
                      <a:pt x="19" y="44"/>
                      <a:pt x="19" y="45"/>
                      <a:pt x="19" y="45"/>
                    </a:cubicBezTo>
                    <a:cubicBezTo>
                      <a:pt x="19" y="45"/>
                      <a:pt x="18" y="45"/>
                      <a:pt x="18" y="45"/>
                    </a:cubicBezTo>
                    <a:cubicBezTo>
                      <a:pt x="18" y="45"/>
                      <a:pt x="17" y="46"/>
                      <a:pt x="17" y="46"/>
                    </a:cubicBezTo>
                    <a:cubicBezTo>
                      <a:pt x="16" y="47"/>
                      <a:pt x="16" y="47"/>
                      <a:pt x="16" y="47"/>
                    </a:cubicBezTo>
                    <a:cubicBezTo>
                      <a:pt x="16" y="47"/>
                      <a:pt x="16" y="47"/>
                      <a:pt x="15" y="47"/>
                    </a:cubicBezTo>
                    <a:cubicBezTo>
                      <a:pt x="14" y="47"/>
                      <a:pt x="14" y="48"/>
                      <a:pt x="13" y="48"/>
                    </a:cubicBezTo>
                    <a:cubicBezTo>
                      <a:pt x="13" y="48"/>
                      <a:pt x="12" y="48"/>
                      <a:pt x="12" y="48"/>
                    </a:cubicBezTo>
                    <a:cubicBezTo>
                      <a:pt x="13" y="50"/>
                      <a:pt x="13" y="50"/>
                      <a:pt x="13" y="50"/>
                    </a:cubicBezTo>
                    <a:cubicBezTo>
                      <a:pt x="13" y="50"/>
                      <a:pt x="14" y="50"/>
                      <a:pt x="14" y="51"/>
                    </a:cubicBezTo>
                    <a:cubicBezTo>
                      <a:pt x="14" y="51"/>
                      <a:pt x="14" y="51"/>
                      <a:pt x="14" y="51"/>
                    </a:cubicBezTo>
                    <a:cubicBezTo>
                      <a:pt x="14" y="51"/>
                      <a:pt x="14" y="51"/>
                      <a:pt x="14" y="52"/>
                    </a:cubicBezTo>
                    <a:cubicBezTo>
                      <a:pt x="14" y="53"/>
                      <a:pt x="14" y="54"/>
                      <a:pt x="14" y="54"/>
                    </a:cubicBezTo>
                    <a:cubicBezTo>
                      <a:pt x="14" y="54"/>
                      <a:pt x="15" y="55"/>
                      <a:pt x="14" y="55"/>
                    </a:cubicBezTo>
                    <a:cubicBezTo>
                      <a:pt x="13" y="55"/>
                      <a:pt x="14" y="55"/>
                      <a:pt x="13" y="55"/>
                    </a:cubicBezTo>
                    <a:cubicBezTo>
                      <a:pt x="13" y="55"/>
                      <a:pt x="13" y="55"/>
                      <a:pt x="12" y="55"/>
                    </a:cubicBezTo>
                    <a:cubicBezTo>
                      <a:pt x="12" y="55"/>
                      <a:pt x="11" y="55"/>
                      <a:pt x="11" y="54"/>
                    </a:cubicBezTo>
                    <a:cubicBezTo>
                      <a:pt x="10" y="54"/>
                      <a:pt x="10" y="54"/>
                      <a:pt x="10" y="54"/>
                    </a:cubicBezTo>
                    <a:cubicBezTo>
                      <a:pt x="9" y="54"/>
                      <a:pt x="9" y="54"/>
                      <a:pt x="9" y="54"/>
                    </a:cubicBezTo>
                    <a:cubicBezTo>
                      <a:pt x="8" y="55"/>
                      <a:pt x="8" y="55"/>
                      <a:pt x="8" y="55"/>
                    </a:cubicBezTo>
                    <a:cubicBezTo>
                      <a:pt x="8" y="57"/>
                      <a:pt x="8" y="57"/>
                      <a:pt x="8" y="57"/>
                    </a:cubicBezTo>
                    <a:cubicBezTo>
                      <a:pt x="8" y="57"/>
                      <a:pt x="8" y="57"/>
                      <a:pt x="8" y="58"/>
                    </a:cubicBezTo>
                    <a:cubicBezTo>
                      <a:pt x="8" y="58"/>
                      <a:pt x="8" y="58"/>
                      <a:pt x="8" y="58"/>
                    </a:cubicBezTo>
                    <a:cubicBezTo>
                      <a:pt x="7" y="60"/>
                      <a:pt x="7" y="60"/>
                      <a:pt x="7" y="60"/>
                    </a:cubicBezTo>
                    <a:cubicBezTo>
                      <a:pt x="7" y="60"/>
                      <a:pt x="6" y="60"/>
                      <a:pt x="7" y="60"/>
                    </a:cubicBezTo>
                    <a:cubicBezTo>
                      <a:pt x="7" y="61"/>
                      <a:pt x="7" y="61"/>
                      <a:pt x="7" y="61"/>
                    </a:cubicBezTo>
                    <a:cubicBezTo>
                      <a:pt x="8" y="62"/>
                      <a:pt x="8" y="62"/>
                      <a:pt x="8" y="62"/>
                    </a:cubicBezTo>
                    <a:cubicBezTo>
                      <a:pt x="8" y="62"/>
                      <a:pt x="7" y="63"/>
                      <a:pt x="8" y="63"/>
                    </a:cubicBezTo>
                    <a:cubicBezTo>
                      <a:pt x="8" y="63"/>
                      <a:pt x="9" y="63"/>
                      <a:pt x="9" y="63"/>
                    </a:cubicBezTo>
                    <a:cubicBezTo>
                      <a:pt x="10" y="64"/>
                      <a:pt x="10" y="64"/>
                      <a:pt x="10" y="64"/>
                    </a:cubicBezTo>
                    <a:cubicBezTo>
                      <a:pt x="10" y="64"/>
                      <a:pt x="11" y="64"/>
                      <a:pt x="11" y="64"/>
                    </a:cubicBezTo>
                    <a:cubicBezTo>
                      <a:pt x="12" y="64"/>
                      <a:pt x="13" y="64"/>
                      <a:pt x="13" y="64"/>
                    </a:cubicBezTo>
                    <a:cubicBezTo>
                      <a:pt x="13" y="64"/>
                      <a:pt x="12" y="63"/>
                      <a:pt x="13" y="63"/>
                    </a:cubicBezTo>
                    <a:cubicBezTo>
                      <a:pt x="14" y="63"/>
                      <a:pt x="14" y="63"/>
                      <a:pt x="14" y="62"/>
                    </a:cubicBezTo>
                    <a:cubicBezTo>
                      <a:pt x="14" y="62"/>
                      <a:pt x="14" y="62"/>
                      <a:pt x="15" y="61"/>
                    </a:cubicBezTo>
                    <a:cubicBezTo>
                      <a:pt x="15" y="61"/>
                      <a:pt x="14" y="61"/>
                      <a:pt x="15" y="60"/>
                    </a:cubicBezTo>
                    <a:cubicBezTo>
                      <a:pt x="15" y="60"/>
                      <a:pt x="15" y="61"/>
                      <a:pt x="15" y="60"/>
                    </a:cubicBezTo>
                    <a:cubicBezTo>
                      <a:pt x="16" y="59"/>
                      <a:pt x="16" y="58"/>
                      <a:pt x="16" y="58"/>
                    </a:cubicBezTo>
                    <a:cubicBezTo>
                      <a:pt x="16" y="58"/>
                      <a:pt x="17" y="58"/>
                      <a:pt x="17" y="57"/>
                    </a:cubicBezTo>
                    <a:cubicBezTo>
                      <a:pt x="17" y="57"/>
                      <a:pt x="17" y="57"/>
                      <a:pt x="17" y="57"/>
                    </a:cubicBezTo>
                    <a:cubicBezTo>
                      <a:pt x="17" y="57"/>
                      <a:pt x="18" y="57"/>
                      <a:pt x="18" y="57"/>
                    </a:cubicBezTo>
                    <a:cubicBezTo>
                      <a:pt x="18" y="57"/>
                      <a:pt x="17" y="56"/>
                      <a:pt x="18" y="56"/>
                    </a:cubicBezTo>
                    <a:cubicBezTo>
                      <a:pt x="19" y="56"/>
                      <a:pt x="18" y="56"/>
                      <a:pt x="19" y="56"/>
                    </a:cubicBezTo>
                    <a:cubicBezTo>
                      <a:pt x="20" y="56"/>
                      <a:pt x="21" y="55"/>
                      <a:pt x="21" y="55"/>
                    </a:cubicBezTo>
                    <a:cubicBezTo>
                      <a:pt x="21" y="55"/>
                      <a:pt x="20" y="55"/>
                      <a:pt x="21" y="56"/>
                    </a:cubicBezTo>
                    <a:cubicBezTo>
                      <a:pt x="22" y="56"/>
                      <a:pt x="22" y="56"/>
                      <a:pt x="22" y="56"/>
                    </a:cubicBezTo>
                    <a:cubicBezTo>
                      <a:pt x="23" y="55"/>
                      <a:pt x="23" y="56"/>
                      <a:pt x="23" y="56"/>
                    </a:cubicBezTo>
                    <a:cubicBezTo>
                      <a:pt x="24" y="55"/>
                      <a:pt x="24" y="55"/>
                      <a:pt x="24" y="55"/>
                    </a:cubicBezTo>
                    <a:cubicBezTo>
                      <a:pt x="25" y="55"/>
                      <a:pt x="25" y="55"/>
                      <a:pt x="25" y="55"/>
                    </a:cubicBezTo>
                    <a:cubicBezTo>
                      <a:pt x="25" y="56"/>
                      <a:pt x="25" y="56"/>
                      <a:pt x="25" y="56"/>
                    </a:cubicBezTo>
                    <a:cubicBezTo>
                      <a:pt x="25" y="56"/>
                      <a:pt x="26" y="57"/>
                      <a:pt x="26" y="57"/>
                    </a:cubicBezTo>
                    <a:cubicBezTo>
                      <a:pt x="26" y="57"/>
                      <a:pt x="27" y="58"/>
                      <a:pt x="27" y="58"/>
                    </a:cubicBezTo>
                    <a:cubicBezTo>
                      <a:pt x="27" y="59"/>
                      <a:pt x="27" y="59"/>
                      <a:pt x="27" y="59"/>
                    </a:cubicBezTo>
                    <a:cubicBezTo>
                      <a:pt x="27" y="59"/>
                      <a:pt x="28" y="59"/>
                      <a:pt x="29" y="59"/>
                    </a:cubicBezTo>
                    <a:cubicBezTo>
                      <a:pt x="29" y="59"/>
                      <a:pt x="29" y="59"/>
                      <a:pt x="29" y="59"/>
                    </a:cubicBezTo>
                    <a:cubicBezTo>
                      <a:pt x="29" y="59"/>
                      <a:pt x="29" y="59"/>
                      <a:pt x="29" y="60"/>
                    </a:cubicBezTo>
                    <a:cubicBezTo>
                      <a:pt x="29" y="60"/>
                      <a:pt x="29" y="61"/>
                      <a:pt x="29" y="61"/>
                    </a:cubicBezTo>
                    <a:cubicBezTo>
                      <a:pt x="29" y="62"/>
                      <a:pt x="29" y="62"/>
                      <a:pt x="29" y="62"/>
                    </a:cubicBezTo>
                    <a:cubicBezTo>
                      <a:pt x="29" y="63"/>
                      <a:pt x="29" y="63"/>
                      <a:pt x="29" y="63"/>
                    </a:cubicBezTo>
                    <a:cubicBezTo>
                      <a:pt x="29" y="63"/>
                      <a:pt x="30" y="63"/>
                      <a:pt x="30" y="63"/>
                    </a:cubicBezTo>
                    <a:cubicBezTo>
                      <a:pt x="30" y="62"/>
                      <a:pt x="31" y="62"/>
                      <a:pt x="31" y="62"/>
                    </a:cubicBezTo>
                    <a:cubicBezTo>
                      <a:pt x="31" y="61"/>
                      <a:pt x="31" y="61"/>
                      <a:pt x="31" y="61"/>
                    </a:cubicBezTo>
                    <a:cubicBezTo>
                      <a:pt x="31" y="60"/>
                      <a:pt x="31" y="60"/>
                      <a:pt x="31" y="60"/>
                    </a:cubicBezTo>
                    <a:cubicBezTo>
                      <a:pt x="31" y="60"/>
                      <a:pt x="32" y="59"/>
                      <a:pt x="31" y="59"/>
                    </a:cubicBezTo>
                    <a:cubicBezTo>
                      <a:pt x="31" y="58"/>
                      <a:pt x="30" y="58"/>
                      <a:pt x="30" y="58"/>
                    </a:cubicBezTo>
                    <a:cubicBezTo>
                      <a:pt x="30" y="58"/>
                      <a:pt x="30" y="58"/>
                      <a:pt x="30" y="58"/>
                    </a:cubicBezTo>
                    <a:cubicBezTo>
                      <a:pt x="30" y="58"/>
                      <a:pt x="29" y="57"/>
                      <a:pt x="29" y="57"/>
                    </a:cubicBezTo>
                    <a:cubicBezTo>
                      <a:pt x="29" y="57"/>
                      <a:pt x="27" y="57"/>
                      <a:pt x="27" y="56"/>
                    </a:cubicBezTo>
                    <a:cubicBezTo>
                      <a:pt x="28" y="55"/>
                      <a:pt x="28" y="55"/>
                      <a:pt x="28" y="55"/>
                    </a:cubicBezTo>
                    <a:cubicBezTo>
                      <a:pt x="28" y="55"/>
                      <a:pt x="27" y="55"/>
                      <a:pt x="27" y="54"/>
                    </a:cubicBezTo>
                    <a:cubicBezTo>
                      <a:pt x="27" y="54"/>
                      <a:pt x="27" y="53"/>
                      <a:pt x="27" y="53"/>
                    </a:cubicBezTo>
                    <a:cubicBezTo>
                      <a:pt x="29" y="54"/>
                      <a:pt x="29" y="54"/>
                      <a:pt x="29" y="54"/>
                    </a:cubicBezTo>
                    <a:cubicBezTo>
                      <a:pt x="30" y="54"/>
                      <a:pt x="30" y="54"/>
                      <a:pt x="30" y="54"/>
                    </a:cubicBezTo>
                    <a:cubicBezTo>
                      <a:pt x="30" y="54"/>
                      <a:pt x="30" y="55"/>
                      <a:pt x="30" y="55"/>
                    </a:cubicBezTo>
                    <a:cubicBezTo>
                      <a:pt x="31" y="56"/>
                      <a:pt x="31" y="56"/>
                      <a:pt x="31" y="56"/>
                    </a:cubicBezTo>
                    <a:cubicBezTo>
                      <a:pt x="32" y="57"/>
                      <a:pt x="32" y="57"/>
                      <a:pt x="32" y="57"/>
                    </a:cubicBezTo>
                    <a:cubicBezTo>
                      <a:pt x="33" y="58"/>
                      <a:pt x="33" y="58"/>
                      <a:pt x="33" y="58"/>
                    </a:cubicBezTo>
                    <a:cubicBezTo>
                      <a:pt x="33" y="58"/>
                      <a:pt x="33" y="60"/>
                      <a:pt x="34" y="60"/>
                    </a:cubicBezTo>
                    <a:cubicBezTo>
                      <a:pt x="34" y="60"/>
                      <a:pt x="34" y="60"/>
                      <a:pt x="34" y="61"/>
                    </a:cubicBezTo>
                    <a:cubicBezTo>
                      <a:pt x="34" y="61"/>
                      <a:pt x="35" y="62"/>
                      <a:pt x="35" y="62"/>
                    </a:cubicBezTo>
                    <a:cubicBezTo>
                      <a:pt x="35" y="62"/>
                      <a:pt x="34" y="63"/>
                      <a:pt x="35" y="63"/>
                    </a:cubicBezTo>
                    <a:cubicBezTo>
                      <a:pt x="35" y="63"/>
                      <a:pt x="34" y="63"/>
                      <a:pt x="35" y="63"/>
                    </a:cubicBezTo>
                    <a:cubicBezTo>
                      <a:pt x="37" y="62"/>
                      <a:pt x="37" y="62"/>
                      <a:pt x="37" y="62"/>
                    </a:cubicBezTo>
                    <a:cubicBezTo>
                      <a:pt x="37" y="62"/>
                      <a:pt x="36" y="61"/>
                      <a:pt x="37" y="61"/>
                    </a:cubicBezTo>
                    <a:cubicBezTo>
                      <a:pt x="37" y="61"/>
                      <a:pt x="37" y="60"/>
                      <a:pt x="37" y="60"/>
                    </a:cubicBezTo>
                    <a:cubicBezTo>
                      <a:pt x="37" y="60"/>
                      <a:pt x="38" y="59"/>
                      <a:pt x="39" y="59"/>
                    </a:cubicBezTo>
                    <a:cubicBezTo>
                      <a:pt x="39" y="60"/>
                      <a:pt x="38" y="59"/>
                      <a:pt x="39" y="60"/>
                    </a:cubicBezTo>
                    <a:cubicBezTo>
                      <a:pt x="40" y="61"/>
                      <a:pt x="40" y="62"/>
                      <a:pt x="40" y="62"/>
                    </a:cubicBezTo>
                    <a:cubicBezTo>
                      <a:pt x="41" y="63"/>
                      <a:pt x="41" y="63"/>
                      <a:pt x="41" y="63"/>
                    </a:cubicBezTo>
                    <a:cubicBezTo>
                      <a:pt x="41" y="63"/>
                      <a:pt x="40" y="63"/>
                      <a:pt x="41" y="63"/>
                    </a:cubicBezTo>
                    <a:cubicBezTo>
                      <a:pt x="42" y="63"/>
                      <a:pt x="43" y="64"/>
                      <a:pt x="43" y="64"/>
                    </a:cubicBezTo>
                    <a:cubicBezTo>
                      <a:pt x="43" y="64"/>
                      <a:pt x="43" y="64"/>
                      <a:pt x="43" y="64"/>
                    </a:cubicBezTo>
                    <a:cubicBezTo>
                      <a:pt x="43" y="64"/>
                      <a:pt x="44" y="64"/>
                      <a:pt x="44" y="64"/>
                    </a:cubicBezTo>
                    <a:cubicBezTo>
                      <a:pt x="45" y="64"/>
                      <a:pt x="46" y="65"/>
                      <a:pt x="46" y="65"/>
                    </a:cubicBezTo>
                    <a:cubicBezTo>
                      <a:pt x="47" y="66"/>
                      <a:pt x="47" y="66"/>
                      <a:pt x="47" y="66"/>
                    </a:cubicBezTo>
                    <a:cubicBezTo>
                      <a:pt x="47" y="68"/>
                      <a:pt x="47" y="68"/>
                      <a:pt x="47" y="68"/>
                    </a:cubicBezTo>
                    <a:cubicBezTo>
                      <a:pt x="47" y="69"/>
                      <a:pt x="47" y="69"/>
                      <a:pt x="47" y="69"/>
                    </a:cubicBezTo>
                    <a:cubicBezTo>
                      <a:pt x="46" y="69"/>
                      <a:pt x="46" y="69"/>
                      <a:pt x="46" y="69"/>
                    </a:cubicBezTo>
                    <a:cubicBezTo>
                      <a:pt x="46" y="69"/>
                      <a:pt x="46" y="70"/>
                      <a:pt x="45" y="70"/>
                    </a:cubicBezTo>
                    <a:cubicBezTo>
                      <a:pt x="44" y="70"/>
                      <a:pt x="44" y="70"/>
                      <a:pt x="44" y="70"/>
                    </a:cubicBezTo>
                    <a:cubicBezTo>
                      <a:pt x="43" y="70"/>
                      <a:pt x="43" y="70"/>
                      <a:pt x="42" y="70"/>
                    </a:cubicBezTo>
                    <a:cubicBezTo>
                      <a:pt x="41" y="70"/>
                      <a:pt x="42" y="70"/>
                      <a:pt x="41" y="70"/>
                    </a:cubicBezTo>
                    <a:cubicBezTo>
                      <a:pt x="40" y="69"/>
                      <a:pt x="40" y="70"/>
                      <a:pt x="39" y="69"/>
                    </a:cubicBezTo>
                    <a:cubicBezTo>
                      <a:pt x="38" y="68"/>
                      <a:pt x="39" y="68"/>
                      <a:pt x="38" y="68"/>
                    </a:cubicBezTo>
                    <a:cubicBezTo>
                      <a:pt x="38" y="68"/>
                      <a:pt x="38" y="68"/>
                      <a:pt x="37" y="68"/>
                    </a:cubicBezTo>
                    <a:cubicBezTo>
                      <a:pt x="36" y="68"/>
                      <a:pt x="36" y="68"/>
                      <a:pt x="36" y="68"/>
                    </a:cubicBezTo>
                    <a:cubicBezTo>
                      <a:pt x="35" y="68"/>
                      <a:pt x="35" y="68"/>
                      <a:pt x="35" y="68"/>
                    </a:cubicBezTo>
                    <a:cubicBezTo>
                      <a:pt x="35" y="68"/>
                      <a:pt x="35" y="68"/>
                      <a:pt x="34" y="68"/>
                    </a:cubicBezTo>
                    <a:cubicBezTo>
                      <a:pt x="34" y="68"/>
                      <a:pt x="33" y="68"/>
                      <a:pt x="33" y="68"/>
                    </a:cubicBezTo>
                    <a:cubicBezTo>
                      <a:pt x="32" y="68"/>
                      <a:pt x="33" y="69"/>
                      <a:pt x="31" y="69"/>
                    </a:cubicBezTo>
                    <a:cubicBezTo>
                      <a:pt x="30" y="69"/>
                      <a:pt x="29" y="69"/>
                      <a:pt x="29" y="69"/>
                    </a:cubicBezTo>
                    <a:cubicBezTo>
                      <a:pt x="28" y="68"/>
                      <a:pt x="28" y="68"/>
                      <a:pt x="27" y="68"/>
                    </a:cubicBezTo>
                    <a:cubicBezTo>
                      <a:pt x="27" y="68"/>
                      <a:pt x="27" y="68"/>
                      <a:pt x="27" y="68"/>
                    </a:cubicBezTo>
                    <a:cubicBezTo>
                      <a:pt x="27" y="68"/>
                      <a:pt x="27" y="68"/>
                      <a:pt x="27" y="68"/>
                    </a:cubicBezTo>
                    <a:cubicBezTo>
                      <a:pt x="27" y="68"/>
                      <a:pt x="27" y="68"/>
                      <a:pt x="27" y="68"/>
                    </a:cubicBezTo>
                    <a:cubicBezTo>
                      <a:pt x="27" y="67"/>
                      <a:pt x="27" y="67"/>
                      <a:pt x="27" y="67"/>
                    </a:cubicBezTo>
                    <a:cubicBezTo>
                      <a:pt x="25" y="66"/>
                      <a:pt x="25" y="64"/>
                      <a:pt x="25" y="64"/>
                    </a:cubicBezTo>
                    <a:cubicBezTo>
                      <a:pt x="24" y="65"/>
                      <a:pt x="24" y="65"/>
                      <a:pt x="23" y="64"/>
                    </a:cubicBezTo>
                    <a:cubicBezTo>
                      <a:pt x="22" y="64"/>
                      <a:pt x="23" y="64"/>
                      <a:pt x="22" y="64"/>
                    </a:cubicBezTo>
                    <a:cubicBezTo>
                      <a:pt x="20" y="64"/>
                      <a:pt x="20" y="64"/>
                      <a:pt x="19" y="64"/>
                    </a:cubicBezTo>
                    <a:cubicBezTo>
                      <a:pt x="18" y="64"/>
                      <a:pt x="17" y="64"/>
                      <a:pt x="16" y="64"/>
                    </a:cubicBezTo>
                    <a:cubicBezTo>
                      <a:pt x="15" y="64"/>
                      <a:pt x="15" y="65"/>
                      <a:pt x="14" y="65"/>
                    </a:cubicBezTo>
                    <a:cubicBezTo>
                      <a:pt x="14" y="65"/>
                      <a:pt x="12" y="66"/>
                      <a:pt x="11" y="66"/>
                    </a:cubicBezTo>
                    <a:cubicBezTo>
                      <a:pt x="10" y="66"/>
                      <a:pt x="9" y="66"/>
                      <a:pt x="9" y="66"/>
                    </a:cubicBezTo>
                    <a:cubicBezTo>
                      <a:pt x="8" y="67"/>
                      <a:pt x="8" y="67"/>
                      <a:pt x="8" y="67"/>
                    </a:cubicBezTo>
                    <a:cubicBezTo>
                      <a:pt x="8" y="67"/>
                      <a:pt x="8" y="67"/>
                      <a:pt x="8" y="68"/>
                    </a:cubicBezTo>
                    <a:cubicBezTo>
                      <a:pt x="8" y="68"/>
                      <a:pt x="8" y="69"/>
                      <a:pt x="8" y="69"/>
                    </a:cubicBezTo>
                    <a:cubicBezTo>
                      <a:pt x="7" y="70"/>
                      <a:pt x="6" y="70"/>
                      <a:pt x="6" y="70"/>
                    </a:cubicBezTo>
                    <a:cubicBezTo>
                      <a:pt x="6" y="70"/>
                      <a:pt x="6" y="71"/>
                      <a:pt x="5" y="72"/>
                    </a:cubicBezTo>
                    <a:cubicBezTo>
                      <a:pt x="4" y="72"/>
                      <a:pt x="4" y="72"/>
                      <a:pt x="3" y="73"/>
                    </a:cubicBezTo>
                    <a:cubicBezTo>
                      <a:pt x="3" y="73"/>
                      <a:pt x="3" y="74"/>
                      <a:pt x="3" y="74"/>
                    </a:cubicBezTo>
                    <a:cubicBezTo>
                      <a:pt x="2" y="74"/>
                      <a:pt x="2" y="74"/>
                      <a:pt x="2" y="74"/>
                    </a:cubicBezTo>
                    <a:cubicBezTo>
                      <a:pt x="2" y="75"/>
                      <a:pt x="0" y="80"/>
                      <a:pt x="0" y="80"/>
                    </a:cubicBezTo>
                    <a:cubicBezTo>
                      <a:pt x="0" y="81"/>
                      <a:pt x="0" y="81"/>
                      <a:pt x="0" y="81"/>
                    </a:cubicBezTo>
                    <a:cubicBezTo>
                      <a:pt x="0" y="81"/>
                      <a:pt x="0" y="82"/>
                      <a:pt x="0" y="83"/>
                    </a:cubicBezTo>
                    <a:cubicBezTo>
                      <a:pt x="1" y="83"/>
                      <a:pt x="1" y="84"/>
                      <a:pt x="1" y="84"/>
                    </a:cubicBezTo>
                    <a:cubicBezTo>
                      <a:pt x="0" y="86"/>
                      <a:pt x="0" y="86"/>
                      <a:pt x="0" y="86"/>
                    </a:cubicBezTo>
                    <a:cubicBezTo>
                      <a:pt x="0" y="86"/>
                      <a:pt x="1" y="86"/>
                      <a:pt x="1" y="87"/>
                    </a:cubicBezTo>
                    <a:cubicBezTo>
                      <a:pt x="1" y="87"/>
                      <a:pt x="1" y="88"/>
                      <a:pt x="1" y="88"/>
                    </a:cubicBezTo>
                    <a:cubicBezTo>
                      <a:pt x="1" y="88"/>
                      <a:pt x="1" y="88"/>
                      <a:pt x="2" y="89"/>
                    </a:cubicBezTo>
                    <a:cubicBezTo>
                      <a:pt x="2" y="90"/>
                      <a:pt x="3" y="91"/>
                      <a:pt x="3" y="91"/>
                    </a:cubicBezTo>
                    <a:cubicBezTo>
                      <a:pt x="4" y="91"/>
                      <a:pt x="3" y="92"/>
                      <a:pt x="4" y="92"/>
                    </a:cubicBezTo>
                    <a:cubicBezTo>
                      <a:pt x="5" y="92"/>
                      <a:pt x="6" y="92"/>
                      <a:pt x="6" y="93"/>
                    </a:cubicBezTo>
                    <a:cubicBezTo>
                      <a:pt x="7" y="93"/>
                      <a:pt x="8" y="93"/>
                      <a:pt x="8" y="93"/>
                    </a:cubicBezTo>
                    <a:cubicBezTo>
                      <a:pt x="8" y="93"/>
                      <a:pt x="8" y="94"/>
                      <a:pt x="9" y="93"/>
                    </a:cubicBezTo>
                    <a:cubicBezTo>
                      <a:pt x="10" y="93"/>
                      <a:pt x="11" y="94"/>
                      <a:pt x="11" y="94"/>
                    </a:cubicBezTo>
                    <a:cubicBezTo>
                      <a:pt x="12" y="93"/>
                      <a:pt x="12" y="94"/>
                      <a:pt x="13" y="94"/>
                    </a:cubicBezTo>
                    <a:cubicBezTo>
                      <a:pt x="13" y="93"/>
                      <a:pt x="14" y="93"/>
                      <a:pt x="14" y="93"/>
                    </a:cubicBezTo>
                    <a:cubicBezTo>
                      <a:pt x="15" y="93"/>
                      <a:pt x="14" y="93"/>
                      <a:pt x="15" y="93"/>
                    </a:cubicBezTo>
                    <a:cubicBezTo>
                      <a:pt x="17" y="93"/>
                      <a:pt x="17" y="93"/>
                      <a:pt x="17" y="93"/>
                    </a:cubicBezTo>
                    <a:cubicBezTo>
                      <a:pt x="18" y="93"/>
                      <a:pt x="18" y="94"/>
                      <a:pt x="19" y="94"/>
                    </a:cubicBezTo>
                    <a:cubicBezTo>
                      <a:pt x="20" y="94"/>
                      <a:pt x="20" y="93"/>
                      <a:pt x="21" y="94"/>
                    </a:cubicBezTo>
                    <a:cubicBezTo>
                      <a:pt x="21" y="95"/>
                      <a:pt x="22" y="96"/>
                      <a:pt x="22" y="96"/>
                    </a:cubicBezTo>
                    <a:cubicBezTo>
                      <a:pt x="22" y="96"/>
                      <a:pt x="23" y="96"/>
                      <a:pt x="23" y="97"/>
                    </a:cubicBezTo>
                    <a:cubicBezTo>
                      <a:pt x="23" y="98"/>
                      <a:pt x="23" y="99"/>
                      <a:pt x="23" y="99"/>
                    </a:cubicBezTo>
                    <a:cubicBezTo>
                      <a:pt x="23" y="99"/>
                      <a:pt x="23" y="99"/>
                      <a:pt x="23" y="100"/>
                    </a:cubicBezTo>
                    <a:cubicBezTo>
                      <a:pt x="24" y="101"/>
                      <a:pt x="25" y="102"/>
                      <a:pt x="25" y="102"/>
                    </a:cubicBezTo>
                    <a:cubicBezTo>
                      <a:pt x="25" y="102"/>
                      <a:pt x="25" y="102"/>
                      <a:pt x="25" y="103"/>
                    </a:cubicBezTo>
                    <a:cubicBezTo>
                      <a:pt x="26" y="105"/>
                      <a:pt x="26" y="105"/>
                      <a:pt x="26" y="105"/>
                    </a:cubicBezTo>
                    <a:cubicBezTo>
                      <a:pt x="26" y="106"/>
                      <a:pt x="26" y="107"/>
                      <a:pt x="26" y="107"/>
                    </a:cubicBezTo>
                    <a:cubicBezTo>
                      <a:pt x="26" y="108"/>
                      <a:pt x="26" y="109"/>
                      <a:pt x="26" y="109"/>
                    </a:cubicBezTo>
                    <a:cubicBezTo>
                      <a:pt x="26" y="109"/>
                      <a:pt x="26" y="109"/>
                      <a:pt x="26" y="109"/>
                    </a:cubicBezTo>
                    <a:cubicBezTo>
                      <a:pt x="26" y="109"/>
                      <a:pt x="26" y="111"/>
                      <a:pt x="26" y="111"/>
                    </a:cubicBezTo>
                    <a:cubicBezTo>
                      <a:pt x="26" y="112"/>
                      <a:pt x="26" y="112"/>
                      <a:pt x="26" y="112"/>
                    </a:cubicBezTo>
                    <a:cubicBezTo>
                      <a:pt x="26" y="112"/>
                      <a:pt x="25" y="116"/>
                      <a:pt x="26" y="117"/>
                    </a:cubicBezTo>
                    <a:cubicBezTo>
                      <a:pt x="26" y="117"/>
                      <a:pt x="26" y="118"/>
                      <a:pt x="26" y="118"/>
                    </a:cubicBezTo>
                    <a:cubicBezTo>
                      <a:pt x="26" y="118"/>
                      <a:pt x="26" y="119"/>
                      <a:pt x="27" y="119"/>
                    </a:cubicBezTo>
                    <a:cubicBezTo>
                      <a:pt x="27" y="120"/>
                      <a:pt x="27" y="121"/>
                      <a:pt x="27" y="122"/>
                    </a:cubicBezTo>
                    <a:cubicBezTo>
                      <a:pt x="28" y="123"/>
                      <a:pt x="28" y="123"/>
                      <a:pt x="28" y="124"/>
                    </a:cubicBezTo>
                    <a:cubicBezTo>
                      <a:pt x="28" y="125"/>
                      <a:pt x="28" y="125"/>
                      <a:pt x="28" y="125"/>
                    </a:cubicBezTo>
                    <a:cubicBezTo>
                      <a:pt x="29" y="126"/>
                      <a:pt x="28" y="125"/>
                      <a:pt x="29" y="127"/>
                    </a:cubicBezTo>
                    <a:cubicBezTo>
                      <a:pt x="29" y="128"/>
                      <a:pt x="29" y="128"/>
                      <a:pt x="30" y="129"/>
                    </a:cubicBezTo>
                    <a:cubicBezTo>
                      <a:pt x="30" y="130"/>
                      <a:pt x="31" y="131"/>
                      <a:pt x="31" y="131"/>
                    </a:cubicBezTo>
                    <a:cubicBezTo>
                      <a:pt x="31" y="131"/>
                      <a:pt x="31" y="131"/>
                      <a:pt x="32" y="131"/>
                    </a:cubicBezTo>
                    <a:cubicBezTo>
                      <a:pt x="33" y="131"/>
                      <a:pt x="33" y="131"/>
                      <a:pt x="34" y="131"/>
                    </a:cubicBezTo>
                    <a:cubicBezTo>
                      <a:pt x="35" y="131"/>
                      <a:pt x="35" y="132"/>
                      <a:pt x="36" y="131"/>
                    </a:cubicBezTo>
                    <a:cubicBezTo>
                      <a:pt x="36" y="131"/>
                      <a:pt x="37" y="131"/>
                      <a:pt x="37" y="130"/>
                    </a:cubicBezTo>
                    <a:cubicBezTo>
                      <a:pt x="38" y="130"/>
                      <a:pt x="38" y="130"/>
                      <a:pt x="39" y="129"/>
                    </a:cubicBezTo>
                    <a:cubicBezTo>
                      <a:pt x="40" y="128"/>
                      <a:pt x="41" y="128"/>
                      <a:pt x="41" y="128"/>
                    </a:cubicBezTo>
                    <a:cubicBezTo>
                      <a:pt x="41" y="128"/>
                      <a:pt x="41" y="129"/>
                      <a:pt x="41" y="127"/>
                    </a:cubicBezTo>
                    <a:cubicBezTo>
                      <a:pt x="41" y="126"/>
                      <a:pt x="41" y="127"/>
                      <a:pt x="42" y="126"/>
                    </a:cubicBezTo>
                    <a:cubicBezTo>
                      <a:pt x="43" y="125"/>
                      <a:pt x="42" y="126"/>
                      <a:pt x="43" y="125"/>
                    </a:cubicBezTo>
                    <a:cubicBezTo>
                      <a:pt x="44" y="123"/>
                      <a:pt x="44" y="123"/>
                      <a:pt x="44" y="122"/>
                    </a:cubicBezTo>
                    <a:cubicBezTo>
                      <a:pt x="44" y="122"/>
                      <a:pt x="44" y="121"/>
                      <a:pt x="44" y="121"/>
                    </a:cubicBezTo>
                    <a:cubicBezTo>
                      <a:pt x="45" y="120"/>
                      <a:pt x="46" y="120"/>
                      <a:pt x="45" y="119"/>
                    </a:cubicBezTo>
                    <a:cubicBezTo>
                      <a:pt x="45" y="118"/>
                      <a:pt x="45" y="118"/>
                      <a:pt x="46" y="117"/>
                    </a:cubicBezTo>
                    <a:cubicBezTo>
                      <a:pt x="46" y="116"/>
                      <a:pt x="45" y="117"/>
                      <a:pt x="46" y="116"/>
                    </a:cubicBezTo>
                    <a:cubicBezTo>
                      <a:pt x="47" y="116"/>
                      <a:pt x="46" y="116"/>
                      <a:pt x="47" y="115"/>
                    </a:cubicBezTo>
                    <a:cubicBezTo>
                      <a:pt x="48" y="114"/>
                      <a:pt x="48" y="114"/>
                      <a:pt x="48" y="114"/>
                    </a:cubicBezTo>
                    <a:cubicBezTo>
                      <a:pt x="49" y="113"/>
                      <a:pt x="49" y="112"/>
                      <a:pt x="49" y="112"/>
                    </a:cubicBezTo>
                    <a:cubicBezTo>
                      <a:pt x="49" y="112"/>
                      <a:pt x="49" y="112"/>
                      <a:pt x="49" y="111"/>
                    </a:cubicBezTo>
                    <a:cubicBezTo>
                      <a:pt x="49" y="111"/>
                      <a:pt x="49" y="110"/>
                      <a:pt x="49" y="109"/>
                    </a:cubicBezTo>
                    <a:cubicBezTo>
                      <a:pt x="49" y="109"/>
                      <a:pt x="48" y="109"/>
                      <a:pt x="49" y="108"/>
                    </a:cubicBezTo>
                    <a:cubicBezTo>
                      <a:pt x="50" y="107"/>
                      <a:pt x="50" y="107"/>
                      <a:pt x="50" y="106"/>
                    </a:cubicBezTo>
                    <a:cubicBezTo>
                      <a:pt x="50" y="106"/>
                      <a:pt x="50" y="106"/>
                      <a:pt x="50" y="104"/>
                    </a:cubicBezTo>
                    <a:cubicBezTo>
                      <a:pt x="51" y="103"/>
                      <a:pt x="50" y="104"/>
                      <a:pt x="51" y="102"/>
                    </a:cubicBezTo>
                    <a:cubicBezTo>
                      <a:pt x="52" y="101"/>
                      <a:pt x="52" y="101"/>
                      <a:pt x="53" y="100"/>
                    </a:cubicBezTo>
                    <a:cubicBezTo>
                      <a:pt x="53" y="99"/>
                      <a:pt x="53" y="100"/>
                      <a:pt x="54" y="99"/>
                    </a:cubicBezTo>
                    <a:cubicBezTo>
                      <a:pt x="55" y="98"/>
                      <a:pt x="54" y="99"/>
                      <a:pt x="55" y="98"/>
                    </a:cubicBezTo>
                    <a:cubicBezTo>
                      <a:pt x="56" y="97"/>
                      <a:pt x="56" y="97"/>
                      <a:pt x="56" y="97"/>
                    </a:cubicBezTo>
                    <a:cubicBezTo>
                      <a:pt x="57" y="96"/>
                      <a:pt x="57" y="96"/>
                      <a:pt x="58" y="96"/>
                    </a:cubicBezTo>
                    <a:cubicBezTo>
                      <a:pt x="58" y="95"/>
                      <a:pt x="59" y="94"/>
                      <a:pt x="59" y="93"/>
                    </a:cubicBezTo>
                    <a:cubicBezTo>
                      <a:pt x="60" y="93"/>
                      <a:pt x="59" y="94"/>
                      <a:pt x="60" y="93"/>
                    </a:cubicBezTo>
                    <a:cubicBezTo>
                      <a:pt x="60" y="92"/>
                      <a:pt x="60" y="91"/>
                      <a:pt x="60" y="91"/>
                    </a:cubicBezTo>
                    <a:cubicBezTo>
                      <a:pt x="60" y="90"/>
                      <a:pt x="60" y="90"/>
                      <a:pt x="60" y="90"/>
                    </a:cubicBezTo>
                    <a:cubicBezTo>
                      <a:pt x="60" y="90"/>
                      <a:pt x="60" y="90"/>
                      <a:pt x="60" y="90"/>
                    </a:cubicBezTo>
                    <a:cubicBezTo>
                      <a:pt x="60" y="90"/>
                      <a:pt x="59" y="90"/>
                      <a:pt x="59" y="90"/>
                    </a:cubicBezTo>
                    <a:cubicBezTo>
                      <a:pt x="59" y="90"/>
                      <a:pt x="58" y="90"/>
                      <a:pt x="58" y="90"/>
                    </a:cubicBezTo>
                    <a:cubicBezTo>
                      <a:pt x="57" y="90"/>
                      <a:pt x="57" y="90"/>
                      <a:pt x="56" y="90"/>
                    </a:cubicBezTo>
                    <a:cubicBezTo>
                      <a:pt x="55" y="90"/>
                      <a:pt x="54" y="90"/>
                      <a:pt x="54" y="90"/>
                    </a:cubicBezTo>
                    <a:cubicBezTo>
                      <a:pt x="53" y="90"/>
                      <a:pt x="53" y="90"/>
                      <a:pt x="53" y="89"/>
                    </a:cubicBezTo>
                    <a:cubicBezTo>
                      <a:pt x="53" y="89"/>
                      <a:pt x="53" y="88"/>
                      <a:pt x="53" y="88"/>
                    </a:cubicBezTo>
                    <a:cubicBezTo>
                      <a:pt x="52" y="88"/>
                      <a:pt x="52" y="88"/>
                      <a:pt x="51" y="87"/>
                    </a:cubicBezTo>
                    <a:cubicBezTo>
                      <a:pt x="51" y="86"/>
                      <a:pt x="51" y="86"/>
                      <a:pt x="51" y="85"/>
                    </a:cubicBezTo>
                    <a:cubicBezTo>
                      <a:pt x="50" y="84"/>
                      <a:pt x="50" y="85"/>
                      <a:pt x="50" y="84"/>
                    </a:cubicBezTo>
                    <a:cubicBezTo>
                      <a:pt x="49" y="83"/>
                      <a:pt x="50" y="84"/>
                      <a:pt x="49" y="83"/>
                    </a:cubicBezTo>
                    <a:cubicBezTo>
                      <a:pt x="49" y="82"/>
                      <a:pt x="49" y="82"/>
                      <a:pt x="48" y="81"/>
                    </a:cubicBezTo>
                    <a:cubicBezTo>
                      <a:pt x="48" y="80"/>
                      <a:pt x="48" y="80"/>
                      <a:pt x="47" y="79"/>
                    </a:cubicBezTo>
                    <a:cubicBezTo>
                      <a:pt x="47" y="77"/>
                      <a:pt x="47" y="78"/>
                      <a:pt x="47" y="77"/>
                    </a:cubicBezTo>
                    <a:cubicBezTo>
                      <a:pt x="46" y="76"/>
                      <a:pt x="46" y="76"/>
                      <a:pt x="46" y="75"/>
                    </a:cubicBezTo>
                    <a:cubicBezTo>
                      <a:pt x="45" y="75"/>
                      <a:pt x="45" y="75"/>
                      <a:pt x="45" y="75"/>
                    </a:cubicBezTo>
                    <a:cubicBezTo>
                      <a:pt x="45" y="75"/>
                      <a:pt x="45" y="74"/>
                      <a:pt x="45" y="73"/>
                    </a:cubicBezTo>
                    <a:cubicBezTo>
                      <a:pt x="45" y="73"/>
                      <a:pt x="45" y="73"/>
                      <a:pt x="45" y="73"/>
                    </a:cubicBezTo>
                    <a:cubicBezTo>
                      <a:pt x="45" y="73"/>
                      <a:pt x="45" y="73"/>
                      <a:pt x="45" y="73"/>
                    </a:cubicBezTo>
                    <a:cubicBezTo>
                      <a:pt x="45" y="73"/>
                      <a:pt x="45" y="73"/>
                      <a:pt x="45" y="73"/>
                    </a:cubicBezTo>
                    <a:cubicBezTo>
                      <a:pt x="45" y="72"/>
                      <a:pt x="44" y="73"/>
                      <a:pt x="45" y="72"/>
                    </a:cubicBezTo>
                    <a:cubicBezTo>
                      <a:pt x="46" y="72"/>
                      <a:pt x="46" y="72"/>
                      <a:pt x="46" y="72"/>
                    </a:cubicBezTo>
                    <a:cubicBezTo>
                      <a:pt x="47" y="72"/>
                      <a:pt x="47" y="72"/>
                      <a:pt x="47" y="72"/>
                    </a:cubicBezTo>
                    <a:cubicBezTo>
                      <a:pt x="47" y="72"/>
                      <a:pt x="47" y="71"/>
                      <a:pt x="48" y="72"/>
                    </a:cubicBezTo>
                    <a:cubicBezTo>
                      <a:pt x="48" y="72"/>
                      <a:pt x="48" y="73"/>
                      <a:pt x="48" y="73"/>
                    </a:cubicBezTo>
                    <a:cubicBezTo>
                      <a:pt x="48" y="73"/>
                      <a:pt x="48" y="74"/>
                      <a:pt x="48" y="75"/>
                    </a:cubicBezTo>
                    <a:cubicBezTo>
                      <a:pt x="49" y="75"/>
                      <a:pt x="49" y="75"/>
                      <a:pt x="49" y="76"/>
                    </a:cubicBezTo>
                    <a:cubicBezTo>
                      <a:pt x="49" y="77"/>
                      <a:pt x="49" y="77"/>
                      <a:pt x="50" y="77"/>
                    </a:cubicBezTo>
                    <a:cubicBezTo>
                      <a:pt x="50" y="78"/>
                      <a:pt x="50" y="78"/>
                      <a:pt x="51" y="79"/>
                    </a:cubicBezTo>
                    <a:cubicBezTo>
                      <a:pt x="51" y="79"/>
                      <a:pt x="51" y="80"/>
                      <a:pt x="51" y="80"/>
                    </a:cubicBezTo>
                    <a:cubicBezTo>
                      <a:pt x="51" y="81"/>
                      <a:pt x="51" y="81"/>
                      <a:pt x="52" y="81"/>
                    </a:cubicBezTo>
                    <a:cubicBezTo>
                      <a:pt x="52" y="82"/>
                      <a:pt x="53" y="82"/>
                      <a:pt x="53" y="82"/>
                    </a:cubicBezTo>
                    <a:cubicBezTo>
                      <a:pt x="53" y="83"/>
                      <a:pt x="53" y="83"/>
                      <a:pt x="53" y="84"/>
                    </a:cubicBezTo>
                    <a:cubicBezTo>
                      <a:pt x="53" y="84"/>
                      <a:pt x="53" y="85"/>
                      <a:pt x="54" y="85"/>
                    </a:cubicBezTo>
                    <a:cubicBezTo>
                      <a:pt x="54" y="86"/>
                      <a:pt x="54" y="87"/>
                      <a:pt x="54" y="87"/>
                    </a:cubicBezTo>
                    <a:cubicBezTo>
                      <a:pt x="55" y="88"/>
                      <a:pt x="55" y="88"/>
                      <a:pt x="55" y="88"/>
                    </a:cubicBezTo>
                    <a:cubicBezTo>
                      <a:pt x="55" y="88"/>
                      <a:pt x="55" y="88"/>
                      <a:pt x="56" y="88"/>
                    </a:cubicBezTo>
                    <a:cubicBezTo>
                      <a:pt x="56" y="88"/>
                      <a:pt x="57" y="88"/>
                      <a:pt x="57" y="88"/>
                    </a:cubicBezTo>
                    <a:cubicBezTo>
                      <a:pt x="58" y="87"/>
                      <a:pt x="58" y="88"/>
                      <a:pt x="59" y="87"/>
                    </a:cubicBezTo>
                    <a:cubicBezTo>
                      <a:pt x="60" y="87"/>
                      <a:pt x="60" y="87"/>
                      <a:pt x="61" y="87"/>
                    </a:cubicBezTo>
                    <a:cubicBezTo>
                      <a:pt x="61" y="86"/>
                      <a:pt x="61" y="85"/>
                      <a:pt x="62" y="86"/>
                    </a:cubicBezTo>
                    <a:cubicBezTo>
                      <a:pt x="62" y="86"/>
                      <a:pt x="65" y="84"/>
                      <a:pt x="65" y="84"/>
                    </a:cubicBezTo>
                    <a:cubicBezTo>
                      <a:pt x="65" y="84"/>
                      <a:pt x="65" y="84"/>
                      <a:pt x="66" y="84"/>
                    </a:cubicBezTo>
                    <a:cubicBezTo>
                      <a:pt x="67" y="83"/>
                      <a:pt x="66" y="84"/>
                      <a:pt x="67" y="83"/>
                    </a:cubicBezTo>
                    <a:cubicBezTo>
                      <a:pt x="67" y="82"/>
                      <a:pt x="67" y="84"/>
                      <a:pt x="67" y="82"/>
                    </a:cubicBezTo>
                    <a:cubicBezTo>
                      <a:pt x="68" y="81"/>
                      <a:pt x="67" y="80"/>
                      <a:pt x="67" y="80"/>
                    </a:cubicBezTo>
                    <a:cubicBezTo>
                      <a:pt x="67" y="80"/>
                      <a:pt x="68" y="80"/>
                      <a:pt x="68" y="80"/>
                    </a:cubicBezTo>
                    <a:cubicBezTo>
                      <a:pt x="68" y="79"/>
                      <a:pt x="68" y="79"/>
                      <a:pt x="68" y="79"/>
                    </a:cubicBezTo>
                    <a:cubicBezTo>
                      <a:pt x="68" y="78"/>
                      <a:pt x="68" y="78"/>
                      <a:pt x="68" y="78"/>
                    </a:cubicBezTo>
                    <a:cubicBezTo>
                      <a:pt x="67" y="78"/>
                      <a:pt x="67" y="77"/>
                      <a:pt x="67" y="77"/>
                    </a:cubicBezTo>
                    <a:cubicBezTo>
                      <a:pt x="66" y="77"/>
                      <a:pt x="66" y="77"/>
                      <a:pt x="66" y="77"/>
                    </a:cubicBezTo>
                    <a:cubicBezTo>
                      <a:pt x="66" y="77"/>
                      <a:pt x="66" y="77"/>
                      <a:pt x="65" y="77"/>
                    </a:cubicBezTo>
                    <a:cubicBezTo>
                      <a:pt x="65" y="78"/>
                      <a:pt x="65" y="77"/>
                      <a:pt x="65" y="78"/>
                    </a:cubicBezTo>
                    <a:cubicBezTo>
                      <a:pt x="64" y="78"/>
                      <a:pt x="64" y="78"/>
                      <a:pt x="63" y="78"/>
                    </a:cubicBezTo>
                    <a:cubicBezTo>
                      <a:pt x="63" y="77"/>
                      <a:pt x="63" y="78"/>
                      <a:pt x="63" y="77"/>
                    </a:cubicBezTo>
                    <a:cubicBezTo>
                      <a:pt x="62" y="76"/>
                      <a:pt x="62" y="76"/>
                      <a:pt x="61" y="75"/>
                    </a:cubicBezTo>
                    <a:cubicBezTo>
                      <a:pt x="61" y="74"/>
                      <a:pt x="61" y="75"/>
                      <a:pt x="61" y="74"/>
                    </a:cubicBezTo>
                    <a:cubicBezTo>
                      <a:pt x="61" y="73"/>
                      <a:pt x="61" y="74"/>
                      <a:pt x="61" y="73"/>
                    </a:cubicBezTo>
                    <a:cubicBezTo>
                      <a:pt x="60" y="72"/>
                      <a:pt x="59" y="72"/>
                      <a:pt x="59" y="71"/>
                    </a:cubicBezTo>
                    <a:cubicBezTo>
                      <a:pt x="60" y="70"/>
                      <a:pt x="60" y="70"/>
                      <a:pt x="60" y="70"/>
                    </a:cubicBezTo>
                    <a:cubicBezTo>
                      <a:pt x="61" y="69"/>
                      <a:pt x="61" y="69"/>
                      <a:pt x="61" y="69"/>
                    </a:cubicBezTo>
                    <a:cubicBezTo>
                      <a:pt x="61" y="70"/>
                      <a:pt x="61" y="70"/>
                      <a:pt x="61" y="70"/>
                    </a:cubicBezTo>
                    <a:cubicBezTo>
                      <a:pt x="61" y="70"/>
                      <a:pt x="61" y="71"/>
                      <a:pt x="62" y="71"/>
                    </a:cubicBezTo>
                    <a:cubicBezTo>
                      <a:pt x="62" y="72"/>
                      <a:pt x="62" y="72"/>
                      <a:pt x="62" y="72"/>
                    </a:cubicBezTo>
                    <a:cubicBezTo>
                      <a:pt x="62" y="72"/>
                      <a:pt x="62" y="73"/>
                      <a:pt x="63" y="73"/>
                    </a:cubicBezTo>
                    <a:cubicBezTo>
                      <a:pt x="63" y="73"/>
                      <a:pt x="63" y="73"/>
                      <a:pt x="63" y="74"/>
                    </a:cubicBezTo>
                    <a:cubicBezTo>
                      <a:pt x="64" y="74"/>
                      <a:pt x="64" y="75"/>
                      <a:pt x="65" y="75"/>
                    </a:cubicBezTo>
                    <a:cubicBezTo>
                      <a:pt x="65" y="75"/>
                      <a:pt x="65" y="75"/>
                      <a:pt x="66" y="75"/>
                    </a:cubicBezTo>
                    <a:cubicBezTo>
                      <a:pt x="67" y="75"/>
                      <a:pt x="68" y="76"/>
                      <a:pt x="68" y="76"/>
                    </a:cubicBezTo>
                    <a:cubicBezTo>
                      <a:pt x="69" y="76"/>
                      <a:pt x="69" y="76"/>
                      <a:pt x="70" y="76"/>
                    </a:cubicBezTo>
                    <a:cubicBezTo>
                      <a:pt x="70" y="76"/>
                      <a:pt x="69" y="76"/>
                      <a:pt x="70" y="76"/>
                    </a:cubicBezTo>
                    <a:cubicBezTo>
                      <a:pt x="71" y="76"/>
                      <a:pt x="71" y="76"/>
                      <a:pt x="72" y="76"/>
                    </a:cubicBezTo>
                    <a:cubicBezTo>
                      <a:pt x="73" y="77"/>
                      <a:pt x="72" y="76"/>
                      <a:pt x="73" y="77"/>
                    </a:cubicBezTo>
                    <a:cubicBezTo>
                      <a:pt x="74" y="78"/>
                      <a:pt x="74" y="77"/>
                      <a:pt x="75" y="78"/>
                    </a:cubicBezTo>
                    <a:cubicBezTo>
                      <a:pt x="76" y="79"/>
                      <a:pt x="76" y="79"/>
                      <a:pt x="77" y="79"/>
                    </a:cubicBezTo>
                    <a:cubicBezTo>
                      <a:pt x="77" y="79"/>
                      <a:pt x="76" y="78"/>
                      <a:pt x="77" y="79"/>
                    </a:cubicBezTo>
                    <a:cubicBezTo>
                      <a:pt x="78" y="80"/>
                      <a:pt x="78" y="80"/>
                      <a:pt x="78" y="80"/>
                    </a:cubicBezTo>
                    <a:cubicBezTo>
                      <a:pt x="80" y="81"/>
                      <a:pt x="80" y="81"/>
                      <a:pt x="80" y="81"/>
                    </a:cubicBezTo>
                    <a:cubicBezTo>
                      <a:pt x="81" y="81"/>
                      <a:pt x="81" y="81"/>
                      <a:pt x="81" y="81"/>
                    </a:cubicBezTo>
                    <a:cubicBezTo>
                      <a:pt x="81" y="82"/>
                      <a:pt x="81" y="82"/>
                      <a:pt x="81" y="82"/>
                    </a:cubicBezTo>
                    <a:cubicBezTo>
                      <a:pt x="81" y="83"/>
                      <a:pt x="81" y="83"/>
                      <a:pt x="81" y="83"/>
                    </a:cubicBezTo>
                    <a:cubicBezTo>
                      <a:pt x="81" y="83"/>
                      <a:pt x="80" y="83"/>
                      <a:pt x="81" y="84"/>
                    </a:cubicBezTo>
                    <a:cubicBezTo>
                      <a:pt x="82" y="85"/>
                      <a:pt x="82" y="86"/>
                      <a:pt x="82" y="86"/>
                    </a:cubicBezTo>
                    <a:cubicBezTo>
                      <a:pt x="82" y="86"/>
                      <a:pt x="82" y="86"/>
                      <a:pt x="83" y="87"/>
                    </a:cubicBezTo>
                    <a:cubicBezTo>
                      <a:pt x="83" y="88"/>
                      <a:pt x="83" y="88"/>
                      <a:pt x="83" y="88"/>
                    </a:cubicBezTo>
                    <a:cubicBezTo>
                      <a:pt x="83" y="88"/>
                      <a:pt x="83" y="89"/>
                      <a:pt x="83" y="90"/>
                    </a:cubicBezTo>
                    <a:cubicBezTo>
                      <a:pt x="83" y="90"/>
                      <a:pt x="83" y="92"/>
                      <a:pt x="83" y="92"/>
                    </a:cubicBezTo>
                    <a:cubicBezTo>
                      <a:pt x="83" y="92"/>
                      <a:pt x="83" y="92"/>
                      <a:pt x="84" y="92"/>
                    </a:cubicBezTo>
                    <a:cubicBezTo>
                      <a:pt x="84" y="93"/>
                      <a:pt x="84" y="93"/>
                      <a:pt x="84" y="93"/>
                    </a:cubicBezTo>
                    <a:cubicBezTo>
                      <a:pt x="84" y="93"/>
                      <a:pt x="85" y="94"/>
                      <a:pt x="85" y="94"/>
                    </a:cubicBezTo>
                    <a:cubicBezTo>
                      <a:pt x="85" y="94"/>
                      <a:pt x="85" y="94"/>
                      <a:pt x="85" y="94"/>
                    </a:cubicBezTo>
                    <a:cubicBezTo>
                      <a:pt x="86" y="94"/>
                      <a:pt x="86" y="94"/>
                      <a:pt x="86" y="94"/>
                    </a:cubicBezTo>
                    <a:cubicBezTo>
                      <a:pt x="86" y="94"/>
                      <a:pt x="86" y="94"/>
                      <a:pt x="86" y="94"/>
                    </a:cubicBezTo>
                    <a:cubicBezTo>
                      <a:pt x="87" y="94"/>
                      <a:pt x="87" y="95"/>
                      <a:pt x="87" y="94"/>
                    </a:cubicBezTo>
                    <a:cubicBezTo>
                      <a:pt x="87" y="93"/>
                      <a:pt x="87" y="92"/>
                      <a:pt x="87" y="92"/>
                    </a:cubicBezTo>
                    <a:cubicBezTo>
                      <a:pt x="87" y="92"/>
                      <a:pt x="86" y="92"/>
                      <a:pt x="87" y="92"/>
                    </a:cubicBezTo>
                    <a:cubicBezTo>
                      <a:pt x="87" y="91"/>
                      <a:pt x="87" y="91"/>
                      <a:pt x="87" y="90"/>
                    </a:cubicBezTo>
                    <a:cubicBezTo>
                      <a:pt x="87" y="90"/>
                      <a:pt x="87" y="91"/>
                      <a:pt x="87" y="90"/>
                    </a:cubicBezTo>
                    <a:cubicBezTo>
                      <a:pt x="88" y="89"/>
                      <a:pt x="88" y="90"/>
                      <a:pt x="88" y="89"/>
                    </a:cubicBezTo>
                    <a:cubicBezTo>
                      <a:pt x="88" y="87"/>
                      <a:pt x="88" y="87"/>
                      <a:pt x="89" y="86"/>
                    </a:cubicBezTo>
                    <a:cubicBezTo>
                      <a:pt x="89" y="86"/>
                      <a:pt x="89" y="86"/>
                      <a:pt x="90" y="86"/>
                    </a:cubicBezTo>
                    <a:cubicBezTo>
                      <a:pt x="90" y="85"/>
                      <a:pt x="90" y="85"/>
                      <a:pt x="90" y="85"/>
                    </a:cubicBezTo>
                    <a:cubicBezTo>
                      <a:pt x="90" y="85"/>
                      <a:pt x="91" y="85"/>
                      <a:pt x="91" y="84"/>
                    </a:cubicBezTo>
                    <a:cubicBezTo>
                      <a:pt x="92" y="84"/>
                      <a:pt x="91" y="85"/>
                      <a:pt x="92" y="84"/>
                    </a:cubicBezTo>
                    <a:cubicBezTo>
                      <a:pt x="93" y="83"/>
                      <a:pt x="93" y="83"/>
                      <a:pt x="93" y="83"/>
                    </a:cubicBezTo>
                    <a:cubicBezTo>
                      <a:pt x="94" y="83"/>
                      <a:pt x="96" y="82"/>
                      <a:pt x="96" y="82"/>
                    </a:cubicBezTo>
                    <a:cubicBezTo>
                      <a:pt x="96" y="82"/>
                      <a:pt x="95" y="81"/>
                      <a:pt x="96" y="81"/>
                    </a:cubicBezTo>
                    <a:cubicBezTo>
                      <a:pt x="97" y="81"/>
                      <a:pt x="96" y="81"/>
                      <a:pt x="97" y="81"/>
                    </a:cubicBezTo>
                    <a:cubicBezTo>
                      <a:pt x="97" y="81"/>
                      <a:pt x="96" y="80"/>
                      <a:pt x="97" y="81"/>
                    </a:cubicBezTo>
                    <a:cubicBezTo>
                      <a:pt x="98" y="82"/>
                      <a:pt x="98" y="82"/>
                      <a:pt x="99" y="82"/>
                    </a:cubicBezTo>
                    <a:cubicBezTo>
                      <a:pt x="100" y="83"/>
                      <a:pt x="99" y="82"/>
                      <a:pt x="100" y="83"/>
                    </a:cubicBezTo>
                    <a:cubicBezTo>
                      <a:pt x="100" y="84"/>
                      <a:pt x="100" y="85"/>
                      <a:pt x="100" y="85"/>
                    </a:cubicBezTo>
                    <a:cubicBezTo>
                      <a:pt x="101" y="86"/>
                      <a:pt x="101" y="86"/>
                      <a:pt x="101" y="86"/>
                    </a:cubicBezTo>
                    <a:cubicBezTo>
                      <a:pt x="102" y="86"/>
                      <a:pt x="102" y="86"/>
                      <a:pt x="102" y="86"/>
                    </a:cubicBezTo>
                    <a:cubicBezTo>
                      <a:pt x="102" y="86"/>
                      <a:pt x="102" y="86"/>
                      <a:pt x="102" y="87"/>
                    </a:cubicBezTo>
                    <a:cubicBezTo>
                      <a:pt x="102" y="87"/>
                      <a:pt x="101" y="88"/>
                      <a:pt x="102" y="88"/>
                    </a:cubicBezTo>
                    <a:cubicBezTo>
                      <a:pt x="103" y="89"/>
                      <a:pt x="103" y="89"/>
                      <a:pt x="103" y="89"/>
                    </a:cubicBezTo>
                    <a:cubicBezTo>
                      <a:pt x="103" y="89"/>
                      <a:pt x="104" y="91"/>
                      <a:pt x="104" y="91"/>
                    </a:cubicBezTo>
                    <a:cubicBezTo>
                      <a:pt x="104" y="92"/>
                      <a:pt x="104" y="92"/>
                      <a:pt x="104" y="92"/>
                    </a:cubicBezTo>
                    <a:cubicBezTo>
                      <a:pt x="104" y="92"/>
                      <a:pt x="104" y="93"/>
                      <a:pt x="104" y="93"/>
                    </a:cubicBezTo>
                    <a:cubicBezTo>
                      <a:pt x="104" y="94"/>
                      <a:pt x="103" y="93"/>
                      <a:pt x="104" y="94"/>
                    </a:cubicBezTo>
                    <a:cubicBezTo>
                      <a:pt x="105" y="95"/>
                      <a:pt x="105" y="94"/>
                      <a:pt x="105" y="95"/>
                    </a:cubicBezTo>
                    <a:cubicBezTo>
                      <a:pt x="105" y="96"/>
                      <a:pt x="105" y="96"/>
                      <a:pt x="106" y="97"/>
                    </a:cubicBezTo>
                    <a:cubicBezTo>
                      <a:pt x="106" y="97"/>
                      <a:pt x="106" y="97"/>
                      <a:pt x="106" y="97"/>
                    </a:cubicBezTo>
                    <a:cubicBezTo>
                      <a:pt x="107" y="98"/>
                      <a:pt x="107" y="98"/>
                      <a:pt x="107" y="98"/>
                    </a:cubicBezTo>
                    <a:cubicBezTo>
                      <a:pt x="107" y="98"/>
                      <a:pt x="107" y="98"/>
                      <a:pt x="108" y="98"/>
                    </a:cubicBezTo>
                    <a:cubicBezTo>
                      <a:pt x="109" y="99"/>
                      <a:pt x="109" y="100"/>
                      <a:pt x="109" y="99"/>
                    </a:cubicBezTo>
                    <a:cubicBezTo>
                      <a:pt x="110" y="99"/>
                      <a:pt x="110" y="100"/>
                      <a:pt x="110" y="99"/>
                    </a:cubicBezTo>
                    <a:cubicBezTo>
                      <a:pt x="109" y="98"/>
                      <a:pt x="109" y="98"/>
                      <a:pt x="108" y="98"/>
                    </a:cubicBezTo>
                    <a:cubicBezTo>
                      <a:pt x="108" y="97"/>
                      <a:pt x="108" y="97"/>
                      <a:pt x="107" y="97"/>
                    </a:cubicBezTo>
                    <a:cubicBezTo>
                      <a:pt x="107" y="96"/>
                      <a:pt x="107" y="96"/>
                      <a:pt x="107" y="95"/>
                    </a:cubicBezTo>
                    <a:cubicBezTo>
                      <a:pt x="107" y="95"/>
                      <a:pt x="106" y="96"/>
                      <a:pt x="106" y="95"/>
                    </a:cubicBezTo>
                    <a:cubicBezTo>
                      <a:pt x="106" y="94"/>
                      <a:pt x="106" y="94"/>
                      <a:pt x="106" y="93"/>
                    </a:cubicBezTo>
                    <a:cubicBezTo>
                      <a:pt x="106" y="91"/>
                      <a:pt x="106" y="91"/>
                      <a:pt x="106" y="91"/>
                    </a:cubicBezTo>
                    <a:cubicBezTo>
                      <a:pt x="106" y="90"/>
                      <a:pt x="106" y="90"/>
                      <a:pt x="106" y="90"/>
                    </a:cubicBezTo>
                    <a:cubicBezTo>
                      <a:pt x="106" y="90"/>
                      <a:pt x="106" y="89"/>
                      <a:pt x="107" y="90"/>
                    </a:cubicBezTo>
                    <a:cubicBezTo>
                      <a:pt x="107" y="90"/>
                      <a:pt x="108" y="91"/>
                      <a:pt x="108" y="91"/>
                    </a:cubicBezTo>
                    <a:cubicBezTo>
                      <a:pt x="108" y="91"/>
                      <a:pt x="109" y="92"/>
                      <a:pt x="109" y="92"/>
                    </a:cubicBezTo>
                    <a:cubicBezTo>
                      <a:pt x="109" y="92"/>
                      <a:pt x="109" y="92"/>
                      <a:pt x="109" y="92"/>
                    </a:cubicBezTo>
                    <a:cubicBezTo>
                      <a:pt x="109" y="92"/>
                      <a:pt x="109" y="93"/>
                      <a:pt x="110" y="93"/>
                    </a:cubicBezTo>
                    <a:cubicBezTo>
                      <a:pt x="111" y="93"/>
                      <a:pt x="112" y="92"/>
                      <a:pt x="112" y="92"/>
                    </a:cubicBezTo>
                    <a:cubicBezTo>
                      <a:pt x="112" y="92"/>
                      <a:pt x="113" y="93"/>
                      <a:pt x="113" y="92"/>
                    </a:cubicBezTo>
                    <a:cubicBezTo>
                      <a:pt x="113" y="92"/>
                      <a:pt x="112" y="92"/>
                      <a:pt x="113" y="91"/>
                    </a:cubicBezTo>
                    <a:cubicBezTo>
                      <a:pt x="114" y="91"/>
                      <a:pt x="114" y="90"/>
                      <a:pt x="114" y="90"/>
                    </a:cubicBezTo>
                    <a:cubicBezTo>
                      <a:pt x="114" y="89"/>
                      <a:pt x="114" y="89"/>
                      <a:pt x="114" y="88"/>
                    </a:cubicBezTo>
                    <a:cubicBezTo>
                      <a:pt x="114" y="88"/>
                      <a:pt x="114" y="87"/>
                      <a:pt x="113" y="87"/>
                    </a:cubicBezTo>
                    <a:cubicBezTo>
                      <a:pt x="113" y="87"/>
                      <a:pt x="113" y="87"/>
                      <a:pt x="113" y="86"/>
                    </a:cubicBezTo>
                    <a:cubicBezTo>
                      <a:pt x="113" y="86"/>
                      <a:pt x="112" y="85"/>
                      <a:pt x="112" y="84"/>
                    </a:cubicBezTo>
                    <a:cubicBezTo>
                      <a:pt x="112" y="83"/>
                      <a:pt x="112" y="85"/>
                      <a:pt x="112" y="83"/>
                    </a:cubicBezTo>
                    <a:cubicBezTo>
                      <a:pt x="113" y="82"/>
                      <a:pt x="112" y="83"/>
                      <a:pt x="113" y="82"/>
                    </a:cubicBezTo>
                    <a:cubicBezTo>
                      <a:pt x="113" y="82"/>
                      <a:pt x="114" y="81"/>
                      <a:pt x="114" y="81"/>
                    </a:cubicBezTo>
                    <a:cubicBezTo>
                      <a:pt x="115" y="81"/>
                      <a:pt x="115" y="81"/>
                      <a:pt x="115" y="81"/>
                    </a:cubicBezTo>
                    <a:cubicBezTo>
                      <a:pt x="116" y="81"/>
                      <a:pt x="115" y="81"/>
                      <a:pt x="116" y="81"/>
                    </a:cubicBezTo>
                    <a:cubicBezTo>
                      <a:pt x="117" y="81"/>
                      <a:pt x="117" y="81"/>
                      <a:pt x="118" y="81"/>
                    </a:cubicBezTo>
                    <a:cubicBezTo>
                      <a:pt x="119" y="80"/>
                      <a:pt x="119" y="80"/>
                      <a:pt x="119" y="80"/>
                    </a:cubicBezTo>
                    <a:cubicBezTo>
                      <a:pt x="120" y="80"/>
                      <a:pt x="120" y="80"/>
                      <a:pt x="121" y="80"/>
                    </a:cubicBezTo>
                    <a:cubicBezTo>
                      <a:pt x="121" y="79"/>
                      <a:pt x="122" y="79"/>
                      <a:pt x="122" y="79"/>
                    </a:cubicBezTo>
                    <a:cubicBezTo>
                      <a:pt x="122" y="78"/>
                      <a:pt x="123" y="78"/>
                      <a:pt x="123" y="78"/>
                    </a:cubicBezTo>
                    <a:cubicBezTo>
                      <a:pt x="123" y="78"/>
                      <a:pt x="122" y="78"/>
                      <a:pt x="124" y="77"/>
                    </a:cubicBezTo>
                    <a:cubicBezTo>
                      <a:pt x="125" y="76"/>
                      <a:pt x="125" y="76"/>
                      <a:pt x="125" y="76"/>
                    </a:cubicBezTo>
                    <a:cubicBezTo>
                      <a:pt x="125" y="76"/>
                      <a:pt x="126" y="75"/>
                      <a:pt x="126" y="74"/>
                    </a:cubicBezTo>
                    <a:cubicBezTo>
                      <a:pt x="126" y="74"/>
                      <a:pt x="126" y="74"/>
                      <a:pt x="126" y="73"/>
                    </a:cubicBezTo>
                    <a:cubicBezTo>
                      <a:pt x="126" y="73"/>
                      <a:pt x="126" y="72"/>
                      <a:pt x="126" y="72"/>
                    </a:cubicBezTo>
                    <a:cubicBezTo>
                      <a:pt x="126" y="71"/>
                      <a:pt x="126" y="71"/>
                      <a:pt x="126" y="71"/>
                    </a:cubicBezTo>
                    <a:cubicBezTo>
                      <a:pt x="126" y="70"/>
                      <a:pt x="126" y="69"/>
                      <a:pt x="126" y="69"/>
                    </a:cubicBezTo>
                    <a:cubicBezTo>
                      <a:pt x="126" y="69"/>
                      <a:pt x="125" y="68"/>
                      <a:pt x="125" y="68"/>
                    </a:cubicBezTo>
                    <a:cubicBezTo>
                      <a:pt x="126" y="67"/>
                      <a:pt x="127" y="66"/>
                      <a:pt x="126" y="66"/>
                    </a:cubicBezTo>
                    <a:cubicBezTo>
                      <a:pt x="125" y="65"/>
                      <a:pt x="125" y="66"/>
                      <a:pt x="125" y="65"/>
                    </a:cubicBezTo>
                    <a:cubicBezTo>
                      <a:pt x="125" y="64"/>
                      <a:pt x="126" y="63"/>
                      <a:pt x="126" y="63"/>
                    </a:cubicBezTo>
                    <a:cubicBezTo>
                      <a:pt x="126" y="62"/>
                      <a:pt x="126" y="62"/>
                      <a:pt x="126" y="62"/>
                    </a:cubicBezTo>
                    <a:cubicBezTo>
                      <a:pt x="126" y="62"/>
                      <a:pt x="127" y="62"/>
                      <a:pt x="127" y="62"/>
                    </a:cubicBezTo>
                    <a:cubicBezTo>
                      <a:pt x="127" y="62"/>
                      <a:pt x="127" y="61"/>
                      <a:pt x="127" y="62"/>
                    </a:cubicBezTo>
                    <a:cubicBezTo>
                      <a:pt x="128" y="63"/>
                      <a:pt x="128" y="63"/>
                      <a:pt x="128" y="63"/>
                    </a:cubicBezTo>
                    <a:cubicBezTo>
                      <a:pt x="128" y="63"/>
                      <a:pt x="129" y="63"/>
                      <a:pt x="129" y="63"/>
                    </a:cubicBezTo>
                    <a:cubicBezTo>
                      <a:pt x="129" y="64"/>
                      <a:pt x="129" y="64"/>
                      <a:pt x="130" y="65"/>
                    </a:cubicBezTo>
                    <a:cubicBezTo>
                      <a:pt x="130" y="65"/>
                      <a:pt x="129" y="66"/>
                      <a:pt x="130" y="66"/>
                    </a:cubicBezTo>
                    <a:cubicBezTo>
                      <a:pt x="130" y="67"/>
                      <a:pt x="131" y="67"/>
                      <a:pt x="131" y="67"/>
                    </a:cubicBezTo>
                    <a:cubicBezTo>
                      <a:pt x="131" y="67"/>
                      <a:pt x="131" y="68"/>
                      <a:pt x="132" y="68"/>
                    </a:cubicBezTo>
                    <a:cubicBezTo>
                      <a:pt x="132" y="67"/>
                      <a:pt x="132" y="68"/>
                      <a:pt x="132" y="67"/>
                    </a:cubicBezTo>
                    <a:cubicBezTo>
                      <a:pt x="133" y="67"/>
                      <a:pt x="133" y="66"/>
                      <a:pt x="133" y="66"/>
                    </a:cubicBezTo>
                    <a:cubicBezTo>
                      <a:pt x="133" y="65"/>
                      <a:pt x="133" y="65"/>
                      <a:pt x="133" y="64"/>
                    </a:cubicBezTo>
                    <a:cubicBezTo>
                      <a:pt x="133" y="64"/>
                      <a:pt x="132" y="65"/>
                      <a:pt x="133" y="64"/>
                    </a:cubicBezTo>
                    <a:cubicBezTo>
                      <a:pt x="133" y="63"/>
                      <a:pt x="132" y="64"/>
                      <a:pt x="133" y="63"/>
                    </a:cubicBezTo>
                    <a:cubicBezTo>
                      <a:pt x="134" y="62"/>
                      <a:pt x="134" y="62"/>
                      <a:pt x="134" y="62"/>
                    </a:cubicBezTo>
                    <a:cubicBezTo>
                      <a:pt x="134" y="62"/>
                      <a:pt x="136" y="60"/>
                      <a:pt x="136" y="60"/>
                    </a:cubicBezTo>
                    <a:cubicBezTo>
                      <a:pt x="137" y="59"/>
                      <a:pt x="137" y="59"/>
                      <a:pt x="138" y="59"/>
                    </a:cubicBezTo>
                    <a:cubicBezTo>
                      <a:pt x="138" y="59"/>
                      <a:pt x="138" y="59"/>
                      <a:pt x="139" y="59"/>
                    </a:cubicBezTo>
                    <a:cubicBezTo>
                      <a:pt x="140" y="58"/>
                      <a:pt x="140" y="58"/>
                      <a:pt x="140" y="57"/>
                    </a:cubicBezTo>
                    <a:cubicBezTo>
                      <a:pt x="140" y="57"/>
                      <a:pt x="140" y="57"/>
                      <a:pt x="141" y="57"/>
                    </a:cubicBezTo>
                    <a:cubicBezTo>
                      <a:pt x="142" y="56"/>
                      <a:pt x="141" y="56"/>
                      <a:pt x="142" y="55"/>
                    </a:cubicBezTo>
                    <a:cubicBezTo>
                      <a:pt x="142" y="54"/>
                      <a:pt x="142" y="54"/>
                      <a:pt x="143" y="54"/>
                    </a:cubicBezTo>
                    <a:cubicBezTo>
                      <a:pt x="143" y="53"/>
                      <a:pt x="143" y="53"/>
                      <a:pt x="143" y="52"/>
                    </a:cubicBezTo>
                    <a:cubicBezTo>
                      <a:pt x="144" y="52"/>
                      <a:pt x="143" y="51"/>
                      <a:pt x="143" y="50"/>
                    </a:cubicBezTo>
                    <a:cubicBezTo>
                      <a:pt x="144" y="50"/>
                      <a:pt x="145" y="49"/>
                      <a:pt x="145" y="49"/>
                    </a:cubicBezTo>
                    <a:cubicBezTo>
                      <a:pt x="145" y="49"/>
                      <a:pt x="145" y="48"/>
                      <a:pt x="145" y="49"/>
                    </a:cubicBezTo>
                    <a:cubicBezTo>
                      <a:pt x="146" y="50"/>
                      <a:pt x="146" y="50"/>
                      <a:pt x="146" y="50"/>
                    </a:cubicBezTo>
                    <a:cubicBezTo>
                      <a:pt x="146" y="51"/>
                      <a:pt x="146" y="51"/>
                      <a:pt x="146" y="51"/>
                    </a:cubicBezTo>
                    <a:cubicBezTo>
                      <a:pt x="146" y="51"/>
                      <a:pt x="146" y="52"/>
                      <a:pt x="146" y="52"/>
                    </a:cubicBezTo>
                    <a:cubicBezTo>
                      <a:pt x="146" y="53"/>
                      <a:pt x="146" y="54"/>
                      <a:pt x="146" y="54"/>
                    </a:cubicBezTo>
                    <a:cubicBezTo>
                      <a:pt x="146" y="54"/>
                      <a:pt x="146" y="54"/>
                      <a:pt x="146" y="54"/>
                    </a:cubicBezTo>
                    <a:cubicBezTo>
                      <a:pt x="146" y="54"/>
                      <a:pt x="147" y="53"/>
                      <a:pt x="147" y="53"/>
                    </a:cubicBezTo>
                    <a:cubicBezTo>
                      <a:pt x="147" y="52"/>
                      <a:pt x="147" y="53"/>
                      <a:pt x="147" y="52"/>
                    </a:cubicBezTo>
                    <a:cubicBezTo>
                      <a:pt x="147" y="50"/>
                      <a:pt x="147" y="51"/>
                      <a:pt x="147" y="50"/>
                    </a:cubicBezTo>
                    <a:cubicBezTo>
                      <a:pt x="147" y="49"/>
                      <a:pt x="147" y="50"/>
                      <a:pt x="147" y="49"/>
                    </a:cubicBezTo>
                    <a:cubicBezTo>
                      <a:pt x="148" y="47"/>
                      <a:pt x="147" y="48"/>
                      <a:pt x="147" y="47"/>
                    </a:cubicBezTo>
                    <a:cubicBezTo>
                      <a:pt x="147" y="46"/>
                      <a:pt x="148" y="47"/>
                      <a:pt x="147" y="46"/>
                    </a:cubicBezTo>
                    <a:cubicBezTo>
                      <a:pt x="147" y="45"/>
                      <a:pt x="147" y="45"/>
                      <a:pt x="147" y="45"/>
                    </a:cubicBezTo>
                    <a:cubicBezTo>
                      <a:pt x="147" y="45"/>
                      <a:pt x="146" y="45"/>
                      <a:pt x="145" y="45"/>
                    </a:cubicBezTo>
                    <a:cubicBezTo>
                      <a:pt x="145" y="44"/>
                      <a:pt x="144" y="44"/>
                      <a:pt x="144" y="44"/>
                    </a:cubicBezTo>
                    <a:cubicBezTo>
                      <a:pt x="143" y="43"/>
                      <a:pt x="142" y="43"/>
                      <a:pt x="142" y="43"/>
                    </a:cubicBezTo>
                    <a:cubicBezTo>
                      <a:pt x="142" y="43"/>
                      <a:pt x="141" y="42"/>
                      <a:pt x="141" y="42"/>
                    </a:cubicBezTo>
                    <a:cubicBezTo>
                      <a:pt x="141" y="41"/>
                      <a:pt x="141" y="41"/>
                      <a:pt x="142" y="40"/>
                    </a:cubicBezTo>
                    <a:cubicBezTo>
                      <a:pt x="142" y="40"/>
                      <a:pt x="143" y="40"/>
                      <a:pt x="143" y="39"/>
                    </a:cubicBezTo>
                    <a:cubicBezTo>
                      <a:pt x="143" y="39"/>
                      <a:pt x="143" y="39"/>
                      <a:pt x="144" y="38"/>
                    </a:cubicBezTo>
                    <a:cubicBezTo>
                      <a:pt x="144" y="38"/>
                      <a:pt x="144" y="37"/>
                      <a:pt x="145" y="37"/>
                    </a:cubicBezTo>
                    <a:cubicBezTo>
                      <a:pt x="146" y="37"/>
                      <a:pt x="146" y="37"/>
                      <a:pt x="147" y="37"/>
                    </a:cubicBezTo>
                    <a:cubicBezTo>
                      <a:pt x="147" y="36"/>
                      <a:pt x="148" y="36"/>
                      <a:pt x="148" y="36"/>
                    </a:cubicBezTo>
                    <a:cubicBezTo>
                      <a:pt x="148" y="36"/>
                      <a:pt x="149" y="36"/>
                      <a:pt x="149" y="36"/>
                    </a:cubicBezTo>
                    <a:cubicBezTo>
                      <a:pt x="149" y="36"/>
                      <a:pt x="149" y="35"/>
                      <a:pt x="150" y="36"/>
                    </a:cubicBezTo>
                    <a:cubicBezTo>
                      <a:pt x="150" y="36"/>
                      <a:pt x="151" y="36"/>
                      <a:pt x="151" y="36"/>
                    </a:cubicBezTo>
                    <a:cubicBezTo>
                      <a:pt x="151" y="36"/>
                      <a:pt x="151" y="37"/>
                      <a:pt x="152" y="37"/>
                    </a:cubicBezTo>
                    <a:cubicBezTo>
                      <a:pt x="152" y="37"/>
                      <a:pt x="153" y="37"/>
                      <a:pt x="153" y="36"/>
                    </a:cubicBezTo>
                    <a:cubicBezTo>
                      <a:pt x="154" y="36"/>
                      <a:pt x="153" y="36"/>
                      <a:pt x="155" y="36"/>
                    </a:cubicBezTo>
                    <a:cubicBezTo>
                      <a:pt x="156" y="35"/>
                      <a:pt x="155" y="37"/>
                      <a:pt x="156" y="36"/>
                    </a:cubicBezTo>
                    <a:cubicBezTo>
                      <a:pt x="157" y="35"/>
                      <a:pt x="157" y="35"/>
                      <a:pt x="158" y="34"/>
                    </a:cubicBezTo>
                    <a:cubicBezTo>
                      <a:pt x="159" y="33"/>
                      <a:pt x="159" y="33"/>
                      <a:pt x="159" y="33"/>
                    </a:cubicBezTo>
                    <a:cubicBezTo>
                      <a:pt x="160" y="33"/>
                      <a:pt x="160" y="33"/>
                      <a:pt x="161" y="33"/>
                    </a:cubicBezTo>
                    <a:cubicBezTo>
                      <a:pt x="161" y="33"/>
                      <a:pt x="162" y="32"/>
                      <a:pt x="161" y="33"/>
                    </a:cubicBezTo>
                    <a:cubicBezTo>
                      <a:pt x="161" y="34"/>
                      <a:pt x="162" y="35"/>
                      <a:pt x="161" y="36"/>
                    </a:cubicBezTo>
                    <a:cubicBezTo>
                      <a:pt x="160" y="36"/>
                      <a:pt x="160" y="36"/>
                      <a:pt x="160" y="37"/>
                    </a:cubicBezTo>
                    <a:cubicBezTo>
                      <a:pt x="160" y="37"/>
                      <a:pt x="159" y="38"/>
                      <a:pt x="159" y="38"/>
                    </a:cubicBezTo>
                    <a:cubicBezTo>
                      <a:pt x="159" y="38"/>
                      <a:pt x="159" y="39"/>
                      <a:pt x="159" y="39"/>
                    </a:cubicBezTo>
                    <a:cubicBezTo>
                      <a:pt x="158" y="40"/>
                      <a:pt x="158" y="41"/>
                      <a:pt x="159" y="42"/>
                    </a:cubicBezTo>
                    <a:cubicBezTo>
                      <a:pt x="159" y="43"/>
                      <a:pt x="158" y="41"/>
                      <a:pt x="158" y="43"/>
                    </a:cubicBezTo>
                    <a:cubicBezTo>
                      <a:pt x="158" y="45"/>
                      <a:pt x="158" y="46"/>
                      <a:pt x="158" y="47"/>
                    </a:cubicBezTo>
                    <a:cubicBezTo>
                      <a:pt x="158" y="47"/>
                      <a:pt x="158" y="48"/>
                      <a:pt x="158" y="48"/>
                    </a:cubicBezTo>
                    <a:cubicBezTo>
                      <a:pt x="160" y="48"/>
                      <a:pt x="160" y="48"/>
                      <a:pt x="160" y="48"/>
                    </a:cubicBezTo>
                    <a:cubicBezTo>
                      <a:pt x="160" y="47"/>
                      <a:pt x="160" y="46"/>
                      <a:pt x="161" y="46"/>
                    </a:cubicBezTo>
                    <a:cubicBezTo>
                      <a:pt x="161" y="45"/>
                      <a:pt x="161" y="47"/>
                      <a:pt x="161" y="45"/>
                    </a:cubicBezTo>
                    <a:cubicBezTo>
                      <a:pt x="161" y="44"/>
                      <a:pt x="161" y="43"/>
                      <a:pt x="161" y="43"/>
                    </a:cubicBezTo>
                    <a:cubicBezTo>
                      <a:pt x="162" y="42"/>
                      <a:pt x="163" y="43"/>
                      <a:pt x="163" y="42"/>
                    </a:cubicBezTo>
                    <a:cubicBezTo>
                      <a:pt x="163" y="41"/>
                      <a:pt x="163" y="41"/>
                      <a:pt x="163" y="40"/>
                    </a:cubicBezTo>
                    <a:cubicBezTo>
                      <a:pt x="163" y="39"/>
                      <a:pt x="164" y="38"/>
                      <a:pt x="164" y="37"/>
                    </a:cubicBezTo>
                    <a:cubicBezTo>
                      <a:pt x="165" y="37"/>
                      <a:pt x="165" y="37"/>
                      <a:pt x="166" y="36"/>
                    </a:cubicBezTo>
                    <a:cubicBezTo>
                      <a:pt x="166" y="36"/>
                      <a:pt x="165" y="37"/>
                      <a:pt x="166" y="36"/>
                    </a:cubicBezTo>
                    <a:cubicBezTo>
                      <a:pt x="167" y="35"/>
                      <a:pt x="167" y="35"/>
                      <a:pt x="167" y="35"/>
                    </a:cubicBezTo>
                    <a:cubicBezTo>
                      <a:pt x="168" y="34"/>
                      <a:pt x="169" y="34"/>
                      <a:pt x="170" y="34"/>
                    </a:cubicBezTo>
                    <a:cubicBezTo>
                      <a:pt x="170" y="34"/>
                      <a:pt x="170" y="34"/>
                      <a:pt x="170" y="34"/>
                    </a:cubicBezTo>
                    <a:cubicBezTo>
                      <a:pt x="170" y="34"/>
                      <a:pt x="170" y="34"/>
                      <a:pt x="171" y="33"/>
                    </a:cubicBezTo>
                    <a:cubicBezTo>
                      <a:pt x="172" y="33"/>
                      <a:pt x="173" y="32"/>
                      <a:pt x="173" y="32"/>
                    </a:cubicBezTo>
                    <a:cubicBezTo>
                      <a:pt x="173" y="29"/>
                      <a:pt x="173" y="29"/>
                      <a:pt x="173" y="29"/>
                    </a:cubicBezTo>
                    <a:cubicBezTo>
                      <a:pt x="173" y="29"/>
                      <a:pt x="173" y="30"/>
                      <a:pt x="174" y="29"/>
                    </a:cubicBezTo>
                    <a:cubicBezTo>
                      <a:pt x="175" y="29"/>
                      <a:pt x="174" y="30"/>
                      <a:pt x="175" y="29"/>
                    </a:cubicBezTo>
                    <a:cubicBezTo>
                      <a:pt x="177" y="27"/>
                      <a:pt x="177" y="28"/>
                      <a:pt x="178" y="27"/>
                    </a:cubicBezTo>
                    <a:cubicBezTo>
                      <a:pt x="178" y="27"/>
                      <a:pt x="178" y="27"/>
                      <a:pt x="179" y="27"/>
                    </a:cubicBezTo>
                    <a:cubicBezTo>
                      <a:pt x="180" y="26"/>
                      <a:pt x="180" y="26"/>
                      <a:pt x="181" y="26"/>
                    </a:cubicBezTo>
                    <a:cubicBezTo>
                      <a:pt x="181" y="26"/>
                      <a:pt x="180" y="25"/>
                      <a:pt x="181" y="25"/>
                    </a:cubicBezTo>
                    <a:cubicBezTo>
                      <a:pt x="182" y="24"/>
                      <a:pt x="182" y="24"/>
                      <a:pt x="183" y="24"/>
                    </a:cubicBezTo>
                    <a:cubicBezTo>
                      <a:pt x="183" y="23"/>
                      <a:pt x="183" y="22"/>
                      <a:pt x="184" y="22"/>
                    </a:cubicBezTo>
                    <a:cubicBezTo>
                      <a:pt x="185" y="21"/>
                      <a:pt x="185" y="21"/>
                      <a:pt x="185" y="21"/>
                    </a:cubicBezTo>
                    <a:cubicBezTo>
                      <a:pt x="185" y="20"/>
                      <a:pt x="185" y="20"/>
                      <a:pt x="186" y="19"/>
                    </a:cubicBezTo>
                    <a:cubicBezTo>
                      <a:pt x="187" y="19"/>
                      <a:pt x="186" y="18"/>
                      <a:pt x="187" y="18"/>
                    </a:cubicBezTo>
                    <a:cubicBezTo>
                      <a:pt x="187" y="17"/>
                      <a:pt x="187" y="16"/>
                      <a:pt x="188" y="16"/>
                    </a:cubicBezTo>
                    <a:cubicBezTo>
                      <a:pt x="188" y="16"/>
                      <a:pt x="187" y="14"/>
                      <a:pt x="187" y="14"/>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9" name="Freeform 175"/>
              <p:cNvSpPr>
                <a:spLocks/>
              </p:cNvSpPr>
              <p:nvPr/>
            </p:nvSpPr>
            <p:spPr bwMode="auto">
              <a:xfrm>
                <a:off x="2799073" y="4587239"/>
                <a:ext cx="63500" cy="41910"/>
              </a:xfrm>
              <a:custGeom>
                <a:avLst/>
                <a:gdLst/>
                <a:ahLst/>
                <a:cxnLst>
                  <a:cxn ang="0">
                    <a:pos x="19" y="14"/>
                  </a:cxn>
                  <a:cxn ang="0">
                    <a:pos x="22" y="13"/>
                  </a:cxn>
                  <a:cxn ang="0">
                    <a:pos x="21" y="13"/>
                  </a:cxn>
                  <a:cxn ang="0">
                    <a:pos x="19" y="13"/>
                  </a:cxn>
                  <a:cxn ang="0">
                    <a:pos x="17" y="13"/>
                  </a:cxn>
                  <a:cxn ang="0">
                    <a:pos x="15" y="12"/>
                  </a:cxn>
                  <a:cxn ang="0">
                    <a:pos x="13" y="11"/>
                  </a:cxn>
                  <a:cxn ang="0">
                    <a:pos x="11" y="10"/>
                  </a:cxn>
                  <a:cxn ang="0">
                    <a:pos x="9" y="8"/>
                  </a:cxn>
                  <a:cxn ang="0">
                    <a:pos x="8" y="7"/>
                  </a:cxn>
                  <a:cxn ang="0">
                    <a:pos x="7" y="6"/>
                  </a:cxn>
                  <a:cxn ang="0">
                    <a:pos x="6" y="5"/>
                  </a:cxn>
                  <a:cxn ang="0">
                    <a:pos x="5" y="3"/>
                  </a:cxn>
                  <a:cxn ang="0">
                    <a:pos x="3" y="1"/>
                  </a:cxn>
                  <a:cxn ang="0">
                    <a:pos x="3" y="1"/>
                  </a:cxn>
                  <a:cxn ang="0">
                    <a:pos x="2" y="0"/>
                  </a:cxn>
                  <a:cxn ang="0">
                    <a:pos x="0" y="2"/>
                  </a:cxn>
                  <a:cxn ang="0">
                    <a:pos x="1" y="3"/>
                  </a:cxn>
                  <a:cxn ang="0">
                    <a:pos x="1" y="5"/>
                  </a:cxn>
                  <a:cxn ang="0">
                    <a:pos x="2" y="7"/>
                  </a:cxn>
                  <a:cxn ang="0">
                    <a:pos x="5" y="9"/>
                  </a:cxn>
                  <a:cxn ang="0">
                    <a:pos x="6" y="11"/>
                  </a:cxn>
                  <a:cxn ang="0">
                    <a:pos x="9" y="12"/>
                  </a:cxn>
                  <a:cxn ang="0">
                    <a:pos x="12" y="13"/>
                  </a:cxn>
                  <a:cxn ang="0">
                    <a:pos x="15" y="13"/>
                  </a:cxn>
                  <a:cxn ang="0">
                    <a:pos x="17" y="14"/>
                  </a:cxn>
                  <a:cxn ang="0">
                    <a:pos x="19" y="14"/>
                  </a:cxn>
                </a:cxnLst>
                <a:rect l="0" t="0" r="r" b="b"/>
                <a:pathLst>
                  <a:path w="23" h="15">
                    <a:moveTo>
                      <a:pt x="19" y="14"/>
                    </a:moveTo>
                    <a:cubicBezTo>
                      <a:pt x="19" y="14"/>
                      <a:pt x="23" y="13"/>
                      <a:pt x="22" y="13"/>
                    </a:cubicBezTo>
                    <a:cubicBezTo>
                      <a:pt x="22" y="13"/>
                      <a:pt x="22" y="13"/>
                      <a:pt x="21" y="13"/>
                    </a:cubicBezTo>
                    <a:cubicBezTo>
                      <a:pt x="21" y="13"/>
                      <a:pt x="20" y="13"/>
                      <a:pt x="19" y="13"/>
                    </a:cubicBezTo>
                    <a:cubicBezTo>
                      <a:pt x="18" y="13"/>
                      <a:pt x="18" y="13"/>
                      <a:pt x="17" y="13"/>
                    </a:cubicBezTo>
                    <a:cubicBezTo>
                      <a:pt x="16" y="13"/>
                      <a:pt x="16" y="12"/>
                      <a:pt x="15" y="12"/>
                    </a:cubicBezTo>
                    <a:cubicBezTo>
                      <a:pt x="14" y="11"/>
                      <a:pt x="14" y="12"/>
                      <a:pt x="13" y="11"/>
                    </a:cubicBezTo>
                    <a:cubicBezTo>
                      <a:pt x="11" y="11"/>
                      <a:pt x="12" y="11"/>
                      <a:pt x="11" y="10"/>
                    </a:cubicBezTo>
                    <a:cubicBezTo>
                      <a:pt x="10" y="9"/>
                      <a:pt x="10" y="9"/>
                      <a:pt x="9" y="8"/>
                    </a:cubicBezTo>
                    <a:cubicBezTo>
                      <a:pt x="8" y="8"/>
                      <a:pt x="9" y="8"/>
                      <a:pt x="8" y="7"/>
                    </a:cubicBezTo>
                    <a:cubicBezTo>
                      <a:pt x="8" y="7"/>
                      <a:pt x="8" y="7"/>
                      <a:pt x="7" y="6"/>
                    </a:cubicBezTo>
                    <a:cubicBezTo>
                      <a:pt x="6" y="6"/>
                      <a:pt x="7" y="5"/>
                      <a:pt x="6" y="5"/>
                    </a:cubicBezTo>
                    <a:cubicBezTo>
                      <a:pt x="6" y="4"/>
                      <a:pt x="6" y="4"/>
                      <a:pt x="5" y="3"/>
                    </a:cubicBezTo>
                    <a:cubicBezTo>
                      <a:pt x="4" y="2"/>
                      <a:pt x="4" y="2"/>
                      <a:pt x="3" y="1"/>
                    </a:cubicBezTo>
                    <a:cubicBezTo>
                      <a:pt x="3" y="1"/>
                      <a:pt x="3" y="1"/>
                      <a:pt x="3" y="1"/>
                    </a:cubicBezTo>
                    <a:cubicBezTo>
                      <a:pt x="2" y="0"/>
                      <a:pt x="2" y="0"/>
                      <a:pt x="2" y="0"/>
                    </a:cubicBezTo>
                    <a:cubicBezTo>
                      <a:pt x="0" y="2"/>
                      <a:pt x="0" y="2"/>
                      <a:pt x="0" y="2"/>
                    </a:cubicBezTo>
                    <a:cubicBezTo>
                      <a:pt x="0" y="2"/>
                      <a:pt x="1" y="2"/>
                      <a:pt x="1" y="3"/>
                    </a:cubicBezTo>
                    <a:cubicBezTo>
                      <a:pt x="2" y="4"/>
                      <a:pt x="1" y="4"/>
                      <a:pt x="1" y="5"/>
                    </a:cubicBezTo>
                    <a:cubicBezTo>
                      <a:pt x="1" y="5"/>
                      <a:pt x="1" y="5"/>
                      <a:pt x="2" y="7"/>
                    </a:cubicBezTo>
                    <a:cubicBezTo>
                      <a:pt x="2" y="9"/>
                      <a:pt x="2" y="7"/>
                      <a:pt x="5" y="9"/>
                    </a:cubicBezTo>
                    <a:cubicBezTo>
                      <a:pt x="8" y="11"/>
                      <a:pt x="6" y="10"/>
                      <a:pt x="6" y="11"/>
                    </a:cubicBezTo>
                    <a:cubicBezTo>
                      <a:pt x="7" y="12"/>
                      <a:pt x="8" y="11"/>
                      <a:pt x="9" y="12"/>
                    </a:cubicBezTo>
                    <a:cubicBezTo>
                      <a:pt x="11" y="12"/>
                      <a:pt x="11" y="13"/>
                      <a:pt x="12" y="13"/>
                    </a:cubicBezTo>
                    <a:cubicBezTo>
                      <a:pt x="13" y="13"/>
                      <a:pt x="13" y="13"/>
                      <a:pt x="15" y="13"/>
                    </a:cubicBezTo>
                    <a:cubicBezTo>
                      <a:pt x="17" y="14"/>
                      <a:pt x="16" y="14"/>
                      <a:pt x="17" y="14"/>
                    </a:cubicBezTo>
                    <a:cubicBezTo>
                      <a:pt x="18" y="15"/>
                      <a:pt x="18" y="14"/>
                      <a:pt x="19" y="14"/>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0" name="Freeform 176"/>
              <p:cNvSpPr>
                <a:spLocks/>
              </p:cNvSpPr>
              <p:nvPr/>
            </p:nvSpPr>
            <p:spPr bwMode="auto">
              <a:xfrm>
                <a:off x="2807963" y="4591049"/>
                <a:ext cx="1270" cy="127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1" name="Freeform 177"/>
              <p:cNvSpPr>
                <a:spLocks/>
              </p:cNvSpPr>
              <p:nvPr/>
            </p:nvSpPr>
            <p:spPr bwMode="auto">
              <a:xfrm>
                <a:off x="2834633" y="4587239"/>
                <a:ext cx="25400" cy="25400"/>
              </a:xfrm>
              <a:custGeom>
                <a:avLst/>
                <a:gdLst/>
                <a:ahLst/>
                <a:cxnLst>
                  <a:cxn ang="0">
                    <a:pos x="8" y="1"/>
                  </a:cxn>
                  <a:cxn ang="0">
                    <a:pos x="6" y="0"/>
                  </a:cxn>
                  <a:cxn ang="0">
                    <a:pos x="4" y="2"/>
                  </a:cxn>
                  <a:cxn ang="0">
                    <a:pos x="3" y="2"/>
                  </a:cxn>
                  <a:cxn ang="0">
                    <a:pos x="1" y="4"/>
                  </a:cxn>
                  <a:cxn ang="0">
                    <a:pos x="0" y="4"/>
                  </a:cxn>
                  <a:cxn ang="0">
                    <a:pos x="0" y="6"/>
                  </a:cxn>
                  <a:cxn ang="0">
                    <a:pos x="0" y="7"/>
                  </a:cxn>
                  <a:cxn ang="0">
                    <a:pos x="1" y="9"/>
                  </a:cxn>
                  <a:cxn ang="0">
                    <a:pos x="2" y="9"/>
                  </a:cxn>
                  <a:cxn ang="0">
                    <a:pos x="2" y="8"/>
                  </a:cxn>
                  <a:cxn ang="0">
                    <a:pos x="4" y="8"/>
                  </a:cxn>
                  <a:cxn ang="0">
                    <a:pos x="5" y="7"/>
                  </a:cxn>
                  <a:cxn ang="0">
                    <a:pos x="5" y="7"/>
                  </a:cxn>
                  <a:cxn ang="0">
                    <a:pos x="6" y="6"/>
                  </a:cxn>
                  <a:cxn ang="0">
                    <a:pos x="8" y="4"/>
                  </a:cxn>
                  <a:cxn ang="0">
                    <a:pos x="8" y="3"/>
                  </a:cxn>
                  <a:cxn ang="0">
                    <a:pos x="8" y="2"/>
                  </a:cxn>
                  <a:cxn ang="0">
                    <a:pos x="8" y="1"/>
                  </a:cxn>
                </a:cxnLst>
                <a:rect l="0" t="0" r="r" b="b"/>
                <a:pathLst>
                  <a:path w="9" h="9">
                    <a:moveTo>
                      <a:pt x="8" y="1"/>
                    </a:moveTo>
                    <a:cubicBezTo>
                      <a:pt x="6" y="0"/>
                      <a:pt x="7" y="0"/>
                      <a:pt x="6" y="0"/>
                    </a:cubicBezTo>
                    <a:cubicBezTo>
                      <a:pt x="5" y="1"/>
                      <a:pt x="5" y="1"/>
                      <a:pt x="4" y="2"/>
                    </a:cubicBezTo>
                    <a:cubicBezTo>
                      <a:pt x="3" y="2"/>
                      <a:pt x="3" y="2"/>
                      <a:pt x="3" y="2"/>
                    </a:cubicBezTo>
                    <a:cubicBezTo>
                      <a:pt x="2" y="3"/>
                      <a:pt x="2" y="3"/>
                      <a:pt x="1" y="4"/>
                    </a:cubicBezTo>
                    <a:cubicBezTo>
                      <a:pt x="1" y="4"/>
                      <a:pt x="0" y="3"/>
                      <a:pt x="0" y="4"/>
                    </a:cubicBezTo>
                    <a:cubicBezTo>
                      <a:pt x="0" y="5"/>
                      <a:pt x="0" y="5"/>
                      <a:pt x="0" y="6"/>
                    </a:cubicBezTo>
                    <a:cubicBezTo>
                      <a:pt x="0" y="6"/>
                      <a:pt x="0" y="6"/>
                      <a:pt x="0" y="7"/>
                    </a:cubicBezTo>
                    <a:cubicBezTo>
                      <a:pt x="0" y="7"/>
                      <a:pt x="1" y="9"/>
                      <a:pt x="1" y="9"/>
                    </a:cubicBezTo>
                    <a:cubicBezTo>
                      <a:pt x="1" y="9"/>
                      <a:pt x="2" y="9"/>
                      <a:pt x="2" y="9"/>
                    </a:cubicBezTo>
                    <a:cubicBezTo>
                      <a:pt x="2" y="8"/>
                      <a:pt x="2" y="8"/>
                      <a:pt x="2" y="8"/>
                    </a:cubicBezTo>
                    <a:cubicBezTo>
                      <a:pt x="3" y="8"/>
                      <a:pt x="4" y="8"/>
                      <a:pt x="4" y="8"/>
                    </a:cubicBezTo>
                    <a:cubicBezTo>
                      <a:pt x="5" y="8"/>
                      <a:pt x="5" y="8"/>
                      <a:pt x="5" y="7"/>
                    </a:cubicBezTo>
                    <a:cubicBezTo>
                      <a:pt x="5" y="7"/>
                      <a:pt x="4" y="8"/>
                      <a:pt x="5" y="7"/>
                    </a:cubicBezTo>
                    <a:cubicBezTo>
                      <a:pt x="6" y="6"/>
                      <a:pt x="6" y="6"/>
                      <a:pt x="6" y="6"/>
                    </a:cubicBezTo>
                    <a:cubicBezTo>
                      <a:pt x="6" y="5"/>
                      <a:pt x="8" y="4"/>
                      <a:pt x="8" y="4"/>
                    </a:cubicBezTo>
                    <a:cubicBezTo>
                      <a:pt x="8" y="4"/>
                      <a:pt x="8" y="3"/>
                      <a:pt x="8" y="3"/>
                    </a:cubicBezTo>
                    <a:cubicBezTo>
                      <a:pt x="8" y="2"/>
                      <a:pt x="8" y="2"/>
                      <a:pt x="8" y="2"/>
                    </a:cubicBezTo>
                    <a:cubicBezTo>
                      <a:pt x="8" y="1"/>
                      <a:pt x="9" y="1"/>
                      <a:pt x="8" y="1"/>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2" name="Freeform 178"/>
              <p:cNvSpPr>
                <a:spLocks/>
              </p:cNvSpPr>
              <p:nvPr/>
            </p:nvSpPr>
            <p:spPr bwMode="auto">
              <a:xfrm>
                <a:off x="2890513" y="4474209"/>
                <a:ext cx="54610" cy="46990"/>
              </a:xfrm>
              <a:custGeom>
                <a:avLst/>
                <a:gdLst/>
                <a:ahLst/>
                <a:cxnLst>
                  <a:cxn ang="0">
                    <a:pos x="19" y="1"/>
                  </a:cxn>
                  <a:cxn ang="0">
                    <a:pos x="18" y="1"/>
                  </a:cxn>
                  <a:cxn ang="0">
                    <a:pos x="16" y="2"/>
                  </a:cxn>
                  <a:cxn ang="0">
                    <a:pos x="14" y="2"/>
                  </a:cxn>
                  <a:cxn ang="0">
                    <a:pos x="13" y="3"/>
                  </a:cxn>
                  <a:cxn ang="0">
                    <a:pos x="12" y="3"/>
                  </a:cxn>
                  <a:cxn ang="0">
                    <a:pos x="10" y="3"/>
                  </a:cxn>
                  <a:cxn ang="0">
                    <a:pos x="9" y="5"/>
                  </a:cxn>
                  <a:cxn ang="0">
                    <a:pos x="9" y="6"/>
                  </a:cxn>
                  <a:cxn ang="0">
                    <a:pos x="9" y="8"/>
                  </a:cxn>
                  <a:cxn ang="0">
                    <a:pos x="9" y="9"/>
                  </a:cxn>
                  <a:cxn ang="0">
                    <a:pos x="7" y="11"/>
                  </a:cxn>
                  <a:cxn ang="0">
                    <a:pos x="6" y="12"/>
                  </a:cxn>
                  <a:cxn ang="0">
                    <a:pos x="4" y="13"/>
                  </a:cxn>
                  <a:cxn ang="0">
                    <a:pos x="2" y="14"/>
                  </a:cxn>
                  <a:cxn ang="0">
                    <a:pos x="1" y="15"/>
                  </a:cxn>
                  <a:cxn ang="0">
                    <a:pos x="1" y="17"/>
                  </a:cxn>
                  <a:cxn ang="0">
                    <a:pos x="3" y="16"/>
                  </a:cxn>
                  <a:cxn ang="0">
                    <a:pos x="4" y="16"/>
                  </a:cxn>
                  <a:cxn ang="0">
                    <a:pos x="6" y="15"/>
                  </a:cxn>
                  <a:cxn ang="0">
                    <a:pos x="8" y="15"/>
                  </a:cxn>
                  <a:cxn ang="0">
                    <a:pos x="10" y="14"/>
                  </a:cxn>
                  <a:cxn ang="0">
                    <a:pos x="11" y="13"/>
                  </a:cxn>
                  <a:cxn ang="0">
                    <a:pos x="11" y="11"/>
                  </a:cxn>
                  <a:cxn ang="0">
                    <a:pos x="11" y="9"/>
                  </a:cxn>
                  <a:cxn ang="0">
                    <a:pos x="11" y="9"/>
                  </a:cxn>
                  <a:cxn ang="0">
                    <a:pos x="13" y="6"/>
                  </a:cxn>
                  <a:cxn ang="0">
                    <a:pos x="14" y="5"/>
                  </a:cxn>
                  <a:cxn ang="0">
                    <a:pos x="16" y="4"/>
                  </a:cxn>
                  <a:cxn ang="0">
                    <a:pos x="18" y="3"/>
                  </a:cxn>
                  <a:cxn ang="0">
                    <a:pos x="19" y="2"/>
                  </a:cxn>
                  <a:cxn ang="0">
                    <a:pos x="19" y="1"/>
                  </a:cxn>
                </a:cxnLst>
                <a:rect l="0" t="0" r="r" b="b"/>
                <a:pathLst>
                  <a:path w="20" h="17">
                    <a:moveTo>
                      <a:pt x="19" y="1"/>
                    </a:moveTo>
                    <a:cubicBezTo>
                      <a:pt x="19" y="0"/>
                      <a:pt x="18" y="1"/>
                      <a:pt x="18" y="1"/>
                    </a:cubicBezTo>
                    <a:cubicBezTo>
                      <a:pt x="18" y="1"/>
                      <a:pt x="17" y="2"/>
                      <a:pt x="16" y="2"/>
                    </a:cubicBezTo>
                    <a:cubicBezTo>
                      <a:pt x="16" y="3"/>
                      <a:pt x="16" y="2"/>
                      <a:pt x="14" y="2"/>
                    </a:cubicBezTo>
                    <a:cubicBezTo>
                      <a:pt x="13" y="2"/>
                      <a:pt x="13" y="3"/>
                      <a:pt x="13" y="3"/>
                    </a:cubicBezTo>
                    <a:cubicBezTo>
                      <a:pt x="12" y="4"/>
                      <a:pt x="12" y="3"/>
                      <a:pt x="12" y="3"/>
                    </a:cubicBezTo>
                    <a:cubicBezTo>
                      <a:pt x="12" y="3"/>
                      <a:pt x="11" y="3"/>
                      <a:pt x="10" y="3"/>
                    </a:cubicBezTo>
                    <a:cubicBezTo>
                      <a:pt x="9" y="3"/>
                      <a:pt x="9" y="4"/>
                      <a:pt x="9" y="5"/>
                    </a:cubicBezTo>
                    <a:cubicBezTo>
                      <a:pt x="8" y="5"/>
                      <a:pt x="9" y="6"/>
                      <a:pt x="9" y="6"/>
                    </a:cubicBezTo>
                    <a:cubicBezTo>
                      <a:pt x="9" y="7"/>
                      <a:pt x="9" y="7"/>
                      <a:pt x="9" y="8"/>
                    </a:cubicBezTo>
                    <a:cubicBezTo>
                      <a:pt x="8" y="9"/>
                      <a:pt x="9" y="9"/>
                      <a:pt x="9" y="9"/>
                    </a:cubicBezTo>
                    <a:cubicBezTo>
                      <a:pt x="8" y="9"/>
                      <a:pt x="7" y="11"/>
                      <a:pt x="7" y="11"/>
                    </a:cubicBezTo>
                    <a:cubicBezTo>
                      <a:pt x="7" y="12"/>
                      <a:pt x="6" y="12"/>
                      <a:pt x="6" y="12"/>
                    </a:cubicBezTo>
                    <a:cubicBezTo>
                      <a:pt x="5" y="13"/>
                      <a:pt x="5" y="13"/>
                      <a:pt x="4" y="13"/>
                    </a:cubicBezTo>
                    <a:cubicBezTo>
                      <a:pt x="3" y="13"/>
                      <a:pt x="3" y="14"/>
                      <a:pt x="2" y="14"/>
                    </a:cubicBezTo>
                    <a:cubicBezTo>
                      <a:pt x="2" y="14"/>
                      <a:pt x="1" y="15"/>
                      <a:pt x="1" y="15"/>
                    </a:cubicBezTo>
                    <a:cubicBezTo>
                      <a:pt x="0" y="16"/>
                      <a:pt x="1" y="17"/>
                      <a:pt x="1" y="17"/>
                    </a:cubicBezTo>
                    <a:cubicBezTo>
                      <a:pt x="1" y="17"/>
                      <a:pt x="2" y="16"/>
                      <a:pt x="3" y="16"/>
                    </a:cubicBezTo>
                    <a:cubicBezTo>
                      <a:pt x="4" y="15"/>
                      <a:pt x="3" y="16"/>
                      <a:pt x="4" y="16"/>
                    </a:cubicBezTo>
                    <a:cubicBezTo>
                      <a:pt x="5" y="15"/>
                      <a:pt x="5" y="16"/>
                      <a:pt x="6" y="15"/>
                    </a:cubicBezTo>
                    <a:cubicBezTo>
                      <a:pt x="7" y="15"/>
                      <a:pt x="6" y="15"/>
                      <a:pt x="8" y="15"/>
                    </a:cubicBezTo>
                    <a:cubicBezTo>
                      <a:pt x="11" y="15"/>
                      <a:pt x="9" y="15"/>
                      <a:pt x="10" y="14"/>
                    </a:cubicBezTo>
                    <a:cubicBezTo>
                      <a:pt x="10" y="14"/>
                      <a:pt x="10" y="14"/>
                      <a:pt x="11" y="13"/>
                    </a:cubicBezTo>
                    <a:cubicBezTo>
                      <a:pt x="11" y="12"/>
                      <a:pt x="11" y="12"/>
                      <a:pt x="11" y="11"/>
                    </a:cubicBezTo>
                    <a:cubicBezTo>
                      <a:pt x="12" y="11"/>
                      <a:pt x="11" y="10"/>
                      <a:pt x="11" y="9"/>
                    </a:cubicBezTo>
                    <a:cubicBezTo>
                      <a:pt x="12" y="9"/>
                      <a:pt x="11" y="9"/>
                      <a:pt x="11" y="9"/>
                    </a:cubicBezTo>
                    <a:cubicBezTo>
                      <a:pt x="11" y="9"/>
                      <a:pt x="12" y="7"/>
                      <a:pt x="13" y="6"/>
                    </a:cubicBezTo>
                    <a:cubicBezTo>
                      <a:pt x="14" y="5"/>
                      <a:pt x="13" y="5"/>
                      <a:pt x="14" y="5"/>
                    </a:cubicBezTo>
                    <a:cubicBezTo>
                      <a:pt x="14" y="4"/>
                      <a:pt x="14" y="5"/>
                      <a:pt x="16" y="4"/>
                    </a:cubicBezTo>
                    <a:cubicBezTo>
                      <a:pt x="16" y="4"/>
                      <a:pt x="17" y="3"/>
                      <a:pt x="18" y="3"/>
                    </a:cubicBezTo>
                    <a:cubicBezTo>
                      <a:pt x="18" y="2"/>
                      <a:pt x="19" y="2"/>
                      <a:pt x="19" y="2"/>
                    </a:cubicBezTo>
                    <a:cubicBezTo>
                      <a:pt x="20" y="1"/>
                      <a:pt x="19" y="2"/>
                      <a:pt x="19" y="1"/>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3" name="Freeform 179"/>
              <p:cNvSpPr>
                <a:spLocks/>
              </p:cNvSpPr>
              <p:nvPr/>
            </p:nvSpPr>
            <p:spPr bwMode="auto">
              <a:xfrm>
                <a:off x="2862573" y="4535169"/>
                <a:ext cx="21590" cy="19050"/>
              </a:xfrm>
              <a:custGeom>
                <a:avLst/>
                <a:gdLst/>
                <a:ahLst/>
                <a:cxnLst>
                  <a:cxn ang="0">
                    <a:pos x="3" y="2"/>
                  </a:cxn>
                  <a:cxn ang="0">
                    <a:pos x="1" y="4"/>
                  </a:cxn>
                  <a:cxn ang="0">
                    <a:pos x="1" y="6"/>
                  </a:cxn>
                  <a:cxn ang="0">
                    <a:pos x="1" y="6"/>
                  </a:cxn>
                  <a:cxn ang="0">
                    <a:pos x="3" y="4"/>
                  </a:cxn>
                  <a:cxn ang="0">
                    <a:pos x="3" y="3"/>
                  </a:cxn>
                  <a:cxn ang="0">
                    <a:pos x="5" y="2"/>
                  </a:cxn>
                  <a:cxn ang="0">
                    <a:pos x="6" y="2"/>
                  </a:cxn>
                  <a:cxn ang="0">
                    <a:pos x="8" y="0"/>
                  </a:cxn>
                  <a:cxn ang="0">
                    <a:pos x="6" y="1"/>
                  </a:cxn>
                  <a:cxn ang="0">
                    <a:pos x="5" y="1"/>
                  </a:cxn>
                  <a:cxn ang="0">
                    <a:pos x="4" y="1"/>
                  </a:cxn>
                  <a:cxn ang="0">
                    <a:pos x="3" y="2"/>
                  </a:cxn>
                </a:cxnLst>
                <a:rect l="0" t="0" r="r" b="b"/>
                <a:pathLst>
                  <a:path w="8" h="7">
                    <a:moveTo>
                      <a:pt x="3" y="2"/>
                    </a:moveTo>
                    <a:cubicBezTo>
                      <a:pt x="2" y="3"/>
                      <a:pt x="2" y="3"/>
                      <a:pt x="1" y="4"/>
                    </a:cubicBezTo>
                    <a:cubicBezTo>
                      <a:pt x="0" y="5"/>
                      <a:pt x="1" y="5"/>
                      <a:pt x="1" y="6"/>
                    </a:cubicBezTo>
                    <a:cubicBezTo>
                      <a:pt x="1" y="7"/>
                      <a:pt x="1" y="6"/>
                      <a:pt x="1" y="6"/>
                    </a:cubicBezTo>
                    <a:cubicBezTo>
                      <a:pt x="2" y="6"/>
                      <a:pt x="2" y="4"/>
                      <a:pt x="3" y="4"/>
                    </a:cubicBezTo>
                    <a:cubicBezTo>
                      <a:pt x="3" y="3"/>
                      <a:pt x="3" y="4"/>
                      <a:pt x="3" y="3"/>
                    </a:cubicBezTo>
                    <a:cubicBezTo>
                      <a:pt x="4" y="3"/>
                      <a:pt x="4" y="3"/>
                      <a:pt x="5" y="2"/>
                    </a:cubicBezTo>
                    <a:cubicBezTo>
                      <a:pt x="7" y="1"/>
                      <a:pt x="5" y="2"/>
                      <a:pt x="6" y="2"/>
                    </a:cubicBezTo>
                    <a:cubicBezTo>
                      <a:pt x="7" y="2"/>
                      <a:pt x="7" y="0"/>
                      <a:pt x="8" y="0"/>
                    </a:cubicBezTo>
                    <a:cubicBezTo>
                      <a:pt x="6" y="1"/>
                      <a:pt x="6" y="1"/>
                      <a:pt x="6" y="1"/>
                    </a:cubicBezTo>
                    <a:cubicBezTo>
                      <a:pt x="6" y="1"/>
                      <a:pt x="6" y="1"/>
                      <a:pt x="5" y="1"/>
                    </a:cubicBezTo>
                    <a:cubicBezTo>
                      <a:pt x="4" y="1"/>
                      <a:pt x="4" y="1"/>
                      <a:pt x="4" y="1"/>
                    </a:cubicBezTo>
                    <a:cubicBezTo>
                      <a:pt x="4" y="1"/>
                      <a:pt x="3" y="1"/>
                      <a:pt x="3" y="2"/>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4" name="Freeform 180"/>
              <p:cNvSpPr>
                <a:spLocks/>
              </p:cNvSpPr>
              <p:nvPr/>
            </p:nvSpPr>
            <p:spPr bwMode="auto">
              <a:xfrm>
                <a:off x="2893053" y="4610099"/>
                <a:ext cx="38100" cy="27940"/>
              </a:xfrm>
              <a:custGeom>
                <a:avLst/>
                <a:gdLst/>
                <a:ahLst/>
                <a:cxnLst>
                  <a:cxn ang="0">
                    <a:pos x="6" y="0"/>
                  </a:cxn>
                  <a:cxn ang="0">
                    <a:pos x="4" y="0"/>
                  </a:cxn>
                  <a:cxn ang="0">
                    <a:pos x="3" y="0"/>
                  </a:cxn>
                  <a:cxn ang="0">
                    <a:pos x="2" y="1"/>
                  </a:cxn>
                  <a:cxn ang="0">
                    <a:pos x="0" y="2"/>
                  </a:cxn>
                  <a:cxn ang="0">
                    <a:pos x="3" y="3"/>
                  </a:cxn>
                  <a:cxn ang="0">
                    <a:pos x="4" y="4"/>
                  </a:cxn>
                  <a:cxn ang="0">
                    <a:pos x="4" y="4"/>
                  </a:cxn>
                  <a:cxn ang="0">
                    <a:pos x="5" y="6"/>
                  </a:cxn>
                  <a:cxn ang="0">
                    <a:pos x="8" y="6"/>
                  </a:cxn>
                  <a:cxn ang="0">
                    <a:pos x="9" y="6"/>
                  </a:cxn>
                  <a:cxn ang="0">
                    <a:pos x="11" y="8"/>
                  </a:cxn>
                  <a:cxn ang="0">
                    <a:pos x="13" y="9"/>
                  </a:cxn>
                  <a:cxn ang="0">
                    <a:pos x="14" y="9"/>
                  </a:cxn>
                  <a:cxn ang="0">
                    <a:pos x="14" y="7"/>
                  </a:cxn>
                  <a:cxn ang="0">
                    <a:pos x="13" y="6"/>
                  </a:cxn>
                  <a:cxn ang="0">
                    <a:pos x="13" y="4"/>
                  </a:cxn>
                  <a:cxn ang="0">
                    <a:pos x="12" y="2"/>
                  </a:cxn>
                  <a:cxn ang="0">
                    <a:pos x="10" y="2"/>
                  </a:cxn>
                  <a:cxn ang="0">
                    <a:pos x="9" y="1"/>
                  </a:cxn>
                  <a:cxn ang="0">
                    <a:pos x="7" y="0"/>
                  </a:cxn>
                  <a:cxn ang="0">
                    <a:pos x="6" y="0"/>
                  </a:cxn>
                </a:cxnLst>
                <a:rect l="0" t="0" r="r" b="b"/>
                <a:pathLst>
                  <a:path w="14" h="10">
                    <a:moveTo>
                      <a:pt x="6" y="0"/>
                    </a:moveTo>
                    <a:cubicBezTo>
                      <a:pt x="5" y="0"/>
                      <a:pt x="4" y="0"/>
                      <a:pt x="4" y="0"/>
                    </a:cubicBezTo>
                    <a:cubicBezTo>
                      <a:pt x="3" y="0"/>
                      <a:pt x="3" y="0"/>
                      <a:pt x="3" y="0"/>
                    </a:cubicBezTo>
                    <a:cubicBezTo>
                      <a:pt x="2" y="0"/>
                      <a:pt x="2" y="0"/>
                      <a:pt x="2" y="1"/>
                    </a:cubicBezTo>
                    <a:cubicBezTo>
                      <a:pt x="1" y="1"/>
                      <a:pt x="0" y="2"/>
                      <a:pt x="0" y="2"/>
                    </a:cubicBezTo>
                    <a:cubicBezTo>
                      <a:pt x="1" y="3"/>
                      <a:pt x="2" y="3"/>
                      <a:pt x="3" y="3"/>
                    </a:cubicBezTo>
                    <a:cubicBezTo>
                      <a:pt x="3" y="4"/>
                      <a:pt x="3" y="4"/>
                      <a:pt x="4" y="4"/>
                    </a:cubicBezTo>
                    <a:cubicBezTo>
                      <a:pt x="4" y="4"/>
                      <a:pt x="4" y="4"/>
                      <a:pt x="4" y="4"/>
                    </a:cubicBezTo>
                    <a:cubicBezTo>
                      <a:pt x="5" y="5"/>
                      <a:pt x="4" y="6"/>
                      <a:pt x="5" y="6"/>
                    </a:cubicBezTo>
                    <a:cubicBezTo>
                      <a:pt x="6" y="6"/>
                      <a:pt x="7" y="6"/>
                      <a:pt x="8" y="6"/>
                    </a:cubicBezTo>
                    <a:cubicBezTo>
                      <a:pt x="8" y="6"/>
                      <a:pt x="8" y="5"/>
                      <a:pt x="9" y="6"/>
                    </a:cubicBezTo>
                    <a:cubicBezTo>
                      <a:pt x="10" y="7"/>
                      <a:pt x="10" y="7"/>
                      <a:pt x="11" y="8"/>
                    </a:cubicBezTo>
                    <a:cubicBezTo>
                      <a:pt x="12" y="8"/>
                      <a:pt x="12" y="8"/>
                      <a:pt x="13" y="9"/>
                    </a:cubicBezTo>
                    <a:cubicBezTo>
                      <a:pt x="14" y="9"/>
                      <a:pt x="14" y="10"/>
                      <a:pt x="14" y="9"/>
                    </a:cubicBezTo>
                    <a:cubicBezTo>
                      <a:pt x="14" y="8"/>
                      <a:pt x="14" y="8"/>
                      <a:pt x="14" y="7"/>
                    </a:cubicBezTo>
                    <a:cubicBezTo>
                      <a:pt x="13" y="7"/>
                      <a:pt x="13" y="6"/>
                      <a:pt x="13" y="6"/>
                    </a:cubicBezTo>
                    <a:cubicBezTo>
                      <a:pt x="13" y="5"/>
                      <a:pt x="13" y="6"/>
                      <a:pt x="13" y="4"/>
                    </a:cubicBezTo>
                    <a:cubicBezTo>
                      <a:pt x="12" y="3"/>
                      <a:pt x="13" y="2"/>
                      <a:pt x="12" y="2"/>
                    </a:cubicBezTo>
                    <a:cubicBezTo>
                      <a:pt x="11" y="3"/>
                      <a:pt x="11" y="3"/>
                      <a:pt x="10" y="2"/>
                    </a:cubicBezTo>
                    <a:cubicBezTo>
                      <a:pt x="10" y="1"/>
                      <a:pt x="10" y="1"/>
                      <a:pt x="9" y="1"/>
                    </a:cubicBezTo>
                    <a:cubicBezTo>
                      <a:pt x="7" y="0"/>
                      <a:pt x="8" y="0"/>
                      <a:pt x="7" y="0"/>
                    </a:cubicBezTo>
                    <a:cubicBezTo>
                      <a:pt x="6" y="0"/>
                      <a:pt x="7" y="0"/>
                      <a:pt x="6" y="0"/>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5" name="Freeform 181"/>
              <p:cNvSpPr>
                <a:spLocks/>
              </p:cNvSpPr>
              <p:nvPr/>
            </p:nvSpPr>
            <p:spPr bwMode="auto">
              <a:xfrm>
                <a:off x="2840983" y="4631689"/>
                <a:ext cx="97790" cy="78740"/>
              </a:xfrm>
              <a:custGeom>
                <a:avLst/>
                <a:gdLst/>
                <a:ahLst/>
                <a:cxnLst>
                  <a:cxn ang="0">
                    <a:pos x="36" y="15"/>
                  </a:cxn>
                  <a:cxn ang="0">
                    <a:pos x="34" y="13"/>
                  </a:cxn>
                  <a:cxn ang="0">
                    <a:pos x="33" y="11"/>
                  </a:cxn>
                  <a:cxn ang="0">
                    <a:pos x="32" y="9"/>
                  </a:cxn>
                  <a:cxn ang="0">
                    <a:pos x="31" y="8"/>
                  </a:cxn>
                  <a:cxn ang="0">
                    <a:pos x="30" y="7"/>
                  </a:cxn>
                  <a:cxn ang="0">
                    <a:pos x="29" y="5"/>
                  </a:cxn>
                  <a:cxn ang="0">
                    <a:pos x="29" y="3"/>
                  </a:cxn>
                  <a:cxn ang="0">
                    <a:pos x="28" y="2"/>
                  </a:cxn>
                  <a:cxn ang="0">
                    <a:pos x="26" y="2"/>
                  </a:cxn>
                  <a:cxn ang="0">
                    <a:pos x="26" y="5"/>
                  </a:cxn>
                  <a:cxn ang="0">
                    <a:pos x="26" y="5"/>
                  </a:cxn>
                  <a:cxn ang="0">
                    <a:pos x="25" y="6"/>
                  </a:cxn>
                  <a:cxn ang="0">
                    <a:pos x="24" y="4"/>
                  </a:cxn>
                  <a:cxn ang="0">
                    <a:pos x="23" y="4"/>
                  </a:cxn>
                  <a:cxn ang="0">
                    <a:pos x="22" y="3"/>
                  </a:cxn>
                  <a:cxn ang="0">
                    <a:pos x="22" y="2"/>
                  </a:cxn>
                  <a:cxn ang="0">
                    <a:pos x="21" y="1"/>
                  </a:cxn>
                  <a:cxn ang="0">
                    <a:pos x="18" y="2"/>
                  </a:cxn>
                  <a:cxn ang="0">
                    <a:pos x="16" y="2"/>
                  </a:cxn>
                  <a:cxn ang="0">
                    <a:pos x="15" y="3"/>
                  </a:cxn>
                  <a:cxn ang="0">
                    <a:pos x="15" y="4"/>
                  </a:cxn>
                  <a:cxn ang="0">
                    <a:pos x="13" y="3"/>
                  </a:cxn>
                  <a:cxn ang="0">
                    <a:pos x="12" y="3"/>
                  </a:cxn>
                  <a:cxn ang="0">
                    <a:pos x="10" y="5"/>
                  </a:cxn>
                  <a:cxn ang="0">
                    <a:pos x="8" y="6"/>
                  </a:cxn>
                  <a:cxn ang="0">
                    <a:pos x="7" y="8"/>
                  </a:cxn>
                  <a:cxn ang="0">
                    <a:pos x="7" y="9"/>
                  </a:cxn>
                  <a:cxn ang="0">
                    <a:pos x="4" y="9"/>
                  </a:cxn>
                  <a:cxn ang="0">
                    <a:pos x="2" y="10"/>
                  </a:cxn>
                  <a:cxn ang="0">
                    <a:pos x="1" y="10"/>
                  </a:cxn>
                  <a:cxn ang="0">
                    <a:pos x="1" y="12"/>
                  </a:cxn>
                  <a:cxn ang="0">
                    <a:pos x="1" y="15"/>
                  </a:cxn>
                  <a:cxn ang="0">
                    <a:pos x="1" y="16"/>
                  </a:cxn>
                  <a:cxn ang="0">
                    <a:pos x="2" y="17"/>
                  </a:cxn>
                  <a:cxn ang="0">
                    <a:pos x="2" y="20"/>
                  </a:cxn>
                  <a:cxn ang="0">
                    <a:pos x="2" y="22"/>
                  </a:cxn>
                  <a:cxn ang="0">
                    <a:pos x="3" y="24"/>
                  </a:cxn>
                  <a:cxn ang="0">
                    <a:pos x="5" y="24"/>
                  </a:cxn>
                  <a:cxn ang="0">
                    <a:pos x="8" y="22"/>
                  </a:cxn>
                  <a:cxn ang="0">
                    <a:pos x="10" y="22"/>
                  </a:cxn>
                  <a:cxn ang="0">
                    <a:pos x="12" y="21"/>
                  </a:cxn>
                  <a:cxn ang="0">
                    <a:pos x="15" y="21"/>
                  </a:cxn>
                  <a:cxn ang="0">
                    <a:pos x="17" y="21"/>
                  </a:cxn>
                  <a:cxn ang="0">
                    <a:pos x="18" y="23"/>
                  </a:cxn>
                  <a:cxn ang="0">
                    <a:pos x="19" y="23"/>
                  </a:cxn>
                  <a:cxn ang="0">
                    <a:pos x="21" y="23"/>
                  </a:cxn>
                  <a:cxn ang="0">
                    <a:pos x="22" y="24"/>
                  </a:cxn>
                  <a:cxn ang="0">
                    <a:pos x="23" y="25"/>
                  </a:cxn>
                  <a:cxn ang="0">
                    <a:pos x="24" y="27"/>
                  </a:cxn>
                  <a:cxn ang="0">
                    <a:pos x="25" y="27"/>
                  </a:cxn>
                  <a:cxn ang="0">
                    <a:pos x="28" y="28"/>
                  </a:cxn>
                  <a:cxn ang="0">
                    <a:pos x="30" y="27"/>
                  </a:cxn>
                  <a:cxn ang="0">
                    <a:pos x="32" y="27"/>
                  </a:cxn>
                  <a:cxn ang="0">
                    <a:pos x="33" y="26"/>
                  </a:cxn>
                  <a:cxn ang="0">
                    <a:pos x="34" y="23"/>
                  </a:cxn>
                  <a:cxn ang="0">
                    <a:pos x="35" y="21"/>
                  </a:cxn>
                  <a:cxn ang="0">
                    <a:pos x="35" y="19"/>
                  </a:cxn>
                  <a:cxn ang="0">
                    <a:pos x="36" y="18"/>
                  </a:cxn>
                  <a:cxn ang="0">
                    <a:pos x="36" y="15"/>
                  </a:cxn>
                </a:cxnLst>
                <a:rect l="0" t="0" r="r" b="b"/>
                <a:pathLst>
                  <a:path w="36" h="28">
                    <a:moveTo>
                      <a:pt x="36" y="15"/>
                    </a:moveTo>
                    <a:cubicBezTo>
                      <a:pt x="35" y="14"/>
                      <a:pt x="35" y="14"/>
                      <a:pt x="34" y="13"/>
                    </a:cubicBezTo>
                    <a:cubicBezTo>
                      <a:pt x="34" y="12"/>
                      <a:pt x="34" y="12"/>
                      <a:pt x="33" y="11"/>
                    </a:cubicBezTo>
                    <a:cubicBezTo>
                      <a:pt x="32" y="9"/>
                      <a:pt x="32" y="9"/>
                      <a:pt x="32" y="9"/>
                    </a:cubicBezTo>
                    <a:cubicBezTo>
                      <a:pt x="32" y="9"/>
                      <a:pt x="32" y="8"/>
                      <a:pt x="31" y="8"/>
                    </a:cubicBezTo>
                    <a:cubicBezTo>
                      <a:pt x="30" y="7"/>
                      <a:pt x="31" y="9"/>
                      <a:pt x="30" y="7"/>
                    </a:cubicBezTo>
                    <a:cubicBezTo>
                      <a:pt x="29" y="6"/>
                      <a:pt x="29" y="6"/>
                      <a:pt x="29" y="5"/>
                    </a:cubicBezTo>
                    <a:cubicBezTo>
                      <a:pt x="29" y="4"/>
                      <a:pt x="29" y="3"/>
                      <a:pt x="29" y="3"/>
                    </a:cubicBezTo>
                    <a:cubicBezTo>
                      <a:pt x="28" y="3"/>
                      <a:pt x="28" y="2"/>
                      <a:pt x="28" y="2"/>
                    </a:cubicBezTo>
                    <a:cubicBezTo>
                      <a:pt x="27" y="2"/>
                      <a:pt x="26" y="0"/>
                      <a:pt x="26" y="2"/>
                    </a:cubicBezTo>
                    <a:cubicBezTo>
                      <a:pt x="26" y="3"/>
                      <a:pt x="26" y="5"/>
                      <a:pt x="26" y="5"/>
                    </a:cubicBezTo>
                    <a:cubicBezTo>
                      <a:pt x="26" y="5"/>
                      <a:pt x="27" y="5"/>
                      <a:pt x="26" y="5"/>
                    </a:cubicBezTo>
                    <a:cubicBezTo>
                      <a:pt x="25" y="6"/>
                      <a:pt x="26" y="7"/>
                      <a:pt x="25" y="6"/>
                    </a:cubicBezTo>
                    <a:cubicBezTo>
                      <a:pt x="24" y="5"/>
                      <a:pt x="25" y="5"/>
                      <a:pt x="24" y="4"/>
                    </a:cubicBezTo>
                    <a:cubicBezTo>
                      <a:pt x="23" y="4"/>
                      <a:pt x="23" y="4"/>
                      <a:pt x="23" y="4"/>
                    </a:cubicBezTo>
                    <a:cubicBezTo>
                      <a:pt x="22" y="3"/>
                      <a:pt x="22" y="3"/>
                      <a:pt x="22" y="3"/>
                    </a:cubicBezTo>
                    <a:cubicBezTo>
                      <a:pt x="22" y="2"/>
                      <a:pt x="23" y="2"/>
                      <a:pt x="22" y="2"/>
                    </a:cubicBezTo>
                    <a:cubicBezTo>
                      <a:pt x="22" y="2"/>
                      <a:pt x="21" y="1"/>
                      <a:pt x="21" y="1"/>
                    </a:cubicBezTo>
                    <a:cubicBezTo>
                      <a:pt x="20" y="1"/>
                      <a:pt x="19" y="2"/>
                      <a:pt x="18" y="2"/>
                    </a:cubicBezTo>
                    <a:cubicBezTo>
                      <a:pt x="16" y="2"/>
                      <a:pt x="17" y="1"/>
                      <a:pt x="16" y="2"/>
                    </a:cubicBezTo>
                    <a:cubicBezTo>
                      <a:pt x="15" y="2"/>
                      <a:pt x="15" y="3"/>
                      <a:pt x="15" y="3"/>
                    </a:cubicBezTo>
                    <a:cubicBezTo>
                      <a:pt x="15" y="3"/>
                      <a:pt x="16" y="4"/>
                      <a:pt x="15" y="4"/>
                    </a:cubicBezTo>
                    <a:cubicBezTo>
                      <a:pt x="13" y="4"/>
                      <a:pt x="13" y="3"/>
                      <a:pt x="13" y="3"/>
                    </a:cubicBezTo>
                    <a:cubicBezTo>
                      <a:pt x="13" y="3"/>
                      <a:pt x="13" y="2"/>
                      <a:pt x="12" y="3"/>
                    </a:cubicBezTo>
                    <a:cubicBezTo>
                      <a:pt x="11" y="4"/>
                      <a:pt x="11" y="5"/>
                      <a:pt x="10" y="5"/>
                    </a:cubicBezTo>
                    <a:cubicBezTo>
                      <a:pt x="9" y="6"/>
                      <a:pt x="9" y="5"/>
                      <a:pt x="8" y="6"/>
                    </a:cubicBezTo>
                    <a:cubicBezTo>
                      <a:pt x="8" y="7"/>
                      <a:pt x="7" y="8"/>
                      <a:pt x="7" y="8"/>
                    </a:cubicBezTo>
                    <a:cubicBezTo>
                      <a:pt x="7" y="8"/>
                      <a:pt x="8" y="9"/>
                      <a:pt x="7" y="9"/>
                    </a:cubicBezTo>
                    <a:cubicBezTo>
                      <a:pt x="6" y="9"/>
                      <a:pt x="4" y="9"/>
                      <a:pt x="4" y="9"/>
                    </a:cubicBezTo>
                    <a:cubicBezTo>
                      <a:pt x="3" y="9"/>
                      <a:pt x="3" y="9"/>
                      <a:pt x="2" y="10"/>
                    </a:cubicBezTo>
                    <a:cubicBezTo>
                      <a:pt x="2" y="10"/>
                      <a:pt x="1" y="10"/>
                      <a:pt x="1" y="10"/>
                    </a:cubicBezTo>
                    <a:cubicBezTo>
                      <a:pt x="1" y="12"/>
                      <a:pt x="1" y="12"/>
                      <a:pt x="1" y="12"/>
                    </a:cubicBezTo>
                    <a:cubicBezTo>
                      <a:pt x="1" y="12"/>
                      <a:pt x="0" y="14"/>
                      <a:pt x="1" y="15"/>
                    </a:cubicBezTo>
                    <a:cubicBezTo>
                      <a:pt x="1" y="15"/>
                      <a:pt x="1" y="15"/>
                      <a:pt x="1" y="16"/>
                    </a:cubicBezTo>
                    <a:cubicBezTo>
                      <a:pt x="2" y="17"/>
                      <a:pt x="1" y="17"/>
                      <a:pt x="2" y="17"/>
                    </a:cubicBezTo>
                    <a:cubicBezTo>
                      <a:pt x="2" y="18"/>
                      <a:pt x="1" y="19"/>
                      <a:pt x="2" y="20"/>
                    </a:cubicBezTo>
                    <a:cubicBezTo>
                      <a:pt x="2" y="21"/>
                      <a:pt x="1" y="21"/>
                      <a:pt x="2" y="22"/>
                    </a:cubicBezTo>
                    <a:cubicBezTo>
                      <a:pt x="2" y="23"/>
                      <a:pt x="1" y="24"/>
                      <a:pt x="3" y="24"/>
                    </a:cubicBezTo>
                    <a:cubicBezTo>
                      <a:pt x="4" y="24"/>
                      <a:pt x="4" y="25"/>
                      <a:pt x="5" y="24"/>
                    </a:cubicBezTo>
                    <a:cubicBezTo>
                      <a:pt x="6" y="23"/>
                      <a:pt x="6" y="23"/>
                      <a:pt x="8" y="22"/>
                    </a:cubicBezTo>
                    <a:cubicBezTo>
                      <a:pt x="9" y="22"/>
                      <a:pt x="8" y="22"/>
                      <a:pt x="10" y="22"/>
                    </a:cubicBezTo>
                    <a:cubicBezTo>
                      <a:pt x="11" y="21"/>
                      <a:pt x="11" y="21"/>
                      <a:pt x="12" y="21"/>
                    </a:cubicBezTo>
                    <a:cubicBezTo>
                      <a:pt x="14" y="21"/>
                      <a:pt x="14" y="21"/>
                      <a:pt x="15" y="21"/>
                    </a:cubicBezTo>
                    <a:cubicBezTo>
                      <a:pt x="15" y="21"/>
                      <a:pt x="15" y="21"/>
                      <a:pt x="17" y="21"/>
                    </a:cubicBezTo>
                    <a:cubicBezTo>
                      <a:pt x="18" y="21"/>
                      <a:pt x="18" y="23"/>
                      <a:pt x="18" y="23"/>
                    </a:cubicBezTo>
                    <a:cubicBezTo>
                      <a:pt x="18" y="23"/>
                      <a:pt x="18" y="22"/>
                      <a:pt x="19" y="23"/>
                    </a:cubicBezTo>
                    <a:cubicBezTo>
                      <a:pt x="20" y="24"/>
                      <a:pt x="20" y="23"/>
                      <a:pt x="21" y="23"/>
                    </a:cubicBezTo>
                    <a:cubicBezTo>
                      <a:pt x="21" y="23"/>
                      <a:pt x="21" y="23"/>
                      <a:pt x="22" y="24"/>
                    </a:cubicBezTo>
                    <a:cubicBezTo>
                      <a:pt x="22" y="24"/>
                      <a:pt x="22" y="24"/>
                      <a:pt x="23" y="25"/>
                    </a:cubicBezTo>
                    <a:cubicBezTo>
                      <a:pt x="23" y="26"/>
                      <a:pt x="23" y="26"/>
                      <a:pt x="24" y="27"/>
                    </a:cubicBezTo>
                    <a:cubicBezTo>
                      <a:pt x="25" y="27"/>
                      <a:pt x="24" y="27"/>
                      <a:pt x="25" y="27"/>
                    </a:cubicBezTo>
                    <a:cubicBezTo>
                      <a:pt x="27" y="28"/>
                      <a:pt x="27" y="27"/>
                      <a:pt x="28" y="28"/>
                    </a:cubicBezTo>
                    <a:cubicBezTo>
                      <a:pt x="29" y="28"/>
                      <a:pt x="29" y="27"/>
                      <a:pt x="30" y="27"/>
                    </a:cubicBezTo>
                    <a:cubicBezTo>
                      <a:pt x="31" y="27"/>
                      <a:pt x="31" y="28"/>
                      <a:pt x="32" y="27"/>
                    </a:cubicBezTo>
                    <a:cubicBezTo>
                      <a:pt x="32" y="27"/>
                      <a:pt x="32" y="27"/>
                      <a:pt x="33" y="26"/>
                    </a:cubicBezTo>
                    <a:cubicBezTo>
                      <a:pt x="33" y="24"/>
                      <a:pt x="33" y="25"/>
                      <a:pt x="34" y="23"/>
                    </a:cubicBezTo>
                    <a:cubicBezTo>
                      <a:pt x="35" y="22"/>
                      <a:pt x="35" y="21"/>
                      <a:pt x="35" y="21"/>
                    </a:cubicBezTo>
                    <a:cubicBezTo>
                      <a:pt x="36" y="21"/>
                      <a:pt x="35" y="21"/>
                      <a:pt x="35" y="19"/>
                    </a:cubicBezTo>
                    <a:cubicBezTo>
                      <a:pt x="36" y="18"/>
                      <a:pt x="35" y="19"/>
                      <a:pt x="36" y="18"/>
                    </a:cubicBezTo>
                    <a:cubicBezTo>
                      <a:pt x="36" y="16"/>
                      <a:pt x="36" y="15"/>
                      <a:pt x="36" y="15"/>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6" name="Freeform 182"/>
              <p:cNvSpPr>
                <a:spLocks/>
              </p:cNvSpPr>
              <p:nvPr/>
            </p:nvSpPr>
            <p:spPr bwMode="auto">
              <a:xfrm>
                <a:off x="2914643" y="4718050"/>
                <a:ext cx="11430" cy="11430"/>
              </a:xfrm>
              <a:custGeom>
                <a:avLst/>
                <a:gdLst/>
                <a:ahLst/>
                <a:cxnLst>
                  <a:cxn ang="0">
                    <a:pos x="3" y="0"/>
                  </a:cxn>
                  <a:cxn ang="0">
                    <a:pos x="2" y="0"/>
                  </a:cxn>
                  <a:cxn ang="0">
                    <a:pos x="0" y="0"/>
                  </a:cxn>
                  <a:cxn ang="0">
                    <a:pos x="0" y="2"/>
                  </a:cxn>
                  <a:cxn ang="0">
                    <a:pos x="0" y="3"/>
                  </a:cxn>
                  <a:cxn ang="0">
                    <a:pos x="2" y="4"/>
                  </a:cxn>
                  <a:cxn ang="0">
                    <a:pos x="2" y="3"/>
                  </a:cxn>
                  <a:cxn ang="0">
                    <a:pos x="3" y="2"/>
                  </a:cxn>
                  <a:cxn ang="0">
                    <a:pos x="4" y="1"/>
                  </a:cxn>
                  <a:cxn ang="0">
                    <a:pos x="4" y="0"/>
                  </a:cxn>
                  <a:cxn ang="0">
                    <a:pos x="3" y="0"/>
                  </a:cxn>
                  <a:cxn ang="0">
                    <a:pos x="3" y="0"/>
                  </a:cxn>
                </a:cxnLst>
                <a:rect l="0" t="0" r="r" b="b"/>
                <a:pathLst>
                  <a:path w="4" h="4">
                    <a:moveTo>
                      <a:pt x="3" y="0"/>
                    </a:moveTo>
                    <a:cubicBezTo>
                      <a:pt x="2" y="0"/>
                      <a:pt x="3" y="0"/>
                      <a:pt x="2" y="0"/>
                    </a:cubicBezTo>
                    <a:cubicBezTo>
                      <a:pt x="1" y="0"/>
                      <a:pt x="0" y="0"/>
                      <a:pt x="0" y="0"/>
                    </a:cubicBezTo>
                    <a:cubicBezTo>
                      <a:pt x="0" y="0"/>
                      <a:pt x="0" y="1"/>
                      <a:pt x="0" y="2"/>
                    </a:cubicBezTo>
                    <a:cubicBezTo>
                      <a:pt x="0" y="2"/>
                      <a:pt x="0" y="3"/>
                      <a:pt x="0" y="3"/>
                    </a:cubicBezTo>
                    <a:cubicBezTo>
                      <a:pt x="1" y="4"/>
                      <a:pt x="2" y="4"/>
                      <a:pt x="2" y="4"/>
                    </a:cubicBezTo>
                    <a:cubicBezTo>
                      <a:pt x="2" y="4"/>
                      <a:pt x="2" y="4"/>
                      <a:pt x="2" y="3"/>
                    </a:cubicBezTo>
                    <a:cubicBezTo>
                      <a:pt x="3" y="3"/>
                      <a:pt x="3" y="3"/>
                      <a:pt x="3" y="2"/>
                    </a:cubicBezTo>
                    <a:cubicBezTo>
                      <a:pt x="4" y="2"/>
                      <a:pt x="4" y="2"/>
                      <a:pt x="4" y="1"/>
                    </a:cubicBezTo>
                    <a:cubicBezTo>
                      <a:pt x="4" y="1"/>
                      <a:pt x="4" y="0"/>
                      <a:pt x="4" y="0"/>
                    </a:cubicBezTo>
                    <a:cubicBezTo>
                      <a:pt x="3" y="0"/>
                      <a:pt x="3" y="0"/>
                      <a:pt x="3" y="0"/>
                    </a:cubicBezTo>
                    <a:cubicBezTo>
                      <a:pt x="3" y="0"/>
                      <a:pt x="3" y="0"/>
                      <a:pt x="3" y="0"/>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7" name="Freeform 183"/>
              <p:cNvSpPr>
                <a:spLocks/>
              </p:cNvSpPr>
              <p:nvPr/>
            </p:nvSpPr>
            <p:spPr bwMode="auto">
              <a:xfrm>
                <a:off x="2966713" y="4745990"/>
                <a:ext cx="1270" cy="2540"/>
              </a:xfrm>
              <a:custGeom>
                <a:avLst/>
                <a:gdLst/>
                <a:ahLst/>
                <a:cxnLst>
                  <a:cxn ang="0">
                    <a:pos x="0" y="0"/>
                  </a:cxn>
                  <a:cxn ang="0">
                    <a:pos x="0" y="0"/>
                  </a:cxn>
                  <a:cxn ang="0">
                    <a:pos x="0" y="0"/>
                  </a:cxn>
                </a:cxnLst>
                <a:rect l="0" t="0" r="r" b="b"/>
                <a:pathLst>
                  <a:path h="1">
                    <a:moveTo>
                      <a:pt x="0" y="0"/>
                    </a:moveTo>
                    <a:cubicBezTo>
                      <a:pt x="0" y="0"/>
                      <a:pt x="0" y="0"/>
                      <a:pt x="0" y="0"/>
                    </a:cubicBezTo>
                    <a:cubicBezTo>
                      <a:pt x="0" y="0"/>
                      <a:pt x="0" y="1"/>
                      <a:pt x="0" y="0"/>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8" name="Freeform 184"/>
              <p:cNvSpPr>
                <a:spLocks/>
              </p:cNvSpPr>
              <p:nvPr/>
            </p:nvSpPr>
            <p:spPr bwMode="auto">
              <a:xfrm>
                <a:off x="2966713" y="4720590"/>
                <a:ext cx="19050" cy="25400"/>
              </a:xfrm>
              <a:custGeom>
                <a:avLst/>
                <a:gdLst/>
                <a:ahLst/>
                <a:cxnLst>
                  <a:cxn ang="0">
                    <a:pos x="7" y="2"/>
                  </a:cxn>
                  <a:cxn ang="0">
                    <a:pos x="7" y="0"/>
                  </a:cxn>
                  <a:cxn ang="0">
                    <a:pos x="6" y="0"/>
                  </a:cxn>
                  <a:cxn ang="0">
                    <a:pos x="5" y="1"/>
                  </a:cxn>
                  <a:cxn ang="0">
                    <a:pos x="4" y="1"/>
                  </a:cxn>
                  <a:cxn ang="0">
                    <a:pos x="3" y="2"/>
                  </a:cxn>
                  <a:cxn ang="0">
                    <a:pos x="2" y="4"/>
                  </a:cxn>
                  <a:cxn ang="0">
                    <a:pos x="1" y="5"/>
                  </a:cxn>
                  <a:cxn ang="0">
                    <a:pos x="0" y="5"/>
                  </a:cxn>
                  <a:cxn ang="0">
                    <a:pos x="0" y="8"/>
                  </a:cxn>
                  <a:cxn ang="0">
                    <a:pos x="0" y="9"/>
                  </a:cxn>
                  <a:cxn ang="0">
                    <a:pos x="1" y="9"/>
                  </a:cxn>
                  <a:cxn ang="0">
                    <a:pos x="2" y="9"/>
                  </a:cxn>
                  <a:cxn ang="0">
                    <a:pos x="3" y="8"/>
                  </a:cxn>
                  <a:cxn ang="0">
                    <a:pos x="3" y="7"/>
                  </a:cxn>
                  <a:cxn ang="0">
                    <a:pos x="3" y="6"/>
                  </a:cxn>
                  <a:cxn ang="0">
                    <a:pos x="4" y="5"/>
                  </a:cxn>
                  <a:cxn ang="0">
                    <a:pos x="6" y="4"/>
                  </a:cxn>
                  <a:cxn ang="0">
                    <a:pos x="7" y="3"/>
                  </a:cxn>
                  <a:cxn ang="0">
                    <a:pos x="7" y="2"/>
                  </a:cxn>
                </a:cxnLst>
                <a:rect l="0" t="0" r="r" b="b"/>
                <a:pathLst>
                  <a:path w="7" h="9">
                    <a:moveTo>
                      <a:pt x="7" y="2"/>
                    </a:moveTo>
                    <a:cubicBezTo>
                      <a:pt x="7" y="2"/>
                      <a:pt x="7" y="0"/>
                      <a:pt x="7" y="0"/>
                    </a:cubicBezTo>
                    <a:cubicBezTo>
                      <a:pt x="6" y="0"/>
                      <a:pt x="6" y="0"/>
                      <a:pt x="6" y="0"/>
                    </a:cubicBezTo>
                    <a:cubicBezTo>
                      <a:pt x="6" y="0"/>
                      <a:pt x="6" y="0"/>
                      <a:pt x="5" y="1"/>
                    </a:cubicBezTo>
                    <a:cubicBezTo>
                      <a:pt x="4" y="1"/>
                      <a:pt x="5" y="1"/>
                      <a:pt x="4" y="1"/>
                    </a:cubicBezTo>
                    <a:cubicBezTo>
                      <a:pt x="3" y="1"/>
                      <a:pt x="4" y="1"/>
                      <a:pt x="3" y="2"/>
                    </a:cubicBezTo>
                    <a:cubicBezTo>
                      <a:pt x="2" y="2"/>
                      <a:pt x="2" y="2"/>
                      <a:pt x="2" y="4"/>
                    </a:cubicBezTo>
                    <a:cubicBezTo>
                      <a:pt x="1" y="5"/>
                      <a:pt x="1" y="5"/>
                      <a:pt x="1" y="5"/>
                    </a:cubicBezTo>
                    <a:cubicBezTo>
                      <a:pt x="1" y="5"/>
                      <a:pt x="1" y="5"/>
                      <a:pt x="0" y="5"/>
                    </a:cubicBezTo>
                    <a:cubicBezTo>
                      <a:pt x="0" y="6"/>
                      <a:pt x="0" y="7"/>
                      <a:pt x="0" y="8"/>
                    </a:cubicBezTo>
                    <a:cubicBezTo>
                      <a:pt x="0" y="9"/>
                      <a:pt x="0" y="9"/>
                      <a:pt x="0" y="9"/>
                    </a:cubicBezTo>
                    <a:cubicBezTo>
                      <a:pt x="0" y="9"/>
                      <a:pt x="1" y="9"/>
                      <a:pt x="1" y="9"/>
                    </a:cubicBezTo>
                    <a:cubicBezTo>
                      <a:pt x="2" y="9"/>
                      <a:pt x="2" y="9"/>
                      <a:pt x="2" y="9"/>
                    </a:cubicBezTo>
                    <a:cubicBezTo>
                      <a:pt x="2" y="9"/>
                      <a:pt x="2" y="8"/>
                      <a:pt x="3" y="8"/>
                    </a:cubicBezTo>
                    <a:cubicBezTo>
                      <a:pt x="3" y="8"/>
                      <a:pt x="3" y="7"/>
                      <a:pt x="3" y="7"/>
                    </a:cubicBezTo>
                    <a:cubicBezTo>
                      <a:pt x="4" y="7"/>
                      <a:pt x="3" y="6"/>
                      <a:pt x="3" y="6"/>
                    </a:cubicBezTo>
                    <a:cubicBezTo>
                      <a:pt x="3" y="6"/>
                      <a:pt x="4" y="5"/>
                      <a:pt x="4" y="5"/>
                    </a:cubicBezTo>
                    <a:cubicBezTo>
                      <a:pt x="4" y="5"/>
                      <a:pt x="6" y="4"/>
                      <a:pt x="6" y="4"/>
                    </a:cubicBezTo>
                    <a:cubicBezTo>
                      <a:pt x="6" y="4"/>
                      <a:pt x="7" y="3"/>
                      <a:pt x="7" y="3"/>
                    </a:cubicBezTo>
                    <a:cubicBezTo>
                      <a:pt x="7" y="3"/>
                      <a:pt x="7" y="2"/>
                      <a:pt x="7" y="2"/>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9" name="Freeform 185"/>
              <p:cNvSpPr>
                <a:spLocks/>
              </p:cNvSpPr>
              <p:nvPr/>
            </p:nvSpPr>
            <p:spPr bwMode="auto">
              <a:xfrm>
                <a:off x="2985763" y="4701539"/>
                <a:ext cx="16510" cy="19050"/>
              </a:xfrm>
              <a:custGeom>
                <a:avLst/>
                <a:gdLst/>
                <a:ahLst/>
                <a:cxnLst>
                  <a:cxn ang="0">
                    <a:pos x="5" y="4"/>
                  </a:cxn>
                  <a:cxn ang="0">
                    <a:pos x="4" y="3"/>
                  </a:cxn>
                  <a:cxn ang="0">
                    <a:pos x="3" y="2"/>
                  </a:cxn>
                  <a:cxn ang="0">
                    <a:pos x="2" y="1"/>
                  </a:cxn>
                  <a:cxn ang="0">
                    <a:pos x="1" y="1"/>
                  </a:cxn>
                  <a:cxn ang="0">
                    <a:pos x="0" y="0"/>
                  </a:cxn>
                  <a:cxn ang="0">
                    <a:pos x="0" y="1"/>
                  </a:cxn>
                  <a:cxn ang="0">
                    <a:pos x="0" y="2"/>
                  </a:cxn>
                  <a:cxn ang="0">
                    <a:pos x="1" y="3"/>
                  </a:cxn>
                  <a:cxn ang="0">
                    <a:pos x="1" y="4"/>
                  </a:cxn>
                  <a:cxn ang="0">
                    <a:pos x="1" y="5"/>
                  </a:cxn>
                  <a:cxn ang="0">
                    <a:pos x="1" y="5"/>
                  </a:cxn>
                  <a:cxn ang="0">
                    <a:pos x="1" y="7"/>
                  </a:cxn>
                  <a:cxn ang="0">
                    <a:pos x="2" y="7"/>
                  </a:cxn>
                  <a:cxn ang="0">
                    <a:pos x="3" y="7"/>
                  </a:cxn>
                  <a:cxn ang="0">
                    <a:pos x="4" y="6"/>
                  </a:cxn>
                  <a:cxn ang="0">
                    <a:pos x="5" y="5"/>
                  </a:cxn>
                  <a:cxn ang="0">
                    <a:pos x="5" y="4"/>
                  </a:cxn>
                  <a:cxn ang="0">
                    <a:pos x="5" y="4"/>
                  </a:cxn>
                </a:cxnLst>
                <a:rect l="0" t="0" r="r" b="b"/>
                <a:pathLst>
                  <a:path w="6" h="7">
                    <a:moveTo>
                      <a:pt x="5" y="4"/>
                    </a:moveTo>
                    <a:cubicBezTo>
                      <a:pt x="4" y="4"/>
                      <a:pt x="4" y="3"/>
                      <a:pt x="4" y="3"/>
                    </a:cubicBezTo>
                    <a:cubicBezTo>
                      <a:pt x="4" y="3"/>
                      <a:pt x="3" y="2"/>
                      <a:pt x="3" y="2"/>
                    </a:cubicBezTo>
                    <a:cubicBezTo>
                      <a:pt x="3" y="2"/>
                      <a:pt x="2" y="2"/>
                      <a:pt x="2" y="1"/>
                    </a:cubicBezTo>
                    <a:cubicBezTo>
                      <a:pt x="1" y="1"/>
                      <a:pt x="1" y="1"/>
                      <a:pt x="1" y="1"/>
                    </a:cubicBezTo>
                    <a:cubicBezTo>
                      <a:pt x="1" y="1"/>
                      <a:pt x="0" y="1"/>
                      <a:pt x="0" y="0"/>
                    </a:cubicBezTo>
                    <a:cubicBezTo>
                      <a:pt x="0" y="1"/>
                      <a:pt x="0" y="1"/>
                      <a:pt x="0" y="1"/>
                    </a:cubicBezTo>
                    <a:cubicBezTo>
                      <a:pt x="0" y="1"/>
                      <a:pt x="0" y="1"/>
                      <a:pt x="0" y="2"/>
                    </a:cubicBezTo>
                    <a:cubicBezTo>
                      <a:pt x="0" y="2"/>
                      <a:pt x="1" y="2"/>
                      <a:pt x="1" y="3"/>
                    </a:cubicBezTo>
                    <a:cubicBezTo>
                      <a:pt x="2" y="3"/>
                      <a:pt x="1" y="4"/>
                      <a:pt x="1" y="4"/>
                    </a:cubicBezTo>
                    <a:cubicBezTo>
                      <a:pt x="1" y="5"/>
                      <a:pt x="1" y="4"/>
                      <a:pt x="1" y="5"/>
                    </a:cubicBezTo>
                    <a:cubicBezTo>
                      <a:pt x="1" y="5"/>
                      <a:pt x="1" y="5"/>
                      <a:pt x="1" y="5"/>
                    </a:cubicBezTo>
                    <a:cubicBezTo>
                      <a:pt x="1" y="7"/>
                      <a:pt x="1" y="7"/>
                      <a:pt x="1" y="7"/>
                    </a:cubicBezTo>
                    <a:cubicBezTo>
                      <a:pt x="2" y="7"/>
                      <a:pt x="2" y="7"/>
                      <a:pt x="2" y="7"/>
                    </a:cubicBezTo>
                    <a:cubicBezTo>
                      <a:pt x="2" y="7"/>
                      <a:pt x="2" y="7"/>
                      <a:pt x="3" y="7"/>
                    </a:cubicBezTo>
                    <a:cubicBezTo>
                      <a:pt x="4" y="7"/>
                      <a:pt x="4" y="6"/>
                      <a:pt x="4" y="6"/>
                    </a:cubicBezTo>
                    <a:cubicBezTo>
                      <a:pt x="4" y="6"/>
                      <a:pt x="4" y="6"/>
                      <a:pt x="5" y="5"/>
                    </a:cubicBezTo>
                    <a:cubicBezTo>
                      <a:pt x="6" y="4"/>
                      <a:pt x="5" y="5"/>
                      <a:pt x="5" y="4"/>
                    </a:cubicBezTo>
                    <a:cubicBezTo>
                      <a:pt x="5" y="2"/>
                      <a:pt x="5" y="4"/>
                      <a:pt x="5" y="4"/>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0" name="Freeform 186"/>
              <p:cNvSpPr>
                <a:spLocks/>
              </p:cNvSpPr>
              <p:nvPr/>
            </p:nvSpPr>
            <p:spPr bwMode="auto">
              <a:xfrm>
                <a:off x="2322823" y="4532629"/>
                <a:ext cx="1270" cy="127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1" name="Freeform 187"/>
              <p:cNvSpPr>
                <a:spLocks/>
              </p:cNvSpPr>
              <p:nvPr/>
            </p:nvSpPr>
            <p:spPr bwMode="auto">
              <a:xfrm>
                <a:off x="2355843" y="4338318"/>
                <a:ext cx="19050" cy="30480"/>
              </a:xfrm>
              <a:custGeom>
                <a:avLst/>
                <a:gdLst/>
                <a:ahLst/>
                <a:cxnLst>
                  <a:cxn ang="0">
                    <a:pos x="2" y="4"/>
                  </a:cxn>
                  <a:cxn ang="0">
                    <a:pos x="3" y="5"/>
                  </a:cxn>
                  <a:cxn ang="0">
                    <a:pos x="4" y="6"/>
                  </a:cxn>
                  <a:cxn ang="0">
                    <a:pos x="4" y="8"/>
                  </a:cxn>
                  <a:cxn ang="0">
                    <a:pos x="4" y="9"/>
                  </a:cxn>
                  <a:cxn ang="0">
                    <a:pos x="4" y="10"/>
                  </a:cxn>
                  <a:cxn ang="0">
                    <a:pos x="5" y="10"/>
                  </a:cxn>
                  <a:cxn ang="0">
                    <a:pos x="6" y="10"/>
                  </a:cxn>
                  <a:cxn ang="0">
                    <a:pos x="6" y="9"/>
                  </a:cxn>
                  <a:cxn ang="0">
                    <a:pos x="6" y="8"/>
                  </a:cxn>
                  <a:cxn ang="0">
                    <a:pos x="6" y="7"/>
                  </a:cxn>
                  <a:cxn ang="0">
                    <a:pos x="5" y="5"/>
                  </a:cxn>
                  <a:cxn ang="0">
                    <a:pos x="5" y="4"/>
                  </a:cxn>
                  <a:cxn ang="0">
                    <a:pos x="4" y="3"/>
                  </a:cxn>
                  <a:cxn ang="0">
                    <a:pos x="3" y="2"/>
                  </a:cxn>
                  <a:cxn ang="0">
                    <a:pos x="2" y="1"/>
                  </a:cxn>
                  <a:cxn ang="0">
                    <a:pos x="1" y="0"/>
                  </a:cxn>
                  <a:cxn ang="0">
                    <a:pos x="0" y="0"/>
                  </a:cxn>
                  <a:cxn ang="0">
                    <a:pos x="0" y="0"/>
                  </a:cxn>
                  <a:cxn ang="0">
                    <a:pos x="1" y="2"/>
                  </a:cxn>
                  <a:cxn ang="0">
                    <a:pos x="2" y="4"/>
                  </a:cxn>
                </a:cxnLst>
                <a:rect l="0" t="0" r="r" b="b"/>
                <a:pathLst>
                  <a:path w="7" h="11">
                    <a:moveTo>
                      <a:pt x="2" y="4"/>
                    </a:moveTo>
                    <a:cubicBezTo>
                      <a:pt x="2" y="4"/>
                      <a:pt x="2" y="5"/>
                      <a:pt x="3" y="5"/>
                    </a:cubicBezTo>
                    <a:cubicBezTo>
                      <a:pt x="3" y="6"/>
                      <a:pt x="4" y="5"/>
                      <a:pt x="4" y="6"/>
                    </a:cubicBezTo>
                    <a:cubicBezTo>
                      <a:pt x="4" y="7"/>
                      <a:pt x="3" y="7"/>
                      <a:pt x="4" y="8"/>
                    </a:cubicBezTo>
                    <a:cubicBezTo>
                      <a:pt x="4" y="8"/>
                      <a:pt x="4" y="9"/>
                      <a:pt x="4" y="9"/>
                    </a:cubicBezTo>
                    <a:cubicBezTo>
                      <a:pt x="4" y="9"/>
                      <a:pt x="4" y="10"/>
                      <a:pt x="4" y="10"/>
                    </a:cubicBezTo>
                    <a:cubicBezTo>
                      <a:pt x="5" y="10"/>
                      <a:pt x="5" y="10"/>
                      <a:pt x="5" y="10"/>
                    </a:cubicBezTo>
                    <a:cubicBezTo>
                      <a:pt x="5" y="10"/>
                      <a:pt x="5" y="11"/>
                      <a:pt x="6" y="10"/>
                    </a:cubicBezTo>
                    <a:cubicBezTo>
                      <a:pt x="6" y="10"/>
                      <a:pt x="7" y="10"/>
                      <a:pt x="6" y="9"/>
                    </a:cubicBezTo>
                    <a:cubicBezTo>
                      <a:pt x="6" y="8"/>
                      <a:pt x="6" y="9"/>
                      <a:pt x="6" y="8"/>
                    </a:cubicBezTo>
                    <a:cubicBezTo>
                      <a:pt x="6" y="7"/>
                      <a:pt x="6" y="8"/>
                      <a:pt x="6" y="7"/>
                    </a:cubicBezTo>
                    <a:cubicBezTo>
                      <a:pt x="6" y="6"/>
                      <a:pt x="6" y="5"/>
                      <a:pt x="5" y="5"/>
                    </a:cubicBezTo>
                    <a:cubicBezTo>
                      <a:pt x="5" y="5"/>
                      <a:pt x="6" y="5"/>
                      <a:pt x="5" y="4"/>
                    </a:cubicBezTo>
                    <a:cubicBezTo>
                      <a:pt x="5" y="3"/>
                      <a:pt x="4" y="3"/>
                      <a:pt x="4" y="3"/>
                    </a:cubicBezTo>
                    <a:cubicBezTo>
                      <a:pt x="4" y="2"/>
                      <a:pt x="4" y="3"/>
                      <a:pt x="3" y="2"/>
                    </a:cubicBezTo>
                    <a:cubicBezTo>
                      <a:pt x="3" y="2"/>
                      <a:pt x="3" y="2"/>
                      <a:pt x="2" y="1"/>
                    </a:cubicBezTo>
                    <a:cubicBezTo>
                      <a:pt x="2" y="1"/>
                      <a:pt x="2" y="0"/>
                      <a:pt x="1" y="0"/>
                    </a:cubicBezTo>
                    <a:cubicBezTo>
                      <a:pt x="1" y="0"/>
                      <a:pt x="0" y="0"/>
                      <a:pt x="0" y="0"/>
                    </a:cubicBezTo>
                    <a:cubicBezTo>
                      <a:pt x="0" y="0"/>
                      <a:pt x="0" y="0"/>
                      <a:pt x="0" y="0"/>
                    </a:cubicBezTo>
                    <a:cubicBezTo>
                      <a:pt x="1" y="2"/>
                      <a:pt x="1" y="2"/>
                      <a:pt x="1" y="2"/>
                    </a:cubicBezTo>
                    <a:cubicBezTo>
                      <a:pt x="2" y="2"/>
                      <a:pt x="2" y="3"/>
                      <a:pt x="2" y="4"/>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2" name="Freeform 188"/>
              <p:cNvSpPr>
                <a:spLocks/>
              </p:cNvSpPr>
              <p:nvPr/>
            </p:nvSpPr>
            <p:spPr bwMode="auto">
              <a:xfrm>
                <a:off x="2353303" y="4373878"/>
                <a:ext cx="16510" cy="19050"/>
              </a:xfrm>
              <a:custGeom>
                <a:avLst/>
                <a:gdLst/>
                <a:ahLst/>
                <a:cxnLst>
                  <a:cxn ang="0">
                    <a:pos x="1" y="6"/>
                  </a:cxn>
                  <a:cxn ang="0">
                    <a:pos x="2" y="6"/>
                  </a:cxn>
                  <a:cxn ang="0">
                    <a:pos x="4" y="6"/>
                  </a:cxn>
                  <a:cxn ang="0">
                    <a:pos x="4" y="5"/>
                  </a:cxn>
                  <a:cxn ang="0">
                    <a:pos x="5" y="5"/>
                  </a:cxn>
                  <a:cxn ang="0">
                    <a:pos x="5" y="4"/>
                  </a:cxn>
                  <a:cxn ang="0">
                    <a:pos x="5" y="3"/>
                  </a:cxn>
                  <a:cxn ang="0">
                    <a:pos x="4" y="2"/>
                  </a:cxn>
                  <a:cxn ang="0">
                    <a:pos x="4" y="1"/>
                  </a:cxn>
                  <a:cxn ang="0">
                    <a:pos x="2" y="0"/>
                  </a:cxn>
                  <a:cxn ang="0">
                    <a:pos x="0" y="0"/>
                  </a:cxn>
                  <a:cxn ang="0">
                    <a:pos x="0" y="1"/>
                  </a:cxn>
                  <a:cxn ang="0">
                    <a:pos x="1" y="3"/>
                  </a:cxn>
                  <a:cxn ang="0">
                    <a:pos x="1" y="4"/>
                  </a:cxn>
                  <a:cxn ang="0">
                    <a:pos x="1" y="5"/>
                  </a:cxn>
                  <a:cxn ang="0">
                    <a:pos x="1" y="6"/>
                  </a:cxn>
                </a:cxnLst>
                <a:rect l="0" t="0" r="r" b="b"/>
                <a:pathLst>
                  <a:path w="6" h="7">
                    <a:moveTo>
                      <a:pt x="1" y="6"/>
                    </a:moveTo>
                    <a:cubicBezTo>
                      <a:pt x="1" y="7"/>
                      <a:pt x="2" y="6"/>
                      <a:pt x="2" y="6"/>
                    </a:cubicBezTo>
                    <a:cubicBezTo>
                      <a:pt x="2" y="6"/>
                      <a:pt x="4" y="6"/>
                      <a:pt x="4" y="6"/>
                    </a:cubicBezTo>
                    <a:cubicBezTo>
                      <a:pt x="4" y="6"/>
                      <a:pt x="4" y="6"/>
                      <a:pt x="4" y="5"/>
                    </a:cubicBezTo>
                    <a:cubicBezTo>
                      <a:pt x="4" y="5"/>
                      <a:pt x="5" y="5"/>
                      <a:pt x="5" y="5"/>
                    </a:cubicBezTo>
                    <a:cubicBezTo>
                      <a:pt x="6" y="4"/>
                      <a:pt x="5" y="5"/>
                      <a:pt x="5" y="4"/>
                    </a:cubicBezTo>
                    <a:cubicBezTo>
                      <a:pt x="5" y="3"/>
                      <a:pt x="5" y="3"/>
                      <a:pt x="5" y="3"/>
                    </a:cubicBezTo>
                    <a:cubicBezTo>
                      <a:pt x="5" y="3"/>
                      <a:pt x="5" y="3"/>
                      <a:pt x="4" y="2"/>
                    </a:cubicBezTo>
                    <a:cubicBezTo>
                      <a:pt x="4" y="1"/>
                      <a:pt x="4" y="1"/>
                      <a:pt x="4" y="1"/>
                    </a:cubicBezTo>
                    <a:cubicBezTo>
                      <a:pt x="2" y="0"/>
                      <a:pt x="2" y="0"/>
                      <a:pt x="2" y="0"/>
                    </a:cubicBezTo>
                    <a:cubicBezTo>
                      <a:pt x="0" y="0"/>
                      <a:pt x="0" y="0"/>
                      <a:pt x="0" y="0"/>
                    </a:cubicBezTo>
                    <a:cubicBezTo>
                      <a:pt x="0" y="0"/>
                      <a:pt x="0" y="1"/>
                      <a:pt x="0" y="1"/>
                    </a:cubicBezTo>
                    <a:cubicBezTo>
                      <a:pt x="0" y="2"/>
                      <a:pt x="0" y="2"/>
                      <a:pt x="1" y="3"/>
                    </a:cubicBezTo>
                    <a:cubicBezTo>
                      <a:pt x="2" y="3"/>
                      <a:pt x="1" y="4"/>
                      <a:pt x="1" y="4"/>
                    </a:cubicBezTo>
                    <a:cubicBezTo>
                      <a:pt x="1" y="4"/>
                      <a:pt x="1" y="5"/>
                      <a:pt x="1" y="5"/>
                    </a:cubicBezTo>
                    <a:cubicBezTo>
                      <a:pt x="2" y="5"/>
                      <a:pt x="1" y="6"/>
                      <a:pt x="1" y="6"/>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3" name="Freeform 189"/>
              <p:cNvSpPr>
                <a:spLocks/>
              </p:cNvSpPr>
              <p:nvPr/>
            </p:nvSpPr>
            <p:spPr bwMode="auto">
              <a:xfrm>
                <a:off x="2374893" y="4331968"/>
                <a:ext cx="1270" cy="2540"/>
              </a:xfrm>
              <a:custGeom>
                <a:avLst/>
                <a:gdLst/>
                <a:ahLst/>
                <a:cxnLst>
                  <a:cxn ang="0">
                    <a:pos x="0" y="0"/>
                  </a:cxn>
                  <a:cxn ang="0">
                    <a:pos x="0" y="1"/>
                  </a:cxn>
                  <a:cxn ang="0">
                    <a:pos x="0" y="0"/>
                  </a:cxn>
                </a:cxnLst>
                <a:rect l="0" t="0" r="r" b="b"/>
                <a:pathLst>
                  <a:path h="1">
                    <a:moveTo>
                      <a:pt x="0" y="0"/>
                    </a:moveTo>
                    <a:cubicBezTo>
                      <a:pt x="0" y="1"/>
                      <a:pt x="0" y="1"/>
                      <a:pt x="0" y="1"/>
                    </a:cubicBezTo>
                    <a:cubicBezTo>
                      <a:pt x="0" y="0"/>
                      <a:pt x="0" y="0"/>
                      <a:pt x="0" y="0"/>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4" name="Freeform 190"/>
              <p:cNvSpPr>
                <a:spLocks/>
              </p:cNvSpPr>
              <p:nvPr/>
            </p:nvSpPr>
            <p:spPr bwMode="auto">
              <a:xfrm>
                <a:off x="2372353" y="4334508"/>
                <a:ext cx="41910" cy="58420"/>
              </a:xfrm>
              <a:custGeom>
                <a:avLst/>
                <a:gdLst/>
                <a:ahLst/>
                <a:cxnLst>
                  <a:cxn ang="0">
                    <a:pos x="3" y="6"/>
                  </a:cxn>
                  <a:cxn ang="0">
                    <a:pos x="3" y="7"/>
                  </a:cxn>
                  <a:cxn ang="0">
                    <a:pos x="3" y="9"/>
                  </a:cxn>
                  <a:cxn ang="0">
                    <a:pos x="3" y="11"/>
                  </a:cxn>
                  <a:cxn ang="0">
                    <a:pos x="3" y="13"/>
                  </a:cxn>
                  <a:cxn ang="0">
                    <a:pos x="4" y="14"/>
                  </a:cxn>
                  <a:cxn ang="0">
                    <a:pos x="5" y="16"/>
                  </a:cxn>
                  <a:cxn ang="0">
                    <a:pos x="6" y="17"/>
                  </a:cxn>
                  <a:cxn ang="0">
                    <a:pos x="7" y="19"/>
                  </a:cxn>
                  <a:cxn ang="0">
                    <a:pos x="8" y="21"/>
                  </a:cxn>
                  <a:cxn ang="0">
                    <a:pos x="10" y="21"/>
                  </a:cxn>
                  <a:cxn ang="0">
                    <a:pos x="10" y="20"/>
                  </a:cxn>
                  <a:cxn ang="0">
                    <a:pos x="9" y="19"/>
                  </a:cxn>
                  <a:cxn ang="0">
                    <a:pos x="10" y="19"/>
                  </a:cxn>
                  <a:cxn ang="0">
                    <a:pos x="11" y="18"/>
                  </a:cxn>
                  <a:cxn ang="0">
                    <a:pos x="11" y="16"/>
                  </a:cxn>
                  <a:cxn ang="0">
                    <a:pos x="10" y="14"/>
                  </a:cxn>
                  <a:cxn ang="0">
                    <a:pos x="10" y="12"/>
                  </a:cxn>
                  <a:cxn ang="0">
                    <a:pos x="12" y="13"/>
                  </a:cxn>
                  <a:cxn ang="0">
                    <a:pos x="12" y="14"/>
                  </a:cxn>
                  <a:cxn ang="0">
                    <a:pos x="13" y="14"/>
                  </a:cxn>
                  <a:cxn ang="0">
                    <a:pos x="14" y="13"/>
                  </a:cxn>
                  <a:cxn ang="0">
                    <a:pos x="14" y="11"/>
                  </a:cxn>
                  <a:cxn ang="0">
                    <a:pos x="14" y="10"/>
                  </a:cxn>
                  <a:cxn ang="0">
                    <a:pos x="12" y="9"/>
                  </a:cxn>
                  <a:cxn ang="0">
                    <a:pos x="11" y="7"/>
                  </a:cxn>
                  <a:cxn ang="0">
                    <a:pos x="10" y="5"/>
                  </a:cxn>
                  <a:cxn ang="0">
                    <a:pos x="7" y="3"/>
                  </a:cxn>
                  <a:cxn ang="0">
                    <a:pos x="6" y="2"/>
                  </a:cxn>
                  <a:cxn ang="0">
                    <a:pos x="5" y="1"/>
                  </a:cxn>
                  <a:cxn ang="0">
                    <a:pos x="4" y="1"/>
                  </a:cxn>
                  <a:cxn ang="0">
                    <a:pos x="3" y="1"/>
                  </a:cxn>
                  <a:cxn ang="0">
                    <a:pos x="1" y="0"/>
                  </a:cxn>
                  <a:cxn ang="0">
                    <a:pos x="1" y="0"/>
                  </a:cxn>
                  <a:cxn ang="0">
                    <a:pos x="1" y="0"/>
                  </a:cxn>
                  <a:cxn ang="0">
                    <a:pos x="0" y="2"/>
                  </a:cxn>
                  <a:cxn ang="0">
                    <a:pos x="0" y="3"/>
                  </a:cxn>
                  <a:cxn ang="0">
                    <a:pos x="3" y="6"/>
                  </a:cxn>
                </a:cxnLst>
                <a:rect l="0" t="0" r="r" b="b"/>
                <a:pathLst>
                  <a:path w="15" h="21">
                    <a:moveTo>
                      <a:pt x="3" y="6"/>
                    </a:moveTo>
                    <a:cubicBezTo>
                      <a:pt x="3" y="6"/>
                      <a:pt x="2" y="6"/>
                      <a:pt x="3" y="7"/>
                    </a:cubicBezTo>
                    <a:cubicBezTo>
                      <a:pt x="3" y="8"/>
                      <a:pt x="2" y="8"/>
                      <a:pt x="3" y="9"/>
                    </a:cubicBezTo>
                    <a:cubicBezTo>
                      <a:pt x="3" y="9"/>
                      <a:pt x="2" y="10"/>
                      <a:pt x="3" y="11"/>
                    </a:cubicBezTo>
                    <a:cubicBezTo>
                      <a:pt x="3" y="11"/>
                      <a:pt x="3" y="12"/>
                      <a:pt x="3" y="13"/>
                    </a:cubicBezTo>
                    <a:cubicBezTo>
                      <a:pt x="4" y="13"/>
                      <a:pt x="4" y="14"/>
                      <a:pt x="4" y="14"/>
                    </a:cubicBezTo>
                    <a:cubicBezTo>
                      <a:pt x="5" y="16"/>
                      <a:pt x="5" y="16"/>
                      <a:pt x="5" y="16"/>
                    </a:cubicBezTo>
                    <a:cubicBezTo>
                      <a:pt x="5" y="16"/>
                      <a:pt x="5" y="17"/>
                      <a:pt x="6" y="17"/>
                    </a:cubicBezTo>
                    <a:cubicBezTo>
                      <a:pt x="6" y="18"/>
                      <a:pt x="7" y="19"/>
                      <a:pt x="7" y="19"/>
                    </a:cubicBezTo>
                    <a:cubicBezTo>
                      <a:pt x="8" y="19"/>
                      <a:pt x="7" y="21"/>
                      <a:pt x="8" y="21"/>
                    </a:cubicBezTo>
                    <a:cubicBezTo>
                      <a:pt x="9" y="20"/>
                      <a:pt x="10" y="21"/>
                      <a:pt x="10" y="21"/>
                    </a:cubicBezTo>
                    <a:cubicBezTo>
                      <a:pt x="10" y="21"/>
                      <a:pt x="10" y="20"/>
                      <a:pt x="10" y="20"/>
                    </a:cubicBezTo>
                    <a:cubicBezTo>
                      <a:pt x="9" y="19"/>
                      <a:pt x="9" y="19"/>
                      <a:pt x="9" y="19"/>
                    </a:cubicBezTo>
                    <a:cubicBezTo>
                      <a:pt x="10" y="19"/>
                      <a:pt x="10" y="19"/>
                      <a:pt x="10" y="19"/>
                    </a:cubicBezTo>
                    <a:cubicBezTo>
                      <a:pt x="10" y="19"/>
                      <a:pt x="11" y="18"/>
                      <a:pt x="11" y="18"/>
                    </a:cubicBezTo>
                    <a:cubicBezTo>
                      <a:pt x="11" y="17"/>
                      <a:pt x="10" y="17"/>
                      <a:pt x="11" y="16"/>
                    </a:cubicBezTo>
                    <a:cubicBezTo>
                      <a:pt x="11" y="16"/>
                      <a:pt x="10" y="15"/>
                      <a:pt x="10" y="14"/>
                    </a:cubicBezTo>
                    <a:cubicBezTo>
                      <a:pt x="10" y="13"/>
                      <a:pt x="9" y="12"/>
                      <a:pt x="10" y="12"/>
                    </a:cubicBezTo>
                    <a:cubicBezTo>
                      <a:pt x="11" y="13"/>
                      <a:pt x="12" y="13"/>
                      <a:pt x="12" y="13"/>
                    </a:cubicBezTo>
                    <a:cubicBezTo>
                      <a:pt x="12" y="14"/>
                      <a:pt x="12" y="14"/>
                      <a:pt x="12" y="14"/>
                    </a:cubicBezTo>
                    <a:cubicBezTo>
                      <a:pt x="12" y="14"/>
                      <a:pt x="13" y="14"/>
                      <a:pt x="13" y="14"/>
                    </a:cubicBezTo>
                    <a:cubicBezTo>
                      <a:pt x="14" y="14"/>
                      <a:pt x="14" y="13"/>
                      <a:pt x="14" y="13"/>
                    </a:cubicBezTo>
                    <a:cubicBezTo>
                      <a:pt x="14" y="12"/>
                      <a:pt x="14" y="12"/>
                      <a:pt x="14" y="11"/>
                    </a:cubicBezTo>
                    <a:cubicBezTo>
                      <a:pt x="14" y="11"/>
                      <a:pt x="15" y="10"/>
                      <a:pt x="14" y="10"/>
                    </a:cubicBezTo>
                    <a:cubicBezTo>
                      <a:pt x="13" y="9"/>
                      <a:pt x="13" y="9"/>
                      <a:pt x="12" y="9"/>
                    </a:cubicBezTo>
                    <a:cubicBezTo>
                      <a:pt x="12" y="8"/>
                      <a:pt x="11" y="8"/>
                      <a:pt x="11" y="7"/>
                    </a:cubicBezTo>
                    <a:cubicBezTo>
                      <a:pt x="11" y="6"/>
                      <a:pt x="12" y="6"/>
                      <a:pt x="10" y="5"/>
                    </a:cubicBezTo>
                    <a:cubicBezTo>
                      <a:pt x="8" y="4"/>
                      <a:pt x="7" y="4"/>
                      <a:pt x="7" y="3"/>
                    </a:cubicBezTo>
                    <a:cubicBezTo>
                      <a:pt x="6" y="3"/>
                      <a:pt x="7" y="4"/>
                      <a:pt x="6" y="2"/>
                    </a:cubicBezTo>
                    <a:cubicBezTo>
                      <a:pt x="5" y="1"/>
                      <a:pt x="5" y="1"/>
                      <a:pt x="5" y="1"/>
                    </a:cubicBezTo>
                    <a:cubicBezTo>
                      <a:pt x="5" y="1"/>
                      <a:pt x="5" y="1"/>
                      <a:pt x="4" y="1"/>
                    </a:cubicBezTo>
                    <a:cubicBezTo>
                      <a:pt x="3" y="1"/>
                      <a:pt x="3" y="1"/>
                      <a:pt x="3" y="1"/>
                    </a:cubicBezTo>
                    <a:cubicBezTo>
                      <a:pt x="1" y="0"/>
                      <a:pt x="1" y="0"/>
                      <a:pt x="1" y="0"/>
                    </a:cubicBezTo>
                    <a:cubicBezTo>
                      <a:pt x="1" y="0"/>
                      <a:pt x="1" y="0"/>
                      <a:pt x="1" y="0"/>
                    </a:cubicBezTo>
                    <a:cubicBezTo>
                      <a:pt x="1" y="0"/>
                      <a:pt x="1" y="0"/>
                      <a:pt x="1" y="0"/>
                    </a:cubicBezTo>
                    <a:cubicBezTo>
                      <a:pt x="0" y="2"/>
                      <a:pt x="0" y="2"/>
                      <a:pt x="0" y="2"/>
                    </a:cubicBezTo>
                    <a:cubicBezTo>
                      <a:pt x="0" y="3"/>
                      <a:pt x="0" y="3"/>
                      <a:pt x="0" y="3"/>
                    </a:cubicBezTo>
                    <a:cubicBezTo>
                      <a:pt x="0" y="3"/>
                      <a:pt x="3" y="5"/>
                      <a:pt x="3" y="6"/>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5" name="Freeform 191"/>
              <p:cNvSpPr>
                <a:spLocks/>
              </p:cNvSpPr>
              <p:nvPr/>
            </p:nvSpPr>
            <p:spPr bwMode="auto">
              <a:xfrm>
                <a:off x="2402833" y="4338318"/>
                <a:ext cx="19050" cy="26670"/>
              </a:xfrm>
              <a:custGeom>
                <a:avLst/>
                <a:gdLst/>
                <a:ahLst/>
                <a:cxnLst>
                  <a:cxn ang="0">
                    <a:pos x="1" y="4"/>
                  </a:cxn>
                  <a:cxn ang="0">
                    <a:pos x="2" y="6"/>
                  </a:cxn>
                  <a:cxn ang="0">
                    <a:pos x="2" y="6"/>
                  </a:cxn>
                  <a:cxn ang="0">
                    <a:pos x="4" y="8"/>
                  </a:cxn>
                  <a:cxn ang="0">
                    <a:pos x="5" y="9"/>
                  </a:cxn>
                  <a:cxn ang="0">
                    <a:pos x="6" y="9"/>
                  </a:cxn>
                  <a:cxn ang="0">
                    <a:pos x="6" y="8"/>
                  </a:cxn>
                  <a:cxn ang="0">
                    <a:pos x="6" y="8"/>
                  </a:cxn>
                  <a:cxn ang="0">
                    <a:pos x="6" y="6"/>
                  </a:cxn>
                  <a:cxn ang="0">
                    <a:pos x="6" y="6"/>
                  </a:cxn>
                  <a:cxn ang="0">
                    <a:pos x="5" y="4"/>
                  </a:cxn>
                  <a:cxn ang="0">
                    <a:pos x="4" y="3"/>
                  </a:cxn>
                  <a:cxn ang="0">
                    <a:pos x="4" y="2"/>
                  </a:cxn>
                  <a:cxn ang="0">
                    <a:pos x="2" y="0"/>
                  </a:cxn>
                  <a:cxn ang="0">
                    <a:pos x="1" y="0"/>
                  </a:cxn>
                  <a:cxn ang="0">
                    <a:pos x="1" y="0"/>
                  </a:cxn>
                  <a:cxn ang="0">
                    <a:pos x="0" y="2"/>
                  </a:cxn>
                  <a:cxn ang="0">
                    <a:pos x="1" y="4"/>
                  </a:cxn>
                </a:cxnLst>
                <a:rect l="0" t="0" r="r" b="b"/>
                <a:pathLst>
                  <a:path w="7" h="10">
                    <a:moveTo>
                      <a:pt x="1" y="4"/>
                    </a:moveTo>
                    <a:cubicBezTo>
                      <a:pt x="2" y="5"/>
                      <a:pt x="1" y="5"/>
                      <a:pt x="2" y="6"/>
                    </a:cubicBezTo>
                    <a:cubicBezTo>
                      <a:pt x="2" y="6"/>
                      <a:pt x="2" y="5"/>
                      <a:pt x="2" y="6"/>
                    </a:cubicBezTo>
                    <a:cubicBezTo>
                      <a:pt x="3" y="7"/>
                      <a:pt x="4" y="7"/>
                      <a:pt x="4" y="8"/>
                    </a:cubicBezTo>
                    <a:cubicBezTo>
                      <a:pt x="4" y="8"/>
                      <a:pt x="4" y="10"/>
                      <a:pt x="5" y="9"/>
                    </a:cubicBezTo>
                    <a:cubicBezTo>
                      <a:pt x="6" y="9"/>
                      <a:pt x="6" y="9"/>
                      <a:pt x="6" y="9"/>
                    </a:cubicBezTo>
                    <a:cubicBezTo>
                      <a:pt x="6" y="9"/>
                      <a:pt x="7" y="9"/>
                      <a:pt x="6" y="8"/>
                    </a:cubicBezTo>
                    <a:cubicBezTo>
                      <a:pt x="6" y="8"/>
                      <a:pt x="6" y="9"/>
                      <a:pt x="6" y="8"/>
                    </a:cubicBezTo>
                    <a:cubicBezTo>
                      <a:pt x="6" y="7"/>
                      <a:pt x="6" y="6"/>
                      <a:pt x="6" y="6"/>
                    </a:cubicBezTo>
                    <a:cubicBezTo>
                      <a:pt x="6" y="6"/>
                      <a:pt x="5" y="7"/>
                      <a:pt x="6" y="6"/>
                    </a:cubicBezTo>
                    <a:cubicBezTo>
                      <a:pt x="6" y="5"/>
                      <a:pt x="6" y="4"/>
                      <a:pt x="5" y="4"/>
                    </a:cubicBezTo>
                    <a:cubicBezTo>
                      <a:pt x="5" y="3"/>
                      <a:pt x="4" y="3"/>
                      <a:pt x="4" y="3"/>
                    </a:cubicBezTo>
                    <a:cubicBezTo>
                      <a:pt x="4" y="3"/>
                      <a:pt x="5" y="2"/>
                      <a:pt x="4" y="2"/>
                    </a:cubicBezTo>
                    <a:cubicBezTo>
                      <a:pt x="2" y="1"/>
                      <a:pt x="2" y="0"/>
                      <a:pt x="2" y="0"/>
                    </a:cubicBezTo>
                    <a:cubicBezTo>
                      <a:pt x="2" y="1"/>
                      <a:pt x="1" y="1"/>
                      <a:pt x="1" y="0"/>
                    </a:cubicBezTo>
                    <a:cubicBezTo>
                      <a:pt x="1" y="0"/>
                      <a:pt x="1" y="0"/>
                      <a:pt x="1" y="0"/>
                    </a:cubicBezTo>
                    <a:cubicBezTo>
                      <a:pt x="0" y="2"/>
                      <a:pt x="0" y="2"/>
                      <a:pt x="0" y="2"/>
                    </a:cubicBezTo>
                    <a:cubicBezTo>
                      <a:pt x="0" y="2"/>
                      <a:pt x="1" y="4"/>
                      <a:pt x="1" y="4"/>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6" name="Freeform 192"/>
              <p:cNvSpPr>
                <a:spLocks/>
              </p:cNvSpPr>
              <p:nvPr/>
            </p:nvSpPr>
            <p:spPr bwMode="auto">
              <a:xfrm>
                <a:off x="2419343" y="4312918"/>
                <a:ext cx="95250" cy="93980"/>
              </a:xfrm>
              <a:custGeom>
                <a:avLst/>
                <a:gdLst/>
                <a:ahLst/>
                <a:cxnLst>
                  <a:cxn ang="0">
                    <a:pos x="33" y="13"/>
                  </a:cxn>
                  <a:cxn ang="0">
                    <a:pos x="33" y="10"/>
                  </a:cxn>
                  <a:cxn ang="0">
                    <a:pos x="34" y="7"/>
                  </a:cxn>
                  <a:cxn ang="0">
                    <a:pos x="33" y="5"/>
                  </a:cxn>
                  <a:cxn ang="0">
                    <a:pos x="31" y="2"/>
                  </a:cxn>
                  <a:cxn ang="0">
                    <a:pos x="29" y="1"/>
                  </a:cxn>
                  <a:cxn ang="0">
                    <a:pos x="22" y="0"/>
                  </a:cxn>
                  <a:cxn ang="0">
                    <a:pos x="20" y="1"/>
                  </a:cxn>
                  <a:cxn ang="0">
                    <a:pos x="19" y="1"/>
                  </a:cxn>
                  <a:cxn ang="0">
                    <a:pos x="17" y="2"/>
                  </a:cxn>
                  <a:cxn ang="0">
                    <a:pos x="14" y="3"/>
                  </a:cxn>
                  <a:cxn ang="0">
                    <a:pos x="10" y="2"/>
                  </a:cxn>
                  <a:cxn ang="0">
                    <a:pos x="9" y="3"/>
                  </a:cxn>
                  <a:cxn ang="0">
                    <a:pos x="5" y="5"/>
                  </a:cxn>
                  <a:cxn ang="0">
                    <a:pos x="5" y="6"/>
                  </a:cxn>
                  <a:cxn ang="0">
                    <a:pos x="5" y="7"/>
                  </a:cxn>
                  <a:cxn ang="0">
                    <a:pos x="1" y="6"/>
                  </a:cxn>
                  <a:cxn ang="0">
                    <a:pos x="0" y="7"/>
                  </a:cxn>
                  <a:cxn ang="0">
                    <a:pos x="2" y="8"/>
                  </a:cxn>
                  <a:cxn ang="0">
                    <a:pos x="2" y="9"/>
                  </a:cxn>
                  <a:cxn ang="0">
                    <a:pos x="2" y="10"/>
                  </a:cxn>
                  <a:cxn ang="0">
                    <a:pos x="4" y="12"/>
                  </a:cxn>
                  <a:cxn ang="0">
                    <a:pos x="4" y="16"/>
                  </a:cxn>
                  <a:cxn ang="0">
                    <a:pos x="3" y="18"/>
                  </a:cxn>
                  <a:cxn ang="0">
                    <a:pos x="5" y="20"/>
                  </a:cxn>
                  <a:cxn ang="0">
                    <a:pos x="6" y="21"/>
                  </a:cxn>
                  <a:cxn ang="0">
                    <a:pos x="6" y="25"/>
                  </a:cxn>
                  <a:cxn ang="0">
                    <a:pos x="7" y="27"/>
                  </a:cxn>
                  <a:cxn ang="0">
                    <a:pos x="8" y="30"/>
                  </a:cxn>
                  <a:cxn ang="0">
                    <a:pos x="11" y="32"/>
                  </a:cxn>
                  <a:cxn ang="0">
                    <a:pos x="12" y="33"/>
                  </a:cxn>
                  <a:cxn ang="0">
                    <a:pos x="14" y="34"/>
                  </a:cxn>
                  <a:cxn ang="0">
                    <a:pos x="15" y="31"/>
                  </a:cxn>
                  <a:cxn ang="0">
                    <a:pos x="16" y="28"/>
                  </a:cxn>
                  <a:cxn ang="0">
                    <a:pos x="17" y="26"/>
                  </a:cxn>
                  <a:cxn ang="0">
                    <a:pos x="19" y="24"/>
                  </a:cxn>
                  <a:cxn ang="0">
                    <a:pos x="21" y="21"/>
                  </a:cxn>
                  <a:cxn ang="0">
                    <a:pos x="23" y="19"/>
                  </a:cxn>
                  <a:cxn ang="0">
                    <a:pos x="26" y="17"/>
                  </a:cxn>
                  <a:cxn ang="0">
                    <a:pos x="29" y="15"/>
                  </a:cxn>
                  <a:cxn ang="0">
                    <a:pos x="32" y="14"/>
                  </a:cxn>
                </a:cxnLst>
                <a:rect l="0" t="0" r="r" b="b"/>
                <a:pathLst>
                  <a:path w="35" h="34">
                    <a:moveTo>
                      <a:pt x="32" y="14"/>
                    </a:moveTo>
                    <a:cubicBezTo>
                      <a:pt x="32" y="13"/>
                      <a:pt x="32" y="14"/>
                      <a:pt x="33" y="13"/>
                    </a:cubicBezTo>
                    <a:cubicBezTo>
                      <a:pt x="33" y="12"/>
                      <a:pt x="33" y="11"/>
                      <a:pt x="33" y="11"/>
                    </a:cubicBezTo>
                    <a:cubicBezTo>
                      <a:pt x="33" y="11"/>
                      <a:pt x="33" y="10"/>
                      <a:pt x="33" y="10"/>
                    </a:cubicBezTo>
                    <a:cubicBezTo>
                      <a:pt x="34" y="9"/>
                      <a:pt x="34" y="10"/>
                      <a:pt x="34" y="9"/>
                    </a:cubicBezTo>
                    <a:cubicBezTo>
                      <a:pt x="34" y="8"/>
                      <a:pt x="35" y="8"/>
                      <a:pt x="34" y="7"/>
                    </a:cubicBezTo>
                    <a:cubicBezTo>
                      <a:pt x="33" y="6"/>
                      <a:pt x="33" y="6"/>
                      <a:pt x="33" y="6"/>
                    </a:cubicBezTo>
                    <a:cubicBezTo>
                      <a:pt x="33" y="6"/>
                      <a:pt x="33" y="5"/>
                      <a:pt x="33" y="5"/>
                    </a:cubicBezTo>
                    <a:cubicBezTo>
                      <a:pt x="33" y="4"/>
                      <a:pt x="33" y="3"/>
                      <a:pt x="33" y="3"/>
                    </a:cubicBezTo>
                    <a:cubicBezTo>
                      <a:pt x="32" y="3"/>
                      <a:pt x="31" y="2"/>
                      <a:pt x="31" y="2"/>
                    </a:cubicBezTo>
                    <a:cubicBezTo>
                      <a:pt x="31" y="2"/>
                      <a:pt x="31" y="3"/>
                      <a:pt x="30" y="2"/>
                    </a:cubicBezTo>
                    <a:cubicBezTo>
                      <a:pt x="30" y="1"/>
                      <a:pt x="30" y="1"/>
                      <a:pt x="29" y="1"/>
                    </a:cubicBezTo>
                    <a:cubicBezTo>
                      <a:pt x="28" y="1"/>
                      <a:pt x="23" y="0"/>
                      <a:pt x="23" y="0"/>
                    </a:cubicBezTo>
                    <a:cubicBezTo>
                      <a:pt x="23" y="0"/>
                      <a:pt x="23" y="1"/>
                      <a:pt x="22" y="0"/>
                    </a:cubicBezTo>
                    <a:cubicBezTo>
                      <a:pt x="22" y="0"/>
                      <a:pt x="21" y="0"/>
                      <a:pt x="21" y="0"/>
                    </a:cubicBezTo>
                    <a:cubicBezTo>
                      <a:pt x="21" y="0"/>
                      <a:pt x="21" y="0"/>
                      <a:pt x="20" y="1"/>
                    </a:cubicBezTo>
                    <a:cubicBezTo>
                      <a:pt x="20" y="1"/>
                      <a:pt x="21" y="1"/>
                      <a:pt x="20" y="1"/>
                    </a:cubicBezTo>
                    <a:cubicBezTo>
                      <a:pt x="19" y="1"/>
                      <a:pt x="19" y="1"/>
                      <a:pt x="19" y="1"/>
                    </a:cubicBezTo>
                    <a:cubicBezTo>
                      <a:pt x="18" y="2"/>
                      <a:pt x="18" y="2"/>
                      <a:pt x="18" y="2"/>
                    </a:cubicBezTo>
                    <a:cubicBezTo>
                      <a:pt x="18" y="2"/>
                      <a:pt x="18" y="2"/>
                      <a:pt x="17" y="2"/>
                    </a:cubicBezTo>
                    <a:cubicBezTo>
                      <a:pt x="17" y="3"/>
                      <a:pt x="17" y="3"/>
                      <a:pt x="16" y="3"/>
                    </a:cubicBezTo>
                    <a:cubicBezTo>
                      <a:pt x="15" y="3"/>
                      <a:pt x="15" y="3"/>
                      <a:pt x="14" y="3"/>
                    </a:cubicBezTo>
                    <a:cubicBezTo>
                      <a:pt x="14" y="3"/>
                      <a:pt x="12" y="2"/>
                      <a:pt x="12" y="2"/>
                    </a:cubicBezTo>
                    <a:cubicBezTo>
                      <a:pt x="10" y="2"/>
                      <a:pt x="10" y="2"/>
                      <a:pt x="10" y="2"/>
                    </a:cubicBezTo>
                    <a:cubicBezTo>
                      <a:pt x="9" y="3"/>
                      <a:pt x="9" y="3"/>
                      <a:pt x="9" y="3"/>
                    </a:cubicBezTo>
                    <a:cubicBezTo>
                      <a:pt x="9" y="3"/>
                      <a:pt x="9" y="3"/>
                      <a:pt x="9" y="3"/>
                    </a:cubicBezTo>
                    <a:cubicBezTo>
                      <a:pt x="6" y="5"/>
                      <a:pt x="6" y="5"/>
                      <a:pt x="6" y="5"/>
                    </a:cubicBezTo>
                    <a:cubicBezTo>
                      <a:pt x="6" y="5"/>
                      <a:pt x="6" y="5"/>
                      <a:pt x="5" y="5"/>
                    </a:cubicBezTo>
                    <a:cubicBezTo>
                      <a:pt x="5" y="5"/>
                      <a:pt x="5" y="5"/>
                      <a:pt x="5" y="5"/>
                    </a:cubicBezTo>
                    <a:cubicBezTo>
                      <a:pt x="5" y="6"/>
                      <a:pt x="5" y="6"/>
                      <a:pt x="5" y="6"/>
                    </a:cubicBezTo>
                    <a:cubicBezTo>
                      <a:pt x="6" y="7"/>
                      <a:pt x="6" y="7"/>
                      <a:pt x="6" y="7"/>
                    </a:cubicBezTo>
                    <a:cubicBezTo>
                      <a:pt x="6" y="7"/>
                      <a:pt x="6" y="7"/>
                      <a:pt x="5" y="7"/>
                    </a:cubicBezTo>
                    <a:cubicBezTo>
                      <a:pt x="4" y="7"/>
                      <a:pt x="3" y="6"/>
                      <a:pt x="3" y="6"/>
                    </a:cubicBezTo>
                    <a:cubicBezTo>
                      <a:pt x="1" y="6"/>
                      <a:pt x="1" y="6"/>
                      <a:pt x="1" y="6"/>
                    </a:cubicBezTo>
                    <a:cubicBezTo>
                      <a:pt x="1" y="6"/>
                      <a:pt x="1" y="6"/>
                      <a:pt x="1" y="6"/>
                    </a:cubicBezTo>
                    <a:cubicBezTo>
                      <a:pt x="0" y="7"/>
                      <a:pt x="0" y="7"/>
                      <a:pt x="0" y="7"/>
                    </a:cubicBezTo>
                    <a:cubicBezTo>
                      <a:pt x="1" y="8"/>
                      <a:pt x="1" y="8"/>
                      <a:pt x="1" y="8"/>
                    </a:cubicBezTo>
                    <a:cubicBezTo>
                      <a:pt x="1" y="8"/>
                      <a:pt x="1" y="8"/>
                      <a:pt x="2" y="8"/>
                    </a:cubicBezTo>
                    <a:cubicBezTo>
                      <a:pt x="3" y="8"/>
                      <a:pt x="3" y="9"/>
                      <a:pt x="3" y="9"/>
                    </a:cubicBezTo>
                    <a:cubicBezTo>
                      <a:pt x="2" y="9"/>
                      <a:pt x="2" y="9"/>
                      <a:pt x="2" y="9"/>
                    </a:cubicBezTo>
                    <a:cubicBezTo>
                      <a:pt x="1" y="9"/>
                      <a:pt x="1" y="9"/>
                      <a:pt x="1" y="9"/>
                    </a:cubicBezTo>
                    <a:cubicBezTo>
                      <a:pt x="2" y="10"/>
                      <a:pt x="2" y="10"/>
                      <a:pt x="2" y="10"/>
                    </a:cubicBezTo>
                    <a:cubicBezTo>
                      <a:pt x="2" y="10"/>
                      <a:pt x="3" y="11"/>
                      <a:pt x="3" y="11"/>
                    </a:cubicBezTo>
                    <a:cubicBezTo>
                      <a:pt x="3" y="11"/>
                      <a:pt x="4" y="11"/>
                      <a:pt x="4" y="12"/>
                    </a:cubicBezTo>
                    <a:cubicBezTo>
                      <a:pt x="3" y="13"/>
                      <a:pt x="4" y="13"/>
                      <a:pt x="4" y="14"/>
                    </a:cubicBezTo>
                    <a:cubicBezTo>
                      <a:pt x="4" y="14"/>
                      <a:pt x="4" y="16"/>
                      <a:pt x="4" y="16"/>
                    </a:cubicBezTo>
                    <a:cubicBezTo>
                      <a:pt x="4" y="16"/>
                      <a:pt x="4" y="16"/>
                      <a:pt x="4" y="17"/>
                    </a:cubicBezTo>
                    <a:cubicBezTo>
                      <a:pt x="3" y="17"/>
                      <a:pt x="3" y="18"/>
                      <a:pt x="3" y="18"/>
                    </a:cubicBezTo>
                    <a:cubicBezTo>
                      <a:pt x="3" y="18"/>
                      <a:pt x="4" y="18"/>
                      <a:pt x="4" y="19"/>
                    </a:cubicBezTo>
                    <a:cubicBezTo>
                      <a:pt x="4" y="19"/>
                      <a:pt x="5" y="20"/>
                      <a:pt x="5" y="20"/>
                    </a:cubicBezTo>
                    <a:cubicBezTo>
                      <a:pt x="5" y="20"/>
                      <a:pt x="5" y="19"/>
                      <a:pt x="5" y="20"/>
                    </a:cubicBezTo>
                    <a:cubicBezTo>
                      <a:pt x="6" y="21"/>
                      <a:pt x="6" y="19"/>
                      <a:pt x="6" y="21"/>
                    </a:cubicBezTo>
                    <a:cubicBezTo>
                      <a:pt x="6" y="23"/>
                      <a:pt x="6" y="24"/>
                      <a:pt x="6" y="24"/>
                    </a:cubicBezTo>
                    <a:cubicBezTo>
                      <a:pt x="6" y="24"/>
                      <a:pt x="6" y="24"/>
                      <a:pt x="6" y="25"/>
                    </a:cubicBezTo>
                    <a:cubicBezTo>
                      <a:pt x="7" y="26"/>
                      <a:pt x="7" y="25"/>
                      <a:pt x="7" y="26"/>
                    </a:cubicBezTo>
                    <a:cubicBezTo>
                      <a:pt x="7" y="26"/>
                      <a:pt x="7" y="27"/>
                      <a:pt x="7" y="27"/>
                    </a:cubicBezTo>
                    <a:cubicBezTo>
                      <a:pt x="7" y="28"/>
                      <a:pt x="8" y="29"/>
                      <a:pt x="8" y="29"/>
                    </a:cubicBezTo>
                    <a:cubicBezTo>
                      <a:pt x="8" y="30"/>
                      <a:pt x="8" y="30"/>
                      <a:pt x="8" y="30"/>
                    </a:cubicBezTo>
                    <a:cubicBezTo>
                      <a:pt x="9" y="31"/>
                      <a:pt x="10" y="32"/>
                      <a:pt x="10" y="32"/>
                    </a:cubicBezTo>
                    <a:cubicBezTo>
                      <a:pt x="11" y="32"/>
                      <a:pt x="11" y="32"/>
                      <a:pt x="11" y="32"/>
                    </a:cubicBezTo>
                    <a:cubicBezTo>
                      <a:pt x="11" y="32"/>
                      <a:pt x="11" y="32"/>
                      <a:pt x="11" y="32"/>
                    </a:cubicBezTo>
                    <a:cubicBezTo>
                      <a:pt x="11" y="32"/>
                      <a:pt x="12" y="33"/>
                      <a:pt x="12" y="33"/>
                    </a:cubicBezTo>
                    <a:cubicBezTo>
                      <a:pt x="13" y="33"/>
                      <a:pt x="14" y="34"/>
                      <a:pt x="14" y="34"/>
                    </a:cubicBezTo>
                    <a:cubicBezTo>
                      <a:pt x="14" y="34"/>
                      <a:pt x="14" y="34"/>
                      <a:pt x="14" y="34"/>
                    </a:cubicBezTo>
                    <a:cubicBezTo>
                      <a:pt x="15" y="33"/>
                      <a:pt x="15" y="33"/>
                      <a:pt x="15" y="33"/>
                    </a:cubicBezTo>
                    <a:cubicBezTo>
                      <a:pt x="15" y="33"/>
                      <a:pt x="15" y="32"/>
                      <a:pt x="15" y="31"/>
                    </a:cubicBezTo>
                    <a:cubicBezTo>
                      <a:pt x="15" y="30"/>
                      <a:pt x="15" y="31"/>
                      <a:pt x="15" y="29"/>
                    </a:cubicBezTo>
                    <a:cubicBezTo>
                      <a:pt x="16" y="28"/>
                      <a:pt x="15" y="29"/>
                      <a:pt x="16" y="28"/>
                    </a:cubicBezTo>
                    <a:cubicBezTo>
                      <a:pt x="17" y="27"/>
                      <a:pt x="17" y="28"/>
                      <a:pt x="17" y="27"/>
                    </a:cubicBezTo>
                    <a:cubicBezTo>
                      <a:pt x="17" y="26"/>
                      <a:pt x="17" y="26"/>
                      <a:pt x="17" y="26"/>
                    </a:cubicBezTo>
                    <a:cubicBezTo>
                      <a:pt x="17" y="25"/>
                      <a:pt x="17" y="25"/>
                      <a:pt x="18" y="25"/>
                    </a:cubicBezTo>
                    <a:cubicBezTo>
                      <a:pt x="18" y="24"/>
                      <a:pt x="18" y="24"/>
                      <a:pt x="19" y="24"/>
                    </a:cubicBezTo>
                    <a:cubicBezTo>
                      <a:pt x="19" y="23"/>
                      <a:pt x="19" y="23"/>
                      <a:pt x="20" y="23"/>
                    </a:cubicBezTo>
                    <a:cubicBezTo>
                      <a:pt x="21" y="22"/>
                      <a:pt x="21" y="22"/>
                      <a:pt x="21" y="21"/>
                    </a:cubicBezTo>
                    <a:cubicBezTo>
                      <a:pt x="21" y="21"/>
                      <a:pt x="21" y="22"/>
                      <a:pt x="22" y="21"/>
                    </a:cubicBezTo>
                    <a:cubicBezTo>
                      <a:pt x="22" y="20"/>
                      <a:pt x="22" y="20"/>
                      <a:pt x="23" y="19"/>
                    </a:cubicBezTo>
                    <a:cubicBezTo>
                      <a:pt x="24" y="19"/>
                      <a:pt x="24" y="19"/>
                      <a:pt x="25" y="18"/>
                    </a:cubicBezTo>
                    <a:cubicBezTo>
                      <a:pt x="26" y="18"/>
                      <a:pt x="26" y="18"/>
                      <a:pt x="26" y="17"/>
                    </a:cubicBezTo>
                    <a:cubicBezTo>
                      <a:pt x="27" y="17"/>
                      <a:pt x="27" y="17"/>
                      <a:pt x="27" y="16"/>
                    </a:cubicBezTo>
                    <a:cubicBezTo>
                      <a:pt x="28" y="16"/>
                      <a:pt x="28" y="15"/>
                      <a:pt x="29" y="15"/>
                    </a:cubicBezTo>
                    <a:cubicBezTo>
                      <a:pt x="30" y="15"/>
                      <a:pt x="31" y="15"/>
                      <a:pt x="31" y="15"/>
                    </a:cubicBezTo>
                    <a:cubicBezTo>
                      <a:pt x="31" y="15"/>
                      <a:pt x="31" y="14"/>
                      <a:pt x="32" y="14"/>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7" name="Freeform 193"/>
              <p:cNvSpPr>
                <a:spLocks/>
              </p:cNvSpPr>
              <p:nvPr/>
            </p:nvSpPr>
            <p:spPr bwMode="auto">
              <a:xfrm>
                <a:off x="2509513" y="4343398"/>
                <a:ext cx="2540" cy="1270"/>
              </a:xfrm>
              <a:custGeom>
                <a:avLst/>
                <a:gdLst/>
                <a:ahLst/>
                <a:cxnLst>
                  <a:cxn ang="0">
                    <a:pos x="0" y="0"/>
                  </a:cxn>
                  <a:cxn ang="0">
                    <a:pos x="0" y="0"/>
                  </a:cxn>
                  <a:cxn ang="0">
                    <a:pos x="0" y="0"/>
                  </a:cxn>
                </a:cxnLst>
                <a:rect l="0" t="0" r="r" b="b"/>
                <a:pathLst>
                  <a:path w="1">
                    <a:moveTo>
                      <a:pt x="0" y="0"/>
                    </a:moveTo>
                    <a:cubicBezTo>
                      <a:pt x="0" y="0"/>
                      <a:pt x="0" y="0"/>
                      <a:pt x="0" y="0"/>
                    </a:cubicBezTo>
                    <a:cubicBezTo>
                      <a:pt x="0" y="0"/>
                      <a:pt x="1" y="0"/>
                      <a:pt x="0" y="0"/>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8" name="Freeform 194"/>
              <p:cNvSpPr>
                <a:spLocks noEditPoints="1"/>
              </p:cNvSpPr>
              <p:nvPr/>
            </p:nvSpPr>
            <p:spPr bwMode="auto">
              <a:xfrm>
                <a:off x="2504433" y="4368798"/>
                <a:ext cx="29210" cy="19050"/>
              </a:xfrm>
              <a:custGeom>
                <a:avLst/>
                <a:gdLst/>
                <a:ahLst/>
                <a:cxnLst>
                  <a:cxn ang="0">
                    <a:pos x="8" y="6"/>
                  </a:cxn>
                  <a:cxn ang="0">
                    <a:pos x="9" y="6"/>
                  </a:cxn>
                  <a:cxn ang="0">
                    <a:pos x="10" y="5"/>
                  </a:cxn>
                  <a:cxn ang="0">
                    <a:pos x="10" y="5"/>
                  </a:cxn>
                  <a:cxn ang="0">
                    <a:pos x="11" y="4"/>
                  </a:cxn>
                  <a:cxn ang="0">
                    <a:pos x="11" y="3"/>
                  </a:cxn>
                  <a:cxn ang="0">
                    <a:pos x="11" y="1"/>
                  </a:cxn>
                  <a:cxn ang="0">
                    <a:pos x="11" y="1"/>
                  </a:cxn>
                  <a:cxn ang="0">
                    <a:pos x="10" y="0"/>
                  </a:cxn>
                  <a:cxn ang="0">
                    <a:pos x="9" y="0"/>
                  </a:cxn>
                  <a:cxn ang="0">
                    <a:pos x="8" y="0"/>
                  </a:cxn>
                  <a:cxn ang="0">
                    <a:pos x="6" y="0"/>
                  </a:cxn>
                  <a:cxn ang="0">
                    <a:pos x="5" y="0"/>
                  </a:cxn>
                  <a:cxn ang="0">
                    <a:pos x="5" y="1"/>
                  </a:cxn>
                  <a:cxn ang="0">
                    <a:pos x="4" y="1"/>
                  </a:cxn>
                  <a:cxn ang="0">
                    <a:pos x="3" y="1"/>
                  </a:cxn>
                  <a:cxn ang="0">
                    <a:pos x="2" y="0"/>
                  </a:cxn>
                  <a:cxn ang="0">
                    <a:pos x="1" y="1"/>
                  </a:cxn>
                  <a:cxn ang="0">
                    <a:pos x="1" y="1"/>
                  </a:cxn>
                  <a:cxn ang="0">
                    <a:pos x="0" y="2"/>
                  </a:cxn>
                  <a:cxn ang="0">
                    <a:pos x="0" y="3"/>
                  </a:cxn>
                  <a:cxn ang="0">
                    <a:pos x="0" y="4"/>
                  </a:cxn>
                  <a:cxn ang="0">
                    <a:pos x="1" y="5"/>
                  </a:cxn>
                  <a:cxn ang="0">
                    <a:pos x="2" y="5"/>
                  </a:cxn>
                  <a:cxn ang="0">
                    <a:pos x="3" y="6"/>
                  </a:cxn>
                  <a:cxn ang="0">
                    <a:pos x="3" y="6"/>
                  </a:cxn>
                  <a:cxn ang="0">
                    <a:pos x="5" y="6"/>
                  </a:cxn>
                  <a:cxn ang="0">
                    <a:pos x="6" y="7"/>
                  </a:cxn>
                  <a:cxn ang="0">
                    <a:pos x="7" y="7"/>
                  </a:cxn>
                  <a:cxn ang="0">
                    <a:pos x="8" y="6"/>
                  </a:cxn>
                  <a:cxn ang="0">
                    <a:pos x="3" y="6"/>
                  </a:cxn>
                  <a:cxn ang="0">
                    <a:pos x="3" y="6"/>
                  </a:cxn>
                  <a:cxn ang="0">
                    <a:pos x="3" y="6"/>
                  </a:cxn>
                </a:cxnLst>
                <a:rect l="0" t="0" r="r" b="b"/>
                <a:pathLst>
                  <a:path w="11" h="7">
                    <a:moveTo>
                      <a:pt x="8" y="6"/>
                    </a:moveTo>
                    <a:cubicBezTo>
                      <a:pt x="9" y="6"/>
                      <a:pt x="9" y="6"/>
                      <a:pt x="9" y="6"/>
                    </a:cubicBezTo>
                    <a:cubicBezTo>
                      <a:pt x="10" y="6"/>
                      <a:pt x="10" y="5"/>
                      <a:pt x="10" y="5"/>
                    </a:cubicBezTo>
                    <a:cubicBezTo>
                      <a:pt x="10" y="5"/>
                      <a:pt x="10" y="5"/>
                      <a:pt x="10" y="5"/>
                    </a:cubicBezTo>
                    <a:cubicBezTo>
                      <a:pt x="11" y="4"/>
                      <a:pt x="10" y="5"/>
                      <a:pt x="11" y="4"/>
                    </a:cubicBezTo>
                    <a:cubicBezTo>
                      <a:pt x="11" y="3"/>
                      <a:pt x="11" y="4"/>
                      <a:pt x="11" y="3"/>
                    </a:cubicBezTo>
                    <a:cubicBezTo>
                      <a:pt x="11" y="3"/>
                      <a:pt x="11" y="1"/>
                      <a:pt x="11" y="1"/>
                    </a:cubicBezTo>
                    <a:cubicBezTo>
                      <a:pt x="11" y="1"/>
                      <a:pt x="11" y="1"/>
                      <a:pt x="11" y="1"/>
                    </a:cubicBezTo>
                    <a:cubicBezTo>
                      <a:pt x="11" y="1"/>
                      <a:pt x="10" y="1"/>
                      <a:pt x="10" y="0"/>
                    </a:cubicBezTo>
                    <a:cubicBezTo>
                      <a:pt x="9" y="0"/>
                      <a:pt x="9" y="0"/>
                      <a:pt x="9" y="0"/>
                    </a:cubicBezTo>
                    <a:cubicBezTo>
                      <a:pt x="8" y="0"/>
                      <a:pt x="8" y="0"/>
                      <a:pt x="8" y="0"/>
                    </a:cubicBezTo>
                    <a:cubicBezTo>
                      <a:pt x="6" y="0"/>
                      <a:pt x="6" y="0"/>
                      <a:pt x="6" y="0"/>
                    </a:cubicBezTo>
                    <a:cubicBezTo>
                      <a:pt x="5" y="0"/>
                      <a:pt x="5" y="0"/>
                      <a:pt x="5" y="0"/>
                    </a:cubicBezTo>
                    <a:cubicBezTo>
                      <a:pt x="5" y="0"/>
                      <a:pt x="5" y="1"/>
                      <a:pt x="5" y="1"/>
                    </a:cubicBezTo>
                    <a:cubicBezTo>
                      <a:pt x="5" y="1"/>
                      <a:pt x="4" y="1"/>
                      <a:pt x="4" y="1"/>
                    </a:cubicBezTo>
                    <a:cubicBezTo>
                      <a:pt x="3" y="1"/>
                      <a:pt x="3" y="1"/>
                      <a:pt x="3" y="1"/>
                    </a:cubicBezTo>
                    <a:cubicBezTo>
                      <a:pt x="2" y="0"/>
                      <a:pt x="2" y="0"/>
                      <a:pt x="2" y="0"/>
                    </a:cubicBezTo>
                    <a:cubicBezTo>
                      <a:pt x="2" y="0"/>
                      <a:pt x="1" y="1"/>
                      <a:pt x="1" y="1"/>
                    </a:cubicBezTo>
                    <a:cubicBezTo>
                      <a:pt x="1" y="1"/>
                      <a:pt x="1" y="1"/>
                      <a:pt x="1" y="1"/>
                    </a:cubicBezTo>
                    <a:cubicBezTo>
                      <a:pt x="0" y="1"/>
                      <a:pt x="0" y="2"/>
                      <a:pt x="0" y="2"/>
                    </a:cubicBezTo>
                    <a:cubicBezTo>
                      <a:pt x="0" y="2"/>
                      <a:pt x="0" y="3"/>
                      <a:pt x="0" y="3"/>
                    </a:cubicBezTo>
                    <a:cubicBezTo>
                      <a:pt x="0" y="4"/>
                      <a:pt x="0" y="4"/>
                      <a:pt x="0" y="4"/>
                    </a:cubicBezTo>
                    <a:cubicBezTo>
                      <a:pt x="1" y="5"/>
                      <a:pt x="1" y="5"/>
                      <a:pt x="1" y="5"/>
                    </a:cubicBezTo>
                    <a:cubicBezTo>
                      <a:pt x="1" y="5"/>
                      <a:pt x="1" y="5"/>
                      <a:pt x="2" y="5"/>
                    </a:cubicBezTo>
                    <a:cubicBezTo>
                      <a:pt x="2" y="6"/>
                      <a:pt x="3" y="6"/>
                      <a:pt x="3" y="6"/>
                    </a:cubicBezTo>
                    <a:cubicBezTo>
                      <a:pt x="3" y="6"/>
                      <a:pt x="3" y="6"/>
                      <a:pt x="3" y="6"/>
                    </a:cubicBezTo>
                    <a:cubicBezTo>
                      <a:pt x="4" y="6"/>
                      <a:pt x="5" y="5"/>
                      <a:pt x="5" y="6"/>
                    </a:cubicBezTo>
                    <a:cubicBezTo>
                      <a:pt x="5" y="7"/>
                      <a:pt x="6" y="7"/>
                      <a:pt x="6" y="7"/>
                    </a:cubicBezTo>
                    <a:cubicBezTo>
                      <a:pt x="7" y="7"/>
                      <a:pt x="6" y="7"/>
                      <a:pt x="7" y="7"/>
                    </a:cubicBezTo>
                    <a:cubicBezTo>
                      <a:pt x="7" y="6"/>
                      <a:pt x="8" y="6"/>
                      <a:pt x="8" y="6"/>
                    </a:cubicBezTo>
                    <a:close/>
                    <a:moveTo>
                      <a:pt x="3" y="6"/>
                    </a:moveTo>
                    <a:cubicBezTo>
                      <a:pt x="3" y="6"/>
                      <a:pt x="3" y="6"/>
                      <a:pt x="3" y="6"/>
                    </a:cubicBezTo>
                    <a:cubicBezTo>
                      <a:pt x="3" y="6"/>
                      <a:pt x="3" y="6"/>
                      <a:pt x="3" y="6"/>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9" name="Freeform 195"/>
              <p:cNvSpPr>
                <a:spLocks/>
              </p:cNvSpPr>
              <p:nvPr/>
            </p:nvSpPr>
            <p:spPr bwMode="auto">
              <a:xfrm>
                <a:off x="2550153" y="4448809"/>
                <a:ext cx="2540" cy="1270"/>
              </a:xfrm>
              <a:custGeom>
                <a:avLst/>
                <a:gdLst/>
                <a:ahLst/>
                <a:cxnLst>
                  <a:cxn ang="0">
                    <a:pos x="0" y="0"/>
                  </a:cxn>
                  <a:cxn ang="0">
                    <a:pos x="1" y="0"/>
                  </a:cxn>
                  <a:cxn ang="0">
                    <a:pos x="0" y="0"/>
                  </a:cxn>
                  <a:cxn ang="0">
                    <a:pos x="0" y="0"/>
                  </a:cxn>
                </a:cxnLst>
                <a:rect l="0" t="0" r="r" b="b"/>
                <a:pathLst>
                  <a:path w="1">
                    <a:moveTo>
                      <a:pt x="0" y="0"/>
                    </a:moveTo>
                    <a:cubicBezTo>
                      <a:pt x="1" y="0"/>
                      <a:pt x="1" y="0"/>
                      <a:pt x="1" y="0"/>
                    </a:cubicBezTo>
                    <a:cubicBezTo>
                      <a:pt x="0" y="0"/>
                      <a:pt x="0" y="0"/>
                      <a:pt x="0" y="0"/>
                    </a:cubicBezTo>
                    <a:cubicBezTo>
                      <a:pt x="0" y="0"/>
                      <a:pt x="0" y="0"/>
                      <a:pt x="0" y="0"/>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0" name="Freeform 196"/>
              <p:cNvSpPr>
                <a:spLocks/>
              </p:cNvSpPr>
              <p:nvPr/>
            </p:nvSpPr>
            <p:spPr bwMode="auto">
              <a:xfrm>
                <a:off x="2550153" y="4409439"/>
                <a:ext cx="19050" cy="39370"/>
              </a:xfrm>
              <a:custGeom>
                <a:avLst/>
                <a:gdLst/>
                <a:ahLst/>
                <a:cxnLst>
                  <a:cxn ang="0">
                    <a:pos x="1" y="13"/>
                  </a:cxn>
                  <a:cxn ang="0">
                    <a:pos x="0" y="13"/>
                  </a:cxn>
                  <a:cxn ang="0">
                    <a:pos x="1" y="14"/>
                  </a:cxn>
                  <a:cxn ang="0">
                    <a:pos x="2" y="14"/>
                  </a:cxn>
                  <a:cxn ang="0">
                    <a:pos x="3" y="14"/>
                  </a:cxn>
                  <a:cxn ang="0">
                    <a:pos x="3" y="14"/>
                  </a:cxn>
                  <a:cxn ang="0">
                    <a:pos x="4" y="14"/>
                  </a:cxn>
                  <a:cxn ang="0">
                    <a:pos x="5" y="14"/>
                  </a:cxn>
                  <a:cxn ang="0">
                    <a:pos x="5" y="13"/>
                  </a:cxn>
                  <a:cxn ang="0">
                    <a:pos x="6" y="13"/>
                  </a:cxn>
                  <a:cxn ang="0">
                    <a:pos x="7" y="12"/>
                  </a:cxn>
                  <a:cxn ang="0">
                    <a:pos x="7" y="12"/>
                  </a:cxn>
                  <a:cxn ang="0">
                    <a:pos x="6" y="10"/>
                  </a:cxn>
                  <a:cxn ang="0">
                    <a:pos x="6" y="10"/>
                  </a:cxn>
                  <a:cxn ang="0">
                    <a:pos x="5" y="9"/>
                  </a:cxn>
                  <a:cxn ang="0">
                    <a:pos x="5" y="8"/>
                  </a:cxn>
                  <a:cxn ang="0">
                    <a:pos x="5" y="7"/>
                  </a:cxn>
                  <a:cxn ang="0">
                    <a:pos x="5" y="7"/>
                  </a:cxn>
                  <a:cxn ang="0">
                    <a:pos x="4" y="7"/>
                  </a:cxn>
                  <a:cxn ang="0">
                    <a:pos x="3" y="6"/>
                  </a:cxn>
                  <a:cxn ang="0">
                    <a:pos x="3" y="6"/>
                  </a:cxn>
                  <a:cxn ang="0">
                    <a:pos x="3" y="5"/>
                  </a:cxn>
                  <a:cxn ang="0">
                    <a:pos x="4" y="5"/>
                  </a:cxn>
                  <a:cxn ang="0">
                    <a:pos x="3" y="4"/>
                  </a:cxn>
                  <a:cxn ang="0">
                    <a:pos x="3" y="3"/>
                  </a:cxn>
                  <a:cxn ang="0">
                    <a:pos x="4" y="2"/>
                  </a:cxn>
                  <a:cxn ang="0">
                    <a:pos x="3" y="1"/>
                  </a:cxn>
                  <a:cxn ang="0">
                    <a:pos x="3" y="1"/>
                  </a:cxn>
                  <a:cxn ang="0">
                    <a:pos x="2" y="1"/>
                  </a:cxn>
                  <a:cxn ang="0">
                    <a:pos x="2" y="2"/>
                  </a:cxn>
                  <a:cxn ang="0">
                    <a:pos x="1" y="3"/>
                  </a:cxn>
                  <a:cxn ang="0">
                    <a:pos x="1" y="4"/>
                  </a:cxn>
                  <a:cxn ang="0">
                    <a:pos x="1" y="6"/>
                  </a:cxn>
                  <a:cxn ang="0">
                    <a:pos x="1" y="6"/>
                  </a:cxn>
                  <a:cxn ang="0">
                    <a:pos x="2" y="7"/>
                  </a:cxn>
                  <a:cxn ang="0">
                    <a:pos x="2" y="8"/>
                  </a:cxn>
                  <a:cxn ang="0">
                    <a:pos x="2" y="9"/>
                  </a:cxn>
                  <a:cxn ang="0">
                    <a:pos x="2" y="9"/>
                  </a:cxn>
                  <a:cxn ang="0">
                    <a:pos x="2" y="10"/>
                  </a:cxn>
                  <a:cxn ang="0">
                    <a:pos x="2" y="11"/>
                  </a:cxn>
                  <a:cxn ang="0">
                    <a:pos x="2" y="12"/>
                  </a:cxn>
                  <a:cxn ang="0">
                    <a:pos x="2" y="12"/>
                  </a:cxn>
                  <a:cxn ang="0">
                    <a:pos x="1" y="13"/>
                  </a:cxn>
                </a:cxnLst>
                <a:rect l="0" t="0" r="r" b="b"/>
                <a:pathLst>
                  <a:path w="7" h="14">
                    <a:moveTo>
                      <a:pt x="1" y="13"/>
                    </a:moveTo>
                    <a:cubicBezTo>
                      <a:pt x="0" y="13"/>
                      <a:pt x="0" y="13"/>
                      <a:pt x="0" y="13"/>
                    </a:cubicBezTo>
                    <a:cubicBezTo>
                      <a:pt x="0" y="13"/>
                      <a:pt x="1" y="14"/>
                      <a:pt x="1" y="14"/>
                    </a:cubicBezTo>
                    <a:cubicBezTo>
                      <a:pt x="2" y="14"/>
                      <a:pt x="2" y="14"/>
                      <a:pt x="2" y="14"/>
                    </a:cubicBezTo>
                    <a:cubicBezTo>
                      <a:pt x="3" y="14"/>
                      <a:pt x="3" y="14"/>
                      <a:pt x="3" y="14"/>
                    </a:cubicBezTo>
                    <a:cubicBezTo>
                      <a:pt x="3" y="14"/>
                      <a:pt x="3" y="14"/>
                      <a:pt x="3" y="14"/>
                    </a:cubicBezTo>
                    <a:cubicBezTo>
                      <a:pt x="4" y="14"/>
                      <a:pt x="4" y="14"/>
                      <a:pt x="4" y="14"/>
                    </a:cubicBezTo>
                    <a:cubicBezTo>
                      <a:pt x="5" y="14"/>
                      <a:pt x="5" y="14"/>
                      <a:pt x="5" y="14"/>
                    </a:cubicBezTo>
                    <a:cubicBezTo>
                      <a:pt x="5" y="14"/>
                      <a:pt x="5" y="13"/>
                      <a:pt x="5" y="13"/>
                    </a:cubicBezTo>
                    <a:cubicBezTo>
                      <a:pt x="6" y="13"/>
                      <a:pt x="6" y="13"/>
                      <a:pt x="6" y="13"/>
                    </a:cubicBezTo>
                    <a:cubicBezTo>
                      <a:pt x="7" y="12"/>
                      <a:pt x="7" y="12"/>
                      <a:pt x="7" y="12"/>
                    </a:cubicBezTo>
                    <a:cubicBezTo>
                      <a:pt x="7" y="12"/>
                      <a:pt x="7" y="12"/>
                      <a:pt x="7" y="12"/>
                    </a:cubicBezTo>
                    <a:cubicBezTo>
                      <a:pt x="6" y="10"/>
                      <a:pt x="6" y="10"/>
                      <a:pt x="6" y="10"/>
                    </a:cubicBezTo>
                    <a:cubicBezTo>
                      <a:pt x="6" y="10"/>
                      <a:pt x="6" y="10"/>
                      <a:pt x="6" y="10"/>
                    </a:cubicBezTo>
                    <a:cubicBezTo>
                      <a:pt x="6" y="10"/>
                      <a:pt x="6" y="9"/>
                      <a:pt x="5" y="9"/>
                    </a:cubicBezTo>
                    <a:cubicBezTo>
                      <a:pt x="5" y="8"/>
                      <a:pt x="5" y="8"/>
                      <a:pt x="5" y="8"/>
                    </a:cubicBezTo>
                    <a:cubicBezTo>
                      <a:pt x="5" y="7"/>
                      <a:pt x="5" y="7"/>
                      <a:pt x="5" y="7"/>
                    </a:cubicBezTo>
                    <a:cubicBezTo>
                      <a:pt x="5" y="7"/>
                      <a:pt x="5" y="7"/>
                      <a:pt x="5" y="7"/>
                    </a:cubicBezTo>
                    <a:cubicBezTo>
                      <a:pt x="5" y="7"/>
                      <a:pt x="4" y="8"/>
                      <a:pt x="4" y="7"/>
                    </a:cubicBezTo>
                    <a:cubicBezTo>
                      <a:pt x="3" y="6"/>
                      <a:pt x="3" y="6"/>
                      <a:pt x="3" y="6"/>
                    </a:cubicBezTo>
                    <a:cubicBezTo>
                      <a:pt x="3" y="6"/>
                      <a:pt x="3" y="6"/>
                      <a:pt x="3" y="6"/>
                    </a:cubicBezTo>
                    <a:cubicBezTo>
                      <a:pt x="3" y="5"/>
                      <a:pt x="3" y="6"/>
                      <a:pt x="3" y="5"/>
                    </a:cubicBezTo>
                    <a:cubicBezTo>
                      <a:pt x="4" y="5"/>
                      <a:pt x="4" y="5"/>
                      <a:pt x="4" y="5"/>
                    </a:cubicBezTo>
                    <a:cubicBezTo>
                      <a:pt x="3" y="4"/>
                      <a:pt x="3" y="4"/>
                      <a:pt x="3" y="4"/>
                    </a:cubicBezTo>
                    <a:cubicBezTo>
                      <a:pt x="3" y="3"/>
                      <a:pt x="3" y="4"/>
                      <a:pt x="3" y="3"/>
                    </a:cubicBezTo>
                    <a:cubicBezTo>
                      <a:pt x="4" y="2"/>
                      <a:pt x="4" y="2"/>
                      <a:pt x="4" y="2"/>
                    </a:cubicBezTo>
                    <a:cubicBezTo>
                      <a:pt x="4" y="2"/>
                      <a:pt x="4" y="1"/>
                      <a:pt x="3" y="1"/>
                    </a:cubicBezTo>
                    <a:cubicBezTo>
                      <a:pt x="3" y="1"/>
                      <a:pt x="3" y="1"/>
                      <a:pt x="3" y="1"/>
                    </a:cubicBezTo>
                    <a:cubicBezTo>
                      <a:pt x="3" y="1"/>
                      <a:pt x="3" y="0"/>
                      <a:pt x="2" y="1"/>
                    </a:cubicBezTo>
                    <a:cubicBezTo>
                      <a:pt x="2" y="2"/>
                      <a:pt x="2" y="2"/>
                      <a:pt x="2" y="2"/>
                    </a:cubicBezTo>
                    <a:cubicBezTo>
                      <a:pt x="2" y="2"/>
                      <a:pt x="1" y="3"/>
                      <a:pt x="1" y="3"/>
                    </a:cubicBezTo>
                    <a:cubicBezTo>
                      <a:pt x="1" y="4"/>
                      <a:pt x="1" y="4"/>
                      <a:pt x="1" y="4"/>
                    </a:cubicBezTo>
                    <a:cubicBezTo>
                      <a:pt x="1" y="5"/>
                      <a:pt x="1" y="6"/>
                      <a:pt x="1" y="6"/>
                    </a:cubicBezTo>
                    <a:cubicBezTo>
                      <a:pt x="1" y="6"/>
                      <a:pt x="0" y="6"/>
                      <a:pt x="1" y="6"/>
                    </a:cubicBezTo>
                    <a:cubicBezTo>
                      <a:pt x="1" y="7"/>
                      <a:pt x="2" y="7"/>
                      <a:pt x="2" y="7"/>
                    </a:cubicBezTo>
                    <a:cubicBezTo>
                      <a:pt x="2" y="8"/>
                      <a:pt x="2" y="8"/>
                      <a:pt x="2" y="8"/>
                    </a:cubicBezTo>
                    <a:cubicBezTo>
                      <a:pt x="2" y="9"/>
                      <a:pt x="2" y="9"/>
                      <a:pt x="2" y="9"/>
                    </a:cubicBezTo>
                    <a:cubicBezTo>
                      <a:pt x="2" y="9"/>
                      <a:pt x="2" y="9"/>
                      <a:pt x="2" y="9"/>
                    </a:cubicBezTo>
                    <a:cubicBezTo>
                      <a:pt x="2" y="10"/>
                      <a:pt x="2" y="10"/>
                      <a:pt x="2" y="10"/>
                    </a:cubicBezTo>
                    <a:cubicBezTo>
                      <a:pt x="2" y="11"/>
                      <a:pt x="2" y="11"/>
                      <a:pt x="2" y="11"/>
                    </a:cubicBezTo>
                    <a:cubicBezTo>
                      <a:pt x="2" y="11"/>
                      <a:pt x="2" y="12"/>
                      <a:pt x="2" y="12"/>
                    </a:cubicBezTo>
                    <a:cubicBezTo>
                      <a:pt x="3" y="12"/>
                      <a:pt x="2" y="12"/>
                      <a:pt x="2" y="12"/>
                    </a:cubicBezTo>
                    <a:cubicBezTo>
                      <a:pt x="1" y="13"/>
                      <a:pt x="1" y="13"/>
                      <a:pt x="1" y="13"/>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1" name="Freeform 197"/>
              <p:cNvSpPr>
                <a:spLocks/>
              </p:cNvSpPr>
              <p:nvPr/>
            </p:nvSpPr>
            <p:spPr bwMode="auto">
              <a:xfrm>
                <a:off x="2542533" y="4429759"/>
                <a:ext cx="7620" cy="13970"/>
              </a:xfrm>
              <a:custGeom>
                <a:avLst/>
                <a:gdLst/>
                <a:ahLst/>
                <a:cxnLst>
                  <a:cxn ang="0">
                    <a:pos x="1" y="5"/>
                  </a:cxn>
                  <a:cxn ang="0">
                    <a:pos x="2" y="4"/>
                  </a:cxn>
                  <a:cxn ang="0">
                    <a:pos x="3" y="4"/>
                  </a:cxn>
                  <a:cxn ang="0">
                    <a:pos x="3" y="3"/>
                  </a:cxn>
                  <a:cxn ang="0">
                    <a:pos x="3" y="2"/>
                  </a:cxn>
                  <a:cxn ang="0">
                    <a:pos x="3" y="0"/>
                  </a:cxn>
                  <a:cxn ang="0">
                    <a:pos x="2" y="0"/>
                  </a:cxn>
                  <a:cxn ang="0">
                    <a:pos x="1" y="1"/>
                  </a:cxn>
                  <a:cxn ang="0">
                    <a:pos x="0" y="3"/>
                  </a:cxn>
                  <a:cxn ang="0">
                    <a:pos x="0" y="3"/>
                  </a:cxn>
                  <a:cxn ang="0">
                    <a:pos x="0" y="5"/>
                  </a:cxn>
                  <a:cxn ang="0">
                    <a:pos x="0" y="5"/>
                  </a:cxn>
                  <a:cxn ang="0">
                    <a:pos x="1" y="5"/>
                  </a:cxn>
                </a:cxnLst>
                <a:rect l="0" t="0" r="r" b="b"/>
                <a:pathLst>
                  <a:path w="3" h="5">
                    <a:moveTo>
                      <a:pt x="1" y="5"/>
                    </a:moveTo>
                    <a:cubicBezTo>
                      <a:pt x="1" y="5"/>
                      <a:pt x="1" y="5"/>
                      <a:pt x="2" y="4"/>
                    </a:cubicBezTo>
                    <a:cubicBezTo>
                      <a:pt x="3" y="4"/>
                      <a:pt x="2" y="5"/>
                      <a:pt x="3" y="4"/>
                    </a:cubicBezTo>
                    <a:cubicBezTo>
                      <a:pt x="3" y="3"/>
                      <a:pt x="3" y="3"/>
                      <a:pt x="3" y="3"/>
                    </a:cubicBezTo>
                    <a:cubicBezTo>
                      <a:pt x="3" y="2"/>
                      <a:pt x="3" y="2"/>
                      <a:pt x="3" y="2"/>
                    </a:cubicBezTo>
                    <a:cubicBezTo>
                      <a:pt x="3" y="1"/>
                      <a:pt x="3" y="0"/>
                      <a:pt x="3" y="0"/>
                    </a:cubicBezTo>
                    <a:cubicBezTo>
                      <a:pt x="2" y="0"/>
                      <a:pt x="2" y="0"/>
                      <a:pt x="2" y="0"/>
                    </a:cubicBezTo>
                    <a:cubicBezTo>
                      <a:pt x="1" y="1"/>
                      <a:pt x="1" y="1"/>
                      <a:pt x="1" y="1"/>
                    </a:cubicBezTo>
                    <a:cubicBezTo>
                      <a:pt x="1" y="2"/>
                      <a:pt x="0" y="3"/>
                      <a:pt x="0" y="3"/>
                    </a:cubicBezTo>
                    <a:cubicBezTo>
                      <a:pt x="0" y="3"/>
                      <a:pt x="0" y="3"/>
                      <a:pt x="0" y="3"/>
                    </a:cubicBezTo>
                    <a:cubicBezTo>
                      <a:pt x="0" y="4"/>
                      <a:pt x="0" y="5"/>
                      <a:pt x="0" y="5"/>
                    </a:cubicBezTo>
                    <a:cubicBezTo>
                      <a:pt x="0" y="5"/>
                      <a:pt x="0" y="5"/>
                      <a:pt x="0" y="5"/>
                    </a:cubicBezTo>
                    <a:cubicBezTo>
                      <a:pt x="1" y="5"/>
                      <a:pt x="1" y="5"/>
                      <a:pt x="1" y="5"/>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2" name="Freeform 198"/>
              <p:cNvSpPr>
                <a:spLocks/>
              </p:cNvSpPr>
              <p:nvPr/>
            </p:nvSpPr>
            <p:spPr bwMode="auto">
              <a:xfrm>
                <a:off x="2684773" y="4570729"/>
                <a:ext cx="1270" cy="127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3" name="Freeform 199"/>
              <p:cNvSpPr>
                <a:spLocks/>
              </p:cNvSpPr>
              <p:nvPr/>
            </p:nvSpPr>
            <p:spPr bwMode="auto">
              <a:xfrm>
                <a:off x="2597143" y="4509769"/>
                <a:ext cx="1270" cy="127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4" name="Freeform 200"/>
              <p:cNvSpPr>
                <a:spLocks/>
              </p:cNvSpPr>
              <p:nvPr/>
            </p:nvSpPr>
            <p:spPr bwMode="auto">
              <a:xfrm>
                <a:off x="2583173" y="4479289"/>
                <a:ext cx="8890" cy="11430"/>
              </a:xfrm>
              <a:custGeom>
                <a:avLst/>
                <a:gdLst/>
                <a:ahLst/>
                <a:cxnLst>
                  <a:cxn ang="0">
                    <a:pos x="0" y="1"/>
                  </a:cxn>
                  <a:cxn ang="0">
                    <a:pos x="0" y="2"/>
                  </a:cxn>
                  <a:cxn ang="0">
                    <a:pos x="0" y="3"/>
                  </a:cxn>
                  <a:cxn ang="0">
                    <a:pos x="0" y="3"/>
                  </a:cxn>
                  <a:cxn ang="0">
                    <a:pos x="2" y="3"/>
                  </a:cxn>
                  <a:cxn ang="0">
                    <a:pos x="3" y="3"/>
                  </a:cxn>
                  <a:cxn ang="0">
                    <a:pos x="3" y="2"/>
                  </a:cxn>
                  <a:cxn ang="0">
                    <a:pos x="3" y="1"/>
                  </a:cxn>
                  <a:cxn ang="0">
                    <a:pos x="3" y="0"/>
                  </a:cxn>
                  <a:cxn ang="0">
                    <a:pos x="0" y="1"/>
                  </a:cxn>
                </a:cxnLst>
                <a:rect l="0" t="0" r="r" b="b"/>
                <a:pathLst>
                  <a:path w="3" h="4">
                    <a:moveTo>
                      <a:pt x="0" y="1"/>
                    </a:moveTo>
                    <a:cubicBezTo>
                      <a:pt x="0" y="1"/>
                      <a:pt x="1" y="1"/>
                      <a:pt x="0" y="2"/>
                    </a:cubicBezTo>
                    <a:cubicBezTo>
                      <a:pt x="0" y="3"/>
                      <a:pt x="0" y="2"/>
                      <a:pt x="0" y="3"/>
                    </a:cubicBezTo>
                    <a:cubicBezTo>
                      <a:pt x="0" y="3"/>
                      <a:pt x="0" y="3"/>
                      <a:pt x="0" y="3"/>
                    </a:cubicBezTo>
                    <a:cubicBezTo>
                      <a:pt x="0" y="3"/>
                      <a:pt x="1" y="4"/>
                      <a:pt x="2" y="3"/>
                    </a:cubicBezTo>
                    <a:cubicBezTo>
                      <a:pt x="3" y="3"/>
                      <a:pt x="2" y="4"/>
                      <a:pt x="3" y="3"/>
                    </a:cubicBezTo>
                    <a:cubicBezTo>
                      <a:pt x="3" y="3"/>
                      <a:pt x="3" y="3"/>
                      <a:pt x="3" y="2"/>
                    </a:cubicBezTo>
                    <a:cubicBezTo>
                      <a:pt x="3" y="2"/>
                      <a:pt x="3" y="1"/>
                      <a:pt x="3" y="1"/>
                    </a:cubicBezTo>
                    <a:cubicBezTo>
                      <a:pt x="2" y="0"/>
                      <a:pt x="3" y="0"/>
                      <a:pt x="3" y="0"/>
                    </a:cubicBezTo>
                    <a:cubicBezTo>
                      <a:pt x="3" y="0"/>
                      <a:pt x="1" y="0"/>
                      <a:pt x="0" y="1"/>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5" name="Freeform 201"/>
              <p:cNvSpPr>
                <a:spLocks/>
              </p:cNvSpPr>
              <p:nvPr/>
            </p:nvSpPr>
            <p:spPr bwMode="auto">
              <a:xfrm>
                <a:off x="2597143" y="4493259"/>
                <a:ext cx="2540" cy="5080"/>
              </a:xfrm>
              <a:custGeom>
                <a:avLst/>
                <a:gdLst/>
                <a:ahLst/>
                <a:cxnLst>
                  <a:cxn ang="0">
                    <a:pos x="1" y="2"/>
                  </a:cxn>
                  <a:cxn ang="0">
                    <a:pos x="1" y="2"/>
                  </a:cxn>
                  <a:cxn ang="0">
                    <a:pos x="1" y="1"/>
                  </a:cxn>
                  <a:cxn ang="0">
                    <a:pos x="1" y="1"/>
                  </a:cxn>
                  <a:cxn ang="0">
                    <a:pos x="0" y="0"/>
                  </a:cxn>
                  <a:cxn ang="0">
                    <a:pos x="0" y="1"/>
                  </a:cxn>
                  <a:cxn ang="0">
                    <a:pos x="0" y="2"/>
                  </a:cxn>
                  <a:cxn ang="0">
                    <a:pos x="1" y="2"/>
                  </a:cxn>
                </a:cxnLst>
                <a:rect l="0" t="0" r="r" b="b"/>
                <a:pathLst>
                  <a:path w="1" h="2">
                    <a:moveTo>
                      <a:pt x="1" y="2"/>
                    </a:moveTo>
                    <a:cubicBezTo>
                      <a:pt x="1" y="2"/>
                      <a:pt x="1" y="2"/>
                      <a:pt x="1" y="2"/>
                    </a:cubicBezTo>
                    <a:cubicBezTo>
                      <a:pt x="1" y="1"/>
                      <a:pt x="1" y="1"/>
                      <a:pt x="1" y="1"/>
                    </a:cubicBezTo>
                    <a:cubicBezTo>
                      <a:pt x="1" y="1"/>
                      <a:pt x="1" y="1"/>
                      <a:pt x="1" y="1"/>
                    </a:cubicBezTo>
                    <a:cubicBezTo>
                      <a:pt x="0" y="0"/>
                      <a:pt x="0" y="0"/>
                      <a:pt x="0" y="0"/>
                    </a:cubicBezTo>
                    <a:cubicBezTo>
                      <a:pt x="0" y="1"/>
                      <a:pt x="0" y="1"/>
                      <a:pt x="0" y="1"/>
                    </a:cubicBezTo>
                    <a:cubicBezTo>
                      <a:pt x="0" y="1"/>
                      <a:pt x="0" y="1"/>
                      <a:pt x="0" y="2"/>
                    </a:cubicBezTo>
                    <a:cubicBezTo>
                      <a:pt x="0" y="2"/>
                      <a:pt x="0" y="2"/>
                      <a:pt x="1" y="2"/>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6" name="Freeform 202"/>
              <p:cNvSpPr>
                <a:spLocks/>
              </p:cNvSpPr>
              <p:nvPr/>
            </p:nvSpPr>
            <p:spPr bwMode="auto">
              <a:xfrm>
                <a:off x="2758433" y="4579619"/>
                <a:ext cx="8890" cy="13970"/>
              </a:xfrm>
              <a:custGeom>
                <a:avLst/>
                <a:gdLst/>
                <a:ahLst/>
                <a:cxnLst>
                  <a:cxn ang="0">
                    <a:pos x="1" y="2"/>
                  </a:cxn>
                  <a:cxn ang="0">
                    <a:pos x="1" y="4"/>
                  </a:cxn>
                  <a:cxn ang="0">
                    <a:pos x="1" y="4"/>
                  </a:cxn>
                  <a:cxn ang="0">
                    <a:pos x="3" y="3"/>
                  </a:cxn>
                  <a:cxn ang="0">
                    <a:pos x="3" y="0"/>
                  </a:cxn>
                  <a:cxn ang="0">
                    <a:pos x="1" y="2"/>
                  </a:cxn>
                </a:cxnLst>
                <a:rect l="0" t="0" r="r" b="b"/>
                <a:pathLst>
                  <a:path w="3" h="5">
                    <a:moveTo>
                      <a:pt x="1" y="2"/>
                    </a:moveTo>
                    <a:cubicBezTo>
                      <a:pt x="1" y="3"/>
                      <a:pt x="1" y="3"/>
                      <a:pt x="1" y="4"/>
                    </a:cubicBezTo>
                    <a:cubicBezTo>
                      <a:pt x="0" y="5"/>
                      <a:pt x="1" y="4"/>
                      <a:pt x="1" y="4"/>
                    </a:cubicBezTo>
                    <a:cubicBezTo>
                      <a:pt x="1" y="4"/>
                      <a:pt x="2" y="3"/>
                      <a:pt x="3" y="3"/>
                    </a:cubicBezTo>
                    <a:cubicBezTo>
                      <a:pt x="3" y="3"/>
                      <a:pt x="3" y="0"/>
                      <a:pt x="3" y="0"/>
                    </a:cubicBezTo>
                    <a:cubicBezTo>
                      <a:pt x="3" y="0"/>
                      <a:pt x="1" y="2"/>
                      <a:pt x="1" y="2"/>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7" name="Freeform 203"/>
              <p:cNvSpPr>
                <a:spLocks/>
              </p:cNvSpPr>
              <p:nvPr/>
            </p:nvSpPr>
            <p:spPr bwMode="auto">
              <a:xfrm>
                <a:off x="2665723" y="4631689"/>
                <a:ext cx="21590" cy="34290"/>
              </a:xfrm>
              <a:custGeom>
                <a:avLst/>
                <a:gdLst/>
                <a:ahLst/>
                <a:cxnLst>
                  <a:cxn ang="0">
                    <a:pos x="6" y="1"/>
                  </a:cxn>
                  <a:cxn ang="0">
                    <a:pos x="5" y="1"/>
                  </a:cxn>
                  <a:cxn ang="0">
                    <a:pos x="4" y="2"/>
                  </a:cxn>
                  <a:cxn ang="0">
                    <a:pos x="3" y="2"/>
                  </a:cxn>
                  <a:cxn ang="0">
                    <a:pos x="2" y="3"/>
                  </a:cxn>
                  <a:cxn ang="0">
                    <a:pos x="1" y="4"/>
                  </a:cxn>
                  <a:cxn ang="0">
                    <a:pos x="1" y="6"/>
                  </a:cxn>
                  <a:cxn ang="0">
                    <a:pos x="1" y="8"/>
                  </a:cxn>
                  <a:cxn ang="0">
                    <a:pos x="1" y="10"/>
                  </a:cxn>
                  <a:cxn ang="0">
                    <a:pos x="2" y="11"/>
                  </a:cxn>
                  <a:cxn ang="0">
                    <a:pos x="4" y="11"/>
                  </a:cxn>
                  <a:cxn ang="0">
                    <a:pos x="5" y="9"/>
                  </a:cxn>
                  <a:cxn ang="0">
                    <a:pos x="6" y="6"/>
                  </a:cxn>
                  <a:cxn ang="0">
                    <a:pos x="7" y="4"/>
                  </a:cxn>
                  <a:cxn ang="0">
                    <a:pos x="8" y="2"/>
                  </a:cxn>
                  <a:cxn ang="0">
                    <a:pos x="8" y="0"/>
                  </a:cxn>
                  <a:cxn ang="0">
                    <a:pos x="6" y="1"/>
                  </a:cxn>
                </a:cxnLst>
                <a:rect l="0" t="0" r="r" b="b"/>
                <a:pathLst>
                  <a:path w="8" h="12">
                    <a:moveTo>
                      <a:pt x="6" y="1"/>
                    </a:moveTo>
                    <a:cubicBezTo>
                      <a:pt x="5" y="1"/>
                      <a:pt x="5" y="1"/>
                      <a:pt x="5" y="1"/>
                    </a:cubicBezTo>
                    <a:cubicBezTo>
                      <a:pt x="5" y="1"/>
                      <a:pt x="5" y="1"/>
                      <a:pt x="4" y="2"/>
                    </a:cubicBezTo>
                    <a:cubicBezTo>
                      <a:pt x="4" y="2"/>
                      <a:pt x="3" y="2"/>
                      <a:pt x="3" y="2"/>
                    </a:cubicBezTo>
                    <a:cubicBezTo>
                      <a:pt x="3" y="2"/>
                      <a:pt x="3" y="2"/>
                      <a:pt x="2" y="3"/>
                    </a:cubicBezTo>
                    <a:cubicBezTo>
                      <a:pt x="0" y="4"/>
                      <a:pt x="2" y="3"/>
                      <a:pt x="1" y="4"/>
                    </a:cubicBezTo>
                    <a:cubicBezTo>
                      <a:pt x="1" y="5"/>
                      <a:pt x="2" y="5"/>
                      <a:pt x="1" y="6"/>
                    </a:cubicBezTo>
                    <a:cubicBezTo>
                      <a:pt x="1" y="7"/>
                      <a:pt x="1" y="6"/>
                      <a:pt x="1" y="8"/>
                    </a:cubicBezTo>
                    <a:cubicBezTo>
                      <a:pt x="1" y="9"/>
                      <a:pt x="1" y="9"/>
                      <a:pt x="1" y="10"/>
                    </a:cubicBezTo>
                    <a:cubicBezTo>
                      <a:pt x="1" y="11"/>
                      <a:pt x="1" y="11"/>
                      <a:pt x="2" y="11"/>
                    </a:cubicBezTo>
                    <a:cubicBezTo>
                      <a:pt x="2" y="12"/>
                      <a:pt x="3" y="12"/>
                      <a:pt x="4" y="11"/>
                    </a:cubicBezTo>
                    <a:cubicBezTo>
                      <a:pt x="5" y="11"/>
                      <a:pt x="5" y="10"/>
                      <a:pt x="5" y="9"/>
                    </a:cubicBezTo>
                    <a:cubicBezTo>
                      <a:pt x="5" y="8"/>
                      <a:pt x="5" y="8"/>
                      <a:pt x="6" y="6"/>
                    </a:cubicBezTo>
                    <a:cubicBezTo>
                      <a:pt x="7" y="5"/>
                      <a:pt x="7" y="5"/>
                      <a:pt x="7" y="4"/>
                    </a:cubicBezTo>
                    <a:cubicBezTo>
                      <a:pt x="7" y="3"/>
                      <a:pt x="7" y="3"/>
                      <a:pt x="8" y="2"/>
                    </a:cubicBezTo>
                    <a:cubicBezTo>
                      <a:pt x="8" y="2"/>
                      <a:pt x="8" y="1"/>
                      <a:pt x="8" y="0"/>
                    </a:cubicBezTo>
                    <a:lnTo>
                      <a:pt x="6" y="1"/>
                    </a:ln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8" name="Freeform 204"/>
              <p:cNvSpPr>
                <a:spLocks/>
              </p:cNvSpPr>
              <p:nvPr/>
            </p:nvSpPr>
            <p:spPr bwMode="auto">
              <a:xfrm>
                <a:off x="2353303" y="4526279"/>
                <a:ext cx="30480" cy="11430"/>
              </a:xfrm>
              <a:custGeom>
                <a:avLst/>
                <a:gdLst/>
                <a:ahLst/>
                <a:cxnLst>
                  <a:cxn ang="0">
                    <a:pos x="10" y="4"/>
                  </a:cxn>
                  <a:cxn ang="0">
                    <a:pos x="10" y="3"/>
                  </a:cxn>
                  <a:cxn ang="0">
                    <a:pos x="9" y="3"/>
                  </a:cxn>
                  <a:cxn ang="0">
                    <a:pos x="8" y="3"/>
                  </a:cxn>
                  <a:cxn ang="0">
                    <a:pos x="6" y="2"/>
                  </a:cxn>
                  <a:cxn ang="0">
                    <a:pos x="5" y="2"/>
                  </a:cxn>
                  <a:cxn ang="0">
                    <a:pos x="2" y="1"/>
                  </a:cxn>
                  <a:cxn ang="0">
                    <a:pos x="1" y="1"/>
                  </a:cxn>
                  <a:cxn ang="0">
                    <a:pos x="0" y="1"/>
                  </a:cxn>
                  <a:cxn ang="0">
                    <a:pos x="1" y="2"/>
                  </a:cxn>
                  <a:cxn ang="0">
                    <a:pos x="1" y="2"/>
                  </a:cxn>
                  <a:cxn ang="0">
                    <a:pos x="2" y="2"/>
                  </a:cxn>
                  <a:cxn ang="0">
                    <a:pos x="2" y="3"/>
                  </a:cxn>
                  <a:cxn ang="0">
                    <a:pos x="4" y="3"/>
                  </a:cxn>
                  <a:cxn ang="0">
                    <a:pos x="5" y="3"/>
                  </a:cxn>
                  <a:cxn ang="0">
                    <a:pos x="6" y="4"/>
                  </a:cxn>
                  <a:cxn ang="0">
                    <a:pos x="8" y="4"/>
                  </a:cxn>
                  <a:cxn ang="0">
                    <a:pos x="9" y="4"/>
                  </a:cxn>
                  <a:cxn ang="0">
                    <a:pos x="10" y="4"/>
                  </a:cxn>
                </a:cxnLst>
                <a:rect l="0" t="0" r="r" b="b"/>
                <a:pathLst>
                  <a:path w="11" h="4">
                    <a:moveTo>
                      <a:pt x="10" y="4"/>
                    </a:moveTo>
                    <a:cubicBezTo>
                      <a:pt x="11" y="3"/>
                      <a:pt x="10" y="4"/>
                      <a:pt x="10" y="3"/>
                    </a:cubicBezTo>
                    <a:cubicBezTo>
                      <a:pt x="10" y="3"/>
                      <a:pt x="10" y="3"/>
                      <a:pt x="9" y="3"/>
                    </a:cubicBezTo>
                    <a:cubicBezTo>
                      <a:pt x="9" y="3"/>
                      <a:pt x="8" y="3"/>
                      <a:pt x="8" y="3"/>
                    </a:cubicBezTo>
                    <a:cubicBezTo>
                      <a:pt x="8" y="3"/>
                      <a:pt x="7" y="3"/>
                      <a:pt x="6" y="2"/>
                    </a:cubicBezTo>
                    <a:cubicBezTo>
                      <a:pt x="5" y="2"/>
                      <a:pt x="6" y="2"/>
                      <a:pt x="5" y="2"/>
                    </a:cubicBezTo>
                    <a:cubicBezTo>
                      <a:pt x="5" y="1"/>
                      <a:pt x="4" y="1"/>
                      <a:pt x="2" y="1"/>
                    </a:cubicBezTo>
                    <a:cubicBezTo>
                      <a:pt x="1" y="0"/>
                      <a:pt x="2" y="1"/>
                      <a:pt x="1" y="1"/>
                    </a:cubicBezTo>
                    <a:cubicBezTo>
                      <a:pt x="1" y="1"/>
                      <a:pt x="0" y="1"/>
                      <a:pt x="0" y="1"/>
                    </a:cubicBezTo>
                    <a:cubicBezTo>
                      <a:pt x="1" y="2"/>
                      <a:pt x="1" y="2"/>
                      <a:pt x="1" y="2"/>
                    </a:cubicBezTo>
                    <a:cubicBezTo>
                      <a:pt x="1" y="2"/>
                      <a:pt x="1" y="2"/>
                      <a:pt x="1" y="2"/>
                    </a:cubicBezTo>
                    <a:cubicBezTo>
                      <a:pt x="1" y="2"/>
                      <a:pt x="1" y="2"/>
                      <a:pt x="2" y="2"/>
                    </a:cubicBezTo>
                    <a:cubicBezTo>
                      <a:pt x="2" y="2"/>
                      <a:pt x="2" y="3"/>
                      <a:pt x="2" y="3"/>
                    </a:cubicBezTo>
                    <a:cubicBezTo>
                      <a:pt x="3" y="3"/>
                      <a:pt x="3" y="3"/>
                      <a:pt x="4" y="3"/>
                    </a:cubicBezTo>
                    <a:cubicBezTo>
                      <a:pt x="4" y="3"/>
                      <a:pt x="4" y="3"/>
                      <a:pt x="5" y="3"/>
                    </a:cubicBezTo>
                    <a:cubicBezTo>
                      <a:pt x="6" y="4"/>
                      <a:pt x="6" y="4"/>
                      <a:pt x="6" y="4"/>
                    </a:cubicBezTo>
                    <a:cubicBezTo>
                      <a:pt x="7" y="4"/>
                      <a:pt x="7" y="4"/>
                      <a:pt x="8" y="4"/>
                    </a:cubicBezTo>
                    <a:cubicBezTo>
                      <a:pt x="9" y="3"/>
                      <a:pt x="9" y="4"/>
                      <a:pt x="9" y="4"/>
                    </a:cubicBezTo>
                    <a:cubicBezTo>
                      <a:pt x="9" y="4"/>
                      <a:pt x="10" y="4"/>
                      <a:pt x="10" y="4"/>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9" name="Freeform 205"/>
              <p:cNvSpPr>
                <a:spLocks/>
              </p:cNvSpPr>
              <p:nvPr/>
            </p:nvSpPr>
            <p:spPr bwMode="auto">
              <a:xfrm>
                <a:off x="2378703" y="4540249"/>
                <a:ext cx="21590" cy="8890"/>
              </a:xfrm>
              <a:custGeom>
                <a:avLst/>
                <a:gdLst/>
                <a:ahLst/>
                <a:cxnLst>
                  <a:cxn ang="0">
                    <a:pos x="1" y="2"/>
                  </a:cxn>
                  <a:cxn ang="0">
                    <a:pos x="2" y="2"/>
                  </a:cxn>
                  <a:cxn ang="0">
                    <a:pos x="4" y="2"/>
                  </a:cxn>
                  <a:cxn ang="0">
                    <a:pos x="6" y="2"/>
                  </a:cxn>
                  <a:cxn ang="0">
                    <a:pos x="7" y="2"/>
                  </a:cxn>
                  <a:cxn ang="0">
                    <a:pos x="8" y="1"/>
                  </a:cxn>
                  <a:cxn ang="0">
                    <a:pos x="7" y="1"/>
                  </a:cxn>
                  <a:cxn ang="0">
                    <a:pos x="6" y="1"/>
                  </a:cxn>
                  <a:cxn ang="0">
                    <a:pos x="5" y="0"/>
                  </a:cxn>
                  <a:cxn ang="0">
                    <a:pos x="3" y="0"/>
                  </a:cxn>
                  <a:cxn ang="0">
                    <a:pos x="2" y="0"/>
                  </a:cxn>
                  <a:cxn ang="0">
                    <a:pos x="1" y="0"/>
                  </a:cxn>
                  <a:cxn ang="0">
                    <a:pos x="0" y="0"/>
                  </a:cxn>
                  <a:cxn ang="0">
                    <a:pos x="0" y="1"/>
                  </a:cxn>
                  <a:cxn ang="0">
                    <a:pos x="1" y="2"/>
                  </a:cxn>
                </a:cxnLst>
                <a:rect l="0" t="0" r="r" b="b"/>
                <a:pathLst>
                  <a:path w="8" h="3">
                    <a:moveTo>
                      <a:pt x="1" y="2"/>
                    </a:moveTo>
                    <a:cubicBezTo>
                      <a:pt x="1" y="2"/>
                      <a:pt x="1" y="2"/>
                      <a:pt x="2" y="2"/>
                    </a:cubicBezTo>
                    <a:cubicBezTo>
                      <a:pt x="2" y="2"/>
                      <a:pt x="2" y="2"/>
                      <a:pt x="4" y="2"/>
                    </a:cubicBezTo>
                    <a:cubicBezTo>
                      <a:pt x="6" y="3"/>
                      <a:pt x="5" y="2"/>
                      <a:pt x="6" y="2"/>
                    </a:cubicBezTo>
                    <a:cubicBezTo>
                      <a:pt x="6" y="2"/>
                      <a:pt x="7" y="2"/>
                      <a:pt x="7" y="2"/>
                    </a:cubicBezTo>
                    <a:cubicBezTo>
                      <a:pt x="8" y="2"/>
                      <a:pt x="8" y="2"/>
                      <a:pt x="8" y="1"/>
                    </a:cubicBezTo>
                    <a:cubicBezTo>
                      <a:pt x="7" y="1"/>
                      <a:pt x="7" y="1"/>
                      <a:pt x="7" y="1"/>
                    </a:cubicBezTo>
                    <a:cubicBezTo>
                      <a:pt x="6" y="1"/>
                      <a:pt x="6" y="1"/>
                      <a:pt x="6" y="1"/>
                    </a:cubicBezTo>
                    <a:cubicBezTo>
                      <a:pt x="6" y="1"/>
                      <a:pt x="5" y="1"/>
                      <a:pt x="5" y="0"/>
                    </a:cubicBezTo>
                    <a:cubicBezTo>
                      <a:pt x="4" y="0"/>
                      <a:pt x="4" y="0"/>
                      <a:pt x="3" y="0"/>
                    </a:cubicBezTo>
                    <a:cubicBezTo>
                      <a:pt x="3" y="0"/>
                      <a:pt x="3" y="0"/>
                      <a:pt x="2" y="0"/>
                    </a:cubicBezTo>
                    <a:cubicBezTo>
                      <a:pt x="2" y="0"/>
                      <a:pt x="2" y="0"/>
                      <a:pt x="1" y="0"/>
                    </a:cubicBezTo>
                    <a:cubicBezTo>
                      <a:pt x="1" y="0"/>
                      <a:pt x="0" y="0"/>
                      <a:pt x="0" y="0"/>
                    </a:cubicBezTo>
                    <a:cubicBezTo>
                      <a:pt x="0" y="1"/>
                      <a:pt x="0" y="1"/>
                      <a:pt x="0" y="1"/>
                    </a:cubicBezTo>
                    <a:cubicBezTo>
                      <a:pt x="0" y="1"/>
                      <a:pt x="0" y="1"/>
                      <a:pt x="1" y="2"/>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0" name="Freeform 206"/>
              <p:cNvSpPr>
                <a:spLocks/>
              </p:cNvSpPr>
              <p:nvPr/>
            </p:nvSpPr>
            <p:spPr bwMode="auto">
              <a:xfrm>
                <a:off x="2364733" y="4540249"/>
                <a:ext cx="13970" cy="6350"/>
              </a:xfrm>
              <a:custGeom>
                <a:avLst/>
                <a:gdLst/>
                <a:ahLst/>
                <a:cxnLst>
                  <a:cxn ang="0">
                    <a:pos x="1" y="2"/>
                  </a:cxn>
                  <a:cxn ang="0">
                    <a:pos x="2" y="2"/>
                  </a:cxn>
                  <a:cxn ang="0">
                    <a:pos x="4" y="1"/>
                  </a:cxn>
                  <a:cxn ang="0">
                    <a:pos x="4" y="1"/>
                  </a:cxn>
                  <a:cxn ang="0">
                    <a:pos x="3" y="1"/>
                  </a:cxn>
                  <a:cxn ang="0">
                    <a:pos x="2" y="1"/>
                  </a:cxn>
                  <a:cxn ang="0">
                    <a:pos x="0" y="1"/>
                  </a:cxn>
                  <a:cxn ang="0">
                    <a:pos x="0" y="2"/>
                  </a:cxn>
                  <a:cxn ang="0">
                    <a:pos x="1" y="2"/>
                  </a:cxn>
                </a:cxnLst>
                <a:rect l="0" t="0" r="r" b="b"/>
                <a:pathLst>
                  <a:path w="5" h="2">
                    <a:moveTo>
                      <a:pt x="1" y="2"/>
                    </a:moveTo>
                    <a:cubicBezTo>
                      <a:pt x="1" y="2"/>
                      <a:pt x="1" y="2"/>
                      <a:pt x="2" y="2"/>
                    </a:cubicBezTo>
                    <a:cubicBezTo>
                      <a:pt x="3" y="2"/>
                      <a:pt x="3" y="2"/>
                      <a:pt x="4" y="1"/>
                    </a:cubicBezTo>
                    <a:cubicBezTo>
                      <a:pt x="5" y="1"/>
                      <a:pt x="4" y="1"/>
                      <a:pt x="4" y="1"/>
                    </a:cubicBezTo>
                    <a:cubicBezTo>
                      <a:pt x="4" y="1"/>
                      <a:pt x="3" y="1"/>
                      <a:pt x="3" y="1"/>
                    </a:cubicBezTo>
                    <a:cubicBezTo>
                      <a:pt x="2" y="0"/>
                      <a:pt x="2" y="1"/>
                      <a:pt x="2" y="1"/>
                    </a:cubicBezTo>
                    <a:cubicBezTo>
                      <a:pt x="2" y="1"/>
                      <a:pt x="1" y="1"/>
                      <a:pt x="0" y="1"/>
                    </a:cubicBezTo>
                    <a:cubicBezTo>
                      <a:pt x="0" y="2"/>
                      <a:pt x="0" y="1"/>
                      <a:pt x="0" y="2"/>
                    </a:cubicBezTo>
                    <a:cubicBezTo>
                      <a:pt x="0" y="2"/>
                      <a:pt x="0" y="2"/>
                      <a:pt x="1" y="2"/>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231" name="Freeform 207"/>
            <p:cNvSpPr>
              <a:spLocks noEditPoints="1"/>
            </p:cNvSpPr>
            <p:nvPr/>
          </p:nvSpPr>
          <p:spPr bwMode="auto">
            <a:xfrm>
              <a:off x="3813305" y="4258334"/>
              <a:ext cx="412751" cy="383541"/>
            </a:xfrm>
            <a:custGeom>
              <a:avLst/>
              <a:gdLst/>
              <a:ahLst/>
              <a:cxnLst>
                <a:cxn ang="0">
                  <a:pos x="115" y="0"/>
                </a:cxn>
                <a:cxn ang="0">
                  <a:pos x="94" y="0"/>
                </a:cxn>
                <a:cxn ang="0">
                  <a:pos x="36" y="0"/>
                </a:cxn>
                <a:cxn ang="0">
                  <a:pos x="0" y="36"/>
                </a:cxn>
                <a:cxn ang="0">
                  <a:pos x="0" y="41"/>
                </a:cxn>
                <a:cxn ang="0">
                  <a:pos x="0" y="69"/>
                </a:cxn>
                <a:cxn ang="0">
                  <a:pos x="36" y="105"/>
                </a:cxn>
                <a:cxn ang="0">
                  <a:pos x="64" y="105"/>
                </a:cxn>
                <a:cxn ang="0">
                  <a:pos x="125" y="138"/>
                </a:cxn>
                <a:cxn ang="0">
                  <a:pos x="114" y="105"/>
                </a:cxn>
                <a:cxn ang="0">
                  <a:pos x="115" y="105"/>
                </a:cxn>
                <a:cxn ang="0">
                  <a:pos x="151" y="69"/>
                </a:cxn>
                <a:cxn ang="0">
                  <a:pos x="151" y="36"/>
                </a:cxn>
                <a:cxn ang="0">
                  <a:pos x="115" y="0"/>
                </a:cxn>
                <a:cxn ang="0">
                  <a:pos x="38" y="62"/>
                </a:cxn>
                <a:cxn ang="0">
                  <a:pos x="30" y="53"/>
                </a:cxn>
                <a:cxn ang="0">
                  <a:pos x="38" y="45"/>
                </a:cxn>
                <a:cxn ang="0">
                  <a:pos x="46" y="53"/>
                </a:cxn>
                <a:cxn ang="0">
                  <a:pos x="38" y="62"/>
                </a:cxn>
                <a:cxn ang="0">
                  <a:pos x="62" y="62"/>
                </a:cxn>
                <a:cxn ang="0">
                  <a:pos x="54" y="53"/>
                </a:cxn>
                <a:cxn ang="0">
                  <a:pos x="62" y="45"/>
                </a:cxn>
                <a:cxn ang="0">
                  <a:pos x="70" y="53"/>
                </a:cxn>
                <a:cxn ang="0">
                  <a:pos x="62" y="62"/>
                </a:cxn>
                <a:cxn ang="0">
                  <a:pos x="88" y="62"/>
                </a:cxn>
                <a:cxn ang="0">
                  <a:pos x="79" y="53"/>
                </a:cxn>
                <a:cxn ang="0">
                  <a:pos x="88" y="45"/>
                </a:cxn>
                <a:cxn ang="0">
                  <a:pos x="96" y="53"/>
                </a:cxn>
                <a:cxn ang="0">
                  <a:pos x="88" y="62"/>
                </a:cxn>
                <a:cxn ang="0">
                  <a:pos x="112" y="62"/>
                </a:cxn>
                <a:cxn ang="0">
                  <a:pos x="103" y="53"/>
                </a:cxn>
                <a:cxn ang="0">
                  <a:pos x="112" y="45"/>
                </a:cxn>
                <a:cxn ang="0">
                  <a:pos x="120" y="53"/>
                </a:cxn>
                <a:cxn ang="0">
                  <a:pos x="112" y="62"/>
                </a:cxn>
              </a:cxnLst>
              <a:rect l="0" t="0" r="r" b="b"/>
              <a:pathLst>
                <a:path w="151" h="138">
                  <a:moveTo>
                    <a:pt x="115" y="0"/>
                  </a:moveTo>
                  <a:cubicBezTo>
                    <a:pt x="94" y="0"/>
                    <a:pt x="94" y="0"/>
                    <a:pt x="94" y="0"/>
                  </a:cubicBezTo>
                  <a:cubicBezTo>
                    <a:pt x="36" y="0"/>
                    <a:pt x="36" y="0"/>
                    <a:pt x="36" y="0"/>
                  </a:cubicBezTo>
                  <a:cubicBezTo>
                    <a:pt x="16" y="0"/>
                    <a:pt x="0" y="16"/>
                    <a:pt x="0" y="36"/>
                  </a:cubicBezTo>
                  <a:cubicBezTo>
                    <a:pt x="0" y="41"/>
                    <a:pt x="0" y="41"/>
                    <a:pt x="0" y="41"/>
                  </a:cubicBezTo>
                  <a:cubicBezTo>
                    <a:pt x="0" y="69"/>
                    <a:pt x="0" y="69"/>
                    <a:pt x="0" y="69"/>
                  </a:cubicBezTo>
                  <a:cubicBezTo>
                    <a:pt x="0" y="89"/>
                    <a:pt x="16" y="105"/>
                    <a:pt x="36" y="105"/>
                  </a:cubicBezTo>
                  <a:cubicBezTo>
                    <a:pt x="64" y="105"/>
                    <a:pt x="64" y="105"/>
                    <a:pt x="64" y="105"/>
                  </a:cubicBezTo>
                  <a:cubicBezTo>
                    <a:pt x="125" y="138"/>
                    <a:pt x="125" y="138"/>
                    <a:pt x="125" y="138"/>
                  </a:cubicBezTo>
                  <a:cubicBezTo>
                    <a:pt x="114" y="105"/>
                    <a:pt x="114" y="105"/>
                    <a:pt x="114" y="105"/>
                  </a:cubicBezTo>
                  <a:cubicBezTo>
                    <a:pt x="115" y="105"/>
                    <a:pt x="115" y="105"/>
                    <a:pt x="115" y="105"/>
                  </a:cubicBezTo>
                  <a:cubicBezTo>
                    <a:pt x="135" y="105"/>
                    <a:pt x="151" y="89"/>
                    <a:pt x="151" y="69"/>
                  </a:cubicBezTo>
                  <a:cubicBezTo>
                    <a:pt x="151" y="36"/>
                    <a:pt x="151" y="36"/>
                    <a:pt x="151" y="36"/>
                  </a:cubicBezTo>
                  <a:cubicBezTo>
                    <a:pt x="151" y="16"/>
                    <a:pt x="135" y="0"/>
                    <a:pt x="115" y="0"/>
                  </a:cubicBezTo>
                  <a:close/>
                  <a:moveTo>
                    <a:pt x="38" y="62"/>
                  </a:moveTo>
                  <a:cubicBezTo>
                    <a:pt x="33" y="62"/>
                    <a:pt x="30" y="58"/>
                    <a:pt x="30" y="53"/>
                  </a:cubicBezTo>
                  <a:cubicBezTo>
                    <a:pt x="30" y="49"/>
                    <a:pt x="33" y="45"/>
                    <a:pt x="38" y="45"/>
                  </a:cubicBezTo>
                  <a:cubicBezTo>
                    <a:pt x="42" y="45"/>
                    <a:pt x="46" y="49"/>
                    <a:pt x="46" y="53"/>
                  </a:cubicBezTo>
                  <a:cubicBezTo>
                    <a:pt x="46" y="58"/>
                    <a:pt x="42" y="62"/>
                    <a:pt x="38" y="62"/>
                  </a:cubicBezTo>
                  <a:close/>
                  <a:moveTo>
                    <a:pt x="62" y="62"/>
                  </a:moveTo>
                  <a:cubicBezTo>
                    <a:pt x="57" y="62"/>
                    <a:pt x="54" y="58"/>
                    <a:pt x="54" y="53"/>
                  </a:cubicBezTo>
                  <a:cubicBezTo>
                    <a:pt x="54" y="49"/>
                    <a:pt x="57" y="45"/>
                    <a:pt x="62" y="45"/>
                  </a:cubicBezTo>
                  <a:cubicBezTo>
                    <a:pt x="67" y="45"/>
                    <a:pt x="70" y="49"/>
                    <a:pt x="70" y="53"/>
                  </a:cubicBezTo>
                  <a:cubicBezTo>
                    <a:pt x="70" y="58"/>
                    <a:pt x="67" y="62"/>
                    <a:pt x="62" y="62"/>
                  </a:cubicBezTo>
                  <a:close/>
                  <a:moveTo>
                    <a:pt x="88" y="62"/>
                  </a:moveTo>
                  <a:cubicBezTo>
                    <a:pt x="83" y="62"/>
                    <a:pt x="79" y="58"/>
                    <a:pt x="79" y="53"/>
                  </a:cubicBezTo>
                  <a:cubicBezTo>
                    <a:pt x="79" y="49"/>
                    <a:pt x="83" y="45"/>
                    <a:pt x="88" y="45"/>
                  </a:cubicBezTo>
                  <a:cubicBezTo>
                    <a:pt x="92" y="45"/>
                    <a:pt x="96" y="49"/>
                    <a:pt x="96" y="53"/>
                  </a:cubicBezTo>
                  <a:cubicBezTo>
                    <a:pt x="96" y="58"/>
                    <a:pt x="92" y="62"/>
                    <a:pt x="88" y="62"/>
                  </a:cubicBezTo>
                  <a:close/>
                  <a:moveTo>
                    <a:pt x="112" y="62"/>
                  </a:moveTo>
                  <a:cubicBezTo>
                    <a:pt x="107" y="62"/>
                    <a:pt x="103" y="58"/>
                    <a:pt x="103" y="53"/>
                  </a:cubicBezTo>
                  <a:cubicBezTo>
                    <a:pt x="103" y="49"/>
                    <a:pt x="107" y="45"/>
                    <a:pt x="112" y="45"/>
                  </a:cubicBezTo>
                  <a:cubicBezTo>
                    <a:pt x="116" y="45"/>
                    <a:pt x="120" y="49"/>
                    <a:pt x="120" y="53"/>
                  </a:cubicBezTo>
                  <a:cubicBezTo>
                    <a:pt x="120" y="58"/>
                    <a:pt x="116" y="62"/>
                    <a:pt x="112" y="62"/>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3" name="Freeform 209"/>
            <p:cNvSpPr>
              <a:spLocks/>
            </p:cNvSpPr>
            <p:nvPr/>
          </p:nvSpPr>
          <p:spPr bwMode="auto">
            <a:xfrm>
              <a:off x="6518908" y="4189281"/>
              <a:ext cx="360680" cy="447041"/>
            </a:xfrm>
            <a:custGeom>
              <a:avLst/>
              <a:gdLst/>
              <a:ahLst/>
              <a:cxnLst>
                <a:cxn ang="0">
                  <a:pos x="67" y="0"/>
                </a:cxn>
                <a:cxn ang="0">
                  <a:pos x="90" y="6"/>
                </a:cxn>
                <a:cxn ang="0">
                  <a:pos x="97" y="63"/>
                </a:cxn>
                <a:cxn ang="0">
                  <a:pos x="84" y="89"/>
                </a:cxn>
                <a:cxn ang="0">
                  <a:pos x="87" y="106"/>
                </a:cxn>
                <a:cxn ang="0">
                  <a:pos x="109" y="119"/>
                </a:cxn>
                <a:cxn ang="0">
                  <a:pos x="132" y="126"/>
                </a:cxn>
                <a:cxn ang="0">
                  <a:pos x="125" y="161"/>
                </a:cxn>
                <a:cxn ang="0">
                  <a:pos x="8" y="161"/>
                </a:cxn>
                <a:cxn ang="0">
                  <a:pos x="0" y="126"/>
                </a:cxn>
                <a:cxn ang="0">
                  <a:pos x="22" y="119"/>
                </a:cxn>
                <a:cxn ang="0">
                  <a:pos x="44" y="106"/>
                </a:cxn>
                <a:cxn ang="0">
                  <a:pos x="48" y="89"/>
                </a:cxn>
                <a:cxn ang="0">
                  <a:pos x="35" y="63"/>
                </a:cxn>
                <a:cxn ang="0">
                  <a:pos x="42" y="6"/>
                </a:cxn>
                <a:cxn ang="0">
                  <a:pos x="65" y="0"/>
                </a:cxn>
                <a:cxn ang="0">
                  <a:pos x="66" y="0"/>
                </a:cxn>
                <a:cxn ang="0">
                  <a:pos x="67" y="0"/>
                </a:cxn>
              </a:cxnLst>
              <a:rect l="0" t="0" r="r" b="b"/>
              <a:pathLst>
                <a:path w="132" h="161">
                  <a:moveTo>
                    <a:pt x="67" y="0"/>
                  </a:moveTo>
                  <a:cubicBezTo>
                    <a:pt x="76" y="0"/>
                    <a:pt x="85" y="2"/>
                    <a:pt x="90" y="6"/>
                  </a:cubicBezTo>
                  <a:cubicBezTo>
                    <a:pt x="103" y="16"/>
                    <a:pt x="100" y="38"/>
                    <a:pt x="97" y="63"/>
                  </a:cubicBezTo>
                  <a:cubicBezTo>
                    <a:pt x="95" y="78"/>
                    <a:pt x="89" y="85"/>
                    <a:pt x="84" y="89"/>
                  </a:cubicBezTo>
                  <a:cubicBezTo>
                    <a:pt x="85" y="95"/>
                    <a:pt x="87" y="106"/>
                    <a:pt x="87" y="106"/>
                  </a:cubicBezTo>
                  <a:cubicBezTo>
                    <a:pt x="92" y="114"/>
                    <a:pt x="99" y="117"/>
                    <a:pt x="109" y="119"/>
                  </a:cubicBezTo>
                  <a:cubicBezTo>
                    <a:pt x="119" y="121"/>
                    <a:pt x="131" y="126"/>
                    <a:pt x="132" y="126"/>
                  </a:cubicBezTo>
                  <a:cubicBezTo>
                    <a:pt x="125" y="161"/>
                    <a:pt x="125" y="161"/>
                    <a:pt x="125" y="161"/>
                  </a:cubicBezTo>
                  <a:cubicBezTo>
                    <a:pt x="8" y="161"/>
                    <a:pt x="8" y="161"/>
                    <a:pt x="8" y="161"/>
                  </a:cubicBezTo>
                  <a:cubicBezTo>
                    <a:pt x="0" y="126"/>
                    <a:pt x="0" y="126"/>
                    <a:pt x="0" y="126"/>
                  </a:cubicBezTo>
                  <a:cubicBezTo>
                    <a:pt x="13" y="121"/>
                    <a:pt x="12" y="121"/>
                    <a:pt x="22" y="119"/>
                  </a:cubicBezTo>
                  <a:cubicBezTo>
                    <a:pt x="32" y="117"/>
                    <a:pt x="40" y="114"/>
                    <a:pt x="44" y="106"/>
                  </a:cubicBezTo>
                  <a:cubicBezTo>
                    <a:pt x="45" y="106"/>
                    <a:pt x="47" y="95"/>
                    <a:pt x="48" y="89"/>
                  </a:cubicBezTo>
                  <a:cubicBezTo>
                    <a:pt x="43" y="85"/>
                    <a:pt x="37" y="78"/>
                    <a:pt x="35" y="63"/>
                  </a:cubicBezTo>
                  <a:cubicBezTo>
                    <a:pt x="32" y="38"/>
                    <a:pt x="29" y="16"/>
                    <a:pt x="42" y="6"/>
                  </a:cubicBezTo>
                  <a:cubicBezTo>
                    <a:pt x="47" y="2"/>
                    <a:pt x="56" y="0"/>
                    <a:pt x="65" y="0"/>
                  </a:cubicBezTo>
                  <a:cubicBezTo>
                    <a:pt x="65" y="0"/>
                    <a:pt x="66" y="0"/>
                    <a:pt x="66" y="0"/>
                  </a:cubicBezTo>
                  <a:cubicBezTo>
                    <a:pt x="66" y="0"/>
                    <a:pt x="67" y="0"/>
                    <a:pt x="67" y="0"/>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4" name="Freeform 210"/>
            <p:cNvSpPr>
              <a:spLocks noEditPoints="1"/>
            </p:cNvSpPr>
            <p:nvPr/>
          </p:nvSpPr>
          <p:spPr bwMode="auto">
            <a:xfrm>
              <a:off x="7905750" y="4218018"/>
              <a:ext cx="397510" cy="402591"/>
            </a:xfrm>
            <a:custGeom>
              <a:avLst/>
              <a:gdLst/>
              <a:ahLst/>
              <a:cxnLst>
                <a:cxn ang="0">
                  <a:pos x="145" y="67"/>
                </a:cxn>
                <a:cxn ang="0">
                  <a:pos x="125" y="53"/>
                </a:cxn>
                <a:cxn ang="0">
                  <a:pos x="130" y="28"/>
                </a:cxn>
                <a:cxn ang="0">
                  <a:pos x="119" y="17"/>
                </a:cxn>
                <a:cxn ang="0">
                  <a:pos x="95" y="20"/>
                </a:cxn>
                <a:cxn ang="0">
                  <a:pos x="82" y="1"/>
                </a:cxn>
                <a:cxn ang="0">
                  <a:pos x="62" y="1"/>
                </a:cxn>
                <a:cxn ang="0">
                  <a:pos x="48" y="19"/>
                </a:cxn>
                <a:cxn ang="0">
                  <a:pos x="28" y="17"/>
                </a:cxn>
                <a:cxn ang="0">
                  <a:pos x="17" y="27"/>
                </a:cxn>
                <a:cxn ang="0">
                  <a:pos x="20" y="50"/>
                </a:cxn>
                <a:cxn ang="0">
                  <a:pos x="1" y="63"/>
                </a:cxn>
                <a:cxn ang="0">
                  <a:pos x="1" y="81"/>
                </a:cxn>
                <a:cxn ang="0">
                  <a:pos x="18" y="95"/>
                </a:cxn>
                <a:cxn ang="0">
                  <a:pos x="15" y="117"/>
                </a:cxn>
                <a:cxn ang="0">
                  <a:pos x="28" y="129"/>
                </a:cxn>
                <a:cxn ang="0">
                  <a:pos x="50" y="127"/>
                </a:cxn>
                <a:cxn ang="0">
                  <a:pos x="63" y="144"/>
                </a:cxn>
                <a:cxn ang="0">
                  <a:pos x="83" y="144"/>
                </a:cxn>
                <a:cxn ang="0">
                  <a:pos x="96" y="130"/>
                </a:cxn>
                <a:cxn ang="0">
                  <a:pos x="116" y="131"/>
                </a:cxn>
                <a:cxn ang="0">
                  <a:pos x="129" y="118"/>
                </a:cxn>
                <a:cxn ang="0">
                  <a:pos x="126" y="96"/>
                </a:cxn>
                <a:cxn ang="0">
                  <a:pos x="145" y="82"/>
                </a:cxn>
                <a:cxn ang="0">
                  <a:pos x="145" y="67"/>
                </a:cxn>
                <a:cxn ang="0">
                  <a:pos x="99" y="84"/>
                </a:cxn>
                <a:cxn ang="0">
                  <a:pos x="62" y="99"/>
                </a:cxn>
                <a:cxn ang="0">
                  <a:pos x="47" y="62"/>
                </a:cxn>
                <a:cxn ang="0">
                  <a:pos x="84" y="47"/>
                </a:cxn>
                <a:cxn ang="0">
                  <a:pos x="99" y="84"/>
                </a:cxn>
              </a:cxnLst>
              <a:rect l="0" t="0" r="r" b="b"/>
              <a:pathLst>
                <a:path w="145" h="145">
                  <a:moveTo>
                    <a:pt x="145" y="67"/>
                  </a:moveTo>
                  <a:cubicBezTo>
                    <a:pt x="136" y="66"/>
                    <a:pt x="128" y="61"/>
                    <a:pt x="125" y="53"/>
                  </a:cubicBezTo>
                  <a:cubicBezTo>
                    <a:pt x="121" y="44"/>
                    <a:pt x="123" y="34"/>
                    <a:pt x="130" y="28"/>
                  </a:cubicBezTo>
                  <a:cubicBezTo>
                    <a:pt x="127" y="24"/>
                    <a:pt x="123" y="20"/>
                    <a:pt x="119" y="17"/>
                  </a:cubicBezTo>
                  <a:cubicBezTo>
                    <a:pt x="112" y="22"/>
                    <a:pt x="103" y="24"/>
                    <a:pt x="95" y="20"/>
                  </a:cubicBezTo>
                  <a:cubicBezTo>
                    <a:pt x="87" y="17"/>
                    <a:pt x="82" y="9"/>
                    <a:pt x="82" y="1"/>
                  </a:cubicBezTo>
                  <a:cubicBezTo>
                    <a:pt x="75" y="0"/>
                    <a:pt x="69" y="0"/>
                    <a:pt x="62" y="1"/>
                  </a:cubicBezTo>
                  <a:cubicBezTo>
                    <a:pt x="61" y="9"/>
                    <a:pt x="56" y="16"/>
                    <a:pt x="48" y="19"/>
                  </a:cubicBezTo>
                  <a:cubicBezTo>
                    <a:pt x="41" y="22"/>
                    <a:pt x="33" y="21"/>
                    <a:pt x="28" y="17"/>
                  </a:cubicBezTo>
                  <a:cubicBezTo>
                    <a:pt x="24" y="20"/>
                    <a:pt x="20" y="23"/>
                    <a:pt x="17" y="27"/>
                  </a:cubicBezTo>
                  <a:cubicBezTo>
                    <a:pt x="22" y="34"/>
                    <a:pt x="23" y="42"/>
                    <a:pt x="20" y="50"/>
                  </a:cubicBezTo>
                  <a:cubicBezTo>
                    <a:pt x="16" y="58"/>
                    <a:pt x="9" y="63"/>
                    <a:pt x="1" y="63"/>
                  </a:cubicBezTo>
                  <a:cubicBezTo>
                    <a:pt x="0" y="69"/>
                    <a:pt x="0" y="75"/>
                    <a:pt x="1" y="81"/>
                  </a:cubicBezTo>
                  <a:cubicBezTo>
                    <a:pt x="9" y="82"/>
                    <a:pt x="15" y="87"/>
                    <a:pt x="18" y="95"/>
                  </a:cubicBezTo>
                  <a:cubicBezTo>
                    <a:pt x="21" y="102"/>
                    <a:pt x="20" y="111"/>
                    <a:pt x="15" y="117"/>
                  </a:cubicBezTo>
                  <a:cubicBezTo>
                    <a:pt x="19" y="121"/>
                    <a:pt x="23" y="126"/>
                    <a:pt x="28" y="129"/>
                  </a:cubicBezTo>
                  <a:cubicBezTo>
                    <a:pt x="34" y="125"/>
                    <a:pt x="42" y="123"/>
                    <a:pt x="50" y="127"/>
                  </a:cubicBezTo>
                  <a:cubicBezTo>
                    <a:pt x="57" y="130"/>
                    <a:pt x="62" y="137"/>
                    <a:pt x="63" y="144"/>
                  </a:cubicBezTo>
                  <a:cubicBezTo>
                    <a:pt x="70" y="145"/>
                    <a:pt x="76" y="145"/>
                    <a:pt x="83" y="144"/>
                  </a:cubicBezTo>
                  <a:cubicBezTo>
                    <a:pt x="85" y="138"/>
                    <a:pt x="89" y="132"/>
                    <a:pt x="96" y="130"/>
                  </a:cubicBezTo>
                  <a:cubicBezTo>
                    <a:pt x="103" y="127"/>
                    <a:pt x="110" y="128"/>
                    <a:pt x="116" y="131"/>
                  </a:cubicBezTo>
                  <a:cubicBezTo>
                    <a:pt x="121" y="127"/>
                    <a:pt x="125" y="123"/>
                    <a:pt x="129" y="118"/>
                  </a:cubicBezTo>
                  <a:cubicBezTo>
                    <a:pt x="124" y="112"/>
                    <a:pt x="123" y="103"/>
                    <a:pt x="126" y="96"/>
                  </a:cubicBezTo>
                  <a:cubicBezTo>
                    <a:pt x="130" y="88"/>
                    <a:pt x="137" y="83"/>
                    <a:pt x="145" y="82"/>
                  </a:cubicBezTo>
                  <a:cubicBezTo>
                    <a:pt x="145" y="77"/>
                    <a:pt x="145" y="72"/>
                    <a:pt x="145" y="67"/>
                  </a:cubicBezTo>
                  <a:close/>
                  <a:moveTo>
                    <a:pt x="99" y="84"/>
                  </a:moveTo>
                  <a:cubicBezTo>
                    <a:pt x="93" y="98"/>
                    <a:pt x="76" y="105"/>
                    <a:pt x="62" y="99"/>
                  </a:cubicBezTo>
                  <a:cubicBezTo>
                    <a:pt x="47" y="93"/>
                    <a:pt x="41" y="76"/>
                    <a:pt x="47" y="62"/>
                  </a:cubicBezTo>
                  <a:cubicBezTo>
                    <a:pt x="53" y="47"/>
                    <a:pt x="70" y="41"/>
                    <a:pt x="84" y="47"/>
                  </a:cubicBezTo>
                  <a:cubicBezTo>
                    <a:pt x="98" y="53"/>
                    <a:pt x="105" y="70"/>
                    <a:pt x="99" y="84"/>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0" name="Freeform 208"/>
            <p:cNvSpPr>
              <a:spLocks/>
            </p:cNvSpPr>
            <p:nvPr/>
          </p:nvSpPr>
          <p:spPr bwMode="auto">
            <a:xfrm>
              <a:off x="5257800" y="4218020"/>
              <a:ext cx="369570" cy="436881"/>
            </a:xfrm>
            <a:custGeom>
              <a:avLst/>
              <a:gdLst/>
              <a:ahLst/>
              <a:cxnLst>
                <a:cxn ang="0">
                  <a:pos x="105" y="109"/>
                </a:cxn>
                <a:cxn ang="0">
                  <a:pos x="94" y="115"/>
                </a:cxn>
                <a:cxn ang="0">
                  <a:pos x="75" y="104"/>
                </a:cxn>
                <a:cxn ang="0">
                  <a:pos x="76" y="84"/>
                </a:cxn>
                <a:cxn ang="0">
                  <a:pos x="66" y="66"/>
                </a:cxn>
                <a:cxn ang="0">
                  <a:pos x="84" y="43"/>
                </a:cxn>
                <a:cxn ang="0">
                  <a:pos x="93" y="43"/>
                </a:cxn>
                <a:cxn ang="0">
                  <a:pos x="105" y="23"/>
                </a:cxn>
                <a:cxn ang="0">
                  <a:pos x="86" y="11"/>
                </a:cxn>
                <a:cxn ang="0">
                  <a:pos x="74" y="19"/>
                </a:cxn>
                <a:cxn ang="0">
                  <a:pos x="54" y="13"/>
                </a:cxn>
                <a:cxn ang="0">
                  <a:pos x="52" y="7"/>
                </a:cxn>
                <a:cxn ang="0">
                  <a:pos x="34" y="4"/>
                </a:cxn>
                <a:cxn ang="0">
                  <a:pos x="31" y="22"/>
                </a:cxn>
                <a:cxn ang="0">
                  <a:pos x="49" y="25"/>
                </a:cxn>
                <a:cxn ang="0">
                  <a:pos x="53" y="20"/>
                </a:cxn>
                <a:cxn ang="0">
                  <a:pos x="73" y="25"/>
                </a:cxn>
                <a:cxn ang="0">
                  <a:pos x="73" y="30"/>
                </a:cxn>
                <a:cxn ang="0">
                  <a:pos x="77" y="38"/>
                </a:cxn>
                <a:cxn ang="0">
                  <a:pos x="59" y="61"/>
                </a:cxn>
                <a:cxn ang="0">
                  <a:pos x="33" y="56"/>
                </a:cxn>
                <a:cxn ang="0">
                  <a:pos x="5" y="100"/>
                </a:cxn>
                <a:cxn ang="0">
                  <a:pos x="48" y="128"/>
                </a:cxn>
                <a:cxn ang="0">
                  <a:pos x="71" y="112"/>
                </a:cxn>
                <a:cxn ang="0">
                  <a:pos x="89" y="123"/>
                </a:cxn>
                <a:cxn ang="0">
                  <a:pos x="87" y="136"/>
                </a:cxn>
                <a:cxn ang="0">
                  <a:pos x="115" y="154"/>
                </a:cxn>
                <a:cxn ang="0">
                  <a:pos x="133" y="127"/>
                </a:cxn>
                <a:cxn ang="0">
                  <a:pos x="105" y="109"/>
                </a:cxn>
              </a:cxnLst>
              <a:rect l="0" t="0" r="r" b="b"/>
              <a:pathLst>
                <a:path w="135" h="157">
                  <a:moveTo>
                    <a:pt x="105" y="109"/>
                  </a:moveTo>
                  <a:cubicBezTo>
                    <a:pt x="101" y="110"/>
                    <a:pt x="97" y="112"/>
                    <a:pt x="94" y="115"/>
                  </a:cubicBezTo>
                  <a:cubicBezTo>
                    <a:pt x="75" y="104"/>
                    <a:pt x="75" y="104"/>
                    <a:pt x="75" y="104"/>
                  </a:cubicBezTo>
                  <a:cubicBezTo>
                    <a:pt x="77" y="98"/>
                    <a:pt x="78" y="91"/>
                    <a:pt x="76" y="84"/>
                  </a:cubicBezTo>
                  <a:cubicBezTo>
                    <a:pt x="75" y="77"/>
                    <a:pt x="71" y="71"/>
                    <a:pt x="66" y="66"/>
                  </a:cubicBezTo>
                  <a:cubicBezTo>
                    <a:pt x="84" y="43"/>
                    <a:pt x="84" y="43"/>
                    <a:pt x="84" y="43"/>
                  </a:cubicBezTo>
                  <a:cubicBezTo>
                    <a:pt x="87" y="44"/>
                    <a:pt x="90" y="44"/>
                    <a:pt x="93" y="43"/>
                  </a:cubicBezTo>
                  <a:cubicBezTo>
                    <a:pt x="102" y="41"/>
                    <a:pt x="107" y="32"/>
                    <a:pt x="105" y="23"/>
                  </a:cubicBezTo>
                  <a:cubicBezTo>
                    <a:pt x="104" y="14"/>
                    <a:pt x="95" y="9"/>
                    <a:pt x="86" y="11"/>
                  </a:cubicBezTo>
                  <a:cubicBezTo>
                    <a:pt x="81" y="12"/>
                    <a:pt x="77" y="15"/>
                    <a:pt x="74" y="19"/>
                  </a:cubicBezTo>
                  <a:cubicBezTo>
                    <a:pt x="54" y="13"/>
                    <a:pt x="54" y="13"/>
                    <a:pt x="54" y="13"/>
                  </a:cubicBezTo>
                  <a:cubicBezTo>
                    <a:pt x="54" y="11"/>
                    <a:pt x="53" y="9"/>
                    <a:pt x="52" y="7"/>
                  </a:cubicBezTo>
                  <a:cubicBezTo>
                    <a:pt x="48" y="1"/>
                    <a:pt x="40" y="0"/>
                    <a:pt x="34" y="4"/>
                  </a:cubicBezTo>
                  <a:cubicBezTo>
                    <a:pt x="28" y="8"/>
                    <a:pt x="27" y="16"/>
                    <a:pt x="31" y="22"/>
                  </a:cubicBezTo>
                  <a:cubicBezTo>
                    <a:pt x="35" y="28"/>
                    <a:pt x="43" y="29"/>
                    <a:pt x="49" y="25"/>
                  </a:cubicBezTo>
                  <a:cubicBezTo>
                    <a:pt x="51" y="24"/>
                    <a:pt x="52" y="22"/>
                    <a:pt x="53" y="20"/>
                  </a:cubicBezTo>
                  <a:cubicBezTo>
                    <a:pt x="73" y="25"/>
                    <a:pt x="73" y="25"/>
                    <a:pt x="73" y="25"/>
                  </a:cubicBezTo>
                  <a:cubicBezTo>
                    <a:pt x="72" y="27"/>
                    <a:pt x="72" y="29"/>
                    <a:pt x="73" y="30"/>
                  </a:cubicBezTo>
                  <a:cubicBezTo>
                    <a:pt x="73" y="34"/>
                    <a:pt x="75" y="36"/>
                    <a:pt x="77" y="38"/>
                  </a:cubicBezTo>
                  <a:cubicBezTo>
                    <a:pt x="59" y="61"/>
                    <a:pt x="59" y="61"/>
                    <a:pt x="59" y="61"/>
                  </a:cubicBezTo>
                  <a:cubicBezTo>
                    <a:pt x="52" y="56"/>
                    <a:pt x="42" y="54"/>
                    <a:pt x="33" y="56"/>
                  </a:cubicBezTo>
                  <a:cubicBezTo>
                    <a:pt x="13" y="61"/>
                    <a:pt x="0" y="80"/>
                    <a:pt x="5" y="100"/>
                  </a:cubicBezTo>
                  <a:cubicBezTo>
                    <a:pt x="9" y="120"/>
                    <a:pt x="28" y="132"/>
                    <a:pt x="48" y="128"/>
                  </a:cubicBezTo>
                  <a:cubicBezTo>
                    <a:pt x="58" y="126"/>
                    <a:pt x="66" y="120"/>
                    <a:pt x="71" y="112"/>
                  </a:cubicBezTo>
                  <a:cubicBezTo>
                    <a:pt x="89" y="123"/>
                    <a:pt x="89" y="123"/>
                    <a:pt x="89" y="123"/>
                  </a:cubicBezTo>
                  <a:cubicBezTo>
                    <a:pt x="87" y="127"/>
                    <a:pt x="86" y="132"/>
                    <a:pt x="87" y="136"/>
                  </a:cubicBezTo>
                  <a:cubicBezTo>
                    <a:pt x="90" y="149"/>
                    <a:pt x="102" y="157"/>
                    <a:pt x="115" y="154"/>
                  </a:cubicBezTo>
                  <a:cubicBezTo>
                    <a:pt x="127" y="151"/>
                    <a:pt x="135" y="139"/>
                    <a:pt x="133" y="127"/>
                  </a:cubicBezTo>
                  <a:cubicBezTo>
                    <a:pt x="130" y="114"/>
                    <a:pt x="118" y="106"/>
                    <a:pt x="105" y="109"/>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8" name="Content Placeholder 2"/>
            <p:cNvSpPr txBox="1">
              <a:spLocks/>
            </p:cNvSpPr>
            <p:nvPr/>
          </p:nvSpPr>
          <p:spPr>
            <a:xfrm>
              <a:off x="400497" y="4705350"/>
              <a:ext cx="1504503" cy="304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200" b="1" dirty="0" smtClean="0">
                  <a:solidFill>
                    <a:schemeClr val="bg1"/>
                  </a:solidFill>
                </a:rPr>
                <a:t>Population  Chart</a:t>
              </a:r>
              <a:endParaRPr lang="en-US" sz="900" dirty="0">
                <a:solidFill>
                  <a:schemeClr val="bg1"/>
                </a:solidFill>
              </a:endParaRPr>
            </a:p>
          </p:txBody>
        </p:sp>
        <p:sp>
          <p:nvSpPr>
            <p:cNvPr id="277" name="Content Placeholder 2"/>
            <p:cNvSpPr txBox="1">
              <a:spLocks/>
            </p:cNvSpPr>
            <p:nvPr/>
          </p:nvSpPr>
          <p:spPr>
            <a:xfrm>
              <a:off x="1924497" y="4705350"/>
              <a:ext cx="1504503" cy="304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200" b="1" dirty="0" smtClean="0">
                  <a:solidFill>
                    <a:schemeClr val="bg1"/>
                  </a:solidFill>
                </a:rPr>
                <a:t>Country  Chart</a:t>
              </a:r>
              <a:endParaRPr lang="en-US" sz="900" dirty="0">
                <a:solidFill>
                  <a:schemeClr val="bg1"/>
                </a:solidFill>
              </a:endParaRPr>
            </a:p>
          </p:txBody>
        </p:sp>
        <p:sp>
          <p:nvSpPr>
            <p:cNvPr id="278" name="Content Placeholder 2"/>
            <p:cNvSpPr txBox="1">
              <a:spLocks/>
            </p:cNvSpPr>
            <p:nvPr/>
          </p:nvSpPr>
          <p:spPr>
            <a:xfrm>
              <a:off x="3372297" y="4705350"/>
              <a:ext cx="1504503" cy="304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200" b="1" dirty="0" smtClean="0">
                  <a:solidFill>
                    <a:schemeClr val="bg1"/>
                  </a:solidFill>
                </a:rPr>
                <a:t>Help Chat</a:t>
              </a:r>
              <a:endParaRPr lang="en-US" sz="900" dirty="0">
                <a:solidFill>
                  <a:schemeClr val="bg1"/>
                </a:solidFill>
              </a:endParaRPr>
            </a:p>
          </p:txBody>
        </p:sp>
        <p:sp>
          <p:nvSpPr>
            <p:cNvPr id="279" name="Content Placeholder 2"/>
            <p:cNvSpPr txBox="1">
              <a:spLocks/>
            </p:cNvSpPr>
            <p:nvPr/>
          </p:nvSpPr>
          <p:spPr>
            <a:xfrm>
              <a:off x="4743897" y="4705350"/>
              <a:ext cx="1504503" cy="304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200" b="1" dirty="0" smtClean="0">
                  <a:solidFill>
                    <a:schemeClr val="bg1"/>
                  </a:solidFill>
                </a:rPr>
                <a:t>Networking</a:t>
              </a:r>
              <a:endParaRPr lang="en-US" sz="900" dirty="0">
                <a:solidFill>
                  <a:schemeClr val="bg1"/>
                </a:solidFill>
              </a:endParaRPr>
            </a:p>
          </p:txBody>
        </p:sp>
        <p:sp>
          <p:nvSpPr>
            <p:cNvPr id="280" name="Content Placeholder 2"/>
            <p:cNvSpPr txBox="1">
              <a:spLocks/>
            </p:cNvSpPr>
            <p:nvPr/>
          </p:nvSpPr>
          <p:spPr>
            <a:xfrm>
              <a:off x="5964866" y="4705350"/>
              <a:ext cx="1504503" cy="304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200" b="1" dirty="0" smtClean="0">
                  <a:solidFill>
                    <a:schemeClr val="bg1"/>
                  </a:solidFill>
                </a:rPr>
                <a:t>User Profile</a:t>
              </a:r>
              <a:endParaRPr lang="en-US" sz="900" dirty="0">
                <a:solidFill>
                  <a:schemeClr val="bg1"/>
                </a:solidFill>
              </a:endParaRPr>
            </a:p>
          </p:txBody>
        </p:sp>
        <p:sp>
          <p:nvSpPr>
            <p:cNvPr id="281" name="Content Placeholder 2"/>
            <p:cNvSpPr txBox="1">
              <a:spLocks/>
            </p:cNvSpPr>
            <p:nvPr/>
          </p:nvSpPr>
          <p:spPr>
            <a:xfrm>
              <a:off x="7391400" y="4705350"/>
              <a:ext cx="1504503" cy="304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200" b="1" dirty="0" smtClean="0">
                  <a:solidFill>
                    <a:schemeClr val="bg1"/>
                  </a:solidFill>
                </a:rPr>
                <a:t>Properties</a:t>
              </a:r>
              <a:endParaRPr lang="en-US" sz="900" dirty="0">
                <a:solidFill>
                  <a:schemeClr val="bg1"/>
                </a:solidFill>
              </a:endParaRPr>
            </a:p>
          </p:txBody>
        </p:sp>
      </p:grpSp>
      <p:grpSp>
        <p:nvGrpSpPr>
          <p:cNvPr id="282" name="Group 281"/>
          <p:cNvGrpSpPr/>
          <p:nvPr/>
        </p:nvGrpSpPr>
        <p:grpSpPr>
          <a:xfrm>
            <a:off x="838200" y="1504950"/>
            <a:ext cx="4296252" cy="1134428"/>
            <a:chOff x="762000" y="1742122"/>
            <a:chExt cx="4296252" cy="1134428"/>
          </a:xfrm>
          <a:solidFill>
            <a:schemeClr val="accent2">
              <a:lumMod val="75000"/>
            </a:schemeClr>
          </a:solidFill>
        </p:grpSpPr>
        <p:grpSp>
          <p:nvGrpSpPr>
            <p:cNvPr id="283" name="Group 287"/>
            <p:cNvGrpSpPr/>
            <p:nvPr/>
          </p:nvGrpSpPr>
          <p:grpSpPr>
            <a:xfrm>
              <a:off x="762000" y="1769269"/>
              <a:ext cx="392907" cy="964406"/>
              <a:chOff x="762000" y="1769269"/>
              <a:chExt cx="392907" cy="964406"/>
            </a:xfrm>
            <a:grpFill/>
          </p:grpSpPr>
          <p:sp>
            <p:nvSpPr>
              <p:cNvPr id="313" name="Oval 223"/>
              <p:cNvSpPr>
                <a:spLocks noChangeArrowheads="1"/>
              </p:cNvSpPr>
              <p:nvPr/>
            </p:nvSpPr>
            <p:spPr bwMode="auto">
              <a:xfrm>
                <a:off x="883444" y="2457926"/>
                <a:ext cx="271463" cy="27574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 name="Oval 224"/>
              <p:cNvSpPr>
                <a:spLocks noChangeArrowheads="1"/>
              </p:cNvSpPr>
              <p:nvPr/>
            </p:nvSpPr>
            <p:spPr bwMode="auto">
              <a:xfrm>
                <a:off x="762000" y="1769269"/>
                <a:ext cx="121444" cy="122872"/>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84" name="Group 286"/>
            <p:cNvGrpSpPr/>
            <p:nvPr/>
          </p:nvGrpSpPr>
          <p:grpSpPr>
            <a:xfrm>
              <a:off x="813435" y="1742122"/>
              <a:ext cx="4244817" cy="1134428"/>
              <a:chOff x="813435" y="1742122"/>
              <a:chExt cx="4244817" cy="1134428"/>
            </a:xfrm>
            <a:grpFill/>
          </p:grpSpPr>
          <p:sp>
            <p:nvSpPr>
              <p:cNvPr id="285" name="Oval 221"/>
              <p:cNvSpPr>
                <a:spLocks noChangeArrowheads="1"/>
              </p:cNvSpPr>
              <p:nvPr/>
            </p:nvSpPr>
            <p:spPr bwMode="auto">
              <a:xfrm>
                <a:off x="1682115" y="2093594"/>
                <a:ext cx="304324" cy="305752"/>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6" name="Freeform 222"/>
              <p:cNvSpPr>
                <a:spLocks noEditPoints="1"/>
              </p:cNvSpPr>
              <p:nvPr/>
            </p:nvSpPr>
            <p:spPr bwMode="auto">
              <a:xfrm>
                <a:off x="1313498" y="1850707"/>
                <a:ext cx="230029" cy="231457"/>
              </a:xfrm>
              <a:custGeom>
                <a:avLst/>
                <a:gdLst/>
                <a:ahLst/>
                <a:cxnLst>
                  <a:cxn ang="0">
                    <a:pos x="34" y="68"/>
                  </a:cxn>
                  <a:cxn ang="0">
                    <a:pos x="0" y="34"/>
                  </a:cxn>
                  <a:cxn ang="0">
                    <a:pos x="34" y="0"/>
                  </a:cxn>
                  <a:cxn ang="0">
                    <a:pos x="68" y="34"/>
                  </a:cxn>
                  <a:cxn ang="0">
                    <a:pos x="34" y="68"/>
                  </a:cxn>
                  <a:cxn ang="0">
                    <a:pos x="34" y="17"/>
                  </a:cxn>
                  <a:cxn ang="0">
                    <a:pos x="17" y="34"/>
                  </a:cxn>
                  <a:cxn ang="0">
                    <a:pos x="34" y="51"/>
                  </a:cxn>
                  <a:cxn ang="0">
                    <a:pos x="51" y="34"/>
                  </a:cxn>
                  <a:cxn ang="0">
                    <a:pos x="34" y="17"/>
                  </a:cxn>
                </a:cxnLst>
                <a:rect l="0" t="0" r="r" b="b"/>
                <a:pathLst>
                  <a:path w="68" h="68">
                    <a:moveTo>
                      <a:pt x="34" y="68"/>
                    </a:moveTo>
                    <a:cubicBezTo>
                      <a:pt x="15" y="68"/>
                      <a:pt x="0" y="52"/>
                      <a:pt x="0" y="34"/>
                    </a:cubicBezTo>
                    <a:cubicBezTo>
                      <a:pt x="0" y="15"/>
                      <a:pt x="15" y="0"/>
                      <a:pt x="34" y="0"/>
                    </a:cubicBezTo>
                    <a:cubicBezTo>
                      <a:pt x="53" y="0"/>
                      <a:pt x="68" y="15"/>
                      <a:pt x="68" y="34"/>
                    </a:cubicBezTo>
                    <a:cubicBezTo>
                      <a:pt x="68" y="52"/>
                      <a:pt x="53" y="68"/>
                      <a:pt x="34" y="68"/>
                    </a:cubicBezTo>
                    <a:close/>
                    <a:moveTo>
                      <a:pt x="34" y="17"/>
                    </a:moveTo>
                    <a:cubicBezTo>
                      <a:pt x="25" y="17"/>
                      <a:pt x="17" y="24"/>
                      <a:pt x="17" y="34"/>
                    </a:cubicBezTo>
                    <a:cubicBezTo>
                      <a:pt x="17" y="43"/>
                      <a:pt x="25" y="51"/>
                      <a:pt x="34" y="51"/>
                    </a:cubicBezTo>
                    <a:cubicBezTo>
                      <a:pt x="44" y="51"/>
                      <a:pt x="51" y="43"/>
                      <a:pt x="51" y="34"/>
                    </a:cubicBezTo>
                    <a:cubicBezTo>
                      <a:pt x="51" y="24"/>
                      <a:pt x="44" y="17"/>
                      <a:pt x="34" y="1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87" name="Group 285"/>
              <p:cNvGrpSpPr/>
              <p:nvPr/>
            </p:nvGrpSpPr>
            <p:grpSpPr>
              <a:xfrm>
                <a:off x="1993583" y="1742122"/>
                <a:ext cx="3064669" cy="1134428"/>
                <a:chOff x="1993583" y="1742122"/>
                <a:chExt cx="3064669" cy="1134428"/>
              </a:xfrm>
              <a:grpFill/>
            </p:grpSpPr>
            <p:sp>
              <p:nvSpPr>
                <p:cNvPr id="292" name="Freeform 230"/>
                <p:cNvSpPr>
                  <a:spLocks/>
                </p:cNvSpPr>
                <p:nvPr/>
              </p:nvSpPr>
              <p:spPr bwMode="auto">
                <a:xfrm>
                  <a:off x="2243614" y="1874996"/>
                  <a:ext cx="700088" cy="467202"/>
                </a:xfrm>
                <a:custGeom>
                  <a:avLst/>
                  <a:gdLst/>
                  <a:ahLst/>
                  <a:cxnLst>
                    <a:cxn ang="0">
                      <a:pos x="464" y="327"/>
                    </a:cxn>
                    <a:cxn ang="0">
                      <a:pos x="0" y="43"/>
                    </a:cxn>
                    <a:cxn ang="0">
                      <a:pos x="26" y="0"/>
                    </a:cxn>
                    <a:cxn ang="0">
                      <a:pos x="490" y="284"/>
                    </a:cxn>
                    <a:cxn ang="0">
                      <a:pos x="464" y="327"/>
                    </a:cxn>
                  </a:cxnLst>
                  <a:rect l="0" t="0" r="r" b="b"/>
                  <a:pathLst>
                    <a:path w="490" h="327">
                      <a:moveTo>
                        <a:pt x="464" y="327"/>
                      </a:moveTo>
                      <a:lnTo>
                        <a:pt x="0" y="43"/>
                      </a:lnTo>
                      <a:lnTo>
                        <a:pt x="26" y="0"/>
                      </a:lnTo>
                      <a:lnTo>
                        <a:pt x="490" y="284"/>
                      </a:lnTo>
                      <a:lnTo>
                        <a:pt x="464" y="32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93" name="Group 284"/>
                <p:cNvGrpSpPr/>
                <p:nvPr/>
              </p:nvGrpSpPr>
              <p:grpSpPr>
                <a:xfrm>
                  <a:off x="1993583" y="1742122"/>
                  <a:ext cx="3064669" cy="1134428"/>
                  <a:chOff x="1993583" y="1742122"/>
                  <a:chExt cx="3064669" cy="1134428"/>
                </a:xfrm>
                <a:grpFill/>
              </p:grpSpPr>
              <p:sp>
                <p:nvSpPr>
                  <p:cNvPr id="294" name="Oval 217"/>
                  <p:cNvSpPr>
                    <a:spLocks noChangeArrowheads="1"/>
                  </p:cNvSpPr>
                  <p:nvPr/>
                </p:nvSpPr>
                <p:spPr bwMode="auto">
                  <a:xfrm>
                    <a:off x="1993583" y="2423636"/>
                    <a:ext cx="452914" cy="452914"/>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5" name="Oval 218"/>
                  <p:cNvSpPr>
                    <a:spLocks noChangeArrowheads="1"/>
                  </p:cNvSpPr>
                  <p:nvPr/>
                </p:nvSpPr>
                <p:spPr bwMode="auto">
                  <a:xfrm>
                    <a:off x="2105025" y="1749266"/>
                    <a:ext cx="314325" cy="315754"/>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6" name="Freeform 229"/>
                  <p:cNvSpPr>
                    <a:spLocks/>
                  </p:cNvSpPr>
                  <p:nvPr/>
                </p:nvSpPr>
                <p:spPr bwMode="auto">
                  <a:xfrm>
                    <a:off x="2203609" y="2280761"/>
                    <a:ext cx="737235" cy="401479"/>
                  </a:xfrm>
                  <a:custGeom>
                    <a:avLst/>
                    <a:gdLst/>
                    <a:ahLst/>
                    <a:cxnLst>
                      <a:cxn ang="0">
                        <a:pos x="21" y="281"/>
                      </a:cxn>
                      <a:cxn ang="0">
                        <a:pos x="0" y="236"/>
                      </a:cxn>
                      <a:cxn ang="0">
                        <a:pos x="495" y="0"/>
                      </a:cxn>
                      <a:cxn ang="0">
                        <a:pos x="516" y="45"/>
                      </a:cxn>
                      <a:cxn ang="0">
                        <a:pos x="21" y="281"/>
                      </a:cxn>
                    </a:cxnLst>
                    <a:rect l="0" t="0" r="r" b="b"/>
                    <a:pathLst>
                      <a:path w="516" h="281">
                        <a:moveTo>
                          <a:pt x="21" y="281"/>
                        </a:moveTo>
                        <a:lnTo>
                          <a:pt x="0" y="236"/>
                        </a:lnTo>
                        <a:lnTo>
                          <a:pt x="495" y="0"/>
                        </a:lnTo>
                        <a:lnTo>
                          <a:pt x="516" y="45"/>
                        </a:lnTo>
                        <a:lnTo>
                          <a:pt x="21" y="28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97" name="Group 283"/>
                  <p:cNvGrpSpPr/>
                  <p:nvPr/>
                </p:nvGrpSpPr>
                <p:grpSpPr>
                  <a:xfrm>
                    <a:off x="2569369" y="1742122"/>
                    <a:ext cx="2488883" cy="1124426"/>
                    <a:chOff x="2569369" y="1742122"/>
                    <a:chExt cx="2488883" cy="1124426"/>
                  </a:xfrm>
                  <a:grpFill/>
                </p:grpSpPr>
                <p:sp>
                  <p:nvSpPr>
                    <p:cNvPr id="298" name="Oval 220"/>
                    <p:cNvSpPr>
                      <a:spLocks noChangeArrowheads="1"/>
                    </p:cNvSpPr>
                    <p:nvPr/>
                  </p:nvSpPr>
                  <p:spPr bwMode="auto">
                    <a:xfrm>
                      <a:off x="3880962" y="2297906"/>
                      <a:ext cx="315754" cy="32004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99" name="Group 282"/>
                    <p:cNvGrpSpPr/>
                    <p:nvPr/>
                  </p:nvGrpSpPr>
                  <p:grpSpPr>
                    <a:xfrm>
                      <a:off x="2569369" y="1742122"/>
                      <a:ext cx="2488883" cy="1124426"/>
                      <a:chOff x="2569369" y="1742122"/>
                      <a:chExt cx="2488883" cy="1124426"/>
                    </a:xfrm>
                    <a:grpFill/>
                  </p:grpSpPr>
                  <p:sp>
                    <p:nvSpPr>
                      <p:cNvPr id="300" name="Oval 216"/>
                      <p:cNvSpPr>
                        <a:spLocks noChangeArrowheads="1"/>
                      </p:cNvSpPr>
                      <p:nvPr/>
                    </p:nvSpPr>
                    <p:spPr bwMode="auto">
                      <a:xfrm>
                        <a:off x="3323749" y="2596514"/>
                        <a:ext cx="267177" cy="270034"/>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 name="Freeform 219"/>
                      <p:cNvSpPr>
                        <a:spLocks noEditPoints="1"/>
                      </p:cNvSpPr>
                      <p:nvPr/>
                    </p:nvSpPr>
                    <p:spPr bwMode="auto">
                      <a:xfrm>
                        <a:off x="3989547" y="1742122"/>
                        <a:ext cx="274320" cy="275749"/>
                      </a:xfrm>
                      <a:custGeom>
                        <a:avLst/>
                        <a:gdLst/>
                        <a:ahLst/>
                        <a:cxnLst>
                          <a:cxn ang="0">
                            <a:pos x="41" y="81"/>
                          </a:cxn>
                          <a:cxn ang="0">
                            <a:pos x="0" y="40"/>
                          </a:cxn>
                          <a:cxn ang="0">
                            <a:pos x="41" y="0"/>
                          </a:cxn>
                          <a:cxn ang="0">
                            <a:pos x="81" y="40"/>
                          </a:cxn>
                          <a:cxn ang="0">
                            <a:pos x="41" y="81"/>
                          </a:cxn>
                          <a:cxn ang="0">
                            <a:pos x="41" y="16"/>
                          </a:cxn>
                          <a:cxn ang="0">
                            <a:pos x="17" y="40"/>
                          </a:cxn>
                          <a:cxn ang="0">
                            <a:pos x="41" y="64"/>
                          </a:cxn>
                          <a:cxn ang="0">
                            <a:pos x="65" y="40"/>
                          </a:cxn>
                          <a:cxn ang="0">
                            <a:pos x="41" y="16"/>
                          </a:cxn>
                        </a:cxnLst>
                        <a:rect l="0" t="0" r="r" b="b"/>
                        <a:pathLst>
                          <a:path w="81" h="81">
                            <a:moveTo>
                              <a:pt x="41" y="81"/>
                            </a:moveTo>
                            <a:cubicBezTo>
                              <a:pt x="18" y="81"/>
                              <a:pt x="0" y="63"/>
                              <a:pt x="0" y="40"/>
                            </a:cubicBezTo>
                            <a:cubicBezTo>
                              <a:pt x="0" y="18"/>
                              <a:pt x="18" y="0"/>
                              <a:pt x="41" y="0"/>
                            </a:cubicBezTo>
                            <a:cubicBezTo>
                              <a:pt x="63" y="0"/>
                              <a:pt x="81" y="18"/>
                              <a:pt x="81" y="40"/>
                            </a:cubicBezTo>
                            <a:cubicBezTo>
                              <a:pt x="81" y="63"/>
                              <a:pt x="63" y="81"/>
                              <a:pt x="41" y="81"/>
                            </a:cubicBezTo>
                            <a:close/>
                            <a:moveTo>
                              <a:pt x="41" y="16"/>
                            </a:moveTo>
                            <a:cubicBezTo>
                              <a:pt x="27" y="16"/>
                              <a:pt x="17" y="27"/>
                              <a:pt x="17" y="40"/>
                            </a:cubicBezTo>
                            <a:cubicBezTo>
                              <a:pt x="17" y="54"/>
                              <a:pt x="27" y="64"/>
                              <a:pt x="41" y="64"/>
                            </a:cubicBezTo>
                            <a:cubicBezTo>
                              <a:pt x="54" y="64"/>
                              <a:pt x="65" y="54"/>
                              <a:pt x="65" y="40"/>
                            </a:cubicBezTo>
                            <a:cubicBezTo>
                              <a:pt x="65" y="27"/>
                              <a:pt x="54" y="16"/>
                              <a:pt x="41" y="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2" name="Oval 225"/>
                      <p:cNvSpPr>
                        <a:spLocks noChangeArrowheads="1"/>
                      </p:cNvSpPr>
                      <p:nvPr/>
                    </p:nvSpPr>
                    <p:spPr bwMode="auto">
                      <a:xfrm>
                        <a:off x="4768215" y="1796414"/>
                        <a:ext cx="290037" cy="290037"/>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3" name="Oval 226"/>
                      <p:cNvSpPr>
                        <a:spLocks noChangeArrowheads="1"/>
                      </p:cNvSpPr>
                      <p:nvPr/>
                    </p:nvSpPr>
                    <p:spPr bwMode="auto">
                      <a:xfrm>
                        <a:off x="4598194" y="2480786"/>
                        <a:ext cx="365760" cy="368617"/>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304" name="Group 281"/>
                      <p:cNvGrpSpPr/>
                      <p:nvPr/>
                    </p:nvGrpSpPr>
                    <p:grpSpPr>
                      <a:xfrm>
                        <a:off x="2569369" y="1749266"/>
                        <a:ext cx="1187292" cy="922972"/>
                        <a:chOff x="2569369" y="1749266"/>
                        <a:chExt cx="1187292" cy="922972"/>
                      </a:xfrm>
                      <a:grpFill/>
                    </p:grpSpPr>
                    <p:sp>
                      <p:nvSpPr>
                        <p:cNvPr id="310" name="Oval 214"/>
                        <p:cNvSpPr>
                          <a:spLocks noChangeArrowheads="1"/>
                        </p:cNvSpPr>
                        <p:nvPr/>
                      </p:nvSpPr>
                      <p:spPr bwMode="auto">
                        <a:xfrm>
                          <a:off x="2569369" y="1953577"/>
                          <a:ext cx="717233" cy="718661"/>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 name="Oval 215"/>
                        <p:cNvSpPr>
                          <a:spLocks noChangeArrowheads="1"/>
                        </p:cNvSpPr>
                        <p:nvPr/>
                      </p:nvSpPr>
                      <p:spPr bwMode="auto">
                        <a:xfrm>
                          <a:off x="3323749" y="1749266"/>
                          <a:ext cx="432912" cy="43576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 name="Freeform 227"/>
                        <p:cNvSpPr>
                          <a:spLocks/>
                        </p:cNvSpPr>
                        <p:nvPr/>
                      </p:nvSpPr>
                      <p:spPr bwMode="auto">
                        <a:xfrm>
                          <a:off x="2910840" y="1936432"/>
                          <a:ext cx="645795" cy="405765"/>
                        </a:xfrm>
                        <a:custGeom>
                          <a:avLst/>
                          <a:gdLst/>
                          <a:ahLst/>
                          <a:cxnLst>
                            <a:cxn ang="0">
                              <a:pos x="23" y="284"/>
                            </a:cxn>
                            <a:cxn ang="0">
                              <a:pos x="0" y="241"/>
                            </a:cxn>
                            <a:cxn ang="0">
                              <a:pos x="428" y="0"/>
                            </a:cxn>
                            <a:cxn ang="0">
                              <a:pos x="452" y="43"/>
                            </a:cxn>
                            <a:cxn ang="0">
                              <a:pos x="23" y="284"/>
                            </a:cxn>
                          </a:cxnLst>
                          <a:rect l="0" t="0" r="r" b="b"/>
                          <a:pathLst>
                            <a:path w="452" h="284">
                              <a:moveTo>
                                <a:pt x="23" y="284"/>
                              </a:moveTo>
                              <a:lnTo>
                                <a:pt x="0" y="241"/>
                              </a:lnTo>
                              <a:lnTo>
                                <a:pt x="428" y="0"/>
                              </a:lnTo>
                              <a:lnTo>
                                <a:pt x="452" y="43"/>
                              </a:lnTo>
                              <a:lnTo>
                                <a:pt x="23" y="2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05" name="Freeform 228"/>
                      <p:cNvSpPr>
                        <a:spLocks/>
                      </p:cNvSpPr>
                      <p:nvPr/>
                    </p:nvSpPr>
                    <p:spPr bwMode="auto">
                      <a:xfrm>
                        <a:off x="2920842" y="2300764"/>
                        <a:ext cx="544354" cy="440055"/>
                      </a:xfrm>
                      <a:custGeom>
                        <a:avLst/>
                        <a:gdLst/>
                        <a:ahLst/>
                        <a:cxnLst>
                          <a:cxn ang="0">
                            <a:pos x="369" y="308"/>
                          </a:cxn>
                          <a:cxn ang="0">
                            <a:pos x="0" y="14"/>
                          </a:cxn>
                          <a:cxn ang="0">
                            <a:pos x="9" y="0"/>
                          </a:cxn>
                          <a:cxn ang="0">
                            <a:pos x="381" y="293"/>
                          </a:cxn>
                          <a:cxn ang="0">
                            <a:pos x="369" y="308"/>
                          </a:cxn>
                        </a:cxnLst>
                        <a:rect l="0" t="0" r="r" b="b"/>
                        <a:pathLst>
                          <a:path w="381" h="308">
                            <a:moveTo>
                              <a:pt x="369" y="308"/>
                            </a:moveTo>
                            <a:lnTo>
                              <a:pt x="0" y="14"/>
                            </a:lnTo>
                            <a:lnTo>
                              <a:pt x="9" y="0"/>
                            </a:lnTo>
                            <a:lnTo>
                              <a:pt x="381" y="293"/>
                            </a:lnTo>
                            <a:lnTo>
                              <a:pt x="369" y="30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6" name="Freeform 231"/>
                      <p:cNvSpPr>
                        <a:spLocks/>
                      </p:cNvSpPr>
                      <p:nvPr/>
                    </p:nvSpPr>
                    <p:spPr bwMode="auto">
                      <a:xfrm>
                        <a:off x="3452337" y="2447924"/>
                        <a:ext cx="591503" cy="295752"/>
                      </a:xfrm>
                      <a:custGeom>
                        <a:avLst/>
                        <a:gdLst/>
                        <a:ahLst/>
                        <a:cxnLst>
                          <a:cxn ang="0">
                            <a:pos x="7" y="207"/>
                          </a:cxn>
                          <a:cxn ang="0">
                            <a:pos x="0" y="190"/>
                          </a:cxn>
                          <a:cxn ang="0">
                            <a:pos x="407" y="0"/>
                          </a:cxn>
                          <a:cxn ang="0">
                            <a:pos x="414" y="16"/>
                          </a:cxn>
                          <a:cxn ang="0">
                            <a:pos x="7" y="207"/>
                          </a:cxn>
                        </a:cxnLst>
                        <a:rect l="0" t="0" r="r" b="b"/>
                        <a:pathLst>
                          <a:path w="414" h="207">
                            <a:moveTo>
                              <a:pt x="7" y="207"/>
                            </a:moveTo>
                            <a:lnTo>
                              <a:pt x="0" y="190"/>
                            </a:lnTo>
                            <a:lnTo>
                              <a:pt x="407" y="0"/>
                            </a:lnTo>
                            <a:lnTo>
                              <a:pt x="414" y="16"/>
                            </a:lnTo>
                            <a:lnTo>
                              <a:pt x="7" y="20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 name="Freeform 232"/>
                      <p:cNvSpPr>
                        <a:spLocks/>
                      </p:cNvSpPr>
                      <p:nvPr/>
                    </p:nvSpPr>
                    <p:spPr bwMode="auto">
                      <a:xfrm>
                        <a:off x="4026694" y="1987867"/>
                        <a:ext cx="94298" cy="472917"/>
                      </a:xfrm>
                      <a:custGeom>
                        <a:avLst/>
                        <a:gdLst/>
                        <a:ahLst/>
                        <a:cxnLst>
                          <a:cxn ang="0">
                            <a:pos x="17" y="331"/>
                          </a:cxn>
                          <a:cxn ang="0">
                            <a:pos x="0" y="329"/>
                          </a:cxn>
                          <a:cxn ang="0">
                            <a:pos x="50" y="0"/>
                          </a:cxn>
                          <a:cxn ang="0">
                            <a:pos x="66" y="2"/>
                          </a:cxn>
                          <a:cxn ang="0">
                            <a:pos x="17" y="331"/>
                          </a:cxn>
                        </a:cxnLst>
                        <a:rect l="0" t="0" r="r" b="b"/>
                        <a:pathLst>
                          <a:path w="66" h="331">
                            <a:moveTo>
                              <a:pt x="17" y="331"/>
                            </a:moveTo>
                            <a:lnTo>
                              <a:pt x="0" y="329"/>
                            </a:lnTo>
                            <a:lnTo>
                              <a:pt x="50" y="0"/>
                            </a:lnTo>
                            <a:lnTo>
                              <a:pt x="66" y="2"/>
                            </a:lnTo>
                            <a:lnTo>
                              <a:pt x="17" y="33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 name="Freeform 233"/>
                      <p:cNvSpPr>
                        <a:spLocks/>
                      </p:cNvSpPr>
                      <p:nvPr/>
                    </p:nvSpPr>
                    <p:spPr bwMode="auto">
                      <a:xfrm>
                        <a:off x="4236720" y="1874996"/>
                        <a:ext cx="677228" cy="78582"/>
                      </a:xfrm>
                      <a:custGeom>
                        <a:avLst/>
                        <a:gdLst/>
                        <a:ahLst/>
                        <a:cxnLst>
                          <a:cxn ang="0">
                            <a:pos x="474" y="55"/>
                          </a:cxn>
                          <a:cxn ang="0">
                            <a:pos x="0" y="19"/>
                          </a:cxn>
                          <a:cxn ang="0">
                            <a:pos x="0" y="0"/>
                          </a:cxn>
                          <a:cxn ang="0">
                            <a:pos x="474" y="36"/>
                          </a:cxn>
                          <a:cxn ang="0">
                            <a:pos x="474" y="55"/>
                          </a:cxn>
                        </a:cxnLst>
                        <a:rect l="0" t="0" r="r" b="b"/>
                        <a:pathLst>
                          <a:path w="474" h="55">
                            <a:moveTo>
                              <a:pt x="474" y="55"/>
                            </a:moveTo>
                            <a:lnTo>
                              <a:pt x="0" y="19"/>
                            </a:lnTo>
                            <a:lnTo>
                              <a:pt x="0" y="0"/>
                            </a:lnTo>
                            <a:lnTo>
                              <a:pt x="474" y="36"/>
                            </a:lnTo>
                            <a:lnTo>
                              <a:pt x="474" y="5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 name="Freeform 234"/>
                      <p:cNvSpPr>
                        <a:spLocks/>
                      </p:cNvSpPr>
                      <p:nvPr/>
                    </p:nvSpPr>
                    <p:spPr bwMode="auto">
                      <a:xfrm>
                        <a:off x="4033838" y="2447924"/>
                        <a:ext cx="751523" cy="231457"/>
                      </a:xfrm>
                      <a:custGeom>
                        <a:avLst/>
                        <a:gdLst/>
                        <a:ahLst/>
                        <a:cxnLst>
                          <a:cxn ang="0">
                            <a:pos x="521" y="162"/>
                          </a:cxn>
                          <a:cxn ang="0">
                            <a:pos x="0" y="16"/>
                          </a:cxn>
                          <a:cxn ang="0">
                            <a:pos x="5" y="0"/>
                          </a:cxn>
                          <a:cxn ang="0">
                            <a:pos x="526" y="143"/>
                          </a:cxn>
                          <a:cxn ang="0">
                            <a:pos x="521" y="162"/>
                          </a:cxn>
                        </a:cxnLst>
                        <a:rect l="0" t="0" r="r" b="b"/>
                        <a:pathLst>
                          <a:path w="526" h="162">
                            <a:moveTo>
                              <a:pt x="521" y="162"/>
                            </a:moveTo>
                            <a:lnTo>
                              <a:pt x="0" y="16"/>
                            </a:lnTo>
                            <a:lnTo>
                              <a:pt x="5" y="0"/>
                            </a:lnTo>
                            <a:lnTo>
                              <a:pt x="526" y="143"/>
                            </a:lnTo>
                            <a:lnTo>
                              <a:pt x="521" y="16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grpSp>
          <p:sp>
            <p:nvSpPr>
              <p:cNvPr id="288" name="Freeform 235"/>
              <p:cNvSpPr>
                <a:spLocks/>
              </p:cNvSpPr>
              <p:nvPr/>
            </p:nvSpPr>
            <p:spPr bwMode="auto">
              <a:xfrm>
                <a:off x="1824990" y="2239327"/>
                <a:ext cx="405765" cy="418624"/>
              </a:xfrm>
              <a:custGeom>
                <a:avLst/>
                <a:gdLst/>
                <a:ahLst/>
                <a:cxnLst>
                  <a:cxn ang="0">
                    <a:pos x="270" y="293"/>
                  </a:cxn>
                  <a:cxn ang="0">
                    <a:pos x="0" y="12"/>
                  </a:cxn>
                  <a:cxn ang="0">
                    <a:pos x="14" y="0"/>
                  </a:cxn>
                  <a:cxn ang="0">
                    <a:pos x="284" y="281"/>
                  </a:cxn>
                  <a:cxn ang="0">
                    <a:pos x="270" y="293"/>
                  </a:cxn>
                </a:cxnLst>
                <a:rect l="0" t="0" r="r" b="b"/>
                <a:pathLst>
                  <a:path w="284" h="293">
                    <a:moveTo>
                      <a:pt x="270" y="293"/>
                    </a:moveTo>
                    <a:lnTo>
                      <a:pt x="0" y="12"/>
                    </a:lnTo>
                    <a:lnTo>
                      <a:pt x="14" y="0"/>
                    </a:lnTo>
                    <a:lnTo>
                      <a:pt x="284" y="281"/>
                    </a:lnTo>
                    <a:lnTo>
                      <a:pt x="270" y="29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9" name="Freeform 236"/>
              <p:cNvSpPr>
                <a:spLocks/>
              </p:cNvSpPr>
              <p:nvPr/>
            </p:nvSpPr>
            <p:spPr bwMode="auto">
              <a:xfrm>
                <a:off x="1493520" y="2005012"/>
                <a:ext cx="347187" cy="251460"/>
              </a:xfrm>
              <a:custGeom>
                <a:avLst/>
                <a:gdLst/>
                <a:ahLst/>
                <a:cxnLst>
                  <a:cxn ang="0">
                    <a:pos x="234" y="176"/>
                  </a:cxn>
                  <a:cxn ang="0">
                    <a:pos x="0" y="14"/>
                  </a:cxn>
                  <a:cxn ang="0">
                    <a:pos x="9" y="0"/>
                  </a:cxn>
                  <a:cxn ang="0">
                    <a:pos x="243" y="162"/>
                  </a:cxn>
                  <a:cxn ang="0">
                    <a:pos x="234" y="176"/>
                  </a:cxn>
                </a:cxnLst>
                <a:rect l="0" t="0" r="r" b="b"/>
                <a:pathLst>
                  <a:path w="243" h="176">
                    <a:moveTo>
                      <a:pt x="234" y="176"/>
                    </a:moveTo>
                    <a:lnTo>
                      <a:pt x="0" y="14"/>
                    </a:lnTo>
                    <a:lnTo>
                      <a:pt x="9" y="0"/>
                    </a:lnTo>
                    <a:lnTo>
                      <a:pt x="243" y="162"/>
                    </a:lnTo>
                    <a:lnTo>
                      <a:pt x="234" y="1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0" name="Freeform 237"/>
              <p:cNvSpPr>
                <a:spLocks/>
              </p:cNvSpPr>
              <p:nvPr/>
            </p:nvSpPr>
            <p:spPr bwMode="auto">
              <a:xfrm>
                <a:off x="1009174" y="2032159"/>
                <a:ext cx="381477" cy="568642"/>
              </a:xfrm>
              <a:custGeom>
                <a:avLst/>
                <a:gdLst/>
                <a:ahLst/>
                <a:cxnLst>
                  <a:cxn ang="0">
                    <a:pos x="14" y="398"/>
                  </a:cxn>
                  <a:cxn ang="0">
                    <a:pos x="0" y="388"/>
                  </a:cxn>
                  <a:cxn ang="0">
                    <a:pos x="253" y="0"/>
                  </a:cxn>
                  <a:cxn ang="0">
                    <a:pos x="267" y="9"/>
                  </a:cxn>
                  <a:cxn ang="0">
                    <a:pos x="14" y="398"/>
                  </a:cxn>
                </a:cxnLst>
                <a:rect l="0" t="0" r="r" b="b"/>
                <a:pathLst>
                  <a:path w="267" h="398">
                    <a:moveTo>
                      <a:pt x="14" y="398"/>
                    </a:moveTo>
                    <a:lnTo>
                      <a:pt x="0" y="388"/>
                    </a:lnTo>
                    <a:lnTo>
                      <a:pt x="253" y="0"/>
                    </a:lnTo>
                    <a:lnTo>
                      <a:pt x="267" y="9"/>
                    </a:lnTo>
                    <a:lnTo>
                      <a:pt x="14" y="39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1" name="Freeform 238"/>
              <p:cNvSpPr>
                <a:spLocks/>
              </p:cNvSpPr>
              <p:nvPr/>
            </p:nvSpPr>
            <p:spPr bwMode="auto">
              <a:xfrm>
                <a:off x="813435" y="1827847"/>
                <a:ext cx="218599" cy="768667"/>
              </a:xfrm>
              <a:custGeom>
                <a:avLst/>
                <a:gdLst/>
                <a:ahLst/>
                <a:cxnLst>
                  <a:cxn ang="0">
                    <a:pos x="137" y="538"/>
                  </a:cxn>
                  <a:cxn ang="0">
                    <a:pos x="0" y="4"/>
                  </a:cxn>
                  <a:cxn ang="0">
                    <a:pos x="16" y="0"/>
                  </a:cxn>
                  <a:cxn ang="0">
                    <a:pos x="153" y="534"/>
                  </a:cxn>
                  <a:cxn ang="0">
                    <a:pos x="137" y="538"/>
                  </a:cxn>
                </a:cxnLst>
                <a:rect l="0" t="0" r="r" b="b"/>
                <a:pathLst>
                  <a:path w="153" h="538">
                    <a:moveTo>
                      <a:pt x="137" y="538"/>
                    </a:moveTo>
                    <a:lnTo>
                      <a:pt x="0" y="4"/>
                    </a:lnTo>
                    <a:lnTo>
                      <a:pt x="16" y="0"/>
                    </a:lnTo>
                    <a:lnTo>
                      <a:pt x="153" y="534"/>
                    </a:lnTo>
                    <a:lnTo>
                      <a:pt x="137" y="5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315" name="Freeform 239"/>
          <p:cNvSpPr>
            <a:spLocks/>
          </p:cNvSpPr>
          <p:nvPr/>
        </p:nvSpPr>
        <p:spPr bwMode="auto">
          <a:xfrm>
            <a:off x="2799874" y="1923574"/>
            <a:ext cx="395764" cy="371475"/>
          </a:xfrm>
          <a:custGeom>
            <a:avLst/>
            <a:gdLst/>
            <a:ahLst/>
            <a:cxnLst>
              <a:cxn ang="0">
                <a:pos x="117" y="37"/>
              </a:cxn>
              <a:cxn ang="0">
                <a:pos x="81" y="1"/>
              </a:cxn>
              <a:cxn ang="0">
                <a:pos x="80" y="0"/>
              </a:cxn>
              <a:cxn ang="0">
                <a:pos x="80" y="0"/>
              </a:cxn>
              <a:cxn ang="0">
                <a:pos x="80" y="0"/>
              </a:cxn>
              <a:cxn ang="0">
                <a:pos x="80" y="0"/>
              </a:cxn>
              <a:cxn ang="0">
                <a:pos x="38" y="0"/>
              </a:cxn>
              <a:cxn ang="0">
                <a:pos x="38" y="0"/>
              </a:cxn>
              <a:cxn ang="0">
                <a:pos x="38" y="0"/>
              </a:cxn>
              <a:cxn ang="0">
                <a:pos x="38" y="0"/>
              </a:cxn>
              <a:cxn ang="0">
                <a:pos x="37" y="1"/>
              </a:cxn>
              <a:cxn ang="0">
                <a:pos x="1" y="37"/>
              </a:cxn>
              <a:cxn ang="0">
                <a:pos x="1" y="39"/>
              </a:cxn>
              <a:cxn ang="0">
                <a:pos x="8" y="46"/>
              </a:cxn>
              <a:cxn ang="0">
                <a:pos x="9" y="46"/>
              </a:cxn>
              <a:cxn ang="0">
                <a:pos x="38" y="18"/>
              </a:cxn>
              <a:cxn ang="0">
                <a:pos x="38" y="72"/>
              </a:cxn>
              <a:cxn ang="0">
                <a:pos x="38" y="72"/>
              </a:cxn>
              <a:cxn ang="0">
                <a:pos x="38" y="108"/>
              </a:cxn>
              <a:cxn ang="0">
                <a:pos x="39" y="109"/>
              </a:cxn>
              <a:cxn ang="0">
                <a:pos x="49" y="109"/>
              </a:cxn>
              <a:cxn ang="0">
                <a:pos x="50" y="108"/>
              </a:cxn>
              <a:cxn ang="0">
                <a:pos x="50" y="72"/>
              </a:cxn>
              <a:cxn ang="0">
                <a:pos x="68" y="72"/>
              </a:cxn>
              <a:cxn ang="0">
                <a:pos x="68" y="108"/>
              </a:cxn>
              <a:cxn ang="0">
                <a:pos x="69" y="109"/>
              </a:cxn>
              <a:cxn ang="0">
                <a:pos x="79" y="109"/>
              </a:cxn>
              <a:cxn ang="0">
                <a:pos x="80" y="108"/>
              </a:cxn>
              <a:cxn ang="0">
                <a:pos x="80" y="56"/>
              </a:cxn>
              <a:cxn ang="0">
                <a:pos x="80" y="56"/>
              </a:cxn>
              <a:cxn ang="0">
                <a:pos x="80" y="17"/>
              </a:cxn>
              <a:cxn ang="0">
                <a:pos x="108" y="46"/>
              </a:cxn>
              <a:cxn ang="0">
                <a:pos x="110" y="46"/>
              </a:cxn>
              <a:cxn ang="0">
                <a:pos x="117" y="39"/>
              </a:cxn>
              <a:cxn ang="0">
                <a:pos x="117" y="37"/>
              </a:cxn>
            </a:cxnLst>
            <a:rect l="0" t="0" r="r" b="b"/>
            <a:pathLst>
              <a:path w="117" h="109">
                <a:moveTo>
                  <a:pt x="117" y="37"/>
                </a:moveTo>
                <a:cubicBezTo>
                  <a:pt x="81" y="1"/>
                  <a:pt x="81" y="1"/>
                  <a:pt x="81" y="1"/>
                </a:cubicBezTo>
                <a:cubicBezTo>
                  <a:pt x="80" y="0"/>
                  <a:pt x="80" y="0"/>
                  <a:pt x="80" y="0"/>
                </a:cubicBezTo>
                <a:cubicBezTo>
                  <a:pt x="80" y="0"/>
                  <a:pt x="80" y="0"/>
                  <a:pt x="80" y="0"/>
                </a:cubicBezTo>
                <a:cubicBezTo>
                  <a:pt x="80" y="0"/>
                  <a:pt x="80" y="0"/>
                  <a:pt x="80" y="0"/>
                </a:cubicBezTo>
                <a:cubicBezTo>
                  <a:pt x="80" y="0"/>
                  <a:pt x="80" y="0"/>
                  <a:pt x="80" y="0"/>
                </a:cubicBezTo>
                <a:cubicBezTo>
                  <a:pt x="38" y="0"/>
                  <a:pt x="38" y="0"/>
                  <a:pt x="38" y="0"/>
                </a:cubicBezTo>
                <a:cubicBezTo>
                  <a:pt x="38" y="0"/>
                  <a:pt x="38" y="0"/>
                  <a:pt x="38" y="0"/>
                </a:cubicBezTo>
                <a:cubicBezTo>
                  <a:pt x="38" y="0"/>
                  <a:pt x="38" y="0"/>
                  <a:pt x="38" y="0"/>
                </a:cubicBezTo>
                <a:cubicBezTo>
                  <a:pt x="38" y="0"/>
                  <a:pt x="38" y="0"/>
                  <a:pt x="38" y="0"/>
                </a:cubicBezTo>
                <a:cubicBezTo>
                  <a:pt x="37" y="1"/>
                  <a:pt x="37" y="1"/>
                  <a:pt x="37" y="1"/>
                </a:cubicBezTo>
                <a:cubicBezTo>
                  <a:pt x="1" y="37"/>
                  <a:pt x="1" y="37"/>
                  <a:pt x="1" y="37"/>
                </a:cubicBezTo>
                <a:cubicBezTo>
                  <a:pt x="0" y="38"/>
                  <a:pt x="0" y="38"/>
                  <a:pt x="1" y="39"/>
                </a:cubicBezTo>
                <a:cubicBezTo>
                  <a:pt x="8" y="46"/>
                  <a:pt x="8" y="46"/>
                  <a:pt x="8" y="46"/>
                </a:cubicBezTo>
                <a:cubicBezTo>
                  <a:pt x="8" y="46"/>
                  <a:pt x="9" y="46"/>
                  <a:pt x="9" y="46"/>
                </a:cubicBezTo>
                <a:cubicBezTo>
                  <a:pt x="38" y="18"/>
                  <a:pt x="38" y="18"/>
                  <a:pt x="38" y="18"/>
                </a:cubicBezTo>
                <a:cubicBezTo>
                  <a:pt x="38" y="72"/>
                  <a:pt x="38" y="72"/>
                  <a:pt x="38" y="72"/>
                </a:cubicBezTo>
                <a:cubicBezTo>
                  <a:pt x="38" y="72"/>
                  <a:pt x="38" y="72"/>
                  <a:pt x="38" y="72"/>
                </a:cubicBezTo>
                <a:cubicBezTo>
                  <a:pt x="38" y="108"/>
                  <a:pt x="38" y="108"/>
                  <a:pt x="38" y="108"/>
                </a:cubicBezTo>
                <a:cubicBezTo>
                  <a:pt x="38" y="108"/>
                  <a:pt x="38" y="109"/>
                  <a:pt x="39" y="109"/>
                </a:cubicBezTo>
                <a:cubicBezTo>
                  <a:pt x="49" y="109"/>
                  <a:pt x="49" y="109"/>
                  <a:pt x="49" y="109"/>
                </a:cubicBezTo>
                <a:cubicBezTo>
                  <a:pt x="49" y="109"/>
                  <a:pt x="50" y="108"/>
                  <a:pt x="50" y="108"/>
                </a:cubicBezTo>
                <a:cubicBezTo>
                  <a:pt x="50" y="72"/>
                  <a:pt x="50" y="72"/>
                  <a:pt x="50" y="72"/>
                </a:cubicBezTo>
                <a:cubicBezTo>
                  <a:pt x="68" y="72"/>
                  <a:pt x="68" y="72"/>
                  <a:pt x="68" y="72"/>
                </a:cubicBezTo>
                <a:cubicBezTo>
                  <a:pt x="68" y="108"/>
                  <a:pt x="68" y="108"/>
                  <a:pt x="68" y="108"/>
                </a:cubicBezTo>
                <a:cubicBezTo>
                  <a:pt x="68" y="108"/>
                  <a:pt x="68" y="109"/>
                  <a:pt x="69" y="109"/>
                </a:cubicBezTo>
                <a:cubicBezTo>
                  <a:pt x="79" y="109"/>
                  <a:pt x="79" y="109"/>
                  <a:pt x="79" y="109"/>
                </a:cubicBezTo>
                <a:cubicBezTo>
                  <a:pt x="79" y="109"/>
                  <a:pt x="80" y="108"/>
                  <a:pt x="80" y="108"/>
                </a:cubicBezTo>
                <a:cubicBezTo>
                  <a:pt x="80" y="56"/>
                  <a:pt x="80" y="56"/>
                  <a:pt x="80" y="56"/>
                </a:cubicBezTo>
                <a:cubicBezTo>
                  <a:pt x="80" y="56"/>
                  <a:pt x="80" y="56"/>
                  <a:pt x="80" y="56"/>
                </a:cubicBezTo>
                <a:cubicBezTo>
                  <a:pt x="80" y="17"/>
                  <a:pt x="80" y="17"/>
                  <a:pt x="80" y="17"/>
                </a:cubicBezTo>
                <a:cubicBezTo>
                  <a:pt x="108" y="46"/>
                  <a:pt x="108" y="46"/>
                  <a:pt x="108" y="46"/>
                </a:cubicBezTo>
                <a:cubicBezTo>
                  <a:pt x="109" y="46"/>
                  <a:pt x="110" y="46"/>
                  <a:pt x="110" y="46"/>
                </a:cubicBezTo>
                <a:cubicBezTo>
                  <a:pt x="117" y="39"/>
                  <a:pt x="117" y="39"/>
                  <a:pt x="117" y="39"/>
                </a:cubicBezTo>
                <a:cubicBezTo>
                  <a:pt x="117" y="38"/>
                  <a:pt x="117" y="38"/>
                  <a:pt x="117" y="3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 name="Oval 240"/>
          <p:cNvSpPr>
            <a:spLocks noChangeArrowheads="1"/>
          </p:cNvSpPr>
          <p:nvPr/>
        </p:nvSpPr>
        <p:spPr bwMode="auto">
          <a:xfrm>
            <a:off x="2955608" y="1832134"/>
            <a:ext cx="85725" cy="84297"/>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 name="Freeform 241"/>
          <p:cNvSpPr>
            <a:spLocks noEditPoints="1"/>
          </p:cNvSpPr>
          <p:nvPr/>
        </p:nvSpPr>
        <p:spPr bwMode="auto">
          <a:xfrm>
            <a:off x="2286953" y="1583532"/>
            <a:ext cx="101442" cy="180022"/>
          </a:xfrm>
          <a:custGeom>
            <a:avLst/>
            <a:gdLst/>
            <a:ahLst/>
            <a:cxnLst>
              <a:cxn ang="0">
                <a:pos x="25" y="0"/>
              </a:cxn>
              <a:cxn ang="0">
                <a:pos x="5" y="0"/>
              </a:cxn>
              <a:cxn ang="0">
                <a:pos x="0" y="5"/>
              </a:cxn>
              <a:cxn ang="0">
                <a:pos x="1" y="48"/>
              </a:cxn>
              <a:cxn ang="0">
                <a:pos x="6" y="53"/>
              </a:cxn>
              <a:cxn ang="0">
                <a:pos x="25" y="53"/>
              </a:cxn>
              <a:cxn ang="0">
                <a:pos x="30" y="48"/>
              </a:cxn>
              <a:cxn ang="0">
                <a:pos x="30" y="5"/>
              </a:cxn>
              <a:cxn ang="0">
                <a:pos x="25" y="0"/>
              </a:cxn>
              <a:cxn ang="0">
                <a:pos x="17" y="47"/>
              </a:cxn>
              <a:cxn ang="0">
                <a:pos x="17" y="50"/>
              </a:cxn>
              <a:cxn ang="0">
                <a:pos x="14" y="50"/>
              </a:cxn>
              <a:cxn ang="0">
                <a:pos x="14" y="47"/>
              </a:cxn>
              <a:cxn ang="0">
                <a:pos x="13" y="47"/>
              </a:cxn>
              <a:cxn ang="0">
                <a:pos x="16" y="46"/>
              </a:cxn>
              <a:cxn ang="0">
                <a:pos x="18" y="47"/>
              </a:cxn>
              <a:cxn ang="0">
                <a:pos x="17" y="47"/>
              </a:cxn>
              <a:cxn ang="0">
                <a:pos x="27" y="43"/>
              </a:cxn>
              <a:cxn ang="0">
                <a:pos x="3" y="43"/>
              </a:cxn>
              <a:cxn ang="0">
                <a:pos x="3" y="6"/>
              </a:cxn>
              <a:cxn ang="0">
                <a:pos x="27" y="6"/>
              </a:cxn>
              <a:cxn ang="0">
                <a:pos x="27" y="43"/>
              </a:cxn>
            </a:cxnLst>
            <a:rect l="0" t="0" r="r" b="b"/>
            <a:pathLst>
              <a:path w="30" h="53">
                <a:moveTo>
                  <a:pt x="25" y="0"/>
                </a:moveTo>
                <a:cubicBezTo>
                  <a:pt x="5" y="0"/>
                  <a:pt x="5" y="0"/>
                  <a:pt x="5" y="0"/>
                </a:cubicBezTo>
                <a:cubicBezTo>
                  <a:pt x="3" y="0"/>
                  <a:pt x="0" y="2"/>
                  <a:pt x="0" y="5"/>
                </a:cubicBezTo>
                <a:cubicBezTo>
                  <a:pt x="1" y="48"/>
                  <a:pt x="1" y="48"/>
                  <a:pt x="1" y="48"/>
                </a:cubicBezTo>
                <a:cubicBezTo>
                  <a:pt x="1" y="51"/>
                  <a:pt x="3" y="53"/>
                  <a:pt x="6" y="53"/>
                </a:cubicBezTo>
                <a:cubicBezTo>
                  <a:pt x="25" y="53"/>
                  <a:pt x="25" y="53"/>
                  <a:pt x="25" y="53"/>
                </a:cubicBezTo>
                <a:cubicBezTo>
                  <a:pt x="28" y="53"/>
                  <a:pt x="30" y="51"/>
                  <a:pt x="30" y="48"/>
                </a:cubicBezTo>
                <a:cubicBezTo>
                  <a:pt x="30" y="5"/>
                  <a:pt x="30" y="5"/>
                  <a:pt x="30" y="5"/>
                </a:cubicBezTo>
                <a:cubicBezTo>
                  <a:pt x="30" y="2"/>
                  <a:pt x="28" y="0"/>
                  <a:pt x="25" y="0"/>
                </a:cubicBezTo>
                <a:close/>
                <a:moveTo>
                  <a:pt x="17" y="47"/>
                </a:moveTo>
                <a:cubicBezTo>
                  <a:pt x="17" y="50"/>
                  <a:pt x="17" y="50"/>
                  <a:pt x="17" y="50"/>
                </a:cubicBezTo>
                <a:cubicBezTo>
                  <a:pt x="14" y="50"/>
                  <a:pt x="14" y="50"/>
                  <a:pt x="14" y="50"/>
                </a:cubicBezTo>
                <a:cubicBezTo>
                  <a:pt x="14" y="47"/>
                  <a:pt x="14" y="47"/>
                  <a:pt x="14" y="47"/>
                </a:cubicBezTo>
                <a:cubicBezTo>
                  <a:pt x="13" y="47"/>
                  <a:pt x="13" y="47"/>
                  <a:pt x="13" y="47"/>
                </a:cubicBezTo>
                <a:cubicBezTo>
                  <a:pt x="16" y="46"/>
                  <a:pt x="16" y="46"/>
                  <a:pt x="16" y="46"/>
                </a:cubicBezTo>
                <a:cubicBezTo>
                  <a:pt x="18" y="47"/>
                  <a:pt x="18" y="47"/>
                  <a:pt x="18" y="47"/>
                </a:cubicBezTo>
                <a:lnTo>
                  <a:pt x="17" y="47"/>
                </a:lnTo>
                <a:close/>
                <a:moveTo>
                  <a:pt x="27" y="43"/>
                </a:moveTo>
                <a:cubicBezTo>
                  <a:pt x="3" y="43"/>
                  <a:pt x="3" y="43"/>
                  <a:pt x="3" y="43"/>
                </a:cubicBezTo>
                <a:cubicBezTo>
                  <a:pt x="3" y="6"/>
                  <a:pt x="3" y="6"/>
                  <a:pt x="3" y="6"/>
                </a:cubicBezTo>
                <a:cubicBezTo>
                  <a:pt x="27" y="6"/>
                  <a:pt x="27" y="6"/>
                  <a:pt x="27" y="6"/>
                </a:cubicBezTo>
                <a:lnTo>
                  <a:pt x="27" y="4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8" name="Freeform 242"/>
          <p:cNvSpPr>
            <a:spLocks/>
          </p:cNvSpPr>
          <p:nvPr/>
        </p:nvSpPr>
        <p:spPr bwMode="auto">
          <a:xfrm>
            <a:off x="4038600" y="2162175"/>
            <a:ext cx="162878" cy="64294"/>
          </a:xfrm>
          <a:custGeom>
            <a:avLst/>
            <a:gdLst/>
            <a:ahLst/>
            <a:cxnLst>
              <a:cxn ang="0">
                <a:pos x="48" y="1"/>
              </a:cxn>
              <a:cxn ang="0">
                <a:pos x="44" y="0"/>
              </a:cxn>
              <a:cxn ang="0">
                <a:pos x="4" y="0"/>
              </a:cxn>
              <a:cxn ang="0">
                <a:pos x="0" y="1"/>
              </a:cxn>
              <a:cxn ang="0">
                <a:pos x="23" y="19"/>
              </a:cxn>
              <a:cxn ang="0">
                <a:pos x="48" y="1"/>
              </a:cxn>
            </a:cxnLst>
            <a:rect l="0" t="0" r="r" b="b"/>
            <a:pathLst>
              <a:path w="48" h="19">
                <a:moveTo>
                  <a:pt x="48" y="1"/>
                </a:moveTo>
                <a:cubicBezTo>
                  <a:pt x="47" y="0"/>
                  <a:pt x="45" y="0"/>
                  <a:pt x="44" y="0"/>
                </a:cubicBezTo>
                <a:cubicBezTo>
                  <a:pt x="4" y="0"/>
                  <a:pt x="4" y="0"/>
                  <a:pt x="4" y="0"/>
                </a:cubicBezTo>
                <a:cubicBezTo>
                  <a:pt x="2" y="0"/>
                  <a:pt x="1" y="0"/>
                  <a:pt x="0" y="1"/>
                </a:cubicBezTo>
                <a:cubicBezTo>
                  <a:pt x="23" y="19"/>
                  <a:pt x="23" y="19"/>
                  <a:pt x="23" y="19"/>
                </a:cubicBezTo>
                <a:lnTo>
                  <a:pt x="48"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9" name="Freeform 243"/>
          <p:cNvSpPr>
            <a:spLocks/>
          </p:cNvSpPr>
          <p:nvPr/>
        </p:nvSpPr>
        <p:spPr bwMode="auto">
          <a:xfrm>
            <a:off x="4154329" y="2176462"/>
            <a:ext cx="54293" cy="94297"/>
          </a:xfrm>
          <a:custGeom>
            <a:avLst/>
            <a:gdLst/>
            <a:ahLst/>
            <a:cxnLst>
              <a:cxn ang="0">
                <a:pos x="16" y="0"/>
              </a:cxn>
              <a:cxn ang="0">
                <a:pos x="0" y="12"/>
              </a:cxn>
              <a:cxn ang="0">
                <a:pos x="15" y="28"/>
              </a:cxn>
              <a:cxn ang="0">
                <a:pos x="16" y="25"/>
              </a:cxn>
              <a:cxn ang="0">
                <a:pos x="16" y="2"/>
              </a:cxn>
              <a:cxn ang="0">
                <a:pos x="16" y="0"/>
              </a:cxn>
            </a:cxnLst>
            <a:rect l="0" t="0" r="r" b="b"/>
            <a:pathLst>
              <a:path w="16" h="28">
                <a:moveTo>
                  <a:pt x="16" y="0"/>
                </a:moveTo>
                <a:cubicBezTo>
                  <a:pt x="0" y="12"/>
                  <a:pt x="0" y="12"/>
                  <a:pt x="0" y="12"/>
                </a:cubicBezTo>
                <a:cubicBezTo>
                  <a:pt x="15" y="28"/>
                  <a:pt x="15" y="28"/>
                  <a:pt x="15" y="28"/>
                </a:cubicBezTo>
                <a:cubicBezTo>
                  <a:pt x="15" y="27"/>
                  <a:pt x="16" y="26"/>
                  <a:pt x="16" y="25"/>
                </a:cubicBezTo>
                <a:cubicBezTo>
                  <a:pt x="16" y="2"/>
                  <a:pt x="16" y="2"/>
                  <a:pt x="16" y="2"/>
                </a:cubicBezTo>
                <a:cubicBezTo>
                  <a:pt x="16" y="1"/>
                  <a:pt x="16" y="1"/>
                  <a:pt x="16"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0" name="Freeform 244"/>
          <p:cNvSpPr>
            <a:spLocks/>
          </p:cNvSpPr>
          <p:nvPr/>
        </p:nvSpPr>
        <p:spPr bwMode="auto">
          <a:xfrm>
            <a:off x="4028599" y="2172176"/>
            <a:ext cx="57150" cy="98584"/>
          </a:xfrm>
          <a:custGeom>
            <a:avLst/>
            <a:gdLst/>
            <a:ahLst/>
            <a:cxnLst>
              <a:cxn ang="0">
                <a:pos x="1" y="0"/>
              </a:cxn>
              <a:cxn ang="0">
                <a:pos x="0" y="3"/>
              </a:cxn>
              <a:cxn ang="0">
                <a:pos x="0" y="26"/>
              </a:cxn>
              <a:cxn ang="0">
                <a:pos x="1" y="29"/>
              </a:cxn>
              <a:cxn ang="0">
                <a:pos x="17" y="13"/>
              </a:cxn>
              <a:cxn ang="0">
                <a:pos x="1" y="0"/>
              </a:cxn>
            </a:cxnLst>
            <a:rect l="0" t="0" r="r" b="b"/>
            <a:pathLst>
              <a:path w="17" h="29">
                <a:moveTo>
                  <a:pt x="1" y="0"/>
                </a:moveTo>
                <a:cubicBezTo>
                  <a:pt x="1" y="1"/>
                  <a:pt x="0" y="2"/>
                  <a:pt x="0" y="3"/>
                </a:cubicBezTo>
                <a:cubicBezTo>
                  <a:pt x="0" y="26"/>
                  <a:pt x="0" y="26"/>
                  <a:pt x="0" y="26"/>
                </a:cubicBezTo>
                <a:cubicBezTo>
                  <a:pt x="0" y="27"/>
                  <a:pt x="1" y="28"/>
                  <a:pt x="1" y="29"/>
                </a:cubicBezTo>
                <a:cubicBezTo>
                  <a:pt x="17" y="13"/>
                  <a:pt x="17" y="13"/>
                  <a:pt x="17" y="13"/>
                </a:cubicBezTo>
                <a:lnTo>
                  <a:pt x="1"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1" name="Freeform 245"/>
          <p:cNvSpPr>
            <a:spLocks/>
          </p:cNvSpPr>
          <p:nvPr/>
        </p:nvSpPr>
        <p:spPr bwMode="auto">
          <a:xfrm>
            <a:off x="4041458" y="2223611"/>
            <a:ext cx="155734" cy="58579"/>
          </a:xfrm>
          <a:custGeom>
            <a:avLst/>
            <a:gdLst/>
            <a:ahLst/>
            <a:cxnLst>
              <a:cxn ang="0">
                <a:pos x="23" y="5"/>
              </a:cxn>
              <a:cxn ang="0">
                <a:pos x="21" y="5"/>
              </a:cxn>
              <a:cxn ang="0">
                <a:pos x="15" y="0"/>
              </a:cxn>
              <a:cxn ang="0">
                <a:pos x="0" y="16"/>
              </a:cxn>
              <a:cxn ang="0">
                <a:pos x="2" y="17"/>
              </a:cxn>
              <a:cxn ang="0">
                <a:pos x="43" y="17"/>
              </a:cxn>
              <a:cxn ang="0">
                <a:pos x="46" y="16"/>
              </a:cxn>
              <a:cxn ang="0">
                <a:pos x="30" y="0"/>
              </a:cxn>
              <a:cxn ang="0">
                <a:pos x="23" y="5"/>
              </a:cxn>
            </a:cxnLst>
            <a:rect l="0" t="0" r="r" b="b"/>
            <a:pathLst>
              <a:path w="46" h="17">
                <a:moveTo>
                  <a:pt x="23" y="5"/>
                </a:moveTo>
                <a:cubicBezTo>
                  <a:pt x="23" y="5"/>
                  <a:pt x="22" y="5"/>
                  <a:pt x="21" y="5"/>
                </a:cubicBezTo>
                <a:cubicBezTo>
                  <a:pt x="15" y="0"/>
                  <a:pt x="15" y="0"/>
                  <a:pt x="15" y="0"/>
                </a:cubicBezTo>
                <a:cubicBezTo>
                  <a:pt x="0" y="16"/>
                  <a:pt x="0" y="16"/>
                  <a:pt x="0" y="16"/>
                </a:cubicBezTo>
                <a:cubicBezTo>
                  <a:pt x="0" y="16"/>
                  <a:pt x="1" y="17"/>
                  <a:pt x="2" y="17"/>
                </a:cubicBezTo>
                <a:cubicBezTo>
                  <a:pt x="43" y="17"/>
                  <a:pt x="43" y="17"/>
                  <a:pt x="43" y="17"/>
                </a:cubicBezTo>
                <a:cubicBezTo>
                  <a:pt x="44" y="17"/>
                  <a:pt x="45" y="17"/>
                  <a:pt x="46" y="16"/>
                </a:cubicBezTo>
                <a:cubicBezTo>
                  <a:pt x="30" y="0"/>
                  <a:pt x="30" y="0"/>
                  <a:pt x="30" y="0"/>
                </a:cubicBezTo>
                <a:lnTo>
                  <a:pt x="23"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2" name="Freeform 246"/>
          <p:cNvSpPr>
            <a:spLocks/>
          </p:cNvSpPr>
          <p:nvPr/>
        </p:nvSpPr>
        <p:spPr bwMode="auto">
          <a:xfrm>
            <a:off x="2164080" y="2309336"/>
            <a:ext cx="250032" cy="207169"/>
          </a:xfrm>
          <a:custGeom>
            <a:avLst/>
            <a:gdLst/>
            <a:ahLst/>
            <a:cxnLst>
              <a:cxn ang="0">
                <a:pos x="37" y="0"/>
              </a:cxn>
              <a:cxn ang="0">
                <a:pos x="74" y="24"/>
              </a:cxn>
              <a:cxn ang="0">
                <a:pos x="58" y="45"/>
              </a:cxn>
              <a:cxn ang="0">
                <a:pos x="70" y="61"/>
              </a:cxn>
              <a:cxn ang="0">
                <a:pos x="45" y="48"/>
              </a:cxn>
              <a:cxn ang="0">
                <a:pos x="37" y="49"/>
              </a:cxn>
              <a:cxn ang="0">
                <a:pos x="0" y="24"/>
              </a:cxn>
              <a:cxn ang="0">
                <a:pos x="37" y="0"/>
              </a:cxn>
            </a:cxnLst>
            <a:rect l="0" t="0" r="r" b="b"/>
            <a:pathLst>
              <a:path w="74" h="61">
                <a:moveTo>
                  <a:pt x="37" y="0"/>
                </a:moveTo>
                <a:cubicBezTo>
                  <a:pt x="58" y="0"/>
                  <a:pt x="74" y="11"/>
                  <a:pt x="74" y="24"/>
                </a:cubicBezTo>
                <a:cubicBezTo>
                  <a:pt x="74" y="33"/>
                  <a:pt x="68" y="40"/>
                  <a:pt x="58" y="45"/>
                </a:cubicBezTo>
                <a:cubicBezTo>
                  <a:pt x="59" y="55"/>
                  <a:pt x="70" y="61"/>
                  <a:pt x="70" y="61"/>
                </a:cubicBezTo>
                <a:cubicBezTo>
                  <a:pt x="53" y="61"/>
                  <a:pt x="47" y="53"/>
                  <a:pt x="45" y="48"/>
                </a:cubicBezTo>
                <a:cubicBezTo>
                  <a:pt x="43" y="49"/>
                  <a:pt x="40" y="49"/>
                  <a:pt x="37" y="49"/>
                </a:cubicBezTo>
                <a:cubicBezTo>
                  <a:pt x="17" y="49"/>
                  <a:pt x="0" y="38"/>
                  <a:pt x="0" y="24"/>
                </a:cubicBezTo>
                <a:cubicBezTo>
                  <a:pt x="0" y="11"/>
                  <a:pt x="17" y="0"/>
                  <a:pt x="37"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3" name="Freeform 247"/>
          <p:cNvSpPr>
            <a:spLocks/>
          </p:cNvSpPr>
          <p:nvPr/>
        </p:nvSpPr>
        <p:spPr bwMode="auto">
          <a:xfrm>
            <a:off x="4752975" y="2363629"/>
            <a:ext cx="198597" cy="128587"/>
          </a:xfrm>
          <a:custGeom>
            <a:avLst/>
            <a:gdLst/>
            <a:ahLst/>
            <a:cxnLst>
              <a:cxn ang="0">
                <a:pos x="57" y="29"/>
              </a:cxn>
              <a:cxn ang="0">
                <a:pos x="54" y="29"/>
              </a:cxn>
              <a:cxn ang="0">
                <a:pos x="54" y="22"/>
              </a:cxn>
              <a:cxn ang="0">
                <a:pos x="54" y="22"/>
              </a:cxn>
              <a:cxn ang="0">
                <a:pos x="54" y="22"/>
              </a:cxn>
              <a:cxn ang="0">
                <a:pos x="31" y="22"/>
              </a:cxn>
              <a:cxn ang="0">
                <a:pos x="31" y="15"/>
              </a:cxn>
              <a:cxn ang="0">
                <a:pos x="39" y="15"/>
              </a:cxn>
              <a:cxn ang="0">
                <a:pos x="42" y="12"/>
              </a:cxn>
              <a:cxn ang="0">
                <a:pos x="42" y="3"/>
              </a:cxn>
              <a:cxn ang="0">
                <a:pos x="39" y="0"/>
              </a:cxn>
              <a:cxn ang="0">
                <a:pos x="20" y="0"/>
              </a:cxn>
              <a:cxn ang="0">
                <a:pos x="17" y="3"/>
              </a:cxn>
              <a:cxn ang="0">
                <a:pos x="17" y="12"/>
              </a:cxn>
              <a:cxn ang="0">
                <a:pos x="20" y="15"/>
              </a:cxn>
              <a:cxn ang="0">
                <a:pos x="28" y="15"/>
              </a:cxn>
              <a:cxn ang="0">
                <a:pos x="28" y="22"/>
              </a:cxn>
              <a:cxn ang="0">
                <a:pos x="4" y="22"/>
              </a:cxn>
              <a:cxn ang="0">
                <a:pos x="4" y="22"/>
              </a:cxn>
              <a:cxn ang="0">
                <a:pos x="4" y="22"/>
              </a:cxn>
              <a:cxn ang="0">
                <a:pos x="4" y="29"/>
              </a:cxn>
              <a:cxn ang="0">
                <a:pos x="2" y="29"/>
              </a:cxn>
              <a:cxn ang="0">
                <a:pos x="0" y="31"/>
              </a:cxn>
              <a:cxn ang="0">
                <a:pos x="0" y="36"/>
              </a:cxn>
              <a:cxn ang="0">
                <a:pos x="2" y="38"/>
              </a:cxn>
              <a:cxn ang="0">
                <a:pos x="13" y="38"/>
              </a:cxn>
              <a:cxn ang="0">
                <a:pos x="15" y="36"/>
              </a:cxn>
              <a:cxn ang="0">
                <a:pos x="15" y="31"/>
              </a:cxn>
              <a:cxn ang="0">
                <a:pos x="13" y="29"/>
              </a:cxn>
              <a:cxn ang="0">
                <a:pos x="7" y="29"/>
              </a:cxn>
              <a:cxn ang="0">
                <a:pos x="7" y="25"/>
              </a:cxn>
              <a:cxn ang="0">
                <a:pos x="28" y="25"/>
              </a:cxn>
              <a:cxn ang="0">
                <a:pos x="28" y="29"/>
              </a:cxn>
              <a:cxn ang="0">
                <a:pos x="24" y="29"/>
              </a:cxn>
              <a:cxn ang="0">
                <a:pos x="22" y="31"/>
              </a:cxn>
              <a:cxn ang="0">
                <a:pos x="22" y="36"/>
              </a:cxn>
              <a:cxn ang="0">
                <a:pos x="24" y="38"/>
              </a:cxn>
              <a:cxn ang="0">
                <a:pos x="35" y="38"/>
              </a:cxn>
              <a:cxn ang="0">
                <a:pos x="37" y="36"/>
              </a:cxn>
              <a:cxn ang="0">
                <a:pos x="37" y="31"/>
              </a:cxn>
              <a:cxn ang="0">
                <a:pos x="35" y="29"/>
              </a:cxn>
              <a:cxn ang="0">
                <a:pos x="31" y="29"/>
              </a:cxn>
              <a:cxn ang="0">
                <a:pos x="31" y="25"/>
              </a:cxn>
              <a:cxn ang="0">
                <a:pos x="51" y="25"/>
              </a:cxn>
              <a:cxn ang="0">
                <a:pos x="51" y="29"/>
              </a:cxn>
              <a:cxn ang="0">
                <a:pos x="46" y="29"/>
              </a:cxn>
              <a:cxn ang="0">
                <a:pos x="44" y="31"/>
              </a:cxn>
              <a:cxn ang="0">
                <a:pos x="44" y="36"/>
              </a:cxn>
              <a:cxn ang="0">
                <a:pos x="46" y="38"/>
              </a:cxn>
              <a:cxn ang="0">
                <a:pos x="57" y="38"/>
              </a:cxn>
              <a:cxn ang="0">
                <a:pos x="59" y="36"/>
              </a:cxn>
              <a:cxn ang="0">
                <a:pos x="59" y="31"/>
              </a:cxn>
              <a:cxn ang="0">
                <a:pos x="57" y="29"/>
              </a:cxn>
            </a:cxnLst>
            <a:rect l="0" t="0" r="r" b="b"/>
            <a:pathLst>
              <a:path w="59" h="38">
                <a:moveTo>
                  <a:pt x="57" y="29"/>
                </a:moveTo>
                <a:cubicBezTo>
                  <a:pt x="54" y="29"/>
                  <a:pt x="54" y="29"/>
                  <a:pt x="54" y="29"/>
                </a:cubicBezTo>
                <a:cubicBezTo>
                  <a:pt x="54" y="22"/>
                  <a:pt x="54" y="22"/>
                  <a:pt x="54" y="22"/>
                </a:cubicBezTo>
                <a:cubicBezTo>
                  <a:pt x="54" y="22"/>
                  <a:pt x="54" y="22"/>
                  <a:pt x="54" y="22"/>
                </a:cubicBezTo>
                <a:cubicBezTo>
                  <a:pt x="54" y="22"/>
                  <a:pt x="54" y="22"/>
                  <a:pt x="54" y="22"/>
                </a:cubicBezTo>
                <a:cubicBezTo>
                  <a:pt x="31" y="22"/>
                  <a:pt x="31" y="22"/>
                  <a:pt x="31" y="22"/>
                </a:cubicBezTo>
                <a:cubicBezTo>
                  <a:pt x="31" y="15"/>
                  <a:pt x="31" y="15"/>
                  <a:pt x="31" y="15"/>
                </a:cubicBezTo>
                <a:cubicBezTo>
                  <a:pt x="39" y="15"/>
                  <a:pt x="39" y="15"/>
                  <a:pt x="39" y="15"/>
                </a:cubicBezTo>
                <a:cubicBezTo>
                  <a:pt x="41" y="15"/>
                  <a:pt x="42" y="13"/>
                  <a:pt x="42" y="12"/>
                </a:cubicBezTo>
                <a:cubicBezTo>
                  <a:pt x="42" y="3"/>
                  <a:pt x="42" y="3"/>
                  <a:pt x="42" y="3"/>
                </a:cubicBezTo>
                <a:cubicBezTo>
                  <a:pt x="42" y="1"/>
                  <a:pt x="41" y="0"/>
                  <a:pt x="39" y="0"/>
                </a:cubicBezTo>
                <a:cubicBezTo>
                  <a:pt x="20" y="0"/>
                  <a:pt x="20" y="0"/>
                  <a:pt x="20" y="0"/>
                </a:cubicBezTo>
                <a:cubicBezTo>
                  <a:pt x="18" y="0"/>
                  <a:pt x="17" y="1"/>
                  <a:pt x="17" y="3"/>
                </a:cubicBezTo>
                <a:cubicBezTo>
                  <a:pt x="17" y="12"/>
                  <a:pt x="17" y="12"/>
                  <a:pt x="17" y="12"/>
                </a:cubicBezTo>
                <a:cubicBezTo>
                  <a:pt x="17" y="13"/>
                  <a:pt x="18" y="15"/>
                  <a:pt x="20" y="15"/>
                </a:cubicBezTo>
                <a:cubicBezTo>
                  <a:pt x="28" y="15"/>
                  <a:pt x="28" y="15"/>
                  <a:pt x="28" y="15"/>
                </a:cubicBezTo>
                <a:cubicBezTo>
                  <a:pt x="28" y="22"/>
                  <a:pt x="28" y="22"/>
                  <a:pt x="28" y="22"/>
                </a:cubicBezTo>
                <a:cubicBezTo>
                  <a:pt x="4" y="22"/>
                  <a:pt x="4" y="22"/>
                  <a:pt x="4" y="22"/>
                </a:cubicBezTo>
                <a:cubicBezTo>
                  <a:pt x="4" y="22"/>
                  <a:pt x="4" y="22"/>
                  <a:pt x="4" y="22"/>
                </a:cubicBezTo>
                <a:cubicBezTo>
                  <a:pt x="4" y="22"/>
                  <a:pt x="4" y="22"/>
                  <a:pt x="4" y="22"/>
                </a:cubicBezTo>
                <a:cubicBezTo>
                  <a:pt x="4" y="29"/>
                  <a:pt x="4" y="29"/>
                  <a:pt x="4" y="29"/>
                </a:cubicBezTo>
                <a:cubicBezTo>
                  <a:pt x="2" y="29"/>
                  <a:pt x="2" y="29"/>
                  <a:pt x="2" y="29"/>
                </a:cubicBezTo>
                <a:cubicBezTo>
                  <a:pt x="1" y="29"/>
                  <a:pt x="0" y="30"/>
                  <a:pt x="0" y="31"/>
                </a:cubicBezTo>
                <a:cubicBezTo>
                  <a:pt x="0" y="36"/>
                  <a:pt x="0" y="36"/>
                  <a:pt x="0" y="36"/>
                </a:cubicBezTo>
                <a:cubicBezTo>
                  <a:pt x="0" y="37"/>
                  <a:pt x="1" y="38"/>
                  <a:pt x="2" y="38"/>
                </a:cubicBezTo>
                <a:cubicBezTo>
                  <a:pt x="13" y="38"/>
                  <a:pt x="13" y="38"/>
                  <a:pt x="13" y="38"/>
                </a:cubicBezTo>
                <a:cubicBezTo>
                  <a:pt x="14" y="38"/>
                  <a:pt x="15" y="37"/>
                  <a:pt x="15" y="36"/>
                </a:cubicBezTo>
                <a:cubicBezTo>
                  <a:pt x="15" y="31"/>
                  <a:pt x="15" y="31"/>
                  <a:pt x="15" y="31"/>
                </a:cubicBezTo>
                <a:cubicBezTo>
                  <a:pt x="15" y="30"/>
                  <a:pt x="14" y="29"/>
                  <a:pt x="13" y="29"/>
                </a:cubicBezTo>
                <a:cubicBezTo>
                  <a:pt x="7" y="29"/>
                  <a:pt x="7" y="29"/>
                  <a:pt x="7" y="29"/>
                </a:cubicBezTo>
                <a:cubicBezTo>
                  <a:pt x="7" y="25"/>
                  <a:pt x="7" y="25"/>
                  <a:pt x="7" y="25"/>
                </a:cubicBezTo>
                <a:cubicBezTo>
                  <a:pt x="28" y="25"/>
                  <a:pt x="28" y="25"/>
                  <a:pt x="28" y="25"/>
                </a:cubicBezTo>
                <a:cubicBezTo>
                  <a:pt x="28" y="29"/>
                  <a:pt x="28" y="29"/>
                  <a:pt x="28" y="29"/>
                </a:cubicBezTo>
                <a:cubicBezTo>
                  <a:pt x="24" y="29"/>
                  <a:pt x="24" y="29"/>
                  <a:pt x="24" y="29"/>
                </a:cubicBezTo>
                <a:cubicBezTo>
                  <a:pt x="23" y="29"/>
                  <a:pt x="22" y="30"/>
                  <a:pt x="22" y="31"/>
                </a:cubicBezTo>
                <a:cubicBezTo>
                  <a:pt x="22" y="36"/>
                  <a:pt x="22" y="36"/>
                  <a:pt x="22" y="36"/>
                </a:cubicBezTo>
                <a:cubicBezTo>
                  <a:pt x="22" y="37"/>
                  <a:pt x="23" y="38"/>
                  <a:pt x="24" y="38"/>
                </a:cubicBezTo>
                <a:cubicBezTo>
                  <a:pt x="35" y="38"/>
                  <a:pt x="35" y="38"/>
                  <a:pt x="35" y="38"/>
                </a:cubicBezTo>
                <a:cubicBezTo>
                  <a:pt x="36" y="38"/>
                  <a:pt x="37" y="37"/>
                  <a:pt x="37" y="36"/>
                </a:cubicBezTo>
                <a:cubicBezTo>
                  <a:pt x="37" y="31"/>
                  <a:pt x="37" y="31"/>
                  <a:pt x="37" y="31"/>
                </a:cubicBezTo>
                <a:cubicBezTo>
                  <a:pt x="37" y="30"/>
                  <a:pt x="36" y="29"/>
                  <a:pt x="35" y="29"/>
                </a:cubicBezTo>
                <a:cubicBezTo>
                  <a:pt x="31" y="29"/>
                  <a:pt x="31" y="29"/>
                  <a:pt x="31" y="29"/>
                </a:cubicBezTo>
                <a:cubicBezTo>
                  <a:pt x="31" y="25"/>
                  <a:pt x="31" y="25"/>
                  <a:pt x="31" y="25"/>
                </a:cubicBezTo>
                <a:cubicBezTo>
                  <a:pt x="51" y="25"/>
                  <a:pt x="51" y="25"/>
                  <a:pt x="51" y="25"/>
                </a:cubicBezTo>
                <a:cubicBezTo>
                  <a:pt x="51" y="29"/>
                  <a:pt x="51" y="29"/>
                  <a:pt x="51" y="29"/>
                </a:cubicBezTo>
                <a:cubicBezTo>
                  <a:pt x="46" y="29"/>
                  <a:pt x="46" y="29"/>
                  <a:pt x="46" y="29"/>
                </a:cubicBezTo>
                <a:cubicBezTo>
                  <a:pt x="45" y="29"/>
                  <a:pt x="44" y="30"/>
                  <a:pt x="44" y="31"/>
                </a:cubicBezTo>
                <a:cubicBezTo>
                  <a:pt x="44" y="36"/>
                  <a:pt x="44" y="36"/>
                  <a:pt x="44" y="36"/>
                </a:cubicBezTo>
                <a:cubicBezTo>
                  <a:pt x="44" y="37"/>
                  <a:pt x="45" y="38"/>
                  <a:pt x="46" y="38"/>
                </a:cubicBezTo>
                <a:cubicBezTo>
                  <a:pt x="57" y="38"/>
                  <a:pt x="57" y="38"/>
                  <a:pt x="57" y="38"/>
                </a:cubicBezTo>
                <a:cubicBezTo>
                  <a:pt x="58" y="38"/>
                  <a:pt x="59" y="37"/>
                  <a:pt x="59" y="36"/>
                </a:cubicBezTo>
                <a:cubicBezTo>
                  <a:pt x="59" y="31"/>
                  <a:pt x="59" y="31"/>
                  <a:pt x="59" y="31"/>
                </a:cubicBezTo>
                <a:cubicBezTo>
                  <a:pt x="59" y="30"/>
                  <a:pt x="58" y="29"/>
                  <a:pt x="57" y="2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4" name="Freeform 248"/>
          <p:cNvSpPr>
            <a:spLocks noEditPoints="1"/>
          </p:cNvSpPr>
          <p:nvPr/>
        </p:nvSpPr>
        <p:spPr bwMode="auto">
          <a:xfrm>
            <a:off x="1832610" y="1930717"/>
            <a:ext cx="155734" cy="157162"/>
          </a:xfrm>
          <a:custGeom>
            <a:avLst/>
            <a:gdLst/>
            <a:ahLst/>
            <a:cxnLst>
              <a:cxn ang="0">
                <a:pos x="23" y="0"/>
              </a:cxn>
              <a:cxn ang="0">
                <a:pos x="0" y="23"/>
              </a:cxn>
              <a:cxn ang="0">
                <a:pos x="23" y="46"/>
              </a:cxn>
              <a:cxn ang="0">
                <a:pos x="46" y="23"/>
              </a:cxn>
              <a:cxn ang="0">
                <a:pos x="43" y="22"/>
              </a:cxn>
              <a:cxn ang="0">
                <a:pos x="36" y="14"/>
              </a:cxn>
              <a:cxn ang="0">
                <a:pos x="43" y="22"/>
              </a:cxn>
              <a:cxn ang="0">
                <a:pos x="35" y="13"/>
              </a:cxn>
              <a:cxn ang="0">
                <a:pos x="40" y="13"/>
              </a:cxn>
              <a:cxn ang="0">
                <a:pos x="32" y="13"/>
              </a:cxn>
              <a:cxn ang="0">
                <a:pos x="24" y="5"/>
              </a:cxn>
              <a:cxn ang="0">
                <a:pos x="33" y="14"/>
              </a:cxn>
              <a:cxn ang="0">
                <a:pos x="24" y="22"/>
              </a:cxn>
              <a:cxn ang="0">
                <a:pos x="24" y="23"/>
              </a:cxn>
              <a:cxn ang="0">
                <a:pos x="35" y="24"/>
              </a:cxn>
              <a:cxn ang="0">
                <a:pos x="24" y="30"/>
              </a:cxn>
              <a:cxn ang="0">
                <a:pos x="19" y="4"/>
              </a:cxn>
              <a:cxn ang="0">
                <a:pos x="6" y="13"/>
              </a:cxn>
              <a:cxn ang="0">
                <a:pos x="5" y="14"/>
              </a:cxn>
              <a:cxn ang="0">
                <a:pos x="8" y="22"/>
              </a:cxn>
              <a:cxn ang="0">
                <a:pos x="5" y="14"/>
              </a:cxn>
              <a:cxn ang="0">
                <a:pos x="8" y="23"/>
              </a:cxn>
              <a:cxn ang="0">
                <a:pos x="9" y="30"/>
              </a:cxn>
              <a:cxn ang="0">
                <a:pos x="3" y="23"/>
              </a:cxn>
              <a:cxn ang="0">
                <a:pos x="9" y="32"/>
              </a:cxn>
              <a:cxn ang="0">
                <a:pos x="5" y="32"/>
              </a:cxn>
              <a:cxn ang="0">
                <a:pos x="33" y="32"/>
              </a:cxn>
              <a:cxn ang="0">
                <a:pos x="24" y="32"/>
              </a:cxn>
              <a:cxn ang="0">
                <a:pos x="36" y="32"/>
              </a:cxn>
              <a:cxn ang="0">
                <a:pos x="28" y="42"/>
              </a:cxn>
              <a:cxn ang="0">
                <a:pos x="38" y="24"/>
              </a:cxn>
              <a:cxn ang="0">
                <a:pos x="43" y="23"/>
              </a:cxn>
              <a:cxn ang="0">
                <a:pos x="37" y="30"/>
              </a:cxn>
            </a:cxnLst>
            <a:rect l="0" t="0" r="r" b="b"/>
            <a:pathLst>
              <a:path w="46" h="46">
                <a:moveTo>
                  <a:pt x="23" y="0"/>
                </a:moveTo>
                <a:cubicBezTo>
                  <a:pt x="23" y="0"/>
                  <a:pt x="23" y="0"/>
                  <a:pt x="23" y="0"/>
                </a:cubicBezTo>
                <a:cubicBezTo>
                  <a:pt x="23" y="0"/>
                  <a:pt x="23" y="0"/>
                  <a:pt x="22" y="0"/>
                </a:cubicBezTo>
                <a:cubicBezTo>
                  <a:pt x="10" y="0"/>
                  <a:pt x="0" y="11"/>
                  <a:pt x="0" y="23"/>
                </a:cubicBezTo>
                <a:cubicBezTo>
                  <a:pt x="0" y="36"/>
                  <a:pt x="10" y="46"/>
                  <a:pt x="22" y="46"/>
                </a:cubicBezTo>
                <a:cubicBezTo>
                  <a:pt x="23" y="46"/>
                  <a:pt x="23" y="46"/>
                  <a:pt x="23" y="46"/>
                </a:cubicBezTo>
                <a:cubicBezTo>
                  <a:pt x="23" y="46"/>
                  <a:pt x="23" y="46"/>
                  <a:pt x="23" y="46"/>
                </a:cubicBezTo>
                <a:cubicBezTo>
                  <a:pt x="36" y="46"/>
                  <a:pt x="46" y="36"/>
                  <a:pt x="46" y="23"/>
                </a:cubicBezTo>
                <a:cubicBezTo>
                  <a:pt x="46" y="11"/>
                  <a:pt x="36" y="0"/>
                  <a:pt x="23" y="0"/>
                </a:cubicBezTo>
                <a:close/>
                <a:moveTo>
                  <a:pt x="43" y="22"/>
                </a:moveTo>
                <a:cubicBezTo>
                  <a:pt x="38" y="22"/>
                  <a:pt x="38" y="22"/>
                  <a:pt x="38" y="22"/>
                </a:cubicBezTo>
                <a:cubicBezTo>
                  <a:pt x="38" y="19"/>
                  <a:pt x="37" y="17"/>
                  <a:pt x="36" y="14"/>
                </a:cubicBezTo>
                <a:cubicBezTo>
                  <a:pt x="41" y="14"/>
                  <a:pt x="41" y="14"/>
                  <a:pt x="41" y="14"/>
                </a:cubicBezTo>
                <a:cubicBezTo>
                  <a:pt x="42" y="17"/>
                  <a:pt x="43" y="19"/>
                  <a:pt x="43" y="22"/>
                </a:cubicBezTo>
                <a:close/>
                <a:moveTo>
                  <a:pt x="40" y="13"/>
                </a:moveTo>
                <a:cubicBezTo>
                  <a:pt x="35" y="13"/>
                  <a:pt x="35" y="13"/>
                  <a:pt x="35" y="13"/>
                </a:cubicBezTo>
                <a:cubicBezTo>
                  <a:pt x="33" y="9"/>
                  <a:pt x="30" y="6"/>
                  <a:pt x="27" y="4"/>
                </a:cubicBezTo>
                <a:cubicBezTo>
                  <a:pt x="32" y="5"/>
                  <a:pt x="37" y="8"/>
                  <a:pt x="40" y="13"/>
                </a:cubicBezTo>
                <a:close/>
                <a:moveTo>
                  <a:pt x="24" y="5"/>
                </a:moveTo>
                <a:cubicBezTo>
                  <a:pt x="28" y="7"/>
                  <a:pt x="30" y="10"/>
                  <a:pt x="32" y="13"/>
                </a:cubicBezTo>
                <a:cubicBezTo>
                  <a:pt x="24" y="13"/>
                  <a:pt x="24" y="13"/>
                  <a:pt x="24" y="13"/>
                </a:cubicBezTo>
                <a:lnTo>
                  <a:pt x="24" y="5"/>
                </a:lnTo>
                <a:close/>
                <a:moveTo>
                  <a:pt x="24" y="14"/>
                </a:moveTo>
                <a:cubicBezTo>
                  <a:pt x="33" y="14"/>
                  <a:pt x="33" y="14"/>
                  <a:pt x="33" y="14"/>
                </a:cubicBezTo>
                <a:cubicBezTo>
                  <a:pt x="34" y="17"/>
                  <a:pt x="35" y="19"/>
                  <a:pt x="35" y="22"/>
                </a:cubicBezTo>
                <a:cubicBezTo>
                  <a:pt x="24" y="22"/>
                  <a:pt x="24" y="22"/>
                  <a:pt x="24" y="22"/>
                </a:cubicBezTo>
                <a:lnTo>
                  <a:pt x="24" y="14"/>
                </a:lnTo>
                <a:close/>
                <a:moveTo>
                  <a:pt x="24" y="23"/>
                </a:moveTo>
                <a:cubicBezTo>
                  <a:pt x="35" y="23"/>
                  <a:pt x="35" y="23"/>
                  <a:pt x="35" y="23"/>
                </a:cubicBezTo>
                <a:cubicBezTo>
                  <a:pt x="35" y="23"/>
                  <a:pt x="35" y="24"/>
                  <a:pt x="35" y="24"/>
                </a:cubicBezTo>
                <a:cubicBezTo>
                  <a:pt x="35" y="26"/>
                  <a:pt x="35" y="28"/>
                  <a:pt x="34" y="30"/>
                </a:cubicBezTo>
                <a:cubicBezTo>
                  <a:pt x="24" y="30"/>
                  <a:pt x="24" y="30"/>
                  <a:pt x="24" y="30"/>
                </a:cubicBezTo>
                <a:lnTo>
                  <a:pt x="24" y="23"/>
                </a:lnTo>
                <a:close/>
                <a:moveTo>
                  <a:pt x="19" y="4"/>
                </a:moveTo>
                <a:cubicBezTo>
                  <a:pt x="15" y="6"/>
                  <a:pt x="12" y="9"/>
                  <a:pt x="10" y="13"/>
                </a:cubicBezTo>
                <a:cubicBezTo>
                  <a:pt x="6" y="13"/>
                  <a:pt x="6" y="13"/>
                  <a:pt x="6" y="13"/>
                </a:cubicBezTo>
                <a:cubicBezTo>
                  <a:pt x="8" y="8"/>
                  <a:pt x="13" y="5"/>
                  <a:pt x="19" y="4"/>
                </a:cubicBezTo>
                <a:close/>
                <a:moveTo>
                  <a:pt x="5" y="14"/>
                </a:moveTo>
                <a:cubicBezTo>
                  <a:pt x="10" y="14"/>
                  <a:pt x="10" y="14"/>
                  <a:pt x="10" y="14"/>
                </a:cubicBezTo>
                <a:cubicBezTo>
                  <a:pt x="9" y="17"/>
                  <a:pt x="8" y="19"/>
                  <a:pt x="8" y="22"/>
                </a:cubicBezTo>
                <a:cubicBezTo>
                  <a:pt x="3" y="22"/>
                  <a:pt x="3" y="22"/>
                  <a:pt x="3" y="22"/>
                </a:cubicBezTo>
                <a:cubicBezTo>
                  <a:pt x="3" y="19"/>
                  <a:pt x="3" y="17"/>
                  <a:pt x="5" y="14"/>
                </a:cubicBezTo>
                <a:close/>
                <a:moveTo>
                  <a:pt x="3" y="23"/>
                </a:moveTo>
                <a:cubicBezTo>
                  <a:pt x="8" y="23"/>
                  <a:pt x="8" y="23"/>
                  <a:pt x="8" y="23"/>
                </a:cubicBezTo>
                <a:cubicBezTo>
                  <a:pt x="8" y="23"/>
                  <a:pt x="8" y="24"/>
                  <a:pt x="8" y="24"/>
                </a:cubicBezTo>
                <a:cubicBezTo>
                  <a:pt x="8" y="26"/>
                  <a:pt x="8" y="28"/>
                  <a:pt x="9" y="30"/>
                </a:cubicBezTo>
                <a:cubicBezTo>
                  <a:pt x="4" y="30"/>
                  <a:pt x="4" y="30"/>
                  <a:pt x="4" y="30"/>
                </a:cubicBezTo>
                <a:cubicBezTo>
                  <a:pt x="3" y="28"/>
                  <a:pt x="3" y="26"/>
                  <a:pt x="3" y="23"/>
                </a:cubicBezTo>
                <a:close/>
                <a:moveTo>
                  <a:pt x="5" y="32"/>
                </a:moveTo>
                <a:cubicBezTo>
                  <a:pt x="9" y="32"/>
                  <a:pt x="9" y="32"/>
                  <a:pt x="9" y="32"/>
                </a:cubicBezTo>
                <a:cubicBezTo>
                  <a:pt x="11" y="36"/>
                  <a:pt x="14" y="40"/>
                  <a:pt x="17" y="42"/>
                </a:cubicBezTo>
                <a:cubicBezTo>
                  <a:pt x="12" y="41"/>
                  <a:pt x="7" y="37"/>
                  <a:pt x="5" y="32"/>
                </a:cubicBezTo>
                <a:close/>
                <a:moveTo>
                  <a:pt x="24" y="32"/>
                </a:moveTo>
                <a:cubicBezTo>
                  <a:pt x="33" y="32"/>
                  <a:pt x="33" y="32"/>
                  <a:pt x="33" y="32"/>
                </a:cubicBezTo>
                <a:cubicBezTo>
                  <a:pt x="31" y="36"/>
                  <a:pt x="28" y="39"/>
                  <a:pt x="24" y="42"/>
                </a:cubicBezTo>
                <a:lnTo>
                  <a:pt x="24" y="32"/>
                </a:lnTo>
                <a:close/>
                <a:moveTo>
                  <a:pt x="28" y="42"/>
                </a:moveTo>
                <a:cubicBezTo>
                  <a:pt x="32" y="40"/>
                  <a:pt x="35" y="36"/>
                  <a:pt x="36" y="32"/>
                </a:cubicBezTo>
                <a:cubicBezTo>
                  <a:pt x="41" y="32"/>
                  <a:pt x="41" y="32"/>
                  <a:pt x="41" y="32"/>
                </a:cubicBezTo>
                <a:cubicBezTo>
                  <a:pt x="38" y="37"/>
                  <a:pt x="34" y="41"/>
                  <a:pt x="28" y="42"/>
                </a:cubicBezTo>
                <a:close/>
                <a:moveTo>
                  <a:pt x="37" y="30"/>
                </a:moveTo>
                <a:cubicBezTo>
                  <a:pt x="37" y="28"/>
                  <a:pt x="38" y="26"/>
                  <a:pt x="38" y="24"/>
                </a:cubicBezTo>
                <a:cubicBezTo>
                  <a:pt x="38" y="24"/>
                  <a:pt x="38" y="23"/>
                  <a:pt x="38" y="23"/>
                </a:cubicBezTo>
                <a:cubicBezTo>
                  <a:pt x="43" y="23"/>
                  <a:pt x="43" y="23"/>
                  <a:pt x="43" y="23"/>
                </a:cubicBezTo>
                <a:cubicBezTo>
                  <a:pt x="43" y="26"/>
                  <a:pt x="42" y="28"/>
                  <a:pt x="42" y="30"/>
                </a:cubicBezTo>
                <a:lnTo>
                  <a:pt x="37" y="3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5" name="Freeform 249"/>
          <p:cNvSpPr>
            <a:spLocks/>
          </p:cNvSpPr>
          <p:nvPr/>
        </p:nvSpPr>
        <p:spPr bwMode="auto">
          <a:xfrm>
            <a:off x="3447098" y="2435066"/>
            <a:ext cx="168593" cy="115729"/>
          </a:xfrm>
          <a:custGeom>
            <a:avLst/>
            <a:gdLst/>
            <a:ahLst/>
            <a:cxnLst>
              <a:cxn ang="0">
                <a:pos x="47" y="9"/>
              </a:cxn>
              <a:cxn ang="0">
                <a:pos x="50" y="4"/>
              </a:cxn>
              <a:cxn ang="0">
                <a:pos x="50" y="3"/>
              </a:cxn>
              <a:cxn ang="0">
                <a:pos x="49" y="3"/>
              </a:cxn>
              <a:cxn ang="0">
                <a:pos x="22" y="0"/>
              </a:cxn>
              <a:cxn ang="0">
                <a:pos x="21" y="1"/>
              </a:cxn>
              <a:cxn ang="0">
                <a:pos x="20" y="5"/>
              </a:cxn>
              <a:cxn ang="0">
                <a:pos x="12" y="22"/>
              </a:cxn>
              <a:cxn ang="0">
                <a:pos x="7" y="21"/>
              </a:cxn>
              <a:cxn ang="0">
                <a:pos x="2" y="23"/>
              </a:cxn>
              <a:cxn ang="0">
                <a:pos x="0" y="27"/>
              </a:cxn>
              <a:cxn ang="0">
                <a:pos x="1" y="30"/>
              </a:cxn>
              <a:cxn ang="0">
                <a:pos x="3" y="31"/>
              </a:cxn>
              <a:cxn ang="0">
                <a:pos x="7" y="32"/>
              </a:cxn>
              <a:cxn ang="0">
                <a:pos x="13" y="30"/>
              </a:cxn>
              <a:cxn ang="0">
                <a:pos x="14" y="29"/>
              </a:cxn>
              <a:cxn ang="0">
                <a:pos x="14" y="29"/>
              </a:cxn>
              <a:cxn ang="0">
                <a:pos x="14" y="28"/>
              </a:cxn>
              <a:cxn ang="0">
                <a:pos x="14" y="28"/>
              </a:cxn>
              <a:cxn ang="0">
                <a:pos x="24" y="7"/>
              </a:cxn>
              <a:cxn ang="0">
                <a:pos x="42" y="9"/>
              </a:cxn>
              <a:cxn ang="0">
                <a:pos x="35" y="24"/>
              </a:cxn>
              <a:cxn ang="0">
                <a:pos x="31" y="23"/>
              </a:cxn>
              <a:cxn ang="0">
                <a:pos x="24" y="28"/>
              </a:cxn>
              <a:cxn ang="0">
                <a:pos x="27" y="33"/>
              </a:cxn>
              <a:cxn ang="0">
                <a:pos x="31" y="34"/>
              </a:cxn>
              <a:cxn ang="0">
                <a:pos x="37" y="31"/>
              </a:cxn>
              <a:cxn ang="0">
                <a:pos x="37" y="31"/>
              </a:cxn>
              <a:cxn ang="0">
                <a:pos x="38" y="30"/>
              </a:cxn>
              <a:cxn ang="0">
                <a:pos x="38" y="30"/>
              </a:cxn>
              <a:cxn ang="0">
                <a:pos x="47" y="9"/>
              </a:cxn>
              <a:cxn ang="0">
                <a:pos x="47" y="9"/>
              </a:cxn>
            </a:cxnLst>
            <a:rect l="0" t="0" r="r" b="b"/>
            <a:pathLst>
              <a:path w="50" h="34">
                <a:moveTo>
                  <a:pt x="47" y="9"/>
                </a:moveTo>
                <a:cubicBezTo>
                  <a:pt x="50" y="4"/>
                  <a:pt x="50" y="4"/>
                  <a:pt x="50" y="4"/>
                </a:cubicBezTo>
                <a:cubicBezTo>
                  <a:pt x="50" y="4"/>
                  <a:pt x="50" y="3"/>
                  <a:pt x="50" y="3"/>
                </a:cubicBezTo>
                <a:cubicBezTo>
                  <a:pt x="50" y="3"/>
                  <a:pt x="49" y="3"/>
                  <a:pt x="49" y="3"/>
                </a:cubicBezTo>
                <a:cubicBezTo>
                  <a:pt x="22" y="0"/>
                  <a:pt x="22" y="0"/>
                  <a:pt x="22" y="0"/>
                </a:cubicBezTo>
                <a:cubicBezTo>
                  <a:pt x="22" y="0"/>
                  <a:pt x="22" y="0"/>
                  <a:pt x="21" y="1"/>
                </a:cubicBezTo>
                <a:cubicBezTo>
                  <a:pt x="20" y="5"/>
                  <a:pt x="20" y="5"/>
                  <a:pt x="20" y="5"/>
                </a:cubicBezTo>
                <a:cubicBezTo>
                  <a:pt x="12" y="22"/>
                  <a:pt x="12" y="22"/>
                  <a:pt x="12" y="22"/>
                </a:cubicBezTo>
                <a:cubicBezTo>
                  <a:pt x="10" y="22"/>
                  <a:pt x="9" y="21"/>
                  <a:pt x="7" y="21"/>
                </a:cubicBezTo>
                <a:cubicBezTo>
                  <a:pt x="5" y="21"/>
                  <a:pt x="4" y="22"/>
                  <a:pt x="2" y="23"/>
                </a:cubicBezTo>
                <a:cubicBezTo>
                  <a:pt x="1" y="24"/>
                  <a:pt x="0" y="25"/>
                  <a:pt x="0" y="27"/>
                </a:cubicBezTo>
                <a:cubicBezTo>
                  <a:pt x="0" y="28"/>
                  <a:pt x="1" y="29"/>
                  <a:pt x="1" y="30"/>
                </a:cubicBezTo>
                <a:cubicBezTo>
                  <a:pt x="2" y="31"/>
                  <a:pt x="3" y="31"/>
                  <a:pt x="3" y="31"/>
                </a:cubicBezTo>
                <a:cubicBezTo>
                  <a:pt x="5" y="32"/>
                  <a:pt x="6" y="32"/>
                  <a:pt x="7" y="32"/>
                </a:cubicBezTo>
                <a:cubicBezTo>
                  <a:pt x="9" y="32"/>
                  <a:pt x="12" y="31"/>
                  <a:pt x="13" y="30"/>
                </a:cubicBezTo>
                <a:cubicBezTo>
                  <a:pt x="13" y="30"/>
                  <a:pt x="13" y="29"/>
                  <a:pt x="14" y="29"/>
                </a:cubicBezTo>
                <a:cubicBezTo>
                  <a:pt x="14" y="29"/>
                  <a:pt x="14" y="29"/>
                  <a:pt x="14" y="29"/>
                </a:cubicBezTo>
                <a:cubicBezTo>
                  <a:pt x="14" y="29"/>
                  <a:pt x="14" y="29"/>
                  <a:pt x="14" y="28"/>
                </a:cubicBezTo>
                <a:cubicBezTo>
                  <a:pt x="14" y="28"/>
                  <a:pt x="14" y="28"/>
                  <a:pt x="14" y="28"/>
                </a:cubicBezTo>
                <a:cubicBezTo>
                  <a:pt x="14" y="28"/>
                  <a:pt x="16" y="24"/>
                  <a:pt x="24" y="7"/>
                </a:cubicBezTo>
                <a:cubicBezTo>
                  <a:pt x="42" y="9"/>
                  <a:pt x="42" y="9"/>
                  <a:pt x="42" y="9"/>
                </a:cubicBezTo>
                <a:cubicBezTo>
                  <a:pt x="35" y="24"/>
                  <a:pt x="35" y="24"/>
                  <a:pt x="35" y="24"/>
                </a:cubicBezTo>
                <a:cubicBezTo>
                  <a:pt x="34" y="23"/>
                  <a:pt x="32" y="23"/>
                  <a:pt x="31" y="23"/>
                </a:cubicBezTo>
                <a:cubicBezTo>
                  <a:pt x="27" y="23"/>
                  <a:pt x="24" y="25"/>
                  <a:pt x="24" y="28"/>
                </a:cubicBezTo>
                <a:cubicBezTo>
                  <a:pt x="24" y="30"/>
                  <a:pt x="25" y="32"/>
                  <a:pt x="27" y="33"/>
                </a:cubicBezTo>
                <a:cubicBezTo>
                  <a:pt x="28" y="34"/>
                  <a:pt x="29" y="34"/>
                  <a:pt x="31" y="34"/>
                </a:cubicBezTo>
                <a:cubicBezTo>
                  <a:pt x="33" y="34"/>
                  <a:pt x="36" y="33"/>
                  <a:pt x="37" y="31"/>
                </a:cubicBezTo>
                <a:cubicBezTo>
                  <a:pt x="37" y="31"/>
                  <a:pt x="37" y="31"/>
                  <a:pt x="37" y="31"/>
                </a:cubicBezTo>
                <a:cubicBezTo>
                  <a:pt x="37" y="30"/>
                  <a:pt x="37" y="30"/>
                  <a:pt x="38" y="30"/>
                </a:cubicBezTo>
                <a:cubicBezTo>
                  <a:pt x="38" y="30"/>
                  <a:pt x="38" y="30"/>
                  <a:pt x="38" y="30"/>
                </a:cubicBezTo>
                <a:cubicBezTo>
                  <a:pt x="38" y="29"/>
                  <a:pt x="40" y="26"/>
                  <a:pt x="47" y="9"/>
                </a:cubicBezTo>
                <a:cubicBezTo>
                  <a:pt x="47" y="9"/>
                  <a:pt x="47" y="9"/>
                  <a:pt x="47" y="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6" name="Freeform 254"/>
          <p:cNvSpPr>
            <a:spLocks noEditPoints="1"/>
          </p:cNvSpPr>
          <p:nvPr/>
        </p:nvSpPr>
        <p:spPr bwMode="auto">
          <a:xfrm>
            <a:off x="4894422" y="1630680"/>
            <a:ext cx="200025" cy="132874"/>
          </a:xfrm>
          <a:custGeom>
            <a:avLst/>
            <a:gdLst/>
            <a:ahLst/>
            <a:cxnLst>
              <a:cxn ang="0">
                <a:pos x="1" y="35"/>
              </a:cxn>
              <a:cxn ang="0">
                <a:pos x="1" y="34"/>
              </a:cxn>
              <a:cxn ang="0">
                <a:pos x="6" y="13"/>
              </a:cxn>
              <a:cxn ang="0">
                <a:pos x="14" y="6"/>
              </a:cxn>
              <a:cxn ang="0">
                <a:pos x="52" y="6"/>
              </a:cxn>
              <a:cxn ang="0">
                <a:pos x="46" y="3"/>
              </a:cxn>
              <a:cxn ang="0">
                <a:pos x="22" y="3"/>
              </a:cxn>
              <a:cxn ang="0">
                <a:pos x="16" y="0"/>
              </a:cxn>
              <a:cxn ang="0">
                <a:pos x="7" y="0"/>
              </a:cxn>
              <a:cxn ang="0">
                <a:pos x="0" y="7"/>
              </a:cxn>
              <a:cxn ang="0">
                <a:pos x="0" y="34"/>
              </a:cxn>
              <a:cxn ang="0">
                <a:pos x="0" y="34"/>
              </a:cxn>
              <a:cxn ang="0">
                <a:pos x="3" y="39"/>
              </a:cxn>
              <a:cxn ang="0">
                <a:pos x="1" y="35"/>
              </a:cxn>
              <a:cxn ang="0">
                <a:pos x="58" y="10"/>
              </a:cxn>
              <a:cxn ang="0">
                <a:pos x="56" y="9"/>
              </a:cxn>
              <a:cxn ang="0">
                <a:pos x="14" y="9"/>
              </a:cxn>
              <a:cxn ang="0">
                <a:pos x="9" y="14"/>
              </a:cxn>
              <a:cxn ang="0">
                <a:pos x="4" y="34"/>
              </a:cxn>
              <a:cxn ang="0">
                <a:pos x="5" y="37"/>
              </a:cxn>
              <a:cxn ang="0">
                <a:pos x="7" y="37"/>
              </a:cxn>
              <a:cxn ang="0">
                <a:pos x="48" y="37"/>
              </a:cxn>
              <a:cxn ang="0">
                <a:pos x="53" y="33"/>
              </a:cxn>
              <a:cxn ang="0">
                <a:pos x="58" y="12"/>
              </a:cxn>
              <a:cxn ang="0">
                <a:pos x="58" y="10"/>
              </a:cxn>
            </a:cxnLst>
            <a:rect l="0" t="0" r="r" b="b"/>
            <a:pathLst>
              <a:path w="59" h="39">
                <a:moveTo>
                  <a:pt x="1" y="35"/>
                </a:moveTo>
                <a:cubicBezTo>
                  <a:pt x="1" y="35"/>
                  <a:pt x="1" y="34"/>
                  <a:pt x="1" y="34"/>
                </a:cubicBezTo>
                <a:cubicBezTo>
                  <a:pt x="6" y="13"/>
                  <a:pt x="6" y="13"/>
                  <a:pt x="6" y="13"/>
                </a:cubicBezTo>
                <a:cubicBezTo>
                  <a:pt x="7" y="9"/>
                  <a:pt x="11" y="6"/>
                  <a:pt x="14" y="6"/>
                </a:cubicBezTo>
                <a:cubicBezTo>
                  <a:pt x="52" y="6"/>
                  <a:pt x="52" y="6"/>
                  <a:pt x="52" y="6"/>
                </a:cubicBezTo>
                <a:cubicBezTo>
                  <a:pt x="51" y="5"/>
                  <a:pt x="49" y="3"/>
                  <a:pt x="46" y="3"/>
                </a:cubicBezTo>
                <a:cubicBezTo>
                  <a:pt x="22" y="3"/>
                  <a:pt x="22" y="3"/>
                  <a:pt x="22" y="3"/>
                </a:cubicBezTo>
                <a:cubicBezTo>
                  <a:pt x="21" y="2"/>
                  <a:pt x="19" y="0"/>
                  <a:pt x="16" y="0"/>
                </a:cubicBezTo>
                <a:cubicBezTo>
                  <a:pt x="7" y="0"/>
                  <a:pt x="7" y="0"/>
                  <a:pt x="7" y="0"/>
                </a:cubicBezTo>
                <a:cubicBezTo>
                  <a:pt x="3" y="0"/>
                  <a:pt x="0" y="3"/>
                  <a:pt x="0" y="7"/>
                </a:cubicBezTo>
                <a:cubicBezTo>
                  <a:pt x="0" y="34"/>
                  <a:pt x="0" y="34"/>
                  <a:pt x="0" y="34"/>
                </a:cubicBezTo>
                <a:cubicBezTo>
                  <a:pt x="0" y="34"/>
                  <a:pt x="0" y="34"/>
                  <a:pt x="0" y="34"/>
                </a:cubicBezTo>
                <a:cubicBezTo>
                  <a:pt x="0" y="36"/>
                  <a:pt x="1" y="38"/>
                  <a:pt x="3" y="39"/>
                </a:cubicBezTo>
                <a:cubicBezTo>
                  <a:pt x="2" y="38"/>
                  <a:pt x="1" y="37"/>
                  <a:pt x="1" y="35"/>
                </a:cubicBezTo>
                <a:close/>
                <a:moveTo>
                  <a:pt x="58" y="10"/>
                </a:moveTo>
                <a:cubicBezTo>
                  <a:pt x="58" y="10"/>
                  <a:pt x="57" y="9"/>
                  <a:pt x="56" y="9"/>
                </a:cubicBezTo>
                <a:cubicBezTo>
                  <a:pt x="14" y="9"/>
                  <a:pt x="14" y="9"/>
                  <a:pt x="14" y="9"/>
                </a:cubicBezTo>
                <a:cubicBezTo>
                  <a:pt x="12" y="9"/>
                  <a:pt x="9" y="11"/>
                  <a:pt x="9" y="14"/>
                </a:cubicBezTo>
                <a:cubicBezTo>
                  <a:pt x="4" y="34"/>
                  <a:pt x="4" y="34"/>
                  <a:pt x="4" y="34"/>
                </a:cubicBezTo>
                <a:cubicBezTo>
                  <a:pt x="4" y="35"/>
                  <a:pt x="4" y="36"/>
                  <a:pt x="5" y="37"/>
                </a:cubicBezTo>
                <a:cubicBezTo>
                  <a:pt x="5" y="37"/>
                  <a:pt x="6" y="37"/>
                  <a:pt x="7" y="37"/>
                </a:cubicBezTo>
                <a:cubicBezTo>
                  <a:pt x="48" y="37"/>
                  <a:pt x="48" y="37"/>
                  <a:pt x="48" y="37"/>
                </a:cubicBezTo>
                <a:cubicBezTo>
                  <a:pt x="50" y="37"/>
                  <a:pt x="53" y="35"/>
                  <a:pt x="53" y="33"/>
                </a:cubicBezTo>
                <a:cubicBezTo>
                  <a:pt x="58" y="12"/>
                  <a:pt x="58" y="12"/>
                  <a:pt x="58" y="12"/>
                </a:cubicBezTo>
                <a:cubicBezTo>
                  <a:pt x="59" y="12"/>
                  <a:pt x="58" y="11"/>
                  <a:pt x="58" y="1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7" name="Freeform 249"/>
          <p:cNvSpPr>
            <a:spLocks/>
          </p:cNvSpPr>
          <p:nvPr/>
        </p:nvSpPr>
        <p:spPr bwMode="auto">
          <a:xfrm>
            <a:off x="1004069" y="2290330"/>
            <a:ext cx="168593" cy="115729"/>
          </a:xfrm>
          <a:custGeom>
            <a:avLst/>
            <a:gdLst/>
            <a:ahLst/>
            <a:cxnLst>
              <a:cxn ang="0">
                <a:pos x="47" y="9"/>
              </a:cxn>
              <a:cxn ang="0">
                <a:pos x="50" y="4"/>
              </a:cxn>
              <a:cxn ang="0">
                <a:pos x="50" y="3"/>
              </a:cxn>
              <a:cxn ang="0">
                <a:pos x="49" y="3"/>
              </a:cxn>
              <a:cxn ang="0">
                <a:pos x="22" y="0"/>
              </a:cxn>
              <a:cxn ang="0">
                <a:pos x="21" y="1"/>
              </a:cxn>
              <a:cxn ang="0">
                <a:pos x="20" y="5"/>
              </a:cxn>
              <a:cxn ang="0">
                <a:pos x="12" y="22"/>
              </a:cxn>
              <a:cxn ang="0">
                <a:pos x="7" y="21"/>
              </a:cxn>
              <a:cxn ang="0">
                <a:pos x="2" y="23"/>
              </a:cxn>
              <a:cxn ang="0">
                <a:pos x="0" y="27"/>
              </a:cxn>
              <a:cxn ang="0">
                <a:pos x="1" y="30"/>
              </a:cxn>
              <a:cxn ang="0">
                <a:pos x="3" y="31"/>
              </a:cxn>
              <a:cxn ang="0">
                <a:pos x="7" y="32"/>
              </a:cxn>
              <a:cxn ang="0">
                <a:pos x="13" y="30"/>
              </a:cxn>
              <a:cxn ang="0">
                <a:pos x="14" y="29"/>
              </a:cxn>
              <a:cxn ang="0">
                <a:pos x="14" y="29"/>
              </a:cxn>
              <a:cxn ang="0">
                <a:pos x="14" y="28"/>
              </a:cxn>
              <a:cxn ang="0">
                <a:pos x="14" y="28"/>
              </a:cxn>
              <a:cxn ang="0">
                <a:pos x="24" y="7"/>
              </a:cxn>
              <a:cxn ang="0">
                <a:pos x="42" y="9"/>
              </a:cxn>
              <a:cxn ang="0">
                <a:pos x="35" y="24"/>
              </a:cxn>
              <a:cxn ang="0">
                <a:pos x="31" y="23"/>
              </a:cxn>
              <a:cxn ang="0">
                <a:pos x="24" y="28"/>
              </a:cxn>
              <a:cxn ang="0">
                <a:pos x="27" y="33"/>
              </a:cxn>
              <a:cxn ang="0">
                <a:pos x="31" y="34"/>
              </a:cxn>
              <a:cxn ang="0">
                <a:pos x="37" y="31"/>
              </a:cxn>
              <a:cxn ang="0">
                <a:pos x="37" y="31"/>
              </a:cxn>
              <a:cxn ang="0">
                <a:pos x="38" y="30"/>
              </a:cxn>
              <a:cxn ang="0">
                <a:pos x="38" y="30"/>
              </a:cxn>
              <a:cxn ang="0">
                <a:pos x="47" y="9"/>
              </a:cxn>
              <a:cxn ang="0">
                <a:pos x="47" y="9"/>
              </a:cxn>
            </a:cxnLst>
            <a:rect l="0" t="0" r="r" b="b"/>
            <a:pathLst>
              <a:path w="50" h="34">
                <a:moveTo>
                  <a:pt x="47" y="9"/>
                </a:moveTo>
                <a:cubicBezTo>
                  <a:pt x="50" y="4"/>
                  <a:pt x="50" y="4"/>
                  <a:pt x="50" y="4"/>
                </a:cubicBezTo>
                <a:cubicBezTo>
                  <a:pt x="50" y="4"/>
                  <a:pt x="50" y="3"/>
                  <a:pt x="50" y="3"/>
                </a:cubicBezTo>
                <a:cubicBezTo>
                  <a:pt x="50" y="3"/>
                  <a:pt x="49" y="3"/>
                  <a:pt x="49" y="3"/>
                </a:cubicBezTo>
                <a:cubicBezTo>
                  <a:pt x="22" y="0"/>
                  <a:pt x="22" y="0"/>
                  <a:pt x="22" y="0"/>
                </a:cubicBezTo>
                <a:cubicBezTo>
                  <a:pt x="22" y="0"/>
                  <a:pt x="22" y="0"/>
                  <a:pt x="21" y="1"/>
                </a:cubicBezTo>
                <a:cubicBezTo>
                  <a:pt x="20" y="5"/>
                  <a:pt x="20" y="5"/>
                  <a:pt x="20" y="5"/>
                </a:cubicBezTo>
                <a:cubicBezTo>
                  <a:pt x="12" y="22"/>
                  <a:pt x="12" y="22"/>
                  <a:pt x="12" y="22"/>
                </a:cubicBezTo>
                <a:cubicBezTo>
                  <a:pt x="10" y="22"/>
                  <a:pt x="9" y="21"/>
                  <a:pt x="7" y="21"/>
                </a:cubicBezTo>
                <a:cubicBezTo>
                  <a:pt x="5" y="21"/>
                  <a:pt x="4" y="22"/>
                  <a:pt x="2" y="23"/>
                </a:cubicBezTo>
                <a:cubicBezTo>
                  <a:pt x="1" y="24"/>
                  <a:pt x="0" y="25"/>
                  <a:pt x="0" y="27"/>
                </a:cubicBezTo>
                <a:cubicBezTo>
                  <a:pt x="0" y="28"/>
                  <a:pt x="1" y="29"/>
                  <a:pt x="1" y="30"/>
                </a:cubicBezTo>
                <a:cubicBezTo>
                  <a:pt x="2" y="31"/>
                  <a:pt x="3" y="31"/>
                  <a:pt x="3" y="31"/>
                </a:cubicBezTo>
                <a:cubicBezTo>
                  <a:pt x="5" y="32"/>
                  <a:pt x="6" y="32"/>
                  <a:pt x="7" y="32"/>
                </a:cubicBezTo>
                <a:cubicBezTo>
                  <a:pt x="9" y="32"/>
                  <a:pt x="12" y="31"/>
                  <a:pt x="13" y="30"/>
                </a:cubicBezTo>
                <a:cubicBezTo>
                  <a:pt x="13" y="30"/>
                  <a:pt x="13" y="29"/>
                  <a:pt x="14" y="29"/>
                </a:cubicBezTo>
                <a:cubicBezTo>
                  <a:pt x="14" y="29"/>
                  <a:pt x="14" y="29"/>
                  <a:pt x="14" y="29"/>
                </a:cubicBezTo>
                <a:cubicBezTo>
                  <a:pt x="14" y="29"/>
                  <a:pt x="14" y="29"/>
                  <a:pt x="14" y="28"/>
                </a:cubicBezTo>
                <a:cubicBezTo>
                  <a:pt x="14" y="28"/>
                  <a:pt x="14" y="28"/>
                  <a:pt x="14" y="28"/>
                </a:cubicBezTo>
                <a:cubicBezTo>
                  <a:pt x="14" y="28"/>
                  <a:pt x="16" y="24"/>
                  <a:pt x="24" y="7"/>
                </a:cubicBezTo>
                <a:cubicBezTo>
                  <a:pt x="42" y="9"/>
                  <a:pt x="42" y="9"/>
                  <a:pt x="42" y="9"/>
                </a:cubicBezTo>
                <a:cubicBezTo>
                  <a:pt x="35" y="24"/>
                  <a:pt x="35" y="24"/>
                  <a:pt x="35" y="24"/>
                </a:cubicBezTo>
                <a:cubicBezTo>
                  <a:pt x="34" y="23"/>
                  <a:pt x="32" y="23"/>
                  <a:pt x="31" y="23"/>
                </a:cubicBezTo>
                <a:cubicBezTo>
                  <a:pt x="27" y="23"/>
                  <a:pt x="24" y="25"/>
                  <a:pt x="24" y="28"/>
                </a:cubicBezTo>
                <a:cubicBezTo>
                  <a:pt x="24" y="30"/>
                  <a:pt x="25" y="32"/>
                  <a:pt x="27" y="33"/>
                </a:cubicBezTo>
                <a:cubicBezTo>
                  <a:pt x="28" y="34"/>
                  <a:pt x="29" y="34"/>
                  <a:pt x="31" y="34"/>
                </a:cubicBezTo>
                <a:cubicBezTo>
                  <a:pt x="33" y="34"/>
                  <a:pt x="36" y="33"/>
                  <a:pt x="37" y="31"/>
                </a:cubicBezTo>
                <a:cubicBezTo>
                  <a:pt x="37" y="31"/>
                  <a:pt x="37" y="31"/>
                  <a:pt x="37" y="31"/>
                </a:cubicBezTo>
                <a:cubicBezTo>
                  <a:pt x="37" y="30"/>
                  <a:pt x="37" y="30"/>
                  <a:pt x="38" y="30"/>
                </a:cubicBezTo>
                <a:cubicBezTo>
                  <a:pt x="38" y="30"/>
                  <a:pt x="38" y="30"/>
                  <a:pt x="38" y="30"/>
                </a:cubicBezTo>
                <a:cubicBezTo>
                  <a:pt x="38" y="29"/>
                  <a:pt x="40" y="26"/>
                  <a:pt x="47" y="9"/>
                </a:cubicBezTo>
                <a:cubicBezTo>
                  <a:pt x="47" y="9"/>
                  <a:pt x="47" y="9"/>
                  <a:pt x="47" y="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2"/>
                                        </p:tgtEl>
                                        <p:attrNameLst>
                                          <p:attrName>style.visibility</p:attrName>
                                        </p:attrNameLst>
                                      </p:cBhvr>
                                      <p:to>
                                        <p:strVal val="visible"/>
                                      </p:to>
                                    </p:set>
                                    <p:animEffect transition="in" filter="barn(inVertical)">
                                      <p:cBhvr>
                                        <p:cTn id="7" dur="500"/>
                                        <p:tgtEl>
                                          <p:spTgt spid="262"/>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264">
                                            <p:txEl>
                                              <p:pRg st="0" end="0"/>
                                            </p:txEl>
                                          </p:spTgt>
                                        </p:tgtEl>
                                        <p:attrNameLst>
                                          <p:attrName>style.visibility</p:attrName>
                                        </p:attrNameLst>
                                      </p:cBhvr>
                                      <p:to>
                                        <p:strVal val="visible"/>
                                      </p:to>
                                    </p:set>
                                    <p:animEffect transition="in" filter="wipe(left)">
                                      <p:cBhvr>
                                        <p:cTn id="10" dur="500"/>
                                        <p:tgtEl>
                                          <p:spTgt spid="264">
                                            <p:txEl>
                                              <p:pRg st="0" end="0"/>
                                            </p:txEl>
                                          </p:spTgt>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269"/>
                                        </p:tgtEl>
                                        <p:attrNameLst>
                                          <p:attrName>style.visibility</p:attrName>
                                        </p:attrNameLst>
                                      </p:cBhvr>
                                      <p:to>
                                        <p:strVal val="visible"/>
                                      </p:to>
                                    </p:set>
                                    <p:animEffect transition="in" filter="fade">
                                      <p:cBhvr>
                                        <p:cTn id="14" dur="500"/>
                                        <p:tgtEl>
                                          <p:spTgt spid="269"/>
                                        </p:tgtEl>
                                      </p:cBhvr>
                                    </p:animEffect>
                                  </p:childTnLst>
                                </p:cTn>
                              </p:par>
                              <p:par>
                                <p:cTn id="15" presetID="22" presetClass="entr" presetSubtype="4" fill="hold" nodeType="withEffect">
                                  <p:stCondLst>
                                    <p:cond delay="600"/>
                                  </p:stCondLst>
                                  <p:childTnLst>
                                    <p:set>
                                      <p:cBhvr>
                                        <p:cTn id="16" dur="1" fill="hold">
                                          <p:stCondLst>
                                            <p:cond delay="0"/>
                                          </p:stCondLst>
                                        </p:cTn>
                                        <p:tgtEl>
                                          <p:spTgt spid="276"/>
                                        </p:tgtEl>
                                        <p:attrNameLst>
                                          <p:attrName>style.visibility</p:attrName>
                                        </p:attrNameLst>
                                      </p:cBhvr>
                                      <p:to>
                                        <p:strVal val="visible"/>
                                      </p:to>
                                    </p:set>
                                    <p:animEffect transition="in" filter="wipe(down)">
                                      <p:cBhvr>
                                        <p:cTn id="17" dur="2000"/>
                                        <p:tgtEl>
                                          <p:spTgt spid="276"/>
                                        </p:tgtEl>
                                      </p:cBhvr>
                                    </p:animEffect>
                                  </p:childTnLst>
                                </p:cTn>
                              </p:par>
                              <p:par>
                                <p:cTn id="18" presetID="22" presetClass="entr" presetSubtype="8" fill="hold" nodeType="withEffect">
                                  <p:stCondLst>
                                    <p:cond delay="2800"/>
                                  </p:stCondLst>
                                  <p:childTnLst>
                                    <p:set>
                                      <p:cBhvr>
                                        <p:cTn id="19" dur="1" fill="hold">
                                          <p:stCondLst>
                                            <p:cond delay="0"/>
                                          </p:stCondLst>
                                        </p:cTn>
                                        <p:tgtEl>
                                          <p:spTgt spid="267"/>
                                        </p:tgtEl>
                                        <p:attrNameLst>
                                          <p:attrName>style.visibility</p:attrName>
                                        </p:attrNameLst>
                                      </p:cBhvr>
                                      <p:to>
                                        <p:strVal val="visible"/>
                                      </p:to>
                                    </p:set>
                                    <p:animEffect transition="in" filter="wipe(left)">
                                      <p:cBhvr>
                                        <p:cTn id="20" dur="2000"/>
                                        <p:tgtEl>
                                          <p:spTgt spid="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 grpId="0"/>
      <p:bldP spid="262" grpId="0"/>
      <p:bldP spid="26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 name="Group 470"/>
          <p:cNvGrpSpPr/>
          <p:nvPr/>
        </p:nvGrpSpPr>
        <p:grpSpPr>
          <a:xfrm>
            <a:off x="-10633" y="3746649"/>
            <a:ext cx="9163497" cy="1396851"/>
            <a:chOff x="-10633" y="3746649"/>
            <a:chExt cx="9163497" cy="1396851"/>
          </a:xfrm>
          <a:solidFill>
            <a:schemeClr val="accent2">
              <a:lumMod val="75000"/>
            </a:schemeClr>
          </a:solidFill>
        </p:grpSpPr>
        <p:grpSp>
          <p:nvGrpSpPr>
            <p:cNvPr id="468" name="Group 467"/>
            <p:cNvGrpSpPr/>
            <p:nvPr/>
          </p:nvGrpSpPr>
          <p:grpSpPr>
            <a:xfrm>
              <a:off x="4995532" y="3757282"/>
              <a:ext cx="4157332" cy="99235"/>
              <a:chOff x="-10633" y="3746649"/>
              <a:chExt cx="4157332" cy="99235"/>
            </a:xfrm>
            <a:grpFill/>
          </p:grpSpPr>
          <p:sp>
            <p:nvSpPr>
              <p:cNvPr id="469" name="Freeform 163"/>
              <p:cNvSpPr>
                <a:spLocks/>
              </p:cNvSpPr>
              <p:nvPr/>
            </p:nvSpPr>
            <p:spPr bwMode="auto">
              <a:xfrm>
                <a:off x="-10633" y="3753809"/>
                <a:ext cx="2201863" cy="92075"/>
              </a:xfrm>
              <a:custGeom>
                <a:avLst/>
                <a:gdLst/>
                <a:ahLst/>
                <a:cxnLst>
                  <a:cxn ang="0">
                    <a:pos x="599" y="7"/>
                  </a:cxn>
                  <a:cxn ang="0">
                    <a:pos x="579" y="0"/>
                  </a:cxn>
                  <a:cxn ang="0">
                    <a:pos x="549" y="9"/>
                  </a:cxn>
                  <a:cxn ang="0">
                    <a:pos x="519" y="0"/>
                  </a:cxn>
                  <a:cxn ang="0">
                    <a:pos x="489" y="9"/>
                  </a:cxn>
                  <a:cxn ang="0">
                    <a:pos x="459" y="0"/>
                  </a:cxn>
                  <a:cxn ang="0">
                    <a:pos x="429" y="9"/>
                  </a:cxn>
                  <a:cxn ang="0">
                    <a:pos x="399" y="0"/>
                  </a:cxn>
                  <a:cxn ang="0">
                    <a:pos x="368" y="9"/>
                  </a:cxn>
                  <a:cxn ang="0">
                    <a:pos x="338" y="0"/>
                  </a:cxn>
                  <a:cxn ang="0">
                    <a:pos x="308" y="9"/>
                  </a:cxn>
                  <a:cxn ang="0">
                    <a:pos x="278" y="0"/>
                  </a:cxn>
                  <a:cxn ang="0">
                    <a:pos x="248" y="9"/>
                  </a:cxn>
                  <a:cxn ang="0">
                    <a:pos x="218" y="0"/>
                  </a:cxn>
                  <a:cxn ang="0">
                    <a:pos x="188" y="9"/>
                  </a:cxn>
                  <a:cxn ang="0">
                    <a:pos x="158" y="0"/>
                  </a:cxn>
                  <a:cxn ang="0">
                    <a:pos x="128" y="9"/>
                  </a:cxn>
                  <a:cxn ang="0">
                    <a:pos x="98" y="0"/>
                  </a:cxn>
                  <a:cxn ang="0">
                    <a:pos x="68" y="9"/>
                  </a:cxn>
                  <a:cxn ang="0">
                    <a:pos x="38" y="0"/>
                  </a:cxn>
                  <a:cxn ang="0">
                    <a:pos x="8" y="9"/>
                  </a:cxn>
                  <a:cxn ang="0">
                    <a:pos x="0" y="8"/>
                  </a:cxn>
                  <a:cxn ang="0">
                    <a:pos x="0" y="24"/>
                  </a:cxn>
                  <a:cxn ang="0">
                    <a:pos x="8" y="25"/>
                  </a:cxn>
                  <a:cxn ang="0">
                    <a:pos x="38" y="15"/>
                  </a:cxn>
                  <a:cxn ang="0">
                    <a:pos x="68" y="25"/>
                  </a:cxn>
                  <a:cxn ang="0">
                    <a:pos x="98" y="15"/>
                  </a:cxn>
                  <a:cxn ang="0">
                    <a:pos x="128" y="25"/>
                  </a:cxn>
                  <a:cxn ang="0">
                    <a:pos x="158" y="15"/>
                  </a:cxn>
                  <a:cxn ang="0">
                    <a:pos x="188" y="25"/>
                  </a:cxn>
                  <a:cxn ang="0">
                    <a:pos x="218" y="15"/>
                  </a:cxn>
                  <a:cxn ang="0">
                    <a:pos x="248" y="25"/>
                  </a:cxn>
                  <a:cxn ang="0">
                    <a:pos x="278" y="15"/>
                  </a:cxn>
                  <a:cxn ang="0">
                    <a:pos x="308" y="25"/>
                  </a:cxn>
                  <a:cxn ang="0">
                    <a:pos x="338" y="15"/>
                  </a:cxn>
                  <a:cxn ang="0">
                    <a:pos x="369" y="25"/>
                  </a:cxn>
                  <a:cxn ang="0">
                    <a:pos x="399" y="15"/>
                  </a:cxn>
                  <a:cxn ang="0">
                    <a:pos x="429" y="25"/>
                  </a:cxn>
                  <a:cxn ang="0">
                    <a:pos x="459" y="15"/>
                  </a:cxn>
                  <a:cxn ang="0">
                    <a:pos x="489" y="25"/>
                  </a:cxn>
                  <a:cxn ang="0">
                    <a:pos x="519" y="15"/>
                  </a:cxn>
                  <a:cxn ang="0">
                    <a:pos x="549" y="25"/>
                  </a:cxn>
                  <a:cxn ang="0">
                    <a:pos x="579" y="15"/>
                  </a:cxn>
                  <a:cxn ang="0">
                    <a:pos x="599" y="23"/>
                  </a:cxn>
                  <a:cxn ang="0">
                    <a:pos x="599" y="7"/>
                  </a:cxn>
                </a:cxnLst>
                <a:rect l="0" t="0" r="r" b="b"/>
                <a:pathLst>
                  <a:path w="599" h="25">
                    <a:moveTo>
                      <a:pt x="599" y="7"/>
                    </a:moveTo>
                    <a:cubicBezTo>
                      <a:pt x="593" y="4"/>
                      <a:pt x="590" y="0"/>
                      <a:pt x="579" y="0"/>
                    </a:cubicBezTo>
                    <a:cubicBezTo>
                      <a:pt x="564" y="0"/>
                      <a:pt x="564" y="9"/>
                      <a:pt x="549" y="9"/>
                    </a:cubicBezTo>
                    <a:cubicBezTo>
                      <a:pt x="534" y="9"/>
                      <a:pt x="534" y="0"/>
                      <a:pt x="519" y="0"/>
                    </a:cubicBezTo>
                    <a:cubicBezTo>
                      <a:pt x="504" y="0"/>
                      <a:pt x="504" y="9"/>
                      <a:pt x="489" y="9"/>
                    </a:cubicBezTo>
                    <a:cubicBezTo>
                      <a:pt x="474" y="9"/>
                      <a:pt x="474" y="0"/>
                      <a:pt x="459" y="0"/>
                    </a:cubicBezTo>
                    <a:cubicBezTo>
                      <a:pt x="444" y="0"/>
                      <a:pt x="444" y="9"/>
                      <a:pt x="429" y="9"/>
                    </a:cubicBezTo>
                    <a:cubicBezTo>
                      <a:pt x="414" y="9"/>
                      <a:pt x="414" y="0"/>
                      <a:pt x="399" y="0"/>
                    </a:cubicBezTo>
                    <a:cubicBezTo>
                      <a:pt x="384" y="0"/>
                      <a:pt x="384" y="9"/>
                      <a:pt x="368" y="9"/>
                    </a:cubicBezTo>
                    <a:cubicBezTo>
                      <a:pt x="353" y="9"/>
                      <a:pt x="353" y="0"/>
                      <a:pt x="338" y="0"/>
                    </a:cubicBezTo>
                    <a:cubicBezTo>
                      <a:pt x="323" y="0"/>
                      <a:pt x="323" y="9"/>
                      <a:pt x="308" y="9"/>
                    </a:cubicBezTo>
                    <a:cubicBezTo>
                      <a:pt x="293" y="9"/>
                      <a:pt x="293" y="0"/>
                      <a:pt x="278" y="0"/>
                    </a:cubicBezTo>
                    <a:cubicBezTo>
                      <a:pt x="263" y="0"/>
                      <a:pt x="263" y="9"/>
                      <a:pt x="248" y="9"/>
                    </a:cubicBezTo>
                    <a:cubicBezTo>
                      <a:pt x="233" y="9"/>
                      <a:pt x="233" y="0"/>
                      <a:pt x="218" y="0"/>
                    </a:cubicBezTo>
                    <a:cubicBezTo>
                      <a:pt x="203" y="0"/>
                      <a:pt x="203" y="9"/>
                      <a:pt x="188" y="9"/>
                    </a:cubicBezTo>
                    <a:cubicBezTo>
                      <a:pt x="173" y="9"/>
                      <a:pt x="173" y="0"/>
                      <a:pt x="158" y="0"/>
                    </a:cubicBezTo>
                    <a:cubicBezTo>
                      <a:pt x="143" y="0"/>
                      <a:pt x="143" y="9"/>
                      <a:pt x="128" y="9"/>
                    </a:cubicBezTo>
                    <a:cubicBezTo>
                      <a:pt x="113" y="9"/>
                      <a:pt x="113" y="0"/>
                      <a:pt x="98" y="0"/>
                    </a:cubicBezTo>
                    <a:cubicBezTo>
                      <a:pt x="83" y="0"/>
                      <a:pt x="83" y="9"/>
                      <a:pt x="68" y="9"/>
                    </a:cubicBezTo>
                    <a:cubicBezTo>
                      <a:pt x="53" y="9"/>
                      <a:pt x="53" y="0"/>
                      <a:pt x="38" y="0"/>
                    </a:cubicBezTo>
                    <a:cubicBezTo>
                      <a:pt x="23" y="0"/>
                      <a:pt x="23" y="9"/>
                      <a:pt x="8" y="9"/>
                    </a:cubicBezTo>
                    <a:cubicBezTo>
                      <a:pt x="4" y="9"/>
                      <a:pt x="2" y="9"/>
                      <a:pt x="0" y="8"/>
                    </a:cubicBezTo>
                    <a:cubicBezTo>
                      <a:pt x="0" y="24"/>
                      <a:pt x="0" y="24"/>
                      <a:pt x="0" y="24"/>
                    </a:cubicBezTo>
                    <a:cubicBezTo>
                      <a:pt x="2" y="24"/>
                      <a:pt x="4" y="25"/>
                      <a:pt x="8" y="25"/>
                    </a:cubicBezTo>
                    <a:cubicBezTo>
                      <a:pt x="23" y="25"/>
                      <a:pt x="23" y="15"/>
                      <a:pt x="38" y="15"/>
                    </a:cubicBezTo>
                    <a:cubicBezTo>
                      <a:pt x="53" y="15"/>
                      <a:pt x="53" y="25"/>
                      <a:pt x="68" y="25"/>
                    </a:cubicBezTo>
                    <a:cubicBezTo>
                      <a:pt x="83" y="25"/>
                      <a:pt x="83" y="15"/>
                      <a:pt x="98" y="15"/>
                    </a:cubicBezTo>
                    <a:cubicBezTo>
                      <a:pt x="113" y="15"/>
                      <a:pt x="113" y="25"/>
                      <a:pt x="128" y="25"/>
                    </a:cubicBezTo>
                    <a:cubicBezTo>
                      <a:pt x="143" y="25"/>
                      <a:pt x="143" y="15"/>
                      <a:pt x="158" y="15"/>
                    </a:cubicBezTo>
                    <a:cubicBezTo>
                      <a:pt x="173" y="15"/>
                      <a:pt x="173" y="25"/>
                      <a:pt x="188" y="25"/>
                    </a:cubicBezTo>
                    <a:cubicBezTo>
                      <a:pt x="203" y="25"/>
                      <a:pt x="203" y="15"/>
                      <a:pt x="218" y="15"/>
                    </a:cubicBezTo>
                    <a:cubicBezTo>
                      <a:pt x="233" y="15"/>
                      <a:pt x="233" y="25"/>
                      <a:pt x="248" y="25"/>
                    </a:cubicBezTo>
                    <a:cubicBezTo>
                      <a:pt x="263" y="25"/>
                      <a:pt x="263" y="15"/>
                      <a:pt x="278" y="15"/>
                    </a:cubicBezTo>
                    <a:cubicBezTo>
                      <a:pt x="293" y="15"/>
                      <a:pt x="293" y="25"/>
                      <a:pt x="308" y="25"/>
                    </a:cubicBezTo>
                    <a:cubicBezTo>
                      <a:pt x="323" y="25"/>
                      <a:pt x="323" y="15"/>
                      <a:pt x="338" y="15"/>
                    </a:cubicBezTo>
                    <a:cubicBezTo>
                      <a:pt x="353" y="15"/>
                      <a:pt x="353" y="25"/>
                      <a:pt x="369" y="25"/>
                    </a:cubicBezTo>
                    <a:cubicBezTo>
                      <a:pt x="384" y="25"/>
                      <a:pt x="384" y="15"/>
                      <a:pt x="399" y="15"/>
                    </a:cubicBezTo>
                    <a:cubicBezTo>
                      <a:pt x="414" y="15"/>
                      <a:pt x="414" y="25"/>
                      <a:pt x="429" y="25"/>
                    </a:cubicBezTo>
                    <a:cubicBezTo>
                      <a:pt x="444" y="25"/>
                      <a:pt x="444" y="15"/>
                      <a:pt x="459" y="15"/>
                    </a:cubicBezTo>
                    <a:cubicBezTo>
                      <a:pt x="474" y="15"/>
                      <a:pt x="474" y="25"/>
                      <a:pt x="489" y="25"/>
                    </a:cubicBezTo>
                    <a:cubicBezTo>
                      <a:pt x="504" y="25"/>
                      <a:pt x="504" y="15"/>
                      <a:pt x="519" y="15"/>
                    </a:cubicBezTo>
                    <a:cubicBezTo>
                      <a:pt x="534" y="15"/>
                      <a:pt x="534" y="25"/>
                      <a:pt x="549" y="25"/>
                    </a:cubicBezTo>
                    <a:cubicBezTo>
                      <a:pt x="564" y="25"/>
                      <a:pt x="564" y="15"/>
                      <a:pt x="579" y="15"/>
                    </a:cubicBezTo>
                    <a:cubicBezTo>
                      <a:pt x="590" y="15"/>
                      <a:pt x="593" y="20"/>
                      <a:pt x="599" y="23"/>
                    </a:cubicBezTo>
                    <a:lnTo>
                      <a:pt x="599" y="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0" name="Freeform 163"/>
              <p:cNvSpPr>
                <a:spLocks/>
              </p:cNvSpPr>
              <p:nvPr/>
            </p:nvSpPr>
            <p:spPr bwMode="auto">
              <a:xfrm>
                <a:off x="1944836" y="3746649"/>
                <a:ext cx="2201863" cy="92075"/>
              </a:xfrm>
              <a:custGeom>
                <a:avLst/>
                <a:gdLst/>
                <a:ahLst/>
                <a:cxnLst>
                  <a:cxn ang="0">
                    <a:pos x="599" y="7"/>
                  </a:cxn>
                  <a:cxn ang="0">
                    <a:pos x="579" y="0"/>
                  </a:cxn>
                  <a:cxn ang="0">
                    <a:pos x="549" y="9"/>
                  </a:cxn>
                  <a:cxn ang="0">
                    <a:pos x="519" y="0"/>
                  </a:cxn>
                  <a:cxn ang="0">
                    <a:pos x="489" y="9"/>
                  </a:cxn>
                  <a:cxn ang="0">
                    <a:pos x="459" y="0"/>
                  </a:cxn>
                  <a:cxn ang="0">
                    <a:pos x="429" y="9"/>
                  </a:cxn>
                  <a:cxn ang="0">
                    <a:pos x="399" y="0"/>
                  </a:cxn>
                  <a:cxn ang="0">
                    <a:pos x="368" y="9"/>
                  </a:cxn>
                  <a:cxn ang="0">
                    <a:pos x="338" y="0"/>
                  </a:cxn>
                  <a:cxn ang="0">
                    <a:pos x="308" y="9"/>
                  </a:cxn>
                  <a:cxn ang="0">
                    <a:pos x="278" y="0"/>
                  </a:cxn>
                  <a:cxn ang="0">
                    <a:pos x="248" y="9"/>
                  </a:cxn>
                  <a:cxn ang="0">
                    <a:pos x="218" y="0"/>
                  </a:cxn>
                  <a:cxn ang="0">
                    <a:pos x="188" y="9"/>
                  </a:cxn>
                  <a:cxn ang="0">
                    <a:pos x="158" y="0"/>
                  </a:cxn>
                  <a:cxn ang="0">
                    <a:pos x="128" y="9"/>
                  </a:cxn>
                  <a:cxn ang="0">
                    <a:pos x="98" y="0"/>
                  </a:cxn>
                  <a:cxn ang="0">
                    <a:pos x="68" y="9"/>
                  </a:cxn>
                  <a:cxn ang="0">
                    <a:pos x="38" y="0"/>
                  </a:cxn>
                  <a:cxn ang="0">
                    <a:pos x="8" y="9"/>
                  </a:cxn>
                  <a:cxn ang="0">
                    <a:pos x="0" y="8"/>
                  </a:cxn>
                  <a:cxn ang="0">
                    <a:pos x="0" y="24"/>
                  </a:cxn>
                  <a:cxn ang="0">
                    <a:pos x="8" y="25"/>
                  </a:cxn>
                  <a:cxn ang="0">
                    <a:pos x="38" y="15"/>
                  </a:cxn>
                  <a:cxn ang="0">
                    <a:pos x="68" y="25"/>
                  </a:cxn>
                  <a:cxn ang="0">
                    <a:pos x="98" y="15"/>
                  </a:cxn>
                  <a:cxn ang="0">
                    <a:pos x="128" y="25"/>
                  </a:cxn>
                  <a:cxn ang="0">
                    <a:pos x="158" y="15"/>
                  </a:cxn>
                  <a:cxn ang="0">
                    <a:pos x="188" y="25"/>
                  </a:cxn>
                  <a:cxn ang="0">
                    <a:pos x="218" y="15"/>
                  </a:cxn>
                  <a:cxn ang="0">
                    <a:pos x="248" y="25"/>
                  </a:cxn>
                  <a:cxn ang="0">
                    <a:pos x="278" y="15"/>
                  </a:cxn>
                  <a:cxn ang="0">
                    <a:pos x="308" y="25"/>
                  </a:cxn>
                  <a:cxn ang="0">
                    <a:pos x="338" y="15"/>
                  </a:cxn>
                  <a:cxn ang="0">
                    <a:pos x="369" y="25"/>
                  </a:cxn>
                  <a:cxn ang="0">
                    <a:pos x="399" y="15"/>
                  </a:cxn>
                  <a:cxn ang="0">
                    <a:pos x="429" y="25"/>
                  </a:cxn>
                  <a:cxn ang="0">
                    <a:pos x="459" y="15"/>
                  </a:cxn>
                  <a:cxn ang="0">
                    <a:pos x="489" y="25"/>
                  </a:cxn>
                  <a:cxn ang="0">
                    <a:pos x="519" y="15"/>
                  </a:cxn>
                  <a:cxn ang="0">
                    <a:pos x="549" y="25"/>
                  </a:cxn>
                  <a:cxn ang="0">
                    <a:pos x="579" y="15"/>
                  </a:cxn>
                  <a:cxn ang="0">
                    <a:pos x="599" y="23"/>
                  </a:cxn>
                  <a:cxn ang="0">
                    <a:pos x="599" y="7"/>
                  </a:cxn>
                </a:cxnLst>
                <a:rect l="0" t="0" r="r" b="b"/>
                <a:pathLst>
                  <a:path w="599" h="25">
                    <a:moveTo>
                      <a:pt x="599" y="7"/>
                    </a:moveTo>
                    <a:cubicBezTo>
                      <a:pt x="593" y="4"/>
                      <a:pt x="590" y="0"/>
                      <a:pt x="579" y="0"/>
                    </a:cubicBezTo>
                    <a:cubicBezTo>
                      <a:pt x="564" y="0"/>
                      <a:pt x="564" y="9"/>
                      <a:pt x="549" y="9"/>
                    </a:cubicBezTo>
                    <a:cubicBezTo>
                      <a:pt x="534" y="9"/>
                      <a:pt x="534" y="0"/>
                      <a:pt x="519" y="0"/>
                    </a:cubicBezTo>
                    <a:cubicBezTo>
                      <a:pt x="504" y="0"/>
                      <a:pt x="504" y="9"/>
                      <a:pt x="489" y="9"/>
                    </a:cubicBezTo>
                    <a:cubicBezTo>
                      <a:pt x="474" y="9"/>
                      <a:pt x="474" y="0"/>
                      <a:pt x="459" y="0"/>
                    </a:cubicBezTo>
                    <a:cubicBezTo>
                      <a:pt x="444" y="0"/>
                      <a:pt x="444" y="9"/>
                      <a:pt x="429" y="9"/>
                    </a:cubicBezTo>
                    <a:cubicBezTo>
                      <a:pt x="414" y="9"/>
                      <a:pt x="414" y="0"/>
                      <a:pt x="399" y="0"/>
                    </a:cubicBezTo>
                    <a:cubicBezTo>
                      <a:pt x="384" y="0"/>
                      <a:pt x="384" y="9"/>
                      <a:pt x="368" y="9"/>
                    </a:cubicBezTo>
                    <a:cubicBezTo>
                      <a:pt x="353" y="9"/>
                      <a:pt x="353" y="0"/>
                      <a:pt x="338" y="0"/>
                    </a:cubicBezTo>
                    <a:cubicBezTo>
                      <a:pt x="323" y="0"/>
                      <a:pt x="323" y="9"/>
                      <a:pt x="308" y="9"/>
                    </a:cubicBezTo>
                    <a:cubicBezTo>
                      <a:pt x="293" y="9"/>
                      <a:pt x="293" y="0"/>
                      <a:pt x="278" y="0"/>
                    </a:cubicBezTo>
                    <a:cubicBezTo>
                      <a:pt x="263" y="0"/>
                      <a:pt x="263" y="9"/>
                      <a:pt x="248" y="9"/>
                    </a:cubicBezTo>
                    <a:cubicBezTo>
                      <a:pt x="233" y="9"/>
                      <a:pt x="233" y="0"/>
                      <a:pt x="218" y="0"/>
                    </a:cubicBezTo>
                    <a:cubicBezTo>
                      <a:pt x="203" y="0"/>
                      <a:pt x="203" y="9"/>
                      <a:pt x="188" y="9"/>
                    </a:cubicBezTo>
                    <a:cubicBezTo>
                      <a:pt x="173" y="9"/>
                      <a:pt x="173" y="0"/>
                      <a:pt x="158" y="0"/>
                    </a:cubicBezTo>
                    <a:cubicBezTo>
                      <a:pt x="143" y="0"/>
                      <a:pt x="143" y="9"/>
                      <a:pt x="128" y="9"/>
                    </a:cubicBezTo>
                    <a:cubicBezTo>
                      <a:pt x="113" y="9"/>
                      <a:pt x="113" y="0"/>
                      <a:pt x="98" y="0"/>
                    </a:cubicBezTo>
                    <a:cubicBezTo>
                      <a:pt x="83" y="0"/>
                      <a:pt x="83" y="9"/>
                      <a:pt x="68" y="9"/>
                    </a:cubicBezTo>
                    <a:cubicBezTo>
                      <a:pt x="53" y="9"/>
                      <a:pt x="53" y="0"/>
                      <a:pt x="38" y="0"/>
                    </a:cubicBezTo>
                    <a:cubicBezTo>
                      <a:pt x="23" y="0"/>
                      <a:pt x="23" y="9"/>
                      <a:pt x="8" y="9"/>
                    </a:cubicBezTo>
                    <a:cubicBezTo>
                      <a:pt x="4" y="9"/>
                      <a:pt x="2" y="9"/>
                      <a:pt x="0" y="8"/>
                    </a:cubicBezTo>
                    <a:cubicBezTo>
                      <a:pt x="0" y="24"/>
                      <a:pt x="0" y="24"/>
                      <a:pt x="0" y="24"/>
                    </a:cubicBezTo>
                    <a:cubicBezTo>
                      <a:pt x="2" y="24"/>
                      <a:pt x="4" y="25"/>
                      <a:pt x="8" y="25"/>
                    </a:cubicBezTo>
                    <a:cubicBezTo>
                      <a:pt x="23" y="25"/>
                      <a:pt x="23" y="15"/>
                      <a:pt x="38" y="15"/>
                    </a:cubicBezTo>
                    <a:cubicBezTo>
                      <a:pt x="53" y="15"/>
                      <a:pt x="53" y="25"/>
                      <a:pt x="68" y="25"/>
                    </a:cubicBezTo>
                    <a:cubicBezTo>
                      <a:pt x="83" y="25"/>
                      <a:pt x="83" y="15"/>
                      <a:pt x="98" y="15"/>
                    </a:cubicBezTo>
                    <a:cubicBezTo>
                      <a:pt x="113" y="15"/>
                      <a:pt x="113" y="25"/>
                      <a:pt x="128" y="25"/>
                    </a:cubicBezTo>
                    <a:cubicBezTo>
                      <a:pt x="143" y="25"/>
                      <a:pt x="143" y="15"/>
                      <a:pt x="158" y="15"/>
                    </a:cubicBezTo>
                    <a:cubicBezTo>
                      <a:pt x="173" y="15"/>
                      <a:pt x="173" y="25"/>
                      <a:pt x="188" y="25"/>
                    </a:cubicBezTo>
                    <a:cubicBezTo>
                      <a:pt x="203" y="25"/>
                      <a:pt x="203" y="15"/>
                      <a:pt x="218" y="15"/>
                    </a:cubicBezTo>
                    <a:cubicBezTo>
                      <a:pt x="233" y="15"/>
                      <a:pt x="233" y="25"/>
                      <a:pt x="248" y="25"/>
                    </a:cubicBezTo>
                    <a:cubicBezTo>
                      <a:pt x="263" y="25"/>
                      <a:pt x="263" y="15"/>
                      <a:pt x="278" y="15"/>
                    </a:cubicBezTo>
                    <a:cubicBezTo>
                      <a:pt x="293" y="15"/>
                      <a:pt x="293" y="25"/>
                      <a:pt x="308" y="25"/>
                    </a:cubicBezTo>
                    <a:cubicBezTo>
                      <a:pt x="323" y="25"/>
                      <a:pt x="323" y="15"/>
                      <a:pt x="338" y="15"/>
                    </a:cubicBezTo>
                    <a:cubicBezTo>
                      <a:pt x="353" y="15"/>
                      <a:pt x="353" y="25"/>
                      <a:pt x="369" y="25"/>
                    </a:cubicBezTo>
                    <a:cubicBezTo>
                      <a:pt x="384" y="25"/>
                      <a:pt x="384" y="15"/>
                      <a:pt x="399" y="15"/>
                    </a:cubicBezTo>
                    <a:cubicBezTo>
                      <a:pt x="414" y="15"/>
                      <a:pt x="414" y="25"/>
                      <a:pt x="429" y="25"/>
                    </a:cubicBezTo>
                    <a:cubicBezTo>
                      <a:pt x="444" y="25"/>
                      <a:pt x="444" y="15"/>
                      <a:pt x="459" y="15"/>
                    </a:cubicBezTo>
                    <a:cubicBezTo>
                      <a:pt x="474" y="15"/>
                      <a:pt x="474" y="25"/>
                      <a:pt x="489" y="25"/>
                    </a:cubicBezTo>
                    <a:cubicBezTo>
                      <a:pt x="504" y="25"/>
                      <a:pt x="504" y="15"/>
                      <a:pt x="519" y="15"/>
                    </a:cubicBezTo>
                    <a:cubicBezTo>
                      <a:pt x="534" y="15"/>
                      <a:pt x="534" y="25"/>
                      <a:pt x="549" y="25"/>
                    </a:cubicBezTo>
                    <a:cubicBezTo>
                      <a:pt x="564" y="25"/>
                      <a:pt x="564" y="15"/>
                      <a:pt x="579" y="15"/>
                    </a:cubicBezTo>
                    <a:cubicBezTo>
                      <a:pt x="590" y="15"/>
                      <a:pt x="593" y="20"/>
                      <a:pt x="599" y="23"/>
                    </a:cubicBezTo>
                    <a:lnTo>
                      <a:pt x="599" y="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67" name="Group 466"/>
            <p:cNvGrpSpPr/>
            <p:nvPr/>
          </p:nvGrpSpPr>
          <p:grpSpPr>
            <a:xfrm>
              <a:off x="-10633" y="3746649"/>
              <a:ext cx="4157332" cy="99235"/>
              <a:chOff x="-10633" y="3746649"/>
              <a:chExt cx="4157332" cy="99235"/>
            </a:xfrm>
            <a:grpFill/>
          </p:grpSpPr>
          <p:sp>
            <p:nvSpPr>
              <p:cNvPr id="465" name="Freeform 163"/>
              <p:cNvSpPr>
                <a:spLocks/>
              </p:cNvSpPr>
              <p:nvPr/>
            </p:nvSpPr>
            <p:spPr bwMode="auto">
              <a:xfrm>
                <a:off x="-10633" y="3753809"/>
                <a:ext cx="2201863" cy="92075"/>
              </a:xfrm>
              <a:custGeom>
                <a:avLst/>
                <a:gdLst/>
                <a:ahLst/>
                <a:cxnLst>
                  <a:cxn ang="0">
                    <a:pos x="599" y="7"/>
                  </a:cxn>
                  <a:cxn ang="0">
                    <a:pos x="579" y="0"/>
                  </a:cxn>
                  <a:cxn ang="0">
                    <a:pos x="549" y="9"/>
                  </a:cxn>
                  <a:cxn ang="0">
                    <a:pos x="519" y="0"/>
                  </a:cxn>
                  <a:cxn ang="0">
                    <a:pos x="489" y="9"/>
                  </a:cxn>
                  <a:cxn ang="0">
                    <a:pos x="459" y="0"/>
                  </a:cxn>
                  <a:cxn ang="0">
                    <a:pos x="429" y="9"/>
                  </a:cxn>
                  <a:cxn ang="0">
                    <a:pos x="399" y="0"/>
                  </a:cxn>
                  <a:cxn ang="0">
                    <a:pos x="368" y="9"/>
                  </a:cxn>
                  <a:cxn ang="0">
                    <a:pos x="338" y="0"/>
                  </a:cxn>
                  <a:cxn ang="0">
                    <a:pos x="308" y="9"/>
                  </a:cxn>
                  <a:cxn ang="0">
                    <a:pos x="278" y="0"/>
                  </a:cxn>
                  <a:cxn ang="0">
                    <a:pos x="248" y="9"/>
                  </a:cxn>
                  <a:cxn ang="0">
                    <a:pos x="218" y="0"/>
                  </a:cxn>
                  <a:cxn ang="0">
                    <a:pos x="188" y="9"/>
                  </a:cxn>
                  <a:cxn ang="0">
                    <a:pos x="158" y="0"/>
                  </a:cxn>
                  <a:cxn ang="0">
                    <a:pos x="128" y="9"/>
                  </a:cxn>
                  <a:cxn ang="0">
                    <a:pos x="98" y="0"/>
                  </a:cxn>
                  <a:cxn ang="0">
                    <a:pos x="68" y="9"/>
                  </a:cxn>
                  <a:cxn ang="0">
                    <a:pos x="38" y="0"/>
                  </a:cxn>
                  <a:cxn ang="0">
                    <a:pos x="8" y="9"/>
                  </a:cxn>
                  <a:cxn ang="0">
                    <a:pos x="0" y="8"/>
                  </a:cxn>
                  <a:cxn ang="0">
                    <a:pos x="0" y="24"/>
                  </a:cxn>
                  <a:cxn ang="0">
                    <a:pos x="8" y="25"/>
                  </a:cxn>
                  <a:cxn ang="0">
                    <a:pos x="38" y="15"/>
                  </a:cxn>
                  <a:cxn ang="0">
                    <a:pos x="68" y="25"/>
                  </a:cxn>
                  <a:cxn ang="0">
                    <a:pos x="98" y="15"/>
                  </a:cxn>
                  <a:cxn ang="0">
                    <a:pos x="128" y="25"/>
                  </a:cxn>
                  <a:cxn ang="0">
                    <a:pos x="158" y="15"/>
                  </a:cxn>
                  <a:cxn ang="0">
                    <a:pos x="188" y="25"/>
                  </a:cxn>
                  <a:cxn ang="0">
                    <a:pos x="218" y="15"/>
                  </a:cxn>
                  <a:cxn ang="0">
                    <a:pos x="248" y="25"/>
                  </a:cxn>
                  <a:cxn ang="0">
                    <a:pos x="278" y="15"/>
                  </a:cxn>
                  <a:cxn ang="0">
                    <a:pos x="308" y="25"/>
                  </a:cxn>
                  <a:cxn ang="0">
                    <a:pos x="338" y="15"/>
                  </a:cxn>
                  <a:cxn ang="0">
                    <a:pos x="369" y="25"/>
                  </a:cxn>
                  <a:cxn ang="0">
                    <a:pos x="399" y="15"/>
                  </a:cxn>
                  <a:cxn ang="0">
                    <a:pos x="429" y="25"/>
                  </a:cxn>
                  <a:cxn ang="0">
                    <a:pos x="459" y="15"/>
                  </a:cxn>
                  <a:cxn ang="0">
                    <a:pos x="489" y="25"/>
                  </a:cxn>
                  <a:cxn ang="0">
                    <a:pos x="519" y="15"/>
                  </a:cxn>
                  <a:cxn ang="0">
                    <a:pos x="549" y="25"/>
                  </a:cxn>
                  <a:cxn ang="0">
                    <a:pos x="579" y="15"/>
                  </a:cxn>
                  <a:cxn ang="0">
                    <a:pos x="599" y="23"/>
                  </a:cxn>
                  <a:cxn ang="0">
                    <a:pos x="599" y="7"/>
                  </a:cxn>
                </a:cxnLst>
                <a:rect l="0" t="0" r="r" b="b"/>
                <a:pathLst>
                  <a:path w="599" h="25">
                    <a:moveTo>
                      <a:pt x="599" y="7"/>
                    </a:moveTo>
                    <a:cubicBezTo>
                      <a:pt x="593" y="4"/>
                      <a:pt x="590" y="0"/>
                      <a:pt x="579" y="0"/>
                    </a:cubicBezTo>
                    <a:cubicBezTo>
                      <a:pt x="564" y="0"/>
                      <a:pt x="564" y="9"/>
                      <a:pt x="549" y="9"/>
                    </a:cubicBezTo>
                    <a:cubicBezTo>
                      <a:pt x="534" y="9"/>
                      <a:pt x="534" y="0"/>
                      <a:pt x="519" y="0"/>
                    </a:cubicBezTo>
                    <a:cubicBezTo>
                      <a:pt x="504" y="0"/>
                      <a:pt x="504" y="9"/>
                      <a:pt x="489" y="9"/>
                    </a:cubicBezTo>
                    <a:cubicBezTo>
                      <a:pt x="474" y="9"/>
                      <a:pt x="474" y="0"/>
                      <a:pt x="459" y="0"/>
                    </a:cubicBezTo>
                    <a:cubicBezTo>
                      <a:pt x="444" y="0"/>
                      <a:pt x="444" y="9"/>
                      <a:pt x="429" y="9"/>
                    </a:cubicBezTo>
                    <a:cubicBezTo>
                      <a:pt x="414" y="9"/>
                      <a:pt x="414" y="0"/>
                      <a:pt x="399" y="0"/>
                    </a:cubicBezTo>
                    <a:cubicBezTo>
                      <a:pt x="384" y="0"/>
                      <a:pt x="384" y="9"/>
                      <a:pt x="368" y="9"/>
                    </a:cubicBezTo>
                    <a:cubicBezTo>
                      <a:pt x="353" y="9"/>
                      <a:pt x="353" y="0"/>
                      <a:pt x="338" y="0"/>
                    </a:cubicBezTo>
                    <a:cubicBezTo>
                      <a:pt x="323" y="0"/>
                      <a:pt x="323" y="9"/>
                      <a:pt x="308" y="9"/>
                    </a:cubicBezTo>
                    <a:cubicBezTo>
                      <a:pt x="293" y="9"/>
                      <a:pt x="293" y="0"/>
                      <a:pt x="278" y="0"/>
                    </a:cubicBezTo>
                    <a:cubicBezTo>
                      <a:pt x="263" y="0"/>
                      <a:pt x="263" y="9"/>
                      <a:pt x="248" y="9"/>
                    </a:cubicBezTo>
                    <a:cubicBezTo>
                      <a:pt x="233" y="9"/>
                      <a:pt x="233" y="0"/>
                      <a:pt x="218" y="0"/>
                    </a:cubicBezTo>
                    <a:cubicBezTo>
                      <a:pt x="203" y="0"/>
                      <a:pt x="203" y="9"/>
                      <a:pt x="188" y="9"/>
                    </a:cubicBezTo>
                    <a:cubicBezTo>
                      <a:pt x="173" y="9"/>
                      <a:pt x="173" y="0"/>
                      <a:pt x="158" y="0"/>
                    </a:cubicBezTo>
                    <a:cubicBezTo>
                      <a:pt x="143" y="0"/>
                      <a:pt x="143" y="9"/>
                      <a:pt x="128" y="9"/>
                    </a:cubicBezTo>
                    <a:cubicBezTo>
                      <a:pt x="113" y="9"/>
                      <a:pt x="113" y="0"/>
                      <a:pt x="98" y="0"/>
                    </a:cubicBezTo>
                    <a:cubicBezTo>
                      <a:pt x="83" y="0"/>
                      <a:pt x="83" y="9"/>
                      <a:pt x="68" y="9"/>
                    </a:cubicBezTo>
                    <a:cubicBezTo>
                      <a:pt x="53" y="9"/>
                      <a:pt x="53" y="0"/>
                      <a:pt x="38" y="0"/>
                    </a:cubicBezTo>
                    <a:cubicBezTo>
                      <a:pt x="23" y="0"/>
                      <a:pt x="23" y="9"/>
                      <a:pt x="8" y="9"/>
                    </a:cubicBezTo>
                    <a:cubicBezTo>
                      <a:pt x="4" y="9"/>
                      <a:pt x="2" y="9"/>
                      <a:pt x="0" y="8"/>
                    </a:cubicBezTo>
                    <a:cubicBezTo>
                      <a:pt x="0" y="24"/>
                      <a:pt x="0" y="24"/>
                      <a:pt x="0" y="24"/>
                    </a:cubicBezTo>
                    <a:cubicBezTo>
                      <a:pt x="2" y="24"/>
                      <a:pt x="4" y="25"/>
                      <a:pt x="8" y="25"/>
                    </a:cubicBezTo>
                    <a:cubicBezTo>
                      <a:pt x="23" y="25"/>
                      <a:pt x="23" y="15"/>
                      <a:pt x="38" y="15"/>
                    </a:cubicBezTo>
                    <a:cubicBezTo>
                      <a:pt x="53" y="15"/>
                      <a:pt x="53" y="25"/>
                      <a:pt x="68" y="25"/>
                    </a:cubicBezTo>
                    <a:cubicBezTo>
                      <a:pt x="83" y="25"/>
                      <a:pt x="83" y="15"/>
                      <a:pt x="98" y="15"/>
                    </a:cubicBezTo>
                    <a:cubicBezTo>
                      <a:pt x="113" y="15"/>
                      <a:pt x="113" y="25"/>
                      <a:pt x="128" y="25"/>
                    </a:cubicBezTo>
                    <a:cubicBezTo>
                      <a:pt x="143" y="25"/>
                      <a:pt x="143" y="15"/>
                      <a:pt x="158" y="15"/>
                    </a:cubicBezTo>
                    <a:cubicBezTo>
                      <a:pt x="173" y="15"/>
                      <a:pt x="173" y="25"/>
                      <a:pt x="188" y="25"/>
                    </a:cubicBezTo>
                    <a:cubicBezTo>
                      <a:pt x="203" y="25"/>
                      <a:pt x="203" y="15"/>
                      <a:pt x="218" y="15"/>
                    </a:cubicBezTo>
                    <a:cubicBezTo>
                      <a:pt x="233" y="15"/>
                      <a:pt x="233" y="25"/>
                      <a:pt x="248" y="25"/>
                    </a:cubicBezTo>
                    <a:cubicBezTo>
                      <a:pt x="263" y="25"/>
                      <a:pt x="263" y="15"/>
                      <a:pt x="278" y="15"/>
                    </a:cubicBezTo>
                    <a:cubicBezTo>
                      <a:pt x="293" y="15"/>
                      <a:pt x="293" y="25"/>
                      <a:pt x="308" y="25"/>
                    </a:cubicBezTo>
                    <a:cubicBezTo>
                      <a:pt x="323" y="25"/>
                      <a:pt x="323" y="15"/>
                      <a:pt x="338" y="15"/>
                    </a:cubicBezTo>
                    <a:cubicBezTo>
                      <a:pt x="353" y="15"/>
                      <a:pt x="353" y="25"/>
                      <a:pt x="369" y="25"/>
                    </a:cubicBezTo>
                    <a:cubicBezTo>
                      <a:pt x="384" y="25"/>
                      <a:pt x="384" y="15"/>
                      <a:pt x="399" y="15"/>
                    </a:cubicBezTo>
                    <a:cubicBezTo>
                      <a:pt x="414" y="15"/>
                      <a:pt x="414" y="25"/>
                      <a:pt x="429" y="25"/>
                    </a:cubicBezTo>
                    <a:cubicBezTo>
                      <a:pt x="444" y="25"/>
                      <a:pt x="444" y="15"/>
                      <a:pt x="459" y="15"/>
                    </a:cubicBezTo>
                    <a:cubicBezTo>
                      <a:pt x="474" y="15"/>
                      <a:pt x="474" y="25"/>
                      <a:pt x="489" y="25"/>
                    </a:cubicBezTo>
                    <a:cubicBezTo>
                      <a:pt x="504" y="25"/>
                      <a:pt x="504" y="15"/>
                      <a:pt x="519" y="15"/>
                    </a:cubicBezTo>
                    <a:cubicBezTo>
                      <a:pt x="534" y="15"/>
                      <a:pt x="534" y="25"/>
                      <a:pt x="549" y="25"/>
                    </a:cubicBezTo>
                    <a:cubicBezTo>
                      <a:pt x="564" y="25"/>
                      <a:pt x="564" y="15"/>
                      <a:pt x="579" y="15"/>
                    </a:cubicBezTo>
                    <a:cubicBezTo>
                      <a:pt x="590" y="15"/>
                      <a:pt x="593" y="20"/>
                      <a:pt x="599" y="23"/>
                    </a:cubicBezTo>
                    <a:lnTo>
                      <a:pt x="599" y="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6" name="Freeform 163"/>
              <p:cNvSpPr>
                <a:spLocks/>
              </p:cNvSpPr>
              <p:nvPr/>
            </p:nvSpPr>
            <p:spPr bwMode="auto">
              <a:xfrm>
                <a:off x="1944836" y="3746649"/>
                <a:ext cx="2201863" cy="92075"/>
              </a:xfrm>
              <a:custGeom>
                <a:avLst/>
                <a:gdLst/>
                <a:ahLst/>
                <a:cxnLst>
                  <a:cxn ang="0">
                    <a:pos x="599" y="7"/>
                  </a:cxn>
                  <a:cxn ang="0">
                    <a:pos x="579" y="0"/>
                  </a:cxn>
                  <a:cxn ang="0">
                    <a:pos x="549" y="9"/>
                  </a:cxn>
                  <a:cxn ang="0">
                    <a:pos x="519" y="0"/>
                  </a:cxn>
                  <a:cxn ang="0">
                    <a:pos x="489" y="9"/>
                  </a:cxn>
                  <a:cxn ang="0">
                    <a:pos x="459" y="0"/>
                  </a:cxn>
                  <a:cxn ang="0">
                    <a:pos x="429" y="9"/>
                  </a:cxn>
                  <a:cxn ang="0">
                    <a:pos x="399" y="0"/>
                  </a:cxn>
                  <a:cxn ang="0">
                    <a:pos x="368" y="9"/>
                  </a:cxn>
                  <a:cxn ang="0">
                    <a:pos x="338" y="0"/>
                  </a:cxn>
                  <a:cxn ang="0">
                    <a:pos x="308" y="9"/>
                  </a:cxn>
                  <a:cxn ang="0">
                    <a:pos x="278" y="0"/>
                  </a:cxn>
                  <a:cxn ang="0">
                    <a:pos x="248" y="9"/>
                  </a:cxn>
                  <a:cxn ang="0">
                    <a:pos x="218" y="0"/>
                  </a:cxn>
                  <a:cxn ang="0">
                    <a:pos x="188" y="9"/>
                  </a:cxn>
                  <a:cxn ang="0">
                    <a:pos x="158" y="0"/>
                  </a:cxn>
                  <a:cxn ang="0">
                    <a:pos x="128" y="9"/>
                  </a:cxn>
                  <a:cxn ang="0">
                    <a:pos x="98" y="0"/>
                  </a:cxn>
                  <a:cxn ang="0">
                    <a:pos x="68" y="9"/>
                  </a:cxn>
                  <a:cxn ang="0">
                    <a:pos x="38" y="0"/>
                  </a:cxn>
                  <a:cxn ang="0">
                    <a:pos x="8" y="9"/>
                  </a:cxn>
                  <a:cxn ang="0">
                    <a:pos x="0" y="8"/>
                  </a:cxn>
                  <a:cxn ang="0">
                    <a:pos x="0" y="24"/>
                  </a:cxn>
                  <a:cxn ang="0">
                    <a:pos x="8" y="25"/>
                  </a:cxn>
                  <a:cxn ang="0">
                    <a:pos x="38" y="15"/>
                  </a:cxn>
                  <a:cxn ang="0">
                    <a:pos x="68" y="25"/>
                  </a:cxn>
                  <a:cxn ang="0">
                    <a:pos x="98" y="15"/>
                  </a:cxn>
                  <a:cxn ang="0">
                    <a:pos x="128" y="25"/>
                  </a:cxn>
                  <a:cxn ang="0">
                    <a:pos x="158" y="15"/>
                  </a:cxn>
                  <a:cxn ang="0">
                    <a:pos x="188" y="25"/>
                  </a:cxn>
                  <a:cxn ang="0">
                    <a:pos x="218" y="15"/>
                  </a:cxn>
                  <a:cxn ang="0">
                    <a:pos x="248" y="25"/>
                  </a:cxn>
                  <a:cxn ang="0">
                    <a:pos x="278" y="15"/>
                  </a:cxn>
                  <a:cxn ang="0">
                    <a:pos x="308" y="25"/>
                  </a:cxn>
                  <a:cxn ang="0">
                    <a:pos x="338" y="15"/>
                  </a:cxn>
                  <a:cxn ang="0">
                    <a:pos x="369" y="25"/>
                  </a:cxn>
                  <a:cxn ang="0">
                    <a:pos x="399" y="15"/>
                  </a:cxn>
                  <a:cxn ang="0">
                    <a:pos x="429" y="25"/>
                  </a:cxn>
                  <a:cxn ang="0">
                    <a:pos x="459" y="15"/>
                  </a:cxn>
                  <a:cxn ang="0">
                    <a:pos x="489" y="25"/>
                  </a:cxn>
                  <a:cxn ang="0">
                    <a:pos x="519" y="15"/>
                  </a:cxn>
                  <a:cxn ang="0">
                    <a:pos x="549" y="25"/>
                  </a:cxn>
                  <a:cxn ang="0">
                    <a:pos x="579" y="15"/>
                  </a:cxn>
                  <a:cxn ang="0">
                    <a:pos x="599" y="23"/>
                  </a:cxn>
                  <a:cxn ang="0">
                    <a:pos x="599" y="7"/>
                  </a:cxn>
                </a:cxnLst>
                <a:rect l="0" t="0" r="r" b="b"/>
                <a:pathLst>
                  <a:path w="599" h="25">
                    <a:moveTo>
                      <a:pt x="599" y="7"/>
                    </a:moveTo>
                    <a:cubicBezTo>
                      <a:pt x="593" y="4"/>
                      <a:pt x="590" y="0"/>
                      <a:pt x="579" y="0"/>
                    </a:cubicBezTo>
                    <a:cubicBezTo>
                      <a:pt x="564" y="0"/>
                      <a:pt x="564" y="9"/>
                      <a:pt x="549" y="9"/>
                    </a:cubicBezTo>
                    <a:cubicBezTo>
                      <a:pt x="534" y="9"/>
                      <a:pt x="534" y="0"/>
                      <a:pt x="519" y="0"/>
                    </a:cubicBezTo>
                    <a:cubicBezTo>
                      <a:pt x="504" y="0"/>
                      <a:pt x="504" y="9"/>
                      <a:pt x="489" y="9"/>
                    </a:cubicBezTo>
                    <a:cubicBezTo>
                      <a:pt x="474" y="9"/>
                      <a:pt x="474" y="0"/>
                      <a:pt x="459" y="0"/>
                    </a:cubicBezTo>
                    <a:cubicBezTo>
                      <a:pt x="444" y="0"/>
                      <a:pt x="444" y="9"/>
                      <a:pt x="429" y="9"/>
                    </a:cubicBezTo>
                    <a:cubicBezTo>
                      <a:pt x="414" y="9"/>
                      <a:pt x="414" y="0"/>
                      <a:pt x="399" y="0"/>
                    </a:cubicBezTo>
                    <a:cubicBezTo>
                      <a:pt x="384" y="0"/>
                      <a:pt x="384" y="9"/>
                      <a:pt x="368" y="9"/>
                    </a:cubicBezTo>
                    <a:cubicBezTo>
                      <a:pt x="353" y="9"/>
                      <a:pt x="353" y="0"/>
                      <a:pt x="338" y="0"/>
                    </a:cubicBezTo>
                    <a:cubicBezTo>
                      <a:pt x="323" y="0"/>
                      <a:pt x="323" y="9"/>
                      <a:pt x="308" y="9"/>
                    </a:cubicBezTo>
                    <a:cubicBezTo>
                      <a:pt x="293" y="9"/>
                      <a:pt x="293" y="0"/>
                      <a:pt x="278" y="0"/>
                    </a:cubicBezTo>
                    <a:cubicBezTo>
                      <a:pt x="263" y="0"/>
                      <a:pt x="263" y="9"/>
                      <a:pt x="248" y="9"/>
                    </a:cubicBezTo>
                    <a:cubicBezTo>
                      <a:pt x="233" y="9"/>
                      <a:pt x="233" y="0"/>
                      <a:pt x="218" y="0"/>
                    </a:cubicBezTo>
                    <a:cubicBezTo>
                      <a:pt x="203" y="0"/>
                      <a:pt x="203" y="9"/>
                      <a:pt x="188" y="9"/>
                    </a:cubicBezTo>
                    <a:cubicBezTo>
                      <a:pt x="173" y="9"/>
                      <a:pt x="173" y="0"/>
                      <a:pt x="158" y="0"/>
                    </a:cubicBezTo>
                    <a:cubicBezTo>
                      <a:pt x="143" y="0"/>
                      <a:pt x="143" y="9"/>
                      <a:pt x="128" y="9"/>
                    </a:cubicBezTo>
                    <a:cubicBezTo>
                      <a:pt x="113" y="9"/>
                      <a:pt x="113" y="0"/>
                      <a:pt x="98" y="0"/>
                    </a:cubicBezTo>
                    <a:cubicBezTo>
                      <a:pt x="83" y="0"/>
                      <a:pt x="83" y="9"/>
                      <a:pt x="68" y="9"/>
                    </a:cubicBezTo>
                    <a:cubicBezTo>
                      <a:pt x="53" y="9"/>
                      <a:pt x="53" y="0"/>
                      <a:pt x="38" y="0"/>
                    </a:cubicBezTo>
                    <a:cubicBezTo>
                      <a:pt x="23" y="0"/>
                      <a:pt x="23" y="9"/>
                      <a:pt x="8" y="9"/>
                    </a:cubicBezTo>
                    <a:cubicBezTo>
                      <a:pt x="4" y="9"/>
                      <a:pt x="2" y="9"/>
                      <a:pt x="0" y="8"/>
                    </a:cubicBezTo>
                    <a:cubicBezTo>
                      <a:pt x="0" y="24"/>
                      <a:pt x="0" y="24"/>
                      <a:pt x="0" y="24"/>
                    </a:cubicBezTo>
                    <a:cubicBezTo>
                      <a:pt x="2" y="24"/>
                      <a:pt x="4" y="25"/>
                      <a:pt x="8" y="25"/>
                    </a:cubicBezTo>
                    <a:cubicBezTo>
                      <a:pt x="23" y="25"/>
                      <a:pt x="23" y="15"/>
                      <a:pt x="38" y="15"/>
                    </a:cubicBezTo>
                    <a:cubicBezTo>
                      <a:pt x="53" y="15"/>
                      <a:pt x="53" y="25"/>
                      <a:pt x="68" y="25"/>
                    </a:cubicBezTo>
                    <a:cubicBezTo>
                      <a:pt x="83" y="25"/>
                      <a:pt x="83" y="15"/>
                      <a:pt x="98" y="15"/>
                    </a:cubicBezTo>
                    <a:cubicBezTo>
                      <a:pt x="113" y="15"/>
                      <a:pt x="113" y="25"/>
                      <a:pt x="128" y="25"/>
                    </a:cubicBezTo>
                    <a:cubicBezTo>
                      <a:pt x="143" y="25"/>
                      <a:pt x="143" y="15"/>
                      <a:pt x="158" y="15"/>
                    </a:cubicBezTo>
                    <a:cubicBezTo>
                      <a:pt x="173" y="15"/>
                      <a:pt x="173" y="25"/>
                      <a:pt x="188" y="25"/>
                    </a:cubicBezTo>
                    <a:cubicBezTo>
                      <a:pt x="203" y="25"/>
                      <a:pt x="203" y="15"/>
                      <a:pt x="218" y="15"/>
                    </a:cubicBezTo>
                    <a:cubicBezTo>
                      <a:pt x="233" y="15"/>
                      <a:pt x="233" y="25"/>
                      <a:pt x="248" y="25"/>
                    </a:cubicBezTo>
                    <a:cubicBezTo>
                      <a:pt x="263" y="25"/>
                      <a:pt x="263" y="15"/>
                      <a:pt x="278" y="15"/>
                    </a:cubicBezTo>
                    <a:cubicBezTo>
                      <a:pt x="293" y="15"/>
                      <a:pt x="293" y="25"/>
                      <a:pt x="308" y="25"/>
                    </a:cubicBezTo>
                    <a:cubicBezTo>
                      <a:pt x="323" y="25"/>
                      <a:pt x="323" y="15"/>
                      <a:pt x="338" y="15"/>
                    </a:cubicBezTo>
                    <a:cubicBezTo>
                      <a:pt x="353" y="15"/>
                      <a:pt x="353" y="25"/>
                      <a:pt x="369" y="25"/>
                    </a:cubicBezTo>
                    <a:cubicBezTo>
                      <a:pt x="384" y="25"/>
                      <a:pt x="384" y="15"/>
                      <a:pt x="399" y="15"/>
                    </a:cubicBezTo>
                    <a:cubicBezTo>
                      <a:pt x="414" y="15"/>
                      <a:pt x="414" y="25"/>
                      <a:pt x="429" y="25"/>
                    </a:cubicBezTo>
                    <a:cubicBezTo>
                      <a:pt x="444" y="25"/>
                      <a:pt x="444" y="15"/>
                      <a:pt x="459" y="15"/>
                    </a:cubicBezTo>
                    <a:cubicBezTo>
                      <a:pt x="474" y="15"/>
                      <a:pt x="474" y="25"/>
                      <a:pt x="489" y="25"/>
                    </a:cubicBezTo>
                    <a:cubicBezTo>
                      <a:pt x="504" y="25"/>
                      <a:pt x="504" y="15"/>
                      <a:pt x="519" y="15"/>
                    </a:cubicBezTo>
                    <a:cubicBezTo>
                      <a:pt x="534" y="15"/>
                      <a:pt x="534" y="25"/>
                      <a:pt x="549" y="25"/>
                    </a:cubicBezTo>
                    <a:cubicBezTo>
                      <a:pt x="564" y="25"/>
                      <a:pt x="564" y="15"/>
                      <a:pt x="579" y="15"/>
                    </a:cubicBezTo>
                    <a:cubicBezTo>
                      <a:pt x="590" y="15"/>
                      <a:pt x="593" y="20"/>
                      <a:pt x="599" y="23"/>
                    </a:cubicBezTo>
                    <a:lnTo>
                      <a:pt x="599" y="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64" name="Rectangle 263"/>
            <p:cNvSpPr/>
            <p:nvPr/>
          </p:nvSpPr>
          <p:spPr>
            <a:xfrm flipH="1">
              <a:off x="0" y="3790950"/>
              <a:ext cx="9144000" cy="13525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2" name="Group 7"/>
          <p:cNvGrpSpPr/>
          <p:nvPr/>
        </p:nvGrpSpPr>
        <p:grpSpPr>
          <a:xfrm>
            <a:off x="8280400" y="514350"/>
            <a:ext cx="330200" cy="330200"/>
            <a:chOff x="8458200" y="361950"/>
            <a:chExt cx="406400" cy="406400"/>
          </a:xfrm>
        </p:grpSpPr>
        <p:sp>
          <p:nvSpPr>
            <p:cNvPr id="10" name="Oval 216"/>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1" name="Oval 217"/>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37</a:t>
              </a:r>
              <a:endParaRPr lang="en-US" sz="1200" dirty="0">
                <a:solidFill>
                  <a:schemeClr val="tx1">
                    <a:lumMod val="50000"/>
                    <a:lumOff val="50000"/>
                  </a:schemeClr>
                </a:solidFill>
              </a:endParaRPr>
            </a:p>
          </p:txBody>
        </p:sp>
      </p:grpSp>
      <p:grpSp>
        <p:nvGrpSpPr>
          <p:cNvPr id="223" name="Group 222"/>
          <p:cNvGrpSpPr/>
          <p:nvPr/>
        </p:nvGrpSpPr>
        <p:grpSpPr>
          <a:xfrm>
            <a:off x="2278555" y="374002"/>
            <a:ext cx="4297680" cy="4297680"/>
            <a:chOff x="2200586" y="374002"/>
            <a:chExt cx="4297680" cy="4297680"/>
          </a:xfrm>
        </p:grpSpPr>
        <p:sp>
          <p:nvSpPr>
            <p:cNvPr id="457" name="Oval 456"/>
            <p:cNvSpPr/>
            <p:nvPr/>
          </p:nvSpPr>
          <p:spPr>
            <a:xfrm>
              <a:off x="2200586" y="374002"/>
              <a:ext cx="4297680" cy="429768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3" name="Freeform 45"/>
            <p:cNvSpPr>
              <a:spLocks/>
            </p:cNvSpPr>
            <p:nvPr/>
          </p:nvSpPr>
          <p:spPr bwMode="auto">
            <a:xfrm>
              <a:off x="2393704" y="2207226"/>
              <a:ext cx="108245" cy="87551"/>
            </a:xfrm>
            <a:custGeom>
              <a:avLst/>
              <a:gdLst/>
              <a:ahLst/>
              <a:cxnLst>
                <a:cxn ang="0">
                  <a:pos x="15" y="0"/>
                </a:cxn>
                <a:cxn ang="0">
                  <a:pos x="15" y="23"/>
                </a:cxn>
                <a:cxn ang="0">
                  <a:pos x="15" y="0"/>
                </a:cxn>
              </a:cxnLst>
              <a:rect l="0" t="0" r="r" b="b"/>
              <a:pathLst>
                <a:path w="29" h="23">
                  <a:moveTo>
                    <a:pt x="15" y="0"/>
                  </a:moveTo>
                  <a:cubicBezTo>
                    <a:pt x="0" y="0"/>
                    <a:pt x="0" y="23"/>
                    <a:pt x="15" y="23"/>
                  </a:cubicBezTo>
                  <a:cubicBezTo>
                    <a:pt x="29" y="23"/>
                    <a:pt x="29" y="0"/>
                    <a:pt x="15"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8" name="Freeform 50"/>
            <p:cNvSpPr>
              <a:spLocks/>
            </p:cNvSpPr>
            <p:nvPr/>
          </p:nvSpPr>
          <p:spPr bwMode="auto">
            <a:xfrm>
              <a:off x="2419174" y="2046450"/>
              <a:ext cx="60490" cy="44572"/>
            </a:xfrm>
            <a:custGeom>
              <a:avLst/>
              <a:gdLst/>
              <a:ahLst/>
              <a:cxnLst>
                <a:cxn ang="0">
                  <a:pos x="8" y="0"/>
                </a:cxn>
                <a:cxn ang="0">
                  <a:pos x="8" y="12"/>
                </a:cxn>
                <a:cxn ang="0">
                  <a:pos x="8" y="0"/>
                </a:cxn>
              </a:cxnLst>
              <a:rect l="0" t="0" r="r" b="b"/>
              <a:pathLst>
                <a:path w="16" h="12">
                  <a:moveTo>
                    <a:pt x="8" y="0"/>
                  </a:moveTo>
                  <a:cubicBezTo>
                    <a:pt x="0" y="0"/>
                    <a:pt x="0" y="12"/>
                    <a:pt x="8" y="12"/>
                  </a:cubicBezTo>
                  <a:cubicBezTo>
                    <a:pt x="16" y="12"/>
                    <a:pt x="16" y="0"/>
                    <a:pt x="8"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9" name="Freeform 51"/>
            <p:cNvSpPr>
              <a:spLocks/>
            </p:cNvSpPr>
            <p:nvPr/>
          </p:nvSpPr>
          <p:spPr bwMode="auto">
            <a:xfrm>
              <a:off x="2408031" y="2148328"/>
              <a:ext cx="60490" cy="47755"/>
            </a:xfrm>
            <a:custGeom>
              <a:avLst/>
              <a:gdLst/>
              <a:ahLst/>
              <a:cxnLst>
                <a:cxn ang="0">
                  <a:pos x="8" y="0"/>
                </a:cxn>
                <a:cxn ang="0">
                  <a:pos x="8" y="13"/>
                </a:cxn>
                <a:cxn ang="0">
                  <a:pos x="8" y="0"/>
                </a:cxn>
              </a:cxnLst>
              <a:rect l="0" t="0" r="r" b="b"/>
              <a:pathLst>
                <a:path w="16" h="13">
                  <a:moveTo>
                    <a:pt x="8" y="0"/>
                  </a:moveTo>
                  <a:cubicBezTo>
                    <a:pt x="0" y="0"/>
                    <a:pt x="0" y="13"/>
                    <a:pt x="8" y="13"/>
                  </a:cubicBezTo>
                  <a:cubicBezTo>
                    <a:pt x="16" y="13"/>
                    <a:pt x="16" y="0"/>
                    <a:pt x="8"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0" name="Freeform 72"/>
            <p:cNvSpPr>
              <a:spLocks/>
            </p:cNvSpPr>
            <p:nvPr/>
          </p:nvSpPr>
          <p:spPr bwMode="auto">
            <a:xfrm>
              <a:off x="2393704" y="2864657"/>
              <a:ext cx="90735" cy="66857"/>
            </a:xfrm>
            <a:custGeom>
              <a:avLst/>
              <a:gdLst/>
              <a:ahLst/>
              <a:cxnLst>
                <a:cxn ang="0">
                  <a:pos x="12" y="0"/>
                </a:cxn>
                <a:cxn ang="0">
                  <a:pos x="12" y="18"/>
                </a:cxn>
                <a:cxn ang="0">
                  <a:pos x="12" y="0"/>
                </a:cxn>
              </a:cxnLst>
              <a:rect l="0" t="0" r="r" b="b"/>
              <a:pathLst>
                <a:path w="24" h="18">
                  <a:moveTo>
                    <a:pt x="12" y="0"/>
                  </a:moveTo>
                  <a:cubicBezTo>
                    <a:pt x="0" y="0"/>
                    <a:pt x="0" y="18"/>
                    <a:pt x="12" y="18"/>
                  </a:cubicBezTo>
                  <a:cubicBezTo>
                    <a:pt x="24" y="18"/>
                    <a:pt x="24" y="0"/>
                    <a:pt x="12"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1" name="Freeform 73"/>
            <p:cNvSpPr>
              <a:spLocks/>
            </p:cNvSpPr>
            <p:nvPr/>
          </p:nvSpPr>
          <p:spPr bwMode="auto">
            <a:xfrm>
              <a:off x="2366643" y="2539921"/>
              <a:ext cx="90735" cy="71633"/>
            </a:xfrm>
            <a:custGeom>
              <a:avLst/>
              <a:gdLst/>
              <a:ahLst/>
              <a:cxnLst>
                <a:cxn ang="0">
                  <a:pos x="12" y="0"/>
                </a:cxn>
                <a:cxn ang="0">
                  <a:pos x="12" y="19"/>
                </a:cxn>
                <a:cxn ang="0">
                  <a:pos x="12" y="0"/>
                </a:cxn>
              </a:cxnLst>
              <a:rect l="0" t="0" r="r" b="b"/>
              <a:pathLst>
                <a:path w="24" h="19">
                  <a:moveTo>
                    <a:pt x="12" y="0"/>
                  </a:moveTo>
                  <a:cubicBezTo>
                    <a:pt x="0" y="0"/>
                    <a:pt x="0" y="19"/>
                    <a:pt x="12" y="19"/>
                  </a:cubicBezTo>
                  <a:cubicBezTo>
                    <a:pt x="24" y="19"/>
                    <a:pt x="24" y="0"/>
                    <a:pt x="12"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079" name="Freeform 31"/>
          <p:cNvSpPr>
            <a:spLocks/>
          </p:cNvSpPr>
          <p:nvPr/>
        </p:nvSpPr>
        <p:spPr bwMode="auto">
          <a:xfrm>
            <a:off x="2419174" y="2608370"/>
            <a:ext cx="362940" cy="323144"/>
          </a:xfrm>
          <a:custGeom>
            <a:avLst/>
            <a:gdLst/>
            <a:ahLst/>
            <a:cxnLst>
              <a:cxn ang="0">
                <a:pos x="72" y="0"/>
              </a:cxn>
              <a:cxn ang="0">
                <a:pos x="48" y="26"/>
              </a:cxn>
              <a:cxn ang="0">
                <a:pos x="48" y="26"/>
              </a:cxn>
              <a:cxn ang="0">
                <a:pos x="48" y="26"/>
              </a:cxn>
              <a:cxn ang="0">
                <a:pos x="24" y="0"/>
              </a:cxn>
              <a:cxn ang="0">
                <a:pos x="0" y="27"/>
              </a:cxn>
              <a:cxn ang="0">
                <a:pos x="0" y="29"/>
              </a:cxn>
              <a:cxn ang="0">
                <a:pos x="48" y="86"/>
              </a:cxn>
              <a:cxn ang="0">
                <a:pos x="96" y="29"/>
              </a:cxn>
              <a:cxn ang="0">
                <a:pos x="96" y="27"/>
              </a:cxn>
              <a:cxn ang="0">
                <a:pos x="72" y="0"/>
              </a:cxn>
            </a:cxnLst>
            <a:rect l="0" t="0" r="r" b="b"/>
            <a:pathLst>
              <a:path w="96" h="86">
                <a:moveTo>
                  <a:pt x="72" y="0"/>
                </a:moveTo>
                <a:cubicBezTo>
                  <a:pt x="59" y="0"/>
                  <a:pt x="48" y="12"/>
                  <a:pt x="48" y="26"/>
                </a:cubicBezTo>
                <a:cubicBezTo>
                  <a:pt x="48" y="26"/>
                  <a:pt x="48" y="26"/>
                  <a:pt x="48" y="26"/>
                </a:cubicBezTo>
                <a:cubicBezTo>
                  <a:pt x="48" y="26"/>
                  <a:pt x="48" y="26"/>
                  <a:pt x="48" y="26"/>
                </a:cubicBezTo>
                <a:cubicBezTo>
                  <a:pt x="48" y="12"/>
                  <a:pt x="37" y="0"/>
                  <a:pt x="24" y="0"/>
                </a:cubicBezTo>
                <a:cubicBezTo>
                  <a:pt x="11" y="0"/>
                  <a:pt x="0" y="12"/>
                  <a:pt x="0" y="27"/>
                </a:cubicBezTo>
                <a:cubicBezTo>
                  <a:pt x="0" y="27"/>
                  <a:pt x="0" y="28"/>
                  <a:pt x="0" y="29"/>
                </a:cubicBezTo>
                <a:cubicBezTo>
                  <a:pt x="0" y="60"/>
                  <a:pt x="48" y="86"/>
                  <a:pt x="48" y="86"/>
                </a:cubicBezTo>
                <a:cubicBezTo>
                  <a:pt x="48" y="86"/>
                  <a:pt x="96" y="60"/>
                  <a:pt x="96" y="29"/>
                </a:cubicBezTo>
                <a:cubicBezTo>
                  <a:pt x="96" y="28"/>
                  <a:pt x="96" y="27"/>
                  <a:pt x="96" y="27"/>
                </a:cubicBezTo>
                <a:cubicBezTo>
                  <a:pt x="96" y="12"/>
                  <a:pt x="85" y="0"/>
                  <a:pt x="72"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2" name="Freeform 44"/>
          <p:cNvSpPr>
            <a:spLocks/>
          </p:cNvSpPr>
          <p:nvPr/>
        </p:nvSpPr>
        <p:spPr bwMode="auto">
          <a:xfrm>
            <a:off x="2366643" y="2325023"/>
            <a:ext cx="267429" cy="211715"/>
          </a:xfrm>
          <a:custGeom>
            <a:avLst/>
            <a:gdLst/>
            <a:ahLst/>
            <a:cxnLst>
              <a:cxn ang="0">
                <a:pos x="35" y="0"/>
              </a:cxn>
              <a:cxn ang="0">
                <a:pos x="35" y="56"/>
              </a:cxn>
              <a:cxn ang="0">
                <a:pos x="35" y="0"/>
              </a:cxn>
            </a:cxnLst>
            <a:rect l="0" t="0" r="r" b="b"/>
            <a:pathLst>
              <a:path w="71" h="56">
                <a:moveTo>
                  <a:pt x="35" y="0"/>
                </a:moveTo>
                <a:cubicBezTo>
                  <a:pt x="0" y="0"/>
                  <a:pt x="0" y="56"/>
                  <a:pt x="35" y="56"/>
                </a:cubicBezTo>
                <a:cubicBezTo>
                  <a:pt x="71" y="56"/>
                  <a:pt x="71" y="0"/>
                  <a:pt x="35"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5" name="Freeform 67"/>
          <p:cNvSpPr>
            <a:spLocks/>
          </p:cNvSpPr>
          <p:nvPr/>
        </p:nvSpPr>
        <p:spPr bwMode="auto">
          <a:xfrm>
            <a:off x="2412806" y="2939473"/>
            <a:ext cx="187837" cy="146449"/>
          </a:xfrm>
          <a:custGeom>
            <a:avLst/>
            <a:gdLst/>
            <a:ahLst/>
            <a:cxnLst>
              <a:cxn ang="0">
                <a:pos x="25" y="0"/>
              </a:cxn>
              <a:cxn ang="0">
                <a:pos x="25" y="39"/>
              </a:cxn>
              <a:cxn ang="0">
                <a:pos x="25" y="0"/>
              </a:cxn>
            </a:cxnLst>
            <a:rect l="0" t="0" r="r" b="b"/>
            <a:pathLst>
              <a:path w="50" h="39">
                <a:moveTo>
                  <a:pt x="25" y="0"/>
                </a:moveTo>
                <a:cubicBezTo>
                  <a:pt x="0" y="0"/>
                  <a:pt x="0" y="39"/>
                  <a:pt x="25" y="39"/>
                </a:cubicBezTo>
                <a:cubicBezTo>
                  <a:pt x="50" y="39"/>
                  <a:pt x="50" y="0"/>
                  <a:pt x="25"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7" name="Rectangle 13"/>
          <p:cNvSpPr>
            <a:spLocks noChangeArrowheads="1"/>
          </p:cNvSpPr>
          <p:nvPr/>
        </p:nvSpPr>
        <p:spPr bwMode="auto">
          <a:xfrm>
            <a:off x="6405563" y="2487613"/>
            <a:ext cx="65088" cy="125413"/>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3" name="Freeform 5"/>
          <p:cNvSpPr>
            <a:spLocks/>
          </p:cNvSpPr>
          <p:nvPr/>
        </p:nvSpPr>
        <p:spPr bwMode="auto">
          <a:xfrm>
            <a:off x="5515305" y="2297961"/>
            <a:ext cx="585798" cy="875513"/>
          </a:xfrm>
          <a:custGeom>
            <a:avLst/>
            <a:gdLst/>
            <a:ahLst/>
            <a:cxnLst>
              <a:cxn ang="0">
                <a:pos x="149" y="191"/>
              </a:cxn>
              <a:cxn ang="0">
                <a:pos x="87" y="153"/>
              </a:cxn>
              <a:cxn ang="0">
                <a:pos x="74" y="123"/>
              </a:cxn>
              <a:cxn ang="0">
                <a:pos x="89" y="101"/>
              </a:cxn>
              <a:cxn ang="0">
                <a:pos x="92" y="38"/>
              </a:cxn>
              <a:cxn ang="0">
                <a:pos x="65" y="4"/>
              </a:cxn>
              <a:cxn ang="0">
                <a:pos x="47" y="1"/>
              </a:cxn>
              <a:cxn ang="0">
                <a:pos x="29" y="4"/>
              </a:cxn>
              <a:cxn ang="0">
                <a:pos x="1" y="38"/>
              </a:cxn>
              <a:cxn ang="0">
                <a:pos x="5" y="101"/>
              </a:cxn>
              <a:cxn ang="0">
                <a:pos x="19" y="123"/>
              </a:cxn>
              <a:cxn ang="0">
                <a:pos x="16" y="140"/>
              </a:cxn>
              <a:cxn ang="0">
                <a:pos x="44" y="153"/>
              </a:cxn>
              <a:cxn ang="0">
                <a:pos x="64" y="177"/>
              </a:cxn>
              <a:cxn ang="0">
                <a:pos x="71" y="230"/>
              </a:cxn>
              <a:cxn ang="0">
                <a:pos x="72" y="232"/>
              </a:cxn>
              <a:cxn ang="0">
                <a:pos x="155" y="232"/>
              </a:cxn>
              <a:cxn ang="0">
                <a:pos x="149" y="191"/>
              </a:cxn>
            </a:cxnLst>
            <a:rect l="0" t="0" r="r" b="b"/>
            <a:pathLst>
              <a:path w="155" h="232">
                <a:moveTo>
                  <a:pt x="149" y="191"/>
                </a:moveTo>
                <a:cubicBezTo>
                  <a:pt x="146" y="172"/>
                  <a:pt x="105" y="166"/>
                  <a:pt x="87" y="153"/>
                </a:cubicBezTo>
                <a:cubicBezTo>
                  <a:pt x="78" y="146"/>
                  <a:pt x="75" y="134"/>
                  <a:pt x="74" y="123"/>
                </a:cubicBezTo>
                <a:cubicBezTo>
                  <a:pt x="81" y="114"/>
                  <a:pt x="88" y="106"/>
                  <a:pt x="89" y="101"/>
                </a:cubicBezTo>
                <a:cubicBezTo>
                  <a:pt x="91" y="90"/>
                  <a:pt x="93" y="50"/>
                  <a:pt x="92" y="38"/>
                </a:cubicBezTo>
                <a:cubicBezTo>
                  <a:pt x="91" y="25"/>
                  <a:pt x="76" y="8"/>
                  <a:pt x="65" y="4"/>
                </a:cubicBezTo>
                <a:cubicBezTo>
                  <a:pt x="53" y="0"/>
                  <a:pt x="47" y="0"/>
                  <a:pt x="47" y="1"/>
                </a:cubicBezTo>
                <a:cubicBezTo>
                  <a:pt x="46" y="0"/>
                  <a:pt x="40" y="0"/>
                  <a:pt x="29" y="4"/>
                </a:cubicBezTo>
                <a:cubicBezTo>
                  <a:pt x="17" y="8"/>
                  <a:pt x="2" y="25"/>
                  <a:pt x="1" y="38"/>
                </a:cubicBezTo>
                <a:cubicBezTo>
                  <a:pt x="0" y="50"/>
                  <a:pt x="3" y="90"/>
                  <a:pt x="5" y="101"/>
                </a:cubicBezTo>
                <a:cubicBezTo>
                  <a:pt x="6" y="106"/>
                  <a:pt x="12" y="114"/>
                  <a:pt x="19" y="123"/>
                </a:cubicBezTo>
                <a:cubicBezTo>
                  <a:pt x="19" y="129"/>
                  <a:pt x="18" y="135"/>
                  <a:pt x="16" y="140"/>
                </a:cubicBezTo>
                <a:cubicBezTo>
                  <a:pt x="26" y="144"/>
                  <a:pt x="36" y="148"/>
                  <a:pt x="44" y="153"/>
                </a:cubicBezTo>
                <a:cubicBezTo>
                  <a:pt x="56" y="160"/>
                  <a:pt x="62" y="168"/>
                  <a:pt x="64" y="177"/>
                </a:cubicBezTo>
                <a:cubicBezTo>
                  <a:pt x="68" y="201"/>
                  <a:pt x="71" y="229"/>
                  <a:pt x="71" y="230"/>
                </a:cubicBezTo>
                <a:cubicBezTo>
                  <a:pt x="72" y="232"/>
                  <a:pt x="72" y="232"/>
                  <a:pt x="72" y="232"/>
                </a:cubicBezTo>
                <a:cubicBezTo>
                  <a:pt x="155" y="232"/>
                  <a:pt x="155" y="232"/>
                  <a:pt x="155" y="232"/>
                </a:cubicBezTo>
                <a:cubicBezTo>
                  <a:pt x="155" y="232"/>
                  <a:pt x="153" y="209"/>
                  <a:pt x="149" y="191"/>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4" name="Freeform 6"/>
          <p:cNvSpPr>
            <a:spLocks/>
          </p:cNvSpPr>
          <p:nvPr/>
        </p:nvSpPr>
        <p:spPr bwMode="auto">
          <a:xfrm>
            <a:off x="4701874" y="2046450"/>
            <a:ext cx="1055391" cy="1123840"/>
          </a:xfrm>
          <a:custGeom>
            <a:avLst/>
            <a:gdLst/>
            <a:ahLst/>
            <a:cxnLst>
              <a:cxn ang="0">
                <a:pos x="228" y="214"/>
              </a:cxn>
              <a:cxn ang="0">
                <a:pos x="192" y="197"/>
              </a:cxn>
              <a:cxn ang="0">
                <a:pos x="175" y="158"/>
              </a:cxn>
              <a:cxn ang="0">
                <a:pos x="194" y="129"/>
              </a:cxn>
              <a:cxn ang="0">
                <a:pos x="198" y="48"/>
              </a:cxn>
              <a:cxn ang="0">
                <a:pos x="163" y="4"/>
              </a:cxn>
              <a:cxn ang="0">
                <a:pos x="142" y="0"/>
              </a:cxn>
              <a:cxn ang="0">
                <a:pos x="140" y="0"/>
              </a:cxn>
              <a:cxn ang="0">
                <a:pos x="138" y="0"/>
              </a:cxn>
              <a:cxn ang="0">
                <a:pos x="117" y="4"/>
              </a:cxn>
              <a:cxn ang="0">
                <a:pos x="81" y="48"/>
              </a:cxn>
              <a:cxn ang="0">
                <a:pos x="86" y="129"/>
              </a:cxn>
              <a:cxn ang="0">
                <a:pos x="105" y="158"/>
              </a:cxn>
              <a:cxn ang="0">
                <a:pos x="88" y="197"/>
              </a:cxn>
              <a:cxn ang="0">
                <a:pos x="8" y="245"/>
              </a:cxn>
              <a:cxn ang="0">
                <a:pos x="0" y="298"/>
              </a:cxn>
              <a:cxn ang="0">
                <a:pos x="116" y="298"/>
              </a:cxn>
              <a:cxn ang="0">
                <a:pos x="140" y="298"/>
              </a:cxn>
              <a:cxn ang="0">
                <a:pos x="140" y="298"/>
              </a:cxn>
              <a:cxn ang="0">
                <a:pos x="154" y="298"/>
              </a:cxn>
              <a:cxn ang="0">
                <a:pos x="163" y="298"/>
              </a:cxn>
              <a:cxn ang="0">
                <a:pos x="280" y="298"/>
              </a:cxn>
              <a:cxn ang="0">
                <a:pos x="272" y="245"/>
              </a:cxn>
              <a:cxn ang="0">
                <a:pos x="228" y="214"/>
              </a:cxn>
            </a:cxnLst>
            <a:rect l="0" t="0" r="r" b="b"/>
            <a:pathLst>
              <a:path w="280" h="298">
                <a:moveTo>
                  <a:pt x="228" y="214"/>
                </a:moveTo>
                <a:cubicBezTo>
                  <a:pt x="214" y="209"/>
                  <a:pt x="201" y="203"/>
                  <a:pt x="192" y="197"/>
                </a:cubicBezTo>
                <a:cubicBezTo>
                  <a:pt x="181" y="188"/>
                  <a:pt x="177" y="172"/>
                  <a:pt x="175" y="158"/>
                </a:cubicBezTo>
                <a:cubicBezTo>
                  <a:pt x="184" y="147"/>
                  <a:pt x="193" y="136"/>
                  <a:pt x="194" y="129"/>
                </a:cubicBezTo>
                <a:cubicBezTo>
                  <a:pt x="197" y="116"/>
                  <a:pt x="200" y="64"/>
                  <a:pt x="198" y="48"/>
                </a:cubicBezTo>
                <a:cubicBezTo>
                  <a:pt x="197" y="31"/>
                  <a:pt x="178" y="10"/>
                  <a:pt x="163" y="4"/>
                </a:cubicBezTo>
                <a:cubicBezTo>
                  <a:pt x="152" y="1"/>
                  <a:pt x="145" y="0"/>
                  <a:pt x="142" y="0"/>
                </a:cubicBezTo>
                <a:cubicBezTo>
                  <a:pt x="141" y="0"/>
                  <a:pt x="140" y="0"/>
                  <a:pt x="140" y="0"/>
                </a:cubicBezTo>
                <a:cubicBezTo>
                  <a:pt x="140" y="0"/>
                  <a:pt x="139" y="0"/>
                  <a:pt x="138" y="0"/>
                </a:cubicBezTo>
                <a:cubicBezTo>
                  <a:pt x="135" y="0"/>
                  <a:pt x="128" y="1"/>
                  <a:pt x="117" y="4"/>
                </a:cubicBezTo>
                <a:cubicBezTo>
                  <a:pt x="102" y="10"/>
                  <a:pt x="83" y="31"/>
                  <a:pt x="81" y="48"/>
                </a:cubicBezTo>
                <a:cubicBezTo>
                  <a:pt x="80" y="64"/>
                  <a:pt x="83" y="116"/>
                  <a:pt x="86" y="129"/>
                </a:cubicBezTo>
                <a:cubicBezTo>
                  <a:pt x="87" y="136"/>
                  <a:pt x="95" y="147"/>
                  <a:pt x="105" y="158"/>
                </a:cubicBezTo>
                <a:cubicBezTo>
                  <a:pt x="103" y="172"/>
                  <a:pt x="99" y="188"/>
                  <a:pt x="88" y="197"/>
                </a:cubicBezTo>
                <a:cubicBezTo>
                  <a:pt x="65" y="214"/>
                  <a:pt x="12" y="222"/>
                  <a:pt x="8" y="245"/>
                </a:cubicBezTo>
                <a:cubicBezTo>
                  <a:pt x="3" y="269"/>
                  <a:pt x="0" y="298"/>
                  <a:pt x="0" y="298"/>
                </a:cubicBezTo>
                <a:cubicBezTo>
                  <a:pt x="116" y="298"/>
                  <a:pt x="116" y="298"/>
                  <a:pt x="116" y="298"/>
                </a:cubicBezTo>
                <a:cubicBezTo>
                  <a:pt x="140" y="298"/>
                  <a:pt x="140" y="298"/>
                  <a:pt x="140" y="298"/>
                </a:cubicBezTo>
                <a:cubicBezTo>
                  <a:pt x="140" y="298"/>
                  <a:pt x="140" y="298"/>
                  <a:pt x="140" y="298"/>
                </a:cubicBezTo>
                <a:cubicBezTo>
                  <a:pt x="154" y="298"/>
                  <a:pt x="154" y="298"/>
                  <a:pt x="154" y="298"/>
                </a:cubicBezTo>
                <a:cubicBezTo>
                  <a:pt x="163" y="298"/>
                  <a:pt x="163" y="298"/>
                  <a:pt x="163" y="298"/>
                </a:cubicBezTo>
                <a:cubicBezTo>
                  <a:pt x="280" y="298"/>
                  <a:pt x="280" y="298"/>
                  <a:pt x="280" y="298"/>
                </a:cubicBezTo>
                <a:cubicBezTo>
                  <a:pt x="280" y="298"/>
                  <a:pt x="277" y="269"/>
                  <a:pt x="272" y="245"/>
                </a:cubicBezTo>
                <a:cubicBezTo>
                  <a:pt x="269" y="231"/>
                  <a:pt x="249" y="222"/>
                  <a:pt x="228" y="214"/>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5" name="Freeform 7"/>
          <p:cNvSpPr>
            <a:spLocks/>
          </p:cNvSpPr>
          <p:nvPr/>
        </p:nvSpPr>
        <p:spPr bwMode="auto">
          <a:xfrm>
            <a:off x="3735626" y="3297637"/>
            <a:ext cx="495063" cy="57306"/>
          </a:xfrm>
          <a:custGeom>
            <a:avLst/>
            <a:gdLst/>
            <a:ahLst/>
            <a:cxnLst>
              <a:cxn ang="0">
                <a:pos x="98" y="0"/>
              </a:cxn>
              <a:cxn ang="0">
                <a:pos x="33" y="0"/>
              </a:cxn>
              <a:cxn ang="0">
                <a:pos x="23" y="8"/>
              </a:cxn>
              <a:cxn ang="0">
                <a:pos x="0" y="15"/>
              </a:cxn>
              <a:cxn ang="0">
                <a:pos x="0" y="15"/>
              </a:cxn>
              <a:cxn ang="0">
                <a:pos x="131" y="15"/>
              </a:cxn>
              <a:cxn ang="0">
                <a:pos x="131" y="15"/>
              </a:cxn>
              <a:cxn ang="0">
                <a:pos x="107" y="8"/>
              </a:cxn>
              <a:cxn ang="0">
                <a:pos x="98" y="0"/>
              </a:cxn>
            </a:cxnLst>
            <a:rect l="0" t="0" r="r" b="b"/>
            <a:pathLst>
              <a:path w="131" h="15">
                <a:moveTo>
                  <a:pt x="98" y="0"/>
                </a:moveTo>
                <a:cubicBezTo>
                  <a:pt x="33" y="0"/>
                  <a:pt x="33" y="0"/>
                  <a:pt x="33" y="0"/>
                </a:cubicBezTo>
                <a:cubicBezTo>
                  <a:pt x="32" y="4"/>
                  <a:pt x="29" y="6"/>
                  <a:pt x="23" y="8"/>
                </a:cubicBezTo>
                <a:cubicBezTo>
                  <a:pt x="0" y="15"/>
                  <a:pt x="0" y="15"/>
                  <a:pt x="0" y="15"/>
                </a:cubicBezTo>
                <a:cubicBezTo>
                  <a:pt x="0" y="15"/>
                  <a:pt x="0" y="15"/>
                  <a:pt x="0" y="15"/>
                </a:cubicBezTo>
                <a:cubicBezTo>
                  <a:pt x="131" y="15"/>
                  <a:pt x="131" y="15"/>
                  <a:pt x="131" y="15"/>
                </a:cubicBezTo>
                <a:cubicBezTo>
                  <a:pt x="131" y="15"/>
                  <a:pt x="131" y="15"/>
                  <a:pt x="131" y="15"/>
                </a:cubicBezTo>
                <a:cubicBezTo>
                  <a:pt x="131" y="15"/>
                  <a:pt x="131" y="15"/>
                  <a:pt x="107" y="8"/>
                </a:cubicBezTo>
                <a:cubicBezTo>
                  <a:pt x="102" y="6"/>
                  <a:pt x="99" y="4"/>
                  <a:pt x="98"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6" name="Rectangle 8"/>
          <p:cNvSpPr>
            <a:spLocks noChangeArrowheads="1"/>
          </p:cNvSpPr>
          <p:nvPr/>
        </p:nvSpPr>
        <p:spPr bwMode="auto">
          <a:xfrm>
            <a:off x="3735626" y="3374046"/>
            <a:ext cx="495063" cy="25469"/>
          </a:xfrm>
          <a:prstGeom prst="rect">
            <a:avLst/>
          </a:prstGeom>
          <a:solidFill>
            <a:srgbClr val="57494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7" name="Freeform 9"/>
          <p:cNvSpPr>
            <a:spLocks/>
          </p:cNvSpPr>
          <p:nvPr/>
        </p:nvSpPr>
        <p:spPr bwMode="auto">
          <a:xfrm>
            <a:off x="3823178" y="3195760"/>
            <a:ext cx="316776" cy="87551"/>
          </a:xfrm>
          <a:custGeom>
            <a:avLst/>
            <a:gdLst/>
            <a:ahLst/>
            <a:cxnLst>
              <a:cxn ang="0">
                <a:pos x="74" y="23"/>
              </a:cxn>
              <a:cxn ang="0">
                <a:pos x="84" y="0"/>
              </a:cxn>
              <a:cxn ang="0">
                <a:pos x="0" y="0"/>
              </a:cxn>
              <a:cxn ang="0">
                <a:pos x="11" y="23"/>
              </a:cxn>
              <a:cxn ang="0">
                <a:pos x="74" y="23"/>
              </a:cxn>
            </a:cxnLst>
            <a:rect l="0" t="0" r="r" b="b"/>
            <a:pathLst>
              <a:path w="84" h="23">
                <a:moveTo>
                  <a:pt x="74" y="23"/>
                </a:moveTo>
                <a:cubicBezTo>
                  <a:pt x="74" y="12"/>
                  <a:pt x="84" y="0"/>
                  <a:pt x="84" y="0"/>
                </a:cubicBezTo>
                <a:cubicBezTo>
                  <a:pt x="0" y="0"/>
                  <a:pt x="0" y="0"/>
                  <a:pt x="0" y="0"/>
                </a:cubicBezTo>
                <a:cubicBezTo>
                  <a:pt x="0" y="0"/>
                  <a:pt x="11" y="12"/>
                  <a:pt x="11" y="23"/>
                </a:cubicBezTo>
                <a:lnTo>
                  <a:pt x="74" y="23"/>
                </a:ln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8" name="Freeform 10"/>
          <p:cNvSpPr>
            <a:spLocks noEditPoints="1"/>
          </p:cNvSpPr>
          <p:nvPr/>
        </p:nvSpPr>
        <p:spPr bwMode="auto">
          <a:xfrm>
            <a:off x="3316972" y="2286818"/>
            <a:ext cx="1327596" cy="886655"/>
          </a:xfrm>
          <a:custGeom>
            <a:avLst/>
            <a:gdLst/>
            <a:ahLst/>
            <a:cxnLst>
              <a:cxn ang="0">
                <a:pos x="342" y="0"/>
              </a:cxn>
              <a:cxn ang="0">
                <a:pos x="11" y="0"/>
              </a:cxn>
              <a:cxn ang="0">
                <a:pos x="0" y="10"/>
              </a:cxn>
              <a:cxn ang="0">
                <a:pos x="0" y="224"/>
              </a:cxn>
              <a:cxn ang="0">
                <a:pos x="11" y="235"/>
              </a:cxn>
              <a:cxn ang="0">
                <a:pos x="342" y="235"/>
              </a:cxn>
              <a:cxn ang="0">
                <a:pos x="352" y="224"/>
              </a:cxn>
              <a:cxn ang="0">
                <a:pos x="352" y="10"/>
              </a:cxn>
              <a:cxn ang="0">
                <a:pos x="342" y="0"/>
              </a:cxn>
              <a:cxn ang="0">
                <a:pos x="343" y="204"/>
              </a:cxn>
              <a:cxn ang="0">
                <a:pos x="342" y="206"/>
              </a:cxn>
              <a:cxn ang="0">
                <a:pos x="13" y="206"/>
              </a:cxn>
              <a:cxn ang="0">
                <a:pos x="11" y="204"/>
              </a:cxn>
              <a:cxn ang="0">
                <a:pos x="11" y="12"/>
              </a:cxn>
              <a:cxn ang="0">
                <a:pos x="13" y="10"/>
              </a:cxn>
              <a:cxn ang="0">
                <a:pos x="342" y="10"/>
              </a:cxn>
              <a:cxn ang="0">
                <a:pos x="343" y="12"/>
              </a:cxn>
              <a:cxn ang="0">
                <a:pos x="343" y="204"/>
              </a:cxn>
            </a:cxnLst>
            <a:rect l="0" t="0" r="r" b="b"/>
            <a:pathLst>
              <a:path w="352" h="235">
                <a:moveTo>
                  <a:pt x="342" y="0"/>
                </a:moveTo>
                <a:cubicBezTo>
                  <a:pt x="11" y="0"/>
                  <a:pt x="11" y="0"/>
                  <a:pt x="11" y="0"/>
                </a:cubicBezTo>
                <a:cubicBezTo>
                  <a:pt x="5" y="0"/>
                  <a:pt x="0" y="5"/>
                  <a:pt x="0" y="10"/>
                </a:cubicBezTo>
                <a:cubicBezTo>
                  <a:pt x="0" y="224"/>
                  <a:pt x="0" y="224"/>
                  <a:pt x="0" y="224"/>
                </a:cubicBezTo>
                <a:cubicBezTo>
                  <a:pt x="0" y="230"/>
                  <a:pt x="5" y="235"/>
                  <a:pt x="11" y="235"/>
                </a:cubicBezTo>
                <a:cubicBezTo>
                  <a:pt x="342" y="235"/>
                  <a:pt x="342" y="235"/>
                  <a:pt x="342" y="235"/>
                </a:cubicBezTo>
                <a:cubicBezTo>
                  <a:pt x="347" y="235"/>
                  <a:pt x="352" y="230"/>
                  <a:pt x="352" y="224"/>
                </a:cubicBezTo>
                <a:cubicBezTo>
                  <a:pt x="352" y="10"/>
                  <a:pt x="352" y="10"/>
                  <a:pt x="352" y="10"/>
                </a:cubicBezTo>
                <a:cubicBezTo>
                  <a:pt x="352" y="5"/>
                  <a:pt x="347" y="0"/>
                  <a:pt x="342" y="0"/>
                </a:cubicBezTo>
                <a:close/>
                <a:moveTo>
                  <a:pt x="343" y="204"/>
                </a:moveTo>
                <a:cubicBezTo>
                  <a:pt x="343" y="205"/>
                  <a:pt x="343" y="206"/>
                  <a:pt x="342" y="206"/>
                </a:cubicBezTo>
                <a:cubicBezTo>
                  <a:pt x="13" y="206"/>
                  <a:pt x="13" y="206"/>
                  <a:pt x="13" y="206"/>
                </a:cubicBezTo>
                <a:cubicBezTo>
                  <a:pt x="12" y="206"/>
                  <a:pt x="11" y="205"/>
                  <a:pt x="11" y="204"/>
                </a:cubicBezTo>
                <a:cubicBezTo>
                  <a:pt x="11" y="12"/>
                  <a:pt x="11" y="12"/>
                  <a:pt x="11" y="12"/>
                </a:cubicBezTo>
                <a:cubicBezTo>
                  <a:pt x="11" y="11"/>
                  <a:pt x="12" y="10"/>
                  <a:pt x="13" y="10"/>
                </a:cubicBezTo>
                <a:cubicBezTo>
                  <a:pt x="342" y="10"/>
                  <a:pt x="342" y="10"/>
                  <a:pt x="342" y="10"/>
                </a:cubicBezTo>
                <a:cubicBezTo>
                  <a:pt x="343" y="10"/>
                  <a:pt x="343" y="11"/>
                  <a:pt x="343" y="12"/>
                </a:cubicBezTo>
                <a:lnTo>
                  <a:pt x="343" y="204"/>
                </a:ln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9" name="Freeform 11"/>
          <p:cNvSpPr>
            <a:spLocks noEditPoints="1"/>
          </p:cNvSpPr>
          <p:nvPr/>
        </p:nvSpPr>
        <p:spPr bwMode="auto">
          <a:xfrm>
            <a:off x="2630889" y="1611878"/>
            <a:ext cx="649471" cy="894615"/>
          </a:xfrm>
          <a:custGeom>
            <a:avLst/>
            <a:gdLst/>
            <a:ahLst/>
            <a:cxnLst>
              <a:cxn ang="0">
                <a:pos x="162" y="0"/>
              </a:cxn>
              <a:cxn ang="0">
                <a:pos x="11" y="0"/>
              </a:cxn>
              <a:cxn ang="0">
                <a:pos x="0" y="10"/>
              </a:cxn>
              <a:cxn ang="0">
                <a:pos x="0" y="227"/>
              </a:cxn>
              <a:cxn ang="0">
                <a:pos x="11" y="237"/>
              </a:cxn>
              <a:cxn ang="0">
                <a:pos x="162" y="237"/>
              </a:cxn>
              <a:cxn ang="0">
                <a:pos x="172" y="227"/>
              </a:cxn>
              <a:cxn ang="0">
                <a:pos x="172" y="10"/>
              </a:cxn>
              <a:cxn ang="0">
                <a:pos x="162" y="0"/>
              </a:cxn>
              <a:cxn ang="0">
                <a:pos x="158" y="215"/>
              </a:cxn>
              <a:cxn ang="0">
                <a:pos x="14" y="215"/>
              </a:cxn>
              <a:cxn ang="0">
                <a:pos x="14" y="16"/>
              </a:cxn>
              <a:cxn ang="0">
                <a:pos x="158" y="16"/>
              </a:cxn>
              <a:cxn ang="0">
                <a:pos x="158" y="215"/>
              </a:cxn>
            </a:cxnLst>
            <a:rect l="0" t="0" r="r" b="b"/>
            <a:pathLst>
              <a:path w="172" h="237">
                <a:moveTo>
                  <a:pt x="162" y="0"/>
                </a:moveTo>
                <a:cubicBezTo>
                  <a:pt x="11" y="0"/>
                  <a:pt x="11" y="0"/>
                  <a:pt x="11" y="0"/>
                </a:cubicBezTo>
                <a:cubicBezTo>
                  <a:pt x="5" y="0"/>
                  <a:pt x="0" y="4"/>
                  <a:pt x="0" y="10"/>
                </a:cubicBezTo>
                <a:cubicBezTo>
                  <a:pt x="0" y="227"/>
                  <a:pt x="0" y="227"/>
                  <a:pt x="0" y="227"/>
                </a:cubicBezTo>
                <a:cubicBezTo>
                  <a:pt x="0" y="233"/>
                  <a:pt x="5" y="237"/>
                  <a:pt x="11" y="237"/>
                </a:cubicBezTo>
                <a:cubicBezTo>
                  <a:pt x="162" y="237"/>
                  <a:pt x="162" y="237"/>
                  <a:pt x="162" y="237"/>
                </a:cubicBezTo>
                <a:cubicBezTo>
                  <a:pt x="167" y="237"/>
                  <a:pt x="172" y="233"/>
                  <a:pt x="172" y="227"/>
                </a:cubicBezTo>
                <a:cubicBezTo>
                  <a:pt x="172" y="10"/>
                  <a:pt x="172" y="10"/>
                  <a:pt x="172" y="10"/>
                </a:cubicBezTo>
                <a:cubicBezTo>
                  <a:pt x="172" y="4"/>
                  <a:pt x="167" y="0"/>
                  <a:pt x="162" y="0"/>
                </a:cubicBezTo>
                <a:close/>
                <a:moveTo>
                  <a:pt x="158" y="215"/>
                </a:moveTo>
                <a:cubicBezTo>
                  <a:pt x="14" y="215"/>
                  <a:pt x="14" y="215"/>
                  <a:pt x="14" y="215"/>
                </a:cubicBezTo>
                <a:cubicBezTo>
                  <a:pt x="14" y="16"/>
                  <a:pt x="14" y="16"/>
                  <a:pt x="14" y="16"/>
                </a:cubicBezTo>
                <a:cubicBezTo>
                  <a:pt x="158" y="16"/>
                  <a:pt x="158" y="16"/>
                  <a:pt x="158" y="16"/>
                </a:cubicBezTo>
                <a:lnTo>
                  <a:pt x="158" y="215"/>
                </a:ln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0" name="Freeform 12"/>
          <p:cNvSpPr>
            <a:spLocks noEditPoints="1"/>
          </p:cNvSpPr>
          <p:nvPr/>
        </p:nvSpPr>
        <p:spPr bwMode="auto">
          <a:xfrm>
            <a:off x="2842604" y="2614738"/>
            <a:ext cx="383634" cy="682900"/>
          </a:xfrm>
          <a:custGeom>
            <a:avLst/>
            <a:gdLst/>
            <a:ahLst/>
            <a:cxnLst>
              <a:cxn ang="0">
                <a:pos x="85" y="0"/>
              </a:cxn>
              <a:cxn ang="0">
                <a:pos x="18" y="0"/>
              </a:cxn>
              <a:cxn ang="0">
                <a:pos x="1" y="17"/>
              </a:cxn>
              <a:cxn ang="0">
                <a:pos x="1" y="164"/>
              </a:cxn>
              <a:cxn ang="0">
                <a:pos x="18" y="181"/>
              </a:cxn>
              <a:cxn ang="0">
                <a:pos x="85" y="181"/>
              </a:cxn>
              <a:cxn ang="0">
                <a:pos x="102" y="164"/>
              </a:cxn>
              <a:cxn ang="0">
                <a:pos x="102" y="17"/>
              </a:cxn>
              <a:cxn ang="0">
                <a:pos x="85" y="0"/>
              </a:cxn>
              <a:cxn ang="0">
                <a:pos x="57" y="163"/>
              </a:cxn>
              <a:cxn ang="0">
                <a:pos x="57" y="170"/>
              </a:cxn>
              <a:cxn ang="0">
                <a:pos x="46" y="170"/>
              </a:cxn>
              <a:cxn ang="0">
                <a:pos x="46" y="163"/>
              </a:cxn>
              <a:cxn ang="0">
                <a:pos x="44" y="163"/>
              </a:cxn>
              <a:cxn ang="0">
                <a:pos x="51" y="156"/>
              </a:cxn>
              <a:cxn ang="0">
                <a:pos x="59" y="163"/>
              </a:cxn>
              <a:cxn ang="0">
                <a:pos x="57" y="163"/>
              </a:cxn>
              <a:cxn ang="0">
                <a:pos x="92" y="147"/>
              </a:cxn>
              <a:cxn ang="0">
                <a:pos x="10" y="147"/>
              </a:cxn>
              <a:cxn ang="0">
                <a:pos x="10" y="20"/>
              </a:cxn>
              <a:cxn ang="0">
                <a:pos x="92" y="21"/>
              </a:cxn>
              <a:cxn ang="0">
                <a:pos x="92" y="147"/>
              </a:cxn>
            </a:cxnLst>
            <a:rect l="0" t="0" r="r" b="b"/>
            <a:pathLst>
              <a:path w="102" h="181">
                <a:moveTo>
                  <a:pt x="85" y="0"/>
                </a:moveTo>
                <a:cubicBezTo>
                  <a:pt x="18" y="0"/>
                  <a:pt x="18" y="0"/>
                  <a:pt x="18" y="0"/>
                </a:cubicBezTo>
                <a:cubicBezTo>
                  <a:pt x="9" y="0"/>
                  <a:pt x="1" y="7"/>
                  <a:pt x="1" y="17"/>
                </a:cubicBezTo>
                <a:cubicBezTo>
                  <a:pt x="1" y="164"/>
                  <a:pt x="1" y="164"/>
                  <a:pt x="1" y="164"/>
                </a:cubicBezTo>
                <a:cubicBezTo>
                  <a:pt x="0" y="174"/>
                  <a:pt x="8" y="181"/>
                  <a:pt x="18" y="181"/>
                </a:cubicBezTo>
                <a:cubicBezTo>
                  <a:pt x="85" y="181"/>
                  <a:pt x="85" y="181"/>
                  <a:pt x="85" y="181"/>
                </a:cubicBezTo>
                <a:cubicBezTo>
                  <a:pt x="94" y="181"/>
                  <a:pt x="102" y="174"/>
                  <a:pt x="102" y="164"/>
                </a:cubicBezTo>
                <a:cubicBezTo>
                  <a:pt x="102" y="17"/>
                  <a:pt x="102" y="17"/>
                  <a:pt x="102" y="17"/>
                </a:cubicBezTo>
                <a:cubicBezTo>
                  <a:pt x="102" y="8"/>
                  <a:pt x="95" y="0"/>
                  <a:pt x="85" y="0"/>
                </a:cubicBezTo>
                <a:close/>
                <a:moveTo>
                  <a:pt x="57" y="163"/>
                </a:moveTo>
                <a:cubicBezTo>
                  <a:pt x="57" y="170"/>
                  <a:pt x="57" y="170"/>
                  <a:pt x="57" y="170"/>
                </a:cubicBezTo>
                <a:cubicBezTo>
                  <a:pt x="46" y="170"/>
                  <a:pt x="46" y="170"/>
                  <a:pt x="46" y="170"/>
                </a:cubicBezTo>
                <a:cubicBezTo>
                  <a:pt x="46" y="163"/>
                  <a:pt x="46" y="163"/>
                  <a:pt x="46" y="163"/>
                </a:cubicBezTo>
                <a:cubicBezTo>
                  <a:pt x="44" y="163"/>
                  <a:pt x="44" y="163"/>
                  <a:pt x="44" y="163"/>
                </a:cubicBezTo>
                <a:cubicBezTo>
                  <a:pt x="51" y="156"/>
                  <a:pt x="51" y="156"/>
                  <a:pt x="51" y="156"/>
                </a:cubicBezTo>
                <a:cubicBezTo>
                  <a:pt x="59" y="163"/>
                  <a:pt x="59" y="163"/>
                  <a:pt x="59" y="163"/>
                </a:cubicBezTo>
                <a:lnTo>
                  <a:pt x="57" y="163"/>
                </a:lnTo>
                <a:close/>
                <a:moveTo>
                  <a:pt x="92" y="147"/>
                </a:moveTo>
                <a:cubicBezTo>
                  <a:pt x="10" y="147"/>
                  <a:pt x="10" y="147"/>
                  <a:pt x="10" y="147"/>
                </a:cubicBezTo>
                <a:cubicBezTo>
                  <a:pt x="10" y="20"/>
                  <a:pt x="10" y="20"/>
                  <a:pt x="10" y="20"/>
                </a:cubicBezTo>
                <a:cubicBezTo>
                  <a:pt x="92" y="21"/>
                  <a:pt x="92" y="21"/>
                  <a:pt x="92" y="21"/>
                </a:cubicBezTo>
                <a:lnTo>
                  <a:pt x="92" y="147"/>
                </a:ln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1" name="Freeform 13"/>
          <p:cNvSpPr>
            <a:spLocks/>
          </p:cNvSpPr>
          <p:nvPr/>
        </p:nvSpPr>
        <p:spPr bwMode="auto">
          <a:xfrm>
            <a:off x="3905953" y="3617597"/>
            <a:ext cx="471185" cy="456858"/>
          </a:xfrm>
          <a:custGeom>
            <a:avLst/>
            <a:gdLst/>
            <a:ahLst/>
            <a:cxnLst>
              <a:cxn ang="0">
                <a:pos x="88" y="47"/>
              </a:cxn>
              <a:cxn ang="0">
                <a:pos x="85" y="47"/>
              </a:cxn>
              <a:cxn ang="0">
                <a:pos x="85" y="45"/>
              </a:cxn>
              <a:cxn ang="0">
                <a:pos x="39" y="0"/>
              </a:cxn>
              <a:cxn ang="0">
                <a:pos x="0" y="22"/>
              </a:cxn>
              <a:cxn ang="0">
                <a:pos x="23" y="36"/>
              </a:cxn>
              <a:cxn ang="0">
                <a:pos x="35" y="66"/>
              </a:cxn>
              <a:cxn ang="0">
                <a:pos x="35" y="68"/>
              </a:cxn>
              <a:cxn ang="0">
                <a:pos x="64" y="110"/>
              </a:cxn>
              <a:cxn ang="0">
                <a:pos x="63" y="121"/>
              </a:cxn>
              <a:cxn ang="0">
                <a:pos x="88" y="121"/>
              </a:cxn>
              <a:cxn ang="0">
                <a:pos x="125" y="84"/>
              </a:cxn>
              <a:cxn ang="0">
                <a:pos x="88" y="47"/>
              </a:cxn>
            </a:cxnLst>
            <a:rect l="0" t="0" r="r" b="b"/>
            <a:pathLst>
              <a:path w="125" h="121">
                <a:moveTo>
                  <a:pt x="88" y="47"/>
                </a:moveTo>
                <a:cubicBezTo>
                  <a:pt x="85" y="47"/>
                  <a:pt x="85" y="47"/>
                  <a:pt x="85" y="47"/>
                </a:cubicBezTo>
                <a:cubicBezTo>
                  <a:pt x="85" y="45"/>
                  <a:pt x="85" y="45"/>
                  <a:pt x="85" y="45"/>
                </a:cubicBezTo>
                <a:cubicBezTo>
                  <a:pt x="85" y="20"/>
                  <a:pt x="64" y="0"/>
                  <a:pt x="39" y="0"/>
                </a:cubicBezTo>
                <a:cubicBezTo>
                  <a:pt x="23" y="0"/>
                  <a:pt x="8" y="8"/>
                  <a:pt x="0" y="22"/>
                </a:cubicBezTo>
                <a:cubicBezTo>
                  <a:pt x="9" y="24"/>
                  <a:pt x="17" y="29"/>
                  <a:pt x="23" y="36"/>
                </a:cubicBezTo>
                <a:cubicBezTo>
                  <a:pt x="31" y="44"/>
                  <a:pt x="35" y="54"/>
                  <a:pt x="35" y="66"/>
                </a:cubicBezTo>
                <a:cubicBezTo>
                  <a:pt x="35" y="67"/>
                  <a:pt x="35" y="67"/>
                  <a:pt x="35" y="68"/>
                </a:cubicBezTo>
                <a:cubicBezTo>
                  <a:pt x="52" y="75"/>
                  <a:pt x="64" y="92"/>
                  <a:pt x="64" y="110"/>
                </a:cubicBezTo>
                <a:cubicBezTo>
                  <a:pt x="64" y="114"/>
                  <a:pt x="63" y="118"/>
                  <a:pt x="63" y="121"/>
                </a:cubicBezTo>
                <a:cubicBezTo>
                  <a:pt x="88" y="121"/>
                  <a:pt x="88" y="121"/>
                  <a:pt x="88" y="121"/>
                </a:cubicBezTo>
                <a:cubicBezTo>
                  <a:pt x="108" y="121"/>
                  <a:pt x="125" y="104"/>
                  <a:pt x="125" y="84"/>
                </a:cubicBezTo>
                <a:cubicBezTo>
                  <a:pt x="125" y="64"/>
                  <a:pt x="108" y="47"/>
                  <a:pt x="88" y="47"/>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2" name="Freeform 14"/>
          <p:cNvSpPr>
            <a:spLocks/>
          </p:cNvSpPr>
          <p:nvPr/>
        </p:nvSpPr>
        <p:spPr bwMode="auto">
          <a:xfrm>
            <a:off x="3592361" y="3732210"/>
            <a:ext cx="512573" cy="347021"/>
          </a:xfrm>
          <a:custGeom>
            <a:avLst/>
            <a:gdLst/>
            <a:ahLst/>
            <a:cxnLst>
              <a:cxn ang="0">
                <a:pos x="109" y="46"/>
              </a:cxn>
              <a:cxn ang="0">
                <a:pos x="107" y="45"/>
              </a:cxn>
              <a:cxn ang="0">
                <a:pos x="107" y="43"/>
              </a:cxn>
              <a:cxn ang="0">
                <a:pos x="108" y="37"/>
              </a:cxn>
              <a:cxn ang="0">
                <a:pos x="77" y="1"/>
              </a:cxn>
              <a:cxn ang="0">
                <a:pos x="77" y="1"/>
              </a:cxn>
              <a:cxn ang="0">
                <a:pos x="75" y="1"/>
              </a:cxn>
              <a:cxn ang="0">
                <a:pos x="71" y="0"/>
              </a:cxn>
              <a:cxn ang="0">
                <a:pos x="36" y="29"/>
              </a:cxn>
              <a:cxn ang="0">
                <a:pos x="35" y="31"/>
              </a:cxn>
              <a:cxn ang="0">
                <a:pos x="33" y="31"/>
              </a:cxn>
              <a:cxn ang="0">
                <a:pos x="31" y="31"/>
              </a:cxn>
              <a:cxn ang="0">
                <a:pos x="0" y="61"/>
              </a:cxn>
              <a:cxn ang="0">
                <a:pos x="31" y="92"/>
              </a:cxn>
              <a:cxn ang="0">
                <a:pos x="135" y="92"/>
              </a:cxn>
              <a:cxn ang="0">
                <a:pos x="136" y="81"/>
              </a:cxn>
              <a:cxn ang="0">
                <a:pos x="109" y="46"/>
              </a:cxn>
            </a:cxnLst>
            <a:rect l="0" t="0" r="r" b="b"/>
            <a:pathLst>
              <a:path w="136" h="92">
                <a:moveTo>
                  <a:pt x="109" y="46"/>
                </a:moveTo>
                <a:cubicBezTo>
                  <a:pt x="107" y="45"/>
                  <a:pt x="107" y="45"/>
                  <a:pt x="107" y="45"/>
                </a:cubicBezTo>
                <a:cubicBezTo>
                  <a:pt x="107" y="43"/>
                  <a:pt x="107" y="43"/>
                  <a:pt x="107" y="43"/>
                </a:cubicBezTo>
                <a:cubicBezTo>
                  <a:pt x="107" y="41"/>
                  <a:pt x="108" y="39"/>
                  <a:pt x="108" y="37"/>
                </a:cubicBezTo>
                <a:cubicBezTo>
                  <a:pt x="108" y="19"/>
                  <a:pt x="95" y="3"/>
                  <a:pt x="77" y="1"/>
                </a:cubicBezTo>
                <a:cubicBezTo>
                  <a:pt x="77" y="1"/>
                  <a:pt x="77" y="1"/>
                  <a:pt x="77" y="1"/>
                </a:cubicBezTo>
                <a:cubicBezTo>
                  <a:pt x="75" y="1"/>
                  <a:pt x="75" y="1"/>
                  <a:pt x="75" y="1"/>
                </a:cubicBezTo>
                <a:cubicBezTo>
                  <a:pt x="74" y="0"/>
                  <a:pt x="73" y="0"/>
                  <a:pt x="71" y="0"/>
                </a:cubicBezTo>
                <a:cubicBezTo>
                  <a:pt x="54" y="0"/>
                  <a:pt x="40" y="12"/>
                  <a:pt x="36" y="29"/>
                </a:cubicBezTo>
                <a:cubicBezTo>
                  <a:pt x="35" y="31"/>
                  <a:pt x="35" y="31"/>
                  <a:pt x="35" y="31"/>
                </a:cubicBezTo>
                <a:cubicBezTo>
                  <a:pt x="33" y="31"/>
                  <a:pt x="33" y="31"/>
                  <a:pt x="33" y="31"/>
                </a:cubicBezTo>
                <a:cubicBezTo>
                  <a:pt x="33" y="31"/>
                  <a:pt x="32" y="31"/>
                  <a:pt x="31" y="31"/>
                </a:cubicBezTo>
                <a:cubicBezTo>
                  <a:pt x="14" y="31"/>
                  <a:pt x="0" y="44"/>
                  <a:pt x="0" y="61"/>
                </a:cubicBezTo>
                <a:cubicBezTo>
                  <a:pt x="0" y="78"/>
                  <a:pt x="14" y="92"/>
                  <a:pt x="31" y="92"/>
                </a:cubicBezTo>
                <a:cubicBezTo>
                  <a:pt x="135" y="92"/>
                  <a:pt x="135" y="92"/>
                  <a:pt x="135" y="92"/>
                </a:cubicBezTo>
                <a:cubicBezTo>
                  <a:pt x="136" y="88"/>
                  <a:pt x="136" y="85"/>
                  <a:pt x="136" y="81"/>
                </a:cubicBezTo>
                <a:cubicBezTo>
                  <a:pt x="136" y="64"/>
                  <a:pt x="125" y="50"/>
                  <a:pt x="109" y="46"/>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3" name="Freeform 15"/>
          <p:cNvSpPr>
            <a:spLocks noEditPoints="1"/>
          </p:cNvSpPr>
          <p:nvPr/>
        </p:nvSpPr>
        <p:spPr bwMode="auto">
          <a:xfrm>
            <a:off x="4713017" y="854161"/>
            <a:ext cx="176694" cy="509389"/>
          </a:xfrm>
          <a:custGeom>
            <a:avLst/>
            <a:gdLst/>
            <a:ahLst/>
            <a:cxnLst>
              <a:cxn ang="0">
                <a:pos x="12" y="320"/>
              </a:cxn>
              <a:cxn ang="0">
                <a:pos x="31" y="320"/>
              </a:cxn>
              <a:cxn ang="0">
                <a:pos x="50" y="320"/>
              </a:cxn>
              <a:cxn ang="0">
                <a:pos x="69" y="320"/>
              </a:cxn>
              <a:cxn ang="0">
                <a:pos x="87" y="320"/>
              </a:cxn>
              <a:cxn ang="0">
                <a:pos x="111" y="320"/>
              </a:cxn>
              <a:cxn ang="0">
                <a:pos x="12" y="294"/>
              </a:cxn>
              <a:cxn ang="0">
                <a:pos x="21" y="265"/>
              </a:cxn>
              <a:cxn ang="0">
                <a:pos x="21" y="265"/>
              </a:cxn>
              <a:cxn ang="0">
                <a:pos x="21" y="218"/>
              </a:cxn>
              <a:cxn ang="0">
                <a:pos x="12" y="187"/>
              </a:cxn>
              <a:cxn ang="0">
                <a:pos x="12" y="180"/>
              </a:cxn>
              <a:cxn ang="0">
                <a:pos x="21" y="149"/>
              </a:cxn>
              <a:cxn ang="0">
                <a:pos x="21" y="149"/>
              </a:cxn>
              <a:cxn ang="0">
                <a:pos x="21" y="102"/>
              </a:cxn>
              <a:cxn ang="0">
                <a:pos x="12" y="73"/>
              </a:cxn>
              <a:cxn ang="0">
                <a:pos x="12" y="64"/>
              </a:cxn>
              <a:cxn ang="0">
                <a:pos x="42" y="294"/>
              </a:cxn>
              <a:cxn ang="0">
                <a:pos x="42" y="294"/>
              </a:cxn>
              <a:cxn ang="0">
                <a:pos x="42" y="246"/>
              </a:cxn>
              <a:cxn ang="0">
                <a:pos x="31" y="218"/>
              </a:cxn>
              <a:cxn ang="0">
                <a:pos x="31" y="208"/>
              </a:cxn>
              <a:cxn ang="0">
                <a:pos x="42" y="180"/>
              </a:cxn>
              <a:cxn ang="0">
                <a:pos x="42" y="180"/>
              </a:cxn>
              <a:cxn ang="0">
                <a:pos x="42" y="130"/>
              </a:cxn>
              <a:cxn ang="0">
                <a:pos x="31" y="102"/>
              </a:cxn>
              <a:cxn ang="0">
                <a:pos x="31" y="92"/>
              </a:cxn>
              <a:cxn ang="0">
                <a:pos x="42" y="64"/>
              </a:cxn>
              <a:cxn ang="0">
                <a:pos x="42" y="64"/>
              </a:cxn>
              <a:cxn ang="0">
                <a:pos x="61" y="275"/>
              </a:cxn>
              <a:cxn ang="0">
                <a:pos x="50" y="246"/>
              </a:cxn>
              <a:cxn ang="0">
                <a:pos x="50" y="237"/>
              </a:cxn>
              <a:cxn ang="0">
                <a:pos x="61" y="208"/>
              </a:cxn>
              <a:cxn ang="0">
                <a:pos x="61" y="208"/>
              </a:cxn>
              <a:cxn ang="0">
                <a:pos x="61" y="159"/>
              </a:cxn>
              <a:cxn ang="0">
                <a:pos x="50" y="130"/>
              </a:cxn>
              <a:cxn ang="0">
                <a:pos x="50" y="121"/>
              </a:cxn>
              <a:cxn ang="0">
                <a:pos x="61" y="92"/>
              </a:cxn>
              <a:cxn ang="0">
                <a:pos x="61" y="92"/>
              </a:cxn>
              <a:cxn ang="0">
                <a:pos x="61" y="43"/>
              </a:cxn>
              <a:cxn ang="0">
                <a:pos x="69" y="275"/>
              </a:cxn>
              <a:cxn ang="0">
                <a:pos x="69" y="265"/>
              </a:cxn>
              <a:cxn ang="0">
                <a:pos x="80" y="237"/>
              </a:cxn>
              <a:cxn ang="0">
                <a:pos x="80" y="237"/>
              </a:cxn>
              <a:cxn ang="0">
                <a:pos x="80" y="187"/>
              </a:cxn>
              <a:cxn ang="0">
                <a:pos x="69" y="159"/>
              </a:cxn>
              <a:cxn ang="0">
                <a:pos x="69" y="149"/>
              </a:cxn>
              <a:cxn ang="0">
                <a:pos x="80" y="121"/>
              </a:cxn>
              <a:cxn ang="0">
                <a:pos x="80" y="121"/>
              </a:cxn>
              <a:cxn ang="0">
                <a:pos x="80" y="73"/>
              </a:cxn>
              <a:cxn ang="0">
                <a:pos x="69" y="43"/>
              </a:cxn>
              <a:cxn ang="0">
                <a:pos x="87" y="294"/>
              </a:cxn>
              <a:cxn ang="0">
                <a:pos x="99" y="265"/>
              </a:cxn>
              <a:cxn ang="0">
                <a:pos x="99" y="265"/>
              </a:cxn>
              <a:cxn ang="0">
                <a:pos x="99" y="218"/>
              </a:cxn>
              <a:cxn ang="0">
                <a:pos x="87" y="187"/>
              </a:cxn>
              <a:cxn ang="0">
                <a:pos x="87" y="180"/>
              </a:cxn>
              <a:cxn ang="0">
                <a:pos x="99" y="149"/>
              </a:cxn>
              <a:cxn ang="0">
                <a:pos x="99" y="149"/>
              </a:cxn>
              <a:cxn ang="0">
                <a:pos x="99" y="102"/>
              </a:cxn>
              <a:cxn ang="0">
                <a:pos x="87" y="73"/>
              </a:cxn>
              <a:cxn ang="0">
                <a:pos x="87" y="64"/>
              </a:cxn>
            </a:cxnLst>
            <a:rect l="0" t="0" r="r" b="b"/>
            <a:pathLst>
              <a:path w="111" h="320">
                <a:moveTo>
                  <a:pt x="54" y="0"/>
                </a:moveTo>
                <a:lnTo>
                  <a:pt x="0" y="40"/>
                </a:lnTo>
                <a:lnTo>
                  <a:pt x="0" y="320"/>
                </a:lnTo>
                <a:lnTo>
                  <a:pt x="12" y="320"/>
                </a:lnTo>
                <a:lnTo>
                  <a:pt x="12" y="303"/>
                </a:lnTo>
                <a:lnTo>
                  <a:pt x="21" y="303"/>
                </a:lnTo>
                <a:lnTo>
                  <a:pt x="21" y="320"/>
                </a:lnTo>
                <a:lnTo>
                  <a:pt x="31" y="320"/>
                </a:lnTo>
                <a:lnTo>
                  <a:pt x="31" y="303"/>
                </a:lnTo>
                <a:lnTo>
                  <a:pt x="42" y="303"/>
                </a:lnTo>
                <a:lnTo>
                  <a:pt x="42" y="320"/>
                </a:lnTo>
                <a:lnTo>
                  <a:pt x="50" y="320"/>
                </a:lnTo>
                <a:lnTo>
                  <a:pt x="50" y="303"/>
                </a:lnTo>
                <a:lnTo>
                  <a:pt x="61" y="303"/>
                </a:lnTo>
                <a:lnTo>
                  <a:pt x="61" y="320"/>
                </a:lnTo>
                <a:lnTo>
                  <a:pt x="69" y="320"/>
                </a:lnTo>
                <a:lnTo>
                  <a:pt x="69" y="303"/>
                </a:lnTo>
                <a:lnTo>
                  <a:pt x="80" y="303"/>
                </a:lnTo>
                <a:lnTo>
                  <a:pt x="80" y="320"/>
                </a:lnTo>
                <a:lnTo>
                  <a:pt x="87" y="320"/>
                </a:lnTo>
                <a:lnTo>
                  <a:pt x="87" y="303"/>
                </a:lnTo>
                <a:lnTo>
                  <a:pt x="99" y="303"/>
                </a:lnTo>
                <a:lnTo>
                  <a:pt x="99" y="320"/>
                </a:lnTo>
                <a:lnTo>
                  <a:pt x="111" y="320"/>
                </a:lnTo>
                <a:lnTo>
                  <a:pt x="111" y="40"/>
                </a:lnTo>
                <a:lnTo>
                  <a:pt x="54" y="0"/>
                </a:lnTo>
                <a:close/>
                <a:moveTo>
                  <a:pt x="21" y="294"/>
                </a:moveTo>
                <a:lnTo>
                  <a:pt x="12" y="294"/>
                </a:lnTo>
                <a:lnTo>
                  <a:pt x="12" y="275"/>
                </a:lnTo>
                <a:lnTo>
                  <a:pt x="21" y="275"/>
                </a:lnTo>
                <a:lnTo>
                  <a:pt x="21" y="294"/>
                </a:lnTo>
                <a:close/>
                <a:moveTo>
                  <a:pt x="21" y="265"/>
                </a:moveTo>
                <a:lnTo>
                  <a:pt x="12" y="265"/>
                </a:lnTo>
                <a:lnTo>
                  <a:pt x="12" y="246"/>
                </a:lnTo>
                <a:lnTo>
                  <a:pt x="21" y="246"/>
                </a:lnTo>
                <a:lnTo>
                  <a:pt x="21" y="265"/>
                </a:lnTo>
                <a:close/>
                <a:moveTo>
                  <a:pt x="21" y="237"/>
                </a:moveTo>
                <a:lnTo>
                  <a:pt x="12" y="237"/>
                </a:lnTo>
                <a:lnTo>
                  <a:pt x="12" y="218"/>
                </a:lnTo>
                <a:lnTo>
                  <a:pt x="21" y="218"/>
                </a:lnTo>
                <a:lnTo>
                  <a:pt x="21" y="237"/>
                </a:lnTo>
                <a:close/>
                <a:moveTo>
                  <a:pt x="21" y="208"/>
                </a:moveTo>
                <a:lnTo>
                  <a:pt x="12" y="208"/>
                </a:lnTo>
                <a:lnTo>
                  <a:pt x="12" y="187"/>
                </a:lnTo>
                <a:lnTo>
                  <a:pt x="21" y="187"/>
                </a:lnTo>
                <a:lnTo>
                  <a:pt x="21" y="208"/>
                </a:lnTo>
                <a:close/>
                <a:moveTo>
                  <a:pt x="21" y="180"/>
                </a:moveTo>
                <a:lnTo>
                  <a:pt x="12" y="180"/>
                </a:lnTo>
                <a:lnTo>
                  <a:pt x="12" y="159"/>
                </a:lnTo>
                <a:lnTo>
                  <a:pt x="21" y="159"/>
                </a:lnTo>
                <a:lnTo>
                  <a:pt x="21" y="180"/>
                </a:lnTo>
                <a:close/>
                <a:moveTo>
                  <a:pt x="21" y="149"/>
                </a:moveTo>
                <a:lnTo>
                  <a:pt x="12" y="149"/>
                </a:lnTo>
                <a:lnTo>
                  <a:pt x="12" y="130"/>
                </a:lnTo>
                <a:lnTo>
                  <a:pt x="21" y="130"/>
                </a:lnTo>
                <a:lnTo>
                  <a:pt x="21" y="149"/>
                </a:lnTo>
                <a:close/>
                <a:moveTo>
                  <a:pt x="21" y="121"/>
                </a:moveTo>
                <a:lnTo>
                  <a:pt x="12" y="121"/>
                </a:lnTo>
                <a:lnTo>
                  <a:pt x="12" y="102"/>
                </a:lnTo>
                <a:lnTo>
                  <a:pt x="21" y="102"/>
                </a:lnTo>
                <a:lnTo>
                  <a:pt x="21" y="121"/>
                </a:lnTo>
                <a:close/>
                <a:moveTo>
                  <a:pt x="21" y="92"/>
                </a:moveTo>
                <a:lnTo>
                  <a:pt x="12" y="92"/>
                </a:lnTo>
                <a:lnTo>
                  <a:pt x="12" y="73"/>
                </a:lnTo>
                <a:lnTo>
                  <a:pt x="21" y="73"/>
                </a:lnTo>
                <a:lnTo>
                  <a:pt x="21" y="92"/>
                </a:lnTo>
                <a:close/>
                <a:moveTo>
                  <a:pt x="21" y="64"/>
                </a:moveTo>
                <a:lnTo>
                  <a:pt x="12" y="64"/>
                </a:lnTo>
                <a:lnTo>
                  <a:pt x="12" y="43"/>
                </a:lnTo>
                <a:lnTo>
                  <a:pt x="21" y="43"/>
                </a:lnTo>
                <a:lnTo>
                  <a:pt x="21" y="64"/>
                </a:lnTo>
                <a:close/>
                <a:moveTo>
                  <a:pt x="42" y="294"/>
                </a:moveTo>
                <a:lnTo>
                  <a:pt x="31" y="294"/>
                </a:lnTo>
                <a:lnTo>
                  <a:pt x="31" y="275"/>
                </a:lnTo>
                <a:lnTo>
                  <a:pt x="42" y="275"/>
                </a:lnTo>
                <a:lnTo>
                  <a:pt x="42" y="294"/>
                </a:lnTo>
                <a:close/>
                <a:moveTo>
                  <a:pt x="42" y="265"/>
                </a:moveTo>
                <a:lnTo>
                  <a:pt x="31" y="265"/>
                </a:lnTo>
                <a:lnTo>
                  <a:pt x="31" y="246"/>
                </a:lnTo>
                <a:lnTo>
                  <a:pt x="42" y="246"/>
                </a:lnTo>
                <a:lnTo>
                  <a:pt x="42" y="265"/>
                </a:lnTo>
                <a:close/>
                <a:moveTo>
                  <a:pt x="42" y="237"/>
                </a:moveTo>
                <a:lnTo>
                  <a:pt x="31" y="237"/>
                </a:lnTo>
                <a:lnTo>
                  <a:pt x="31" y="218"/>
                </a:lnTo>
                <a:lnTo>
                  <a:pt x="42" y="218"/>
                </a:lnTo>
                <a:lnTo>
                  <a:pt x="42" y="237"/>
                </a:lnTo>
                <a:close/>
                <a:moveTo>
                  <a:pt x="42" y="208"/>
                </a:moveTo>
                <a:lnTo>
                  <a:pt x="31" y="208"/>
                </a:lnTo>
                <a:lnTo>
                  <a:pt x="31" y="187"/>
                </a:lnTo>
                <a:lnTo>
                  <a:pt x="42" y="187"/>
                </a:lnTo>
                <a:lnTo>
                  <a:pt x="42" y="208"/>
                </a:lnTo>
                <a:close/>
                <a:moveTo>
                  <a:pt x="42" y="180"/>
                </a:moveTo>
                <a:lnTo>
                  <a:pt x="31" y="180"/>
                </a:lnTo>
                <a:lnTo>
                  <a:pt x="31" y="159"/>
                </a:lnTo>
                <a:lnTo>
                  <a:pt x="42" y="159"/>
                </a:lnTo>
                <a:lnTo>
                  <a:pt x="42" y="180"/>
                </a:lnTo>
                <a:close/>
                <a:moveTo>
                  <a:pt x="42" y="149"/>
                </a:moveTo>
                <a:lnTo>
                  <a:pt x="31" y="149"/>
                </a:lnTo>
                <a:lnTo>
                  <a:pt x="31" y="130"/>
                </a:lnTo>
                <a:lnTo>
                  <a:pt x="42" y="130"/>
                </a:lnTo>
                <a:lnTo>
                  <a:pt x="42" y="149"/>
                </a:lnTo>
                <a:close/>
                <a:moveTo>
                  <a:pt x="42" y="121"/>
                </a:moveTo>
                <a:lnTo>
                  <a:pt x="31" y="121"/>
                </a:lnTo>
                <a:lnTo>
                  <a:pt x="31" y="102"/>
                </a:lnTo>
                <a:lnTo>
                  <a:pt x="42" y="102"/>
                </a:lnTo>
                <a:lnTo>
                  <a:pt x="42" y="121"/>
                </a:lnTo>
                <a:close/>
                <a:moveTo>
                  <a:pt x="42" y="92"/>
                </a:moveTo>
                <a:lnTo>
                  <a:pt x="31" y="92"/>
                </a:lnTo>
                <a:lnTo>
                  <a:pt x="31" y="73"/>
                </a:lnTo>
                <a:lnTo>
                  <a:pt x="42" y="73"/>
                </a:lnTo>
                <a:lnTo>
                  <a:pt x="42" y="92"/>
                </a:lnTo>
                <a:close/>
                <a:moveTo>
                  <a:pt x="42" y="64"/>
                </a:moveTo>
                <a:lnTo>
                  <a:pt x="31" y="64"/>
                </a:lnTo>
                <a:lnTo>
                  <a:pt x="31" y="43"/>
                </a:lnTo>
                <a:lnTo>
                  <a:pt x="42" y="43"/>
                </a:lnTo>
                <a:lnTo>
                  <a:pt x="42" y="64"/>
                </a:lnTo>
                <a:close/>
                <a:moveTo>
                  <a:pt x="61" y="294"/>
                </a:moveTo>
                <a:lnTo>
                  <a:pt x="50" y="294"/>
                </a:lnTo>
                <a:lnTo>
                  <a:pt x="50" y="275"/>
                </a:lnTo>
                <a:lnTo>
                  <a:pt x="61" y="275"/>
                </a:lnTo>
                <a:lnTo>
                  <a:pt x="61" y="294"/>
                </a:lnTo>
                <a:close/>
                <a:moveTo>
                  <a:pt x="61" y="265"/>
                </a:moveTo>
                <a:lnTo>
                  <a:pt x="50" y="265"/>
                </a:lnTo>
                <a:lnTo>
                  <a:pt x="50" y="246"/>
                </a:lnTo>
                <a:lnTo>
                  <a:pt x="61" y="246"/>
                </a:lnTo>
                <a:lnTo>
                  <a:pt x="61" y="265"/>
                </a:lnTo>
                <a:close/>
                <a:moveTo>
                  <a:pt x="61" y="237"/>
                </a:moveTo>
                <a:lnTo>
                  <a:pt x="50" y="237"/>
                </a:lnTo>
                <a:lnTo>
                  <a:pt x="50" y="218"/>
                </a:lnTo>
                <a:lnTo>
                  <a:pt x="61" y="218"/>
                </a:lnTo>
                <a:lnTo>
                  <a:pt x="61" y="237"/>
                </a:lnTo>
                <a:close/>
                <a:moveTo>
                  <a:pt x="61" y="208"/>
                </a:moveTo>
                <a:lnTo>
                  <a:pt x="50" y="208"/>
                </a:lnTo>
                <a:lnTo>
                  <a:pt x="50" y="187"/>
                </a:lnTo>
                <a:lnTo>
                  <a:pt x="61" y="187"/>
                </a:lnTo>
                <a:lnTo>
                  <a:pt x="61" y="208"/>
                </a:lnTo>
                <a:close/>
                <a:moveTo>
                  <a:pt x="61" y="180"/>
                </a:moveTo>
                <a:lnTo>
                  <a:pt x="50" y="180"/>
                </a:lnTo>
                <a:lnTo>
                  <a:pt x="50" y="159"/>
                </a:lnTo>
                <a:lnTo>
                  <a:pt x="61" y="159"/>
                </a:lnTo>
                <a:lnTo>
                  <a:pt x="61" y="180"/>
                </a:lnTo>
                <a:close/>
                <a:moveTo>
                  <a:pt x="61" y="149"/>
                </a:moveTo>
                <a:lnTo>
                  <a:pt x="50" y="149"/>
                </a:lnTo>
                <a:lnTo>
                  <a:pt x="50" y="130"/>
                </a:lnTo>
                <a:lnTo>
                  <a:pt x="61" y="130"/>
                </a:lnTo>
                <a:lnTo>
                  <a:pt x="61" y="149"/>
                </a:lnTo>
                <a:close/>
                <a:moveTo>
                  <a:pt x="61" y="121"/>
                </a:moveTo>
                <a:lnTo>
                  <a:pt x="50" y="121"/>
                </a:lnTo>
                <a:lnTo>
                  <a:pt x="50" y="102"/>
                </a:lnTo>
                <a:lnTo>
                  <a:pt x="61" y="102"/>
                </a:lnTo>
                <a:lnTo>
                  <a:pt x="61" y="121"/>
                </a:lnTo>
                <a:close/>
                <a:moveTo>
                  <a:pt x="61" y="92"/>
                </a:moveTo>
                <a:lnTo>
                  <a:pt x="50" y="92"/>
                </a:lnTo>
                <a:lnTo>
                  <a:pt x="50" y="73"/>
                </a:lnTo>
                <a:lnTo>
                  <a:pt x="61" y="73"/>
                </a:lnTo>
                <a:lnTo>
                  <a:pt x="61" y="92"/>
                </a:lnTo>
                <a:close/>
                <a:moveTo>
                  <a:pt x="61" y="64"/>
                </a:moveTo>
                <a:lnTo>
                  <a:pt x="50" y="64"/>
                </a:lnTo>
                <a:lnTo>
                  <a:pt x="50" y="43"/>
                </a:lnTo>
                <a:lnTo>
                  <a:pt x="61" y="43"/>
                </a:lnTo>
                <a:lnTo>
                  <a:pt x="61" y="64"/>
                </a:lnTo>
                <a:close/>
                <a:moveTo>
                  <a:pt x="80" y="294"/>
                </a:moveTo>
                <a:lnTo>
                  <a:pt x="69" y="294"/>
                </a:lnTo>
                <a:lnTo>
                  <a:pt x="69" y="275"/>
                </a:lnTo>
                <a:lnTo>
                  <a:pt x="80" y="275"/>
                </a:lnTo>
                <a:lnTo>
                  <a:pt x="80" y="294"/>
                </a:lnTo>
                <a:close/>
                <a:moveTo>
                  <a:pt x="80" y="265"/>
                </a:moveTo>
                <a:lnTo>
                  <a:pt x="69" y="265"/>
                </a:lnTo>
                <a:lnTo>
                  <a:pt x="69" y="246"/>
                </a:lnTo>
                <a:lnTo>
                  <a:pt x="80" y="246"/>
                </a:lnTo>
                <a:lnTo>
                  <a:pt x="80" y="265"/>
                </a:lnTo>
                <a:close/>
                <a:moveTo>
                  <a:pt x="80" y="237"/>
                </a:moveTo>
                <a:lnTo>
                  <a:pt x="69" y="237"/>
                </a:lnTo>
                <a:lnTo>
                  <a:pt x="69" y="218"/>
                </a:lnTo>
                <a:lnTo>
                  <a:pt x="80" y="218"/>
                </a:lnTo>
                <a:lnTo>
                  <a:pt x="80" y="237"/>
                </a:lnTo>
                <a:close/>
                <a:moveTo>
                  <a:pt x="80" y="208"/>
                </a:moveTo>
                <a:lnTo>
                  <a:pt x="69" y="208"/>
                </a:lnTo>
                <a:lnTo>
                  <a:pt x="69" y="187"/>
                </a:lnTo>
                <a:lnTo>
                  <a:pt x="80" y="187"/>
                </a:lnTo>
                <a:lnTo>
                  <a:pt x="80" y="208"/>
                </a:lnTo>
                <a:close/>
                <a:moveTo>
                  <a:pt x="80" y="180"/>
                </a:moveTo>
                <a:lnTo>
                  <a:pt x="69" y="180"/>
                </a:lnTo>
                <a:lnTo>
                  <a:pt x="69" y="159"/>
                </a:lnTo>
                <a:lnTo>
                  <a:pt x="80" y="159"/>
                </a:lnTo>
                <a:lnTo>
                  <a:pt x="80" y="180"/>
                </a:lnTo>
                <a:close/>
                <a:moveTo>
                  <a:pt x="80" y="149"/>
                </a:moveTo>
                <a:lnTo>
                  <a:pt x="69" y="149"/>
                </a:lnTo>
                <a:lnTo>
                  <a:pt x="69" y="130"/>
                </a:lnTo>
                <a:lnTo>
                  <a:pt x="80" y="130"/>
                </a:lnTo>
                <a:lnTo>
                  <a:pt x="80" y="149"/>
                </a:lnTo>
                <a:close/>
                <a:moveTo>
                  <a:pt x="80" y="121"/>
                </a:moveTo>
                <a:lnTo>
                  <a:pt x="69" y="121"/>
                </a:lnTo>
                <a:lnTo>
                  <a:pt x="69" y="102"/>
                </a:lnTo>
                <a:lnTo>
                  <a:pt x="80" y="102"/>
                </a:lnTo>
                <a:lnTo>
                  <a:pt x="80" y="121"/>
                </a:lnTo>
                <a:close/>
                <a:moveTo>
                  <a:pt x="80" y="92"/>
                </a:moveTo>
                <a:lnTo>
                  <a:pt x="69" y="92"/>
                </a:lnTo>
                <a:lnTo>
                  <a:pt x="69" y="73"/>
                </a:lnTo>
                <a:lnTo>
                  <a:pt x="80" y="73"/>
                </a:lnTo>
                <a:lnTo>
                  <a:pt x="80" y="92"/>
                </a:lnTo>
                <a:close/>
                <a:moveTo>
                  <a:pt x="80" y="64"/>
                </a:moveTo>
                <a:lnTo>
                  <a:pt x="69" y="64"/>
                </a:lnTo>
                <a:lnTo>
                  <a:pt x="69" y="43"/>
                </a:lnTo>
                <a:lnTo>
                  <a:pt x="80" y="43"/>
                </a:lnTo>
                <a:lnTo>
                  <a:pt x="80" y="64"/>
                </a:lnTo>
                <a:close/>
                <a:moveTo>
                  <a:pt x="99" y="294"/>
                </a:moveTo>
                <a:lnTo>
                  <a:pt x="87" y="294"/>
                </a:lnTo>
                <a:lnTo>
                  <a:pt x="87" y="275"/>
                </a:lnTo>
                <a:lnTo>
                  <a:pt x="99" y="275"/>
                </a:lnTo>
                <a:lnTo>
                  <a:pt x="99" y="294"/>
                </a:lnTo>
                <a:close/>
                <a:moveTo>
                  <a:pt x="99" y="265"/>
                </a:moveTo>
                <a:lnTo>
                  <a:pt x="87" y="265"/>
                </a:lnTo>
                <a:lnTo>
                  <a:pt x="87" y="246"/>
                </a:lnTo>
                <a:lnTo>
                  <a:pt x="99" y="246"/>
                </a:lnTo>
                <a:lnTo>
                  <a:pt x="99" y="265"/>
                </a:lnTo>
                <a:close/>
                <a:moveTo>
                  <a:pt x="99" y="237"/>
                </a:moveTo>
                <a:lnTo>
                  <a:pt x="87" y="237"/>
                </a:lnTo>
                <a:lnTo>
                  <a:pt x="87" y="218"/>
                </a:lnTo>
                <a:lnTo>
                  <a:pt x="99" y="218"/>
                </a:lnTo>
                <a:lnTo>
                  <a:pt x="99" y="237"/>
                </a:lnTo>
                <a:close/>
                <a:moveTo>
                  <a:pt x="99" y="208"/>
                </a:moveTo>
                <a:lnTo>
                  <a:pt x="87" y="208"/>
                </a:lnTo>
                <a:lnTo>
                  <a:pt x="87" y="187"/>
                </a:lnTo>
                <a:lnTo>
                  <a:pt x="99" y="187"/>
                </a:lnTo>
                <a:lnTo>
                  <a:pt x="99" y="208"/>
                </a:lnTo>
                <a:close/>
                <a:moveTo>
                  <a:pt x="99" y="180"/>
                </a:moveTo>
                <a:lnTo>
                  <a:pt x="87" y="180"/>
                </a:lnTo>
                <a:lnTo>
                  <a:pt x="87" y="159"/>
                </a:lnTo>
                <a:lnTo>
                  <a:pt x="99" y="159"/>
                </a:lnTo>
                <a:lnTo>
                  <a:pt x="99" y="180"/>
                </a:lnTo>
                <a:close/>
                <a:moveTo>
                  <a:pt x="99" y="149"/>
                </a:moveTo>
                <a:lnTo>
                  <a:pt x="87" y="149"/>
                </a:lnTo>
                <a:lnTo>
                  <a:pt x="87" y="130"/>
                </a:lnTo>
                <a:lnTo>
                  <a:pt x="99" y="130"/>
                </a:lnTo>
                <a:lnTo>
                  <a:pt x="99" y="149"/>
                </a:lnTo>
                <a:close/>
                <a:moveTo>
                  <a:pt x="99" y="121"/>
                </a:moveTo>
                <a:lnTo>
                  <a:pt x="87" y="121"/>
                </a:lnTo>
                <a:lnTo>
                  <a:pt x="87" y="102"/>
                </a:lnTo>
                <a:lnTo>
                  <a:pt x="99" y="102"/>
                </a:lnTo>
                <a:lnTo>
                  <a:pt x="99" y="121"/>
                </a:lnTo>
                <a:close/>
                <a:moveTo>
                  <a:pt x="99" y="92"/>
                </a:moveTo>
                <a:lnTo>
                  <a:pt x="87" y="92"/>
                </a:lnTo>
                <a:lnTo>
                  <a:pt x="87" y="73"/>
                </a:lnTo>
                <a:lnTo>
                  <a:pt x="99" y="73"/>
                </a:lnTo>
                <a:lnTo>
                  <a:pt x="99" y="92"/>
                </a:lnTo>
                <a:close/>
                <a:moveTo>
                  <a:pt x="99" y="64"/>
                </a:moveTo>
                <a:lnTo>
                  <a:pt x="87" y="64"/>
                </a:lnTo>
                <a:lnTo>
                  <a:pt x="87" y="43"/>
                </a:lnTo>
                <a:lnTo>
                  <a:pt x="99" y="43"/>
                </a:lnTo>
                <a:lnTo>
                  <a:pt x="99" y="64"/>
                </a:ln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4" name="Freeform 16"/>
          <p:cNvSpPr>
            <a:spLocks noEditPoints="1"/>
          </p:cNvSpPr>
          <p:nvPr/>
        </p:nvSpPr>
        <p:spPr bwMode="auto">
          <a:xfrm>
            <a:off x="4237056" y="956039"/>
            <a:ext cx="124164" cy="410695"/>
          </a:xfrm>
          <a:custGeom>
            <a:avLst/>
            <a:gdLst/>
            <a:ahLst/>
            <a:cxnLst>
              <a:cxn ang="0">
                <a:pos x="0" y="0"/>
              </a:cxn>
              <a:cxn ang="0">
                <a:pos x="71" y="31"/>
              </a:cxn>
              <a:cxn ang="0">
                <a:pos x="71" y="38"/>
              </a:cxn>
              <a:cxn ang="0">
                <a:pos x="62" y="61"/>
              </a:cxn>
              <a:cxn ang="0">
                <a:pos x="62" y="61"/>
              </a:cxn>
              <a:cxn ang="0">
                <a:pos x="62" y="104"/>
              </a:cxn>
              <a:cxn ang="0">
                <a:pos x="71" y="128"/>
              </a:cxn>
              <a:cxn ang="0">
                <a:pos x="71" y="135"/>
              </a:cxn>
              <a:cxn ang="0">
                <a:pos x="62" y="159"/>
              </a:cxn>
              <a:cxn ang="0">
                <a:pos x="62" y="159"/>
              </a:cxn>
              <a:cxn ang="0">
                <a:pos x="62" y="201"/>
              </a:cxn>
              <a:cxn ang="0">
                <a:pos x="71" y="225"/>
              </a:cxn>
              <a:cxn ang="0">
                <a:pos x="71" y="232"/>
              </a:cxn>
              <a:cxn ang="0">
                <a:pos x="48" y="14"/>
              </a:cxn>
              <a:cxn ang="0">
                <a:pos x="48" y="14"/>
              </a:cxn>
              <a:cxn ang="0">
                <a:pos x="48" y="54"/>
              </a:cxn>
              <a:cxn ang="0">
                <a:pos x="57" y="78"/>
              </a:cxn>
              <a:cxn ang="0">
                <a:pos x="57" y="88"/>
              </a:cxn>
              <a:cxn ang="0">
                <a:pos x="48" y="111"/>
              </a:cxn>
              <a:cxn ang="0">
                <a:pos x="48" y="111"/>
              </a:cxn>
              <a:cxn ang="0">
                <a:pos x="48" y="151"/>
              </a:cxn>
              <a:cxn ang="0">
                <a:pos x="57" y="175"/>
              </a:cxn>
              <a:cxn ang="0">
                <a:pos x="57" y="185"/>
              </a:cxn>
              <a:cxn ang="0">
                <a:pos x="48" y="208"/>
              </a:cxn>
              <a:cxn ang="0">
                <a:pos x="48" y="208"/>
              </a:cxn>
              <a:cxn ang="0">
                <a:pos x="48" y="249"/>
              </a:cxn>
              <a:cxn ang="0">
                <a:pos x="43" y="31"/>
              </a:cxn>
              <a:cxn ang="0">
                <a:pos x="43" y="38"/>
              </a:cxn>
              <a:cxn ang="0">
                <a:pos x="36" y="61"/>
              </a:cxn>
              <a:cxn ang="0">
                <a:pos x="36" y="61"/>
              </a:cxn>
              <a:cxn ang="0">
                <a:pos x="36" y="104"/>
              </a:cxn>
              <a:cxn ang="0">
                <a:pos x="43" y="128"/>
              </a:cxn>
              <a:cxn ang="0">
                <a:pos x="43" y="135"/>
              </a:cxn>
              <a:cxn ang="0">
                <a:pos x="36" y="159"/>
              </a:cxn>
              <a:cxn ang="0">
                <a:pos x="36" y="159"/>
              </a:cxn>
              <a:cxn ang="0">
                <a:pos x="36" y="201"/>
              </a:cxn>
              <a:cxn ang="0">
                <a:pos x="43" y="225"/>
              </a:cxn>
              <a:cxn ang="0">
                <a:pos x="43" y="232"/>
              </a:cxn>
              <a:cxn ang="0">
                <a:pos x="22" y="14"/>
              </a:cxn>
              <a:cxn ang="0">
                <a:pos x="22" y="14"/>
              </a:cxn>
              <a:cxn ang="0">
                <a:pos x="22" y="54"/>
              </a:cxn>
              <a:cxn ang="0">
                <a:pos x="29" y="78"/>
              </a:cxn>
              <a:cxn ang="0">
                <a:pos x="29" y="88"/>
              </a:cxn>
              <a:cxn ang="0">
                <a:pos x="22" y="111"/>
              </a:cxn>
              <a:cxn ang="0">
                <a:pos x="22" y="111"/>
              </a:cxn>
              <a:cxn ang="0">
                <a:pos x="22" y="151"/>
              </a:cxn>
              <a:cxn ang="0">
                <a:pos x="29" y="175"/>
              </a:cxn>
              <a:cxn ang="0">
                <a:pos x="29" y="185"/>
              </a:cxn>
              <a:cxn ang="0">
                <a:pos x="22" y="208"/>
              </a:cxn>
              <a:cxn ang="0">
                <a:pos x="22" y="208"/>
              </a:cxn>
              <a:cxn ang="0">
                <a:pos x="22" y="249"/>
              </a:cxn>
              <a:cxn ang="0">
                <a:pos x="14" y="31"/>
              </a:cxn>
              <a:cxn ang="0">
                <a:pos x="14" y="38"/>
              </a:cxn>
              <a:cxn ang="0">
                <a:pos x="7" y="61"/>
              </a:cxn>
              <a:cxn ang="0">
                <a:pos x="7" y="61"/>
              </a:cxn>
              <a:cxn ang="0">
                <a:pos x="7" y="104"/>
              </a:cxn>
              <a:cxn ang="0">
                <a:pos x="14" y="128"/>
              </a:cxn>
              <a:cxn ang="0">
                <a:pos x="14" y="135"/>
              </a:cxn>
              <a:cxn ang="0">
                <a:pos x="7" y="159"/>
              </a:cxn>
              <a:cxn ang="0">
                <a:pos x="7" y="159"/>
              </a:cxn>
              <a:cxn ang="0">
                <a:pos x="7" y="201"/>
              </a:cxn>
              <a:cxn ang="0">
                <a:pos x="14" y="225"/>
              </a:cxn>
              <a:cxn ang="0">
                <a:pos x="14" y="232"/>
              </a:cxn>
            </a:cxnLst>
            <a:rect l="0" t="0" r="r" b="b"/>
            <a:pathLst>
              <a:path w="78" h="258">
                <a:moveTo>
                  <a:pt x="0" y="258"/>
                </a:moveTo>
                <a:lnTo>
                  <a:pt x="78" y="258"/>
                </a:lnTo>
                <a:lnTo>
                  <a:pt x="78" y="0"/>
                </a:lnTo>
                <a:lnTo>
                  <a:pt x="0" y="0"/>
                </a:lnTo>
                <a:lnTo>
                  <a:pt x="0" y="258"/>
                </a:lnTo>
                <a:close/>
                <a:moveTo>
                  <a:pt x="62" y="14"/>
                </a:moveTo>
                <a:lnTo>
                  <a:pt x="71" y="14"/>
                </a:lnTo>
                <a:lnTo>
                  <a:pt x="71" y="31"/>
                </a:lnTo>
                <a:lnTo>
                  <a:pt x="62" y="31"/>
                </a:lnTo>
                <a:lnTo>
                  <a:pt x="62" y="14"/>
                </a:lnTo>
                <a:close/>
                <a:moveTo>
                  <a:pt x="62" y="38"/>
                </a:moveTo>
                <a:lnTo>
                  <a:pt x="71" y="38"/>
                </a:lnTo>
                <a:lnTo>
                  <a:pt x="71" y="54"/>
                </a:lnTo>
                <a:lnTo>
                  <a:pt x="62" y="54"/>
                </a:lnTo>
                <a:lnTo>
                  <a:pt x="62" y="38"/>
                </a:lnTo>
                <a:close/>
                <a:moveTo>
                  <a:pt x="62" y="61"/>
                </a:moveTo>
                <a:lnTo>
                  <a:pt x="71" y="61"/>
                </a:lnTo>
                <a:lnTo>
                  <a:pt x="71" y="78"/>
                </a:lnTo>
                <a:lnTo>
                  <a:pt x="62" y="78"/>
                </a:lnTo>
                <a:lnTo>
                  <a:pt x="62" y="61"/>
                </a:lnTo>
                <a:close/>
                <a:moveTo>
                  <a:pt x="62" y="88"/>
                </a:moveTo>
                <a:lnTo>
                  <a:pt x="71" y="88"/>
                </a:lnTo>
                <a:lnTo>
                  <a:pt x="71" y="104"/>
                </a:lnTo>
                <a:lnTo>
                  <a:pt x="62" y="104"/>
                </a:lnTo>
                <a:lnTo>
                  <a:pt x="62" y="88"/>
                </a:lnTo>
                <a:close/>
                <a:moveTo>
                  <a:pt x="62" y="111"/>
                </a:moveTo>
                <a:lnTo>
                  <a:pt x="71" y="111"/>
                </a:lnTo>
                <a:lnTo>
                  <a:pt x="71" y="128"/>
                </a:lnTo>
                <a:lnTo>
                  <a:pt x="62" y="128"/>
                </a:lnTo>
                <a:lnTo>
                  <a:pt x="62" y="111"/>
                </a:lnTo>
                <a:close/>
                <a:moveTo>
                  <a:pt x="62" y="135"/>
                </a:moveTo>
                <a:lnTo>
                  <a:pt x="71" y="135"/>
                </a:lnTo>
                <a:lnTo>
                  <a:pt x="71" y="151"/>
                </a:lnTo>
                <a:lnTo>
                  <a:pt x="62" y="151"/>
                </a:lnTo>
                <a:lnTo>
                  <a:pt x="62" y="135"/>
                </a:lnTo>
                <a:close/>
                <a:moveTo>
                  <a:pt x="62" y="159"/>
                </a:moveTo>
                <a:lnTo>
                  <a:pt x="71" y="159"/>
                </a:lnTo>
                <a:lnTo>
                  <a:pt x="71" y="175"/>
                </a:lnTo>
                <a:lnTo>
                  <a:pt x="62" y="175"/>
                </a:lnTo>
                <a:lnTo>
                  <a:pt x="62" y="159"/>
                </a:lnTo>
                <a:close/>
                <a:moveTo>
                  <a:pt x="62" y="185"/>
                </a:moveTo>
                <a:lnTo>
                  <a:pt x="71" y="185"/>
                </a:lnTo>
                <a:lnTo>
                  <a:pt x="71" y="201"/>
                </a:lnTo>
                <a:lnTo>
                  <a:pt x="62" y="201"/>
                </a:lnTo>
                <a:lnTo>
                  <a:pt x="62" y="185"/>
                </a:lnTo>
                <a:close/>
                <a:moveTo>
                  <a:pt x="62" y="208"/>
                </a:moveTo>
                <a:lnTo>
                  <a:pt x="71" y="208"/>
                </a:lnTo>
                <a:lnTo>
                  <a:pt x="71" y="225"/>
                </a:lnTo>
                <a:lnTo>
                  <a:pt x="62" y="225"/>
                </a:lnTo>
                <a:lnTo>
                  <a:pt x="62" y="208"/>
                </a:lnTo>
                <a:close/>
                <a:moveTo>
                  <a:pt x="62" y="232"/>
                </a:moveTo>
                <a:lnTo>
                  <a:pt x="71" y="232"/>
                </a:lnTo>
                <a:lnTo>
                  <a:pt x="71" y="249"/>
                </a:lnTo>
                <a:lnTo>
                  <a:pt x="62" y="249"/>
                </a:lnTo>
                <a:lnTo>
                  <a:pt x="62" y="232"/>
                </a:lnTo>
                <a:close/>
                <a:moveTo>
                  <a:pt x="48" y="14"/>
                </a:moveTo>
                <a:lnTo>
                  <a:pt x="57" y="14"/>
                </a:lnTo>
                <a:lnTo>
                  <a:pt x="57" y="31"/>
                </a:lnTo>
                <a:lnTo>
                  <a:pt x="48" y="31"/>
                </a:lnTo>
                <a:lnTo>
                  <a:pt x="48" y="14"/>
                </a:lnTo>
                <a:close/>
                <a:moveTo>
                  <a:pt x="48" y="38"/>
                </a:moveTo>
                <a:lnTo>
                  <a:pt x="57" y="38"/>
                </a:lnTo>
                <a:lnTo>
                  <a:pt x="57" y="54"/>
                </a:lnTo>
                <a:lnTo>
                  <a:pt x="48" y="54"/>
                </a:lnTo>
                <a:lnTo>
                  <a:pt x="48" y="38"/>
                </a:lnTo>
                <a:close/>
                <a:moveTo>
                  <a:pt x="48" y="61"/>
                </a:moveTo>
                <a:lnTo>
                  <a:pt x="57" y="61"/>
                </a:lnTo>
                <a:lnTo>
                  <a:pt x="57" y="78"/>
                </a:lnTo>
                <a:lnTo>
                  <a:pt x="48" y="78"/>
                </a:lnTo>
                <a:lnTo>
                  <a:pt x="48" y="61"/>
                </a:lnTo>
                <a:close/>
                <a:moveTo>
                  <a:pt x="48" y="88"/>
                </a:moveTo>
                <a:lnTo>
                  <a:pt x="57" y="88"/>
                </a:lnTo>
                <a:lnTo>
                  <a:pt x="57" y="104"/>
                </a:lnTo>
                <a:lnTo>
                  <a:pt x="48" y="104"/>
                </a:lnTo>
                <a:lnTo>
                  <a:pt x="48" y="88"/>
                </a:lnTo>
                <a:close/>
                <a:moveTo>
                  <a:pt x="48" y="111"/>
                </a:moveTo>
                <a:lnTo>
                  <a:pt x="57" y="111"/>
                </a:lnTo>
                <a:lnTo>
                  <a:pt x="57" y="128"/>
                </a:lnTo>
                <a:lnTo>
                  <a:pt x="48" y="128"/>
                </a:lnTo>
                <a:lnTo>
                  <a:pt x="48" y="111"/>
                </a:lnTo>
                <a:close/>
                <a:moveTo>
                  <a:pt x="48" y="135"/>
                </a:moveTo>
                <a:lnTo>
                  <a:pt x="57" y="135"/>
                </a:lnTo>
                <a:lnTo>
                  <a:pt x="57" y="151"/>
                </a:lnTo>
                <a:lnTo>
                  <a:pt x="48" y="151"/>
                </a:lnTo>
                <a:lnTo>
                  <a:pt x="48" y="135"/>
                </a:lnTo>
                <a:close/>
                <a:moveTo>
                  <a:pt x="48" y="159"/>
                </a:moveTo>
                <a:lnTo>
                  <a:pt x="57" y="159"/>
                </a:lnTo>
                <a:lnTo>
                  <a:pt x="57" y="175"/>
                </a:lnTo>
                <a:lnTo>
                  <a:pt x="48" y="175"/>
                </a:lnTo>
                <a:lnTo>
                  <a:pt x="48" y="159"/>
                </a:lnTo>
                <a:close/>
                <a:moveTo>
                  <a:pt x="48" y="185"/>
                </a:moveTo>
                <a:lnTo>
                  <a:pt x="57" y="185"/>
                </a:lnTo>
                <a:lnTo>
                  <a:pt x="57" y="201"/>
                </a:lnTo>
                <a:lnTo>
                  <a:pt x="48" y="201"/>
                </a:lnTo>
                <a:lnTo>
                  <a:pt x="48" y="185"/>
                </a:lnTo>
                <a:close/>
                <a:moveTo>
                  <a:pt x="48" y="208"/>
                </a:moveTo>
                <a:lnTo>
                  <a:pt x="57" y="208"/>
                </a:lnTo>
                <a:lnTo>
                  <a:pt x="57" y="225"/>
                </a:lnTo>
                <a:lnTo>
                  <a:pt x="48" y="225"/>
                </a:lnTo>
                <a:lnTo>
                  <a:pt x="48" y="208"/>
                </a:lnTo>
                <a:close/>
                <a:moveTo>
                  <a:pt x="48" y="232"/>
                </a:moveTo>
                <a:lnTo>
                  <a:pt x="57" y="232"/>
                </a:lnTo>
                <a:lnTo>
                  <a:pt x="57" y="249"/>
                </a:lnTo>
                <a:lnTo>
                  <a:pt x="48" y="249"/>
                </a:lnTo>
                <a:lnTo>
                  <a:pt x="48" y="232"/>
                </a:lnTo>
                <a:close/>
                <a:moveTo>
                  <a:pt x="36" y="14"/>
                </a:moveTo>
                <a:lnTo>
                  <a:pt x="43" y="14"/>
                </a:lnTo>
                <a:lnTo>
                  <a:pt x="43" y="31"/>
                </a:lnTo>
                <a:lnTo>
                  <a:pt x="36" y="31"/>
                </a:lnTo>
                <a:lnTo>
                  <a:pt x="36" y="14"/>
                </a:lnTo>
                <a:close/>
                <a:moveTo>
                  <a:pt x="36" y="38"/>
                </a:moveTo>
                <a:lnTo>
                  <a:pt x="43" y="38"/>
                </a:lnTo>
                <a:lnTo>
                  <a:pt x="43" y="54"/>
                </a:lnTo>
                <a:lnTo>
                  <a:pt x="36" y="54"/>
                </a:lnTo>
                <a:lnTo>
                  <a:pt x="36" y="38"/>
                </a:lnTo>
                <a:close/>
                <a:moveTo>
                  <a:pt x="36" y="61"/>
                </a:moveTo>
                <a:lnTo>
                  <a:pt x="43" y="61"/>
                </a:lnTo>
                <a:lnTo>
                  <a:pt x="43" y="78"/>
                </a:lnTo>
                <a:lnTo>
                  <a:pt x="36" y="78"/>
                </a:lnTo>
                <a:lnTo>
                  <a:pt x="36" y="61"/>
                </a:lnTo>
                <a:close/>
                <a:moveTo>
                  <a:pt x="36" y="88"/>
                </a:moveTo>
                <a:lnTo>
                  <a:pt x="43" y="88"/>
                </a:lnTo>
                <a:lnTo>
                  <a:pt x="43" y="104"/>
                </a:lnTo>
                <a:lnTo>
                  <a:pt x="36" y="104"/>
                </a:lnTo>
                <a:lnTo>
                  <a:pt x="36" y="88"/>
                </a:lnTo>
                <a:close/>
                <a:moveTo>
                  <a:pt x="36" y="111"/>
                </a:moveTo>
                <a:lnTo>
                  <a:pt x="43" y="111"/>
                </a:lnTo>
                <a:lnTo>
                  <a:pt x="43" y="128"/>
                </a:lnTo>
                <a:lnTo>
                  <a:pt x="36" y="128"/>
                </a:lnTo>
                <a:lnTo>
                  <a:pt x="36" y="111"/>
                </a:lnTo>
                <a:close/>
                <a:moveTo>
                  <a:pt x="36" y="135"/>
                </a:moveTo>
                <a:lnTo>
                  <a:pt x="43" y="135"/>
                </a:lnTo>
                <a:lnTo>
                  <a:pt x="43" y="151"/>
                </a:lnTo>
                <a:lnTo>
                  <a:pt x="36" y="151"/>
                </a:lnTo>
                <a:lnTo>
                  <a:pt x="36" y="135"/>
                </a:lnTo>
                <a:close/>
                <a:moveTo>
                  <a:pt x="36" y="159"/>
                </a:moveTo>
                <a:lnTo>
                  <a:pt x="43" y="159"/>
                </a:lnTo>
                <a:lnTo>
                  <a:pt x="43" y="175"/>
                </a:lnTo>
                <a:lnTo>
                  <a:pt x="36" y="175"/>
                </a:lnTo>
                <a:lnTo>
                  <a:pt x="36" y="159"/>
                </a:lnTo>
                <a:close/>
                <a:moveTo>
                  <a:pt x="36" y="185"/>
                </a:moveTo>
                <a:lnTo>
                  <a:pt x="43" y="185"/>
                </a:lnTo>
                <a:lnTo>
                  <a:pt x="43" y="201"/>
                </a:lnTo>
                <a:lnTo>
                  <a:pt x="36" y="201"/>
                </a:lnTo>
                <a:lnTo>
                  <a:pt x="36" y="185"/>
                </a:lnTo>
                <a:close/>
                <a:moveTo>
                  <a:pt x="36" y="208"/>
                </a:moveTo>
                <a:lnTo>
                  <a:pt x="43" y="208"/>
                </a:lnTo>
                <a:lnTo>
                  <a:pt x="43" y="225"/>
                </a:lnTo>
                <a:lnTo>
                  <a:pt x="36" y="225"/>
                </a:lnTo>
                <a:lnTo>
                  <a:pt x="36" y="208"/>
                </a:lnTo>
                <a:close/>
                <a:moveTo>
                  <a:pt x="36" y="232"/>
                </a:moveTo>
                <a:lnTo>
                  <a:pt x="43" y="232"/>
                </a:lnTo>
                <a:lnTo>
                  <a:pt x="43" y="249"/>
                </a:lnTo>
                <a:lnTo>
                  <a:pt x="36" y="249"/>
                </a:lnTo>
                <a:lnTo>
                  <a:pt x="36" y="232"/>
                </a:lnTo>
                <a:close/>
                <a:moveTo>
                  <a:pt x="22" y="14"/>
                </a:moveTo>
                <a:lnTo>
                  <a:pt x="29" y="14"/>
                </a:lnTo>
                <a:lnTo>
                  <a:pt x="29" y="31"/>
                </a:lnTo>
                <a:lnTo>
                  <a:pt x="22" y="31"/>
                </a:lnTo>
                <a:lnTo>
                  <a:pt x="22" y="14"/>
                </a:lnTo>
                <a:close/>
                <a:moveTo>
                  <a:pt x="22" y="38"/>
                </a:moveTo>
                <a:lnTo>
                  <a:pt x="29" y="38"/>
                </a:lnTo>
                <a:lnTo>
                  <a:pt x="29" y="54"/>
                </a:lnTo>
                <a:lnTo>
                  <a:pt x="22" y="54"/>
                </a:lnTo>
                <a:lnTo>
                  <a:pt x="22" y="38"/>
                </a:lnTo>
                <a:close/>
                <a:moveTo>
                  <a:pt x="22" y="61"/>
                </a:moveTo>
                <a:lnTo>
                  <a:pt x="29" y="61"/>
                </a:lnTo>
                <a:lnTo>
                  <a:pt x="29" y="78"/>
                </a:lnTo>
                <a:lnTo>
                  <a:pt x="22" y="78"/>
                </a:lnTo>
                <a:lnTo>
                  <a:pt x="22" y="61"/>
                </a:lnTo>
                <a:close/>
                <a:moveTo>
                  <a:pt x="22" y="88"/>
                </a:moveTo>
                <a:lnTo>
                  <a:pt x="29" y="88"/>
                </a:lnTo>
                <a:lnTo>
                  <a:pt x="29" y="104"/>
                </a:lnTo>
                <a:lnTo>
                  <a:pt x="22" y="104"/>
                </a:lnTo>
                <a:lnTo>
                  <a:pt x="22" y="88"/>
                </a:lnTo>
                <a:close/>
                <a:moveTo>
                  <a:pt x="22" y="111"/>
                </a:moveTo>
                <a:lnTo>
                  <a:pt x="29" y="111"/>
                </a:lnTo>
                <a:lnTo>
                  <a:pt x="29" y="128"/>
                </a:lnTo>
                <a:lnTo>
                  <a:pt x="22" y="128"/>
                </a:lnTo>
                <a:lnTo>
                  <a:pt x="22" y="111"/>
                </a:lnTo>
                <a:close/>
                <a:moveTo>
                  <a:pt x="22" y="135"/>
                </a:moveTo>
                <a:lnTo>
                  <a:pt x="29" y="135"/>
                </a:lnTo>
                <a:lnTo>
                  <a:pt x="29" y="151"/>
                </a:lnTo>
                <a:lnTo>
                  <a:pt x="22" y="151"/>
                </a:lnTo>
                <a:lnTo>
                  <a:pt x="22" y="135"/>
                </a:lnTo>
                <a:close/>
                <a:moveTo>
                  <a:pt x="22" y="159"/>
                </a:moveTo>
                <a:lnTo>
                  <a:pt x="29" y="159"/>
                </a:lnTo>
                <a:lnTo>
                  <a:pt x="29" y="175"/>
                </a:lnTo>
                <a:lnTo>
                  <a:pt x="22" y="175"/>
                </a:lnTo>
                <a:lnTo>
                  <a:pt x="22" y="159"/>
                </a:lnTo>
                <a:close/>
                <a:moveTo>
                  <a:pt x="22" y="185"/>
                </a:moveTo>
                <a:lnTo>
                  <a:pt x="29" y="185"/>
                </a:lnTo>
                <a:lnTo>
                  <a:pt x="29" y="201"/>
                </a:lnTo>
                <a:lnTo>
                  <a:pt x="22" y="201"/>
                </a:lnTo>
                <a:lnTo>
                  <a:pt x="22" y="185"/>
                </a:lnTo>
                <a:close/>
                <a:moveTo>
                  <a:pt x="22" y="208"/>
                </a:moveTo>
                <a:lnTo>
                  <a:pt x="29" y="208"/>
                </a:lnTo>
                <a:lnTo>
                  <a:pt x="29" y="225"/>
                </a:lnTo>
                <a:lnTo>
                  <a:pt x="22" y="225"/>
                </a:lnTo>
                <a:lnTo>
                  <a:pt x="22" y="208"/>
                </a:lnTo>
                <a:close/>
                <a:moveTo>
                  <a:pt x="22" y="232"/>
                </a:moveTo>
                <a:lnTo>
                  <a:pt x="29" y="232"/>
                </a:lnTo>
                <a:lnTo>
                  <a:pt x="29" y="249"/>
                </a:lnTo>
                <a:lnTo>
                  <a:pt x="22" y="249"/>
                </a:lnTo>
                <a:lnTo>
                  <a:pt x="22" y="232"/>
                </a:lnTo>
                <a:close/>
                <a:moveTo>
                  <a:pt x="7" y="14"/>
                </a:moveTo>
                <a:lnTo>
                  <a:pt x="14" y="14"/>
                </a:lnTo>
                <a:lnTo>
                  <a:pt x="14" y="31"/>
                </a:lnTo>
                <a:lnTo>
                  <a:pt x="7" y="31"/>
                </a:lnTo>
                <a:lnTo>
                  <a:pt x="7" y="14"/>
                </a:lnTo>
                <a:close/>
                <a:moveTo>
                  <a:pt x="7" y="38"/>
                </a:moveTo>
                <a:lnTo>
                  <a:pt x="14" y="38"/>
                </a:lnTo>
                <a:lnTo>
                  <a:pt x="14" y="54"/>
                </a:lnTo>
                <a:lnTo>
                  <a:pt x="7" y="54"/>
                </a:lnTo>
                <a:lnTo>
                  <a:pt x="7" y="38"/>
                </a:lnTo>
                <a:close/>
                <a:moveTo>
                  <a:pt x="7" y="61"/>
                </a:moveTo>
                <a:lnTo>
                  <a:pt x="14" y="61"/>
                </a:lnTo>
                <a:lnTo>
                  <a:pt x="14" y="78"/>
                </a:lnTo>
                <a:lnTo>
                  <a:pt x="7" y="78"/>
                </a:lnTo>
                <a:lnTo>
                  <a:pt x="7" y="61"/>
                </a:lnTo>
                <a:close/>
                <a:moveTo>
                  <a:pt x="7" y="88"/>
                </a:moveTo>
                <a:lnTo>
                  <a:pt x="14" y="88"/>
                </a:lnTo>
                <a:lnTo>
                  <a:pt x="14" y="104"/>
                </a:lnTo>
                <a:lnTo>
                  <a:pt x="7" y="104"/>
                </a:lnTo>
                <a:lnTo>
                  <a:pt x="7" y="88"/>
                </a:lnTo>
                <a:close/>
                <a:moveTo>
                  <a:pt x="7" y="111"/>
                </a:moveTo>
                <a:lnTo>
                  <a:pt x="14" y="111"/>
                </a:lnTo>
                <a:lnTo>
                  <a:pt x="14" y="128"/>
                </a:lnTo>
                <a:lnTo>
                  <a:pt x="7" y="128"/>
                </a:lnTo>
                <a:lnTo>
                  <a:pt x="7" y="111"/>
                </a:lnTo>
                <a:close/>
                <a:moveTo>
                  <a:pt x="7" y="135"/>
                </a:moveTo>
                <a:lnTo>
                  <a:pt x="14" y="135"/>
                </a:lnTo>
                <a:lnTo>
                  <a:pt x="14" y="151"/>
                </a:lnTo>
                <a:lnTo>
                  <a:pt x="7" y="151"/>
                </a:lnTo>
                <a:lnTo>
                  <a:pt x="7" y="135"/>
                </a:lnTo>
                <a:close/>
                <a:moveTo>
                  <a:pt x="7" y="159"/>
                </a:moveTo>
                <a:lnTo>
                  <a:pt x="14" y="159"/>
                </a:lnTo>
                <a:lnTo>
                  <a:pt x="14" y="175"/>
                </a:lnTo>
                <a:lnTo>
                  <a:pt x="7" y="175"/>
                </a:lnTo>
                <a:lnTo>
                  <a:pt x="7" y="159"/>
                </a:lnTo>
                <a:close/>
                <a:moveTo>
                  <a:pt x="7" y="185"/>
                </a:moveTo>
                <a:lnTo>
                  <a:pt x="14" y="185"/>
                </a:lnTo>
                <a:lnTo>
                  <a:pt x="14" y="201"/>
                </a:lnTo>
                <a:lnTo>
                  <a:pt x="7" y="201"/>
                </a:lnTo>
                <a:lnTo>
                  <a:pt x="7" y="185"/>
                </a:lnTo>
                <a:close/>
                <a:moveTo>
                  <a:pt x="7" y="208"/>
                </a:moveTo>
                <a:lnTo>
                  <a:pt x="14" y="208"/>
                </a:lnTo>
                <a:lnTo>
                  <a:pt x="14" y="225"/>
                </a:lnTo>
                <a:lnTo>
                  <a:pt x="7" y="225"/>
                </a:lnTo>
                <a:lnTo>
                  <a:pt x="7" y="208"/>
                </a:lnTo>
                <a:close/>
                <a:moveTo>
                  <a:pt x="7" y="232"/>
                </a:moveTo>
                <a:lnTo>
                  <a:pt x="14" y="232"/>
                </a:lnTo>
                <a:lnTo>
                  <a:pt x="14" y="249"/>
                </a:lnTo>
                <a:lnTo>
                  <a:pt x="7" y="249"/>
                </a:lnTo>
                <a:lnTo>
                  <a:pt x="7" y="232"/>
                </a:ln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5" name="Freeform 17"/>
          <p:cNvSpPr>
            <a:spLocks/>
          </p:cNvSpPr>
          <p:nvPr/>
        </p:nvSpPr>
        <p:spPr bwMode="auto">
          <a:xfrm>
            <a:off x="4377138" y="680651"/>
            <a:ext cx="98694" cy="682900"/>
          </a:xfrm>
          <a:custGeom>
            <a:avLst/>
            <a:gdLst/>
            <a:ahLst/>
            <a:cxnLst>
              <a:cxn ang="0">
                <a:pos x="19" y="2"/>
              </a:cxn>
              <a:cxn ang="0">
                <a:pos x="18" y="0"/>
              </a:cxn>
              <a:cxn ang="0">
                <a:pos x="17" y="2"/>
              </a:cxn>
              <a:cxn ang="0">
                <a:pos x="17" y="40"/>
              </a:cxn>
              <a:cxn ang="0">
                <a:pos x="0" y="40"/>
              </a:cxn>
              <a:cxn ang="0">
                <a:pos x="0" y="181"/>
              </a:cxn>
              <a:cxn ang="0">
                <a:pos x="26" y="181"/>
              </a:cxn>
              <a:cxn ang="0">
                <a:pos x="26" y="40"/>
              </a:cxn>
              <a:cxn ang="0">
                <a:pos x="19" y="40"/>
              </a:cxn>
              <a:cxn ang="0">
                <a:pos x="19" y="2"/>
              </a:cxn>
            </a:cxnLst>
            <a:rect l="0" t="0" r="r" b="b"/>
            <a:pathLst>
              <a:path w="26" h="181">
                <a:moveTo>
                  <a:pt x="19" y="2"/>
                </a:moveTo>
                <a:cubicBezTo>
                  <a:pt x="19" y="1"/>
                  <a:pt x="19" y="0"/>
                  <a:pt x="18" y="0"/>
                </a:cubicBezTo>
                <a:cubicBezTo>
                  <a:pt x="17" y="0"/>
                  <a:pt x="17" y="1"/>
                  <a:pt x="17" y="2"/>
                </a:cubicBezTo>
                <a:cubicBezTo>
                  <a:pt x="17" y="40"/>
                  <a:pt x="17" y="40"/>
                  <a:pt x="17" y="40"/>
                </a:cubicBezTo>
                <a:cubicBezTo>
                  <a:pt x="0" y="40"/>
                  <a:pt x="0" y="40"/>
                  <a:pt x="0" y="40"/>
                </a:cubicBezTo>
                <a:cubicBezTo>
                  <a:pt x="0" y="181"/>
                  <a:pt x="0" y="181"/>
                  <a:pt x="0" y="181"/>
                </a:cubicBezTo>
                <a:cubicBezTo>
                  <a:pt x="26" y="181"/>
                  <a:pt x="26" y="181"/>
                  <a:pt x="26" y="181"/>
                </a:cubicBezTo>
                <a:cubicBezTo>
                  <a:pt x="26" y="40"/>
                  <a:pt x="26" y="40"/>
                  <a:pt x="26" y="40"/>
                </a:cubicBezTo>
                <a:cubicBezTo>
                  <a:pt x="19" y="40"/>
                  <a:pt x="19" y="40"/>
                  <a:pt x="19" y="40"/>
                </a:cubicBezTo>
                <a:lnTo>
                  <a:pt x="19" y="2"/>
                </a:ln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6" name="Freeform 18"/>
          <p:cNvSpPr>
            <a:spLocks noEditPoints="1"/>
          </p:cNvSpPr>
          <p:nvPr/>
        </p:nvSpPr>
        <p:spPr bwMode="auto">
          <a:xfrm>
            <a:off x="4498118" y="609018"/>
            <a:ext cx="195796" cy="754533"/>
          </a:xfrm>
          <a:custGeom>
            <a:avLst/>
            <a:gdLst/>
            <a:ahLst/>
            <a:cxnLst>
              <a:cxn ang="0">
                <a:pos x="0" y="26"/>
              </a:cxn>
              <a:cxn ang="0">
                <a:pos x="41" y="1"/>
              </a:cxn>
              <a:cxn ang="0">
                <a:pos x="10" y="194"/>
              </a:cxn>
              <a:cxn ang="0">
                <a:pos x="10" y="178"/>
              </a:cxn>
              <a:cxn ang="0">
                <a:pos x="10" y="161"/>
              </a:cxn>
              <a:cxn ang="0">
                <a:pos x="10" y="145"/>
              </a:cxn>
              <a:cxn ang="0">
                <a:pos x="10" y="129"/>
              </a:cxn>
              <a:cxn ang="0">
                <a:pos x="10" y="112"/>
              </a:cxn>
              <a:cxn ang="0">
                <a:pos x="10" y="96"/>
              </a:cxn>
              <a:cxn ang="0">
                <a:pos x="10" y="80"/>
              </a:cxn>
              <a:cxn ang="0">
                <a:pos x="10" y="63"/>
              </a:cxn>
              <a:cxn ang="0">
                <a:pos x="10" y="47"/>
              </a:cxn>
              <a:cxn ang="0">
                <a:pos x="20" y="194"/>
              </a:cxn>
              <a:cxn ang="0">
                <a:pos x="20" y="178"/>
              </a:cxn>
              <a:cxn ang="0">
                <a:pos x="20" y="161"/>
              </a:cxn>
              <a:cxn ang="0">
                <a:pos x="20" y="145"/>
              </a:cxn>
              <a:cxn ang="0">
                <a:pos x="20" y="129"/>
              </a:cxn>
              <a:cxn ang="0">
                <a:pos x="20" y="112"/>
              </a:cxn>
              <a:cxn ang="0">
                <a:pos x="20" y="96"/>
              </a:cxn>
              <a:cxn ang="0">
                <a:pos x="20" y="80"/>
              </a:cxn>
              <a:cxn ang="0">
                <a:pos x="20" y="63"/>
              </a:cxn>
              <a:cxn ang="0">
                <a:pos x="20" y="47"/>
              </a:cxn>
              <a:cxn ang="0">
                <a:pos x="29" y="194"/>
              </a:cxn>
              <a:cxn ang="0">
                <a:pos x="29" y="178"/>
              </a:cxn>
              <a:cxn ang="0">
                <a:pos x="29" y="161"/>
              </a:cxn>
              <a:cxn ang="0">
                <a:pos x="29" y="145"/>
              </a:cxn>
              <a:cxn ang="0">
                <a:pos x="29" y="129"/>
              </a:cxn>
              <a:cxn ang="0">
                <a:pos x="29" y="112"/>
              </a:cxn>
              <a:cxn ang="0">
                <a:pos x="29" y="96"/>
              </a:cxn>
              <a:cxn ang="0">
                <a:pos x="29" y="80"/>
              </a:cxn>
              <a:cxn ang="0">
                <a:pos x="29" y="63"/>
              </a:cxn>
              <a:cxn ang="0">
                <a:pos x="29" y="47"/>
              </a:cxn>
              <a:cxn ang="0">
                <a:pos x="38" y="194"/>
              </a:cxn>
              <a:cxn ang="0">
                <a:pos x="38" y="178"/>
              </a:cxn>
              <a:cxn ang="0">
                <a:pos x="38" y="161"/>
              </a:cxn>
              <a:cxn ang="0">
                <a:pos x="38" y="145"/>
              </a:cxn>
              <a:cxn ang="0">
                <a:pos x="38" y="129"/>
              </a:cxn>
              <a:cxn ang="0">
                <a:pos x="38" y="112"/>
              </a:cxn>
              <a:cxn ang="0">
                <a:pos x="38" y="96"/>
              </a:cxn>
              <a:cxn ang="0">
                <a:pos x="38" y="80"/>
              </a:cxn>
              <a:cxn ang="0">
                <a:pos x="38" y="63"/>
              </a:cxn>
              <a:cxn ang="0">
                <a:pos x="38" y="47"/>
              </a:cxn>
              <a:cxn ang="0">
                <a:pos x="42" y="36"/>
              </a:cxn>
              <a:cxn ang="0">
                <a:pos x="42" y="52"/>
              </a:cxn>
              <a:cxn ang="0">
                <a:pos x="42" y="69"/>
              </a:cxn>
              <a:cxn ang="0">
                <a:pos x="42" y="85"/>
              </a:cxn>
              <a:cxn ang="0">
                <a:pos x="42" y="101"/>
              </a:cxn>
              <a:cxn ang="0">
                <a:pos x="42" y="118"/>
              </a:cxn>
              <a:cxn ang="0">
                <a:pos x="42" y="134"/>
              </a:cxn>
              <a:cxn ang="0">
                <a:pos x="42" y="150"/>
              </a:cxn>
              <a:cxn ang="0">
                <a:pos x="42" y="167"/>
              </a:cxn>
              <a:cxn ang="0">
                <a:pos x="42" y="183"/>
              </a:cxn>
            </a:cxnLst>
            <a:rect l="0" t="0" r="r" b="b"/>
            <a:pathLst>
              <a:path w="52" h="200">
                <a:moveTo>
                  <a:pt x="41" y="1"/>
                </a:moveTo>
                <a:cubicBezTo>
                  <a:pt x="41" y="1"/>
                  <a:pt x="40" y="0"/>
                  <a:pt x="40" y="0"/>
                </a:cubicBezTo>
                <a:cubicBezTo>
                  <a:pt x="39" y="0"/>
                  <a:pt x="38" y="1"/>
                  <a:pt x="38" y="1"/>
                </a:cubicBezTo>
                <a:cubicBezTo>
                  <a:pt x="38" y="26"/>
                  <a:pt x="38" y="26"/>
                  <a:pt x="38" y="26"/>
                </a:cubicBezTo>
                <a:cubicBezTo>
                  <a:pt x="0" y="26"/>
                  <a:pt x="0" y="26"/>
                  <a:pt x="0" y="26"/>
                </a:cubicBezTo>
                <a:cubicBezTo>
                  <a:pt x="0" y="200"/>
                  <a:pt x="0" y="200"/>
                  <a:pt x="0" y="200"/>
                </a:cubicBezTo>
                <a:cubicBezTo>
                  <a:pt x="52" y="200"/>
                  <a:pt x="52" y="200"/>
                  <a:pt x="52" y="200"/>
                </a:cubicBezTo>
                <a:cubicBezTo>
                  <a:pt x="52" y="26"/>
                  <a:pt x="52" y="26"/>
                  <a:pt x="52" y="26"/>
                </a:cubicBezTo>
                <a:cubicBezTo>
                  <a:pt x="41" y="26"/>
                  <a:pt x="41" y="26"/>
                  <a:pt x="41" y="26"/>
                </a:cubicBezTo>
                <a:lnTo>
                  <a:pt x="41" y="1"/>
                </a:lnTo>
                <a:close/>
                <a:moveTo>
                  <a:pt x="10" y="194"/>
                </a:moveTo>
                <a:cubicBezTo>
                  <a:pt x="5" y="194"/>
                  <a:pt x="5" y="194"/>
                  <a:pt x="5" y="194"/>
                </a:cubicBezTo>
                <a:cubicBezTo>
                  <a:pt x="5" y="183"/>
                  <a:pt x="5" y="183"/>
                  <a:pt x="5" y="183"/>
                </a:cubicBezTo>
                <a:cubicBezTo>
                  <a:pt x="10" y="183"/>
                  <a:pt x="10" y="183"/>
                  <a:pt x="10" y="183"/>
                </a:cubicBezTo>
                <a:lnTo>
                  <a:pt x="10" y="194"/>
                </a:lnTo>
                <a:close/>
                <a:moveTo>
                  <a:pt x="10" y="178"/>
                </a:moveTo>
                <a:cubicBezTo>
                  <a:pt x="5" y="178"/>
                  <a:pt x="5" y="178"/>
                  <a:pt x="5" y="178"/>
                </a:cubicBezTo>
                <a:cubicBezTo>
                  <a:pt x="5" y="167"/>
                  <a:pt x="5" y="167"/>
                  <a:pt x="5" y="167"/>
                </a:cubicBezTo>
                <a:cubicBezTo>
                  <a:pt x="10" y="167"/>
                  <a:pt x="10" y="167"/>
                  <a:pt x="10" y="167"/>
                </a:cubicBezTo>
                <a:lnTo>
                  <a:pt x="10" y="178"/>
                </a:lnTo>
                <a:close/>
                <a:moveTo>
                  <a:pt x="10" y="161"/>
                </a:moveTo>
                <a:cubicBezTo>
                  <a:pt x="5" y="161"/>
                  <a:pt x="5" y="161"/>
                  <a:pt x="5" y="161"/>
                </a:cubicBezTo>
                <a:cubicBezTo>
                  <a:pt x="5" y="150"/>
                  <a:pt x="5" y="150"/>
                  <a:pt x="5" y="150"/>
                </a:cubicBezTo>
                <a:cubicBezTo>
                  <a:pt x="10" y="150"/>
                  <a:pt x="10" y="150"/>
                  <a:pt x="10" y="150"/>
                </a:cubicBezTo>
                <a:lnTo>
                  <a:pt x="10" y="161"/>
                </a:lnTo>
                <a:close/>
                <a:moveTo>
                  <a:pt x="10" y="145"/>
                </a:moveTo>
                <a:cubicBezTo>
                  <a:pt x="5" y="145"/>
                  <a:pt x="5" y="145"/>
                  <a:pt x="5" y="145"/>
                </a:cubicBezTo>
                <a:cubicBezTo>
                  <a:pt x="5" y="134"/>
                  <a:pt x="5" y="134"/>
                  <a:pt x="5" y="134"/>
                </a:cubicBezTo>
                <a:cubicBezTo>
                  <a:pt x="10" y="134"/>
                  <a:pt x="10" y="134"/>
                  <a:pt x="10" y="134"/>
                </a:cubicBezTo>
                <a:lnTo>
                  <a:pt x="10" y="145"/>
                </a:lnTo>
                <a:close/>
                <a:moveTo>
                  <a:pt x="10" y="129"/>
                </a:moveTo>
                <a:cubicBezTo>
                  <a:pt x="5" y="129"/>
                  <a:pt x="5" y="129"/>
                  <a:pt x="5" y="129"/>
                </a:cubicBezTo>
                <a:cubicBezTo>
                  <a:pt x="5" y="118"/>
                  <a:pt x="5" y="118"/>
                  <a:pt x="5" y="118"/>
                </a:cubicBezTo>
                <a:cubicBezTo>
                  <a:pt x="10" y="118"/>
                  <a:pt x="10" y="118"/>
                  <a:pt x="10" y="118"/>
                </a:cubicBezTo>
                <a:lnTo>
                  <a:pt x="10" y="129"/>
                </a:lnTo>
                <a:close/>
                <a:moveTo>
                  <a:pt x="10" y="112"/>
                </a:moveTo>
                <a:cubicBezTo>
                  <a:pt x="5" y="112"/>
                  <a:pt x="5" y="112"/>
                  <a:pt x="5" y="112"/>
                </a:cubicBezTo>
                <a:cubicBezTo>
                  <a:pt x="5" y="101"/>
                  <a:pt x="5" y="101"/>
                  <a:pt x="5" y="101"/>
                </a:cubicBezTo>
                <a:cubicBezTo>
                  <a:pt x="10" y="101"/>
                  <a:pt x="10" y="101"/>
                  <a:pt x="10" y="101"/>
                </a:cubicBezTo>
                <a:lnTo>
                  <a:pt x="10" y="112"/>
                </a:lnTo>
                <a:close/>
                <a:moveTo>
                  <a:pt x="10" y="96"/>
                </a:moveTo>
                <a:cubicBezTo>
                  <a:pt x="5" y="96"/>
                  <a:pt x="5" y="96"/>
                  <a:pt x="5" y="96"/>
                </a:cubicBezTo>
                <a:cubicBezTo>
                  <a:pt x="5" y="85"/>
                  <a:pt x="5" y="85"/>
                  <a:pt x="5" y="85"/>
                </a:cubicBezTo>
                <a:cubicBezTo>
                  <a:pt x="10" y="85"/>
                  <a:pt x="10" y="85"/>
                  <a:pt x="10" y="85"/>
                </a:cubicBezTo>
                <a:lnTo>
                  <a:pt x="10" y="96"/>
                </a:lnTo>
                <a:close/>
                <a:moveTo>
                  <a:pt x="10" y="80"/>
                </a:moveTo>
                <a:cubicBezTo>
                  <a:pt x="5" y="80"/>
                  <a:pt x="5" y="80"/>
                  <a:pt x="5" y="80"/>
                </a:cubicBezTo>
                <a:cubicBezTo>
                  <a:pt x="5" y="69"/>
                  <a:pt x="5" y="69"/>
                  <a:pt x="5" y="69"/>
                </a:cubicBezTo>
                <a:cubicBezTo>
                  <a:pt x="10" y="69"/>
                  <a:pt x="10" y="69"/>
                  <a:pt x="10" y="69"/>
                </a:cubicBezTo>
                <a:lnTo>
                  <a:pt x="10" y="80"/>
                </a:lnTo>
                <a:close/>
                <a:moveTo>
                  <a:pt x="10" y="63"/>
                </a:moveTo>
                <a:cubicBezTo>
                  <a:pt x="5" y="63"/>
                  <a:pt x="5" y="63"/>
                  <a:pt x="5" y="63"/>
                </a:cubicBezTo>
                <a:cubicBezTo>
                  <a:pt x="5" y="52"/>
                  <a:pt x="5" y="52"/>
                  <a:pt x="5" y="52"/>
                </a:cubicBezTo>
                <a:cubicBezTo>
                  <a:pt x="10" y="52"/>
                  <a:pt x="10" y="52"/>
                  <a:pt x="10" y="52"/>
                </a:cubicBezTo>
                <a:lnTo>
                  <a:pt x="10" y="63"/>
                </a:lnTo>
                <a:close/>
                <a:moveTo>
                  <a:pt x="10" y="47"/>
                </a:moveTo>
                <a:cubicBezTo>
                  <a:pt x="5" y="47"/>
                  <a:pt x="5" y="47"/>
                  <a:pt x="5" y="47"/>
                </a:cubicBezTo>
                <a:cubicBezTo>
                  <a:pt x="5" y="36"/>
                  <a:pt x="5" y="36"/>
                  <a:pt x="5" y="36"/>
                </a:cubicBezTo>
                <a:cubicBezTo>
                  <a:pt x="10" y="36"/>
                  <a:pt x="10" y="36"/>
                  <a:pt x="10" y="36"/>
                </a:cubicBezTo>
                <a:lnTo>
                  <a:pt x="10" y="47"/>
                </a:lnTo>
                <a:close/>
                <a:moveTo>
                  <a:pt x="20" y="194"/>
                </a:moveTo>
                <a:cubicBezTo>
                  <a:pt x="14" y="194"/>
                  <a:pt x="14" y="194"/>
                  <a:pt x="14" y="194"/>
                </a:cubicBezTo>
                <a:cubicBezTo>
                  <a:pt x="14" y="183"/>
                  <a:pt x="14" y="183"/>
                  <a:pt x="14" y="183"/>
                </a:cubicBezTo>
                <a:cubicBezTo>
                  <a:pt x="20" y="183"/>
                  <a:pt x="20" y="183"/>
                  <a:pt x="20" y="183"/>
                </a:cubicBezTo>
                <a:lnTo>
                  <a:pt x="20" y="194"/>
                </a:lnTo>
                <a:close/>
                <a:moveTo>
                  <a:pt x="20" y="178"/>
                </a:moveTo>
                <a:cubicBezTo>
                  <a:pt x="14" y="178"/>
                  <a:pt x="14" y="178"/>
                  <a:pt x="14" y="178"/>
                </a:cubicBezTo>
                <a:cubicBezTo>
                  <a:pt x="14" y="167"/>
                  <a:pt x="14" y="167"/>
                  <a:pt x="14" y="167"/>
                </a:cubicBezTo>
                <a:cubicBezTo>
                  <a:pt x="20" y="167"/>
                  <a:pt x="20" y="167"/>
                  <a:pt x="20" y="167"/>
                </a:cubicBezTo>
                <a:lnTo>
                  <a:pt x="20" y="178"/>
                </a:lnTo>
                <a:close/>
                <a:moveTo>
                  <a:pt x="20" y="161"/>
                </a:moveTo>
                <a:cubicBezTo>
                  <a:pt x="14" y="161"/>
                  <a:pt x="14" y="161"/>
                  <a:pt x="14" y="161"/>
                </a:cubicBezTo>
                <a:cubicBezTo>
                  <a:pt x="14" y="150"/>
                  <a:pt x="14" y="150"/>
                  <a:pt x="14" y="150"/>
                </a:cubicBezTo>
                <a:cubicBezTo>
                  <a:pt x="20" y="150"/>
                  <a:pt x="20" y="150"/>
                  <a:pt x="20" y="150"/>
                </a:cubicBezTo>
                <a:lnTo>
                  <a:pt x="20" y="161"/>
                </a:lnTo>
                <a:close/>
                <a:moveTo>
                  <a:pt x="20" y="145"/>
                </a:moveTo>
                <a:cubicBezTo>
                  <a:pt x="14" y="145"/>
                  <a:pt x="14" y="145"/>
                  <a:pt x="14" y="145"/>
                </a:cubicBezTo>
                <a:cubicBezTo>
                  <a:pt x="14" y="134"/>
                  <a:pt x="14" y="134"/>
                  <a:pt x="14" y="134"/>
                </a:cubicBezTo>
                <a:cubicBezTo>
                  <a:pt x="20" y="134"/>
                  <a:pt x="20" y="134"/>
                  <a:pt x="20" y="134"/>
                </a:cubicBezTo>
                <a:lnTo>
                  <a:pt x="20" y="145"/>
                </a:lnTo>
                <a:close/>
                <a:moveTo>
                  <a:pt x="20" y="129"/>
                </a:moveTo>
                <a:cubicBezTo>
                  <a:pt x="14" y="129"/>
                  <a:pt x="14" y="129"/>
                  <a:pt x="14" y="129"/>
                </a:cubicBezTo>
                <a:cubicBezTo>
                  <a:pt x="14" y="118"/>
                  <a:pt x="14" y="118"/>
                  <a:pt x="14" y="118"/>
                </a:cubicBezTo>
                <a:cubicBezTo>
                  <a:pt x="20" y="118"/>
                  <a:pt x="20" y="118"/>
                  <a:pt x="20" y="118"/>
                </a:cubicBezTo>
                <a:lnTo>
                  <a:pt x="20" y="129"/>
                </a:lnTo>
                <a:close/>
                <a:moveTo>
                  <a:pt x="20" y="112"/>
                </a:moveTo>
                <a:cubicBezTo>
                  <a:pt x="14" y="112"/>
                  <a:pt x="14" y="112"/>
                  <a:pt x="14" y="112"/>
                </a:cubicBezTo>
                <a:cubicBezTo>
                  <a:pt x="14" y="101"/>
                  <a:pt x="14" y="101"/>
                  <a:pt x="14" y="101"/>
                </a:cubicBezTo>
                <a:cubicBezTo>
                  <a:pt x="20" y="101"/>
                  <a:pt x="20" y="101"/>
                  <a:pt x="20" y="101"/>
                </a:cubicBezTo>
                <a:lnTo>
                  <a:pt x="20" y="112"/>
                </a:lnTo>
                <a:close/>
                <a:moveTo>
                  <a:pt x="20" y="96"/>
                </a:moveTo>
                <a:cubicBezTo>
                  <a:pt x="14" y="96"/>
                  <a:pt x="14" y="96"/>
                  <a:pt x="14" y="96"/>
                </a:cubicBezTo>
                <a:cubicBezTo>
                  <a:pt x="14" y="85"/>
                  <a:pt x="14" y="85"/>
                  <a:pt x="14" y="85"/>
                </a:cubicBezTo>
                <a:cubicBezTo>
                  <a:pt x="20" y="85"/>
                  <a:pt x="20" y="85"/>
                  <a:pt x="20" y="85"/>
                </a:cubicBezTo>
                <a:lnTo>
                  <a:pt x="20" y="96"/>
                </a:lnTo>
                <a:close/>
                <a:moveTo>
                  <a:pt x="20" y="80"/>
                </a:moveTo>
                <a:cubicBezTo>
                  <a:pt x="14" y="80"/>
                  <a:pt x="14" y="80"/>
                  <a:pt x="14" y="80"/>
                </a:cubicBezTo>
                <a:cubicBezTo>
                  <a:pt x="14" y="69"/>
                  <a:pt x="14" y="69"/>
                  <a:pt x="14" y="69"/>
                </a:cubicBezTo>
                <a:cubicBezTo>
                  <a:pt x="20" y="69"/>
                  <a:pt x="20" y="69"/>
                  <a:pt x="20" y="69"/>
                </a:cubicBezTo>
                <a:lnTo>
                  <a:pt x="20" y="80"/>
                </a:lnTo>
                <a:close/>
                <a:moveTo>
                  <a:pt x="20" y="63"/>
                </a:moveTo>
                <a:cubicBezTo>
                  <a:pt x="14" y="63"/>
                  <a:pt x="14" y="63"/>
                  <a:pt x="14" y="63"/>
                </a:cubicBezTo>
                <a:cubicBezTo>
                  <a:pt x="14" y="52"/>
                  <a:pt x="14" y="52"/>
                  <a:pt x="14" y="52"/>
                </a:cubicBezTo>
                <a:cubicBezTo>
                  <a:pt x="20" y="52"/>
                  <a:pt x="20" y="52"/>
                  <a:pt x="20" y="52"/>
                </a:cubicBezTo>
                <a:lnTo>
                  <a:pt x="20" y="63"/>
                </a:lnTo>
                <a:close/>
                <a:moveTo>
                  <a:pt x="20" y="47"/>
                </a:moveTo>
                <a:cubicBezTo>
                  <a:pt x="14" y="47"/>
                  <a:pt x="14" y="47"/>
                  <a:pt x="14" y="47"/>
                </a:cubicBezTo>
                <a:cubicBezTo>
                  <a:pt x="14" y="36"/>
                  <a:pt x="14" y="36"/>
                  <a:pt x="14" y="36"/>
                </a:cubicBezTo>
                <a:cubicBezTo>
                  <a:pt x="20" y="36"/>
                  <a:pt x="20" y="36"/>
                  <a:pt x="20" y="36"/>
                </a:cubicBezTo>
                <a:lnTo>
                  <a:pt x="20" y="47"/>
                </a:lnTo>
                <a:close/>
                <a:moveTo>
                  <a:pt x="29" y="194"/>
                </a:moveTo>
                <a:cubicBezTo>
                  <a:pt x="23" y="194"/>
                  <a:pt x="23" y="194"/>
                  <a:pt x="23" y="194"/>
                </a:cubicBezTo>
                <a:cubicBezTo>
                  <a:pt x="23" y="183"/>
                  <a:pt x="23" y="183"/>
                  <a:pt x="23" y="183"/>
                </a:cubicBezTo>
                <a:cubicBezTo>
                  <a:pt x="29" y="183"/>
                  <a:pt x="29" y="183"/>
                  <a:pt x="29" y="183"/>
                </a:cubicBezTo>
                <a:lnTo>
                  <a:pt x="29" y="194"/>
                </a:lnTo>
                <a:close/>
                <a:moveTo>
                  <a:pt x="29" y="178"/>
                </a:moveTo>
                <a:cubicBezTo>
                  <a:pt x="23" y="178"/>
                  <a:pt x="23" y="178"/>
                  <a:pt x="23" y="178"/>
                </a:cubicBezTo>
                <a:cubicBezTo>
                  <a:pt x="23" y="167"/>
                  <a:pt x="23" y="167"/>
                  <a:pt x="23" y="167"/>
                </a:cubicBezTo>
                <a:cubicBezTo>
                  <a:pt x="29" y="167"/>
                  <a:pt x="29" y="167"/>
                  <a:pt x="29" y="167"/>
                </a:cubicBezTo>
                <a:lnTo>
                  <a:pt x="29" y="178"/>
                </a:lnTo>
                <a:close/>
                <a:moveTo>
                  <a:pt x="29" y="161"/>
                </a:moveTo>
                <a:cubicBezTo>
                  <a:pt x="23" y="161"/>
                  <a:pt x="23" y="161"/>
                  <a:pt x="23" y="161"/>
                </a:cubicBezTo>
                <a:cubicBezTo>
                  <a:pt x="23" y="150"/>
                  <a:pt x="23" y="150"/>
                  <a:pt x="23" y="150"/>
                </a:cubicBezTo>
                <a:cubicBezTo>
                  <a:pt x="29" y="150"/>
                  <a:pt x="29" y="150"/>
                  <a:pt x="29" y="150"/>
                </a:cubicBezTo>
                <a:lnTo>
                  <a:pt x="29" y="161"/>
                </a:lnTo>
                <a:close/>
                <a:moveTo>
                  <a:pt x="29" y="145"/>
                </a:moveTo>
                <a:cubicBezTo>
                  <a:pt x="23" y="145"/>
                  <a:pt x="23" y="145"/>
                  <a:pt x="23" y="145"/>
                </a:cubicBezTo>
                <a:cubicBezTo>
                  <a:pt x="23" y="134"/>
                  <a:pt x="23" y="134"/>
                  <a:pt x="23" y="134"/>
                </a:cubicBezTo>
                <a:cubicBezTo>
                  <a:pt x="29" y="134"/>
                  <a:pt x="29" y="134"/>
                  <a:pt x="29" y="134"/>
                </a:cubicBezTo>
                <a:lnTo>
                  <a:pt x="29" y="145"/>
                </a:lnTo>
                <a:close/>
                <a:moveTo>
                  <a:pt x="29" y="129"/>
                </a:moveTo>
                <a:cubicBezTo>
                  <a:pt x="23" y="129"/>
                  <a:pt x="23" y="129"/>
                  <a:pt x="23" y="129"/>
                </a:cubicBezTo>
                <a:cubicBezTo>
                  <a:pt x="23" y="118"/>
                  <a:pt x="23" y="118"/>
                  <a:pt x="23" y="118"/>
                </a:cubicBezTo>
                <a:cubicBezTo>
                  <a:pt x="29" y="118"/>
                  <a:pt x="29" y="118"/>
                  <a:pt x="29" y="118"/>
                </a:cubicBezTo>
                <a:lnTo>
                  <a:pt x="29" y="129"/>
                </a:lnTo>
                <a:close/>
                <a:moveTo>
                  <a:pt x="29" y="112"/>
                </a:moveTo>
                <a:cubicBezTo>
                  <a:pt x="23" y="112"/>
                  <a:pt x="23" y="112"/>
                  <a:pt x="23" y="112"/>
                </a:cubicBezTo>
                <a:cubicBezTo>
                  <a:pt x="23" y="101"/>
                  <a:pt x="23" y="101"/>
                  <a:pt x="23" y="101"/>
                </a:cubicBezTo>
                <a:cubicBezTo>
                  <a:pt x="29" y="101"/>
                  <a:pt x="29" y="101"/>
                  <a:pt x="29" y="101"/>
                </a:cubicBezTo>
                <a:lnTo>
                  <a:pt x="29" y="112"/>
                </a:lnTo>
                <a:close/>
                <a:moveTo>
                  <a:pt x="29" y="96"/>
                </a:moveTo>
                <a:cubicBezTo>
                  <a:pt x="23" y="96"/>
                  <a:pt x="23" y="96"/>
                  <a:pt x="23" y="96"/>
                </a:cubicBezTo>
                <a:cubicBezTo>
                  <a:pt x="23" y="85"/>
                  <a:pt x="23" y="85"/>
                  <a:pt x="23" y="85"/>
                </a:cubicBezTo>
                <a:cubicBezTo>
                  <a:pt x="29" y="85"/>
                  <a:pt x="29" y="85"/>
                  <a:pt x="29" y="85"/>
                </a:cubicBezTo>
                <a:lnTo>
                  <a:pt x="29" y="96"/>
                </a:lnTo>
                <a:close/>
                <a:moveTo>
                  <a:pt x="29" y="80"/>
                </a:moveTo>
                <a:cubicBezTo>
                  <a:pt x="23" y="80"/>
                  <a:pt x="23" y="80"/>
                  <a:pt x="23" y="80"/>
                </a:cubicBezTo>
                <a:cubicBezTo>
                  <a:pt x="23" y="69"/>
                  <a:pt x="23" y="69"/>
                  <a:pt x="23" y="69"/>
                </a:cubicBezTo>
                <a:cubicBezTo>
                  <a:pt x="29" y="69"/>
                  <a:pt x="29" y="69"/>
                  <a:pt x="29" y="69"/>
                </a:cubicBezTo>
                <a:lnTo>
                  <a:pt x="29" y="80"/>
                </a:lnTo>
                <a:close/>
                <a:moveTo>
                  <a:pt x="29" y="63"/>
                </a:moveTo>
                <a:cubicBezTo>
                  <a:pt x="23" y="63"/>
                  <a:pt x="23" y="63"/>
                  <a:pt x="23" y="63"/>
                </a:cubicBezTo>
                <a:cubicBezTo>
                  <a:pt x="23" y="52"/>
                  <a:pt x="23" y="52"/>
                  <a:pt x="23" y="52"/>
                </a:cubicBezTo>
                <a:cubicBezTo>
                  <a:pt x="29" y="52"/>
                  <a:pt x="29" y="52"/>
                  <a:pt x="29" y="52"/>
                </a:cubicBezTo>
                <a:lnTo>
                  <a:pt x="29" y="63"/>
                </a:lnTo>
                <a:close/>
                <a:moveTo>
                  <a:pt x="29" y="47"/>
                </a:moveTo>
                <a:cubicBezTo>
                  <a:pt x="23" y="47"/>
                  <a:pt x="23" y="47"/>
                  <a:pt x="23" y="47"/>
                </a:cubicBezTo>
                <a:cubicBezTo>
                  <a:pt x="23" y="36"/>
                  <a:pt x="23" y="36"/>
                  <a:pt x="23" y="36"/>
                </a:cubicBezTo>
                <a:cubicBezTo>
                  <a:pt x="29" y="36"/>
                  <a:pt x="29" y="36"/>
                  <a:pt x="29" y="36"/>
                </a:cubicBezTo>
                <a:lnTo>
                  <a:pt x="29" y="47"/>
                </a:lnTo>
                <a:close/>
                <a:moveTo>
                  <a:pt x="38" y="194"/>
                </a:moveTo>
                <a:cubicBezTo>
                  <a:pt x="33" y="194"/>
                  <a:pt x="33" y="194"/>
                  <a:pt x="33" y="194"/>
                </a:cubicBezTo>
                <a:cubicBezTo>
                  <a:pt x="33" y="183"/>
                  <a:pt x="33" y="183"/>
                  <a:pt x="33" y="183"/>
                </a:cubicBezTo>
                <a:cubicBezTo>
                  <a:pt x="38" y="183"/>
                  <a:pt x="38" y="183"/>
                  <a:pt x="38" y="183"/>
                </a:cubicBezTo>
                <a:lnTo>
                  <a:pt x="38" y="194"/>
                </a:lnTo>
                <a:close/>
                <a:moveTo>
                  <a:pt x="38" y="178"/>
                </a:moveTo>
                <a:cubicBezTo>
                  <a:pt x="33" y="178"/>
                  <a:pt x="33" y="178"/>
                  <a:pt x="33" y="178"/>
                </a:cubicBezTo>
                <a:cubicBezTo>
                  <a:pt x="33" y="167"/>
                  <a:pt x="33" y="167"/>
                  <a:pt x="33" y="167"/>
                </a:cubicBezTo>
                <a:cubicBezTo>
                  <a:pt x="38" y="167"/>
                  <a:pt x="38" y="167"/>
                  <a:pt x="38" y="167"/>
                </a:cubicBezTo>
                <a:lnTo>
                  <a:pt x="38" y="178"/>
                </a:lnTo>
                <a:close/>
                <a:moveTo>
                  <a:pt x="38" y="161"/>
                </a:moveTo>
                <a:cubicBezTo>
                  <a:pt x="33" y="161"/>
                  <a:pt x="33" y="161"/>
                  <a:pt x="33" y="161"/>
                </a:cubicBezTo>
                <a:cubicBezTo>
                  <a:pt x="33" y="150"/>
                  <a:pt x="33" y="150"/>
                  <a:pt x="33" y="150"/>
                </a:cubicBezTo>
                <a:cubicBezTo>
                  <a:pt x="38" y="150"/>
                  <a:pt x="38" y="150"/>
                  <a:pt x="38" y="150"/>
                </a:cubicBezTo>
                <a:lnTo>
                  <a:pt x="38" y="161"/>
                </a:lnTo>
                <a:close/>
                <a:moveTo>
                  <a:pt x="38" y="145"/>
                </a:moveTo>
                <a:cubicBezTo>
                  <a:pt x="33" y="145"/>
                  <a:pt x="33" y="145"/>
                  <a:pt x="33" y="145"/>
                </a:cubicBezTo>
                <a:cubicBezTo>
                  <a:pt x="33" y="134"/>
                  <a:pt x="33" y="134"/>
                  <a:pt x="33" y="134"/>
                </a:cubicBezTo>
                <a:cubicBezTo>
                  <a:pt x="38" y="134"/>
                  <a:pt x="38" y="134"/>
                  <a:pt x="38" y="134"/>
                </a:cubicBezTo>
                <a:lnTo>
                  <a:pt x="38" y="145"/>
                </a:lnTo>
                <a:close/>
                <a:moveTo>
                  <a:pt x="38" y="129"/>
                </a:moveTo>
                <a:cubicBezTo>
                  <a:pt x="33" y="129"/>
                  <a:pt x="33" y="129"/>
                  <a:pt x="33" y="129"/>
                </a:cubicBezTo>
                <a:cubicBezTo>
                  <a:pt x="33" y="118"/>
                  <a:pt x="33" y="118"/>
                  <a:pt x="33" y="118"/>
                </a:cubicBezTo>
                <a:cubicBezTo>
                  <a:pt x="38" y="118"/>
                  <a:pt x="38" y="118"/>
                  <a:pt x="38" y="118"/>
                </a:cubicBezTo>
                <a:lnTo>
                  <a:pt x="38" y="129"/>
                </a:lnTo>
                <a:close/>
                <a:moveTo>
                  <a:pt x="38" y="112"/>
                </a:moveTo>
                <a:cubicBezTo>
                  <a:pt x="33" y="112"/>
                  <a:pt x="33" y="112"/>
                  <a:pt x="33" y="112"/>
                </a:cubicBezTo>
                <a:cubicBezTo>
                  <a:pt x="33" y="101"/>
                  <a:pt x="33" y="101"/>
                  <a:pt x="33" y="101"/>
                </a:cubicBezTo>
                <a:cubicBezTo>
                  <a:pt x="38" y="101"/>
                  <a:pt x="38" y="101"/>
                  <a:pt x="38" y="101"/>
                </a:cubicBezTo>
                <a:lnTo>
                  <a:pt x="38" y="112"/>
                </a:lnTo>
                <a:close/>
                <a:moveTo>
                  <a:pt x="38" y="96"/>
                </a:moveTo>
                <a:cubicBezTo>
                  <a:pt x="33" y="96"/>
                  <a:pt x="33" y="96"/>
                  <a:pt x="33" y="96"/>
                </a:cubicBezTo>
                <a:cubicBezTo>
                  <a:pt x="33" y="85"/>
                  <a:pt x="33" y="85"/>
                  <a:pt x="33" y="85"/>
                </a:cubicBezTo>
                <a:cubicBezTo>
                  <a:pt x="38" y="85"/>
                  <a:pt x="38" y="85"/>
                  <a:pt x="38" y="85"/>
                </a:cubicBezTo>
                <a:lnTo>
                  <a:pt x="38" y="96"/>
                </a:lnTo>
                <a:close/>
                <a:moveTo>
                  <a:pt x="38" y="80"/>
                </a:moveTo>
                <a:cubicBezTo>
                  <a:pt x="33" y="80"/>
                  <a:pt x="33" y="80"/>
                  <a:pt x="33" y="80"/>
                </a:cubicBezTo>
                <a:cubicBezTo>
                  <a:pt x="33" y="69"/>
                  <a:pt x="33" y="69"/>
                  <a:pt x="33" y="69"/>
                </a:cubicBezTo>
                <a:cubicBezTo>
                  <a:pt x="38" y="69"/>
                  <a:pt x="38" y="69"/>
                  <a:pt x="38" y="69"/>
                </a:cubicBezTo>
                <a:lnTo>
                  <a:pt x="38" y="80"/>
                </a:lnTo>
                <a:close/>
                <a:moveTo>
                  <a:pt x="38" y="63"/>
                </a:moveTo>
                <a:cubicBezTo>
                  <a:pt x="33" y="63"/>
                  <a:pt x="33" y="63"/>
                  <a:pt x="33" y="63"/>
                </a:cubicBezTo>
                <a:cubicBezTo>
                  <a:pt x="33" y="52"/>
                  <a:pt x="33" y="52"/>
                  <a:pt x="33" y="52"/>
                </a:cubicBezTo>
                <a:cubicBezTo>
                  <a:pt x="38" y="52"/>
                  <a:pt x="38" y="52"/>
                  <a:pt x="38" y="52"/>
                </a:cubicBezTo>
                <a:lnTo>
                  <a:pt x="38" y="63"/>
                </a:lnTo>
                <a:close/>
                <a:moveTo>
                  <a:pt x="38" y="47"/>
                </a:moveTo>
                <a:cubicBezTo>
                  <a:pt x="33" y="47"/>
                  <a:pt x="33" y="47"/>
                  <a:pt x="33" y="47"/>
                </a:cubicBezTo>
                <a:cubicBezTo>
                  <a:pt x="33" y="36"/>
                  <a:pt x="33" y="36"/>
                  <a:pt x="33" y="36"/>
                </a:cubicBezTo>
                <a:cubicBezTo>
                  <a:pt x="38" y="36"/>
                  <a:pt x="38" y="36"/>
                  <a:pt x="38" y="36"/>
                </a:cubicBezTo>
                <a:lnTo>
                  <a:pt x="38" y="47"/>
                </a:lnTo>
                <a:close/>
                <a:moveTo>
                  <a:pt x="42" y="36"/>
                </a:moveTo>
                <a:cubicBezTo>
                  <a:pt x="48" y="36"/>
                  <a:pt x="48" y="36"/>
                  <a:pt x="48" y="36"/>
                </a:cubicBezTo>
                <a:cubicBezTo>
                  <a:pt x="48" y="47"/>
                  <a:pt x="48" y="47"/>
                  <a:pt x="48" y="47"/>
                </a:cubicBezTo>
                <a:cubicBezTo>
                  <a:pt x="42" y="47"/>
                  <a:pt x="42" y="47"/>
                  <a:pt x="42" y="47"/>
                </a:cubicBezTo>
                <a:lnTo>
                  <a:pt x="42" y="36"/>
                </a:lnTo>
                <a:close/>
                <a:moveTo>
                  <a:pt x="42" y="52"/>
                </a:moveTo>
                <a:cubicBezTo>
                  <a:pt x="48" y="52"/>
                  <a:pt x="48" y="52"/>
                  <a:pt x="48" y="52"/>
                </a:cubicBezTo>
                <a:cubicBezTo>
                  <a:pt x="48" y="63"/>
                  <a:pt x="48" y="63"/>
                  <a:pt x="48" y="63"/>
                </a:cubicBezTo>
                <a:cubicBezTo>
                  <a:pt x="42" y="63"/>
                  <a:pt x="42" y="63"/>
                  <a:pt x="42" y="63"/>
                </a:cubicBezTo>
                <a:lnTo>
                  <a:pt x="42" y="52"/>
                </a:lnTo>
                <a:close/>
                <a:moveTo>
                  <a:pt x="42" y="69"/>
                </a:moveTo>
                <a:cubicBezTo>
                  <a:pt x="48" y="69"/>
                  <a:pt x="48" y="69"/>
                  <a:pt x="48" y="69"/>
                </a:cubicBezTo>
                <a:cubicBezTo>
                  <a:pt x="48" y="80"/>
                  <a:pt x="48" y="80"/>
                  <a:pt x="48" y="80"/>
                </a:cubicBezTo>
                <a:cubicBezTo>
                  <a:pt x="42" y="80"/>
                  <a:pt x="42" y="80"/>
                  <a:pt x="42" y="80"/>
                </a:cubicBezTo>
                <a:lnTo>
                  <a:pt x="42" y="69"/>
                </a:lnTo>
                <a:close/>
                <a:moveTo>
                  <a:pt x="42" y="85"/>
                </a:moveTo>
                <a:cubicBezTo>
                  <a:pt x="48" y="85"/>
                  <a:pt x="48" y="85"/>
                  <a:pt x="48" y="85"/>
                </a:cubicBezTo>
                <a:cubicBezTo>
                  <a:pt x="48" y="96"/>
                  <a:pt x="48" y="96"/>
                  <a:pt x="48" y="96"/>
                </a:cubicBezTo>
                <a:cubicBezTo>
                  <a:pt x="42" y="96"/>
                  <a:pt x="42" y="96"/>
                  <a:pt x="42" y="96"/>
                </a:cubicBezTo>
                <a:lnTo>
                  <a:pt x="42" y="85"/>
                </a:lnTo>
                <a:close/>
                <a:moveTo>
                  <a:pt x="42" y="101"/>
                </a:moveTo>
                <a:cubicBezTo>
                  <a:pt x="48" y="101"/>
                  <a:pt x="48" y="101"/>
                  <a:pt x="48" y="101"/>
                </a:cubicBezTo>
                <a:cubicBezTo>
                  <a:pt x="48" y="112"/>
                  <a:pt x="48" y="112"/>
                  <a:pt x="48" y="112"/>
                </a:cubicBezTo>
                <a:cubicBezTo>
                  <a:pt x="42" y="112"/>
                  <a:pt x="42" y="112"/>
                  <a:pt x="42" y="112"/>
                </a:cubicBezTo>
                <a:lnTo>
                  <a:pt x="42" y="101"/>
                </a:lnTo>
                <a:close/>
                <a:moveTo>
                  <a:pt x="42" y="118"/>
                </a:moveTo>
                <a:cubicBezTo>
                  <a:pt x="48" y="118"/>
                  <a:pt x="48" y="118"/>
                  <a:pt x="48" y="118"/>
                </a:cubicBezTo>
                <a:cubicBezTo>
                  <a:pt x="48" y="129"/>
                  <a:pt x="48" y="129"/>
                  <a:pt x="48" y="129"/>
                </a:cubicBezTo>
                <a:cubicBezTo>
                  <a:pt x="42" y="129"/>
                  <a:pt x="42" y="129"/>
                  <a:pt x="42" y="129"/>
                </a:cubicBezTo>
                <a:lnTo>
                  <a:pt x="42" y="118"/>
                </a:lnTo>
                <a:close/>
                <a:moveTo>
                  <a:pt x="42" y="134"/>
                </a:moveTo>
                <a:cubicBezTo>
                  <a:pt x="48" y="134"/>
                  <a:pt x="48" y="134"/>
                  <a:pt x="48" y="134"/>
                </a:cubicBezTo>
                <a:cubicBezTo>
                  <a:pt x="48" y="145"/>
                  <a:pt x="48" y="145"/>
                  <a:pt x="48" y="145"/>
                </a:cubicBezTo>
                <a:cubicBezTo>
                  <a:pt x="42" y="145"/>
                  <a:pt x="42" y="145"/>
                  <a:pt x="42" y="145"/>
                </a:cubicBezTo>
                <a:lnTo>
                  <a:pt x="42" y="134"/>
                </a:lnTo>
                <a:close/>
                <a:moveTo>
                  <a:pt x="42" y="150"/>
                </a:moveTo>
                <a:cubicBezTo>
                  <a:pt x="48" y="150"/>
                  <a:pt x="48" y="150"/>
                  <a:pt x="48" y="150"/>
                </a:cubicBezTo>
                <a:cubicBezTo>
                  <a:pt x="48" y="161"/>
                  <a:pt x="48" y="161"/>
                  <a:pt x="48" y="161"/>
                </a:cubicBezTo>
                <a:cubicBezTo>
                  <a:pt x="42" y="161"/>
                  <a:pt x="42" y="161"/>
                  <a:pt x="42" y="161"/>
                </a:cubicBezTo>
                <a:lnTo>
                  <a:pt x="42" y="150"/>
                </a:lnTo>
                <a:close/>
                <a:moveTo>
                  <a:pt x="42" y="167"/>
                </a:moveTo>
                <a:cubicBezTo>
                  <a:pt x="48" y="167"/>
                  <a:pt x="48" y="167"/>
                  <a:pt x="48" y="167"/>
                </a:cubicBezTo>
                <a:cubicBezTo>
                  <a:pt x="48" y="178"/>
                  <a:pt x="48" y="178"/>
                  <a:pt x="48" y="178"/>
                </a:cubicBezTo>
                <a:cubicBezTo>
                  <a:pt x="42" y="178"/>
                  <a:pt x="42" y="178"/>
                  <a:pt x="42" y="178"/>
                </a:cubicBezTo>
                <a:lnTo>
                  <a:pt x="42" y="167"/>
                </a:lnTo>
                <a:close/>
                <a:moveTo>
                  <a:pt x="42" y="183"/>
                </a:moveTo>
                <a:cubicBezTo>
                  <a:pt x="48" y="183"/>
                  <a:pt x="48" y="183"/>
                  <a:pt x="48" y="183"/>
                </a:cubicBezTo>
                <a:cubicBezTo>
                  <a:pt x="48" y="194"/>
                  <a:pt x="48" y="194"/>
                  <a:pt x="48" y="194"/>
                </a:cubicBezTo>
                <a:cubicBezTo>
                  <a:pt x="42" y="194"/>
                  <a:pt x="42" y="194"/>
                  <a:pt x="42" y="194"/>
                </a:cubicBezTo>
                <a:lnTo>
                  <a:pt x="42" y="183"/>
                </a:ln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7" name="Freeform 19"/>
          <p:cNvSpPr>
            <a:spLocks noEditPoints="1"/>
          </p:cNvSpPr>
          <p:nvPr/>
        </p:nvSpPr>
        <p:spPr bwMode="auto">
          <a:xfrm>
            <a:off x="3344034" y="1239387"/>
            <a:ext cx="1014003" cy="1014003"/>
          </a:xfrm>
          <a:custGeom>
            <a:avLst/>
            <a:gdLst/>
            <a:ahLst/>
            <a:cxnLst>
              <a:cxn ang="0">
                <a:pos x="30" y="189"/>
              </a:cxn>
              <a:cxn ang="0">
                <a:pos x="80" y="30"/>
              </a:cxn>
              <a:cxn ang="0">
                <a:pos x="239" y="80"/>
              </a:cxn>
              <a:cxn ang="0">
                <a:pos x="189" y="239"/>
              </a:cxn>
              <a:cxn ang="0">
                <a:pos x="30" y="189"/>
              </a:cxn>
              <a:cxn ang="0">
                <a:pos x="231" y="84"/>
              </a:cxn>
              <a:cxn ang="0">
                <a:pos x="84" y="38"/>
              </a:cxn>
              <a:cxn ang="0">
                <a:pos x="37" y="185"/>
              </a:cxn>
              <a:cxn ang="0">
                <a:pos x="185" y="232"/>
              </a:cxn>
              <a:cxn ang="0">
                <a:pos x="231" y="84"/>
              </a:cxn>
            </a:cxnLst>
            <a:rect l="0" t="0" r="r" b="b"/>
            <a:pathLst>
              <a:path w="269" h="269">
                <a:moveTo>
                  <a:pt x="30" y="189"/>
                </a:moveTo>
                <a:cubicBezTo>
                  <a:pt x="0" y="132"/>
                  <a:pt x="22" y="60"/>
                  <a:pt x="80" y="30"/>
                </a:cubicBezTo>
                <a:cubicBezTo>
                  <a:pt x="138" y="0"/>
                  <a:pt x="209" y="23"/>
                  <a:pt x="239" y="80"/>
                </a:cubicBezTo>
                <a:cubicBezTo>
                  <a:pt x="269" y="138"/>
                  <a:pt x="246" y="209"/>
                  <a:pt x="189" y="239"/>
                </a:cubicBezTo>
                <a:cubicBezTo>
                  <a:pt x="131" y="269"/>
                  <a:pt x="60" y="247"/>
                  <a:pt x="30" y="189"/>
                </a:cubicBezTo>
                <a:close/>
                <a:moveTo>
                  <a:pt x="231" y="84"/>
                </a:moveTo>
                <a:cubicBezTo>
                  <a:pt x="203" y="31"/>
                  <a:pt x="137" y="10"/>
                  <a:pt x="84" y="38"/>
                </a:cubicBezTo>
                <a:cubicBezTo>
                  <a:pt x="30" y="66"/>
                  <a:pt x="10" y="132"/>
                  <a:pt x="37" y="185"/>
                </a:cubicBezTo>
                <a:cubicBezTo>
                  <a:pt x="65" y="239"/>
                  <a:pt x="131" y="260"/>
                  <a:pt x="185" y="232"/>
                </a:cubicBezTo>
                <a:cubicBezTo>
                  <a:pt x="238" y="204"/>
                  <a:pt x="259" y="138"/>
                  <a:pt x="231" y="84"/>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8" name="Freeform 20"/>
          <p:cNvSpPr>
            <a:spLocks/>
          </p:cNvSpPr>
          <p:nvPr/>
        </p:nvSpPr>
        <p:spPr bwMode="auto">
          <a:xfrm>
            <a:off x="3449095" y="1317387"/>
            <a:ext cx="735431" cy="498246"/>
          </a:xfrm>
          <a:custGeom>
            <a:avLst/>
            <a:gdLst/>
            <a:ahLst/>
            <a:cxnLst>
              <a:cxn ang="0">
                <a:pos x="195" y="68"/>
              </a:cxn>
              <a:cxn ang="0">
                <a:pos x="60" y="25"/>
              </a:cxn>
              <a:cxn ang="0">
                <a:pos x="8" y="132"/>
              </a:cxn>
              <a:cxn ang="0">
                <a:pos x="106" y="114"/>
              </a:cxn>
              <a:cxn ang="0">
                <a:pos x="195" y="68"/>
              </a:cxn>
            </a:cxnLst>
            <a:rect l="0" t="0" r="r" b="b"/>
            <a:pathLst>
              <a:path w="195" h="132">
                <a:moveTo>
                  <a:pt x="195" y="68"/>
                </a:moveTo>
                <a:cubicBezTo>
                  <a:pt x="169" y="19"/>
                  <a:pt x="109" y="0"/>
                  <a:pt x="60" y="25"/>
                </a:cubicBezTo>
                <a:cubicBezTo>
                  <a:pt x="20" y="46"/>
                  <a:pt x="0" y="90"/>
                  <a:pt x="8" y="132"/>
                </a:cubicBezTo>
                <a:cubicBezTo>
                  <a:pt x="106" y="114"/>
                  <a:pt x="106" y="114"/>
                  <a:pt x="106" y="114"/>
                </a:cubicBezTo>
                <a:lnTo>
                  <a:pt x="195" y="68"/>
                </a:ln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9" name="Freeform 21"/>
          <p:cNvSpPr>
            <a:spLocks noEditPoints="1"/>
          </p:cNvSpPr>
          <p:nvPr/>
        </p:nvSpPr>
        <p:spPr bwMode="auto">
          <a:xfrm>
            <a:off x="3482524" y="1747184"/>
            <a:ext cx="622410" cy="374083"/>
          </a:xfrm>
          <a:custGeom>
            <a:avLst/>
            <a:gdLst/>
            <a:ahLst/>
            <a:cxnLst>
              <a:cxn ang="0">
                <a:pos x="34" y="76"/>
              </a:cxn>
              <a:cxn ang="0">
                <a:pos x="48" y="9"/>
              </a:cxn>
              <a:cxn ang="0">
                <a:pos x="50" y="9"/>
              </a:cxn>
              <a:cxn ang="0">
                <a:pos x="25" y="68"/>
              </a:cxn>
              <a:cxn ang="0">
                <a:pos x="43" y="10"/>
              </a:cxn>
              <a:cxn ang="0">
                <a:pos x="22" y="65"/>
              </a:cxn>
              <a:cxn ang="0">
                <a:pos x="59" y="7"/>
              </a:cxn>
              <a:cxn ang="0">
                <a:pos x="60" y="7"/>
              </a:cxn>
              <a:cxn ang="0">
                <a:pos x="40" y="81"/>
              </a:cxn>
              <a:cxn ang="0">
                <a:pos x="64" y="6"/>
              </a:cxn>
              <a:cxn ang="0">
                <a:pos x="50" y="87"/>
              </a:cxn>
              <a:cxn ang="0">
                <a:pos x="80" y="3"/>
              </a:cxn>
              <a:cxn ang="0">
                <a:pos x="82" y="3"/>
              </a:cxn>
              <a:cxn ang="0">
                <a:pos x="44" y="84"/>
              </a:cxn>
              <a:cxn ang="0">
                <a:pos x="69" y="5"/>
              </a:cxn>
              <a:cxn ang="0">
                <a:pos x="1" y="24"/>
              </a:cxn>
              <a:cxn ang="0">
                <a:pos x="6" y="17"/>
              </a:cxn>
              <a:cxn ang="0">
                <a:pos x="8" y="17"/>
              </a:cxn>
              <a:cxn ang="0">
                <a:pos x="57" y="91"/>
              </a:cxn>
              <a:cxn ang="0">
                <a:pos x="85" y="2"/>
              </a:cxn>
              <a:cxn ang="0">
                <a:pos x="66" y="94"/>
              </a:cxn>
              <a:cxn ang="0">
                <a:pos x="144" y="88"/>
              </a:cxn>
              <a:cxn ang="0">
                <a:pos x="142" y="89"/>
              </a:cxn>
              <a:cxn ang="0">
                <a:pos x="32" y="12"/>
              </a:cxn>
              <a:cxn ang="0">
                <a:pos x="34" y="12"/>
              </a:cxn>
              <a:cxn ang="0">
                <a:pos x="14" y="54"/>
              </a:cxn>
              <a:cxn ang="0">
                <a:pos x="27" y="13"/>
              </a:cxn>
              <a:cxn ang="0">
                <a:pos x="12" y="51"/>
              </a:cxn>
              <a:cxn ang="0">
                <a:pos x="16" y="15"/>
              </a:cxn>
              <a:cxn ang="0">
                <a:pos x="18" y="15"/>
              </a:cxn>
              <a:cxn ang="0">
                <a:pos x="5" y="36"/>
              </a:cxn>
              <a:cxn ang="0">
                <a:pos x="11" y="16"/>
              </a:cxn>
              <a:cxn ang="0">
                <a:pos x="133" y="93"/>
              </a:cxn>
              <a:cxn ang="0">
                <a:pos x="90" y="1"/>
              </a:cxn>
              <a:cxn ang="0">
                <a:pos x="92" y="1"/>
              </a:cxn>
              <a:cxn ang="0">
                <a:pos x="120" y="97"/>
              </a:cxn>
              <a:cxn ang="0">
                <a:pos x="137" y="41"/>
              </a:cxn>
              <a:cxn ang="0">
                <a:pos x="116" y="98"/>
              </a:cxn>
              <a:cxn ang="0">
                <a:pos x="163" y="74"/>
              </a:cxn>
              <a:cxn ang="0">
                <a:pos x="161" y="77"/>
              </a:cxn>
              <a:cxn ang="0">
                <a:pos x="109" y="99"/>
              </a:cxn>
              <a:cxn ang="0">
                <a:pos x="130" y="33"/>
              </a:cxn>
              <a:cxn ang="0">
                <a:pos x="138" y="91"/>
              </a:cxn>
              <a:cxn ang="0">
                <a:pos x="157" y="80"/>
              </a:cxn>
              <a:cxn ang="0">
                <a:pos x="154" y="82"/>
              </a:cxn>
              <a:cxn ang="0">
                <a:pos x="158" y="61"/>
              </a:cxn>
              <a:cxn ang="0">
                <a:pos x="150" y="84"/>
              </a:cxn>
              <a:cxn ang="0">
                <a:pos x="127" y="95"/>
              </a:cxn>
              <a:cxn ang="0">
                <a:pos x="126" y="29"/>
              </a:cxn>
              <a:cxn ang="0">
                <a:pos x="127" y="31"/>
              </a:cxn>
              <a:cxn ang="0">
                <a:pos x="80" y="98"/>
              </a:cxn>
              <a:cxn ang="0">
                <a:pos x="107" y="10"/>
              </a:cxn>
              <a:cxn ang="0">
                <a:pos x="86" y="99"/>
              </a:cxn>
              <a:cxn ang="0">
                <a:pos x="100" y="2"/>
              </a:cxn>
              <a:cxn ang="0">
                <a:pos x="101" y="4"/>
              </a:cxn>
              <a:cxn ang="0">
                <a:pos x="75" y="97"/>
              </a:cxn>
              <a:cxn ang="0">
                <a:pos x="104" y="6"/>
              </a:cxn>
              <a:cxn ang="0">
                <a:pos x="101" y="99"/>
              </a:cxn>
              <a:cxn ang="0">
                <a:pos x="119" y="22"/>
              </a:cxn>
              <a:cxn ang="0">
                <a:pos x="120" y="23"/>
              </a:cxn>
              <a:cxn ang="0">
                <a:pos x="89" y="99"/>
              </a:cxn>
              <a:cxn ang="0">
                <a:pos x="115" y="18"/>
              </a:cxn>
            </a:cxnLst>
            <a:rect l="0" t="0" r="r" b="b"/>
            <a:pathLst>
              <a:path w="165" h="99">
                <a:moveTo>
                  <a:pt x="53" y="8"/>
                </a:moveTo>
                <a:cubicBezTo>
                  <a:pt x="32" y="75"/>
                  <a:pt x="32" y="75"/>
                  <a:pt x="32" y="75"/>
                </a:cubicBezTo>
                <a:cubicBezTo>
                  <a:pt x="33" y="76"/>
                  <a:pt x="33" y="76"/>
                  <a:pt x="34" y="76"/>
                </a:cubicBezTo>
                <a:cubicBezTo>
                  <a:pt x="55" y="8"/>
                  <a:pt x="55" y="8"/>
                  <a:pt x="55" y="8"/>
                </a:cubicBezTo>
                <a:lnTo>
                  <a:pt x="53" y="8"/>
                </a:lnTo>
                <a:close/>
                <a:moveTo>
                  <a:pt x="48" y="9"/>
                </a:moveTo>
                <a:cubicBezTo>
                  <a:pt x="28" y="72"/>
                  <a:pt x="28" y="72"/>
                  <a:pt x="28" y="72"/>
                </a:cubicBezTo>
                <a:cubicBezTo>
                  <a:pt x="29" y="72"/>
                  <a:pt x="29" y="73"/>
                  <a:pt x="30" y="73"/>
                </a:cubicBezTo>
                <a:cubicBezTo>
                  <a:pt x="50" y="9"/>
                  <a:pt x="50" y="9"/>
                  <a:pt x="50" y="9"/>
                </a:cubicBezTo>
                <a:lnTo>
                  <a:pt x="48" y="9"/>
                </a:lnTo>
                <a:close/>
                <a:moveTo>
                  <a:pt x="43" y="10"/>
                </a:moveTo>
                <a:cubicBezTo>
                  <a:pt x="25" y="68"/>
                  <a:pt x="25" y="68"/>
                  <a:pt x="25" y="68"/>
                </a:cubicBezTo>
                <a:cubicBezTo>
                  <a:pt x="25" y="68"/>
                  <a:pt x="25" y="69"/>
                  <a:pt x="26" y="69"/>
                </a:cubicBezTo>
                <a:cubicBezTo>
                  <a:pt x="45" y="10"/>
                  <a:pt x="45" y="10"/>
                  <a:pt x="45" y="10"/>
                </a:cubicBezTo>
                <a:lnTo>
                  <a:pt x="43" y="10"/>
                </a:lnTo>
                <a:close/>
                <a:moveTo>
                  <a:pt x="37" y="11"/>
                </a:moveTo>
                <a:cubicBezTo>
                  <a:pt x="21" y="64"/>
                  <a:pt x="21" y="64"/>
                  <a:pt x="21" y="64"/>
                </a:cubicBezTo>
                <a:cubicBezTo>
                  <a:pt x="21" y="64"/>
                  <a:pt x="22" y="65"/>
                  <a:pt x="22" y="65"/>
                </a:cubicBezTo>
                <a:cubicBezTo>
                  <a:pt x="39" y="11"/>
                  <a:pt x="39" y="11"/>
                  <a:pt x="39" y="11"/>
                </a:cubicBezTo>
                <a:lnTo>
                  <a:pt x="37" y="11"/>
                </a:lnTo>
                <a:close/>
                <a:moveTo>
                  <a:pt x="59" y="7"/>
                </a:moveTo>
                <a:cubicBezTo>
                  <a:pt x="36" y="78"/>
                  <a:pt x="36" y="78"/>
                  <a:pt x="36" y="78"/>
                </a:cubicBezTo>
                <a:cubicBezTo>
                  <a:pt x="37" y="79"/>
                  <a:pt x="37" y="79"/>
                  <a:pt x="38" y="80"/>
                </a:cubicBezTo>
                <a:cubicBezTo>
                  <a:pt x="60" y="7"/>
                  <a:pt x="60" y="7"/>
                  <a:pt x="60" y="7"/>
                </a:cubicBezTo>
                <a:lnTo>
                  <a:pt x="59" y="7"/>
                </a:lnTo>
                <a:close/>
                <a:moveTo>
                  <a:pt x="64" y="6"/>
                </a:moveTo>
                <a:cubicBezTo>
                  <a:pt x="40" y="81"/>
                  <a:pt x="40" y="81"/>
                  <a:pt x="40" y="81"/>
                </a:cubicBezTo>
                <a:cubicBezTo>
                  <a:pt x="41" y="82"/>
                  <a:pt x="41" y="82"/>
                  <a:pt x="42" y="82"/>
                </a:cubicBezTo>
                <a:cubicBezTo>
                  <a:pt x="66" y="6"/>
                  <a:pt x="66" y="6"/>
                  <a:pt x="66" y="6"/>
                </a:cubicBezTo>
                <a:lnTo>
                  <a:pt x="64" y="6"/>
                </a:lnTo>
                <a:close/>
                <a:moveTo>
                  <a:pt x="74" y="4"/>
                </a:moveTo>
                <a:cubicBezTo>
                  <a:pt x="48" y="87"/>
                  <a:pt x="48" y="87"/>
                  <a:pt x="48" y="87"/>
                </a:cubicBezTo>
                <a:cubicBezTo>
                  <a:pt x="49" y="87"/>
                  <a:pt x="49" y="87"/>
                  <a:pt x="50" y="87"/>
                </a:cubicBezTo>
                <a:cubicBezTo>
                  <a:pt x="76" y="4"/>
                  <a:pt x="76" y="4"/>
                  <a:pt x="76" y="4"/>
                </a:cubicBezTo>
                <a:lnTo>
                  <a:pt x="74" y="4"/>
                </a:lnTo>
                <a:close/>
                <a:moveTo>
                  <a:pt x="80" y="3"/>
                </a:moveTo>
                <a:cubicBezTo>
                  <a:pt x="53" y="89"/>
                  <a:pt x="53" y="89"/>
                  <a:pt x="53" y="89"/>
                </a:cubicBezTo>
                <a:cubicBezTo>
                  <a:pt x="53" y="89"/>
                  <a:pt x="54" y="89"/>
                  <a:pt x="54" y="90"/>
                </a:cubicBezTo>
                <a:cubicBezTo>
                  <a:pt x="82" y="3"/>
                  <a:pt x="82" y="3"/>
                  <a:pt x="82" y="3"/>
                </a:cubicBezTo>
                <a:lnTo>
                  <a:pt x="80" y="3"/>
                </a:lnTo>
                <a:close/>
                <a:moveTo>
                  <a:pt x="69" y="5"/>
                </a:moveTo>
                <a:cubicBezTo>
                  <a:pt x="44" y="84"/>
                  <a:pt x="44" y="84"/>
                  <a:pt x="44" y="84"/>
                </a:cubicBezTo>
                <a:cubicBezTo>
                  <a:pt x="45" y="84"/>
                  <a:pt x="45" y="85"/>
                  <a:pt x="46" y="85"/>
                </a:cubicBezTo>
                <a:cubicBezTo>
                  <a:pt x="71" y="5"/>
                  <a:pt x="71" y="5"/>
                  <a:pt x="71" y="5"/>
                </a:cubicBezTo>
                <a:lnTo>
                  <a:pt x="69" y="5"/>
                </a:lnTo>
                <a:close/>
                <a:moveTo>
                  <a:pt x="0" y="18"/>
                </a:moveTo>
                <a:cubicBezTo>
                  <a:pt x="0" y="20"/>
                  <a:pt x="0" y="20"/>
                  <a:pt x="0" y="20"/>
                </a:cubicBezTo>
                <a:cubicBezTo>
                  <a:pt x="0" y="21"/>
                  <a:pt x="0" y="22"/>
                  <a:pt x="1" y="24"/>
                </a:cubicBezTo>
                <a:cubicBezTo>
                  <a:pt x="2" y="18"/>
                  <a:pt x="2" y="18"/>
                  <a:pt x="2" y="18"/>
                </a:cubicBezTo>
                <a:lnTo>
                  <a:pt x="0" y="18"/>
                </a:lnTo>
                <a:close/>
                <a:moveTo>
                  <a:pt x="6" y="17"/>
                </a:moveTo>
                <a:cubicBezTo>
                  <a:pt x="2" y="29"/>
                  <a:pt x="2" y="29"/>
                  <a:pt x="2" y="29"/>
                </a:cubicBezTo>
                <a:cubicBezTo>
                  <a:pt x="2" y="30"/>
                  <a:pt x="3" y="31"/>
                  <a:pt x="3" y="32"/>
                </a:cubicBezTo>
                <a:cubicBezTo>
                  <a:pt x="8" y="17"/>
                  <a:pt x="8" y="17"/>
                  <a:pt x="8" y="17"/>
                </a:cubicBezTo>
                <a:lnTo>
                  <a:pt x="6" y="17"/>
                </a:lnTo>
                <a:close/>
                <a:moveTo>
                  <a:pt x="85" y="2"/>
                </a:moveTo>
                <a:cubicBezTo>
                  <a:pt x="57" y="91"/>
                  <a:pt x="57" y="91"/>
                  <a:pt x="57" y="91"/>
                </a:cubicBezTo>
                <a:cubicBezTo>
                  <a:pt x="58" y="91"/>
                  <a:pt x="58" y="91"/>
                  <a:pt x="59" y="92"/>
                </a:cubicBezTo>
                <a:cubicBezTo>
                  <a:pt x="87" y="2"/>
                  <a:pt x="87" y="2"/>
                  <a:pt x="87" y="2"/>
                </a:cubicBezTo>
                <a:lnTo>
                  <a:pt x="85" y="2"/>
                </a:lnTo>
                <a:close/>
                <a:moveTo>
                  <a:pt x="97" y="0"/>
                </a:moveTo>
                <a:cubicBezTo>
                  <a:pt x="96" y="0"/>
                  <a:pt x="96" y="0"/>
                  <a:pt x="96" y="0"/>
                </a:cubicBezTo>
                <a:cubicBezTo>
                  <a:pt x="66" y="94"/>
                  <a:pt x="66" y="94"/>
                  <a:pt x="66" y="94"/>
                </a:cubicBezTo>
                <a:cubicBezTo>
                  <a:pt x="66" y="95"/>
                  <a:pt x="67" y="95"/>
                  <a:pt x="67" y="95"/>
                </a:cubicBezTo>
                <a:cubicBezTo>
                  <a:pt x="97" y="0"/>
                  <a:pt x="97" y="0"/>
                  <a:pt x="97" y="0"/>
                </a:cubicBezTo>
                <a:close/>
                <a:moveTo>
                  <a:pt x="144" y="88"/>
                </a:moveTo>
                <a:cubicBezTo>
                  <a:pt x="154" y="57"/>
                  <a:pt x="154" y="57"/>
                  <a:pt x="154" y="57"/>
                </a:cubicBezTo>
                <a:cubicBezTo>
                  <a:pt x="152" y="56"/>
                  <a:pt x="152" y="56"/>
                  <a:pt x="152" y="56"/>
                </a:cubicBezTo>
                <a:cubicBezTo>
                  <a:pt x="142" y="89"/>
                  <a:pt x="142" y="89"/>
                  <a:pt x="142" y="89"/>
                </a:cubicBezTo>
                <a:cubicBezTo>
                  <a:pt x="143" y="89"/>
                  <a:pt x="143" y="88"/>
                  <a:pt x="143" y="88"/>
                </a:cubicBezTo>
                <a:cubicBezTo>
                  <a:pt x="144" y="88"/>
                  <a:pt x="144" y="88"/>
                  <a:pt x="144" y="88"/>
                </a:cubicBezTo>
                <a:close/>
                <a:moveTo>
                  <a:pt x="32" y="12"/>
                </a:moveTo>
                <a:cubicBezTo>
                  <a:pt x="17" y="59"/>
                  <a:pt x="17" y="59"/>
                  <a:pt x="17" y="59"/>
                </a:cubicBezTo>
                <a:cubicBezTo>
                  <a:pt x="18" y="60"/>
                  <a:pt x="18" y="60"/>
                  <a:pt x="19" y="61"/>
                </a:cubicBezTo>
                <a:cubicBezTo>
                  <a:pt x="34" y="12"/>
                  <a:pt x="34" y="12"/>
                  <a:pt x="34" y="12"/>
                </a:cubicBezTo>
                <a:lnTo>
                  <a:pt x="32" y="12"/>
                </a:lnTo>
                <a:close/>
                <a:moveTo>
                  <a:pt x="27" y="13"/>
                </a:moveTo>
                <a:cubicBezTo>
                  <a:pt x="14" y="54"/>
                  <a:pt x="14" y="54"/>
                  <a:pt x="14" y="54"/>
                </a:cubicBezTo>
                <a:cubicBezTo>
                  <a:pt x="14" y="55"/>
                  <a:pt x="15" y="56"/>
                  <a:pt x="15" y="56"/>
                </a:cubicBezTo>
                <a:cubicBezTo>
                  <a:pt x="29" y="13"/>
                  <a:pt x="29" y="13"/>
                  <a:pt x="29" y="13"/>
                </a:cubicBezTo>
                <a:lnTo>
                  <a:pt x="27" y="13"/>
                </a:lnTo>
                <a:close/>
                <a:moveTo>
                  <a:pt x="22" y="14"/>
                </a:moveTo>
                <a:cubicBezTo>
                  <a:pt x="11" y="49"/>
                  <a:pt x="11" y="49"/>
                  <a:pt x="11" y="49"/>
                </a:cubicBezTo>
                <a:cubicBezTo>
                  <a:pt x="11" y="50"/>
                  <a:pt x="11" y="50"/>
                  <a:pt x="12" y="51"/>
                </a:cubicBezTo>
                <a:cubicBezTo>
                  <a:pt x="23" y="14"/>
                  <a:pt x="23" y="14"/>
                  <a:pt x="23" y="14"/>
                </a:cubicBezTo>
                <a:lnTo>
                  <a:pt x="22" y="14"/>
                </a:lnTo>
                <a:close/>
                <a:moveTo>
                  <a:pt x="16" y="15"/>
                </a:moveTo>
                <a:cubicBezTo>
                  <a:pt x="8" y="43"/>
                  <a:pt x="8" y="43"/>
                  <a:pt x="8" y="43"/>
                </a:cubicBezTo>
                <a:cubicBezTo>
                  <a:pt x="8" y="44"/>
                  <a:pt x="8" y="44"/>
                  <a:pt x="9" y="45"/>
                </a:cubicBezTo>
                <a:cubicBezTo>
                  <a:pt x="18" y="15"/>
                  <a:pt x="18" y="15"/>
                  <a:pt x="18" y="15"/>
                </a:cubicBezTo>
                <a:lnTo>
                  <a:pt x="16" y="15"/>
                </a:lnTo>
                <a:close/>
                <a:moveTo>
                  <a:pt x="11" y="16"/>
                </a:moveTo>
                <a:cubicBezTo>
                  <a:pt x="5" y="36"/>
                  <a:pt x="5" y="36"/>
                  <a:pt x="5" y="36"/>
                </a:cubicBezTo>
                <a:cubicBezTo>
                  <a:pt x="5" y="37"/>
                  <a:pt x="5" y="38"/>
                  <a:pt x="6" y="39"/>
                </a:cubicBezTo>
                <a:cubicBezTo>
                  <a:pt x="13" y="16"/>
                  <a:pt x="13" y="16"/>
                  <a:pt x="13" y="16"/>
                </a:cubicBezTo>
                <a:lnTo>
                  <a:pt x="11" y="16"/>
                </a:lnTo>
                <a:close/>
                <a:moveTo>
                  <a:pt x="145" y="48"/>
                </a:moveTo>
                <a:cubicBezTo>
                  <a:pt x="131" y="94"/>
                  <a:pt x="131" y="94"/>
                  <a:pt x="131" y="94"/>
                </a:cubicBezTo>
                <a:cubicBezTo>
                  <a:pt x="131" y="93"/>
                  <a:pt x="132" y="93"/>
                  <a:pt x="133" y="93"/>
                </a:cubicBezTo>
                <a:cubicBezTo>
                  <a:pt x="146" y="50"/>
                  <a:pt x="146" y="50"/>
                  <a:pt x="146" y="50"/>
                </a:cubicBezTo>
                <a:lnTo>
                  <a:pt x="145" y="48"/>
                </a:lnTo>
                <a:close/>
                <a:moveTo>
                  <a:pt x="90" y="1"/>
                </a:moveTo>
                <a:cubicBezTo>
                  <a:pt x="61" y="93"/>
                  <a:pt x="61" y="93"/>
                  <a:pt x="61" y="93"/>
                </a:cubicBezTo>
                <a:cubicBezTo>
                  <a:pt x="62" y="93"/>
                  <a:pt x="62" y="93"/>
                  <a:pt x="63" y="93"/>
                </a:cubicBezTo>
                <a:cubicBezTo>
                  <a:pt x="92" y="1"/>
                  <a:pt x="92" y="1"/>
                  <a:pt x="92" y="1"/>
                </a:cubicBezTo>
                <a:lnTo>
                  <a:pt x="90" y="1"/>
                </a:lnTo>
                <a:close/>
                <a:moveTo>
                  <a:pt x="137" y="41"/>
                </a:moveTo>
                <a:cubicBezTo>
                  <a:pt x="120" y="97"/>
                  <a:pt x="120" y="97"/>
                  <a:pt x="120" y="97"/>
                </a:cubicBezTo>
                <a:cubicBezTo>
                  <a:pt x="120" y="97"/>
                  <a:pt x="121" y="97"/>
                  <a:pt x="122" y="96"/>
                </a:cubicBezTo>
                <a:cubicBezTo>
                  <a:pt x="139" y="42"/>
                  <a:pt x="139" y="42"/>
                  <a:pt x="139" y="42"/>
                </a:cubicBezTo>
                <a:lnTo>
                  <a:pt x="137" y="41"/>
                </a:lnTo>
                <a:close/>
                <a:moveTo>
                  <a:pt x="134" y="37"/>
                </a:moveTo>
                <a:cubicBezTo>
                  <a:pt x="114" y="98"/>
                  <a:pt x="114" y="98"/>
                  <a:pt x="114" y="98"/>
                </a:cubicBezTo>
                <a:cubicBezTo>
                  <a:pt x="115" y="98"/>
                  <a:pt x="116" y="98"/>
                  <a:pt x="116" y="98"/>
                </a:cubicBezTo>
                <a:cubicBezTo>
                  <a:pt x="135" y="38"/>
                  <a:pt x="135" y="38"/>
                  <a:pt x="135" y="38"/>
                </a:cubicBezTo>
                <a:lnTo>
                  <a:pt x="134" y="37"/>
                </a:lnTo>
                <a:close/>
                <a:moveTo>
                  <a:pt x="163" y="74"/>
                </a:moveTo>
                <a:cubicBezTo>
                  <a:pt x="165" y="69"/>
                  <a:pt x="165" y="69"/>
                  <a:pt x="165" y="69"/>
                </a:cubicBezTo>
                <a:cubicBezTo>
                  <a:pt x="164" y="68"/>
                  <a:pt x="164" y="68"/>
                  <a:pt x="164" y="68"/>
                </a:cubicBezTo>
                <a:cubicBezTo>
                  <a:pt x="161" y="77"/>
                  <a:pt x="161" y="77"/>
                  <a:pt x="161" y="77"/>
                </a:cubicBezTo>
                <a:cubicBezTo>
                  <a:pt x="162" y="76"/>
                  <a:pt x="163" y="75"/>
                  <a:pt x="163" y="74"/>
                </a:cubicBezTo>
                <a:close/>
                <a:moveTo>
                  <a:pt x="130" y="33"/>
                </a:moveTo>
                <a:cubicBezTo>
                  <a:pt x="109" y="99"/>
                  <a:pt x="109" y="99"/>
                  <a:pt x="109" y="99"/>
                </a:cubicBezTo>
                <a:cubicBezTo>
                  <a:pt x="110" y="99"/>
                  <a:pt x="110" y="99"/>
                  <a:pt x="111" y="99"/>
                </a:cubicBezTo>
                <a:cubicBezTo>
                  <a:pt x="131" y="34"/>
                  <a:pt x="131" y="34"/>
                  <a:pt x="131" y="34"/>
                </a:cubicBezTo>
                <a:lnTo>
                  <a:pt x="130" y="33"/>
                </a:lnTo>
                <a:close/>
                <a:moveTo>
                  <a:pt x="149" y="52"/>
                </a:moveTo>
                <a:cubicBezTo>
                  <a:pt x="136" y="91"/>
                  <a:pt x="136" y="91"/>
                  <a:pt x="136" y="91"/>
                </a:cubicBezTo>
                <a:cubicBezTo>
                  <a:pt x="137" y="91"/>
                  <a:pt x="138" y="91"/>
                  <a:pt x="138" y="91"/>
                </a:cubicBezTo>
                <a:cubicBezTo>
                  <a:pt x="150" y="54"/>
                  <a:pt x="150" y="54"/>
                  <a:pt x="150" y="54"/>
                </a:cubicBezTo>
                <a:lnTo>
                  <a:pt x="149" y="52"/>
                </a:lnTo>
                <a:close/>
                <a:moveTo>
                  <a:pt x="157" y="80"/>
                </a:moveTo>
                <a:cubicBezTo>
                  <a:pt x="161" y="65"/>
                  <a:pt x="161" y="65"/>
                  <a:pt x="161" y="65"/>
                </a:cubicBezTo>
                <a:cubicBezTo>
                  <a:pt x="160" y="64"/>
                  <a:pt x="160" y="64"/>
                  <a:pt x="160" y="64"/>
                </a:cubicBezTo>
                <a:cubicBezTo>
                  <a:pt x="154" y="82"/>
                  <a:pt x="154" y="82"/>
                  <a:pt x="154" y="82"/>
                </a:cubicBezTo>
                <a:cubicBezTo>
                  <a:pt x="155" y="81"/>
                  <a:pt x="156" y="80"/>
                  <a:pt x="157" y="80"/>
                </a:cubicBezTo>
                <a:close/>
                <a:moveTo>
                  <a:pt x="150" y="84"/>
                </a:moveTo>
                <a:cubicBezTo>
                  <a:pt x="158" y="61"/>
                  <a:pt x="158" y="61"/>
                  <a:pt x="158" y="61"/>
                </a:cubicBezTo>
                <a:cubicBezTo>
                  <a:pt x="156" y="60"/>
                  <a:pt x="156" y="60"/>
                  <a:pt x="156" y="60"/>
                </a:cubicBezTo>
                <a:cubicBezTo>
                  <a:pt x="148" y="86"/>
                  <a:pt x="148" y="86"/>
                  <a:pt x="148" y="86"/>
                </a:cubicBezTo>
                <a:cubicBezTo>
                  <a:pt x="149" y="85"/>
                  <a:pt x="150" y="85"/>
                  <a:pt x="150" y="84"/>
                </a:cubicBezTo>
                <a:close/>
                <a:moveTo>
                  <a:pt x="141" y="45"/>
                </a:moveTo>
                <a:cubicBezTo>
                  <a:pt x="125" y="96"/>
                  <a:pt x="125" y="96"/>
                  <a:pt x="125" y="96"/>
                </a:cubicBezTo>
                <a:cubicBezTo>
                  <a:pt x="126" y="95"/>
                  <a:pt x="126" y="95"/>
                  <a:pt x="127" y="95"/>
                </a:cubicBezTo>
                <a:cubicBezTo>
                  <a:pt x="143" y="46"/>
                  <a:pt x="143" y="46"/>
                  <a:pt x="143" y="46"/>
                </a:cubicBezTo>
                <a:lnTo>
                  <a:pt x="141" y="45"/>
                </a:lnTo>
                <a:close/>
                <a:moveTo>
                  <a:pt x="126" y="29"/>
                </a:moveTo>
                <a:cubicBezTo>
                  <a:pt x="104" y="99"/>
                  <a:pt x="104" y="99"/>
                  <a:pt x="104" y="99"/>
                </a:cubicBezTo>
                <a:cubicBezTo>
                  <a:pt x="105" y="99"/>
                  <a:pt x="105" y="99"/>
                  <a:pt x="106" y="99"/>
                </a:cubicBezTo>
                <a:cubicBezTo>
                  <a:pt x="127" y="31"/>
                  <a:pt x="127" y="31"/>
                  <a:pt x="127" y="31"/>
                </a:cubicBezTo>
                <a:lnTo>
                  <a:pt x="126" y="29"/>
                </a:lnTo>
                <a:close/>
                <a:moveTo>
                  <a:pt x="107" y="10"/>
                </a:moveTo>
                <a:cubicBezTo>
                  <a:pt x="80" y="98"/>
                  <a:pt x="80" y="98"/>
                  <a:pt x="80" y="98"/>
                </a:cubicBezTo>
                <a:cubicBezTo>
                  <a:pt x="80" y="98"/>
                  <a:pt x="81" y="98"/>
                  <a:pt x="81" y="98"/>
                </a:cubicBezTo>
                <a:cubicBezTo>
                  <a:pt x="109" y="11"/>
                  <a:pt x="109" y="11"/>
                  <a:pt x="109" y="11"/>
                </a:cubicBezTo>
                <a:lnTo>
                  <a:pt x="107" y="10"/>
                </a:lnTo>
                <a:close/>
                <a:moveTo>
                  <a:pt x="111" y="14"/>
                </a:moveTo>
                <a:cubicBezTo>
                  <a:pt x="84" y="99"/>
                  <a:pt x="84" y="99"/>
                  <a:pt x="84" y="99"/>
                </a:cubicBezTo>
                <a:cubicBezTo>
                  <a:pt x="85" y="99"/>
                  <a:pt x="86" y="99"/>
                  <a:pt x="86" y="99"/>
                </a:cubicBezTo>
                <a:cubicBezTo>
                  <a:pt x="112" y="15"/>
                  <a:pt x="112" y="15"/>
                  <a:pt x="112" y="15"/>
                </a:cubicBezTo>
                <a:lnTo>
                  <a:pt x="111" y="14"/>
                </a:lnTo>
                <a:close/>
                <a:moveTo>
                  <a:pt x="100" y="2"/>
                </a:moveTo>
                <a:cubicBezTo>
                  <a:pt x="70" y="96"/>
                  <a:pt x="70" y="96"/>
                  <a:pt x="70" y="96"/>
                </a:cubicBezTo>
                <a:cubicBezTo>
                  <a:pt x="71" y="96"/>
                  <a:pt x="71" y="96"/>
                  <a:pt x="72" y="96"/>
                </a:cubicBezTo>
                <a:cubicBezTo>
                  <a:pt x="101" y="4"/>
                  <a:pt x="101" y="4"/>
                  <a:pt x="101" y="4"/>
                </a:cubicBezTo>
                <a:lnTo>
                  <a:pt x="100" y="2"/>
                </a:lnTo>
                <a:close/>
                <a:moveTo>
                  <a:pt x="104" y="6"/>
                </a:moveTo>
                <a:cubicBezTo>
                  <a:pt x="75" y="97"/>
                  <a:pt x="75" y="97"/>
                  <a:pt x="75" y="97"/>
                </a:cubicBezTo>
                <a:cubicBezTo>
                  <a:pt x="76" y="97"/>
                  <a:pt x="76" y="97"/>
                  <a:pt x="77" y="97"/>
                </a:cubicBezTo>
                <a:cubicBezTo>
                  <a:pt x="105" y="8"/>
                  <a:pt x="105" y="8"/>
                  <a:pt x="105" y="8"/>
                </a:cubicBezTo>
                <a:lnTo>
                  <a:pt x="104" y="6"/>
                </a:lnTo>
                <a:close/>
                <a:moveTo>
                  <a:pt x="122" y="25"/>
                </a:moveTo>
                <a:cubicBezTo>
                  <a:pt x="99" y="99"/>
                  <a:pt x="99" y="99"/>
                  <a:pt x="99" y="99"/>
                </a:cubicBezTo>
                <a:cubicBezTo>
                  <a:pt x="100" y="99"/>
                  <a:pt x="100" y="99"/>
                  <a:pt x="101" y="99"/>
                </a:cubicBezTo>
                <a:cubicBezTo>
                  <a:pt x="124" y="27"/>
                  <a:pt x="124" y="27"/>
                  <a:pt x="124" y="27"/>
                </a:cubicBezTo>
                <a:lnTo>
                  <a:pt x="122" y="25"/>
                </a:lnTo>
                <a:close/>
                <a:moveTo>
                  <a:pt x="119" y="22"/>
                </a:moveTo>
                <a:cubicBezTo>
                  <a:pt x="94" y="99"/>
                  <a:pt x="94" y="99"/>
                  <a:pt x="94" y="99"/>
                </a:cubicBezTo>
                <a:cubicBezTo>
                  <a:pt x="95" y="99"/>
                  <a:pt x="95" y="99"/>
                  <a:pt x="96" y="99"/>
                </a:cubicBezTo>
                <a:cubicBezTo>
                  <a:pt x="120" y="23"/>
                  <a:pt x="120" y="23"/>
                  <a:pt x="120" y="23"/>
                </a:cubicBezTo>
                <a:lnTo>
                  <a:pt x="119" y="22"/>
                </a:lnTo>
                <a:close/>
                <a:moveTo>
                  <a:pt x="115" y="18"/>
                </a:moveTo>
                <a:cubicBezTo>
                  <a:pt x="89" y="99"/>
                  <a:pt x="89" y="99"/>
                  <a:pt x="89" y="99"/>
                </a:cubicBezTo>
                <a:cubicBezTo>
                  <a:pt x="90" y="99"/>
                  <a:pt x="90" y="99"/>
                  <a:pt x="91" y="99"/>
                </a:cubicBezTo>
                <a:cubicBezTo>
                  <a:pt x="116" y="19"/>
                  <a:pt x="116" y="19"/>
                  <a:pt x="116" y="19"/>
                </a:cubicBezTo>
                <a:lnTo>
                  <a:pt x="115" y="18"/>
                </a:ln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0" name="Freeform 22"/>
          <p:cNvSpPr>
            <a:spLocks noEditPoints="1"/>
          </p:cNvSpPr>
          <p:nvPr/>
        </p:nvSpPr>
        <p:spPr bwMode="auto">
          <a:xfrm>
            <a:off x="4991589" y="1204366"/>
            <a:ext cx="977391" cy="889839"/>
          </a:xfrm>
          <a:custGeom>
            <a:avLst/>
            <a:gdLst/>
            <a:ahLst/>
            <a:cxnLst>
              <a:cxn ang="0">
                <a:pos x="197" y="0"/>
              </a:cxn>
              <a:cxn ang="0">
                <a:pos x="161" y="0"/>
              </a:cxn>
              <a:cxn ang="0">
                <a:pos x="61" y="0"/>
              </a:cxn>
              <a:cxn ang="0">
                <a:pos x="0" y="61"/>
              </a:cxn>
              <a:cxn ang="0">
                <a:pos x="0" y="71"/>
              </a:cxn>
              <a:cxn ang="0">
                <a:pos x="0" y="119"/>
              </a:cxn>
              <a:cxn ang="0">
                <a:pos x="61" y="180"/>
              </a:cxn>
              <a:cxn ang="0">
                <a:pos x="110" y="180"/>
              </a:cxn>
              <a:cxn ang="0">
                <a:pos x="214" y="236"/>
              </a:cxn>
              <a:cxn ang="0">
                <a:pos x="196" y="180"/>
              </a:cxn>
              <a:cxn ang="0">
                <a:pos x="197" y="180"/>
              </a:cxn>
              <a:cxn ang="0">
                <a:pos x="259" y="119"/>
              </a:cxn>
              <a:cxn ang="0">
                <a:pos x="259" y="61"/>
              </a:cxn>
              <a:cxn ang="0">
                <a:pos x="197" y="0"/>
              </a:cxn>
              <a:cxn ang="0">
                <a:pos x="65" y="106"/>
              </a:cxn>
              <a:cxn ang="0">
                <a:pos x="51" y="92"/>
              </a:cxn>
              <a:cxn ang="0">
                <a:pos x="65" y="78"/>
              </a:cxn>
              <a:cxn ang="0">
                <a:pos x="79" y="92"/>
              </a:cxn>
              <a:cxn ang="0">
                <a:pos x="65" y="106"/>
              </a:cxn>
              <a:cxn ang="0">
                <a:pos x="106" y="106"/>
              </a:cxn>
              <a:cxn ang="0">
                <a:pos x="92" y="92"/>
              </a:cxn>
              <a:cxn ang="0">
                <a:pos x="106" y="78"/>
              </a:cxn>
              <a:cxn ang="0">
                <a:pos x="121" y="92"/>
              </a:cxn>
              <a:cxn ang="0">
                <a:pos x="106" y="106"/>
              </a:cxn>
              <a:cxn ang="0">
                <a:pos x="151" y="106"/>
              </a:cxn>
              <a:cxn ang="0">
                <a:pos x="136" y="92"/>
              </a:cxn>
              <a:cxn ang="0">
                <a:pos x="151" y="78"/>
              </a:cxn>
              <a:cxn ang="0">
                <a:pos x="165" y="92"/>
              </a:cxn>
              <a:cxn ang="0">
                <a:pos x="151" y="106"/>
              </a:cxn>
              <a:cxn ang="0">
                <a:pos x="192" y="106"/>
              </a:cxn>
              <a:cxn ang="0">
                <a:pos x="178" y="92"/>
              </a:cxn>
              <a:cxn ang="0">
                <a:pos x="192" y="78"/>
              </a:cxn>
              <a:cxn ang="0">
                <a:pos x="206" y="92"/>
              </a:cxn>
              <a:cxn ang="0">
                <a:pos x="192" y="106"/>
              </a:cxn>
            </a:cxnLst>
            <a:rect l="0" t="0" r="r" b="b"/>
            <a:pathLst>
              <a:path w="259" h="236">
                <a:moveTo>
                  <a:pt x="197" y="0"/>
                </a:moveTo>
                <a:cubicBezTo>
                  <a:pt x="161" y="0"/>
                  <a:pt x="161" y="0"/>
                  <a:pt x="161" y="0"/>
                </a:cubicBezTo>
                <a:cubicBezTo>
                  <a:pt x="61" y="0"/>
                  <a:pt x="61" y="0"/>
                  <a:pt x="61" y="0"/>
                </a:cubicBezTo>
                <a:cubicBezTo>
                  <a:pt x="27" y="0"/>
                  <a:pt x="0" y="27"/>
                  <a:pt x="0" y="61"/>
                </a:cubicBezTo>
                <a:cubicBezTo>
                  <a:pt x="0" y="71"/>
                  <a:pt x="0" y="71"/>
                  <a:pt x="0" y="71"/>
                </a:cubicBezTo>
                <a:cubicBezTo>
                  <a:pt x="0" y="119"/>
                  <a:pt x="0" y="119"/>
                  <a:pt x="0" y="119"/>
                </a:cubicBezTo>
                <a:cubicBezTo>
                  <a:pt x="0" y="153"/>
                  <a:pt x="27" y="180"/>
                  <a:pt x="61" y="180"/>
                </a:cubicBezTo>
                <a:cubicBezTo>
                  <a:pt x="110" y="180"/>
                  <a:pt x="110" y="180"/>
                  <a:pt x="110" y="180"/>
                </a:cubicBezTo>
                <a:cubicBezTo>
                  <a:pt x="214" y="236"/>
                  <a:pt x="214" y="236"/>
                  <a:pt x="214" y="236"/>
                </a:cubicBezTo>
                <a:cubicBezTo>
                  <a:pt x="196" y="180"/>
                  <a:pt x="196" y="180"/>
                  <a:pt x="196" y="180"/>
                </a:cubicBezTo>
                <a:cubicBezTo>
                  <a:pt x="197" y="180"/>
                  <a:pt x="197" y="180"/>
                  <a:pt x="197" y="180"/>
                </a:cubicBezTo>
                <a:cubicBezTo>
                  <a:pt x="231" y="180"/>
                  <a:pt x="259" y="153"/>
                  <a:pt x="259" y="119"/>
                </a:cubicBezTo>
                <a:cubicBezTo>
                  <a:pt x="259" y="61"/>
                  <a:pt x="259" y="61"/>
                  <a:pt x="259" y="61"/>
                </a:cubicBezTo>
                <a:cubicBezTo>
                  <a:pt x="259" y="27"/>
                  <a:pt x="231" y="0"/>
                  <a:pt x="197" y="0"/>
                </a:cubicBezTo>
                <a:close/>
                <a:moveTo>
                  <a:pt x="65" y="106"/>
                </a:moveTo>
                <a:cubicBezTo>
                  <a:pt x="57" y="106"/>
                  <a:pt x="51" y="100"/>
                  <a:pt x="51" y="92"/>
                </a:cubicBezTo>
                <a:cubicBezTo>
                  <a:pt x="51" y="84"/>
                  <a:pt x="57" y="78"/>
                  <a:pt x="65" y="78"/>
                </a:cubicBezTo>
                <a:cubicBezTo>
                  <a:pt x="73" y="78"/>
                  <a:pt x="79" y="84"/>
                  <a:pt x="79" y="92"/>
                </a:cubicBezTo>
                <a:cubicBezTo>
                  <a:pt x="79" y="100"/>
                  <a:pt x="73" y="106"/>
                  <a:pt x="65" y="106"/>
                </a:cubicBezTo>
                <a:close/>
                <a:moveTo>
                  <a:pt x="106" y="106"/>
                </a:moveTo>
                <a:cubicBezTo>
                  <a:pt x="98" y="106"/>
                  <a:pt x="92" y="100"/>
                  <a:pt x="92" y="92"/>
                </a:cubicBezTo>
                <a:cubicBezTo>
                  <a:pt x="92" y="84"/>
                  <a:pt x="98" y="78"/>
                  <a:pt x="106" y="78"/>
                </a:cubicBezTo>
                <a:cubicBezTo>
                  <a:pt x="114" y="78"/>
                  <a:pt x="121" y="84"/>
                  <a:pt x="121" y="92"/>
                </a:cubicBezTo>
                <a:cubicBezTo>
                  <a:pt x="121" y="100"/>
                  <a:pt x="114" y="106"/>
                  <a:pt x="106" y="106"/>
                </a:cubicBezTo>
                <a:close/>
                <a:moveTo>
                  <a:pt x="151" y="106"/>
                </a:moveTo>
                <a:cubicBezTo>
                  <a:pt x="143" y="106"/>
                  <a:pt x="136" y="100"/>
                  <a:pt x="136" y="92"/>
                </a:cubicBezTo>
                <a:cubicBezTo>
                  <a:pt x="136" y="84"/>
                  <a:pt x="143" y="78"/>
                  <a:pt x="151" y="78"/>
                </a:cubicBezTo>
                <a:cubicBezTo>
                  <a:pt x="159" y="78"/>
                  <a:pt x="165" y="84"/>
                  <a:pt x="165" y="92"/>
                </a:cubicBezTo>
                <a:cubicBezTo>
                  <a:pt x="165" y="100"/>
                  <a:pt x="159" y="106"/>
                  <a:pt x="151" y="106"/>
                </a:cubicBezTo>
                <a:close/>
                <a:moveTo>
                  <a:pt x="192" y="106"/>
                </a:moveTo>
                <a:cubicBezTo>
                  <a:pt x="184" y="106"/>
                  <a:pt x="178" y="100"/>
                  <a:pt x="178" y="92"/>
                </a:cubicBezTo>
                <a:cubicBezTo>
                  <a:pt x="178" y="84"/>
                  <a:pt x="184" y="78"/>
                  <a:pt x="192" y="78"/>
                </a:cubicBezTo>
                <a:cubicBezTo>
                  <a:pt x="200" y="78"/>
                  <a:pt x="206" y="84"/>
                  <a:pt x="206" y="92"/>
                </a:cubicBezTo>
                <a:cubicBezTo>
                  <a:pt x="206" y="100"/>
                  <a:pt x="200" y="106"/>
                  <a:pt x="192" y="106"/>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1" name="Freeform 23"/>
          <p:cNvSpPr>
            <a:spLocks noEditPoints="1"/>
          </p:cNvSpPr>
          <p:nvPr/>
        </p:nvSpPr>
        <p:spPr bwMode="auto">
          <a:xfrm>
            <a:off x="3215094" y="3283311"/>
            <a:ext cx="464818" cy="466409"/>
          </a:xfrm>
          <a:custGeom>
            <a:avLst/>
            <a:gdLst/>
            <a:ahLst/>
            <a:cxnLst>
              <a:cxn ang="0">
                <a:pos x="123" y="57"/>
              </a:cxn>
              <a:cxn ang="0">
                <a:pos x="106" y="45"/>
              </a:cxn>
              <a:cxn ang="0">
                <a:pos x="110" y="24"/>
              </a:cxn>
              <a:cxn ang="0">
                <a:pos x="101" y="15"/>
              </a:cxn>
              <a:cxn ang="0">
                <a:pos x="81" y="18"/>
              </a:cxn>
              <a:cxn ang="0">
                <a:pos x="69" y="1"/>
              </a:cxn>
              <a:cxn ang="0">
                <a:pos x="53" y="1"/>
              </a:cxn>
              <a:cxn ang="0">
                <a:pos x="41" y="16"/>
              </a:cxn>
              <a:cxn ang="0">
                <a:pos x="23" y="14"/>
              </a:cxn>
              <a:cxn ang="0">
                <a:pos x="14" y="23"/>
              </a:cxn>
              <a:cxn ang="0">
                <a:pos x="17" y="43"/>
              </a:cxn>
              <a:cxn ang="0">
                <a:pos x="1" y="54"/>
              </a:cxn>
              <a:cxn ang="0">
                <a:pos x="1" y="69"/>
              </a:cxn>
              <a:cxn ang="0">
                <a:pos x="15" y="81"/>
              </a:cxn>
              <a:cxn ang="0">
                <a:pos x="13" y="99"/>
              </a:cxn>
              <a:cxn ang="0">
                <a:pos x="23" y="110"/>
              </a:cxn>
              <a:cxn ang="0">
                <a:pos x="42" y="108"/>
              </a:cxn>
              <a:cxn ang="0">
                <a:pos x="53" y="123"/>
              </a:cxn>
              <a:cxn ang="0">
                <a:pos x="70" y="123"/>
              </a:cxn>
              <a:cxn ang="0">
                <a:pos x="82" y="110"/>
              </a:cxn>
              <a:cxn ang="0">
                <a:pos x="98" y="111"/>
              </a:cxn>
              <a:cxn ang="0">
                <a:pos x="110" y="100"/>
              </a:cxn>
              <a:cxn ang="0">
                <a:pos x="107" y="82"/>
              </a:cxn>
              <a:cxn ang="0">
                <a:pos x="123" y="70"/>
              </a:cxn>
              <a:cxn ang="0">
                <a:pos x="123" y="57"/>
              </a:cxn>
              <a:cxn ang="0">
                <a:pos x="84" y="72"/>
              </a:cxn>
              <a:cxn ang="0">
                <a:pos x="52" y="84"/>
              </a:cxn>
              <a:cxn ang="0">
                <a:pos x="40" y="53"/>
              </a:cxn>
              <a:cxn ang="0">
                <a:pos x="71" y="40"/>
              </a:cxn>
              <a:cxn ang="0">
                <a:pos x="84" y="72"/>
              </a:cxn>
            </a:cxnLst>
            <a:rect l="0" t="0" r="r" b="b"/>
            <a:pathLst>
              <a:path w="123" h="124">
                <a:moveTo>
                  <a:pt x="123" y="57"/>
                </a:moveTo>
                <a:cubicBezTo>
                  <a:pt x="115" y="57"/>
                  <a:pt x="109" y="52"/>
                  <a:pt x="106" y="45"/>
                </a:cubicBezTo>
                <a:cubicBezTo>
                  <a:pt x="103" y="38"/>
                  <a:pt x="105" y="29"/>
                  <a:pt x="110" y="24"/>
                </a:cubicBezTo>
                <a:cubicBezTo>
                  <a:pt x="107" y="21"/>
                  <a:pt x="104" y="17"/>
                  <a:pt x="101" y="15"/>
                </a:cubicBezTo>
                <a:cubicBezTo>
                  <a:pt x="95" y="19"/>
                  <a:pt x="88" y="20"/>
                  <a:pt x="81" y="18"/>
                </a:cubicBezTo>
                <a:cubicBezTo>
                  <a:pt x="74" y="15"/>
                  <a:pt x="70" y="8"/>
                  <a:pt x="69" y="1"/>
                </a:cubicBezTo>
                <a:cubicBezTo>
                  <a:pt x="64" y="0"/>
                  <a:pt x="58" y="1"/>
                  <a:pt x="53" y="1"/>
                </a:cubicBezTo>
                <a:cubicBezTo>
                  <a:pt x="52" y="8"/>
                  <a:pt x="48" y="14"/>
                  <a:pt x="41" y="16"/>
                </a:cubicBezTo>
                <a:cubicBezTo>
                  <a:pt x="35" y="19"/>
                  <a:pt x="28" y="18"/>
                  <a:pt x="23" y="14"/>
                </a:cubicBezTo>
                <a:cubicBezTo>
                  <a:pt x="20" y="17"/>
                  <a:pt x="17" y="20"/>
                  <a:pt x="14" y="23"/>
                </a:cubicBezTo>
                <a:cubicBezTo>
                  <a:pt x="18" y="29"/>
                  <a:pt x="19" y="36"/>
                  <a:pt x="17" y="43"/>
                </a:cubicBezTo>
                <a:cubicBezTo>
                  <a:pt x="14" y="49"/>
                  <a:pt x="8" y="53"/>
                  <a:pt x="1" y="54"/>
                </a:cubicBezTo>
                <a:cubicBezTo>
                  <a:pt x="0" y="59"/>
                  <a:pt x="0" y="64"/>
                  <a:pt x="1" y="69"/>
                </a:cubicBezTo>
                <a:cubicBezTo>
                  <a:pt x="7" y="70"/>
                  <a:pt x="13" y="74"/>
                  <a:pt x="15" y="81"/>
                </a:cubicBezTo>
                <a:cubicBezTo>
                  <a:pt x="18" y="87"/>
                  <a:pt x="17" y="94"/>
                  <a:pt x="13" y="99"/>
                </a:cubicBezTo>
                <a:cubicBezTo>
                  <a:pt x="16" y="103"/>
                  <a:pt x="19" y="107"/>
                  <a:pt x="23" y="110"/>
                </a:cubicBezTo>
                <a:cubicBezTo>
                  <a:pt x="29" y="106"/>
                  <a:pt x="36" y="105"/>
                  <a:pt x="42" y="108"/>
                </a:cubicBezTo>
                <a:cubicBezTo>
                  <a:pt x="49" y="111"/>
                  <a:pt x="53" y="116"/>
                  <a:pt x="53" y="123"/>
                </a:cubicBezTo>
                <a:cubicBezTo>
                  <a:pt x="59" y="124"/>
                  <a:pt x="65" y="124"/>
                  <a:pt x="70" y="123"/>
                </a:cubicBezTo>
                <a:cubicBezTo>
                  <a:pt x="72" y="117"/>
                  <a:pt x="76" y="113"/>
                  <a:pt x="82" y="110"/>
                </a:cubicBezTo>
                <a:cubicBezTo>
                  <a:pt x="87" y="108"/>
                  <a:pt x="93" y="109"/>
                  <a:pt x="98" y="111"/>
                </a:cubicBezTo>
                <a:cubicBezTo>
                  <a:pt x="102" y="108"/>
                  <a:pt x="106" y="105"/>
                  <a:pt x="110" y="100"/>
                </a:cubicBezTo>
                <a:cubicBezTo>
                  <a:pt x="106" y="95"/>
                  <a:pt x="104" y="88"/>
                  <a:pt x="107" y="82"/>
                </a:cubicBezTo>
                <a:cubicBezTo>
                  <a:pt x="110" y="75"/>
                  <a:pt x="116" y="71"/>
                  <a:pt x="123" y="70"/>
                </a:cubicBezTo>
                <a:cubicBezTo>
                  <a:pt x="123" y="66"/>
                  <a:pt x="123" y="61"/>
                  <a:pt x="123" y="57"/>
                </a:cubicBezTo>
                <a:close/>
                <a:moveTo>
                  <a:pt x="84" y="72"/>
                </a:moveTo>
                <a:cubicBezTo>
                  <a:pt x="79" y="84"/>
                  <a:pt x="64" y="89"/>
                  <a:pt x="52" y="84"/>
                </a:cubicBezTo>
                <a:cubicBezTo>
                  <a:pt x="40" y="79"/>
                  <a:pt x="34" y="65"/>
                  <a:pt x="40" y="53"/>
                </a:cubicBezTo>
                <a:cubicBezTo>
                  <a:pt x="45" y="40"/>
                  <a:pt x="59" y="35"/>
                  <a:pt x="71" y="40"/>
                </a:cubicBezTo>
                <a:cubicBezTo>
                  <a:pt x="83" y="45"/>
                  <a:pt x="89" y="59"/>
                  <a:pt x="84" y="72"/>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2" name="Freeform 24"/>
          <p:cNvSpPr>
            <a:spLocks/>
          </p:cNvSpPr>
          <p:nvPr/>
        </p:nvSpPr>
        <p:spPr bwMode="auto">
          <a:xfrm>
            <a:off x="2790073" y="3448862"/>
            <a:ext cx="334287" cy="256286"/>
          </a:xfrm>
          <a:custGeom>
            <a:avLst/>
            <a:gdLst/>
            <a:ahLst/>
            <a:cxnLst>
              <a:cxn ang="0">
                <a:pos x="25" y="54"/>
              </a:cxn>
              <a:cxn ang="0">
                <a:pos x="23" y="48"/>
              </a:cxn>
              <a:cxn ang="0">
                <a:pos x="30" y="38"/>
              </a:cxn>
              <a:cxn ang="0">
                <a:pos x="41" y="40"/>
              </a:cxn>
              <a:cxn ang="0">
                <a:pos x="51" y="36"/>
              </a:cxn>
              <a:cxn ang="0">
                <a:pos x="62" y="48"/>
              </a:cxn>
              <a:cxn ang="0">
                <a:pos x="62" y="52"/>
              </a:cxn>
              <a:cxn ang="0">
                <a:pos x="71" y="61"/>
              </a:cxn>
              <a:cxn ang="0">
                <a:pos x="80" y="51"/>
              </a:cxn>
              <a:cxn ang="0">
                <a:pos x="76" y="44"/>
              </a:cxn>
              <a:cxn ang="0">
                <a:pos x="81" y="34"/>
              </a:cxn>
              <a:cxn ang="0">
                <a:pos x="84" y="33"/>
              </a:cxn>
              <a:cxn ang="0">
                <a:pos x="87" y="23"/>
              </a:cxn>
              <a:cxn ang="0">
                <a:pos x="78" y="20"/>
              </a:cxn>
              <a:cxn ang="0">
                <a:pos x="75" y="30"/>
              </a:cxn>
              <a:cxn ang="0">
                <a:pos x="77" y="33"/>
              </a:cxn>
              <a:cxn ang="0">
                <a:pos x="73" y="43"/>
              </a:cxn>
              <a:cxn ang="0">
                <a:pos x="70" y="42"/>
              </a:cxn>
              <a:cxn ang="0">
                <a:pos x="65" y="44"/>
              </a:cxn>
              <a:cxn ang="0">
                <a:pos x="55" y="33"/>
              </a:cxn>
              <a:cxn ang="0">
                <a:pos x="59" y="19"/>
              </a:cxn>
              <a:cxn ang="0">
                <a:pos x="38" y="0"/>
              </a:cxn>
              <a:cxn ang="0">
                <a:pos x="19" y="22"/>
              </a:cxn>
              <a:cxn ang="0">
                <a:pos x="26" y="35"/>
              </a:cxn>
              <a:cxn ang="0">
                <a:pos x="19" y="44"/>
              </a:cxn>
              <a:cxn ang="0">
                <a:pos x="12" y="42"/>
              </a:cxn>
              <a:cxn ang="0">
                <a:pos x="0" y="56"/>
              </a:cxn>
              <a:cxn ang="0">
                <a:pos x="14" y="67"/>
              </a:cxn>
              <a:cxn ang="0">
                <a:pos x="25" y="54"/>
              </a:cxn>
            </a:cxnLst>
            <a:rect l="0" t="0" r="r" b="b"/>
            <a:pathLst>
              <a:path w="89" h="68">
                <a:moveTo>
                  <a:pt x="25" y="54"/>
                </a:moveTo>
                <a:cubicBezTo>
                  <a:pt x="25" y="52"/>
                  <a:pt x="24" y="49"/>
                  <a:pt x="23" y="48"/>
                </a:cubicBezTo>
                <a:cubicBezTo>
                  <a:pt x="30" y="38"/>
                  <a:pt x="30" y="38"/>
                  <a:pt x="30" y="38"/>
                </a:cubicBezTo>
                <a:cubicBezTo>
                  <a:pt x="34" y="40"/>
                  <a:pt x="37" y="40"/>
                  <a:pt x="41" y="40"/>
                </a:cubicBezTo>
                <a:cubicBezTo>
                  <a:pt x="45" y="40"/>
                  <a:pt x="48" y="38"/>
                  <a:pt x="51" y="36"/>
                </a:cubicBezTo>
                <a:cubicBezTo>
                  <a:pt x="62" y="48"/>
                  <a:pt x="62" y="48"/>
                  <a:pt x="62" y="48"/>
                </a:cubicBezTo>
                <a:cubicBezTo>
                  <a:pt x="62" y="49"/>
                  <a:pt x="62" y="51"/>
                  <a:pt x="62" y="52"/>
                </a:cubicBezTo>
                <a:cubicBezTo>
                  <a:pt x="62" y="57"/>
                  <a:pt x="66" y="61"/>
                  <a:pt x="71" y="61"/>
                </a:cubicBezTo>
                <a:cubicBezTo>
                  <a:pt x="76" y="60"/>
                  <a:pt x="80" y="56"/>
                  <a:pt x="80" y="51"/>
                </a:cubicBezTo>
                <a:cubicBezTo>
                  <a:pt x="80" y="48"/>
                  <a:pt x="78" y="46"/>
                  <a:pt x="76" y="44"/>
                </a:cubicBezTo>
                <a:cubicBezTo>
                  <a:pt x="81" y="34"/>
                  <a:pt x="81" y="34"/>
                  <a:pt x="81" y="34"/>
                </a:cubicBezTo>
                <a:cubicBezTo>
                  <a:pt x="82" y="34"/>
                  <a:pt x="83" y="33"/>
                  <a:pt x="84" y="33"/>
                </a:cubicBezTo>
                <a:cubicBezTo>
                  <a:pt x="88" y="31"/>
                  <a:pt x="89" y="27"/>
                  <a:pt x="87" y="23"/>
                </a:cubicBezTo>
                <a:cubicBezTo>
                  <a:pt x="85" y="20"/>
                  <a:pt x="81" y="19"/>
                  <a:pt x="78" y="20"/>
                </a:cubicBezTo>
                <a:cubicBezTo>
                  <a:pt x="74" y="22"/>
                  <a:pt x="73" y="26"/>
                  <a:pt x="75" y="30"/>
                </a:cubicBezTo>
                <a:cubicBezTo>
                  <a:pt x="75" y="31"/>
                  <a:pt x="76" y="32"/>
                  <a:pt x="77" y="33"/>
                </a:cubicBezTo>
                <a:cubicBezTo>
                  <a:pt x="73" y="43"/>
                  <a:pt x="73" y="43"/>
                  <a:pt x="73" y="43"/>
                </a:cubicBezTo>
                <a:cubicBezTo>
                  <a:pt x="72" y="42"/>
                  <a:pt x="71" y="42"/>
                  <a:pt x="70" y="42"/>
                </a:cubicBezTo>
                <a:cubicBezTo>
                  <a:pt x="68" y="43"/>
                  <a:pt x="67" y="43"/>
                  <a:pt x="65" y="44"/>
                </a:cubicBezTo>
                <a:cubicBezTo>
                  <a:pt x="55" y="33"/>
                  <a:pt x="55" y="33"/>
                  <a:pt x="55" y="33"/>
                </a:cubicBezTo>
                <a:cubicBezTo>
                  <a:pt x="58" y="29"/>
                  <a:pt x="60" y="24"/>
                  <a:pt x="59" y="19"/>
                </a:cubicBezTo>
                <a:cubicBezTo>
                  <a:pt x="58" y="8"/>
                  <a:pt x="49" y="0"/>
                  <a:pt x="38" y="0"/>
                </a:cubicBezTo>
                <a:cubicBezTo>
                  <a:pt x="27" y="1"/>
                  <a:pt x="19" y="11"/>
                  <a:pt x="19" y="22"/>
                </a:cubicBezTo>
                <a:cubicBezTo>
                  <a:pt x="20" y="27"/>
                  <a:pt x="22" y="32"/>
                  <a:pt x="26" y="35"/>
                </a:cubicBezTo>
                <a:cubicBezTo>
                  <a:pt x="19" y="44"/>
                  <a:pt x="19" y="44"/>
                  <a:pt x="19" y="44"/>
                </a:cubicBezTo>
                <a:cubicBezTo>
                  <a:pt x="17" y="43"/>
                  <a:pt x="15" y="42"/>
                  <a:pt x="12" y="42"/>
                </a:cubicBezTo>
                <a:cubicBezTo>
                  <a:pt x="5" y="43"/>
                  <a:pt x="0" y="49"/>
                  <a:pt x="0" y="56"/>
                </a:cubicBezTo>
                <a:cubicBezTo>
                  <a:pt x="1" y="63"/>
                  <a:pt x="7" y="68"/>
                  <a:pt x="14" y="67"/>
                </a:cubicBezTo>
                <a:cubicBezTo>
                  <a:pt x="21" y="67"/>
                  <a:pt x="26" y="61"/>
                  <a:pt x="25" y="54"/>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3" name="Freeform 25"/>
          <p:cNvSpPr>
            <a:spLocks noEditPoints="1"/>
          </p:cNvSpPr>
          <p:nvPr/>
        </p:nvSpPr>
        <p:spPr bwMode="auto">
          <a:xfrm>
            <a:off x="4404200" y="3319923"/>
            <a:ext cx="772043" cy="514165"/>
          </a:xfrm>
          <a:custGeom>
            <a:avLst/>
            <a:gdLst/>
            <a:ahLst/>
            <a:cxnLst>
              <a:cxn ang="0">
                <a:pos x="5" y="121"/>
              </a:cxn>
              <a:cxn ang="0">
                <a:pos x="6" y="116"/>
              </a:cxn>
              <a:cxn ang="0">
                <a:pos x="22" y="45"/>
              </a:cxn>
              <a:cxn ang="0">
                <a:pos x="51" y="21"/>
              </a:cxn>
              <a:cxn ang="0">
                <a:pos x="181" y="21"/>
              </a:cxn>
              <a:cxn ang="0">
                <a:pos x="163" y="10"/>
              </a:cxn>
              <a:cxn ang="0">
                <a:pos x="77" y="10"/>
              </a:cxn>
              <a:cxn ang="0">
                <a:pos x="58" y="0"/>
              </a:cxn>
              <a:cxn ang="0">
                <a:pos x="24" y="0"/>
              </a:cxn>
              <a:cxn ang="0">
                <a:pos x="0" y="24"/>
              </a:cxn>
              <a:cxn ang="0">
                <a:pos x="0" y="117"/>
              </a:cxn>
              <a:cxn ang="0">
                <a:pos x="0" y="118"/>
              </a:cxn>
              <a:cxn ang="0">
                <a:pos x="12" y="136"/>
              </a:cxn>
              <a:cxn ang="0">
                <a:pos x="5" y="121"/>
              </a:cxn>
              <a:cxn ang="0">
                <a:pos x="204" y="34"/>
              </a:cxn>
              <a:cxn ang="0">
                <a:pos x="197" y="31"/>
              </a:cxn>
              <a:cxn ang="0">
                <a:pos x="52" y="31"/>
              </a:cxn>
              <a:cxn ang="0">
                <a:pos x="32" y="47"/>
              </a:cxn>
              <a:cxn ang="0">
                <a:pos x="16" y="118"/>
              </a:cxn>
              <a:cxn ang="0">
                <a:pos x="17" y="127"/>
              </a:cxn>
              <a:cxn ang="0">
                <a:pos x="24" y="129"/>
              </a:cxn>
              <a:cxn ang="0">
                <a:pos x="167" y="129"/>
              </a:cxn>
              <a:cxn ang="0">
                <a:pos x="187" y="113"/>
              </a:cxn>
              <a:cxn ang="0">
                <a:pos x="205" y="42"/>
              </a:cxn>
              <a:cxn ang="0">
                <a:pos x="204" y="34"/>
              </a:cxn>
            </a:cxnLst>
            <a:rect l="0" t="0" r="r" b="b"/>
            <a:pathLst>
              <a:path w="205" h="136">
                <a:moveTo>
                  <a:pt x="5" y="121"/>
                </a:moveTo>
                <a:cubicBezTo>
                  <a:pt x="5" y="120"/>
                  <a:pt x="5" y="118"/>
                  <a:pt x="6" y="116"/>
                </a:cubicBezTo>
                <a:cubicBezTo>
                  <a:pt x="22" y="45"/>
                  <a:pt x="22" y="45"/>
                  <a:pt x="22" y="45"/>
                </a:cubicBezTo>
                <a:cubicBezTo>
                  <a:pt x="25" y="32"/>
                  <a:pt x="38" y="21"/>
                  <a:pt x="51" y="21"/>
                </a:cubicBezTo>
                <a:cubicBezTo>
                  <a:pt x="181" y="21"/>
                  <a:pt x="181" y="21"/>
                  <a:pt x="181" y="21"/>
                </a:cubicBezTo>
                <a:cubicBezTo>
                  <a:pt x="178" y="15"/>
                  <a:pt x="171" y="10"/>
                  <a:pt x="163" y="10"/>
                </a:cubicBezTo>
                <a:cubicBezTo>
                  <a:pt x="77" y="10"/>
                  <a:pt x="77" y="10"/>
                  <a:pt x="77" y="10"/>
                </a:cubicBezTo>
                <a:cubicBezTo>
                  <a:pt x="73" y="4"/>
                  <a:pt x="66" y="0"/>
                  <a:pt x="58" y="0"/>
                </a:cubicBezTo>
                <a:cubicBezTo>
                  <a:pt x="24" y="0"/>
                  <a:pt x="24" y="0"/>
                  <a:pt x="24" y="0"/>
                </a:cubicBezTo>
                <a:cubicBezTo>
                  <a:pt x="11" y="0"/>
                  <a:pt x="0" y="11"/>
                  <a:pt x="0" y="24"/>
                </a:cubicBezTo>
                <a:cubicBezTo>
                  <a:pt x="0" y="117"/>
                  <a:pt x="0" y="117"/>
                  <a:pt x="0" y="117"/>
                </a:cubicBezTo>
                <a:cubicBezTo>
                  <a:pt x="0" y="117"/>
                  <a:pt x="0" y="118"/>
                  <a:pt x="0" y="118"/>
                </a:cubicBezTo>
                <a:cubicBezTo>
                  <a:pt x="2" y="125"/>
                  <a:pt x="5" y="132"/>
                  <a:pt x="12" y="136"/>
                </a:cubicBezTo>
                <a:cubicBezTo>
                  <a:pt x="8" y="133"/>
                  <a:pt x="5" y="127"/>
                  <a:pt x="5" y="121"/>
                </a:cubicBezTo>
                <a:close/>
                <a:moveTo>
                  <a:pt x="204" y="34"/>
                </a:moveTo>
                <a:cubicBezTo>
                  <a:pt x="202" y="32"/>
                  <a:pt x="200" y="31"/>
                  <a:pt x="197" y="31"/>
                </a:cubicBezTo>
                <a:cubicBezTo>
                  <a:pt x="52" y="31"/>
                  <a:pt x="52" y="31"/>
                  <a:pt x="52" y="31"/>
                </a:cubicBezTo>
                <a:cubicBezTo>
                  <a:pt x="43" y="31"/>
                  <a:pt x="34" y="39"/>
                  <a:pt x="32" y="47"/>
                </a:cubicBezTo>
                <a:cubicBezTo>
                  <a:pt x="16" y="118"/>
                  <a:pt x="16" y="118"/>
                  <a:pt x="16" y="118"/>
                </a:cubicBezTo>
                <a:cubicBezTo>
                  <a:pt x="15" y="122"/>
                  <a:pt x="16" y="125"/>
                  <a:pt x="17" y="127"/>
                </a:cubicBezTo>
                <a:cubicBezTo>
                  <a:pt x="19" y="128"/>
                  <a:pt x="21" y="129"/>
                  <a:pt x="24" y="129"/>
                </a:cubicBezTo>
                <a:cubicBezTo>
                  <a:pt x="167" y="129"/>
                  <a:pt x="167" y="129"/>
                  <a:pt x="167" y="129"/>
                </a:cubicBezTo>
                <a:cubicBezTo>
                  <a:pt x="175" y="129"/>
                  <a:pt x="185" y="122"/>
                  <a:pt x="187" y="113"/>
                </a:cubicBezTo>
                <a:cubicBezTo>
                  <a:pt x="205" y="42"/>
                  <a:pt x="205" y="42"/>
                  <a:pt x="205" y="42"/>
                </a:cubicBezTo>
                <a:cubicBezTo>
                  <a:pt x="205" y="39"/>
                  <a:pt x="205" y="36"/>
                  <a:pt x="204" y="34"/>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4" name="Freeform 26"/>
          <p:cNvSpPr>
            <a:spLocks noEditPoints="1"/>
          </p:cNvSpPr>
          <p:nvPr/>
        </p:nvSpPr>
        <p:spPr bwMode="auto">
          <a:xfrm>
            <a:off x="4377138" y="1556163"/>
            <a:ext cx="520532" cy="127347"/>
          </a:xfrm>
          <a:custGeom>
            <a:avLst/>
            <a:gdLst/>
            <a:ahLst/>
            <a:cxnLst>
              <a:cxn ang="0">
                <a:pos x="119" y="0"/>
              </a:cxn>
              <a:cxn ang="0">
                <a:pos x="19" y="0"/>
              </a:cxn>
              <a:cxn ang="0">
                <a:pos x="0" y="20"/>
              </a:cxn>
              <a:cxn ang="0">
                <a:pos x="0" y="34"/>
              </a:cxn>
              <a:cxn ang="0">
                <a:pos x="138" y="34"/>
              </a:cxn>
              <a:cxn ang="0">
                <a:pos x="138" y="20"/>
              </a:cxn>
              <a:cxn ang="0">
                <a:pos x="119" y="0"/>
              </a:cxn>
              <a:cxn ang="0">
                <a:pos x="43" y="29"/>
              </a:cxn>
              <a:cxn ang="0">
                <a:pos x="33" y="19"/>
              </a:cxn>
              <a:cxn ang="0">
                <a:pos x="43" y="9"/>
              </a:cxn>
              <a:cxn ang="0">
                <a:pos x="53" y="19"/>
              </a:cxn>
              <a:cxn ang="0">
                <a:pos x="43" y="29"/>
              </a:cxn>
              <a:cxn ang="0">
                <a:pos x="93" y="29"/>
              </a:cxn>
              <a:cxn ang="0">
                <a:pos x="82" y="19"/>
              </a:cxn>
              <a:cxn ang="0">
                <a:pos x="93" y="9"/>
              </a:cxn>
              <a:cxn ang="0">
                <a:pos x="103" y="19"/>
              </a:cxn>
              <a:cxn ang="0">
                <a:pos x="93" y="29"/>
              </a:cxn>
            </a:cxnLst>
            <a:rect l="0" t="0" r="r" b="b"/>
            <a:pathLst>
              <a:path w="138" h="34">
                <a:moveTo>
                  <a:pt x="119" y="0"/>
                </a:moveTo>
                <a:cubicBezTo>
                  <a:pt x="19" y="0"/>
                  <a:pt x="19" y="0"/>
                  <a:pt x="19" y="0"/>
                </a:cubicBezTo>
                <a:cubicBezTo>
                  <a:pt x="8" y="0"/>
                  <a:pt x="0" y="9"/>
                  <a:pt x="0" y="20"/>
                </a:cubicBezTo>
                <a:cubicBezTo>
                  <a:pt x="0" y="34"/>
                  <a:pt x="0" y="34"/>
                  <a:pt x="0" y="34"/>
                </a:cubicBezTo>
                <a:cubicBezTo>
                  <a:pt x="138" y="34"/>
                  <a:pt x="138" y="34"/>
                  <a:pt x="138" y="34"/>
                </a:cubicBezTo>
                <a:cubicBezTo>
                  <a:pt x="138" y="20"/>
                  <a:pt x="138" y="20"/>
                  <a:pt x="138" y="20"/>
                </a:cubicBezTo>
                <a:cubicBezTo>
                  <a:pt x="138" y="9"/>
                  <a:pt x="130" y="0"/>
                  <a:pt x="119" y="0"/>
                </a:cubicBezTo>
                <a:close/>
                <a:moveTo>
                  <a:pt x="43" y="29"/>
                </a:moveTo>
                <a:cubicBezTo>
                  <a:pt x="37" y="29"/>
                  <a:pt x="33" y="24"/>
                  <a:pt x="33" y="19"/>
                </a:cubicBezTo>
                <a:cubicBezTo>
                  <a:pt x="33" y="13"/>
                  <a:pt x="37" y="9"/>
                  <a:pt x="43" y="9"/>
                </a:cubicBezTo>
                <a:cubicBezTo>
                  <a:pt x="49" y="9"/>
                  <a:pt x="53" y="13"/>
                  <a:pt x="53" y="19"/>
                </a:cubicBezTo>
                <a:cubicBezTo>
                  <a:pt x="53" y="24"/>
                  <a:pt x="49" y="29"/>
                  <a:pt x="43" y="29"/>
                </a:cubicBezTo>
                <a:close/>
                <a:moveTo>
                  <a:pt x="93" y="29"/>
                </a:moveTo>
                <a:cubicBezTo>
                  <a:pt x="87" y="29"/>
                  <a:pt x="82" y="24"/>
                  <a:pt x="82" y="19"/>
                </a:cubicBezTo>
                <a:cubicBezTo>
                  <a:pt x="82" y="13"/>
                  <a:pt x="87" y="9"/>
                  <a:pt x="93" y="9"/>
                </a:cubicBezTo>
                <a:cubicBezTo>
                  <a:pt x="98" y="9"/>
                  <a:pt x="103" y="13"/>
                  <a:pt x="103" y="19"/>
                </a:cubicBezTo>
                <a:cubicBezTo>
                  <a:pt x="103" y="24"/>
                  <a:pt x="98" y="29"/>
                  <a:pt x="93" y="29"/>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5" name="Freeform 27"/>
          <p:cNvSpPr>
            <a:spLocks noEditPoints="1"/>
          </p:cNvSpPr>
          <p:nvPr/>
        </p:nvSpPr>
        <p:spPr bwMode="auto">
          <a:xfrm>
            <a:off x="4377138" y="1713756"/>
            <a:ext cx="520532" cy="366123"/>
          </a:xfrm>
          <a:custGeom>
            <a:avLst/>
            <a:gdLst/>
            <a:ahLst/>
            <a:cxnLst>
              <a:cxn ang="0">
                <a:pos x="19" y="97"/>
              </a:cxn>
              <a:cxn ang="0">
                <a:pos x="138" y="77"/>
              </a:cxn>
              <a:cxn ang="0">
                <a:pos x="0" y="0"/>
              </a:cxn>
              <a:cxn ang="0">
                <a:pos x="67" y="71"/>
              </a:cxn>
              <a:cxn ang="0">
                <a:pos x="67" y="71"/>
              </a:cxn>
              <a:cxn ang="0">
                <a:pos x="82" y="53"/>
              </a:cxn>
              <a:cxn ang="0">
                <a:pos x="97" y="34"/>
              </a:cxn>
              <a:cxn ang="0">
                <a:pos x="90" y="27"/>
              </a:cxn>
              <a:cxn ang="0">
                <a:pos x="84" y="30"/>
              </a:cxn>
              <a:cxn ang="0">
                <a:pos x="82" y="36"/>
              </a:cxn>
              <a:cxn ang="0">
                <a:pos x="78" y="39"/>
              </a:cxn>
              <a:cxn ang="0">
                <a:pos x="67" y="35"/>
              </a:cxn>
              <a:cxn ang="0">
                <a:pos x="74" y="20"/>
              </a:cxn>
              <a:cxn ang="0">
                <a:pos x="99" y="16"/>
              </a:cxn>
              <a:cxn ang="0">
                <a:pos x="112" y="34"/>
              </a:cxn>
              <a:cxn ang="0">
                <a:pos x="105" y="51"/>
              </a:cxn>
              <a:cxn ang="0">
                <a:pos x="88" y="66"/>
              </a:cxn>
              <a:cxn ang="0">
                <a:pos x="108" y="67"/>
              </a:cxn>
              <a:cxn ang="0">
                <a:pos x="112" y="70"/>
              </a:cxn>
              <a:cxn ang="0">
                <a:pos x="111" y="80"/>
              </a:cxn>
              <a:cxn ang="0">
                <a:pos x="69" y="81"/>
              </a:cxn>
              <a:cxn ang="0">
                <a:pos x="66" y="77"/>
              </a:cxn>
              <a:cxn ang="0">
                <a:pos x="26" y="33"/>
              </a:cxn>
              <a:cxn ang="0">
                <a:pos x="38" y="23"/>
              </a:cxn>
              <a:cxn ang="0">
                <a:pos x="47" y="14"/>
              </a:cxn>
              <a:cxn ang="0">
                <a:pos x="54" y="15"/>
              </a:cxn>
              <a:cxn ang="0">
                <a:pos x="55" y="77"/>
              </a:cxn>
              <a:cxn ang="0">
                <a:pos x="51" y="81"/>
              </a:cxn>
              <a:cxn ang="0">
                <a:pos x="42" y="80"/>
              </a:cxn>
              <a:cxn ang="0">
                <a:pos x="41" y="38"/>
              </a:cxn>
              <a:cxn ang="0">
                <a:pos x="31" y="43"/>
              </a:cxn>
              <a:cxn ang="0">
                <a:pos x="26" y="40"/>
              </a:cxn>
            </a:cxnLst>
            <a:rect l="0" t="0" r="r" b="b"/>
            <a:pathLst>
              <a:path w="138" h="97">
                <a:moveTo>
                  <a:pt x="0" y="77"/>
                </a:moveTo>
                <a:cubicBezTo>
                  <a:pt x="0" y="88"/>
                  <a:pt x="8" y="97"/>
                  <a:pt x="19" y="97"/>
                </a:cubicBezTo>
                <a:cubicBezTo>
                  <a:pt x="119" y="97"/>
                  <a:pt x="119" y="97"/>
                  <a:pt x="119" y="97"/>
                </a:cubicBezTo>
                <a:cubicBezTo>
                  <a:pt x="130" y="97"/>
                  <a:pt x="138" y="88"/>
                  <a:pt x="138" y="77"/>
                </a:cubicBezTo>
                <a:cubicBezTo>
                  <a:pt x="138" y="0"/>
                  <a:pt x="138" y="0"/>
                  <a:pt x="138" y="0"/>
                </a:cubicBezTo>
                <a:cubicBezTo>
                  <a:pt x="0" y="0"/>
                  <a:pt x="0" y="0"/>
                  <a:pt x="0" y="0"/>
                </a:cubicBezTo>
                <a:lnTo>
                  <a:pt x="0" y="77"/>
                </a:lnTo>
                <a:close/>
                <a:moveTo>
                  <a:pt x="67" y="71"/>
                </a:moveTo>
                <a:cubicBezTo>
                  <a:pt x="67" y="71"/>
                  <a:pt x="67" y="71"/>
                  <a:pt x="67" y="71"/>
                </a:cubicBezTo>
                <a:cubicBezTo>
                  <a:pt x="67" y="71"/>
                  <a:pt x="67" y="71"/>
                  <a:pt x="67" y="71"/>
                </a:cubicBezTo>
                <a:cubicBezTo>
                  <a:pt x="68" y="68"/>
                  <a:pt x="70" y="65"/>
                  <a:pt x="72" y="62"/>
                </a:cubicBezTo>
                <a:cubicBezTo>
                  <a:pt x="75" y="59"/>
                  <a:pt x="78" y="56"/>
                  <a:pt x="82" y="53"/>
                </a:cubicBezTo>
                <a:cubicBezTo>
                  <a:pt x="88" y="48"/>
                  <a:pt x="93" y="43"/>
                  <a:pt x="95" y="41"/>
                </a:cubicBezTo>
                <a:cubicBezTo>
                  <a:pt x="97" y="38"/>
                  <a:pt x="97" y="36"/>
                  <a:pt x="97" y="34"/>
                </a:cubicBezTo>
                <a:cubicBezTo>
                  <a:pt x="97" y="32"/>
                  <a:pt x="97" y="31"/>
                  <a:pt x="95" y="29"/>
                </a:cubicBezTo>
                <a:cubicBezTo>
                  <a:pt x="94" y="28"/>
                  <a:pt x="92" y="27"/>
                  <a:pt x="90" y="27"/>
                </a:cubicBezTo>
                <a:cubicBezTo>
                  <a:pt x="88" y="27"/>
                  <a:pt x="87" y="28"/>
                  <a:pt x="86" y="28"/>
                </a:cubicBezTo>
                <a:cubicBezTo>
                  <a:pt x="85" y="28"/>
                  <a:pt x="84" y="29"/>
                  <a:pt x="84" y="30"/>
                </a:cubicBezTo>
                <a:cubicBezTo>
                  <a:pt x="83" y="30"/>
                  <a:pt x="83" y="31"/>
                  <a:pt x="82" y="32"/>
                </a:cubicBezTo>
                <a:cubicBezTo>
                  <a:pt x="82" y="33"/>
                  <a:pt x="82" y="34"/>
                  <a:pt x="82" y="36"/>
                </a:cubicBezTo>
                <a:cubicBezTo>
                  <a:pt x="82" y="37"/>
                  <a:pt x="81" y="38"/>
                  <a:pt x="80" y="38"/>
                </a:cubicBezTo>
                <a:cubicBezTo>
                  <a:pt x="80" y="39"/>
                  <a:pt x="79" y="39"/>
                  <a:pt x="78" y="39"/>
                </a:cubicBezTo>
                <a:cubicBezTo>
                  <a:pt x="70" y="39"/>
                  <a:pt x="70" y="39"/>
                  <a:pt x="70" y="39"/>
                </a:cubicBezTo>
                <a:cubicBezTo>
                  <a:pt x="68" y="38"/>
                  <a:pt x="67" y="37"/>
                  <a:pt x="67" y="35"/>
                </a:cubicBezTo>
                <a:cubicBezTo>
                  <a:pt x="67" y="32"/>
                  <a:pt x="68" y="29"/>
                  <a:pt x="69" y="26"/>
                </a:cubicBezTo>
                <a:cubicBezTo>
                  <a:pt x="70" y="24"/>
                  <a:pt x="72" y="21"/>
                  <a:pt x="74" y="20"/>
                </a:cubicBezTo>
                <a:cubicBezTo>
                  <a:pt x="78" y="16"/>
                  <a:pt x="84" y="14"/>
                  <a:pt x="90" y="14"/>
                </a:cubicBezTo>
                <a:cubicBezTo>
                  <a:pt x="93" y="14"/>
                  <a:pt x="96" y="15"/>
                  <a:pt x="99" y="16"/>
                </a:cubicBezTo>
                <a:cubicBezTo>
                  <a:pt x="101" y="17"/>
                  <a:pt x="104" y="18"/>
                  <a:pt x="106" y="20"/>
                </a:cubicBezTo>
                <a:cubicBezTo>
                  <a:pt x="110" y="24"/>
                  <a:pt x="112" y="29"/>
                  <a:pt x="112" y="34"/>
                </a:cubicBezTo>
                <a:cubicBezTo>
                  <a:pt x="112" y="37"/>
                  <a:pt x="111" y="40"/>
                  <a:pt x="110" y="43"/>
                </a:cubicBezTo>
                <a:cubicBezTo>
                  <a:pt x="109" y="45"/>
                  <a:pt x="107" y="48"/>
                  <a:pt x="105" y="51"/>
                </a:cubicBezTo>
                <a:cubicBezTo>
                  <a:pt x="102" y="54"/>
                  <a:pt x="98" y="57"/>
                  <a:pt x="93" y="62"/>
                </a:cubicBezTo>
                <a:cubicBezTo>
                  <a:pt x="91" y="64"/>
                  <a:pt x="89" y="65"/>
                  <a:pt x="88" y="66"/>
                </a:cubicBezTo>
                <a:cubicBezTo>
                  <a:pt x="88" y="66"/>
                  <a:pt x="87" y="67"/>
                  <a:pt x="87" y="67"/>
                </a:cubicBezTo>
                <a:cubicBezTo>
                  <a:pt x="108" y="67"/>
                  <a:pt x="108" y="67"/>
                  <a:pt x="108" y="67"/>
                </a:cubicBezTo>
                <a:cubicBezTo>
                  <a:pt x="109" y="67"/>
                  <a:pt x="110" y="67"/>
                  <a:pt x="111" y="68"/>
                </a:cubicBezTo>
                <a:cubicBezTo>
                  <a:pt x="112" y="69"/>
                  <a:pt x="112" y="69"/>
                  <a:pt x="112" y="70"/>
                </a:cubicBezTo>
                <a:cubicBezTo>
                  <a:pt x="112" y="77"/>
                  <a:pt x="112" y="77"/>
                  <a:pt x="112" y="77"/>
                </a:cubicBezTo>
                <a:cubicBezTo>
                  <a:pt x="112" y="78"/>
                  <a:pt x="112" y="79"/>
                  <a:pt x="111" y="80"/>
                </a:cubicBezTo>
                <a:cubicBezTo>
                  <a:pt x="110" y="81"/>
                  <a:pt x="109" y="81"/>
                  <a:pt x="108" y="81"/>
                </a:cubicBezTo>
                <a:cubicBezTo>
                  <a:pt x="69" y="81"/>
                  <a:pt x="69" y="81"/>
                  <a:pt x="69" y="81"/>
                </a:cubicBezTo>
                <a:cubicBezTo>
                  <a:pt x="67" y="81"/>
                  <a:pt x="66" y="79"/>
                  <a:pt x="66" y="78"/>
                </a:cubicBezTo>
                <a:cubicBezTo>
                  <a:pt x="66" y="77"/>
                  <a:pt x="66" y="77"/>
                  <a:pt x="66" y="77"/>
                </a:cubicBezTo>
                <a:cubicBezTo>
                  <a:pt x="66" y="75"/>
                  <a:pt x="66" y="73"/>
                  <a:pt x="67" y="71"/>
                </a:cubicBezTo>
                <a:close/>
                <a:moveTo>
                  <a:pt x="26" y="33"/>
                </a:moveTo>
                <a:cubicBezTo>
                  <a:pt x="26" y="31"/>
                  <a:pt x="27" y="30"/>
                  <a:pt x="28" y="30"/>
                </a:cubicBezTo>
                <a:cubicBezTo>
                  <a:pt x="32" y="28"/>
                  <a:pt x="35" y="26"/>
                  <a:pt x="38" y="23"/>
                </a:cubicBezTo>
                <a:cubicBezTo>
                  <a:pt x="41" y="21"/>
                  <a:pt x="43" y="18"/>
                  <a:pt x="44" y="16"/>
                </a:cubicBezTo>
                <a:cubicBezTo>
                  <a:pt x="44" y="15"/>
                  <a:pt x="45" y="14"/>
                  <a:pt x="47" y="14"/>
                </a:cubicBezTo>
                <a:cubicBezTo>
                  <a:pt x="51" y="14"/>
                  <a:pt x="51" y="14"/>
                  <a:pt x="51" y="14"/>
                </a:cubicBezTo>
                <a:cubicBezTo>
                  <a:pt x="52" y="14"/>
                  <a:pt x="53" y="15"/>
                  <a:pt x="54" y="15"/>
                </a:cubicBezTo>
                <a:cubicBezTo>
                  <a:pt x="55" y="16"/>
                  <a:pt x="55" y="17"/>
                  <a:pt x="55" y="18"/>
                </a:cubicBezTo>
                <a:cubicBezTo>
                  <a:pt x="55" y="77"/>
                  <a:pt x="55" y="77"/>
                  <a:pt x="55" y="77"/>
                </a:cubicBezTo>
                <a:cubicBezTo>
                  <a:pt x="55" y="78"/>
                  <a:pt x="55" y="79"/>
                  <a:pt x="54" y="80"/>
                </a:cubicBezTo>
                <a:cubicBezTo>
                  <a:pt x="53" y="81"/>
                  <a:pt x="52" y="81"/>
                  <a:pt x="51" y="81"/>
                </a:cubicBezTo>
                <a:cubicBezTo>
                  <a:pt x="44" y="81"/>
                  <a:pt x="44" y="81"/>
                  <a:pt x="44" y="81"/>
                </a:cubicBezTo>
                <a:cubicBezTo>
                  <a:pt x="43" y="81"/>
                  <a:pt x="42" y="81"/>
                  <a:pt x="42" y="80"/>
                </a:cubicBezTo>
                <a:cubicBezTo>
                  <a:pt x="41" y="79"/>
                  <a:pt x="41" y="78"/>
                  <a:pt x="41" y="77"/>
                </a:cubicBezTo>
                <a:cubicBezTo>
                  <a:pt x="41" y="38"/>
                  <a:pt x="41" y="38"/>
                  <a:pt x="41" y="38"/>
                </a:cubicBezTo>
                <a:cubicBezTo>
                  <a:pt x="40" y="38"/>
                  <a:pt x="40" y="39"/>
                  <a:pt x="39" y="39"/>
                </a:cubicBezTo>
                <a:cubicBezTo>
                  <a:pt x="36" y="41"/>
                  <a:pt x="33" y="42"/>
                  <a:pt x="31" y="43"/>
                </a:cubicBezTo>
                <a:cubicBezTo>
                  <a:pt x="30" y="44"/>
                  <a:pt x="29" y="43"/>
                  <a:pt x="28" y="43"/>
                </a:cubicBezTo>
                <a:cubicBezTo>
                  <a:pt x="27" y="42"/>
                  <a:pt x="26" y="41"/>
                  <a:pt x="26" y="40"/>
                </a:cubicBezTo>
                <a:lnTo>
                  <a:pt x="26" y="33"/>
                </a:ln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6" name="Freeform 28"/>
          <p:cNvSpPr>
            <a:spLocks/>
          </p:cNvSpPr>
          <p:nvPr/>
        </p:nvSpPr>
        <p:spPr bwMode="auto">
          <a:xfrm>
            <a:off x="2925379" y="620161"/>
            <a:ext cx="1341922" cy="947145"/>
          </a:xfrm>
          <a:custGeom>
            <a:avLst/>
            <a:gdLst/>
            <a:ahLst/>
            <a:cxnLst>
              <a:cxn ang="0">
                <a:pos x="266" y="3"/>
              </a:cxn>
              <a:cxn ang="0">
                <a:pos x="247" y="10"/>
              </a:cxn>
              <a:cxn ang="0">
                <a:pos x="253" y="29"/>
              </a:cxn>
              <a:cxn ang="0">
                <a:pos x="287" y="46"/>
              </a:cxn>
              <a:cxn ang="0">
                <a:pos x="144" y="102"/>
              </a:cxn>
              <a:cxn ang="0">
                <a:pos x="5" y="228"/>
              </a:cxn>
              <a:cxn ang="0">
                <a:pos x="8" y="248"/>
              </a:cxn>
              <a:cxn ang="0">
                <a:pos x="16" y="251"/>
              </a:cxn>
              <a:cxn ang="0">
                <a:pos x="28" y="245"/>
              </a:cxn>
              <a:cxn ang="0">
                <a:pos x="301" y="73"/>
              </a:cxn>
              <a:cxn ang="0">
                <a:pos x="269" y="113"/>
              </a:cxn>
              <a:cxn ang="0">
                <a:pos x="271" y="133"/>
              </a:cxn>
              <a:cxn ang="0">
                <a:pos x="280" y="136"/>
              </a:cxn>
              <a:cxn ang="0">
                <a:pos x="292" y="131"/>
              </a:cxn>
              <a:cxn ang="0">
                <a:pos x="356" y="49"/>
              </a:cxn>
              <a:cxn ang="0">
                <a:pos x="266" y="3"/>
              </a:cxn>
            </a:cxnLst>
            <a:rect l="0" t="0" r="r" b="b"/>
            <a:pathLst>
              <a:path w="356" h="251">
                <a:moveTo>
                  <a:pt x="266" y="3"/>
                </a:moveTo>
                <a:cubicBezTo>
                  <a:pt x="259" y="0"/>
                  <a:pt x="250" y="3"/>
                  <a:pt x="247" y="10"/>
                </a:cubicBezTo>
                <a:cubicBezTo>
                  <a:pt x="243" y="17"/>
                  <a:pt x="246" y="26"/>
                  <a:pt x="253" y="29"/>
                </a:cubicBezTo>
                <a:cubicBezTo>
                  <a:pt x="287" y="46"/>
                  <a:pt x="287" y="46"/>
                  <a:pt x="287" y="46"/>
                </a:cubicBezTo>
                <a:cubicBezTo>
                  <a:pt x="236" y="57"/>
                  <a:pt x="188" y="76"/>
                  <a:pt x="144" y="102"/>
                </a:cubicBezTo>
                <a:cubicBezTo>
                  <a:pt x="89" y="134"/>
                  <a:pt x="43" y="177"/>
                  <a:pt x="5" y="228"/>
                </a:cubicBezTo>
                <a:cubicBezTo>
                  <a:pt x="0" y="234"/>
                  <a:pt x="1" y="243"/>
                  <a:pt x="8" y="248"/>
                </a:cubicBezTo>
                <a:cubicBezTo>
                  <a:pt x="10" y="250"/>
                  <a:pt x="13" y="251"/>
                  <a:pt x="16" y="251"/>
                </a:cubicBezTo>
                <a:cubicBezTo>
                  <a:pt x="21" y="251"/>
                  <a:pt x="25" y="249"/>
                  <a:pt x="28" y="245"/>
                </a:cubicBezTo>
                <a:cubicBezTo>
                  <a:pt x="94" y="155"/>
                  <a:pt x="192" y="94"/>
                  <a:pt x="301" y="73"/>
                </a:cubicBezTo>
                <a:cubicBezTo>
                  <a:pt x="269" y="113"/>
                  <a:pt x="269" y="113"/>
                  <a:pt x="269" y="113"/>
                </a:cubicBezTo>
                <a:cubicBezTo>
                  <a:pt x="264" y="119"/>
                  <a:pt x="265" y="128"/>
                  <a:pt x="271" y="133"/>
                </a:cubicBezTo>
                <a:cubicBezTo>
                  <a:pt x="274" y="135"/>
                  <a:pt x="277" y="136"/>
                  <a:pt x="280" y="136"/>
                </a:cubicBezTo>
                <a:cubicBezTo>
                  <a:pt x="285" y="136"/>
                  <a:pt x="289" y="134"/>
                  <a:pt x="292" y="131"/>
                </a:cubicBezTo>
                <a:cubicBezTo>
                  <a:pt x="356" y="49"/>
                  <a:pt x="356" y="49"/>
                  <a:pt x="356" y="49"/>
                </a:cubicBezTo>
                <a:lnTo>
                  <a:pt x="266" y="3"/>
                </a:ln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7" name="Freeform 29"/>
          <p:cNvSpPr>
            <a:spLocks/>
          </p:cNvSpPr>
          <p:nvPr/>
        </p:nvSpPr>
        <p:spPr bwMode="auto">
          <a:xfrm>
            <a:off x="4230689" y="3195760"/>
            <a:ext cx="1840168" cy="1302126"/>
          </a:xfrm>
          <a:custGeom>
            <a:avLst/>
            <a:gdLst/>
            <a:ahLst/>
            <a:cxnLst>
              <a:cxn ang="0">
                <a:pos x="474" y="5"/>
              </a:cxn>
              <a:cxn ang="0">
                <a:pos x="447" y="15"/>
              </a:cxn>
              <a:cxn ang="0">
                <a:pos x="88" y="255"/>
              </a:cxn>
              <a:cxn ang="0">
                <a:pos x="105" y="237"/>
              </a:cxn>
              <a:cxn ang="0">
                <a:pos x="104" y="209"/>
              </a:cxn>
              <a:cxn ang="0">
                <a:pos x="76" y="210"/>
              </a:cxn>
              <a:cxn ang="0">
                <a:pos x="0" y="290"/>
              </a:cxn>
              <a:cxn ang="0">
                <a:pos x="89" y="343"/>
              </a:cxn>
              <a:cxn ang="0">
                <a:pos x="99" y="345"/>
              </a:cxn>
              <a:cxn ang="0">
                <a:pos x="116" y="336"/>
              </a:cxn>
              <a:cxn ang="0">
                <a:pos x="109" y="308"/>
              </a:cxn>
              <a:cxn ang="0">
                <a:pos x="87" y="295"/>
              </a:cxn>
              <a:cxn ang="0">
                <a:pos x="315" y="222"/>
              </a:cxn>
              <a:cxn ang="0">
                <a:pos x="483" y="32"/>
              </a:cxn>
              <a:cxn ang="0">
                <a:pos x="474" y="5"/>
              </a:cxn>
            </a:cxnLst>
            <a:rect l="0" t="0" r="r" b="b"/>
            <a:pathLst>
              <a:path w="488" h="345">
                <a:moveTo>
                  <a:pt x="474" y="5"/>
                </a:moveTo>
                <a:cubicBezTo>
                  <a:pt x="464" y="0"/>
                  <a:pt x="452" y="5"/>
                  <a:pt x="447" y="15"/>
                </a:cubicBezTo>
                <a:cubicBezTo>
                  <a:pt x="380" y="154"/>
                  <a:pt x="241" y="246"/>
                  <a:pt x="88" y="255"/>
                </a:cubicBezTo>
                <a:cubicBezTo>
                  <a:pt x="105" y="237"/>
                  <a:pt x="105" y="237"/>
                  <a:pt x="105" y="237"/>
                </a:cubicBezTo>
                <a:cubicBezTo>
                  <a:pt x="112" y="229"/>
                  <a:pt x="112" y="216"/>
                  <a:pt x="104" y="209"/>
                </a:cubicBezTo>
                <a:cubicBezTo>
                  <a:pt x="96" y="201"/>
                  <a:pt x="83" y="202"/>
                  <a:pt x="76" y="210"/>
                </a:cubicBezTo>
                <a:cubicBezTo>
                  <a:pt x="0" y="290"/>
                  <a:pt x="0" y="290"/>
                  <a:pt x="0" y="290"/>
                </a:cubicBezTo>
                <a:cubicBezTo>
                  <a:pt x="89" y="343"/>
                  <a:pt x="89" y="343"/>
                  <a:pt x="89" y="343"/>
                </a:cubicBezTo>
                <a:cubicBezTo>
                  <a:pt x="92" y="344"/>
                  <a:pt x="95" y="345"/>
                  <a:pt x="99" y="345"/>
                </a:cubicBezTo>
                <a:cubicBezTo>
                  <a:pt x="106" y="345"/>
                  <a:pt x="112" y="342"/>
                  <a:pt x="116" y="336"/>
                </a:cubicBezTo>
                <a:cubicBezTo>
                  <a:pt x="122" y="326"/>
                  <a:pt x="119" y="314"/>
                  <a:pt x="109" y="308"/>
                </a:cubicBezTo>
                <a:cubicBezTo>
                  <a:pt x="87" y="295"/>
                  <a:pt x="87" y="295"/>
                  <a:pt x="87" y="295"/>
                </a:cubicBezTo>
                <a:cubicBezTo>
                  <a:pt x="168" y="291"/>
                  <a:pt x="247" y="266"/>
                  <a:pt x="315" y="222"/>
                </a:cubicBezTo>
                <a:cubicBezTo>
                  <a:pt x="388" y="175"/>
                  <a:pt x="446" y="110"/>
                  <a:pt x="483" y="32"/>
                </a:cubicBezTo>
                <a:cubicBezTo>
                  <a:pt x="488" y="22"/>
                  <a:pt x="484" y="10"/>
                  <a:pt x="474" y="5"/>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8" name="Freeform 30"/>
          <p:cNvSpPr>
            <a:spLocks noEditPoints="1"/>
          </p:cNvSpPr>
          <p:nvPr/>
        </p:nvSpPr>
        <p:spPr bwMode="auto">
          <a:xfrm>
            <a:off x="5848000" y="1864980"/>
            <a:ext cx="479144" cy="448899"/>
          </a:xfrm>
          <a:custGeom>
            <a:avLst/>
            <a:gdLst/>
            <a:ahLst/>
            <a:cxnLst>
              <a:cxn ang="0">
                <a:pos x="122" y="47"/>
              </a:cxn>
              <a:cxn ang="0">
                <a:pos x="106" y="33"/>
              </a:cxn>
              <a:cxn ang="0">
                <a:pos x="106" y="32"/>
              </a:cxn>
              <a:cxn ang="0">
                <a:pos x="106" y="13"/>
              </a:cxn>
              <a:cxn ang="0">
                <a:pos x="97" y="5"/>
              </a:cxn>
              <a:cxn ang="0">
                <a:pos x="91" y="5"/>
              </a:cxn>
              <a:cxn ang="0">
                <a:pos x="82" y="13"/>
              </a:cxn>
              <a:cxn ang="0">
                <a:pos x="82" y="14"/>
              </a:cxn>
              <a:cxn ang="0">
                <a:pos x="69" y="3"/>
              </a:cxn>
              <a:cxn ang="0">
                <a:pos x="57" y="3"/>
              </a:cxn>
              <a:cxn ang="0">
                <a:pos x="4" y="45"/>
              </a:cxn>
              <a:cxn ang="0">
                <a:pos x="3" y="58"/>
              </a:cxn>
              <a:cxn ang="0">
                <a:pos x="16" y="59"/>
              </a:cxn>
              <a:cxn ang="0">
                <a:pos x="63" y="22"/>
              </a:cxn>
              <a:cxn ang="0">
                <a:pos x="111" y="61"/>
              </a:cxn>
              <a:cxn ang="0">
                <a:pos x="124" y="60"/>
              </a:cxn>
              <a:cxn ang="0">
                <a:pos x="122" y="47"/>
              </a:cxn>
              <a:cxn ang="0">
                <a:pos x="19" y="62"/>
              </a:cxn>
              <a:cxn ang="0">
                <a:pos x="19" y="110"/>
              </a:cxn>
              <a:cxn ang="0">
                <a:pos x="27" y="119"/>
              </a:cxn>
              <a:cxn ang="0">
                <a:pos x="60" y="119"/>
              </a:cxn>
              <a:cxn ang="0">
                <a:pos x="60" y="117"/>
              </a:cxn>
              <a:cxn ang="0">
                <a:pos x="60" y="82"/>
              </a:cxn>
              <a:cxn ang="0">
                <a:pos x="70" y="73"/>
              </a:cxn>
              <a:cxn ang="0">
                <a:pos x="78" y="73"/>
              </a:cxn>
              <a:cxn ang="0">
                <a:pos x="88" y="82"/>
              </a:cxn>
              <a:cxn ang="0">
                <a:pos x="88" y="117"/>
              </a:cxn>
              <a:cxn ang="0">
                <a:pos x="88" y="119"/>
              </a:cxn>
              <a:cxn ang="0">
                <a:pos x="98" y="119"/>
              </a:cxn>
              <a:cxn ang="0">
                <a:pos x="107" y="110"/>
              </a:cxn>
              <a:cxn ang="0">
                <a:pos x="107" y="63"/>
              </a:cxn>
              <a:cxn ang="0">
                <a:pos x="63" y="28"/>
              </a:cxn>
              <a:cxn ang="0">
                <a:pos x="19" y="62"/>
              </a:cxn>
            </a:cxnLst>
            <a:rect l="0" t="0" r="r" b="b"/>
            <a:pathLst>
              <a:path w="127" h="119">
                <a:moveTo>
                  <a:pt x="122" y="47"/>
                </a:moveTo>
                <a:cubicBezTo>
                  <a:pt x="106" y="33"/>
                  <a:pt x="106" y="33"/>
                  <a:pt x="106" y="33"/>
                </a:cubicBezTo>
                <a:cubicBezTo>
                  <a:pt x="106" y="33"/>
                  <a:pt x="106" y="33"/>
                  <a:pt x="106" y="32"/>
                </a:cubicBezTo>
                <a:cubicBezTo>
                  <a:pt x="106" y="13"/>
                  <a:pt x="106" y="13"/>
                  <a:pt x="106" y="13"/>
                </a:cubicBezTo>
                <a:cubicBezTo>
                  <a:pt x="106" y="8"/>
                  <a:pt x="102" y="5"/>
                  <a:pt x="97" y="5"/>
                </a:cubicBezTo>
                <a:cubicBezTo>
                  <a:pt x="91" y="5"/>
                  <a:pt x="91" y="5"/>
                  <a:pt x="91" y="5"/>
                </a:cubicBezTo>
                <a:cubicBezTo>
                  <a:pt x="86" y="5"/>
                  <a:pt x="82" y="8"/>
                  <a:pt x="82" y="13"/>
                </a:cubicBezTo>
                <a:cubicBezTo>
                  <a:pt x="82" y="14"/>
                  <a:pt x="82" y="14"/>
                  <a:pt x="82" y="14"/>
                </a:cubicBezTo>
                <a:cubicBezTo>
                  <a:pt x="69" y="3"/>
                  <a:pt x="69" y="3"/>
                  <a:pt x="69" y="3"/>
                </a:cubicBezTo>
                <a:cubicBezTo>
                  <a:pt x="65" y="0"/>
                  <a:pt x="61" y="0"/>
                  <a:pt x="57" y="3"/>
                </a:cubicBezTo>
                <a:cubicBezTo>
                  <a:pt x="4" y="45"/>
                  <a:pt x="4" y="45"/>
                  <a:pt x="4" y="45"/>
                </a:cubicBezTo>
                <a:cubicBezTo>
                  <a:pt x="1" y="48"/>
                  <a:pt x="0" y="54"/>
                  <a:pt x="3" y="58"/>
                </a:cubicBezTo>
                <a:cubicBezTo>
                  <a:pt x="6" y="62"/>
                  <a:pt x="12" y="63"/>
                  <a:pt x="16" y="59"/>
                </a:cubicBezTo>
                <a:cubicBezTo>
                  <a:pt x="63" y="22"/>
                  <a:pt x="63" y="22"/>
                  <a:pt x="63" y="22"/>
                </a:cubicBezTo>
                <a:cubicBezTo>
                  <a:pt x="111" y="61"/>
                  <a:pt x="111" y="61"/>
                  <a:pt x="111" y="61"/>
                </a:cubicBezTo>
                <a:cubicBezTo>
                  <a:pt x="115" y="64"/>
                  <a:pt x="121" y="64"/>
                  <a:pt x="124" y="60"/>
                </a:cubicBezTo>
                <a:cubicBezTo>
                  <a:pt x="127" y="56"/>
                  <a:pt x="126" y="50"/>
                  <a:pt x="122" y="47"/>
                </a:cubicBezTo>
                <a:close/>
                <a:moveTo>
                  <a:pt x="19" y="62"/>
                </a:moveTo>
                <a:cubicBezTo>
                  <a:pt x="19" y="110"/>
                  <a:pt x="19" y="110"/>
                  <a:pt x="19" y="110"/>
                </a:cubicBezTo>
                <a:cubicBezTo>
                  <a:pt x="19" y="115"/>
                  <a:pt x="22" y="119"/>
                  <a:pt x="27" y="119"/>
                </a:cubicBezTo>
                <a:cubicBezTo>
                  <a:pt x="60" y="119"/>
                  <a:pt x="60" y="119"/>
                  <a:pt x="60" y="119"/>
                </a:cubicBezTo>
                <a:cubicBezTo>
                  <a:pt x="60" y="118"/>
                  <a:pt x="60" y="118"/>
                  <a:pt x="60" y="117"/>
                </a:cubicBezTo>
                <a:cubicBezTo>
                  <a:pt x="60" y="82"/>
                  <a:pt x="60" y="82"/>
                  <a:pt x="60" y="82"/>
                </a:cubicBezTo>
                <a:cubicBezTo>
                  <a:pt x="60" y="77"/>
                  <a:pt x="64" y="73"/>
                  <a:pt x="70" y="73"/>
                </a:cubicBezTo>
                <a:cubicBezTo>
                  <a:pt x="78" y="73"/>
                  <a:pt x="78" y="73"/>
                  <a:pt x="78" y="73"/>
                </a:cubicBezTo>
                <a:cubicBezTo>
                  <a:pt x="84" y="73"/>
                  <a:pt x="88" y="77"/>
                  <a:pt x="88" y="82"/>
                </a:cubicBezTo>
                <a:cubicBezTo>
                  <a:pt x="88" y="117"/>
                  <a:pt x="88" y="117"/>
                  <a:pt x="88" y="117"/>
                </a:cubicBezTo>
                <a:cubicBezTo>
                  <a:pt x="88" y="118"/>
                  <a:pt x="88" y="118"/>
                  <a:pt x="88" y="119"/>
                </a:cubicBezTo>
                <a:cubicBezTo>
                  <a:pt x="98" y="119"/>
                  <a:pt x="98" y="119"/>
                  <a:pt x="98" y="119"/>
                </a:cubicBezTo>
                <a:cubicBezTo>
                  <a:pt x="103" y="119"/>
                  <a:pt x="107" y="115"/>
                  <a:pt x="107" y="110"/>
                </a:cubicBezTo>
                <a:cubicBezTo>
                  <a:pt x="107" y="63"/>
                  <a:pt x="107" y="63"/>
                  <a:pt x="107" y="63"/>
                </a:cubicBezTo>
                <a:cubicBezTo>
                  <a:pt x="63" y="28"/>
                  <a:pt x="63" y="28"/>
                  <a:pt x="63" y="28"/>
                </a:cubicBezTo>
                <a:lnTo>
                  <a:pt x="19" y="62"/>
                </a:ln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0" name="Freeform 32"/>
          <p:cNvSpPr>
            <a:spLocks/>
          </p:cNvSpPr>
          <p:nvPr/>
        </p:nvSpPr>
        <p:spPr bwMode="auto">
          <a:xfrm>
            <a:off x="5961020" y="2482615"/>
            <a:ext cx="421838" cy="388409"/>
          </a:xfrm>
          <a:custGeom>
            <a:avLst/>
            <a:gdLst/>
            <a:ahLst/>
            <a:cxnLst>
              <a:cxn ang="0">
                <a:pos x="105" y="60"/>
              </a:cxn>
              <a:cxn ang="0">
                <a:pos x="104" y="60"/>
              </a:cxn>
              <a:cxn ang="0">
                <a:pos x="102" y="59"/>
              </a:cxn>
              <a:cxn ang="0">
                <a:pos x="102" y="59"/>
              </a:cxn>
              <a:cxn ang="0">
                <a:pos x="105" y="52"/>
              </a:cxn>
              <a:cxn ang="0">
                <a:pos x="97" y="45"/>
              </a:cxn>
              <a:cxn ang="0">
                <a:pos x="95" y="44"/>
              </a:cxn>
              <a:cxn ang="0">
                <a:pos x="90" y="44"/>
              </a:cxn>
              <a:cxn ang="0">
                <a:pos x="57" y="45"/>
              </a:cxn>
              <a:cxn ang="0">
                <a:pos x="59" y="12"/>
              </a:cxn>
              <a:cxn ang="0">
                <a:pos x="45" y="3"/>
              </a:cxn>
              <a:cxn ang="0">
                <a:pos x="45" y="21"/>
              </a:cxn>
              <a:cxn ang="0">
                <a:pos x="31" y="44"/>
              </a:cxn>
              <a:cxn ang="0">
                <a:pos x="15" y="54"/>
              </a:cxn>
              <a:cxn ang="0">
                <a:pos x="0" y="58"/>
              </a:cxn>
              <a:cxn ang="0">
                <a:pos x="0" y="99"/>
              </a:cxn>
              <a:cxn ang="0">
                <a:pos x="3" y="99"/>
              </a:cxn>
              <a:cxn ang="0">
                <a:pos x="37" y="101"/>
              </a:cxn>
              <a:cxn ang="0">
                <a:pos x="78" y="98"/>
              </a:cxn>
              <a:cxn ang="0">
                <a:pos x="86" y="88"/>
              </a:cxn>
              <a:cxn ang="0">
                <a:pos x="96" y="84"/>
              </a:cxn>
              <a:cxn ang="0">
                <a:pos x="95" y="74"/>
              </a:cxn>
              <a:cxn ang="0">
                <a:pos x="103" y="72"/>
              </a:cxn>
              <a:cxn ang="0">
                <a:pos x="105" y="60"/>
              </a:cxn>
            </a:cxnLst>
            <a:rect l="0" t="0" r="r" b="b"/>
            <a:pathLst>
              <a:path w="112" h="103">
                <a:moveTo>
                  <a:pt x="105" y="60"/>
                </a:moveTo>
                <a:cubicBezTo>
                  <a:pt x="105" y="60"/>
                  <a:pt x="104" y="60"/>
                  <a:pt x="104" y="60"/>
                </a:cubicBezTo>
                <a:cubicBezTo>
                  <a:pt x="103" y="60"/>
                  <a:pt x="102" y="60"/>
                  <a:pt x="102" y="59"/>
                </a:cubicBezTo>
                <a:cubicBezTo>
                  <a:pt x="102" y="59"/>
                  <a:pt x="102" y="59"/>
                  <a:pt x="102" y="59"/>
                </a:cubicBezTo>
                <a:cubicBezTo>
                  <a:pt x="103" y="58"/>
                  <a:pt x="105" y="56"/>
                  <a:pt x="105" y="52"/>
                </a:cubicBezTo>
                <a:cubicBezTo>
                  <a:pt x="106" y="47"/>
                  <a:pt x="101" y="45"/>
                  <a:pt x="97" y="45"/>
                </a:cubicBezTo>
                <a:cubicBezTo>
                  <a:pt x="96" y="44"/>
                  <a:pt x="96" y="44"/>
                  <a:pt x="95" y="44"/>
                </a:cubicBezTo>
                <a:cubicBezTo>
                  <a:pt x="92" y="44"/>
                  <a:pt x="90" y="44"/>
                  <a:pt x="90" y="44"/>
                </a:cubicBezTo>
                <a:cubicBezTo>
                  <a:pt x="78" y="44"/>
                  <a:pt x="57" y="45"/>
                  <a:pt x="57" y="45"/>
                </a:cubicBezTo>
                <a:cubicBezTo>
                  <a:pt x="59" y="40"/>
                  <a:pt x="62" y="25"/>
                  <a:pt x="59" y="12"/>
                </a:cubicBezTo>
                <a:cubicBezTo>
                  <a:pt x="56" y="0"/>
                  <a:pt x="45" y="3"/>
                  <a:pt x="45" y="3"/>
                </a:cubicBezTo>
                <a:cubicBezTo>
                  <a:pt x="45" y="3"/>
                  <a:pt x="45" y="14"/>
                  <a:pt x="45" y="21"/>
                </a:cubicBezTo>
                <a:cubicBezTo>
                  <a:pt x="44" y="29"/>
                  <a:pt x="35" y="42"/>
                  <a:pt x="31" y="44"/>
                </a:cubicBezTo>
                <a:cubicBezTo>
                  <a:pt x="27" y="45"/>
                  <a:pt x="23" y="48"/>
                  <a:pt x="15" y="54"/>
                </a:cubicBezTo>
                <a:cubicBezTo>
                  <a:pt x="11" y="57"/>
                  <a:pt x="5" y="58"/>
                  <a:pt x="0" y="58"/>
                </a:cubicBezTo>
                <a:cubicBezTo>
                  <a:pt x="0" y="99"/>
                  <a:pt x="0" y="99"/>
                  <a:pt x="0" y="99"/>
                </a:cubicBezTo>
                <a:cubicBezTo>
                  <a:pt x="1" y="99"/>
                  <a:pt x="2" y="99"/>
                  <a:pt x="3" y="99"/>
                </a:cubicBezTo>
                <a:cubicBezTo>
                  <a:pt x="9" y="98"/>
                  <a:pt x="27" y="99"/>
                  <a:pt x="37" y="101"/>
                </a:cubicBezTo>
                <a:cubicBezTo>
                  <a:pt x="48" y="103"/>
                  <a:pt x="66" y="101"/>
                  <a:pt x="78" y="98"/>
                </a:cubicBezTo>
                <a:cubicBezTo>
                  <a:pt x="89" y="96"/>
                  <a:pt x="86" y="88"/>
                  <a:pt x="86" y="88"/>
                </a:cubicBezTo>
                <a:cubicBezTo>
                  <a:pt x="86" y="88"/>
                  <a:pt x="92" y="88"/>
                  <a:pt x="96" y="84"/>
                </a:cubicBezTo>
                <a:cubicBezTo>
                  <a:pt x="100" y="80"/>
                  <a:pt x="95" y="74"/>
                  <a:pt x="95" y="74"/>
                </a:cubicBezTo>
                <a:cubicBezTo>
                  <a:pt x="98" y="74"/>
                  <a:pt x="100" y="73"/>
                  <a:pt x="103" y="72"/>
                </a:cubicBezTo>
                <a:cubicBezTo>
                  <a:pt x="112" y="65"/>
                  <a:pt x="105" y="60"/>
                  <a:pt x="105" y="6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1" name="Freeform 33"/>
          <p:cNvSpPr>
            <a:spLocks/>
          </p:cNvSpPr>
          <p:nvPr/>
        </p:nvSpPr>
        <p:spPr bwMode="auto">
          <a:xfrm>
            <a:off x="4947018" y="729998"/>
            <a:ext cx="350205" cy="429797"/>
          </a:xfrm>
          <a:custGeom>
            <a:avLst/>
            <a:gdLst/>
            <a:ahLst/>
            <a:cxnLst>
              <a:cxn ang="0">
                <a:pos x="47" y="0"/>
              </a:cxn>
              <a:cxn ang="0">
                <a:pos x="63" y="4"/>
              </a:cxn>
              <a:cxn ang="0">
                <a:pos x="68" y="45"/>
              </a:cxn>
              <a:cxn ang="0">
                <a:pos x="59" y="63"/>
              </a:cxn>
              <a:cxn ang="0">
                <a:pos x="61" y="75"/>
              </a:cxn>
              <a:cxn ang="0">
                <a:pos x="77" y="84"/>
              </a:cxn>
              <a:cxn ang="0">
                <a:pos x="93" y="89"/>
              </a:cxn>
              <a:cxn ang="0">
                <a:pos x="88" y="114"/>
              </a:cxn>
              <a:cxn ang="0">
                <a:pos x="5" y="114"/>
              </a:cxn>
              <a:cxn ang="0">
                <a:pos x="0" y="89"/>
              </a:cxn>
              <a:cxn ang="0">
                <a:pos x="15" y="84"/>
              </a:cxn>
              <a:cxn ang="0">
                <a:pos x="31" y="75"/>
              </a:cxn>
              <a:cxn ang="0">
                <a:pos x="33" y="63"/>
              </a:cxn>
              <a:cxn ang="0">
                <a:pos x="24" y="45"/>
              </a:cxn>
              <a:cxn ang="0">
                <a:pos x="29" y="4"/>
              </a:cxn>
              <a:cxn ang="0">
                <a:pos x="46" y="0"/>
              </a:cxn>
              <a:cxn ang="0">
                <a:pos x="46" y="0"/>
              </a:cxn>
              <a:cxn ang="0">
                <a:pos x="47" y="0"/>
              </a:cxn>
            </a:cxnLst>
            <a:rect l="0" t="0" r="r" b="b"/>
            <a:pathLst>
              <a:path w="93" h="114">
                <a:moveTo>
                  <a:pt x="47" y="0"/>
                </a:moveTo>
                <a:cubicBezTo>
                  <a:pt x="53" y="0"/>
                  <a:pt x="59" y="1"/>
                  <a:pt x="63" y="4"/>
                </a:cubicBezTo>
                <a:cubicBezTo>
                  <a:pt x="72" y="12"/>
                  <a:pt x="70" y="27"/>
                  <a:pt x="68" y="45"/>
                </a:cubicBezTo>
                <a:cubicBezTo>
                  <a:pt x="67" y="55"/>
                  <a:pt x="62" y="60"/>
                  <a:pt x="59" y="63"/>
                </a:cubicBezTo>
                <a:cubicBezTo>
                  <a:pt x="59" y="67"/>
                  <a:pt x="61" y="75"/>
                  <a:pt x="61" y="75"/>
                </a:cubicBezTo>
                <a:cubicBezTo>
                  <a:pt x="65" y="81"/>
                  <a:pt x="70" y="83"/>
                  <a:pt x="77" y="84"/>
                </a:cubicBezTo>
                <a:cubicBezTo>
                  <a:pt x="84" y="86"/>
                  <a:pt x="92" y="89"/>
                  <a:pt x="93" y="89"/>
                </a:cubicBezTo>
                <a:cubicBezTo>
                  <a:pt x="88" y="114"/>
                  <a:pt x="88" y="114"/>
                  <a:pt x="88" y="114"/>
                </a:cubicBezTo>
                <a:cubicBezTo>
                  <a:pt x="5" y="114"/>
                  <a:pt x="5" y="114"/>
                  <a:pt x="5" y="114"/>
                </a:cubicBezTo>
                <a:cubicBezTo>
                  <a:pt x="0" y="89"/>
                  <a:pt x="0" y="89"/>
                  <a:pt x="0" y="89"/>
                </a:cubicBezTo>
                <a:cubicBezTo>
                  <a:pt x="9" y="86"/>
                  <a:pt x="8" y="86"/>
                  <a:pt x="15" y="84"/>
                </a:cubicBezTo>
                <a:cubicBezTo>
                  <a:pt x="22" y="83"/>
                  <a:pt x="28" y="81"/>
                  <a:pt x="31" y="75"/>
                </a:cubicBezTo>
                <a:cubicBezTo>
                  <a:pt x="31" y="75"/>
                  <a:pt x="33" y="67"/>
                  <a:pt x="33" y="63"/>
                </a:cubicBezTo>
                <a:cubicBezTo>
                  <a:pt x="30" y="60"/>
                  <a:pt x="26" y="55"/>
                  <a:pt x="24" y="45"/>
                </a:cubicBezTo>
                <a:cubicBezTo>
                  <a:pt x="22" y="27"/>
                  <a:pt x="20" y="11"/>
                  <a:pt x="29" y="4"/>
                </a:cubicBezTo>
                <a:cubicBezTo>
                  <a:pt x="33" y="1"/>
                  <a:pt x="39" y="0"/>
                  <a:pt x="46" y="0"/>
                </a:cubicBezTo>
                <a:cubicBezTo>
                  <a:pt x="46" y="0"/>
                  <a:pt x="46" y="0"/>
                  <a:pt x="46" y="0"/>
                </a:cubicBezTo>
                <a:cubicBezTo>
                  <a:pt x="46" y="0"/>
                  <a:pt x="47" y="0"/>
                  <a:pt x="47"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2" name="Freeform 34"/>
          <p:cNvSpPr>
            <a:spLocks/>
          </p:cNvSpPr>
          <p:nvPr/>
        </p:nvSpPr>
        <p:spPr bwMode="auto">
          <a:xfrm>
            <a:off x="3735626" y="4120619"/>
            <a:ext cx="415471" cy="168735"/>
          </a:xfrm>
          <a:custGeom>
            <a:avLst/>
            <a:gdLst/>
            <a:ahLst/>
            <a:cxnLst>
              <a:cxn ang="0">
                <a:pos x="110" y="4"/>
              </a:cxn>
              <a:cxn ang="0">
                <a:pos x="101" y="0"/>
              </a:cxn>
              <a:cxn ang="0">
                <a:pos x="8" y="1"/>
              </a:cxn>
              <a:cxn ang="0">
                <a:pos x="0" y="3"/>
              </a:cxn>
              <a:cxn ang="0">
                <a:pos x="54" y="45"/>
              </a:cxn>
              <a:cxn ang="0">
                <a:pos x="110" y="4"/>
              </a:cxn>
            </a:cxnLst>
            <a:rect l="0" t="0" r="r" b="b"/>
            <a:pathLst>
              <a:path w="110" h="45">
                <a:moveTo>
                  <a:pt x="110" y="4"/>
                </a:moveTo>
                <a:cubicBezTo>
                  <a:pt x="107" y="2"/>
                  <a:pt x="104" y="0"/>
                  <a:pt x="101" y="0"/>
                </a:cubicBezTo>
                <a:cubicBezTo>
                  <a:pt x="8" y="1"/>
                  <a:pt x="8" y="1"/>
                  <a:pt x="8" y="1"/>
                </a:cubicBezTo>
                <a:cubicBezTo>
                  <a:pt x="5" y="1"/>
                  <a:pt x="3" y="2"/>
                  <a:pt x="0" y="3"/>
                </a:cubicBezTo>
                <a:cubicBezTo>
                  <a:pt x="54" y="45"/>
                  <a:pt x="54" y="45"/>
                  <a:pt x="54" y="45"/>
                </a:cubicBezTo>
                <a:lnTo>
                  <a:pt x="110" y="4"/>
                </a:ln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3" name="Freeform 35"/>
          <p:cNvSpPr>
            <a:spLocks/>
          </p:cNvSpPr>
          <p:nvPr/>
        </p:nvSpPr>
        <p:spPr bwMode="auto">
          <a:xfrm>
            <a:off x="4030117" y="4157232"/>
            <a:ext cx="140082" cy="238776"/>
          </a:xfrm>
          <a:custGeom>
            <a:avLst/>
            <a:gdLst/>
            <a:ahLst/>
            <a:cxnLst>
              <a:cxn ang="0">
                <a:pos x="36" y="0"/>
              </a:cxn>
              <a:cxn ang="0">
                <a:pos x="0" y="27"/>
              </a:cxn>
              <a:cxn ang="0">
                <a:pos x="36" y="63"/>
              </a:cxn>
              <a:cxn ang="0">
                <a:pos x="37" y="57"/>
              </a:cxn>
              <a:cxn ang="0">
                <a:pos x="37" y="4"/>
              </a:cxn>
              <a:cxn ang="0">
                <a:pos x="36" y="0"/>
              </a:cxn>
            </a:cxnLst>
            <a:rect l="0" t="0" r="r" b="b"/>
            <a:pathLst>
              <a:path w="37" h="63">
                <a:moveTo>
                  <a:pt x="36" y="0"/>
                </a:moveTo>
                <a:cubicBezTo>
                  <a:pt x="0" y="27"/>
                  <a:pt x="0" y="27"/>
                  <a:pt x="0" y="27"/>
                </a:cubicBezTo>
                <a:cubicBezTo>
                  <a:pt x="36" y="63"/>
                  <a:pt x="36" y="63"/>
                  <a:pt x="36" y="63"/>
                </a:cubicBezTo>
                <a:cubicBezTo>
                  <a:pt x="37" y="61"/>
                  <a:pt x="37" y="59"/>
                  <a:pt x="37" y="57"/>
                </a:cubicBezTo>
                <a:cubicBezTo>
                  <a:pt x="37" y="4"/>
                  <a:pt x="37" y="4"/>
                  <a:pt x="37" y="4"/>
                </a:cubicBezTo>
                <a:cubicBezTo>
                  <a:pt x="37" y="3"/>
                  <a:pt x="37" y="1"/>
                  <a:pt x="36"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4" name="Freeform 36"/>
          <p:cNvSpPr>
            <a:spLocks/>
          </p:cNvSpPr>
          <p:nvPr/>
        </p:nvSpPr>
        <p:spPr bwMode="auto">
          <a:xfrm>
            <a:off x="3713341" y="4154048"/>
            <a:ext cx="143266" cy="248327"/>
          </a:xfrm>
          <a:custGeom>
            <a:avLst/>
            <a:gdLst/>
            <a:ahLst/>
            <a:cxnLst>
              <a:cxn ang="0">
                <a:pos x="2" y="0"/>
              </a:cxn>
              <a:cxn ang="0">
                <a:pos x="0" y="6"/>
              </a:cxn>
              <a:cxn ang="0">
                <a:pos x="1" y="59"/>
              </a:cxn>
              <a:cxn ang="0">
                <a:pos x="3" y="66"/>
              </a:cxn>
              <a:cxn ang="0">
                <a:pos x="38" y="29"/>
              </a:cxn>
              <a:cxn ang="0">
                <a:pos x="2" y="0"/>
              </a:cxn>
            </a:cxnLst>
            <a:rect l="0" t="0" r="r" b="b"/>
            <a:pathLst>
              <a:path w="38" h="66">
                <a:moveTo>
                  <a:pt x="2" y="0"/>
                </a:moveTo>
                <a:cubicBezTo>
                  <a:pt x="1" y="2"/>
                  <a:pt x="0" y="4"/>
                  <a:pt x="0" y="6"/>
                </a:cubicBezTo>
                <a:cubicBezTo>
                  <a:pt x="1" y="59"/>
                  <a:pt x="1" y="59"/>
                  <a:pt x="1" y="59"/>
                </a:cubicBezTo>
                <a:cubicBezTo>
                  <a:pt x="1" y="61"/>
                  <a:pt x="1" y="64"/>
                  <a:pt x="3" y="66"/>
                </a:cubicBezTo>
                <a:cubicBezTo>
                  <a:pt x="38" y="29"/>
                  <a:pt x="38" y="29"/>
                  <a:pt x="38" y="29"/>
                </a:cubicBezTo>
                <a:lnTo>
                  <a:pt x="2" y="0"/>
                </a:ln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5" name="Freeform 37"/>
          <p:cNvSpPr>
            <a:spLocks/>
          </p:cNvSpPr>
          <p:nvPr/>
        </p:nvSpPr>
        <p:spPr bwMode="auto">
          <a:xfrm>
            <a:off x="3743586" y="4278211"/>
            <a:ext cx="402736" cy="151225"/>
          </a:xfrm>
          <a:custGeom>
            <a:avLst/>
            <a:gdLst/>
            <a:ahLst/>
            <a:cxnLst>
              <a:cxn ang="0">
                <a:pos x="54" y="11"/>
              </a:cxn>
              <a:cxn ang="0">
                <a:pos x="50" y="11"/>
              </a:cxn>
              <a:cxn ang="0">
                <a:pos x="36" y="1"/>
              </a:cxn>
              <a:cxn ang="0">
                <a:pos x="0" y="38"/>
              </a:cxn>
              <a:cxn ang="0">
                <a:pos x="7" y="40"/>
              </a:cxn>
              <a:cxn ang="0">
                <a:pos x="99" y="39"/>
              </a:cxn>
              <a:cxn ang="0">
                <a:pos x="107" y="37"/>
              </a:cxn>
              <a:cxn ang="0">
                <a:pos x="70" y="0"/>
              </a:cxn>
              <a:cxn ang="0">
                <a:pos x="54" y="11"/>
              </a:cxn>
            </a:cxnLst>
            <a:rect l="0" t="0" r="r" b="b"/>
            <a:pathLst>
              <a:path w="107" h="40">
                <a:moveTo>
                  <a:pt x="54" y="11"/>
                </a:moveTo>
                <a:cubicBezTo>
                  <a:pt x="53" y="12"/>
                  <a:pt x="51" y="12"/>
                  <a:pt x="50" y="11"/>
                </a:cubicBezTo>
                <a:cubicBezTo>
                  <a:pt x="36" y="1"/>
                  <a:pt x="36" y="1"/>
                  <a:pt x="36" y="1"/>
                </a:cubicBezTo>
                <a:cubicBezTo>
                  <a:pt x="0" y="38"/>
                  <a:pt x="0" y="38"/>
                  <a:pt x="0" y="38"/>
                </a:cubicBezTo>
                <a:cubicBezTo>
                  <a:pt x="2" y="39"/>
                  <a:pt x="5" y="40"/>
                  <a:pt x="7" y="40"/>
                </a:cubicBezTo>
                <a:cubicBezTo>
                  <a:pt x="99" y="39"/>
                  <a:pt x="99" y="39"/>
                  <a:pt x="99" y="39"/>
                </a:cubicBezTo>
                <a:cubicBezTo>
                  <a:pt x="102" y="39"/>
                  <a:pt x="105" y="38"/>
                  <a:pt x="107" y="37"/>
                </a:cubicBezTo>
                <a:cubicBezTo>
                  <a:pt x="70" y="0"/>
                  <a:pt x="70" y="0"/>
                  <a:pt x="70" y="0"/>
                </a:cubicBezTo>
                <a:lnTo>
                  <a:pt x="54" y="11"/>
                </a:ln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6" name="Freeform 38"/>
          <p:cNvSpPr>
            <a:spLocks/>
          </p:cNvSpPr>
          <p:nvPr/>
        </p:nvSpPr>
        <p:spPr bwMode="auto">
          <a:xfrm>
            <a:off x="5278121" y="3264209"/>
            <a:ext cx="452083" cy="305633"/>
          </a:xfrm>
          <a:custGeom>
            <a:avLst/>
            <a:gdLst/>
            <a:ahLst/>
            <a:cxnLst>
              <a:cxn ang="0">
                <a:pos x="114" y="21"/>
              </a:cxn>
              <a:cxn ang="0">
                <a:pos x="119" y="10"/>
              </a:cxn>
              <a:cxn ang="0">
                <a:pos x="119" y="8"/>
              </a:cxn>
              <a:cxn ang="0">
                <a:pos x="117" y="6"/>
              </a:cxn>
              <a:cxn ang="0">
                <a:pos x="54" y="0"/>
              </a:cxn>
              <a:cxn ang="0">
                <a:pos x="52" y="1"/>
              </a:cxn>
              <a:cxn ang="0">
                <a:pos x="47" y="11"/>
              </a:cxn>
              <a:cxn ang="0">
                <a:pos x="28" y="53"/>
              </a:cxn>
              <a:cxn ang="0">
                <a:pos x="17" y="50"/>
              </a:cxn>
              <a:cxn ang="0">
                <a:pos x="5" y="54"/>
              </a:cxn>
              <a:cxn ang="0">
                <a:pos x="0" y="64"/>
              </a:cxn>
              <a:cxn ang="0">
                <a:pos x="4" y="72"/>
              </a:cxn>
              <a:cxn ang="0">
                <a:pos x="8" y="75"/>
              </a:cxn>
              <a:cxn ang="0">
                <a:pos x="17" y="77"/>
              </a:cxn>
              <a:cxn ang="0">
                <a:pos x="31" y="71"/>
              </a:cxn>
              <a:cxn ang="0">
                <a:pos x="33" y="69"/>
              </a:cxn>
              <a:cxn ang="0">
                <a:pos x="33" y="69"/>
              </a:cxn>
              <a:cxn ang="0">
                <a:pos x="33" y="68"/>
              </a:cxn>
              <a:cxn ang="0">
                <a:pos x="33" y="68"/>
              </a:cxn>
              <a:cxn ang="0">
                <a:pos x="57" y="17"/>
              </a:cxn>
              <a:cxn ang="0">
                <a:pos x="101" y="22"/>
              </a:cxn>
              <a:cxn ang="0">
                <a:pos x="85" y="58"/>
              </a:cxn>
              <a:cxn ang="0">
                <a:pos x="74" y="55"/>
              </a:cxn>
              <a:cxn ang="0">
                <a:pos x="57" y="68"/>
              </a:cxn>
              <a:cxn ang="0">
                <a:pos x="65" y="79"/>
              </a:cxn>
              <a:cxn ang="0">
                <a:pos x="74" y="81"/>
              </a:cxn>
              <a:cxn ang="0">
                <a:pos x="88" y="75"/>
              </a:cxn>
              <a:cxn ang="0">
                <a:pos x="90" y="73"/>
              </a:cxn>
              <a:cxn ang="0">
                <a:pos x="90" y="72"/>
              </a:cxn>
              <a:cxn ang="0">
                <a:pos x="90" y="72"/>
              </a:cxn>
              <a:cxn ang="0">
                <a:pos x="113" y="22"/>
              </a:cxn>
              <a:cxn ang="0">
                <a:pos x="114" y="21"/>
              </a:cxn>
            </a:cxnLst>
            <a:rect l="0" t="0" r="r" b="b"/>
            <a:pathLst>
              <a:path w="120" h="81">
                <a:moveTo>
                  <a:pt x="114" y="21"/>
                </a:moveTo>
                <a:cubicBezTo>
                  <a:pt x="119" y="10"/>
                  <a:pt x="119" y="10"/>
                  <a:pt x="119" y="10"/>
                </a:cubicBezTo>
                <a:cubicBezTo>
                  <a:pt x="120" y="9"/>
                  <a:pt x="119" y="8"/>
                  <a:pt x="119" y="8"/>
                </a:cubicBezTo>
                <a:cubicBezTo>
                  <a:pt x="119" y="7"/>
                  <a:pt x="118" y="6"/>
                  <a:pt x="117" y="6"/>
                </a:cubicBezTo>
                <a:cubicBezTo>
                  <a:pt x="54" y="0"/>
                  <a:pt x="54" y="0"/>
                  <a:pt x="54" y="0"/>
                </a:cubicBezTo>
                <a:cubicBezTo>
                  <a:pt x="53" y="0"/>
                  <a:pt x="52" y="0"/>
                  <a:pt x="52" y="1"/>
                </a:cubicBezTo>
                <a:cubicBezTo>
                  <a:pt x="47" y="11"/>
                  <a:pt x="47" y="11"/>
                  <a:pt x="47" y="11"/>
                </a:cubicBezTo>
                <a:cubicBezTo>
                  <a:pt x="28" y="53"/>
                  <a:pt x="28" y="53"/>
                  <a:pt x="28" y="53"/>
                </a:cubicBezTo>
                <a:cubicBezTo>
                  <a:pt x="25" y="51"/>
                  <a:pt x="21" y="50"/>
                  <a:pt x="17" y="50"/>
                </a:cubicBezTo>
                <a:cubicBezTo>
                  <a:pt x="13" y="50"/>
                  <a:pt x="9" y="52"/>
                  <a:pt x="5" y="54"/>
                </a:cubicBezTo>
                <a:cubicBezTo>
                  <a:pt x="2" y="57"/>
                  <a:pt x="0" y="60"/>
                  <a:pt x="0" y="64"/>
                </a:cubicBezTo>
                <a:cubicBezTo>
                  <a:pt x="0" y="67"/>
                  <a:pt x="1" y="70"/>
                  <a:pt x="4" y="72"/>
                </a:cubicBezTo>
                <a:cubicBezTo>
                  <a:pt x="5" y="73"/>
                  <a:pt x="7" y="74"/>
                  <a:pt x="8" y="75"/>
                </a:cubicBezTo>
                <a:cubicBezTo>
                  <a:pt x="11" y="76"/>
                  <a:pt x="14" y="77"/>
                  <a:pt x="17" y="77"/>
                </a:cubicBezTo>
                <a:cubicBezTo>
                  <a:pt x="23" y="77"/>
                  <a:pt x="28" y="75"/>
                  <a:pt x="31" y="71"/>
                </a:cubicBezTo>
                <a:cubicBezTo>
                  <a:pt x="32" y="71"/>
                  <a:pt x="32" y="70"/>
                  <a:pt x="33" y="69"/>
                </a:cubicBezTo>
                <a:cubicBezTo>
                  <a:pt x="33" y="69"/>
                  <a:pt x="33" y="69"/>
                  <a:pt x="33" y="69"/>
                </a:cubicBezTo>
                <a:cubicBezTo>
                  <a:pt x="33" y="69"/>
                  <a:pt x="33" y="68"/>
                  <a:pt x="33" y="68"/>
                </a:cubicBezTo>
                <a:cubicBezTo>
                  <a:pt x="33" y="68"/>
                  <a:pt x="33" y="68"/>
                  <a:pt x="33" y="68"/>
                </a:cubicBezTo>
                <a:cubicBezTo>
                  <a:pt x="34" y="66"/>
                  <a:pt x="38" y="58"/>
                  <a:pt x="57" y="17"/>
                </a:cubicBezTo>
                <a:cubicBezTo>
                  <a:pt x="101" y="22"/>
                  <a:pt x="101" y="22"/>
                  <a:pt x="101" y="22"/>
                </a:cubicBezTo>
                <a:cubicBezTo>
                  <a:pt x="85" y="58"/>
                  <a:pt x="85" y="58"/>
                  <a:pt x="85" y="58"/>
                </a:cubicBezTo>
                <a:cubicBezTo>
                  <a:pt x="82" y="56"/>
                  <a:pt x="78" y="55"/>
                  <a:pt x="74" y="55"/>
                </a:cubicBezTo>
                <a:cubicBezTo>
                  <a:pt x="65" y="54"/>
                  <a:pt x="57" y="60"/>
                  <a:pt x="57" y="68"/>
                </a:cubicBezTo>
                <a:cubicBezTo>
                  <a:pt x="57" y="73"/>
                  <a:pt x="60" y="77"/>
                  <a:pt x="65" y="79"/>
                </a:cubicBezTo>
                <a:cubicBezTo>
                  <a:pt x="68" y="81"/>
                  <a:pt x="71" y="81"/>
                  <a:pt x="74" y="81"/>
                </a:cubicBezTo>
                <a:cubicBezTo>
                  <a:pt x="80" y="81"/>
                  <a:pt x="85" y="79"/>
                  <a:pt x="88" y="75"/>
                </a:cubicBezTo>
                <a:cubicBezTo>
                  <a:pt x="89" y="74"/>
                  <a:pt x="89" y="74"/>
                  <a:pt x="90" y="73"/>
                </a:cubicBezTo>
                <a:cubicBezTo>
                  <a:pt x="90" y="73"/>
                  <a:pt x="90" y="72"/>
                  <a:pt x="90" y="72"/>
                </a:cubicBezTo>
                <a:cubicBezTo>
                  <a:pt x="90" y="72"/>
                  <a:pt x="90" y="72"/>
                  <a:pt x="90" y="72"/>
                </a:cubicBezTo>
                <a:cubicBezTo>
                  <a:pt x="91" y="70"/>
                  <a:pt x="95" y="61"/>
                  <a:pt x="113" y="22"/>
                </a:cubicBezTo>
                <a:cubicBezTo>
                  <a:pt x="113" y="22"/>
                  <a:pt x="114" y="22"/>
                  <a:pt x="114" y="21"/>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7" name="Freeform 39"/>
          <p:cNvSpPr>
            <a:spLocks/>
          </p:cNvSpPr>
          <p:nvPr/>
        </p:nvSpPr>
        <p:spPr bwMode="auto">
          <a:xfrm>
            <a:off x="3041584" y="3818169"/>
            <a:ext cx="410695" cy="339062"/>
          </a:xfrm>
          <a:custGeom>
            <a:avLst/>
            <a:gdLst/>
            <a:ahLst/>
            <a:cxnLst>
              <a:cxn ang="0">
                <a:pos x="55" y="0"/>
              </a:cxn>
              <a:cxn ang="0">
                <a:pos x="109" y="36"/>
              </a:cxn>
              <a:cxn ang="0">
                <a:pos x="85" y="65"/>
              </a:cxn>
              <a:cxn ang="0">
                <a:pos x="102" y="90"/>
              </a:cxn>
              <a:cxn ang="0">
                <a:pos x="66" y="71"/>
              </a:cxn>
              <a:cxn ang="0">
                <a:pos x="55" y="72"/>
              </a:cxn>
              <a:cxn ang="0">
                <a:pos x="0" y="36"/>
              </a:cxn>
              <a:cxn ang="0">
                <a:pos x="55" y="0"/>
              </a:cxn>
            </a:cxnLst>
            <a:rect l="0" t="0" r="r" b="b"/>
            <a:pathLst>
              <a:path w="109" h="90">
                <a:moveTo>
                  <a:pt x="55" y="0"/>
                </a:moveTo>
                <a:cubicBezTo>
                  <a:pt x="84" y="0"/>
                  <a:pt x="109" y="16"/>
                  <a:pt x="109" y="36"/>
                </a:cubicBezTo>
                <a:cubicBezTo>
                  <a:pt x="109" y="48"/>
                  <a:pt x="99" y="59"/>
                  <a:pt x="85" y="65"/>
                </a:cubicBezTo>
                <a:cubicBezTo>
                  <a:pt x="87" y="80"/>
                  <a:pt x="102" y="90"/>
                  <a:pt x="102" y="90"/>
                </a:cubicBezTo>
                <a:cubicBezTo>
                  <a:pt x="78" y="89"/>
                  <a:pt x="69" y="78"/>
                  <a:pt x="66" y="71"/>
                </a:cubicBezTo>
                <a:cubicBezTo>
                  <a:pt x="63" y="72"/>
                  <a:pt x="59" y="72"/>
                  <a:pt x="55" y="72"/>
                </a:cubicBezTo>
                <a:cubicBezTo>
                  <a:pt x="25" y="72"/>
                  <a:pt x="0" y="56"/>
                  <a:pt x="0" y="36"/>
                </a:cubicBezTo>
                <a:cubicBezTo>
                  <a:pt x="0" y="16"/>
                  <a:pt x="25" y="0"/>
                  <a:pt x="55"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8" name="Freeform 40"/>
          <p:cNvSpPr>
            <a:spLocks/>
          </p:cNvSpPr>
          <p:nvPr/>
        </p:nvSpPr>
        <p:spPr bwMode="auto">
          <a:xfrm>
            <a:off x="4159056" y="2052818"/>
            <a:ext cx="240368" cy="184654"/>
          </a:xfrm>
          <a:custGeom>
            <a:avLst/>
            <a:gdLst/>
            <a:ahLst/>
            <a:cxnLst>
              <a:cxn ang="0">
                <a:pos x="32" y="0"/>
              </a:cxn>
              <a:cxn ang="0">
                <a:pos x="32" y="49"/>
              </a:cxn>
              <a:cxn ang="0">
                <a:pos x="32" y="0"/>
              </a:cxn>
            </a:cxnLst>
            <a:rect l="0" t="0" r="r" b="b"/>
            <a:pathLst>
              <a:path w="64" h="49">
                <a:moveTo>
                  <a:pt x="32" y="0"/>
                </a:moveTo>
                <a:cubicBezTo>
                  <a:pt x="0" y="0"/>
                  <a:pt x="0" y="49"/>
                  <a:pt x="32" y="49"/>
                </a:cubicBezTo>
                <a:cubicBezTo>
                  <a:pt x="64" y="49"/>
                  <a:pt x="64" y="0"/>
                  <a:pt x="32"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9" name="Freeform 41"/>
          <p:cNvSpPr>
            <a:spLocks/>
          </p:cNvSpPr>
          <p:nvPr/>
        </p:nvSpPr>
        <p:spPr bwMode="auto">
          <a:xfrm>
            <a:off x="4018974" y="1137509"/>
            <a:ext cx="206939" cy="160776"/>
          </a:xfrm>
          <a:custGeom>
            <a:avLst/>
            <a:gdLst/>
            <a:ahLst/>
            <a:cxnLst>
              <a:cxn ang="0">
                <a:pos x="28" y="0"/>
              </a:cxn>
              <a:cxn ang="0">
                <a:pos x="28" y="43"/>
              </a:cxn>
              <a:cxn ang="0">
                <a:pos x="28" y="0"/>
              </a:cxn>
            </a:cxnLst>
            <a:rect l="0" t="0" r="r" b="b"/>
            <a:pathLst>
              <a:path w="55" h="43">
                <a:moveTo>
                  <a:pt x="28" y="0"/>
                </a:moveTo>
                <a:cubicBezTo>
                  <a:pt x="0" y="0"/>
                  <a:pt x="0" y="43"/>
                  <a:pt x="28" y="43"/>
                </a:cubicBezTo>
                <a:cubicBezTo>
                  <a:pt x="55" y="43"/>
                  <a:pt x="55" y="0"/>
                  <a:pt x="28"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0" name="Freeform 42"/>
          <p:cNvSpPr>
            <a:spLocks/>
          </p:cNvSpPr>
          <p:nvPr/>
        </p:nvSpPr>
        <p:spPr bwMode="auto">
          <a:xfrm>
            <a:off x="5354529" y="981509"/>
            <a:ext cx="198980" cy="156000"/>
          </a:xfrm>
          <a:custGeom>
            <a:avLst/>
            <a:gdLst/>
            <a:ahLst/>
            <a:cxnLst>
              <a:cxn ang="0">
                <a:pos x="27" y="0"/>
              </a:cxn>
              <a:cxn ang="0">
                <a:pos x="27" y="41"/>
              </a:cxn>
              <a:cxn ang="0">
                <a:pos x="27" y="0"/>
              </a:cxn>
            </a:cxnLst>
            <a:rect l="0" t="0" r="r" b="b"/>
            <a:pathLst>
              <a:path w="53" h="41">
                <a:moveTo>
                  <a:pt x="27" y="0"/>
                </a:moveTo>
                <a:cubicBezTo>
                  <a:pt x="0" y="0"/>
                  <a:pt x="0" y="41"/>
                  <a:pt x="27" y="41"/>
                </a:cubicBezTo>
                <a:cubicBezTo>
                  <a:pt x="53" y="41"/>
                  <a:pt x="53" y="0"/>
                  <a:pt x="27"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1" name="Freeform 43"/>
          <p:cNvSpPr>
            <a:spLocks/>
          </p:cNvSpPr>
          <p:nvPr/>
        </p:nvSpPr>
        <p:spPr bwMode="auto">
          <a:xfrm>
            <a:off x="3170523" y="1328530"/>
            <a:ext cx="297674" cy="234001"/>
          </a:xfrm>
          <a:custGeom>
            <a:avLst/>
            <a:gdLst/>
            <a:ahLst/>
            <a:cxnLst>
              <a:cxn ang="0">
                <a:pos x="40" y="0"/>
              </a:cxn>
              <a:cxn ang="0">
                <a:pos x="40" y="62"/>
              </a:cxn>
              <a:cxn ang="0">
                <a:pos x="40" y="0"/>
              </a:cxn>
            </a:cxnLst>
            <a:rect l="0" t="0" r="r" b="b"/>
            <a:pathLst>
              <a:path w="79" h="62">
                <a:moveTo>
                  <a:pt x="40" y="0"/>
                </a:moveTo>
                <a:cubicBezTo>
                  <a:pt x="0" y="0"/>
                  <a:pt x="0" y="62"/>
                  <a:pt x="40" y="62"/>
                </a:cubicBezTo>
                <a:cubicBezTo>
                  <a:pt x="79" y="62"/>
                  <a:pt x="79" y="0"/>
                  <a:pt x="40"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4" name="Freeform 46"/>
          <p:cNvSpPr>
            <a:spLocks/>
          </p:cNvSpPr>
          <p:nvPr/>
        </p:nvSpPr>
        <p:spPr bwMode="auto">
          <a:xfrm>
            <a:off x="2490807" y="2204043"/>
            <a:ext cx="132123" cy="101878"/>
          </a:xfrm>
          <a:custGeom>
            <a:avLst/>
            <a:gdLst/>
            <a:ahLst/>
            <a:cxnLst>
              <a:cxn ang="0">
                <a:pos x="18" y="0"/>
              </a:cxn>
              <a:cxn ang="0">
                <a:pos x="18" y="27"/>
              </a:cxn>
              <a:cxn ang="0">
                <a:pos x="18" y="0"/>
              </a:cxn>
            </a:cxnLst>
            <a:rect l="0" t="0" r="r" b="b"/>
            <a:pathLst>
              <a:path w="35" h="27">
                <a:moveTo>
                  <a:pt x="18" y="0"/>
                </a:moveTo>
                <a:cubicBezTo>
                  <a:pt x="0" y="0"/>
                  <a:pt x="0" y="27"/>
                  <a:pt x="18" y="27"/>
                </a:cubicBezTo>
                <a:cubicBezTo>
                  <a:pt x="35" y="27"/>
                  <a:pt x="35" y="0"/>
                  <a:pt x="18"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5" name="Freeform 47"/>
          <p:cNvSpPr>
            <a:spLocks/>
          </p:cNvSpPr>
          <p:nvPr/>
        </p:nvSpPr>
        <p:spPr bwMode="auto">
          <a:xfrm>
            <a:off x="2446235" y="2102165"/>
            <a:ext cx="109837" cy="87551"/>
          </a:xfrm>
          <a:custGeom>
            <a:avLst/>
            <a:gdLst/>
            <a:ahLst/>
            <a:cxnLst>
              <a:cxn ang="0">
                <a:pos x="14" y="0"/>
              </a:cxn>
              <a:cxn ang="0">
                <a:pos x="14" y="23"/>
              </a:cxn>
              <a:cxn ang="0">
                <a:pos x="14" y="0"/>
              </a:cxn>
            </a:cxnLst>
            <a:rect l="0" t="0" r="r" b="b"/>
            <a:pathLst>
              <a:path w="29" h="23">
                <a:moveTo>
                  <a:pt x="14" y="0"/>
                </a:moveTo>
                <a:cubicBezTo>
                  <a:pt x="0" y="0"/>
                  <a:pt x="0" y="23"/>
                  <a:pt x="14" y="23"/>
                </a:cubicBezTo>
                <a:cubicBezTo>
                  <a:pt x="29" y="23"/>
                  <a:pt x="29" y="0"/>
                  <a:pt x="14"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6" name="Freeform 48"/>
          <p:cNvSpPr>
            <a:spLocks/>
          </p:cNvSpPr>
          <p:nvPr/>
        </p:nvSpPr>
        <p:spPr bwMode="auto">
          <a:xfrm>
            <a:off x="2446235" y="1939797"/>
            <a:ext cx="170327" cy="132123"/>
          </a:xfrm>
          <a:custGeom>
            <a:avLst/>
            <a:gdLst/>
            <a:ahLst/>
            <a:cxnLst>
              <a:cxn ang="0">
                <a:pos x="23" y="0"/>
              </a:cxn>
              <a:cxn ang="0">
                <a:pos x="23" y="35"/>
              </a:cxn>
              <a:cxn ang="0">
                <a:pos x="23" y="0"/>
              </a:cxn>
            </a:cxnLst>
            <a:rect l="0" t="0" r="r" b="b"/>
            <a:pathLst>
              <a:path w="45" h="35">
                <a:moveTo>
                  <a:pt x="23" y="0"/>
                </a:moveTo>
                <a:cubicBezTo>
                  <a:pt x="0" y="0"/>
                  <a:pt x="0" y="35"/>
                  <a:pt x="23" y="35"/>
                </a:cubicBezTo>
                <a:cubicBezTo>
                  <a:pt x="45" y="35"/>
                  <a:pt x="45" y="0"/>
                  <a:pt x="23"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7" name="Freeform 49"/>
          <p:cNvSpPr>
            <a:spLocks/>
          </p:cNvSpPr>
          <p:nvPr/>
        </p:nvSpPr>
        <p:spPr bwMode="auto">
          <a:xfrm>
            <a:off x="2536970" y="2094206"/>
            <a:ext cx="82776" cy="60490"/>
          </a:xfrm>
          <a:custGeom>
            <a:avLst/>
            <a:gdLst/>
            <a:ahLst/>
            <a:cxnLst>
              <a:cxn ang="0">
                <a:pos x="11" y="0"/>
              </a:cxn>
              <a:cxn ang="0">
                <a:pos x="11" y="16"/>
              </a:cxn>
              <a:cxn ang="0">
                <a:pos x="11" y="0"/>
              </a:cxn>
            </a:cxnLst>
            <a:rect l="0" t="0" r="r" b="b"/>
            <a:pathLst>
              <a:path w="22" h="16">
                <a:moveTo>
                  <a:pt x="11" y="0"/>
                </a:moveTo>
                <a:cubicBezTo>
                  <a:pt x="0" y="0"/>
                  <a:pt x="0" y="16"/>
                  <a:pt x="11" y="16"/>
                </a:cubicBezTo>
                <a:cubicBezTo>
                  <a:pt x="22" y="16"/>
                  <a:pt x="22" y="0"/>
                  <a:pt x="11"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0" name="Freeform 52"/>
          <p:cNvSpPr>
            <a:spLocks/>
          </p:cNvSpPr>
          <p:nvPr/>
        </p:nvSpPr>
        <p:spPr bwMode="auto">
          <a:xfrm>
            <a:off x="2476480" y="1834735"/>
            <a:ext cx="109837" cy="85959"/>
          </a:xfrm>
          <a:custGeom>
            <a:avLst/>
            <a:gdLst/>
            <a:ahLst/>
            <a:cxnLst>
              <a:cxn ang="0">
                <a:pos x="15" y="0"/>
              </a:cxn>
              <a:cxn ang="0">
                <a:pos x="15" y="23"/>
              </a:cxn>
              <a:cxn ang="0">
                <a:pos x="15" y="0"/>
              </a:cxn>
            </a:cxnLst>
            <a:rect l="0" t="0" r="r" b="b"/>
            <a:pathLst>
              <a:path w="29" h="23">
                <a:moveTo>
                  <a:pt x="15" y="0"/>
                </a:moveTo>
                <a:cubicBezTo>
                  <a:pt x="0" y="0"/>
                  <a:pt x="0" y="23"/>
                  <a:pt x="15" y="23"/>
                </a:cubicBezTo>
                <a:cubicBezTo>
                  <a:pt x="29" y="23"/>
                  <a:pt x="29" y="0"/>
                  <a:pt x="15"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1" name="Freeform 53"/>
          <p:cNvSpPr>
            <a:spLocks/>
          </p:cNvSpPr>
          <p:nvPr/>
        </p:nvSpPr>
        <p:spPr bwMode="auto">
          <a:xfrm>
            <a:off x="2570399" y="1898409"/>
            <a:ext cx="49347" cy="38204"/>
          </a:xfrm>
          <a:custGeom>
            <a:avLst/>
            <a:gdLst/>
            <a:ahLst/>
            <a:cxnLst>
              <a:cxn ang="0">
                <a:pos x="6" y="0"/>
              </a:cxn>
              <a:cxn ang="0">
                <a:pos x="6" y="10"/>
              </a:cxn>
              <a:cxn ang="0">
                <a:pos x="6" y="0"/>
              </a:cxn>
            </a:cxnLst>
            <a:rect l="0" t="0" r="r" b="b"/>
            <a:pathLst>
              <a:path w="13" h="10">
                <a:moveTo>
                  <a:pt x="6" y="0"/>
                </a:moveTo>
                <a:cubicBezTo>
                  <a:pt x="0" y="0"/>
                  <a:pt x="0" y="10"/>
                  <a:pt x="6" y="10"/>
                </a:cubicBezTo>
                <a:cubicBezTo>
                  <a:pt x="13" y="10"/>
                  <a:pt x="13" y="0"/>
                  <a:pt x="6"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2" name="Freeform 54"/>
          <p:cNvSpPr>
            <a:spLocks/>
          </p:cNvSpPr>
          <p:nvPr/>
        </p:nvSpPr>
        <p:spPr bwMode="auto">
          <a:xfrm>
            <a:off x="2521052" y="1744001"/>
            <a:ext cx="101878" cy="79592"/>
          </a:xfrm>
          <a:custGeom>
            <a:avLst/>
            <a:gdLst/>
            <a:ahLst/>
            <a:cxnLst>
              <a:cxn ang="0">
                <a:pos x="14" y="0"/>
              </a:cxn>
              <a:cxn ang="0">
                <a:pos x="14" y="21"/>
              </a:cxn>
              <a:cxn ang="0">
                <a:pos x="14" y="0"/>
              </a:cxn>
            </a:cxnLst>
            <a:rect l="0" t="0" r="r" b="b"/>
            <a:pathLst>
              <a:path w="27" h="21">
                <a:moveTo>
                  <a:pt x="14" y="0"/>
                </a:moveTo>
                <a:cubicBezTo>
                  <a:pt x="0" y="0"/>
                  <a:pt x="0" y="21"/>
                  <a:pt x="14" y="21"/>
                </a:cubicBezTo>
                <a:cubicBezTo>
                  <a:pt x="27" y="21"/>
                  <a:pt x="27" y="0"/>
                  <a:pt x="14"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3" name="Freeform 55"/>
          <p:cNvSpPr>
            <a:spLocks/>
          </p:cNvSpPr>
          <p:nvPr/>
        </p:nvSpPr>
        <p:spPr bwMode="auto">
          <a:xfrm>
            <a:off x="2562439" y="1680327"/>
            <a:ext cx="49347" cy="41388"/>
          </a:xfrm>
          <a:custGeom>
            <a:avLst/>
            <a:gdLst/>
            <a:ahLst/>
            <a:cxnLst>
              <a:cxn ang="0">
                <a:pos x="7" y="0"/>
              </a:cxn>
              <a:cxn ang="0">
                <a:pos x="7" y="11"/>
              </a:cxn>
              <a:cxn ang="0">
                <a:pos x="7" y="0"/>
              </a:cxn>
            </a:cxnLst>
            <a:rect l="0" t="0" r="r" b="b"/>
            <a:pathLst>
              <a:path w="13" h="11">
                <a:moveTo>
                  <a:pt x="7" y="0"/>
                </a:moveTo>
                <a:cubicBezTo>
                  <a:pt x="0" y="0"/>
                  <a:pt x="0" y="11"/>
                  <a:pt x="7" y="11"/>
                </a:cubicBezTo>
                <a:cubicBezTo>
                  <a:pt x="13" y="11"/>
                  <a:pt x="13" y="0"/>
                  <a:pt x="7"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4" name="Freeform 56"/>
          <p:cNvSpPr>
            <a:spLocks/>
          </p:cNvSpPr>
          <p:nvPr/>
        </p:nvSpPr>
        <p:spPr bwMode="auto">
          <a:xfrm>
            <a:off x="3272401" y="2027348"/>
            <a:ext cx="270613" cy="206939"/>
          </a:xfrm>
          <a:custGeom>
            <a:avLst/>
            <a:gdLst/>
            <a:ahLst/>
            <a:cxnLst>
              <a:cxn ang="0">
                <a:pos x="36" y="0"/>
              </a:cxn>
              <a:cxn ang="0">
                <a:pos x="36" y="55"/>
              </a:cxn>
              <a:cxn ang="0">
                <a:pos x="36" y="0"/>
              </a:cxn>
            </a:cxnLst>
            <a:rect l="0" t="0" r="r" b="b"/>
            <a:pathLst>
              <a:path w="72" h="55">
                <a:moveTo>
                  <a:pt x="36" y="0"/>
                </a:moveTo>
                <a:cubicBezTo>
                  <a:pt x="0" y="0"/>
                  <a:pt x="0" y="55"/>
                  <a:pt x="36" y="55"/>
                </a:cubicBezTo>
                <a:cubicBezTo>
                  <a:pt x="72" y="55"/>
                  <a:pt x="72" y="0"/>
                  <a:pt x="36"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5" name="Freeform 57"/>
          <p:cNvSpPr>
            <a:spLocks/>
          </p:cNvSpPr>
          <p:nvPr/>
        </p:nvSpPr>
        <p:spPr bwMode="auto">
          <a:xfrm>
            <a:off x="3363136" y="1939797"/>
            <a:ext cx="78000" cy="60490"/>
          </a:xfrm>
          <a:custGeom>
            <a:avLst/>
            <a:gdLst/>
            <a:ahLst/>
            <a:cxnLst>
              <a:cxn ang="0">
                <a:pos x="11" y="0"/>
              </a:cxn>
              <a:cxn ang="0">
                <a:pos x="11" y="16"/>
              </a:cxn>
              <a:cxn ang="0">
                <a:pos x="11" y="0"/>
              </a:cxn>
            </a:cxnLst>
            <a:rect l="0" t="0" r="r" b="b"/>
            <a:pathLst>
              <a:path w="21" h="16">
                <a:moveTo>
                  <a:pt x="11" y="0"/>
                </a:moveTo>
                <a:cubicBezTo>
                  <a:pt x="0" y="0"/>
                  <a:pt x="0" y="16"/>
                  <a:pt x="11" y="16"/>
                </a:cubicBezTo>
                <a:cubicBezTo>
                  <a:pt x="21" y="16"/>
                  <a:pt x="21" y="0"/>
                  <a:pt x="11"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6" name="Freeform 58"/>
          <p:cNvSpPr>
            <a:spLocks/>
          </p:cNvSpPr>
          <p:nvPr/>
        </p:nvSpPr>
        <p:spPr bwMode="auto">
          <a:xfrm>
            <a:off x="3283544" y="1823593"/>
            <a:ext cx="120980" cy="93919"/>
          </a:xfrm>
          <a:custGeom>
            <a:avLst/>
            <a:gdLst/>
            <a:ahLst/>
            <a:cxnLst>
              <a:cxn ang="0">
                <a:pos x="16" y="0"/>
              </a:cxn>
              <a:cxn ang="0">
                <a:pos x="16" y="25"/>
              </a:cxn>
              <a:cxn ang="0">
                <a:pos x="16" y="0"/>
              </a:cxn>
            </a:cxnLst>
            <a:rect l="0" t="0" r="r" b="b"/>
            <a:pathLst>
              <a:path w="32" h="25">
                <a:moveTo>
                  <a:pt x="16" y="0"/>
                </a:moveTo>
                <a:cubicBezTo>
                  <a:pt x="0" y="0"/>
                  <a:pt x="0" y="25"/>
                  <a:pt x="16" y="25"/>
                </a:cubicBezTo>
                <a:cubicBezTo>
                  <a:pt x="32" y="25"/>
                  <a:pt x="32" y="0"/>
                  <a:pt x="16"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7" name="Freeform 59"/>
          <p:cNvSpPr>
            <a:spLocks/>
          </p:cNvSpPr>
          <p:nvPr/>
        </p:nvSpPr>
        <p:spPr bwMode="auto">
          <a:xfrm>
            <a:off x="3291503" y="1939797"/>
            <a:ext cx="60490" cy="49347"/>
          </a:xfrm>
          <a:custGeom>
            <a:avLst/>
            <a:gdLst/>
            <a:ahLst/>
            <a:cxnLst>
              <a:cxn ang="0">
                <a:pos x="8" y="0"/>
              </a:cxn>
              <a:cxn ang="0">
                <a:pos x="8" y="13"/>
              </a:cxn>
              <a:cxn ang="0">
                <a:pos x="8" y="0"/>
              </a:cxn>
            </a:cxnLst>
            <a:rect l="0" t="0" r="r" b="b"/>
            <a:pathLst>
              <a:path w="16" h="13">
                <a:moveTo>
                  <a:pt x="8" y="0"/>
                </a:moveTo>
                <a:cubicBezTo>
                  <a:pt x="0" y="0"/>
                  <a:pt x="0" y="13"/>
                  <a:pt x="8" y="13"/>
                </a:cubicBezTo>
                <a:cubicBezTo>
                  <a:pt x="16" y="13"/>
                  <a:pt x="16" y="0"/>
                  <a:pt x="8"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8" name="Freeform 60"/>
          <p:cNvSpPr>
            <a:spLocks/>
          </p:cNvSpPr>
          <p:nvPr/>
        </p:nvSpPr>
        <p:spPr bwMode="auto">
          <a:xfrm>
            <a:off x="3501626" y="2148328"/>
            <a:ext cx="140082" cy="108245"/>
          </a:xfrm>
          <a:custGeom>
            <a:avLst/>
            <a:gdLst/>
            <a:ahLst/>
            <a:cxnLst>
              <a:cxn ang="0">
                <a:pos x="19" y="0"/>
              </a:cxn>
              <a:cxn ang="0">
                <a:pos x="19" y="29"/>
              </a:cxn>
              <a:cxn ang="0">
                <a:pos x="19" y="0"/>
              </a:cxn>
            </a:cxnLst>
            <a:rect l="0" t="0" r="r" b="b"/>
            <a:pathLst>
              <a:path w="37" h="29">
                <a:moveTo>
                  <a:pt x="19" y="0"/>
                </a:moveTo>
                <a:cubicBezTo>
                  <a:pt x="0" y="0"/>
                  <a:pt x="0" y="29"/>
                  <a:pt x="19" y="29"/>
                </a:cubicBezTo>
                <a:cubicBezTo>
                  <a:pt x="37" y="29"/>
                  <a:pt x="37" y="0"/>
                  <a:pt x="19"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9" name="Freeform 61"/>
          <p:cNvSpPr>
            <a:spLocks/>
          </p:cNvSpPr>
          <p:nvPr/>
        </p:nvSpPr>
        <p:spPr bwMode="auto">
          <a:xfrm>
            <a:off x="2818726" y="1231428"/>
            <a:ext cx="211715" cy="162368"/>
          </a:xfrm>
          <a:custGeom>
            <a:avLst/>
            <a:gdLst/>
            <a:ahLst/>
            <a:cxnLst>
              <a:cxn ang="0">
                <a:pos x="28" y="0"/>
              </a:cxn>
              <a:cxn ang="0">
                <a:pos x="28" y="43"/>
              </a:cxn>
              <a:cxn ang="0">
                <a:pos x="28" y="0"/>
              </a:cxn>
            </a:cxnLst>
            <a:rect l="0" t="0" r="r" b="b"/>
            <a:pathLst>
              <a:path w="56" h="43">
                <a:moveTo>
                  <a:pt x="28" y="0"/>
                </a:moveTo>
                <a:cubicBezTo>
                  <a:pt x="0" y="0"/>
                  <a:pt x="0" y="43"/>
                  <a:pt x="28" y="43"/>
                </a:cubicBezTo>
                <a:cubicBezTo>
                  <a:pt x="56" y="43"/>
                  <a:pt x="56" y="0"/>
                  <a:pt x="28"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0" name="Freeform 62"/>
          <p:cNvSpPr>
            <a:spLocks/>
          </p:cNvSpPr>
          <p:nvPr/>
        </p:nvSpPr>
        <p:spPr bwMode="auto">
          <a:xfrm>
            <a:off x="2770971" y="1465428"/>
            <a:ext cx="143266" cy="108245"/>
          </a:xfrm>
          <a:custGeom>
            <a:avLst/>
            <a:gdLst/>
            <a:ahLst/>
            <a:cxnLst>
              <a:cxn ang="0">
                <a:pos x="19" y="0"/>
              </a:cxn>
              <a:cxn ang="0">
                <a:pos x="19" y="29"/>
              </a:cxn>
              <a:cxn ang="0">
                <a:pos x="19" y="0"/>
              </a:cxn>
            </a:cxnLst>
            <a:rect l="0" t="0" r="r" b="b"/>
            <a:pathLst>
              <a:path w="38" h="29">
                <a:moveTo>
                  <a:pt x="19" y="0"/>
                </a:moveTo>
                <a:cubicBezTo>
                  <a:pt x="0" y="0"/>
                  <a:pt x="0" y="29"/>
                  <a:pt x="19" y="29"/>
                </a:cubicBezTo>
                <a:cubicBezTo>
                  <a:pt x="38" y="29"/>
                  <a:pt x="38" y="0"/>
                  <a:pt x="19"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1" name="Freeform 63"/>
          <p:cNvSpPr>
            <a:spLocks/>
          </p:cNvSpPr>
          <p:nvPr/>
        </p:nvSpPr>
        <p:spPr bwMode="auto">
          <a:xfrm>
            <a:off x="2664317" y="1487714"/>
            <a:ext cx="109837" cy="85959"/>
          </a:xfrm>
          <a:custGeom>
            <a:avLst/>
            <a:gdLst/>
            <a:ahLst/>
            <a:cxnLst>
              <a:cxn ang="0">
                <a:pos x="14" y="0"/>
              </a:cxn>
              <a:cxn ang="0">
                <a:pos x="14" y="23"/>
              </a:cxn>
              <a:cxn ang="0">
                <a:pos x="14" y="0"/>
              </a:cxn>
            </a:cxnLst>
            <a:rect l="0" t="0" r="r" b="b"/>
            <a:pathLst>
              <a:path w="29" h="23">
                <a:moveTo>
                  <a:pt x="14" y="0"/>
                </a:moveTo>
                <a:cubicBezTo>
                  <a:pt x="0" y="0"/>
                  <a:pt x="0" y="23"/>
                  <a:pt x="14" y="23"/>
                </a:cubicBezTo>
                <a:cubicBezTo>
                  <a:pt x="29" y="23"/>
                  <a:pt x="29" y="0"/>
                  <a:pt x="14"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2" name="Freeform 64"/>
          <p:cNvSpPr>
            <a:spLocks/>
          </p:cNvSpPr>
          <p:nvPr/>
        </p:nvSpPr>
        <p:spPr bwMode="auto">
          <a:xfrm>
            <a:off x="2743909" y="1366734"/>
            <a:ext cx="90735" cy="68449"/>
          </a:xfrm>
          <a:custGeom>
            <a:avLst/>
            <a:gdLst/>
            <a:ahLst/>
            <a:cxnLst>
              <a:cxn ang="0">
                <a:pos x="12" y="0"/>
              </a:cxn>
              <a:cxn ang="0">
                <a:pos x="12" y="18"/>
              </a:cxn>
              <a:cxn ang="0">
                <a:pos x="12" y="0"/>
              </a:cxn>
            </a:cxnLst>
            <a:rect l="0" t="0" r="r" b="b"/>
            <a:pathLst>
              <a:path w="24" h="18">
                <a:moveTo>
                  <a:pt x="12" y="0"/>
                </a:moveTo>
                <a:cubicBezTo>
                  <a:pt x="0" y="0"/>
                  <a:pt x="0" y="18"/>
                  <a:pt x="12" y="18"/>
                </a:cubicBezTo>
                <a:cubicBezTo>
                  <a:pt x="24" y="18"/>
                  <a:pt x="24" y="0"/>
                  <a:pt x="12"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3" name="Freeform 65"/>
          <p:cNvSpPr>
            <a:spLocks/>
          </p:cNvSpPr>
          <p:nvPr/>
        </p:nvSpPr>
        <p:spPr bwMode="auto">
          <a:xfrm>
            <a:off x="2763011" y="2547880"/>
            <a:ext cx="85959" cy="66857"/>
          </a:xfrm>
          <a:custGeom>
            <a:avLst/>
            <a:gdLst/>
            <a:ahLst/>
            <a:cxnLst>
              <a:cxn ang="0">
                <a:pos x="11" y="0"/>
              </a:cxn>
              <a:cxn ang="0">
                <a:pos x="11" y="18"/>
              </a:cxn>
              <a:cxn ang="0">
                <a:pos x="11" y="0"/>
              </a:cxn>
            </a:cxnLst>
            <a:rect l="0" t="0" r="r" b="b"/>
            <a:pathLst>
              <a:path w="23" h="18">
                <a:moveTo>
                  <a:pt x="11" y="0"/>
                </a:moveTo>
                <a:cubicBezTo>
                  <a:pt x="0" y="0"/>
                  <a:pt x="0" y="18"/>
                  <a:pt x="11" y="18"/>
                </a:cubicBezTo>
                <a:cubicBezTo>
                  <a:pt x="23" y="18"/>
                  <a:pt x="23" y="0"/>
                  <a:pt x="11"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4" name="Freeform 66"/>
          <p:cNvSpPr>
            <a:spLocks/>
          </p:cNvSpPr>
          <p:nvPr/>
        </p:nvSpPr>
        <p:spPr bwMode="auto">
          <a:xfrm>
            <a:off x="2653174" y="2898085"/>
            <a:ext cx="192613" cy="146449"/>
          </a:xfrm>
          <a:custGeom>
            <a:avLst/>
            <a:gdLst/>
            <a:ahLst/>
            <a:cxnLst>
              <a:cxn ang="0">
                <a:pos x="25" y="0"/>
              </a:cxn>
              <a:cxn ang="0">
                <a:pos x="25" y="39"/>
              </a:cxn>
              <a:cxn ang="0">
                <a:pos x="25" y="0"/>
              </a:cxn>
            </a:cxnLst>
            <a:rect l="0" t="0" r="r" b="b"/>
            <a:pathLst>
              <a:path w="51" h="39">
                <a:moveTo>
                  <a:pt x="25" y="0"/>
                </a:moveTo>
                <a:cubicBezTo>
                  <a:pt x="0" y="0"/>
                  <a:pt x="0" y="39"/>
                  <a:pt x="25" y="39"/>
                </a:cubicBezTo>
                <a:cubicBezTo>
                  <a:pt x="51" y="39"/>
                  <a:pt x="51" y="0"/>
                  <a:pt x="25"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6" name="Freeform 68"/>
          <p:cNvSpPr>
            <a:spLocks/>
          </p:cNvSpPr>
          <p:nvPr/>
        </p:nvSpPr>
        <p:spPr bwMode="auto">
          <a:xfrm>
            <a:off x="2556072" y="3313556"/>
            <a:ext cx="191021" cy="146449"/>
          </a:xfrm>
          <a:custGeom>
            <a:avLst/>
            <a:gdLst/>
            <a:ahLst/>
            <a:cxnLst>
              <a:cxn ang="0">
                <a:pos x="25" y="0"/>
              </a:cxn>
              <a:cxn ang="0">
                <a:pos x="25" y="39"/>
              </a:cxn>
              <a:cxn ang="0">
                <a:pos x="25" y="0"/>
              </a:cxn>
            </a:cxnLst>
            <a:rect l="0" t="0" r="r" b="b"/>
            <a:pathLst>
              <a:path w="51" h="39">
                <a:moveTo>
                  <a:pt x="25" y="0"/>
                </a:moveTo>
                <a:cubicBezTo>
                  <a:pt x="0" y="0"/>
                  <a:pt x="0" y="39"/>
                  <a:pt x="25" y="39"/>
                </a:cubicBezTo>
                <a:cubicBezTo>
                  <a:pt x="51" y="39"/>
                  <a:pt x="51" y="0"/>
                  <a:pt x="25"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7" name="Oval 69"/>
          <p:cNvSpPr>
            <a:spLocks noChangeArrowheads="1"/>
          </p:cNvSpPr>
          <p:nvPr/>
        </p:nvSpPr>
        <p:spPr bwMode="auto">
          <a:xfrm>
            <a:off x="2532194" y="3055678"/>
            <a:ext cx="227633" cy="222858"/>
          </a:xfrm>
          <a:prstGeom prst="ellipse">
            <a:avLst/>
          </a:pr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8" name="Freeform 70"/>
          <p:cNvSpPr>
            <a:spLocks/>
          </p:cNvSpPr>
          <p:nvPr/>
        </p:nvSpPr>
        <p:spPr bwMode="auto">
          <a:xfrm>
            <a:off x="2517868" y="3289678"/>
            <a:ext cx="60490" cy="46163"/>
          </a:xfrm>
          <a:custGeom>
            <a:avLst/>
            <a:gdLst/>
            <a:ahLst/>
            <a:cxnLst>
              <a:cxn ang="0">
                <a:pos x="8" y="0"/>
              </a:cxn>
              <a:cxn ang="0">
                <a:pos x="8" y="12"/>
              </a:cxn>
              <a:cxn ang="0">
                <a:pos x="8" y="0"/>
              </a:cxn>
            </a:cxnLst>
            <a:rect l="0" t="0" r="r" b="b"/>
            <a:pathLst>
              <a:path w="16" h="12">
                <a:moveTo>
                  <a:pt x="8" y="0"/>
                </a:moveTo>
                <a:cubicBezTo>
                  <a:pt x="0" y="0"/>
                  <a:pt x="0" y="12"/>
                  <a:pt x="8" y="12"/>
                </a:cubicBezTo>
                <a:cubicBezTo>
                  <a:pt x="16" y="12"/>
                  <a:pt x="16" y="0"/>
                  <a:pt x="8"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9" name="Freeform 71"/>
          <p:cNvSpPr>
            <a:spLocks/>
          </p:cNvSpPr>
          <p:nvPr/>
        </p:nvSpPr>
        <p:spPr bwMode="auto">
          <a:xfrm>
            <a:off x="2449419" y="3098657"/>
            <a:ext cx="71633" cy="55714"/>
          </a:xfrm>
          <a:custGeom>
            <a:avLst/>
            <a:gdLst/>
            <a:ahLst/>
            <a:cxnLst>
              <a:cxn ang="0">
                <a:pos x="9" y="0"/>
              </a:cxn>
              <a:cxn ang="0">
                <a:pos x="9" y="15"/>
              </a:cxn>
              <a:cxn ang="0">
                <a:pos x="9" y="0"/>
              </a:cxn>
            </a:cxnLst>
            <a:rect l="0" t="0" r="r" b="b"/>
            <a:pathLst>
              <a:path w="19" h="15">
                <a:moveTo>
                  <a:pt x="9" y="0"/>
                </a:moveTo>
                <a:cubicBezTo>
                  <a:pt x="0" y="0"/>
                  <a:pt x="0" y="15"/>
                  <a:pt x="9" y="15"/>
                </a:cubicBezTo>
                <a:cubicBezTo>
                  <a:pt x="19" y="15"/>
                  <a:pt x="19" y="0"/>
                  <a:pt x="9"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2" name="Freeform 74"/>
          <p:cNvSpPr>
            <a:spLocks/>
          </p:cNvSpPr>
          <p:nvPr/>
        </p:nvSpPr>
        <p:spPr bwMode="auto">
          <a:xfrm>
            <a:off x="2589501" y="2969718"/>
            <a:ext cx="71633" cy="52531"/>
          </a:xfrm>
          <a:custGeom>
            <a:avLst/>
            <a:gdLst/>
            <a:ahLst/>
            <a:cxnLst>
              <a:cxn ang="0">
                <a:pos x="9" y="0"/>
              </a:cxn>
              <a:cxn ang="0">
                <a:pos x="9" y="14"/>
              </a:cxn>
              <a:cxn ang="0">
                <a:pos x="9" y="0"/>
              </a:cxn>
            </a:cxnLst>
            <a:rect l="0" t="0" r="r" b="b"/>
            <a:pathLst>
              <a:path w="19" h="14">
                <a:moveTo>
                  <a:pt x="9" y="0"/>
                </a:moveTo>
                <a:cubicBezTo>
                  <a:pt x="0" y="0"/>
                  <a:pt x="0" y="14"/>
                  <a:pt x="9" y="14"/>
                </a:cubicBezTo>
                <a:cubicBezTo>
                  <a:pt x="19" y="14"/>
                  <a:pt x="19" y="0"/>
                  <a:pt x="9"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3" name="Freeform 75"/>
          <p:cNvSpPr>
            <a:spLocks/>
          </p:cNvSpPr>
          <p:nvPr/>
        </p:nvSpPr>
        <p:spPr bwMode="auto">
          <a:xfrm>
            <a:off x="2740726" y="3060453"/>
            <a:ext cx="90735" cy="68449"/>
          </a:xfrm>
          <a:custGeom>
            <a:avLst/>
            <a:gdLst/>
            <a:ahLst/>
            <a:cxnLst>
              <a:cxn ang="0">
                <a:pos x="12" y="0"/>
              </a:cxn>
              <a:cxn ang="0">
                <a:pos x="12" y="18"/>
              </a:cxn>
              <a:cxn ang="0">
                <a:pos x="12" y="0"/>
              </a:cxn>
            </a:cxnLst>
            <a:rect l="0" t="0" r="r" b="b"/>
            <a:pathLst>
              <a:path w="24" h="18">
                <a:moveTo>
                  <a:pt x="12" y="0"/>
                </a:moveTo>
                <a:cubicBezTo>
                  <a:pt x="0" y="0"/>
                  <a:pt x="0" y="18"/>
                  <a:pt x="12" y="18"/>
                </a:cubicBezTo>
                <a:cubicBezTo>
                  <a:pt x="24" y="18"/>
                  <a:pt x="24" y="0"/>
                  <a:pt x="12"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4" name="Freeform 76"/>
          <p:cNvSpPr>
            <a:spLocks/>
          </p:cNvSpPr>
          <p:nvPr/>
        </p:nvSpPr>
        <p:spPr bwMode="auto">
          <a:xfrm>
            <a:off x="2699338" y="3253066"/>
            <a:ext cx="149633" cy="116204"/>
          </a:xfrm>
          <a:custGeom>
            <a:avLst/>
            <a:gdLst/>
            <a:ahLst/>
            <a:cxnLst>
              <a:cxn ang="0">
                <a:pos x="20" y="0"/>
              </a:cxn>
              <a:cxn ang="0">
                <a:pos x="20" y="31"/>
              </a:cxn>
              <a:cxn ang="0">
                <a:pos x="20" y="0"/>
              </a:cxn>
            </a:cxnLst>
            <a:rect l="0" t="0" r="r" b="b"/>
            <a:pathLst>
              <a:path w="40" h="31">
                <a:moveTo>
                  <a:pt x="20" y="0"/>
                </a:moveTo>
                <a:cubicBezTo>
                  <a:pt x="0" y="0"/>
                  <a:pt x="0" y="31"/>
                  <a:pt x="20" y="31"/>
                </a:cubicBezTo>
                <a:cubicBezTo>
                  <a:pt x="40" y="31"/>
                  <a:pt x="40" y="0"/>
                  <a:pt x="20"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5" name="Freeform 77"/>
          <p:cNvSpPr>
            <a:spLocks/>
          </p:cNvSpPr>
          <p:nvPr/>
        </p:nvSpPr>
        <p:spPr bwMode="auto">
          <a:xfrm>
            <a:off x="2642032" y="3487066"/>
            <a:ext cx="140082" cy="108245"/>
          </a:xfrm>
          <a:custGeom>
            <a:avLst/>
            <a:gdLst/>
            <a:ahLst/>
            <a:cxnLst>
              <a:cxn ang="0">
                <a:pos x="19" y="0"/>
              </a:cxn>
              <a:cxn ang="0">
                <a:pos x="19" y="29"/>
              </a:cxn>
              <a:cxn ang="0">
                <a:pos x="19" y="0"/>
              </a:cxn>
            </a:cxnLst>
            <a:rect l="0" t="0" r="r" b="b"/>
            <a:pathLst>
              <a:path w="37" h="29">
                <a:moveTo>
                  <a:pt x="19" y="0"/>
                </a:moveTo>
                <a:cubicBezTo>
                  <a:pt x="0" y="0"/>
                  <a:pt x="0" y="29"/>
                  <a:pt x="19" y="29"/>
                </a:cubicBezTo>
                <a:cubicBezTo>
                  <a:pt x="37" y="29"/>
                  <a:pt x="37" y="0"/>
                  <a:pt x="19"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6" name="Freeform 78"/>
          <p:cNvSpPr>
            <a:spLocks/>
          </p:cNvSpPr>
          <p:nvPr/>
        </p:nvSpPr>
        <p:spPr bwMode="auto">
          <a:xfrm>
            <a:off x="2815542" y="3697190"/>
            <a:ext cx="261062" cy="203756"/>
          </a:xfrm>
          <a:custGeom>
            <a:avLst/>
            <a:gdLst/>
            <a:ahLst/>
            <a:cxnLst>
              <a:cxn ang="0">
                <a:pos x="35" y="0"/>
              </a:cxn>
              <a:cxn ang="0">
                <a:pos x="35" y="54"/>
              </a:cxn>
              <a:cxn ang="0">
                <a:pos x="35" y="0"/>
              </a:cxn>
            </a:cxnLst>
            <a:rect l="0" t="0" r="r" b="b"/>
            <a:pathLst>
              <a:path w="69" h="54">
                <a:moveTo>
                  <a:pt x="35" y="0"/>
                </a:moveTo>
                <a:cubicBezTo>
                  <a:pt x="0" y="0"/>
                  <a:pt x="0" y="54"/>
                  <a:pt x="35" y="54"/>
                </a:cubicBezTo>
                <a:cubicBezTo>
                  <a:pt x="69" y="54"/>
                  <a:pt x="69" y="0"/>
                  <a:pt x="35"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7" name="Freeform 79"/>
          <p:cNvSpPr>
            <a:spLocks/>
          </p:cNvSpPr>
          <p:nvPr/>
        </p:nvSpPr>
        <p:spPr bwMode="auto">
          <a:xfrm>
            <a:off x="2699338" y="3617597"/>
            <a:ext cx="71633" cy="54123"/>
          </a:xfrm>
          <a:custGeom>
            <a:avLst/>
            <a:gdLst/>
            <a:ahLst/>
            <a:cxnLst>
              <a:cxn ang="0">
                <a:pos x="9" y="0"/>
              </a:cxn>
              <a:cxn ang="0">
                <a:pos x="9" y="14"/>
              </a:cxn>
              <a:cxn ang="0">
                <a:pos x="9" y="0"/>
              </a:cxn>
            </a:cxnLst>
            <a:rect l="0" t="0" r="r" b="b"/>
            <a:pathLst>
              <a:path w="19" h="14">
                <a:moveTo>
                  <a:pt x="9" y="0"/>
                </a:moveTo>
                <a:cubicBezTo>
                  <a:pt x="0" y="0"/>
                  <a:pt x="0" y="14"/>
                  <a:pt x="9" y="14"/>
                </a:cubicBezTo>
                <a:cubicBezTo>
                  <a:pt x="19" y="14"/>
                  <a:pt x="19" y="0"/>
                  <a:pt x="9"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8" name="Freeform 80"/>
          <p:cNvSpPr>
            <a:spLocks/>
          </p:cNvSpPr>
          <p:nvPr/>
        </p:nvSpPr>
        <p:spPr bwMode="auto">
          <a:xfrm>
            <a:off x="2936522" y="3916864"/>
            <a:ext cx="71633" cy="55714"/>
          </a:xfrm>
          <a:custGeom>
            <a:avLst/>
            <a:gdLst/>
            <a:ahLst/>
            <a:cxnLst>
              <a:cxn ang="0">
                <a:pos x="9" y="0"/>
              </a:cxn>
              <a:cxn ang="0">
                <a:pos x="9" y="15"/>
              </a:cxn>
              <a:cxn ang="0">
                <a:pos x="9" y="0"/>
              </a:cxn>
            </a:cxnLst>
            <a:rect l="0" t="0" r="r" b="b"/>
            <a:pathLst>
              <a:path w="19" h="15">
                <a:moveTo>
                  <a:pt x="9" y="0"/>
                </a:moveTo>
                <a:cubicBezTo>
                  <a:pt x="0" y="0"/>
                  <a:pt x="0" y="15"/>
                  <a:pt x="9" y="15"/>
                </a:cubicBezTo>
                <a:cubicBezTo>
                  <a:pt x="19" y="15"/>
                  <a:pt x="19" y="0"/>
                  <a:pt x="9"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9" name="Freeform 81"/>
          <p:cNvSpPr>
            <a:spLocks/>
          </p:cNvSpPr>
          <p:nvPr/>
        </p:nvSpPr>
        <p:spPr bwMode="auto">
          <a:xfrm>
            <a:off x="2770971" y="3724251"/>
            <a:ext cx="71633" cy="55714"/>
          </a:xfrm>
          <a:custGeom>
            <a:avLst/>
            <a:gdLst/>
            <a:ahLst/>
            <a:cxnLst>
              <a:cxn ang="0">
                <a:pos x="9" y="0"/>
              </a:cxn>
              <a:cxn ang="0">
                <a:pos x="9" y="15"/>
              </a:cxn>
              <a:cxn ang="0">
                <a:pos x="9" y="0"/>
              </a:cxn>
            </a:cxnLst>
            <a:rect l="0" t="0" r="r" b="b"/>
            <a:pathLst>
              <a:path w="19" h="15">
                <a:moveTo>
                  <a:pt x="9" y="0"/>
                </a:moveTo>
                <a:cubicBezTo>
                  <a:pt x="0" y="0"/>
                  <a:pt x="0" y="15"/>
                  <a:pt x="9" y="15"/>
                </a:cubicBezTo>
                <a:cubicBezTo>
                  <a:pt x="19" y="15"/>
                  <a:pt x="19" y="0"/>
                  <a:pt x="9"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0" name="Oval 82"/>
          <p:cNvSpPr>
            <a:spLocks noChangeArrowheads="1"/>
          </p:cNvSpPr>
          <p:nvPr/>
        </p:nvSpPr>
        <p:spPr bwMode="auto">
          <a:xfrm>
            <a:off x="3423626" y="4104701"/>
            <a:ext cx="256286" cy="256286"/>
          </a:xfrm>
          <a:prstGeom prst="ellipse">
            <a:avLst/>
          </a:pr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1" name="Freeform 83"/>
          <p:cNvSpPr>
            <a:spLocks/>
          </p:cNvSpPr>
          <p:nvPr/>
        </p:nvSpPr>
        <p:spPr bwMode="auto">
          <a:xfrm>
            <a:off x="3294686" y="4181109"/>
            <a:ext cx="109837" cy="85959"/>
          </a:xfrm>
          <a:custGeom>
            <a:avLst/>
            <a:gdLst/>
            <a:ahLst/>
            <a:cxnLst>
              <a:cxn ang="0">
                <a:pos x="15" y="0"/>
              </a:cxn>
              <a:cxn ang="0">
                <a:pos x="15" y="23"/>
              </a:cxn>
              <a:cxn ang="0">
                <a:pos x="15" y="0"/>
              </a:cxn>
            </a:cxnLst>
            <a:rect l="0" t="0" r="r" b="b"/>
            <a:pathLst>
              <a:path w="29" h="23">
                <a:moveTo>
                  <a:pt x="15" y="0"/>
                </a:moveTo>
                <a:cubicBezTo>
                  <a:pt x="0" y="0"/>
                  <a:pt x="0" y="23"/>
                  <a:pt x="15" y="23"/>
                </a:cubicBezTo>
                <a:cubicBezTo>
                  <a:pt x="29" y="23"/>
                  <a:pt x="29" y="0"/>
                  <a:pt x="15"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2" name="Freeform 84"/>
          <p:cNvSpPr>
            <a:spLocks/>
          </p:cNvSpPr>
          <p:nvPr/>
        </p:nvSpPr>
        <p:spPr bwMode="auto">
          <a:xfrm>
            <a:off x="3611463" y="4346661"/>
            <a:ext cx="90735" cy="66857"/>
          </a:xfrm>
          <a:custGeom>
            <a:avLst/>
            <a:gdLst/>
            <a:ahLst/>
            <a:cxnLst>
              <a:cxn ang="0">
                <a:pos x="12" y="0"/>
              </a:cxn>
              <a:cxn ang="0">
                <a:pos x="12" y="18"/>
              </a:cxn>
              <a:cxn ang="0">
                <a:pos x="12" y="0"/>
              </a:cxn>
            </a:cxnLst>
            <a:rect l="0" t="0" r="r" b="b"/>
            <a:pathLst>
              <a:path w="24" h="18">
                <a:moveTo>
                  <a:pt x="12" y="0"/>
                </a:moveTo>
                <a:cubicBezTo>
                  <a:pt x="0" y="0"/>
                  <a:pt x="0" y="18"/>
                  <a:pt x="12" y="18"/>
                </a:cubicBezTo>
                <a:cubicBezTo>
                  <a:pt x="24" y="18"/>
                  <a:pt x="24" y="0"/>
                  <a:pt x="12"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3" name="Freeform 85"/>
          <p:cNvSpPr>
            <a:spLocks/>
          </p:cNvSpPr>
          <p:nvPr/>
        </p:nvSpPr>
        <p:spPr bwMode="auto">
          <a:xfrm>
            <a:off x="3958484" y="4443763"/>
            <a:ext cx="101878" cy="79592"/>
          </a:xfrm>
          <a:custGeom>
            <a:avLst/>
            <a:gdLst/>
            <a:ahLst/>
            <a:cxnLst>
              <a:cxn ang="0">
                <a:pos x="13" y="0"/>
              </a:cxn>
              <a:cxn ang="0">
                <a:pos x="13" y="21"/>
              </a:cxn>
              <a:cxn ang="0">
                <a:pos x="13" y="0"/>
              </a:cxn>
            </a:cxnLst>
            <a:rect l="0" t="0" r="r" b="b"/>
            <a:pathLst>
              <a:path w="27" h="21">
                <a:moveTo>
                  <a:pt x="13" y="0"/>
                </a:moveTo>
                <a:cubicBezTo>
                  <a:pt x="0" y="0"/>
                  <a:pt x="0" y="21"/>
                  <a:pt x="13" y="21"/>
                </a:cubicBezTo>
                <a:cubicBezTo>
                  <a:pt x="27" y="21"/>
                  <a:pt x="27" y="0"/>
                  <a:pt x="13"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4" name="Freeform 86"/>
          <p:cNvSpPr>
            <a:spLocks/>
          </p:cNvSpPr>
          <p:nvPr/>
        </p:nvSpPr>
        <p:spPr bwMode="auto">
          <a:xfrm>
            <a:off x="3870933" y="4440579"/>
            <a:ext cx="68449" cy="57306"/>
          </a:xfrm>
          <a:custGeom>
            <a:avLst/>
            <a:gdLst/>
            <a:ahLst/>
            <a:cxnLst>
              <a:cxn ang="0">
                <a:pos x="9" y="0"/>
              </a:cxn>
              <a:cxn ang="0">
                <a:pos x="9" y="15"/>
              </a:cxn>
              <a:cxn ang="0">
                <a:pos x="9" y="0"/>
              </a:cxn>
            </a:cxnLst>
            <a:rect l="0" t="0" r="r" b="b"/>
            <a:pathLst>
              <a:path w="18" h="15">
                <a:moveTo>
                  <a:pt x="9" y="0"/>
                </a:moveTo>
                <a:cubicBezTo>
                  <a:pt x="0" y="0"/>
                  <a:pt x="0" y="15"/>
                  <a:pt x="9" y="15"/>
                </a:cubicBezTo>
                <a:cubicBezTo>
                  <a:pt x="18" y="15"/>
                  <a:pt x="18" y="0"/>
                  <a:pt x="9"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5" name="Freeform 87"/>
          <p:cNvSpPr>
            <a:spLocks/>
          </p:cNvSpPr>
          <p:nvPr/>
        </p:nvSpPr>
        <p:spPr bwMode="auto">
          <a:xfrm>
            <a:off x="4170199" y="4365763"/>
            <a:ext cx="237184" cy="184654"/>
          </a:xfrm>
          <a:custGeom>
            <a:avLst/>
            <a:gdLst/>
            <a:ahLst/>
            <a:cxnLst>
              <a:cxn ang="0">
                <a:pos x="31" y="0"/>
              </a:cxn>
              <a:cxn ang="0">
                <a:pos x="31" y="49"/>
              </a:cxn>
              <a:cxn ang="0">
                <a:pos x="31" y="0"/>
              </a:cxn>
            </a:cxnLst>
            <a:rect l="0" t="0" r="r" b="b"/>
            <a:pathLst>
              <a:path w="63" h="49">
                <a:moveTo>
                  <a:pt x="31" y="0"/>
                </a:moveTo>
                <a:cubicBezTo>
                  <a:pt x="0" y="0"/>
                  <a:pt x="0" y="49"/>
                  <a:pt x="31" y="49"/>
                </a:cubicBezTo>
                <a:cubicBezTo>
                  <a:pt x="63" y="49"/>
                  <a:pt x="63" y="0"/>
                  <a:pt x="31"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6" name="Freeform 88"/>
          <p:cNvSpPr>
            <a:spLocks/>
          </p:cNvSpPr>
          <p:nvPr/>
        </p:nvSpPr>
        <p:spPr bwMode="auto">
          <a:xfrm>
            <a:off x="4404200" y="4478783"/>
            <a:ext cx="89143" cy="71633"/>
          </a:xfrm>
          <a:custGeom>
            <a:avLst/>
            <a:gdLst/>
            <a:ahLst/>
            <a:cxnLst>
              <a:cxn ang="0">
                <a:pos x="12" y="0"/>
              </a:cxn>
              <a:cxn ang="0">
                <a:pos x="12" y="19"/>
              </a:cxn>
              <a:cxn ang="0">
                <a:pos x="12" y="0"/>
              </a:cxn>
            </a:cxnLst>
            <a:rect l="0" t="0" r="r" b="b"/>
            <a:pathLst>
              <a:path w="24" h="19">
                <a:moveTo>
                  <a:pt x="12" y="0"/>
                </a:moveTo>
                <a:cubicBezTo>
                  <a:pt x="0" y="0"/>
                  <a:pt x="0" y="19"/>
                  <a:pt x="12" y="19"/>
                </a:cubicBezTo>
                <a:cubicBezTo>
                  <a:pt x="24" y="19"/>
                  <a:pt x="24" y="0"/>
                  <a:pt x="12"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7" name="Freeform 89"/>
          <p:cNvSpPr>
            <a:spLocks/>
          </p:cNvSpPr>
          <p:nvPr/>
        </p:nvSpPr>
        <p:spPr bwMode="auto">
          <a:xfrm>
            <a:off x="3457054" y="3776782"/>
            <a:ext cx="151225" cy="116204"/>
          </a:xfrm>
          <a:custGeom>
            <a:avLst/>
            <a:gdLst/>
            <a:ahLst/>
            <a:cxnLst>
              <a:cxn ang="0">
                <a:pos x="20" y="0"/>
              </a:cxn>
              <a:cxn ang="0">
                <a:pos x="20" y="31"/>
              </a:cxn>
              <a:cxn ang="0">
                <a:pos x="20" y="0"/>
              </a:cxn>
            </a:cxnLst>
            <a:rect l="0" t="0" r="r" b="b"/>
            <a:pathLst>
              <a:path w="40" h="31">
                <a:moveTo>
                  <a:pt x="20" y="0"/>
                </a:moveTo>
                <a:cubicBezTo>
                  <a:pt x="0" y="0"/>
                  <a:pt x="0" y="31"/>
                  <a:pt x="20" y="31"/>
                </a:cubicBezTo>
                <a:cubicBezTo>
                  <a:pt x="40" y="31"/>
                  <a:pt x="40" y="0"/>
                  <a:pt x="20"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8" name="Freeform 90"/>
          <p:cNvSpPr>
            <a:spLocks/>
          </p:cNvSpPr>
          <p:nvPr/>
        </p:nvSpPr>
        <p:spPr bwMode="auto">
          <a:xfrm>
            <a:off x="2981094" y="3324699"/>
            <a:ext cx="200572" cy="154409"/>
          </a:xfrm>
          <a:custGeom>
            <a:avLst/>
            <a:gdLst/>
            <a:ahLst/>
            <a:cxnLst>
              <a:cxn ang="0">
                <a:pos x="26" y="0"/>
              </a:cxn>
              <a:cxn ang="0">
                <a:pos x="26" y="41"/>
              </a:cxn>
              <a:cxn ang="0">
                <a:pos x="26" y="0"/>
              </a:cxn>
            </a:cxnLst>
            <a:rect l="0" t="0" r="r" b="b"/>
            <a:pathLst>
              <a:path w="53" h="41">
                <a:moveTo>
                  <a:pt x="26" y="0"/>
                </a:moveTo>
                <a:cubicBezTo>
                  <a:pt x="0" y="0"/>
                  <a:pt x="0" y="41"/>
                  <a:pt x="26" y="41"/>
                </a:cubicBezTo>
                <a:cubicBezTo>
                  <a:pt x="53" y="41"/>
                  <a:pt x="53" y="0"/>
                  <a:pt x="26"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9" name="Freeform 91"/>
          <p:cNvSpPr>
            <a:spLocks/>
          </p:cNvSpPr>
          <p:nvPr/>
        </p:nvSpPr>
        <p:spPr bwMode="auto">
          <a:xfrm>
            <a:off x="4713017" y="4297314"/>
            <a:ext cx="248327" cy="195796"/>
          </a:xfrm>
          <a:custGeom>
            <a:avLst/>
            <a:gdLst/>
            <a:ahLst/>
            <a:cxnLst>
              <a:cxn ang="0">
                <a:pos x="33" y="0"/>
              </a:cxn>
              <a:cxn ang="0">
                <a:pos x="33" y="52"/>
              </a:cxn>
              <a:cxn ang="0">
                <a:pos x="33" y="0"/>
              </a:cxn>
            </a:cxnLst>
            <a:rect l="0" t="0" r="r" b="b"/>
            <a:pathLst>
              <a:path w="66" h="52">
                <a:moveTo>
                  <a:pt x="33" y="0"/>
                </a:moveTo>
                <a:cubicBezTo>
                  <a:pt x="0" y="0"/>
                  <a:pt x="0" y="52"/>
                  <a:pt x="33" y="52"/>
                </a:cubicBezTo>
                <a:cubicBezTo>
                  <a:pt x="66" y="52"/>
                  <a:pt x="66" y="0"/>
                  <a:pt x="33"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0" name="Oval 92"/>
          <p:cNvSpPr>
            <a:spLocks noChangeArrowheads="1"/>
          </p:cNvSpPr>
          <p:nvPr/>
        </p:nvSpPr>
        <p:spPr bwMode="auto">
          <a:xfrm>
            <a:off x="5157141" y="3614414"/>
            <a:ext cx="249919" cy="248327"/>
          </a:xfrm>
          <a:prstGeom prst="ellipse">
            <a:avLst/>
          </a:pr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1" name="Freeform 93"/>
          <p:cNvSpPr>
            <a:spLocks/>
          </p:cNvSpPr>
          <p:nvPr/>
        </p:nvSpPr>
        <p:spPr bwMode="auto">
          <a:xfrm>
            <a:off x="5142814" y="3203719"/>
            <a:ext cx="248327" cy="195796"/>
          </a:xfrm>
          <a:custGeom>
            <a:avLst/>
            <a:gdLst/>
            <a:ahLst/>
            <a:cxnLst>
              <a:cxn ang="0">
                <a:pos x="33" y="0"/>
              </a:cxn>
              <a:cxn ang="0">
                <a:pos x="33" y="52"/>
              </a:cxn>
              <a:cxn ang="0">
                <a:pos x="33" y="0"/>
              </a:cxn>
            </a:cxnLst>
            <a:rect l="0" t="0" r="r" b="b"/>
            <a:pathLst>
              <a:path w="66" h="52">
                <a:moveTo>
                  <a:pt x="33" y="0"/>
                </a:moveTo>
                <a:cubicBezTo>
                  <a:pt x="0" y="0"/>
                  <a:pt x="0" y="52"/>
                  <a:pt x="33" y="52"/>
                </a:cubicBezTo>
                <a:cubicBezTo>
                  <a:pt x="66" y="52"/>
                  <a:pt x="66" y="0"/>
                  <a:pt x="33"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2" name="Freeform 94"/>
          <p:cNvSpPr>
            <a:spLocks/>
          </p:cNvSpPr>
          <p:nvPr/>
        </p:nvSpPr>
        <p:spPr bwMode="auto">
          <a:xfrm>
            <a:off x="5451631" y="2046450"/>
            <a:ext cx="264246" cy="198980"/>
          </a:xfrm>
          <a:custGeom>
            <a:avLst/>
            <a:gdLst/>
            <a:ahLst/>
            <a:cxnLst>
              <a:cxn ang="0">
                <a:pos x="35" y="0"/>
              </a:cxn>
              <a:cxn ang="0">
                <a:pos x="35" y="53"/>
              </a:cxn>
              <a:cxn ang="0">
                <a:pos x="35" y="0"/>
              </a:cxn>
            </a:cxnLst>
            <a:rect l="0" t="0" r="r" b="b"/>
            <a:pathLst>
              <a:path w="70" h="53">
                <a:moveTo>
                  <a:pt x="35" y="0"/>
                </a:moveTo>
                <a:cubicBezTo>
                  <a:pt x="0" y="0"/>
                  <a:pt x="0" y="53"/>
                  <a:pt x="35" y="53"/>
                </a:cubicBezTo>
                <a:cubicBezTo>
                  <a:pt x="70" y="53"/>
                  <a:pt x="70" y="0"/>
                  <a:pt x="35"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3" name="Freeform 95"/>
          <p:cNvSpPr>
            <a:spLocks/>
          </p:cNvSpPr>
          <p:nvPr/>
        </p:nvSpPr>
        <p:spPr bwMode="auto">
          <a:xfrm>
            <a:off x="5859143" y="2399839"/>
            <a:ext cx="230817" cy="178286"/>
          </a:xfrm>
          <a:custGeom>
            <a:avLst/>
            <a:gdLst/>
            <a:ahLst/>
            <a:cxnLst>
              <a:cxn ang="0">
                <a:pos x="30" y="0"/>
              </a:cxn>
              <a:cxn ang="0">
                <a:pos x="30" y="47"/>
              </a:cxn>
              <a:cxn ang="0">
                <a:pos x="30" y="0"/>
              </a:cxn>
            </a:cxnLst>
            <a:rect l="0" t="0" r="r" b="b"/>
            <a:pathLst>
              <a:path w="61" h="47">
                <a:moveTo>
                  <a:pt x="30" y="0"/>
                </a:moveTo>
                <a:cubicBezTo>
                  <a:pt x="0" y="0"/>
                  <a:pt x="0" y="47"/>
                  <a:pt x="30" y="47"/>
                </a:cubicBezTo>
                <a:cubicBezTo>
                  <a:pt x="61" y="47"/>
                  <a:pt x="61" y="0"/>
                  <a:pt x="30"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4" name="Freeform 96"/>
          <p:cNvSpPr>
            <a:spLocks/>
          </p:cNvSpPr>
          <p:nvPr/>
        </p:nvSpPr>
        <p:spPr bwMode="auto">
          <a:xfrm>
            <a:off x="6239593" y="2309104"/>
            <a:ext cx="128939" cy="98694"/>
          </a:xfrm>
          <a:custGeom>
            <a:avLst/>
            <a:gdLst/>
            <a:ahLst/>
            <a:cxnLst>
              <a:cxn ang="0">
                <a:pos x="17" y="0"/>
              </a:cxn>
              <a:cxn ang="0">
                <a:pos x="17" y="26"/>
              </a:cxn>
              <a:cxn ang="0">
                <a:pos x="17" y="0"/>
              </a:cxn>
            </a:cxnLst>
            <a:rect l="0" t="0" r="r" b="b"/>
            <a:pathLst>
              <a:path w="34" h="26">
                <a:moveTo>
                  <a:pt x="17" y="0"/>
                </a:moveTo>
                <a:cubicBezTo>
                  <a:pt x="0" y="0"/>
                  <a:pt x="0" y="26"/>
                  <a:pt x="17" y="26"/>
                </a:cubicBezTo>
                <a:cubicBezTo>
                  <a:pt x="34" y="26"/>
                  <a:pt x="34" y="0"/>
                  <a:pt x="17"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5" name="Freeform 97"/>
          <p:cNvSpPr>
            <a:spLocks/>
          </p:cNvSpPr>
          <p:nvPr/>
        </p:nvSpPr>
        <p:spPr bwMode="auto">
          <a:xfrm>
            <a:off x="6183878" y="2452370"/>
            <a:ext cx="222858" cy="173511"/>
          </a:xfrm>
          <a:custGeom>
            <a:avLst/>
            <a:gdLst/>
            <a:ahLst/>
            <a:cxnLst>
              <a:cxn ang="0">
                <a:pos x="29" y="0"/>
              </a:cxn>
              <a:cxn ang="0">
                <a:pos x="29" y="46"/>
              </a:cxn>
              <a:cxn ang="0">
                <a:pos x="29" y="0"/>
              </a:cxn>
            </a:cxnLst>
            <a:rect l="0" t="0" r="r" b="b"/>
            <a:pathLst>
              <a:path w="59" h="46">
                <a:moveTo>
                  <a:pt x="29" y="0"/>
                </a:moveTo>
                <a:cubicBezTo>
                  <a:pt x="0" y="0"/>
                  <a:pt x="0" y="46"/>
                  <a:pt x="29" y="46"/>
                </a:cubicBezTo>
                <a:cubicBezTo>
                  <a:pt x="59" y="46"/>
                  <a:pt x="59" y="0"/>
                  <a:pt x="29"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6" name="Freeform 98"/>
          <p:cNvSpPr>
            <a:spLocks/>
          </p:cNvSpPr>
          <p:nvPr/>
        </p:nvSpPr>
        <p:spPr bwMode="auto">
          <a:xfrm>
            <a:off x="5961020" y="1589592"/>
            <a:ext cx="253103" cy="192613"/>
          </a:xfrm>
          <a:custGeom>
            <a:avLst/>
            <a:gdLst/>
            <a:ahLst/>
            <a:cxnLst>
              <a:cxn ang="0">
                <a:pos x="33" y="0"/>
              </a:cxn>
              <a:cxn ang="0">
                <a:pos x="33" y="51"/>
              </a:cxn>
              <a:cxn ang="0">
                <a:pos x="33" y="0"/>
              </a:cxn>
            </a:cxnLst>
            <a:rect l="0" t="0" r="r" b="b"/>
            <a:pathLst>
              <a:path w="67" h="51">
                <a:moveTo>
                  <a:pt x="33" y="0"/>
                </a:moveTo>
                <a:cubicBezTo>
                  <a:pt x="0" y="0"/>
                  <a:pt x="0" y="51"/>
                  <a:pt x="33" y="51"/>
                </a:cubicBezTo>
                <a:cubicBezTo>
                  <a:pt x="67" y="51"/>
                  <a:pt x="67" y="0"/>
                  <a:pt x="33"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7" name="Oval 99"/>
          <p:cNvSpPr>
            <a:spLocks noChangeArrowheads="1"/>
          </p:cNvSpPr>
          <p:nvPr/>
        </p:nvSpPr>
        <p:spPr bwMode="auto">
          <a:xfrm>
            <a:off x="6104286" y="2906045"/>
            <a:ext cx="226041" cy="222858"/>
          </a:xfrm>
          <a:prstGeom prst="ellipse">
            <a:avLst/>
          </a:pr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8" name="Freeform 100"/>
          <p:cNvSpPr>
            <a:spLocks/>
          </p:cNvSpPr>
          <p:nvPr/>
        </p:nvSpPr>
        <p:spPr bwMode="auto">
          <a:xfrm>
            <a:off x="4128811" y="540569"/>
            <a:ext cx="259470" cy="203756"/>
          </a:xfrm>
          <a:custGeom>
            <a:avLst/>
            <a:gdLst/>
            <a:ahLst/>
            <a:cxnLst>
              <a:cxn ang="0">
                <a:pos x="34" y="0"/>
              </a:cxn>
              <a:cxn ang="0">
                <a:pos x="34" y="54"/>
              </a:cxn>
              <a:cxn ang="0">
                <a:pos x="34" y="0"/>
              </a:cxn>
            </a:cxnLst>
            <a:rect l="0" t="0" r="r" b="b"/>
            <a:pathLst>
              <a:path w="69" h="54">
                <a:moveTo>
                  <a:pt x="34" y="0"/>
                </a:moveTo>
                <a:cubicBezTo>
                  <a:pt x="0" y="0"/>
                  <a:pt x="0" y="54"/>
                  <a:pt x="34" y="54"/>
                </a:cubicBezTo>
                <a:cubicBezTo>
                  <a:pt x="69" y="54"/>
                  <a:pt x="69" y="0"/>
                  <a:pt x="34"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9" name="Freeform 101"/>
          <p:cNvSpPr>
            <a:spLocks/>
          </p:cNvSpPr>
          <p:nvPr/>
        </p:nvSpPr>
        <p:spPr bwMode="auto">
          <a:xfrm>
            <a:off x="4708241" y="589916"/>
            <a:ext cx="261062" cy="200572"/>
          </a:xfrm>
          <a:custGeom>
            <a:avLst/>
            <a:gdLst/>
            <a:ahLst/>
            <a:cxnLst>
              <a:cxn ang="0">
                <a:pos x="34" y="0"/>
              </a:cxn>
              <a:cxn ang="0">
                <a:pos x="34" y="53"/>
              </a:cxn>
              <a:cxn ang="0">
                <a:pos x="34" y="0"/>
              </a:cxn>
            </a:cxnLst>
            <a:rect l="0" t="0" r="r" b="b"/>
            <a:pathLst>
              <a:path w="69" h="53">
                <a:moveTo>
                  <a:pt x="34" y="0"/>
                </a:moveTo>
                <a:cubicBezTo>
                  <a:pt x="0" y="0"/>
                  <a:pt x="0" y="53"/>
                  <a:pt x="34" y="53"/>
                </a:cubicBezTo>
                <a:cubicBezTo>
                  <a:pt x="69" y="53"/>
                  <a:pt x="69" y="0"/>
                  <a:pt x="34"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0" name="Freeform 102"/>
          <p:cNvSpPr>
            <a:spLocks/>
          </p:cNvSpPr>
          <p:nvPr/>
        </p:nvSpPr>
        <p:spPr bwMode="auto">
          <a:xfrm>
            <a:off x="4867426" y="801631"/>
            <a:ext cx="127347" cy="101878"/>
          </a:xfrm>
          <a:custGeom>
            <a:avLst/>
            <a:gdLst/>
            <a:ahLst/>
            <a:cxnLst>
              <a:cxn ang="0">
                <a:pos x="17" y="0"/>
              </a:cxn>
              <a:cxn ang="0">
                <a:pos x="17" y="27"/>
              </a:cxn>
              <a:cxn ang="0">
                <a:pos x="17" y="0"/>
              </a:cxn>
            </a:cxnLst>
            <a:rect l="0" t="0" r="r" b="b"/>
            <a:pathLst>
              <a:path w="34" h="27">
                <a:moveTo>
                  <a:pt x="17" y="0"/>
                </a:moveTo>
                <a:cubicBezTo>
                  <a:pt x="0" y="0"/>
                  <a:pt x="0" y="27"/>
                  <a:pt x="17" y="27"/>
                </a:cubicBezTo>
                <a:cubicBezTo>
                  <a:pt x="34" y="27"/>
                  <a:pt x="34" y="0"/>
                  <a:pt x="17"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1" name="Freeform 103"/>
          <p:cNvSpPr>
            <a:spLocks/>
          </p:cNvSpPr>
          <p:nvPr/>
        </p:nvSpPr>
        <p:spPr bwMode="auto">
          <a:xfrm>
            <a:off x="4950201" y="642447"/>
            <a:ext cx="109837" cy="87551"/>
          </a:xfrm>
          <a:custGeom>
            <a:avLst/>
            <a:gdLst/>
            <a:ahLst/>
            <a:cxnLst>
              <a:cxn ang="0">
                <a:pos x="14" y="0"/>
              </a:cxn>
              <a:cxn ang="0">
                <a:pos x="14" y="23"/>
              </a:cxn>
              <a:cxn ang="0">
                <a:pos x="14" y="0"/>
              </a:cxn>
            </a:cxnLst>
            <a:rect l="0" t="0" r="r" b="b"/>
            <a:pathLst>
              <a:path w="29" h="23">
                <a:moveTo>
                  <a:pt x="14" y="0"/>
                </a:moveTo>
                <a:cubicBezTo>
                  <a:pt x="0" y="0"/>
                  <a:pt x="0" y="23"/>
                  <a:pt x="14" y="23"/>
                </a:cubicBezTo>
                <a:cubicBezTo>
                  <a:pt x="29" y="23"/>
                  <a:pt x="29" y="0"/>
                  <a:pt x="14"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2" name="Freeform 104"/>
          <p:cNvSpPr>
            <a:spLocks/>
          </p:cNvSpPr>
          <p:nvPr/>
        </p:nvSpPr>
        <p:spPr bwMode="auto">
          <a:xfrm>
            <a:off x="4498118" y="551712"/>
            <a:ext cx="108245" cy="87551"/>
          </a:xfrm>
          <a:custGeom>
            <a:avLst/>
            <a:gdLst/>
            <a:ahLst/>
            <a:cxnLst>
              <a:cxn ang="0">
                <a:pos x="15" y="0"/>
              </a:cxn>
              <a:cxn ang="0">
                <a:pos x="15" y="23"/>
              </a:cxn>
              <a:cxn ang="0">
                <a:pos x="15" y="0"/>
              </a:cxn>
            </a:cxnLst>
            <a:rect l="0" t="0" r="r" b="b"/>
            <a:pathLst>
              <a:path w="29" h="23">
                <a:moveTo>
                  <a:pt x="15" y="0"/>
                </a:moveTo>
                <a:cubicBezTo>
                  <a:pt x="0" y="0"/>
                  <a:pt x="0" y="23"/>
                  <a:pt x="15" y="23"/>
                </a:cubicBezTo>
                <a:cubicBezTo>
                  <a:pt x="29" y="23"/>
                  <a:pt x="29" y="0"/>
                  <a:pt x="15"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3" name="Freeform 105"/>
          <p:cNvSpPr>
            <a:spLocks/>
          </p:cNvSpPr>
          <p:nvPr/>
        </p:nvSpPr>
        <p:spPr bwMode="auto">
          <a:xfrm>
            <a:off x="5270161" y="925794"/>
            <a:ext cx="109837" cy="85959"/>
          </a:xfrm>
          <a:custGeom>
            <a:avLst/>
            <a:gdLst/>
            <a:ahLst/>
            <a:cxnLst>
              <a:cxn ang="0">
                <a:pos x="14" y="0"/>
              </a:cxn>
              <a:cxn ang="0">
                <a:pos x="14" y="23"/>
              </a:cxn>
              <a:cxn ang="0">
                <a:pos x="14" y="0"/>
              </a:cxn>
            </a:cxnLst>
            <a:rect l="0" t="0" r="r" b="b"/>
            <a:pathLst>
              <a:path w="29" h="23">
                <a:moveTo>
                  <a:pt x="14" y="0"/>
                </a:moveTo>
                <a:cubicBezTo>
                  <a:pt x="0" y="0"/>
                  <a:pt x="0" y="23"/>
                  <a:pt x="14" y="23"/>
                </a:cubicBezTo>
                <a:cubicBezTo>
                  <a:pt x="29" y="23"/>
                  <a:pt x="29" y="0"/>
                  <a:pt x="14"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4" name="Freeform 106"/>
          <p:cNvSpPr>
            <a:spLocks/>
          </p:cNvSpPr>
          <p:nvPr/>
        </p:nvSpPr>
        <p:spPr bwMode="auto">
          <a:xfrm>
            <a:off x="5217631" y="771386"/>
            <a:ext cx="151225" cy="116204"/>
          </a:xfrm>
          <a:custGeom>
            <a:avLst/>
            <a:gdLst/>
            <a:ahLst/>
            <a:cxnLst>
              <a:cxn ang="0">
                <a:pos x="20" y="0"/>
              </a:cxn>
              <a:cxn ang="0">
                <a:pos x="20" y="31"/>
              </a:cxn>
              <a:cxn ang="0">
                <a:pos x="20" y="0"/>
              </a:cxn>
            </a:cxnLst>
            <a:rect l="0" t="0" r="r" b="b"/>
            <a:pathLst>
              <a:path w="40" h="31">
                <a:moveTo>
                  <a:pt x="20" y="0"/>
                </a:moveTo>
                <a:cubicBezTo>
                  <a:pt x="0" y="0"/>
                  <a:pt x="0" y="31"/>
                  <a:pt x="20" y="31"/>
                </a:cubicBezTo>
                <a:cubicBezTo>
                  <a:pt x="40" y="31"/>
                  <a:pt x="40" y="0"/>
                  <a:pt x="20"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5" name="Freeform 107"/>
          <p:cNvSpPr>
            <a:spLocks/>
          </p:cNvSpPr>
          <p:nvPr/>
        </p:nvSpPr>
        <p:spPr bwMode="auto">
          <a:xfrm>
            <a:off x="5360896" y="838243"/>
            <a:ext cx="120980" cy="95510"/>
          </a:xfrm>
          <a:custGeom>
            <a:avLst/>
            <a:gdLst/>
            <a:ahLst/>
            <a:cxnLst>
              <a:cxn ang="0">
                <a:pos x="16" y="0"/>
              </a:cxn>
              <a:cxn ang="0">
                <a:pos x="16" y="25"/>
              </a:cxn>
              <a:cxn ang="0">
                <a:pos x="16" y="0"/>
              </a:cxn>
            </a:cxnLst>
            <a:rect l="0" t="0" r="r" b="b"/>
            <a:pathLst>
              <a:path w="32" h="25">
                <a:moveTo>
                  <a:pt x="16" y="0"/>
                </a:moveTo>
                <a:cubicBezTo>
                  <a:pt x="0" y="0"/>
                  <a:pt x="0" y="25"/>
                  <a:pt x="16" y="25"/>
                </a:cubicBezTo>
                <a:cubicBezTo>
                  <a:pt x="32" y="25"/>
                  <a:pt x="32" y="0"/>
                  <a:pt x="16"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6" name="Freeform 108"/>
          <p:cNvSpPr>
            <a:spLocks/>
          </p:cNvSpPr>
          <p:nvPr/>
        </p:nvSpPr>
        <p:spPr bwMode="auto">
          <a:xfrm>
            <a:off x="5575795" y="1027672"/>
            <a:ext cx="192613" cy="146449"/>
          </a:xfrm>
          <a:custGeom>
            <a:avLst/>
            <a:gdLst/>
            <a:ahLst/>
            <a:cxnLst>
              <a:cxn ang="0">
                <a:pos x="25" y="0"/>
              </a:cxn>
              <a:cxn ang="0">
                <a:pos x="25" y="39"/>
              </a:cxn>
              <a:cxn ang="0">
                <a:pos x="25" y="0"/>
              </a:cxn>
            </a:cxnLst>
            <a:rect l="0" t="0" r="r" b="b"/>
            <a:pathLst>
              <a:path w="51" h="39">
                <a:moveTo>
                  <a:pt x="25" y="0"/>
                </a:moveTo>
                <a:cubicBezTo>
                  <a:pt x="0" y="0"/>
                  <a:pt x="0" y="39"/>
                  <a:pt x="25" y="39"/>
                </a:cubicBezTo>
                <a:cubicBezTo>
                  <a:pt x="51" y="39"/>
                  <a:pt x="51" y="0"/>
                  <a:pt x="25"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7" name="Freeform 109"/>
          <p:cNvSpPr>
            <a:spLocks/>
          </p:cNvSpPr>
          <p:nvPr/>
        </p:nvSpPr>
        <p:spPr bwMode="auto">
          <a:xfrm>
            <a:off x="5520080" y="951264"/>
            <a:ext cx="97102" cy="79592"/>
          </a:xfrm>
          <a:custGeom>
            <a:avLst/>
            <a:gdLst/>
            <a:ahLst/>
            <a:cxnLst>
              <a:cxn ang="0">
                <a:pos x="13" y="0"/>
              </a:cxn>
              <a:cxn ang="0">
                <a:pos x="13" y="21"/>
              </a:cxn>
              <a:cxn ang="0">
                <a:pos x="13" y="0"/>
              </a:cxn>
            </a:cxnLst>
            <a:rect l="0" t="0" r="r" b="b"/>
            <a:pathLst>
              <a:path w="26" h="21">
                <a:moveTo>
                  <a:pt x="13" y="0"/>
                </a:moveTo>
                <a:cubicBezTo>
                  <a:pt x="0" y="0"/>
                  <a:pt x="0" y="21"/>
                  <a:pt x="13" y="21"/>
                </a:cubicBezTo>
                <a:cubicBezTo>
                  <a:pt x="26" y="21"/>
                  <a:pt x="26" y="0"/>
                  <a:pt x="13"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8" name="Freeform 110"/>
          <p:cNvSpPr>
            <a:spLocks/>
          </p:cNvSpPr>
          <p:nvPr/>
        </p:nvSpPr>
        <p:spPr bwMode="auto">
          <a:xfrm>
            <a:off x="5470733" y="892366"/>
            <a:ext cx="71633" cy="52531"/>
          </a:xfrm>
          <a:custGeom>
            <a:avLst/>
            <a:gdLst/>
            <a:ahLst/>
            <a:cxnLst>
              <a:cxn ang="0">
                <a:pos x="9" y="0"/>
              </a:cxn>
              <a:cxn ang="0">
                <a:pos x="9" y="14"/>
              </a:cxn>
              <a:cxn ang="0">
                <a:pos x="9" y="0"/>
              </a:cxn>
            </a:cxnLst>
            <a:rect l="0" t="0" r="r" b="b"/>
            <a:pathLst>
              <a:path w="19" h="14">
                <a:moveTo>
                  <a:pt x="9" y="0"/>
                </a:moveTo>
                <a:cubicBezTo>
                  <a:pt x="0" y="0"/>
                  <a:pt x="0" y="14"/>
                  <a:pt x="9" y="14"/>
                </a:cubicBezTo>
                <a:cubicBezTo>
                  <a:pt x="19" y="14"/>
                  <a:pt x="19" y="0"/>
                  <a:pt x="9"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9" name="Freeform 111"/>
          <p:cNvSpPr>
            <a:spLocks/>
          </p:cNvSpPr>
          <p:nvPr/>
        </p:nvSpPr>
        <p:spPr bwMode="auto">
          <a:xfrm>
            <a:off x="5515305" y="1124774"/>
            <a:ext cx="71633" cy="54123"/>
          </a:xfrm>
          <a:custGeom>
            <a:avLst/>
            <a:gdLst/>
            <a:ahLst/>
            <a:cxnLst>
              <a:cxn ang="0">
                <a:pos x="10" y="0"/>
              </a:cxn>
              <a:cxn ang="0">
                <a:pos x="10" y="14"/>
              </a:cxn>
              <a:cxn ang="0">
                <a:pos x="10" y="0"/>
              </a:cxn>
            </a:cxnLst>
            <a:rect l="0" t="0" r="r" b="b"/>
            <a:pathLst>
              <a:path w="19" h="14">
                <a:moveTo>
                  <a:pt x="10" y="0"/>
                </a:moveTo>
                <a:cubicBezTo>
                  <a:pt x="0" y="0"/>
                  <a:pt x="0" y="14"/>
                  <a:pt x="10" y="14"/>
                </a:cubicBezTo>
                <a:cubicBezTo>
                  <a:pt x="19" y="14"/>
                  <a:pt x="19" y="0"/>
                  <a:pt x="10"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0" name="Freeform 112"/>
          <p:cNvSpPr>
            <a:spLocks/>
          </p:cNvSpPr>
          <p:nvPr/>
        </p:nvSpPr>
        <p:spPr bwMode="auto">
          <a:xfrm>
            <a:off x="5330651" y="1113631"/>
            <a:ext cx="71633" cy="54123"/>
          </a:xfrm>
          <a:custGeom>
            <a:avLst/>
            <a:gdLst/>
            <a:ahLst/>
            <a:cxnLst>
              <a:cxn ang="0">
                <a:pos x="9" y="0"/>
              </a:cxn>
              <a:cxn ang="0">
                <a:pos x="9" y="14"/>
              </a:cxn>
              <a:cxn ang="0">
                <a:pos x="9" y="0"/>
              </a:cxn>
            </a:cxnLst>
            <a:rect l="0" t="0" r="r" b="b"/>
            <a:pathLst>
              <a:path w="19" h="14">
                <a:moveTo>
                  <a:pt x="9" y="0"/>
                </a:moveTo>
                <a:cubicBezTo>
                  <a:pt x="0" y="0"/>
                  <a:pt x="0" y="14"/>
                  <a:pt x="9" y="14"/>
                </a:cubicBezTo>
                <a:cubicBezTo>
                  <a:pt x="19" y="14"/>
                  <a:pt x="19" y="0"/>
                  <a:pt x="9"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1" name="Freeform 113"/>
          <p:cNvSpPr>
            <a:spLocks/>
          </p:cNvSpPr>
          <p:nvPr/>
        </p:nvSpPr>
        <p:spPr bwMode="auto">
          <a:xfrm>
            <a:off x="5734979" y="1140693"/>
            <a:ext cx="71633" cy="52531"/>
          </a:xfrm>
          <a:custGeom>
            <a:avLst/>
            <a:gdLst/>
            <a:ahLst/>
            <a:cxnLst>
              <a:cxn ang="0">
                <a:pos x="10" y="0"/>
              </a:cxn>
              <a:cxn ang="0">
                <a:pos x="10" y="14"/>
              </a:cxn>
              <a:cxn ang="0">
                <a:pos x="10" y="0"/>
              </a:cxn>
            </a:cxnLst>
            <a:rect l="0" t="0" r="r" b="b"/>
            <a:pathLst>
              <a:path w="19" h="14">
                <a:moveTo>
                  <a:pt x="10" y="0"/>
                </a:moveTo>
                <a:cubicBezTo>
                  <a:pt x="0" y="0"/>
                  <a:pt x="0" y="14"/>
                  <a:pt x="10" y="14"/>
                </a:cubicBezTo>
                <a:cubicBezTo>
                  <a:pt x="19" y="14"/>
                  <a:pt x="19" y="0"/>
                  <a:pt x="10"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2" name="Freeform 114"/>
          <p:cNvSpPr>
            <a:spLocks/>
          </p:cNvSpPr>
          <p:nvPr/>
        </p:nvSpPr>
        <p:spPr bwMode="auto">
          <a:xfrm>
            <a:off x="5980123" y="1460653"/>
            <a:ext cx="120980" cy="95510"/>
          </a:xfrm>
          <a:custGeom>
            <a:avLst/>
            <a:gdLst/>
            <a:ahLst/>
            <a:cxnLst>
              <a:cxn ang="0">
                <a:pos x="16" y="0"/>
              </a:cxn>
              <a:cxn ang="0">
                <a:pos x="16" y="25"/>
              </a:cxn>
              <a:cxn ang="0">
                <a:pos x="16" y="0"/>
              </a:cxn>
            </a:cxnLst>
            <a:rect l="0" t="0" r="r" b="b"/>
            <a:pathLst>
              <a:path w="32" h="25">
                <a:moveTo>
                  <a:pt x="16" y="0"/>
                </a:moveTo>
                <a:cubicBezTo>
                  <a:pt x="0" y="0"/>
                  <a:pt x="0" y="25"/>
                  <a:pt x="16" y="25"/>
                </a:cubicBezTo>
                <a:cubicBezTo>
                  <a:pt x="32" y="25"/>
                  <a:pt x="32" y="0"/>
                  <a:pt x="16"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3" name="Freeform 115"/>
          <p:cNvSpPr>
            <a:spLocks/>
          </p:cNvSpPr>
          <p:nvPr/>
        </p:nvSpPr>
        <p:spPr bwMode="auto">
          <a:xfrm>
            <a:off x="5916449" y="1807674"/>
            <a:ext cx="101878" cy="76408"/>
          </a:xfrm>
          <a:custGeom>
            <a:avLst/>
            <a:gdLst/>
            <a:ahLst/>
            <a:cxnLst>
              <a:cxn ang="0">
                <a:pos x="14" y="0"/>
              </a:cxn>
              <a:cxn ang="0">
                <a:pos x="14" y="20"/>
              </a:cxn>
              <a:cxn ang="0">
                <a:pos x="14" y="0"/>
              </a:cxn>
            </a:cxnLst>
            <a:rect l="0" t="0" r="r" b="b"/>
            <a:pathLst>
              <a:path w="27" h="20">
                <a:moveTo>
                  <a:pt x="14" y="0"/>
                </a:moveTo>
                <a:cubicBezTo>
                  <a:pt x="0" y="0"/>
                  <a:pt x="0" y="20"/>
                  <a:pt x="14" y="20"/>
                </a:cubicBezTo>
                <a:cubicBezTo>
                  <a:pt x="27" y="20"/>
                  <a:pt x="27" y="0"/>
                  <a:pt x="14"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4" name="Freeform 116"/>
          <p:cNvSpPr>
            <a:spLocks/>
          </p:cNvSpPr>
          <p:nvPr/>
        </p:nvSpPr>
        <p:spPr bwMode="auto">
          <a:xfrm>
            <a:off x="6093143" y="1785388"/>
            <a:ext cx="101878" cy="79592"/>
          </a:xfrm>
          <a:custGeom>
            <a:avLst/>
            <a:gdLst/>
            <a:ahLst/>
            <a:cxnLst>
              <a:cxn ang="0">
                <a:pos x="13" y="0"/>
              </a:cxn>
              <a:cxn ang="0">
                <a:pos x="13" y="21"/>
              </a:cxn>
              <a:cxn ang="0">
                <a:pos x="13" y="0"/>
              </a:cxn>
            </a:cxnLst>
            <a:rect l="0" t="0" r="r" b="b"/>
            <a:pathLst>
              <a:path w="27" h="21">
                <a:moveTo>
                  <a:pt x="13" y="0"/>
                </a:moveTo>
                <a:cubicBezTo>
                  <a:pt x="0" y="0"/>
                  <a:pt x="0" y="21"/>
                  <a:pt x="13" y="21"/>
                </a:cubicBezTo>
                <a:cubicBezTo>
                  <a:pt x="27" y="21"/>
                  <a:pt x="27" y="0"/>
                  <a:pt x="13"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5" name="Freeform 117"/>
          <p:cNvSpPr>
            <a:spLocks/>
          </p:cNvSpPr>
          <p:nvPr/>
        </p:nvSpPr>
        <p:spPr bwMode="auto">
          <a:xfrm>
            <a:off x="6089960" y="3157555"/>
            <a:ext cx="138490" cy="109837"/>
          </a:xfrm>
          <a:custGeom>
            <a:avLst/>
            <a:gdLst/>
            <a:ahLst/>
            <a:cxnLst>
              <a:cxn ang="0">
                <a:pos x="19" y="0"/>
              </a:cxn>
              <a:cxn ang="0">
                <a:pos x="19" y="29"/>
              </a:cxn>
              <a:cxn ang="0">
                <a:pos x="19" y="0"/>
              </a:cxn>
            </a:cxnLst>
            <a:rect l="0" t="0" r="r" b="b"/>
            <a:pathLst>
              <a:path w="37" h="29">
                <a:moveTo>
                  <a:pt x="19" y="0"/>
                </a:moveTo>
                <a:cubicBezTo>
                  <a:pt x="0" y="0"/>
                  <a:pt x="0" y="29"/>
                  <a:pt x="19" y="29"/>
                </a:cubicBezTo>
                <a:cubicBezTo>
                  <a:pt x="37" y="29"/>
                  <a:pt x="37" y="0"/>
                  <a:pt x="19"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6" name="Freeform 118"/>
          <p:cNvSpPr>
            <a:spLocks/>
          </p:cNvSpPr>
          <p:nvPr/>
        </p:nvSpPr>
        <p:spPr bwMode="auto">
          <a:xfrm>
            <a:off x="6214123" y="3151188"/>
            <a:ext cx="79592" cy="63674"/>
          </a:xfrm>
          <a:custGeom>
            <a:avLst/>
            <a:gdLst/>
            <a:ahLst/>
            <a:cxnLst>
              <a:cxn ang="0">
                <a:pos x="10" y="0"/>
              </a:cxn>
              <a:cxn ang="0">
                <a:pos x="10" y="17"/>
              </a:cxn>
              <a:cxn ang="0">
                <a:pos x="10" y="0"/>
              </a:cxn>
            </a:cxnLst>
            <a:rect l="0" t="0" r="r" b="b"/>
            <a:pathLst>
              <a:path w="21" h="17">
                <a:moveTo>
                  <a:pt x="10" y="0"/>
                </a:moveTo>
                <a:cubicBezTo>
                  <a:pt x="0" y="0"/>
                  <a:pt x="0" y="17"/>
                  <a:pt x="10" y="17"/>
                </a:cubicBezTo>
                <a:cubicBezTo>
                  <a:pt x="21" y="17"/>
                  <a:pt x="21" y="0"/>
                  <a:pt x="10"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7" name="Freeform 119"/>
          <p:cNvSpPr>
            <a:spLocks/>
          </p:cNvSpPr>
          <p:nvPr/>
        </p:nvSpPr>
        <p:spPr bwMode="auto">
          <a:xfrm>
            <a:off x="6145674" y="3313556"/>
            <a:ext cx="79592" cy="60490"/>
          </a:xfrm>
          <a:custGeom>
            <a:avLst/>
            <a:gdLst/>
            <a:ahLst/>
            <a:cxnLst>
              <a:cxn ang="0">
                <a:pos x="10" y="0"/>
              </a:cxn>
              <a:cxn ang="0">
                <a:pos x="10" y="16"/>
              </a:cxn>
              <a:cxn ang="0">
                <a:pos x="10" y="0"/>
              </a:cxn>
            </a:cxnLst>
            <a:rect l="0" t="0" r="r" b="b"/>
            <a:pathLst>
              <a:path w="21" h="16">
                <a:moveTo>
                  <a:pt x="10" y="0"/>
                </a:moveTo>
                <a:cubicBezTo>
                  <a:pt x="0" y="0"/>
                  <a:pt x="0" y="16"/>
                  <a:pt x="10" y="16"/>
                </a:cubicBezTo>
                <a:cubicBezTo>
                  <a:pt x="21" y="16"/>
                  <a:pt x="21" y="0"/>
                  <a:pt x="10"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8" name="Freeform 120"/>
          <p:cNvSpPr>
            <a:spLocks/>
          </p:cNvSpPr>
          <p:nvPr/>
        </p:nvSpPr>
        <p:spPr bwMode="auto">
          <a:xfrm>
            <a:off x="6296899" y="2840779"/>
            <a:ext cx="79592" cy="60490"/>
          </a:xfrm>
          <a:custGeom>
            <a:avLst/>
            <a:gdLst/>
            <a:ahLst/>
            <a:cxnLst>
              <a:cxn ang="0">
                <a:pos x="10" y="0"/>
              </a:cxn>
              <a:cxn ang="0">
                <a:pos x="10" y="16"/>
              </a:cxn>
              <a:cxn ang="0">
                <a:pos x="10" y="0"/>
              </a:cxn>
            </a:cxnLst>
            <a:rect l="0" t="0" r="r" b="b"/>
            <a:pathLst>
              <a:path w="21" h="16">
                <a:moveTo>
                  <a:pt x="10" y="0"/>
                </a:moveTo>
                <a:cubicBezTo>
                  <a:pt x="0" y="0"/>
                  <a:pt x="0" y="16"/>
                  <a:pt x="10" y="16"/>
                </a:cubicBezTo>
                <a:cubicBezTo>
                  <a:pt x="21" y="16"/>
                  <a:pt x="21" y="0"/>
                  <a:pt x="10"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9" name="Freeform 121"/>
          <p:cNvSpPr>
            <a:spLocks/>
          </p:cNvSpPr>
          <p:nvPr/>
        </p:nvSpPr>
        <p:spPr bwMode="auto">
          <a:xfrm>
            <a:off x="6024694" y="2894902"/>
            <a:ext cx="79592" cy="60490"/>
          </a:xfrm>
          <a:custGeom>
            <a:avLst/>
            <a:gdLst/>
            <a:ahLst/>
            <a:cxnLst>
              <a:cxn ang="0">
                <a:pos x="11" y="0"/>
              </a:cxn>
              <a:cxn ang="0">
                <a:pos x="11" y="16"/>
              </a:cxn>
              <a:cxn ang="0">
                <a:pos x="11" y="0"/>
              </a:cxn>
            </a:cxnLst>
            <a:rect l="0" t="0" r="r" b="b"/>
            <a:pathLst>
              <a:path w="21" h="16">
                <a:moveTo>
                  <a:pt x="11" y="0"/>
                </a:moveTo>
                <a:cubicBezTo>
                  <a:pt x="0" y="0"/>
                  <a:pt x="0" y="16"/>
                  <a:pt x="11" y="16"/>
                </a:cubicBezTo>
                <a:cubicBezTo>
                  <a:pt x="21" y="16"/>
                  <a:pt x="21" y="0"/>
                  <a:pt x="11"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0" name="Freeform 122"/>
          <p:cNvSpPr>
            <a:spLocks/>
          </p:cNvSpPr>
          <p:nvPr/>
        </p:nvSpPr>
        <p:spPr bwMode="auto">
          <a:xfrm>
            <a:off x="4682772" y="4462865"/>
            <a:ext cx="71633" cy="52531"/>
          </a:xfrm>
          <a:custGeom>
            <a:avLst/>
            <a:gdLst/>
            <a:ahLst/>
            <a:cxnLst>
              <a:cxn ang="0">
                <a:pos x="10" y="0"/>
              </a:cxn>
              <a:cxn ang="0">
                <a:pos x="10" y="14"/>
              </a:cxn>
              <a:cxn ang="0">
                <a:pos x="10" y="0"/>
              </a:cxn>
            </a:cxnLst>
            <a:rect l="0" t="0" r="r" b="b"/>
            <a:pathLst>
              <a:path w="19" h="14">
                <a:moveTo>
                  <a:pt x="10" y="0"/>
                </a:moveTo>
                <a:cubicBezTo>
                  <a:pt x="0" y="0"/>
                  <a:pt x="0" y="14"/>
                  <a:pt x="10" y="14"/>
                </a:cubicBezTo>
                <a:cubicBezTo>
                  <a:pt x="19" y="14"/>
                  <a:pt x="19" y="0"/>
                  <a:pt x="10"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1" name="Freeform 123"/>
          <p:cNvSpPr>
            <a:spLocks/>
          </p:cNvSpPr>
          <p:nvPr/>
        </p:nvSpPr>
        <p:spPr bwMode="auto">
          <a:xfrm>
            <a:off x="2562439" y="2517635"/>
            <a:ext cx="101878" cy="78000"/>
          </a:xfrm>
          <a:custGeom>
            <a:avLst/>
            <a:gdLst/>
            <a:ahLst/>
            <a:cxnLst>
              <a:cxn ang="0">
                <a:pos x="14" y="0"/>
              </a:cxn>
              <a:cxn ang="0">
                <a:pos x="14" y="21"/>
              </a:cxn>
              <a:cxn ang="0">
                <a:pos x="14" y="0"/>
              </a:cxn>
            </a:cxnLst>
            <a:rect l="0" t="0" r="r" b="b"/>
            <a:pathLst>
              <a:path w="27" h="21">
                <a:moveTo>
                  <a:pt x="14" y="0"/>
                </a:moveTo>
                <a:cubicBezTo>
                  <a:pt x="0" y="0"/>
                  <a:pt x="0" y="21"/>
                  <a:pt x="14" y="21"/>
                </a:cubicBezTo>
                <a:cubicBezTo>
                  <a:pt x="27" y="21"/>
                  <a:pt x="27" y="0"/>
                  <a:pt x="14"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2" name="Freeform 124"/>
          <p:cNvSpPr>
            <a:spLocks/>
          </p:cNvSpPr>
          <p:nvPr/>
        </p:nvSpPr>
        <p:spPr bwMode="auto">
          <a:xfrm>
            <a:off x="4007831" y="578773"/>
            <a:ext cx="127347" cy="98694"/>
          </a:xfrm>
          <a:custGeom>
            <a:avLst/>
            <a:gdLst/>
            <a:ahLst/>
            <a:cxnLst>
              <a:cxn ang="0">
                <a:pos x="17" y="0"/>
              </a:cxn>
              <a:cxn ang="0">
                <a:pos x="17" y="26"/>
              </a:cxn>
              <a:cxn ang="0">
                <a:pos x="17" y="0"/>
              </a:cxn>
            </a:cxnLst>
            <a:rect l="0" t="0" r="r" b="b"/>
            <a:pathLst>
              <a:path w="34" h="26">
                <a:moveTo>
                  <a:pt x="17" y="0"/>
                </a:moveTo>
                <a:cubicBezTo>
                  <a:pt x="0" y="0"/>
                  <a:pt x="0" y="26"/>
                  <a:pt x="17" y="26"/>
                </a:cubicBezTo>
                <a:cubicBezTo>
                  <a:pt x="34" y="26"/>
                  <a:pt x="34" y="0"/>
                  <a:pt x="17"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3" name="Freeform 125"/>
          <p:cNvSpPr>
            <a:spLocks/>
          </p:cNvSpPr>
          <p:nvPr/>
        </p:nvSpPr>
        <p:spPr bwMode="auto">
          <a:xfrm>
            <a:off x="4358036" y="551712"/>
            <a:ext cx="90735" cy="68449"/>
          </a:xfrm>
          <a:custGeom>
            <a:avLst/>
            <a:gdLst/>
            <a:ahLst/>
            <a:cxnLst>
              <a:cxn ang="0">
                <a:pos x="12" y="0"/>
              </a:cxn>
              <a:cxn ang="0">
                <a:pos x="12" y="18"/>
              </a:cxn>
              <a:cxn ang="0">
                <a:pos x="12" y="0"/>
              </a:cxn>
            </a:cxnLst>
            <a:rect l="0" t="0" r="r" b="b"/>
            <a:pathLst>
              <a:path w="24" h="18">
                <a:moveTo>
                  <a:pt x="12" y="0"/>
                </a:moveTo>
                <a:cubicBezTo>
                  <a:pt x="0" y="0"/>
                  <a:pt x="0" y="18"/>
                  <a:pt x="12" y="18"/>
                </a:cubicBezTo>
                <a:cubicBezTo>
                  <a:pt x="24" y="18"/>
                  <a:pt x="24" y="0"/>
                  <a:pt x="12"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4" name="Freeform 126"/>
          <p:cNvSpPr>
            <a:spLocks/>
          </p:cNvSpPr>
          <p:nvPr/>
        </p:nvSpPr>
        <p:spPr bwMode="auto">
          <a:xfrm>
            <a:off x="4894487" y="1196407"/>
            <a:ext cx="138490" cy="106653"/>
          </a:xfrm>
          <a:custGeom>
            <a:avLst/>
            <a:gdLst/>
            <a:ahLst/>
            <a:cxnLst>
              <a:cxn ang="0">
                <a:pos x="18" y="0"/>
              </a:cxn>
              <a:cxn ang="0">
                <a:pos x="18" y="28"/>
              </a:cxn>
              <a:cxn ang="0">
                <a:pos x="18" y="0"/>
              </a:cxn>
            </a:cxnLst>
            <a:rect l="0" t="0" r="r" b="b"/>
            <a:pathLst>
              <a:path w="37" h="28">
                <a:moveTo>
                  <a:pt x="18" y="0"/>
                </a:moveTo>
                <a:cubicBezTo>
                  <a:pt x="0" y="0"/>
                  <a:pt x="0" y="28"/>
                  <a:pt x="18" y="28"/>
                </a:cubicBezTo>
                <a:cubicBezTo>
                  <a:pt x="37" y="28"/>
                  <a:pt x="37" y="0"/>
                  <a:pt x="18"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5" name="Freeform 127"/>
          <p:cNvSpPr>
            <a:spLocks/>
          </p:cNvSpPr>
          <p:nvPr/>
        </p:nvSpPr>
        <p:spPr bwMode="auto">
          <a:xfrm>
            <a:off x="4889711" y="1853838"/>
            <a:ext cx="272205" cy="210123"/>
          </a:xfrm>
          <a:custGeom>
            <a:avLst/>
            <a:gdLst/>
            <a:ahLst/>
            <a:cxnLst>
              <a:cxn ang="0">
                <a:pos x="36" y="0"/>
              </a:cxn>
              <a:cxn ang="0">
                <a:pos x="36" y="56"/>
              </a:cxn>
              <a:cxn ang="0">
                <a:pos x="36" y="0"/>
              </a:cxn>
            </a:cxnLst>
            <a:rect l="0" t="0" r="r" b="b"/>
            <a:pathLst>
              <a:path w="72" h="56">
                <a:moveTo>
                  <a:pt x="36" y="0"/>
                </a:moveTo>
                <a:cubicBezTo>
                  <a:pt x="0" y="0"/>
                  <a:pt x="0" y="56"/>
                  <a:pt x="36" y="56"/>
                </a:cubicBezTo>
                <a:cubicBezTo>
                  <a:pt x="72" y="56"/>
                  <a:pt x="72" y="0"/>
                  <a:pt x="36"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6" name="Freeform 128"/>
          <p:cNvSpPr>
            <a:spLocks/>
          </p:cNvSpPr>
          <p:nvPr/>
        </p:nvSpPr>
        <p:spPr bwMode="auto">
          <a:xfrm>
            <a:off x="5688816" y="2124451"/>
            <a:ext cx="151225" cy="117796"/>
          </a:xfrm>
          <a:custGeom>
            <a:avLst/>
            <a:gdLst/>
            <a:ahLst/>
            <a:cxnLst>
              <a:cxn ang="0">
                <a:pos x="20" y="0"/>
              </a:cxn>
              <a:cxn ang="0">
                <a:pos x="20" y="31"/>
              </a:cxn>
              <a:cxn ang="0">
                <a:pos x="20" y="0"/>
              </a:cxn>
            </a:cxnLst>
            <a:rect l="0" t="0" r="r" b="b"/>
            <a:pathLst>
              <a:path w="40" h="31">
                <a:moveTo>
                  <a:pt x="20" y="0"/>
                </a:moveTo>
                <a:cubicBezTo>
                  <a:pt x="0" y="0"/>
                  <a:pt x="0" y="31"/>
                  <a:pt x="20" y="31"/>
                </a:cubicBezTo>
                <a:cubicBezTo>
                  <a:pt x="40" y="31"/>
                  <a:pt x="40" y="0"/>
                  <a:pt x="20"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7" name="Freeform 129"/>
          <p:cNvSpPr>
            <a:spLocks/>
          </p:cNvSpPr>
          <p:nvPr/>
        </p:nvSpPr>
        <p:spPr bwMode="auto">
          <a:xfrm>
            <a:off x="5798653" y="2256573"/>
            <a:ext cx="90735" cy="68449"/>
          </a:xfrm>
          <a:custGeom>
            <a:avLst/>
            <a:gdLst/>
            <a:ahLst/>
            <a:cxnLst>
              <a:cxn ang="0">
                <a:pos x="12" y="0"/>
              </a:cxn>
              <a:cxn ang="0">
                <a:pos x="12" y="18"/>
              </a:cxn>
              <a:cxn ang="0">
                <a:pos x="12" y="0"/>
              </a:cxn>
            </a:cxnLst>
            <a:rect l="0" t="0" r="r" b="b"/>
            <a:pathLst>
              <a:path w="24" h="18">
                <a:moveTo>
                  <a:pt x="12" y="0"/>
                </a:moveTo>
                <a:cubicBezTo>
                  <a:pt x="0" y="0"/>
                  <a:pt x="0" y="18"/>
                  <a:pt x="12" y="18"/>
                </a:cubicBezTo>
                <a:cubicBezTo>
                  <a:pt x="24" y="18"/>
                  <a:pt x="24" y="0"/>
                  <a:pt x="12"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8" name="Freeform 130"/>
          <p:cNvSpPr>
            <a:spLocks/>
          </p:cNvSpPr>
          <p:nvPr/>
        </p:nvSpPr>
        <p:spPr bwMode="auto">
          <a:xfrm>
            <a:off x="5784326" y="1903185"/>
            <a:ext cx="119388" cy="93919"/>
          </a:xfrm>
          <a:custGeom>
            <a:avLst/>
            <a:gdLst/>
            <a:ahLst/>
            <a:cxnLst>
              <a:cxn ang="0">
                <a:pos x="16" y="0"/>
              </a:cxn>
              <a:cxn ang="0">
                <a:pos x="16" y="25"/>
              </a:cxn>
              <a:cxn ang="0">
                <a:pos x="16" y="0"/>
              </a:cxn>
            </a:cxnLst>
            <a:rect l="0" t="0" r="r" b="b"/>
            <a:pathLst>
              <a:path w="32" h="25">
                <a:moveTo>
                  <a:pt x="16" y="0"/>
                </a:moveTo>
                <a:cubicBezTo>
                  <a:pt x="0" y="0"/>
                  <a:pt x="0" y="25"/>
                  <a:pt x="16" y="25"/>
                </a:cubicBezTo>
                <a:cubicBezTo>
                  <a:pt x="32" y="25"/>
                  <a:pt x="32" y="0"/>
                  <a:pt x="16"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9" name="Freeform 131"/>
          <p:cNvSpPr>
            <a:spLocks/>
          </p:cNvSpPr>
          <p:nvPr/>
        </p:nvSpPr>
        <p:spPr bwMode="auto">
          <a:xfrm>
            <a:off x="4727344" y="2328206"/>
            <a:ext cx="214899" cy="396368"/>
          </a:xfrm>
          <a:custGeom>
            <a:avLst/>
            <a:gdLst/>
            <a:ahLst/>
            <a:cxnLst>
              <a:cxn ang="0">
                <a:pos x="53" y="2"/>
              </a:cxn>
              <a:cxn ang="0">
                <a:pos x="45" y="4"/>
              </a:cxn>
              <a:cxn ang="0">
                <a:pos x="1" y="96"/>
              </a:cxn>
              <a:cxn ang="0">
                <a:pos x="4" y="104"/>
              </a:cxn>
              <a:cxn ang="0">
                <a:pos x="6" y="105"/>
              </a:cxn>
              <a:cxn ang="0">
                <a:pos x="12" y="101"/>
              </a:cxn>
              <a:cxn ang="0">
                <a:pos x="56" y="10"/>
              </a:cxn>
              <a:cxn ang="0">
                <a:pos x="53" y="2"/>
              </a:cxn>
            </a:cxnLst>
            <a:rect l="0" t="0" r="r" b="b"/>
            <a:pathLst>
              <a:path w="57" h="105">
                <a:moveTo>
                  <a:pt x="53" y="2"/>
                </a:moveTo>
                <a:cubicBezTo>
                  <a:pt x="50" y="0"/>
                  <a:pt x="47" y="1"/>
                  <a:pt x="45" y="4"/>
                </a:cubicBezTo>
                <a:cubicBezTo>
                  <a:pt x="1" y="96"/>
                  <a:pt x="1" y="96"/>
                  <a:pt x="1" y="96"/>
                </a:cubicBezTo>
                <a:cubicBezTo>
                  <a:pt x="0" y="99"/>
                  <a:pt x="1" y="103"/>
                  <a:pt x="4" y="104"/>
                </a:cubicBezTo>
                <a:cubicBezTo>
                  <a:pt x="5" y="105"/>
                  <a:pt x="6" y="105"/>
                  <a:pt x="6" y="105"/>
                </a:cubicBezTo>
                <a:cubicBezTo>
                  <a:pt x="9" y="105"/>
                  <a:pt x="11" y="104"/>
                  <a:pt x="12" y="101"/>
                </a:cubicBezTo>
                <a:cubicBezTo>
                  <a:pt x="56" y="10"/>
                  <a:pt x="56" y="10"/>
                  <a:pt x="56" y="10"/>
                </a:cubicBezTo>
                <a:cubicBezTo>
                  <a:pt x="57" y="7"/>
                  <a:pt x="56" y="3"/>
                  <a:pt x="53" y="2"/>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0" name="Freeform 132"/>
          <p:cNvSpPr>
            <a:spLocks noEditPoints="1"/>
          </p:cNvSpPr>
          <p:nvPr/>
        </p:nvSpPr>
        <p:spPr bwMode="auto">
          <a:xfrm>
            <a:off x="4875385" y="2528778"/>
            <a:ext cx="119388" cy="192613"/>
          </a:xfrm>
          <a:custGeom>
            <a:avLst/>
            <a:gdLst/>
            <a:ahLst/>
            <a:cxnLst>
              <a:cxn ang="0">
                <a:pos x="16" y="0"/>
              </a:cxn>
              <a:cxn ang="0">
                <a:pos x="0" y="16"/>
              </a:cxn>
              <a:cxn ang="0">
                <a:pos x="0" y="35"/>
              </a:cxn>
              <a:cxn ang="0">
                <a:pos x="16" y="51"/>
              </a:cxn>
              <a:cxn ang="0">
                <a:pos x="32" y="35"/>
              </a:cxn>
              <a:cxn ang="0">
                <a:pos x="32" y="16"/>
              </a:cxn>
              <a:cxn ang="0">
                <a:pos x="16" y="0"/>
              </a:cxn>
              <a:cxn ang="0">
                <a:pos x="20" y="35"/>
              </a:cxn>
              <a:cxn ang="0">
                <a:pos x="16" y="39"/>
              </a:cxn>
              <a:cxn ang="0">
                <a:pos x="12" y="35"/>
              </a:cxn>
              <a:cxn ang="0">
                <a:pos x="12" y="16"/>
              </a:cxn>
              <a:cxn ang="0">
                <a:pos x="16" y="12"/>
              </a:cxn>
              <a:cxn ang="0">
                <a:pos x="20" y="16"/>
              </a:cxn>
              <a:cxn ang="0">
                <a:pos x="20" y="35"/>
              </a:cxn>
            </a:cxnLst>
            <a:rect l="0" t="0" r="r" b="b"/>
            <a:pathLst>
              <a:path w="32" h="51">
                <a:moveTo>
                  <a:pt x="16" y="0"/>
                </a:moveTo>
                <a:cubicBezTo>
                  <a:pt x="7" y="0"/>
                  <a:pt x="0" y="7"/>
                  <a:pt x="0" y="16"/>
                </a:cubicBezTo>
                <a:cubicBezTo>
                  <a:pt x="0" y="35"/>
                  <a:pt x="0" y="35"/>
                  <a:pt x="0" y="35"/>
                </a:cubicBezTo>
                <a:cubicBezTo>
                  <a:pt x="0" y="44"/>
                  <a:pt x="7" y="51"/>
                  <a:pt x="16" y="51"/>
                </a:cubicBezTo>
                <a:cubicBezTo>
                  <a:pt x="25" y="51"/>
                  <a:pt x="32" y="44"/>
                  <a:pt x="32" y="35"/>
                </a:cubicBezTo>
                <a:cubicBezTo>
                  <a:pt x="32" y="16"/>
                  <a:pt x="32" y="16"/>
                  <a:pt x="32" y="16"/>
                </a:cubicBezTo>
                <a:cubicBezTo>
                  <a:pt x="32" y="7"/>
                  <a:pt x="25" y="0"/>
                  <a:pt x="16" y="0"/>
                </a:cubicBezTo>
                <a:close/>
                <a:moveTo>
                  <a:pt x="20" y="35"/>
                </a:moveTo>
                <a:cubicBezTo>
                  <a:pt x="20" y="38"/>
                  <a:pt x="18" y="39"/>
                  <a:pt x="16" y="39"/>
                </a:cubicBezTo>
                <a:cubicBezTo>
                  <a:pt x="14" y="39"/>
                  <a:pt x="12" y="38"/>
                  <a:pt x="12" y="35"/>
                </a:cubicBezTo>
                <a:cubicBezTo>
                  <a:pt x="12" y="16"/>
                  <a:pt x="12" y="16"/>
                  <a:pt x="12" y="16"/>
                </a:cubicBezTo>
                <a:cubicBezTo>
                  <a:pt x="12" y="14"/>
                  <a:pt x="14" y="12"/>
                  <a:pt x="16" y="12"/>
                </a:cubicBezTo>
                <a:cubicBezTo>
                  <a:pt x="18" y="12"/>
                  <a:pt x="20" y="14"/>
                  <a:pt x="20" y="16"/>
                </a:cubicBezTo>
                <a:lnTo>
                  <a:pt x="20" y="35"/>
                </a:ln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1" name="Freeform 133"/>
          <p:cNvSpPr>
            <a:spLocks noEditPoints="1"/>
          </p:cNvSpPr>
          <p:nvPr/>
        </p:nvSpPr>
        <p:spPr bwMode="auto">
          <a:xfrm>
            <a:off x="4682772" y="2332982"/>
            <a:ext cx="120980" cy="191021"/>
          </a:xfrm>
          <a:custGeom>
            <a:avLst/>
            <a:gdLst/>
            <a:ahLst/>
            <a:cxnLst>
              <a:cxn ang="0">
                <a:pos x="32" y="35"/>
              </a:cxn>
              <a:cxn ang="0">
                <a:pos x="32" y="16"/>
              </a:cxn>
              <a:cxn ang="0">
                <a:pos x="16" y="0"/>
              </a:cxn>
              <a:cxn ang="0">
                <a:pos x="0" y="16"/>
              </a:cxn>
              <a:cxn ang="0">
                <a:pos x="0" y="35"/>
              </a:cxn>
              <a:cxn ang="0">
                <a:pos x="16" y="51"/>
              </a:cxn>
              <a:cxn ang="0">
                <a:pos x="32" y="35"/>
              </a:cxn>
              <a:cxn ang="0">
                <a:pos x="12" y="35"/>
              </a:cxn>
              <a:cxn ang="0">
                <a:pos x="12" y="16"/>
              </a:cxn>
              <a:cxn ang="0">
                <a:pos x="16" y="12"/>
              </a:cxn>
              <a:cxn ang="0">
                <a:pos x="20" y="16"/>
              </a:cxn>
              <a:cxn ang="0">
                <a:pos x="20" y="35"/>
              </a:cxn>
              <a:cxn ang="0">
                <a:pos x="16" y="39"/>
              </a:cxn>
              <a:cxn ang="0">
                <a:pos x="12" y="35"/>
              </a:cxn>
            </a:cxnLst>
            <a:rect l="0" t="0" r="r" b="b"/>
            <a:pathLst>
              <a:path w="32" h="51">
                <a:moveTo>
                  <a:pt x="32" y="35"/>
                </a:moveTo>
                <a:cubicBezTo>
                  <a:pt x="32" y="16"/>
                  <a:pt x="32" y="16"/>
                  <a:pt x="32" y="16"/>
                </a:cubicBezTo>
                <a:cubicBezTo>
                  <a:pt x="32" y="7"/>
                  <a:pt x="25" y="0"/>
                  <a:pt x="16" y="0"/>
                </a:cubicBezTo>
                <a:cubicBezTo>
                  <a:pt x="7" y="0"/>
                  <a:pt x="0" y="7"/>
                  <a:pt x="0" y="16"/>
                </a:cubicBezTo>
                <a:cubicBezTo>
                  <a:pt x="0" y="35"/>
                  <a:pt x="0" y="35"/>
                  <a:pt x="0" y="35"/>
                </a:cubicBezTo>
                <a:cubicBezTo>
                  <a:pt x="0" y="44"/>
                  <a:pt x="7" y="51"/>
                  <a:pt x="16" y="51"/>
                </a:cubicBezTo>
                <a:cubicBezTo>
                  <a:pt x="25" y="51"/>
                  <a:pt x="32" y="44"/>
                  <a:pt x="32" y="35"/>
                </a:cubicBezTo>
                <a:close/>
                <a:moveTo>
                  <a:pt x="12" y="35"/>
                </a:moveTo>
                <a:cubicBezTo>
                  <a:pt x="12" y="16"/>
                  <a:pt x="12" y="16"/>
                  <a:pt x="12" y="16"/>
                </a:cubicBezTo>
                <a:cubicBezTo>
                  <a:pt x="12" y="13"/>
                  <a:pt x="14" y="12"/>
                  <a:pt x="16" y="12"/>
                </a:cubicBezTo>
                <a:cubicBezTo>
                  <a:pt x="18" y="12"/>
                  <a:pt x="20" y="13"/>
                  <a:pt x="20" y="16"/>
                </a:cubicBezTo>
                <a:cubicBezTo>
                  <a:pt x="20" y="35"/>
                  <a:pt x="20" y="35"/>
                  <a:pt x="20" y="35"/>
                </a:cubicBezTo>
                <a:cubicBezTo>
                  <a:pt x="20" y="37"/>
                  <a:pt x="18" y="39"/>
                  <a:pt x="16" y="39"/>
                </a:cubicBezTo>
                <a:cubicBezTo>
                  <a:pt x="14" y="39"/>
                  <a:pt x="12" y="37"/>
                  <a:pt x="12" y="35"/>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2" name="Freeform 134"/>
          <p:cNvSpPr>
            <a:spLocks/>
          </p:cNvSpPr>
          <p:nvPr/>
        </p:nvSpPr>
        <p:spPr bwMode="auto">
          <a:xfrm>
            <a:off x="3727667" y="3429760"/>
            <a:ext cx="588981" cy="278572"/>
          </a:xfrm>
          <a:custGeom>
            <a:avLst/>
            <a:gdLst/>
            <a:ahLst/>
            <a:cxnLst>
              <a:cxn ang="0">
                <a:pos x="139" y="26"/>
              </a:cxn>
              <a:cxn ang="0">
                <a:pos x="126" y="15"/>
              </a:cxn>
              <a:cxn ang="0">
                <a:pos x="56" y="15"/>
              </a:cxn>
              <a:cxn ang="0">
                <a:pos x="27" y="53"/>
              </a:cxn>
              <a:cxn ang="0">
                <a:pos x="17" y="74"/>
              </a:cxn>
              <a:cxn ang="0">
                <a:pos x="17" y="48"/>
              </a:cxn>
              <a:cxn ang="0">
                <a:pos x="21" y="48"/>
              </a:cxn>
              <a:cxn ang="0">
                <a:pos x="52" y="8"/>
              </a:cxn>
              <a:cxn ang="0">
                <a:pos x="127" y="8"/>
              </a:cxn>
              <a:cxn ang="0">
                <a:pos x="139" y="0"/>
              </a:cxn>
              <a:cxn ang="0">
                <a:pos x="139" y="26"/>
              </a:cxn>
            </a:cxnLst>
            <a:rect l="0" t="0" r="r" b="b"/>
            <a:pathLst>
              <a:path w="156" h="74">
                <a:moveTo>
                  <a:pt x="139" y="26"/>
                </a:moveTo>
                <a:cubicBezTo>
                  <a:pt x="131" y="26"/>
                  <a:pt x="127" y="21"/>
                  <a:pt x="126" y="15"/>
                </a:cubicBezTo>
                <a:cubicBezTo>
                  <a:pt x="56" y="15"/>
                  <a:pt x="56" y="15"/>
                  <a:pt x="56" y="15"/>
                </a:cubicBezTo>
                <a:cubicBezTo>
                  <a:pt x="27" y="53"/>
                  <a:pt x="27" y="53"/>
                  <a:pt x="27" y="53"/>
                </a:cubicBezTo>
                <a:cubicBezTo>
                  <a:pt x="32" y="61"/>
                  <a:pt x="29" y="74"/>
                  <a:pt x="17" y="74"/>
                </a:cubicBezTo>
                <a:cubicBezTo>
                  <a:pt x="0" y="74"/>
                  <a:pt x="0" y="48"/>
                  <a:pt x="17" y="48"/>
                </a:cubicBezTo>
                <a:cubicBezTo>
                  <a:pt x="18" y="48"/>
                  <a:pt x="20" y="48"/>
                  <a:pt x="21" y="48"/>
                </a:cubicBezTo>
                <a:cubicBezTo>
                  <a:pt x="52" y="8"/>
                  <a:pt x="52" y="8"/>
                  <a:pt x="52" y="8"/>
                </a:cubicBezTo>
                <a:cubicBezTo>
                  <a:pt x="127" y="8"/>
                  <a:pt x="127" y="8"/>
                  <a:pt x="127" y="8"/>
                </a:cubicBezTo>
                <a:cubicBezTo>
                  <a:pt x="129" y="3"/>
                  <a:pt x="133" y="0"/>
                  <a:pt x="139" y="0"/>
                </a:cubicBezTo>
                <a:cubicBezTo>
                  <a:pt x="156" y="0"/>
                  <a:pt x="156" y="26"/>
                  <a:pt x="139" y="26"/>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3" name="Freeform 135"/>
          <p:cNvSpPr>
            <a:spLocks noEditPoints="1"/>
          </p:cNvSpPr>
          <p:nvPr/>
        </p:nvSpPr>
        <p:spPr bwMode="auto">
          <a:xfrm>
            <a:off x="3652851" y="1091346"/>
            <a:ext cx="211715" cy="192613"/>
          </a:xfrm>
          <a:custGeom>
            <a:avLst/>
            <a:gdLst/>
            <a:ahLst/>
            <a:cxnLst>
              <a:cxn ang="0">
                <a:pos x="43" y="0"/>
              </a:cxn>
              <a:cxn ang="0">
                <a:pos x="35" y="0"/>
              </a:cxn>
              <a:cxn ang="0">
                <a:pos x="13" y="0"/>
              </a:cxn>
              <a:cxn ang="0">
                <a:pos x="0" y="13"/>
              </a:cxn>
              <a:cxn ang="0">
                <a:pos x="0" y="15"/>
              </a:cxn>
              <a:cxn ang="0">
                <a:pos x="0" y="25"/>
              </a:cxn>
              <a:cxn ang="0">
                <a:pos x="13" y="38"/>
              </a:cxn>
              <a:cxn ang="0">
                <a:pos x="24" y="38"/>
              </a:cxn>
              <a:cxn ang="0">
                <a:pos x="46" y="51"/>
              </a:cxn>
              <a:cxn ang="0">
                <a:pos x="42" y="38"/>
              </a:cxn>
              <a:cxn ang="0">
                <a:pos x="43" y="38"/>
              </a:cxn>
              <a:cxn ang="0">
                <a:pos x="56" y="25"/>
              </a:cxn>
              <a:cxn ang="0">
                <a:pos x="56" y="13"/>
              </a:cxn>
              <a:cxn ang="0">
                <a:pos x="43" y="0"/>
              </a:cxn>
              <a:cxn ang="0">
                <a:pos x="14" y="23"/>
              </a:cxn>
              <a:cxn ang="0">
                <a:pos x="11" y="19"/>
              </a:cxn>
              <a:cxn ang="0">
                <a:pos x="14" y="16"/>
              </a:cxn>
              <a:cxn ang="0">
                <a:pos x="17" y="19"/>
              </a:cxn>
              <a:cxn ang="0">
                <a:pos x="14" y="23"/>
              </a:cxn>
              <a:cxn ang="0">
                <a:pos x="23" y="23"/>
              </a:cxn>
              <a:cxn ang="0">
                <a:pos x="20" y="19"/>
              </a:cxn>
              <a:cxn ang="0">
                <a:pos x="23" y="16"/>
              </a:cxn>
              <a:cxn ang="0">
                <a:pos x="26" y="19"/>
              </a:cxn>
              <a:cxn ang="0">
                <a:pos x="23" y="23"/>
              </a:cxn>
              <a:cxn ang="0">
                <a:pos x="33" y="23"/>
              </a:cxn>
              <a:cxn ang="0">
                <a:pos x="29" y="19"/>
              </a:cxn>
              <a:cxn ang="0">
                <a:pos x="33" y="16"/>
              </a:cxn>
              <a:cxn ang="0">
                <a:pos x="36" y="19"/>
              </a:cxn>
              <a:cxn ang="0">
                <a:pos x="33" y="23"/>
              </a:cxn>
              <a:cxn ang="0">
                <a:pos x="41" y="23"/>
              </a:cxn>
              <a:cxn ang="0">
                <a:pos x="38" y="19"/>
              </a:cxn>
              <a:cxn ang="0">
                <a:pos x="41" y="16"/>
              </a:cxn>
              <a:cxn ang="0">
                <a:pos x="45" y="19"/>
              </a:cxn>
              <a:cxn ang="0">
                <a:pos x="41" y="23"/>
              </a:cxn>
            </a:cxnLst>
            <a:rect l="0" t="0" r="r" b="b"/>
            <a:pathLst>
              <a:path w="56" h="51">
                <a:moveTo>
                  <a:pt x="43" y="0"/>
                </a:moveTo>
                <a:cubicBezTo>
                  <a:pt x="35" y="0"/>
                  <a:pt x="35" y="0"/>
                  <a:pt x="35" y="0"/>
                </a:cubicBezTo>
                <a:cubicBezTo>
                  <a:pt x="13" y="0"/>
                  <a:pt x="13" y="0"/>
                  <a:pt x="13" y="0"/>
                </a:cubicBezTo>
                <a:cubicBezTo>
                  <a:pt x="6" y="0"/>
                  <a:pt x="0" y="6"/>
                  <a:pt x="0" y="13"/>
                </a:cubicBezTo>
                <a:cubicBezTo>
                  <a:pt x="0" y="15"/>
                  <a:pt x="0" y="15"/>
                  <a:pt x="0" y="15"/>
                </a:cubicBezTo>
                <a:cubicBezTo>
                  <a:pt x="0" y="25"/>
                  <a:pt x="0" y="25"/>
                  <a:pt x="0" y="25"/>
                </a:cubicBezTo>
                <a:cubicBezTo>
                  <a:pt x="0" y="33"/>
                  <a:pt x="6" y="38"/>
                  <a:pt x="13" y="38"/>
                </a:cubicBezTo>
                <a:cubicBezTo>
                  <a:pt x="24" y="38"/>
                  <a:pt x="24" y="38"/>
                  <a:pt x="24" y="38"/>
                </a:cubicBezTo>
                <a:cubicBezTo>
                  <a:pt x="46" y="51"/>
                  <a:pt x="46" y="51"/>
                  <a:pt x="46" y="51"/>
                </a:cubicBezTo>
                <a:cubicBezTo>
                  <a:pt x="42" y="38"/>
                  <a:pt x="42" y="38"/>
                  <a:pt x="42" y="38"/>
                </a:cubicBezTo>
                <a:cubicBezTo>
                  <a:pt x="43" y="38"/>
                  <a:pt x="43" y="38"/>
                  <a:pt x="43" y="38"/>
                </a:cubicBezTo>
                <a:cubicBezTo>
                  <a:pt x="50" y="38"/>
                  <a:pt x="56" y="33"/>
                  <a:pt x="56" y="25"/>
                </a:cubicBezTo>
                <a:cubicBezTo>
                  <a:pt x="56" y="13"/>
                  <a:pt x="56" y="13"/>
                  <a:pt x="56" y="13"/>
                </a:cubicBezTo>
                <a:cubicBezTo>
                  <a:pt x="56" y="6"/>
                  <a:pt x="50" y="0"/>
                  <a:pt x="43" y="0"/>
                </a:cubicBezTo>
                <a:close/>
                <a:moveTo>
                  <a:pt x="14" y="23"/>
                </a:moveTo>
                <a:cubicBezTo>
                  <a:pt x="12" y="23"/>
                  <a:pt x="11" y="21"/>
                  <a:pt x="11" y="19"/>
                </a:cubicBezTo>
                <a:cubicBezTo>
                  <a:pt x="11" y="18"/>
                  <a:pt x="12" y="16"/>
                  <a:pt x="14" y="16"/>
                </a:cubicBezTo>
                <a:cubicBezTo>
                  <a:pt x="16" y="16"/>
                  <a:pt x="17" y="18"/>
                  <a:pt x="17" y="19"/>
                </a:cubicBezTo>
                <a:cubicBezTo>
                  <a:pt x="17" y="21"/>
                  <a:pt x="16" y="23"/>
                  <a:pt x="14" y="23"/>
                </a:cubicBezTo>
                <a:close/>
                <a:moveTo>
                  <a:pt x="23" y="23"/>
                </a:moveTo>
                <a:cubicBezTo>
                  <a:pt x="21" y="23"/>
                  <a:pt x="20" y="21"/>
                  <a:pt x="20" y="19"/>
                </a:cubicBezTo>
                <a:cubicBezTo>
                  <a:pt x="20" y="18"/>
                  <a:pt x="21" y="16"/>
                  <a:pt x="23" y="16"/>
                </a:cubicBezTo>
                <a:cubicBezTo>
                  <a:pt x="25" y="16"/>
                  <a:pt x="26" y="18"/>
                  <a:pt x="26" y="19"/>
                </a:cubicBezTo>
                <a:cubicBezTo>
                  <a:pt x="26" y="21"/>
                  <a:pt x="25" y="23"/>
                  <a:pt x="23" y="23"/>
                </a:cubicBezTo>
                <a:close/>
                <a:moveTo>
                  <a:pt x="33" y="23"/>
                </a:moveTo>
                <a:cubicBezTo>
                  <a:pt x="31" y="23"/>
                  <a:pt x="29" y="21"/>
                  <a:pt x="29" y="19"/>
                </a:cubicBezTo>
                <a:cubicBezTo>
                  <a:pt x="29" y="18"/>
                  <a:pt x="31" y="16"/>
                  <a:pt x="33" y="16"/>
                </a:cubicBezTo>
                <a:cubicBezTo>
                  <a:pt x="34" y="16"/>
                  <a:pt x="36" y="18"/>
                  <a:pt x="36" y="19"/>
                </a:cubicBezTo>
                <a:cubicBezTo>
                  <a:pt x="36" y="21"/>
                  <a:pt x="34" y="23"/>
                  <a:pt x="33" y="23"/>
                </a:cubicBezTo>
                <a:close/>
                <a:moveTo>
                  <a:pt x="41" y="23"/>
                </a:moveTo>
                <a:cubicBezTo>
                  <a:pt x="40" y="23"/>
                  <a:pt x="38" y="21"/>
                  <a:pt x="38" y="19"/>
                </a:cubicBezTo>
                <a:cubicBezTo>
                  <a:pt x="38" y="18"/>
                  <a:pt x="40" y="16"/>
                  <a:pt x="41" y="16"/>
                </a:cubicBezTo>
                <a:cubicBezTo>
                  <a:pt x="43" y="16"/>
                  <a:pt x="45" y="18"/>
                  <a:pt x="45" y="19"/>
                </a:cubicBezTo>
                <a:cubicBezTo>
                  <a:pt x="45" y="21"/>
                  <a:pt x="43" y="23"/>
                  <a:pt x="41" y="23"/>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4" name="Freeform 136"/>
          <p:cNvSpPr>
            <a:spLocks/>
          </p:cNvSpPr>
          <p:nvPr/>
        </p:nvSpPr>
        <p:spPr bwMode="auto">
          <a:xfrm>
            <a:off x="4595221" y="2102165"/>
            <a:ext cx="388409" cy="189429"/>
          </a:xfrm>
          <a:custGeom>
            <a:avLst/>
            <a:gdLst/>
            <a:ahLst/>
            <a:cxnLst>
              <a:cxn ang="0">
                <a:pos x="92" y="32"/>
              </a:cxn>
              <a:cxn ang="0">
                <a:pos x="84" y="39"/>
              </a:cxn>
              <a:cxn ang="0">
                <a:pos x="37" y="39"/>
              </a:cxn>
              <a:cxn ang="0">
                <a:pos x="18" y="14"/>
              </a:cxn>
              <a:cxn ang="0">
                <a:pos x="11" y="0"/>
              </a:cxn>
              <a:cxn ang="0">
                <a:pos x="11" y="18"/>
              </a:cxn>
              <a:cxn ang="0">
                <a:pos x="14" y="18"/>
              </a:cxn>
              <a:cxn ang="0">
                <a:pos x="34" y="45"/>
              </a:cxn>
              <a:cxn ang="0">
                <a:pos x="84" y="45"/>
              </a:cxn>
              <a:cxn ang="0">
                <a:pos x="92" y="50"/>
              </a:cxn>
              <a:cxn ang="0">
                <a:pos x="92" y="32"/>
              </a:cxn>
            </a:cxnLst>
            <a:rect l="0" t="0" r="r" b="b"/>
            <a:pathLst>
              <a:path w="103" h="50">
                <a:moveTo>
                  <a:pt x="92" y="32"/>
                </a:moveTo>
                <a:cubicBezTo>
                  <a:pt x="87" y="32"/>
                  <a:pt x="84" y="35"/>
                  <a:pt x="84" y="39"/>
                </a:cubicBezTo>
                <a:cubicBezTo>
                  <a:pt x="37" y="39"/>
                  <a:pt x="37" y="39"/>
                  <a:pt x="37" y="39"/>
                </a:cubicBezTo>
                <a:cubicBezTo>
                  <a:pt x="18" y="14"/>
                  <a:pt x="18" y="14"/>
                  <a:pt x="18" y="14"/>
                </a:cubicBezTo>
                <a:cubicBezTo>
                  <a:pt x="21" y="9"/>
                  <a:pt x="19" y="0"/>
                  <a:pt x="11" y="0"/>
                </a:cubicBezTo>
                <a:cubicBezTo>
                  <a:pt x="0" y="0"/>
                  <a:pt x="0" y="18"/>
                  <a:pt x="11" y="18"/>
                </a:cubicBezTo>
                <a:cubicBezTo>
                  <a:pt x="12" y="18"/>
                  <a:pt x="13" y="18"/>
                  <a:pt x="14" y="18"/>
                </a:cubicBezTo>
                <a:cubicBezTo>
                  <a:pt x="34" y="45"/>
                  <a:pt x="34" y="45"/>
                  <a:pt x="34" y="45"/>
                </a:cubicBezTo>
                <a:cubicBezTo>
                  <a:pt x="84" y="45"/>
                  <a:pt x="84" y="45"/>
                  <a:pt x="84" y="45"/>
                </a:cubicBezTo>
                <a:cubicBezTo>
                  <a:pt x="86" y="47"/>
                  <a:pt x="88" y="50"/>
                  <a:pt x="92" y="50"/>
                </a:cubicBezTo>
                <a:cubicBezTo>
                  <a:pt x="103" y="50"/>
                  <a:pt x="103" y="32"/>
                  <a:pt x="92" y="32"/>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5" name="Oval 137"/>
          <p:cNvSpPr>
            <a:spLocks noChangeArrowheads="1"/>
          </p:cNvSpPr>
          <p:nvPr/>
        </p:nvSpPr>
        <p:spPr bwMode="auto">
          <a:xfrm>
            <a:off x="3509585" y="1178897"/>
            <a:ext cx="63674" cy="63674"/>
          </a:xfrm>
          <a:prstGeom prst="ellipse">
            <a:avLst/>
          </a:pr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6" name="Oval 138"/>
          <p:cNvSpPr>
            <a:spLocks noChangeArrowheads="1"/>
          </p:cNvSpPr>
          <p:nvPr/>
        </p:nvSpPr>
        <p:spPr bwMode="auto">
          <a:xfrm>
            <a:off x="3476156" y="1303061"/>
            <a:ext cx="74817" cy="74817"/>
          </a:xfrm>
          <a:prstGeom prst="ellipse">
            <a:avLst/>
          </a:pr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7" name="Oval 139"/>
          <p:cNvSpPr>
            <a:spLocks noChangeArrowheads="1"/>
          </p:cNvSpPr>
          <p:nvPr/>
        </p:nvSpPr>
        <p:spPr bwMode="auto">
          <a:xfrm>
            <a:off x="4297546" y="1454285"/>
            <a:ext cx="79592" cy="74817"/>
          </a:xfrm>
          <a:prstGeom prst="ellipse">
            <a:avLst/>
          </a:pr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8" name="Freeform 140"/>
          <p:cNvSpPr>
            <a:spLocks/>
          </p:cNvSpPr>
          <p:nvPr/>
        </p:nvSpPr>
        <p:spPr bwMode="auto">
          <a:xfrm>
            <a:off x="2947665" y="1151836"/>
            <a:ext cx="79592" cy="60490"/>
          </a:xfrm>
          <a:custGeom>
            <a:avLst/>
            <a:gdLst/>
            <a:ahLst/>
            <a:cxnLst>
              <a:cxn ang="0">
                <a:pos x="11" y="0"/>
              </a:cxn>
              <a:cxn ang="0">
                <a:pos x="11" y="16"/>
              </a:cxn>
              <a:cxn ang="0">
                <a:pos x="11" y="0"/>
              </a:cxn>
            </a:cxnLst>
            <a:rect l="0" t="0" r="r" b="b"/>
            <a:pathLst>
              <a:path w="21" h="16">
                <a:moveTo>
                  <a:pt x="11" y="0"/>
                </a:moveTo>
                <a:cubicBezTo>
                  <a:pt x="0" y="0"/>
                  <a:pt x="0" y="16"/>
                  <a:pt x="11" y="16"/>
                </a:cubicBezTo>
                <a:cubicBezTo>
                  <a:pt x="21" y="16"/>
                  <a:pt x="21" y="0"/>
                  <a:pt x="11"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9" name="Freeform 141"/>
          <p:cNvSpPr>
            <a:spLocks/>
          </p:cNvSpPr>
          <p:nvPr/>
        </p:nvSpPr>
        <p:spPr bwMode="auto">
          <a:xfrm>
            <a:off x="3170523" y="1061101"/>
            <a:ext cx="79592" cy="60490"/>
          </a:xfrm>
          <a:custGeom>
            <a:avLst/>
            <a:gdLst/>
            <a:ahLst/>
            <a:cxnLst>
              <a:cxn ang="0">
                <a:pos x="10" y="0"/>
              </a:cxn>
              <a:cxn ang="0">
                <a:pos x="10" y="16"/>
              </a:cxn>
              <a:cxn ang="0">
                <a:pos x="10" y="0"/>
              </a:cxn>
            </a:cxnLst>
            <a:rect l="0" t="0" r="r" b="b"/>
            <a:pathLst>
              <a:path w="21" h="16">
                <a:moveTo>
                  <a:pt x="10" y="0"/>
                </a:moveTo>
                <a:cubicBezTo>
                  <a:pt x="0" y="0"/>
                  <a:pt x="0" y="16"/>
                  <a:pt x="10" y="16"/>
                </a:cubicBezTo>
                <a:cubicBezTo>
                  <a:pt x="21" y="16"/>
                  <a:pt x="21" y="0"/>
                  <a:pt x="10"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0" name="Freeform 142"/>
          <p:cNvSpPr>
            <a:spLocks/>
          </p:cNvSpPr>
          <p:nvPr/>
        </p:nvSpPr>
        <p:spPr bwMode="auto">
          <a:xfrm>
            <a:off x="3316972" y="903508"/>
            <a:ext cx="79592" cy="60490"/>
          </a:xfrm>
          <a:custGeom>
            <a:avLst/>
            <a:gdLst/>
            <a:ahLst/>
            <a:cxnLst>
              <a:cxn ang="0">
                <a:pos x="10" y="0"/>
              </a:cxn>
              <a:cxn ang="0">
                <a:pos x="10" y="16"/>
              </a:cxn>
              <a:cxn ang="0">
                <a:pos x="10" y="0"/>
              </a:cxn>
            </a:cxnLst>
            <a:rect l="0" t="0" r="r" b="b"/>
            <a:pathLst>
              <a:path w="21" h="16">
                <a:moveTo>
                  <a:pt x="10" y="0"/>
                </a:moveTo>
                <a:cubicBezTo>
                  <a:pt x="0" y="0"/>
                  <a:pt x="0" y="16"/>
                  <a:pt x="10" y="16"/>
                </a:cubicBezTo>
                <a:cubicBezTo>
                  <a:pt x="21" y="16"/>
                  <a:pt x="21" y="0"/>
                  <a:pt x="10"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1" name="Freeform 143"/>
          <p:cNvSpPr>
            <a:spLocks/>
          </p:cNvSpPr>
          <p:nvPr/>
        </p:nvSpPr>
        <p:spPr bwMode="auto">
          <a:xfrm>
            <a:off x="3512769" y="782529"/>
            <a:ext cx="84368" cy="60490"/>
          </a:xfrm>
          <a:custGeom>
            <a:avLst/>
            <a:gdLst/>
            <a:ahLst/>
            <a:cxnLst>
              <a:cxn ang="0">
                <a:pos x="11" y="0"/>
              </a:cxn>
              <a:cxn ang="0">
                <a:pos x="11" y="16"/>
              </a:cxn>
              <a:cxn ang="0">
                <a:pos x="11" y="0"/>
              </a:cxn>
            </a:cxnLst>
            <a:rect l="0" t="0" r="r" b="b"/>
            <a:pathLst>
              <a:path w="22" h="16">
                <a:moveTo>
                  <a:pt x="11" y="0"/>
                </a:moveTo>
                <a:cubicBezTo>
                  <a:pt x="0" y="0"/>
                  <a:pt x="0" y="16"/>
                  <a:pt x="11" y="16"/>
                </a:cubicBezTo>
                <a:cubicBezTo>
                  <a:pt x="22" y="16"/>
                  <a:pt x="22" y="0"/>
                  <a:pt x="11"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2" name="Freeform 144"/>
          <p:cNvSpPr>
            <a:spLocks/>
          </p:cNvSpPr>
          <p:nvPr/>
        </p:nvSpPr>
        <p:spPr bwMode="auto">
          <a:xfrm>
            <a:off x="3649667" y="694977"/>
            <a:ext cx="82776" cy="60490"/>
          </a:xfrm>
          <a:custGeom>
            <a:avLst/>
            <a:gdLst/>
            <a:ahLst/>
            <a:cxnLst>
              <a:cxn ang="0">
                <a:pos x="11" y="0"/>
              </a:cxn>
              <a:cxn ang="0">
                <a:pos x="11" y="16"/>
              </a:cxn>
              <a:cxn ang="0">
                <a:pos x="11" y="0"/>
              </a:cxn>
            </a:cxnLst>
            <a:rect l="0" t="0" r="r" b="b"/>
            <a:pathLst>
              <a:path w="22" h="16">
                <a:moveTo>
                  <a:pt x="11" y="0"/>
                </a:moveTo>
                <a:cubicBezTo>
                  <a:pt x="0" y="0"/>
                  <a:pt x="0" y="16"/>
                  <a:pt x="11" y="16"/>
                </a:cubicBezTo>
                <a:cubicBezTo>
                  <a:pt x="22" y="16"/>
                  <a:pt x="22" y="0"/>
                  <a:pt x="11"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3" name="Freeform 145"/>
          <p:cNvSpPr>
            <a:spLocks/>
          </p:cNvSpPr>
          <p:nvPr/>
        </p:nvSpPr>
        <p:spPr bwMode="auto">
          <a:xfrm>
            <a:off x="3592361" y="782529"/>
            <a:ext cx="120980" cy="90735"/>
          </a:xfrm>
          <a:custGeom>
            <a:avLst/>
            <a:gdLst/>
            <a:ahLst/>
            <a:cxnLst>
              <a:cxn ang="0">
                <a:pos x="16" y="0"/>
              </a:cxn>
              <a:cxn ang="0">
                <a:pos x="16" y="24"/>
              </a:cxn>
              <a:cxn ang="0">
                <a:pos x="16" y="0"/>
              </a:cxn>
            </a:cxnLst>
            <a:rect l="0" t="0" r="r" b="b"/>
            <a:pathLst>
              <a:path w="32" h="24">
                <a:moveTo>
                  <a:pt x="16" y="0"/>
                </a:moveTo>
                <a:cubicBezTo>
                  <a:pt x="0" y="0"/>
                  <a:pt x="0" y="24"/>
                  <a:pt x="16" y="24"/>
                </a:cubicBezTo>
                <a:cubicBezTo>
                  <a:pt x="32" y="24"/>
                  <a:pt x="32" y="0"/>
                  <a:pt x="16"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4" name="Freeform 146"/>
          <p:cNvSpPr>
            <a:spLocks/>
          </p:cNvSpPr>
          <p:nvPr/>
        </p:nvSpPr>
        <p:spPr bwMode="auto">
          <a:xfrm>
            <a:off x="3377462" y="785712"/>
            <a:ext cx="120980" cy="90735"/>
          </a:xfrm>
          <a:custGeom>
            <a:avLst/>
            <a:gdLst/>
            <a:ahLst/>
            <a:cxnLst>
              <a:cxn ang="0">
                <a:pos x="16" y="0"/>
              </a:cxn>
              <a:cxn ang="0">
                <a:pos x="16" y="24"/>
              </a:cxn>
              <a:cxn ang="0">
                <a:pos x="16" y="0"/>
              </a:cxn>
            </a:cxnLst>
            <a:rect l="0" t="0" r="r" b="b"/>
            <a:pathLst>
              <a:path w="32" h="24">
                <a:moveTo>
                  <a:pt x="16" y="0"/>
                </a:moveTo>
                <a:cubicBezTo>
                  <a:pt x="0" y="0"/>
                  <a:pt x="0" y="24"/>
                  <a:pt x="16" y="24"/>
                </a:cubicBezTo>
                <a:cubicBezTo>
                  <a:pt x="32" y="24"/>
                  <a:pt x="32" y="0"/>
                  <a:pt x="16"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5" name="Freeform 147"/>
          <p:cNvSpPr>
            <a:spLocks/>
          </p:cNvSpPr>
          <p:nvPr/>
        </p:nvSpPr>
        <p:spPr bwMode="auto">
          <a:xfrm>
            <a:off x="3178482" y="925794"/>
            <a:ext cx="116204" cy="90735"/>
          </a:xfrm>
          <a:custGeom>
            <a:avLst/>
            <a:gdLst/>
            <a:ahLst/>
            <a:cxnLst>
              <a:cxn ang="0">
                <a:pos x="16" y="0"/>
              </a:cxn>
              <a:cxn ang="0">
                <a:pos x="16" y="24"/>
              </a:cxn>
              <a:cxn ang="0">
                <a:pos x="16" y="0"/>
              </a:cxn>
            </a:cxnLst>
            <a:rect l="0" t="0" r="r" b="b"/>
            <a:pathLst>
              <a:path w="31" h="24">
                <a:moveTo>
                  <a:pt x="16" y="0"/>
                </a:moveTo>
                <a:cubicBezTo>
                  <a:pt x="0" y="0"/>
                  <a:pt x="0" y="24"/>
                  <a:pt x="16" y="24"/>
                </a:cubicBezTo>
                <a:cubicBezTo>
                  <a:pt x="31" y="24"/>
                  <a:pt x="31" y="0"/>
                  <a:pt x="16"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6" name="Freeform 148"/>
          <p:cNvSpPr>
            <a:spLocks/>
          </p:cNvSpPr>
          <p:nvPr/>
        </p:nvSpPr>
        <p:spPr bwMode="auto">
          <a:xfrm>
            <a:off x="3016114" y="1170938"/>
            <a:ext cx="119388" cy="90735"/>
          </a:xfrm>
          <a:custGeom>
            <a:avLst/>
            <a:gdLst/>
            <a:ahLst/>
            <a:cxnLst>
              <a:cxn ang="0">
                <a:pos x="16" y="0"/>
              </a:cxn>
              <a:cxn ang="0">
                <a:pos x="16" y="24"/>
              </a:cxn>
              <a:cxn ang="0">
                <a:pos x="16" y="0"/>
              </a:cxn>
            </a:cxnLst>
            <a:rect l="0" t="0" r="r" b="b"/>
            <a:pathLst>
              <a:path w="32" h="24">
                <a:moveTo>
                  <a:pt x="16" y="0"/>
                </a:moveTo>
                <a:cubicBezTo>
                  <a:pt x="0" y="0"/>
                  <a:pt x="0" y="24"/>
                  <a:pt x="16" y="24"/>
                </a:cubicBezTo>
                <a:cubicBezTo>
                  <a:pt x="32" y="24"/>
                  <a:pt x="32" y="0"/>
                  <a:pt x="16"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7" name="Freeform 149"/>
          <p:cNvSpPr>
            <a:spLocks/>
          </p:cNvSpPr>
          <p:nvPr/>
        </p:nvSpPr>
        <p:spPr bwMode="auto">
          <a:xfrm>
            <a:off x="2992237" y="1065876"/>
            <a:ext cx="98694" cy="74817"/>
          </a:xfrm>
          <a:custGeom>
            <a:avLst/>
            <a:gdLst/>
            <a:ahLst/>
            <a:cxnLst>
              <a:cxn ang="0">
                <a:pos x="13" y="0"/>
              </a:cxn>
              <a:cxn ang="0">
                <a:pos x="13" y="20"/>
              </a:cxn>
              <a:cxn ang="0">
                <a:pos x="13" y="0"/>
              </a:cxn>
            </a:cxnLst>
            <a:rect l="0" t="0" r="r" b="b"/>
            <a:pathLst>
              <a:path w="26" h="20">
                <a:moveTo>
                  <a:pt x="13" y="0"/>
                </a:moveTo>
                <a:cubicBezTo>
                  <a:pt x="0" y="0"/>
                  <a:pt x="0" y="20"/>
                  <a:pt x="13" y="20"/>
                </a:cubicBezTo>
                <a:cubicBezTo>
                  <a:pt x="26" y="20"/>
                  <a:pt x="26" y="0"/>
                  <a:pt x="13"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8" name="Freeform 150"/>
          <p:cNvSpPr>
            <a:spLocks/>
          </p:cNvSpPr>
          <p:nvPr/>
        </p:nvSpPr>
        <p:spPr bwMode="auto">
          <a:xfrm>
            <a:off x="3057502" y="1011754"/>
            <a:ext cx="60490" cy="49347"/>
          </a:xfrm>
          <a:custGeom>
            <a:avLst/>
            <a:gdLst/>
            <a:ahLst/>
            <a:cxnLst>
              <a:cxn ang="0">
                <a:pos x="8" y="0"/>
              </a:cxn>
              <a:cxn ang="0">
                <a:pos x="8" y="13"/>
              </a:cxn>
              <a:cxn ang="0">
                <a:pos x="8" y="0"/>
              </a:cxn>
            </a:cxnLst>
            <a:rect l="0" t="0" r="r" b="b"/>
            <a:pathLst>
              <a:path w="16" h="13">
                <a:moveTo>
                  <a:pt x="8" y="0"/>
                </a:moveTo>
                <a:cubicBezTo>
                  <a:pt x="0" y="0"/>
                  <a:pt x="0" y="13"/>
                  <a:pt x="8" y="13"/>
                </a:cubicBezTo>
                <a:cubicBezTo>
                  <a:pt x="16" y="13"/>
                  <a:pt x="16" y="0"/>
                  <a:pt x="8"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9" name="Freeform 151"/>
          <p:cNvSpPr>
            <a:spLocks/>
          </p:cNvSpPr>
          <p:nvPr/>
        </p:nvSpPr>
        <p:spPr bwMode="auto">
          <a:xfrm>
            <a:off x="3098890" y="1083386"/>
            <a:ext cx="60490" cy="46163"/>
          </a:xfrm>
          <a:custGeom>
            <a:avLst/>
            <a:gdLst/>
            <a:ahLst/>
            <a:cxnLst>
              <a:cxn ang="0">
                <a:pos x="8" y="0"/>
              </a:cxn>
              <a:cxn ang="0">
                <a:pos x="8" y="12"/>
              </a:cxn>
              <a:cxn ang="0">
                <a:pos x="8" y="0"/>
              </a:cxn>
            </a:cxnLst>
            <a:rect l="0" t="0" r="r" b="b"/>
            <a:pathLst>
              <a:path w="16" h="12">
                <a:moveTo>
                  <a:pt x="8" y="0"/>
                </a:moveTo>
                <a:cubicBezTo>
                  <a:pt x="0" y="0"/>
                  <a:pt x="0" y="12"/>
                  <a:pt x="8" y="12"/>
                </a:cubicBezTo>
                <a:cubicBezTo>
                  <a:pt x="16" y="12"/>
                  <a:pt x="16" y="0"/>
                  <a:pt x="8"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0" name="Freeform 152"/>
          <p:cNvSpPr>
            <a:spLocks/>
          </p:cNvSpPr>
          <p:nvPr/>
        </p:nvSpPr>
        <p:spPr bwMode="auto">
          <a:xfrm>
            <a:off x="3275584" y="1000611"/>
            <a:ext cx="68449" cy="57306"/>
          </a:xfrm>
          <a:custGeom>
            <a:avLst/>
            <a:gdLst/>
            <a:ahLst/>
            <a:cxnLst>
              <a:cxn ang="0">
                <a:pos x="9" y="0"/>
              </a:cxn>
              <a:cxn ang="0">
                <a:pos x="9" y="15"/>
              </a:cxn>
              <a:cxn ang="0">
                <a:pos x="9" y="0"/>
              </a:cxn>
            </a:cxnLst>
            <a:rect l="0" t="0" r="r" b="b"/>
            <a:pathLst>
              <a:path w="18" h="15">
                <a:moveTo>
                  <a:pt x="9" y="0"/>
                </a:moveTo>
                <a:cubicBezTo>
                  <a:pt x="0" y="0"/>
                  <a:pt x="0" y="15"/>
                  <a:pt x="9" y="15"/>
                </a:cubicBezTo>
                <a:cubicBezTo>
                  <a:pt x="18" y="15"/>
                  <a:pt x="18" y="0"/>
                  <a:pt x="9"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1" name="Freeform 153"/>
          <p:cNvSpPr>
            <a:spLocks/>
          </p:cNvSpPr>
          <p:nvPr/>
        </p:nvSpPr>
        <p:spPr bwMode="auto">
          <a:xfrm>
            <a:off x="3253299" y="876447"/>
            <a:ext cx="52531" cy="41388"/>
          </a:xfrm>
          <a:custGeom>
            <a:avLst/>
            <a:gdLst/>
            <a:ahLst/>
            <a:cxnLst>
              <a:cxn ang="0">
                <a:pos x="7" y="0"/>
              </a:cxn>
              <a:cxn ang="0">
                <a:pos x="7" y="11"/>
              </a:cxn>
              <a:cxn ang="0">
                <a:pos x="7" y="0"/>
              </a:cxn>
            </a:cxnLst>
            <a:rect l="0" t="0" r="r" b="b"/>
            <a:pathLst>
              <a:path w="14" h="11">
                <a:moveTo>
                  <a:pt x="7" y="0"/>
                </a:moveTo>
                <a:cubicBezTo>
                  <a:pt x="0" y="0"/>
                  <a:pt x="0" y="11"/>
                  <a:pt x="7" y="11"/>
                </a:cubicBezTo>
                <a:cubicBezTo>
                  <a:pt x="14" y="11"/>
                  <a:pt x="14" y="0"/>
                  <a:pt x="7"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2" name="Freeform 154"/>
          <p:cNvSpPr>
            <a:spLocks/>
          </p:cNvSpPr>
          <p:nvPr/>
        </p:nvSpPr>
        <p:spPr bwMode="auto">
          <a:xfrm>
            <a:off x="3117992" y="975141"/>
            <a:ext cx="47755" cy="36612"/>
          </a:xfrm>
          <a:custGeom>
            <a:avLst/>
            <a:gdLst/>
            <a:ahLst/>
            <a:cxnLst>
              <a:cxn ang="0">
                <a:pos x="7" y="0"/>
              </a:cxn>
              <a:cxn ang="0">
                <a:pos x="7" y="10"/>
              </a:cxn>
              <a:cxn ang="0">
                <a:pos x="7" y="0"/>
              </a:cxn>
            </a:cxnLst>
            <a:rect l="0" t="0" r="r" b="b"/>
            <a:pathLst>
              <a:path w="13" h="10">
                <a:moveTo>
                  <a:pt x="7" y="0"/>
                </a:moveTo>
                <a:cubicBezTo>
                  <a:pt x="0" y="0"/>
                  <a:pt x="0" y="10"/>
                  <a:pt x="7" y="10"/>
                </a:cubicBezTo>
                <a:cubicBezTo>
                  <a:pt x="13" y="10"/>
                  <a:pt x="13" y="0"/>
                  <a:pt x="7"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3" name="Freeform 155"/>
          <p:cNvSpPr>
            <a:spLocks/>
          </p:cNvSpPr>
          <p:nvPr/>
        </p:nvSpPr>
        <p:spPr bwMode="auto">
          <a:xfrm>
            <a:off x="3479340" y="744324"/>
            <a:ext cx="49347" cy="41388"/>
          </a:xfrm>
          <a:custGeom>
            <a:avLst/>
            <a:gdLst/>
            <a:ahLst/>
            <a:cxnLst>
              <a:cxn ang="0">
                <a:pos x="7" y="0"/>
              </a:cxn>
              <a:cxn ang="0">
                <a:pos x="7" y="11"/>
              </a:cxn>
              <a:cxn ang="0">
                <a:pos x="7" y="0"/>
              </a:cxn>
            </a:cxnLst>
            <a:rect l="0" t="0" r="r" b="b"/>
            <a:pathLst>
              <a:path w="13" h="11">
                <a:moveTo>
                  <a:pt x="7" y="0"/>
                </a:moveTo>
                <a:cubicBezTo>
                  <a:pt x="0" y="0"/>
                  <a:pt x="0" y="11"/>
                  <a:pt x="7" y="11"/>
                </a:cubicBezTo>
                <a:cubicBezTo>
                  <a:pt x="13" y="11"/>
                  <a:pt x="13" y="0"/>
                  <a:pt x="7"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4" name="Freeform 156"/>
          <p:cNvSpPr>
            <a:spLocks/>
          </p:cNvSpPr>
          <p:nvPr/>
        </p:nvSpPr>
        <p:spPr bwMode="auto">
          <a:xfrm>
            <a:off x="3457054" y="876447"/>
            <a:ext cx="79592" cy="63674"/>
          </a:xfrm>
          <a:custGeom>
            <a:avLst/>
            <a:gdLst/>
            <a:ahLst/>
            <a:cxnLst>
              <a:cxn ang="0">
                <a:pos x="11" y="0"/>
              </a:cxn>
              <a:cxn ang="0">
                <a:pos x="11" y="17"/>
              </a:cxn>
              <a:cxn ang="0">
                <a:pos x="11" y="0"/>
              </a:cxn>
            </a:cxnLst>
            <a:rect l="0" t="0" r="r" b="b"/>
            <a:pathLst>
              <a:path w="21" h="17">
                <a:moveTo>
                  <a:pt x="11" y="0"/>
                </a:moveTo>
                <a:cubicBezTo>
                  <a:pt x="0" y="0"/>
                  <a:pt x="0" y="17"/>
                  <a:pt x="11" y="17"/>
                </a:cubicBezTo>
                <a:cubicBezTo>
                  <a:pt x="21" y="17"/>
                  <a:pt x="21" y="0"/>
                  <a:pt x="11"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5" name="Freeform 157"/>
          <p:cNvSpPr>
            <a:spLocks/>
          </p:cNvSpPr>
          <p:nvPr/>
        </p:nvSpPr>
        <p:spPr bwMode="auto">
          <a:xfrm>
            <a:off x="3746769" y="755467"/>
            <a:ext cx="82776" cy="65265"/>
          </a:xfrm>
          <a:custGeom>
            <a:avLst/>
            <a:gdLst/>
            <a:ahLst/>
            <a:cxnLst>
              <a:cxn ang="0">
                <a:pos x="11" y="0"/>
              </a:cxn>
              <a:cxn ang="0">
                <a:pos x="11" y="17"/>
              </a:cxn>
              <a:cxn ang="0">
                <a:pos x="11" y="0"/>
              </a:cxn>
            </a:cxnLst>
            <a:rect l="0" t="0" r="r" b="b"/>
            <a:pathLst>
              <a:path w="22" h="17">
                <a:moveTo>
                  <a:pt x="11" y="0"/>
                </a:moveTo>
                <a:cubicBezTo>
                  <a:pt x="0" y="0"/>
                  <a:pt x="0" y="17"/>
                  <a:pt x="11" y="17"/>
                </a:cubicBezTo>
                <a:cubicBezTo>
                  <a:pt x="22" y="17"/>
                  <a:pt x="22" y="0"/>
                  <a:pt x="11"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6" name="Freeform 158"/>
          <p:cNvSpPr>
            <a:spLocks/>
          </p:cNvSpPr>
          <p:nvPr/>
        </p:nvSpPr>
        <p:spPr bwMode="auto">
          <a:xfrm>
            <a:off x="3743586" y="631304"/>
            <a:ext cx="79592" cy="63674"/>
          </a:xfrm>
          <a:custGeom>
            <a:avLst/>
            <a:gdLst/>
            <a:ahLst/>
            <a:cxnLst>
              <a:cxn ang="0">
                <a:pos x="11" y="0"/>
              </a:cxn>
              <a:cxn ang="0">
                <a:pos x="11" y="17"/>
              </a:cxn>
              <a:cxn ang="0">
                <a:pos x="11" y="0"/>
              </a:cxn>
            </a:cxnLst>
            <a:rect l="0" t="0" r="r" b="b"/>
            <a:pathLst>
              <a:path w="21" h="17">
                <a:moveTo>
                  <a:pt x="11" y="0"/>
                </a:moveTo>
                <a:cubicBezTo>
                  <a:pt x="0" y="0"/>
                  <a:pt x="0" y="17"/>
                  <a:pt x="11" y="17"/>
                </a:cubicBezTo>
                <a:cubicBezTo>
                  <a:pt x="21" y="17"/>
                  <a:pt x="21" y="0"/>
                  <a:pt x="11"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7" name="Freeform 159"/>
          <p:cNvSpPr>
            <a:spLocks/>
          </p:cNvSpPr>
          <p:nvPr/>
        </p:nvSpPr>
        <p:spPr bwMode="auto">
          <a:xfrm>
            <a:off x="5994449" y="3388372"/>
            <a:ext cx="181470" cy="140082"/>
          </a:xfrm>
          <a:custGeom>
            <a:avLst/>
            <a:gdLst/>
            <a:ahLst/>
            <a:cxnLst>
              <a:cxn ang="0">
                <a:pos x="24" y="0"/>
              </a:cxn>
              <a:cxn ang="0">
                <a:pos x="24" y="37"/>
              </a:cxn>
              <a:cxn ang="0">
                <a:pos x="24" y="0"/>
              </a:cxn>
            </a:cxnLst>
            <a:rect l="0" t="0" r="r" b="b"/>
            <a:pathLst>
              <a:path w="48" h="37">
                <a:moveTo>
                  <a:pt x="24" y="0"/>
                </a:moveTo>
                <a:cubicBezTo>
                  <a:pt x="0" y="0"/>
                  <a:pt x="0" y="37"/>
                  <a:pt x="24" y="37"/>
                </a:cubicBezTo>
                <a:cubicBezTo>
                  <a:pt x="48" y="37"/>
                  <a:pt x="48" y="0"/>
                  <a:pt x="24"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8" name="Freeform 160"/>
          <p:cNvSpPr>
            <a:spLocks/>
          </p:cNvSpPr>
          <p:nvPr/>
        </p:nvSpPr>
        <p:spPr bwMode="auto">
          <a:xfrm>
            <a:off x="4950201" y="4247967"/>
            <a:ext cx="181470" cy="140082"/>
          </a:xfrm>
          <a:custGeom>
            <a:avLst/>
            <a:gdLst/>
            <a:ahLst/>
            <a:cxnLst>
              <a:cxn ang="0">
                <a:pos x="24" y="0"/>
              </a:cxn>
              <a:cxn ang="0">
                <a:pos x="24" y="37"/>
              </a:cxn>
              <a:cxn ang="0">
                <a:pos x="24" y="0"/>
              </a:cxn>
            </a:cxnLst>
            <a:rect l="0" t="0" r="r" b="b"/>
            <a:pathLst>
              <a:path w="48" h="37">
                <a:moveTo>
                  <a:pt x="24" y="0"/>
                </a:moveTo>
                <a:cubicBezTo>
                  <a:pt x="0" y="0"/>
                  <a:pt x="0" y="37"/>
                  <a:pt x="24" y="37"/>
                </a:cubicBezTo>
                <a:cubicBezTo>
                  <a:pt x="48" y="37"/>
                  <a:pt x="48" y="0"/>
                  <a:pt x="24"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9" name="Freeform 161"/>
          <p:cNvSpPr>
            <a:spLocks/>
          </p:cNvSpPr>
          <p:nvPr/>
        </p:nvSpPr>
        <p:spPr bwMode="auto">
          <a:xfrm>
            <a:off x="5244692" y="4184293"/>
            <a:ext cx="151225" cy="116204"/>
          </a:xfrm>
          <a:custGeom>
            <a:avLst/>
            <a:gdLst/>
            <a:ahLst/>
            <a:cxnLst>
              <a:cxn ang="0">
                <a:pos x="20" y="0"/>
              </a:cxn>
              <a:cxn ang="0">
                <a:pos x="20" y="31"/>
              </a:cxn>
              <a:cxn ang="0">
                <a:pos x="20" y="0"/>
              </a:cxn>
            </a:cxnLst>
            <a:rect l="0" t="0" r="r" b="b"/>
            <a:pathLst>
              <a:path w="40" h="31">
                <a:moveTo>
                  <a:pt x="20" y="0"/>
                </a:moveTo>
                <a:cubicBezTo>
                  <a:pt x="0" y="0"/>
                  <a:pt x="0" y="31"/>
                  <a:pt x="20" y="31"/>
                </a:cubicBezTo>
                <a:cubicBezTo>
                  <a:pt x="40" y="31"/>
                  <a:pt x="40" y="0"/>
                  <a:pt x="20"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0" name="Freeform 162"/>
          <p:cNvSpPr>
            <a:spLocks/>
          </p:cNvSpPr>
          <p:nvPr/>
        </p:nvSpPr>
        <p:spPr bwMode="auto">
          <a:xfrm>
            <a:off x="5561468" y="3908904"/>
            <a:ext cx="146449" cy="116204"/>
          </a:xfrm>
          <a:custGeom>
            <a:avLst/>
            <a:gdLst/>
            <a:ahLst/>
            <a:cxnLst>
              <a:cxn ang="0">
                <a:pos x="19" y="0"/>
              </a:cxn>
              <a:cxn ang="0">
                <a:pos x="19" y="31"/>
              </a:cxn>
              <a:cxn ang="0">
                <a:pos x="19" y="0"/>
              </a:cxn>
            </a:cxnLst>
            <a:rect l="0" t="0" r="r" b="b"/>
            <a:pathLst>
              <a:path w="39" h="31">
                <a:moveTo>
                  <a:pt x="19" y="0"/>
                </a:moveTo>
                <a:cubicBezTo>
                  <a:pt x="0" y="0"/>
                  <a:pt x="0" y="31"/>
                  <a:pt x="19" y="31"/>
                </a:cubicBezTo>
                <a:cubicBezTo>
                  <a:pt x="39" y="31"/>
                  <a:pt x="39" y="0"/>
                  <a:pt x="19"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1" name="Freeform 163"/>
          <p:cNvSpPr>
            <a:spLocks/>
          </p:cNvSpPr>
          <p:nvPr/>
        </p:nvSpPr>
        <p:spPr bwMode="auto">
          <a:xfrm>
            <a:off x="5768408" y="3719475"/>
            <a:ext cx="151225" cy="117796"/>
          </a:xfrm>
          <a:custGeom>
            <a:avLst/>
            <a:gdLst/>
            <a:ahLst/>
            <a:cxnLst>
              <a:cxn ang="0">
                <a:pos x="20" y="0"/>
              </a:cxn>
              <a:cxn ang="0">
                <a:pos x="20" y="31"/>
              </a:cxn>
              <a:cxn ang="0">
                <a:pos x="20" y="0"/>
              </a:cxn>
            </a:cxnLst>
            <a:rect l="0" t="0" r="r" b="b"/>
            <a:pathLst>
              <a:path w="40" h="31">
                <a:moveTo>
                  <a:pt x="20" y="0"/>
                </a:moveTo>
                <a:cubicBezTo>
                  <a:pt x="0" y="0"/>
                  <a:pt x="0" y="31"/>
                  <a:pt x="20" y="31"/>
                </a:cubicBezTo>
                <a:cubicBezTo>
                  <a:pt x="40" y="31"/>
                  <a:pt x="40" y="0"/>
                  <a:pt x="20"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2" name="Oval 164"/>
          <p:cNvSpPr>
            <a:spLocks noChangeArrowheads="1"/>
          </p:cNvSpPr>
          <p:nvPr/>
        </p:nvSpPr>
        <p:spPr bwMode="auto">
          <a:xfrm>
            <a:off x="4666854" y="3845231"/>
            <a:ext cx="227633" cy="226041"/>
          </a:xfrm>
          <a:prstGeom prst="ellipse">
            <a:avLst/>
          </a:pr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3" name="Freeform 165"/>
          <p:cNvSpPr>
            <a:spLocks/>
          </p:cNvSpPr>
          <p:nvPr/>
        </p:nvSpPr>
        <p:spPr bwMode="auto">
          <a:xfrm>
            <a:off x="4972487" y="3856374"/>
            <a:ext cx="159184" cy="124164"/>
          </a:xfrm>
          <a:custGeom>
            <a:avLst/>
            <a:gdLst/>
            <a:ahLst/>
            <a:cxnLst>
              <a:cxn ang="0">
                <a:pos x="21" y="0"/>
              </a:cxn>
              <a:cxn ang="0">
                <a:pos x="21" y="33"/>
              </a:cxn>
              <a:cxn ang="0">
                <a:pos x="21" y="0"/>
              </a:cxn>
            </a:cxnLst>
            <a:rect l="0" t="0" r="r" b="b"/>
            <a:pathLst>
              <a:path w="42" h="33">
                <a:moveTo>
                  <a:pt x="21" y="0"/>
                </a:moveTo>
                <a:cubicBezTo>
                  <a:pt x="0" y="0"/>
                  <a:pt x="0" y="33"/>
                  <a:pt x="21" y="33"/>
                </a:cubicBezTo>
                <a:cubicBezTo>
                  <a:pt x="42" y="33"/>
                  <a:pt x="42" y="0"/>
                  <a:pt x="21"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4" name="Freeform 166"/>
          <p:cNvSpPr>
            <a:spLocks/>
          </p:cNvSpPr>
          <p:nvPr/>
        </p:nvSpPr>
        <p:spPr bwMode="auto">
          <a:xfrm>
            <a:off x="5707918" y="3920047"/>
            <a:ext cx="90735" cy="71633"/>
          </a:xfrm>
          <a:custGeom>
            <a:avLst/>
            <a:gdLst/>
            <a:ahLst/>
            <a:cxnLst>
              <a:cxn ang="0">
                <a:pos x="12" y="0"/>
              </a:cxn>
              <a:cxn ang="0">
                <a:pos x="12" y="19"/>
              </a:cxn>
              <a:cxn ang="0">
                <a:pos x="12" y="0"/>
              </a:cxn>
            </a:cxnLst>
            <a:rect l="0" t="0" r="r" b="b"/>
            <a:pathLst>
              <a:path w="24" h="19">
                <a:moveTo>
                  <a:pt x="12" y="0"/>
                </a:moveTo>
                <a:cubicBezTo>
                  <a:pt x="0" y="0"/>
                  <a:pt x="0" y="19"/>
                  <a:pt x="12" y="19"/>
                </a:cubicBezTo>
                <a:cubicBezTo>
                  <a:pt x="24" y="19"/>
                  <a:pt x="24" y="0"/>
                  <a:pt x="12"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5" name="Freeform 167"/>
          <p:cNvSpPr>
            <a:spLocks/>
          </p:cNvSpPr>
          <p:nvPr/>
        </p:nvSpPr>
        <p:spPr bwMode="auto">
          <a:xfrm>
            <a:off x="5903714" y="3705149"/>
            <a:ext cx="90735" cy="68449"/>
          </a:xfrm>
          <a:custGeom>
            <a:avLst/>
            <a:gdLst/>
            <a:ahLst/>
            <a:cxnLst>
              <a:cxn ang="0">
                <a:pos x="12" y="0"/>
              </a:cxn>
              <a:cxn ang="0">
                <a:pos x="12" y="18"/>
              </a:cxn>
              <a:cxn ang="0">
                <a:pos x="12" y="0"/>
              </a:cxn>
            </a:cxnLst>
            <a:rect l="0" t="0" r="r" b="b"/>
            <a:pathLst>
              <a:path w="24" h="18">
                <a:moveTo>
                  <a:pt x="12" y="0"/>
                </a:moveTo>
                <a:cubicBezTo>
                  <a:pt x="0" y="0"/>
                  <a:pt x="0" y="18"/>
                  <a:pt x="12" y="18"/>
                </a:cubicBezTo>
                <a:cubicBezTo>
                  <a:pt x="24" y="18"/>
                  <a:pt x="24" y="0"/>
                  <a:pt x="12"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6" name="Freeform 168"/>
          <p:cNvSpPr>
            <a:spLocks/>
          </p:cNvSpPr>
          <p:nvPr/>
        </p:nvSpPr>
        <p:spPr bwMode="auto">
          <a:xfrm>
            <a:off x="6010368" y="3542781"/>
            <a:ext cx="90735" cy="71633"/>
          </a:xfrm>
          <a:custGeom>
            <a:avLst/>
            <a:gdLst/>
            <a:ahLst/>
            <a:cxnLst>
              <a:cxn ang="0">
                <a:pos x="12" y="0"/>
              </a:cxn>
              <a:cxn ang="0">
                <a:pos x="12" y="19"/>
              </a:cxn>
              <a:cxn ang="0">
                <a:pos x="12" y="0"/>
              </a:cxn>
            </a:cxnLst>
            <a:rect l="0" t="0" r="r" b="b"/>
            <a:pathLst>
              <a:path w="24" h="19">
                <a:moveTo>
                  <a:pt x="12" y="0"/>
                </a:moveTo>
                <a:cubicBezTo>
                  <a:pt x="0" y="0"/>
                  <a:pt x="0" y="19"/>
                  <a:pt x="12" y="19"/>
                </a:cubicBezTo>
                <a:cubicBezTo>
                  <a:pt x="24" y="19"/>
                  <a:pt x="24" y="0"/>
                  <a:pt x="12"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7" name="Freeform 169"/>
          <p:cNvSpPr>
            <a:spLocks/>
          </p:cNvSpPr>
          <p:nvPr/>
        </p:nvSpPr>
        <p:spPr bwMode="auto">
          <a:xfrm>
            <a:off x="5889388" y="3573026"/>
            <a:ext cx="128939" cy="98694"/>
          </a:xfrm>
          <a:custGeom>
            <a:avLst/>
            <a:gdLst/>
            <a:ahLst/>
            <a:cxnLst>
              <a:cxn ang="0">
                <a:pos x="17" y="0"/>
              </a:cxn>
              <a:cxn ang="0">
                <a:pos x="17" y="26"/>
              </a:cxn>
              <a:cxn ang="0">
                <a:pos x="17" y="0"/>
              </a:cxn>
            </a:cxnLst>
            <a:rect l="0" t="0" r="r" b="b"/>
            <a:pathLst>
              <a:path w="34" h="26">
                <a:moveTo>
                  <a:pt x="17" y="0"/>
                </a:moveTo>
                <a:cubicBezTo>
                  <a:pt x="0" y="0"/>
                  <a:pt x="0" y="26"/>
                  <a:pt x="17" y="26"/>
                </a:cubicBezTo>
                <a:cubicBezTo>
                  <a:pt x="34" y="26"/>
                  <a:pt x="34" y="0"/>
                  <a:pt x="17"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8" name="Freeform 170"/>
          <p:cNvSpPr>
            <a:spLocks/>
          </p:cNvSpPr>
          <p:nvPr/>
        </p:nvSpPr>
        <p:spPr bwMode="auto">
          <a:xfrm>
            <a:off x="5677673" y="4007599"/>
            <a:ext cx="52531" cy="36612"/>
          </a:xfrm>
          <a:custGeom>
            <a:avLst/>
            <a:gdLst/>
            <a:ahLst/>
            <a:cxnLst>
              <a:cxn ang="0">
                <a:pos x="7" y="0"/>
              </a:cxn>
              <a:cxn ang="0">
                <a:pos x="7" y="10"/>
              </a:cxn>
              <a:cxn ang="0">
                <a:pos x="7" y="0"/>
              </a:cxn>
            </a:cxnLst>
            <a:rect l="0" t="0" r="r" b="b"/>
            <a:pathLst>
              <a:path w="14" h="10">
                <a:moveTo>
                  <a:pt x="7" y="0"/>
                </a:moveTo>
                <a:cubicBezTo>
                  <a:pt x="0" y="0"/>
                  <a:pt x="0" y="10"/>
                  <a:pt x="7" y="10"/>
                </a:cubicBezTo>
                <a:cubicBezTo>
                  <a:pt x="14" y="10"/>
                  <a:pt x="14" y="0"/>
                  <a:pt x="7"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9" name="Freeform 171"/>
          <p:cNvSpPr>
            <a:spLocks/>
          </p:cNvSpPr>
          <p:nvPr/>
        </p:nvSpPr>
        <p:spPr bwMode="auto">
          <a:xfrm>
            <a:off x="5790693" y="3897761"/>
            <a:ext cx="54123" cy="38204"/>
          </a:xfrm>
          <a:custGeom>
            <a:avLst/>
            <a:gdLst/>
            <a:ahLst/>
            <a:cxnLst>
              <a:cxn ang="0">
                <a:pos x="7" y="0"/>
              </a:cxn>
              <a:cxn ang="0">
                <a:pos x="7" y="10"/>
              </a:cxn>
              <a:cxn ang="0">
                <a:pos x="7" y="0"/>
              </a:cxn>
            </a:cxnLst>
            <a:rect l="0" t="0" r="r" b="b"/>
            <a:pathLst>
              <a:path w="14" h="10">
                <a:moveTo>
                  <a:pt x="7" y="0"/>
                </a:moveTo>
                <a:cubicBezTo>
                  <a:pt x="0" y="0"/>
                  <a:pt x="0" y="10"/>
                  <a:pt x="7" y="10"/>
                </a:cubicBezTo>
                <a:cubicBezTo>
                  <a:pt x="14" y="10"/>
                  <a:pt x="14" y="0"/>
                  <a:pt x="7"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0" name="Freeform 172"/>
          <p:cNvSpPr>
            <a:spLocks/>
          </p:cNvSpPr>
          <p:nvPr/>
        </p:nvSpPr>
        <p:spPr bwMode="auto">
          <a:xfrm>
            <a:off x="5712693" y="3818169"/>
            <a:ext cx="90735" cy="68449"/>
          </a:xfrm>
          <a:custGeom>
            <a:avLst/>
            <a:gdLst/>
            <a:ahLst/>
            <a:cxnLst>
              <a:cxn ang="0">
                <a:pos x="12" y="0"/>
              </a:cxn>
              <a:cxn ang="0">
                <a:pos x="12" y="18"/>
              </a:cxn>
              <a:cxn ang="0">
                <a:pos x="12" y="0"/>
              </a:cxn>
            </a:cxnLst>
            <a:rect l="0" t="0" r="r" b="b"/>
            <a:pathLst>
              <a:path w="24" h="18">
                <a:moveTo>
                  <a:pt x="12" y="0"/>
                </a:moveTo>
                <a:cubicBezTo>
                  <a:pt x="0" y="0"/>
                  <a:pt x="0" y="18"/>
                  <a:pt x="12" y="18"/>
                </a:cubicBezTo>
                <a:cubicBezTo>
                  <a:pt x="24" y="18"/>
                  <a:pt x="24" y="0"/>
                  <a:pt x="12"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1" name="Freeform 173"/>
          <p:cNvSpPr>
            <a:spLocks/>
          </p:cNvSpPr>
          <p:nvPr/>
        </p:nvSpPr>
        <p:spPr bwMode="auto">
          <a:xfrm>
            <a:off x="5586938" y="4044211"/>
            <a:ext cx="90735" cy="71633"/>
          </a:xfrm>
          <a:custGeom>
            <a:avLst/>
            <a:gdLst/>
            <a:ahLst/>
            <a:cxnLst>
              <a:cxn ang="0">
                <a:pos x="12" y="0"/>
              </a:cxn>
              <a:cxn ang="0">
                <a:pos x="12" y="19"/>
              </a:cxn>
              <a:cxn ang="0">
                <a:pos x="12" y="0"/>
              </a:cxn>
            </a:cxnLst>
            <a:rect l="0" t="0" r="r" b="b"/>
            <a:pathLst>
              <a:path w="24" h="19">
                <a:moveTo>
                  <a:pt x="12" y="0"/>
                </a:moveTo>
                <a:cubicBezTo>
                  <a:pt x="0" y="0"/>
                  <a:pt x="0" y="19"/>
                  <a:pt x="12" y="19"/>
                </a:cubicBezTo>
                <a:cubicBezTo>
                  <a:pt x="24" y="19"/>
                  <a:pt x="24" y="0"/>
                  <a:pt x="12"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2" name="Freeform 174"/>
          <p:cNvSpPr>
            <a:spLocks/>
          </p:cNvSpPr>
          <p:nvPr/>
        </p:nvSpPr>
        <p:spPr bwMode="auto">
          <a:xfrm>
            <a:off x="5456407" y="4013966"/>
            <a:ext cx="130531" cy="101878"/>
          </a:xfrm>
          <a:custGeom>
            <a:avLst/>
            <a:gdLst/>
            <a:ahLst/>
            <a:cxnLst>
              <a:cxn ang="0">
                <a:pos x="18" y="0"/>
              </a:cxn>
              <a:cxn ang="0">
                <a:pos x="18" y="27"/>
              </a:cxn>
              <a:cxn ang="0">
                <a:pos x="18" y="0"/>
              </a:cxn>
            </a:cxnLst>
            <a:rect l="0" t="0" r="r" b="b"/>
            <a:pathLst>
              <a:path w="35" h="27">
                <a:moveTo>
                  <a:pt x="18" y="0"/>
                </a:moveTo>
                <a:cubicBezTo>
                  <a:pt x="0" y="0"/>
                  <a:pt x="0" y="27"/>
                  <a:pt x="18" y="27"/>
                </a:cubicBezTo>
                <a:cubicBezTo>
                  <a:pt x="35" y="27"/>
                  <a:pt x="35" y="0"/>
                  <a:pt x="18"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3" name="Freeform 175"/>
          <p:cNvSpPr>
            <a:spLocks/>
          </p:cNvSpPr>
          <p:nvPr/>
        </p:nvSpPr>
        <p:spPr bwMode="auto">
          <a:xfrm>
            <a:off x="5418203" y="4162007"/>
            <a:ext cx="90735" cy="71633"/>
          </a:xfrm>
          <a:custGeom>
            <a:avLst/>
            <a:gdLst/>
            <a:ahLst/>
            <a:cxnLst>
              <a:cxn ang="0">
                <a:pos x="12" y="0"/>
              </a:cxn>
              <a:cxn ang="0">
                <a:pos x="12" y="19"/>
              </a:cxn>
              <a:cxn ang="0">
                <a:pos x="12" y="0"/>
              </a:cxn>
            </a:cxnLst>
            <a:rect l="0" t="0" r="r" b="b"/>
            <a:pathLst>
              <a:path w="24" h="19">
                <a:moveTo>
                  <a:pt x="12" y="0"/>
                </a:moveTo>
                <a:cubicBezTo>
                  <a:pt x="0" y="0"/>
                  <a:pt x="0" y="19"/>
                  <a:pt x="12" y="19"/>
                </a:cubicBezTo>
                <a:cubicBezTo>
                  <a:pt x="24" y="19"/>
                  <a:pt x="24" y="0"/>
                  <a:pt x="12"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4" name="Freeform 176"/>
          <p:cNvSpPr>
            <a:spLocks/>
          </p:cNvSpPr>
          <p:nvPr/>
        </p:nvSpPr>
        <p:spPr bwMode="auto">
          <a:xfrm>
            <a:off x="5534407" y="4123803"/>
            <a:ext cx="60490" cy="44572"/>
          </a:xfrm>
          <a:custGeom>
            <a:avLst/>
            <a:gdLst/>
            <a:ahLst/>
            <a:cxnLst>
              <a:cxn ang="0">
                <a:pos x="8" y="0"/>
              </a:cxn>
              <a:cxn ang="0">
                <a:pos x="8" y="12"/>
              </a:cxn>
              <a:cxn ang="0">
                <a:pos x="8" y="0"/>
              </a:cxn>
            </a:cxnLst>
            <a:rect l="0" t="0" r="r" b="b"/>
            <a:pathLst>
              <a:path w="16" h="12">
                <a:moveTo>
                  <a:pt x="8" y="0"/>
                </a:moveTo>
                <a:cubicBezTo>
                  <a:pt x="0" y="0"/>
                  <a:pt x="0" y="12"/>
                  <a:pt x="8" y="12"/>
                </a:cubicBezTo>
                <a:cubicBezTo>
                  <a:pt x="16" y="12"/>
                  <a:pt x="16" y="0"/>
                  <a:pt x="8"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5" name="Freeform 177"/>
          <p:cNvSpPr>
            <a:spLocks/>
          </p:cNvSpPr>
          <p:nvPr/>
        </p:nvSpPr>
        <p:spPr bwMode="auto">
          <a:xfrm>
            <a:off x="5368856" y="4079231"/>
            <a:ext cx="90735" cy="66857"/>
          </a:xfrm>
          <a:custGeom>
            <a:avLst/>
            <a:gdLst/>
            <a:ahLst/>
            <a:cxnLst>
              <a:cxn ang="0">
                <a:pos x="12" y="0"/>
              </a:cxn>
              <a:cxn ang="0">
                <a:pos x="12" y="18"/>
              </a:cxn>
              <a:cxn ang="0">
                <a:pos x="12" y="0"/>
              </a:cxn>
            </a:cxnLst>
            <a:rect l="0" t="0" r="r" b="b"/>
            <a:pathLst>
              <a:path w="24" h="18">
                <a:moveTo>
                  <a:pt x="12" y="0"/>
                </a:moveTo>
                <a:cubicBezTo>
                  <a:pt x="0" y="0"/>
                  <a:pt x="0" y="18"/>
                  <a:pt x="12" y="18"/>
                </a:cubicBezTo>
                <a:cubicBezTo>
                  <a:pt x="24" y="18"/>
                  <a:pt x="24" y="0"/>
                  <a:pt x="12"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6" name="Freeform 178"/>
          <p:cNvSpPr>
            <a:spLocks/>
          </p:cNvSpPr>
          <p:nvPr/>
        </p:nvSpPr>
        <p:spPr bwMode="auto">
          <a:xfrm>
            <a:off x="5165100" y="4300497"/>
            <a:ext cx="90735" cy="71633"/>
          </a:xfrm>
          <a:custGeom>
            <a:avLst/>
            <a:gdLst/>
            <a:ahLst/>
            <a:cxnLst>
              <a:cxn ang="0">
                <a:pos x="12" y="0"/>
              </a:cxn>
              <a:cxn ang="0">
                <a:pos x="12" y="19"/>
              </a:cxn>
              <a:cxn ang="0">
                <a:pos x="12" y="0"/>
              </a:cxn>
            </a:cxnLst>
            <a:rect l="0" t="0" r="r" b="b"/>
            <a:pathLst>
              <a:path w="24" h="19">
                <a:moveTo>
                  <a:pt x="12" y="0"/>
                </a:moveTo>
                <a:cubicBezTo>
                  <a:pt x="0" y="0"/>
                  <a:pt x="0" y="19"/>
                  <a:pt x="12" y="19"/>
                </a:cubicBezTo>
                <a:cubicBezTo>
                  <a:pt x="24" y="19"/>
                  <a:pt x="24" y="0"/>
                  <a:pt x="12"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7" name="Freeform 179"/>
          <p:cNvSpPr>
            <a:spLocks/>
          </p:cNvSpPr>
          <p:nvPr/>
        </p:nvSpPr>
        <p:spPr bwMode="auto">
          <a:xfrm>
            <a:off x="5104610" y="4203395"/>
            <a:ext cx="120980" cy="90735"/>
          </a:xfrm>
          <a:custGeom>
            <a:avLst/>
            <a:gdLst/>
            <a:ahLst/>
            <a:cxnLst>
              <a:cxn ang="0">
                <a:pos x="16" y="0"/>
              </a:cxn>
              <a:cxn ang="0">
                <a:pos x="16" y="24"/>
              </a:cxn>
              <a:cxn ang="0">
                <a:pos x="16" y="0"/>
              </a:cxn>
            </a:cxnLst>
            <a:rect l="0" t="0" r="r" b="b"/>
            <a:pathLst>
              <a:path w="32" h="24">
                <a:moveTo>
                  <a:pt x="16" y="0"/>
                </a:moveTo>
                <a:cubicBezTo>
                  <a:pt x="0" y="0"/>
                  <a:pt x="0" y="24"/>
                  <a:pt x="16" y="24"/>
                </a:cubicBezTo>
                <a:cubicBezTo>
                  <a:pt x="32" y="24"/>
                  <a:pt x="32" y="0"/>
                  <a:pt x="16"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8" name="Freeform 180"/>
          <p:cNvSpPr>
            <a:spLocks/>
          </p:cNvSpPr>
          <p:nvPr/>
        </p:nvSpPr>
        <p:spPr bwMode="auto">
          <a:xfrm>
            <a:off x="4935875" y="4396008"/>
            <a:ext cx="89143" cy="71633"/>
          </a:xfrm>
          <a:custGeom>
            <a:avLst/>
            <a:gdLst/>
            <a:ahLst/>
            <a:cxnLst>
              <a:cxn ang="0">
                <a:pos x="12" y="0"/>
              </a:cxn>
              <a:cxn ang="0">
                <a:pos x="12" y="19"/>
              </a:cxn>
              <a:cxn ang="0">
                <a:pos x="12" y="0"/>
              </a:cxn>
            </a:cxnLst>
            <a:rect l="0" t="0" r="r" b="b"/>
            <a:pathLst>
              <a:path w="24" h="19">
                <a:moveTo>
                  <a:pt x="12" y="0"/>
                </a:moveTo>
                <a:cubicBezTo>
                  <a:pt x="0" y="0"/>
                  <a:pt x="0" y="19"/>
                  <a:pt x="12" y="19"/>
                </a:cubicBezTo>
                <a:cubicBezTo>
                  <a:pt x="24" y="19"/>
                  <a:pt x="24" y="0"/>
                  <a:pt x="12"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9" name="Freeform 181"/>
          <p:cNvSpPr>
            <a:spLocks/>
          </p:cNvSpPr>
          <p:nvPr/>
        </p:nvSpPr>
        <p:spPr bwMode="auto">
          <a:xfrm>
            <a:off x="5760448" y="3214862"/>
            <a:ext cx="90735" cy="68449"/>
          </a:xfrm>
          <a:custGeom>
            <a:avLst/>
            <a:gdLst/>
            <a:ahLst/>
            <a:cxnLst>
              <a:cxn ang="0">
                <a:pos x="12" y="0"/>
              </a:cxn>
              <a:cxn ang="0">
                <a:pos x="12" y="18"/>
              </a:cxn>
              <a:cxn ang="0">
                <a:pos x="12" y="0"/>
              </a:cxn>
            </a:cxnLst>
            <a:rect l="0" t="0" r="r" b="b"/>
            <a:pathLst>
              <a:path w="24" h="18">
                <a:moveTo>
                  <a:pt x="12" y="0"/>
                </a:moveTo>
                <a:cubicBezTo>
                  <a:pt x="0" y="0"/>
                  <a:pt x="0" y="18"/>
                  <a:pt x="12" y="18"/>
                </a:cubicBezTo>
                <a:cubicBezTo>
                  <a:pt x="24" y="18"/>
                  <a:pt x="24" y="0"/>
                  <a:pt x="12"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0" name="Freeform 182"/>
          <p:cNvSpPr>
            <a:spLocks/>
          </p:cNvSpPr>
          <p:nvPr/>
        </p:nvSpPr>
        <p:spPr bwMode="auto">
          <a:xfrm>
            <a:off x="4377138" y="2165838"/>
            <a:ext cx="127347" cy="98694"/>
          </a:xfrm>
          <a:custGeom>
            <a:avLst/>
            <a:gdLst/>
            <a:ahLst/>
            <a:cxnLst>
              <a:cxn ang="0">
                <a:pos x="17" y="0"/>
              </a:cxn>
              <a:cxn ang="0">
                <a:pos x="17" y="26"/>
              </a:cxn>
              <a:cxn ang="0">
                <a:pos x="17" y="0"/>
              </a:cxn>
            </a:cxnLst>
            <a:rect l="0" t="0" r="r" b="b"/>
            <a:pathLst>
              <a:path w="34" h="26">
                <a:moveTo>
                  <a:pt x="17" y="0"/>
                </a:moveTo>
                <a:cubicBezTo>
                  <a:pt x="0" y="0"/>
                  <a:pt x="0" y="26"/>
                  <a:pt x="17" y="26"/>
                </a:cubicBezTo>
                <a:cubicBezTo>
                  <a:pt x="34" y="26"/>
                  <a:pt x="34" y="0"/>
                  <a:pt x="17"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1" name="Freeform 183"/>
          <p:cNvSpPr>
            <a:spLocks/>
          </p:cNvSpPr>
          <p:nvPr/>
        </p:nvSpPr>
        <p:spPr bwMode="auto">
          <a:xfrm>
            <a:off x="4044444" y="2148328"/>
            <a:ext cx="132123" cy="100286"/>
          </a:xfrm>
          <a:custGeom>
            <a:avLst/>
            <a:gdLst/>
            <a:ahLst/>
            <a:cxnLst>
              <a:cxn ang="0">
                <a:pos x="17" y="0"/>
              </a:cxn>
              <a:cxn ang="0">
                <a:pos x="17" y="27"/>
              </a:cxn>
              <a:cxn ang="0">
                <a:pos x="17" y="0"/>
              </a:cxn>
            </a:cxnLst>
            <a:rect l="0" t="0" r="r" b="b"/>
            <a:pathLst>
              <a:path w="35" h="27">
                <a:moveTo>
                  <a:pt x="17" y="0"/>
                </a:moveTo>
                <a:cubicBezTo>
                  <a:pt x="0" y="0"/>
                  <a:pt x="0" y="27"/>
                  <a:pt x="17" y="27"/>
                </a:cubicBezTo>
                <a:cubicBezTo>
                  <a:pt x="35" y="27"/>
                  <a:pt x="35" y="0"/>
                  <a:pt x="17"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2" name="Freeform 184"/>
          <p:cNvSpPr>
            <a:spLocks/>
          </p:cNvSpPr>
          <p:nvPr/>
        </p:nvSpPr>
        <p:spPr bwMode="auto">
          <a:xfrm>
            <a:off x="3597136" y="3226005"/>
            <a:ext cx="108245" cy="87551"/>
          </a:xfrm>
          <a:custGeom>
            <a:avLst/>
            <a:gdLst/>
            <a:ahLst/>
            <a:cxnLst>
              <a:cxn ang="0">
                <a:pos x="15" y="0"/>
              </a:cxn>
              <a:cxn ang="0">
                <a:pos x="15" y="23"/>
              </a:cxn>
              <a:cxn ang="0">
                <a:pos x="15" y="0"/>
              </a:cxn>
            </a:cxnLst>
            <a:rect l="0" t="0" r="r" b="b"/>
            <a:pathLst>
              <a:path w="29" h="23">
                <a:moveTo>
                  <a:pt x="15" y="0"/>
                </a:moveTo>
                <a:cubicBezTo>
                  <a:pt x="0" y="0"/>
                  <a:pt x="0" y="23"/>
                  <a:pt x="15" y="23"/>
                </a:cubicBezTo>
                <a:cubicBezTo>
                  <a:pt x="29" y="23"/>
                  <a:pt x="29" y="0"/>
                  <a:pt x="15"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3" name="Freeform 185"/>
          <p:cNvSpPr>
            <a:spLocks/>
          </p:cNvSpPr>
          <p:nvPr/>
        </p:nvSpPr>
        <p:spPr bwMode="auto">
          <a:xfrm>
            <a:off x="4206811" y="3226005"/>
            <a:ext cx="109837" cy="87551"/>
          </a:xfrm>
          <a:custGeom>
            <a:avLst/>
            <a:gdLst/>
            <a:ahLst/>
            <a:cxnLst>
              <a:cxn ang="0">
                <a:pos x="15" y="0"/>
              </a:cxn>
              <a:cxn ang="0">
                <a:pos x="15" y="23"/>
              </a:cxn>
              <a:cxn ang="0">
                <a:pos x="15" y="0"/>
              </a:cxn>
            </a:cxnLst>
            <a:rect l="0" t="0" r="r" b="b"/>
            <a:pathLst>
              <a:path w="29" h="23">
                <a:moveTo>
                  <a:pt x="15" y="0"/>
                </a:moveTo>
                <a:cubicBezTo>
                  <a:pt x="0" y="0"/>
                  <a:pt x="0" y="23"/>
                  <a:pt x="15" y="23"/>
                </a:cubicBezTo>
                <a:cubicBezTo>
                  <a:pt x="29" y="23"/>
                  <a:pt x="29" y="0"/>
                  <a:pt x="15"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4" name="Freeform 186"/>
          <p:cNvSpPr>
            <a:spLocks/>
          </p:cNvSpPr>
          <p:nvPr/>
        </p:nvSpPr>
        <p:spPr bwMode="auto">
          <a:xfrm>
            <a:off x="4217954" y="3606455"/>
            <a:ext cx="151225" cy="117796"/>
          </a:xfrm>
          <a:custGeom>
            <a:avLst/>
            <a:gdLst/>
            <a:ahLst/>
            <a:cxnLst>
              <a:cxn ang="0">
                <a:pos x="20" y="0"/>
              </a:cxn>
              <a:cxn ang="0">
                <a:pos x="20" y="31"/>
              </a:cxn>
              <a:cxn ang="0">
                <a:pos x="20" y="0"/>
              </a:cxn>
            </a:cxnLst>
            <a:rect l="0" t="0" r="r" b="b"/>
            <a:pathLst>
              <a:path w="40" h="31">
                <a:moveTo>
                  <a:pt x="20" y="0"/>
                </a:moveTo>
                <a:cubicBezTo>
                  <a:pt x="0" y="0"/>
                  <a:pt x="0" y="31"/>
                  <a:pt x="20" y="31"/>
                </a:cubicBezTo>
                <a:cubicBezTo>
                  <a:pt x="40" y="31"/>
                  <a:pt x="40" y="0"/>
                  <a:pt x="20"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5" name="Freeform 187"/>
          <p:cNvSpPr>
            <a:spLocks/>
          </p:cNvSpPr>
          <p:nvPr/>
        </p:nvSpPr>
        <p:spPr bwMode="auto">
          <a:xfrm>
            <a:off x="5357713" y="3187800"/>
            <a:ext cx="101878" cy="76408"/>
          </a:xfrm>
          <a:custGeom>
            <a:avLst/>
            <a:gdLst/>
            <a:ahLst/>
            <a:cxnLst>
              <a:cxn ang="0">
                <a:pos x="14" y="0"/>
              </a:cxn>
              <a:cxn ang="0">
                <a:pos x="14" y="20"/>
              </a:cxn>
              <a:cxn ang="0">
                <a:pos x="14" y="0"/>
              </a:cxn>
            </a:cxnLst>
            <a:rect l="0" t="0" r="r" b="b"/>
            <a:pathLst>
              <a:path w="27" h="20">
                <a:moveTo>
                  <a:pt x="14" y="0"/>
                </a:moveTo>
                <a:cubicBezTo>
                  <a:pt x="0" y="0"/>
                  <a:pt x="0" y="20"/>
                  <a:pt x="14" y="20"/>
                </a:cubicBezTo>
                <a:cubicBezTo>
                  <a:pt x="27" y="20"/>
                  <a:pt x="27" y="0"/>
                  <a:pt x="14"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6" name="Freeform 188"/>
          <p:cNvSpPr>
            <a:spLocks/>
          </p:cNvSpPr>
          <p:nvPr/>
        </p:nvSpPr>
        <p:spPr bwMode="auto">
          <a:xfrm>
            <a:off x="5429345" y="3666945"/>
            <a:ext cx="101878" cy="79592"/>
          </a:xfrm>
          <a:custGeom>
            <a:avLst/>
            <a:gdLst/>
            <a:ahLst/>
            <a:cxnLst>
              <a:cxn ang="0">
                <a:pos x="13" y="0"/>
              </a:cxn>
              <a:cxn ang="0">
                <a:pos x="13" y="21"/>
              </a:cxn>
              <a:cxn ang="0">
                <a:pos x="13" y="0"/>
              </a:cxn>
            </a:cxnLst>
            <a:rect l="0" t="0" r="r" b="b"/>
            <a:pathLst>
              <a:path w="27" h="21">
                <a:moveTo>
                  <a:pt x="13" y="0"/>
                </a:moveTo>
                <a:cubicBezTo>
                  <a:pt x="0" y="0"/>
                  <a:pt x="0" y="21"/>
                  <a:pt x="13" y="21"/>
                </a:cubicBezTo>
                <a:cubicBezTo>
                  <a:pt x="27" y="21"/>
                  <a:pt x="27" y="0"/>
                  <a:pt x="13"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7" name="Freeform 189"/>
          <p:cNvSpPr>
            <a:spLocks/>
          </p:cNvSpPr>
          <p:nvPr/>
        </p:nvSpPr>
        <p:spPr bwMode="auto">
          <a:xfrm>
            <a:off x="5029793" y="3229188"/>
            <a:ext cx="120980" cy="95510"/>
          </a:xfrm>
          <a:custGeom>
            <a:avLst/>
            <a:gdLst/>
            <a:ahLst/>
            <a:cxnLst>
              <a:cxn ang="0">
                <a:pos x="16" y="0"/>
              </a:cxn>
              <a:cxn ang="0">
                <a:pos x="16" y="25"/>
              </a:cxn>
              <a:cxn ang="0">
                <a:pos x="16" y="0"/>
              </a:cxn>
            </a:cxnLst>
            <a:rect l="0" t="0" r="r" b="b"/>
            <a:pathLst>
              <a:path w="32" h="25">
                <a:moveTo>
                  <a:pt x="16" y="0"/>
                </a:moveTo>
                <a:cubicBezTo>
                  <a:pt x="0" y="0"/>
                  <a:pt x="0" y="25"/>
                  <a:pt x="16" y="25"/>
                </a:cubicBezTo>
                <a:cubicBezTo>
                  <a:pt x="32" y="25"/>
                  <a:pt x="32" y="0"/>
                  <a:pt x="16"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8" name="Freeform 190"/>
          <p:cNvSpPr>
            <a:spLocks/>
          </p:cNvSpPr>
          <p:nvPr/>
        </p:nvSpPr>
        <p:spPr bwMode="auto">
          <a:xfrm>
            <a:off x="4757589" y="2751636"/>
            <a:ext cx="120980" cy="93919"/>
          </a:xfrm>
          <a:custGeom>
            <a:avLst/>
            <a:gdLst/>
            <a:ahLst/>
            <a:cxnLst>
              <a:cxn ang="0">
                <a:pos x="16" y="0"/>
              </a:cxn>
              <a:cxn ang="0">
                <a:pos x="16" y="25"/>
              </a:cxn>
              <a:cxn ang="0">
                <a:pos x="16" y="0"/>
              </a:cxn>
            </a:cxnLst>
            <a:rect l="0" t="0" r="r" b="b"/>
            <a:pathLst>
              <a:path w="32" h="25">
                <a:moveTo>
                  <a:pt x="16" y="0"/>
                </a:moveTo>
                <a:cubicBezTo>
                  <a:pt x="0" y="0"/>
                  <a:pt x="0" y="25"/>
                  <a:pt x="16" y="25"/>
                </a:cubicBezTo>
                <a:cubicBezTo>
                  <a:pt x="32" y="25"/>
                  <a:pt x="32" y="0"/>
                  <a:pt x="16"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9" name="Freeform 191"/>
          <p:cNvSpPr>
            <a:spLocks/>
          </p:cNvSpPr>
          <p:nvPr/>
        </p:nvSpPr>
        <p:spPr bwMode="auto">
          <a:xfrm>
            <a:off x="5413427" y="1955715"/>
            <a:ext cx="120980" cy="93919"/>
          </a:xfrm>
          <a:custGeom>
            <a:avLst/>
            <a:gdLst/>
            <a:ahLst/>
            <a:cxnLst>
              <a:cxn ang="0">
                <a:pos x="16" y="0"/>
              </a:cxn>
              <a:cxn ang="0">
                <a:pos x="16" y="25"/>
              </a:cxn>
              <a:cxn ang="0">
                <a:pos x="16" y="0"/>
              </a:cxn>
            </a:cxnLst>
            <a:rect l="0" t="0" r="r" b="b"/>
            <a:pathLst>
              <a:path w="32" h="25">
                <a:moveTo>
                  <a:pt x="16" y="0"/>
                </a:moveTo>
                <a:cubicBezTo>
                  <a:pt x="0" y="0"/>
                  <a:pt x="0" y="25"/>
                  <a:pt x="16" y="25"/>
                </a:cubicBezTo>
                <a:cubicBezTo>
                  <a:pt x="32" y="25"/>
                  <a:pt x="32" y="0"/>
                  <a:pt x="16"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40" name="Freeform 192"/>
          <p:cNvSpPr>
            <a:spLocks/>
          </p:cNvSpPr>
          <p:nvPr/>
        </p:nvSpPr>
        <p:spPr bwMode="auto">
          <a:xfrm>
            <a:off x="4905630" y="1755143"/>
            <a:ext cx="89143" cy="71633"/>
          </a:xfrm>
          <a:custGeom>
            <a:avLst/>
            <a:gdLst/>
            <a:ahLst/>
            <a:cxnLst>
              <a:cxn ang="0">
                <a:pos x="12" y="0"/>
              </a:cxn>
              <a:cxn ang="0">
                <a:pos x="12" y="19"/>
              </a:cxn>
              <a:cxn ang="0">
                <a:pos x="12" y="0"/>
              </a:cxn>
            </a:cxnLst>
            <a:rect l="0" t="0" r="r" b="b"/>
            <a:pathLst>
              <a:path w="24" h="19">
                <a:moveTo>
                  <a:pt x="12" y="0"/>
                </a:moveTo>
                <a:cubicBezTo>
                  <a:pt x="0" y="0"/>
                  <a:pt x="0" y="19"/>
                  <a:pt x="12" y="19"/>
                </a:cubicBezTo>
                <a:cubicBezTo>
                  <a:pt x="24" y="19"/>
                  <a:pt x="24" y="0"/>
                  <a:pt x="12"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41" name="Freeform 193"/>
          <p:cNvSpPr>
            <a:spLocks/>
          </p:cNvSpPr>
          <p:nvPr/>
        </p:nvSpPr>
        <p:spPr bwMode="auto">
          <a:xfrm>
            <a:off x="4927916" y="2083063"/>
            <a:ext cx="90735" cy="68449"/>
          </a:xfrm>
          <a:custGeom>
            <a:avLst/>
            <a:gdLst/>
            <a:ahLst/>
            <a:cxnLst>
              <a:cxn ang="0">
                <a:pos x="12" y="0"/>
              </a:cxn>
              <a:cxn ang="0">
                <a:pos x="12" y="18"/>
              </a:cxn>
              <a:cxn ang="0">
                <a:pos x="12" y="0"/>
              </a:cxn>
            </a:cxnLst>
            <a:rect l="0" t="0" r="r" b="b"/>
            <a:pathLst>
              <a:path w="24" h="18">
                <a:moveTo>
                  <a:pt x="12" y="0"/>
                </a:moveTo>
                <a:cubicBezTo>
                  <a:pt x="0" y="0"/>
                  <a:pt x="0" y="18"/>
                  <a:pt x="12" y="18"/>
                </a:cubicBezTo>
                <a:cubicBezTo>
                  <a:pt x="24" y="18"/>
                  <a:pt x="24" y="0"/>
                  <a:pt x="12"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42" name="Freeform 194"/>
          <p:cNvSpPr>
            <a:spLocks/>
          </p:cNvSpPr>
          <p:nvPr/>
        </p:nvSpPr>
        <p:spPr bwMode="auto">
          <a:xfrm>
            <a:off x="3339258" y="1212326"/>
            <a:ext cx="151225" cy="116204"/>
          </a:xfrm>
          <a:custGeom>
            <a:avLst/>
            <a:gdLst/>
            <a:ahLst/>
            <a:cxnLst>
              <a:cxn ang="0">
                <a:pos x="20" y="0"/>
              </a:cxn>
              <a:cxn ang="0">
                <a:pos x="20" y="31"/>
              </a:cxn>
              <a:cxn ang="0">
                <a:pos x="20" y="0"/>
              </a:cxn>
            </a:cxnLst>
            <a:rect l="0" t="0" r="r" b="b"/>
            <a:pathLst>
              <a:path w="40" h="31">
                <a:moveTo>
                  <a:pt x="20" y="0"/>
                </a:moveTo>
                <a:cubicBezTo>
                  <a:pt x="0" y="0"/>
                  <a:pt x="0" y="31"/>
                  <a:pt x="20" y="31"/>
                </a:cubicBezTo>
                <a:cubicBezTo>
                  <a:pt x="40" y="31"/>
                  <a:pt x="40" y="0"/>
                  <a:pt x="20"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9" name="Content Placeholder 2"/>
          <p:cNvSpPr txBox="1">
            <a:spLocks/>
          </p:cNvSpPr>
          <p:nvPr/>
        </p:nvSpPr>
        <p:spPr>
          <a:xfrm>
            <a:off x="609600" y="971550"/>
            <a:ext cx="1722191" cy="7511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id-ID" sz="1200" b="1" dirty="0" smtClean="0">
                <a:solidFill>
                  <a:schemeClr val="bg1">
                    <a:lumMod val="95000"/>
                  </a:schemeClr>
                </a:solidFill>
              </a:rPr>
              <a:t>Strategic Code</a:t>
            </a:r>
            <a:r>
              <a:rPr lang="en-US" sz="1200" b="1" dirty="0" smtClean="0">
                <a:solidFill>
                  <a:schemeClr val="bg1">
                    <a:lumMod val="95000"/>
                  </a:schemeClr>
                </a:solidFill>
              </a:rPr>
              <a:t/>
            </a:r>
            <a:br>
              <a:rPr lang="en-US" sz="1200" b="1" dirty="0" smtClean="0">
                <a:solidFill>
                  <a:schemeClr val="bg1">
                    <a:lumMod val="95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460" name="Content Placeholder 2"/>
          <p:cNvSpPr txBox="1">
            <a:spLocks/>
          </p:cNvSpPr>
          <p:nvPr/>
        </p:nvSpPr>
        <p:spPr>
          <a:xfrm>
            <a:off x="6629400" y="999352"/>
            <a:ext cx="1684696" cy="7448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lumMod val="95000"/>
                  </a:schemeClr>
                </a:solidFill>
              </a:rPr>
              <a:t>Brain Storming Code</a:t>
            </a:r>
            <a:r>
              <a:rPr lang="en-US" sz="1200" b="1" dirty="0" smtClean="0">
                <a:solidFill>
                  <a:schemeClr val="bg1">
                    <a:lumMod val="95000"/>
                  </a:schemeClr>
                </a:solidFill>
              </a:rPr>
              <a:t/>
            </a:r>
            <a:br>
              <a:rPr lang="en-US" sz="1200" b="1" dirty="0" smtClean="0">
                <a:solidFill>
                  <a:schemeClr val="bg1">
                    <a:lumMod val="95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463" name="Content Placeholder 2"/>
          <p:cNvSpPr txBox="1">
            <a:spLocks/>
          </p:cNvSpPr>
          <p:nvPr/>
        </p:nvSpPr>
        <p:spPr>
          <a:xfrm>
            <a:off x="533400" y="2495550"/>
            <a:ext cx="1722191" cy="8273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id-ID" sz="1200" b="1" dirty="0" smtClean="0">
                <a:solidFill>
                  <a:schemeClr val="bg1">
                    <a:lumMod val="95000"/>
                  </a:schemeClr>
                </a:solidFill>
              </a:rPr>
              <a:t>Development Code</a:t>
            </a:r>
            <a:r>
              <a:rPr lang="en-US" sz="1200" b="1" dirty="0" smtClean="0">
                <a:solidFill>
                  <a:schemeClr val="bg1">
                    <a:lumMod val="95000"/>
                  </a:schemeClr>
                </a:solidFill>
              </a:rPr>
              <a:t/>
            </a:r>
            <a:br>
              <a:rPr lang="en-US" sz="1200" b="1" dirty="0" smtClean="0">
                <a:solidFill>
                  <a:schemeClr val="bg1">
                    <a:lumMod val="95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464" name="Content Placeholder 2"/>
          <p:cNvSpPr txBox="1">
            <a:spLocks/>
          </p:cNvSpPr>
          <p:nvPr/>
        </p:nvSpPr>
        <p:spPr>
          <a:xfrm>
            <a:off x="6633506" y="2512719"/>
            <a:ext cx="1684696" cy="7448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lumMod val="95000"/>
                  </a:schemeClr>
                </a:solidFill>
              </a:rPr>
              <a:t>Distribution Code</a:t>
            </a:r>
            <a:r>
              <a:rPr lang="en-US" sz="1200" b="1" dirty="0" smtClean="0">
                <a:solidFill>
                  <a:schemeClr val="bg1">
                    <a:lumMod val="95000"/>
                  </a:schemeClr>
                </a:solidFill>
              </a:rPr>
              <a:t/>
            </a:r>
            <a:br>
              <a:rPr lang="en-US" sz="1200" b="1" dirty="0" smtClean="0">
                <a:solidFill>
                  <a:schemeClr val="bg1">
                    <a:lumMod val="95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nvGrpSpPr>
          <p:cNvPr id="224" name="Group 223"/>
          <p:cNvGrpSpPr/>
          <p:nvPr/>
        </p:nvGrpSpPr>
        <p:grpSpPr>
          <a:xfrm>
            <a:off x="1023730" y="558649"/>
            <a:ext cx="384601" cy="401233"/>
            <a:chOff x="1023730" y="558649"/>
            <a:chExt cx="384601" cy="401233"/>
          </a:xfrm>
        </p:grpSpPr>
        <p:sp>
          <p:nvSpPr>
            <p:cNvPr id="472" name="Oval 471"/>
            <p:cNvSpPr/>
            <p:nvPr/>
          </p:nvSpPr>
          <p:spPr>
            <a:xfrm>
              <a:off x="1023730" y="558649"/>
              <a:ext cx="384601" cy="384602"/>
            </a:xfrm>
            <a:prstGeom prst="ellipse">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3" name="Rectangle 472"/>
            <p:cNvSpPr/>
            <p:nvPr/>
          </p:nvSpPr>
          <p:spPr>
            <a:xfrm>
              <a:off x="1066800" y="590550"/>
              <a:ext cx="284052" cy="369332"/>
            </a:xfrm>
            <a:prstGeom prst="rect">
              <a:avLst/>
            </a:prstGeom>
            <a:ln>
              <a:noFill/>
            </a:ln>
          </p:spPr>
          <p:txBody>
            <a:bodyPr wrap="none">
              <a:spAutoFit/>
            </a:bodyPr>
            <a:lstStyle/>
            <a:p>
              <a:pPr algn="ctr"/>
              <a:r>
                <a:rPr lang="id-ID" dirty="0" smtClean="0">
                  <a:solidFill>
                    <a:srgbClr val="C0504D"/>
                  </a:solidFill>
                  <a:latin typeface="Bebas Neue" pitchFamily="34" charset="0"/>
                </a:rPr>
                <a:t>1</a:t>
              </a:r>
              <a:endParaRPr lang="en-US" dirty="0">
                <a:solidFill>
                  <a:srgbClr val="C0504D"/>
                </a:solidFill>
                <a:latin typeface="Bebas Neue" pitchFamily="34" charset="0"/>
              </a:endParaRPr>
            </a:p>
          </p:txBody>
        </p:sp>
      </p:grpSp>
      <p:grpSp>
        <p:nvGrpSpPr>
          <p:cNvPr id="225" name="Group 224"/>
          <p:cNvGrpSpPr/>
          <p:nvPr/>
        </p:nvGrpSpPr>
        <p:grpSpPr>
          <a:xfrm>
            <a:off x="1031300" y="2094317"/>
            <a:ext cx="384601" cy="401233"/>
            <a:chOff x="1031300" y="2094317"/>
            <a:chExt cx="384601" cy="401233"/>
          </a:xfrm>
        </p:grpSpPr>
        <p:sp>
          <p:nvSpPr>
            <p:cNvPr id="474" name="Oval 473"/>
            <p:cNvSpPr/>
            <p:nvPr/>
          </p:nvSpPr>
          <p:spPr>
            <a:xfrm>
              <a:off x="1031300" y="2094317"/>
              <a:ext cx="384601" cy="384602"/>
            </a:xfrm>
            <a:prstGeom prst="ellipse">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5" name="Rectangle 474"/>
            <p:cNvSpPr/>
            <p:nvPr/>
          </p:nvSpPr>
          <p:spPr>
            <a:xfrm>
              <a:off x="1074370" y="2126218"/>
              <a:ext cx="284052" cy="369332"/>
            </a:xfrm>
            <a:prstGeom prst="rect">
              <a:avLst/>
            </a:prstGeom>
          </p:spPr>
          <p:txBody>
            <a:bodyPr wrap="none">
              <a:spAutoFit/>
            </a:bodyPr>
            <a:lstStyle/>
            <a:p>
              <a:pPr algn="ctr"/>
              <a:r>
                <a:rPr lang="id-ID" dirty="0" smtClean="0">
                  <a:solidFill>
                    <a:srgbClr val="C0504D"/>
                  </a:solidFill>
                  <a:latin typeface="Bebas Neue" pitchFamily="34" charset="0"/>
                </a:rPr>
                <a:t>2</a:t>
              </a:r>
              <a:endParaRPr lang="en-US" dirty="0">
                <a:solidFill>
                  <a:srgbClr val="C0504D"/>
                </a:solidFill>
                <a:latin typeface="Bebas Neue" pitchFamily="34" charset="0"/>
              </a:endParaRPr>
            </a:p>
          </p:txBody>
        </p:sp>
      </p:grpSp>
      <p:grpSp>
        <p:nvGrpSpPr>
          <p:cNvPr id="226" name="Group 225"/>
          <p:cNvGrpSpPr/>
          <p:nvPr/>
        </p:nvGrpSpPr>
        <p:grpSpPr>
          <a:xfrm>
            <a:off x="7387799" y="567515"/>
            <a:ext cx="384601" cy="401233"/>
            <a:chOff x="7387799" y="567515"/>
            <a:chExt cx="384601" cy="401233"/>
          </a:xfrm>
        </p:grpSpPr>
        <p:sp>
          <p:nvSpPr>
            <p:cNvPr id="476" name="Oval 475"/>
            <p:cNvSpPr/>
            <p:nvPr/>
          </p:nvSpPr>
          <p:spPr>
            <a:xfrm>
              <a:off x="7387799" y="567515"/>
              <a:ext cx="384601" cy="384602"/>
            </a:xfrm>
            <a:prstGeom prst="ellipse">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7" name="Rectangle 476"/>
            <p:cNvSpPr/>
            <p:nvPr/>
          </p:nvSpPr>
          <p:spPr>
            <a:xfrm>
              <a:off x="7430869" y="599416"/>
              <a:ext cx="284052" cy="369332"/>
            </a:xfrm>
            <a:prstGeom prst="rect">
              <a:avLst/>
            </a:prstGeom>
          </p:spPr>
          <p:txBody>
            <a:bodyPr wrap="none">
              <a:spAutoFit/>
            </a:bodyPr>
            <a:lstStyle/>
            <a:p>
              <a:pPr algn="ctr"/>
              <a:r>
                <a:rPr lang="id-ID" dirty="0" smtClean="0">
                  <a:solidFill>
                    <a:srgbClr val="C0504D"/>
                  </a:solidFill>
                  <a:latin typeface="Bebas Neue" pitchFamily="34" charset="0"/>
                </a:rPr>
                <a:t>3</a:t>
              </a:r>
              <a:endParaRPr lang="en-US" dirty="0">
                <a:solidFill>
                  <a:srgbClr val="C0504D"/>
                </a:solidFill>
                <a:latin typeface="Bebas Neue" pitchFamily="34" charset="0"/>
              </a:endParaRPr>
            </a:p>
          </p:txBody>
        </p:sp>
      </p:grpSp>
      <p:grpSp>
        <p:nvGrpSpPr>
          <p:cNvPr id="227" name="Group 226"/>
          <p:cNvGrpSpPr/>
          <p:nvPr/>
        </p:nvGrpSpPr>
        <p:grpSpPr>
          <a:xfrm>
            <a:off x="7421467" y="2126216"/>
            <a:ext cx="384601" cy="401233"/>
            <a:chOff x="7421467" y="2126216"/>
            <a:chExt cx="384601" cy="401233"/>
          </a:xfrm>
        </p:grpSpPr>
        <p:sp>
          <p:nvSpPr>
            <p:cNvPr id="478" name="Oval 477"/>
            <p:cNvSpPr/>
            <p:nvPr/>
          </p:nvSpPr>
          <p:spPr>
            <a:xfrm>
              <a:off x="7421467" y="2126216"/>
              <a:ext cx="384601" cy="384602"/>
            </a:xfrm>
            <a:prstGeom prst="ellipse">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9" name="Rectangle 478"/>
            <p:cNvSpPr/>
            <p:nvPr/>
          </p:nvSpPr>
          <p:spPr>
            <a:xfrm>
              <a:off x="7464537" y="2158117"/>
              <a:ext cx="284052" cy="369332"/>
            </a:xfrm>
            <a:prstGeom prst="rect">
              <a:avLst/>
            </a:prstGeom>
          </p:spPr>
          <p:txBody>
            <a:bodyPr wrap="none">
              <a:spAutoFit/>
            </a:bodyPr>
            <a:lstStyle/>
            <a:p>
              <a:pPr algn="ctr"/>
              <a:r>
                <a:rPr lang="id-ID" dirty="0" smtClean="0">
                  <a:solidFill>
                    <a:srgbClr val="C0504D"/>
                  </a:solidFill>
                  <a:latin typeface="Bebas Neue" pitchFamily="34" charset="0"/>
                </a:rPr>
                <a:t>4</a:t>
              </a:r>
              <a:endParaRPr lang="en-US" dirty="0">
                <a:solidFill>
                  <a:srgbClr val="C0504D"/>
                </a:solidFill>
                <a:latin typeface="Bebas Neue" pitchFamily="34" charset="0"/>
              </a:endParaRPr>
            </a:p>
          </p:txBody>
        </p:sp>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71"/>
                                        </p:tgtEl>
                                        <p:attrNameLst>
                                          <p:attrName>style.visibility</p:attrName>
                                        </p:attrNameLst>
                                      </p:cBhvr>
                                      <p:to>
                                        <p:strVal val="visible"/>
                                      </p:to>
                                    </p:set>
                                    <p:animEffect transition="in" filter="wipe(down)">
                                      <p:cBhvr>
                                        <p:cTn id="7" dur="500"/>
                                        <p:tgtEl>
                                          <p:spTgt spid="471"/>
                                        </p:tgtEl>
                                      </p:cBhvr>
                                    </p:animEffect>
                                  </p:childTnLst>
                                </p:cTn>
                              </p:par>
                              <p:par>
                                <p:cTn id="8" presetID="12" presetClass="entr" presetSubtype="1" fill="hold" nodeType="withEffect">
                                  <p:stCondLst>
                                    <p:cond delay="500"/>
                                  </p:stCondLst>
                                  <p:childTnLst>
                                    <p:set>
                                      <p:cBhvr>
                                        <p:cTn id="9" dur="1" fill="hold">
                                          <p:stCondLst>
                                            <p:cond delay="0"/>
                                          </p:stCondLst>
                                        </p:cTn>
                                        <p:tgtEl>
                                          <p:spTgt spid="224"/>
                                        </p:tgtEl>
                                        <p:attrNameLst>
                                          <p:attrName>style.visibility</p:attrName>
                                        </p:attrNameLst>
                                      </p:cBhvr>
                                      <p:to>
                                        <p:strVal val="visible"/>
                                      </p:to>
                                    </p:set>
                                    <p:animEffect transition="in" filter="slide(fromTop)">
                                      <p:cBhvr>
                                        <p:cTn id="10" dur="500"/>
                                        <p:tgtEl>
                                          <p:spTgt spid="224"/>
                                        </p:tgtEl>
                                      </p:cBhvr>
                                    </p:animEffect>
                                  </p:childTnLst>
                                </p:cTn>
                              </p:par>
                              <p:par>
                                <p:cTn id="11" presetID="12" presetClass="entr" presetSubtype="8" fill="hold" grpId="0" nodeType="withEffect">
                                  <p:stCondLst>
                                    <p:cond delay="1000"/>
                                  </p:stCondLst>
                                  <p:childTnLst>
                                    <p:set>
                                      <p:cBhvr>
                                        <p:cTn id="12" dur="1" fill="hold">
                                          <p:stCondLst>
                                            <p:cond delay="0"/>
                                          </p:stCondLst>
                                        </p:cTn>
                                        <p:tgtEl>
                                          <p:spTgt spid="459"/>
                                        </p:tgtEl>
                                        <p:attrNameLst>
                                          <p:attrName>style.visibility</p:attrName>
                                        </p:attrNameLst>
                                      </p:cBhvr>
                                      <p:to>
                                        <p:strVal val="visible"/>
                                      </p:to>
                                    </p:set>
                                    <p:animEffect transition="in" filter="slide(fromLeft)">
                                      <p:cBhvr>
                                        <p:cTn id="13" dur="500"/>
                                        <p:tgtEl>
                                          <p:spTgt spid="459"/>
                                        </p:tgtEl>
                                      </p:cBhvr>
                                    </p:animEffect>
                                  </p:childTnLst>
                                </p:cTn>
                              </p:par>
                              <p:par>
                                <p:cTn id="14" presetID="22" presetClass="entr" presetSubtype="8" fill="hold" nodeType="withEffect">
                                  <p:stCondLst>
                                    <p:cond delay="1500"/>
                                  </p:stCondLst>
                                  <p:childTnLst>
                                    <p:set>
                                      <p:cBhvr>
                                        <p:cTn id="15" dur="1" fill="hold">
                                          <p:stCondLst>
                                            <p:cond delay="0"/>
                                          </p:stCondLst>
                                        </p:cTn>
                                        <p:tgtEl>
                                          <p:spTgt spid="225"/>
                                        </p:tgtEl>
                                        <p:attrNameLst>
                                          <p:attrName>style.visibility</p:attrName>
                                        </p:attrNameLst>
                                      </p:cBhvr>
                                      <p:to>
                                        <p:strVal val="visible"/>
                                      </p:to>
                                    </p:set>
                                    <p:animEffect transition="in" filter="wipe(left)">
                                      <p:cBhvr>
                                        <p:cTn id="16" dur="500"/>
                                        <p:tgtEl>
                                          <p:spTgt spid="225"/>
                                        </p:tgtEl>
                                      </p:cBhvr>
                                    </p:animEffect>
                                  </p:childTnLst>
                                </p:cTn>
                              </p:par>
                              <p:par>
                                <p:cTn id="17" presetID="12" presetClass="entr" presetSubtype="4" fill="hold" grpId="0" nodeType="withEffect">
                                  <p:stCondLst>
                                    <p:cond delay="1900"/>
                                  </p:stCondLst>
                                  <p:childTnLst>
                                    <p:set>
                                      <p:cBhvr>
                                        <p:cTn id="18" dur="1" fill="hold">
                                          <p:stCondLst>
                                            <p:cond delay="0"/>
                                          </p:stCondLst>
                                        </p:cTn>
                                        <p:tgtEl>
                                          <p:spTgt spid="463"/>
                                        </p:tgtEl>
                                        <p:attrNameLst>
                                          <p:attrName>style.visibility</p:attrName>
                                        </p:attrNameLst>
                                      </p:cBhvr>
                                      <p:to>
                                        <p:strVal val="visible"/>
                                      </p:to>
                                    </p:set>
                                    <p:animEffect transition="in" filter="slide(fromBottom)">
                                      <p:cBhvr>
                                        <p:cTn id="19" dur="500"/>
                                        <p:tgtEl>
                                          <p:spTgt spid="463"/>
                                        </p:tgtEl>
                                      </p:cBhvr>
                                    </p:animEffect>
                                  </p:childTnLst>
                                </p:cTn>
                              </p:par>
                              <p:par>
                                <p:cTn id="20" presetID="12" presetClass="entr" presetSubtype="1" fill="hold" nodeType="withEffect">
                                  <p:stCondLst>
                                    <p:cond delay="2300"/>
                                  </p:stCondLst>
                                  <p:childTnLst>
                                    <p:set>
                                      <p:cBhvr>
                                        <p:cTn id="21" dur="1" fill="hold">
                                          <p:stCondLst>
                                            <p:cond delay="0"/>
                                          </p:stCondLst>
                                        </p:cTn>
                                        <p:tgtEl>
                                          <p:spTgt spid="226"/>
                                        </p:tgtEl>
                                        <p:attrNameLst>
                                          <p:attrName>style.visibility</p:attrName>
                                        </p:attrNameLst>
                                      </p:cBhvr>
                                      <p:to>
                                        <p:strVal val="visible"/>
                                      </p:to>
                                    </p:set>
                                    <p:animEffect transition="in" filter="slide(fromTop)">
                                      <p:cBhvr>
                                        <p:cTn id="22" dur="500"/>
                                        <p:tgtEl>
                                          <p:spTgt spid="226"/>
                                        </p:tgtEl>
                                      </p:cBhvr>
                                    </p:animEffect>
                                  </p:childTnLst>
                                </p:cTn>
                              </p:par>
                              <p:par>
                                <p:cTn id="23" presetID="22" presetClass="entr" presetSubtype="2" fill="hold" grpId="0" nodeType="withEffect">
                                  <p:stCondLst>
                                    <p:cond delay="2800"/>
                                  </p:stCondLst>
                                  <p:childTnLst>
                                    <p:set>
                                      <p:cBhvr>
                                        <p:cTn id="24" dur="1" fill="hold">
                                          <p:stCondLst>
                                            <p:cond delay="0"/>
                                          </p:stCondLst>
                                        </p:cTn>
                                        <p:tgtEl>
                                          <p:spTgt spid="460"/>
                                        </p:tgtEl>
                                        <p:attrNameLst>
                                          <p:attrName>style.visibility</p:attrName>
                                        </p:attrNameLst>
                                      </p:cBhvr>
                                      <p:to>
                                        <p:strVal val="visible"/>
                                      </p:to>
                                    </p:set>
                                    <p:animEffect transition="in" filter="wipe(right)">
                                      <p:cBhvr>
                                        <p:cTn id="25" dur="500"/>
                                        <p:tgtEl>
                                          <p:spTgt spid="460"/>
                                        </p:tgtEl>
                                      </p:cBhvr>
                                    </p:animEffect>
                                  </p:childTnLst>
                                </p:cTn>
                              </p:par>
                              <p:par>
                                <p:cTn id="26" presetID="12" presetClass="entr" presetSubtype="2" fill="hold" nodeType="withEffect">
                                  <p:stCondLst>
                                    <p:cond delay="3300"/>
                                  </p:stCondLst>
                                  <p:childTnLst>
                                    <p:set>
                                      <p:cBhvr>
                                        <p:cTn id="27" dur="1" fill="hold">
                                          <p:stCondLst>
                                            <p:cond delay="0"/>
                                          </p:stCondLst>
                                        </p:cTn>
                                        <p:tgtEl>
                                          <p:spTgt spid="227"/>
                                        </p:tgtEl>
                                        <p:attrNameLst>
                                          <p:attrName>style.visibility</p:attrName>
                                        </p:attrNameLst>
                                      </p:cBhvr>
                                      <p:to>
                                        <p:strVal val="visible"/>
                                      </p:to>
                                    </p:set>
                                    <p:animEffect transition="in" filter="slide(fromRight)">
                                      <p:cBhvr>
                                        <p:cTn id="28" dur="500"/>
                                        <p:tgtEl>
                                          <p:spTgt spid="227"/>
                                        </p:tgtEl>
                                      </p:cBhvr>
                                    </p:animEffect>
                                  </p:childTnLst>
                                </p:cTn>
                              </p:par>
                              <p:par>
                                <p:cTn id="29" presetID="12" presetClass="entr" presetSubtype="4" fill="hold" grpId="0" nodeType="withEffect">
                                  <p:stCondLst>
                                    <p:cond delay="3900"/>
                                  </p:stCondLst>
                                  <p:childTnLst>
                                    <p:set>
                                      <p:cBhvr>
                                        <p:cTn id="30" dur="1" fill="hold">
                                          <p:stCondLst>
                                            <p:cond delay="0"/>
                                          </p:stCondLst>
                                        </p:cTn>
                                        <p:tgtEl>
                                          <p:spTgt spid="464"/>
                                        </p:tgtEl>
                                        <p:attrNameLst>
                                          <p:attrName>style.visibility</p:attrName>
                                        </p:attrNameLst>
                                      </p:cBhvr>
                                      <p:to>
                                        <p:strVal val="visible"/>
                                      </p:to>
                                    </p:set>
                                    <p:animEffect transition="in" filter="slide(fromBottom)">
                                      <p:cBhvr>
                                        <p:cTn id="31" dur="500"/>
                                        <p:tgtEl>
                                          <p:spTgt spid="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 grpId="0"/>
      <p:bldP spid="460" grpId="0"/>
      <p:bldP spid="463" grpId="0"/>
      <p:bldP spid="46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6" name="Group 7"/>
          <p:cNvGrpSpPr/>
          <p:nvPr/>
        </p:nvGrpSpPr>
        <p:grpSpPr>
          <a:xfrm>
            <a:off x="8280400" y="514350"/>
            <a:ext cx="330200" cy="330200"/>
            <a:chOff x="8458200" y="361950"/>
            <a:chExt cx="406400" cy="406400"/>
          </a:xfrm>
        </p:grpSpPr>
        <p:sp>
          <p:nvSpPr>
            <p:cNvPr id="10" name="Oval 216"/>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1" name="Oval 217"/>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34</a:t>
              </a:r>
              <a:endParaRPr lang="en-US" sz="1200" dirty="0">
                <a:solidFill>
                  <a:schemeClr val="tx1">
                    <a:lumMod val="50000"/>
                    <a:lumOff val="50000"/>
                  </a:schemeClr>
                </a:solidFill>
              </a:endParaRPr>
            </a:p>
          </p:txBody>
        </p:sp>
      </p:grpSp>
      <p:grpSp>
        <p:nvGrpSpPr>
          <p:cNvPr id="215" name="Group 7"/>
          <p:cNvGrpSpPr/>
          <p:nvPr/>
        </p:nvGrpSpPr>
        <p:grpSpPr>
          <a:xfrm>
            <a:off x="8280400" y="514350"/>
            <a:ext cx="330200" cy="330200"/>
            <a:chOff x="8458200" y="361950"/>
            <a:chExt cx="406400" cy="406400"/>
          </a:xfrm>
        </p:grpSpPr>
        <p:sp>
          <p:nvSpPr>
            <p:cNvPr id="217" name="Oval 216"/>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218" name="Oval 217"/>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38</a:t>
              </a:r>
              <a:endParaRPr lang="en-US" sz="1200" dirty="0">
                <a:solidFill>
                  <a:schemeClr val="tx1">
                    <a:lumMod val="50000"/>
                    <a:lumOff val="50000"/>
                  </a:schemeClr>
                </a:solidFill>
              </a:endParaRPr>
            </a:p>
          </p:txBody>
        </p:sp>
      </p:grpSp>
      <p:grpSp>
        <p:nvGrpSpPr>
          <p:cNvPr id="228" name="Group 227"/>
          <p:cNvGrpSpPr/>
          <p:nvPr/>
        </p:nvGrpSpPr>
        <p:grpSpPr>
          <a:xfrm>
            <a:off x="990600" y="2425700"/>
            <a:ext cx="1497013" cy="1822450"/>
            <a:chOff x="3429000" y="1817688"/>
            <a:chExt cx="1497013" cy="1822450"/>
          </a:xfrm>
          <a:solidFill>
            <a:schemeClr val="accent2">
              <a:lumMod val="60000"/>
              <a:lumOff val="40000"/>
            </a:schemeClr>
          </a:solidFill>
        </p:grpSpPr>
        <p:sp>
          <p:nvSpPr>
            <p:cNvPr id="4101" name="Freeform 5"/>
            <p:cNvSpPr>
              <a:spLocks noEditPoints="1"/>
            </p:cNvSpPr>
            <p:nvPr/>
          </p:nvSpPr>
          <p:spPr bwMode="auto">
            <a:xfrm>
              <a:off x="3798888" y="2347913"/>
              <a:ext cx="265113" cy="176213"/>
            </a:xfrm>
            <a:custGeom>
              <a:avLst/>
              <a:gdLst/>
              <a:ahLst/>
              <a:cxnLst>
                <a:cxn ang="0">
                  <a:pos x="1" y="19"/>
                </a:cxn>
                <a:cxn ang="0">
                  <a:pos x="4" y="18"/>
                </a:cxn>
                <a:cxn ang="0">
                  <a:pos x="6" y="17"/>
                </a:cxn>
                <a:cxn ang="0">
                  <a:pos x="11" y="19"/>
                </a:cxn>
                <a:cxn ang="0">
                  <a:pos x="19" y="21"/>
                </a:cxn>
                <a:cxn ang="0">
                  <a:pos x="20" y="22"/>
                </a:cxn>
                <a:cxn ang="0">
                  <a:pos x="22" y="21"/>
                </a:cxn>
                <a:cxn ang="0">
                  <a:pos x="24" y="21"/>
                </a:cxn>
                <a:cxn ang="0">
                  <a:pos x="27" y="20"/>
                </a:cxn>
                <a:cxn ang="0">
                  <a:pos x="28" y="21"/>
                </a:cxn>
                <a:cxn ang="0">
                  <a:pos x="29" y="21"/>
                </a:cxn>
                <a:cxn ang="0">
                  <a:pos x="29" y="19"/>
                </a:cxn>
                <a:cxn ang="0">
                  <a:pos x="33" y="16"/>
                </a:cxn>
                <a:cxn ang="0">
                  <a:pos x="33" y="14"/>
                </a:cxn>
                <a:cxn ang="0">
                  <a:pos x="33" y="10"/>
                </a:cxn>
                <a:cxn ang="0">
                  <a:pos x="31" y="1"/>
                </a:cxn>
                <a:cxn ang="0">
                  <a:pos x="32" y="10"/>
                </a:cxn>
                <a:cxn ang="0">
                  <a:pos x="29" y="17"/>
                </a:cxn>
                <a:cxn ang="0">
                  <a:pos x="30" y="4"/>
                </a:cxn>
                <a:cxn ang="0">
                  <a:pos x="28" y="1"/>
                </a:cxn>
                <a:cxn ang="0">
                  <a:pos x="27" y="4"/>
                </a:cxn>
                <a:cxn ang="0">
                  <a:pos x="17" y="14"/>
                </a:cxn>
                <a:cxn ang="0">
                  <a:pos x="9" y="11"/>
                </a:cxn>
                <a:cxn ang="0">
                  <a:pos x="5" y="13"/>
                </a:cxn>
                <a:cxn ang="0">
                  <a:pos x="2" y="14"/>
                </a:cxn>
                <a:cxn ang="0">
                  <a:pos x="1" y="17"/>
                </a:cxn>
                <a:cxn ang="0">
                  <a:pos x="1" y="18"/>
                </a:cxn>
                <a:cxn ang="0">
                  <a:pos x="0" y="18"/>
                </a:cxn>
                <a:cxn ang="0">
                  <a:pos x="28" y="11"/>
                </a:cxn>
                <a:cxn ang="0">
                  <a:pos x="27" y="19"/>
                </a:cxn>
                <a:cxn ang="0">
                  <a:pos x="27" y="13"/>
                </a:cxn>
                <a:cxn ang="0">
                  <a:pos x="25" y="14"/>
                </a:cxn>
                <a:cxn ang="0">
                  <a:pos x="22" y="19"/>
                </a:cxn>
                <a:cxn ang="0">
                  <a:pos x="23" y="16"/>
                </a:cxn>
                <a:cxn ang="0">
                  <a:pos x="8" y="15"/>
                </a:cxn>
                <a:cxn ang="0">
                  <a:pos x="14" y="17"/>
                </a:cxn>
                <a:cxn ang="0">
                  <a:pos x="20" y="17"/>
                </a:cxn>
                <a:cxn ang="0">
                  <a:pos x="19" y="19"/>
                </a:cxn>
                <a:cxn ang="0">
                  <a:pos x="6" y="15"/>
                </a:cxn>
              </a:cxnLst>
              <a:rect l="0" t="0" r="r" b="b"/>
              <a:pathLst>
                <a:path w="33" h="22">
                  <a:moveTo>
                    <a:pt x="0" y="19"/>
                  </a:moveTo>
                  <a:cubicBezTo>
                    <a:pt x="1" y="19"/>
                    <a:pt x="1" y="19"/>
                    <a:pt x="1" y="19"/>
                  </a:cubicBezTo>
                  <a:cubicBezTo>
                    <a:pt x="2" y="19"/>
                    <a:pt x="3" y="19"/>
                    <a:pt x="3" y="18"/>
                  </a:cubicBezTo>
                  <a:cubicBezTo>
                    <a:pt x="4" y="18"/>
                    <a:pt x="4" y="18"/>
                    <a:pt x="4" y="18"/>
                  </a:cubicBezTo>
                  <a:cubicBezTo>
                    <a:pt x="4" y="18"/>
                    <a:pt x="5" y="18"/>
                    <a:pt x="5" y="18"/>
                  </a:cubicBezTo>
                  <a:cubicBezTo>
                    <a:pt x="5" y="17"/>
                    <a:pt x="6" y="17"/>
                    <a:pt x="6" y="17"/>
                  </a:cubicBezTo>
                  <a:cubicBezTo>
                    <a:pt x="6" y="17"/>
                    <a:pt x="6" y="17"/>
                    <a:pt x="6" y="17"/>
                  </a:cubicBezTo>
                  <a:cubicBezTo>
                    <a:pt x="8" y="17"/>
                    <a:pt x="10" y="18"/>
                    <a:pt x="11" y="19"/>
                  </a:cubicBezTo>
                  <a:cubicBezTo>
                    <a:pt x="14" y="20"/>
                    <a:pt x="16" y="20"/>
                    <a:pt x="19" y="21"/>
                  </a:cubicBezTo>
                  <a:cubicBezTo>
                    <a:pt x="19" y="21"/>
                    <a:pt x="19" y="21"/>
                    <a:pt x="19" y="21"/>
                  </a:cubicBezTo>
                  <a:cubicBezTo>
                    <a:pt x="19" y="22"/>
                    <a:pt x="19" y="22"/>
                    <a:pt x="19" y="22"/>
                  </a:cubicBezTo>
                  <a:cubicBezTo>
                    <a:pt x="20" y="22"/>
                    <a:pt x="20" y="22"/>
                    <a:pt x="20" y="22"/>
                  </a:cubicBezTo>
                  <a:cubicBezTo>
                    <a:pt x="20" y="21"/>
                    <a:pt x="20" y="21"/>
                    <a:pt x="20" y="21"/>
                  </a:cubicBezTo>
                  <a:cubicBezTo>
                    <a:pt x="21" y="21"/>
                    <a:pt x="22" y="21"/>
                    <a:pt x="22" y="21"/>
                  </a:cubicBezTo>
                  <a:cubicBezTo>
                    <a:pt x="23" y="21"/>
                    <a:pt x="23" y="21"/>
                    <a:pt x="24" y="21"/>
                  </a:cubicBezTo>
                  <a:cubicBezTo>
                    <a:pt x="24" y="21"/>
                    <a:pt x="24" y="21"/>
                    <a:pt x="24" y="21"/>
                  </a:cubicBezTo>
                  <a:cubicBezTo>
                    <a:pt x="25" y="21"/>
                    <a:pt x="25" y="21"/>
                    <a:pt x="25" y="21"/>
                  </a:cubicBezTo>
                  <a:cubicBezTo>
                    <a:pt x="26" y="20"/>
                    <a:pt x="26" y="20"/>
                    <a:pt x="27" y="20"/>
                  </a:cubicBezTo>
                  <a:cubicBezTo>
                    <a:pt x="27" y="20"/>
                    <a:pt x="28" y="20"/>
                    <a:pt x="28" y="20"/>
                  </a:cubicBezTo>
                  <a:cubicBezTo>
                    <a:pt x="28" y="20"/>
                    <a:pt x="28" y="21"/>
                    <a:pt x="28" y="21"/>
                  </a:cubicBezTo>
                  <a:cubicBezTo>
                    <a:pt x="29" y="21"/>
                    <a:pt x="29" y="21"/>
                    <a:pt x="29" y="21"/>
                  </a:cubicBezTo>
                  <a:cubicBezTo>
                    <a:pt x="29" y="21"/>
                    <a:pt x="29" y="21"/>
                    <a:pt x="29" y="21"/>
                  </a:cubicBezTo>
                  <a:cubicBezTo>
                    <a:pt x="29" y="20"/>
                    <a:pt x="29" y="20"/>
                    <a:pt x="29" y="20"/>
                  </a:cubicBezTo>
                  <a:cubicBezTo>
                    <a:pt x="29" y="20"/>
                    <a:pt x="29" y="19"/>
                    <a:pt x="29" y="19"/>
                  </a:cubicBezTo>
                  <a:cubicBezTo>
                    <a:pt x="31" y="18"/>
                    <a:pt x="32" y="17"/>
                    <a:pt x="32" y="16"/>
                  </a:cubicBezTo>
                  <a:cubicBezTo>
                    <a:pt x="33" y="16"/>
                    <a:pt x="33" y="16"/>
                    <a:pt x="33" y="16"/>
                  </a:cubicBezTo>
                  <a:cubicBezTo>
                    <a:pt x="33" y="15"/>
                    <a:pt x="33" y="15"/>
                    <a:pt x="33" y="15"/>
                  </a:cubicBezTo>
                  <a:cubicBezTo>
                    <a:pt x="33" y="15"/>
                    <a:pt x="33" y="14"/>
                    <a:pt x="33" y="14"/>
                  </a:cubicBezTo>
                  <a:cubicBezTo>
                    <a:pt x="33" y="14"/>
                    <a:pt x="33" y="14"/>
                    <a:pt x="33" y="14"/>
                  </a:cubicBezTo>
                  <a:cubicBezTo>
                    <a:pt x="33" y="12"/>
                    <a:pt x="33" y="11"/>
                    <a:pt x="33" y="10"/>
                  </a:cubicBezTo>
                  <a:cubicBezTo>
                    <a:pt x="33" y="7"/>
                    <a:pt x="33" y="4"/>
                    <a:pt x="32" y="1"/>
                  </a:cubicBezTo>
                  <a:cubicBezTo>
                    <a:pt x="31" y="1"/>
                    <a:pt x="31" y="0"/>
                    <a:pt x="31" y="1"/>
                  </a:cubicBezTo>
                  <a:cubicBezTo>
                    <a:pt x="30" y="1"/>
                    <a:pt x="30" y="1"/>
                    <a:pt x="30" y="2"/>
                  </a:cubicBezTo>
                  <a:cubicBezTo>
                    <a:pt x="31" y="4"/>
                    <a:pt x="32" y="7"/>
                    <a:pt x="32" y="10"/>
                  </a:cubicBezTo>
                  <a:cubicBezTo>
                    <a:pt x="32" y="12"/>
                    <a:pt x="32" y="13"/>
                    <a:pt x="31" y="15"/>
                  </a:cubicBezTo>
                  <a:cubicBezTo>
                    <a:pt x="31" y="16"/>
                    <a:pt x="30" y="16"/>
                    <a:pt x="29" y="17"/>
                  </a:cubicBezTo>
                  <a:cubicBezTo>
                    <a:pt x="29" y="14"/>
                    <a:pt x="29" y="11"/>
                    <a:pt x="29" y="8"/>
                  </a:cubicBezTo>
                  <a:cubicBezTo>
                    <a:pt x="30" y="7"/>
                    <a:pt x="30" y="5"/>
                    <a:pt x="30" y="4"/>
                  </a:cubicBezTo>
                  <a:cubicBezTo>
                    <a:pt x="30" y="3"/>
                    <a:pt x="30" y="3"/>
                    <a:pt x="30" y="2"/>
                  </a:cubicBezTo>
                  <a:cubicBezTo>
                    <a:pt x="30" y="1"/>
                    <a:pt x="29" y="1"/>
                    <a:pt x="28" y="1"/>
                  </a:cubicBezTo>
                  <a:cubicBezTo>
                    <a:pt x="28" y="1"/>
                    <a:pt x="27" y="2"/>
                    <a:pt x="27" y="3"/>
                  </a:cubicBezTo>
                  <a:cubicBezTo>
                    <a:pt x="27" y="3"/>
                    <a:pt x="27" y="3"/>
                    <a:pt x="27" y="4"/>
                  </a:cubicBezTo>
                  <a:cubicBezTo>
                    <a:pt x="27" y="6"/>
                    <a:pt x="26" y="9"/>
                    <a:pt x="24" y="11"/>
                  </a:cubicBezTo>
                  <a:cubicBezTo>
                    <a:pt x="22" y="13"/>
                    <a:pt x="20" y="14"/>
                    <a:pt x="17" y="14"/>
                  </a:cubicBezTo>
                  <a:cubicBezTo>
                    <a:pt x="16" y="14"/>
                    <a:pt x="16" y="14"/>
                    <a:pt x="15" y="14"/>
                  </a:cubicBezTo>
                  <a:cubicBezTo>
                    <a:pt x="13" y="13"/>
                    <a:pt x="11" y="12"/>
                    <a:pt x="9" y="11"/>
                  </a:cubicBezTo>
                  <a:cubicBezTo>
                    <a:pt x="8" y="11"/>
                    <a:pt x="8" y="11"/>
                    <a:pt x="8" y="11"/>
                  </a:cubicBezTo>
                  <a:cubicBezTo>
                    <a:pt x="7" y="11"/>
                    <a:pt x="6" y="12"/>
                    <a:pt x="5" y="13"/>
                  </a:cubicBezTo>
                  <a:cubicBezTo>
                    <a:pt x="4" y="13"/>
                    <a:pt x="3" y="14"/>
                    <a:pt x="3" y="14"/>
                  </a:cubicBezTo>
                  <a:cubicBezTo>
                    <a:pt x="3" y="14"/>
                    <a:pt x="2" y="14"/>
                    <a:pt x="2" y="14"/>
                  </a:cubicBezTo>
                  <a:cubicBezTo>
                    <a:pt x="1" y="14"/>
                    <a:pt x="1" y="14"/>
                    <a:pt x="0" y="15"/>
                  </a:cubicBezTo>
                  <a:cubicBezTo>
                    <a:pt x="0" y="16"/>
                    <a:pt x="0" y="17"/>
                    <a:pt x="1" y="17"/>
                  </a:cubicBezTo>
                  <a:cubicBezTo>
                    <a:pt x="2" y="17"/>
                    <a:pt x="2" y="17"/>
                    <a:pt x="2" y="17"/>
                  </a:cubicBezTo>
                  <a:cubicBezTo>
                    <a:pt x="2" y="18"/>
                    <a:pt x="1" y="18"/>
                    <a:pt x="1" y="18"/>
                  </a:cubicBezTo>
                  <a:cubicBezTo>
                    <a:pt x="1" y="18"/>
                    <a:pt x="1" y="18"/>
                    <a:pt x="1" y="18"/>
                  </a:cubicBezTo>
                  <a:cubicBezTo>
                    <a:pt x="1" y="18"/>
                    <a:pt x="0" y="18"/>
                    <a:pt x="0" y="18"/>
                  </a:cubicBezTo>
                  <a:cubicBezTo>
                    <a:pt x="0" y="19"/>
                    <a:pt x="0" y="19"/>
                    <a:pt x="0" y="19"/>
                  </a:cubicBezTo>
                  <a:close/>
                  <a:moveTo>
                    <a:pt x="28" y="11"/>
                  </a:moveTo>
                  <a:cubicBezTo>
                    <a:pt x="28" y="14"/>
                    <a:pt x="28" y="16"/>
                    <a:pt x="28" y="18"/>
                  </a:cubicBezTo>
                  <a:cubicBezTo>
                    <a:pt x="27" y="18"/>
                    <a:pt x="27" y="19"/>
                    <a:pt x="27" y="19"/>
                  </a:cubicBezTo>
                  <a:cubicBezTo>
                    <a:pt x="26" y="19"/>
                    <a:pt x="26" y="19"/>
                    <a:pt x="25" y="19"/>
                  </a:cubicBezTo>
                  <a:cubicBezTo>
                    <a:pt x="26" y="17"/>
                    <a:pt x="26" y="15"/>
                    <a:pt x="27" y="13"/>
                  </a:cubicBezTo>
                  <a:cubicBezTo>
                    <a:pt x="27" y="12"/>
                    <a:pt x="27" y="12"/>
                    <a:pt x="28" y="11"/>
                  </a:cubicBezTo>
                  <a:close/>
                  <a:moveTo>
                    <a:pt x="25" y="14"/>
                  </a:moveTo>
                  <a:cubicBezTo>
                    <a:pt x="24" y="16"/>
                    <a:pt x="24" y="18"/>
                    <a:pt x="24" y="19"/>
                  </a:cubicBezTo>
                  <a:cubicBezTo>
                    <a:pt x="23" y="19"/>
                    <a:pt x="23" y="19"/>
                    <a:pt x="22" y="19"/>
                  </a:cubicBezTo>
                  <a:cubicBezTo>
                    <a:pt x="22" y="19"/>
                    <a:pt x="21" y="19"/>
                    <a:pt x="21" y="19"/>
                  </a:cubicBezTo>
                  <a:cubicBezTo>
                    <a:pt x="21" y="18"/>
                    <a:pt x="22" y="17"/>
                    <a:pt x="23" y="16"/>
                  </a:cubicBezTo>
                  <a:cubicBezTo>
                    <a:pt x="23" y="15"/>
                    <a:pt x="24" y="15"/>
                    <a:pt x="25" y="14"/>
                  </a:cubicBezTo>
                  <a:close/>
                  <a:moveTo>
                    <a:pt x="8" y="15"/>
                  </a:moveTo>
                  <a:cubicBezTo>
                    <a:pt x="8" y="15"/>
                    <a:pt x="8" y="15"/>
                    <a:pt x="8" y="15"/>
                  </a:cubicBezTo>
                  <a:cubicBezTo>
                    <a:pt x="10" y="15"/>
                    <a:pt x="12" y="16"/>
                    <a:pt x="14" y="17"/>
                  </a:cubicBezTo>
                  <a:cubicBezTo>
                    <a:pt x="15" y="17"/>
                    <a:pt x="16" y="17"/>
                    <a:pt x="17" y="17"/>
                  </a:cubicBezTo>
                  <a:cubicBezTo>
                    <a:pt x="18" y="17"/>
                    <a:pt x="19" y="17"/>
                    <a:pt x="20" y="17"/>
                  </a:cubicBezTo>
                  <a:cubicBezTo>
                    <a:pt x="20" y="18"/>
                    <a:pt x="20" y="18"/>
                    <a:pt x="19" y="19"/>
                  </a:cubicBezTo>
                  <a:cubicBezTo>
                    <a:pt x="19" y="19"/>
                    <a:pt x="19" y="19"/>
                    <a:pt x="19" y="19"/>
                  </a:cubicBezTo>
                  <a:cubicBezTo>
                    <a:pt x="17" y="19"/>
                    <a:pt x="14" y="19"/>
                    <a:pt x="12" y="18"/>
                  </a:cubicBezTo>
                  <a:cubicBezTo>
                    <a:pt x="10" y="17"/>
                    <a:pt x="8" y="15"/>
                    <a:pt x="6" y="15"/>
                  </a:cubicBezTo>
                  <a:cubicBezTo>
                    <a:pt x="7" y="15"/>
                    <a:pt x="8" y="15"/>
                    <a:pt x="8" y="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2" name="Freeform 6"/>
            <p:cNvSpPr>
              <a:spLocks noEditPoints="1"/>
            </p:cNvSpPr>
            <p:nvPr/>
          </p:nvSpPr>
          <p:spPr bwMode="auto">
            <a:xfrm>
              <a:off x="3429000" y="1817688"/>
              <a:ext cx="1497013" cy="1822450"/>
            </a:xfrm>
            <a:custGeom>
              <a:avLst/>
              <a:gdLst/>
              <a:ahLst/>
              <a:cxnLst>
                <a:cxn ang="0">
                  <a:pos x="49" y="11"/>
                </a:cxn>
                <a:cxn ang="0">
                  <a:pos x="63" y="224"/>
                </a:cxn>
                <a:cxn ang="0">
                  <a:pos x="174" y="155"/>
                </a:cxn>
                <a:cxn ang="0">
                  <a:pos x="173" y="132"/>
                </a:cxn>
                <a:cxn ang="0">
                  <a:pos x="161" y="125"/>
                </a:cxn>
                <a:cxn ang="0">
                  <a:pos x="166" y="97"/>
                </a:cxn>
                <a:cxn ang="0">
                  <a:pos x="153" y="108"/>
                </a:cxn>
                <a:cxn ang="0">
                  <a:pos x="127" y="55"/>
                </a:cxn>
                <a:cxn ang="0">
                  <a:pos x="160" y="54"/>
                </a:cxn>
                <a:cxn ang="0">
                  <a:pos x="143" y="60"/>
                </a:cxn>
                <a:cxn ang="0">
                  <a:pos x="153" y="91"/>
                </a:cxn>
                <a:cxn ang="0">
                  <a:pos x="151" y="111"/>
                </a:cxn>
                <a:cxn ang="0">
                  <a:pos x="167" y="123"/>
                </a:cxn>
                <a:cxn ang="0">
                  <a:pos x="175" y="153"/>
                </a:cxn>
                <a:cxn ang="0">
                  <a:pos x="167" y="176"/>
                </a:cxn>
                <a:cxn ang="0">
                  <a:pos x="135" y="190"/>
                </a:cxn>
                <a:cxn ang="0">
                  <a:pos x="125" y="191"/>
                </a:cxn>
                <a:cxn ang="0">
                  <a:pos x="100" y="183"/>
                </a:cxn>
                <a:cxn ang="0">
                  <a:pos x="104" y="135"/>
                </a:cxn>
                <a:cxn ang="0">
                  <a:pos x="123" y="112"/>
                </a:cxn>
                <a:cxn ang="0">
                  <a:pos x="109" y="98"/>
                </a:cxn>
                <a:cxn ang="0">
                  <a:pos x="118" y="26"/>
                </a:cxn>
                <a:cxn ang="0">
                  <a:pos x="119" y="36"/>
                </a:cxn>
                <a:cxn ang="0">
                  <a:pos x="158" y="182"/>
                </a:cxn>
                <a:cxn ang="0">
                  <a:pos x="28" y="181"/>
                </a:cxn>
                <a:cxn ang="0">
                  <a:pos x="20" y="185"/>
                </a:cxn>
                <a:cxn ang="0">
                  <a:pos x="54" y="213"/>
                </a:cxn>
                <a:cxn ang="0">
                  <a:pos x="89" y="201"/>
                </a:cxn>
                <a:cxn ang="0">
                  <a:pos x="46" y="108"/>
                </a:cxn>
                <a:cxn ang="0">
                  <a:pos x="78" y="126"/>
                </a:cxn>
                <a:cxn ang="0">
                  <a:pos x="98" y="28"/>
                </a:cxn>
                <a:cxn ang="0">
                  <a:pos x="126" y="122"/>
                </a:cxn>
                <a:cxn ang="0">
                  <a:pos x="108" y="127"/>
                </a:cxn>
                <a:cxn ang="0">
                  <a:pos x="96" y="154"/>
                </a:cxn>
                <a:cxn ang="0">
                  <a:pos x="84" y="53"/>
                </a:cxn>
                <a:cxn ang="0">
                  <a:pos x="103" y="209"/>
                </a:cxn>
                <a:cxn ang="0">
                  <a:pos x="131" y="214"/>
                </a:cxn>
                <a:cxn ang="0">
                  <a:pos x="95" y="8"/>
                </a:cxn>
                <a:cxn ang="0">
                  <a:pos x="66" y="19"/>
                </a:cxn>
                <a:cxn ang="0">
                  <a:pos x="57" y="52"/>
                </a:cxn>
                <a:cxn ang="0">
                  <a:pos x="35" y="108"/>
                </a:cxn>
                <a:cxn ang="0">
                  <a:pos x="22" y="105"/>
                </a:cxn>
                <a:cxn ang="0">
                  <a:pos x="16" y="109"/>
                </a:cxn>
                <a:cxn ang="0">
                  <a:pos x="26" y="101"/>
                </a:cxn>
                <a:cxn ang="0">
                  <a:pos x="25" y="80"/>
                </a:cxn>
                <a:cxn ang="0">
                  <a:pos x="71" y="44"/>
                </a:cxn>
                <a:cxn ang="0">
                  <a:pos x="72" y="35"/>
                </a:cxn>
                <a:cxn ang="0">
                  <a:pos x="70" y="26"/>
                </a:cxn>
                <a:cxn ang="0">
                  <a:pos x="80" y="97"/>
                </a:cxn>
                <a:cxn ang="0">
                  <a:pos x="61" y="108"/>
                </a:cxn>
                <a:cxn ang="0">
                  <a:pos x="82" y="135"/>
                </a:cxn>
                <a:cxn ang="0">
                  <a:pos x="84" y="184"/>
                </a:cxn>
                <a:cxn ang="0">
                  <a:pos x="50" y="206"/>
                </a:cxn>
                <a:cxn ang="0">
                  <a:pos x="60" y="185"/>
                </a:cxn>
                <a:cxn ang="0">
                  <a:pos x="36" y="169"/>
                </a:cxn>
                <a:cxn ang="0">
                  <a:pos x="49" y="154"/>
                </a:cxn>
                <a:cxn ang="0">
                  <a:pos x="51" y="132"/>
                </a:cxn>
                <a:cxn ang="0">
                  <a:pos x="12" y="162"/>
                </a:cxn>
                <a:cxn ang="0">
                  <a:pos x="6" y="122"/>
                </a:cxn>
                <a:cxn ang="0">
                  <a:pos x="48" y="137"/>
                </a:cxn>
                <a:cxn ang="0">
                  <a:pos x="35" y="201"/>
                </a:cxn>
                <a:cxn ang="0">
                  <a:pos x="98" y="209"/>
                </a:cxn>
                <a:cxn ang="0">
                  <a:pos x="154" y="200"/>
                </a:cxn>
              </a:cxnLst>
              <a:rect l="0" t="0" r="r" b="b"/>
              <a:pathLst>
                <a:path w="186" h="227">
                  <a:moveTo>
                    <a:pt x="181" y="126"/>
                  </a:moveTo>
                  <a:cubicBezTo>
                    <a:pt x="181" y="126"/>
                    <a:pt x="181" y="126"/>
                    <a:pt x="181" y="126"/>
                  </a:cubicBezTo>
                  <a:cubicBezTo>
                    <a:pt x="181" y="126"/>
                    <a:pt x="182" y="126"/>
                    <a:pt x="182" y="125"/>
                  </a:cubicBezTo>
                  <a:cubicBezTo>
                    <a:pt x="182" y="124"/>
                    <a:pt x="183" y="123"/>
                    <a:pt x="184" y="121"/>
                  </a:cubicBezTo>
                  <a:cubicBezTo>
                    <a:pt x="185" y="119"/>
                    <a:pt x="186" y="116"/>
                    <a:pt x="186" y="114"/>
                  </a:cubicBezTo>
                  <a:cubicBezTo>
                    <a:pt x="186" y="107"/>
                    <a:pt x="182" y="100"/>
                    <a:pt x="178" y="94"/>
                  </a:cubicBezTo>
                  <a:cubicBezTo>
                    <a:pt x="177" y="92"/>
                    <a:pt x="176" y="90"/>
                    <a:pt x="176" y="89"/>
                  </a:cubicBezTo>
                  <a:cubicBezTo>
                    <a:pt x="176" y="88"/>
                    <a:pt x="176" y="87"/>
                    <a:pt x="176" y="86"/>
                  </a:cubicBezTo>
                  <a:cubicBezTo>
                    <a:pt x="177" y="85"/>
                    <a:pt x="177" y="84"/>
                    <a:pt x="178" y="82"/>
                  </a:cubicBezTo>
                  <a:cubicBezTo>
                    <a:pt x="178" y="82"/>
                    <a:pt x="178" y="81"/>
                    <a:pt x="178" y="81"/>
                  </a:cubicBezTo>
                  <a:cubicBezTo>
                    <a:pt x="178" y="79"/>
                    <a:pt x="179" y="78"/>
                    <a:pt x="179" y="76"/>
                  </a:cubicBezTo>
                  <a:cubicBezTo>
                    <a:pt x="179" y="68"/>
                    <a:pt x="174" y="60"/>
                    <a:pt x="167" y="56"/>
                  </a:cubicBezTo>
                  <a:cubicBezTo>
                    <a:pt x="167" y="55"/>
                    <a:pt x="168" y="55"/>
                    <a:pt x="168" y="54"/>
                  </a:cubicBezTo>
                  <a:cubicBezTo>
                    <a:pt x="168" y="53"/>
                    <a:pt x="168" y="52"/>
                    <a:pt x="168" y="52"/>
                  </a:cubicBezTo>
                  <a:cubicBezTo>
                    <a:pt x="168" y="51"/>
                    <a:pt x="168" y="50"/>
                    <a:pt x="168" y="49"/>
                  </a:cubicBezTo>
                  <a:cubicBezTo>
                    <a:pt x="168" y="48"/>
                    <a:pt x="169" y="47"/>
                    <a:pt x="169" y="46"/>
                  </a:cubicBezTo>
                  <a:cubicBezTo>
                    <a:pt x="169" y="45"/>
                    <a:pt x="168" y="44"/>
                    <a:pt x="168" y="43"/>
                  </a:cubicBezTo>
                  <a:cubicBezTo>
                    <a:pt x="167" y="40"/>
                    <a:pt x="166" y="37"/>
                    <a:pt x="164" y="35"/>
                  </a:cubicBezTo>
                  <a:cubicBezTo>
                    <a:pt x="161" y="30"/>
                    <a:pt x="155" y="27"/>
                    <a:pt x="149" y="27"/>
                  </a:cubicBezTo>
                  <a:cubicBezTo>
                    <a:pt x="148" y="27"/>
                    <a:pt x="147" y="27"/>
                    <a:pt x="146" y="27"/>
                  </a:cubicBezTo>
                  <a:cubicBezTo>
                    <a:pt x="146" y="20"/>
                    <a:pt x="142" y="14"/>
                    <a:pt x="136" y="11"/>
                  </a:cubicBezTo>
                  <a:cubicBezTo>
                    <a:pt x="134" y="9"/>
                    <a:pt x="131" y="9"/>
                    <a:pt x="129" y="9"/>
                  </a:cubicBezTo>
                  <a:cubicBezTo>
                    <a:pt x="125" y="9"/>
                    <a:pt x="122" y="10"/>
                    <a:pt x="119" y="12"/>
                  </a:cubicBezTo>
                  <a:cubicBezTo>
                    <a:pt x="118" y="9"/>
                    <a:pt x="117" y="6"/>
                    <a:pt x="115" y="4"/>
                  </a:cubicBezTo>
                  <a:cubicBezTo>
                    <a:pt x="112" y="1"/>
                    <a:pt x="108" y="0"/>
                    <a:pt x="105" y="0"/>
                  </a:cubicBezTo>
                  <a:cubicBezTo>
                    <a:pt x="104" y="0"/>
                    <a:pt x="104" y="0"/>
                    <a:pt x="104" y="0"/>
                  </a:cubicBezTo>
                  <a:cubicBezTo>
                    <a:pt x="103" y="0"/>
                    <a:pt x="102" y="0"/>
                    <a:pt x="102" y="0"/>
                  </a:cubicBezTo>
                  <a:cubicBezTo>
                    <a:pt x="101" y="0"/>
                    <a:pt x="100" y="0"/>
                    <a:pt x="100" y="0"/>
                  </a:cubicBezTo>
                  <a:cubicBezTo>
                    <a:pt x="99" y="0"/>
                    <a:pt x="98" y="0"/>
                    <a:pt x="97" y="0"/>
                  </a:cubicBezTo>
                  <a:cubicBezTo>
                    <a:pt x="96" y="0"/>
                    <a:pt x="95" y="1"/>
                    <a:pt x="95" y="2"/>
                  </a:cubicBezTo>
                  <a:cubicBezTo>
                    <a:pt x="94" y="3"/>
                    <a:pt x="93" y="4"/>
                    <a:pt x="93" y="6"/>
                  </a:cubicBezTo>
                  <a:cubicBezTo>
                    <a:pt x="92" y="3"/>
                    <a:pt x="91" y="2"/>
                    <a:pt x="90" y="1"/>
                  </a:cubicBezTo>
                  <a:cubicBezTo>
                    <a:pt x="90" y="1"/>
                    <a:pt x="89" y="0"/>
                    <a:pt x="88" y="0"/>
                  </a:cubicBezTo>
                  <a:cubicBezTo>
                    <a:pt x="87" y="0"/>
                    <a:pt x="87" y="0"/>
                    <a:pt x="86" y="0"/>
                  </a:cubicBezTo>
                  <a:cubicBezTo>
                    <a:pt x="85" y="0"/>
                    <a:pt x="85" y="0"/>
                    <a:pt x="84" y="0"/>
                  </a:cubicBezTo>
                  <a:cubicBezTo>
                    <a:pt x="83" y="0"/>
                    <a:pt x="83" y="0"/>
                    <a:pt x="82" y="0"/>
                  </a:cubicBezTo>
                  <a:cubicBezTo>
                    <a:pt x="81" y="0"/>
                    <a:pt x="81" y="0"/>
                    <a:pt x="81" y="0"/>
                  </a:cubicBezTo>
                  <a:cubicBezTo>
                    <a:pt x="77" y="0"/>
                    <a:pt x="74" y="1"/>
                    <a:pt x="71" y="4"/>
                  </a:cubicBezTo>
                  <a:cubicBezTo>
                    <a:pt x="69" y="6"/>
                    <a:pt x="67" y="9"/>
                    <a:pt x="67" y="12"/>
                  </a:cubicBezTo>
                  <a:cubicBezTo>
                    <a:pt x="64" y="10"/>
                    <a:pt x="60" y="9"/>
                    <a:pt x="57" y="9"/>
                  </a:cubicBezTo>
                  <a:cubicBezTo>
                    <a:pt x="54" y="9"/>
                    <a:pt x="52" y="9"/>
                    <a:pt x="49" y="11"/>
                  </a:cubicBezTo>
                  <a:cubicBezTo>
                    <a:pt x="44" y="14"/>
                    <a:pt x="40" y="20"/>
                    <a:pt x="40" y="27"/>
                  </a:cubicBezTo>
                  <a:cubicBezTo>
                    <a:pt x="39" y="27"/>
                    <a:pt x="38" y="27"/>
                    <a:pt x="36" y="27"/>
                  </a:cubicBezTo>
                  <a:cubicBezTo>
                    <a:pt x="31" y="27"/>
                    <a:pt x="25" y="30"/>
                    <a:pt x="21" y="35"/>
                  </a:cubicBezTo>
                  <a:cubicBezTo>
                    <a:pt x="19" y="37"/>
                    <a:pt x="18" y="40"/>
                    <a:pt x="18" y="43"/>
                  </a:cubicBezTo>
                  <a:cubicBezTo>
                    <a:pt x="17" y="44"/>
                    <a:pt x="17" y="45"/>
                    <a:pt x="17" y="46"/>
                  </a:cubicBezTo>
                  <a:cubicBezTo>
                    <a:pt x="17" y="47"/>
                    <a:pt x="17" y="48"/>
                    <a:pt x="18" y="49"/>
                  </a:cubicBezTo>
                  <a:cubicBezTo>
                    <a:pt x="18" y="50"/>
                    <a:pt x="18" y="51"/>
                    <a:pt x="18" y="52"/>
                  </a:cubicBezTo>
                  <a:cubicBezTo>
                    <a:pt x="18" y="52"/>
                    <a:pt x="17" y="53"/>
                    <a:pt x="18" y="54"/>
                  </a:cubicBezTo>
                  <a:cubicBezTo>
                    <a:pt x="18" y="55"/>
                    <a:pt x="18" y="55"/>
                    <a:pt x="19" y="56"/>
                  </a:cubicBezTo>
                  <a:cubicBezTo>
                    <a:pt x="12" y="60"/>
                    <a:pt x="7" y="68"/>
                    <a:pt x="7" y="76"/>
                  </a:cubicBezTo>
                  <a:cubicBezTo>
                    <a:pt x="7" y="78"/>
                    <a:pt x="7" y="79"/>
                    <a:pt x="8" y="81"/>
                  </a:cubicBezTo>
                  <a:cubicBezTo>
                    <a:pt x="7" y="81"/>
                    <a:pt x="7" y="82"/>
                    <a:pt x="8" y="82"/>
                  </a:cubicBezTo>
                  <a:cubicBezTo>
                    <a:pt x="8" y="84"/>
                    <a:pt x="9" y="85"/>
                    <a:pt x="9" y="86"/>
                  </a:cubicBezTo>
                  <a:cubicBezTo>
                    <a:pt x="10" y="87"/>
                    <a:pt x="10" y="88"/>
                    <a:pt x="10" y="89"/>
                  </a:cubicBezTo>
                  <a:cubicBezTo>
                    <a:pt x="10" y="90"/>
                    <a:pt x="9" y="92"/>
                    <a:pt x="8" y="94"/>
                  </a:cubicBezTo>
                  <a:cubicBezTo>
                    <a:pt x="4" y="100"/>
                    <a:pt x="0" y="107"/>
                    <a:pt x="0" y="114"/>
                  </a:cubicBezTo>
                  <a:cubicBezTo>
                    <a:pt x="0" y="116"/>
                    <a:pt x="0" y="119"/>
                    <a:pt x="1" y="121"/>
                  </a:cubicBezTo>
                  <a:cubicBezTo>
                    <a:pt x="2" y="123"/>
                    <a:pt x="3" y="124"/>
                    <a:pt x="4" y="125"/>
                  </a:cubicBezTo>
                  <a:cubicBezTo>
                    <a:pt x="4" y="126"/>
                    <a:pt x="4" y="126"/>
                    <a:pt x="5" y="126"/>
                  </a:cubicBezTo>
                  <a:cubicBezTo>
                    <a:pt x="5" y="126"/>
                    <a:pt x="5" y="126"/>
                    <a:pt x="5" y="126"/>
                  </a:cubicBezTo>
                  <a:cubicBezTo>
                    <a:pt x="5" y="127"/>
                    <a:pt x="5" y="127"/>
                    <a:pt x="5" y="127"/>
                  </a:cubicBezTo>
                  <a:cubicBezTo>
                    <a:pt x="6" y="129"/>
                    <a:pt x="6" y="131"/>
                    <a:pt x="6" y="133"/>
                  </a:cubicBezTo>
                  <a:cubicBezTo>
                    <a:pt x="6" y="136"/>
                    <a:pt x="6" y="140"/>
                    <a:pt x="5" y="143"/>
                  </a:cubicBezTo>
                  <a:cubicBezTo>
                    <a:pt x="4" y="146"/>
                    <a:pt x="3" y="150"/>
                    <a:pt x="3" y="153"/>
                  </a:cubicBezTo>
                  <a:cubicBezTo>
                    <a:pt x="3" y="155"/>
                    <a:pt x="4" y="157"/>
                    <a:pt x="4" y="158"/>
                  </a:cubicBezTo>
                  <a:cubicBezTo>
                    <a:pt x="5" y="159"/>
                    <a:pt x="5" y="160"/>
                    <a:pt x="5" y="160"/>
                  </a:cubicBezTo>
                  <a:cubicBezTo>
                    <a:pt x="5" y="160"/>
                    <a:pt x="5" y="161"/>
                    <a:pt x="5" y="161"/>
                  </a:cubicBezTo>
                  <a:cubicBezTo>
                    <a:pt x="5" y="162"/>
                    <a:pt x="5" y="163"/>
                    <a:pt x="6" y="164"/>
                  </a:cubicBezTo>
                  <a:cubicBezTo>
                    <a:pt x="6" y="164"/>
                    <a:pt x="7" y="165"/>
                    <a:pt x="7" y="165"/>
                  </a:cubicBezTo>
                  <a:cubicBezTo>
                    <a:pt x="8" y="165"/>
                    <a:pt x="8" y="166"/>
                    <a:pt x="8" y="166"/>
                  </a:cubicBezTo>
                  <a:cubicBezTo>
                    <a:pt x="8" y="166"/>
                    <a:pt x="8" y="167"/>
                    <a:pt x="9" y="167"/>
                  </a:cubicBezTo>
                  <a:cubicBezTo>
                    <a:pt x="9" y="168"/>
                    <a:pt x="9" y="169"/>
                    <a:pt x="9" y="170"/>
                  </a:cubicBezTo>
                  <a:cubicBezTo>
                    <a:pt x="9" y="180"/>
                    <a:pt x="16" y="190"/>
                    <a:pt x="26" y="194"/>
                  </a:cubicBezTo>
                  <a:cubicBezTo>
                    <a:pt x="25" y="194"/>
                    <a:pt x="25" y="194"/>
                    <a:pt x="25" y="195"/>
                  </a:cubicBezTo>
                  <a:cubicBezTo>
                    <a:pt x="25" y="197"/>
                    <a:pt x="26" y="199"/>
                    <a:pt x="28" y="201"/>
                  </a:cubicBezTo>
                  <a:cubicBezTo>
                    <a:pt x="29" y="202"/>
                    <a:pt x="31" y="203"/>
                    <a:pt x="33" y="204"/>
                  </a:cubicBezTo>
                  <a:cubicBezTo>
                    <a:pt x="35" y="206"/>
                    <a:pt x="37" y="207"/>
                    <a:pt x="38" y="208"/>
                  </a:cubicBezTo>
                  <a:cubicBezTo>
                    <a:pt x="40" y="209"/>
                    <a:pt x="41" y="210"/>
                    <a:pt x="41" y="212"/>
                  </a:cubicBezTo>
                  <a:cubicBezTo>
                    <a:pt x="41" y="212"/>
                    <a:pt x="41" y="214"/>
                    <a:pt x="42" y="215"/>
                  </a:cubicBezTo>
                  <a:cubicBezTo>
                    <a:pt x="43" y="217"/>
                    <a:pt x="45" y="218"/>
                    <a:pt x="46" y="219"/>
                  </a:cubicBezTo>
                  <a:cubicBezTo>
                    <a:pt x="51" y="222"/>
                    <a:pt x="57" y="224"/>
                    <a:pt x="63" y="224"/>
                  </a:cubicBezTo>
                  <a:cubicBezTo>
                    <a:pt x="73" y="223"/>
                    <a:pt x="83" y="220"/>
                    <a:pt x="90" y="212"/>
                  </a:cubicBezTo>
                  <a:cubicBezTo>
                    <a:pt x="90" y="211"/>
                    <a:pt x="91" y="211"/>
                    <a:pt x="92" y="211"/>
                  </a:cubicBezTo>
                  <a:cubicBezTo>
                    <a:pt x="92" y="211"/>
                    <a:pt x="92" y="211"/>
                    <a:pt x="92" y="211"/>
                  </a:cubicBezTo>
                  <a:cubicBezTo>
                    <a:pt x="93" y="211"/>
                    <a:pt x="94" y="211"/>
                    <a:pt x="95" y="212"/>
                  </a:cubicBezTo>
                  <a:cubicBezTo>
                    <a:pt x="96" y="213"/>
                    <a:pt x="97" y="215"/>
                    <a:pt x="98" y="217"/>
                  </a:cubicBezTo>
                  <a:cubicBezTo>
                    <a:pt x="102" y="224"/>
                    <a:pt x="110" y="227"/>
                    <a:pt x="117" y="227"/>
                  </a:cubicBezTo>
                  <a:cubicBezTo>
                    <a:pt x="121" y="227"/>
                    <a:pt x="125" y="226"/>
                    <a:pt x="128" y="225"/>
                  </a:cubicBezTo>
                  <a:cubicBezTo>
                    <a:pt x="133" y="223"/>
                    <a:pt x="137" y="220"/>
                    <a:pt x="140" y="215"/>
                  </a:cubicBezTo>
                  <a:cubicBezTo>
                    <a:pt x="141" y="213"/>
                    <a:pt x="141" y="211"/>
                    <a:pt x="142" y="210"/>
                  </a:cubicBezTo>
                  <a:cubicBezTo>
                    <a:pt x="142" y="209"/>
                    <a:pt x="142" y="209"/>
                    <a:pt x="143" y="208"/>
                  </a:cubicBezTo>
                  <a:cubicBezTo>
                    <a:pt x="143" y="208"/>
                    <a:pt x="143" y="208"/>
                    <a:pt x="144" y="208"/>
                  </a:cubicBezTo>
                  <a:cubicBezTo>
                    <a:pt x="144" y="207"/>
                    <a:pt x="145" y="207"/>
                    <a:pt x="145" y="207"/>
                  </a:cubicBezTo>
                  <a:cubicBezTo>
                    <a:pt x="146" y="207"/>
                    <a:pt x="147" y="208"/>
                    <a:pt x="148" y="208"/>
                  </a:cubicBezTo>
                  <a:cubicBezTo>
                    <a:pt x="149" y="208"/>
                    <a:pt x="149" y="208"/>
                    <a:pt x="149" y="208"/>
                  </a:cubicBezTo>
                  <a:cubicBezTo>
                    <a:pt x="151" y="207"/>
                    <a:pt x="152" y="207"/>
                    <a:pt x="154" y="206"/>
                  </a:cubicBezTo>
                  <a:cubicBezTo>
                    <a:pt x="156" y="204"/>
                    <a:pt x="157" y="203"/>
                    <a:pt x="158" y="201"/>
                  </a:cubicBezTo>
                  <a:cubicBezTo>
                    <a:pt x="160" y="199"/>
                    <a:pt x="161" y="197"/>
                    <a:pt x="162" y="196"/>
                  </a:cubicBezTo>
                  <a:cubicBezTo>
                    <a:pt x="164" y="195"/>
                    <a:pt x="166" y="193"/>
                    <a:pt x="169" y="192"/>
                  </a:cubicBezTo>
                  <a:cubicBezTo>
                    <a:pt x="171" y="190"/>
                    <a:pt x="173" y="189"/>
                    <a:pt x="175" y="186"/>
                  </a:cubicBezTo>
                  <a:cubicBezTo>
                    <a:pt x="175" y="184"/>
                    <a:pt x="175" y="182"/>
                    <a:pt x="175" y="180"/>
                  </a:cubicBezTo>
                  <a:cubicBezTo>
                    <a:pt x="176" y="178"/>
                    <a:pt x="176" y="177"/>
                    <a:pt x="176" y="176"/>
                  </a:cubicBezTo>
                  <a:cubicBezTo>
                    <a:pt x="176" y="174"/>
                    <a:pt x="178" y="172"/>
                    <a:pt x="179" y="169"/>
                  </a:cubicBezTo>
                  <a:cubicBezTo>
                    <a:pt x="179" y="167"/>
                    <a:pt x="179" y="165"/>
                    <a:pt x="180" y="164"/>
                  </a:cubicBezTo>
                  <a:cubicBezTo>
                    <a:pt x="180" y="163"/>
                    <a:pt x="180" y="163"/>
                    <a:pt x="180" y="162"/>
                  </a:cubicBezTo>
                  <a:cubicBezTo>
                    <a:pt x="181" y="162"/>
                    <a:pt x="181" y="162"/>
                    <a:pt x="181" y="162"/>
                  </a:cubicBezTo>
                  <a:cubicBezTo>
                    <a:pt x="182" y="161"/>
                    <a:pt x="183" y="160"/>
                    <a:pt x="182" y="159"/>
                  </a:cubicBezTo>
                  <a:cubicBezTo>
                    <a:pt x="182" y="159"/>
                    <a:pt x="182" y="158"/>
                    <a:pt x="181" y="158"/>
                  </a:cubicBezTo>
                  <a:cubicBezTo>
                    <a:pt x="182" y="156"/>
                    <a:pt x="182" y="155"/>
                    <a:pt x="182" y="153"/>
                  </a:cubicBezTo>
                  <a:cubicBezTo>
                    <a:pt x="182" y="150"/>
                    <a:pt x="181" y="146"/>
                    <a:pt x="181" y="143"/>
                  </a:cubicBezTo>
                  <a:cubicBezTo>
                    <a:pt x="180" y="140"/>
                    <a:pt x="179" y="136"/>
                    <a:pt x="179" y="133"/>
                  </a:cubicBezTo>
                  <a:cubicBezTo>
                    <a:pt x="179" y="131"/>
                    <a:pt x="180" y="129"/>
                    <a:pt x="180" y="127"/>
                  </a:cubicBezTo>
                  <a:cubicBezTo>
                    <a:pt x="180" y="127"/>
                    <a:pt x="181" y="127"/>
                    <a:pt x="181" y="126"/>
                  </a:cubicBezTo>
                  <a:close/>
                  <a:moveTo>
                    <a:pt x="176" y="155"/>
                  </a:moveTo>
                  <a:cubicBezTo>
                    <a:pt x="176" y="156"/>
                    <a:pt x="175" y="158"/>
                    <a:pt x="175" y="159"/>
                  </a:cubicBezTo>
                  <a:cubicBezTo>
                    <a:pt x="175" y="160"/>
                    <a:pt x="175" y="160"/>
                    <a:pt x="175" y="160"/>
                  </a:cubicBezTo>
                  <a:cubicBezTo>
                    <a:pt x="175" y="160"/>
                    <a:pt x="175" y="160"/>
                    <a:pt x="175" y="160"/>
                  </a:cubicBezTo>
                  <a:cubicBezTo>
                    <a:pt x="175" y="160"/>
                    <a:pt x="174" y="160"/>
                    <a:pt x="174" y="160"/>
                  </a:cubicBezTo>
                  <a:cubicBezTo>
                    <a:pt x="174" y="160"/>
                    <a:pt x="174" y="160"/>
                    <a:pt x="173" y="160"/>
                  </a:cubicBezTo>
                  <a:cubicBezTo>
                    <a:pt x="173" y="159"/>
                    <a:pt x="173" y="157"/>
                    <a:pt x="173" y="156"/>
                  </a:cubicBezTo>
                  <a:cubicBezTo>
                    <a:pt x="173" y="156"/>
                    <a:pt x="173" y="156"/>
                    <a:pt x="172" y="156"/>
                  </a:cubicBezTo>
                  <a:cubicBezTo>
                    <a:pt x="173" y="156"/>
                    <a:pt x="173" y="156"/>
                    <a:pt x="174" y="155"/>
                  </a:cubicBezTo>
                  <a:cubicBezTo>
                    <a:pt x="174" y="155"/>
                    <a:pt x="175" y="155"/>
                    <a:pt x="176" y="154"/>
                  </a:cubicBezTo>
                  <a:cubicBezTo>
                    <a:pt x="176" y="155"/>
                    <a:pt x="176" y="155"/>
                    <a:pt x="176" y="155"/>
                  </a:cubicBezTo>
                  <a:close/>
                  <a:moveTo>
                    <a:pt x="174" y="162"/>
                  </a:moveTo>
                  <a:cubicBezTo>
                    <a:pt x="174" y="162"/>
                    <a:pt x="174" y="162"/>
                    <a:pt x="174" y="162"/>
                  </a:cubicBezTo>
                  <a:cubicBezTo>
                    <a:pt x="174" y="162"/>
                    <a:pt x="174" y="162"/>
                    <a:pt x="174" y="162"/>
                  </a:cubicBezTo>
                  <a:close/>
                  <a:moveTo>
                    <a:pt x="172" y="160"/>
                  </a:moveTo>
                  <a:cubicBezTo>
                    <a:pt x="169" y="159"/>
                    <a:pt x="167" y="157"/>
                    <a:pt x="166" y="155"/>
                  </a:cubicBezTo>
                  <a:cubicBezTo>
                    <a:pt x="167" y="156"/>
                    <a:pt x="168" y="156"/>
                    <a:pt x="170" y="156"/>
                  </a:cubicBezTo>
                  <a:cubicBezTo>
                    <a:pt x="170" y="156"/>
                    <a:pt x="171" y="156"/>
                    <a:pt x="171" y="156"/>
                  </a:cubicBezTo>
                  <a:cubicBezTo>
                    <a:pt x="171" y="156"/>
                    <a:pt x="171" y="156"/>
                    <a:pt x="171" y="156"/>
                  </a:cubicBezTo>
                  <a:cubicBezTo>
                    <a:pt x="171" y="157"/>
                    <a:pt x="171" y="158"/>
                    <a:pt x="172" y="160"/>
                  </a:cubicBezTo>
                  <a:close/>
                  <a:moveTo>
                    <a:pt x="172" y="161"/>
                  </a:moveTo>
                  <a:cubicBezTo>
                    <a:pt x="172" y="161"/>
                    <a:pt x="172" y="162"/>
                    <a:pt x="172" y="162"/>
                  </a:cubicBezTo>
                  <a:cubicBezTo>
                    <a:pt x="172" y="162"/>
                    <a:pt x="172" y="162"/>
                    <a:pt x="172" y="162"/>
                  </a:cubicBezTo>
                  <a:cubicBezTo>
                    <a:pt x="172" y="162"/>
                    <a:pt x="172" y="163"/>
                    <a:pt x="172" y="163"/>
                  </a:cubicBezTo>
                  <a:cubicBezTo>
                    <a:pt x="171" y="163"/>
                    <a:pt x="171" y="163"/>
                    <a:pt x="170" y="163"/>
                  </a:cubicBezTo>
                  <a:cubicBezTo>
                    <a:pt x="169" y="163"/>
                    <a:pt x="168" y="162"/>
                    <a:pt x="167" y="161"/>
                  </a:cubicBezTo>
                  <a:cubicBezTo>
                    <a:pt x="166" y="159"/>
                    <a:pt x="165" y="158"/>
                    <a:pt x="165" y="157"/>
                  </a:cubicBezTo>
                  <a:cubicBezTo>
                    <a:pt x="167" y="159"/>
                    <a:pt x="169" y="161"/>
                    <a:pt x="172" y="161"/>
                  </a:cubicBezTo>
                  <a:close/>
                  <a:moveTo>
                    <a:pt x="179" y="153"/>
                  </a:moveTo>
                  <a:cubicBezTo>
                    <a:pt x="179" y="155"/>
                    <a:pt x="179" y="156"/>
                    <a:pt x="178" y="157"/>
                  </a:cubicBezTo>
                  <a:cubicBezTo>
                    <a:pt x="178" y="158"/>
                    <a:pt x="178" y="158"/>
                    <a:pt x="178" y="158"/>
                  </a:cubicBezTo>
                  <a:cubicBezTo>
                    <a:pt x="177" y="159"/>
                    <a:pt x="177" y="159"/>
                    <a:pt x="177" y="159"/>
                  </a:cubicBezTo>
                  <a:cubicBezTo>
                    <a:pt x="177" y="158"/>
                    <a:pt x="177" y="156"/>
                    <a:pt x="177" y="155"/>
                  </a:cubicBezTo>
                  <a:cubicBezTo>
                    <a:pt x="177" y="154"/>
                    <a:pt x="177" y="154"/>
                    <a:pt x="177" y="153"/>
                  </a:cubicBezTo>
                  <a:cubicBezTo>
                    <a:pt x="178" y="153"/>
                    <a:pt x="178" y="152"/>
                    <a:pt x="179" y="151"/>
                  </a:cubicBezTo>
                  <a:cubicBezTo>
                    <a:pt x="179" y="152"/>
                    <a:pt x="179" y="152"/>
                    <a:pt x="179" y="153"/>
                  </a:cubicBezTo>
                  <a:close/>
                  <a:moveTo>
                    <a:pt x="176" y="136"/>
                  </a:moveTo>
                  <a:cubicBezTo>
                    <a:pt x="176" y="136"/>
                    <a:pt x="175" y="135"/>
                    <a:pt x="174" y="135"/>
                  </a:cubicBezTo>
                  <a:cubicBezTo>
                    <a:pt x="174" y="134"/>
                    <a:pt x="174" y="133"/>
                    <a:pt x="174" y="132"/>
                  </a:cubicBezTo>
                  <a:cubicBezTo>
                    <a:pt x="174" y="131"/>
                    <a:pt x="174" y="131"/>
                    <a:pt x="174" y="131"/>
                  </a:cubicBezTo>
                  <a:cubicBezTo>
                    <a:pt x="175" y="131"/>
                    <a:pt x="176" y="131"/>
                    <a:pt x="176" y="130"/>
                  </a:cubicBezTo>
                  <a:cubicBezTo>
                    <a:pt x="176" y="131"/>
                    <a:pt x="176" y="132"/>
                    <a:pt x="176" y="133"/>
                  </a:cubicBezTo>
                  <a:cubicBezTo>
                    <a:pt x="176" y="134"/>
                    <a:pt x="176" y="135"/>
                    <a:pt x="176" y="136"/>
                  </a:cubicBezTo>
                  <a:close/>
                  <a:moveTo>
                    <a:pt x="164" y="133"/>
                  </a:moveTo>
                  <a:cubicBezTo>
                    <a:pt x="163" y="132"/>
                    <a:pt x="162" y="131"/>
                    <a:pt x="160" y="130"/>
                  </a:cubicBezTo>
                  <a:cubicBezTo>
                    <a:pt x="161" y="130"/>
                    <a:pt x="161" y="130"/>
                    <a:pt x="161" y="130"/>
                  </a:cubicBezTo>
                  <a:cubicBezTo>
                    <a:pt x="161" y="130"/>
                    <a:pt x="162" y="131"/>
                    <a:pt x="163" y="131"/>
                  </a:cubicBezTo>
                  <a:cubicBezTo>
                    <a:pt x="164" y="132"/>
                    <a:pt x="166" y="133"/>
                    <a:pt x="168" y="133"/>
                  </a:cubicBezTo>
                  <a:cubicBezTo>
                    <a:pt x="169" y="133"/>
                    <a:pt x="170" y="133"/>
                    <a:pt x="170" y="133"/>
                  </a:cubicBezTo>
                  <a:cubicBezTo>
                    <a:pt x="171" y="133"/>
                    <a:pt x="172" y="132"/>
                    <a:pt x="173" y="132"/>
                  </a:cubicBezTo>
                  <a:cubicBezTo>
                    <a:pt x="173" y="133"/>
                    <a:pt x="173" y="134"/>
                    <a:pt x="172" y="134"/>
                  </a:cubicBezTo>
                  <a:cubicBezTo>
                    <a:pt x="169" y="134"/>
                    <a:pt x="166" y="134"/>
                    <a:pt x="164" y="133"/>
                  </a:cubicBezTo>
                  <a:close/>
                  <a:moveTo>
                    <a:pt x="147" y="137"/>
                  </a:moveTo>
                  <a:cubicBezTo>
                    <a:pt x="147" y="136"/>
                    <a:pt x="146" y="134"/>
                    <a:pt x="146" y="133"/>
                  </a:cubicBezTo>
                  <a:cubicBezTo>
                    <a:pt x="147" y="133"/>
                    <a:pt x="148" y="133"/>
                    <a:pt x="149" y="132"/>
                  </a:cubicBezTo>
                  <a:cubicBezTo>
                    <a:pt x="149" y="132"/>
                    <a:pt x="149" y="132"/>
                    <a:pt x="149" y="133"/>
                  </a:cubicBezTo>
                  <a:cubicBezTo>
                    <a:pt x="150" y="134"/>
                    <a:pt x="150" y="135"/>
                    <a:pt x="150" y="136"/>
                  </a:cubicBezTo>
                  <a:cubicBezTo>
                    <a:pt x="149" y="136"/>
                    <a:pt x="148" y="137"/>
                    <a:pt x="147" y="137"/>
                  </a:cubicBezTo>
                  <a:close/>
                  <a:moveTo>
                    <a:pt x="138" y="137"/>
                  </a:moveTo>
                  <a:cubicBezTo>
                    <a:pt x="138" y="137"/>
                    <a:pt x="138" y="137"/>
                    <a:pt x="138" y="137"/>
                  </a:cubicBezTo>
                  <a:cubicBezTo>
                    <a:pt x="137" y="136"/>
                    <a:pt x="137" y="136"/>
                    <a:pt x="137" y="135"/>
                  </a:cubicBezTo>
                  <a:cubicBezTo>
                    <a:pt x="137" y="135"/>
                    <a:pt x="136" y="134"/>
                    <a:pt x="136" y="135"/>
                  </a:cubicBezTo>
                  <a:cubicBezTo>
                    <a:pt x="136" y="135"/>
                    <a:pt x="135" y="135"/>
                    <a:pt x="136" y="136"/>
                  </a:cubicBezTo>
                  <a:cubicBezTo>
                    <a:pt x="136" y="136"/>
                    <a:pt x="136" y="137"/>
                    <a:pt x="136" y="137"/>
                  </a:cubicBezTo>
                  <a:cubicBezTo>
                    <a:pt x="136" y="138"/>
                    <a:pt x="136" y="138"/>
                    <a:pt x="136" y="138"/>
                  </a:cubicBezTo>
                  <a:cubicBezTo>
                    <a:pt x="135" y="142"/>
                    <a:pt x="132" y="144"/>
                    <a:pt x="129" y="146"/>
                  </a:cubicBezTo>
                  <a:cubicBezTo>
                    <a:pt x="133" y="143"/>
                    <a:pt x="135" y="139"/>
                    <a:pt x="136" y="134"/>
                  </a:cubicBezTo>
                  <a:cubicBezTo>
                    <a:pt x="137" y="134"/>
                    <a:pt x="138" y="134"/>
                    <a:pt x="139" y="134"/>
                  </a:cubicBezTo>
                  <a:cubicBezTo>
                    <a:pt x="139" y="134"/>
                    <a:pt x="140" y="134"/>
                    <a:pt x="140" y="134"/>
                  </a:cubicBezTo>
                  <a:cubicBezTo>
                    <a:pt x="140" y="135"/>
                    <a:pt x="141" y="136"/>
                    <a:pt x="141" y="137"/>
                  </a:cubicBezTo>
                  <a:cubicBezTo>
                    <a:pt x="140" y="137"/>
                    <a:pt x="139" y="137"/>
                    <a:pt x="138" y="137"/>
                  </a:cubicBezTo>
                  <a:close/>
                  <a:moveTo>
                    <a:pt x="143" y="137"/>
                  </a:moveTo>
                  <a:cubicBezTo>
                    <a:pt x="142" y="136"/>
                    <a:pt x="142" y="135"/>
                    <a:pt x="141" y="134"/>
                  </a:cubicBezTo>
                  <a:cubicBezTo>
                    <a:pt x="142" y="134"/>
                    <a:pt x="143" y="134"/>
                    <a:pt x="144" y="134"/>
                  </a:cubicBezTo>
                  <a:cubicBezTo>
                    <a:pt x="145" y="135"/>
                    <a:pt x="145" y="136"/>
                    <a:pt x="145" y="137"/>
                  </a:cubicBezTo>
                  <a:cubicBezTo>
                    <a:pt x="145" y="137"/>
                    <a:pt x="144" y="137"/>
                    <a:pt x="143" y="137"/>
                  </a:cubicBezTo>
                  <a:close/>
                  <a:moveTo>
                    <a:pt x="151" y="135"/>
                  </a:moveTo>
                  <a:cubicBezTo>
                    <a:pt x="151" y="134"/>
                    <a:pt x="151" y="133"/>
                    <a:pt x="151" y="132"/>
                  </a:cubicBezTo>
                  <a:cubicBezTo>
                    <a:pt x="151" y="132"/>
                    <a:pt x="150" y="132"/>
                    <a:pt x="150" y="132"/>
                  </a:cubicBezTo>
                  <a:cubicBezTo>
                    <a:pt x="151" y="131"/>
                    <a:pt x="152" y="130"/>
                    <a:pt x="153" y="130"/>
                  </a:cubicBezTo>
                  <a:cubicBezTo>
                    <a:pt x="154" y="131"/>
                    <a:pt x="154" y="132"/>
                    <a:pt x="154" y="133"/>
                  </a:cubicBezTo>
                  <a:cubicBezTo>
                    <a:pt x="153" y="134"/>
                    <a:pt x="152" y="134"/>
                    <a:pt x="151" y="135"/>
                  </a:cubicBezTo>
                  <a:close/>
                  <a:moveTo>
                    <a:pt x="161" y="122"/>
                  </a:moveTo>
                  <a:cubicBezTo>
                    <a:pt x="162" y="123"/>
                    <a:pt x="164" y="124"/>
                    <a:pt x="166" y="124"/>
                  </a:cubicBezTo>
                  <a:cubicBezTo>
                    <a:pt x="166" y="126"/>
                    <a:pt x="166" y="128"/>
                    <a:pt x="167" y="130"/>
                  </a:cubicBezTo>
                  <a:cubicBezTo>
                    <a:pt x="166" y="130"/>
                    <a:pt x="165" y="129"/>
                    <a:pt x="164" y="129"/>
                  </a:cubicBezTo>
                  <a:cubicBezTo>
                    <a:pt x="164" y="129"/>
                    <a:pt x="164" y="129"/>
                    <a:pt x="164" y="129"/>
                  </a:cubicBezTo>
                  <a:cubicBezTo>
                    <a:pt x="164" y="127"/>
                    <a:pt x="163" y="125"/>
                    <a:pt x="162" y="123"/>
                  </a:cubicBezTo>
                  <a:cubicBezTo>
                    <a:pt x="162" y="123"/>
                    <a:pt x="162" y="123"/>
                    <a:pt x="161" y="123"/>
                  </a:cubicBezTo>
                  <a:cubicBezTo>
                    <a:pt x="161" y="123"/>
                    <a:pt x="161" y="124"/>
                    <a:pt x="161" y="124"/>
                  </a:cubicBezTo>
                  <a:cubicBezTo>
                    <a:pt x="161" y="124"/>
                    <a:pt x="161" y="124"/>
                    <a:pt x="161" y="125"/>
                  </a:cubicBezTo>
                  <a:cubicBezTo>
                    <a:pt x="161" y="124"/>
                    <a:pt x="161" y="124"/>
                    <a:pt x="161" y="124"/>
                  </a:cubicBezTo>
                  <a:cubicBezTo>
                    <a:pt x="160" y="124"/>
                    <a:pt x="160" y="125"/>
                    <a:pt x="159" y="125"/>
                  </a:cubicBezTo>
                  <a:cubicBezTo>
                    <a:pt x="159" y="127"/>
                    <a:pt x="158" y="128"/>
                    <a:pt x="157" y="130"/>
                  </a:cubicBezTo>
                  <a:cubicBezTo>
                    <a:pt x="157" y="130"/>
                    <a:pt x="156" y="130"/>
                    <a:pt x="155" y="130"/>
                  </a:cubicBezTo>
                  <a:cubicBezTo>
                    <a:pt x="155" y="130"/>
                    <a:pt x="155" y="129"/>
                    <a:pt x="155" y="129"/>
                  </a:cubicBezTo>
                  <a:cubicBezTo>
                    <a:pt x="157" y="127"/>
                    <a:pt x="159" y="125"/>
                    <a:pt x="161" y="122"/>
                  </a:cubicBezTo>
                  <a:close/>
                  <a:moveTo>
                    <a:pt x="170" y="125"/>
                  </a:moveTo>
                  <a:cubicBezTo>
                    <a:pt x="171" y="126"/>
                    <a:pt x="171" y="128"/>
                    <a:pt x="171" y="129"/>
                  </a:cubicBezTo>
                  <a:cubicBezTo>
                    <a:pt x="171" y="130"/>
                    <a:pt x="170" y="130"/>
                    <a:pt x="170" y="130"/>
                  </a:cubicBezTo>
                  <a:cubicBezTo>
                    <a:pt x="169" y="130"/>
                    <a:pt x="169" y="130"/>
                    <a:pt x="168" y="130"/>
                  </a:cubicBezTo>
                  <a:cubicBezTo>
                    <a:pt x="168" y="128"/>
                    <a:pt x="167" y="127"/>
                    <a:pt x="167" y="125"/>
                  </a:cubicBezTo>
                  <a:cubicBezTo>
                    <a:pt x="168" y="125"/>
                    <a:pt x="169" y="125"/>
                    <a:pt x="170" y="125"/>
                  </a:cubicBezTo>
                  <a:close/>
                  <a:moveTo>
                    <a:pt x="178" y="124"/>
                  </a:moveTo>
                  <a:cubicBezTo>
                    <a:pt x="178" y="125"/>
                    <a:pt x="178" y="125"/>
                    <a:pt x="177" y="125"/>
                  </a:cubicBezTo>
                  <a:cubicBezTo>
                    <a:pt x="177" y="125"/>
                    <a:pt x="177" y="124"/>
                    <a:pt x="177" y="124"/>
                  </a:cubicBezTo>
                  <a:cubicBezTo>
                    <a:pt x="178" y="123"/>
                    <a:pt x="179" y="123"/>
                    <a:pt x="180" y="122"/>
                  </a:cubicBezTo>
                  <a:cubicBezTo>
                    <a:pt x="179" y="123"/>
                    <a:pt x="179" y="124"/>
                    <a:pt x="178" y="124"/>
                  </a:cubicBezTo>
                  <a:close/>
                  <a:moveTo>
                    <a:pt x="176" y="127"/>
                  </a:moveTo>
                  <a:cubicBezTo>
                    <a:pt x="175" y="127"/>
                    <a:pt x="174" y="128"/>
                    <a:pt x="173" y="129"/>
                  </a:cubicBezTo>
                  <a:cubicBezTo>
                    <a:pt x="173" y="127"/>
                    <a:pt x="172" y="126"/>
                    <a:pt x="172" y="125"/>
                  </a:cubicBezTo>
                  <a:cubicBezTo>
                    <a:pt x="173" y="125"/>
                    <a:pt x="174" y="125"/>
                    <a:pt x="176" y="124"/>
                  </a:cubicBezTo>
                  <a:cubicBezTo>
                    <a:pt x="176" y="125"/>
                    <a:pt x="176" y="126"/>
                    <a:pt x="176" y="127"/>
                  </a:cubicBezTo>
                  <a:close/>
                  <a:moveTo>
                    <a:pt x="179" y="101"/>
                  </a:moveTo>
                  <a:cubicBezTo>
                    <a:pt x="178" y="101"/>
                    <a:pt x="177" y="100"/>
                    <a:pt x="176" y="100"/>
                  </a:cubicBezTo>
                  <a:cubicBezTo>
                    <a:pt x="175" y="100"/>
                    <a:pt x="175" y="100"/>
                    <a:pt x="174" y="100"/>
                  </a:cubicBezTo>
                  <a:cubicBezTo>
                    <a:pt x="173" y="98"/>
                    <a:pt x="172" y="95"/>
                    <a:pt x="171" y="93"/>
                  </a:cubicBezTo>
                  <a:cubicBezTo>
                    <a:pt x="171" y="93"/>
                    <a:pt x="171" y="93"/>
                    <a:pt x="171" y="93"/>
                  </a:cubicBezTo>
                  <a:cubicBezTo>
                    <a:pt x="172" y="93"/>
                    <a:pt x="173" y="93"/>
                    <a:pt x="175" y="94"/>
                  </a:cubicBezTo>
                  <a:cubicBezTo>
                    <a:pt x="175" y="95"/>
                    <a:pt x="175" y="95"/>
                    <a:pt x="175" y="96"/>
                  </a:cubicBezTo>
                  <a:cubicBezTo>
                    <a:pt x="177" y="98"/>
                    <a:pt x="178" y="99"/>
                    <a:pt x="179" y="101"/>
                  </a:cubicBezTo>
                  <a:close/>
                  <a:moveTo>
                    <a:pt x="170" y="102"/>
                  </a:moveTo>
                  <a:cubicBezTo>
                    <a:pt x="169" y="100"/>
                    <a:pt x="168" y="98"/>
                    <a:pt x="167" y="96"/>
                  </a:cubicBezTo>
                  <a:cubicBezTo>
                    <a:pt x="167" y="95"/>
                    <a:pt x="168" y="94"/>
                    <a:pt x="169" y="93"/>
                  </a:cubicBezTo>
                  <a:cubicBezTo>
                    <a:pt x="170" y="96"/>
                    <a:pt x="171" y="98"/>
                    <a:pt x="173" y="100"/>
                  </a:cubicBezTo>
                  <a:cubicBezTo>
                    <a:pt x="172" y="100"/>
                    <a:pt x="172" y="100"/>
                    <a:pt x="172" y="100"/>
                  </a:cubicBezTo>
                  <a:cubicBezTo>
                    <a:pt x="172" y="101"/>
                    <a:pt x="171" y="101"/>
                    <a:pt x="171" y="101"/>
                  </a:cubicBezTo>
                  <a:cubicBezTo>
                    <a:pt x="171" y="102"/>
                    <a:pt x="171" y="102"/>
                    <a:pt x="170" y="102"/>
                  </a:cubicBezTo>
                  <a:close/>
                  <a:moveTo>
                    <a:pt x="168" y="108"/>
                  </a:moveTo>
                  <a:cubicBezTo>
                    <a:pt x="168" y="108"/>
                    <a:pt x="168" y="108"/>
                    <a:pt x="168" y="108"/>
                  </a:cubicBezTo>
                  <a:cubicBezTo>
                    <a:pt x="167" y="105"/>
                    <a:pt x="166" y="102"/>
                    <a:pt x="165" y="100"/>
                  </a:cubicBezTo>
                  <a:cubicBezTo>
                    <a:pt x="165" y="99"/>
                    <a:pt x="165" y="98"/>
                    <a:pt x="166" y="97"/>
                  </a:cubicBezTo>
                  <a:cubicBezTo>
                    <a:pt x="167" y="99"/>
                    <a:pt x="168" y="100"/>
                    <a:pt x="169" y="102"/>
                  </a:cubicBezTo>
                  <a:cubicBezTo>
                    <a:pt x="168" y="102"/>
                    <a:pt x="168" y="102"/>
                    <a:pt x="168" y="102"/>
                  </a:cubicBezTo>
                  <a:cubicBezTo>
                    <a:pt x="168" y="103"/>
                    <a:pt x="168" y="103"/>
                    <a:pt x="168" y="103"/>
                  </a:cubicBezTo>
                  <a:cubicBezTo>
                    <a:pt x="168" y="104"/>
                    <a:pt x="169" y="104"/>
                    <a:pt x="169" y="105"/>
                  </a:cubicBezTo>
                  <a:cubicBezTo>
                    <a:pt x="169" y="106"/>
                    <a:pt x="169" y="107"/>
                    <a:pt x="168" y="108"/>
                  </a:cubicBezTo>
                  <a:close/>
                  <a:moveTo>
                    <a:pt x="158" y="109"/>
                  </a:moveTo>
                  <a:cubicBezTo>
                    <a:pt x="158" y="109"/>
                    <a:pt x="158" y="109"/>
                    <a:pt x="158" y="109"/>
                  </a:cubicBezTo>
                  <a:cubicBezTo>
                    <a:pt x="158" y="108"/>
                    <a:pt x="158" y="107"/>
                    <a:pt x="158" y="106"/>
                  </a:cubicBezTo>
                  <a:cubicBezTo>
                    <a:pt x="158" y="106"/>
                    <a:pt x="158" y="105"/>
                    <a:pt x="158" y="105"/>
                  </a:cubicBezTo>
                  <a:cubicBezTo>
                    <a:pt x="159" y="106"/>
                    <a:pt x="160" y="107"/>
                    <a:pt x="161" y="107"/>
                  </a:cubicBezTo>
                  <a:cubicBezTo>
                    <a:pt x="160" y="107"/>
                    <a:pt x="160" y="107"/>
                    <a:pt x="160" y="107"/>
                  </a:cubicBezTo>
                  <a:cubicBezTo>
                    <a:pt x="159" y="108"/>
                    <a:pt x="159" y="108"/>
                    <a:pt x="159" y="108"/>
                  </a:cubicBezTo>
                  <a:cubicBezTo>
                    <a:pt x="158" y="109"/>
                    <a:pt x="158" y="109"/>
                    <a:pt x="158" y="109"/>
                  </a:cubicBezTo>
                  <a:close/>
                  <a:moveTo>
                    <a:pt x="151" y="108"/>
                  </a:moveTo>
                  <a:cubicBezTo>
                    <a:pt x="151" y="108"/>
                    <a:pt x="151" y="109"/>
                    <a:pt x="151" y="109"/>
                  </a:cubicBezTo>
                  <a:cubicBezTo>
                    <a:pt x="151" y="109"/>
                    <a:pt x="151" y="109"/>
                    <a:pt x="151" y="109"/>
                  </a:cubicBezTo>
                  <a:cubicBezTo>
                    <a:pt x="151" y="109"/>
                    <a:pt x="151" y="109"/>
                    <a:pt x="151" y="108"/>
                  </a:cubicBezTo>
                  <a:close/>
                  <a:moveTo>
                    <a:pt x="173" y="90"/>
                  </a:moveTo>
                  <a:cubicBezTo>
                    <a:pt x="172" y="90"/>
                    <a:pt x="172" y="90"/>
                    <a:pt x="171" y="90"/>
                  </a:cubicBezTo>
                  <a:cubicBezTo>
                    <a:pt x="168" y="90"/>
                    <a:pt x="166" y="92"/>
                    <a:pt x="164" y="94"/>
                  </a:cubicBezTo>
                  <a:cubicBezTo>
                    <a:pt x="164" y="94"/>
                    <a:pt x="164" y="95"/>
                    <a:pt x="163" y="95"/>
                  </a:cubicBezTo>
                  <a:cubicBezTo>
                    <a:pt x="163" y="92"/>
                    <a:pt x="162" y="89"/>
                    <a:pt x="161" y="87"/>
                  </a:cubicBezTo>
                  <a:cubicBezTo>
                    <a:pt x="163" y="88"/>
                    <a:pt x="166" y="89"/>
                    <a:pt x="169" y="89"/>
                  </a:cubicBezTo>
                  <a:cubicBezTo>
                    <a:pt x="170" y="89"/>
                    <a:pt x="171" y="89"/>
                    <a:pt x="173" y="88"/>
                  </a:cubicBezTo>
                  <a:cubicBezTo>
                    <a:pt x="172" y="89"/>
                    <a:pt x="172" y="89"/>
                    <a:pt x="172" y="89"/>
                  </a:cubicBezTo>
                  <a:cubicBezTo>
                    <a:pt x="172" y="89"/>
                    <a:pt x="173" y="90"/>
                    <a:pt x="173" y="90"/>
                  </a:cubicBezTo>
                  <a:close/>
                  <a:moveTo>
                    <a:pt x="164" y="103"/>
                  </a:moveTo>
                  <a:cubicBezTo>
                    <a:pt x="164" y="103"/>
                    <a:pt x="164" y="103"/>
                    <a:pt x="164" y="103"/>
                  </a:cubicBezTo>
                  <a:cubicBezTo>
                    <a:pt x="164" y="103"/>
                    <a:pt x="164" y="102"/>
                    <a:pt x="164" y="102"/>
                  </a:cubicBezTo>
                  <a:cubicBezTo>
                    <a:pt x="165" y="103"/>
                    <a:pt x="165" y="104"/>
                    <a:pt x="166" y="106"/>
                  </a:cubicBezTo>
                  <a:cubicBezTo>
                    <a:pt x="165" y="105"/>
                    <a:pt x="164" y="104"/>
                    <a:pt x="164" y="103"/>
                  </a:cubicBezTo>
                  <a:close/>
                  <a:moveTo>
                    <a:pt x="161" y="105"/>
                  </a:moveTo>
                  <a:cubicBezTo>
                    <a:pt x="162" y="105"/>
                    <a:pt x="162" y="106"/>
                    <a:pt x="162" y="106"/>
                  </a:cubicBezTo>
                  <a:cubicBezTo>
                    <a:pt x="162" y="106"/>
                    <a:pt x="162" y="106"/>
                    <a:pt x="162" y="107"/>
                  </a:cubicBezTo>
                  <a:cubicBezTo>
                    <a:pt x="161" y="106"/>
                    <a:pt x="160" y="105"/>
                    <a:pt x="159" y="104"/>
                  </a:cubicBezTo>
                  <a:cubicBezTo>
                    <a:pt x="160" y="104"/>
                    <a:pt x="161" y="105"/>
                    <a:pt x="161" y="105"/>
                  </a:cubicBezTo>
                  <a:close/>
                  <a:moveTo>
                    <a:pt x="156" y="106"/>
                  </a:moveTo>
                  <a:cubicBezTo>
                    <a:pt x="156" y="106"/>
                    <a:pt x="156" y="106"/>
                    <a:pt x="156" y="107"/>
                  </a:cubicBezTo>
                  <a:cubicBezTo>
                    <a:pt x="156" y="107"/>
                    <a:pt x="156" y="106"/>
                    <a:pt x="156" y="106"/>
                  </a:cubicBezTo>
                  <a:close/>
                  <a:moveTo>
                    <a:pt x="153" y="108"/>
                  </a:moveTo>
                  <a:cubicBezTo>
                    <a:pt x="153" y="108"/>
                    <a:pt x="153" y="108"/>
                    <a:pt x="153" y="108"/>
                  </a:cubicBezTo>
                  <a:cubicBezTo>
                    <a:pt x="153" y="108"/>
                    <a:pt x="152" y="108"/>
                    <a:pt x="152" y="107"/>
                  </a:cubicBezTo>
                  <a:cubicBezTo>
                    <a:pt x="152" y="107"/>
                    <a:pt x="153" y="108"/>
                    <a:pt x="153" y="108"/>
                  </a:cubicBezTo>
                  <a:close/>
                  <a:moveTo>
                    <a:pt x="155" y="109"/>
                  </a:moveTo>
                  <a:cubicBezTo>
                    <a:pt x="155" y="109"/>
                    <a:pt x="154" y="108"/>
                    <a:pt x="154" y="108"/>
                  </a:cubicBezTo>
                  <a:cubicBezTo>
                    <a:pt x="155" y="108"/>
                    <a:pt x="155" y="108"/>
                    <a:pt x="155" y="107"/>
                  </a:cubicBezTo>
                  <a:cubicBezTo>
                    <a:pt x="155" y="108"/>
                    <a:pt x="156" y="109"/>
                    <a:pt x="156" y="109"/>
                  </a:cubicBezTo>
                  <a:cubicBezTo>
                    <a:pt x="156" y="109"/>
                    <a:pt x="155" y="109"/>
                    <a:pt x="155" y="109"/>
                  </a:cubicBezTo>
                  <a:close/>
                  <a:moveTo>
                    <a:pt x="164" y="108"/>
                  </a:moveTo>
                  <a:cubicBezTo>
                    <a:pt x="164" y="107"/>
                    <a:pt x="164" y="106"/>
                    <a:pt x="164" y="105"/>
                  </a:cubicBezTo>
                  <a:cubicBezTo>
                    <a:pt x="164" y="106"/>
                    <a:pt x="165" y="107"/>
                    <a:pt x="166" y="108"/>
                  </a:cubicBezTo>
                  <a:cubicBezTo>
                    <a:pt x="165" y="108"/>
                    <a:pt x="164" y="108"/>
                    <a:pt x="164" y="108"/>
                  </a:cubicBezTo>
                  <a:close/>
                  <a:moveTo>
                    <a:pt x="156" y="59"/>
                  </a:moveTo>
                  <a:cubicBezTo>
                    <a:pt x="156" y="59"/>
                    <a:pt x="156" y="59"/>
                    <a:pt x="156" y="59"/>
                  </a:cubicBezTo>
                  <a:cubicBezTo>
                    <a:pt x="156" y="58"/>
                    <a:pt x="156" y="57"/>
                    <a:pt x="156" y="56"/>
                  </a:cubicBezTo>
                  <a:cubicBezTo>
                    <a:pt x="156" y="56"/>
                    <a:pt x="156" y="56"/>
                    <a:pt x="157" y="56"/>
                  </a:cubicBezTo>
                  <a:cubicBezTo>
                    <a:pt x="157" y="56"/>
                    <a:pt x="158" y="56"/>
                    <a:pt x="158" y="56"/>
                  </a:cubicBezTo>
                  <a:cubicBezTo>
                    <a:pt x="159" y="56"/>
                    <a:pt x="159" y="56"/>
                    <a:pt x="160" y="56"/>
                  </a:cubicBezTo>
                  <a:cubicBezTo>
                    <a:pt x="160" y="57"/>
                    <a:pt x="160" y="58"/>
                    <a:pt x="160" y="58"/>
                  </a:cubicBezTo>
                  <a:cubicBezTo>
                    <a:pt x="159" y="59"/>
                    <a:pt x="157" y="59"/>
                    <a:pt x="156" y="59"/>
                  </a:cubicBezTo>
                  <a:close/>
                  <a:moveTo>
                    <a:pt x="119" y="54"/>
                  </a:moveTo>
                  <a:cubicBezTo>
                    <a:pt x="118" y="52"/>
                    <a:pt x="117" y="51"/>
                    <a:pt x="117" y="49"/>
                  </a:cubicBezTo>
                  <a:cubicBezTo>
                    <a:pt x="118" y="50"/>
                    <a:pt x="119" y="50"/>
                    <a:pt x="119" y="50"/>
                  </a:cubicBezTo>
                  <a:cubicBezTo>
                    <a:pt x="120" y="52"/>
                    <a:pt x="121" y="54"/>
                    <a:pt x="121" y="56"/>
                  </a:cubicBezTo>
                  <a:cubicBezTo>
                    <a:pt x="120" y="56"/>
                    <a:pt x="120" y="55"/>
                    <a:pt x="119" y="54"/>
                  </a:cubicBezTo>
                  <a:close/>
                  <a:moveTo>
                    <a:pt x="123" y="57"/>
                  </a:moveTo>
                  <a:cubicBezTo>
                    <a:pt x="123" y="55"/>
                    <a:pt x="122" y="53"/>
                    <a:pt x="121" y="51"/>
                  </a:cubicBezTo>
                  <a:cubicBezTo>
                    <a:pt x="122" y="51"/>
                    <a:pt x="123" y="51"/>
                    <a:pt x="124" y="51"/>
                  </a:cubicBezTo>
                  <a:cubicBezTo>
                    <a:pt x="124" y="51"/>
                    <a:pt x="124" y="51"/>
                    <a:pt x="124" y="51"/>
                  </a:cubicBezTo>
                  <a:cubicBezTo>
                    <a:pt x="125" y="53"/>
                    <a:pt x="125" y="55"/>
                    <a:pt x="126" y="57"/>
                  </a:cubicBezTo>
                  <a:cubicBezTo>
                    <a:pt x="125" y="57"/>
                    <a:pt x="125" y="57"/>
                    <a:pt x="124" y="57"/>
                  </a:cubicBezTo>
                  <a:cubicBezTo>
                    <a:pt x="124" y="57"/>
                    <a:pt x="124" y="57"/>
                    <a:pt x="123" y="57"/>
                  </a:cubicBezTo>
                  <a:close/>
                  <a:moveTo>
                    <a:pt x="127" y="55"/>
                  </a:moveTo>
                  <a:cubicBezTo>
                    <a:pt x="127" y="54"/>
                    <a:pt x="126" y="52"/>
                    <a:pt x="126" y="51"/>
                  </a:cubicBezTo>
                  <a:cubicBezTo>
                    <a:pt x="127" y="51"/>
                    <a:pt x="128" y="51"/>
                    <a:pt x="129" y="51"/>
                  </a:cubicBezTo>
                  <a:cubicBezTo>
                    <a:pt x="129" y="51"/>
                    <a:pt x="130" y="52"/>
                    <a:pt x="130" y="52"/>
                  </a:cubicBezTo>
                  <a:cubicBezTo>
                    <a:pt x="130" y="52"/>
                    <a:pt x="130" y="52"/>
                    <a:pt x="130" y="53"/>
                  </a:cubicBezTo>
                  <a:cubicBezTo>
                    <a:pt x="130" y="52"/>
                    <a:pt x="129" y="52"/>
                    <a:pt x="129" y="52"/>
                  </a:cubicBezTo>
                  <a:cubicBezTo>
                    <a:pt x="128" y="52"/>
                    <a:pt x="127" y="52"/>
                    <a:pt x="127" y="53"/>
                  </a:cubicBezTo>
                  <a:cubicBezTo>
                    <a:pt x="127" y="53"/>
                    <a:pt x="127" y="53"/>
                    <a:pt x="127" y="53"/>
                  </a:cubicBezTo>
                  <a:cubicBezTo>
                    <a:pt x="127" y="54"/>
                    <a:pt x="127" y="54"/>
                    <a:pt x="127" y="55"/>
                  </a:cubicBezTo>
                  <a:cubicBezTo>
                    <a:pt x="127" y="55"/>
                    <a:pt x="127" y="55"/>
                    <a:pt x="127" y="55"/>
                  </a:cubicBezTo>
                  <a:close/>
                  <a:moveTo>
                    <a:pt x="133" y="57"/>
                  </a:moveTo>
                  <a:cubicBezTo>
                    <a:pt x="133" y="56"/>
                    <a:pt x="132" y="55"/>
                    <a:pt x="132" y="54"/>
                  </a:cubicBezTo>
                  <a:cubicBezTo>
                    <a:pt x="133" y="55"/>
                    <a:pt x="135" y="55"/>
                    <a:pt x="136" y="55"/>
                  </a:cubicBezTo>
                  <a:cubicBezTo>
                    <a:pt x="137" y="56"/>
                    <a:pt x="137" y="57"/>
                    <a:pt x="137" y="58"/>
                  </a:cubicBezTo>
                  <a:cubicBezTo>
                    <a:pt x="137" y="58"/>
                    <a:pt x="136" y="58"/>
                    <a:pt x="136" y="58"/>
                  </a:cubicBezTo>
                  <a:cubicBezTo>
                    <a:pt x="136" y="58"/>
                    <a:pt x="135" y="58"/>
                    <a:pt x="135" y="58"/>
                  </a:cubicBezTo>
                  <a:cubicBezTo>
                    <a:pt x="134" y="58"/>
                    <a:pt x="134" y="58"/>
                    <a:pt x="133" y="57"/>
                  </a:cubicBezTo>
                  <a:close/>
                  <a:moveTo>
                    <a:pt x="138" y="58"/>
                  </a:moveTo>
                  <a:cubicBezTo>
                    <a:pt x="138" y="57"/>
                    <a:pt x="138" y="56"/>
                    <a:pt x="138" y="55"/>
                  </a:cubicBezTo>
                  <a:cubicBezTo>
                    <a:pt x="138" y="55"/>
                    <a:pt x="138" y="55"/>
                    <a:pt x="138" y="55"/>
                  </a:cubicBezTo>
                  <a:cubicBezTo>
                    <a:pt x="139" y="55"/>
                    <a:pt x="140" y="55"/>
                    <a:pt x="141" y="55"/>
                  </a:cubicBezTo>
                  <a:cubicBezTo>
                    <a:pt x="141" y="55"/>
                    <a:pt x="141" y="56"/>
                    <a:pt x="141" y="57"/>
                  </a:cubicBezTo>
                  <a:cubicBezTo>
                    <a:pt x="140" y="57"/>
                    <a:pt x="139" y="58"/>
                    <a:pt x="138" y="58"/>
                  </a:cubicBezTo>
                  <a:close/>
                  <a:moveTo>
                    <a:pt x="143" y="56"/>
                  </a:moveTo>
                  <a:cubicBezTo>
                    <a:pt x="143" y="55"/>
                    <a:pt x="143" y="55"/>
                    <a:pt x="142" y="54"/>
                  </a:cubicBezTo>
                  <a:cubicBezTo>
                    <a:pt x="144" y="53"/>
                    <a:pt x="145" y="52"/>
                    <a:pt x="145" y="50"/>
                  </a:cubicBezTo>
                  <a:cubicBezTo>
                    <a:pt x="146" y="51"/>
                    <a:pt x="146" y="52"/>
                    <a:pt x="146" y="53"/>
                  </a:cubicBezTo>
                  <a:cubicBezTo>
                    <a:pt x="145" y="53"/>
                    <a:pt x="144" y="53"/>
                    <a:pt x="144" y="54"/>
                  </a:cubicBezTo>
                  <a:cubicBezTo>
                    <a:pt x="144" y="54"/>
                    <a:pt x="143" y="55"/>
                    <a:pt x="143" y="56"/>
                  </a:cubicBezTo>
                  <a:close/>
                  <a:moveTo>
                    <a:pt x="148" y="54"/>
                  </a:moveTo>
                  <a:cubicBezTo>
                    <a:pt x="147" y="53"/>
                    <a:pt x="147" y="51"/>
                    <a:pt x="147" y="50"/>
                  </a:cubicBezTo>
                  <a:cubicBezTo>
                    <a:pt x="148" y="51"/>
                    <a:pt x="149" y="52"/>
                    <a:pt x="150" y="52"/>
                  </a:cubicBezTo>
                  <a:cubicBezTo>
                    <a:pt x="150" y="54"/>
                    <a:pt x="150" y="56"/>
                    <a:pt x="151" y="58"/>
                  </a:cubicBezTo>
                  <a:cubicBezTo>
                    <a:pt x="149" y="57"/>
                    <a:pt x="148" y="56"/>
                    <a:pt x="148" y="54"/>
                  </a:cubicBezTo>
                  <a:close/>
                  <a:moveTo>
                    <a:pt x="152" y="59"/>
                  </a:moveTo>
                  <a:cubicBezTo>
                    <a:pt x="152" y="57"/>
                    <a:pt x="152" y="55"/>
                    <a:pt x="151" y="54"/>
                  </a:cubicBezTo>
                  <a:cubicBezTo>
                    <a:pt x="152" y="54"/>
                    <a:pt x="153" y="55"/>
                    <a:pt x="154" y="55"/>
                  </a:cubicBezTo>
                  <a:cubicBezTo>
                    <a:pt x="154" y="56"/>
                    <a:pt x="154" y="58"/>
                    <a:pt x="155" y="59"/>
                  </a:cubicBezTo>
                  <a:cubicBezTo>
                    <a:pt x="154" y="59"/>
                    <a:pt x="153" y="59"/>
                    <a:pt x="152" y="59"/>
                  </a:cubicBezTo>
                  <a:close/>
                  <a:moveTo>
                    <a:pt x="161" y="55"/>
                  </a:moveTo>
                  <a:cubicBezTo>
                    <a:pt x="162" y="55"/>
                    <a:pt x="163" y="55"/>
                    <a:pt x="163" y="55"/>
                  </a:cubicBezTo>
                  <a:cubicBezTo>
                    <a:pt x="163" y="55"/>
                    <a:pt x="163" y="56"/>
                    <a:pt x="163" y="56"/>
                  </a:cubicBezTo>
                  <a:cubicBezTo>
                    <a:pt x="163" y="56"/>
                    <a:pt x="162" y="56"/>
                    <a:pt x="162" y="57"/>
                  </a:cubicBezTo>
                  <a:cubicBezTo>
                    <a:pt x="162" y="57"/>
                    <a:pt x="162" y="57"/>
                    <a:pt x="161" y="57"/>
                  </a:cubicBezTo>
                  <a:cubicBezTo>
                    <a:pt x="161" y="57"/>
                    <a:pt x="161" y="56"/>
                    <a:pt x="161" y="55"/>
                  </a:cubicBezTo>
                  <a:close/>
                  <a:moveTo>
                    <a:pt x="162" y="36"/>
                  </a:moveTo>
                  <a:cubicBezTo>
                    <a:pt x="164" y="39"/>
                    <a:pt x="165" y="43"/>
                    <a:pt x="165" y="47"/>
                  </a:cubicBezTo>
                  <a:cubicBezTo>
                    <a:pt x="165" y="49"/>
                    <a:pt x="165" y="50"/>
                    <a:pt x="164" y="52"/>
                  </a:cubicBezTo>
                  <a:cubicBezTo>
                    <a:pt x="163" y="53"/>
                    <a:pt x="162" y="53"/>
                    <a:pt x="161" y="54"/>
                  </a:cubicBezTo>
                  <a:cubicBezTo>
                    <a:pt x="161" y="54"/>
                    <a:pt x="161" y="54"/>
                    <a:pt x="161" y="54"/>
                  </a:cubicBezTo>
                  <a:cubicBezTo>
                    <a:pt x="160" y="54"/>
                    <a:pt x="160" y="54"/>
                    <a:pt x="160" y="54"/>
                  </a:cubicBezTo>
                  <a:cubicBezTo>
                    <a:pt x="159" y="54"/>
                    <a:pt x="159" y="54"/>
                    <a:pt x="158" y="54"/>
                  </a:cubicBezTo>
                  <a:cubicBezTo>
                    <a:pt x="158" y="54"/>
                    <a:pt x="157" y="54"/>
                    <a:pt x="157" y="54"/>
                  </a:cubicBezTo>
                  <a:cubicBezTo>
                    <a:pt x="155" y="54"/>
                    <a:pt x="153" y="53"/>
                    <a:pt x="151" y="52"/>
                  </a:cubicBezTo>
                  <a:cubicBezTo>
                    <a:pt x="151" y="51"/>
                    <a:pt x="151" y="51"/>
                    <a:pt x="150" y="51"/>
                  </a:cubicBezTo>
                  <a:cubicBezTo>
                    <a:pt x="149" y="50"/>
                    <a:pt x="147" y="48"/>
                    <a:pt x="146" y="47"/>
                  </a:cubicBezTo>
                  <a:cubicBezTo>
                    <a:pt x="145" y="47"/>
                    <a:pt x="145" y="47"/>
                    <a:pt x="145" y="47"/>
                  </a:cubicBezTo>
                  <a:cubicBezTo>
                    <a:pt x="145" y="47"/>
                    <a:pt x="145" y="47"/>
                    <a:pt x="145" y="47"/>
                  </a:cubicBezTo>
                  <a:cubicBezTo>
                    <a:pt x="144" y="51"/>
                    <a:pt x="141" y="53"/>
                    <a:pt x="138" y="54"/>
                  </a:cubicBezTo>
                  <a:cubicBezTo>
                    <a:pt x="137" y="54"/>
                    <a:pt x="137" y="54"/>
                    <a:pt x="137" y="54"/>
                  </a:cubicBezTo>
                  <a:cubicBezTo>
                    <a:pt x="137" y="54"/>
                    <a:pt x="137" y="54"/>
                    <a:pt x="137" y="54"/>
                  </a:cubicBezTo>
                  <a:cubicBezTo>
                    <a:pt x="137" y="54"/>
                    <a:pt x="136" y="54"/>
                    <a:pt x="136" y="54"/>
                  </a:cubicBezTo>
                  <a:cubicBezTo>
                    <a:pt x="134" y="53"/>
                    <a:pt x="131" y="52"/>
                    <a:pt x="130" y="49"/>
                  </a:cubicBezTo>
                  <a:cubicBezTo>
                    <a:pt x="129" y="49"/>
                    <a:pt x="129" y="49"/>
                    <a:pt x="129" y="49"/>
                  </a:cubicBezTo>
                  <a:cubicBezTo>
                    <a:pt x="128" y="49"/>
                    <a:pt x="126" y="50"/>
                    <a:pt x="124" y="50"/>
                  </a:cubicBezTo>
                  <a:cubicBezTo>
                    <a:pt x="123" y="50"/>
                    <a:pt x="122" y="49"/>
                    <a:pt x="121" y="49"/>
                  </a:cubicBezTo>
                  <a:cubicBezTo>
                    <a:pt x="119" y="49"/>
                    <a:pt x="117" y="48"/>
                    <a:pt x="116" y="46"/>
                  </a:cubicBezTo>
                  <a:cubicBezTo>
                    <a:pt x="116" y="46"/>
                    <a:pt x="116" y="46"/>
                    <a:pt x="116" y="46"/>
                  </a:cubicBezTo>
                  <a:cubicBezTo>
                    <a:pt x="116" y="45"/>
                    <a:pt x="115" y="45"/>
                    <a:pt x="115" y="45"/>
                  </a:cubicBezTo>
                  <a:cubicBezTo>
                    <a:pt x="115" y="45"/>
                    <a:pt x="115" y="44"/>
                    <a:pt x="114" y="44"/>
                  </a:cubicBezTo>
                  <a:cubicBezTo>
                    <a:pt x="114" y="43"/>
                    <a:pt x="114" y="43"/>
                    <a:pt x="113" y="43"/>
                  </a:cubicBezTo>
                  <a:cubicBezTo>
                    <a:pt x="113" y="44"/>
                    <a:pt x="113" y="44"/>
                    <a:pt x="113" y="44"/>
                  </a:cubicBezTo>
                  <a:cubicBezTo>
                    <a:pt x="113" y="45"/>
                    <a:pt x="114" y="46"/>
                    <a:pt x="115" y="47"/>
                  </a:cubicBezTo>
                  <a:cubicBezTo>
                    <a:pt x="115" y="49"/>
                    <a:pt x="116" y="51"/>
                    <a:pt x="117" y="53"/>
                  </a:cubicBezTo>
                  <a:cubicBezTo>
                    <a:pt x="116" y="53"/>
                    <a:pt x="116" y="53"/>
                    <a:pt x="116" y="54"/>
                  </a:cubicBezTo>
                  <a:cubicBezTo>
                    <a:pt x="116" y="54"/>
                    <a:pt x="116" y="54"/>
                    <a:pt x="116" y="54"/>
                  </a:cubicBezTo>
                  <a:cubicBezTo>
                    <a:pt x="115" y="51"/>
                    <a:pt x="113" y="48"/>
                    <a:pt x="112" y="44"/>
                  </a:cubicBezTo>
                  <a:cubicBezTo>
                    <a:pt x="112" y="44"/>
                    <a:pt x="112" y="44"/>
                    <a:pt x="111" y="44"/>
                  </a:cubicBezTo>
                  <a:cubicBezTo>
                    <a:pt x="111" y="44"/>
                    <a:pt x="111" y="44"/>
                    <a:pt x="111" y="45"/>
                  </a:cubicBezTo>
                  <a:cubicBezTo>
                    <a:pt x="112" y="48"/>
                    <a:pt x="113" y="51"/>
                    <a:pt x="114" y="55"/>
                  </a:cubicBezTo>
                  <a:cubicBezTo>
                    <a:pt x="114" y="55"/>
                    <a:pt x="115" y="55"/>
                    <a:pt x="115" y="55"/>
                  </a:cubicBezTo>
                  <a:cubicBezTo>
                    <a:pt x="115" y="55"/>
                    <a:pt x="115" y="55"/>
                    <a:pt x="115" y="55"/>
                  </a:cubicBezTo>
                  <a:cubicBezTo>
                    <a:pt x="116" y="55"/>
                    <a:pt x="116" y="56"/>
                    <a:pt x="116" y="56"/>
                  </a:cubicBezTo>
                  <a:cubicBezTo>
                    <a:pt x="118" y="58"/>
                    <a:pt x="121" y="60"/>
                    <a:pt x="124" y="60"/>
                  </a:cubicBezTo>
                  <a:cubicBezTo>
                    <a:pt x="124" y="60"/>
                    <a:pt x="124" y="60"/>
                    <a:pt x="124" y="60"/>
                  </a:cubicBezTo>
                  <a:cubicBezTo>
                    <a:pt x="126" y="60"/>
                    <a:pt x="127" y="60"/>
                    <a:pt x="129" y="59"/>
                  </a:cubicBezTo>
                  <a:cubicBezTo>
                    <a:pt x="129" y="58"/>
                    <a:pt x="129" y="58"/>
                    <a:pt x="129" y="58"/>
                  </a:cubicBezTo>
                  <a:cubicBezTo>
                    <a:pt x="129" y="58"/>
                    <a:pt x="129" y="58"/>
                    <a:pt x="130" y="59"/>
                  </a:cubicBezTo>
                  <a:cubicBezTo>
                    <a:pt x="131" y="60"/>
                    <a:pt x="133" y="61"/>
                    <a:pt x="135" y="61"/>
                  </a:cubicBezTo>
                  <a:cubicBezTo>
                    <a:pt x="135" y="61"/>
                    <a:pt x="136" y="61"/>
                    <a:pt x="136" y="61"/>
                  </a:cubicBezTo>
                  <a:cubicBezTo>
                    <a:pt x="138" y="61"/>
                    <a:pt x="140" y="61"/>
                    <a:pt x="142" y="60"/>
                  </a:cubicBezTo>
                  <a:cubicBezTo>
                    <a:pt x="142" y="60"/>
                    <a:pt x="143" y="60"/>
                    <a:pt x="143" y="60"/>
                  </a:cubicBezTo>
                  <a:cubicBezTo>
                    <a:pt x="143" y="60"/>
                    <a:pt x="143" y="60"/>
                    <a:pt x="143" y="60"/>
                  </a:cubicBezTo>
                  <a:cubicBezTo>
                    <a:pt x="144" y="60"/>
                    <a:pt x="144" y="59"/>
                    <a:pt x="144" y="59"/>
                  </a:cubicBezTo>
                  <a:cubicBezTo>
                    <a:pt x="145" y="59"/>
                    <a:pt x="145" y="59"/>
                    <a:pt x="145" y="59"/>
                  </a:cubicBezTo>
                  <a:cubicBezTo>
                    <a:pt x="145" y="58"/>
                    <a:pt x="145" y="58"/>
                    <a:pt x="146" y="57"/>
                  </a:cubicBezTo>
                  <a:cubicBezTo>
                    <a:pt x="148" y="60"/>
                    <a:pt x="151" y="62"/>
                    <a:pt x="155" y="62"/>
                  </a:cubicBezTo>
                  <a:cubicBezTo>
                    <a:pt x="155" y="62"/>
                    <a:pt x="155" y="63"/>
                    <a:pt x="155" y="63"/>
                  </a:cubicBezTo>
                  <a:cubicBezTo>
                    <a:pt x="156" y="63"/>
                    <a:pt x="156" y="63"/>
                    <a:pt x="156" y="62"/>
                  </a:cubicBezTo>
                  <a:cubicBezTo>
                    <a:pt x="157" y="62"/>
                    <a:pt x="157" y="62"/>
                    <a:pt x="157" y="62"/>
                  </a:cubicBezTo>
                  <a:cubicBezTo>
                    <a:pt x="158" y="62"/>
                    <a:pt x="159" y="62"/>
                    <a:pt x="160" y="62"/>
                  </a:cubicBezTo>
                  <a:cubicBezTo>
                    <a:pt x="160" y="62"/>
                    <a:pt x="160" y="62"/>
                    <a:pt x="160" y="62"/>
                  </a:cubicBezTo>
                  <a:cubicBezTo>
                    <a:pt x="161" y="62"/>
                    <a:pt x="161" y="62"/>
                    <a:pt x="161" y="61"/>
                  </a:cubicBezTo>
                  <a:cubicBezTo>
                    <a:pt x="161" y="61"/>
                    <a:pt x="161" y="61"/>
                    <a:pt x="161" y="61"/>
                  </a:cubicBezTo>
                  <a:cubicBezTo>
                    <a:pt x="162" y="61"/>
                    <a:pt x="164" y="60"/>
                    <a:pt x="165" y="59"/>
                  </a:cubicBezTo>
                  <a:cubicBezTo>
                    <a:pt x="171" y="61"/>
                    <a:pt x="175" y="69"/>
                    <a:pt x="175" y="76"/>
                  </a:cubicBezTo>
                  <a:cubicBezTo>
                    <a:pt x="175" y="78"/>
                    <a:pt x="175" y="80"/>
                    <a:pt x="174" y="82"/>
                  </a:cubicBezTo>
                  <a:cubicBezTo>
                    <a:pt x="174" y="83"/>
                    <a:pt x="174" y="84"/>
                    <a:pt x="174" y="84"/>
                  </a:cubicBezTo>
                  <a:cubicBezTo>
                    <a:pt x="173" y="85"/>
                    <a:pt x="173" y="85"/>
                    <a:pt x="172" y="85"/>
                  </a:cubicBezTo>
                  <a:cubicBezTo>
                    <a:pt x="171" y="86"/>
                    <a:pt x="170" y="86"/>
                    <a:pt x="169" y="86"/>
                  </a:cubicBezTo>
                  <a:cubicBezTo>
                    <a:pt x="165" y="86"/>
                    <a:pt x="161" y="84"/>
                    <a:pt x="161" y="80"/>
                  </a:cubicBezTo>
                  <a:cubicBezTo>
                    <a:pt x="160" y="79"/>
                    <a:pt x="160" y="79"/>
                    <a:pt x="159" y="79"/>
                  </a:cubicBezTo>
                  <a:cubicBezTo>
                    <a:pt x="159" y="79"/>
                    <a:pt x="158" y="79"/>
                    <a:pt x="158" y="80"/>
                  </a:cubicBezTo>
                  <a:cubicBezTo>
                    <a:pt x="156" y="82"/>
                    <a:pt x="154" y="83"/>
                    <a:pt x="152" y="83"/>
                  </a:cubicBezTo>
                  <a:cubicBezTo>
                    <a:pt x="151" y="83"/>
                    <a:pt x="151" y="83"/>
                    <a:pt x="151" y="83"/>
                  </a:cubicBezTo>
                  <a:cubicBezTo>
                    <a:pt x="150" y="83"/>
                    <a:pt x="150" y="83"/>
                    <a:pt x="149" y="84"/>
                  </a:cubicBezTo>
                  <a:cubicBezTo>
                    <a:pt x="149" y="85"/>
                    <a:pt x="150" y="85"/>
                    <a:pt x="150" y="85"/>
                  </a:cubicBezTo>
                  <a:cubicBezTo>
                    <a:pt x="150" y="86"/>
                    <a:pt x="150" y="86"/>
                    <a:pt x="150" y="86"/>
                  </a:cubicBezTo>
                  <a:cubicBezTo>
                    <a:pt x="150" y="86"/>
                    <a:pt x="149" y="87"/>
                    <a:pt x="148" y="88"/>
                  </a:cubicBezTo>
                  <a:cubicBezTo>
                    <a:pt x="148" y="89"/>
                    <a:pt x="147" y="89"/>
                    <a:pt x="147" y="91"/>
                  </a:cubicBezTo>
                  <a:cubicBezTo>
                    <a:pt x="147" y="91"/>
                    <a:pt x="147" y="91"/>
                    <a:pt x="148" y="91"/>
                  </a:cubicBezTo>
                  <a:cubicBezTo>
                    <a:pt x="148" y="91"/>
                    <a:pt x="149" y="91"/>
                    <a:pt x="149" y="91"/>
                  </a:cubicBezTo>
                  <a:cubicBezTo>
                    <a:pt x="149" y="90"/>
                    <a:pt x="149" y="90"/>
                    <a:pt x="150" y="89"/>
                  </a:cubicBezTo>
                  <a:cubicBezTo>
                    <a:pt x="150" y="89"/>
                    <a:pt x="150" y="89"/>
                    <a:pt x="150" y="88"/>
                  </a:cubicBezTo>
                  <a:cubicBezTo>
                    <a:pt x="150" y="89"/>
                    <a:pt x="150" y="90"/>
                    <a:pt x="151" y="91"/>
                  </a:cubicBezTo>
                  <a:cubicBezTo>
                    <a:pt x="151" y="92"/>
                    <a:pt x="151" y="92"/>
                    <a:pt x="151" y="92"/>
                  </a:cubicBezTo>
                  <a:cubicBezTo>
                    <a:pt x="152" y="92"/>
                    <a:pt x="152" y="91"/>
                    <a:pt x="152" y="91"/>
                  </a:cubicBezTo>
                  <a:cubicBezTo>
                    <a:pt x="152" y="89"/>
                    <a:pt x="151" y="88"/>
                    <a:pt x="151" y="86"/>
                  </a:cubicBezTo>
                  <a:cubicBezTo>
                    <a:pt x="151" y="86"/>
                    <a:pt x="152" y="86"/>
                    <a:pt x="152" y="86"/>
                  </a:cubicBezTo>
                  <a:cubicBezTo>
                    <a:pt x="152" y="86"/>
                    <a:pt x="152" y="86"/>
                    <a:pt x="153" y="86"/>
                  </a:cubicBezTo>
                  <a:cubicBezTo>
                    <a:pt x="153" y="87"/>
                    <a:pt x="153" y="89"/>
                    <a:pt x="154" y="91"/>
                  </a:cubicBezTo>
                  <a:cubicBezTo>
                    <a:pt x="153" y="91"/>
                    <a:pt x="153" y="91"/>
                    <a:pt x="153" y="91"/>
                  </a:cubicBezTo>
                  <a:cubicBezTo>
                    <a:pt x="153" y="91"/>
                    <a:pt x="153" y="91"/>
                    <a:pt x="153" y="91"/>
                  </a:cubicBezTo>
                  <a:cubicBezTo>
                    <a:pt x="153" y="92"/>
                    <a:pt x="153" y="92"/>
                    <a:pt x="153" y="92"/>
                  </a:cubicBezTo>
                  <a:cubicBezTo>
                    <a:pt x="153" y="92"/>
                    <a:pt x="154" y="92"/>
                    <a:pt x="154" y="93"/>
                  </a:cubicBezTo>
                  <a:cubicBezTo>
                    <a:pt x="155" y="92"/>
                    <a:pt x="155" y="92"/>
                    <a:pt x="155" y="92"/>
                  </a:cubicBezTo>
                  <a:cubicBezTo>
                    <a:pt x="155" y="92"/>
                    <a:pt x="155" y="91"/>
                    <a:pt x="155" y="91"/>
                  </a:cubicBezTo>
                  <a:cubicBezTo>
                    <a:pt x="155" y="90"/>
                    <a:pt x="155" y="90"/>
                    <a:pt x="155" y="90"/>
                  </a:cubicBezTo>
                  <a:cubicBezTo>
                    <a:pt x="155" y="89"/>
                    <a:pt x="155" y="87"/>
                    <a:pt x="154" y="86"/>
                  </a:cubicBezTo>
                  <a:cubicBezTo>
                    <a:pt x="155" y="86"/>
                    <a:pt x="155" y="85"/>
                    <a:pt x="156" y="85"/>
                  </a:cubicBezTo>
                  <a:cubicBezTo>
                    <a:pt x="156" y="87"/>
                    <a:pt x="156" y="89"/>
                    <a:pt x="157" y="91"/>
                  </a:cubicBezTo>
                  <a:cubicBezTo>
                    <a:pt x="157" y="91"/>
                    <a:pt x="158" y="92"/>
                    <a:pt x="158" y="91"/>
                  </a:cubicBezTo>
                  <a:cubicBezTo>
                    <a:pt x="159" y="91"/>
                    <a:pt x="159" y="91"/>
                    <a:pt x="159" y="90"/>
                  </a:cubicBezTo>
                  <a:cubicBezTo>
                    <a:pt x="158" y="89"/>
                    <a:pt x="157" y="87"/>
                    <a:pt x="157" y="85"/>
                  </a:cubicBezTo>
                  <a:cubicBezTo>
                    <a:pt x="157" y="85"/>
                    <a:pt x="157" y="85"/>
                    <a:pt x="157" y="85"/>
                  </a:cubicBezTo>
                  <a:cubicBezTo>
                    <a:pt x="157" y="85"/>
                    <a:pt x="157" y="84"/>
                    <a:pt x="157" y="84"/>
                  </a:cubicBezTo>
                  <a:cubicBezTo>
                    <a:pt x="158" y="84"/>
                    <a:pt x="158" y="84"/>
                    <a:pt x="158" y="83"/>
                  </a:cubicBezTo>
                  <a:cubicBezTo>
                    <a:pt x="159" y="84"/>
                    <a:pt x="159" y="85"/>
                    <a:pt x="160" y="85"/>
                  </a:cubicBezTo>
                  <a:cubicBezTo>
                    <a:pt x="160" y="85"/>
                    <a:pt x="159" y="86"/>
                    <a:pt x="159" y="86"/>
                  </a:cubicBezTo>
                  <a:cubicBezTo>
                    <a:pt x="160" y="90"/>
                    <a:pt x="161" y="93"/>
                    <a:pt x="162" y="97"/>
                  </a:cubicBezTo>
                  <a:cubicBezTo>
                    <a:pt x="162" y="98"/>
                    <a:pt x="161" y="100"/>
                    <a:pt x="161" y="102"/>
                  </a:cubicBezTo>
                  <a:cubicBezTo>
                    <a:pt x="160" y="101"/>
                    <a:pt x="160" y="101"/>
                    <a:pt x="159" y="101"/>
                  </a:cubicBezTo>
                  <a:cubicBezTo>
                    <a:pt x="158" y="101"/>
                    <a:pt x="156" y="102"/>
                    <a:pt x="155" y="103"/>
                  </a:cubicBezTo>
                  <a:cubicBezTo>
                    <a:pt x="154" y="104"/>
                    <a:pt x="154" y="104"/>
                    <a:pt x="154" y="105"/>
                  </a:cubicBezTo>
                  <a:cubicBezTo>
                    <a:pt x="153" y="104"/>
                    <a:pt x="153" y="104"/>
                    <a:pt x="152" y="104"/>
                  </a:cubicBezTo>
                  <a:cubicBezTo>
                    <a:pt x="152" y="104"/>
                    <a:pt x="151" y="104"/>
                    <a:pt x="151" y="105"/>
                  </a:cubicBezTo>
                  <a:cubicBezTo>
                    <a:pt x="151" y="106"/>
                    <a:pt x="151" y="107"/>
                    <a:pt x="152" y="107"/>
                  </a:cubicBezTo>
                  <a:cubicBezTo>
                    <a:pt x="151" y="107"/>
                    <a:pt x="151" y="106"/>
                    <a:pt x="151" y="106"/>
                  </a:cubicBezTo>
                  <a:cubicBezTo>
                    <a:pt x="150" y="106"/>
                    <a:pt x="150" y="106"/>
                    <a:pt x="150" y="106"/>
                  </a:cubicBezTo>
                  <a:cubicBezTo>
                    <a:pt x="149" y="107"/>
                    <a:pt x="149" y="107"/>
                    <a:pt x="149" y="107"/>
                  </a:cubicBezTo>
                  <a:cubicBezTo>
                    <a:pt x="149" y="107"/>
                    <a:pt x="149" y="108"/>
                    <a:pt x="149" y="108"/>
                  </a:cubicBezTo>
                  <a:cubicBezTo>
                    <a:pt x="149" y="109"/>
                    <a:pt x="149" y="110"/>
                    <a:pt x="149" y="110"/>
                  </a:cubicBezTo>
                  <a:cubicBezTo>
                    <a:pt x="149" y="110"/>
                    <a:pt x="149" y="110"/>
                    <a:pt x="149" y="111"/>
                  </a:cubicBezTo>
                  <a:cubicBezTo>
                    <a:pt x="148" y="111"/>
                    <a:pt x="148" y="112"/>
                    <a:pt x="147" y="112"/>
                  </a:cubicBezTo>
                  <a:cubicBezTo>
                    <a:pt x="147" y="112"/>
                    <a:pt x="147" y="112"/>
                    <a:pt x="146" y="112"/>
                  </a:cubicBezTo>
                  <a:cubicBezTo>
                    <a:pt x="145" y="112"/>
                    <a:pt x="145" y="112"/>
                    <a:pt x="145" y="112"/>
                  </a:cubicBezTo>
                  <a:cubicBezTo>
                    <a:pt x="145" y="113"/>
                    <a:pt x="145" y="113"/>
                    <a:pt x="145" y="113"/>
                  </a:cubicBezTo>
                  <a:cubicBezTo>
                    <a:pt x="146" y="114"/>
                    <a:pt x="147" y="114"/>
                    <a:pt x="148" y="114"/>
                  </a:cubicBezTo>
                  <a:cubicBezTo>
                    <a:pt x="148" y="114"/>
                    <a:pt x="148" y="114"/>
                    <a:pt x="148" y="114"/>
                  </a:cubicBezTo>
                  <a:cubicBezTo>
                    <a:pt x="149" y="113"/>
                    <a:pt x="149" y="113"/>
                    <a:pt x="150" y="112"/>
                  </a:cubicBezTo>
                  <a:cubicBezTo>
                    <a:pt x="150" y="113"/>
                    <a:pt x="150" y="113"/>
                    <a:pt x="150" y="113"/>
                  </a:cubicBezTo>
                  <a:cubicBezTo>
                    <a:pt x="151" y="113"/>
                    <a:pt x="151" y="113"/>
                    <a:pt x="151" y="113"/>
                  </a:cubicBezTo>
                  <a:cubicBezTo>
                    <a:pt x="151" y="112"/>
                    <a:pt x="151" y="112"/>
                    <a:pt x="151" y="112"/>
                  </a:cubicBezTo>
                  <a:cubicBezTo>
                    <a:pt x="151" y="111"/>
                    <a:pt x="151" y="111"/>
                    <a:pt x="151" y="111"/>
                  </a:cubicBezTo>
                  <a:cubicBezTo>
                    <a:pt x="151" y="111"/>
                    <a:pt x="152" y="110"/>
                    <a:pt x="152" y="110"/>
                  </a:cubicBezTo>
                  <a:cubicBezTo>
                    <a:pt x="152" y="110"/>
                    <a:pt x="153" y="110"/>
                    <a:pt x="153" y="110"/>
                  </a:cubicBezTo>
                  <a:cubicBezTo>
                    <a:pt x="153" y="111"/>
                    <a:pt x="154" y="111"/>
                    <a:pt x="154" y="111"/>
                  </a:cubicBezTo>
                  <a:cubicBezTo>
                    <a:pt x="155" y="111"/>
                    <a:pt x="155" y="111"/>
                    <a:pt x="155" y="111"/>
                  </a:cubicBezTo>
                  <a:cubicBezTo>
                    <a:pt x="156" y="111"/>
                    <a:pt x="157" y="111"/>
                    <a:pt x="158" y="111"/>
                  </a:cubicBezTo>
                  <a:cubicBezTo>
                    <a:pt x="158" y="111"/>
                    <a:pt x="158" y="111"/>
                    <a:pt x="158" y="111"/>
                  </a:cubicBezTo>
                  <a:cubicBezTo>
                    <a:pt x="158" y="111"/>
                    <a:pt x="159" y="111"/>
                    <a:pt x="160" y="110"/>
                  </a:cubicBezTo>
                  <a:cubicBezTo>
                    <a:pt x="160" y="109"/>
                    <a:pt x="160" y="109"/>
                    <a:pt x="160" y="109"/>
                  </a:cubicBezTo>
                  <a:cubicBezTo>
                    <a:pt x="160" y="109"/>
                    <a:pt x="160" y="109"/>
                    <a:pt x="160" y="109"/>
                  </a:cubicBezTo>
                  <a:cubicBezTo>
                    <a:pt x="160" y="109"/>
                    <a:pt x="161" y="109"/>
                    <a:pt x="161" y="109"/>
                  </a:cubicBezTo>
                  <a:cubicBezTo>
                    <a:pt x="161" y="109"/>
                    <a:pt x="161" y="109"/>
                    <a:pt x="161" y="109"/>
                  </a:cubicBezTo>
                  <a:cubicBezTo>
                    <a:pt x="161" y="109"/>
                    <a:pt x="162" y="109"/>
                    <a:pt x="162" y="109"/>
                  </a:cubicBezTo>
                  <a:cubicBezTo>
                    <a:pt x="162" y="109"/>
                    <a:pt x="163" y="109"/>
                    <a:pt x="163" y="109"/>
                  </a:cubicBezTo>
                  <a:cubicBezTo>
                    <a:pt x="164" y="110"/>
                    <a:pt x="164" y="110"/>
                    <a:pt x="164" y="110"/>
                  </a:cubicBezTo>
                  <a:cubicBezTo>
                    <a:pt x="164" y="109"/>
                    <a:pt x="164" y="109"/>
                    <a:pt x="164" y="109"/>
                  </a:cubicBezTo>
                  <a:cubicBezTo>
                    <a:pt x="166" y="109"/>
                    <a:pt x="167" y="109"/>
                    <a:pt x="169" y="110"/>
                  </a:cubicBezTo>
                  <a:cubicBezTo>
                    <a:pt x="170" y="109"/>
                    <a:pt x="170" y="109"/>
                    <a:pt x="170" y="109"/>
                  </a:cubicBezTo>
                  <a:cubicBezTo>
                    <a:pt x="170" y="109"/>
                    <a:pt x="170" y="109"/>
                    <a:pt x="170" y="109"/>
                  </a:cubicBezTo>
                  <a:cubicBezTo>
                    <a:pt x="170" y="109"/>
                    <a:pt x="170" y="109"/>
                    <a:pt x="170" y="109"/>
                  </a:cubicBezTo>
                  <a:cubicBezTo>
                    <a:pt x="170" y="108"/>
                    <a:pt x="170" y="107"/>
                    <a:pt x="170" y="106"/>
                  </a:cubicBezTo>
                  <a:cubicBezTo>
                    <a:pt x="170" y="106"/>
                    <a:pt x="171" y="106"/>
                    <a:pt x="171" y="106"/>
                  </a:cubicBezTo>
                  <a:cubicBezTo>
                    <a:pt x="172" y="106"/>
                    <a:pt x="172" y="106"/>
                    <a:pt x="172" y="106"/>
                  </a:cubicBezTo>
                  <a:cubicBezTo>
                    <a:pt x="172" y="105"/>
                    <a:pt x="172" y="105"/>
                    <a:pt x="172" y="105"/>
                  </a:cubicBezTo>
                  <a:cubicBezTo>
                    <a:pt x="172" y="105"/>
                    <a:pt x="171" y="104"/>
                    <a:pt x="171" y="104"/>
                  </a:cubicBezTo>
                  <a:cubicBezTo>
                    <a:pt x="171" y="103"/>
                    <a:pt x="172" y="103"/>
                    <a:pt x="172" y="102"/>
                  </a:cubicBezTo>
                  <a:cubicBezTo>
                    <a:pt x="172" y="102"/>
                    <a:pt x="173" y="102"/>
                    <a:pt x="173" y="102"/>
                  </a:cubicBezTo>
                  <a:cubicBezTo>
                    <a:pt x="173" y="102"/>
                    <a:pt x="174" y="103"/>
                    <a:pt x="175" y="103"/>
                  </a:cubicBezTo>
                  <a:cubicBezTo>
                    <a:pt x="176" y="102"/>
                    <a:pt x="176" y="102"/>
                    <a:pt x="176" y="102"/>
                  </a:cubicBezTo>
                  <a:cubicBezTo>
                    <a:pt x="176" y="102"/>
                    <a:pt x="176" y="102"/>
                    <a:pt x="176" y="102"/>
                  </a:cubicBezTo>
                  <a:cubicBezTo>
                    <a:pt x="177" y="102"/>
                    <a:pt x="179" y="103"/>
                    <a:pt x="180" y="105"/>
                  </a:cubicBezTo>
                  <a:cubicBezTo>
                    <a:pt x="182" y="108"/>
                    <a:pt x="183" y="111"/>
                    <a:pt x="183" y="114"/>
                  </a:cubicBezTo>
                  <a:cubicBezTo>
                    <a:pt x="183" y="115"/>
                    <a:pt x="182" y="117"/>
                    <a:pt x="182" y="119"/>
                  </a:cubicBezTo>
                  <a:cubicBezTo>
                    <a:pt x="180" y="120"/>
                    <a:pt x="179" y="121"/>
                    <a:pt x="177" y="122"/>
                  </a:cubicBezTo>
                  <a:cubicBezTo>
                    <a:pt x="177" y="122"/>
                    <a:pt x="177" y="122"/>
                    <a:pt x="177" y="122"/>
                  </a:cubicBezTo>
                  <a:cubicBezTo>
                    <a:pt x="177" y="121"/>
                    <a:pt x="176" y="121"/>
                    <a:pt x="176" y="121"/>
                  </a:cubicBezTo>
                  <a:cubicBezTo>
                    <a:pt x="176" y="121"/>
                    <a:pt x="175" y="121"/>
                    <a:pt x="175" y="122"/>
                  </a:cubicBezTo>
                  <a:cubicBezTo>
                    <a:pt x="175" y="122"/>
                    <a:pt x="175" y="122"/>
                    <a:pt x="175" y="123"/>
                  </a:cubicBezTo>
                  <a:cubicBezTo>
                    <a:pt x="174" y="123"/>
                    <a:pt x="173" y="123"/>
                    <a:pt x="171" y="123"/>
                  </a:cubicBezTo>
                  <a:cubicBezTo>
                    <a:pt x="171" y="123"/>
                    <a:pt x="171" y="123"/>
                    <a:pt x="170" y="123"/>
                  </a:cubicBezTo>
                  <a:cubicBezTo>
                    <a:pt x="170" y="123"/>
                    <a:pt x="170" y="123"/>
                    <a:pt x="170" y="123"/>
                  </a:cubicBezTo>
                  <a:cubicBezTo>
                    <a:pt x="169" y="123"/>
                    <a:pt x="168" y="123"/>
                    <a:pt x="167" y="123"/>
                  </a:cubicBezTo>
                  <a:cubicBezTo>
                    <a:pt x="167" y="123"/>
                    <a:pt x="166" y="123"/>
                    <a:pt x="166" y="123"/>
                  </a:cubicBezTo>
                  <a:cubicBezTo>
                    <a:pt x="164" y="122"/>
                    <a:pt x="163" y="122"/>
                    <a:pt x="161" y="120"/>
                  </a:cubicBezTo>
                  <a:cubicBezTo>
                    <a:pt x="160" y="120"/>
                    <a:pt x="160" y="120"/>
                    <a:pt x="160" y="120"/>
                  </a:cubicBezTo>
                  <a:cubicBezTo>
                    <a:pt x="160" y="121"/>
                    <a:pt x="160" y="121"/>
                    <a:pt x="160" y="121"/>
                  </a:cubicBezTo>
                  <a:cubicBezTo>
                    <a:pt x="159" y="123"/>
                    <a:pt x="157" y="125"/>
                    <a:pt x="154" y="127"/>
                  </a:cubicBezTo>
                  <a:cubicBezTo>
                    <a:pt x="154" y="127"/>
                    <a:pt x="154" y="127"/>
                    <a:pt x="154" y="127"/>
                  </a:cubicBezTo>
                  <a:cubicBezTo>
                    <a:pt x="154" y="126"/>
                    <a:pt x="154" y="126"/>
                    <a:pt x="154" y="126"/>
                  </a:cubicBezTo>
                  <a:cubicBezTo>
                    <a:pt x="153" y="126"/>
                    <a:pt x="153" y="127"/>
                    <a:pt x="153" y="127"/>
                  </a:cubicBezTo>
                  <a:cubicBezTo>
                    <a:pt x="153" y="127"/>
                    <a:pt x="153" y="128"/>
                    <a:pt x="153" y="128"/>
                  </a:cubicBezTo>
                  <a:cubicBezTo>
                    <a:pt x="151" y="130"/>
                    <a:pt x="148" y="131"/>
                    <a:pt x="145" y="132"/>
                  </a:cubicBezTo>
                  <a:cubicBezTo>
                    <a:pt x="145" y="131"/>
                    <a:pt x="145" y="131"/>
                    <a:pt x="144" y="131"/>
                  </a:cubicBezTo>
                  <a:cubicBezTo>
                    <a:pt x="144" y="131"/>
                    <a:pt x="144" y="132"/>
                    <a:pt x="144" y="132"/>
                  </a:cubicBezTo>
                  <a:cubicBezTo>
                    <a:pt x="143" y="132"/>
                    <a:pt x="142" y="133"/>
                    <a:pt x="141" y="133"/>
                  </a:cubicBezTo>
                  <a:cubicBezTo>
                    <a:pt x="140" y="132"/>
                    <a:pt x="140" y="132"/>
                    <a:pt x="140" y="132"/>
                  </a:cubicBezTo>
                  <a:cubicBezTo>
                    <a:pt x="139" y="132"/>
                    <a:pt x="139" y="132"/>
                    <a:pt x="139" y="133"/>
                  </a:cubicBezTo>
                  <a:cubicBezTo>
                    <a:pt x="138" y="133"/>
                    <a:pt x="136" y="133"/>
                    <a:pt x="135" y="132"/>
                  </a:cubicBezTo>
                  <a:cubicBezTo>
                    <a:pt x="134" y="132"/>
                    <a:pt x="134" y="132"/>
                    <a:pt x="134" y="132"/>
                  </a:cubicBezTo>
                  <a:cubicBezTo>
                    <a:pt x="134" y="133"/>
                    <a:pt x="134" y="133"/>
                    <a:pt x="134" y="133"/>
                  </a:cubicBezTo>
                  <a:cubicBezTo>
                    <a:pt x="134" y="134"/>
                    <a:pt x="134" y="134"/>
                    <a:pt x="134" y="134"/>
                  </a:cubicBezTo>
                  <a:cubicBezTo>
                    <a:pt x="134" y="137"/>
                    <a:pt x="133" y="140"/>
                    <a:pt x="130" y="143"/>
                  </a:cubicBezTo>
                  <a:cubicBezTo>
                    <a:pt x="129" y="144"/>
                    <a:pt x="126" y="146"/>
                    <a:pt x="124" y="146"/>
                  </a:cubicBezTo>
                  <a:cubicBezTo>
                    <a:pt x="124" y="146"/>
                    <a:pt x="123" y="146"/>
                    <a:pt x="122" y="146"/>
                  </a:cubicBezTo>
                  <a:cubicBezTo>
                    <a:pt x="122" y="145"/>
                    <a:pt x="121" y="146"/>
                    <a:pt x="120" y="147"/>
                  </a:cubicBezTo>
                  <a:cubicBezTo>
                    <a:pt x="120" y="147"/>
                    <a:pt x="120" y="147"/>
                    <a:pt x="120" y="147"/>
                  </a:cubicBezTo>
                  <a:cubicBezTo>
                    <a:pt x="120" y="148"/>
                    <a:pt x="121" y="148"/>
                    <a:pt x="121" y="149"/>
                  </a:cubicBezTo>
                  <a:cubicBezTo>
                    <a:pt x="123" y="149"/>
                    <a:pt x="124" y="149"/>
                    <a:pt x="126" y="149"/>
                  </a:cubicBezTo>
                  <a:cubicBezTo>
                    <a:pt x="131" y="149"/>
                    <a:pt x="137" y="146"/>
                    <a:pt x="139" y="140"/>
                  </a:cubicBezTo>
                  <a:cubicBezTo>
                    <a:pt x="140" y="140"/>
                    <a:pt x="141" y="141"/>
                    <a:pt x="143" y="141"/>
                  </a:cubicBezTo>
                  <a:cubicBezTo>
                    <a:pt x="144" y="141"/>
                    <a:pt x="145" y="140"/>
                    <a:pt x="147" y="140"/>
                  </a:cubicBezTo>
                  <a:cubicBezTo>
                    <a:pt x="147" y="140"/>
                    <a:pt x="147" y="140"/>
                    <a:pt x="147" y="140"/>
                  </a:cubicBezTo>
                  <a:cubicBezTo>
                    <a:pt x="147" y="140"/>
                    <a:pt x="148" y="140"/>
                    <a:pt x="148" y="140"/>
                  </a:cubicBezTo>
                  <a:cubicBezTo>
                    <a:pt x="152" y="139"/>
                    <a:pt x="157" y="136"/>
                    <a:pt x="159" y="132"/>
                  </a:cubicBezTo>
                  <a:cubicBezTo>
                    <a:pt x="161" y="132"/>
                    <a:pt x="162" y="134"/>
                    <a:pt x="163" y="134"/>
                  </a:cubicBezTo>
                  <a:cubicBezTo>
                    <a:pt x="166" y="136"/>
                    <a:pt x="170" y="135"/>
                    <a:pt x="172" y="136"/>
                  </a:cubicBezTo>
                  <a:cubicBezTo>
                    <a:pt x="174" y="136"/>
                    <a:pt x="176" y="138"/>
                    <a:pt x="177" y="139"/>
                  </a:cubicBezTo>
                  <a:cubicBezTo>
                    <a:pt x="177" y="141"/>
                    <a:pt x="177" y="142"/>
                    <a:pt x="178" y="144"/>
                  </a:cubicBezTo>
                  <a:cubicBezTo>
                    <a:pt x="178" y="145"/>
                    <a:pt x="178" y="147"/>
                    <a:pt x="178" y="148"/>
                  </a:cubicBezTo>
                  <a:cubicBezTo>
                    <a:pt x="178" y="149"/>
                    <a:pt x="177" y="150"/>
                    <a:pt x="177" y="151"/>
                  </a:cubicBezTo>
                  <a:cubicBezTo>
                    <a:pt x="177" y="151"/>
                    <a:pt x="176" y="151"/>
                    <a:pt x="176" y="151"/>
                  </a:cubicBezTo>
                  <a:cubicBezTo>
                    <a:pt x="176" y="151"/>
                    <a:pt x="175" y="152"/>
                    <a:pt x="175" y="152"/>
                  </a:cubicBezTo>
                  <a:cubicBezTo>
                    <a:pt x="175" y="152"/>
                    <a:pt x="175" y="152"/>
                    <a:pt x="175" y="153"/>
                  </a:cubicBezTo>
                  <a:cubicBezTo>
                    <a:pt x="175" y="153"/>
                    <a:pt x="174" y="154"/>
                    <a:pt x="173" y="154"/>
                  </a:cubicBezTo>
                  <a:cubicBezTo>
                    <a:pt x="172" y="154"/>
                    <a:pt x="171" y="154"/>
                    <a:pt x="170" y="154"/>
                  </a:cubicBezTo>
                  <a:cubicBezTo>
                    <a:pt x="168" y="154"/>
                    <a:pt x="166" y="154"/>
                    <a:pt x="165" y="153"/>
                  </a:cubicBezTo>
                  <a:cubicBezTo>
                    <a:pt x="165" y="153"/>
                    <a:pt x="165" y="153"/>
                    <a:pt x="164" y="152"/>
                  </a:cubicBezTo>
                  <a:cubicBezTo>
                    <a:pt x="164" y="152"/>
                    <a:pt x="164" y="151"/>
                    <a:pt x="163" y="150"/>
                  </a:cubicBezTo>
                  <a:cubicBezTo>
                    <a:pt x="163" y="150"/>
                    <a:pt x="163" y="150"/>
                    <a:pt x="163" y="150"/>
                  </a:cubicBezTo>
                  <a:cubicBezTo>
                    <a:pt x="163" y="150"/>
                    <a:pt x="162" y="149"/>
                    <a:pt x="162" y="149"/>
                  </a:cubicBezTo>
                  <a:cubicBezTo>
                    <a:pt x="161" y="148"/>
                    <a:pt x="160" y="148"/>
                    <a:pt x="158" y="148"/>
                  </a:cubicBezTo>
                  <a:cubicBezTo>
                    <a:pt x="157" y="148"/>
                    <a:pt x="156" y="148"/>
                    <a:pt x="155" y="149"/>
                  </a:cubicBezTo>
                  <a:cubicBezTo>
                    <a:pt x="154" y="150"/>
                    <a:pt x="154" y="150"/>
                    <a:pt x="154" y="151"/>
                  </a:cubicBezTo>
                  <a:cubicBezTo>
                    <a:pt x="154" y="151"/>
                    <a:pt x="154" y="151"/>
                    <a:pt x="154" y="151"/>
                  </a:cubicBezTo>
                  <a:cubicBezTo>
                    <a:pt x="153" y="152"/>
                    <a:pt x="153" y="153"/>
                    <a:pt x="153" y="154"/>
                  </a:cubicBezTo>
                  <a:cubicBezTo>
                    <a:pt x="152" y="156"/>
                    <a:pt x="149" y="157"/>
                    <a:pt x="147" y="157"/>
                  </a:cubicBezTo>
                  <a:cubicBezTo>
                    <a:pt x="147" y="158"/>
                    <a:pt x="147" y="158"/>
                    <a:pt x="147" y="158"/>
                  </a:cubicBezTo>
                  <a:cubicBezTo>
                    <a:pt x="144" y="158"/>
                    <a:pt x="140" y="155"/>
                    <a:pt x="138" y="153"/>
                  </a:cubicBezTo>
                  <a:cubicBezTo>
                    <a:pt x="136" y="153"/>
                    <a:pt x="136" y="153"/>
                    <a:pt x="136" y="153"/>
                  </a:cubicBezTo>
                  <a:cubicBezTo>
                    <a:pt x="137" y="154"/>
                    <a:pt x="137" y="154"/>
                    <a:pt x="137" y="154"/>
                  </a:cubicBezTo>
                  <a:cubicBezTo>
                    <a:pt x="137" y="154"/>
                    <a:pt x="137" y="155"/>
                    <a:pt x="137" y="155"/>
                  </a:cubicBezTo>
                  <a:cubicBezTo>
                    <a:pt x="137" y="155"/>
                    <a:pt x="137" y="155"/>
                    <a:pt x="137" y="155"/>
                  </a:cubicBezTo>
                  <a:cubicBezTo>
                    <a:pt x="134" y="155"/>
                    <a:pt x="133" y="157"/>
                    <a:pt x="131" y="158"/>
                  </a:cubicBezTo>
                  <a:cubicBezTo>
                    <a:pt x="130" y="159"/>
                    <a:pt x="130" y="160"/>
                    <a:pt x="131" y="160"/>
                  </a:cubicBezTo>
                  <a:cubicBezTo>
                    <a:pt x="131" y="161"/>
                    <a:pt x="132" y="161"/>
                    <a:pt x="133" y="161"/>
                  </a:cubicBezTo>
                  <a:cubicBezTo>
                    <a:pt x="135" y="159"/>
                    <a:pt x="136" y="158"/>
                    <a:pt x="137" y="158"/>
                  </a:cubicBezTo>
                  <a:cubicBezTo>
                    <a:pt x="138" y="158"/>
                    <a:pt x="138" y="158"/>
                    <a:pt x="138" y="158"/>
                  </a:cubicBezTo>
                  <a:cubicBezTo>
                    <a:pt x="138" y="158"/>
                    <a:pt x="139" y="158"/>
                    <a:pt x="139" y="159"/>
                  </a:cubicBezTo>
                  <a:cubicBezTo>
                    <a:pt x="140" y="159"/>
                    <a:pt x="140" y="159"/>
                    <a:pt x="140" y="160"/>
                  </a:cubicBezTo>
                  <a:cubicBezTo>
                    <a:pt x="140" y="160"/>
                    <a:pt x="140" y="160"/>
                    <a:pt x="140" y="160"/>
                  </a:cubicBezTo>
                  <a:cubicBezTo>
                    <a:pt x="140" y="162"/>
                    <a:pt x="141" y="163"/>
                    <a:pt x="143" y="163"/>
                  </a:cubicBezTo>
                  <a:cubicBezTo>
                    <a:pt x="144" y="164"/>
                    <a:pt x="145" y="164"/>
                    <a:pt x="146" y="164"/>
                  </a:cubicBezTo>
                  <a:cubicBezTo>
                    <a:pt x="149" y="164"/>
                    <a:pt x="152" y="163"/>
                    <a:pt x="153" y="161"/>
                  </a:cubicBezTo>
                  <a:cubicBezTo>
                    <a:pt x="155" y="159"/>
                    <a:pt x="155" y="157"/>
                    <a:pt x="156" y="155"/>
                  </a:cubicBezTo>
                  <a:cubicBezTo>
                    <a:pt x="156" y="154"/>
                    <a:pt x="156" y="153"/>
                    <a:pt x="157" y="151"/>
                  </a:cubicBezTo>
                  <a:cubicBezTo>
                    <a:pt x="157" y="151"/>
                    <a:pt x="158" y="151"/>
                    <a:pt x="158" y="151"/>
                  </a:cubicBezTo>
                  <a:cubicBezTo>
                    <a:pt x="159" y="151"/>
                    <a:pt x="159" y="151"/>
                    <a:pt x="160" y="152"/>
                  </a:cubicBezTo>
                  <a:cubicBezTo>
                    <a:pt x="161" y="152"/>
                    <a:pt x="161" y="153"/>
                    <a:pt x="161" y="153"/>
                  </a:cubicBezTo>
                  <a:cubicBezTo>
                    <a:pt x="162" y="154"/>
                    <a:pt x="162" y="155"/>
                    <a:pt x="162" y="157"/>
                  </a:cubicBezTo>
                  <a:cubicBezTo>
                    <a:pt x="162" y="158"/>
                    <a:pt x="163" y="160"/>
                    <a:pt x="164" y="163"/>
                  </a:cubicBezTo>
                  <a:cubicBezTo>
                    <a:pt x="165" y="164"/>
                    <a:pt x="167" y="166"/>
                    <a:pt x="169" y="166"/>
                  </a:cubicBezTo>
                  <a:cubicBezTo>
                    <a:pt x="169" y="167"/>
                    <a:pt x="169" y="168"/>
                    <a:pt x="169" y="168"/>
                  </a:cubicBezTo>
                  <a:cubicBezTo>
                    <a:pt x="169" y="170"/>
                    <a:pt x="169" y="171"/>
                    <a:pt x="168" y="173"/>
                  </a:cubicBezTo>
                  <a:cubicBezTo>
                    <a:pt x="168" y="174"/>
                    <a:pt x="168" y="175"/>
                    <a:pt x="167" y="176"/>
                  </a:cubicBezTo>
                  <a:cubicBezTo>
                    <a:pt x="167" y="176"/>
                    <a:pt x="167" y="176"/>
                    <a:pt x="167" y="176"/>
                  </a:cubicBezTo>
                  <a:cubicBezTo>
                    <a:pt x="167" y="176"/>
                    <a:pt x="166" y="175"/>
                    <a:pt x="166" y="175"/>
                  </a:cubicBezTo>
                  <a:cubicBezTo>
                    <a:pt x="166" y="175"/>
                    <a:pt x="165" y="176"/>
                    <a:pt x="165" y="176"/>
                  </a:cubicBezTo>
                  <a:cubicBezTo>
                    <a:pt x="166" y="177"/>
                    <a:pt x="166" y="177"/>
                    <a:pt x="166" y="177"/>
                  </a:cubicBezTo>
                  <a:cubicBezTo>
                    <a:pt x="166" y="177"/>
                    <a:pt x="165" y="178"/>
                    <a:pt x="164" y="179"/>
                  </a:cubicBezTo>
                  <a:cubicBezTo>
                    <a:pt x="164" y="179"/>
                    <a:pt x="163" y="180"/>
                    <a:pt x="162" y="180"/>
                  </a:cubicBezTo>
                  <a:cubicBezTo>
                    <a:pt x="161" y="180"/>
                    <a:pt x="161" y="180"/>
                    <a:pt x="160" y="180"/>
                  </a:cubicBezTo>
                  <a:cubicBezTo>
                    <a:pt x="159" y="180"/>
                    <a:pt x="159" y="180"/>
                    <a:pt x="158" y="180"/>
                  </a:cubicBezTo>
                  <a:cubicBezTo>
                    <a:pt x="158" y="179"/>
                    <a:pt x="158" y="179"/>
                    <a:pt x="158" y="179"/>
                  </a:cubicBezTo>
                  <a:cubicBezTo>
                    <a:pt x="157" y="178"/>
                    <a:pt x="157" y="179"/>
                    <a:pt x="157" y="179"/>
                  </a:cubicBezTo>
                  <a:cubicBezTo>
                    <a:pt x="155" y="179"/>
                    <a:pt x="153" y="178"/>
                    <a:pt x="151" y="176"/>
                  </a:cubicBezTo>
                  <a:cubicBezTo>
                    <a:pt x="152" y="175"/>
                    <a:pt x="152" y="174"/>
                    <a:pt x="152" y="173"/>
                  </a:cubicBezTo>
                  <a:cubicBezTo>
                    <a:pt x="152" y="172"/>
                    <a:pt x="152" y="171"/>
                    <a:pt x="153" y="170"/>
                  </a:cubicBezTo>
                  <a:cubicBezTo>
                    <a:pt x="153" y="170"/>
                    <a:pt x="153" y="169"/>
                    <a:pt x="154" y="169"/>
                  </a:cubicBezTo>
                  <a:cubicBezTo>
                    <a:pt x="155" y="169"/>
                    <a:pt x="155" y="168"/>
                    <a:pt x="155" y="167"/>
                  </a:cubicBezTo>
                  <a:cubicBezTo>
                    <a:pt x="155" y="167"/>
                    <a:pt x="154" y="166"/>
                    <a:pt x="153" y="166"/>
                  </a:cubicBezTo>
                  <a:cubicBezTo>
                    <a:pt x="152" y="167"/>
                    <a:pt x="150" y="168"/>
                    <a:pt x="150" y="169"/>
                  </a:cubicBezTo>
                  <a:cubicBezTo>
                    <a:pt x="149" y="170"/>
                    <a:pt x="149" y="172"/>
                    <a:pt x="149" y="174"/>
                  </a:cubicBezTo>
                  <a:cubicBezTo>
                    <a:pt x="148" y="174"/>
                    <a:pt x="148" y="174"/>
                    <a:pt x="148" y="174"/>
                  </a:cubicBezTo>
                  <a:cubicBezTo>
                    <a:pt x="148" y="175"/>
                    <a:pt x="148" y="175"/>
                    <a:pt x="148" y="175"/>
                  </a:cubicBezTo>
                  <a:cubicBezTo>
                    <a:pt x="148" y="175"/>
                    <a:pt x="148" y="175"/>
                    <a:pt x="148" y="176"/>
                  </a:cubicBezTo>
                  <a:cubicBezTo>
                    <a:pt x="148" y="177"/>
                    <a:pt x="148" y="178"/>
                    <a:pt x="148" y="179"/>
                  </a:cubicBezTo>
                  <a:cubicBezTo>
                    <a:pt x="147" y="181"/>
                    <a:pt x="144" y="182"/>
                    <a:pt x="142" y="182"/>
                  </a:cubicBezTo>
                  <a:cubicBezTo>
                    <a:pt x="141" y="182"/>
                    <a:pt x="139" y="181"/>
                    <a:pt x="138" y="180"/>
                  </a:cubicBezTo>
                  <a:cubicBezTo>
                    <a:pt x="138" y="180"/>
                    <a:pt x="137" y="180"/>
                    <a:pt x="136" y="181"/>
                  </a:cubicBezTo>
                  <a:cubicBezTo>
                    <a:pt x="136" y="181"/>
                    <a:pt x="136" y="182"/>
                    <a:pt x="137" y="183"/>
                  </a:cubicBezTo>
                  <a:cubicBezTo>
                    <a:pt x="138" y="184"/>
                    <a:pt x="140" y="185"/>
                    <a:pt x="142" y="185"/>
                  </a:cubicBezTo>
                  <a:cubicBezTo>
                    <a:pt x="143" y="185"/>
                    <a:pt x="145" y="184"/>
                    <a:pt x="146" y="184"/>
                  </a:cubicBezTo>
                  <a:cubicBezTo>
                    <a:pt x="146" y="184"/>
                    <a:pt x="146" y="184"/>
                    <a:pt x="146" y="184"/>
                  </a:cubicBezTo>
                  <a:cubicBezTo>
                    <a:pt x="148" y="186"/>
                    <a:pt x="149" y="187"/>
                    <a:pt x="151" y="188"/>
                  </a:cubicBezTo>
                  <a:cubicBezTo>
                    <a:pt x="151" y="191"/>
                    <a:pt x="150" y="194"/>
                    <a:pt x="148" y="196"/>
                  </a:cubicBezTo>
                  <a:cubicBezTo>
                    <a:pt x="148" y="196"/>
                    <a:pt x="147" y="197"/>
                    <a:pt x="147" y="197"/>
                  </a:cubicBezTo>
                  <a:cubicBezTo>
                    <a:pt x="146" y="197"/>
                    <a:pt x="146" y="197"/>
                    <a:pt x="146" y="197"/>
                  </a:cubicBezTo>
                  <a:cubicBezTo>
                    <a:pt x="145" y="197"/>
                    <a:pt x="143" y="196"/>
                    <a:pt x="142" y="195"/>
                  </a:cubicBezTo>
                  <a:cubicBezTo>
                    <a:pt x="142" y="195"/>
                    <a:pt x="142" y="195"/>
                    <a:pt x="142" y="195"/>
                  </a:cubicBezTo>
                  <a:cubicBezTo>
                    <a:pt x="142" y="194"/>
                    <a:pt x="142" y="194"/>
                    <a:pt x="142" y="194"/>
                  </a:cubicBezTo>
                  <a:cubicBezTo>
                    <a:pt x="142" y="194"/>
                    <a:pt x="141" y="193"/>
                    <a:pt x="141" y="193"/>
                  </a:cubicBezTo>
                  <a:cubicBezTo>
                    <a:pt x="141" y="193"/>
                    <a:pt x="141" y="193"/>
                    <a:pt x="140" y="193"/>
                  </a:cubicBezTo>
                  <a:cubicBezTo>
                    <a:pt x="140" y="192"/>
                    <a:pt x="139" y="192"/>
                    <a:pt x="139" y="192"/>
                  </a:cubicBezTo>
                  <a:cubicBezTo>
                    <a:pt x="138" y="191"/>
                    <a:pt x="137" y="191"/>
                    <a:pt x="136" y="190"/>
                  </a:cubicBezTo>
                  <a:cubicBezTo>
                    <a:pt x="136" y="190"/>
                    <a:pt x="135" y="190"/>
                    <a:pt x="135" y="190"/>
                  </a:cubicBezTo>
                  <a:cubicBezTo>
                    <a:pt x="134" y="189"/>
                    <a:pt x="134" y="189"/>
                    <a:pt x="134" y="189"/>
                  </a:cubicBezTo>
                  <a:cubicBezTo>
                    <a:pt x="134" y="189"/>
                    <a:pt x="134" y="189"/>
                    <a:pt x="134" y="189"/>
                  </a:cubicBezTo>
                  <a:cubicBezTo>
                    <a:pt x="133" y="189"/>
                    <a:pt x="133" y="189"/>
                    <a:pt x="133" y="189"/>
                  </a:cubicBezTo>
                  <a:cubicBezTo>
                    <a:pt x="133" y="189"/>
                    <a:pt x="133" y="188"/>
                    <a:pt x="133" y="188"/>
                  </a:cubicBezTo>
                  <a:cubicBezTo>
                    <a:pt x="133" y="188"/>
                    <a:pt x="132" y="188"/>
                    <a:pt x="132" y="188"/>
                  </a:cubicBezTo>
                  <a:cubicBezTo>
                    <a:pt x="131" y="188"/>
                    <a:pt x="129" y="188"/>
                    <a:pt x="128" y="188"/>
                  </a:cubicBezTo>
                  <a:cubicBezTo>
                    <a:pt x="128" y="188"/>
                    <a:pt x="127" y="188"/>
                    <a:pt x="126" y="188"/>
                  </a:cubicBezTo>
                  <a:cubicBezTo>
                    <a:pt x="125" y="188"/>
                    <a:pt x="124" y="186"/>
                    <a:pt x="124" y="185"/>
                  </a:cubicBezTo>
                  <a:cubicBezTo>
                    <a:pt x="124" y="185"/>
                    <a:pt x="124" y="185"/>
                    <a:pt x="125" y="185"/>
                  </a:cubicBezTo>
                  <a:cubicBezTo>
                    <a:pt x="125" y="185"/>
                    <a:pt x="126" y="185"/>
                    <a:pt x="126" y="185"/>
                  </a:cubicBezTo>
                  <a:cubicBezTo>
                    <a:pt x="126" y="185"/>
                    <a:pt x="126" y="185"/>
                    <a:pt x="126" y="185"/>
                  </a:cubicBezTo>
                  <a:cubicBezTo>
                    <a:pt x="131" y="182"/>
                    <a:pt x="135" y="176"/>
                    <a:pt x="135" y="169"/>
                  </a:cubicBezTo>
                  <a:cubicBezTo>
                    <a:pt x="135" y="169"/>
                    <a:pt x="135" y="168"/>
                    <a:pt x="135" y="167"/>
                  </a:cubicBezTo>
                  <a:cubicBezTo>
                    <a:pt x="135" y="166"/>
                    <a:pt x="134" y="166"/>
                    <a:pt x="133" y="166"/>
                  </a:cubicBezTo>
                  <a:cubicBezTo>
                    <a:pt x="133" y="166"/>
                    <a:pt x="132" y="166"/>
                    <a:pt x="132" y="166"/>
                  </a:cubicBezTo>
                  <a:cubicBezTo>
                    <a:pt x="131" y="164"/>
                    <a:pt x="130" y="162"/>
                    <a:pt x="129" y="160"/>
                  </a:cubicBezTo>
                  <a:cubicBezTo>
                    <a:pt x="129" y="160"/>
                    <a:pt x="128" y="160"/>
                    <a:pt x="128" y="160"/>
                  </a:cubicBezTo>
                  <a:cubicBezTo>
                    <a:pt x="127" y="160"/>
                    <a:pt x="127" y="161"/>
                    <a:pt x="127" y="161"/>
                  </a:cubicBezTo>
                  <a:cubicBezTo>
                    <a:pt x="129" y="164"/>
                    <a:pt x="130" y="166"/>
                    <a:pt x="132" y="168"/>
                  </a:cubicBezTo>
                  <a:cubicBezTo>
                    <a:pt x="132" y="169"/>
                    <a:pt x="132" y="169"/>
                    <a:pt x="132" y="169"/>
                  </a:cubicBezTo>
                  <a:cubicBezTo>
                    <a:pt x="132" y="170"/>
                    <a:pt x="132" y="171"/>
                    <a:pt x="132" y="171"/>
                  </a:cubicBezTo>
                  <a:cubicBezTo>
                    <a:pt x="130" y="169"/>
                    <a:pt x="129" y="167"/>
                    <a:pt x="128" y="164"/>
                  </a:cubicBezTo>
                  <a:cubicBezTo>
                    <a:pt x="127" y="164"/>
                    <a:pt x="127" y="164"/>
                    <a:pt x="127" y="164"/>
                  </a:cubicBezTo>
                  <a:cubicBezTo>
                    <a:pt x="126" y="164"/>
                    <a:pt x="126" y="164"/>
                    <a:pt x="126" y="165"/>
                  </a:cubicBezTo>
                  <a:cubicBezTo>
                    <a:pt x="128" y="168"/>
                    <a:pt x="129" y="171"/>
                    <a:pt x="131" y="174"/>
                  </a:cubicBezTo>
                  <a:cubicBezTo>
                    <a:pt x="131" y="174"/>
                    <a:pt x="130" y="175"/>
                    <a:pt x="130" y="176"/>
                  </a:cubicBezTo>
                  <a:cubicBezTo>
                    <a:pt x="129" y="174"/>
                    <a:pt x="128" y="172"/>
                    <a:pt x="126" y="170"/>
                  </a:cubicBezTo>
                  <a:cubicBezTo>
                    <a:pt x="125" y="170"/>
                    <a:pt x="125" y="170"/>
                    <a:pt x="125" y="170"/>
                  </a:cubicBezTo>
                  <a:cubicBezTo>
                    <a:pt x="125" y="171"/>
                    <a:pt x="125" y="171"/>
                    <a:pt x="125" y="171"/>
                  </a:cubicBezTo>
                  <a:cubicBezTo>
                    <a:pt x="126" y="173"/>
                    <a:pt x="128" y="175"/>
                    <a:pt x="129" y="177"/>
                  </a:cubicBezTo>
                  <a:cubicBezTo>
                    <a:pt x="128" y="179"/>
                    <a:pt x="127" y="180"/>
                    <a:pt x="126" y="181"/>
                  </a:cubicBezTo>
                  <a:cubicBezTo>
                    <a:pt x="125" y="179"/>
                    <a:pt x="124" y="177"/>
                    <a:pt x="123" y="176"/>
                  </a:cubicBezTo>
                  <a:cubicBezTo>
                    <a:pt x="122" y="176"/>
                    <a:pt x="122" y="176"/>
                    <a:pt x="122" y="176"/>
                  </a:cubicBezTo>
                  <a:cubicBezTo>
                    <a:pt x="122" y="177"/>
                    <a:pt x="122" y="177"/>
                    <a:pt x="122" y="177"/>
                  </a:cubicBezTo>
                  <a:cubicBezTo>
                    <a:pt x="123" y="178"/>
                    <a:pt x="124" y="179"/>
                    <a:pt x="125" y="181"/>
                  </a:cubicBezTo>
                  <a:cubicBezTo>
                    <a:pt x="124" y="182"/>
                    <a:pt x="124" y="182"/>
                    <a:pt x="124" y="182"/>
                  </a:cubicBezTo>
                  <a:cubicBezTo>
                    <a:pt x="124" y="182"/>
                    <a:pt x="124" y="182"/>
                    <a:pt x="124" y="182"/>
                  </a:cubicBezTo>
                  <a:cubicBezTo>
                    <a:pt x="124" y="182"/>
                    <a:pt x="123" y="182"/>
                    <a:pt x="122" y="183"/>
                  </a:cubicBezTo>
                  <a:cubicBezTo>
                    <a:pt x="122" y="183"/>
                    <a:pt x="122" y="183"/>
                    <a:pt x="121" y="184"/>
                  </a:cubicBezTo>
                  <a:cubicBezTo>
                    <a:pt x="121" y="184"/>
                    <a:pt x="121" y="185"/>
                    <a:pt x="121" y="185"/>
                  </a:cubicBezTo>
                  <a:cubicBezTo>
                    <a:pt x="121" y="188"/>
                    <a:pt x="123" y="190"/>
                    <a:pt x="125" y="191"/>
                  </a:cubicBezTo>
                  <a:cubicBezTo>
                    <a:pt x="126" y="191"/>
                    <a:pt x="127" y="191"/>
                    <a:pt x="128" y="191"/>
                  </a:cubicBezTo>
                  <a:cubicBezTo>
                    <a:pt x="129" y="191"/>
                    <a:pt x="130" y="191"/>
                    <a:pt x="131" y="191"/>
                  </a:cubicBezTo>
                  <a:cubicBezTo>
                    <a:pt x="131" y="193"/>
                    <a:pt x="131" y="194"/>
                    <a:pt x="131" y="196"/>
                  </a:cubicBezTo>
                  <a:cubicBezTo>
                    <a:pt x="131" y="197"/>
                    <a:pt x="131" y="197"/>
                    <a:pt x="132" y="197"/>
                  </a:cubicBezTo>
                  <a:cubicBezTo>
                    <a:pt x="134" y="197"/>
                    <a:pt x="135" y="197"/>
                    <a:pt x="137" y="197"/>
                  </a:cubicBezTo>
                  <a:cubicBezTo>
                    <a:pt x="137" y="199"/>
                    <a:pt x="138" y="200"/>
                    <a:pt x="138" y="201"/>
                  </a:cubicBezTo>
                  <a:cubicBezTo>
                    <a:pt x="138" y="201"/>
                    <a:pt x="139" y="201"/>
                    <a:pt x="139" y="202"/>
                  </a:cubicBezTo>
                  <a:cubicBezTo>
                    <a:pt x="135" y="209"/>
                    <a:pt x="128" y="213"/>
                    <a:pt x="120" y="213"/>
                  </a:cubicBezTo>
                  <a:cubicBezTo>
                    <a:pt x="120" y="213"/>
                    <a:pt x="120" y="213"/>
                    <a:pt x="120" y="213"/>
                  </a:cubicBezTo>
                  <a:cubicBezTo>
                    <a:pt x="118" y="213"/>
                    <a:pt x="115" y="213"/>
                    <a:pt x="113" y="212"/>
                  </a:cubicBezTo>
                  <a:cubicBezTo>
                    <a:pt x="113" y="212"/>
                    <a:pt x="113" y="211"/>
                    <a:pt x="112" y="211"/>
                  </a:cubicBezTo>
                  <a:cubicBezTo>
                    <a:pt x="112" y="211"/>
                    <a:pt x="112" y="211"/>
                    <a:pt x="112" y="211"/>
                  </a:cubicBezTo>
                  <a:cubicBezTo>
                    <a:pt x="112" y="211"/>
                    <a:pt x="112" y="210"/>
                    <a:pt x="112" y="210"/>
                  </a:cubicBezTo>
                  <a:cubicBezTo>
                    <a:pt x="109" y="208"/>
                    <a:pt x="107" y="204"/>
                    <a:pt x="107" y="200"/>
                  </a:cubicBezTo>
                  <a:cubicBezTo>
                    <a:pt x="108" y="200"/>
                    <a:pt x="108" y="200"/>
                    <a:pt x="108" y="200"/>
                  </a:cubicBezTo>
                  <a:cubicBezTo>
                    <a:pt x="108" y="199"/>
                    <a:pt x="108" y="199"/>
                    <a:pt x="108" y="199"/>
                  </a:cubicBezTo>
                  <a:cubicBezTo>
                    <a:pt x="107" y="199"/>
                    <a:pt x="107" y="199"/>
                    <a:pt x="107" y="198"/>
                  </a:cubicBezTo>
                  <a:cubicBezTo>
                    <a:pt x="107" y="197"/>
                    <a:pt x="107" y="197"/>
                    <a:pt x="107" y="196"/>
                  </a:cubicBezTo>
                  <a:cubicBezTo>
                    <a:pt x="107" y="196"/>
                    <a:pt x="108" y="196"/>
                    <a:pt x="108" y="196"/>
                  </a:cubicBezTo>
                  <a:cubicBezTo>
                    <a:pt x="109" y="195"/>
                    <a:pt x="109" y="195"/>
                    <a:pt x="109" y="195"/>
                  </a:cubicBezTo>
                  <a:cubicBezTo>
                    <a:pt x="108" y="195"/>
                    <a:pt x="108" y="195"/>
                    <a:pt x="108" y="194"/>
                  </a:cubicBezTo>
                  <a:cubicBezTo>
                    <a:pt x="109" y="192"/>
                    <a:pt x="110" y="191"/>
                    <a:pt x="111" y="190"/>
                  </a:cubicBezTo>
                  <a:cubicBezTo>
                    <a:pt x="112" y="189"/>
                    <a:pt x="112" y="189"/>
                    <a:pt x="112" y="188"/>
                  </a:cubicBezTo>
                  <a:cubicBezTo>
                    <a:pt x="112" y="188"/>
                    <a:pt x="112" y="187"/>
                    <a:pt x="111" y="187"/>
                  </a:cubicBezTo>
                  <a:cubicBezTo>
                    <a:pt x="110" y="186"/>
                    <a:pt x="109" y="185"/>
                    <a:pt x="107" y="185"/>
                  </a:cubicBezTo>
                  <a:cubicBezTo>
                    <a:pt x="107" y="185"/>
                    <a:pt x="107" y="185"/>
                    <a:pt x="107" y="185"/>
                  </a:cubicBezTo>
                  <a:cubicBezTo>
                    <a:pt x="107" y="184"/>
                    <a:pt x="106" y="184"/>
                    <a:pt x="106" y="184"/>
                  </a:cubicBezTo>
                  <a:cubicBezTo>
                    <a:pt x="106" y="183"/>
                    <a:pt x="105" y="182"/>
                    <a:pt x="105" y="181"/>
                  </a:cubicBezTo>
                  <a:cubicBezTo>
                    <a:pt x="105" y="180"/>
                    <a:pt x="106" y="177"/>
                    <a:pt x="108" y="175"/>
                  </a:cubicBezTo>
                  <a:cubicBezTo>
                    <a:pt x="109" y="174"/>
                    <a:pt x="111" y="174"/>
                    <a:pt x="113" y="173"/>
                  </a:cubicBezTo>
                  <a:cubicBezTo>
                    <a:pt x="113" y="172"/>
                    <a:pt x="114" y="171"/>
                    <a:pt x="113" y="171"/>
                  </a:cubicBezTo>
                  <a:cubicBezTo>
                    <a:pt x="113" y="170"/>
                    <a:pt x="112" y="169"/>
                    <a:pt x="111" y="170"/>
                  </a:cubicBezTo>
                  <a:cubicBezTo>
                    <a:pt x="109" y="171"/>
                    <a:pt x="108" y="172"/>
                    <a:pt x="106" y="173"/>
                  </a:cubicBezTo>
                  <a:cubicBezTo>
                    <a:pt x="105" y="173"/>
                    <a:pt x="105" y="173"/>
                    <a:pt x="105" y="173"/>
                  </a:cubicBezTo>
                  <a:cubicBezTo>
                    <a:pt x="103" y="176"/>
                    <a:pt x="102" y="179"/>
                    <a:pt x="102" y="181"/>
                  </a:cubicBezTo>
                  <a:cubicBezTo>
                    <a:pt x="102" y="183"/>
                    <a:pt x="103" y="184"/>
                    <a:pt x="103" y="185"/>
                  </a:cubicBezTo>
                  <a:cubicBezTo>
                    <a:pt x="104" y="186"/>
                    <a:pt x="105" y="187"/>
                    <a:pt x="106" y="187"/>
                  </a:cubicBezTo>
                  <a:cubicBezTo>
                    <a:pt x="106" y="188"/>
                    <a:pt x="107" y="188"/>
                    <a:pt x="108" y="189"/>
                  </a:cubicBezTo>
                  <a:cubicBezTo>
                    <a:pt x="107" y="189"/>
                    <a:pt x="106" y="190"/>
                    <a:pt x="106" y="191"/>
                  </a:cubicBezTo>
                  <a:cubicBezTo>
                    <a:pt x="104" y="189"/>
                    <a:pt x="103" y="186"/>
                    <a:pt x="101" y="184"/>
                  </a:cubicBezTo>
                  <a:cubicBezTo>
                    <a:pt x="101" y="183"/>
                    <a:pt x="101" y="183"/>
                    <a:pt x="100" y="183"/>
                  </a:cubicBezTo>
                  <a:cubicBezTo>
                    <a:pt x="100" y="184"/>
                    <a:pt x="100" y="184"/>
                    <a:pt x="100" y="184"/>
                  </a:cubicBezTo>
                  <a:cubicBezTo>
                    <a:pt x="102" y="187"/>
                    <a:pt x="103" y="190"/>
                    <a:pt x="105" y="193"/>
                  </a:cubicBezTo>
                  <a:cubicBezTo>
                    <a:pt x="105" y="193"/>
                    <a:pt x="105" y="194"/>
                    <a:pt x="104" y="195"/>
                  </a:cubicBezTo>
                  <a:cubicBezTo>
                    <a:pt x="103" y="192"/>
                    <a:pt x="101" y="190"/>
                    <a:pt x="100" y="187"/>
                  </a:cubicBezTo>
                  <a:cubicBezTo>
                    <a:pt x="100" y="187"/>
                    <a:pt x="99" y="186"/>
                    <a:pt x="99" y="187"/>
                  </a:cubicBezTo>
                  <a:cubicBezTo>
                    <a:pt x="98" y="187"/>
                    <a:pt x="98" y="187"/>
                    <a:pt x="98" y="188"/>
                  </a:cubicBezTo>
                  <a:cubicBezTo>
                    <a:pt x="100" y="191"/>
                    <a:pt x="102" y="194"/>
                    <a:pt x="104" y="197"/>
                  </a:cubicBezTo>
                  <a:cubicBezTo>
                    <a:pt x="104" y="198"/>
                    <a:pt x="104" y="198"/>
                    <a:pt x="104" y="199"/>
                  </a:cubicBezTo>
                  <a:cubicBezTo>
                    <a:pt x="104" y="200"/>
                    <a:pt x="104" y="200"/>
                    <a:pt x="104" y="200"/>
                  </a:cubicBezTo>
                  <a:cubicBezTo>
                    <a:pt x="102" y="198"/>
                    <a:pt x="100" y="195"/>
                    <a:pt x="99" y="192"/>
                  </a:cubicBezTo>
                  <a:cubicBezTo>
                    <a:pt x="98" y="192"/>
                    <a:pt x="98" y="192"/>
                    <a:pt x="98" y="192"/>
                  </a:cubicBezTo>
                  <a:cubicBezTo>
                    <a:pt x="97" y="189"/>
                    <a:pt x="97" y="185"/>
                    <a:pt x="96" y="182"/>
                  </a:cubicBezTo>
                  <a:cubicBezTo>
                    <a:pt x="96" y="182"/>
                    <a:pt x="96" y="182"/>
                    <a:pt x="96" y="181"/>
                  </a:cubicBezTo>
                  <a:cubicBezTo>
                    <a:pt x="97" y="181"/>
                    <a:pt x="97" y="181"/>
                    <a:pt x="97" y="181"/>
                  </a:cubicBezTo>
                  <a:cubicBezTo>
                    <a:pt x="97" y="180"/>
                    <a:pt x="97" y="179"/>
                    <a:pt x="97" y="179"/>
                  </a:cubicBezTo>
                  <a:cubicBezTo>
                    <a:pt x="97" y="174"/>
                    <a:pt x="97" y="168"/>
                    <a:pt x="99" y="165"/>
                  </a:cubicBezTo>
                  <a:cubicBezTo>
                    <a:pt x="99" y="164"/>
                    <a:pt x="100" y="163"/>
                    <a:pt x="100" y="162"/>
                  </a:cubicBezTo>
                  <a:cubicBezTo>
                    <a:pt x="101" y="162"/>
                    <a:pt x="101" y="162"/>
                    <a:pt x="101" y="162"/>
                  </a:cubicBezTo>
                  <a:cubicBezTo>
                    <a:pt x="101" y="161"/>
                    <a:pt x="101" y="161"/>
                    <a:pt x="101" y="161"/>
                  </a:cubicBezTo>
                  <a:cubicBezTo>
                    <a:pt x="101" y="161"/>
                    <a:pt x="102" y="161"/>
                    <a:pt x="102" y="161"/>
                  </a:cubicBezTo>
                  <a:cubicBezTo>
                    <a:pt x="103" y="160"/>
                    <a:pt x="104" y="159"/>
                    <a:pt x="106" y="159"/>
                  </a:cubicBezTo>
                  <a:cubicBezTo>
                    <a:pt x="106" y="159"/>
                    <a:pt x="107" y="159"/>
                    <a:pt x="107" y="159"/>
                  </a:cubicBezTo>
                  <a:cubicBezTo>
                    <a:pt x="108" y="159"/>
                    <a:pt x="108" y="158"/>
                    <a:pt x="108" y="157"/>
                  </a:cubicBezTo>
                  <a:cubicBezTo>
                    <a:pt x="108" y="157"/>
                    <a:pt x="107" y="156"/>
                    <a:pt x="107" y="156"/>
                  </a:cubicBezTo>
                  <a:cubicBezTo>
                    <a:pt x="106" y="156"/>
                    <a:pt x="106" y="156"/>
                    <a:pt x="106" y="156"/>
                  </a:cubicBezTo>
                  <a:cubicBezTo>
                    <a:pt x="106" y="156"/>
                    <a:pt x="106" y="156"/>
                    <a:pt x="106" y="156"/>
                  </a:cubicBezTo>
                  <a:cubicBezTo>
                    <a:pt x="104" y="156"/>
                    <a:pt x="102" y="155"/>
                    <a:pt x="100" y="152"/>
                  </a:cubicBezTo>
                  <a:cubicBezTo>
                    <a:pt x="99" y="151"/>
                    <a:pt x="98" y="148"/>
                    <a:pt x="98" y="146"/>
                  </a:cubicBezTo>
                  <a:cubicBezTo>
                    <a:pt x="98" y="145"/>
                    <a:pt x="98" y="144"/>
                    <a:pt x="99" y="143"/>
                  </a:cubicBezTo>
                  <a:cubicBezTo>
                    <a:pt x="99" y="143"/>
                    <a:pt x="99" y="143"/>
                    <a:pt x="99" y="143"/>
                  </a:cubicBezTo>
                  <a:cubicBezTo>
                    <a:pt x="99" y="143"/>
                    <a:pt x="99" y="144"/>
                    <a:pt x="100" y="143"/>
                  </a:cubicBezTo>
                  <a:cubicBezTo>
                    <a:pt x="100" y="143"/>
                    <a:pt x="100" y="143"/>
                    <a:pt x="100" y="142"/>
                  </a:cubicBezTo>
                  <a:cubicBezTo>
                    <a:pt x="100" y="142"/>
                    <a:pt x="100" y="141"/>
                    <a:pt x="99" y="141"/>
                  </a:cubicBezTo>
                  <a:cubicBezTo>
                    <a:pt x="100" y="140"/>
                    <a:pt x="100" y="140"/>
                    <a:pt x="100" y="140"/>
                  </a:cubicBezTo>
                  <a:cubicBezTo>
                    <a:pt x="100" y="140"/>
                    <a:pt x="101" y="140"/>
                    <a:pt x="101" y="140"/>
                  </a:cubicBezTo>
                  <a:cubicBezTo>
                    <a:pt x="102" y="140"/>
                    <a:pt x="102" y="140"/>
                    <a:pt x="102" y="139"/>
                  </a:cubicBezTo>
                  <a:cubicBezTo>
                    <a:pt x="101" y="139"/>
                    <a:pt x="101" y="138"/>
                    <a:pt x="101" y="138"/>
                  </a:cubicBezTo>
                  <a:cubicBezTo>
                    <a:pt x="102" y="137"/>
                    <a:pt x="102" y="137"/>
                    <a:pt x="103" y="136"/>
                  </a:cubicBezTo>
                  <a:cubicBezTo>
                    <a:pt x="103" y="136"/>
                    <a:pt x="103" y="136"/>
                    <a:pt x="104" y="136"/>
                  </a:cubicBezTo>
                  <a:cubicBezTo>
                    <a:pt x="104" y="136"/>
                    <a:pt x="104" y="136"/>
                    <a:pt x="104" y="135"/>
                  </a:cubicBezTo>
                  <a:cubicBezTo>
                    <a:pt x="104" y="135"/>
                    <a:pt x="104" y="135"/>
                    <a:pt x="104" y="135"/>
                  </a:cubicBezTo>
                  <a:cubicBezTo>
                    <a:pt x="105" y="134"/>
                    <a:pt x="106" y="133"/>
                    <a:pt x="108" y="132"/>
                  </a:cubicBezTo>
                  <a:cubicBezTo>
                    <a:pt x="108" y="132"/>
                    <a:pt x="108" y="131"/>
                    <a:pt x="108" y="131"/>
                  </a:cubicBezTo>
                  <a:cubicBezTo>
                    <a:pt x="108" y="131"/>
                    <a:pt x="108" y="131"/>
                    <a:pt x="108" y="131"/>
                  </a:cubicBezTo>
                  <a:cubicBezTo>
                    <a:pt x="111" y="129"/>
                    <a:pt x="114" y="127"/>
                    <a:pt x="115" y="123"/>
                  </a:cubicBezTo>
                  <a:cubicBezTo>
                    <a:pt x="117" y="124"/>
                    <a:pt x="120" y="125"/>
                    <a:pt x="123" y="125"/>
                  </a:cubicBezTo>
                  <a:cubicBezTo>
                    <a:pt x="124" y="125"/>
                    <a:pt x="126" y="125"/>
                    <a:pt x="127" y="124"/>
                  </a:cubicBezTo>
                  <a:cubicBezTo>
                    <a:pt x="127" y="124"/>
                    <a:pt x="128" y="124"/>
                    <a:pt x="128" y="124"/>
                  </a:cubicBezTo>
                  <a:cubicBezTo>
                    <a:pt x="128" y="124"/>
                    <a:pt x="128" y="124"/>
                    <a:pt x="128" y="124"/>
                  </a:cubicBezTo>
                  <a:cubicBezTo>
                    <a:pt x="129" y="124"/>
                    <a:pt x="129" y="124"/>
                    <a:pt x="129" y="124"/>
                  </a:cubicBezTo>
                  <a:cubicBezTo>
                    <a:pt x="129" y="123"/>
                    <a:pt x="129" y="123"/>
                    <a:pt x="129" y="123"/>
                  </a:cubicBezTo>
                  <a:cubicBezTo>
                    <a:pt x="130" y="122"/>
                    <a:pt x="131" y="122"/>
                    <a:pt x="131" y="121"/>
                  </a:cubicBezTo>
                  <a:cubicBezTo>
                    <a:pt x="132" y="120"/>
                    <a:pt x="132" y="120"/>
                    <a:pt x="132" y="120"/>
                  </a:cubicBezTo>
                  <a:cubicBezTo>
                    <a:pt x="133" y="118"/>
                    <a:pt x="133" y="117"/>
                    <a:pt x="133" y="115"/>
                  </a:cubicBezTo>
                  <a:cubicBezTo>
                    <a:pt x="133" y="115"/>
                    <a:pt x="133" y="114"/>
                    <a:pt x="133" y="113"/>
                  </a:cubicBezTo>
                  <a:cubicBezTo>
                    <a:pt x="135" y="113"/>
                    <a:pt x="136" y="113"/>
                    <a:pt x="138" y="112"/>
                  </a:cubicBezTo>
                  <a:cubicBezTo>
                    <a:pt x="139" y="113"/>
                    <a:pt x="139" y="113"/>
                    <a:pt x="139" y="113"/>
                  </a:cubicBezTo>
                  <a:cubicBezTo>
                    <a:pt x="139" y="113"/>
                    <a:pt x="139" y="113"/>
                    <a:pt x="139" y="113"/>
                  </a:cubicBezTo>
                  <a:cubicBezTo>
                    <a:pt x="140" y="112"/>
                    <a:pt x="140" y="112"/>
                    <a:pt x="140" y="112"/>
                  </a:cubicBezTo>
                  <a:cubicBezTo>
                    <a:pt x="140" y="112"/>
                    <a:pt x="140" y="112"/>
                    <a:pt x="140" y="112"/>
                  </a:cubicBezTo>
                  <a:cubicBezTo>
                    <a:pt x="141" y="111"/>
                    <a:pt x="143" y="110"/>
                    <a:pt x="144" y="109"/>
                  </a:cubicBezTo>
                  <a:cubicBezTo>
                    <a:pt x="147" y="107"/>
                    <a:pt x="149" y="103"/>
                    <a:pt x="149" y="99"/>
                  </a:cubicBezTo>
                  <a:cubicBezTo>
                    <a:pt x="149" y="98"/>
                    <a:pt x="148" y="96"/>
                    <a:pt x="148" y="95"/>
                  </a:cubicBezTo>
                  <a:cubicBezTo>
                    <a:pt x="147" y="94"/>
                    <a:pt x="146" y="94"/>
                    <a:pt x="146" y="94"/>
                  </a:cubicBezTo>
                  <a:cubicBezTo>
                    <a:pt x="145" y="94"/>
                    <a:pt x="145" y="95"/>
                    <a:pt x="145" y="96"/>
                  </a:cubicBezTo>
                  <a:cubicBezTo>
                    <a:pt x="145" y="97"/>
                    <a:pt x="146" y="98"/>
                    <a:pt x="146" y="99"/>
                  </a:cubicBezTo>
                  <a:cubicBezTo>
                    <a:pt x="146" y="102"/>
                    <a:pt x="145" y="104"/>
                    <a:pt x="143" y="106"/>
                  </a:cubicBezTo>
                  <a:cubicBezTo>
                    <a:pt x="143" y="105"/>
                    <a:pt x="143" y="104"/>
                    <a:pt x="143" y="104"/>
                  </a:cubicBezTo>
                  <a:cubicBezTo>
                    <a:pt x="143" y="103"/>
                    <a:pt x="144" y="103"/>
                    <a:pt x="144" y="102"/>
                  </a:cubicBezTo>
                  <a:cubicBezTo>
                    <a:pt x="144" y="101"/>
                    <a:pt x="145" y="100"/>
                    <a:pt x="145" y="99"/>
                  </a:cubicBezTo>
                  <a:cubicBezTo>
                    <a:pt x="145" y="97"/>
                    <a:pt x="144" y="95"/>
                    <a:pt x="143" y="94"/>
                  </a:cubicBezTo>
                  <a:cubicBezTo>
                    <a:pt x="142" y="94"/>
                    <a:pt x="142" y="94"/>
                    <a:pt x="142" y="94"/>
                  </a:cubicBezTo>
                  <a:cubicBezTo>
                    <a:pt x="142" y="95"/>
                    <a:pt x="142" y="95"/>
                    <a:pt x="142" y="95"/>
                  </a:cubicBezTo>
                  <a:cubicBezTo>
                    <a:pt x="143" y="96"/>
                    <a:pt x="143" y="97"/>
                    <a:pt x="143" y="99"/>
                  </a:cubicBezTo>
                  <a:cubicBezTo>
                    <a:pt x="143" y="99"/>
                    <a:pt x="143" y="100"/>
                    <a:pt x="142" y="101"/>
                  </a:cubicBezTo>
                  <a:cubicBezTo>
                    <a:pt x="141" y="103"/>
                    <a:pt x="140" y="104"/>
                    <a:pt x="138" y="105"/>
                  </a:cubicBezTo>
                  <a:cubicBezTo>
                    <a:pt x="136" y="106"/>
                    <a:pt x="134" y="106"/>
                    <a:pt x="131" y="106"/>
                  </a:cubicBezTo>
                  <a:cubicBezTo>
                    <a:pt x="129" y="106"/>
                    <a:pt x="127" y="106"/>
                    <a:pt x="125" y="105"/>
                  </a:cubicBezTo>
                  <a:cubicBezTo>
                    <a:pt x="125" y="106"/>
                    <a:pt x="125" y="106"/>
                    <a:pt x="125" y="106"/>
                  </a:cubicBezTo>
                  <a:cubicBezTo>
                    <a:pt x="125" y="106"/>
                    <a:pt x="125" y="106"/>
                    <a:pt x="125" y="106"/>
                  </a:cubicBezTo>
                  <a:cubicBezTo>
                    <a:pt x="125" y="107"/>
                    <a:pt x="125" y="108"/>
                    <a:pt x="125" y="108"/>
                  </a:cubicBezTo>
                  <a:cubicBezTo>
                    <a:pt x="125" y="110"/>
                    <a:pt x="124" y="111"/>
                    <a:pt x="123" y="112"/>
                  </a:cubicBezTo>
                  <a:cubicBezTo>
                    <a:pt x="123" y="112"/>
                    <a:pt x="123" y="112"/>
                    <a:pt x="123" y="112"/>
                  </a:cubicBezTo>
                  <a:cubicBezTo>
                    <a:pt x="122" y="112"/>
                    <a:pt x="122" y="113"/>
                    <a:pt x="122" y="113"/>
                  </a:cubicBezTo>
                  <a:cubicBezTo>
                    <a:pt x="122" y="113"/>
                    <a:pt x="121" y="114"/>
                    <a:pt x="121" y="114"/>
                  </a:cubicBezTo>
                  <a:cubicBezTo>
                    <a:pt x="120" y="114"/>
                    <a:pt x="120" y="114"/>
                    <a:pt x="119" y="114"/>
                  </a:cubicBezTo>
                  <a:cubicBezTo>
                    <a:pt x="119" y="114"/>
                    <a:pt x="119" y="114"/>
                    <a:pt x="119" y="114"/>
                  </a:cubicBezTo>
                  <a:cubicBezTo>
                    <a:pt x="119" y="113"/>
                    <a:pt x="118" y="113"/>
                    <a:pt x="118" y="113"/>
                  </a:cubicBezTo>
                  <a:cubicBezTo>
                    <a:pt x="118" y="113"/>
                    <a:pt x="118" y="114"/>
                    <a:pt x="118" y="114"/>
                  </a:cubicBezTo>
                  <a:cubicBezTo>
                    <a:pt x="116" y="114"/>
                    <a:pt x="114" y="113"/>
                    <a:pt x="112" y="111"/>
                  </a:cubicBezTo>
                  <a:cubicBezTo>
                    <a:pt x="111" y="111"/>
                    <a:pt x="111" y="111"/>
                    <a:pt x="111" y="111"/>
                  </a:cubicBezTo>
                  <a:cubicBezTo>
                    <a:pt x="111" y="112"/>
                    <a:pt x="111" y="112"/>
                    <a:pt x="111" y="112"/>
                  </a:cubicBezTo>
                  <a:cubicBezTo>
                    <a:pt x="111" y="114"/>
                    <a:pt x="110" y="117"/>
                    <a:pt x="110" y="119"/>
                  </a:cubicBezTo>
                  <a:cubicBezTo>
                    <a:pt x="109" y="121"/>
                    <a:pt x="109" y="123"/>
                    <a:pt x="108" y="124"/>
                  </a:cubicBezTo>
                  <a:cubicBezTo>
                    <a:pt x="108" y="124"/>
                    <a:pt x="107" y="125"/>
                    <a:pt x="107" y="125"/>
                  </a:cubicBezTo>
                  <a:cubicBezTo>
                    <a:pt x="107" y="125"/>
                    <a:pt x="107" y="125"/>
                    <a:pt x="106" y="125"/>
                  </a:cubicBezTo>
                  <a:cubicBezTo>
                    <a:pt x="106" y="125"/>
                    <a:pt x="106" y="125"/>
                    <a:pt x="106" y="125"/>
                  </a:cubicBezTo>
                  <a:cubicBezTo>
                    <a:pt x="106" y="125"/>
                    <a:pt x="106" y="125"/>
                    <a:pt x="106" y="125"/>
                  </a:cubicBezTo>
                  <a:cubicBezTo>
                    <a:pt x="106" y="125"/>
                    <a:pt x="106" y="125"/>
                    <a:pt x="105" y="125"/>
                  </a:cubicBezTo>
                  <a:cubicBezTo>
                    <a:pt x="104" y="125"/>
                    <a:pt x="104" y="125"/>
                    <a:pt x="104" y="125"/>
                  </a:cubicBezTo>
                  <a:cubicBezTo>
                    <a:pt x="104" y="125"/>
                    <a:pt x="104" y="125"/>
                    <a:pt x="103" y="125"/>
                  </a:cubicBezTo>
                  <a:cubicBezTo>
                    <a:pt x="103" y="126"/>
                    <a:pt x="103" y="126"/>
                    <a:pt x="104" y="126"/>
                  </a:cubicBezTo>
                  <a:cubicBezTo>
                    <a:pt x="104" y="127"/>
                    <a:pt x="105" y="127"/>
                    <a:pt x="105" y="127"/>
                  </a:cubicBezTo>
                  <a:cubicBezTo>
                    <a:pt x="106" y="127"/>
                    <a:pt x="106" y="127"/>
                    <a:pt x="106" y="127"/>
                  </a:cubicBezTo>
                  <a:cubicBezTo>
                    <a:pt x="106" y="127"/>
                    <a:pt x="106" y="128"/>
                    <a:pt x="107" y="128"/>
                  </a:cubicBezTo>
                  <a:cubicBezTo>
                    <a:pt x="105" y="129"/>
                    <a:pt x="104" y="129"/>
                    <a:pt x="103" y="129"/>
                  </a:cubicBezTo>
                  <a:cubicBezTo>
                    <a:pt x="102" y="129"/>
                    <a:pt x="102" y="129"/>
                    <a:pt x="101" y="129"/>
                  </a:cubicBezTo>
                  <a:cubicBezTo>
                    <a:pt x="100" y="128"/>
                    <a:pt x="99" y="127"/>
                    <a:pt x="98" y="126"/>
                  </a:cubicBezTo>
                  <a:cubicBezTo>
                    <a:pt x="97" y="125"/>
                    <a:pt x="97" y="124"/>
                    <a:pt x="97" y="122"/>
                  </a:cubicBezTo>
                  <a:cubicBezTo>
                    <a:pt x="97" y="122"/>
                    <a:pt x="97" y="121"/>
                    <a:pt x="97" y="121"/>
                  </a:cubicBezTo>
                  <a:cubicBezTo>
                    <a:pt x="98" y="121"/>
                    <a:pt x="98" y="120"/>
                    <a:pt x="98" y="120"/>
                  </a:cubicBezTo>
                  <a:cubicBezTo>
                    <a:pt x="98" y="118"/>
                    <a:pt x="100" y="117"/>
                    <a:pt x="101" y="117"/>
                  </a:cubicBezTo>
                  <a:cubicBezTo>
                    <a:pt x="102" y="118"/>
                    <a:pt x="102" y="118"/>
                    <a:pt x="102" y="118"/>
                  </a:cubicBezTo>
                  <a:cubicBezTo>
                    <a:pt x="103" y="117"/>
                    <a:pt x="103" y="117"/>
                    <a:pt x="103" y="117"/>
                  </a:cubicBezTo>
                  <a:cubicBezTo>
                    <a:pt x="103" y="116"/>
                    <a:pt x="103" y="116"/>
                    <a:pt x="103" y="116"/>
                  </a:cubicBezTo>
                  <a:cubicBezTo>
                    <a:pt x="101" y="114"/>
                    <a:pt x="99" y="111"/>
                    <a:pt x="98" y="108"/>
                  </a:cubicBezTo>
                  <a:cubicBezTo>
                    <a:pt x="98" y="108"/>
                    <a:pt x="98" y="108"/>
                    <a:pt x="97" y="108"/>
                  </a:cubicBezTo>
                  <a:cubicBezTo>
                    <a:pt x="97" y="108"/>
                    <a:pt x="97" y="108"/>
                    <a:pt x="97" y="108"/>
                  </a:cubicBezTo>
                  <a:cubicBezTo>
                    <a:pt x="97" y="108"/>
                    <a:pt x="97" y="107"/>
                    <a:pt x="97" y="107"/>
                  </a:cubicBezTo>
                  <a:cubicBezTo>
                    <a:pt x="97" y="107"/>
                    <a:pt x="98" y="107"/>
                    <a:pt x="98" y="106"/>
                  </a:cubicBezTo>
                  <a:cubicBezTo>
                    <a:pt x="99" y="103"/>
                    <a:pt x="101" y="101"/>
                    <a:pt x="103" y="99"/>
                  </a:cubicBezTo>
                  <a:cubicBezTo>
                    <a:pt x="103" y="98"/>
                    <a:pt x="104" y="98"/>
                    <a:pt x="105" y="97"/>
                  </a:cubicBezTo>
                  <a:cubicBezTo>
                    <a:pt x="106" y="98"/>
                    <a:pt x="107" y="98"/>
                    <a:pt x="109" y="98"/>
                  </a:cubicBezTo>
                  <a:cubicBezTo>
                    <a:pt x="109" y="98"/>
                    <a:pt x="110" y="98"/>
                    <a:pt x="110" y="98"/>
                  </a:cubicBezTo>
                  <a:cubicBezTo>
                    <a:pt x="111" y="98"/>
                    <a:pt x="112" y="97"/>
                    <a:pt x="112" y="97"/>
                  </a:cubicBezTo>
                  <a:cubicBezTo>
                    <a:pt x="112" y="96"/>
                    <a:pt x="112" y="95"/>
                    <a:pt x="111" y="95"/>
                  </a:cubicBezTo>
                  <a:cubicBezTo>
                    <a:pt x="110" y="94"/>
                    <a:pt x="108" y="94"/>
                    <a:pt x="107" y="94"/>
                  </a:cubicBezTo>
                  <a:cubicBezTo>
                    <a:pt x="106" y="94"/>
                    <a:pt x="106" y="94"/>
                    <a:pt x="105" y="94"/>
                  </a:cubicBezTo>
                  <a:cubicBezTo>
                    <a:pt x="104" y="93"/>
                    <a:pt x="102" y="92"/>
                    <a:pt x="101" y="91"/>
                  </a:cubicBezTo>
                  <a:cubicBezTo>
                    <a:pt x="99" y="89"/>
                    <a:pt x="97" y="86"/>
                    <a:pt x="97" y="82"/>
                  </a:cubicBezTo>
                  <a:cubicBezTo>
                    <a:pt x="97" y="82"/>
                    <a:pt x="98" y="81"/>
                    <a:pt x="98" y="80"/>
                  </a:cubicBezTo>
                  <a:cubicBezTo>
                    <a:pt x="98" y="79"/>
                    <a:pt x="97" y="78"/>
                    <a:pt x="97" y="78"/>
                  </a:cubicBezTo>
                  <a:cubicBezTo>
                    <a:pt x="97" y="78"/>
                    <a:pt x="96" y="78"/>
                    <a:pt x="96" y="78"/>
                  </a:cubicBezTo>
                  <a:cubicBezTo>
                    <a:pt x="96" y="74"/>
                    <a:pt x="96" y="70"/>
                    <a:pt x="96" y="66"/>
                  </a:cubicBezTo>
                  <a:cubicBezTo>
                    <a:pt x="96" y="66"/>
                    <a:pt x="96" y="66"/>
                    <a:pt x="96" y="66"/>
                  </a:cubicBezTo>
                  <a:cubicBezTo>
                    <a:pt x="96" y="63"/>
                    <a:pt x="98" y="60"/>
                    <a:pt x="100" y="58"/>
                  </a:cubicBezTo>
                  <a:cubicBezTo>
                    <a:pt x="101" y="57"/>
                    <a:pt x="102" y="56"/>
                    <a:pt x="104" y="56"/>
                  </a:cubicBezTo>
                  <a:cubicBezTo>
                    <a:pt x="104" y="56"/>
                    <a:pt x="104" y="56"/>
                    <a:pt x="104" y="56"/>
                  </a:cubicBezTo>
                  <a:cubicBezTo>
                    <a:pt x="105" y="56"/>
                    <a:pt x="105" y="56"/>
                    <a:pt x="105" y="56"/>
                  </a:cubicBezTo>
                  <a:cubicBezTo>
                    <a:pt x="106" y="55"/>
                    <a:pt x="106" y="55"/>
                    <a:pt x="106" y="55"/>
                  </a:cubicBezTo>
                  <a:cubicBezTo>
                    <a:pt x="106" y="55"/>
                    <a:pt x="107" y="55"/>
                    <a:pt x="107" y="55"/>
                  </a:cubicBezTo>
                  <a:cubicBezTo>
                    <a:pt x="108" y="55"/>
                    <a:pt x="108" y="55"/>
                    <a:pt x="108" y="55"/>
                  </a:cubicBezTo>
                  <a:cubicBezTo>
                    <a:pt x="108" y="55"/>
                    <a:pt x="109" y="54"/>
                    <a:pt x="109" y="53"/>
                  </a:cubicBezTo>
                  <a:cubicBezTo>
                    <a:pt x="109" y="53"/>
                    <a:pt x="109" y="52"/>
                    <a:pt x="108" y="52"/>
                  </a:cubicBezTo>
                  <a:cubicBezTo>
                    <a:pt x="108" y="52"/>
                    <a:pt x="108" y="52"/>
                    <a:pt x="108" y="52"/>
                  </a:cubicBezTo>
                  <a:cubicBezTo>
                    <a:pt x="104" y="48"/>
                    <a:pt x="100" y="43"/>
                    <a:pt x="97" y="38"/>
                  </a:cubicBezTo>
                  <a:cubicBezTo>
                    <a:pt x="97" y="38"/>
                    <a:pt x="97" y="37"/>
                    <a:pt x="97" y="37"/>
                  </a:cubicBezTo>
                  <a:cubicBezTo>
                    <a:pt x="97" y="37"/>
                    <a:pt x="98" y="36"/>
                    <a:pt x="98" y="36"/>
                  </a:cubicBezTo>
                  <a:cubicBezTo>
                    <a:pt x="98" y="35"/>
                    <a:pt x="98" y="35"/>
                    <a:pt x="98" y="34"/>
                  </a:cubicBezTo>
                  <a:cubicBezTo>
                    <a:pt x="98" y="32"/>
                    <a:pt x="100" y="29"/>
                    <a:pt x="102" y="28"/>
                  </a:cubicBezTo>
                  <a:cubicBezTo>
                    <a:pt x="104" y="28"/>
                    <a:pt x="105" y="27"/>
                    <a:pt x="107" y="27"/>
                  </a:cubicBezTo>
                  <a:cubicBezTo>
                    <a:pt x="108" y="27"/>
                    <a:pt x="109" y="27"/>
                    <a:pt x="110" y="27"/>
                  </a:cubicBezTo>
                  <a:cubicBezTo>
                    <a:pt x="110" y="28"/>
                    <a:pt x="110" y="28"/>
                    <a:pt x="110" y="28"/>
                  </a:cubicBezTo>
                  <a:cubicBezTo>
                    <a:pt x="110" y="29"/>
                    <a:pt x="110" y="29"/>
                    <a:pt x="110" y="29"/>
                  </a:cubicBezTo>
                  <a:cubicBezTo>
                    <a:pt x="111" y="29"/>
                    <a:pt x="111" y="29"/>
                    <a:pt x="111" y="29"/>
                  </a:cubicBezTo>
                  <a:cubicBezTo>
                    <a:pt x="111" y="29"/>
                    <a:pt x="112" y="28"/>
                    <a:pt x="112" y="28"/>
                  </a:cubicBezTo>
                  <a:cubicBezTo>
                    <a:pt x="113" y="28"/>
                    <a:pt x="113" y="28"/>
                    <a:pt x="114" y="27"/>
                  </a:cubicBezTo>
                  <a:cubicBezTo>
                    <a:pt x="114" y="27"/>
                    <a:pt x="114" y="27"/>
                    <a:pt x="114" y="26"/>
                  </a:cubicBezTo>
                  <a:cubicBezTo>
                    <a:pt x="114" y="26"/>
                    <a:pt x="114" y="26"/>
                    <a:pt x="114" y="26"/>
                  </a:cubicBezTo>
                  <a:cubicBezTo>
                    <a:pt x="115" y="26"/>
                    <a:pt x="115" y="26"/>
                    <a:pt x="115" y="26"/>
                  </a:cubicBezTo>
                  <a:cubicBezTo>
                    <a:pt x="116" y="26"/>
                    <a:pt x="116" y="26"/>
                    <a:pt x="116" y="26"/>
                  </a:cubicBezTo>
                  <a:cubicBezTo>
                    <a:pt x="116" y="25"/>
                    <a:pt x="117" y="25"/>
                    <a:pt x="117" y="25"/>
                  </a:cubicBezTo>
                  <a:cubicBezTo>
                    <a:pt x="117" y="25"/>
                    <a:pt x="117" y="25"/>
                    <a:pt x="118" y="25"/>
                  </a:cubicBezTo>
                  <a:cubicBezTo>
                    <a:pt x="118" y="26"/>
                    <a:pt x="118" y="26"/>
                    <a:pt x="118" y="26"/>
                  </a:cubicBezTo>
                  <a:cubicBezTo>
                    <a:pt x="119" y="26"/>
                    <a:pt x="119" y="25"/>
                    <a:pt x="119" y="25"/>
                  </a:cubicBezTo>
                  <a:cubicBezTo>
                    <a:pt x="119" y="25"/>
                    <a:pt x="119" y="25"/>
                    <a:pt x="119" y="25"/>
                  </a:cubicBezTo>
                  <a:cubicBezTo>
                    <a:pt x="120" y="25"/>
                    <a:pt x="120" y="25"/>
                    <a:pt x="120" y="25"/>
                  </a:cubicBezTo>
                  <a:cubicBezTo>
                    <a:pt x="120" y="24"/>
                    <a:pt x="120" y="24"/>
                    <a:pt x="120" y="24"/>
                  </a:cubicBezTo>
                  <a:cubicBezTo>
                    <a:pt x="120" y="24"/>
                    <a:pt x="120" y="23"/>
                    <a:pt x="120" y="23"/>
                  </a:cubicBezTo>
                  <a:cubicBezTo>
                    <a:pt x="120" y="23"/>
                    <a:pt x="120" y="23"/>
                    <a:pt x="120" y="22"/>
                  </a:cubicBezTo>
                  <a:cubicBezTo>
                    <a:pt x="121" y="23"/>
                    <a:pt x="121" y="23"/>
                    <a:pt x="121" y="23"/>
                  </a:cubicBezTo>
                  <a:cubicBezTo>
                    <a:pt x="121" y="22"/>
                    <a:pt x="122" y="22"/>
                    <a:pt x="121" y="22"/>
                  </a:cubicBezTo>
                  <a:cubicBezTo>
                    <a:pt x="121" y="21"/>
                    <a:pt x="121" y="20"/>
                    <a:pt x="121" y="19"/>
                  </a:cubicBezTo>
                  <a:cubicBezTo>
                    <a:pt x="122" y="17"/>
                    <a:pt x="123" y="15"/>
                    <a:pt x="126" y="14"/>
                  </a:cubicBezTo>
                  <a:cubicBezTo>
                    <a:pt x="127" y="13"/>
                    <a:pt x="128" y="13"/>
                    <a:pt x="129" y="13"/>
                  </a:cubicBezTo>
                  <a:cubicBezTo>
                    <a:pt x="130" y="13"/>
                    <a:pt x="131" y="12"/>
                    <a:pt x="132" y="12"/>
                  </a:cubicBezTo>
                  <a:cubicBezTo>
                    <a:pt x="133" y="13"/>
                    <a:pt x="134" y="13"/>
                    <a:pt x="135" y="13"/>
                  </a:cubicBezTo>
                  <a:cubicBezTo>
                    <a:pt x="136" y="14"/>
                    <a:pt x="137" y="15"/>
                    <a:pt x="138" y="16"/>
                  </a:cubicBezTo>
                  <a:cubicBezTo>
                    <a:pt x="139" y="17"/>
                    <a:pt x="139" y="17"/>
                    <a:pt x="139" y="17"/>
                  </a:cubicBezTo>
                  <a:cubicBezTo>
                    <a:pt x="140" y="19"/>
                    <a:pt x="141" y="20"/>
                    <a:pt x="141" y="22"/>
                  </a:cubicBezTo>
                  <a:cubicBezTo>
                    <a:pt x="141" y="22"/>
                    <a:pt x="141" y="22"/>
                    <a:pt x="141" y="22"/>
                  </a:cubicBezTo>
                  <a:cubicBezTo>
                    <a:pt x="141" y="23"/>
                    <a:pt x="141" y="23"/>
                    <a:pt x="141" y="23"/>
                  </a:cubicBezTo>
                  <a:cubicBezTo>
                    <a:pt x="142" y="23"/>
                    <a:pt x="142" y="23"/>
                    <a:pt x="142" y="23"/>
                  </a:cubicBezTo>
                  <a:cubicBezTo>
                    <a:pt x="142" y="23"/>
                    <a:pt x="142" y="23"/>
                    <a:pt x="142" y="23"/>
                  </a:cubicBezTo>
                  <a:cubicBezTo>
                    <a:pt x="142" y="25"/>
                    <a:pt x="143" y="26"/>
                    <a:pt x="143" y="27"/>
                  </a:cubicBezTo>
                  <a:cubicBezTo>
                    <a:pt x="143" y="27"/>
                    <a:pt x="143" y="27"/>
                    <a:pt x="143" y="28"/>
                  </a:cubicBezTo>
                  <a:cubicBezTo>
                    <a:pt x="141" y="29"/>
                    <a:pt x="139" y="30"/>
                    <a:pt x="137" y="30"/>
                  </a:cubicBezTo>
                  <a:cubicBezTo>
                    <a:pt x="136" y="30"/>
                    <a:pt x="136" y="30"/>
                    <a:pt x="136" y="30"/>
                  </a:cubicBezTo>
                  <a:cubicBezTo>
                    <a:pt x="135" y="29"/>
                    <a:pt x="134" y="29"/>
                    <a:pt x="134" y="28"/>
                  </a:cubicBezTo>
                  <a:cubicBezTo>
                    <a:pt x="133" y="27"/>
                    <a:pt x="132" y="27"/>
                    <a:pt x="132" y="26"/>
                  </a:cubicBezTo>
                  <a:cubicBezTo>
                    <a:pt x="133" y="25"/>
                    <a:pt x="133" y="25"/>
                    <a:pt x="133" y="25"/>
                  </a:cubicBezTo>
                  <a:cubicBezTo>
                    <a:pt x="133" y="24"/>
                    <a:pt x="132" y="24"/>
                    <a:pt x="132" y="23"/>
                  </a:cubicBezTo>
                  <a:cubicBezTo>
                    <a:pt x="131" y="23"/>
                    <a:pt x="131" y="23"/>
                    <a:pt x="130" y="23"/>
                  </a:cubicBezTo>
                  <a:cubicBezTo>
                    <a:pt x="128" y="23"/>
                    <a:pt x="127" y="24"/>
                    <a:pt x="126" y="25"/>
                  </a:cubicBezTo>
                  <a:cubicBezTo>
                    <a:pt x="126" y="26"/>
                    <a:pt x="125" y="27"/>
                    <a:pt x="124" y="28"/>
                  </a:cubicBezTo>
                  <a:cubicBezTo>
                    <a:pt x="124" y="29"/>
                    <a:pt x="124" y="29"/>
                    <a:pt x="123" y="30"/>
                  </a:cubicBezTo>
                  <a:cubicBezTo>
                    <a:pt x="122" y="30"/>
                    <a:pt x="122" y="30"/>
                    <a:pt x="122" y="30"/>
                  </a:cubicBezTo>
                  <a:cubicBezTo>
                    <a:pt x="121" y="30"/>
                    <a:pt x="121" y="29"/>
                    <a:pt x="120" y="29"/>
                  </a:cubicBezTo>
                  <a:cubicBezTo>
                    <a:pt x="120" y="29"/>
                    <a:pt x="119" y="29"/>
                    <a:pt x="119" y="29"/>
                  </a:cubicBezTo>
                  <a:cubicBezTo>
                    <a:pt x="118" y="30"/>
                    <a:pt x="117" y="32"/>
                    <a:pt x="117" y="33"/>
                  </a:cubicBezTo>
                  <a:cubicBezTo>
                    <a:pt x="116" y="33"/>
                    <a:pt x="115" y="33"/>
                    <a:pt x="115" y="33"/>
                  </a:cubicBezTo>
                  <a:cubicBezTo>
                    <a:pt x="114" y="33"/>
                    <a:pt x="113" y="34"/>
                    <a:pt x="113" y="35"/>
                  </a:cubicBezTo>
                  <a:cubicBezTo>
                    <a:pt x="113" y="36"/>
                    <a:pt x="114" y="36"/>
                    <a:pt x="115" y="36"/>
                  </a:cubicBezTo>
                  <a:cubicBezTo>
                    <a:pt x="116" y="36"/>
                    <a:pt x="117" y="36"/>
                    <a:pt x="118" y="36"/>
                  </a:cubicBezTo>
                  <a:cubicBezTo>
                    <a:pt x="119" y="36"/>
                    <a:pt x="119" y="36"/>
                    <a:pt x="119" y="36"/>
                  </a:cubicBezTo>
                  <a:cubicBezTo>
                    <a:pt x="120" y="35"/>
                    <a:pt x="120" y="35"/>
                    <a:pt x="120" y="35"/>
                  </a:cubicBezTo>
                  <a:cubicBezTo>
                    <a:pt x="120" y="34"/>
                    <a:pt x="120" y="33"/>
                    <a:pt x="120" y="33"/>
                  </a:cubicBezTo>
                  <a:cubicBezTo>
                    <a:pt x="121" y="33"/>
                    <a:pt x="121" y="33"/>
                    <a:pt x="122" y="33"/>
                  </a:cubicBezTo>
                  <a:cubicBezTo>
                    <a:pt x="123" y="33"/>
                    <a:pt x="124" y="33"/>
                    <a:pt x="125" y="32"/>
                  </a:cubicBezTo>
                  <a:cubicBezTo>
                    <a:pt x="126" y="31"/>
                    <a:pt x="127" y="30"/>
                    <a:pt x="127" y="29"/>
                  </a:cubicBezTo>
                  <a:cubicBezTo>
                    <a:pt x="128" y="29"/>
                    <a:pt x="128" y="28"/>
                    <a:pt x="129" y="27"/>
                  </a:cubicBezTo>
                  <a:cubicBezTo>
                    <a:pt x="129" y="27"/>
                    <a:pt x="129" y="26"/>
                    <a:pt x="129" y="26"/>
                  </a:cubicBezTo>
                  <a:cubicBezTo>
                    <a:pt x="130" y="28"/>
                    <a:pt x="130" y="29"/>
                    <a:pt x="131" y="30"/>
                  </a:cubicBezTo>
                  <a:cubicBezTo>
                    <a:pt x="133" y="32"/>
                    <a:pt x="134" y="32"/>
                    <a:pt x="136" y="33"/>
                  </a:cubicBezTo>
                  <a:cubicBezTo>
                    <a:pt x="137" y="33"/>
                    <a:pt x="137" y="33"/>
                    <a:pt x="137" y="33"/>
                  </a:cubicBezTo>
                  <a:cubicBezTo>
                    <a:pt x="139" y="33"/>
                    <a:pt x="142" y="32"/>
                    <a:pt x="144" y="31"/>
                  </a:cubicBezTo>
                  <a:cubicBezTo>
                    <a:pt x="144" y="31"/>
                    <a:pt x="144" y="31"/>
                    <a:pt x="145" y="31"/>
                  </a:cubicBezTo>
                  <a:cubicBezTo>
                    <a:pt x="146" y="30"/>
                    <a:pt x="148" y="30"/>
                    <a:pt x="149" y="30"/>
                  </a:cubicBezTo>
                  <a:cubicBezTo>
                    <a:pt x="154" y="30"/>
                    <a:pt x="159" y="32"/>
                    <a:pt x="162" y="36"/>
                  </a:cubicBezTo>
                  <a:close/>
                  <a:moveTo>
                    <a:pt x="143" y="159"/>
                  </a:moveTo>
                  <a:cubicBezTo>
                    <a:pt x="143" y="159"/>
                    <a:pt x="143" y="159"/>
                    <a:pt x="143" y="158"/>
                  </a:cubicBezTo>
                  <a:cubicBezTo>
                    <a:pt x="144" y="159"/>
                    <a:pt x="145" y="159"/>
                    <a:pt x="147" y="159"/>
                  </a:cubicBezTo>
                  <a:cubicBezTo>
                    <a:pt x="147" y="159"/>
                    <a:pt x="147" y="159"/>
                    <a:pt x="147" y="159"/>
                  </a:cubicBezTo>
                  <a:cubicBezTo>
                    <a:pt x="149" y="159"/>
                    <a:pt x="150" y="158"/>
                    <a:pt x="152" y="157"/>
                  </a:cubicBezTo>
                  <a:cubicBezTo>
                    <a:pt x="151" y="158"/>
                    <a:pt x="151" y="158"/>
                    <a:pt x="151" y="159"/>
                  </a:cubicBezTo>
                  <a:cubicBezTo>
                    <a:pt x="150" y="160"/>
                    <a:pt x="148" y="161"/>
                    <a:pt x="146" y="161"/>
                  </a:cubicBezTo>
                  <a:cubicBezTo>
                    <a:pt x="145" y="161"/>
                    <a:pt x="145" y="161"/>
                    <a:pt x="144" y="160"/>
                  </a:cubicBezTo>
                  <a:cubicBezTo>
                    <a:pt x="143" y="160"/>
                    <a:pt x="143" y="160"/>
                    <a:pt x="143" y="159"/>
                  </a:cubicBezTo>
                  <a:close/>
                  <a:moveTo>
                    <a:pt x="153" y="184"/>
                  </a:moveTo>
                  <a:cubicBezTo>
                    <a:pt x="153" y="184"/>
                    <a:pt x="153" y="184"/>
                    <a:pt x="153" y="184"/>
                  </a:cubicBezTo>
                  <a:cubicBezTo>
                    <a:pt x="152" y="184"/>
                    <a:pt x="152" y="184"/>
                    <a:pt x="152" y="184"/>
                  </a:cubicBezTo>
                  <a:cubicBezTo>
                    <a:pt x="151" y="184"/>
                    <a:pt x="150" y="183"/>
                    <a:pt x="149" y="182"/>
                  </a:cubicBezTo>
                  <a:cubicBezTo>
                    <a:pt x="149" y="182"/>
                    <a:pt x="150" y="181"/>
                    <a:pt x="151" y="180"/>
                  </a:cubicBezTo>
                  <a:cubicBezTo>
                    <a:pt x="151" y="180"/>
                    <a:pt x="151" y="180"/>
                    <a:pt x="151" y="180"/>
                  </a:cubicBezTo>
                  <a:cubicBezTo>
                    <a:pt x="151" y="179"/>
                    <a:pt x="151" y="179"/>
                    <a:pt x="151" y="178"/>
                  </a:cubicBezTo>
                  <a:cubicBezTo>
                    <a:pt x="151" y="178"/>
                    <a:pt x="151" y="178"/>
                    <a:pt x="152" y="178"/>
                  </a:cubicBezTo>
                  <a:cubicBezTo>
                    <a:pt x="152" y="181"/>
                    <a:pt x="152" y="182"/>
                    <a:pt x="153" y="184"/>
                  </a:cubicBezTo>
                  <a:close/>
                  <a:moveTo>
                    <a:pt x="155" y="185"/>
                  </a:moveTo>
                  <a:cubicBezTo>
                    <a:pt x="154" y="183"/>
                    <a:pt x="154" y="181"/>
                    <a:pt x="153" y="180"/>
                  </a:cubicBezTo>
                  <a:cubicBezTo>
                    <a:pt x="154" y="180"/>
                    <a:pt x="155" y="181"/>
                    <a:pt x="156" y="181"/>
                  </a:cubicBezTo>
                  <a:cubicBezTo>
                    <a:pt x="156" y="181"/>
                    <a:pt x="156" y="181"/>
                    <a:pt x="156" y="182"/>
                  </a:cubicBezTo>
                  <a:cubicBezTo>
                    <a:pt x="156" y="183"/>
                    <a:pt x="156" y="183"/>
                    <a:pt x="157" y="184"/>
                  </a:cubicBezTo>
                  <a:cubicBezTo>
                    <a:pt x="156" y="184"/>
                    <a:pt x="155" y="185"/>
                    <a:pt x="155" y="185"/>
                  </a:cubicBezTo>
                  <a:cubicBezTo>
                    <a:pt x="155" y="185"/>
                    <a:pt x="155" y="185"/>
                    <a:pt x="155" y="185"/>
                  </a:cubicBezTo>
                  <a:close/>
                  <a:moveTo>
                    <a:pt x="158" y="184"/>
                  </a:moveTo>
                  <a:cubicBezTo>
                    <a:pt x="158" y="183"/>
                    <a:pt x="158" y="182"/>
                    <a:pt x="158" y="182"/>
                  </a:cubicBezTo>
                  <a:cubicBezTo>
                    <a:pt x="158" y="181"/>
                    <a:pt x="158" y="181"/>
                    <a:pt x="158" y="181"/>
                  </a:cubicBezTo>
                  <a:cubicBezTo>
                    <a:pt x="159" y="181"/>
                    <a:pt x="159" y="181"/>
                    <a:pt x="160" y="181"/>
                  </a:cubicBezTo>
                  <a:cubicBezTo>
                    <a:pt x="161" y="181"/>
                    <a:pt x="161" y="181"/>
                    <a:pt x="162" y="181"/>
                  </a:cubicBezTo>
                  <a:cubicBezTo>
                    <a:pt x="163" y="181"/>
                    <a:pt x="163" y="181"/>
                    <a:pt x="164" y="181"/>
                  </a:cubicBezTo>
                  <a:cubicBezTo>
                    <a:pt x="162" y="182"/>
                    <a:pt x="160" y="183"/>
                    <a:pt x="158" y="184"/>
                  </a:cubicBezTo>
                  <a:close/>
                  <a:moveTo>
                    <a:pt x="140" y="195"/>
                  </a:moveTo>
                  <a:cubicBezTo>
                    <a:pt x="140" y="195"/>
                    <a:pt x="140" y="194"/>
                    <a:pt x="140" y="194"/>
                  </a:cubicBezTo>
                  <a:cubicBezTo>
                    <a:pt x="140" y="194"/>
                    <a:pt x="140" y="194"/>
                    <a:pt x="140" y="194"/>
                  </a:cubicBezTo>
                  <a:cubicBezTo>
                    <a:pt x="140" y="195"/>
                    <a:pt x="140" y="195"/>
                    <a:pt x="140" y="195"/>
                  </a:cubicBezTo>
                  <a:close/>
                  <a:moveTo>
                    <a:pt x="137" y="193"/>
                  </a:moveTo>
                  <a:cubicBezTo>
                    <a:pt x="137" y="193"/>
                    <a:pt x="137" y="193"/>
                    <a:pt x="137" y="194"/>
                  </a:cubicBezTo>
                  <a:cubicBezTo>
                    <a:pt x="137" y="193"/>
                    <a:pt x="137" y="193"/>
                    <a:pt x="137" y="193"/>
                  </a:cubicBezTo>
                  <a:cubicBezTo>
                    <a:pt x="137" y="193"/>
                    <a:pt x="137" y="193"/>
                    <a:pt x="137" y="193"/>
                  </a:cubicBezTo>
                  <a:close/>
                  <a:moveTo>
                    <a:pt x="134" y="192"/>
                  </a:moveTo>
                  <a:cubicBezTo>
                    <a:pt x="134" y="192"/>
                    <a:pt x="134" y="192"/>
                    <a:pt x="134" y="192"/>
                  </a:cubicBezTo>
                  <a:cubicBezTo>
                    <a:pt x="134" y="191"/>
                    <a:pt x="134" y="191"/>
                    <a:pt x="134" y="191"/>
                  </a:cubicBezTo>
                  <a:cubicBezTo>
                    <a:pt x="134" y="191"/>
                    <a:pt x="134" y="191"/>
                    <a:pt x="134" y="192"/>
                  </a:cubicBezTo>
                  <a:close/>
                  <a:moveTo>
                    <a:pt x="134" y="194"/>
                  </a:moveTo>
                  <a:cubicBezTo>
                    <a:pt x="134" y="194"/>
                    <a:pt x="134" y="194"/>
                    <a:pt x="134" y="193"/>
                  </a:cubicBezTo>
                  <a:cubicBezTo>
                    <a:pt x="134" y="193"/>
                    <a:pt x="135" y="193"/>
                    <a:pt x="135" y="193"/>
                  </a:cubicBezTo>
                  <a:cubicBezTo>
                    <a:pt x="135" y="193"/>
                    <a:pt x="135" y="193"/>
                    <a:pt x="135" y="193"/>
                  </a:cubicBezTo>
                  <a:cubicBezTo>
                    <a:pt x="136" y="194"/>
                    <a:pt x="136" y="194"/>
                    <a:pt x="136" y="194"/>
                  </a:cubicBezTo>
                  <a:cubicBezTo>
                    <a:pt x="135" y="194"/>
                    <a:pt x="135" y="194"/>
                    <a:pt x="134" y="194"/>
                  </a:cubicBezTo>
                  <a:close/>
                  <a:moveTo>
                    <a:pt x="143" y="197"/>
                  </a:moveTo>
                  <a:cubicBezTo>
                    <a:pt x="143" y="198"/>
                    <a:pt x="144" y="198"/>
                    <a:pt x="145" y="198"/>
                  </a:cubicBezTo>
                  <a:cubicBezTo>
                    <a:pt x="144" y="199"/>
                    <a:pt x="144" y="199"/>
                    <a:pt x="143" y="199"/>
                  </a:cubicBezTo>
                  <a:cubicBezTo>
                    <a:pt x="143" y="199"/>
                    <a:pt x="143" y="198"/>
                    <a:pt x="143" y="197"/>
                  </a:cubicBezTo>
                  <a:close/>
                  <a:moveTo>
                    <a:pt x="53" y="218"/>
                  </a:moveTo>
                  <a:cubicBezTo>
                    <a:pt x="55" y="217"/>
                    <a:pt x="56" y="216"/>
                    <a:pt x="57" y="215"/>
                  </a:cubicBezTo>
                  <a:cubicBezTo>
                    <a:pt x="57" y="215"/>
                    <a:pt x="57" y="215"/>
                    <a:pt x="58" y="215"/>
                  </a:cubicBezTo>
                  <a:cubicBezTo>
                    <a:pt x="57" y="216"/>
                    <a:pt x="57" y="217"/>
                    <a:pt x="56" y="219"/>
                  </a:cubicBezTo>
                  <a:cubicBezTo>
                    <a:pt x="55" y="218"/>
                    <a:pt x="54" y="218"/>
                    <a:pt x="53" y="218"/>
                  </a:cubicBezTo>
                  <a:close/>
                  <a:moveTo>
                    <a:pt x="49" y="216"/>
                  </a:moveTo>
                  <a:cubicBezTo>
                    <a:pt x="50" y="215"/>
                    <a:pt x="51" y="215"/>
                    <a:pt x="51" y="214"/>
                  </a:cubicBezTo>
                  <a:cubicBezTo>
                    <a:pt x="51" y="215"/>
                    <a:pt x="51" y="216"/>
                    <a:pt x="51" y="217"/>
                  </a:cubicBezTo>
                  <a:cubicBezTo>
                    <a:pt x="50" y="217"/>
                    <a:pt x="49" y="216"/>
                    <a:pt x="49" y="216"/>
                  </a:cubicBezTo>
                  <a:close/>
                  <a:moveTo>
                    <a:pt x="24" y="189"/>
                  </a:moveTo>
                  <a:cubicBezTo>
                    <a:pt x="25" y="188"/>
                    <a:pt x="26" y="188"/>
                    <a:pt x="27" y="188"/>
                  </a:cubicBezTo>
                  <a:cubicBezTo>
                    <a:pt x="27" y="188"/>
                    <a:pt x="27" y="189"/>
                    <a:pt x="26" y="190"/>
                  </a:cubicBezTo>
                  <a:cubicBezTo>
                    <a:pt x="26" y="189"/>
                    <a:pt x="25" y="189"/>
                    <a:pt x="24" y="189"/>
                  </a:cubicBezTo>
                  <a:close/>
                  <a:moveTo>
                    <a:pt x="28" y="181"/>
                  </a:moveTo>
                  <a:cubicBezTo>
                    <a:pt x="28" y="181"/>
                    <a:pt x="28" y="181"/>
                    <a:pt x="28" y="182"/>
                  </a:cubicBezTo>
                  <a:cubicBezTo>
                    <a:pt x="28" y="182"/>
                    <a:pt x="28" y="183"/>
                    <a:pt x="27" y="184"/>
                  </a:cubicBezTo>
                  <a:cubicBezTo>
                    <a:pt x="25" y="183"/>
                    <a:pt x="23" y="182"/>
                    <a:pt x="22" y="181"/>
                  </a:cubicBezTo>
                  <a:cubicBezTo>
                    <a:pt x="22" y="181"/>
                    <a:pt x="23" y="181"/>
                    <a:pt x="24" y="181"/>
                  </a:cubicBezTo>
                  <a:cubicBezTo>
                    <a:pt x="24" y="181"/>
                    <a:pt x="25" y="181"/>
                    <a:pt x="25" y="181"/>
                  </a:cubicBezTo>
                  <a:cubicBezTo>
                    <a:pt x="26" y="181"/>
                    <a:pt x="27" y="181"/>
                    <a:pt x="28" y="181"/>
                  </a:cubicBezTo>
                  <a:close/>
                  <a:moveTo>
                    <a:pt x="46" y="194"/>
                  </a:moveTo>
                  <a:cubicBezTo>
                    <a:pt x="46" y="194"/>
                    <a:pt x="46" y="194"/>
                    <a:pt x="46" y="194"/>
                  </a:cubicBezTo>
                  <a:cubicBezTo>
                    <a:pt x="46" y="194"/>
                    <a:pt x="46" y="195"/>
                    <a:pt x="46" y="195"/>
                  </a:cubicBezTo>
                  <a:cubicBezTo>
                    <a:pt x="46" y="195"/>
                    <a:pt x="46" y="195"/>
                    <a:pt x="46" y="194"/>
                  </a:cubicBezTo>
                  <a:close/>
                  <a:moveTo>
                    <a:pt x="48" y="193"/>
                  </a:moveTo>
                  <a:cubicBezTo>
                    <a:pt x="48" y="193"/>
                    <a:pt x="48" y="193"/>
                    <a:pt x="48" y="193"/>
                  </a:cubicBezTo>
                  <a:cubicBezTo>
                    <a:pt x="48" y="193"/>
                    <a:pt x="48" y="193"/>
                    <a:pt x="48" y="194"/>
                  </a:cubicBezTo>
                  <a:cubicBezTo>
                    <a:pt x="48" y="193"/>
                    <a:pt x="48" y="193"/>
                    <a:pt x="48" y="193"/>
                  </a:cubicBezTo>
                  <a:close/>
                  <a:moveTo>
                    <a:pt x="50" y="193"/>
                  </a:moveTo>
                  <a:cubicBezTo>
                    <a:pt x="50" y="193"/>
                    <a:pt x="50" y="193"/>
                    <a:pt x="51" y="193"/>
                  </a:cubicBezTo>
                  <a:cubicBezTo>
                    <a:pt x="51" y="193"/>
                    <a:pt x="51" y="193"/>
                    <a:pt x="52" y="193"/>
                  </a:cubicBezTo>
                  <a:cubicBezTo>
                    <a:pt x="52" y="194"/>
                    <a:pt x="52" y="194"/>
                    <a:pt x="52" y="194"/>
                  </a:cubicBezTo>
                  <a:cubicBezTo>
                    <a:pt x="51" y="194"/>
                    <a:pt x="50" y="194"/>
                    <a:pt x="50" y="194"/>
                  </a:cubicBezTo>
                  <a:cubicBezTo>
                    <a:pt x="50" y="194"/>
                    <a:pt x="50" y="194"/>
                    <a:pt x="50" y="193"/>
                  </a:cubicBezTo>
                  <a:close/>
                  <a:moveTo>
                    <a:pt x="51" y="192"/>
                  </a:moveTo>
                  <a:cubicBezTo>
                    <a:pt x="52" y="191"/>
                    <a:pt x="52" y="191"/>
                    <a:pt x="52" y="191"/>
                  </a:cubicBezTo>
                  <a:cubicBezTo>
                    <a:pt x="52" y="191"/>
                    <a:pt x="52" y="191"/>
                    <a:pt x="52" y="192"/>
                  </a:cubicBezTo>
                  <a:cubicBezTo>
                    <a:pt x="52" y="192"/>
                    <a:pt x="52" y="192"/>
                    <a:pt x="51" y="192"/>
                  </a:cubicBezTo>
                  <a:close/>
                  <a:moveTo>
                    <a:pt x="43" y="199"/>
                  </a:moveTo>
                  <a:cubicBezTo>
                    <a:pt x="42" y="199"/>
                    <a:pt x="41" y="199"/>
                    <a:pt x="41" y="198"/>
                  </a:cubicBezTo>
                  <a:cubicBezTo>
                    <a:pt x="41" y="198"/>
                    <a:pt x="42" y="198"/>
                    <a:pt x="43" y="197"/>
                  </a:cubicBezTo>
                  <a:cubicBezTo>
                    <a:pt x="43" y="198"/>
                    <a:pt x="43" y="199"/>
                    <a:pt x="43" y="199"/>
                  </a:cubicBezTo>
                  <a:close/>
                  <a:moveTo>
                    <a:pt x="28" y="190"/>
                  </a:moveTo>
                  <a:cubicBezTo>
                    <a:pt x="29" y="189"/>
                    <a:pt x="29" y="188"/>
                    <a:pt x="29" y="187"/>
                  </a:cubicBezTo>
                  <a:cubicBezTo>
                    <a:pt x="30" y="188"/>
                    <a:pt x="30" y="188"/>
                    <a:pt x="31" y="188"/>
                  </a:cubicBezTo>
                  <a:cubicBezTo>
                    <a:pt x="31" y="188"/>
                    <a:pt x="31" y="188"/>
                    <a:pt x="31" y="188"/>
                  </a:cubicBezTo>
                  <a:cubicBezTo>
                    <a:pt x="31" y="188"/>
                    <a:pt x="31" y="189"/>
                    <a:pt x="31" y="189"/>
                  </a:cubicBezTo>
                  <a:cubicBezTo>
                    <a:pt x="30" y="189"/>
                    <a:pt x="29" y="190"/>
                    <a:pt x="28" y="190"/>
                  </a:cubicBezTo>
                  <a:close/>
                  <a:moveTo>
                    <a:pt x="24" y="187"/>
                  </a:moveTo>
                  <a:cubicBezTo>
                    <a:pt x="24" y="186"/>
                    <a:pt x="24" y="186"/>
                    <a:pt x="24" y="186"/>
                  </a:cubicBezTo>
                  <a:cubicBezTo>
                    <a:pt x="24" y="186"/>
                    <a:pt x="25" y="186"/>
                    <a:pt x="25" y="186"/>
                  </a:cubicBezTo>
                  <a:cubicBezTo>
                    <a:pt x="25" y="186"/>
                    <a:pt x="24" y="187"/>
                    <a:pt x="24" y="187"/>
                  </a:cubicBezTo>
                  <a:close/>
                  <a:moveTo>
                    <a:pt x="20" y="184"/>
                  </a:moveTo>
                  <a:cubicBezTo>
                    <a:pt x="21" y="184"/>
                    <a:pt x="21" y="184"/>
                    <a:pt x="21" y="184"/>
                  </a:cubicBezTo>
                  <a:cubicBezTo>
                    <a:pt x="21" y="184"/>
                    <a:pt x="21" y="185"/>
                    <a:pt x="20" y="185"/>
                  </a:cubicBezTo>
                  <a:cubicBezTo>
                    <a:pt x="20" y="184"/>
                    <a:pt x="20" y="184"/>
                    <a:pt x="20" y="184"/>
                  </a:cubicBezTo>
                  <a:close/>
                  <a:moveTo>
                    <a:pt x="35" y="180"/>
                  </a:moveTo>
                  <a:cubicBezTo>
                    <a:pt x="35" y="180"/>
                    <a:pt x="35" y="180"/>
                    <a:pt x="35" y="180"/>
                  </a:cubicBezTo>
                  <a:cubicBezTo>
                    <a:pt x="36" y="181"/>
                    <a:pt x="36" y="182"/>
                    <a:pt x="37" y="182"/>
                  </a:cubicBezTo>
                  <a:cubicBezTo>
                    <a:pt x="36" y="183"/>
                    <a:pt x="35" y="184"/>
                    <a:pt x="34" y="184"/>
                  </a:cubicBezTo>
                  <a:cubicBezTo>
                    <a:pt x="34" y="184"/>
                    <a:pt x="33" y="184"/>
                    <a:pt x="33" y="184"/>
                  </a:cubicBezTo>
                  <a:cubicBezTo>
                    <a:pt x="33" y="184"/>
                    <a:pt x="33" y="184"/>
                    <a:pt x="33" y="184"/>
                  </a:cubicBezTo>
                  <a:cubicBezTo>
                    <a:pt x="33" y="182"/>
                    <a:pt x="34" y="181"/>
                    <a:pt x="34" y="179"/>
                  </a:cubicBezTo>
                  <a:cubicBezTo>
                    <a:pt x="34" y="178"/>
                    <a:pt x="34" y="178"/>
                    <a:pt x="34" y="178"/>
                  </a:cubicBezTo>
                  <a:cubicBezTo>
                    <a:pt x="35" y="179"/>
                    <a:pt x="35" y="179"/>
                    <a:pt x="35" y="180"/>
                  </a:cubicBezTo>
                  <a:close/>
                  <a:moveTo>
                    <a:pt x="31" y="185"/>
                  </a:moveTo>
                  <a:cubicBezTo>
                    <a:pt x="31" y="185"/>
                    <a:pt x="31" y="185"/>
                    <a:pt x="31" y="185"/>
                  </a:cubicBezTo>
                  <a:cubicBezTo>
                    <a:pt x="30" y="185"/>
                    <a:pt x="30" y="184"/>
                    <a:pt x="29" y="184"/>
                  </a:cubicBezTo>
                  <a:cubicBezTo>
                    <a:pt x="29" y="183"/>
                    <a:pt x="29" y="183"/>
                    <a:pt x="29" y="182"/>
                  </a:cubicBezTo>
                  <a:cubicBezTo>
                    <a:pt x="29" y="181"/>
                    <a:pt x="29" y="181"/>
                    <a:pt x="29" y="181"/>
                  </a:cubicBezTo>
                  <a:cubicBezTo>
                    <a:pt x="30" y="181"/>
                    <a:pt x="31" y="180"/>
                    <a:pt x="32" y="180"/>
                  </a:cubicBezTo>
                  <a:cubicBezTo>
                    <a:pt x="32" y="181"/>
                    <a:pt x="31" y="183"/>
                    <a:pt x="31" y="185"/>
                  </a:cubicBezTo>
                  <a:close/>
                  <a:moveTo>
                    <a:pt x="22" y="186"/>
                  </a:moveTo>
                  <a:cubicBezTo>
                    <a:pt x="22" y="186"/>
                    <a:pt x="22" y="187"/>
                    <a:pt x="22" y="187"/>
                  </a:cubicBezTo>
                  <a:cubicBezTo>
                    <a:pt x="22" y="187"/>
                    <a:pt x="22" y="187"/>
                    <a:pt x="21" y="186"/>
                  </a:cubicBezTo>
                  <a:cubicBezTo>
                    <a:pt x="22" y="186"/>
                    <a:pt x="22" y="186"/>
                    <a:pt x="22" y="186"/>
                  </a:cubicBezTo>
                  <a:close/>
                  <a:moveTo>
                    <a:pt x="30" y="192"/>
                  </a:moveTo>
                  <a:cubicBezTo>
                    <a:pt x="30" y="192"/>
                    <a:pt x="30" y="192"/>
                    <a:pt x="31" y="191"/>
                  </a:cubicBezTo>
                  <a:cubicBezTo>
                    <a:pt x="30" y="192"/>
                    <a:pt x="30" y="193"/>
                    <a:pt x="29" y="194"/>
                  </a:cubicBezTo>
                  <a:cubicBezTo>
                    <a:pt x="30" y="194"/>
                    <a:pt x="30" y="194"/>
                    <a:pt x="30" y="193"/>
                  </a:cubicBezTo>
                  <a:cubicBezTo>
                    <a:pt x="30" y="193"/>
                    <a:pt x="30" y="192"/>
                    <a:pt x="30" y="192"/>
                  </a:cubicBezTo>
                  <a:close/>
                  <a:moveTo>
                    <a:pt x="32" y="192"/>
                  </a:moveTo>
                  <a:cubicBezTo>
                    <a:pt x="33" y="193"/>
                    <a:pt x="33" y="194"/>
                    <a:pt x="33" y="194"/>
                  </a:cubicBezTo>
                  <a:cubicBezTo>
                    <a:pt x="32" y="195"/>
                    <a:pt x="32" y="195"/>
                    <a:pt x="31" y="196"/>
                  </a:cubicBezTo>
                  <a:cubicBezTo>
                    <a:pt x="32" y="195"/>
                    <a:pt x="32" y="194"/>
                    <a:pt x="32" y="192"/>
                  </a:cubicBezTo>
                  <a:close/>
                  <a:moveTo>
                    <a:pt x="42" y="203"/>
                  </a:moveTo>
                  <a:cubicBezTo>
                    <a:pt x="42" y="203"/>
                    <a:pt x="42" y="202"/>
                    <a:pt x="42" y="202"/>
                  </a:cubicBezTo>
                  <a:cubicBezTo>
                    <a:pt x="42" y="202"/>
                    <a:pt x="43" y="202"/>
                    <a:pt x="43" y="203"/>
                  </a:cubicBezTo>
                  <a:cubicBezTo>
                    <a:pt x="43" y="203"/>
                    <a:pt x="42" y="203"/>
                    <a:pt x="42" y="203"/>
                  </a:cubicBezTo>
                  <a:close/>
                  <a:moveTo>
                    <a:pt x="50" y="210"/>
                  </a:moveTo>
                  <a:cubicBezTo>
                    <a:pt x="51" y="211"/>
                    <a:pt x="51" y="211"/>
                    <a:pt x="52" y="212"/>
                  </a:cubicBezTo>
                  <a:cubicBezTo>
                    <a:pt x="51" y="212"/>
                    <a:pt x="50" y="213"/>
                    <a:pt x="49" y="214"/>
                  </a:cubicBezTo>
                  <a:cubicBezTo>
                    <a:pt x="49" y="212"/>
                    <a:pt x="50" y="211"/>
                    <a:pt x="50" y="210"/>
                  </a:cubicBezTo>
                  <a:close/>
                  <a:moveTo>
                    <a:pt x="55" y="214"/>
                  </a:moveTo>
                  <a:cubicBezTo>
                    <a:pt x="55" y="214"/>
                    <a:pt x="54" y="215"/>
                    <a:pt x="53" y="215"/>
                  </a:cubicBezTo>
                  <a:cubicBezTo>
                    <a:pt x="54" y="215"/>
                    <a:pt x="54" y="214"/>
                    <a:pt x="54" y="213"/>
                  </a:cubicBezTo>
                  <a:cubicBezTo>
                    <a:pt x="54" y="213"/>
                    <a:pt x="55" y="214"/>
                    <a:pt x="55" y="214"/>
                  </a:cubicBezTo>
                  <a:close/>
                  <a:moveTo>
                    <a:pt x="66" y="216"/>
                  </a:moveTo>
                  <a:cubicBezTo>
                    <a:pt x="66" y="216"/>
                    <a:pt x="66" y="216"/>
                    <a:pt x="67" y="216"/>
                  </a:cubicBezTo>
                  <a:cubicBezTo>
                    <a:pt x="66" y="217"/>
                    <a:pt x="66" y="217"/>
                    <a:pt x="66" y="217"/>
                  </a:cubicBezTo>
                  <a:cubicBezTo>
                    <a:pt x="66" y="217"/>
                    <a:pt x="66" y="217"/>
                    <a:pt x="66" y="216"/>
                  </a:cubicBezTo>
                  <a:close/>
                  <a:moveTo>
                    <a:pt x="59" y="215"/>
                  </a:moveTo>
                  <a:cubicBezTo>
                    <a:pt x="60" y="216"/>
                    <a:pt x="61" y="216"/>
                    <a:pt x="62" y="216"/>
                  </a:cubicBezTo>
                  <a:cubicBezTo>
                    <a:pt x="61" y="217"/>
                    <a:pt x="60" y="217"/>
                    <a:pt x="59" y="218"/>
                  </a:cubicBezTo>
                  <a:cubicBezTo>
                    <a:pt x="59" y="217"/>
                    <a:pt x="59" y="216"/>
                    <a:pt x="59" y="215"/>
                  </a:cubicBezTo>
                  <a:close/>
                  <a:moveTo>
                    <a:pt x="64" y="217"/>
                  </a:moveTo>
                  <a:cubicBezTo>
                    <a:pt x="64" y="218"/>
                    <a:pt x="63" y="219"/>
                    <a:pt x="63" y="219"/>
                  </a:cubicBezTo>
                  <a:cubicBezTo>
                    <a:pt x="62" y="219"/>
                    <a:pt x="61" y="219"/>
                    <a:pt x="60" y="219"/>
                  </a:cubicBezTo>
                  <a:cubicBezTo>
                    <a:pt x="61" y="219"/>
                    <a:pt x="63" y="218"/>
                    <a:pt x="64" y="217"/>
                  </a:cubicBezTo>
                  <a:close/>
                  <a:moveTo>
                    <a:pt x="70" y="216"/>
                  </a:moveTo>
                  <a:cubicBezTo>
                    <a:pt x="70" y="216"/>
                    <a:pt x="71" y="216"/>
                    <a:pt x="72" y="216"/>
                  </a:cubicBezTo>
                  <a:cubicBezTo>
                    <a:pt x="72" y="216"/>
                    <a:pt x="72" y="217"/>
                    <a:pt x="72" y="218"/>
                  </a:cubicBezTo>
                  <a:cubicBezTo>
                    <a:pt x="73" y="218"/>
                    <a:pt x="73" y="218"/>
                    <a:pt x="73" y="218"/>
                  </a:cubicBezTo>
                  <a:cubicBezTo>
                    <a:pt x="71" y="219"/>
                    <a:pt x="69" y="219"/>
                    <a:pt x="66" y="219"/>
                  </a:cubicBezTo>
                  <a:cubicBezTo>
                    <a:pt x="68" y="218"/>
                    <a:pt x="69" y="217"/>
                    <a:pt x="70" y="216"/>
                  </a:cubicBezTo>
                  <a:close/>
                  <a:moveTo>
                    <a:pt x="81" y="204"/>
                  </a:moveTo>
                  <a:cubicBezTo>
                    <a:pt x="84" y="201"/>
                    <a:pt x="85" y="198"/>
                    <a:pt x="87" y="195"/>
                  </a:cubicBezTo>
                  <a:cubicBezTo>
                    <a:pt x="87" y="197"/>
                    <a:pt x="86" y="199"/>
                    <a:pt x="85" y="201"/>
                  </a:cubicBezTo>
                  <a:cubicBezTo>
                    <a:pt x="84" y="204"/>
                    <a:pt x="82" y="206"/>
                    <a:pt x="79" y="208"/>
                  </a:cubicBezTo>
                  <a:cubicBezTo>
                    <a:pt x="80" y="207"/>
                    <a:pt x="81" y="205"/>
                    <a:pt x="81" y="204"/>
                  </a:cubicBezTo>
                  <a:close/>
                  <a:moveTo>
                    <a:pt x="74" y="216"/>
                  </a:moveTo>
                  <a:cubicBezTo>
                    <a:pt x="74" y="215"/>
                    <a:pt x="74" y="215"/>
                    <a:pt x="74" y="215"/>
                  </a:cubicBezTo>
                  <a:cubicBezTo>
                    <a:pt x="74" y="215"/>
                    <a:pt x="74" y="215"/>
                    <a:pt x="75" y="215"/>
                  </a:cubicBezTo>
                  <a:cubicBezTo>
                    <a:pt x="75" y="215"/>
                    <a:pt x="74" y="215"/>
                    <a:pt x="74" y="216"/>
                  </a:cubicBezTo>
                  <a:close/>
                  <a:moveTo>
                    <a:pt x="82" y="210"/>
                  </a:moveTo>
                  <a:cubicBezTo>
                    <a:pt x="83" y="211"/>
                    <a:pt x="83" y="211"/>
                    <a:pt x="83" y="211"/>
                  </a:cubicBezTo>
                  <a:cubicBezTo>
                    <a:pt x="83" y="211"/>
                    <a:pt x="84" y="211"/>
                    <a:pt x="85" y="211"/>
                  </a:cubicBezTo>
                  <a:cubicBezTo>
                    <a:pt x="85" y="211"/>
                    <a:pt x="85" y="211"/>
                    <a:pt x="85" y="211"/>
                  </a:cubicBezTo>
                  <a:cubicBezTo>
                    <a:pt x="82" y="214"/>
                    <a:pt x="78" y="216"/>
                    <a:pt x="75" y="217"/>
                  </a:cubicBezTo>
                  <a:cubicBezTo>
                    <a:pt x="77" y="215"/>
                    <a:pt x="80" y="213"/>
                    <a:pt x="82" y="210"/>
                  </a:cubicBezTo>
                  <a:close/>
                  <a:moveTo>
                    <a:pt x="86" y="207"/>
                  </a:moveTo>
                  <a:cubicBezTo>
                    <a:pt x="86" y="208"/>
                    <a:pt x="85" y="209"/>
                    <a:pt x="85" y="209"/>
                  </a:cubicBezTo>
                  <a:cubicBezTo>
                    <a:pt x="85" y="209"/>
                    <a:pt x="84" y="209"/>
                    <a:pt x="84" y="209"/>
                  </a:cubicBezTo>
                  <a:cubicBezTo>
                    <a:pt x="84" y="209"/>
                    <a:pt x="84" y="209"/>
                    <a:pt x="84" y="209"/>
                  </a:cubicBezTo>
                  <a:cubicBezTo>
                    <a:pt x="84" y="209"/>
                    <a:pt x="84" y="209"/>
                    <a:pt x="84" y="208"/>
                  </a:cubicBezTo>
                  <a:cubicBezTo>
                    <a:pt x="85" y="207"/>
                    <a:pt x="87" y="205"/>
                    <a:pt x="88" y="203"/>
                  </a:cubicBezTo>
                  <a:cubicBezTo>
                    <a:pt x="88" y="202"/>
                    <a:pt x="88" y="202"/>
                    <a:pt x="89" y="201"/>
                  </a:cubicBezTo>
                  <a:cubicBezTo>
                    <a:pt x="88" y="203"/>
                    <a:pt x="87" y="205"/>
                    <a:pt x="86" y="207"/>
                  </a:cubicBezTo>
                  <a:close/>
                  <a:moveTo>
                    <a:pt x="90" y="164"/>
                  </a:moveTo>
                  <a:cubicBezTo>
                    <a:pt x="89" y="162"/>
                    <a:pt x="88" y="161"/>
                    <a:pt x="87" y="160"/>
                  </a:cubicBezTo>
                  <a:cubicBezTo>
                    <a:pt x="88" y="159"/>
                    <a:pt x="89" y="158"/>
                    <a:pt x="90" y="157"/>
                  </a:cubicBezTo>
                  <a:cubicBezTo>
                    <a:pt x="90" y="158"/>
                    <a:pt x="90" y="159"/>
                    <a:pt x="90" y="161"/>
                  </a:cubicBezTo>
                  <a:cubicBezTo>
                    <a:pt x="90" y="162"/>
                    <a:pt x="90" y="163"/>
                    <a:pt x="90" y="164"/>
                  </a:cubicBezTo>
                  <a:cubicBezTo>
                    <a:pt x="90" y="164"/>
                    <a:pt x="90" y="164"/>
                    <a:pt x="90" y="164"/>
                  </a:cubicBezTo>
                  <a:close/>
                  <a:moveTo>
                    <a:pt x="86" y="158"/>
                  </a:moveTo>
                  <a:cubicBezTo>
                    <a:pt x="85" y="158"/>
                    <a:pt x="85" y="158"/>
                    <a:pt x="85" y="157"/>
                  </a:cubicBezTo>
                  <a:cubicBezTo>
                    <a:pt x="86" y="157"/>
                    <a:pt x="87" y="155"/>
                    <a:pt x="88" y="154"/>
                  </a:cubicBezTo>
                  <a:cubicBezTo>
                    <a:pt x="89" y="153"/>
                    <a:pt x="89" y="152"/>
                    <a:pt x="90" y="151"/>
                  </a:cubicBezTo>
                  <a:cubicBezTo>
                    <a:pt x="90" y="152"/>
                    <a:pt x="90" y="153"/>
                    <a:pt x="90" y="154"/>
                  </a:cubicBezTo>
                  <a:cubicBezTo>
                    <a:pt x="86" y="159"/>
                    <a:pt x="86" y="159"/>
                    <a:pt x="86" y="159"/>
                  </a:cubicBezTo>
                  <a:cubicBezTo>
                    <a:pt x="86" y="159"/>
                    <a:pt x="86" y="158"/>
                    <a:pt x="86" y="158"/>
                  </a:cubicBezTo>
                  <a:close/>
                  <a:moveTo>
                    <a:pt x="89" y="137"/>
                  </a:moveTo>
                  <a:cubicBezTo>
                    <a:pt x="89" y="137"/>
                    <a:pt x="88" y="137"/>
                    <a:pt x="88" y="137"/>
                  </a:cubicBezTo>
                  <a:cubicBezTo>
                    <a:pt x="88" y="138"/>
                    <a:pt x="87" y="139"/>
                    <a:pt x="87" y="139"/>
                  </a:cubicBezTo>
                  <a:cubicBezTo>
                    <a:pt x="87" y="139"/>
                    <a:pt x="87" y="138"/>
                    <a:pt x="86" y="138"/>
                  </a:cubicBezTo>
                  <a:cubicBezTo>
                    <a:pt x="87" y="136"/>
                    <a:pt x="88" y="134"/>
                    <a:pt x="89" y="133"/>
                  </a:cubicBezTo>
                  <a:cubicBezTo>
                    <a:pt x="89" y="136"/>
                    <a:pt x="89" y="139"/>
                    <a:pt x="90" y="142"/>
                  </a:cubicBezTo>
                  <a:cubicBezTo>
                    <a:pt x="89" y="142"/>
                    <a:pt x="89" y="142"/>
                    <a:pt x="89" y="143"/>
                  </a:cubicBezTo>
                  <a:cubicBezTo>
                    <a:pt x="88" y="142"/>
                    <a:pt x="88" y="141"/>
                    <a:pt x="88" y="141"/>
                  </a:cubicBezTo>
                  <a:cubicBezTo>
                    <a:pt x="88" y="140"/>
                    <a:pt x="89" y="139"/>
                    <a:pt x="89" y="138"/>
                  </a:cubicBezTo>
                  <a:cubicBezTo>
                    <a:pt x="90" y="138"/>
                    <a:pt x="89" y="137"/>
                    <a:pt x="89" y="137"/>
                  </a:cubicBezTo>
                  <a:close/>
                  <a:moveTo>
                    <a:pt x="72" y="119"/>
                  </a:moveTo>
                  <a:cubicBezTo>
                    <a:pt x="72" y="119"/>
                    <a:pt x="71" y="119"/>
                    <a:pt x="71" y="119"/>
                  </a:cubicBezTo>
                  <a:cubicBezTo>
                    <a:pt x="72" y="118"/>
                    <a:pt x="72" y="117"/>
                    <a:pt x="73" y="116"/>
                  </a:cubicBezTo>
                  <a:cubicBezTo>
                    <a:pt x="73" y="115"/>
                    <a:pt x="73" y="115"/>
                    <a:pt x="73" y="115"/>
                  </a:cubicBezTo>
                  <a:cubicBezTo>
                    <a:pt x="72" y="115"/>
                    <a:pt x="72" y="115"/>
                    <a:pt x="72" y="115"/>
                  </a:cubicBezTo>
                  <a:cubicBezTo>
                    <a:pt x="70" y="117"/>
                    <a:pt x="69" y="119"/>
                    <a:pt x="68" y="121"/>
                  </a:cubicBezTo>
                  <a:cubicBezTo>
                    <a:pt x="67" y="121"/>
                    <a:pt x="66" y="122"/>
                    <a:pt x="64" y="122"/>
                  </a:cubicBezTo>
                  <a:cubicBezTo>
                    <a:pt x="66" y="120"/>
                    <a:pt x="67" y="118"/>
                    <a:pt x="68" y="115"/>
                  </a:cubicBezTo>
                  <a:cubicBezTo>
                    <a:pt x="70" y="115"/>
                    <a:pt x="72" y="114"/>
                    <a:pt x="73" y="113"/>
                  </a:cubicBezTo>
                  <a:cubicBezTo>
                    <a:pt x="74" y="115"/>
                    <a:pt x="74" y="117"/>
                    <a:pt x="74" y="119"/>
                  </a:cubicBezTo>
                  <a:cubicBezTo>
                    <a:pt x="74" y="119"/>
                    <a:pt x="73" y="119"/>
                    <a:pt x="73" y="120"/>
                  </a:cubicBezTo>
                  <a:cubicBezTo>
                    <a:pt x="73" y="120"/>
                    <a:pt x="73" y="121"/>
                    <a:pt x="73" y="121"/>
                  </a:cubicBezTo>
                  <a:cubicBezTo>
                    <a:pt x="73" y="121"/>
                    <a:pt x="73" y="121"/>
                    <a:pt x="73" y="120"/>
                  </a:cubicBezTo>
                  <a:cubicBezTo>
                    <a:pt x="73" y="120"/>
                    <a:pt x="73" y="119"/>
                    <a:pt x="72" y="119"/>
                  </a:cubicBezTo>
                  <a:close/>
                  <a:moveTo>
                    <a:pt x="44" y="107"/>
                  </a:moveTo>
                  <a:cubicBezTo>
                    <a:pt x="44" y="107"/>
                    <a:pt x="44" y="106"/>
                    <a:pt x="44" y="105"/>
                  </a:cubicBezTo>
                  <a:cubicBezTo>
                    <a:pt x="45" y="106"/>
                    <a:pt x="45" y="107"/>
                    <a:pt x="46" y="108"/>
                  </a:cubicBezTo>
                  <a:cubicBezTo>
                    <a:pt x="45" y="108"/>
                    <a:pt x="45" y="108"/>
                    <a:pt x="44" y="107"/>
                  </a:cubicBezTo>
                  <a:close/>
                  <a:moveTo>
                    <a:pt x="47" y="109"/>
                  </a:moveTo>
                  <a:cubicBezTo>
                    <a:pt x="47" y="108"/>
                    <a:pt x="47" y="107"/>
                    <a:pt x="47" y="106"/>
                  </a:cubicBezTo>
                  <a:cubicBezTo>
                    <a:pt x="47" y="106"/>
                    <a:pt x="47" y="107"/>
                    <a:pt x="47" y="107"/>
                  </a:cubicBezTo>
                  <a:cubicBezTo>
                    <a:pt x="48" y="107"/>
                    <a:pt x="49" y="107"/>
                    <a:pt x="50" y="108"/>
                  </a:cubicBezTo>
                  <a:cubicBezTo>
                    <a:pt x="50" y="108"/>
                    <a:pt x="50" y="108"/>
                    <a:pt x="50" y="108"/>
                  </a:cubicBezTo>
                  <a:cubicBezTo>
                    <a:pt x="50" y="109"/>
                    <a:pt x="50" y="109"/>
                    <a:pt x="49" y="110"/>
                  </a:cubicBezTo>
                  <a:cubicBezTo>
                    <a:pt x="49" y="109"/>
                    <a:pt x="48" y="109"/>
                    <a:pt x="47" y="109"/>
                  </a:cubicBezTo>
                  <a:close/>
                  <a:moveTo>
                    <a:pt x="51" y="108"/>
                  </a:moveTo>
                  <a:cubicBezTo>
                    <a:pt x="51" y="108"/>
                    <a:pt x="51" y="108"/>
                    <a:pt x="51" y="108"/>
                  </a:cubicBezTo>
                  <a:cubicBezTo>
                    <a:pt x="52" y="108"/>
                    <a:pt x="53" y="108"/>
                    <a:pt x="54" y="108"/>
                  </a:cubicBezTo>
                  <a:cubicBezTo>
                    <a:pt x="54" y="108"/>
                    <a:pt x="55" y="108"/>
                    <a:pt x="55" y="108"/>
                  </a:cubicBezTo>
                  <a:cubicBezTo>
                    <a:pt x="55" y="109"/>
                    <a:pt x="54" y="109"/>
                    <a:pt x="54" y="110"/>
                  </a:cubicBezTo>
                  <a:cubicBezTo>
                    <a:pt x="53" y="110"/>
                    <a:pt x="52" y="110"/>
                    <a:pt x="51" y="110"/>
                  </a:cubicBezTo>
                  <a:cubicBezTo>
                    <a:pt x="51" y="109"/>
                    <a:pt x="51" y="109"/>
                    <a:pt x="51" y="108"/>
                  </a:cubicBezTo>
                  <a:close/>
                  <a:moveTo>
                    <a:pt x="56" y="115"/>
                  </a:moveTo>
                  <a:cubicBezTo>
                    <a:pt x="56" y="114"/>
                    <a:pt x="56" y="113"/>
                    <a:pt x="56" y="113"/>
                  </a:cubicBezTo>
                  <a:cubicBezTo>
                    <a:pt x="57" y="112"/>
                    <a:pt x="57" y="112"/>
                    <a:pt x="56" y="111"/>
                  </a:cubicBezTo>
                  <a:cubicBezTo>
                    <a:pt x="56" y="111"/>
                    <a:pt x="56" y="110"/>
                    <a:pt x="55" y="110"/>
                  </a:cubicBezTo>
                  <a:cubicBezTo>
                    <a:pt x="56" y="109"/>
                    <a:pt x="56" y="109"/>
                    <a:pt x="57" y="108"/>
                  </a:cubicBezTo>
                  <a:cubicBezTo>
                    <a:pt x="58" y="108"/>
                    <a:pt x="58" y="107"/>
                    <a:pt x="59" y="107"/>
                  </a:cubicBezTo>
                  <a:cubicBezTo>
                    <a:pt x="59" y="108"/>
                    <a:pt x="59" y="108"/>
                    <a:pt x="59" y="108"/>
                  </a:cubicBezTo>
                  <a:cubicBezTo>
                    <a:pt x="59" y="109"/>
                    <a:pt x="59" y="110"/>
                    <a:pt x="60" y="110"/>
                  </a:cubicBezTo>
                  <a:cubicBezTo>
                    <a:pt x="58" y="111"/>
                    <a:pt x="58" y="111"/>
                    <a:pt x="58" y="111"/>
                  </a:cubicBezTo>
                  <a:cubicBezTo>
                    <a:pt x="57" y="112"/>
                    <a:pt x="56" y="114"/>
                    <a:pt x="56" y="115"/>
                  </a:cubicBezTo>
                  <a:close/>
                  <a:moveTo>
                    <a:pt x="60" y="111"/>
                  </a:moveTo>
                  <a:cubicBezTo>
                    <a:pt x="60" y="110"/>
                    <a:pt x="60" y="110"/>
                    <a:pt x="60" y="110"/>
                  </a:cubicBezTo>
                  <a:cubicBezTo>
                    <a:pt x="60" y="112"/>
                    <a:pt x="61" y="113"/>
                    <a:pt x="62" y="113"/>
                  </a:cubicBezTo>
                  <a:cubicBezTo>
                    <a:pt x="60" y="116"/>
                    <a:pt x="59" y="118"/>
                    <a:pt x="58" y="120"/>
                  </a:cubicBezTo>
                  <a:cubicBezTo>
                    <a:pt x="57" y="120"/>
                    <a:pt x="57" y="119"/>
                    <a:pt x="56" y="118"/>
                  </a:cubicBezTo>
                  <a:cubicBezTo>
                    <a:pt x="57" y="116"/>
                    <a:pt x="58" y="113"/>
                    <a:pt x="60" y="111"/>
                  </a:cubicBezTo>
                  <a:close/>
                  <a:moveTo>
                    <a:pt x="63" y="114"/>
                  </a:moveTo>
                  <a:cubicBezTo>
                    <a:pt x="63" y="115"/>
                    <a:pt x="64" y="115"/>
                    <a:pt x="64" y="115"/>
                  </a:cubicBezTo>
                  <a:cubicBezTo>
                    <a:pt x="65" y="115"/>
                    <a:pt x="65" y="115"/>
                    <a:pt x="66" y="115"/>
                  </a:cubicBezTo>
                  <a:cubicBezTo>
                    <a:pt x="65" y="118"/>
                    <a:pt x="64" y="120"/>
                    <a:pt x="63" y="122"/>
                  </a:cubicBezTo>
                  <a:cubicBezTo>
                    <a:pt x="62" y="122"/>
                    <a:pt x="61" y="122"/>
                    <a:pt x="60" y="122"/>
                  </a:cubicBezTo>
                  <a:cubicBezTo>
                    <a:pt x="60" y="122"/>
                    <a:pt x="59" y="121"/>
                    <a:pt x="59" y="121"/>
                  </a:cubicBezTo>
                  <a:cubicBezTo>
                    <a:pt x="60" y="119"/>
                    <a:pt x="62" y="117"/>
                    <a:pt x="63" y="114"/>
                  </a:cubicBezTo>
                  <a:close/>
                  <a:moveTo>
                    <a:pt x="75" y="122"/>
                  </a:moveTo>
                  <a:cubicBezTo>
                    <a:pt x="75" y="123"/>
                    <a:pt x="76" y="124"/>
                    <a:pt x="76" y="125"/>
                  </a:cubicBezTo>
                  <a:cubicBezTo>
                    <a:pt x="77" y="125"/>
                    <a:pt x="77" y="126"/>
                    <a:pt x="78" y="126"/>
                  </a:cubicBezTo>
                  <a:cubicBezTo>
                    <a:pt x="78" y="126"/>
                    <a:pt x="78" y="127"/>
                    <a:pt x="78" y="127"/>
                  </a:cubicBezTo>
                  <a:cubicBezTo>
                    <a:pt x="76" y="126"/>
                    <a:pt x="75" y="125"/>
                    <a:pt x="75" y="124"/>
                  </a:cubicBezTo>
                  <a:cubicBezTo>
                    <a:pt x="75" y="123"/>
                    <a:pt x="75" y="123"/>
                    <a:pt x="75" y="122"/>
                  </a:cubicBezTo>
                  <a:close/>
                  <a:moveTo>
                    <a:pt x="83" y="134"/>
                  </a:moveTo>
                  <a:cubicBezTo>
                    <a:pt x="82" y="133"/>
                    <a:pt x="81" y="132"/>
                    <a:pt x="80" y="132"/>
                  </a:cubicBezTo>
                  <a:cubicBezTo>
                    <a:pt x="81" y="132"/>
                    <a:pt x="82" y="132"/>
                    <a:pt x="83" y="132"/>
                  </a:cubicBezTo>
                  <a:cubicBezTo>
                    <a:pt x="83" y="132"/>
                    <a:pt x="83" y="132"/>
                    <a:pt x="84" y="132"/>
                  </a:cubicBezTo>
                  <a:cubicBezTo>
                    <a:pt x="83" y="132"/>
                    <a:pt x="83" y="133"/>
                    <a:pt x="83" y="134"/>
                  </a:cubicBezTo>
                  <a:close/>
                  <a:moveTo>
                    <a:pt x="86" y="131"/>
                  </a:moveTo>
                  <a:cubicBezTo>
                    <a:pt x="87" y="131"/>
                    <a:pt x="88" y="130"/>
                    <a:pt x="89" y="129"/>
                  </a:cubicBezTo>
                  <a:cubicBezTo>
                    <a:pt x="89" y="130"/>
                    <a:pt x="89" y="130"/>
                    <a:pt x="89" y="131"/>
                  </a:cubicBezTo>
                  <a:cubicBezTo>
                    <a:pt x="88" y="131"/>
                    <a:pt x="88" y="131"/>
                    <a:pt x="88" y="131"/>
                  </a:cubicBezTo>
                  <a:cubicBezTo>
                    <a:pt x="87" y="133"/>
                    <a:pt x="86" y="135"/>
                    <a:pt x="85" y="137"/>
                  </a:cubicBezTo>
                  <a:cubicBezTo>
                    <a:pt x="85" y="136"/>
                    <a:pt x="84" y="135"/>
                    <a:pt x="84" y="135"/>
                  </a:cubicBezTo>
                  <a:cubicBezTo>
                    <a:pt x="84" y="134"/>
                    <a:pt x="85" y="132"/>
                    <a:pt x="86" y="131"/>
                  </a:cubicBezTo>
                  <a:close/>
                  <a:moveTo>
                    <a:pt x="86" y="98"/>
                  </a:moveTo>
                  <a:cubicBezTo>
                    <a:pt x="87" y="97"/>
                    <a:pt x="88" y="96"/>
                    <a:pt x="88" y="95"/>
                  </a:cubicBezTo>
                  <a:cubicBezTo>
                    <a:pt x="88" y="97"/>
                    <a:pt x="88" y="99"/>
                    <a:pt x="88" y="101"/>
                  </a:cubicBezTo>
                  <a:cubicBezTo>
                    <a:pt x="88" y="100"/>
                    <a:pt x="87" y="99"/>
                    <a:pt x="86" y="98"/>
                  </a:cubicBezTo>
                  <a:close/>
                  <a:moveTo>
                    <a:pt x="85" y="25"/>
                  </a:moveTo>
                  <a:cubicBezTo>
                    <a:pt x="84" y="25"/>
                    <a:pt x="83" y="25"/>
                    <a:pt x="82" y="25"/>
                  </a:cubicBezTo>
                  <a:cubicBezTo>
                    <a:pt x="83" y="24"/>
                    <a:pt x="84" y="23"/>
                    <a:pt x="84" y="23"/>
                  </a:cubicBezTo>
                  <a:cubicBezTo>
                    <a:pt x="84" y="24"/>
                    <a:pt x="84" y="24"/>
                    <a:pt x="85" y="25"/>
                  </a:cubicBezTo>
                  <a:close/>
                  <a:moveTo>
                    <a:pt x="86" y="26"/>
                  </a:moveTo>
                  <a:cubicBezTo>
                    <a:pt x="86" y="24"/>
                    <a:pt x="86" y="23"/>
                    <a:pt x="85" y="21"/>
                  </a:cubicBezTo>
                  <a:cubicBezTo>
                    <a:pt x="86" y="21"/>
                    <a:pt x="86" y="20"/>
                    <a:pt x="86" y="20"/>
                  </a:cubicBezTo>
                  <a:cubicBezTo>
                    <a:pt x="87" y="19"/>
                    <a:pt x="87" y="18"/>
                    <a:pt x="88" y="18"/>
                  </a:cubicBezTo>
                  <a:cubicBezTo>
                    <a:pt x="88" y="18"/>
                    <a:pt x="88" y="19"/>
                    <a:pt x="88" y="20"/>
                  </a:cubicBezTo>
                  <a:cubicBezTo>
                    <a:pt x="88" y="22"/>
                    <a:pt x="88" y="25"/>
                    <a:pt x="88" y="28"/>
                  </a:cubicBezTo>
                  <a:cubicBezTo>
                    <a:pt x="87" y="27"/>
                    <a:pt x="87" y="27"/>
                    <a:pt x="86" y="26"/>
                  </a:cubicBezTo>
                  <a:close/>
                  <a:moveTo>
                    <a:pt x="93" y="37"/>
                  </a:moveTo>
                  <a:cubicBezTo>
                    <a:pt x="93" y="46"/>
                    <a:pt x="93" y="56"/>
                    <a:pt x="93" y="66"/>
                  </a:cubicBezTo>
                  <a:cubicBezTo>
                    <a:pt x="93" y="56"/>
                    <a:pt x="92" y="46"/>
                    <a:pt x="92" y="37"/>
                  </a:cubicBezTo>
                  <a:cubicBezTo>
                    <a:pt x="92" y="35"/>
                    <a:pt x="92" y="33"/>
                    <a:pt x="93" y="30"/>
                  </a:cubicBezTo>
                  <a:cubicBezTo>
                    <a:pt x="93" y="33"/>
                    <a:pt x="93" y="35"/>
                    <a:pt x="93" y="37"/>
                  </a:cubicBezTo>
                  <a:close/>
                  <a:moveTo>
                    <a:pt x="101" y="23"/>
                  </a:moveTo>
                  <a:cubicBezTo>
                    <a:pt x="102" y="23"/>
                    <a:pt x="103" y="24"/>
                    <a:pt x="103" y="25"/>
                  </a:cubicBezTo>
                  <a:cubicBezTo>
                    <a:pt x="103" y="25"/>
                    <a:pt x="102" y="25"/>
                    <a:pt x="101" y="25"/>
                  </a:cubicBezTo>
                  <a:cubicBezTo>
                    <a:pt x="101" y="24"/>
                    <a:pt x="101" y="24"/>
                    <a:pt x="101" y="23"/>
                  </a:cubicBezTo>
                  <a:close/>
                  <a:moveTo>
                    <a:pt x="99" y="26"/>
                  </a:moveTo>
                  <a:cubicBezTo>
                    <a:pt x="99" y="27"/>
                    <a:pt x="98" y="27"/>
                    <a:pt x="98" y="28"/>
                  </a:cubicBezTo>
                  <a:cubicBezTo>
                    <a:pt x="98" y="25"/>
                    <a:pt x="98" y="22"/>
                    <a:pt x="98" y="20"/>
                  </a:cubicBezTo>
                  <a:cubicBezTo>
                    <a:pt x="98" y="19"/>
                    <a:pt x="98" y="18"/>
                    <a:pt x="98" y="18"/>
                  </a:cubicBezTo>
                  <a:cubicBezTo>
                    <a:pt x="98" y="18"/>
                    <a:pt x="99" y="19"/>
                    <a:pt x="99" y="20"/>
                  </a:cubicBezTo>
                  <a:cubicBezTo>
                    <a:pt x="100" y="20"/>
                    <a:pt x="100" y="21"/>
                    <a:pt x="100" y="21"/>
                  </a:cubicBezTo>
                  <a:cubicBezTo>
                    <a:pt x="100" y="23"/>
                    <a:pt x="100" y="24"/>
                    <a:pt x="99" y="26"/>
                  </a:cubicBezTo>
                  <a:close/>
                  <a:moveTo>
                    <a:pt x="100" y="54"/>
                  </a:moveTo>
                  <a:cubicBezTo>
                    <a:pt x="99" y="52"/>
                    <a:pt x="98" y="50"/>
                    <a:pt x="96" y="49"/>
                  </a:cubicBezTo>
                  <a:cubicBezTo>
                    <a:pt x="96" y="48"/>
                    <a:pt x="96" y="46"/>
                    <a:pt x="96" y="45"/>
                  </a:cubicBezTo>
                  <a:cubicBezTo>
                    <a:pt x="98" y="48"/>
                    <a:pt x="100" y="50"/>
                    <a:pt x="102" y="53"/>
                  </a:cubicBezTo>
                  <a:cubicBezTo>
                    <a:pt x="101" y="53"/>
                    <a:pt x="101" y="53"/>
                    <a:pt x="100" y="54"/>
                  </a:cubicBezTo>
                  <a:close/>
                  <a:moveTo>
                    <a:pt x="103" y="52"/>
                  </a:moveTo>
                  <a:cubicBezTo>
                    <a:pt x="101" y="49"/>
                    <a:pt x="99" y="46"/>
                    <a:pt x="96" y="43"/>
                  </a:cubicBezTo>
                  <a:cubicBezTo>
                    <a:pt x="96" y="42"/>
                    <a:pt x="96" y="41"/>
                    <a:pt x="96" y="39"/>
                  </a:cubicBezTo>
                  <a:cubicBezTo>
                    <a:pt x="99" y="44"/>
                    <a:pt x="102" y="48"/>
                    <a:pt x="106" y="52"/>
                  </a:cubicBezTo>
                  <a:cubicBezTo>
                    <a:pt x="105" y="52"/>
                    <a:pt x="104" y="52"/>
                    <a:pt x="103" y="52"/>
                  </a:cubicBezTo>
                  <a:close/>
                  <a:moveTo>
                    <a:pt x="96" y="51"/>
                  </a:moveTo>
                  <a:cubicBezTo>
                    <a:pt x="97" y="52"/>
                    <a:pt x="98" y="53"/>
                    <a:pt x="99" y="55"/>
                  </a:cubicBezTo>
                  <a:cubicBezTo>
                    <a:pt x="99" y="55"/>
                    <a:pt x="98" y="55"/>
                    <a:pt x="98" y="56"/>
                  </a:cubicBezTo>
                  <a:cubicBezTo>
                    <a:pt x="97" y="56"/>
                    <a:pt x="97" y="57"/>
                    <a:pt x="96" y="58"/>
                  </a:cubicBezTo>
                  <a:cubicBezTo>
                    <a:pt x="96" y="55"/>
                    <a:pt x="96" y="53"/>
                    <a:pt x="96" y="51"/>
                  </a:cubicBezTo>
                  <a:close/>
                  <a:moveTo>
                    <a:pt x="97" y="101"/>
                  </a:moveTo>
                  <a:cubicBezTo>
                    <a:pt x="97" y="99"/>
                    <a:pt x="97" y="97"/>
                    <a:pt x="97" y="95"/>
                  </a:cubicBezTo>
                  <a:cubicBezTo>
                    <a:pt x="98" y="96"/>
                    <a:pt x="99" y="97"/>
                    <a:pt x="99" y="98"/>
                  </a:cubicBezTo>
                  <a:cubicBezTo>
                    <a:pt x="99" y="99"/>
                    <a:pt x="98" y="100"/>
                    <a:pt x="97" y="101"/>
                  </a:cubicBezTo>
                  <a:close/>
                  <a:moveTo>
                    <a:pt x="118" y="115"/>
                  </a:moveTo>
                  <a:cubicBezTo>
                    <a:pt x="119" y="118"/>
                    <a:pt x="120" y="120"/>
                    <a:pt x="121" y="122"/>
                  </a:cubicBezTo>
                  <a:cubicBezTo>
                    <a:pt x="120" y="122"/>
                    <a:pt x="118" y="121"/>
                    <a:pt x="117" y="121"/>
                  </a:cubicBezTo>
                  <a:cubicBezTo>
                    <a:pt x="116" y="119"/>
                    <a:pt x="115" y="117"/>
                    <a:pt x="114" y="115"/>
                  </a:cubicBezTo>
                  <a:cubicBezTo>
                    <a:pt x="113" y="115"/>
                    <a:pt x="113" y="115"/>
                    <a:pt x="113" y="115"/>
                  </a:cubicBezTo>
                  <a:cubicBezTo>
                    <a:pt x="113" y="116"/>
                    <a:pt x="113" y="116"/>
                    <a:pt x="113" y="116"/>
                  </a:cubicBezTo>
                  <a:cubicBezTo>
                    <a:pt x="113" y="117"/>
                    <a:pt x="114" y="118"/>
                    <a:pt x="115" y="119"/>
                  </a:cubicBezTo>
                  <a:cubicBezTo>
                    <a:pt x="114" y="119"/>
                    <a:pt x="114" y="119"/>
                    <a:pt x="113" y="119"/>
                  </a:cubicBezTo>
                  <a:cubicBezTo>
                    <a:pt x="113" y="119"/>
                    <a:pt x="113" y="120"/>
                    <a:pt x="112" y="120"/>
                  </a:cubicBezTo>
                  <a:cubicBezTo>
                    <a:pt x="112" y="121"/>
                    <a:pt x="112" y="121"/>
                    <a:pt x="112" y="121"/>
                  </a:cubicBezTo>
                  <a:cubicBezTo>
                    <a:pt x="112" y="121"/>
                    <a:pt x="112" y="120"/>
                    <a:pt x="112" y="120"/>
                  </a:cubicBezTo>
                  <a:cubicBezTo>
                    <a:pt x="112" y="119"/>
                    <a:pt x="112" y="119"/>
                    <a:pt x="111" y="119"/>
                  </a:cubicBezTo>
                  <a:cubicBezTo>
                    <a:pt x="112" y="117"/>
                    <a:pt x="112" y="115"/>
                    <a:pt x="112" y="113"/>
                  </a:cubicBezTo>
                  <a:cubicBezTo>
                    <a:pt x="114" y="114"/>
                    <a:pt x="116" y="115"/>
                    <a:pt x="118" y="115"/>
                  </a:cubicBezTo>
                  <a:close/>
                  <a:moveTo>
                    <a:pt x="123" y="114"/>
                  </a:moveTo>
                  <a:cubicBezTo>
                    <a:pt x="124" y="117"/>
                    <a:pt x="125" y="119"/>
                    <a:pt x="126" y="121"/>
                  </a:cubicBezTo>
                  <a:cubicBezTo>
                    <a:pt x="126" y="121"/>
                    <a:pt x="126" y="122"/>
                    <a:pt x="126" y="122"/>
                  </a:cubicBezTo>
                  <a:cubicBezTo>
                    <a:pt x="125" y="122"/>
                    <a:pt x="124" y="122"/>
                    <a:pt x="123" y="122"/>
                  </a:cubicBezTo>
                  <a:cubicBezTo>
                    <a:pt x="122" y="120"/>
                    <a:pt x="121" y="118"/>
                    <a:pt x="120" y="115"/>
                  </a:cubicBezTo>
                  <a:cubicBezTo>
                    <a:pt x="120" y="115"/>
                    <a:pt x="121" y="115"/>
                    <a:pt x="121" y="115"/>
                  </a:cubicBezTo>
                  <a:cubicBezTo>
                    <a:pt x="122" y="115"/>
                    <a:pt x="122" y="115"/>
                    <a:pt x="123" y="114"/>
                  </a:cubicBezTo>
                  <a:close/>
                  <a:moveTo>
                    <a:pt x="141" y="107"/>
                  </a:moveTo>
                  <a:cubicBezTo>
                    <a:pt x="141" y="108"/>
                    <a:pt x="140" y="108"/>
                    <a:pt x="140" y="108"/>
                  </a:cubicBezTo>
                  <a:cubicBezTo>
                    <a:pt x="140" y="107"/>
                    <a:pt x="141" y="106"/>
                    <a:pt x="141" y="105"/>
                  </a:cubicBezTo>
                  <a:cubicBezTo>
                    <a:pt x="141" y="106"/>
                    <a:pt x="141" y="107"/>
                    <a:pt x="141" y="107"/>
                  </a:cubicBezTo>
                  <a:close/>
                  <a:moveTo>
                    <a:pt x="138" y="109"/>
                  </a:moveTo>
                  <a:cubicBezTo>
                    <a:pt x="138" y="109"/>
                    <a:pt x="137" y="109"/>
                    <a:pt x="136" y="110"/>
                  </a:cubicBezTo>
                  <a:cubicBezTo>
                    <a:pt x="136" y="109"/>
                    <a:pt x="136" y="109"/>
                    <a:pt x="136" y="108"/>
                  </a:cubicBezTo>
                  <a:cubicBezTo>
                    <a:pt x="136" y="108"/>
                    <a:pt x="135" y="108"/>
                    <a:pt x="135" y="108"/>
                  </a:cubicBezTo>
                  <a:cubicBezTo>
                    <a:pt x="136" y="107"/>
                    <a:pt x="137" y="107"/>
                    <a:pt x="138" y="107"/>
                  </a:cubicBezTo>
                  <a:cubicBezTo>
                    <a:pt x="138" y="107"/>
                    <a:pt x="139" y="106"/>
                    <a:pt x="139" y="106"/>
                  </a:cubicBezTo>
                  <a:cubicBezTo>
                    <a:pt x="139" y="107"/>
                    <a:pt x="138" y="108"/>
                    <a:pt x="138" y="109"/>
                  </a:cubicBezTo>
                  <a:close/>
                  <a:moveTo>
                    <a:pt x="134" y="108"/>
                  </a:moveTo>
                  <a:cubicBezTo>
                    <a:pt x="134" y="109"/>
                    <a:pt x="135" y="109"/>
                    <a:pt x="135" y="110"/>
                  </a:cubicBezTo>
                  <a:cubicBezTo>
                    <a:pt x="134" y="110"/>
                    <a:pt x="133" y="110"/>
                    <a:pt x="132" y="110"/>
                  </a:cubicBezTo>
                  <a:cubicBezTo>
                    <a:pt x="131" y="109"/>
                    <a:pt x="131" y="109"/>
                    <a:pt x="131" y="108"/>
                  </a:cubicBezTo>
                  <a:cubicBezTo>
                    <a:pt x="131" y="108"/>
                    <a:pt x="131" y="108"/>
                    <a:pt x="131" y="108"/>
                  </a:cubicBezTo>
                  <a:cubicBezTo>
                    <a:pt x="133" y="108"/>
                    <a:pt x="134" y="108"/>
                    <a:pt x="135" y="108"/>
                  </a:cubicBezTo>
                  <a:cubicBezTo>
                    <a:pt x="134" y="108"/>
                    <a:pt x="134" y="108"/>
                    <a:pt x="134" y="108"/>
                  </a:cubicBezTo>
                  <a:close/>
                  <a:moveTo>
                    <a:pt x="129" y="108"/>
                  </a:moveTo>
                  <a:cubicBezTo>
                    <a:pt x="129" y="109"/>
                    <a:pt x="130" y="109"/>
                    <a:pt x="130" y="110"/>
                  </a:cubicBezTo>
                  <a:cubicBezTo>
                    <a:pt x="130" y="110"/>
                    <a:pt x="129" y="111"/>
                    <a:pt x="129" y="111"/>
                  </a:cubicBezTo>
                  <a:cubicBezTo>
                    <a:pt x="129" y="112"/>
                    <a:pt x="129" y="112"/>
                    <a:pt x="129" y="113"/>
                  </a:cubicBezTo>
                  <a:cubicBezTo>
                    <a:pt x="130" y="113"/>
                    <a:pt x="130" y="114"/>
                    <a:pt x="130" y="115"/>
                  </a:cubicBezTo>
                  <a:cubicBezTo>
                    <a:pt x="129" y="114"/>
                    <a:pt x="128" y="112"/>
                    <a:pt x="127" y="111"/>
                  </a:cubicBezTo>
                  <a:cubicBezTo>
                    <a:pt x="126" y="110"/>
                    <a:pt x="126" y="110"/>
                    <a:pt x="126" y="110"/>
                  </a:cubicBezTo>
                  <a:cubicBezTo>
                    <a:pt x="126" y="110"/>
                    <a:pt x="126" y="109"/>
                    <a:pt x="126" y="108"/>
                  </a:cubicBezTo>
                  <a:cubicBezTo>
                    <a:pt x="126" y="108"/>
                    <a:pt x="126" y="108"/>
                    <a:pt x="126" y="107"/>
                  </a:cubicBezTo>
                  <a:cubicBezTo>
                    <a:pt x="127" y="107"/>
                    <a:pt x="128" y="108"/>
                    <a:pt x="129" y="108"/>
                  </a:cubicBezTo>
                  <a:close/>
                  <a:moveTo>
                    <a:pt x="126" y="110"/>
                  </a:moveTo>
                  <a:cubicBezTo>
                    <a:pt x="126" y="111"/>
                    <a:pt x="126" y="111"/>
                    <a:pt x="126" y="111"/>
                  </a:cubicBezTo>
                  <a:cubicBezTo>
                    <a:pt x="127" y="113"/>
                    <a:pt x="128" y="116"/>
                    <a:pt x="129" y="118"/>
                  </a:cubicBezTo>
                  <a:cubicBezTo>
                    <a:pt x="129" y="119"/>
                    <a:pt x="128" y="120"/>
                    <a:pt x="128" y="120"/>
                  </a:cubicBezTo>
                  <a:cubicBezTo>
                    <a:pt x="126" y="118"/>
                    <a:pt x="125" y="116"/>
                    <a:pt x="124" y="113"/>
                  </a:cubicBezTo>
                  <a:cubicBezTo>
                    <a:pt x="125" y="113"/>
                    <a:pt x="126" y="112"/>
                    <a:pt x="126" y="110"/>
                  </a:cubicBezTo>
                  <a:close/>
                  <a:moveTo>
                    <a:pt x="111" y="122"/>
                  </a:moveTo>
                  <a:cubicBezTo>
                    <a:pt x="111" y="123"/>
                    <a:pt x="111" y="123"/>
                    <a:pt x="111" y="124"/>
                  </a:cubicBezTo>
                  <a:cubicBezTo>
                    <a:pt x="110" y="125"/>
                    <a:pt x="109" y="126"/>
                    <a:pt x="108" y="127"/>
                  </a:cubicBezTo>
                  <a:cubicBezTo>
                    <a:pt x="108" y="127"/>
                    <a:pt x="108" y="126"/>
                    <a:pt x="108" y="126"/>
                  </a:cubicBezTo>
                  <a:cubicBezTo>
                    <a:pt x="108" y="126"/>
                    <a:pt x="109" y="125"/>
                    <a:pt x="109" y="125"/>
                  </a:cubicBezTo>
                  <a:cubicBezTo>
                    <a:pt x="110" y="124"/>
                    <a:pt x="110" y="123"/>
                    <a:pt x="111" y="122"/>
                  </a:cubicBezTo>
                  <a:close/>
                  <a:moveTo>
                    <a:pt x="102" y="132"/>
                  </a:moveTo>
                  <a:cubicBezTo>
                    <a:pt x="102" y="132"/>
                    <a:pt x="103" y="132"/>
                    <a:pt x="103" y="132"/>
                  </a:cubicBezTo>
                  <a:cubicBezTo>
                    <a:pt x="104" y="132"/>
                    <a:pt x="105" y="132"/>
                    <a:pt x="106" y="132"/>
                  </a:cubicBezTo>
                  <a:cubicBezTo>
                    <a:pt x="105" y="132"/>
                    <a:pt x="104" y="133"/>
                    <a:pt x="103" y="134"/>
                  </a:cubicBezTo>
                  <a:cubicBezTo>
                    <a:pt x="103" y="133"/>
                    <a:pt x="102" y="132"/>
                    <a:pt x="102" y="132"/>
                  </a:cubicBezTo>
                  <a:close/>
                  <a:moveTo>
                    <a:pt x="100" y="131"/>
                  </a:moveTo>
                  <a:cubicBezTo>
                    <a:pt x="101" y="132"/>
                    <a:pt x="101" y="134"/>
                    <a:pt x="102" y="135"/>
                  </a:cubicBezTo>
                  <a:cubicBezTo>
                    <a:pt x="101" y="135"/>
                    <a:pt x="101" y="136"/>
                    <a:pt x="100" y="137"/>
                  </a:cubicBezTo>
                  <a:cubicBezTo>
                    <a:pt x="99" y="135"/>
                    <a:pt x="98" y="133"/>
                    <a:pt x="97" y="131"/>
                  </a:cubicBezTo>
                  <a:cubicBezTo>
                    <a:pt x="96" y="131"/>
                    <a:pt x="96" y="131"/>
                    <a:pt x="96" y="131"/>
                  </a:cubicBezTo>
                  <a:cubicBezTo>
                    <a:pt x="96" y="130"/>
                    <a:pt x="97" y="130"/>
                    <a:pt x="97" y="129"/>
                  </a:cubicBezTo>
                  <a:cubicBezTo>
                    <a:pt x="97" y="130"/>
                    <a:pt x="99" y="131"/>
                    <a:pt x="100" y="131"/>
                  </a:cubicBezTo>
                  <a:close/>
                  <a:moveTo>
                    <a:pt x="96" y="138"/>
                  </a:moveTo>
                  <a:cubicBezTo>
                    <a:pt x="97" y="139"/>
                    <a:pt x="97" y="140"/>
                    <a:pt x="98" y="141"/>
                  </a:cubicBezTo>
                  <a:cubicBezTo>
                    <a:pt x="97" y="141"/>
                    <a:pt x="97" y="142"/>
                    <a:pt x="97" y="143"/>
                  </a:cubicBezTo>
                  <a:cubicBezTo>
                    <a:pt x="97" y="142"/>
                    <a:pt x="96" y="142"/>
                    <a:pt x="96" y="142"/>
                  </a:cubicBezTo>
                  <a:cubicBezTo>
                    <a:pt x="96" y="139"/>
                    <a:pt x="96" y="136"/>
                    <a:pt x="96" y="133"/>
                  </a:cubicBezTo>
                  <a:cubicBezTo>
                    <a:pt x="98" y="134"/>
                    <a:pt x="98" y="136"/>
                    <a:pt x="99" y="138"/>
                  </a:cubicBezTo>
                  <a:cubicBezTo>
                    <a:pt x="99" y="138"/>
                    <a:pt x="99" y="139"/>
                    <a:pt x="99" y="139"/>
                  </a:cubicBezTo>
                  <a:cubicBezTo>
                    <a:pt x="98" y="139"/>
                    <a:pt x="98" y="138"/>
                    <a:pt x="98" y="137"/>
                  </a:cubicBezTo>
                  <a:cubicBezTo>
                    <a:pt x="97" y="137"/>
                    <a:pt x="97" y="137"/>
                    <a:pt x="97" y="137"/>
                  </a:cubicBezTo>
                  <a:cubicBezTo>
                    <a:pt x="96" y="137"/>
                    <a:pt x="96" y="138"/>
                    <a:pt x="96" y="138"/>
                  </a:cubicBezTo>
                  <a:close/>
                  <a:moveTo>
                    <a:pt x="93" y="147"/>
                  </a:moveTo>
                  <a:cubicBezTo>
                    <a:pt x="92" y="132"/>
                    <a:pt x="91" y="117"/>
                    <a:pt x="91" y="102"/>
                  </a:cubicBezTo>
                  <a:cubicBezTo>
                    <a:pt x="91" y="95"/>
                    <a:pt x="92" y="88"/>
                    <a:pt x="92" y="81"/>
                  </a:cubicBezTo>
                  <a:cubicBezTo>
                    <a:pt x="93" y="76"/>
                    <a:pt x="93" y="71"/>
                    <a:pt x="93" y="66"/>
                  </a:cubicBezTo>
                  <a:cubicBezTo>
                    <a:pt x="93" y="71"/>
                    <a:pt x="93" y="76"/>
                    <a:pt x="93" y="81"/>
                  </a:cubicBezTo>
                  <a:cubicBezTo>
                    <a:pt x="94" y="88"/>
                    <a:pt x="94" y="95"/>
                    <a:pt x="94" y="102"/>
                  </a:cubicBezTo>
                  <a:cubicBezTo>
                    <a:pt x="94" y="117"/>
                    <a:pt x="93" y="132"/>
                    <a:pt x="93" y="147"/>
                  </a:cubicBezTo>
                  <a:close/>
                  <a:moveTo>
                    <a:pt x="96" y="164"/>
                  </a:moveTo>
                  <a:cubicBezTo>
                    <a:pt x="96" y="163"/>
                    <a:pt x="96" y="162"/>
                    <a:pt x="96" y="161"/>
                  </a:cubicBezTo>
                  <a:cubicBezTo>
                    <a:pt x="96" y="159"/>
                    <a:pt x="96" y="158"/>
                    <a:pt x="96" y="157"/>
                  </a:cubicBezTo>
                  <a:cubicBezTo>
                    <a:pt x="96" y="158"/>
                    <a:pt x="97" y="159"/>
                    <a:pt x="98" y="160"/>
                  </a:cubicBezTo>
                  <a:cubicBezTo>
                    <a:pt x="97" y="161"/>
                    <a:pt x="96" y="162"/>
                    <a:pt x="96" y="164"/>
                  </a:cubicBezTo>
                  <a:cubicBezTo>
                    <a:pt x="96" y="164"/>
                    <a:pt x="96" y="164"/>
                    <a:pt x="96" y="164"/>
                  </a:cubicBezTo>
                  <a:close/>
                  <a:moveTo>
                    <a:pt x="100" y="158"/>
                  </a:moveTo>
                  <a:cubicBezTo>
                    <a:pt x="100" y="158"/>
                    <a:pt x="99" y="159"/>
                    <a:pt x="99" y="159"/>
                  </a:cubicBezTo>
                  <a:cubicBezTo>
                    <a:pt x="96" y="154"/>
                    <a:pt x="96" y="154"/>
                    <a:pt x="96" y="154"/>
                  </a:cubicBezTo>
                  <a:cubicBezTo>
                    <a:pt x="96" y="153"/>
                    <a:pt x="96" y="152"/>
                    <a:pt x="96" y="151"/>
                  </a:cubicBezTo>
                  <a:cubicBezTo>
                    <a:pt x="96" y="152"/>
                    <a:pt x="97" y="153"/>
                    <a:pt x="97" y="154"/>
                  </a:cubicBezTo>
                  <a:cubicBezTo>
                    <a:pt x="98" y="155"/>
                    <a:pt x="100" y="157"/>
                    <a:pt x="101" y="157"/>
                  </a:cubicBezTo>
                  <a:cubicBezTo>
                    <a:pt x="101" y="158"/>
                    <a:pt x="100" y="158"/>
                    <a:pt x="100" y="158"/>
                  </a:cubicBezTo>
                  <a:close/>
                  <a:moveTo>
                    <a:pt x="97" y="118"/>
                  </a:moveTo>
                  <a:cubicBezTo>
                    <a:pt x="97" y="117"/>
                    <a:pt x="97" y="116"/>
                    <a:pt x="97" y="115"/>
                  </a:cubicBezTo>
                  <a:cubicBezTo>
                    <a:pt x="98" y="116"/>
                    <a:pt x="98" y="116"/>
                    <a:pt x="99" y="117"/>
                  </a:cubicBezTo>
                  <a:cubicBezTo>
                    <a:pt x="98" y="117"/>
                    <a:pt x="97" y="117"/>
                    <a:pt x="97" y="118"/>
                  </a:cubicBezTo>
                  <a:close/>
                  <a:moveTo>
                    <a:pt x="100" y="116"/>
                  </a:moveTo>
                  <a:cubicBezTo>
                    <a:pt x="99" y="115"/>
                    <a:pt x="98" y="114"/>
                    <a:pt x="97" y="113"/>
                  </a:cubicBezTo>
                  <a:cubicBezTo>
                    <a:pt x="97" y="112"/>
                    <a:pt x="97" y="110"/>
                    <a:pt x="97" y="109"/>
                  </a:cubicBezTo>
                  <a:cubicBezTo>
                    <a:pt x="98" y="112"/>
                    <a:pt x="99" y="114"/>
                    <a:pt x="101" y="116"/>
                  </a:cubicBezTo>
                  <a:cubicBezTo>
                    <a:pt x="101" y="116"/>
                    <a:pt x="100" y="116"/>
                    <a:pt x="100" y="116"/>
                  </a:cubicBezTo>
                  <a:close/>
                  <a:moveTo>
                    <a:pt x="101" y="96"/>
                  </a:moveTo>
                  <a:cubicBezTo>
                    <a:pt x="101" y="97"/>
                    <a:pt x="101" y="97"/>
                    <a:pt x="100" y="97"/>
                  </a:cubicBezTo>
                  <a:cubicBezTo>
                    <a:pt x="99" y="95"/>
                    <a:pt x="98" y="94"/>
                    <a:pt x="97" y="92"/>
                  </a:cubicBezTo>
                  <a:cubicBezTo>
                    <a:pt x="97" y="92"/>
                    <a:pt x="97" y="91"/>
                    <a:pt x="97" y="91"/>
                  </a:cubicBezTo>
                  <a:cubicBezTo>
                    <a:pt x="97" y="92"/>
                    <a:pt x="98" y="92"/>
                    <a:pt x="99" y="93"/>
                  </a:cubicBezTo>
                  <a:cubicBezTo>
                    <a:pt x="100" y="94"/>
                    <a:pt x="101" y="95"/>
                    <a:pt x="102" y="96"/>
                  </a:cubicBezTo>
                  <a:cubicBezTo>
                    <a:pt x="101" y="96"/>
                    <a:pt x="101" y="96"/>
                    <a:pt x="101" y="96"/>
                  </a:cubicBezTo>
                  <a:close/>
                  <a:moveTo>
                    <a:pt x="91" y="14"/>
                  </a:moveTo>
                  <a:cubicBezTo>
                    <a:pt x="91" y="18"/>
                    <a:pt x="91" y="22"/>
                    <a:pt x="90" y="26"/>
                  </a:cubicBezTo>
                  <a:cubicBezTo>
                    <a:pt x="90" y="27"/>
                    <a:pt x="90" y="29"/>
                    <a:pt x="90" y="30"/>
                  </a:cubicBezTo>
                  <a:cubicBezTo>
                    <a:pt x="89" y="29"/>
                    <a:pt x="89" y="29"/>
                    <a:pt x="89" y="29"/>
                  </a:cubicBezTo>
                  <a:cubicBezTo>
                    <a:pt x="89" y="29"/>
                    <a:pt x="90" y="28"/>
                    <a:pt x="90" y="28"/>
                  </a:cubicBezTo>
                  <a:cubicBezTo>
                    <a:pt x="89" y="25"/>
                    <a:pt x="89" y="22"/>
                    <a:pt x="89" y="20"/>
                  </a:cubicBezTo>
                  <a:cubicBezTo>
                    <a:pt x="89" y="18"/>
                    <a:pt x="89" y="17"/>
                    <a:pt x="89" y="15"/>
                  </a:cubicBezTo>
                  <a:cubicBezTo>
                    <a:pt x="89" y="15"/>
                    <a:pt x="89" y="15"/>
                    <a:pt x="89" y="15"/>
                  </a:cubicBezTo>
                  <a:cubicBezTo>
                    <a:pt x="90" y="13"/>
                    <a:pt x="91" y="11"/>
                    <a:pt x="91" y="9"/>
                  </a:cubicBezTo>
                  <a:cubicBezTo>
                    <a:pt x="91" y="11"/>
                    <a:pt x="91" y="12"/>
                    <a:pt x="91" y="13"/>
                  </a:cubicBezTo>
                  <a:cubicBezTo>
                    <a:pt x="91" y="14"/>
                    <a:pt x="91" y="14"/>
                    <a:pt x="91" y="14"/>
                  </a:cubicBezTo>
                  <a:cubicBezTo>
                    <a:pt x="91" y="14"/>
                    <a:pt x="91" y="14"/>
                    <a:pt x="91" y="14"/>
                  </a:cubicBezTo>
                  <a:close/>
                  <a:moveTo>
                    <a:pt x="89" y="39"/>
                  </a:moveTo>
                  <a:cubicBezTo>
                    <a:pt x="89" y="41"/>
                    <a:pt x="89" y="42"/>
                    <a:pt x="89" y="43"/>
                  </a:cubicBezTo>
                  <a:cubicBezTo>
                    <a:pt x="87" y="46"/>
                    <a:pt x="85" y="49"/>
                    <a:pt x="82" y="52"/>
                  </a:cubicBezTo>
                  <a:cubicBezTo>
                    <a:pt x="81" y="52"/>
                    <a:pt x="80" y="52"/>
                    <a:pt x="79" y="52"/>
                  </a:cubicBezTo>
                  <a:cubicBezTo>
                    <a:pt x="83" y="48"/>
                    <a:pt x="87" y="44"/>
                    <a:pt x="89" y="39"/>
                  </a:cubicBezTo>
                  <a:close/>
                  <a:moveTo>
                    <a:pt x="89" y="45"/>
                  </a:moveTo>
                  <a:cubicBezTo>
                    <a:pt x="89" y="46"/>
                    <a:pt x="89" y="48"/>
                    <a:pt x="89" y="49"/>
                  </a:cubicBezTo>
                  <a:cubicBezTo>
                    <a:pt x="88" y="50"/>
                    <a:pt x="86" y="52"/>
                    <a:pt x="85" y="54"/>
                  </a:cubicBezTo>
                  <a:cubicBezTo>
                    <a:pt x="85" y="53"/>
                    <a:pt x="84" y="53"/>
                    <a:pt x="84" y="53"/>
                  </a:cubicBezTo>
                  <a:cubicBezTo>
                    <a:pt x="86" y="50"/>
                    <a:pt x="87" y="48"/>
                    <a:pt x="89" y="45"/>
                  </a:cubicBezTo>
                  <a:close/>
                  <a:moveTo>
                    <a:pt x="89" y="51"/>
                  </a:moveTo>
                  <a:cubicBezTo>
                    <a:pt x="89" y="53"/>
                    <a:pt x="90" y="55"/>
                    <a:pt x="90" y="58"/>
                  </a:cubicBezTo>
                  <a:cubicBezTo>
                    <a:pt x="89" y="57"/>
                    <a:pt x="89" y="56"/>
                    <a:pt x="88" y="56"/>
                  </a:cubicBezTo>
                  <a:cubicBezTo>
                    <a:pt x="88" y="55"/>
                    <a:pt x="87" y="55"/>
                    <a:pt x="86" y="55"/>
                  </a:cubicBezTo>
                  <a:cubicBezTo>
                    <a:pt x="87" y="53"/>
                    <a:pt x="88" y="52"/>
                    <a:pt x="89" y="51"/>
                  </a:cubicBezTo>
                  <a:close/>
                  <a:moveTo>
                    <a:pt x="89" y="92"/>
                  </a:moveTo>
                  <a:cubicBezTo>
                    <a:pt x="87" y="94"/>
                    <a:pt x="86" y="95"/>
                    <a:pt x="85" y="97"/>
                  </a:cubicBezTo>
                  <a:cubicBezTo>
                    <a:pt x="85" y="97"/>
                    <a:pt x="85" y="97"/>
                    <a:pt x="85" y="96"/>
                  </a:cubicBezTo>
                  <a:cubicBezTo>
                    <a:pt x="85" y="96"/>
                    <a:pt x="84" y="96"/>
                    <a:pt x="84" y="96"/>
                  </a:cubicBezTo>
                  <a:cubicBezTo>
                    <a:pt x="85" y="95"/>
                    <a:pt x="86" y="94"/>
                    <a:pt x="87" y="93"/>
                  </a:cubicBezTo>
                  <a:cubicBezTo>
                    <a:pt x="88" y="92"/>
                    <a:pt x="88" y="92"/>
                    <a:pt x="89" y="91"/>
                  </a:cubicBezTo>
                  <a:cubicBezTo>
                    <a:pt x="89" y="91"/>
                    <a:pt x="89" y="92"/>
                    <a:pt x="89" y="92"/>
                  </a:cubicBezTo>
                  <a:close/>
                  <a:moveTo>
                    <a:pt x="89" y="113"/>
                  </a:moveTo>
                  <a:cubicBezTo>
                    <a:pt x="88" y="114"/>
                    <a:pt x="87" y="115"/>
                    <a:pt x="86" y="116"/>
                  </a:cubicBezTo>
                  <a:cubicBezTo>
                    <a:pt x="85" y="116"/>
                    <a:pt x="85" y="116"/>
                    <a:pt x="85" y="116"/>
                  </a:cubicBezTo>
                  <a:cubicBezTo>
                    <a:pt x="86" y="114"/>
                    <a:pt x="88" y="112"/>
                    <a:pt x="88" y="109"/>
                  </a:cubicBezTo>
                  <a:cubicBezTo>
                    <a:pt x="88" y="110"/>
                    <a:pt x="89" y="112"/>
                    <a:pt x="89" y="113"/>
                  </a:cubicBezTo>
                  <a:close/>
                  <a:moveTo>
                    <a:pt x="89" y="115"/>
                  </a:moveTo>
                  <a:cubicBezTo>
                    <a:pt x="89" y="116"/>
                    <a:pt x="89" y="117"/>
                    <a:pt x="89" y="118"/>
                  </a:cubicBezTo>
                  <a:cubicBezTo>
                    <a:pt x="88" y="117"/>
                    <a:pt x="88" y="117"/>
                    <a:pt x="87" y="117"/>
                  </a:cubicBezTo>
                  <a:cubicBezTo>
                    <a:pt x="88" y="116"/>
                    <a:pt x="88" y="116"/>
                    <a:pt x="89" y="115"/>
                  </a:cubicBezTo>
                  <a:close/>
                  <a:moveTo>
                    <a:pt x="93" y="191"/>
                  </a:moveTo>
                  <a:cubicBezTo>
                    <a:pt x="93" y="190"/>
                    <a:pt x="92" y="190"/>
                    <a:pt x="92" y="190"/>
                  </a:cubicBezTo>
                  <a:cubicBezTo>
                    <a:pt x="92" y="190"/>
                    <a:pt x="92" y="190"/>
                    <a:pt x="91" y="190"/>
                  </a:cubicBezTo>
                  <a:cubicBezTo>
                    <a:pt x="92" y="187"/>
                    <a:pt x="92" y="185"/>
                    <a:pt x="92" y="182"/>
                  </a:cubicBezTo>
                  <a:cubicBezTo>
                    <a:pt x="93" y="179"/>
                    <a:pt x="93" y="176"/>
                    <a:pt x="93" y="172"/>
                  </a:cubicBezTo>
                  <a:cubicBezTo>
                    <a:pt x="93" y="176"/>
                    <a:pt x="93" y="179"/>
                    <a:pt x="93" y="182"/>
                  </a:cubicBezTo>
                  <a:cubicBezTo>
                    <a:pt x="94" y="187"/>
                    <a:pt x="94" y="193"/>
                    <a:pt x="96" y="198"/>
                  </a:cubicBezTo>
                  <a:cubicBezTo>
                    <a:pt x="95" y="199"/>
                    <a:pt x="94" y="200"/>
                    <a:pt x="93" y="202"/>
                  </a:cubicBezTo>
                  <a:cubicBezTo>
                    <a:pt x="93" y="201"/>
                    <a:pt x="93" y="200"/>
                    <a:pt x="93" y="199"/>
                  </a:cubicBezTo>
                  <a:cubicBezTo>
                    <a:pt x="93" y="196"/>
                    <a:pt x="93" y="193"/>
                    <a:pt x="93" y="191"/>
                  </a:cubicBezTo>
                  <a:close/>
                  <a:moveTo>
                    <a:pt x="98" y="203"/>
                  </a:moveTo>
                  <a:cubicBezTo>
                    <a:pt x="98" y="203"/>
                    <a:pt x="98" y="203"/>
                    <a:pt x="98" y="203"/>
                  </a:cubicBezTo>
                  <a:cubicBezTo>
                    <a:pt x="97" y="204"/>
                    <a:pt x="97" y="204"/>
                    <a:pt x="96" y="205"/>
                  </a:cubicBezTo>
                  <a:cubicBezTo>
                    <a:pt x="96" y="204"/>
                    <a:pt x="97" y="202"/>
                    <a:pt x="97" y="201"/>
                  </a:cubicBezTo>
                  <a:cubicBezTo>
                    <a:pt x="97" y="202"/>
                    <a:pt x="98" y="202"/>
                    <a:pt x="98" y="203"/>
                  </a:cubicBezTo>
                  <a:close/>
                  <a:moveTo>
                    <a:pt x="103" y="209"/>
                  </a:moveTo>
                  <a:cubicBezTo>
                    <a:pt x="103" y="209"/>
                    <a:pt x="103" y="209"/>
                    <a:pt x="103" y="210"/>
                  </a:cubicBezTo>
                  <a:cubicBezTo>
                    <a:pt x="103" y="210"/>
                    <a:pt x="103" y="210"/>
                    <a:pt x="103" y="210"/>
                  </a:cubicBezTo>
                  <a:cubicBezTo>
                    <a:pt x="103" y="210"/>
                    <a:pt x="103" y="210"/>
                    <a:pt x="103" y="209"/>
                  </a:cubicBezTo>
                  <a:close/>
                  <a:moveTo>
                    <a:pt x="103" y="205"/>
                  </a:moveTo>
                  <a:cubicBezTo>
                    <a:pt x="103" y="204"/>
                    <a:pt x="103" y="203"/>
                    <a:pt x="103" y="202"/>
                  </a:cubicBezTo>
                  <a:cubicBezTo>
                    <a:pt x="102" y="201"/>
                    <a:pt x="102" y="201"/>
                    <a:pt x="102" y="201"/>
                  </a:cubicBezTo>
                  <a:cubicBezTo>
                    <a:pt x="101" y="201"/>
                    <a:pt x="101" y="201"/>
                    <a:pt x="101" y="201"/>
                  </a:cubicBezTo>
                  <a:cubicBezTo>
                    <a:pt x="101" y="202"/>
                    <a:pt x="101" y="202"/>
                    <a:pt x="101" y="202"/>
                  </a:cubicBezTo>
                  <a:cubicBezTo>
                    <a:pt x="101" y="202"/>
                    <a:pt x="101" y="201"/>
                    <a:pt x="101" y="201"/>
                  </a:cubicBezTo>
                  <a:cubicBezTo>
                    <a:pt x="100" y="199"/>
                    <a:pt x="99" y="197"/>
                    <a:pt x="98" y="195"/>
                  </a:cubicBezTo>
                  <a:cubicBezTo>
                    <a:pt x="100" y="198"/>
                    <a:pt x="102" y="201"/>
                    <a:pt x="104" y="204"/>
                  </a:cubicBezTo>
                  <a:cubicBezTo>
                    <a:pt x="105" y="205"/>
                    <a:pt x="105" y="206"/>
                    <a:pt x="106" y="207"/>
                  </a:cubicBezTo>
                  <a:cubicBezTo>
                    <a:pt x="106" y="207"/>
                    <a:pt x="106" y="207"/>
                    <a:pt x="105" y="208"/>
                  </a:cubicBezTo>
                  <a:cubicBezTo>
                    <a:pt x="104" y="207"/>
                    <a:pt x="104" y="206"/>
                    <a:pt x="103" y="205"/>
                  </a:cubicBezTo>
                  <a:close/>
                  <a:moveTo>
                    <a:pt x="112" y="215"/>
                  </a:moveTo>
                  <a:cubicBezTo>
                    <a:pt x="112" y="215"/>
                    <a:pt x="113" y="215"/>
                    <a:pt x="113" y="215"/>
                  </a:cubicBezTo>
                  <a:cubicBezTo>
                    <a:pt x="112" y="216"/>
                    <a:pt x="112" y="216"/>
                    <a:pt x="112" y="216"/>
                  </a:cubicBezTo>
                  <a:cubicBezTo>
                    <a:pt x="112" y="216"/>
                    <a:pt x="112" y="216"/>
                    <a:pt x="112" y="215"/>
                  </a:cubicBezTo>
                  <a:close/>
                  <a:moveTo>
                    <a:pt x="115" y="216"/>
                  </a:moveTo>
                  <a:cubicBezTo>
                    <a:pt x="116" y="216"/>
                    <a:pt x="116" y="216"/>
                    <a:pt x="117" y="216"/>
                  </a:cubicBezTo>
                  <a:cubicBezTo>
                    <a:pt x="116" y="217"/>
                    <a:pt x="116" y="218"/>
                    <a:pt x="115" y="219"/>
                  </a:cubicBezTo>
                  <a:cubicBezTo>
                    <a:pt x="115" y="218"/>
                    <a:pt x="115" y="217"/>
                    <a:pt x="115" y="216"/>
                  </a:cubicBezTo>
                  <a:close/>
                  <a:moveTo>
                    <a:pt x="120" y="217"/>
                  </a:moveTo>
                  <a:cubicBezTo>
                    <a:pt x="120" y="217"/>
                    <a:pt x="120" y="217"/>
                    <a:pt x="120" y="216"/>
                  </a:cubicBezTo>
                  <a:cubicBezTo>
                    <a:pt x="121" y="216"/>
                    <a:pt x="122" y="216"/>
                    <a:pt x="122" y="216"/>
                  </a:cubicBezTo>
                  <a:cubicBezTo>
                    <a:pt x="121" y="217"/>
                    <a:pt x="121" y="218"/>
                    <a:pt x="120" y="219"/>
                  </a:cubicBezTo>
                  <a:cubicBezTo>
                    <a:pt x="120" y="218"/>
                    <a:pt x="120" y="217"/>
                    <a:pt x="120" y="217"/>
                  </a:cubicBezTo>
                  <a:close/>
                  <a:moveTo>
                    <a:pt x="118" y="218"/>
                  </a:moveTo>
                  <a:cubicBezTo>
                    <a:pt x="118" y="220"/>
                    <a:pt x="118" y="221"/>
                    <a:pt x="117" y="223"/>
                  </a:cubicBezTo>
                  <a:cubicBezTo>
                    <a:pt x="116" y="223"/>
                    <a:pt x="115" y="223"/>
                    <a:pt x="114" y="222"/>
                  </a:cubicBezTo>
                  <a:cubicBezTo>
                    <a:pt x="116" y="221"/>
                    <a:pt x="117" y="220"/>
                    <a:pt x="118" y="218"/>
                  </a:cubicBezTo>
                  <a:close/>
                  <a:moveTo>
                    <a:pt x="123" y="218"/>
                  </a:moveTo>
                  <a:cubicBezTo>
                    <a:pt x="123" y="219"/>
                    <a:pt x="123" y="220"/>
                    <a:pt x="123" y="221"/>
                  </a:cubicBezTo>
                  <a:cubicBezTo>
                    <a:pt x="123" y="222"/>
                    <a:pt x="123" y="222"/>
                    <a:pt x="123" y="222"/>
                  </a:cubicBezTo>
                  <a:cubicBezTo>
                    <a:pt x="122" y="222"/>
                    <a:pt x="121" y="222"/>
                    <a:pt x="120" y="223"/>
                  </a:cubicBezTo>
                  <a:cubicBezTo>
                    <a:pt x="121" y="221"/>
                    <a:pt x="122" y="220"/>
                    <a:pt x="123" y="218"/>
                  </a:cubicBezTo>
                  <a:close/>
                  <a:moveTo>
                    <a:pt x="125" y="216"/>
                  </a:moveTo>
                  <a:cubicBezTo>
                    <a:pt x="126" y="216"/>
                    <a:pt x="126" y="215"/>
                    <a:pt x="127" y="215"/>
                  </a:cubicBezTo>
                  <a:cubicBezTo>
                    <a:pt x="126" y="216"/>
                    <a:pt x="126" y="217"/>
                    <a:pt x="125" y="218"/>
                  </a:cubicBezTo>
                  <a:cubicBezTo>
                    <a:pt x="125" y="217"/>
                    <a:pt x="125" y="216"/>
                    <a:pt x="125" y="216"/>
                  </a:cubicBezTo>
                  <a:close/>
                  <a:moveTo>
                    <a:pt x="131" y="214"/>
                  </a:moveTo>
                  <a:cubicBezTo>
                    <a:pt x="131" y="213"/>
                    <a:pt x="132" y="213"/>
                    <a:pt x="133" y="212"/>
                  </a:cubicBezTo>
                  <a:cubicBezTo>
                    <a:pt x="132" y="214"/>
                    <a:pt x="131" y="215"/>
                    <a:pt x="131" y="216"/>
                  </a:cubicBezTo>
                  <a:cubicBezTo>
                    <a:pt x="131" y="215"/>
                    <a:pt x="131" y="215"/>
                    <a:pt x="131" y="214"/>
                  </a:cubicBezTo>
                  <a:close/>
                  <a:moveTo>
                    <a:pt x="116" y="20"/>
                  </a:moveTo>
                  <a:cubicBezTo>
                    <a:pt x="116" y="21"/>
                    <a:pt x="117" y="22"/>
                    <a:pt x="117" y="23"/>
                  </a:cubicBezTo>
                  <a:cubicBezTo>
                    <a:pt x="116" y="24"/>
                    <a:pt x="116" y="24"/>
                    <a:pt x="115" y="24"/>
                  </a:cubicBezTo>
                  <a:cubicBezTo>
                    <a:pt x="115" y="23"/>
                    <a:pt x="114" y="23"/>
                    <a:pt x="114" y="22"/>
                  </a:cubicBezTo>
                  <a:cubicBezTo>
                    <a:pt x="114" y="21"/>
                    <a:pt x="115" y="20"/>
                    <a:pt x="116" y="20"/>
                  </a:cubicBezTo>
                  <a:close/>
                  <a:moveTo>
                    <a:pt x="120" y="16"/>
                  </a:moveTo>
                  <a:cubicBezTo>
                    <a:pt x="120" y="16"/>
                    <a:pt x="121" y="15"/>
                    <a:pt x="121" y="15"/>
                  </a:cubicBezTo>
                  <a:cubicBezTo>
                    <a:pt x="121" y="15"/>
                    <a:pt x="120" y="15"/>
                    <a:pt x="120" y="15"/>
                  </a:cubicBezTo>
                  <a:cubicBezTo>
                    <a:pt x="122" y="14"/>
                    <a:pt x="123" y="13"/>
                    <a:pt x="124" y="13"/>
                  </a:cubicBezTo>
                  <a:cubicBezTo>
                    <a:pt x="123" y="14"/>
                    <a:pt x="121" y="15"/>
                    <a:pt x="121" y="17"/>
                  </a:cubicBezTo>
                  <a:cubicBezTo>
                    <a:pt x="121" y="16"/>
                    <a:pt x="120" y="16"/>
                    <a:pt x="120" y="16"/>
                  </a:cubicBezTo>
                  <a:close/>
                  <a:moveTo>
                    <a:pt x="98" y="3"/>
                  </a:moveTo>
                  <a:cubicBezTo>
                    <a:pt x="98" y="3"/>
                    <a:pt x="98" y="3"/>
                    <a:pt x="98" y="3"/>
                  </a:cubicBezTo>
                  <a:cubicBezTo>
                    <a:pt x="98" y="3"/>
                    <a:pt x="99" y="3"/>
                    <a:pt x="100" y="3"/>
                  </a:cubicBezTo>
                  <a:cubicBezTo>
                    <a:pt x="100" y="3"/>
                    <a:pt x="101" y="3"/>
                    <a:pt x="102" y="3"/>
                  </a:cubicBezTo>
                  <a:cubicBezTo>
                    <a:pt x="102" y="3"/>
                    <a:pt x="103" y="3"/>
                    <a:pt x="104" y="3"/>
                  </a:cubicBezTo>
                  <a:cubicBezTo>
                    <a:pt x="105" y="3"/>
                    <a:pt x="105" y="3"/>
                    <a:pt x="105" y="3"/>
                  </a:cubicBezTo>
                  <a:cubicBezTo>
                    <a:pt x="107" y="3"/>
                    <a:pt x="110" y="4"/>
                    <a:pt x="113" y="6"/>
                  </a:cubicBezTo>
                  <a:cubicBezTo>
                    <a:pt x="115" y="8"/>
                    <a:pt x="116" y="11"/>
                    <a:pt x="116" y="14"/>
                  </a:cubicBezTo>
                  <a:cubicBezTo>
                    <a:pt x="116" y="14"/>
                    <a:pt x="116" y="15"/>
                    <a:pt x="116" y="15"/>
                  </a:cubicBezTo>
                  <a:cubicBezTo>
                    <a:pt x="116" y="16"/>
                    <a:pt x="116" y="16"/>
                    <a:pt x="117" y="17"/>
                  </a:cubicBezTo>
                  <a:cubicBezTo>
                    <a:pt x="117" y="17"/>
                    <a:pt x="118" y="17"/>
                    <a:pt x="119" y="16"/>
                  </a:cubicBezTo>
                  <a:cubicBezTo>
                    <a:pt x="119" y="16"/>
                    <a:pt x="119" y="16"/>
                    <a:pt x="119" y="16"/>
                  </a:cubicBezTo>
                  <a:cubicBezTo>
                    <a:pt x="119" y="17"/>
                    <a:pt x="119" y="18"/>
                    <a:pt x="119" y="19"/>
                  </a:cubicBezTo>
                  <a:cubicBezTo>
                    <a:pt x="119" y="20"/>
                    <a:pt x="119" y="22"/>
                    <a:pt x="119" y="23"/>
                  </a:cubicBezTo>
                  <a:cubicBezTo>
                    <a:pt x="119" y="23"/>
                    <a:pt x="119" y="23"/>
                    <a:pt x="119" y="23"/>
                  </a:cubicBezTo>
                  <a:cubicBezTo>
                    <a:pt x="118" y="21"/>
                    <a:pt x="117" y="19"/>
                    <a:pt x="116" y="17"/>
                  </a:cubicBezTo>
                  <a:cubicBezTo>
                    <a:pt x="115" y="17"/>
                    <a:pt x="115" y="17"/>
                    <a:pt x="115" y="17"/>
                  </a:cubicBezTo>
                  <a:cubicBezTo>
                    <a:pt x="115" y="17"/>
                    <a:pt x="115" y="17"/>
                    <a:pt x="115" y="17"/>
                  </a:cubicBezTo>
                  <a:cubicBezTo>
                    <a:pt x="114" y="17"/>
                    <a:pt x="114" y="17"/>
                    <a:pt x="114" y="17"/>
                  </a:cubicBezTo>
                  <a:cubicBezTo>
                    <a:pt x="112" y="19"/>
                    <a:pt x="111" y="22"/>
                    <a:pt x="111" y="24"/>
                  </a:cubicBezTo>
                  <a:cubicBezTo>
                    <a:pt x="111" y="24"/>
                    <a:pt x="111" y="24"/>
                    <a:pt x="111" y="24"/>
                  </a:cubicBezTo>
                  <a:cubicBezTo>
                    <a:pt x="110" y="24"/>
                    <a:pt x="108" y="24"/>
                    <a:pt x="107" y="24"/>
                  </a:cubicBezTo>
                  <a:cubicBezTo>
                    <a:pt x="107" y="24"/>
                    <a:pt x="106" y="24"/>
                    <a:pt x="106" y="24"/>
                  </a:cubicBezTo>
                  <a:cubicBezTo>
                    <a:pt x="104" y="24"/>
                    <a:pt x="103" y="22"/>
                    <a:pt x="102" y="21"/>
                  </a:cubicBezTo>
                  <a:cubicBezTo>
                    <a:pt x="102" y="20"/>
                    <a:pt x="102" y="20"/>
                    <a:pt x="101" y="20"/>
                  </a:cubicBezTo>
                  <a:cubicBezTo>
                    <a:pt x="101" y="20"/>
                    <a:pt x="101" y="20"/>
                    <a:pt x="101" y="20"/>
                  </a:cubicBezTo>
                  <a:cubicBezTo>
                    <a:pt x="101" y="19"/>
                    <a:pt x="101" y="19"/>
                    <a:pt x="101" y="19"/>
                  </a:cubicBezTo>
                  <a:cubicBezTo>
                    <a:pt x="98" y="16"/>
                    <a:pt x="96" y="13"/>
                    <a:pt x="96" y="9"/>
                  </a:cubicBezTo>
                  <a:cubicBezTo>
                    <a:pt x="96" y="8"/>
                    <a:pt x="96" y="8"/>
                    <a:pt x="95" y="8"/>
                  </a:cubicBezTo>
                  <a:cubicBezTo>
                    <a:pt x="95" y="8"/>
                    <a:pt x="95" y="8"/>
                    <a:pt x="95" y="8"/>
                  </a:cubicBezTo>
                  <a:cubicBezTo>
                    <a:pt x="95" y="8"/>
                    <a:pt x="95" y="8"/>
                    <a:pt x="95" y="8"/>
                  </a:cubicBezTo>
                  <a:cubicBezTo>
                    <a:pt x="96" y="5"/>
                    <a:pt x="97" y="4"/>
                    <a:pt x="98" y="3"/>
                  </a:cubicBezTo>
                  <a:close/>
                  <a:moveTo>
                    <a:pt x="95" y="9"/>
                  </a:moveTo>
                  <a:cubicBezTo>
                    <a:pt x="95" y="11"/>
                    <a:pt x="95" y="13"/>
                    <a:pt x="96" y="15"/>
                  </a:cubicBezTo>
                  <a:cubicBezTo>
                    <a:pt x="96" y="15"/>
                    <a:pt x="96" y="15"/>
                    <a:pt x="96" y="15"/>
                  </a:cubicBezTo>
                  <a:cubicBezTo>
                    <a:pt x="96" y="17"/>
                    <a:pt x="96" y="18"/>
                    <a:pt x="96" y="20"/>
                  </a:cubicBezTo>
                  <a:cubicBezTo>
                    <a:pt x="96" y="22"/>
                    <a:pt x="96" y="25"/>
                    <a:pt x="96" y="28"/>
                  </a:cubicBezTo>
                  <a:cubicBezTo>
                    <a:pt x="96" y="28"/>
                    <a:pt x="96" y="29"/>
                    <a:pt x="97" y="29"/>
                  </a:cubicBezTo>
                  <a:cubicBezTo>
                    <a:pt x="96" y="29"/>
                    <a:pt x="96" y="29"/>
                    <a:pt x="96" y="30"/>
                  </a:cubicBezTo>
                  <a:cubicBezTo>
                    <a:pt x="96" y="29"/>
                    <a:pt x="96" y="27"/>
                    <a:pt x="95" y="26"/>
                  </a:cubicBezTo>
                  <a:cubicBezTo>
                    <a:pt x="95" y="22"/>
                    <a:pt x="94" y="18"/>
                    <a:pt x="94" y="14"/>
                  </a:cubicBezTo>
                  <a:cubicBezTo>
                    <a:pt x="94" y="14"/>
                    <a:pt x="94" y="14"/>
                    <a:pt x="94" y="14"/>
                  </a:cubicBezTo>
                  <a:cubicBezTo>
                    <a:pt x="94" y="14"/>
                    <a:pt x="94" y="14"/>
                    <a:pt x="94" y="13"/>
                  </a:cubicBezTo>
                  <a:cubicBezTo>
                    <a:pt x="94" y="12"/>
                    <a:pt x="95" y="11"/>
                    <a:pt x="95" y="9"/>
                  </a:cubicBezTo>
                  <a:close/>
                  <a:moveTo>
                    <a:pt x="70" y="14"/>
                  </a:moveTo>
                  <a:cubicBezTo>
                    <a:pt x="70" y="11"/>
                    <a:pt x="71" y="8"/>
                    <a:pt x="73" y="6"/>
                  </a:cubicBezTo>
                  <a:cubicBezTo>
                    <a:pt x="75" y="4"/>
                    <a:pt x="78" y="3"/>
                    <a:pt x="81" y="3"/>
                  </a:cubicBezTo>
                  <a:cubicBezTo>
                    <a:pt x="81" y="3"/>
                    <a:pt x="81" y="3"/>
                    <a:pt x="81" y="3"/>
                  </a:cubicBezTo>
                  <a:cubicBezTo>
                    <a:pt x="82" y="3"/>
                    <a:pt x="83" y="3"/>
                    <a:pt x="84" y="3"/>
                  </a:cubicBezTo>
                  <a:cubicBezTo>
                    <a:pt x="85" y="3"/>
                    <a:pt x="85" y="3"/>
                    <a:pt x="86" y="3"/>
                  </a:cubicBezTo>
                  <a:cubicBezTo>
                    <a:pt x="87" y="3"/>
                    <a:pt x="87" y="3"/>
                    <a:pt x="87" y="3"/>
                  </a:cubicBezTo>
                  <a:cubicBezTo>
                    <a:pt x="88" y="3"/>
                    <a:pt x="88" y="3"/>
                    <a:pt x="88" y="4"/>
                  </a:cubicBezTo>
                  <a:cubicBezTo>
                    <a:pt x="89" y="4"/>
                    <a:pt x="89" y="6"/>
                    <a:pt x="90" y="8"/>
                  </a:cubicBezTo>
                  <a:cubicBezTo>
                    <a:pt x="90" y="8"/>
                    <a:pt x="90" y="8"/>
                    <a:pt x="91" y="8"/>
                  </a:cubicBezTo>
                  <a:cubicBezTo>
                    <a:pt x="90" y="8"/>
                    <a:pt x="90" y="8"/>
                    <a:pt x="90" y="8"/>
                  </a:cubicBezTo>
                  <a:cubicBezTo>
                    <a:pt x="90" y="8"/>
                    <a:pt x="89" y="8"/>
                    <a:pt x="89" y="9"/>
                  </a:cubicBezTo>
                  <a:cubicBezTo>
                    <a:pt x="89" y="13"/>
                    <a:pt x="87" y="16"/>
                    <a:pt x="85" y="19"/>
                  </a:cubicBezTo>
                  <a:cubicBezTo>
                    <a:pt x="85" y="19"/>
                    <a:pt x="85" y="19"/>
                    <a:pt x="85" y="20"/>
                  </a:cubicBezTo>
                  <a:cubicBezTo>
                    <a:pt x="84" y="20"/>
                    <a:pt x="84" y="20"/>
                    <a:pt x="84" y="20"/>
                  </a:cubicBezTo>
                  <a:cubicBezTo>
                    <a:pt x="84" y="20"/>
                    <a:pt x="84" y="20"/>
                    <a:pt x="84" y="21"/>
                  </a:cubicBezTo>
                  <a:cubicBezTo>
                    <a:pt x="83" y="22"/>
                    <a:pt x="81" y="24"/>
                    <a:pt x="80" y="24"/>
                  </a:cubicBezTo>
                  <a:cubicBezTo>
                    <a:pt x="79" y="24"/>
                    <a:pt x="79" y="24"/>
                    <a:pt x="78" y="24"/>
                  </a:cubicBezTo>
                  <a:cubicBezTo>
                    <a:pt x="77" y="24"/>
                    <a:pt x="76" y="24"/>
                    <a:pt x="75" y="24"/>
                  </a:cubicBezTo>
                  <a:cubicBezTo>
                    <a:pt x="75" y="24"/>
                    <a:pt x="75" y="24"/>
                    <a:pt x="75" y="24"/>
                  </a:cubicBezTo>
                  <a:cubicBezTo>
                    <a:pt x="75" y="22"/>
                    <a:pt x="74" y="19"/>
                    <a:pt x="72" y="17"/>
                  </a:cubicBezTo>
                  <a:cubicBezTo>
                    <a:pt x="72" y="17"/>
                    <a:pt x="71" y="17"/>
                    <a:pt x="71" y="17"/>
                  </a:cubicBezTo>
                  <a:cubicBezTo>
                    <a:pt x="71" y="17"/>
                    <a:pt x="71" y="17"/>
                    <a:pt x="71" y="17"/>
                  </a:cubicBezTo>
                  <a:cubicBezTo>
                    <a:pt x="70" y="17"/>
                    <a:pt x="70" y="17"/>
                    <a:pt x="70" y="17"/>
                  </a:cubicBezTo>
                  <a:cubicBezTo>
                    <a:pt x="68" y="19"/>
                    <a:pt x="68" y="21"/>
                    <a:pt x="67" y="23"/>
                  </a:cubicBezTo>
                  <a:cubicBezTo>
                    <a:pt x="67" y="23"/>
                    <a:pt x="67" y="23"/>
                    <a:pt x="67" y="23"/>
                  </a:cubicBezTo>
                  <a:cubicBezTo>
                    <a:pt x="67" y="22"/>
                    <a:pt x="67" y="20"/>
                    <a:pt x="66" y="19"/>
                  </a:cubicBezTo>
                  <a:cubicBezTo>
                    <a:pt x="67" y="18"/>
                    <a:pt x="67" y="17"/>
                    <a:pt x="67" y="16"/>
                  </a:cubicBezTo>
                  <a:cubicBezTo>
                    <a:pt x="67" y="16"/>
                    <a:pt x="67" y="16"/>
                    <a:pt x="67" y="16"/>
                  </a:cubicBezTo>
                  <a:cubicBezTo>
                    <a:pt x="67" y="17"/>
                    <a:pt x="68" y="17"/>
                    <a:pt x="69" y="17"/>
                  </a:cubicBezTo>
                  <a:cubicBezTo>
                    <a:pt x="69" y="16"/>
                    <a:pt x="70" y="16"/>
                    <a:pt x="70" y="15"/>
                  </a:cubicBezTo>
                  <a:cubicBezTo>
                    <a:pt x="70" y="15"/>
                    <a:pt x="70" y="14"/>
                    <a:pt x="70" y="14"/>
                  </a:cubicBezTo>
                  <a:close/>
                  <a:moveTo>
                    <a:pt x="69" y="23"/>
                  </a:moveTo>
                  <a:cubicBezTo>
                    <a:pt x="69" y="22"/>
                    <a:pt x="69" y="21"/>
                    <a:pt x="70" y="20"/>
                  </a:cubicBezTo>
                  <a:cubicBezTo>
                    <a:pt x="71" y="20"/>
                    <a:pt x="71" y="21"/>
                    <a:pt x="72" y="22"/>
                  </a:cubicBezTo>
                  <a:cubicBezTo>
                    <a:pt x="71" y="23"/>
                    <a:pt x="71" y="23"/>
                    <a:pt x="71" y="24"/>
                  </a:cubicBezTo>
                  <a:cubicBezTo>
                    <a:pt x="70" y="24"/>
                    <a:pt x="69" y="24"/>
                    <a:pt x="69" y="23"/>
                  </a:cubicBezTo>
                  <a:close/>
                  <a:moveTo>
                    <a:pt x="65" y="16"/>
                  </a:moveTo>
                  <a:cubicBezTo>
                    <a:pt x="65" y="16"/>
                    <a:pt x="65" y="16"/>
                    <a:pt x="65" y="17"/>
                  </a:cubicBezTo>
                  <a:cubicBezTo>
                    <a:pt x="64" y="15"/>
                    <a:pt x="63" y="14"/>
                    <a:pt x="61" y="13"/>
                  </a:cubicBezTo>
                  <a:cubicBezTo>
                    <a:pt x="63" y="13"/>
                    <a:pt x="64" y="14"/>
                    <a:pt x="65" y="15"/>
                  </a:cubicBezTo>
                  <a:cubicBezTo>
                    <a:pt x="65" y="15"/>
                    <a:pt x="65" y="15"/>
                    <a:pt x="65" y="15"/>
                  </a:cubicBezTo>
                  <a:cubicBezTo>
                    <a:pt x="65" y="15"/>
                    <a:pt x="65" y="16"/>
                    <a:pt x="65" y="16"/>
                  </a:cubicBezTo>
                  <a:close/>
                  <a:moveTo>
                    <a:pt x="24" y="55"/>
                  </a:moveTo>
                  <a:cubicBezTo>
                    <a:pt x="24" y="56"/>
                    <a:pt x="24" y="57"/>
                    <a:pt x="24" y="57"/>
                  </a:cubicBezTo>
                  <a:cubicBezTo>
                    <a:pt x="24" y="57"/>
                    <a:pt x="24" y="57"/>
                    <a:pt x="23" y="57"/>
                  </a:cubicBezTo>
                  <a:cubicBezTo>
                    <a:pt x="23" y="56"/>
                    <a:pt x="23" y="56"/>
                    <a:pt x="23" y="56"/>
                  </a:cubicBezTo>
                  <a:cubicBezTo>
                    <a:pt x="23" y="56"/>
                    <a:pt x="23" y="55"/>
                    <a:pt x="22" y="55"/>
                  </a:cubicBezTo>
                  <a:cubicBezTo>
                    <a:pt x="23" y="55"/>
                    <a:pt x="24" y="55"/>
                    <a:pt x="24" y="55"/>
                  </a:cubicBezTo>
                  <a:close/>
                  <a:moveTo>
                    <a:pt x="39" y="50"/>
                  </a:moveTo>
                  <a:cubicBezTo>
                    <a:pt x="38" y="51"/>
                    <a:pt x="38" y="53"/>
                    <a:pt x="38" y="54"/>
                  </a:cubicBezTo>
                  <a:cubicBezTo>
                    <a:pt x="37" y="56"/>
                    <a:pt x="36" y="57"/>
                    <a:pt x="35" y="58"/>
                  </a:cubicBezTo>
                  <a:cubicBezTo>
                    <a:pt x="35" y="56"/>
                    <a:pt x="36" y="54"/>
                    <a:pt x="36" y="52"/>
                  </a:cubicBezTo>
                  <a:cubicBezTo>
                    <a:pt x="37" y="52"/>
                    <a:pt x="38" y="51"/>
                    <a:pt x="39" y="50"/>
                  </a:cubicBezTo>
                  <a:close/>
                  <a:moveTo>
                    <a:pt x="54" y="54"/>
                  </a:moveTo>
                  <a:cubicBezTo>
                    <a:pt x="53" y="55"/>
                    <a:pt x="53" y="56"/>
                    <a:pt x="52" y="57"/>
                  </a:cubicBezTo>
                  <a:cubicBezTo>
                    <a:pt x="52" y="58"/>
                    <a:pt x="51" y="58"/>
                    <a:pt x="51" y="58"/>
                  </a:cubicBezTo>
                  <a:cubicBezTo>
                    <a:pt x="50" y="58"/>
                    <a:pt x="50" y="58"/>
                    <a:pt x="49" y="58"/>
                  </a:cubicBezTo>
                  <a:cubicBezTo>
                    <a:pt x="49" y="58"/>
                    <a:pt x="49" y="58"/>
                    <a:pt x="49" y="58"/>
                  </a:cubicBezTo>
                  <a:cubicBezTo>
                    <a:pt x="49" y="57"/>
                    <a:pt x="49" y="56"/>
                    <a:pt x="49" y="55"/>
                  </a:cubicBezTo>
                  <a:cubicBezTo>
                    <a:pt x="51" y="55"/>
                    <a:pt x="52" y="55"/>
                    <a:pt x="54" y="54"/>
                  </a:cubicBezTo>
                  <a:close/>
                  <a:moveTo>
                    <a:pt x="56" y="51"/>
                  </a:moveTo>
                  <a:cubicBezTo>
                    <a:pt x="58" y="51"/>
                    <a:pt x="59" y="51"/>
                    <a:pt x="60" y="51"/>
                  </a:cubicBezTo>
                  <a:cubicBezTo>
                    <a:pt x="59" y="52"/>
                    <a:pt x="59" y="54"/>
                    <a:pt x="58" y="55"/>
                  </a:cubicBezTo>
                  <a:cubicBezTo>
                    <a:pt x="58" y="55"/>
                    <a:pt x="58" y="55"/>
                    <a:pt x="58" y="55"/>
                  </a:cubicBezTo>
                  <a:cubicBezTo>
                    <a:pt x="58" y="54"/>
                    <a:pt x="58" y="54"/>
                    <a:pt x="58" y="53"/>
                  </a:cubicBezTo>
                  <a:cubicBezTo>
                    <a:pt x="58" y="53"/>
                    <a:pt x="58" y="53"/>
                    <a:pt x="58" y="53"/>
                  </a:cubicBezTo>
                  <a:cubicBezTo>
                    <a:pt x="58" y="53"/>
                    <a:pt x="58" y="52"/>
                    <a:pt x="57" y="52"/>
                  </a:cubicBezTo>
                  <a:cubicBezTo>
                    <a:pt x="56" y="52"/>
                    <a:pt x="56" y="52"/>
                    <a:pt x="55" y="53"/>
                  </a:cubicBezTo>
                  <a:cubicBezTo>
                    <a:pt x="55" y="52"/>
                    <a:pt x="55" y="52"/>
                    <a:pt x="55" y="52"/>
                  </a:cubicBezTo>
                  <a:cubicBezTo>
                    <a:pt x="56" y="52"/>
                    <a:pt x="56" y="51"/>
                    <a:pt x="56" y="51"/>
                  </a:cubicBezTo>
                  <a:close/>
                  <a:moveTo>
                    <a:pt x="67" y="54"/>
                  </a:moveTo>
                  <a:cubicBezTo>
                    <a:pt x="66" y="55"/>
                    <a:pt x="65" y="56"/>
                    <a:pt x="64" y="56"/>
                  </a:cubicBezTo>
                  <a:cubicBezTo>
                    <a:pt x="65" y="54"/>
                    <a:pt x="66" y="52"/>
                    <a:pt x="66" y="50"/>
                  </a:cubicBezTo>
                  <a:cubicBezTo>
                    <a:pt x="67" y="50"/>
                    <a:pt x="68" y="50"/>
                    <a:pt x="69" y="49"/>
                  </a:cubicBezTo>
                  <a:cubicBezTo>
                    <a:pt x="68" y="51"/>
                    <a:pt x="68" y="52"/>
                    <a:pt x="67" y="54"/>
                  </a:cubicBezTo>
                  <a:close/>
                  <a:moveTo>
                    <a:pt x="62" y="57"/>
                  </a:moveTo>
                  <a:cubicBezTo>
                    <a:pt x="62" y="57"/>
                    <a:pt x="62" y="57"/>
                    <a:pt x="61" y="57"/>
                  </a:cubicBezTo>
                  <a:cubicBezTo>
                    <a:pt x="61" y="57"/>
                    <a:pt x="60" y="57"/>
                    <a:pt x="60" y="57"/>
                  </a:cubicBezTo>
                  <a:cubicBezTo>
                    <a:pt x="60" y="55"/>
                    <a:pt x="61" y="53"/>
                    <a:pt x="61" y="51"/>
                  </a:cubicBezTo>
                  <a:cubicBezTo>
                    <a:pt x="61" y="51"/>
                    <a:pt x="61" y="51"/>
                    <a:pt x="62" y="51"/>
                  </a:cubicBezTo>
                  <a:cubicBezTo>
                    <a:pt x="62" y="51"/>
                    <a:pt x="63" y="51"/>
                    <a:pt x="64" y="51"/>
                  </a:cubicBezTo>
                  <a:cubicBezTo>
                    <a:pt x="64" y="53"/>
                    <a:pt x="63" y="55"/>
                    <a:pt x="62" y="57"/>
                  </a:cubicBezTo>
                  <a:close/>
                  <a:moveTo>
                    <a:pt x="47" y="58"/>
                  </a:moveTo>
                  <a:cubicBezTo>
                    <a:pt x="46" y="58"/>
                    <a:pt x="45" y="57"/>
                    <a:pt x="44" y="57"/>
                  </a:cubicBezTo>
                  <a:cubicBezTo>
                    <a:pt x="44" y="56"/>
                    <a:pt x="44" y="55"/>
                    <a:pt x="45" y="55"/>
                  </a:cubicBezTo>
                  <a:cubicBezTo>
                    <a:pt x="45" y="55"/>
                    <a:pt x="46" y="55"/>
                    <a:pt x="47" y="55"/>
                  </a:cubicBezTo>
                  <a:cubicBezTo>
                    <a:pt x="47" y="55"/>
                    <a:pt x="48" y="55"/>
                    <a:pt x="48" y="55"/>
                  </a:cubicBezTo>
                  <a:cubicBezTo>
                    <a:pt x="47" y="56"/>
                    <a:pt x="47" y="57"/>
                    <a:pt x="47" y="58"/>
                  </a:cubicBezTo>
                  <a:close/>
                  <a:moveTo>
                    <a:pt x="43" y="54"/>
                  </a:moveTo>
                  <a:cubicBezTo>
                    <a:pt x="43" y="55"/>
                    <a:pt x="43" y="55"/>
                    <a:pt x="43" y="56"/>
                  </a:cubicBezTo>
                  <a:cubicBezTo>
                    <a:pt x="42" y="55"/>
                    <a:pt x="42" y="54"/>
                    <a:pt x="41" y="54"/>
                  </a:cubicBezTo>
                  <a:cubicBezTo>
                    <a:pt x="41" y="53"/>
                    <a:pt x="41" y="53"/>
                    <a:pt x="40" y="53"/>
                  </a:cubicBezTo>
                  <a:cubicBezTo>
                    <a:pt x="40" y="52"/>
                    <a:pt x="40" y="51"/>
                    <a:pt x="40" y="50"/>
                  </a:cubicBezTo>
                  <a:cubicBezTo>
                    <a:pt x="41" y="52"/>
                    <a:pt x="42" y="53"/>
                    <a:pt x="43" y="54"/>
                  </a:cubicBezTo>
                  <a:close/>
                  <a:moveTo>
                    <a:pt x="33" y="59"/>
                  </a:moveTo>
                  <a:cubicBezTo>
                    <a:pt x="33" y="59"/>
                    <a:pt x="32" y="59"/>
                    <a:pt x="31" y="59"/>
                  </a:cubicBezTo>
                  <a:cubicBezTo>
                    <a:pt x="31" y="58"/>
                    <a:pt x="31" y="56"/>
                    <a:pt x="32" y="55"/>
                  </a:cubicBezTo>
                  <a:cubicBezTo>
                    <a:pt x="32" y="55"/>
                    <a:pt x="33" y="54"/>
                    <a:pt x="34" y="54"/>
                  </a:cubicBezTo>
                  <a:cubicBezTo>
                    <a:pt x="34" y="55"/>
                    <a:pt x="34" y="57"/>
                    <a:pt x="33" y="59"/>
                  </a:cubicBezTo>
                  <a:close/>
                  <a:moveTo>
                    <a:pt x="29" y="59"/>
                  </a:moveTo>
                  <a:cubicBezTo>
                    <a:pt x="29" y="59"/>
                    <a:pt x="29" y="59"/>
                    <a:pt x="29" y="59"/>
                  </a:cubicBezTo>
                  <a:cubicBezTo>
                    <a:pt x="28" y="59"/>
                    <a:pt x="27" y="59"/>
                    <a:pt x="26" y="58"/>
                  </a:cubicBezTo>
                  <a:cubicBezTo>
                    <a:pt x="26" y="58"/>
                    <a:pt x="26" y="57"/>
                    <a:pt x="26" y="56"/>
                  </a:cubicBezTo>
                  <a:cubicBezTo>
                    <a:pt x="26" y="56"/>
                    <a:pt x="27" y="56"/>
                    <a:pt x="27" y="56"/>
                  </a:cubicBezTo>
                  <a:cubicBezTo>
                    <a:pt x="28" y="56"/>
                    <a:pt x="28" y="56"/>
                    <a:pt x="29" y="56"/>
                  </a:cubicBezTo>
                  <a:cubicBezTo>
                    <a:pt x="29" y="56"/>
                    <a:pt x="30" y="56"/>
                    <a:pt x="30" y="56"/>
                  </a:cubicBezTo>
                  <a:cubicBezTo>
                    <a:pt x="30" y="57"/>
                    <a:pt x="30" y="58"/>
                    <a:pt x="29" y="59"/>
                  </a:cubicBezTo>
                  <a:close/>
                  <a:moveTo>
                    <a:pt x="35" y="108"/>
                  </a:moveTo>
                  <a:cubicBezTo>
                    <a:pt x="35" y="109"/>
                    <a:pt x="35" y="109"/>
                    <a:pt x="35" y="109"/>
                  </a:cubicBezTo>
                  <a:cubicBezTo>
                    <a:pt x="35" y="109"/>
                    <a:pt x="35" y="109"/>
                    <a:pt x="34" y="109"/>
                  </a:cubicBezTo>
                  <a:cubicBezTo>
                    <a:pt x="35" y="109"/>
                    <a:pt x="35" y="108"/>
                    <a:pt x="35" y="108"/>
                  </a:cubicBezTo>
                  <a:close/>
                  <a:moveTo>
                    <a:pt x="29" y="109"/>
                  </a:moveTo>
                  <a:cubicBezTo>
                    <a:pt x="30" y="109"/>
                    <a:pt x="30" y="108"/>
                    <a:pt x="31" y="107"/>
                  </a:cubicBezTo>
                  <a:cubicBezTo>
                    <a:pt x="31" y="108"/>
                    <a:pt x="31" y="108"/>
                    <a:pt x="31" y="108"/>
                  </a:cubicBezTo>
                  <a:cubicBezTo>
                    <a:pt x="31" y="108"/>
                    <a:pt x="31" y="109"/>
                    <a:pt x="31" y="109"/>
                  </a:cubicBezTo>
                  <a:cubicBezTo>
                    <a:pt x="30" y="109"/>
                    <a:pt x="30" y="109"/>
                    <a:pt x="29" y="109"/>
                  </a:cubicBezTo>
                  <a:close/>
                  <a:moveTo>
                    <a:pt x="27" y="109"/>
                  </a:moveTo>
                  <a:cubicBezTo>
                    <a:pt x="27" y="109"/>
                    <a:pt x="27" y="109"/>
                    <a:pt x="27" y="108"/>
                  </a:cubicBezTo>
                  <a:cubicBezTo>
                    <a:pt x="27" y="108"/>
                    <a:pt x="26" y="108"/>
                    <a:pt x="26" y="107"/>
                  </a:cubicBezTo>
                  <a:cubicBezTo>
                    <a:pt x="26" y="107"/>
                    <a:pt x="25" y="107"/>
                    <a:pt x="25" y="107"/>
                  </a:cubicBezTo>
                  <a:cubicBezTo>
                    <a:pt x="26" y="107"/>
                    <a:pt x="27" y="106"/>
                    <a:pt x="28" y="105"/>
                  </a:cubicBezTo>
                  <a:cubicBezTo>
                    <a:pt x="28" y="105"/>
                    <a:pt x="28" y="106"/>
                    <a:pt x="28" y="106"/>
                  </a:cubicBezTo>
                  <a:cubicBezTo>
                    <a:pt x="28" y="107"/>
                    <a:pt x="28" y="108"/>
                    <a:pt x="27" y="109"/>
                  </a:cubicBezTo>
                  <a:cubicBezTo>
                    <a:pt x="27" y="109"/>
                    <a:pt x="27" y="109"/>
                    <a:pt x="27" y="109"/>
                  </a:cubicBezTo>
                  <a:close/>
                  <a:moveTo>
                    <a:pt x="17" y="108"/>
                  </a:moveTo>
                  <a:cubicBezTo>
                    <a:pt x="17" y="107"/>
                    <a:pt x="17" y="106"/>
                    <a:pt x="16" y="105"/>
                  </a:cubicBezTo>
                  <a:cubicBezTo>
                    <a:pt x="17" y="104"/>
                    <a:pt x="17" y="104"/>
                    <a:pt x="18" y="103"/>
                  </a:cubicBezTo>
                  <a:cubicBezTo>
                    <a:pt x="18" y="102"/>
                    <a:pt x="18" y="102"/>
                    <a:pt x="18" y="102"/>
                  </a:cubicBezTo>
                  <a:cubicBezTo>
                    <a:pt x="17" y="102"/>
                    <a:pt x="17" y="102"/>
                    <a:pt x="17" y="102"/>
                  </a:cubicBezTo>
                  <a:cubicBezTo>
                    <a:pt x="18" y="100"/>
                    <a:pt x="19" y="99"/>
                    <a:pt x="20" y="97"/>
                  </a:cubicBezTo>
                  <a:cubicBezTo>
                    <a:pt x="20" y="98"/>
                    <a:pt x="21" y="99"/>
                    <a:pt x="21" y="100"/>
                  </a:cubicBezTo>
                  <a:cubicBezTo>
                    <a:pt x="20" y="102"/>
                    <a:pt x="18" y="105"/>
                    <a:pt x="18" y="108"/>
                  </a:cubicBezTo>
                  <a:cubicBezTo>
                    <a:pt x="17" y="108"/>
                    <a:pt x="17" y="108"/>
                    <a:pt x="17" y="108"/>
                  </a:cubicBezTo>
                  <a:close/>
                  <a:moveTo>
                    <a:pt x="15" y="101"/>
                  </a:moveTo>
                  <a:cubicBezTo>
                    <a:pt x="14" y="101"/>
                    <a:pt x="14" y="101"/>
                    <a:pt x="14" y="100"/>
                  </a:cubicBezTo>
                  <a:cubicBezTo>
                    <a:pt x="14" y="100"/>
                    <a:pt x="13" y="100"/>
                    <a:pt x="13" y="100"/>
                  </a:cubicBezTo>
                  <a:cubicBezTo>
                    <a:pt x="14" y="98"/>
                    <a:pt x="15" y="96"/>
                    <a:pt x="17" y="93"/>
                  </a:cubicBezTo>
                  <a:cubicBezTo>
                    <a:pt x="17" y="94"/>
                    <a:pt x="18" y="95"/>
                    <a:pt x="19" y="96"/>
                  </a:cubicBezTo>
                  <a:cubicBezTo>
                    <a:pt x="18" y="98"/>
                    <a:pt x="16" y="100"/>
                    <a:pt x="15" y="102"/>
                  </a:cubicBezTo>
                  <a:cubicBezTo>
                    <a:pt x="15" y="102"/>
                    <a:pt x="15" y="102"/>
                    <a:pt x="15" y="101"/>
                  </a:cubicBezTo>
                  <a:close/>
                  <a:moveTo>
                    <a:pt x="22" y="103"/>
                  </a:moveTo>
                  <a:cubicBezTo>
                    <a:pt x="22" y="103"/>
                    <a:pt x="22" y="103"/>
                    <a:pt x="22" y="103"/>
                  </a:cubicBezTo>
                  <a:cubicBezTo>
                    <a:pt x="21" y="104"/>
                    <a:pt x="21" y="105"/>
                    <a:pt x="20" y="106"/>
                  </a:cubicBezTo>
                  <a:cubicBezTo>
                    <a:pt x="20" y="104"/>
                    <a:pt x="21" y="103"/>
                    <a:pt x="22" y="102"/>
                  </a:cubicBezTo>
                  <a:cubicBezTo>
                    <a:pt x="22" y="102"/>
                    <a:pt x="22" y="103"/>
                    <a:pt x="22" y="103"/>
                  </a:cubicBezTo>
                  <a:close/>
                  <a:moveTo>
                    <a:pt x="22" y="105"/>
                  </a:moveTo>
                  <a:cubicBezTo>
                    <a:pt x="22" y="106"/>
                    <a:pt x="22" y="107"/>
                    <a:pt x="22" y="108"/>
                  </a:cubicBezTo>
                  <a:cubicBezTo>
                    <a:pt x="21" y="108"/>
                    <a:pt x="21" y="108"/>
                    <a:pt x="20" y="108"/>
                  </a:cubicBezTo>
                  <a:cubicBezTo>
                    <a:pt x="21" y="107"/>
                    <a:pt x="21" y="106"/>
                    <a:pt x="22" y="105"/>
                  </a:cubicBezTo>
                  <a:close/>
                  <a:moveTo>
                    <a:pt x="33" y="108"/>
                  </a:moveTo>
                  <a:cubicBezTo>
                    <a:pt x="33" y="108"/>
                    <a:pt x="33" y="108"/>
                    <a:pt x="33" y="108"/>
                  </a:cubicBezTo>
                  <a:cubicBezTo>
                    <a:pt x="33" y="108"/>
                    <a:pt x="33" y="107"/>
                    <a:pt x="34" y="107"/>
                  </a:cubicBezTo>
                  <a:cubicBezTo>
                    <a:pt x="33" y="108"/>
                    <a:pt x="33" y="108"/>
                    <a:pt x="33" y="108"/>
                  </a:cubicBezTo>
                  <a:close/>
                  <a:moveTo>
                    <a:pt x="29" y="107"/>
                  </a:moveTo>
                  <a:cubicBezTo>
                    <a:pt x="29" y="106"/>
                    <a:pt x="29" y="106"/>
                    <a:pt x="29" y="106"/>
                  </a:cubicBezTo>
                  <a:cubicBezTo>
                    <a:pt x="29" y="106"/>
                    <a:pt x="29" y="106"/>
                    <a:pt x="29" y="107"/>
                  </a:cubicBezTo>
                  <a:close/>
                  <a:moveTo>
                    <a:pt x="23" y="107"/>
                  </a:moveTo>
                  <a:cubicBezTo>
                    <a:pt x="24" y="106"/>
                    <a:pt x="24" y="106"/>
                    <a:pt x="24" y="106"/>
                  </a:cubicBezTo>
                  <a:cubicBezTo>
                    <a:pt x="24" y="106"/>
                    <a:pt x="24" y="105"/>
                    <a:pt x="24" y="105"/>
                  </a:cubicBezTo>
                  <a:cubicBezTo>
                    <a:pt x="25" y="105"/>
                    <a:pt x="26" y="104"/>
                    <a:pt x="26" y="104"/>
                  </a:cubicBezTo>
                  <a:cubicBezTo>
                    <a:pt x="25" y="105"/>
                    <a:pt x="24" y="106"/>
                    <a:pt x="23" y="107"/>
                  </a:cubicBezTo>
                  <a:close/>
                  <a:moveTo>
                    <a:pt x="22" y="94"/>
                  </a:moveTo>
                  <a:cubicBezTo>
                    <a:pt x="20" y="92"/>
                    <a:pt x="17" y="90"/>
                    <a:pt x="14" y="90"/>
                  </a:cubicBezTo>
                  <a:cubicBezTo>
                    <a:pt x="14" y="90"/>
                    <a:pt x="13" y="90"/>
                    <a:pt x="13" y="90"/>
                  </a:cubicBezTo>
                  <a:cubicBezTo>
                    <a:pt x="13" y="90"/>
                    <a:pt x="13" y="89"/>
                    <a:pt x="13" y="89"/>
                  </a:cubicBezTo>
                  <a:cubicBezTo>
                    <a:pt x="13" y="89"/>
                    <a:pt x="13" y="89"/>
                    <a:pt x="13" y="89"/>
                  </a:cubicBezTo>
                  <a:cubicBezTo>
                    <a:pt x="14" y="89"/>
                    <a:pt x="16" y="89"/>
                    <a:pt x="17" y="89"/>
                  </a:cubicBezTo>
                  <a:cubicBezTo>
                    <a:pt x="20" y="89"/>
                    <a:pt x="22" y="88"/>
                    <a:pt x="24" y="87"/>
                  </a:cubicBezTo>
                  <a:cubicBezTo>
                    <a:pt x="24" y="89"/>
                    <a:pt x="23" y="92"/>
                    <a:pt x="22" y="95"/>
                  </a:cubicBezTo>
                  <a:cubicBezTo>
                    <a:pt x="22" y="95"/>
                    <a:pt x="22" y="94"/>
                    <a:pt x="22" y="94"/>
                  </a:cubicBezTo>
                  <a:close/>
                  <a:moveTo>
                    <a:pt x="10" y="96"/>
                  </a:moveTo>
                  <a:cubicBezTo>
                    <a:pt x="10" y="95"/>
                    <a:pt x="11" y="95"/>
                    <a:pt x="11" y="94"/>
                  </a:cubicBezTo>
                  <a:cubicBezTo>
                    <a:pt x="12" y="93"/>
                    <a:pt x="13" y="93"/>
                    <a:pt x="14" y="93"/>
                  </a:cubicBezTo>
                  <a:cubicBezTo>
                    <a:pt x="15" y="93"/>
                    <a:pt x="15" y="93"/>
                    <a:pt x="15" y="93"/>
                  </a:cubicBezTo>
                  <a:cubicBezTo>
                    <a:pt x="14" y="95"/>
                    <a:pt x="13" y="98"/>
                    <a:pt x="11" y="100"/>
                  </a:cubicBezTo>
                  <a:cubicBezTo>
                    <a:pt x="11" y="100"/>
                    <a:pt x="10" y="100"/>
                    <a:pt x="10" y="100"/>
                  </a:cubicBezTo>
                  <a:cubicBezTo>
                    <a:pt x="9" y="100"/>
                    <a:pt x="8" y="101"/>
                    <a:pt x="7" y="101"/>
                  </a:cubicBezTo>
                  <a:cubicBezTo>
                    <a:pt x="8" y="99"/>
                    <a:pt x="9" y="98"/>
                    <a:pt x="10" y="96"/>
                  </a:cubicBezTo>
                  <a:close/>
                  <a:moveTo>
                    <a:pt x="5" y="105"/>
                  </a:moveTo>
                  <a:cubicBezTo>
                    <a:pt x="7" y="103"/>
                    <a:pt x="8" y="102"/>
                    <a:pt x="10" y="102"/>
                  </a:cubicBezTo>
                  <a:cubicBezTo>
                    <a:pt x="10" y="102"/>
                    <a:pt x="10" y="102"/>
                    <a:pt x="10" y="102"/>
                  </a:cubicBezTo>
                  <a:cubicBezTo>
                    <a:pt x="11" y="103"/>
                    <a:pt x="11" y="103"/>
                    <a:pt x="11" y="103"/>
                  </a:cubicBezTo>
                  <a:cubicBezTo>
                    <a:pt x="11" y="103"/>
                    <a:pt x="12" y="102"/>
                    <a:pt x="13" y="102"/>
                  </a:cubicBezTo>
                  <a:cubicBezTo>
                    <a:pt x="13" y="102"/>
                    <a:pt x="13" y="102"/>
                    <a:pt x="13" y="102"/>
                  </a:cubicBezTo>
                  <a:cubicBezTo>
                    <a:pt x="14" y="103"/>
                    <a:pt x="14" y="103"/>
                    <a:pt x="14" y="104"/>
                  </a:cubicBezTo>
                  <a:cubicBezTo>
                    <a:pt x="14" y="104"/>
                    <a:pt x="14" y="105"/>
                    <a:pt x="14" y="105"/>
                  </a:cubicBezTo>
                  <a:cubicBezTo>
                    <a:pt x="14" y="106"/>
                    <a:pt x="14" y="106"/>
                    <a:pt x="14" y="106"/>
                  </a:cubicBezTo>
                  <a:cubicBezTo>
                    <a:pt x="15" y="106"/>
                    <a:pt x="15" y="106"/>
                    <a:pt x="15" y="106"/>
                  </a:cubicBezTo>
                  <a:cubicBezTo>
                    <a:pt x="15" y="106"/>
                    <a:pt x="15" y="106"/>
                    <a:pt x="15" y="106"/>
                  </a:cubicBezTo>
                  <a:cubicBezTo>
                    <a:pt x="15" y="107"/>
                    <a:pt x="16" y="108"/>
                    <a:pt x="16" y="109"/>
                  </a:cubicBezTo>
                  <a:cubicBezTo>
                    <a:pt x="16" y="109"/>
                    <a:pt x="16" y="109"/>
                    <a:pt x="16" y="109"/>
                  </a:cubicBezTo>
                  <a:cubicBezTo>
                    <a:pt x="16" y="109"/>
                    <a:pt x="16" y="109"/>
                    <a:pt x="16" y="109"/>
                  </a:cubicBezTo>
                  <a:cubicBezTo>
                    <a:pt x="16" y="110"/>
                    <a:pt x="16" y="110"/>
                    <a:pt x="16" y="110"/>
                  </a:cubicBezTo>
                  <a:cubicBezTo>
                    <a:pt x="18" y="109"/>
                    <a:pt x="20" y="109"/>
                    <a:pt x="22" y="109"/>
                  </a:cubicBezTo>
                  <a:cubicBezTo>
                    <a:pt x="22" y="110"/>
                    <a:pt x="22" y="110"/>
                    <a:pt x="22" y="110"/>
                  </a:cubicBezTo>
                  <a:cubicBezTo>
                    <a:pt x="23" y="109"/>
                    <a:pt x="23" y="109"/>
                    <a:pt x="23" y="109"/>
                  </a:cubicBezTo>
                  <a:cubicBezTo>
                    <a:pt x="23" y="109"/>
                    <a:pt x="23" y="109"/>
                    <a:pt x="23" y="109"/>
                  </a:cubicBezTo>
                  <a:cubicBezTo>
                    <a:pt x="24" y="109"/>
                    <a:pt x="24" y="109"/>
                    <a:pt x="25" y="109"/>
                  </a:cubicBezTo>
                  <a:cubicBezTo>
                    <a:pt x="25" y="109"/>
                    <a:pt x="25" y="109"/>
                    <a:pt x="25" y="109"/>
                  </a:cubicBezTo>
                  <a:cubicBezTo>
                    <a:pt x="25" y="109"/>
                    <a:pt x="25" y="109"/>
                    <a:pt x="25" y="109"/>
                  </a:cubicBezTo>
                  <a:cubicBezTo>
                    <a:pt x="26" y="109"/>
                    <a:pt x="26" y="109"/>
                    <a:pt x="26" y="109"/>
                  </a:cubicBezTo>
                  <a:cubicBezTo>
                    <a:pt x="26" y="110"/>
                    <a:pt x="26" y="110"/>
                    <a:pt x="26" y="110"/>
                  </a:cubicBezTo>
                  <a:cubicBezTo>
                    <a:pt x="26" y="111"/>
                    <a:pt x="27" y="111"/>
                    <a:pt x="28" y="111"/>
                  </a:cubicBezTo>
                  <a:cubicBezTo>
                    <a:pt x="28" y="111"/>
                    <a:pt x="28" y="111"/>
                    <a:pt x="28" y="111"/>
                  </a:cubicBezTo>
                  <a:cubicBezTo>
                    <a:pt x="29" y="111"/>
                    <a:pt x="30" y="111"/>
                    <a:pt x="31" y="111"/>
                  </a:cubicBezTo>
                  <a:cubicBezTo>
                    <a:pt x="31" y="111"/>
                    <a:pt x="32" y="111"/>
                    <a:pt x="32" y="111"/>
                  </a:cubicBezTo>
                  <a:cubicBezTo>
                    <a:pt x="32" y="111"/>
                    <a:pt x="32" y="111"/>
                    <a:pt x="32" y="110"/>
                  </a:cubicBezTo>
                  <a:cubicBezTo>
                    <a:pt x="33" y="110"/>
                    <a:pt x="33" y="110"/>
                    <a:pt x="34" y="110"/>
                  </a:cubicBezTo>
                  <a:cubicBezTo>
                    <a:pt x="34" y="110"/>
                    <a:pt x="34" y="111"/>
                    <a:pt x="35" y="111"/>
                  </a:cubicBezTo>
                  <a:cubicBezTo>
                    <a:pt x="34" y="111"/>
                    <a:pt x="35" y="111"/>
                    <a:pt x="34" y="112"/>
                  </a:cubicBezTo>
                  <a:cubicBezTo>
                    <a:pt x="35" y="113"/>
                    <a:pt x="35" y="113"/>
                    <a:pt x="35" y="113"/>
                  </a:cubicBezTo>
                  <a:cubicBezTo>
                    <a:pt x="36" y="113"/>
                    <a:pt x="36" y="113"/>
                    <a:pt x="36" y="113"/>
                  </a:cubicBezTo>
                  <a:cubicBezTo>
                    <a:pt x="36" y="112"/>
                    <a:pt x="36" y="112"/>
                    <a:pt x="36" y="112"/>
                  </a:cubicBezTo>
                  <a:cubicBezTo>
                    <a:pt x="36" y="113"/>
                    <a:pt x="37" y="113"/>
                    <a:pt x="37" y="114"/>
                  </a:cubicBezTo>
                  <a:cubicBezTo>
                    <a:pt x="38" y="114"/>
                    <a:pt x="38" y="114"/>
                    <a:pt x="38" y="114"/>
                  </a:cubicBezTo>
                  <a:cubicBezTo>
                    <a:pt x="39" y="114"/>
                    <a:pt x="40" y="114"/>
                    <a:pt x="41" y="113"/>
                  </a:cubicBezTo>
                  <a:cubicBezTo>
                    <a:pt x="40" y="112"/>
                    <a:pt x="40" y="112"/>
                    <a:pt x="40" y="112"/>
                  </a:cubicBezTo>
                  <a:cubicBezTo>
                    <a:pt x="39" y="112"/>
                    <a:pt x="39" y="112"/>
                    <a:pt x="39" y="112"/>
                  </a:cubicBezTo>
                  <a:cubicBezTo>
                    <a:pt x="39" y="112"/>
                    <a:pt x="39" y="112"/>
                    <a:pt x="38" y="112"/>
                  </a:cubicBezTo>
                  <a:cubicBezTo>
                    <a:pt x="38" y="112"/>
                    <a:pt x="37" y="111"/>
                    <a:pt x="37" y="111"/>
                  </a:cubicBezTo>
                  <a:cubicBezTo>
                    <a:pt x="36" y="110"/>
                    <a:pt x="36" y="110"/>
                    <a:pt x="36" y="110"/>
                  </a:cubicBezTo>
                  <a:cubicBezTo>
                    <a:pt x="36" y="110"/>
                    <a:pt x="36" y="109"/>
                    <a:pt x="36" y="108"/>
                  </a:cubicBezTo>
                  <a:cubicBezTo>
                    <a:pt x="36" y="108"/>
                    <a:pt x="36" y="107"/>
                    <a:pt x="36" y="107"/>
                  </a:cubicBezTo>
                  <a:cubicBezTo>
                    <a:pt x="36" y="106"/>
                    <a:pt x="36" y="106"/>
                    <a:pt x="36" y="106"/>
                  </a:cubicBezTo>
                  <a:cubicBezTo>
                    <a:pt x="35" y="106"/>
                    <a:pt x="35" y="106"/>
                    <a:pt x="35" y="106"/>
                  </a:cubicBezTo>
                  <a:cubicBezTo>
                    <a:pt x="35" y="106"/>
                    <a:pt x="34" y="107"/>
                    <a:pt x="34" y="107"/>
                  </a:cubicBezTo>
                  <a:cubicBezTo>
                    <a:pt x="34" y="107"/>
                    <a:pt x="35" y="106"/>
                    <a:pt x="35" y="105"/>
                  </a:cubicBezTo>
                  <a:cubicBezTo>
                    <a:pt x="35" y="104"/>
                    <a:pt x="34" y="104"/>
                    <a:pt x="33" y="104"/>
                  </a:cubicBezTo>
                  <a:cubicBezTo>
                    <a:pt x="33" y="104"/>
                    <a:pt x="32" y="104"/>
                    <a:pt x="32" y="105"/>
                  </a:cubicBezTo>
                  <a:cubicBezTo>
                    <a:pt x="32" y="104"/>
                    <a:pt x="31" y="104"/>
                    <a:pt x="31" y="103"/>
                  </a:cubicBezTo>
                  <a:cubicBezTo>
                    <a:pt x="30" y="102"/>
                    <a:pt x="28" y="101"/>
                    <a:pt x="26" y="101"/>
                  </a:cubicBezTo>
                  <a:cubicBezTo>
                    <a:pt x="26" y="101"/>
                    <a:pt x="25" y="101"/>
                    <a:pt x="25" y="102"/>
                  </a:cubicBezTo>
                  <a:cubicBezTo>
                    <a:pt x="24" y="100"/>
                    <a:pt x="24" y="98"/>
                    <a:pt x="23" y="97"/>
                  </a:cubicBezTo>
                  <a:cubicBezTo>
                    <a:pt x="24" y="93"/>
                    <a:pt x="25" y="90"/>
                    <a:pt x="26" y="86"/>
                  </a:cubicBezTo>
                  <a:cubicBezTo>
                    <a:pt x="26" y="86"/>
                    <a:pt x="26" y="85"/>
                    <a:pt x="26" y="85"/>
                  </a:cubicBezTo>
                  <a:cubicBezTo>
                    <a:pt x="26" y="85"/>
                    <a:pt x="27" y="84"/>
                    <a:pt x="27" y="83"/>
                  </a:cubicBezTo>
                  <a:cubicBezTo>
                    <a:pt x="28" y="84"/>
                    <a:pt x="28" y="84"/>
                    <a:pt x="28" y="84"/>
                  </a:cubicBezTo>
                  <a:cubicBezTo>
                    <a:pt x="28" y="84"/>
                    <a:pt x="28" y="85"/>
                    <a:pt x="28" y="85"/>
                  </a:cubicBezTo>
                  <a:cubicBezTo>
                    <a:pt x="28" y="85"/>
                    <a:pt x="28" y="85"/>
                    <a:pt x="28" y="85"/>
                  </a:cubicBezTo>
                  <a:cubicBezTo>
                    <a:pt x="28" y="87"/>
                    <a:pt x="28" y="89"/>
                    <a:pt x="27" y="90"/>
                  </a:cubicBezTo>
                  <a:cubicBezTo>
                    <a:pt x="27" y="91"/>
                    <a:pt x="27" y="91"/>
                    <a:pt x="27" y="91"/>
                  </a:cubicBezTo>
                  <a:cubicBezTo>
                    <a:pt x="28" y="92"/>
                    <a:pt x="28" y="91"/>
                    <a:pt x="28" y="91"/>
                  </a:cubicBezTo>
                  <a:cubicBezTo>
                    <a:pt x="29" y="89"/>
                    <a:pt x="30" y="87"/>
                    <a:pt x="30" y="85"/>
                  </a:cubicBezTo>
                  <a:cubicBezTo>
                    <a:pt x="30" y="85"/>
                    <a:pt x="31" y="86"/>
                    <a:pt x="31" y="86"/>
                  </a:cubicBezTo>
                  <a:cubicBezTo>
                    <a:pt x="31" y="87"/>
                    <a:pt x="31" y="89"/>
                    <a:pt x="30" y="90"/>
                  </a:cubicBezTo>
                  <a:cubicBezTo>
                    <a:pt x="30" y="91"/>
                    <a:pt x="30" y="91"/>
                    <a:pt x="30" y="91"/>
                  </a:cubicBezTo>
                  <a:cubicBezTo>
                    <a:pt x="30" y="91"/>
                    <a:pt x="30" y="92"/>
                    <a:pt x="31" y="92"/>
                  </a:cubicBezTo>
                  <a:cubicBezTo>
                    <a:pt x="31" y="93"/>
                    <a:pt x="31" y="93"/>
                    <a:pt x="31" y="93"/>
                  </a:cubicBezTo>
                  <a:cubicBezTo>
                    <a:pt x="32" y="92"/>
                    <a:pt x="32" y="92"/>
                    <a:pt x="32" y="92"/>
                  </a:cubicBezTo>
                  <a:cubicBezTo>
                    <a:pt x="32" y="91"/>
                    <a:pt x="32" y="91"/>
                    <a:pt x="32" y="91"/>
                  </a:cubicBezTo>
                  <a:cubicBezTo>
                    <a:pt x="32" y="91"/>
                    <a:pt x="32" y="91"/>
                    <a:pt x="32" y="91"/>
                  </a:cubicBezTo>
                  <a:cubicBezTo>
                    <a:pt x="32" y="91"/>
                    <a:pt x="32" y="91"/>
                    <a:pt x="32" y="91"/>
                  </a:cubicBezTo>
                  <a:cubicBezTo>
                    <a:pt x="32" y="89"/>
                    <a:pt x="33" y="87"/>
                    <a:pt x="33" y="86"/>
                  </a:cubicBezTo>
                  <a:cubicBezTo>
                    <a:pt x="33" y="86"/>
                    <a:pt x="33" y="86"/>
                    <a:pt x="34" y="86"/>
                  </a:cubicBezTo>
                  <a:cubicBezTo>
                    <a:pt x="34" y="86"/>
                    <a:pt x="34" y="86"/>
                    <a:pt x="34" y="86"/>
                  </a:cubicBezTo>
                  <a:cubicBezTo>
                    <a:pt x="34" y="88"/>
                    <a:pt x="34" y="89"/>
                    <a:pt x="34" y="91"/>
                  </a:cubicBezTo>
                  <a:cubicBezTo>
                    <a:pt x="33" y="91"/>
                    <a:pt x="34" y="92"/>
                    <a:pt x="34" y="92"/>
                  </a:cubicBezTo>
                  <a:cubicBezTo>
                    <a:pt x="35" y="92"/>
                    <a:pt x="35" y="92"/>
                    <a:pt x="35" y="91"/>
                  </a:cubicBezTo>
                  <a:cubicBezTo>
                    <a:pt x="35" y="90"/>
                    <a:pt x="35" y="89"/>
                    <a:pt x="36" y="88"/>
                  </a:cubicBezTo>
                  <a:cubicBezTo>
                    <a:pt x="36" y="89"/>
                    <a:pt x="36" y="89"/>
                    <a:pt x="36" y="89"/>
                  </a:cubicBezTo>
                  <a:cubicBezTo>
                    <a:pt x="37" y="90"/>
                    <a:pt x="37" y="90"/>
                    <a:pt x="37" y="91"/>
                  </a:cubicBezTo>
                  <a:cubicBezTo>
                    <a:pt x="37" y="91"/>
                    <a:pt x="37" y="91"/>
                    <a:pt x="38" y="91"/>
                  </a:cubicBezTo>
                  <a:cubicBezTo>
                    <a:pt x="38" y="91"/>
                    <a:pt x="39" y="91"/>
                    <a:pt x="39" y="91"/>
                  </a:cubicBezTo>
                  <a:cubicBezTo>
                    <a:pt x="39" y="89"/>
                    <a:pt x="38" y="89"/>
                    <a:pt x="37" y="88"/>
                  </a:cubicBezTo>
                  <a:cubicBezTo>
                    <a:pt x="36" y="87"/>
                    <a:pt x="36" y="86"/>
                    <a:pt x="36" y="86"/>
                  </a:cubicBezTo>
                  <a:cubicBezTo>
                    <a:pt x="36" y="86"/>
                    <a:pt x="36" y="86"/>
                    <a:pt x="36" y="85"/>
                  </a:cubicBezTo>
                  <a:cubicBezTo>
                    <a:pt x="36" y="85"/>
                    <a:pt x="36" y="85"/>
                    <a:pt x="36" y="84"/>
                  </a:cubicBezTo>
                  <a:cubicBezTo>
                    <a:pt x="36" y="83"/>
                    <a:pt x="35" y="83"/>
                    <a:pt x="34" y="83"/>
                  </a:cubicBezTo>
                  <a:cubicBezTo>
                    <a:pt x="34" y="83"/>
                    <a:pt x="34" y="83"/>
                    <a:pt x="34" y="83"/>
                  </a:cubicBezTo>
                  <a:cubicBezTo>
                    <a:pt x="31" y="83"/>
                    <a:pt x="29" y="82"/>
                    <a:pt x="28" y="80"/>
                  </a:cubicBezTo>
                  <a:cubicBezTo>
                    <a:pt x="28" y="79"/>
                    <a:pt x="27" y="79"/>
                    <a:pt x="26" y="79"/>
                  </a:cubicBezTo>
                  <a:cubicBezTo>
                    <a:pt x="26" y="79"/>
                    <a:pt x="25" y="79"/>
                    <a:pt x="25" y="80"/>
                  </a:cubicBezTo>
                  <a:cubicBezTo>
                    <a:pt x="24" y="84"/>
                    <a:pt x="21" y="86"/>
                    <a:pt x="17" y="86"/>
                  </a:cubicBezTo>
                  <a:cubicBezTo>
                    <a:pt x="16" y="86"/>
                    <a:pt x="15" y="86"/>
                    <a:pt x="14" y="85"/>
                  </a:cubicBezTo>
                  <a:cubicBezTo>
                    <a:pt x="13" y="85"/>
                    <a:pt x="12" y="85"/>
                    <a:pt x="12" y="84"/>
                  </a:cubicBezTo>
                  <a:cubicBezTo>
                    <a:pt x="12" y="84"/>
                    <a:pt x="11" y="83"/>
                    <a:pt x="11" y="82"/>
                  </a:cubicBezTo>
                  <a:cubicBezTo>
                    <a:pt x="10" y="80"/>
                    <a:pt x="10" y="78"/>
                    <a:pt x="10" y="76"/>
                  </a:cubicBezTo>
                  <a:cubicBezTo>
                    <a:pt x="10" y="69"/>
                    <a:pt x="15" y="61"/>
                    <a:pt x="21" y="59"/>
                  </a:cubicBezTo>
                  <a:cubicBezTo>
                    <a:pt x="22" y="60"/>
                    <a:pt x="23" y="61"/>
                    <a:pt x="25" y="61"/>
                  </a:cubicBezTo>
                  <a:cubicBezTo>
                    <a:pt x="25" y="61"/>
                    <a:pt x="25" y="61"/>
                    <a:pt x="25" y="61"/>
                  </a:cubicBezTo>
                  <a:cubicBezTo>
                    <a:pt x="25" y="62"/>
                    <a:pt x="25" y="62"/>
                    <a:pt x="25" y="62"/>
                  </a:cubicBezTo>
                  <a:cubicBezTo>
                    <a:pt x="26" y="62"/>
                    <a:pt x="26" y="62"/>
                    <a:pt x="26" y="62"/>
                  </a:cubicBezTo>
                  <a:cubicBezTo>
                    <a:pt x="27" y="62"/>
                    <a:pt x="28" y="62"/>
                    <a:pt x="29" y="62"/>
                  </a:cubicBezTo>
                  <a:cubicBezTo>
                    <a:pt x="30" y="62"/>
                    <a:pt x="30" y="62"/>
                    <a:pt x="30" y="62"/>
                  </a:cubicBezTo>
                  <a:cubicBezTo>
                    <a:pt x="30" y="63"/>
                    <a:pt x="30" y="63"/>
                    <a:pt x="30" y="63"/>
                  </a:cubicBezTo>
                  <a:cubicBezTo>
                    <a:pt x="30" y="63"/>
                    <a:pt x="31" y="62"/>
                    <a:pt x="31" y="62"/>
                  </a:cubicBezTo>
                  <a:cubicBezTo>
                    <a:pt x="34" y="62"/>
                    <a:pt x="38" y="60"/>
                    <a:pt x="40" y="57"/>
                  </a:cubicBezTo>
                  <a:cubicBezTo>
                    <a:pt x="40" y="58"/>
                    <a:pt x="40" y="58"/>
                    <a:pt x="41" y="59"/>
                  </a:cubicBezTo>
                  <a:cubicBezTo>
                    <a:pt x="41" y="59"/>
                    <a:pt x="41" y="59"/>
                    <a:pt x="41" y="59"/>
                  </a:cubicBezTo>
                  <a:cubicBezTo>
                    <a:pt x="42" y="59"/>
                    <a:pt x="42" y="60"/>
                    <a:pt x="42" y="60"/>
                  </a:cubicBezTo>
                  <a:cubicBezTo>
                    <a:pt x="42" y="60"/>
                    <a:pt x="43" y="60"/>
                    <a:pt x="43" y="60"/>
                  </a:cubicBezTo>
                  <a:cubicBezTo>
                    <a:pt x="43" y="60"/>
                    <a:pt x="43" y="60"/>
                    <a:pt x="43" y="60"/>
                  </a:cubicBezTo>
                  <a:cubicBezTo>
                    <a:pt x="45" y="61"/>
                    <a:pt x="47" y="61"/>
                    <a:pt x="49" y="61"/>
                  </a:cubicBezTo>
                  <a:cubicBezTo>
                    <a:pt x="50" y="61"/>
                    <a:pt x="51" y="61"/>
                    <a:pt x="51" y="61"/>
                  </a:cubicBezTo>
                  <a:cubicBezTo>
                    <a:pt x="53" y="61"/>
                    <a:pt x="55" y="60"/>
                    <a:pt x="56" y="59"/>
                  </a:cubicBezTo>
                  <a:cubicBezTo>
                    <a:pt x="56" y="58"/>
                    <a:pt x="56" y="58"/>
                    <a:pt x="57" y="58"/>
                  </a:cubicBezTo>
                  <a:cubicBezTo>
                    <a:pt x="57" y="58"/>
                    <a:pt x="57" y="58"/>
                    <a:pt x="57" y="59"/>
                  </a:cubicBezTo>
                  <a:cubicBezTo>
                    <a:pt x="58" y="60"/>
                    <a:pt x="60" y="60"/>
                    <a:pt x="61" y="60"/>
                  </a:cubicBezTo>
                  <a:cubicBezTo>
                    <a:pt x="62" y="60"/>
                    <a:pt x="62" y="60"/>
                    <a:pt x="62" y="60"/>
                  </a:cubicBezTo>
                  <a:cubicBezTo>
                    <a:pt x="65" y="60"/>
                    <a:pt x="68" y="58"/>
                    <a:pt x="70" y="56"/>
                  </a:cubicBezTo>
                  <a:cubicBezTo>
                    <a:pt x="70" y="56"/>
                    <a:pt x="70" y="55"/>
                    <a:pt x="70" y="55"/>
                  </a:cubicBezTo>
                  <a:cubicBezTo>
                    <a:pt x="70" y="55"/>
                    <a:pt x="70" y="55"/>
                    <a:pt x="70" y="55"/>
                  </a:cubicBezTo>
                  <a:cubicBezTo>
                    <a:pt x="71" y="55"/>
                    <a:pt x="71" y="55"/>
                    <a:pt x="71" y="55"/>
                  </a:cubicBezTo>
                  <a:cubicBezTo>
                    <a:pt x="72" y="51"/>
                    <a:pt x="74" y="48"/>
                    <a:pt x="75" y="45"/>
                  </a:cubicBezTo>
                  <a:cubicBezTo>
                    <a:pt x="75" y="44"/>
                    <a:pt x="75" y="44"/>
                    <a:pt x="74" y="44"/>
                  </a:cubicBezTo>
                  <a:cubicBezTo>
                    <a:pt x="74" y="44"/>
                    <a:pt x="73" y="44"/>
                    <a:pt x="73" y="44"/>
                  </a:cubicBezTo>
                  <a:cubicBezTo>
                    <a:pt x="72" y="48"/>
                    <a:pt x="71" y="51"/>
                    <a:pt x="70" y="54"/>
                  </a:cubicBezTo>
                  <a:cubicBezTo>
                    <a:pt x="70" y="54"/>
                    <a:pt x="70" y="54"/>
                    <a:pt x="70" y="54"/>
                  </a:cubicBezTo>
                  <a:cubicBezTo>
                    <a:pt x="70" y="53"/>
                    <a:pt x="69" y="53"/>
                    <a:pt x="69" y="53"/>
                  </a:cubicBezTo>
                  <a:cubicBezTo>
                    <a:pt x="70" y="51"/>
                    <a:pt x="70" y="49"/>
                    <a:pt x="71" y="47"/>
                  </a:cubicBezTo>
                  <a:cubicBezTo>
                    <a:pt x="72" y="46"/>
                    <a:pt x="72" y="45"/>
                    <a:pt x="73" y="44"/>
                  </a:cubicBezTo>
                  <a:cubicBezTo>
                    <a:pt x="73" y="44"/>
                    <a:pt x="73" y="44"/>
                    <a:pt x="72" y="43"/>
                  </a:cubicBezTo>
                  <a:cubicBezTo>
                    <a:pt x="72" y="43"/>
                    <a:pt x="71" y="43"/>
                    <a:pt x="71" y="44"/>
                  </a:cubicBezTo>
                  <a:cubicBezTo>
                    <a:pt x="71" y="44"/>
                    <a:pt x="71" y="45"/>
                    <a:pt x="70" y="45"/>
                  </a:cubicBezTo>
                  <a:cubicBezTo>
                    <a:pt x="70" y="45"/>
                    <a:pt x="70" y="45"/>
                    <a:pt x="70" y="46"/>
                  </a:cubicBezTo>
                  <a:cubicBezTo>
                    <a:pt x="70" y="46"/>
                    <a:pt x="70" y="46"/>
                    <a:pt x="70" y="46"/>
                  </a:cubicBezTo>
                  <a:cubicBezTo>
                    <a:pt x="68" y="48"/>
                    <a:pt x="67" y="49"/>
                    <a:pt x="65" y="49"/>
                  </a:cubicBezTo>
                  <a:cubicBezTo>
                    <a:pt x="64" y="49"/>
                    <a:pt x="63" y="50"/>
                    <a:pt x="62" y="50"/>
                  </a:cubicBezTo>
                  <a:cubicBezTo>
                    <a:pt x="60" y="50"/>
                    <a:pt x="58" y="49"/>
                    <a:pt x="56" y="49"/>
                  </a:cubicBezTo>
                  <a:cubicBezTo>
                    <a:pt x="55" y="49"/>
                    <a:pt x="55" y="49"/>
                    <a:pt x="55" y="49"/>
                  </a:cubicBezTo>
                  <a:cubicBezTo>
                    <a:pt x="54" y="52"/>
                    <a:pt x="52" y="53"/>
                    <a:pt x="49" y="54"/>
                  </a:cubicBezTo>
                  <a:cubicBezTo>
                    <a:pt x="49" y="54"/>
                    <a:pt x="49" y="54"/>
                    <a:pt x="49" y="54"/>
                  </a:cubicBezTo>
                  <a:cubicBezTo>
                    <a:pt x="49" y="54"/>
                    <a:pt x="48" y="54"/>
                    <a:pt x="48" y="54"/>
                  </a:cubicBezTo>
                  <a:cubicBezTo>
                    <a:pt x="47" y="54"/>
                    <a:pt x="47" y="54"/>
                    <a:pt x="47" y="54"/>
                  </a:cubicBezTo>
                  <a:cubicBezTo>
                    <a:pt x="44" y="53"/>
                    <a:pt x="41" y="51"/>
                    <a:pt x="41" y="47"/>
                  </a:cubicBezTo>
                  <a:cubicBezTo>
                    <a:pt x="40" y="47"/>
                    <a:pt x="40" y="47"/>
                    <a:pt x="40" y="47"/>
                  </a:cubicBezTo>
                  <a:cubicBezTo>
                    <a:pt x="39" y="47"/>
                    <a:pt x="39" y="47"/>
                    <a:pt x="39" y="47"/>
                  </a:cubicBezTo>
                  <a:cubicBezTo>
                    <a:pt x="38" y="48"/>
                    <a:pt x="37" y="50"/>
                    <a:pt x="35" y="51"/>
                  </a:cubicBezTo>
                  <a:cubicBezTo>
                    <a:pt x="35" y="51"/>
                    <a:pt x="34" y="51"/>
                    <a:pt x="34" y="52"/>
                  </a:cubicBezTo>
                  <a:cubicBezTo>
                    <a:pt x="33" y="53"/>
                    <a:pt x="31" y="54"/>
                    <a:pt x="29" y="54"/>
                  </a:cubicBezTo>
                  <a:cubicBezTo>
                    <a:pt x="28" y="54"/>
                    <a:pt x="28" y="54"/>
                    <a:pt x="27" y="54"/>
                  </a:cubicBezTo>
                  <a:cubicBezTo>
                    <a:pt x="27" y="54"/>
                    <a:pt x="26" y="54"/>
                    <a:pt x="26" y="54"/>
                  </a:cubicBezTo>
                  <a:cubicBezTo>
                    <a:pt x="26" y="54"/>
                    <a:pt x="25" y="54"/>
                    <a:pt x="25" y="54"/>
                  </a:cubicBezTo>
                  <a:cubicBezTo>
                    <a:pt x="25" y="54"/>
                    <a:pt x="24" y="54"/>
                    <a:pt x="24" y="54"/>
                  </a:cubicBezTo>
                  <a:cubicBezTo>
                    <a:pt x="23" y="53"/>
                    <a:pt x="22" y="53"/>
                    <a:pt x="21" y="52"/>
                  </a:cubicBezTo>
                  <a:cubicBezTo>
                    <a:pt x="21" y="50"/>
                    <a:pt x="20" y="49"/>
                    <a:pt x="20" y="47"/>
                  </a:cubicBezTo>
                  <a:cubicBezTo>
                    <a:pt x="20" y="43"/>
                    <a:pt x="22" y="39"/>
                    <a:pt x="24" y="36"/>
                  </a:cubicBezTo>
                  <a:cubicBezTo>
                    <a:pt x="27" y="32"/>
                    <a:pt x="32" y="30"/>
                    <a:pt x="36" y="30"/>
                  </a:cubicBezTo>
                  <a:cubicBezTo>
                    <a:pt x="38" y="30"/>
                    <a:pt x="40" y="30"/>
                    <a:pt x="41" y="31"/>
                  </a:cubicBezTo>
                  <a:cubicBezTo>
                    <a:pt x="41" y="31"/>
                    <a:pt x="42" y="31"/>
                    <a:pt x="42" y="31"/>
                  </a:cubicBezTo>
                  <a:cubicBezTo>
                    <a:pt x="44" y="32"/>
                    <a:pt x="46" y="33"/>
                    <a:pt x="49" y="33"/>
                  </a:cubicBezTo>
                  <a:cubicBezTo>
                    <a:pt x="50" y="33"/>
                    <a:pt x="50" y="33"/>
                    <a:pt x="50" y="33"/>
                  </a:cubicBezTo>
                  <a:cubicBezTo>
                    <a:pt x="51" y="32"/>
                    <a:pt x="53" y="32"/>
                    <a:pt x="54" y="30"/>
                  </a:cubicBezTo>
                  <a:cubicBezTo>
                    <a:pt x="55" y="29"/>
                    <a:pt x="56" y="28"/>
                    <a:pt x="56" y="26"/>
                  </a:cubicBezTo>
                  <a:cubicBezTo>
                    <a:pt x="56" y="26"/>
                    <a:pt x="57" y="27"/>
                    <a:pt x="57" y="27"/>
                  </a:cubicBezTo>
                  <a:cubicBezTo>
                    <a:pt x="57" y="28"/>
                    <a:pt x="58" y="29"/>
                    <a:pt x="59" y="29"/>
                  </a:cubicBezTo>
                  <a:cubicBezTo>
                    <a:pt x="59" y="30"/>
                    <a:pt x="60" y="31"/>
                    <a:pt x="61" y="32"/>
                  </a:cubicBezTo>
                  <a:cubicBezTo>
                    <a:pt x="62" y="33"/>
                    <a:pt x="63" y="33"/>
                    <a:pt x="64" y="33"/>
                  </a:cubicBezTo>
                  <a:cubicBezTo>
                    <a:pt x="64" y="33"/>
                    <a:pt x="65" y="33"/>
                    <a:pt x="65" y="33"/>
                  </a:cubicBezTo>
                  <a:cubicBezTo>
                    <a:pt x="66" y="33"/>
                    <a:pt x="66" y="34"/>
                    <a:pt x="66" y="35"/>
                  </a:cubicBezTo>
                  <a:cubicBezTo>
                    <a:pt x="66" y="35"/>
                    <a:pt x="66" y="36"/>
                    <a:pt x="66" y="36"/>
                  </a:cubicBezTo>
                  <a:cubicBezTo>
                    <a:pt x="67" y="36"/>
                    <a:pt x="67" y="36"/>
                    <a:pt x="67" y="36"/>
                  </a:cubicBezTo>
                  <a:cubicBezTo>
                    <a:pt x="69" y="36"/>
                    <a:pt x="70" y="36"/>
                    <a:pt x="71" y="36"/>
                  </a:cubicBezTo>
                  <a:cubicBezTo>
                    <a:pt x="72" y="36"/>
                    <a:pt x="72" y="36"/>
                    <a:pt x="72" y="35"/>
                  </a:cubicBezTo>
                  <a:cubicBezTo>
                    <a:pt x="72" y="34"/>
                    <a:pt x="72" y="33"/>
                    <a:pt x="71" y="33"/>
                  </a:cubicBezTo>
                  <a:cubicBezTo>
                    <a:pt x="70" y="33"/>
                    <a:pt x="70" y="33"/>
                    <a:pt x="69" y="33"/>
                  </a:cubicBezTo>
                  <a:cubicBezTo>
                    <a:pt x="69" y="32"/>
                    <a:pt x="68" y="30"/>
                    <a:pt x="67" y="29"/>
                  </a:cubicBezTo>
                  <a:cubicBezTo>
                    <a:pt x="66" y="29"/>
                    <a:pt x="66" y="29"/>
                    <a:pt x="65" y="29"/>
                  </a:cubicBezTo>
                  <a:cubicBezTo>
                    <a:pt x="65" y="29"/>
                    <a:pt x="64" y="30"/>
                    <a:pt x="64" y="30"/>
                  </a:cubicBezTo>
                  <a:cubicBezTo>
                    <a:pt x="64" y="30"/>
                    <a:pt x="63" y="30"/>
                    <a:pt x="63" y="30"/>
                  </a:cubicBezTo>
                  <a:cubicBezTo>
                    <a:pt x="62" y="29"/>
                    <a:pt x="62" y="29"/>
                    <a:pt x="61" y="28"/>
                  </a:cubicBezTo>
                  <a:cubicBezTo>
                    <a:pt x="61" y="27"/>
                    <a:pt x="60" y="26"/>
                    <a:pt x="59" y="25"/>
                  </a:cubicBezTo>
                  <a:cubicBezTo>
                    <a:pt x="58" y="24"/>
                    <a:pt x="57" y="23"/>
                    <a:pt x="56" y="23"/>
                  </a:cubicBezTo>
                  <a:cubicBezTo>
                    <a:pt x="55" y="23"/>
                    <a:pt x="54" y="23"/>
                    <a:pt x="54" y="23"/>
                  </a:cubicBezTo>
                  <a:cubicBezTo>
                    <a:pt x="53" y="24"/>
                    <a:pt x="53" y="24"/>
                    <a:pt x="53" y="25"/>
                  </a:cubicBezTo>
                  <a:cubicBezTo>
                    <a:pt x="53" y="26"/>
                    <a:pt x="53" y="26"/>
                    <a:pt x="53" y="26"/>
                  </a:cubicBezTo>
                  <a:cubicBezTo>
                    <a:pt x="53" y="27"/>
                    <a:pt x="53" y="27"/>
                    <a:pt x="52" y="28"/>
                  </a:cubicBezTo>
                  <a:cubicBezTo>
                    <a:pt x="51" y="29"/>
                    <a:pt x="50" y="29"/>
                    <a:pt x="49" y="30"/>
                  </a:cubicBezTo>
                  <a:cubicBezTo>
                    <a:pt x="49" y="30"/>
                    <a:pt x="49" y="30"/>
                    <a:pt x="49" y="30"/>
                  </a:cubicBezTo>
                  <a:cubicBezTo>
                    <a:pt x="47" y="30"/>
                    <a:pt x="45" y="29"/>
                    <a:pt x="43" y="28"/>
                  </a:cubicBezTo>
                  <a:cubicBezTo>
                    <a:pt x="43" y="27"/>
                    <a:pt x="43" y="27"/>
                    <a:pt x="43" y="27"/>
                  </a:cubicBezTo>
                  <a:cubicBezTo>
                    <a:pt x="43" y="26"/>
                    <a:pt x="43" y="25"/>
                    <a:pt x="43" y="23"/>
                  </a:cubicBezTo>
                  <a:cubicBezTo>
                    <a:pt x="44" y="23"/>
                    <a:pt x="44" y="23"/>
                    <a:pt x="44" y="23"/>
                  </a:cubicBezTo>
                  <a:cubicBezTo>
                    <a:pt x="44" y="23"/>
                    <a:pt x="44" y="23"/>
                    <a:pt x="44" y="23"/>
                  </a:cubicBezTo>
                  <a:cubicBezTo>
                    <a:pt x="45" y="22"/>
                    <a:pt x="45" y="22"/>
                    <a:pt x="45" y="22"/>
                  </a:cubicBezTo>
                  <a:cubicBezTo>
                    <a:pt x="45" y="22"/>
                    <a:pt x="44" y="22"/>
                    <a:pt x="44" y="22"/>
                  </a:cubicBezTo>
                  <a:cubicBezTo>
                    <a:pt x="45" y="20"/>
                    <a:pt x="46" y="19"/>
                    <a:pt x="47" y="17"/>
                  </a:cubicBezTo>
                  <a:cubicBezTo>
                    <a:pt x="47" y="17"/>
                    <a:pt x="47" y="17"/>
                    <a:pt x="47" y="16"/>
                  </a:cubicBezTo>
                  <a:cubicBezTo>
                    <a:pt x="48" y="15"/>
                    <a:pt x="50" y="14"/>
                    <a:pt x="51" y="13"/>
                  </a:cubicBezTo>
                  <a:cubicBezTo>
                    <a:pt x="52" y="13"/>
                    <a:pt x="53" y="13"/>
                    <a:pt x="54" y="12"/>
                  </a:cubicBezTo>
                  <a:cubicBezTo>
                    <a:pt x="55" y="12"/>
                    <a:pt x="56" y="13"/>
                    <a:pt x="57" y="13"/>
                  </a:cubicBezTo>
                  <a:cubicBezTo>
                    <a:pt x="58" y="13"/>
                    <a:pt x="59" y="13"/>
                    <a:pt x="60" y="14"/>
                  </a:cubicBezTo>
                  <a:cubicBezTo>
                    <a:pt x="62" y="15"/>
                    <a:pt x="64" y="17"/>
                    <a:pt x="65" y="19"/>
                  </a:cubicBezTo>
                  <a:cubicBezTo>
                    <a:pt x="65" y="20"/>
                    <a:pt x="64" y="21"/>
                    <a:pt x="64" y="22"/>
                  </a:cubicBezTo>
                  <a:cubicBezTo>
                    <a:pt x="64" y="22"/>
                    <a:pt x="64" y="22"/>
                    <a:pt x="65" y="23"/>
                  </a:cubicBezTo>
                  <a:cubicBezTo>
                    <a:pt x="65" y="23"/>
                    <a:pt x="65" y="23"/>
                    <a:pt x="65" y="22"/>
                  </a:cubicBezTo>
                  <a:cubicBezTo>
                    <a:pt x="65" y="23"/>
                    <a:pt x="65" y="23"/>
                    <a:pt x="65" y="23"/>
                  </a:cubicBezTo>
                  <a:cubicBezTo>
                    <a:pt x="65" y="23"/>
                    <a:pt x="65" y="24"/>
                    <a:pt x="65" y="24"/>
                  </a:cubicBezTo>
                  <a:cubicBezTo>
                    <a:pt x="66" y="25"/>
                    <a:pt x="66" y="25"/>
                    <a:pt x="66" y="25"/>
                  </a:cubicBezTo>
                  <a:cubicBezTo>
                    <a:pt x="66" y="25"/>
                    <a:pt x="66" y="25"/>
                    <a:pt x="66" y="25"/>
                  </a:cubicBezTo>
                  <a:cubicBezTo>
                    <a:pt x="67" y="25"/>
                    <a:pt x="67" y="25"/>
                    <a:pt x="67" y="25"/>
                  </a:cubicBezTo>
                  <a:cubicBezTo>
                    <a:pt x="66" y="25"/>
                    <a:pt x="67" y="26"/>
                    <a:pt x="67" y="26"/>
                  </a:cubicBezTo>
                  <a:cubicBezTo>
                    <a:pt x="68" y="26"/>
                    <a:pt x="68" y="26"/>
                    <a:pt x="68" y="25"/>
                  </a:cubicBezTo>
                  <a:cubicBezTo>
                    <a:pt x="68" y="25"/>
                    <a:pt x="68" y="25"/>
                    <a:pt x="68" y="25"/>
                  </a:cubicBezTo>
                  <a:cubicBezTo>
                    <a:pt x="69" y="25"/>
                    <a:pt x="69" y="25"/>
                    <a:pt x="70" y="26"/>
                  </a:cubicBezTo>
                  <a:cubicBezTo>
                    <a:pt x="70" y="26"/>
                    <a:pt x="70" y="26"/>
                    <a:pt x="70" y="26"/>
                  </a:cubicBezTo>
                  <a:cubicBezTo>
                    <a:pt x="71" y="26"/>
                    <a:pt x="71" y="26"/>
                    <a:pt x="71" y="26"/>
                  </a:cubicBezTo>
                  <a:cubicBezTo>
                    <a:pt x="71" y="26"/>
                    <a:pt x="72" y="26"/>
                    <a:pt x="72" y="26"/>
                  </a:cubicBezTo>
                  <a:cubicBezTo>
                    <a:pt x="72" y="27"/>
                    <a:pt x="72" y="27"/>
                    <a:pt x="72" y="27"/>
                  </a:cubicBezTo>
                  <a:cubicBezTo>
                    <a:pt x="72" y="28"/>
                    <a:pt x="73" y="28"/>
                    <a:pt x="73" y="28"/>
                  </a:cubicBezTo>
                  <a:cubicBezTo>
                    <a:pt x="74" y="28"/>
                    <a:pt x="74" y="29"/>
                    <a:pt x="75" y="29"/>
                  </a:cubicBezTo>
                  <a:cubicBezTo>
                    <a:pt x="76" y="29"/>
                    <a:pt x="76" y="29"/>
                    <a:pt x="76" y="29"/>
                  </a:cubicBezTo>
                  <a:cubicBezTo>
                    <a:pt x="76" y="28"/>
                    <a:pt x="76" y="28"/>
                    <a:pt x="76" y="28"/>
                  </a:cubicBezTo>
                  <a:cubicBezTo>
                    <a:pt x="76" y="28"/>
                    <a:pt x="76" y="28"/>
                    <a:pt x="76" y="27"/>
                  </a:cubicBezTo>
                  <a:cubicBezTo>
                    <a:pt x="76" y="27"/>
                    <a:pt x="77" y="27"/>
                    <a:pt x="78" y="27"/>
                  </a:cubicBezTo>
                  <a:cubicBezTo>
                    <a:pt x="80" y="27"/>
                    <a:pt x="82" y="28"/>
                    <a:pt x="83" y="28"/>
                  </a:cubicBezTo>
                  <a:cubicBezTo>
                    <a:pt x="86" y="29"/>
                    <a:pt x="88" y="32"/>
                    <a:pt x="88" y="34"/>
                  </a:cubicBezTo>
                  <a:cubicBezTo>
                    <a:pt x="88" y="35"/>
                    <a:pt x="88" y="35"/>
                    <a:pt x="88" y="36"/>
                  </a:cubicBezTo>
                  <a:cubicBezTo>
                    <a:pt x="88" y="36"/>
                    <a:pt x="88" y="37"/>
                    <a:pt x="89" y="37"/>
                  </a:cubicBezTo>
                  <a:cubicBezTo>
                    <a:pt x="89" y="37"/>
                    <a:pt x="88" y="38"/>
                    <a:pt x="88" y="38"/>
                  </a:cubicBezTo>
                  <a:cubicBezTo>
                    <a:pt x="86" y="43"/>
                    <a:pt x="82" y="48"/>
                    <a:pt x="78" y="52"/>
                  </a:cubicBezTo>
                  <a:cubicBezTo>
                    <a:pt x="78" y="52"/>
                    <a:pt x="78" y="52"/>
                    <a:pt x="78" y="52"/>
                  </a:cubicBezTo>
                  <a:cubicBezTo>
                    <a:pt x="77" y="52"/>
                    <a:pt x="76" y="53"/>
                    <a:pt x="76" y="53"/>
                  </a:cubicBezTo>
                  <a:cubicBezTo>
                    <a:pt x="76" y="54"/>
                    <a:pt x="77" y="55"/>
                    <a:pt x="78" y="55"/>
                  </a:cubicBezTo>
                  <a:cubicBezTo>
                    <a:pt x="79" y="55"/>
                    <a:pt x="79" y="55"/>
                    <a:pt x="79" y="55"/>
                  </a:cubicBezTo>
                  <a:cubicBezTo>
                    <a:pt x="79" y="55"/>
                    <a:pt x="80" y="55"/>
                    <a:pt x="80" y="55"/>
                  </a:cubicBezTo>
                  <a:cubicBezTo>
                    <a:pt x="80" y="55"/>
                    <a:pt x="80" y="56"/>
                    <a:pt x="80" y="56"/>
                  </a:cubicBezTo>
                  <a:cubicBezTo>
                    <a:pt x="80" y="56"/>
                    <a:pt x="80" y="56"/>
                    <a:pt x="80" y="56"/>
                  </a:cubicBezTo>
                  <a:cubicBezTo>
                    <a:pt x="81" y="56"/>
                    <a:pt x="81" y="56"/>
                    <a:pt x="81" y="56"/>
                  </a:cubicBezTo>
                  <a:cubicBezTo>
                    <a:pt x="81" y="56"/>
                    <a:pt x="81" y="56"/>
                    <a:pt x="81" y="56"/>
                  </a:cubicBezTo>
                  <a:cubicBezTo>
                    <a:pt x="81" y="56"/>
                    <a:pt x="82" y="56"/>
                    <a:pt x="82" y="56"/>
                  </a:cubicBezTo>
                  <a:cubicBezTo>
                    <a:pt x="83" y="56"/>
                    <a:pt x="85" y="57"/>
                    <a:pt x="86" y="58"/>
                  </a:cubicBezTo>
                  <a:cubicBezTo>
                    <a:pt x="88" y="60"/>
                    <a:pt x="89" y="63"/>
                    <a:pt x="89" y="66"/>
                  </a:cubicBezTo>
                  <a:cubicBezTo>
                    <a:pt x="89" y="66"/>
                    <a:pt x="90" y="66"/>
                    <a:pt x="90" y="66"/>
                  </a:cubicBezTo>
                  <a:cubicBezTo>
                    <a:pt x="90" y="70"/>
                    <a:pt x="90" y="74"/>
                    <a:pt x="89" y="78"/>
                  </a:cubicBezTo>
                  <a:cubicBezTo>
                    <a:pt x="89" y="78"/>
                    <a:pt x="89" y="78"/>
                    <a:pt x="89" y="78"/>
                  </a:cubicBezTo>
                  <a:cubicBezTo>
                    <a:pt x="88" y="78"/>
                    <a:pt x="88" y="79"/>
                    <a:pt x="88" y="80"/>
                  </a:cubicBezTo>
                  <a:cubicBezTo>
                    <a:pt x="88" y="81"/>
                    <a:pt x="88" y="82"/>
                    <a:pt x="88" y="82"/>
                  </a:cubicBezTo>
                  <a:cubicBezTo>
                    <a:pt x="88" y="86"/>
                    <a:pt x="87" y="89"/>
                    <a:pt x="85" y="91"/>
                  </a:cubicBezTo>
                  <a:cubicBezTo>
                    <a:pt x="83" y="92"/>
                    <a:pt x="82" y="93"/>
                    <a:pt x="80" y="94"/>
                  </a:cubicBezTo>
                  <a:cubicBezTo>
                    <a:pt x="80" y="94"/>
                    <a:pt x="79" y="94"/>
                    <a:pt x="78" y="94"/>
                  </a:cubicBezTo>
                  <a:cubicBezTo>
                    <a:pt x="77" y="94"/>
                    <a:pt x="76" y="94"/>
                    <a:pt x="75" y="95"/>
                  </a:cubicBezTo>
                  <a:cubicBezTo>
                    <a:pt x="74" y="95"/>
                    <a:pt x="74" y="96"/>
                    <a:pt x="74" y="97"/>
                  </a:cubicBezTo>
                  <a:cubicBezTo>
                    <a:pt x="74" y="97"/>
                    <a:pt x="75" y="98"/>
                    <a:pt x="75" y="98"/>
                  </a:cubicBezTo>
                  <a:cubicBezTo>
                    <a:pt x="76" y="98"/>
                    <a:pt x="76" y="98"/>
                    <a:pt x="77" y="98"/>
                  </a:cubicBezTo>
                  <a:cubicBezTo>
                    <a:pt x="78" y="98"/>
                    <a:pt x="79" y="98"/>
                    <a:pt x="80" y="97"/>
                  </a:cubicBezTo>
                  <a:cubicBezTo>
                    <a:pt x="81" y="98"/>
                    <a:pt x="82" y="98"/>
                    <a:pt x="83" y="99"/>
                  </a:cubicBezTo>
                  <a:cubicBezTo>
                    <a:pt x="85" y="101"/>
                    <a:pt x="86" y="103"/>
                    <a:pt x="88" y="106"/>
                  </a:cubicBezTo>
                  <a:cubicBezTo>
                    <a:pt x="88" y="107"/>
                    <a:pt x="88" y="107"/>
                    <a:pt x="88" y="107"/>
                  </a:cubicBezTo>
                  <a:cubicBezTo>
                    <a:pt x="88" y="107"/>
                    <a:pt x="88" y="108"/>
                    <a:pt x="88" y="108"/>
                  </a:cubicBezTo>
                  <a:cubicBezTo>
                    <a:pt x="88" y="108"/>
                    <a:pt x="88" y="108"/>
                    <a:pt x="88" y="108"/>
                  </a:cubicBezTo>
                  <a:cubicBezTo>
                    <a:pt x="88" y="108"/>
                    <a:pt x="87" y="108"/>
                    <a:pt x="87" y="108"/>
                  </a:cubicBezTo>
                  <a:cubicBezTo>
                    <a:pt x="86" y="111"/>
                    <a:pt x="85" y="114"/>
                    <a:pt x="82" y="116"/>
                  </a:cubicBezTo>
                  <a:cubicBezTo>
                    <a:pt x="82" y="117"/>
                    <a:pt x="82" y="117"/>
                    <a:pt x="82" y="117"/>
                  </a:cubicBezTo>
                  <a:cubicBezTo>
                    <a:pt x="83" y="118"/>
                    <a:pt x="83" y="118"/>
                    <a:pt x="83" y="118"/>
                  </a:cubicBezTo>
                  <a:cubicBezTo>
                    <a:pt x="84" y="117"/>
                    <a:pt x="84" y="117"/>
                    <a:pt x="84" y="117"/>
                  </a:cubicBezTo>
                  <a:cubicBezTo>
                    <a:pt x="86" y="117"/>
                    <a:pt x="87" y="118"/>
                    <a:pt x="88" y="120"/>
                  </a:cubicBezTo>
                  <a:cubicBezTo>
                    <a:pt x="88" y="120"/>
                    <a:pt x="88" y="121"/>
                    <a:pt x="88" y="121"/>
                  </a:cubicBezTo>
                  <a:cubicBezTo>
                    <a:pt x="89" y="121"/>
                    <a:pt x="89" y="122"/>
                    <a:pt x="89" y="122"/>
                  </a:cubicBezTo>
                  <a:cubicBezTo>
                    <a:pt x="89" y="124"/>
                    <a:pt x="88" y="125"/>
                    <a:pt x="87" y="126"/>
                  </a:cubicBezTo>
                  <a:cubicBezTo>
                    <a:pt x="87" y="127"/>
                    <a:pt x="86" y="128"/>
                    <a:pt x="85" y="129"/>
                  </a:cubicBezTo>
                  <a:cubicBezTo>
                    <a:pt x="84" y="129"/>
                    <a:pt x="83" y="129"/>
                    <a:pt x="83" y="129"/>
                  </a:cubicBezTo>
                  <a:cubicBezTo>
                    <a:pt x="81" y="129"/>
                    <a:pt x="80" y="129"/>
                    <a:pt x="79" y="128"/>
                  </a:cubicBezTo>
                  <a:cubicBezTo>
                    <a:pt x="79" y="128"/>
                    <a:pt x="79" y="127"/>
                    <a:pt x="79" y="127"/>
                  </a:cubicBezTo>
                  <a:cubicBezTo>
                    <a:pt x="80" y="127"/>
                    <a:pt x="80" y="127"/>
                    <a:pt x="80" y="127"/>
                  </a:cubicBezTo>
                  <a:cubicBezTo>
                    <a:pt x="81" y="127"/>
                    <a:pt x="81" y="127"/>
                    <a:pt x="82" y="126"/>
                  </a:cubicBezTo>
                  <a:cubicBezTo>
                    <a:pt x="82" y="126"/>
                    <a:pt x="82" y="126"/>
                    <a:pt x="82" y="125"/>
                  </a:cubicBezTo>
                  <a:cubicBezTo>
                    <a:pt x="82" y="125"/>
                    <a:pt x="82" y="125"/>
                    <a:pt x="81" y="125"/>
                  </a:cubicBezTo>
                  <a:cubicBezTo>
                    <a:pt x="80" y="125"/>
                    <a:pt x="80" y="125"/>
                    <a:pt x="80" y="125"/>
                  </a:cubicBezTo>
                  <a:cubicBezTo>
                    <a:pt x="80" y="125"/>
                    <a:pt x="80" y="125"/>
                    <a:pt x="80" y="125"/>
                  </a:cubicBezTo>
                  <a:cubicBezTo>
                    <a:pt x="80" y="125"/>
                    <a:pt x="80" y="125"/>
                    <a:pt x="80" y="125"/>
                  </a:cubicBezTo>
                  <a:cubicBezTo>
                    <a:pt x="79" y="125"/>
                    <a:pt x="79" y="125"/>
                    <a:pt x="79" y="125"/>
                  </a:cubicBezTo>
                  <a:cubicBezTo>
                    <a:pt x="79" y="125"/>
                    <a:pt x="79" y="125"/>
                    <a:pt x="79" y="125"/>
                  </a:cubicBezTo>
                  <a:cubicBezTo>
                    <a:pt x="78" y="125"/>
                    <a:pt x="78" y="124"/>
                    <a:pt x="77" y="124"/>
                  </a:cubicBezTo>
                  <a:cubicBezTo>
                    <a:pt x="77" y="123"/>
                    <a:pt x="76" y="121"/>
                    <a:pt x="76" y="119"/>
                  </a:cubicBezTo>
                  <a:cubicBezTo>
                    <a:pt x="75" y="117"/>
                    <a:pt x="75" y="114"/>
                    <a:pt x="75" y="112"/>
                  </a:cubicBezTo>
                  <a:cubicBezTo>
                    <a:pt x="74" y="111"/>
                    <a:pt x="74" y="111"/>
                    <a:pt x="74" y="111"/>
                  </a:cubicBezTo>
                  <a:cubicBezTo>
                    <a:pt x="73" y="111"/>
                    <a:pt x="73" y="111"/>
                    <a:pt x="73" y="111"/>
                  </a:cubicBezTo>
                  <a:cubicBezTo>
                    <a:pt x="72" y="113"/>
                    <a:pt x="70" y="114"/>
                    <a:pt x="68" y="114"/>
                  </a:cubicBezTo>
                  <a:cubicBezTo>
                    <a:pt x="68" y="114"/>
                    <a:pt x="68" y="113"/>
                    <a:pt x="68" y="113"/>
                  </a:cubicBezTo>
                  <a:cubicBezTo>
                    <a:pt x="67" y="113"/>
                    <a:pt x="67" y="113"/>
                    <a:pt x="67" y="114"/>
                  </a:cubicBezTo>
                  <a:cubicBezTo>
                    <a:pt x="67" y="114"/>
                    <a:pt x="67" y="114"/>
                    <a:pt x="66" y="114"/>
                  </a:cubicBezTo>
                  <a:cubicBezTo>
                    <a:pt x="66" y="114"/>
                    <a:pt x="65" y="114"/>
                    <a:pt x="65" y="114"/>
                  </a:cubicBezTo>
                  <a:cubicBezTo>
                    <a:pt x="64" y="114"/>
                    <a:pt x="64" y="113"/>
                    <a:pt x="63" y="113"/>
                  </a:cubicBezTo>
                  <a:cubicBezTo>
                    <a:pt x="63" y="113"/>
                    <a:pt x="63" y="112"/>
                    <a:pt x="63" y="112"/>
                  </a:cubicBezTo>
                  <a:cubicBezTo>
                    <a:pt x="63" y="112"/>
                    <a:pt x="63" y="112"/>
                    <a:pt x="63" y="112"/>
                  </a:cubicBezTo>
                  <a:cubicBezTo>
                    <a:pt x="61" y="111"/>
                    <a:pt x="61" y="110"/>
                    <a:pt x="61" y="108"/>
                  </a:cubicBezTo>
                  <a:cubicBezTo>
                    <a:pt x="61" y="108"/>
                    <a:pt x="61" y="107"/>
                    <a:pt x="61" y="106"/>
                  </a:cubicBezTo>
                  <a:cubicBezTo>
                    <a:pt x="61" y="106"/>
                    <a:pt x="61" y="106"/>
                    <a:pt x="61" y="106"/>
                  </a:cubicBezTo>
                  <a:cubicBezTo>
                    <a:pt x="60" y="105"/>
                    <a:pt x="60" y="105"/>
                    <a:pt x="60" y="105"/>
                  </a:cubicBezTo>
                  <a:cubicBezTo>
                    <a:pt x="58" y="106"/>
                    <a:pt x="56" y="106"/>
                    <a:pt x="54" y="106"/>
                  </a:cubicBezTo>
                  <a:cubicBezTo>
                    <a:pt x="52" y="106"/>
                    <a:pt x="50" y="106"/>
                    <a:pt x="48" y="105"/>
                  </a:cubicBezTo>
                  <a:cubicBezTo>
                    <a:pt x="46" y="104"/>
                    <a:pt x="44" y="103"/>
                    <a:pt x="43" y="101"/>
                  </a:cubicBezTo>
                  <a:cubicBezTo>
                    <a:pt x="43" y="100"/>
                    <a:pt x="42" y="99"/>
                    <a:pt x="42" y="99"/>
                  </a:cubicBezTo>
                  <a:cubicBezTo>
                    <a:pt x="42" y="97"/>
                    <a:pt x="43" y="96"/>
                    <a:pt x="44" y="95"/>
                  </a:cubicBezTo>
                  <a:cubicBezTo>
                    <a:pt x="44" y="94"/>
                    <a:pt x="44" y="94"/>
                    <a:pt x="44" y="94"/>
                  </a:cubicBezTo>
                  <a:cubicBezTo>
                    <a:pt x="43" y="94"/>
                    <a:pt x="43" y="94"/>
                    <a:pt x="43" y="94"/>
                  </a:cubicBezTo>
                  <a:cubicBezTo>
                    <a:pt x="41" y="95"/>
                    <a:pt x="41" y="97"/>
                    <a:pt x="41" y="99"/>
                  </a:cubicBezTo>
                  <a:cubicBezTo>
                    <a:pt x="41" y="100"/>
                    <a:pt x="41" y="101"/>
                    <a:pt x="42" y="102"/>
                  </a:cubicBezTo>
                  <a:cubicBezTo>
                    <a:pt x="42" y="103"/>
                    <a:pt x="42" y="103"/>
                    <a:pt x="43" y="103"/>
                  </a:cubicBezTo>
                  <a:cubicBezTo>
                    <a:pt x="43" y="104"/>
                    <a:pt x="43" y="105"/>
                    <a:pt x="43" y="106"/>
                  </a:cubicBezTo>
                  <a:cubicBezTo>
                    <a:pt x="41" y="104"/>
                    <a:pt x="40" y="102"/>
                    <a:pt x="40" y="99"/>
                  </a:cubicBezTo>
                  <a:cubicBezTo>
                    <a:pt x="40" y="98"/>
                    <a:pt x="40" y="97"/>
                    <a:pt x="41" y="96"/>
                  </a:cubicBezTo>
                  <a:cubicBezTo>
                    <a:pt x="41" y="95"/>
                    <a:pt x="41" y="94"/>
                    <a:pt x="40" y="94"/>
                  </a:cubicBezTo>
                  <a:cubicBezTo>
                    <a:pt x="39" y="94"/>
                    <a:pt x="38" y="94"/>
                    <a:pt x="38" y="95"/>
                  </a:cubicBezTo>
                  <a:cubicBezTo>
                    <a:pt x="37" y="96"/>
                    <a:pt x="37" y="98"/>
                    <a:pt x="37" y="99"/>
                  </a:cubicBezTo>
                  <a:cubicBezTo>
                    <a:pt x="37" y="103"/>
                    <a:pt x="39" y="107"/>
                    <a:pt x="41" y="109"/>
                  </a:cubicBezTo>
                  <a:cubicBezTo>
                    <a:pt x="43" y="110"/>
                    <a:pt x="44" y="111"/>
                    <a:pt x="46" y="112"/>
                  </a:cubicBezTo>
                  <a:cubicBezTo>
                    <a:pt x="46" y="112"/>
                    <a:pt x="46" y="112"/>
                    <a:pt x="46" y="112"/>
                  </a:cubicBezTo>
                  <a:cubicBezTo>
                    <a:pt x="46" y="113"/>
                    <a:pt x="46" y="113"/>
                    <a:pt x="46" y="113"/>
                  </a:cubicBezTo>
                  <a:cubicBezTo>
                    <a:pt x="47" y="113"/>
                    <a:pt x="47" y="113"/>
                    <a:pt x="47" y="113"/>
                  </a:cubicBezTo>
                  <a:cubicBezTo>
                    <a:pt x="47" y="112"/>
                    <a:pt x="47" y="112"/>
                    <a:pt x="47" y="112"/>
                  </a:cubicBezTo>
                  <a:cubicBezTo>
                    <a:pt x="49" y="113"/>
                    <a:pt x="51" y="113"/>
                    <a:pt x="53" y="113"/>
                  </a:cubicBezTo>
                  <a:cubicBezTo>
                    <a:pt x="53" y="114"/>
                    <a:pt x="53" y="115"/>
                    <a:pt x="53" y="115"/>
                  </a:cubicBezTo>
                  <a:cubicBezTo>
                    <a:pt x="53" y="117"/>
                    <a:pt x="53" y="118"/>
                    <a:pt x="54" y="119"/>
                  </a:cubicBezTo>
                  <a:cubicBezTo>
                    <a:pt x="53" y="120"/>
                    <a:pt x="54" y="120"/>
                    <a:pt x="54" y="121"/>
                  </a:cubicBezTo>
                  <a:cubicBezTo>
                    <a:pt x="55" y="122"/>
                    <a:pt x="56" y="122"/>
                    <a:pt x="56" y="123"/>
                  </a:cubicBezTo>
                  <a:cubicBezTo>
                    <a:pt x="56" y="123"/>
                    <a:pt x="57" y="124"/>
                    <a:pt x="57" y="124"/>
                  </a:cubicBezTo>
                  <a:cubicBezTo>
                    <a:pt x="58" y="124"/>
                    <a:pt x="58" y="124"/>
                    <a:pt x="58" y="124"/>
                  </a:cubicBezTo>
                  <a:cubicBezTo>
                    <a:pt x="58" y="124"/>
                    <a:pt x="58" y="124"/>
                    <a:pt x="58" y="124"/>
                  </a:cubicBezTo>
                  <a:cubicBezTo>
                    <a:pt x="58" y="124"/>
                    <a:pt x="58" y="124"/>
                    <a:pt x="59" y="124"/>
                  </a:cubicBezTo>
                  <a:cubicBezTo>
                    <a:pt x="60" y="125"/>
                    <a:pt x="61" y="125"/>
                    <a:pt x="63" y="125"/>
                  </a:cubicBezTo>
                  <a:cubicBezTo>
                    <a:pt x="66" y="125"/>
                    <a:pt x="68" y="124"/>
                    <a:pt x="71" y="123"/>
                  </a:cubicBezTo>
                  <a:cubicBezTo>
                    <a:pt x="72" y="127"/>
                    <a:pt x="75" y="129"/>
                    <a:pt x="78" y="131"/>
                  </a:cubicBezTo>
                  <a:cubicBezTo>
                    <a:pt x="78" y="131"/>
                    <a:pt x="78" y="131"/>
                    <a:pt x="78" y="131"/>
                  </a:cubicBezTo>
                  <a:cubicBezTo>
                    <a:pt x="77" y="131"/>
                    <a:pt x="77" y="132"/>
                    <a:pt x="78" y="132"/>
                  </a:cubicBezTo>
                  <a:cubicBezTo>
                    <a:pt x="79" y="133"/>
                    <a:pt x="81" y="134"/>
                    <a:pt x="82" y="135"/>
                  </a:cubicBezTo>
                  <a:cubicBezTo>
                    <a:pt x="82" y="135"/>
                    <a:pt x="82" y="135"/>
                    <a:pt x="82" y="135"/>
                  </a:cubicBezTo>
                  <a:cubicBezTo>
                    <a:pt x="81" y="136"/>
                    <a:pt x="82" y="136"/>
                    <a:pt x="82" y="136"/>
                  </a:cubicBezTo>
                  <a:cubicBezTo>
                    <a:pt x="82" y="136"/>
                    <a:pt x="83" y="136"/>
                    <a:pt x="83" y="136"/>
                  </a:cubicBezTo>
                  <a:cubicBezTo>
                    <a:pt x="83" y="137"/>
                    <a:pt x="84" y="137"/>
                    <a:pt x="84" y="138"/>
                  </a:cubicBezTo>
                  <a:cubicBezTo>
                    <a:pt x="84" y="138"/>
                    <a:pt x="84" y="139"/>
                    <a:pt x="84" y="139"/>
                  </a:cubicBezTo>
                  <a:cubicBezTo>
                    <a:pt x="84" y="140"/>
                    <a:pt x="84" y="140"/>
                    <a:pt x="84" y="140"/>
                  </a:cubicBezTo>
                  <a:cubicBezTo>
                    <a:pt x="85" y="140"/>
                    <a:pt x="85" y="140"/>
                    <a:pt x="85" y="140"/>
                  </a:cubicBezTo>
                  <a:cubicBezTo>
                    <a:pt x="86" y="140"/>
                    <a:pt x="86" y="140"/>
                    <a:pt x="86" y="141"/>
                  </a:cubicBezTo>
                  <a:cubicBezTo>
                    <a:pt x="86" y="141"/>
                    <a:pt x="86" y="142"/>
                    <a:pt x="85" y="142"/>
                  </a:cubicBezTo>
                  <a:cubicBezTo>
                    <a:pt x="85" y="143"/>
                    <a:pt x="85" y="143"/>
                    <a:pt x="86" y="143"/>
                  </a:cubicBezTo>
                  <a:cubicBezTo>
                    <a:pt x="86" y="144"/>
                    <a:pt x="87" y="143"/>
                    <a:pt x="87" y="143"/>
                  </a:cubicBezTo>
                  <a:cubicBezTo>
                    <a:pt x="87" y="143"/>
                    <a:pt x="87" y="143"/>
                    <a:pt x="87" y="143"/>
                  </a:cubicBezTo>
                  <a:cubicBezTo>
                    <a:pt x="87" y="144"/>
                    <a:pt x="88" y="145"/>
                    <a:pt x="88" y="146"/>
                  </a:cubicBezTo>
                  <a:cubicBezTo>
                    <a:pt x="88" y="148"/>
                    <a:pt x="87" y="151"/>
                    <a:pt x="86" y="152"/>
                  </a:cubicBezTo>
                  <a:cubicBezTo>
                    <a:pt x="84" y="155"/>
                    <a:pt x="82" y="156"/>
                    <a:pt x="80" y="156"/>
                  </a:cubicBezTo>
                  <a:cubicBezTo>
                    <a:pt x="80" y="156"/>
                    <a:pt x="80" y="156"/>
                    <a:pt x="79" y="156"/>
                  </a:cubicBezTo>
                  <a:cubicBezTo>
                    <a:pt x="79" y="156"/>
                    <a:pt x="79" y="156"/>
                    <a:pt x="79" y="156"/>
                  </a:cubicBezTo>
                  <a:cubicBezTo>
                    <a:pt x="78" y="156"/>
                    <a:pt x="77" y="157"/>
                    <a:pt x="77" y="157"/>
                  </a:cubicBezTo>
                  <a:cubicBezTo>
                    <a:pt x="77" y="158"/>
                    <a:pt x="78" y="159"/>
                    <a:pt x="79" y="159"/>
                  </a:cubicBezTo>
                  <a:cubicBezTo>
                    <a:pt x="80" y="159"/>
                    <a:pt x="80" y="159"/>
                    <a:pt x="80" y="159"/>
                  </a:cubicBezTo>
                  <a:cubicBezTo>
                    <a:pt x="81" y="159"/>
                    <a:pt x="83" y="160"/>
                    <a:pt x="84" y="161"/>
                  </a:cubicBezTo>
                  <a:cubicBezTo>
                    <a:pt x="84" y="161"/>
                    <a:pt x="84" y="161"/>
                    <a:pt x="85" y="161"/>
                  </a:cubicBezTo>
                  <a:cubicBezTo>
                    <a:pt x="85" y="162"/>
                    <a:pt x="85" y="162"/>
                    <a:pt x="85" y="162"/>
                  </a:cubicBezTo>
                  <a:cubicBezTo>
                    <a:pt x="85" y="162"/>
                    <a:pt x="85" y="162"/>
                    <a:pt x="85" y="162"/>
                  </a:cubicBezTo>
                  <a:cubicBezTo>
                    <a:pt x="86" y="163"/>
                    <a:pt x="87" y="164"/>
                    <a:pt x="87" y="165"/>
                  </a:cubicBezTo>
                  <a:cubicBezTo>
                    <a:pt x="88" y="168"/>
                    <a:pt x="89" y="174"/>
                    <a:pt x="89" y="179"/>
                  </a:cubicBezTo>
                  <a:cubicBezTo>
                    <a:pt x="89" y="179"/>
                    <a:pt x="89" y="180"/>
                    <a:pt x="89" y="181"/>
                  </a:cubicBezTo>
                  <a:cubicBezTo>
                    <a:pt x="89" y="181"/>
                    <a:pt x="89" y="181"/>
                    <a:pt x="89" y="181"/>
                  </a:cubicBezTo>
                  <a:cubicBezTo>
                    <a:pt x="89" y="182"/>
                    <a:pt x="89" y="182"/>
                    <a:pt x="89" y="182"/>
                  </a:cubicBezTo>
                  <a:cubicBezTo>
                    <a:pt x="89" y="185"/>
                    <a:pt x="89" y="189"/>
                    <a:pt x="88" y="192"/>
                  </a:cubicBezTo>
                  <a:cubicBezTo>
                    <a:pt x="88" y="192"/>
                    <a:pt x="87" y="192"/>
                    <a:pt x="87" y="192"/>
                  </a:cubicBezTo>
                  <a:cubicBezTo>
                    <a:pt x="85" y="195"/>
                    <a:pt x="84" y="198"/>
                    <a:pt x="82" y="200"/>
                  </a:cubicBezTo>
                  <a:cubicBezTo>
                    <a:pt x="82" y="200"/>
                    <a:pt x="82" y="200"/>
                    <a:pt x="82" y="199"/>
                  </a:cubicBezTo>
                  <a:cubicBezTo>
                    <a:pt x="82" y="198"/>
                    <a:pt x="82" y="198"/>
                    <a:pt x="82" y="197"/>
                  </a:cubicBezTo>
                  <a:cubicBezTo>
                    <a:pt x="84" y="194"/>
                    <a:pt x="86" y="191"/>
                    <a:pt x="87" y="188"/>
                  </a:cubicBezTo>
                  <a:cubicBezTo>
                    <a:pt x="87" y="187"/>
                    <a:pt x="87" y="187"/>
                    <a:pt x="87" y="187"/>
                  </a:cubicBezTo>
                  <a:cubicBezTo>
                    <a:pt x="87" y="186"/>
                    <a:pt x="86" y="187"/>
                    <a:pt x="86" y="187"/>
                  </a:cubicBezTo>
                  <a:cubicBezTo>
                    <a:pt x="84" y="190"/>
                    <a:pt x="83" y="192"/>
                    <a:pt x="81" y="195"/>
                  </a:cubicBezTo>
                  <a:cubicBezTo>
                    <a:pt x="81" y="194"/>
                    <a:pt x="81" y="193"/>
                    <a:pt x="81" y="193"/>
                  </a:cubicBezTo>
                  <a:cubicBezTo>
                    <a:pt x="82" y="190"/>
                    <a:pt x="84" y="187"/>
                    <a:pt x="86" y="184"/>
                  </a:cubicBezTo>
                  <a:cubicBezTo>
                    <a:pt x="86" y="184"/>
                    <a:pt x="86" y="184"/>
                    <a:pt x="85" y="183"/>
                  </a:cubicBezTo>
                  <a:cubicBezTo>
                    <a:pt x="85" y="183"/>
                    <a:pt x="85" y="183"/>
                    <a:pt x="84" y="184"/>
                  </a:cubicBezTo>
                  <a:cubicBezTo>
                    <a:pt x="83" y="186"/>
                    <a:pt x="81" y="189"/>
                    <a:pt x="80" y="191"/>
                  </a:cubicBezTo>
                  <a:cubicBezTo>
                    <a:pt x="79" y="190"/>
                    <a:pt x="78" y="189"/>
                    <a:pt x="78" y="189"/>
                  </a:cubicBezTo>
                  <a:cubicBezTo>
                    <a:pt x="79" y="188"/>
                    <a:pt x="79" y="188"/>
                    <a:pt x="80" y="187"/>
                  </a:cubicBezTo>
                  <a:cubicBezTo>
                    <a:pt x="81" y="187"/>
                    <a:pt x="82" y="186"/>
                    <a:pt x="82" y="185"/>
                  </a:cubicBezTo>
                  <a:cubicBezTo>
                    <a:pt x="83" y="184"/>
                    <a:pt x="83" y="183"/>
                    <a:pt x="83" y="181"/>
                  </a:cubicBezTo>
                  <a:cubicBezTo>
                    <a:pt x="83" y="179"/>
                    <a:pt x="82" y="176"/>
                    <a:pt x="80" y="173"/>
                  </a:cubicBezTo>
                  <a:cubicBezTo>
                    <a:pt x="80" y="173"/>
                    <a:pt x="80" y="173"/>
                    <a:pt x="80" y="173"/>
                  </a:cubicBezTo>
                  <a:cubicBezTo>
                    <a:pt x="78" y="172"/>
                    <a:pt x="76" y="171"/>
                    <a:pt x="74" y="170"/>
                  </a:cubicBezTo>
                  <a:cubicBezTo>
                    <a:pt x="74" y="169"/>
                    <a:pt x="73" y="170"/>
                    <a:pt x="72" y="171"/>
                  </a:cubicBezTo>
                  <a:cubicBezTo>
                    <a:pt x="72" y="171"/>
                    <a:pt x="72" y="172"/>
                    <a:pt x="73" y="173"/>
                  </a:cubicBezTo>
                  <a:cubicBezTo>
                    <a:pt x="75" y="174"/>
                    <a:pt x="76" y="174"/>
                    <a:pt x="78" y="175"/>
                  </a:cubicBezTo>
                  <a:cubicBezTo>
                    <a:pt x="79" y="177"/>
                    <a:pt x="80" y="180"/>
                    <a:pt x="80" y="181"/>
                  </a:cubicBezTo>
                  <a:cubicBezTo>
                    <a:pt x="80" y="182"/>
                    <a:pt x="80" y="183"/>
                    <a:pt x="80" y="184"/>
                  </a:cubicBezTo>
                  <a:cubicBezTo>
                    <a:pt x="79" y="184"/>
                    <a:pt x="79" y="184"/>
                    <a:pt x="79" y="185"/>
                  </a:cubicBezTo>
                  <a:cubicBezTo>
                    <a:pt x="78" y="185"/>
                    <a:pt x="78" y="185"/>
                    <a:pt x="78" y="185"/>
                  </a:cubicBezTo>
                  <a:cubicBezTo>
                    <a:pt x="77" y="185"/>
                    <a:pt x="76" y="186"/>
                    <a:pt x="75" y="187"/>
                  </a:cubicBezTo>
                  <a:cubicBezTo>
                    <a:pt x="74" y="187"/>
                    <a:pt x="74" y="188"/>
                    <a:pt x="74" y="188"/>
                  </a:cubicBezTo>
                  <a:cubicBezTo>
                    <a:pt x="74" y="189"/>
                    <a:pt x="74" y="189"/>
                    <a:pt x="74" y="190"/>
                  </a:cubicBezTo>
                  <a:cubicBezTo>
                    <a:pt x="76" y="191"/>
                    <a:pt x="77" y="192"/>
                    <a:pt x="78" y="194"/>
                  </a:cubicBezTo>
                  <a:cubicBezTo>
                    <a:pt x="78" y="195"/>
                    <a:pt x="77" y="195"/>
                    <a:pt x="77" y="195"/>
                  </a:cubicBezTo>
                  <a:cubicBezTo>
                    <a:pt x="77" y="196"/>
                    <a:pt x="77" y="196"/>
                    <a:pt x="77" y="196"/>
                  </a:cubicBezTo>
                  <a:cubicBezTo>
                    <a:pt x="78" y="196"/>
                    <a:pt x="78" y="196"/>
                    <a:pt x="78" y="196"/>
                  </a:cubicBezTo>
                  <a:cubicBezTo>
                    <a:pt x="79" y="197"/>
                    <a:pt x="79" y="197"/>
                    <a:pt x="79" y="198"/>
                  </a:cubicBezTo>
                  <a:cubicBezTo>
                    <a:pt x="78" y="199"/>
                    <a:pt x="78" y="199"/>
                    <a:pt x="78" y="199"/>
                  </a:cubicBezTo>
                  <a:cubicBezTo>
                    <a:pt x="78" y="200"/>
                    <a:pt x="78" y="200"/>
                    <a:pt x="78" y="200"/>
                  </a:cubicBezTo>
                  <a:cubicBezTo>
                    <a:pt x="79" y="200"/>
                    <a:pt x="79" y="200"/>
                    <a:pt x="79" y="200"/>
                  </a:cubicBezTo>
                  <a:cubicBezTo>
                    <a:pt x="78" y="204"/>
                    <a:pt x="77" y="208"/>
                    <a:pt x="73" y="211"/>
                  </a:cubicBezTo>
                  <a:cubicBezTo>
                    <a:pt x="73" y="211"/>
                    <a:pt x="73" y="211"/>
                    <a:pt x="73" y="212"/>
                  </a:cubicBezTo>
                  <a:cubicBezTo>
                    <a:pt x="72" y="211"/>
                    <a:pt x="72" y="211"/>
                    <a:pt x="72" y="211"/>
                  </a:cubicBezTo>
                  <a:cubicBezTo>
                    <a:pt x="71" y="212"/>
                    <a:pt x="71" y="212"/>
                    <a:pt x="71" y="212"/>
                  </a:cubicBezTo>
                  <a:cubicBezTo>
                    <a:pt x="71" y="212"/>
                    <a:pt x="70" y="212"/>
                    <a:pt x="70" y="213"/>
                  </a:cubicBezTo>
                  <a:cubicBezTo>
                    <a:pt x="69" y="213"/>
                    <a:pt x="67" y="213"/>
                    <a:pt x="66" y="213"/>
                  </a:cubicBezTo>
                  <a:cubicBezTo>
                    <a:pt x="65" y="213"/>
                    <a:pt x="65" y="213"/>
                    <a:pt x="65" y="213"/>
                  </a:cubicBezTo>
                  <a:cubicBezTo>
                    <a:pt x="64" y="213"/>
                    <a:pt x="62" y="213"/>
                    <a:pt x="60" y="213"/>
                  </a:cubicBezTo>
                  <a:cubicBezTo>
                    <a:pt x="60" y="212"/>
                    <a:pt x="61" y="212"/>
                    <a:pt x="61" y="212"/>
                  </a:cubicBezTo>
                  <a:cubicBezTo>
                    <a:pt x="61" y="211"/>
                    <a:pt x="61" y="211"/>
                    <a:pt x="60" y="211"/>
                  </a:cubicBezTo>
                  <a:cubicBezTo>
                    <a:pt x="60" y="210"/>
                    <a:pt x="59" y="210"/>
                    <a:pt x="59" y="211"/>
                  </a:cubicBezTo>
                  <a:cubicBezTo>
                    <a:pt x="59" y="211"/>
                    <a:pt x="58" y="211"/>
                    <a:pt x="58" y="212"/>
                  </a:cubicBezTo>
                  <a:cubicBezTo>
                    <a:pt x="55" y="211"/>
                    <a:pt x="53" y="209"/>
                    <a:pt x="51" y="207"/>
                  </a:cubicBezTo>
                  <a:cubicBezTo>
                    <a:pt x="51" y="207"/>
                    <a:pt x="51" y="207"/>
                    <a:pt x="51" y="207"/>
                  </a:cubicBezTo>
                  <a:cubicBezTo>
                    <a:pt x="51" y="206"/>
                    <a:pt x="50" y="206"/>
                    <a:pt x="50" y="206"/>
                  </a:cubicBezTo>
                  <a:cubicBezTo>
                    <a:pt x="49" y="205"/>
                    <a:pt x="49" y="204"/>
                    <a:pt x="48" y="203"/>
                  </a:cubicBezTo>
                  <a:cubicBezTo>
                    <a:pt x="48" y="203"/>
                    <a:pt x="48" y="203"/>
                    <a:pt x="48" y="202"/>
                  </a:cubicBezTo>
                  <a:cubicBezTo>
                    <a:pt x="48" y="202"/>
                    <a:pt x="48" y="202"/>
                    <a:pt x="48" y="201"/>
                  </a:cubicBezTo>
                  <a:cubicBezTo>
                    <a:pt x="48" y="201"/>
                    <a:pt x="48" y="201"/>
                    <a:pt x="47" y="201"/>
                  </a:cubicBezTo>
                  <a:cubicBezTo>
                    <a:pt x="48" y="200"/>
                    <a:pt x="48" y="199"/>
                    <a:pt x="49" y="197"/>
                  </a:cubicBezTo>
                  <a:cubicBezTo>
                    <a:pt x="50" y="197"/>
                    <a:pt x="52" y="197"/>
                    <a:pt x="53" y="197"/>
                  </a:cubicBezTo>
                  <a:cubicBezTo>
                    <a:pt x="54" y="197"/>
                    <a:pt x="55" y="197"/>
                    <a:pt x="55" y="196"/>
                  </a:cubicBezTo>
                  <a:cubicBezTo>
                    <a:pt x="55" y="194"/>
                    <a:pt x="55" y="193"/>
                    <a:pt x="55" y="191"/>
                  </a:cubicBezTo>
                  <a:cubicBezTo>
                    <a:pt x="56" y="191"/>
                    <a:pt x="56" y="191"/>
                    <a:pt x="57" y="191"/>
                  </a:cubicBezTo>
                  <a:cubicBezTo>
                    <a:pt x="58" y="191"/>
                    <a:pt x="59" y="191"/>
                    <a:pt x="60" y="191"/>
                  </a:cubicBezTo>
                  <a:cubicBezTo>
                    <a:pt x="63" y="190"/>
                    <a:pt x="64" y="188"/>
                    <a:pt x="64" y="185"/>
                  </a:cubicBezTo>
                  <a:cubicBezTo>
                    <a:pt x="64" y="185"/>
                    <a:pt x="64" y="184"/>
                    <a:pt x="64" y="184"/>
                  </a:cubicBezTo>
                  <a:cubicBezTo>
                    <a:pt x="64" y="183"/>
                    <a:pt x="64" y="183"/>
                    <a:pt x="63" y="183"/>
                  </a:cubicBezTo>
                  <a:cubicBezTo>
                    <a:pt x="62" y="182"/>
                    <a:pt x="62" y="182"/>
                    <a:pt x="61" y="182"/>
                  </a:cubicBezTo>
                  <a:cubicBezTo>
                    <a:pt x="61" y="182"/>
                    <a:pt x="61" y="182"/>
                    <a:pt x="61" y="182"/>
                  </a:cubicBezTo>
                  <a:cubicBezTo>
                    <a:pt x="61" y="181"/>
                    <a:pt x="61" y="181"/>
                    <a:pt x="61" y="181"/>
                  </a:cubicBezTo>
                  <a:cubicBezTo>
                    <a:pt x="62" y="179"/>
                    <a:pt x="63" y="178"/>
                    <a:pt x="64" y="177"/>
                  </a:cubicBezTo>
                  <a:cubicBezTo>
                    <a:pt x="64" y="176"/>
                    <a:pt x="64" y="176"/>
                    <a:pt x="64" y="176"/>
                  </a:cubicBezTo>
                  <a:cubicBezTo>
                    <a:pt x="63" y="176"/>
                    <a:pt x="63" y="176"/>
                    <a:pt x="63" y="176"/>
                  </a:cubicBezTo>
                  <a:cubicBezTo>
                    <a:pt x="61" y="177"/>
                    <a:pt x="60" y="179"/>
                    <a:pt x="59" y="181"/>
                  </a:cubicBezTo>
                  <a:cubicBezTo>
                    <a:pt x="58" y="180"/>
                    <a:pt x="57" y="179"/>
                    <a:pt x="56" y="177"/>
                  </a:cubicBezTo>
                  <a:cubicBezTo>
                    <a:pt x="58" y="175"/>
                    <a:pt x="59" y="173"/>
                    <a:pt x="61" y="171"/>
                  </a:cubicBezTo>
                  <a:cubicBezTo>
                    <a:pt x="60" y="170"/>
                    <a:pt x="60" y="170"/>
                    <a:pt x="60" y="170"/>
                  </a:cubicBezTo>
                  <a:cubicBezTo>
                    <a:pt x="59" y="170"/>
                    <a:pt x="59" y="170"/>
                    <a:pt x="59" y="170"/>
                  </a:cubicBezTo>
                  <a:cubicBezTo>
                    <a:pt x="58" y="172"/>
                    <a:pt x="57" y="174"/>
                    <a:pt x="55" y="176"/>
                  </a:cubicBezTo>
                  <a:cubicBezTo>
                    <a:pt x="55" y="175"/>
                    <a:pt x="55" y="174"/>
                    <a:pt x="55" y="174"/>
                  </a:cubicBezTo>
                  <a:cubicBezTo>
                    <a:pt x="56" y="171"/>
                    <a:pt x="58" y="168"/>
                    <a:pt x="59" y="165"/>
                  </a:cubicBezTo>
                  <a:cubicBezTo>
                    <a:pt x="60" y="164"/>
                    <a:pt x="59" y="164"/>
                    <a:pt x="59" y="164"/>
                  </a:cubicBezTo>
                  <a:cubicBezTo>
                    <a:pt x="59" y="164"/>
                    <a:pt x="58" y="164"/>
                    <a:pt x="58" y="164"/>
                  </a:cubicBezTo>
                  <a:cubicBezTo>
                    <a:pt x="57" y="167"/>
                    <a:pt x="55" y="169"/>
                    <a:pt x="54" y="171"/>
                  </a:cubicBezTo>
                  <a:cubicBezTo>
                    <a:pt x="54" y="171"/>
                    <a:pt x="54" y="170"/>
                    <a:pt x="54" y="169"/>
                  </a:cubicBezTo>
                  <a:cubicBezTo>
                    <a:pt x="54" y="169"/>
                    <a:pt x="54" y="169"/>
                    <a:pt x="54" y="168"/>
                  </a:cubicBezTo>
                  <a:cubicBezTo>
                    <a:pt x="55" y="166"/>
                    <a:pt x="57" y="164"/>
                    <a:pt x="58" y="161"/>
                  </a:cubicBezTo>
                  <a:cubicBezTo>
                    <a:pt x="58" y="161"/>
                    <a:pt x="58" y="160"/>
                    <a:pt x="58" y="160"/>
                  </a:cubicBezTo>
                  <a:cubicBezTo>
                    <a:pt x="58" y="160"/>
                    <a:pt x="57" y="160"/>
                    <a:pt x="57" y="160"/>
                  </a:cubicBezTo>
                  <a:cubicBezTo>
                    <a:pt x="56" y="162"/>
                    <a:pt x="55" y="164"/>
                    <a:pt x="53" y="166"/>
                  </a:cubicBezTo>
                  <a:cubicBezTo>
                    <a:pt x="53" y="166"/>
                    <a:pt x="53" y="166"/>
                    <a:pt x="53" y="166"/>
                  </a:cubicBezTo>
                  <a:cubicBezTo>
                    <a:pt x="52" y="166"/>
                    <a:pt x="51" y="166"/>
                    <a:pt x="51" y="167"/>
                  </a:cubicBezTo>
                  <a:cubicBezTo>
                    <a:pt x="51" y="168"/>
                    <a:pt x="51" y="169"/>
                    <a:pt x="51" y="169"/>
                  </a:cubicBezTo>
                  <a:cubicBezTo>
                    <a:pt x="51" y="176"/>
                    <a:pt x="54" y="182"/>
                    <a:pt x="60" y="185"/>
                  </a:cubicBezTo>
                  <a:cubicBezTo>
                    <a:pt x="60" y="185"/>
                    <a:pt x="60" y="185"/>
                    <a:pt x="60" y="185"/>
                  </a:cubicBezTo>
                  <a:cubicBezTo>
                    <a:pt x="61" y="185"/>
                    <a:pt x="61" y="185"/>
                    <a:pt x="61" y="185"/>
                  </a:cubicBezTo>
                  <a:cubicBezTo>
                    <a:pt x="61" y="185"/>
                    <a:pt x="61" y="185"/>
                    <a:pt x="61" y="185"/>
                  </a:cubicBezTo>
                  <a:cubicBezTo>
                    <a:pt x="61" y="186"/>
                    <a:pt x="60" y="188"/>
                    <a:pt x="59" y="188"/>
                  </a:cubicBezTo>
                  <a:cubicBezTo>
                    <a:pt x="59" y="188"/>
                    <a:pt x="58" y="188"/>
                    <a:pt x="57" y="188"/>
                  </a:cubicBezTo>
                  <a:cubicBezTo>
                    <a:pt x="56" y="188"/>
                    <a:pt x="55" y="188"/>
                    <a:pt x="54" y="188"/>
                  </a:cubicBezTo>
                  <a:cubicBezTo>
                    <a:pt x="53" y="188"/>
                    <a:pt x="53" y="188"/>
                    <a:pt x="52" y="188"/>
                  </a:cubicBezTo>
                  <a:cubicBezTo>
                    <a:pt x="52" y="188"/>
                    <a:pt x="52" y="189"/>
                    <a:pt x="52" y="189"/>
                  </a:cubicBezTo>
                  <a:cubicBezTo>
                    <a:pt x="51" y="189"/>
                    <a:pt x="51" y="189"/>
                    <a:pt x="51" y="189"/>
                  </a:cubicBezTo>
                  <a:cubicBezTo>
                    <a:pt x="51" y="189"/>
                    <a:pt x="51" y="189"/>
                    <a:pt x="51" y="189"/>
                  </a:cubicBezTo>
                  <a:cubicBezTo>
                    <a:pt x="51" y="189"/>
                    <a:pt x="51" y="190"/>
                    <a:pt x="50" y="190"/>
                  </a:cubicBezTo>
                  <a:cubicBezTo>
                    <a:pt x="49" y="191"/>
                    <a:pt x="48" y="191"/>
                    <a:pt x="47" y="192"/>
                  </a:cubicBezTo>
                  <a:cubicBezTo>
                    <a:pt x="46" y="192"/>
                    <a:pt x="46" y="192"/>
                    <a:pt x="45" y="193"/>
                  </a:cubicBezTo>
                  <a:cubicBezTo>
                    <a:pt x="45" y="193"/>
                    <a:pt x="45" y="193"/>
                    <a:pt x="45" y="193"/>
                  </a:cubicBezTo>
                  <a:cubicBezTo>
                    <a:pt x="45" y="193"/>
                    <a:pt x="45" y="193"/>
                    <a:pt x="44" y="193"/>
                  </a:cubicBezTo>
                  <a:cubicBezTo>
                    <a:pt x="44" y="194"/>
                    <a:pt x="44" y="194"/>
                    <a:pt x="44" y="194"/>
                  </a:cubicBezTo>
                  <a:cubicBezTo>
                    <a:pt x="44" y="194"/>
                    <a:pt x="44" y="194"/>
                    <a:pt x="43" y="195"/>
                  </a:cubicBezTo>
                  <a:cubicBezTo>
                    <a:pt x="43" y="195"/>
                    <a:pt x="43" y="195"/>
                    <a:pt x="43" y="195"/>
                  </a:cubicBezTo>
                  <a:cubicBezTo>
                    <a:pt x="42" y="196"/>
                    <a:pt x="41" y="197"/>
                    <a:pt x="40" y="197"/>
                  </a:cubicBezTo>
                  <a:cubicBezTo>
                    <a:pt x="40" y="197"/>
                    <a:pt x="40" y="197"/>
                    <a:pt x="40" y="197"/>
                  </a:cubicBezTo>
                  <a:cubicBezTo>
                    <a:pt x="39" y="196"/>
                    <a:pt x="39" y="196"/>
                    <a:pt x="38" y="196"/>
                  </a:cubicBezTo>
                  <a:cubicBezTo>
                    <a:pt x="38" y="196"/>
                    <a:pt x="38" y="196"/>
                    <a:pt x="38" y="197"/>
                  </a:cubicBezTo>
                  <a:cubicBezTo>
                    <a:pt x="38" y="196"/>
                    <a:pt x="38" y="196"/>
                    <a:pt x="38" y="196"/>
                  </a:cubicBezTo>
                  <a:cubicBezTo>
                    <a:pt x="37" y="196"/>
                    <a:pt x="37" y="195"/>
                    <a:pt x="37" y="194"/>
                  </a:cubicBezTo>
                  <a:cubicBezTo>
                    <a:pt x="37" y="194"/>
                    <a:pt x="37" y="194"/>
                    <a:pt x="37" y="194"/>
                  </a:cubicBezTo>
                  <a:cubicBezTo>
                    <a:pt x="37" y="194"/>
                    <a:pt x="37" y="193"/>
                    <a:pt x="36" y="193"/>
                  </a:cubicBezTo>
                  <a:cubicBezTo>
                    <a:pt x="36" y="193"/>
                    <a:pt x="36" y="193"/>
                    <a:pt x="36" y="193"/>
                  </a:cubicBezTo>
                  <a:cubicBezTo>
                    <a:pt x="35" y="191"/>
                    <a:pt x="35" y="190"/>
                    <a:pt x="35" y="188"/>
                  </a:cubicBezTo>
                  <a:cubicBezTo>
                    <a:pt x="36" y="187"/>
                    <a:pt x="38" y="186"/>
                    <a:pt x="39" y="184"/>
                  </a:cubicBezTo>
                  <a:cubicBezTo>
                    <a:pt x="39" y="184"/>
                    <a:pt x="39" y="184"/>
                    <a:pt x="39" y="184"/>
                  </a:cubicBezTo>
                  <a:cubicBezTo>
                    <a:pt x="41" y="184"/>
                    <a:pt x="42" y="185"/>
                    <a:pt x="43" y="185"/>
                  </a:cubicBezTo>
                  <a:cubicBezTo>
                    <a:pt x="45" y="185"/>
                    <a:pt x="47" y="184"/>
                    <a:pt x="49" y="183"/>
                  </a:cubicBezTo>
                  <a:cubicBezTo>
                    <a:pt x="50" y="182"/>
                    <a:pt x="50" y="181"/>
                    <a:pt x="49" y="181"/>
                  </a:cubicBezTo>
                  <a:cubicBezTo>
                    <a:pt x="49" y="180"/>
                    <a:pt x="48" y="180"/>
                    <a:pt x="47" y="180"/>
                  </a:cubicBezTo>
                  <a:cubicBezTo>
                    <a:pt x="46" y="181"/>
                    <a:pt x="45" y="182"/>
                    <a:pt x="43" y="182"/>
                  </a:cubicBezTo>
                  <a:cubicBezTo>
                    <a:pt x="41" y="182"/>
                    <a:pt x="39" y="181"/>
                    <a:pt x="38" y="179"/>
                  </a:cubicBezTo>
                  <a:cubicBezTo>
                    <a:pt x="37" y="178"/>
                    <a:pt x="37" y="177"/>
                    <a:pt x="37" y="176"/>
                  </a:cubicBezTo>
                  <a:cubicBezTo>
                    <a:pt x="37" y="175"/>
                    <a:pt x="38" y="175"/>
                    <a:pt x="38" y="175"/>
                  </a:cubicBezTo>
                  <a:cubicBezTo>
                    <a:pt x="37" y="174"/>
                    <a:pt x="37" y="174"/>
                    <a:pt x="37" y="174"/>
                  </a:cubicBezTo>
                  <a:cubicBezTo>
                    <a:pt x="37" y="174"/>
                    <a:pt x="37" y="174"/>
                    <a:pt x="37" y="174"/>
                  </a:cubicBezTo>
                  <a:cubicBezTo>
                    <a:pt x="37" y="173"/>
                    <a:pt x="37" y="173"/>
                    <a:pt x="37" y="172"/>
                  </a:cubicBezTo>
                  <a:cubicBezTo>
                    <a:pt x="37" y="171"/>
                    <a:pt x="36" y="170"/>
                    <a:pt x="36" y="169"/>
                  </a:cubicBezTo>
                  <a:cubicBezTo>
                    <a:pt x="35" y="168"/>
                    <a:pt x="34" y="167"/>
                    <a:pt x="33" y="166"/>
                  </a:cubicBezTo>
                  <a:cubicBezTo>
                    <a:pt x="32" y="166"/>
                    <a:pt x="31" y="167"/>
                    <a:pt x="31" y="167"/>
                  </a:cubicBezTo>
                  <a:cubicBezTo>
                    <a:pt x="31" y="168"/>
                    <a:pt x="31" y="169"/>
                    <a:pt x="32" y="169"/>
                  </a:cubicBezTo>
                  <a:cubicBezTo>
                    <a:pt x="32" y="169"/>
                    <a:pt x="33" y="170"/>
                    <a:pt x="33" y="170"/>
                  </a:cubicBezTo>
                  <a:cubicBezTo>
                    <a:pt x="33" y="171"/>
                    <a:pt x="34" y="173"/>
                    <a:pt x="34" y="174"/>
                  </a:cubicBezTo>
                  <a:cubicBezTo>
                    <a:pt x="34" y="175"/>
                    <a:pt x="34" y="176"/>
                    <a:pt x="34" y="176"/>
                  </a:cubicBezTo>
                  <a:cubicBezTo>
                    <a:pt x="33" y="178"/>
                    <a:pt x="31" y="179"/>
                    <a:pt x="29" y="179"/>
                  </a:cubicBezTo>
                  <a:cubicBezTo>
                    <a:pt x="29" y="179"/>
                    <a:pt x="28" y="178"/>
                    <a:pt x="28" y="179"/>
                  </a:cubicBezTo>
                  <a:cubicBezTo>
                    <a:pt x="28" y="179"/>
                    <a:pt x="27" y="179"/>
                    <a:pt x="28" y="180"/>
                  </a:cubicBezTo>
                  <a:cubicBezTo>
                    <a:pt x="27" y="180"/>
                    <a:pt x="26" y="180"/>
                    <a:pt x="25" y="180"/>
                  </a:cubicBezTo>
                  <a:cubicBezTo>
                    <a:pt x="25" y="180"/>
                    <a:pt x="24" y="180"/>
                    <a:pt x="24" y="180"/>
                  </a:cubicBezTo>
                  <a:cubicBezTo>
                    <a:pt x="23" y="180"/>
                    <a:pt x="22" y="179"/>
                    <a:pt x="21" y="179"/>
                  </a:cubicBezTo>
                  <a:cubicBezTo>
                    <a:pt x="20" y="178"/>
                    <a:pt x="20" y="177"/>
                    <a:pt x="20" y="177"/>
                  </a:cubicBezTo>
                  <a:cubicBezTo>
                    <a:pt x="20" y="176"/>
                    <a:pt x="20" y="176"/>
                    <a:pt x="20" y="176"/>
                  </a:cubicBezTo>
                  <a:cubicBezTo>
                    <a:pt x="20" y="176"/>
                    <a:pt x="20" y="175"/>
                    <a:pt x="20" y="175"/>
                  </a:cubicBezTo>
                  <a:cubicBezTo>
                    <a:pt x="19" y="175"/>
                    <a:pt x="19" y="176"/>
                    <a:pt x="19" y="176"/>
                  </a:cubicBezTo>
                  <a:cubicBezTo>
                    <a:pt x="19" y="176"/>
                    <a:pt x="19" y="176"/>
                    <a:pt x="19" y="176"/>
                  </a:cubicBezTo>
                  <a:cubicBezTo>
                    <a:pt x="18" y="175"/>
                    <a:pt x="17" y="174"/>
                    <a:pt x="17" y="173"/>
                  </a:cubicBezTo>
                  <a:cubicBezTo>
                    <a:pt x="17" y="171"/>
                    <a:pt x="17" y="170"/>
                    <a:pt x="17" y="168"/>
                  </a:cubicBezTo>
                  <a:cubicBezTo>
                    <a:pt x="17" y="168"/>
                    <a:pt x="16" y="167"/>
                    <a:pt x="16" y="166"/>
                  </a:cubicBezTo>
                  <a:cubicBezTo>
                    <a:pt x="18" y="166"/>
                    <a:pt x="20" y="164"/>
                    <a:pt x="21" y="163"/>
                  </a:cubicBezTo>
                  <a:cubicBezTo>
                    <a:pt x="23" y="160"/>
                    <a:pt x="23" y="158"/>
                    <a:pt x="24" y="157"/>
                  </a:cubicBezTo>
                  <a:cubicBezTo>
                    <a:pt x="24" y="155"/>
                    <a:pt x="24" y="154"/>
                    <a:pt x="24" y="153"/>
                  </a:cubicBezTo>
                  <a:cubicBezTo>
                    <a:pt x="24" y="153"/>
                    <a:pt x="25" y="152"/>
                    <a:pt x="25" y="152"/>
                  </a:cubicBezTo>
                  <a:cubicBezTo>
                    <a:pt x="26" y="151"/>
                    <a:pt x="27" y="151"/>
                    <a:pt x="27" y="151"/>
                  </a:cubicBezTo>
                  <a:cubicBezTo>
                    <a:pt x="28" y="151"/>
                    <a:pt x="28" y="151"/>
                    <a:pt x="28" y="151"/>
                  </a:cubicBezTo>
                  <a:cubicBezTo>
                    <a:pt x="29" y="153"/>
                    <a:pt x="30" y="154"/>
                    <a:pt x="30" y="155"/>
                  </a:cubicBezTo>
                  <a:cubicBezTo>
                    <a:pt x="31" y="157"/>
                    <a:pt x="31" y="159"/>
                    <a:pt x="32" y="161"/>
                  </a:cubicBezTo>
                  <a:cubicBezTo>
                    <a:pt x="34" y="163"/>
                    <a:pt x="37" y="164"/>
                    <a:pt x="39" y="164"/>
                  </a:cubicBezTo>
                  <a:cubicBezTo>
                    <a:pt x="41" y="164"/>
                    <a:pt x="42" y="164"/>
                    <a:pt x="43" y="163"/>
                  </a:cubicBezTo>
                  <a:cubicBezTo>
                    <a:pt x="44" y="163"/>
                    <a:pt x="45" y="162"/>
                    <a:pt x="46" y="160"/>
                  </a:cubicBezTo>
                  <a:cubicBezTo>
                    <a:pt x="46" y="160"/>
                    <a:pt x="46" y="160"/>
                    <a:pt x="46" y="160"/>
                  </a:cubicBezTo>
                  <a:cubicBezTo>
                    <a:pt x="46" y="159"/>
                    <a:pt x="46" y="159"/>
                    <a:pt x="46" y="159"/>
                  </a:cubicBezTo>
                  <a:cubicBezTo>
                    <a:pt x="47" y="158"/>
                    <a:pt x="47" y="158"/>
                    <a:pt x="48" y="158"/>
                  </a:cubicBezTo>
                  <a:cubicBezTo>
                    <a:pt x="48" y="158"/>
                    <a:pt x="48" y="158"/>
                    <a:pt x="48" y="158"/>
                  </a:cubicBezTo>
                  <a:cubicBezTo>
                    <a:pt x="50" y="158"/>
                    <a:pt x="51" y="159"/>
                    <a:pt x="53" y="161"/>
                  </a:cubicBezTo>
                  <a:cubicBezTo>
                    <a:pt x="53" y="161"/>
                    <a:pt x="54" y="161"/>
                    <a:pt x="55" y="160"/>
                  </a:cubicBezTo>
                  <a:cubicBezTo>
                    <a:pt x="55" y="160"/>
                    <a:pt x="55" y="159"/>
                    <a:pt x="55" y="158"/>
                  </a:cubicBezTo>
                  <a:cubicBezTo>
                    <a:pt x="53" y="157"/>
                    <a:pt x="51" y="155"/>
                    <a:pt x="49" y="155"/>
                  </a:cubicBezTo>
                  <a:cubicBezTo>
                    <a:pt x="48" y="155"/>
                    <a:pt x="48" y="155"/>
                    <a:pt x="48" y="155"/>
                  </a:cubicBezTo>
                  <a:cubicBezTo>
                    <a:pt x="48" y="155"/>
                    <a:pt x="49" y="154"/>
                    <a:pt x="49" y="154"/>
                  </a:cubicBezTo>
                  <a:cubicBezTo>
                    <a:pt x="49" y="153"/>
                    <a:pt x="49" y="153"/>
                    <a:pt x="49" y="153"/>
                  </a:cubicBezTo>
                  <a:cubicBezTo>
                    <a:pt x="48" y="153"/>
                    <a:pt x="48" y="153"/>
                    <a:pt x="48" y="153"/>
                  </a:cubicBezTo>
                  <a:cubicBezTo>
                    <a:pt x="45" y="155"/>
                    <a:pt x="42" y="158"/>
                    <a:pt x="39" y="158"/>
                  </a:cubicBezTo>
                  <a:cubicBezTo>
                    <a:pt x="38" y="157"/>
                    <a:pt x="38" y="157"/>
                    <a:pt x="38" y="157"/>
                  </a:cubicBezTo>
                  <a:cubicBezTo>
                    <a:pt x="36" y="157"/>
                    <a:pt x="34" y="156"/>
                    <a:pt x="33" y="154"/>
                  </a:cubicBezTo>
                  <a:cubicBezTo>
                    <a:pt x="33" y="153"/>
                    <a:pt x="32" y="152"/>
                    <a:pt x="32" y="151"/>
                  </a:cubicBezTo>
                  <a:cubicBezTo>
                    <a:pt x="32" y="151"/>
                    <a:pt x="32" y="151"/>
                    <a:pt x="32" y="151"/>
                  </a:cubicBezTo>
                  <a:cubicBezTo>
                    <a:pt x="31" y="150"/>
                    <a:pt x="31" y="150"/>
                    <a:pt x="31" y="149"/>
                  </a:cubicBezTo>
                  <a:cubicBezTo>
                    <a:pt x="30" y="148"/>
                    <a:pt x="29" y="148"/>
                    <a:pt x="27" y="148"/>
                  </a:cubicBezTo>
                  <a:cubicBezTo>
                    <a:pt x="26" y="148"/>
                    <a:pt x="25" y="148"/>
                    <a:pt x="24" y="149"/>
                  </a:cubicBezTo>
                  <a:cubicBezTo>
                    <a:pt x="23" y="149"/>
                    <a:pt x="23" y="150"/>
                    <a:pt x="23" y="150"/>
                  </a:cubicBezTo>
                  <a:cubicBezTo>
                    <a:pt x="23" y="150"/>
                    <a:pt x="22" y="150"/>
                    <a:pt x="22" y="150"/>
                  </a:cubicBezTo>
                  <a:cubicBezTo>
                    <a:pt x="22" y="151"/>
                    <a:pt x="21" y="152"/>
                    <a:pt x="21" y="152"/>
                  </a:cubicBezTo>
                  <a:cubicBezTo>
                    <a:pt x="21" y="153"/>
                    <a:pt x="21" y="153"/>
                    <a:pt x="21" y="153"/>
                  </a:cubicBezTo>
                  <a:cubicBezTo>
                    <a:pt x="19" y="154"/>
                    <a:pt x="17" y="154"/>
                    <a:pt x="16" y="154"/>
                  </a:cubicBezTo>
                  <a:cubicBezTo>
                    <a:pt x="15" y="154"/>
                    <a:pt x="14" y="154"/>
                    <a:pt x="12" y="154"/>
                  </a:cubicBezTo>
                  <a:cubicBezTo>
                    <a:pt x="12" y="154"/>
                    <a:pt x="11" y="153"/>
                    <a:pt x="10" y="153"/>
                  </a:cubicBezTo>
                  <a:cubicBezTo>
                    <a:pt x="10" y="152"/>
                    <a:pt x="10" y="152"/>
                    <a:pt x="10" y="152"/>
                  </a:cubicBezTo>
                  <a:cubicBezTo>
                    <a:pt x="10" y="152"/>
                    <a:pt x="10" y="151"/>
                    <a:pt x="9" y="151"/>
                  </a:cubicBezTo>
                  <a:cubicBezTo>
                    <a:pt x="9" y="151"/>
                    <a:pt x="9" y="151"/>
                    <a:pt x="9" y="151"/>
                  </a:cubicBezTo>
                  <a:cubicBezTo>
                    <a:pt x="8" y="150"/>
                    <a:pt x="7" y="149"/>
                    <a:pt x="7" y="148"/>
                  </a:cubicBezTo>
                  <a:cubicBezTo>
                    <a:pt x="7" y="147"/>
                    <a:pt x="8" y="145"/>
                    <a:pt x="8" y="144"/>
                  </a:cubicBezTo>
                  <a:cubicBezTo>
                    <a:pt x="8" y="142"/>
                    <a:pt x="9" y="141"/>
                    <a:pt x="9" y="139"/>
                  </a:cubicBezTo>
                  <a:cubicBezTo>
                    <a:pt x="10" y="138"/>
                    <a:pt x="11" y="136"/>
                    <a:pt x="13" y="136"/>
                  </a:cubicBezTo>
                  <a:cubicBezTo>
                    <a:pt x="16" y="135"/>
                    <a:pt x="19" y="136"/>
                    <a:pt x="22" y="134"/>
                  </a:cubicBezTo>
                  <a:cubicBezTo>
                    <a:pt x="24" y="134"/>
                    <a:pt x="25" y="132"/>
                    <a:pt x="26" y="132"/>
                  </a:cubicBezTo>
                  <a:cubicBezTo>
                    <a:pt x="29" y="136"/>
                    <a:pt x="33" y="139"/>
                    <a:pt x="38" y="140"/>
                  </a:cubicBezTo>
                  <a:cubicBezTo>
                    <a:pt x="38" y="140"/>
                    <a:pt x="38" y="140"/>
                    <a:pt x="38" y="140"/>
                  </a:cubicBezTo>
                  <a:cubicBezTo>
                    <a:pt x="39" y="140"/>
                    <a:pt x="39" y="140"/>
                    <a:pt x="39" y="140"/>
                  </a:cubicBezTo>
                  <a:cubicBezTo>
                    <a:pt x="40" y="140"/>
                    <a:pt x="42" y="141"/>
                    <a:pt x="43" y="141"/>
                  </a:cubicBezTo>
                  <a:cubicBezTo>
                    <a:pt x="44" y="141"/>
                    <a:pt x="46" y="140"/>
                    <a:pt x="47" y="140"/>
                  </a:cubicBezTo>
                  <a:cubicBezTo>
                    <a:pt x="49" y="146"/>
                    <a:pt x="54" y="149"/>
                    <a:pt x="60" y="149"/>
                  </a:cubicBezTo>
                  <a:cubicBezTo>
                    <a:pt x="61" y="149"/>
                    <a:pt x="63" y="149"/>
                    <a:pt x="64" y="149"/>
                  </a:cubicBezTo>
                  <a:cubicBezTo>
                    <a:pt x="65" y="148"/>
                    <a:pt x="65" y="148"/>
                    <a:pt x="65" y="147"/>
                  </a:cubicBezTo>
                  <a:cubicBezTo>
                    <a:pt x="65" y="147"/>
                    <a:pt x="65" y="147"/>
                    <a:pt x="65" y="147"/>
                  </a:cubicBezTo>
                  <a:cubicBezTo>
                    <a:pt x="65" y="146"/>
                    <a:pt x="64" y="145"/>
                    <a:pt x="63" y="146"/>
                  </a:cubicBezTo>
                  <a:cubicBezTo>
                    <a:pt x="63" y="146"/>
                    <a:pt x="62" y="146"/>
                    <a:pt x="61" y="146"/>
                  </a:cubicBezTo>
                  <a:cubicBezTo>
                    <a:pt x="59" y="146"/>
                    <a:pt x="57" y="144"/>
                    <a:pt x="55" y="143"/>
                  </a:cubicBezTo>
                  <a:cubicBezTo>
                    <a:pt x="53" y="140"/>
                    <a:pt x="52" y="137"/>
                    <a:pt x="52" y="134"/>
                  </a:cubicBezTo>
                  <a:cubicBezTo>
                    <a:pt x="52" y="133"/>
                    <a:pt x="52" y="133"/>
                    <a:pt x="52" y="133"/>
                  </a:cubicBezTo>
                  <a:cubicBezTo>
                    <a:pt x="51" y="132"/>
                    <a:pt x="51" y="132"/>
                    <a:pt x="51" y="132"/>
                  </a:cubicBezTo>
                  <a:cubicBezTo>
                    <a:pt x="51" y="132"/>
                    <a:pt x="51" y="132"/>
                    <a:pt x="51" y="132"/>
                  </a:cubicBezTo>
                  <a:cubicBezTo>
                    <a:pt x="49" y="133"/>
                    <a:pt x="48" y="133"/>
                    <a:pt x="46" y="133"/>
                  </a:cubicBezTo>
                  <a:cubicBezTo>
                    <a:pt x="46" y="132"/>
                    <a:pt x="46" y="132"/>
                    <a:pt x="46" y="132"/>
                  </a:cubicBezTo>
                  <a:cubicBezTo>
                    <a:pt x="46" y="132"/>
                    <a:pt x="45" y="132"/>
                    <a:pt x="45" y="133"/>
                  </a:cubicBezTo>
                  <a:cubicBezTo>
                    <a:pt x="44" y="133"/>
                    <a:pt x="43" y="132"/>
                    <a:pt x="42" y="132"/>
                  </a:cubicBezTo>
                  <a:cubicBezTo>
                    <a:pt x="42" y="132"/>
                    <a:pt x="42" y="131"/>
                    <a:pt x="41" y="131"/>
                  </a:cubicBezTo>
                  <a:cubicBezTo>
                    <a:pt x="41" y="131"/>
                    <a:pt x="40" y="131"/>
                    <a:pt x="40" y="132"/>
                  </a:cubicBezTo>
                  <a:cubicBezTo>
                    <a:pt x="37" y="131"/>
                    <a:pt x="35" y="130"/>
                    <a:pt x="32" y="128"/>
                  </a:cubicBezTo>
                  <a:cubicBezTo>
                    <a:pt x="33" y="128"/>
                    <a:pt x="33" y="127"/>
                    <a:pt x="33" y="127"/>
                  </a:cubicBezTo>
                  <a:cubicBezTo>
                    <a:pt x="33" y="127"/>
                    <a:pt x="32" y="126"/>
                    <a:pt x="32" y="126"/>
                  </a:cubicBezTo>
                  <a:cubicBezTo>
                    <a:pt x="32" y="126"/>
                    <a:pt x="31" y="126"/>
                    <a:pt x="31" y="127"/>
                  </a:cubicBezTo>
                  <a:cubicBezTo>
                    <a:pt x="31" y="127"/>
                    <a:pt x="31" y="127"/>
                    <a:pt x="31" y="127"/>
                  </a:cubicBezTo>
                  <a:cubicBezTo>
                    <a:pt x="29" y="125"/>
                    <a:pt x="27" y="123"/>
                    <a:pt x="26" y="121"/>
                  </a:cubicBezTo>
                  <a:cubicBezTo>
                    <a:pt x="25" y="120"/>
                    <a:pt x="25" y="120"/>
                    <a:pt x="25" y="120"/>
                  </a:cubicBezTo>
                  <a:cubicBezTo>
                    <a:pt x="24" y="120"/>
                    <a:pt x="24" y="120"/>
                    <a:pt x="24" y="120"/>
                  </a:cubicBezTo>
                  <a:cubicBezTo>
                    <a:pt x="23" y="122"/>
                    <a:pt x="21" y="122"/>
                    <a:pt x="19" y="123"/>
                  </a:cubicBezTo>
                  <a:cubicBezTo>
                    <a:pt x="19" y="123"/>
                    <a:pt x="19" y="123"/>
                    <a:pt x="19" y="123"/>
                  </a:cubicBezTo>
                  <a:cubicBezTo>
                    <a:pt x="18" y="123"/>
                    <a:pt x="17" y="123"/>
                    <a:pt x="16" y="123"/>
                  </a:cubicBezTo>
                  <a:cubicBezTo>
                    <a:pt x="16" y="123"/>
                    <a:pt x="16" y="123"/>
                    <a:pt x="15" y="123"/>
                  </a:cubicBezTo>
                  <a:cubicBezTo>
                    <a:pt x="15" y="123"/>
                    <a:pt x="14" y="123"/>
                    <a:pt x="14" y="123"/>
                  </a:cubicBezTo>
                  <a:cubicBezTo>
                    <a:pt x="13" y="123"/>
                    <a:pt x="12" y="123"/>
                    <a:pt x="10" y="123"/>
                  </a:cubicBezTo>
                  <a:cubicBezTo>
                    <a:pt x="10" y="122"/>
                    <a:pt x="10" y="122"/>
                    <a:pt x="10" y="122"/>
                  </a:cubicBezTo>
                  <a:cubicBezTo>
                    <a:pt x="10" y="121"/>
                    <a:pt x="10" y="121"/>
                    <a:pt x="10" y="121"/>
                  </a:cubicBezTo>
                  <a:cubicBezTo>
                    <a:pt x="9" y="121"/>
                    <a:pt x="9" y="121"/>
                    <a:pt x="9" y="122"/>
                  </a:cubicBezTo>
                  <a:cubicBezTo>
                    <a:pt x="9" y="122"/>
                    <a:pt x="9" y="122"/>
                    <a:pt x="9" y="122"/>
                  </a:cubicBezTo>
                  <a:cubicBezTo>
                    <a:pt x="7" y="121"/>
                    <a:pt x="5" y="120"/>
                    <a:pt x="4" y="119"/>
                  </a:cubicBezTo>
                  <a:cubicBezTo>
                    <a:pt x="3" y="117"/>
                    <a:pt x="3" y="115"/>
                    <a:pt x="3" y="114"/>
                  </a:cubicBezTo>
                  <a:cubicBezTo>
                    <a:pt x="3" y="111"/>
                    <a:pt x="4" y="108"/>
                    <a:pt x="5" y="105"/>
                  </a:cubicBezTo>
                  <a:close/>
                  <a:moveTo>
                    <a:pt x="47" y="207"/>
                  </a:moveTo>
                  <a:cubicBezTo>
                    <a:pt x="47" y="208"/>
                    <a:pt x="47" y="208"/>
                    <a:pt x="46" y="208"/>
                  </a:cubicBezTo>
                  <a:cubicBezTo>
                    <a:pt x="46" y="207"/>
                    <a:pt x="46" y="207"/>
                    <a:pt x="47" y="207"/>
                  </a:cubicBezTo>
                  <a:cubicBezTo>
                    <a:pt x="47" y="207"/>
                    <a:pt x="47" y="207"/>
                    <a:pt x="47" y="207"/>
                  </a:cubicBezTo>
                  <a:close/>
                  <a:moveTo>
                    <a:pt x="14" y="163"/>
                  </a:moveTo>
                  <a:cubicBezTo>
                    <a:pt x="14" y="163"/>
                    <a:pt x="13" y="162"/>
                    <a:pt x="13" y="162"/>
                  </a:cubicBezTo>
                  <a:cubicBezTo>
                    <a:pt x="13" y="162"/>
                    <a:pt x="14" y="162"/>
                    <a:pt x="14" y="162"/>
                  </a:cubicBezTo>
                  <a:cubicBezTo>
                    <a:pt x="14" y="162"/>
                    <a:pt x="14" y="161"/>
                    <a:pt x="14" y="161"/>
                  </a:cubicBezTo>
                  <a:cubicBezTo>
                    <a:pt x="16" y="161"/>
                    <a:pt x="19" y="159"/>
                    <a:pt x="20" y="157"/>
                  </a:cubicBezTo>
                  <a:cubicBezTo>
                    <a:pt x="20" y="158"/>
                    <a:pt x="20" y="159"/>
                    <a:pt x="19" y="161"/>
                  </a:cubicBezTo>
                  <a:cubicBezTo>
                    <a:pt x="18" y="162"/>
                    <a:pt x="16" y="163"/>
                    <a:pt x="15" y="163"/>
                  </a:cubicBezTo>
                  <a:cubicBezTo>
                    <a:pt x="15" y="163"/>
                    <a:pt x="14" y="163"/>
                    <a:pt x="14" y="163"/>
                  </a:cubicBezTo>
                  <a:close/>
                  <a:moveTo>
                    <a:pt x="12" y="162"/>
                  </a:moveTo>
                  <a:cubicBezTo>
                    <a:pt x="12" y="162"/>
                    <a:pt x="12" y="162"/>
                    <a:pt x="12" y="162"/>
                  </a:cubicBezTo>
                  <a:cubicBezTo>
                    <a:pt x="12" y="162"/>
                    <a:pt x="12" y="162"/>
                    <a:pt x="12" y="162"/>
                  </a:cubicBezTo>
                  <a:close/>
                  <a:moveTo>
                    <a:pt x="14" y="160"/>
                  </a:moveTo>
                  <a:cubicBezTo>
                    <a:pt x="14" y="158"/>
                    <a:pt x="14" y="157"/>
                    <a:pt x="14" y="156"/>
                  </a:cubicBezTo>
                  <a:cubicBezTo>
                    <a:pt x="14" y="156"/>
                    <a:pt x="14" y="156"/>
                    <a:pt x="14" y="156"/>
                  </a:cubicBezTo>
                  <a:cubicBezTo>
                    <a:pt x="15" y="156"/>
                    <a:pt x="15" y="156"/>
                    <a:pt x="16" y="156"/>
                  </a:cubicBezTo>
                  <a:cubicBezTo>
                    <a:pt x="17" y="156"/>
                    <a:pt x="19" y="156"/>
                    <a:pt x="20" y="155"/>
                  </a:cubicBezTo>
                  <a:cubicBezTo>
                    <a:pt x="18" y="157"/>
                    <a:pt x="16" y="159"/>
                    <a:pt x="14" y="160"/>
                  </a:cubicBezTo>
                  <a:close/>
                  <a:moveTo>
                    <a:pt x="13" y="156"/>
                  </a:moveTo>
                  <a:cubicBezTo>
                    <a:pt x="13" y="157"/>
                    <a:pt x="13" y="159"/>
                    <a:pt x="12" y="160"/>
                  </a:cubicBezTo>
                  <a:cubicBezTo>
                    <a:pt x="12" y="160"/>
                    <a:pt x="12" y="160"/>
                    <a:pt x="11" y="160"/>
                  </a:cubicBezTo>
                  <a:cubicBezTo>
                    <a:pt x="11" y="160"/>
                    <a:pt x="11" y="160"/>
                    <a:pt x="10" y="160"/>
                  </a:cubicBezTo>
                  <a:cubicBezTo>
                    <a:pt x="10" y="160"/>
                    <a:pt x="10" y="160"/>
                    <a:pt x="10" y="160"/>
                  </a:cubicBezTo>
                  <a:cubicBezTo>
                    <a:pt x="10" y="160"/>
                    <a:pt x="10" y="160"/>
                    <a:pt x="10" y="159"/>
                  </a:cubicBezTo>
                  <a:cubicBezTo>
                    <a:pt x="10" y="158"/>
                    <a:pt x="10" y="156"/>
                    <a:pt x="10" y="155"/>
                  </a:cubicBezTo>
                  <a:cubicBezTo>
                    <a:pt x="10" y="155"/>
                    <a:pt x="10" y="155"/>
                    <a:pt x="10" y="154"/>
                  </a:cubicBezTo>
                  <a:cubicBezTo>
                    <a:pt x="11" y="155"/>
                    <a:pt x="11" y="155"/>
                    <a:pt x="12" y="155"/>
                  </a:cubicBezTo>
                  <a:cubicBezTo>
                    <a:pt x="12" y="156"/>
                    <a:pt x="13" y="156"/>
                    <a:pt x="13" y="156"/>
                  </a:cubicBezTo>
                  <a:cubicBezTo>
                    <a:pt x="13" y="156"/>
                    <a:pt x="13" y="156"/>
                    <a:pt x="13" y="156"/>
                  </a:cubicBezTo>
                  <a:close/>
                  <a:moveTo>
                    <a:pt x="9" y="158"/>
                  </a:moveTo>
                  <a:cubicBezTo>
                    <a:pt x="8" y="158"/>
                    <a:pt x="8" y="158"/>
                    <a:pt x="8" y="158"/>
                  </a:cubicBezTo>
                  <a:cubicBezTo>
                    <a:pt x="8" y="158"/>
                    <a:pt x="7" y="158"/>
                    <a:pt x="7" y="157"/>
                  </a:cubicBezTo>
                  <a:cubicBezTo>
                    <a:pt x="7" y="156"/>
                    <a:pt x="7" y="155"/>
                    <a:pt x="7" y="153"/>
                  </a:cubicBezTo>
                  <a:cubicBezTo>
                    <a:pt x="7" y="152"/>
                    <a:pt x="7" y="152"/>
                    <a:pt x="7" y="151"/>
                  </a:cubicBezTo>
                  <a:cubicBezTo>
                    <a:pt x="7" y="152"/>
                    <a:pt x="8" y="153"/>
                    <a:pt x="9" y="153"/>
                  </a:cubicBezTo>
                  <a:cubicBezTo>
                    <a:pt x="9" y="154"/>
                    <a:pt x="9" y="154"/>
                    <a:pt x="9" y="155"/>
                  </a:cubicBezTo>
                  <a:cubicBezTo>
                    <a:pt x="9" y="156"/>
                    <a:pt x="9" y="157"/>
                    <a:pt x="9" y="158"/>
                  </a:cubicBezTo>
                  <a:close/>
                  <a:moveTo>
                    <a:pt x="43" y="159"/>
                  </a:moveTo>
                  <a:cubicBezTo>
                    <a:pt x="42" y="160"/>
                    <a:pt x="42" y="160"/>
                    <a:pt x="42" y="160"/>
                  </a:cubicBezTo>
                  <a:cubicBezTo>
                    <a:pt x="41" y="161"/>
                    <a:pt x="40" y="161"/>
                    <a:pt x="39" y="161"/>
                  </a:cubicBezTo>
                  <a:cubicBezTo>
                    <a:pt x="37" y="161"/>
                    <a:pt x="36" y="160"/>
                    <a:pt x="35" y="159"/>
                  </a:cubicBezTo>
                  <a:cubicBezTo>
                    <a:pt x="34" y="158"/>
                    <a:pt x="34" y="158"/>
                    <a:pt x="34" y="157"/>
                  </a:cubicBezTo>
                  <a:cubicBezTo>
                    <a:pt x="35" y="158"/>
                    <a:pt x="37" y="159"/>
                    <a:pt x="38" y="159"/>
                  </a:cubicBezTo>
                  <a:cubicBezTo>
                    <a:pt x="39" y="159"/>
                    <a:pt x="39" y="159"/>
                    <a:pt x="39" y="159"/>
                  </a:cubicBezTo>
                  <a:cubicBezTo>
                    <a:pt x="40" y="159"/>
                    <a:pt x="42" y="159"/>
                    <a:pt x="43" y="158"/>
                  </a:cubicBezTo>
                  <a:cubicBezTo>
                    <a:pt x="43" y="159"/>
                    <a:pt x="43" y="159"/>
                    <a:pt x="43" y="159"/>
                  </a:cubicBezTo>
                  <a:close/>
                  <a:moveTo>
                    <a:pt x="6" y="122"/>
                  </a:moveTo>
                  <a:cubicBezTo>
                    <a:pt x="7" y="123"/>
                    <a:pt x="8" y="123"/>
                    <a:pt x="9" y="124"/>
                  </a:cubicBezTo>
                  <a:cubicBezTo>
                    <a:pt x="8" y="124"/>
                    <a:pt x="8" y="125"/>
                    <a:pt x="8" y="125"/>
                  </a:cubicBezTo>
                  <a:cubicBezTo>
                    <a:pt x="8" y="125"/>
                    <a:pt x="8" y="125"/>
                    <a:pt x="7" y="124"/>
                  </a:cubicBezTo>
                  <a:cubicBezTo>
                    <a:pt x="7" y="124"/>
                    <a:pt x="6" y="123"/>
                    <a:pt x="6" y="122"/>
                  </a:cubicBezTo>
                  <a:close/>
                  <a:moveTo>
                    <a:pt x="10" y="127"/>
                  </a:moveTo>
                  <a:cubicBezTo>
                    <a:pt x="10" y="126"/>
                    <a:pt x="10" y="125"/>
                    <a:pt x="10" y="124"/>
                  </a:cubicBezTo>
                  <a:cubicBezTo>
                    <a:pt x="11" y="125"/>
                    <a:pt x="13" y="125"/>
                    <a:pt x="14" y="125"/>
                  </a:cubicBezTo>
                  <a:cubicBezTo>
                    <a:pt x="13" y="126"/>
                    <a:pt x="13" y="127"/>
                    <a:pt x="13" y="129"/>
                  </a:cubicBezTo>
                  <a:cubicBezTo>
                    <a:pt x="12" y="128"/>
                    <a:pt x="11" y="127"/>
                    <a:pt x="10" y="127"/>
                  </a:cubicBezTo>
                  <a:close/>
                  <a:moveTo>
                    <a:pt x="15" y="125"/>
                  </a:moveTo>
                  <a:cubicBezTo>
                    <a:pt x="16" y="125"/>
                    <a:pt x="17" y="125"/>
                    <a:pt x="18" y="125"/>
                  </a:cubicBezTo>
                  <a:cubicBezTo>
                    <a:pt x="18" y="127"/>
                    <a:pt x="18" y="128"/>
                    <a:pt x="17" y="130"/>
                  </a:cubicBezTo>
                  <a:cubicBezTo>
                    <a:pt x="17" y="130"/>
                    <a:pt x="16" y="130"/>
                    <a:pt x="16" y="130"/>
                  </a:cubicBezTo>
                  <a:cubicBezTo>
                    <a:pt x="15" y="130"/>
                    <a:pt x="15" y="130"/>
                    <a:pt x="14" y="129"/>
                  </a:cubicBezTo>
                  <a:cubicBezTo>
                    <a:pt x="15" y="128"/>
                    <a:pt x="15" y="126"/>
                    <a:pt x="15" y="125"/>
                  </a:cubicBezTo>
                  <a:close/>
                  <a:moveTo>
                    <a:pt x="25" y="122"/>
                  </a:moveTo>
                  <a:cubicBezTo>
                    <a:pt x="26" y="125"/>
                    <a:pt x="28" y="127"/>
                    <a:pt x="31" y="129"/>
                  </a:cubicBezTo>
                  <a:cubicBezTo>
                    <a:pt x="31" y="129"/>
                    <a:pt x="30" y="130"/>
                    <a:pt x="30" y="130"/>
                  </a:cubicBezTo>
                  <a:cubicBezTo>
                    <a:pt x="30" y="130"/>
                    <a:pt x="29" y="130"/>
                    <a:pt x="28" y="130"/>
                  </a:cubicBezTo>
                  <a:cubicBezTo>
                    <a:pt x="27" y="128"/>
                    <a:pt x="27" y="127"/>
                    <a:pt x="26" y="125"/>
                  </a:cubicBezTo>
                  <a:cubicBezTo>
                    <a:pt x="26" y="125"/>
                    <a:pt x="25" y="124"/>
                    <a:pt x="25" y="124"/>
                  </a:cubicBezTo>
                  <a:cubicBezTo>
                    <a:pt x="24" y="124"/>
                    <a:pt x="24" y="124"/>
                    <a:pt x="24" y="125"/>
                  </a:cubicBezTo>
                  <a:cubicBezTo>
                    <a:pt x="24" y="124"/>
                    <a:pt x="24" y="124"/>
                    <a:pt x="24" y="124"/>
                  </a:cubicBezTo>
                  <a:cubicBezTo>
                    <a:pt x="25" y="124"/>
                    <a:pt x="25" y="123"/>
                    <a:pt x="24" y="123"/>
                  </a:cubicBezTo>
                  <a:cubicBezTo>
                    <a:pt x="24" y="123"/>
                    <a:pt x="23" y="123"/>
                    <a:pt x="23" y="123"/>
                  </a:cubicBezTo>
                  <a:cubicBezTo>
                    <a:pt x="22" y="125"/>
                    <a:pt x="22" y="127"/>
                    <a:pt x="21" y="129"/>
                  </a:cubicBezTo>
                  <a:cubicBezTo>
                    <a:pt x="21" y="129"/>
                    <a:pt x="21" y="129"/>
                    <a:pt x="21" y="129"/>
                  </a:cubicBezTo>
                  <a:cubicBezTo>
                    <a:pt x="20" y="129"/>
                    <a:pt x="20" y="130"/>
                    <a:pt x="19" y="130"/>
                  </a:cubicBezTo>
                  <a:cubicBezTo>
                    <a:pt x="19" y="128"/>
                    <a:pt x="20" y="126"/>
                    <a:pt x="20" y="124"/>
                  </a:cubicBezTo>
                  <a:cubicBezTo>
                    <a:pt x="22" y="124"/>
                    <a:pt x="23" y="123"/>
                    <a:pt x="25" y="122"/>
                  </a:cubicBezTo>
                  <a:close/>
                  <a:moveTo>
                    <a:pt x="44" y="134"/>
                  </a:moveTo>
                  <a:cubicBezTo>
                    <a:pt x="44" y="135"/>
                    <a:pt x="43" y="136"/>
                    <a:pt x="43" y="137"/>
                  </a:cubicBezTo>
                  <a:cubicBezTo>
                    <a:pt x="42" y="137"/>
                    <a:pt x="41" y="137"/>
                    <a:pt x="40" y="137"/>
                  </a:cubicBezTo>
                  <a:cubicBezTo>
                    <a:pt x="41" y="136"/>
                    <a:pt x="41" y="135"/>
                    <a:pt x="41" y="134"/>
                  </a:cubicBezTo>
                  <a:cubicBezTo>
                    <a:pt x="42" y="134"/>
                    <a:pt x="43" y="134"/>
                    <a:pt x="44" y="134"/>
                  </a:cubicBezTo>
                  <a:close/>
                  <a:moveTo>
                    <a:pt x="46" y="134"/>
                  </a:moveTo>
                  <a:cubicBezTo>
                    <a:pt x="48" y="134"/>
                    <a:pt x="49" y="134"/>
                    <a:pt x="50" y="134"/>
                  </a:cubicBezTo>
                  <a:cubicBezTo>
                    <a:pt x="50" y="139"/>
                    <a:pt x="53" y="143"/>
                    <a:pt x="57" y="146"/>
                  </a:cubicBezTo>
                  <a:cubicBezTo>
                    <a:pt x="53" y="144"/>
                    <a:pt x="50" y="142"/>
                    <a:pt x="50" y="138"/>
                  </a:cubicBezTo>
                  <a:cubicBezTo>
                    <a:pt x="50" y="138"/>
                    <a:pt x="50" y="138"/>
                    <a:pt x="49" y="137"/>
                  </a:cubicBezTo>
                  <a:cubicBezTo>
                    <a:pt x="50" y="137"/>
                    <a:pt x="50" y="136"/>
                    <a:pt x="50" y="136"/>
                  </a:cubicBezTo>
                  <a:cubicBezTo>
                    <a:pt x="50" y="135"/>
                    <a:pt x="50" y="135"/>
                    <a:pt x="50" y="135"/>
                  </a:cubicBezTo>
                  <a:cubicBezTo>
                    <a:pt x="49" y="134"/>
                    <a:pt x="49" y="135"/>
                    <a:pt x="49" y="135"/>
                  </a:cubicBezTo>
                  <a:cubicBezTo>
                    <a:pt x="48" y="136"/>
                    <a:pt x="48" y="136"/>
                    <a:pt x="48" y="137"/>
                  </a:cubicBezTo>
                  <a:cubicBezTo>
                    <a:pt x="48" y="137"/>
                    <a:pt x="48" y="137"/>
                    <a:pt x="48" y="137"/>
                  </a:cubicBezTo>
                  <a:cubicBezTo>
                    <a:pt x="47" y="137"/>
                    <a:pt x="46" y="137"/>
                    <a:pt x="45" y="137"/>
                  </a:cubicBezTo>
                  <a:cubicBezTo>
                    <a:pt x="45" y="136"/>
                    <a:pt x="45" y="135"/>
                    <a:pt x="46" y="134"/>
                  </a:cubicBezTo>
                  <a:cubicBezTo>
                    <a:pt x="46" y="134"/>
                    <a:pt x="46" y="134"/>
                    <a:pt x="46" y="134"/>
                  </a:cubicBezTo>
                  <a:close/>
                  <a:moveTo>
                    <a:pt x="39" y="137"/>
                  </a:moveTo>
                  <a:cubicBezTo>
                    <a:pt x="38" y="137"/>
                    <a:pt x="37" y="136"/>
                    <a:pt x="36" y="136"/>
                  </a:cubicBezTo>
                  <a:cubicBezTo>
                    <a:pt x="36" y="135"/>
                    <a:pt x="36" y="134"/>
                    <a:pt x="36" y="133"/>
                  </a:cubicBezTo>
                  <a:cubicBezTo>
                    <a:pt x="36" y="132"/>
                    <a:pt x="36" y="132"/>
                    <a:pt x="36" y="132"/>
                  </a:cubicBezTo>
                  <a:cubicBezTo>
                    <a:pt x="37" y="133"/>
                    <a:pt x="39" y="133"/>
                    <a:pt x="40" y="133"/>
                  </a:cubicBezTo>
                  <a:cubicBezTo>
                    <a:pt x="39" y="134"/>
                    <a:pt x="39" y="136"/>
                    <a:pt x="39" y="137"/>
                  </a:cubicBezTo>
                  <a:close/>
                  <a:moveTo>
                    <a:pt x="35" y="132"/>
                  </a:moveTo>
                  <a:cubicBezTo>
                    <a:pt x="35" y="133"/>
                    <a:pt x="34" y="134"/>
                    <a:pt x="34" y="135"/>
                  </a:cubicBezTo>
                  <a:cubicBezTo>
                    <a:pt x="33" y="134"/>
                    <a:pt x="32" y="134"/>
                    <a:pt x="31" y="133"/>
                  </a:cubicBezTo>
                  <a:cubicBezTo>
                    <a:pt x="32" y="132"/>
                    <a:pt x="32" y="131"/>
                    <a:pt x="32" y="130"/>
                  </a:cubicBezTo>
                  <a:cubicBezTo>
                    <a:pt x="33" y="130"/>
                    <a:pt x="34" y="131"/>
                    <a:pt x="36" y="132"/>
                  </a:cubicBezTo>
                  <a:cubicBezTo>
                    <a:pt x="35" y="132"/>
                    <a:pt x="35" y="132"/>
                    <a:pt x="35" y="132"/>
                  </a:cubicBezTo>
                  <a:close/>
                  <a:moveTo>
                    <a:pt x="15" y="133"/>
                  </a:moveTo>
                  <a:cubicBezTo>
                    <a:pt x="16" y="133"/>
                    <a:pt x="16" y="133"/>
                    <a:pt x="17" y="133"/>
                  </a:cubicBezTo>
                  <a:cubicBezTo>
                    <a:pt x="19" y="133"/>
                    <a:pt x="21" y="132"/>
                    <a:pt x="23" y="131"/>
                  </a:cubicBezTo>
                  <a:cubicBezTo>
                    <a:pt x="24" y="131"/>
                    <a:pt x="24" y="130"/>
                    <a:pt x="25" y="130"/>
                  </a:cubicBezTo>
                  <a:cubicBezTo>
                    <a:pt x="25" y="130"/>
                    <a:pt x="25" y="130"/>
                    <a:pt x="25" y="130"/>
                  </a:cubicBezTo>
                  <a:cubicBezTo>
                    <a:pt x="24" y="131"/>
                    <a:pt x="23" y="132"/>
                    <a:pt x="22" y="133"/>
                  </a:cubicBezTo>
                  <a:cubicBezTo>
                    <a:pt x="19" y="134"/>
                    <a:pt x="16" y="134"/>
                    <a:pt x="13" y="134"/>
                  </a:cubicBezTo>
                  <a:cubicBezTo>
                    <a:pt x="13" y="134"/>
                    <a:pt x="13" y="133"/>
                    <a:pt x="13" y="132"/>
                  </a:cubicBezTo>
                  <a:cubicBezTo>
                    <a:pt x="14" y="132"/>
                    <a:pt x="14" y="133"/>
                    <a:pt x="15" y="133"/>
                  </a:cubicBezTo>
                  <a:close/>
                  <a:moveTo>
                    <a:pt x="11" y="131"/>
                  </a:moveTo>
                  <a:cubicBezTo>
                    <a:pt x="11" y="131"/>
                    <a:pt x="11" y="131"/>
                    <a:pt x="11" y="132"/>
                  </a:cubicBezTo>
                  <a:cubicBezTo>
                    <a:pt x="11" y="133"/>
                    <a:pt x="11" y="134"/>
                    <a:pt x="12" y="135"/>
                  </a:cubicBezTo>
                  <a:cubicBezTo>
                    <a:pt x="11" y="135"/>
                    <a:pt x="10" y="136"/>
                    <a:pt x="9" y="136"/>
                  </a:cubicBezTo>
                  <a:cubicBezTo>
                    <a:pt x="9" y="135"/>
                    <a:pt x="9" y="134"/>
                    <a:pt x="9" y="133"/>
                  </a:cubicBezTo>
                  <a:cubicBezTo>
                    <a:pt x="9" y="132"/>
                    <a:pt x="9" y="131"/>
                    <a:pt x="9" y="130"/>
                  </a:cubicBezTo>
                  <a:cubicBezTo>
                    <a:pt x="10" y="131"/>
                    <a:pt x="10" y="131"/>
                    <a:pt x="11" y="131"/>
                  </a:cubicBezTo>
                  <a:close/>
                  <a:moveTo>
                    <a:pt x="13" y="167"/>
                  </a:moveTo>
                  <a:cubicBezTo>
                    <a:pt x="12" y="166"/>
                    <a:pt x="12" y="166"/>
                    <a:pt x="12" y="165"/>
                  </a:cubicBezTo>
                  <a:cubicBezTo>
                    <a:pt x="12" y="166"/>
                    <a:pt x="12" y="166"/>
                    <a:pt x="12" y="166"/>
                  </a:cubicBezTo>
                  <a:cubicBezTo>
                    <a:pt x="13" y="166"/>
                    <a:pt x="13" y="167"/>
                    <a:pt x="14" y="169"/>
                  </a:cubicBezTo>
                  <a:cubicBezTo>
                    <a:pt x="14" y="170"/>
                    <a:pt x="14" y="172"/>
                    <a:pt x="14" y="173"/>
                  </a:cubicBezTo>
                  <a:cubicBezTo>
                    <a:pt x="15" y="175"/>
                    <a:pt x="15" y="177"/>
                    <a:pt x="16" y="179"/>
                  </a:cubicBezTo>
                  <a:cubicBezTo>
                    <a:pt x="16" y="180"/>
                    <a:pt x="16" y="180"/>
                    <a:pt x="16" y="181"/>
                  </a:cubicBezTo>
                  <a:cubicBezTo>
                    <a:pt x="14" y="178"/>
                    <a:pt x="13" y="174"/>
                    <a:pt x="13" y="170"/>
                  </a:cubicBezTo>
                  <a:cubicBezTo>
                    <a:pt x="13" y="169"/>
                    <a:pt x="13" y="168"/>
                    <a:pt x="13" y="167"/>
                  </a:cubicBezTo>
                  <a:close/>
                  <a:moveTo>
                    <a:pt x="35" y="201"/>
                  </a:moveTo>
                  <a:cubicBezTo>
                    <a:pt x="33" y="200"/>
                    <a:pt x="32" y="199"/>
                    <a:pt x="31" y="198"/>
                  </a:cubicBezTo>
                  <a:cubicBezTo>
                    <a:pt x="31" y="198"/>
                    <a:pt x="31" y="198"/>
                    <a:pt x="31" y="198"/>
                  </a:cubicBezTo>
                  <a:cubicBezTo>
                    <a:pt x="32" y="197"/>
                    <a:pt x="33" y="197"/>
                    <a:pt x="34" y="197"/>
                  </a:cubicBezTo>
                  <a:cubicBezTo>
                    <a:pt x="33" y="197"/>
                    <a:pt x="33" y="198"/>
                    <a:pt x="33" y="199"/>
                  </a:cubicBezTo>
                  <a:cubicBezTo>
                    <a:pt x="33" y="200"/>
                    <a:pt x="33" y="200"/>
                    <a:pt x="33" y="200"/>
                  </a:cubicBezTo>
                  <a:cubicBezTo>
                    <a:pt x="34" y="200"/>
                    <a:pt x="34" y="200"/>
                    <a:pt x="34" y="200"/>
                  </a:cubicBezTo>
                  <a:cubicBezTo>
                    <a:pt x="35" y="200"/>
                    <a:pt x="36" y="200"/>
                    <a:pt x="37" y="199"/>
                  </a:cubicBezTo>
                  <a:cubicBezTo>
                    <a:pt x="36" y="200"/>
                    <a:pt x="36" y="200"/>
                    <a:pt x="36" y="201"/>
                  </a:cubicBezTo>
                  <a:cubicBezTo>
                    <a:pt x="36" y="202"/>
                    <a:pt x="36" y="202"/>
                    <a:pt x="36" y="202"/>
                  </a:cubicBezTo>
                  <a:cubicBezTo>
                    <a:pt x="37" y="202"/>
                    <a:pt x="37" y="202"/>
                    <a:pt x="37" y="202"/>
                  </a:cubicBezTo>
                  <a:cubicBezTo>
                    <a:pt x="37" y="202"/>
                    <a:pt x="38" y="202"/>
                    <a:pt x="38" y="202"/>
                  </a:cubicBezTo>
                  <a:cubicBezTo>
                    <a:pt x="39" y="202"/>
                    <a:pt x="39" y="202"/>
                    <a:pt x="40" y="202"/>
                  </a:cubicBezTo>
                  <a:cubicBezTo>
                    <a:pt x="40" y="203"/>
                    <a:pt x="40" y="203"/>
                    <a:pt x="40" y="204"/>
                  </a:cubicBezTo>
                  <a:cubicBezTo>
                    <a:pt x="38" y="203"/>
                    <a:pt x="36" y="202"/>
                    <a:pt x="35" y="201"/>
                  </a:cubicBezTo>
                  <a:close/>
                  <a:moveTo>
                    <a:pt x="42" y="205"/>
                  </a:moveTo>
                  <a:cubicBezTo>
                    <a:pt x="43" y="205"/>
                    <a:pt x="44" y="204"/>
                    <a:pt x="45" y="204"/>
                  </a:cubicBezTo>
                  <a:cubicBezTo>
                    <a:pt x="45" y="204"/>
                    <a:pt x="45" y="205"/>
                    <a:pt x="45" y="205"/>
                  </a:cubicBezTo>
                  <a:cubicBezTo>
                    <a:pt x="45" y="206"/>
                    <a:pt x="44" y="207"/>
                    <a:pt x="44" y="208"/>
                  </a:cubicBezTo>
                  <a:cubicBezTo>
                    <a:pt x="43" y="207"/>
                    <a:pt x="42" y="206"/>
                    <a:pt x="42" y="205"/>
                  </a:cubicBezTo>
                  <a:close/>
                  <a:moveTo>
                    <a:pt x="46" y="214"/>
                  </a:moveTo>
                  <a:cubicBezTo>
                    <a:pt x="45" y="213"/>
                    <a:pt x="45" y="212"/>
                    <a:pt x="45" y="211"/>
                  </a:cubicBezTo>
                  <a:cubicBezTo>
                    <a:pt x="46" y="210"/>
                    <a:pt x="47" y="210"/>
                    <a:pt x="48" y="209"/>
                  </a:cubicBezTo>
                  <a:cubicBezTo>
                    <a:pt x="48" y="211"/>
                    <a:pt x="47" y="213"/>
                    <a:pt x="46" y="214"/>
                  </a:cubicBezTo>
                  <a:cubicBezTo>
                    <a:pt x="46" y="214"/>
                    <a:pt x="46" y="214"/>
                    <a:pt x="46" y="214"/>
                  </a:cubicBezTo>
                  <a:close/>
                  <a:moveTo>
                    <a:pt x="90" y="207"/>
                  </a:moveTo>
                  <a:cubicBezTo>
                    <a:pt x="89" y="207"/>
                    <a:pt x="89" y="208"/>
                    <a:pt x="88" y="208"/>
                  </a:cubicBezTo>
                  <a:cubicBezTo>
                    <a:pt x="89" y="205"/>
                    <a:pt x="90" y="202"/>
                    <a:pt x="91" y="199"/>
                  </a:cubicBezTo>
                  <a:cubicBezTo>
                    <a:pt x="91" y="201"/>
                    <a:pt x="91" y="203"/>
                    <a:pt x="91" y="205"/>
                  </a:cubicBezTo>
                  <a:cubicBezTo>
                    <a:pt x="91" y="205"/>
                    <a:pt x="91" y="206"/>
                    <a:pt x="92" y="206"/>
                  </a:cubicBezTo>
                  <a:cubicBezTo>
                    <a:pt x="92" y="206"/>
                    <a:pt x="92" y="206"/>
                    <a:pt x="93" y="205"/>
                  </a:cubicBezTo>
                  <a:cubicBezTo>
                    <a:pt x="93" y="205"/>
                    <a:pt x="94" y="204"/>
                    <a:pt x="94" y="203"/>
                  </a:cubicBezTo>
                  <a:cubicBezTo>
                    <a:pt x="94" y="204"/>
                    <a:pt x="94" y="206"/>
                    <a:pt x="94" y="207"/>
                  </a:cubicBezTo>
                  <a:cubicBezTo>
                    <a:pt x="93" y="207"/>
                    <a:pt x="93" y="207"/>
                    <a:pt x="92" y="207"/>
                  </a:cubicBezTo>
                  <a:cubicBezTo>
                    <a:pt x="92" y="207"/>
                    <a:pt x="91" y="207"/>
                    <a:pt x="90" y="207"/>
                  </a:cubicBezTo>
                  <a:close/>
                  <a:moveTo>
                    <a:pt x="98" y="209"/>
                  </a:moveTo>
                  <a:cubicBezTo>
                    <a:pt x="97" y="209"/>
                    <a:pt x="97" y="208"/>
                    <a:pt x="96" y="208"/>
                  </a:cubicBezTo>
                  <a:cubicBezTo>
                    <a:pt x="97" y="207"/>
                    <a:pt x="98" y="206"/>
                    <a:pt x="99" y="205"/>
                  </a:cubicBezTo>
                  <a:cubicBezTo>
                    <a:pt x="100" y="206"/>
                    <a:pt x="100" y="207"/>
                    <a:pt x="101" y="207"/>
                  </a:cubicBezTo>
                  <a:cubicBezTo>
                    <a:pt x="101" y="209"/>
                    <a:pt x="101" y="211"/>
                    <a:pt x="100" y="212"/>
                  </a:cubicBezTo>
                  <a:cubicBezTo>
                    <a:pt x="100" y="213"/>
                    <a:pt x="100" y="213"/>
                    <a:pt x="100" y="213"/>
                  </a:cubicBezTo>
                  <a:cubicBezTo>
                    <a:pt x="100" y="212"/>
                    <a:pt x="99" y="211"/>
                    <a:pt x="98" y="209"/>
                  </a:cubicBezTo>
                  <a:close/>
                  <a:moveTo>
                    <a:pt x="101" y="215"/>
                  </a:moveTo>
                  <a:cubicBezTo>
                    <a:pt x="101" y="215"/>
                    <a:pt x="101" y="214"/>
                    <a:pt x="100" y="213"/>
                  </a:cubicBezTo>
                  <a:cubicBezTo>
                    <a:pt x="100" y="213"/>
                    <a:pt x="101" y="214"/>
                    <a:pt x="101" y="214"/>
                  </a:cubicBezTo>
                  <a:cubicBezTo>
                    <a:pt x="101" y="214"/>
                    <a:pt x="101" y="214"/>
                    <a:pt x="102" y="213"/>
                  </a:cubicBezTo>
                  <a:cubicBezTo>
                    <a:pt x="103" y="213"/>
                    <a:pt x="104" y="212"/>
                    <a:pt x="105" y="211"/>
                  </a:cubicBezTo>
                  <a:cubicBezTo>
                    <a:pt x="105" y="211"/>
                    <a:pt x="105" y="211"/>
                    <a:pt x="106" y="212"/>
                  </a:cubicBezTo>
                  <a:cubicBezTo>
                    <a:pt x="106" y="213"/>
                    <a:pt x="106" y="214"/>
                    <a:pt x="105" y="215"/>
                  </a:cubicBezTo>
                  <a:cubicBezTo>
                    <a:pt x="105" y="216"/>
                    <a:pt x="105" y="216"/>
                    <a:pt x="106" y="217"/>
                  </a:cubicBezTo>
                  <a:cubicBezTo>
                    <a:pt x="106" y="217"/>
                    <a:pt x="106" y="217"/>
                    <a:pt x="107" y="216"/>
                  </a:cubicBezTo>
                  <a:cubicBezTo>
                    <a:pt x="108" y="216"/>
                    <a:pt x="109" y="215"/>
                    <a:pt x="110" y="214"/>
                  </a:cubicBezTo>
                  <a:cubicBezTo>
                    <a:pt x="110" y="214"/>
                    <a:pt x="110" y="214"/>
                    <a:pt x="110" y="214"/>
                  </a:cubicBezTo>
                  <a:cubicBezTo>
                    <a:pt x="110" y="216"/>
                    <a:pt x="110" y="217"/>
                    <a:pt x="109" y="219"/>
                  </a:cubicBezTo>
                  <a:cubicBezTo>
                    <a:pt x="109" y="219"/>
                    <a:pt x="109" y="220"/>
                    <a:pt x="110" y="220"/>
                  </a:cubicBezTo>
                  <a:cubicBezTo>
                    <a:pt x="111" y="220"/>
                    <a:pt x="111" y="220"/>
                    <a:pt x="111" y="220"/>
                  </a:cubicBezTo>
                  <a:cubicBezTo>
                    <a:pt x="111" y="219"/>
                    <a:pt x="112" y="219"/>
                    <a:pt x="113" y="218"/>
                  </a:cubicBezTo>
                  <a:cubicBezTo>
                    <a:pt x="113" y="219"/>
                    <a:pt x="112" y="221"/>
                    <a:pt x="112" y="222"/>
                  </a:cubicBezTo>
                  <a:cubicBezTo>
                    <a:pt x="107" y="221"/>
                    <a:pt x="104" y="219"/>
                    <a:pt x="101" y="215"/>
                  </a:cubicBezTo>
                  <a:close/>
                  <a:moveTo>
                    <a:pt x="127" y="221"/>
                  </a:moveTo>
                  <a:cubicBezTo>
                    <a:pt x="126" y="221"/>
                    <a:pt x="126" y="221"/>
                    <a:pt x="125" y="221"/>
                  </a:cubicBezTo>
                  <a:cubicBezTo>
                    <a:pt x="126" y="220"/>
                    <a:pt x="128" y="218"/>
                    <a:pt x="129" y="216"/>
                  </a:cubicBezTo>
                  <a:cubicBezTo>
                    <a:pt x="129" y="218"/>
                    <a:pt x="129" y="219"/>
                    <a:pt x="129" y="220"/>
                  </a:cubicBezTo>
                  <a:cubicBezTo>
                    <a:pt x="128" y="220"/>
                    <a:pt x="127" y="221"/>
                    <a:pt x="127" y="221"/>
                  </a:cubicBezTo>
                  <a:close/>
                  <a:moveTo>
                    <a:pt x="136" y="213"/>
                  </a:moveTo>
                  <a:cubicBezTo>
                    <a:pt x="135" y="215"/>
                    <a:pt x="134" y="217"/>
                    <a:pt x="132" y="218"/>
                  </a:cubicBezTo>
                  <a:cubicBezTo>
                    <a:pt x="133" y="216"/>
                    <a:pt x="134" y="214"/>
                    <a:pt x="135" y="212"/>
                  </a:cubicBezTo>
                  <a:cubicBezTo>
                    <a:pt x="136" y="212"/>
                    <a:pt x="136" y="212"/>
                    <a:pt x="136" y="212"/>
                  </a:cubicBezTo>
                  <a:cubicBezTo>
                    <a:pt x="136" y="212"/>
                    <a:pt x="137" y="212"/>
                    <a:pt x="137" y="212"/>
                  </a:cubicBezTo>
                  <a:cubicBezTo>
                    <a:pt x="136" y="213"/>
                    <a:pt x="136" y="213"/>
                    <a:pt x="136" y="213"/>
                  </a:cubicBezTo>
                  <a:close/>
                  <a:moveTo>
                    <a:pt x="137" y="211"/>
                  </a:moveTo>
                  <a:cubicBezTo>
                    <a:pt x="137" y="211"/>
                    <a:pt x="137" y="210"/>
                    <a:pt x="137" y="210"/>
                  </a:cubicBezTo>
                  <a:cubicBezTo>
                    <a:pt x="137" y="210"/>
                    <a:pt x="137" y="210"/>
                    <a:pt x="136" y="210"/>
                  </a:cubicBezTo>
                  <a:cubicBezTo>
                    <a:pt x="137" y="209"/>
                    <a:pt x="138" y="208"/>
                    <a:pt x="139" y="206"/>
                  </a:cubicBezTo>
                  <a:cubicBezTo>
                    <a:pt x="139" y="207"/>
                    <a:pt x="138" y="209"/>
                    <a:pt x="138" y="210"/>
                  </a:cubicBezTo>
                  <a:cubicBezTo>
                    <a:pt x="137" y="210"/>
                    <a:pt x="137" y="210"/>
                    <a:pt x="137" y="211"/>
                  </a:cubicBezTo>
                  <a:close/>
                  <a:moveTo>
                    <a:pt x="175" y="168"/>
                  </a:moveTo>
                  <a:cubicBezTo>
                    <a:pt x="175" y="170"/>
                    <a:pt x="173" y="172"/>
                    <a:pt x="172" y="174"/>
                  </a:cubicBezTo>
                  <a:cubicBezTo>
                    <a:pt x="172" y="176"/>
                    <a:pt x="172" y="178"/>
                    <a:pt x="171" y="180"/>
                  </a:cubicBezTo>
                  <a:cubicBezTo>
                    <a:pt x="171" y="181"/>
                    <a:pt x="171" y="183"/>
                    <a:pt x="171" y="184"/>
                  </a:cubicBezTo>
                  <a:cubicBezTo>
                    <a:pt x="170" y="186"/>
                    <a:pt x="169" y="187"/>
                    <a:pt x="166" y="188"/>
                  </a:cubicBezTo>
                  <a:cubicBezTo>
                    <a:pt x="164" y="190"/>
                    <a:pt x="162" y="191"/>
                    <a:pt x="160" y="193"/>
                  </a:cubicBezTo>
                  <a:cubicBezTo>
                    <a:pt x="157" y="195"/>
                    <a:pt x="156" y="198"/>
                    <a:pt x="154" y="200"/>
                  </a:cubicBezTo>
                  <a:cubicBezTo>
                    <a:pt x="153" y="201"/>
                    <a:pt x="152" y="202"/>
                    <a:pt x="151" y="203"/>
                  </a:cubicBezTo>
                  <a:cubicBezTo>
                    <a:pt x="151" y="203"/>
                    <a:pt x="150" y="203"/>
                    <a:pt x="149" y="204"/>
                  </a:cubicBezTo>
                  <a:cubicBezTo>
                    <a:pt x="148" y="204"/>
                    <a:pt x="148" y="204"/>
                    <a:pt x="148" y="204"/>
                  </a:cubicBezTo>
                  <a:cubicBezTo>
                    <a:pt x="147" y="204"/>
                    <a:pt x="146" y="203"/>
                    <a:pt x="145" y="203"/>
                  </a:cubicBezTo>
                  <a:cubicBezTo>
                    <a:pt x="144" y="203"/>
                    <a:pt x="144" y="203"/>
                    <a:pt x="143" y="204"/>
                  </a:cubicBezTo>
                  <a:cubicBezTo>
                    <a:pt x="142" y="204"/>
                    <a:pt x="141" y="205"/>
                    <a:pt x="140" y="205"/>
                  </a:cubicBezTo>
                  <a:cubicBezTo>
                    <a:pt x="141" y="205"/>
                    <a:pt x="141" y="204"/>
                    <a:pt x="142" y="203"/>
                  </a:cubicBezTo>
                  <a:cubicBezTo>
                    <a:pt x="145" y="202"/>
                    <a:pt x="148" y="201"/>
                    <a:pt x="150" y="198"/>
                  </a:cubicBezTo>
                  <a:cubicBezTo>
                    <a:pt x="152" y="196"/>
                    <a:pt x="154" y="193"/>
                    <a:pt x="154" y="190"/>
                  </a:cubicBezTo>
                  <a:cubicBezTo>
                    <a:pt x="154" y="190"/>
                    <a:pt x="154" y="190"/>
                    <a:pt x="154" y="189"/>
                  </a:cubicBezTo>
                  <a:cubicBezTo>
                    <a:pt x="155" y="189"/>
                    <a:pt x="155" y="188"/>
                    <a:pt x="155" y="188"/>
                  </a:cubicBezTo>
                  <a:cubicBezTo>
                    <a:pt x="155" y="188"/>
                    <a:pt x="155" y="188"/>
                    <a:pt x="155" y="188"/>
                  </a:cubicBezTo>
                  <a:cubicBezTo>
                    <a:pt x="163" y="188"/>
                    <a:pt x="170" y="181"/>
                    <a:pt x="171" y="173"/>
                  </a:cubicBezTo>
                  <a:cubicBezTo>
                    <a:pt x="172" y="172"/>
                    <a:pt x="172" y="170"/>
                    <a:pt x="172" y="169"/>
                  </a:cubicBezTo>
                  <a:cubicBezTo>
                    <a:pt x="172" y="167"/>
                    <a:pt x="173" y="166"/>
                    <a:pt x="173" y="166"/>
                  </a:cubicBezTo>
                  <a:cubicBezTo>
                    <a:pt x="173" y="166"/>
                    <a:pt x="173" y="165"/>
                    <a:pt x="174" y="165"/>
                  </a:cubicBezTo>
                  <a:cubicBezTo>
                    <a:pt x="174" y="165"/>
                    <a:pt x="174" y="165"/>
                    <a:pt x="174" y="165"/>
                  </a:cubicBezTo>
                  <a:cubicBezTo>
                    <a:pt x="175" y="165"/>
                    <a:pt x="175" y="165"/>
                    <a:pt x="175" y="164"/>
                  </a:cubicBezTo>
                  <a:cubicBezTo>
                    <a:pt x="175" y="164"/>
                    <a:pt x="175" y="164"/>
                    <a:pt x="176" y="164"/>
                  </a:cubicBezTo>
                  <a:cubicBezTo>
                    <a:pt x="176" y="164"/>
                    <a:pt x="176" y="164"/>
                    <a:pt x="176" y="164"/>
                  </a:cubicBezTo>
                  <a:cubicBezTo>
                    <a:pt x="175" y="166"/>
                    <a:pt x="175" y="167"/>
                    <a:pt x="175" y="16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3" name="Freeform 7"/>
            <p:cNvSpPr>
              <a:spLocks noEditPoints="1"/>
            </p:cNvSpPr>
            <p:nvPr/>
          </p:nvSpPr>
          <p:spPr bwMode="auto">
            <a:xfrm>
              <a:off x="4281488" y="2347913"/>
              <a:ext cx="274638" cy="176213"/>
            </a:xfrm>
            <a:custGeom>
              <a:avLst/>
              <a:gdLst/>
              <a:ahLst/>
              <a:cxnLst>
                <a:cxn ang="0">
                  <a:pos x="3" y="4"/>
                </a:cxn>
                <a:cxn ang="0">
                  <a:pos x="4" y="17"/>
                </a:cxn>
                <a:cxn ang="0">
                  <a:pos x="2" y="10"/>
                </a:cxn>
                <a:cxn ang="0">
                  <a:pos x="3" y="1"/>
                </a:cxn>
                <a:cxn ang="0">
                  <a:pos x="0" y="10"/>
                </a:cxn>
                <a:cxn ang="0">
                  <a:pos x="0" y="14"/>
                </a:cxn>
                <a:cxn ang="0">
                  <a:pos x="1" y="16"/>
                </a:cxn>
                <a:cxn ang="0">
                  <a:pos x="4" y="19"/>
                </a:cxn>
                <a:cxn ang="0">
                  <a:pos x="4" y="21"/>
                </a:cxn>
                <a:cxn ang="0">
                  <a:pos x="6" y="21"/>
                </a:cxn>
                <a:cxn ang="0">
                  <a:pos x="7" y="20"/>
                </a:cxn>
                <a:cxn ang="0">
                  <a:pos x="9" y="21"/>
                </a:cxn>
                <a:cxn ang="0">
                  <a:pos x="12" y="21"/>
                </a:cxn>
                <a:cxn ang="0">
                  <a:pos x="13" y="22"/>
                </a:cxn>
                <a:cxn ang="0">
                  <a:pos x="15" y="21"/>
                </a:cxn>
                <a:cxn ang="0">
                  <a:pos x="22" y="19"/>
                </a:cxn>
                <a:cxn ang="0">
                  <a:pos x="28" y="17"/>
                </a:cxn>
                <a:cxn ang="0">
                  <a:pos x="30" y="18"/>
                </a:cxn>
                <a:cxn ang="0">
                  <a:pos x="32" y="19"/>
                </a:cxn>
                <a:cxn ang="0">
                  <a:pos x="34" y="18"/>
                </a:cxn>
                <a:cxn ang="0">
                  <a:pos x="32" y="18"/>
                </a:cxn>
                <a:cxn ang="0">
                  <a:pos x="32" y="17"/>
                </a:cxn>
                <a:cxn ang="0">
                  <a:pos x="31" y="14"/>
                </a:cxn>
                <a:cxn ang="0">
                  <a:pos x="29" y="13"/>
                </a:cxn>
                <a:cxn ang="0">
                  <a:pos x="25" y="11"/>
                </a:cxn>
                <a:cxn ang="0">
                  <a:pos x="16" y="14"/>
                </a:cxn>
                <a:cxn ang="0">
                  <a:pos x="6" y="4"/>
                </a:cxn>
                <a:cxn ang="0">
                  <a:pos x="5" y="1"/>
                </a:cxn>
                <a:cxn ang="0">
                  <a:pos x="20" y="17"/>
                </a:cxn>
                <a:cxn ang="0">
                  <a:pos x="25" y="15"/>
                </a:cxn>
                <a:cxn ang="0">
                  <a:pos x="21" y="18"/>
                </a:cxn>
                <a:cxn ang="0">
                  <a:pos x="14" y="19"/>
                </a:cxn>
                <a:cxn ang="0">
                  <a:pos x="16" y="17"/>
                </a:cxn>
                <a:cxn ang="0">
                  <a:pos x="11" y="16"/>
                </a:cxn>
                <a:cxn ang="0">
                  <a:pos x="12" y="19"/>
                </a:cxn>
                <a:cxn ang="0">
                  <a:pos x="9" y="14"/>
                </a:cxn>
                <a:cxn ang="0">
                  <a:pos x="7" y="13"/>
                </a:cxn>
                <a:cxn ang="0">
                  <a:pos x="7" y="19"/>
                </a:cxn>
                <a:cxn ang="0">
                  <a:pos x="6" y="11"/>
                </a:cxn>
              </a:cxnLst>
              <a:rect l="0" t="0" r="r" b="b"/>
              <a:pathLst>
                <a:path w="34" h="22">
                  <a:moveTo>
                    <a:pt x="3" y="2"/>
                  </a:moveTo>
                  <a:cubicBezTo>
                    <a:pt x="3" y="3"/>
                    <a:pt x="3" y="3"/>
                    <a:pt x="3" y="4"/>
                  </a:cubicBezTo>
                  <a:cubicBezTo>
                    <a:pt x="3" y="5"/>
                    <a:pt x="4" y="7"/>
                    <a:pt x="4" y="8"/>
                  </a:cubicBezTo>
                  <a:cubicBezTo>
                    <a:pt x="4" y="11"/>
                    <a:pt x="4" y="14"/>
                    <a:pt x="4" y="17"/>
                  </a:cubicBezTo>
                  <a:cubicBezTo>
                    <a:pt x="3" y="16"/>
                    <a:pt x="3" y="16"/>
                    <a:pt x="2" y="15"/>
                  </a:cubicBezTo>
                  <a:cubicBezTo>
                    <a:pt x="2" y="13"/>
                    <a:pt x="2" y="12"/>
                    <a:pt x="2" y="10"/>
                  </a:cubicBezTo>
                  <a:cubicBezTo>
                    <a:pt x="2" y="7"/>
                    <a:pt x="2" y="4"/>
                    <a:pt x="3" y="2"/>
                  </a:cubicBezTo>
                  <a:cubicBezTo>
                    <a:pt x="4" y="1"/>
                    <a:pt x="3" y="1"/>
                    <a:pt x="3" y="1"/>
                  </a:cubicBezTo>
                  <a:cubicBezTo>
                    <a:pt x="3" y="0"/>
                    <a:pt x="2" y="1"/>
                    <a:pt x="2" y="1"/>
                  </a:cubicBezTo>
                  <a:cubicBezTo>
                    <a:pt x="1" y="4"/>
                    <a:pt x="0" y="7"/>
                    <a:pt x="0" y="10"/>
                  </a:cubicBezTo>
                  <a:cubicBezTo>
                    <a:pt x="0" y="11"/>
                    <a:pt x="0" y="12"/>
                    <a:pt x="0" y="14"/>
                  </a:cubicBezTo>
                  <a:cubicBezTo>
                    <a:pt x="0" y="14"/>
                    <a:pt x="0" y="14"/>
                    <a:pt x="0" y="14"/>
                  </a:cubicBezTo>
                  <a:cubicBezTo>
                    <a:pt x="0" y="14"/>
                    <a:pt x="1" y="15"/>
                    <a:pt x="1" y="15"/>
                  </a:cubicBezTo>
                  <a:cubicBezTo>
                    <a:pt x="1" y="15"/>
                    <a:pt x="1" y="15"/>
                    <a:pt x="1" y="16"/>
                  </a:cubicBezTo>
                  <a:cubicBezTo>
                    <a:pt x="1" y="16"/>
                    <a:pt x="1" y="16"/>
                    <a:pt x="1" y="16"/>
                  </a:cubicBezTo>
                  <a:cubicBezTo>
                    <a:pt x="2" y="17"/>
                    <a:pt x="3" y="18"/>
                    <a:pt x="4" y="19"/>
                  </a:cubicBezTo>
                  <a:cubicBezTo>
                    <a:pt x="4" y="19"/>
                    <a:pt x="4" y="20"/>
                    <a:pt x="4" y="20"/>
                  </a:cubicBezTo>
                  <a:cubicBezTo>
                    <a:pt x="4" y="21"/>
                    <a:pt x="4" y="21"/>
                    <a:pt x="4" y="21"/>
                  </a:cubicBezTo>
                  <a:cubicBezTo>
                    <a:pt x="5" y="21"/>
                    <a:pt x="5" y="21"/>
                    <a:pt x="5" y="21"/>
                  </a:cubicBezTo>
                  <a:cubicBezTo>
                    <a:pt x="6" y="21"/>
                    <a:pt x="6" y="21"/>
                    <a:pt x="6" y="21"/>
                  </a:cubicBezTo>
                  <a:cubicBezTo>
                    <a:pt x="6" y="20"/>
                    <a:pt x="6" y="20"/>
                    <a:pt x="6" y="20"/>
                  </a:cubicBezTo>
                  <a:cubicBezTo>
                    <a:pt x="6" y="20"/>
                    <a:pt x="6" y="20"/>
                    <a:pt x="7" y="20"/>
                  </a:cubicBezTo>
                  <a:cubicBezTo>
                    <a:pt x="7" y="20"/>
                    <a:pt x="8" y="20"/>
                    <a:pt x="8" y="21"/>
                  </a:cubicBezTo>
                  <a:cubicBezTo>
                    <a:pt x="9" y="21"/>
                    <a:pt x="9" y="21"/>
                    <a:pt x="9" y="21"/>
                  </a:cubicBezTo>
                  <a:cubicBezTo>
                    <a:pt x="10" y="21"/>
                    <a:pt x="10" y="21"/>
                    <a:pt x="10" y="21"/>
                  </a:cubicBezTo>
                  <a:cubicBezTo>
                    <a:pt x="10" y="21"/>
                    <a:pt x="11" y="21"/>
                    <a:pt x="12" y="21"/>
                  </a:cubicBezTo>
                  <a:cubicBezTo>
                    <a:pt x="12" y="21"/>
                    <a:pt x="13" y="21"/>
                    <a:pt x="13" y="21"/>
                  </a:cubicBezTo>
                  <a:cubicBezTo>
                    <a:pt x="13" y="21"/>
                    <a:pt x="13" y="21"/>
                    <a:pt x="13" y="22"/>
                  </a:cubicBezTo>
                  <a:cubicBezTo>
                    <a:pt x="13" y="22"/>
                    <a:pt x="14" y="22"/>
                    <a:pt x="14" y="22"/>
                  </a:cubicBezTo>
                  <a:cubicBezTo>
                    <a:pt x="15" y="22"/>
                    <a:pt x="15" y="22"/>
                    <a:pt x="15" y="21"/>
                  </a:cubicBezTo>
                  <a:cubicBezTo>
                    <a:pt x="15" y="21"/>
                    <a:pt x="15" y="21"/>
                    <a:pt x="15" y="21"/>
                  </a:cubicBezTo>
                  <a:cubicBezTo>
                    <a:pt x="17" y="20"/>
                    <a:pt x="20" y="20"/>
                    <a:pt x="22" y="19"/>
                  </a:cubicBezTo>
                  <a:cubicBezTo>
                    <a:pt x="24" y="18"/>
                    <a:pt x="26" y="17"/>
                    <a:pt x="27" y="17"/>
                  </a:cubicBezTo>
                  <a:cubicBezTo>
                    <a:pt x="28" y="17"/>
                    <a:pt x="28" y="17"/>
                    <a:pt x="28" y="17"/>
                  </a:cubicBezTo>
                  <a:cubicBezTo>
                    <a:pt x="28" y="17"/>
                    <a:pt x="28" y="17"/>
                    <a:pt x="28" y="18"/>
                  </a:cubicBezTo>
                  <a:cubicBezTo>
                    <a:pt x="29" y="18"/>
                    <a:pt x="29" y="18"/>
                    <a:pt x="30" y="18"/>
                  </a:cubicBezTo>
                  <a:cubicBezTo>
                    <a:pt x="30" y="18"/>
                    <a:pt x="30" y="18"/>
                    <a:pt x="30" y="18"/>
                  </a:cubicBezTo>
                  <a:cubicBezTo>
                    <a:pt x="31" y="19"/>
                    <a:pt x="31" y="19"/>
                    <a:pt x="32" y="19"/>
                  </a:cubicBezTo>
                  <a:cubicBezTo>
                    <a:pt x="33" y="19"/>
                    <a:pt x="33" y="19"/>
                    <a:pt x="33" y="19"/>
                  </a:cubicBezTo>
                  <a:cubicBezTo>
                    <a:pt x="34" y="19"/>
                    <a:pt x="34" y="19"/>
                    <a:pt x="34" y="18"/>
                  </a:cubicBezTo>
                  <a:cubicBezTo>
                    <a:pt x="34" y="18"/>
                    <a:pt x="33" y="18"/>
                    <a:pt x="33" y="18"/>
                  </a:cubicBezTo>
                  <a:cubicBezTo>
                    <a:pt x="32" y="18"/>
                    <a:pt x="32" y="18"/>
                    <a:pt x="32" y="18"/>
                  </a:cubicBezTo>
                  <a:cubicBezTo>
                    <a:pt x="32" y="18"/>
                    <a:pt x="32" y="18"/>
                    <a:pt x="31" y="17"/>
                  </a:cubicBezTo>
                  <a:cubicBezTo>
                    <a:pt x="32" y="17"/>
                    <a:pt x="32" y="17"/>
                    <a:pt x="32" y="17"/>
                  </a:cubicBezTo>
                  <a:cubicBezTo>
                    <a:pt x="33" y="17"/>
                    <a:pt x="34" y="16"/>
                    <a:pt x="33" y="15"/>
                  </a:cubicBezTo>
                  <a:cubicBezTo>
                    <a:pt x="33" y="14"/>
                    <a:pt x="32" y="14"/>
                    <a:pt x="31" y="14"/>
                  </a:cubicBezTo>
                  <a:cubicBezTo>
                    <a:pt x="31" y="14"/>
                    <a:pt x="31" y="14"/>
                    <a:pt x="31" y="14"/>
                  </a:cubicBezTo>
                  <a:cubicBezTo>
                    <a:pt x="30" y="14"/>
                    <a:pt x="30" y="13"/>
                    <a:pt x="29" y="13"/>
                  </a:cubicBezTo>
                  <a:cubicBezTo>
                    <a:pt x="28" y="12"/>
                    <a:pt x="27" y="11"/>
                    <a:pt x="25" y="11"/>
                  </a:cubicBezTo>
                  <a:cubicBezTo>
                    <a:pt x="25" y="11"/>
                    <a:pt x="25" y="11"/>
                    <a:pt x="25" y="11"/>
                  </a:cubicBezTo>
                  <a:cubicBezTo>
                    <a:pt x="22" y="12"/>
                    <a:pt x="20" y="13"/>
                    <a:pt x="19" y="14"/>
                  </a:cubicBezTo>
                  <a:cubicBezTo>
                    <a:pt x="18" y="14"/>
                    <a:pt x="17" y="14"/>
                    <a:pt x="16" y="14"/>
                  </a:cubicBezTo>
                  <a:cubicBezTo>
                    <a:pt x="14" y="14"/>
                    <a:pt x="11" y="13"/>
                    <a:pt x="10" y="11"/>
                  </a:cubicBezTo>
                  <a:cubicBezTo>
                    <a:pt x="8" y="9"/>
                    <a:pt x="6" y="6"/>
                    <a:pt x="6" y="4"/>
                  </a:cubicBezTo>
                  <a:cubicBezTo>
                    <a:pt x="6" y="3"/>
                    <a:pt x="6" y="3"/>
                    <a:pt x="7" y="3"/>
                  </a:cubicBezTo>
                  <a:cubicBezTo>
                    <a:pt x="7" y="2"/>
                    <a:pt x="6" y="1"/>
                    <a:pt x="5" y="1"/>
                  </a:cubicBezTo>
                  <a:cubicBezTo>
                    <a:pt x="4" y="1"/>
                    <a:pt x="4" y="1"/>
                    <a:pt x="3" y="2"/>
                  </a:cubicBezTo>
                  <a:close/>
                  <a:moveTo>
                    <a:pt x="20" y="17"/>
                  </a:moveTo>
                  <a:cubicBezTo>
                    <a:pt x="22" y="16"/>
                    <a:pt x="24" y="15"/>
                    <a:pt x="25" y="15"/>
                  </a:cubicBezTo>
                  <a:cubicBezTo>
                    <a:pt x="25" y="15"/>
                    <a:pt x="25" y="15"/>
                    <a:pt x="25" y="15"/>
                  </a:cubicBezTo>
                  <a:cubicBezTo>
                    <a:pt x="26" y="15"/>
                    <a:pt x="27" y="15"/>
                    <a:pt x="27" y="15"/>
                  </a:cubicBezTo>
                  <a:cubicBezTo>
                    <a:pt x="25" y="15"/>
                    <a:pt x="23" y="17"/>
                    <a:pt x="21" y="18"/>
                  </a:cubicBezTo>
                  <a:cubicBezTo>
                    <a:pt x="19" y="19"/>
                    <a:pt x="17" y="19"/>
                    <a:pt x="15" y="19"/>
                  </a:cubicBezTo>
                  <a:cubicBezTo>
                    <a:pt x="15" y="19"/>
                    <a:pt x="14" y="19"/>
                    <a:pt x="14" y="19"/>
                  </a:cubicBezTo>
                  <a:cubicBezTo>
                    <a:pt x="14" y="18"/>
                    <a:pt x="14" y="18"/>
                    <a:pt x="13" y="17"/>
                  </a:cubicBezTo>
                  <a:cubicBezTo>
                    <a:pt x="14" y="17"/>
                    <a:pt x="15" y="17"/>
                    <a:pt x="16" y="17"/>
                  </a:cubicBezTo>
                  <a:cubicBezTo>
                    <a:pt x="17" y="17"/>
                    <a:pt x="19" y="17"/>
                    <a:pt x="20" y="17"/>
                  </a:cubicBezTo>
                  <a:close/>
                  <a:moveTo>
                    <a:pt x="11" y="16"/>
                  </a:moveTo>
                  <a:cubicBezTo>
                    <a:pt x="12" y="17"/>
                    <a:pt x="12" y="18"/>
                    <a:pt x="13" y="19"/>
                  </a:cubicBezTo>
                  <a:cubicBezTo>
                    <a:pt x="12" y="19"/>
                    <a:pt x="12" y="19"/>
                    <a:pt x="12" y="19"/>
                  </a:cubicBezTo>
                  <a:cubicBezTo>
                    <a:pt x="11" y="19"/>
                    <a:pt x="10" y="19"/>
                    <a:pt x="10" y="19"/>
                  </a:cubicBezTo>
                  <a:cubicBezTo>
                    <a:pt x="9" y="18"/>
                    <a:pt x="9" y="16"/>
                    <a:pt x="9" y="14"/>
                  </a:cubicBezTo>
                  <a:cubicBezTo>
                    <a:pt x="10" y="15"/>
                    <a:pt x="10" y="15"/>
                    <a:pt x="11" y="16"/>
                  </a:cubicBezTo>
                  <a:close/>
                  <a:moveTo>
                    <a:pt x="7" y="13"/>
                  </a:moveTo>
                  <a:cubicBezTo>
                    <a:pt x="7" y="15"/>
                    <a:pt x="8" y="17"/>
                    <a:pt x="8" y="19"/>
                  </a:cubicBezTo>
                  <a:cubicBezTo>
                    <a:pt x="8" y="19"/>
                    <a:pt x="7" y="19"/>
                    <a:pt x="7" y="19"/>
                  </a:cubicBezTo>
                  <a:cubicBezTo>
                    <a:pt x="7" y="19"/>
                    <a:pt x="6" y="18"/>
                    <a:pt x="6" y="18"/>
                  </a:cubicBezTo>
                  <a:cubicBezTo>
                    <a:pt x="6" y="16"/>
                    <a:pt x="6" y="14"/>
                    <a:pt x="6" y="11"/>
                  </a:cubicBezTo>
                  <a:cubicBezTo>
                    <a:pt x="6" y="12"/>
                    <a:pt x="7" y="12"/>
                    <a:pt x="7"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43" name="Group 242"/>
          <p:cNvGrpSpPr/>
          <p:nvPr/>
        </p:nvGrpSpPr>
        <p:grpSpPr>
          <a:xfrm>
            <a:off x="3657600" y="2730500"/>
            <a:ext cx="1809750" cy="1158876"/>
            <a:chOff x="3937001" y="1593850"/>
            <a:chExt cx="1809750" cy="1158876"/>
          </a:xfrm>
          <a:solidFill>
            <a:schemeClr val="accent2">
              <a:lumMod val="60000"/>
              <a:lumOff val="40000"/>
            </a:schemeClr>
          </a:solidFill>
        </p:grpSpPr>
        <p:sp>
          <p:nvSpPr>
            <p:cNvPr id="236" name="Freeform 6"/>
            <p:cNvSpPr>
              <a:spLocks noEditPoints="1"/>
            </p:cNvSpPr>
            <p:nvPr/>
          </p:nvSpPr>
          <p:spPr bwMode="auto">
            <a:xfrm>
              <a:off x="4267201" y="1978025"/>
              <a:ext cx="650875" cy="703263"/>
            </a:xfrm>
            <a:custGeom>
              <a:avLst/>
              <a:gdLst/>
              <a:ahLst/>
              <a:cxnLst>
                <a:cxn ang="0">
                  <a:pos x="173" y="86"/>
                </a:cxn>
                <a:cxn ang="0">
                  <a:pos x="157" y="51"/>
                </a:cxn>
                <a:cxn ang="0">
                  <a:pos x="156" y="35"/>
                </a:cxn>
                <a:cxn ang="0">
                  <a:pos x="137" y="16"/>
                </a:cxn>
                <a:cxn ang="0">
                  <a:pos x="103" y="3"/>
                </a:cxn>
                <a:cxn ang="0">
                  <a:pos x="49" y="25"/>
                </a:cxn>
                <a:cxn ang="0">
                  <a:pos x="16" y="50"/>
                </a:cxn>
                <a:cxn ang="0">
                  <a:pos x="20" y="59"/>
                </a:cxn>
                <a:cxn ang="0">
                  <a:pos x="0" y="99"/>
                </a:cxn>
                <a:cxn ang="0">
                  <a:pos x="16" y="134"/>
                </a:cxn>
                <a:cxn ang="0">
                  <a:pos x="34" y="170"/>
                </a:cxn>
                <a:cxn ang="0">
                  <a:pos x="71" y="186"/>
                </a:cxn>
                <a:cxn ang="0">
                  <a:pos x="133" y="171"/>
                </a:cxn>
                <a:cxn ang="0">
                  <a:pos x="157" y="134"/>
                </a:cxn>
                <a:cxn ang="0">
                  <a:pos x="158" y="114"/>
                </a:cxn>
                <a:cxn ang="0">
                  <a:pos x="158" y="114"/>
                </a:cxn>
                <a:cxn ang="0">
                  <a:pos x="162" y="113"/>
                </a:cxn>
                <a:cxn ang="0">
                  <a:pos x="147" y="47"/>
                </a:cxn>
                <a:cxn ang="0">
                  <a:pos x="21" y="42"/>
                </a:cxn>
                <a:cxn ang="0">
                  <a:pos x="23" y="44"/>
                </a:cxn>
                <a:cxn ang="0">
                  <a:pos x="22" y="55"/>
                </a:cxn>
                <a:cxn ang="0">
                  <a:pos x="30" y="46"/>
                </a:cxn>
                <a:cxn ang="0">
                  <a:pos x="75" y="17"/>
                </a:cxn>
                <a:cxn ang="0">
                  <a:pos x="124" y="29"/>
                </a:cxn>
                <a:cxn ang="0">
                  <a:pos x="152" y="36"/>
                </a:cxn>
                <a:cxn ang="0">
                  <a:pos x="168" y="74"/>
                </a:cxn>
                <a:cxn ang="0">
                  <a:pos x="144" y="123"/>
                </a:cxn>
                <a:cxn ang="0">
                  <a:pos x="100" y="153"/>
                </a:cxn>
                <a:cxn ang="0">
                  <a:pos x="73" y="153"/>
                </a:cxn>
                <a:cxn ang="0">
                  <a:pos x="30" y="123"/>
                </a:cxn>
                <a:cxn ang="0">
                  <a:pos x="18" y="74"/>
                </a:cxn>
                <a:cxn ang="0">
                  <a:pos x="152" y="149"/>
                </a:cxn>
                <a:cxn ang="0">
                  <a:pos x="127" y="160"/>
                </a:cxn>
                <a:cxn ang="0">
                  <a:pos x="103" y="167"/>
                </a:cxn>
                <a:cxn ang="0">
                  <a:pos x="97" y="182"/>
                </a:cxn>
                <a:cxn ang="0">
                  <a:pos x="89" y="183"/>
                </a:cxn>
                <a:cxn ang="0">
                  <a:pos x="103" y="156"/>
                </a:cxn>
                <a:cxn ang="0">
                  <a:pos x="120" y="150"/>
                </a:cxn>
                <a:cxn ang="0">
                  <a:pos x="130" y="151"/>
                </a:cxn>
                <a:cxn ang="0">
                  <a:pos x="123" y="155"/>
                </a:cxn>
                <a:cxn ang="0">
                  <a:pos x="141" y="152"/>
                </a:cxn>
                <a:cxn ang="0">
                  <a:pos x="67" y="155"/>
                </a:cxn>
                <a:cxn ang="0">
                  <a:pos x="57" y="164"/>
                </a:cxn>
                <a:cxn ang="0">
                  <a:pos x="53" y="161"/>
                </a:cxn>
                <a:cxn ang="0">
                  <a:pos x="49" y="159"/>
                </a:cxn>
                <a:cxn ang="0">
                  <a:pos x="75" y="181"/>
                </a:cxn>
                <a:cxn ang="0">
                  <a:pos x="76" y="183"/>
                </a:cxn>
                <a:cxn ang="0">
                  <a:pos x="21" y="153"/>
                </a:cxn>
                <a:cxn ang="0">
                  <a:pos x="4" y="101"/>
                </a:cxn>
                <a:cxn ang="0">
                  <a:pos x="13" y="101"/>
                </a:cxn>
                <a:cxn ang="0">
                  <a:pos x="13" y="113"/>
                </a:cxn>
                <a:cxn ang="0">
                  <a:pos x="19" y="118"/>
                </a:cxn>
                <a:cxn ang="0">
                  <a:pos x="22" y="116"/>
                </a:cxn>
                <a:cxn ang="0">
                  <a:pos x="22" y="142"/>
                </a:cxn>
                <a:cxn ang="0">
                  <a:pos x="20" y="151"/>
                </a:cxn>
                <a:cxn ang="0">
                  <a:pos x="24" y="156"/>
                </a:cxn>
                <a:cxn ang="0">
                  <a:pos x="38" y="166"/>
                </a:cxn>
                <a:cxn ang="0">
                  <a:pos x="64" y="167"/>
                </a:cxn>
                <a:cxn ang="0">
                  <a:pos x="70" y="168"/>
                </a:cxn>
                <a:cxn ang="0">
                  <a:pos x="85" y="183"/>
                </a:cxn>
                <a:cxn ang="0">
                  <a:pos x="149" y="125"/>
                </a:cxn>
              </a:cxnLst>
              <a:rect l="0" t="0" r="r" b="b"/>
              <a:pathLst>
                <a:path w="173" h="187">
                  <a:moveTo>
                    <a:pt x="159" y="117"/>
                  </a:moveTo>
                  <a:cubicBezTo>
                    <a:pt x="160" y="117"/>
                    <a:pt x="161" y="117"/>
                    <a:pt x="163" y="117"/>
                  </a:cubicBezTo>
                  <a:cubicBezTo>
                    <a:pt x="164" y="117"/>
                    <a:pt x="166" y="117"/>
                    <a:pt x="168" y="117"/>
                  </a:cubicBezTo>
                  <a:cubicBezTo>
                    <a:pt x="169" y="117"/>
                    <a:pt x="170" y="116"/>
                    <a:pt x="170" y="115"/>
                  </a:cubicBezTo>
                  <a:cubicBezTo>
                    <a:pt x="171" y="110"/>
                    <a:pt x="171" y="105"/>
                    <a:pt x="172" y="100"/>
                  </a:cubicBezTo>
                  <a:cubicBezTo>
                    <a:pt x="172" y="95"/>
                    <a:pt x="173" y="90"/>
                    <a:pt x="173" y="86"/>
                  </a:cubicBezTo>
                  <a:cubicBezTo>
                    <a:pt x="173" y="81"/>
                    <a:pt x="172" y="76"/>
                    <a:pt x="171" y="71"/>
                  </a:cubicBezTo>
                  <a:cubicBezTo>
                    <a:pt x="171" y="71"/>
                    <a:pt x="170" y="70"/>
                    <a:pt x="169" y="70"/>
                  </a:cubicBezTo>
                  <a:cubicBezTo>
                    <a:pt x="165" y="70"/>
                    <a:pt x="161" y="70"/>
                    <a:pt x="157" y="70"/>
                  </a:cubicBezTo>
                  <a:cubicBezTo>
                    <a:pt x="156" y="65"/>
                    <a:pt x="154" y="60"/>
                    <a:pt x="152" y="56"/>
                  </a:cubicBezTo>
                  <a:cubicBezTo>
                    <a:pt x="153" y="55"/>
                    <a:pt x="154" y="54"/>
                    <a:pt x="155" y="53"/>
                  </a:cubicBezTo>
                  <a:cubicBezTo>
                    <a:pt x="156" y="53"/>
                    <a:pt x="157" y="52"/>
                    <a:pt x="157" y="51"/>
                  </a:cubicBezTo>
                  <a:cubicBezTo>
                    <a:pt x="157" y="50"/>
                    <a:pt x="156" y="48"/>
                    <a:pt x="156" y="47"/>
                  </a:cubicBezTo>
                  <a:cubicBezTo>
                    <a:pt x="156" y="44"/>
                    <a:pt x="157" y="42"/>
                    <a:pt x="157" y="40"/>
                  </a:cubicBezTo>
                  <a:cubicBezTo>
                    <a:pt x="157" y="39"/>
                    <a:pt x="157" y="39"/>
                    <a:pt x="157" y="38"/>
                  </a:cubicBezTo>
                  <a:cubicBezTo>
                    <a:pt x="157" y="38"/>
                    <a:pt x="157" y="38"/>
                    <a:pt x="157" y="38"/>
                  </a:cubicBezTo>
                  <a:cubicBezTo>
                    <a:pt x="157" y="37"/>
                    <a:pt x="157" y="36"/>
                    <a:pt x="156" y="36"/>
                  </a:cubicBezTo>
                  <a:cubicBezTo>
                    <a:pt x="156" y="36"/>
                    <a:pt x="156" y="36"/>
                    <a:pt x="156" y="35"/>
                  </a:cubicBezTo>
                  <a:cubicBezTo>
                    <a:pt x="156" y="35"/>
                    <a:pt x="156" y="34"/>
                    <a:pt x="155" y="34"/>
                  </a:cubicBezTo>
                  <a:cubicBezTo>
                    <a:pt x="154" y="33"/>
                    <a:pt x="153" y="31"/>
                    <a:pt x="152" y="30"/>
                  </a:cubicBezTo>
                  <a:cubicBezTo>
                    <a:pt x="152" y="30"/>
                    <a:pt x="151" y="29"/>
                    <a:pt x="149" y="27"/>
                  </a:cubicBezTo>
                  <a:cubicBezTo>
                    <a:pt x="147" y="25"/>
                    <a:pt x="145" y="22"/>
                    <a:pt x="142" y="20"/>
                  </a:cubicBezTo>
                  <a:cubicBezTo>
                    <a:pt x="141" y="19"/>
                    <a:pt x="140" y="18"/>
                    <a:pt x="139" y="17"/>
                  </a:cubicBezTo>
                  <a:cubicBezTo>
                    <a:pt x="138" y="17"/>
                    <a:pt x="138" y="16"/>
                    <a:pt x="137" y="16"/>
                  </a:cubicBezTo>
                  <a:cubicBezTo>
                    <a:pt x="137" y="16"/>
                    <a:pt x="137" y="16"/>
                    <a:pt x="137" y="16"/>
                  </a:cubicBezTo>
                  <a:cubicBezTo>
                    <a:pt x="136" y="16"/>
                    <a:pt x="136" y="16"/>
                    <a:pt x="136" y="16"/>
                  </a:cubicBezTo>
                  <a:cubicBezTo>
                    <a:pt x="135" y="15"/>
                    <a:pt x="134" y="16"/>
                    <a:pt x="134" y="16"/>
                  </a:cubicBezTo>
                  <a:cubicBezTo>
                    <a:pt x="131" y="19"/>
                    <a:pt x="128" y="22"/>
                    <a:pt x="125" y="25"/>
                  </a:cubicBezTo>
                  <a:cubicBezTo>
                    <a:pt x="118" y="21"/>
                    <a:pt x="111" y="18"/>
                    <a:pt x="103" y="16"/>
                  </a:cubicBezTo>
                  <a:cubicBezTo>
                    <a:pt x="103" y="12"/>
                    <a:pt x="103" y="7"/>
                    <a:pt x="103" y="3"/>
                  </a:cubicBezTo>
                  <a:cubicBezTo>
                    <a:pt x="103" y="2"/>
                    <a:pt x="102" y="1"/>
                    <a:pt x="101" y="1"/>
                  </a:cubicBezTo>
                  <a:cubicBezTo>
                    <a:pt x="96" y="0"/>
                    <a:pt x="92" y="0"/>
                    <a:pt x="87" y="0"/>
                  </a:cubicBezTo>
                  <a:cubicBezTo>
                    <a:pt x="82" y="0"/>
                    <a:pt x="77" y="0"/>
                    <a:pt x="73" y="1"/>
                  </a:cubicBezTo>
                  <a:cubicBezTo>
                    <a:pt x="72" y="1"/>
                    <a:pt x="71" y="2"/>
                    <a:pt x="71" y="3"/>
                  </a:cubicBezTo>
                  <a:cubicBezTo>
                    <a:pt x="71" y="7"/>
                    <a:pt x="71" y="12"/>
                    <a:pt x="71" y="16"/>
                  </a:cubicBezTo>
                  <a:cubicBezTo>
                    <a:pt x="63" y="18"/>
                    <a:pt x="56" y="21"/>
                    <a:pt x="49" y="25"/>
                  </a:cubicBezTo>
                  <a:cubicBezTo>
                    <a:pt x="46" y="22"/>
                    <a:pt x="43" y="19"/>
                    <a:pt x="40" y="16"/>
                  </a:cubicBezTo>
                  <a:cubicBezTo>
                    <a:pt x="39" y="15"/>
                    <a:pt x="38" y="15"/>
                    <a:pt x="37" y="16"/>
                  </a:cubicBezTo>
                  <a:cubicBezTo>
                    <a:pt x="29" y="21"/>
                    <a:pt x="23" y="28"/>
                    <a:pt x="17" y="36"/>
                  </a:cubicBezTo>
                  <a:cubicBezTo>
                    <a:pt x="17" y="37"/>
                    <a:pt x="17" y="37"/>
                    <a:pt x="17" y="38"/>
                  </a:cubicBezTo>
                  <a:cubicBezTo>
                    <a:pt x="17" y="42"/>
                    <a:pt x="16" y="45"/>
                    <a:pt x="16" y="49"/>
                  </a:cubicBezTo>
                  <a:cubicBezTo>
                    <a:pt x="16" y="49"/>
                    <a:pt x="16" y="50"/>
                    <a:pt x="16" y="50"/>
                  </a:cubicBezTo>
                  <a:cubicBezTo>
                    <a:pt x="15" y="50"/>
                    <a:pt x="15" y="50"/>
                    <a:pt x="15" y="50"/>
                  </a:cubicBezTo>
                  <a:cubicBezTo>
                    <a:pt x="15" y="50"/>
                    <a:pt x="15" y="50"/>
                    <a:pt x="15" y="50"/>
                  </a:cubicBezTo>
                  <a:cubicBezTo>
                    <a:pt x="15" y="51"/>
                    <a:pt x="15" y="51"/>
                    <a:pt x="15" y="51"/>
                  </a:cubicBezTo>
                  <a:cubicBezTo>
                    <a:pt x="15" y="52"/>
                    <a:pt x="15" y="52"/>
                    <a:pt x="15" y="52"/>
                  </a:cubicBezTo>
                  <a:cubicBezTo>
                    <a:pt x="15" y="53"/>
                    <a:pt x="15" y="54"/>
                    <a:pt x="16" y="54"/>
                  </a:cubicBezTo>
                  <a:cubicBezTo>
                    <a:pt x="17" y="56"/>
                    <a:pt x="19" y="57"/>
                    <a:pt x="20" y="59"/>
                  </a:cubicBezTo>
                  <a:cubicBezTo>
                    <a:pt x="19" y="62"/>
                    <a:pt x="18" y="66"/>
                    <a:pt x="17" y="70"/>
                  </a:cubicBezTo>
                  <a:cubicBezTo>
                    <a:pt x="13" y="70"/>
                    <a:pt x="8" y="70"/>
                    <a:pt x="4" y="70"/>
                  </a:cubicBezTo>
                  <a:cubicBezTo>
                    <a:pt x="3" y="70"/>
                    <a:pt x="2" y="71"/>
                    <a:pt x="2" y="71"/>
                  </a:cubicBezTo>
                  <a:cubicBezTo>
                    <a:pt x="2" y="72"/>
                    <a:pt x="2" y="73"/>
                    <a:pt x="2" y="74"/>
                  </a:cubicBezTo>
                  <a:cubicBezTo>
                    <a:pt x="1" y="74"/>
                    <a:pt x="1" y="75"/>
                    <a:pt x="1" y="75"/>
                  </a:cubicBezTo>
                  <a:cubicBezTo>
                    <a:pt x="0" y="81"/>
                    <a:pt x="0" y="90"/>
                    <a:pt x="0" y="99"/>
                  </a:cubicBezTo>
                  <a:cubicBezTo>
                    <a:pt x="0" y="105"/>
                    <a:pt x="0" y="111"/>
                    <a:pt x="1" y="115"/>
                  </a:cubicBezTo>
                  <a:cubicBezTo>
                    <a:pt x="1" y="116"/>
                    <a:pt x="2" y="117"/>
                    <a:pt x="2" y="117"/>
                  </a:cubicBezTo>
                  <a:cubicBezTo>
                    <a:pt x="7" y="117"/>
                    <a:pt x="11" y="117"/>
                    <a:pt x="15" y="117"/>
                  </a:cubicBezTo>
                  <a:cubicBezTo>
                    <a:pt x="16" y="122"/>
                    <a:pt x="18" y="126"/>
                    <a:pt x="19" y="131"/>
                  </a:cubicBezTo>
                  <a:cubicBezTo>
                    <a:pt x="19" y="131"/>
                    <a:pt x="18" y="132"/>
                    <a:pt x="17" y="133"/>
                  </a:cubicBezTo>
                  <a:cubicBezTo>
                    <a:pt x="17" y="133"/>
                    <a:pt x="16" y="134"/>
                    <a:pt x="16" y="134"/>
                  </a:cubicBezTo>
                  <a:cubicBezTo>
                    <a:pt x="16" y="135"/>
                    <a:pt x="16" y="135"/>
                    <a:pt x="16" y="135"/>
                  </a:cubicBezTo>
                  <a:cubicBezTo>
                    <a:pt x="16" y="140"/>
                    <a:pt x="16" y="145"/>
                    <a:pt x="15" y="150"/>
                  </a:cubicBezTo>
                  <a:cubicBezTo>
                    <a:pt x="15" y="150"/>
                    <a:pt x="15" y="150"/>
                    <a:pt x="15" y="151"/>
                  </a:cubicBezTo>
                  <a:cubicBezTo>
                    <a:pt x="15" y="152"/>
                    <a:pt x="15" y="153"/>
                    <a:pt x="16" y="153"/>
                  </a:cubicBezTo>
                  <a:cubicBezTo>
                    <a:pt x="16" y="153"/>
                    <a:pt x="17" y="153"/>
                    <a:pt x="17" y="153"/>
                  </a:cubicBezTo>
                  <a:cubicBezTo>
                    <a:pt x="22" y="160"/>
                    <a:pt x="27" y="165"/>
                    <a:pt x="34" y="170"/>
                  </a:cubicBezTo>
                  <a:cubicBezTo>
                    <a:pt x="34" y="171"/>
                    <a:pt x="35" y="171"/>
                    <a:pt x="36" y="171"/>
                  </a:cubicBezTo>
                  <a:cubicBezTo>
                    <a:pt x="36" y="172"/>
                    <a:pt x="37" y="172"/>
                    <a:pt x="38" y="171"/>
                  </a:cubicBezTo>
                  <a:cubicBezTo>
                    <a:pt x="41" y="168"/>
                    <a:pt x="44" y="165"/>
                    <a:pt x="47" y="162"/>
                  </a:cubicBezTo>
                  <a:cubicBezTo>
                    <a:pt x="53" y="167"/>
                    <a:pt x="59" y="170"/>
                    <a:pt x="67" y="171"/>
                  </a:cubicBezTo>
                  <a:cubicBezTo>
                    <a:pt x="68" y="176"/>
                    <a:pt x="69" y="179"/>
                    <a:pt x="69" y="185"/>
                  </a:cubicBezTo>
                  <a:cubicBezTo>
                    <a:pt x="70" y="185"/>
                    <a:pt x="70" y="186"/>
                    <a:pt x="71" y="186"/>
                  </a:cubicBezTo>
                  <a:cubicBezTo>
                    <a:pt x="76" y="187"/>
                    <a:pt x="81" y="187"/>
                    <a:pt x="85" y="187"/>
                  </a:cubicBezTo>
                  <a:cubicBezTo>
                    <a:pt x="90" y="187"/>
                    <a:pt x="95" y="187"/>
                    <a:pt x="99" y="186"/>
                  </a:cubicBezTo>
                  <a:cubicBezTo>
                    <a:pt x="100" y="186"/>
                    <a:pt x="101" y="185"/>
                    <a:pt x="101" y="184"/>
                  </a:cubicBezTo>
                  <a:cubicBezTo>
                    <a:pt x="101" y="181"/>
                    <a:pt x="102" y="176"/>
                    <a:pt x="103" y="171"/>
                  </a:cubicBezTo>
                  <a:cubicBezTo>
                    <a:pt x="111" y="169"/>
                    <a:pt x="117" y="167"/>
                    <a:pt x="124" y="162"/>
                  </a:cubicBezTo>
                  <a:cubicBezTo>
                    <a:pt x="127" y="165"/>
                    <a:pt x="130" y="168"/>
                    <a:pt x="133" y="171"/>
                  </a:cubicBezTo>
                  <a:cubicBezTo>
                    <a:pt x="133" y="172"/>
                    <a:pt x="134" y="172"/>
                    <a:pt x="135" y="171"/>
                  </a:cubicBezTo>
                  <a:cubicBezTo>
                    <a:pt x="143" y="166"/>
                    <a:pt x="150" y="159"/>
                    <a:pt x="155" y="151"/>
                  </a:cubicBezTo>
                  <a:cubicBezTo>
                    <a:pt x="156" y="150"/>
                    <a:pt x="156" y="150"/>
                    <a:pt x="156" y="150"/>
                  </a:cubicBezTo>
                  <a:cubicBezTo>
                    <a:pt x="157" y="145"/>
                    <a:pt x="157" y="141"/>
                    <a:pt x="157" y="135"/>
                  </a:cubicBezTo>
                  <a:cubicBezTo>
                    <a:pt x="157" y="134"/>
                    <a:pt x="157" y="134"/>
                    <a:pt x="157" y="134"/>
                  </a:cubicBezTo>
                  <a:cubicBezTo>
                    <a:pt x="157" y="134"/>
                    <a:pt x="157" y="134"/>
                    <a:pt x="157" y="134"/>
                  </a:cubicBezTo>
                  <a:cubicBezTo>
                    <a:pt x="157" y="134"/>
                    <a:pt x="157" y="134"/>
                    <a:pt x="157" y="133"/>
                  </a:cubicBezTo>
                  <a:cubicBezTo>
                    <a:pt x="157" y="133"/>
                    <a:pt x="157" y="133"/>
                    <a:pt x="157" y="133"/>
                  </a:cubicBezTo>
                  <a:cubicBezTo>
                    <a:pt x="155" y="131"/>
                    <a:pt x="153" y="130"/>
                    <a:pt x="152" y="128"/>
                  </a:cubicBezTo>
                  <a:cubicBezTo>
                    <a:pt x="155" y="123"/>
                    <a:pt x="156" y="120"/>
                    <a:pt x="158" y="119"/>
                  </a:cubicBezTo>
                  <a:cubicBezTo>
                    <a:pt x="158" y="118"/>
                    <a:pt x="159" y="118"/>
                    <a:pt x="159" y="117"/>
                  </a:cubicBezTo>
                  <a:close/>
                  <a:moveTo>
                    <a:pt x="158" y="114"/>
                  </a:moveTo>
                  <a:cubicBezTo>
                    <a:pt x="158" y="114"/>
                    <a:pt x="158" y="114"/>
                    <a:pt x="158" y="114"/>
                  </a:cubicBezTo>
                  <a:cubicBezTo>
                    <a:pt x="158" y="113"/>
                    <a:pt x="158" y="112"/>
                    <a:pt x="158" y="111"/>
                  </a:cubicBezTo>
                  <a:cubicBezTo>
                    <a:pt x="159" y="108"/>
                    <a:pt x="161" y="105"/>
                    <a:pt x="162" y="102"/>
                  </a:cubicBezTo>
                  <a:cubicBezTo>
                    <a:pt x="162" y="102"/>
                    <a:pt x="163" y="101"/>
                    <a:pt x="164" y="101"/>
                  </a:cubicBezTo>
                  <a:cubicBezTo>
                    <a:pt x="163" y="105"/>
                    <a:pt x="161" y="109"/>
                    <a:pt x="160" y="113"/>
                  </a:cubicBezTo>
                  <a:cubicBezTo>
                    <a:pt x="159" y="113"/>
                    <a:pt x="159" y="113"/>
                    <a:pt x="158" y="114"/>
                  </a:cubicBezTo>
                  <a:close/>
                  <a:moveTo>
                    <a:pt x="158" y="103"/>
                  </a:moveTo>
                  <a:cubicBezTo>
                    <a:pt x="158" y="103"/>
                    <a:pt x="158" y="103"/>
                    <a:pt x="159" y="103"/>
                  </a:cubicBezTo>
                  <a:cubicBezTo>
                    <a:pt x="159" y="103"/>
                    <a:pt x="159" y="103"/>
                    <a:pt x="159" y="103"/>
                  </a:cubicBezTo>
                  <a:cubicBezTo>
                    <a:pt x="159" y="104"/>
                    <a:pt x="158" y="105"/>
                    <a:pt x="158" y="106"/>
                  </a:cubicBezTo>
                  <a:cubicBezTo>
                    <a:pt x="158" y="105"/>
                    <a:pt x="158" y="104"/>
                    <a:pt x="158" y="103"/>
                  </a:cubicBezTo>
                  <a:close/>
                  <a:moveTo>
                    <a:pt x="162" y="113"/>
                  </a:moveTo>
                  <a:cubicBezTo>
                    <a:pt x="163" y="109"/>
                    <a:pt x="165" y="105"/>
                    <a:pt x="167" y="101"/>
                  </a:cubicBezTo>
                  <a:cubicBezTo>
                    <a:pt x="167" y="101"/>
                    <a:pt x="167" y="101"/>
                    <a:pt x="167" y="101"/>
                  </a:cubicBezTo>
                  <a:cubicBezTo>
                    <a:pt x="167" y="105"/>
                    <a:pt x="167" y="109"/>
                    <a:pt x="166" y="113"/>
                  </a:cubicBezTo>
                  <a:cubicBezTo>
                    <a:pt x="165" y="113"/>
                    <a:pt x="164" y="113"/>
                    <a:pt x="163" y="113"/>
                  </a:cubicBezTo>
                  <a:cubicBezTo>
                    <a:pt x="163" y="113"/>
                    <a:pt x="162" y="113"/>
                    <a:pt x="162" y="113"/>
                  </a:cubicBezTo>
                  <a:close/>
                  <a:moveTo>
                    <a:pt x="147" y="47"/>
                  </a:moveTo>
                  <a:cubicBezTo>
                    <a:pt x="149" y="46"/>
                    <a:pt x="151" y="44"/>
                    <a:pt x="153" y="42"/>
                  </a:cubicBezTo>
                  <a:cubicBezTo>
                    <a:pt x="153" y="44"/>
                    <a:pt x="152" y="45"/>
                    <a:pt x="152" y="47"/>
                  </a:cubicBezTo>
                  <a:cubicBezTo>
                    <a:pt x="152" y="48"/>
                    <a:pt x="153" y="49"/>
                    <a:pt x="153" y="50"/>
                  </a:cubicBezTo>
                  <a:cubicBezTo>
                    <a:pt x="152" y="51"/>
                    <a:pt x="151" y="51"/>
                    <a:pt x="150" y="52"/>
                  </a:cubicBezTo>
                  <a:cubicBezTo>
                    <a:pt x="149" y="50"/>
                    <a:pt x="148" y="49"/>
                    <a:pt x="147" y="47"/>
                  </a:cubicBezTo>
                  <a:close/>
                  <a:moveTo>
                    <a:pt x="21" y="42"/>
                  </a:moveTo>
                  <a:cubicBezTo>
                    <a:pt x="21" y="42"/>
                    <a:pt x="21" y="43"/>
                    <a:pt x="22" y="43"/>
                  </a:cubicBezTo>
                  <a:cubicBezTo>
                    <a:pt x="21" y="43"/>
                    <a:pt x="21" y="44"/>
                    <a:pt x="20" y="44"/>
                  </a:cubicBezTo>
                  <a:cubicBezTo>
                    <a:pt x="20" y="44"/>
                    <a:pt x="21" y="43"/>
                    <a:pt x="21" y="42"/>
                  </a:cubicBezTo>
                  <a:close/>
                  <a:moveTo>
                    <a:pt x="20" y="51"/>
                  </a:moveTo>
                  <a:cubicBezTo>
                    <a:pt x="20" y="50"/>
                    <a:pt x="20" y="49"/>
                    <a:pt x="20" y="48"/>
                  </a:cubicBezTo>
                  <a:cubicBezTo>
                    <a:pt x="21" y="47"/>
                    <a:pt x="22" y="46"/>
                    <a:pt x="23" y="44"/>
                  </a:cubicBezTo>
                  <a:cubicBezTo>
                    <a:pt x="24" y="45"/>
                    <a:pt x="24" y="45"/>
                    <a:pt x="24" y="45"/>
                  </a:cubicBezTo>
                  <a:cubicBezTo>
                    <a:pt x="23" y="47"/>
                    <a:pt x="21" y="49"/>
                    <a:pt x="20" y="51"/>
                  </a:cubicBezTo>
                  <a:close/>
                  <a:moveTo>
                    <a:pt x="20" y="53"/>
                  </a:moveTo>
                  <a:cubicBezTo>
                    <a:pt x="22" y="51"/>
                    <a:pt x="24" y="49"/>
                    <a:pt x="26" y="47"/>
                  </a:cubicBezTo>
                  <a:cubicBezTo>
                    <a:pt x="26" y="47"/>
                    <a:pt x="26" y="47"/>
                    <a:pt x="26" y="47"/>
                  </a:cubicBezTo>
                  <a:cubicBezTo>
                    <a:pt x="25" y="50"/>
                    <a:pt x="23" y="52"/>
                    <a:pt x="22" y="55"/>
                  </a:cubicBezTo>
                  <a:cubicBezTo>
                    <a:pt x="21" y="54"/>
                    <a:pt x="21" y="54"/>
                    <a:pt x="20" y="53"/>
                  </a:cubicBezTo>
                  <a:close/>
                  <a:moveTo>
                    <a:pt x="20" y="72"/>
                  </a:moveTo>
                  <a:cubicBezTo>
                    <a:pt x="21" y="68"/>
                    <a:pt x="22" y="64"/>
                    <a:pt x="24" y="60"/>
                  </a:cubicBezTo>
                  <a:cubicBezTo>
                    <a:pt x="24" y="59"/>
                    <a:pt x="25" y="59"/>
                    <a:pt x="25" y="59"/>
                  </a:cubicBezTo>
                  <a:cubicBezTo>
                    <a:pt x="26" y="55"/>
                    <a:pt x="28" y="51"/>
                    <a:pt x="30" y="48"/>
                  </a:cubicBezTo>
                  <a:cubicBezTo>
                    <a:pt x="31" y="47"/>
                    <a:pt x="31" y="46"/>
                    <a:pt x="30" y="46"/>
                  </a:cubicBezTo>
                  <a:cubicBezTo>
                    <a:pt x="27" y="43"/>
                    <a:pt x="24" y="40"/>
                    <a:pt x="21" y="37"/>
                  </a:cubicBezTo>
                  <a:cubicBezTo>
                    <a:pt x="26" y="31"/>
                    <a:pt x="32" y="25"/>
                    <a:pt x="38" y="20"/>
                  </a:cubicBezTo>
                  <a:cubicBezTo>
                    <a:pt x="41" y="23"/>
                    <a:pt x="44" y="26"/>
                    <a:pt x="47" y="29"/>
                  </a:cubicBezTo>
                  <a:cubicBezTo>
                    <a:pt x="48" y="30"/>
                    <a:pt x="49" y="30"/>
                    <a:pt x="49" y="29"/>
                  </a:cubicBezTo>
                  <a:cubicBezTo>
                    <a:pt x="57" y="24"/>
                    <a:pt x="65" y="21"/>
                    <a:pt x="73" y="19"/>
                  </a:cubicBezTo>
                  <a:cubicBezTo>
                    <a:pt x="74" y="19"/>
                    <a:pt x="75" y="18"/>
                    <a:pt x="75" y="17"/>
                  </a:cubicBezTo>
                  <a:cubicBezTo>
                    <a:pt x="75" y="13"/>
                    <a:pt x="75" y="9"/>
                    <a:pt x="75" y="5"/>
                  </a:cubicBezTo>
                  <a:cubicBezTo>
                    <a:pt x="79" y="4"/>
                    <a:pt x="83" y="4"/>
                    <a:pt x="87" y="4"/>
                  </a:cubicBezTo>
                  <a:cubicBezTo>
                    <a:pt x="91" y="4"/>
                    <a:pt x="95" y="4"/>
                    <a:pt x="99" y="5"/>
                  </a:cubicBezTo>
                  <a:cubicBezTo>
                    <a:pt x="99" y="9"/>
                    <a:pt x="99" y="13"/>
                    <a:pt x="99" y="17"/>
                  </a:cubicBezTo>
                  <a:cubicBezTo>
                    <a:pt x="99" y="18"/>
                    <a:pt x="99" y="19"/>
                    <a:pt x="100" y="19"/>
                  </a:cubicBezTo>
                  <a:cubicBezTo>
                    <a:pt x="109" y="21"/>
                    <a:pt x="117" y="24"/>
                    <a:pt x="124" y="29"/>
                  </a:cubicBezTo>
                  <a:cubicBezTo>
                    <a:pt x="125" y="30"/>
                    <a:pt x="126" y="30"/>
                    <a:pt x="127" y="29"/>
                  </a:cubicBezTo>
                  <a:cubicBezTo>
                    <a:pt x="130" y="26"/>
                    <a:pt x="133" y="23"/>
                    <a:pt x="136" y="20"/>
                  </a:cubicBezTo>
                  <a:cubicBezTo>
                    <a:pt x="136" y="20"/>
                    <a:pt x="137" y="21"/>
                    <a:pt x="138" y="22"/>
                  </a:cubicBezTo>
                  <a:cubicBezTo>
                    <a:pt x="141" y="24"/>
                    <a:pt x="143" y="26"/>
                    <a:pt x="145" y="28"/>
                  </a:cubicBezTo>
                  <a:cubicBezTo>
                    <a:pt x="147" y="30"/>
                    <a:pt x="149" y="32"/>
                    <a:pt x="149" y="33"/>
                  </a:cubicBezTo>
                  <a:cubicBezTo>
                    <a:pt x="150" y="34"/>
                    <a:pt x="151" y="35"/>
                    <a:pt x="152" y="36"/>
                  </a:cubicBezTo>
                  <a:cubicBezTo>
                    <a:pt x="152" y="37"/>
                    <a:pt x="152" y="37"/>
                    <a:pt x="152" y="37"/>
                  </a:cubicBezTo>
                  <a:cubicBezTo>
                    <a:pt x="149" y="40"/>
                    <a:pt x="146" y="43"/>
                    <a:pt x="144" y="46"/>
                  </a:cubicBezTo>
                  <a:cubicBezTo>
                    <a:pt x="143" y="46"/>
                    <a:pt x="143" y="47"/>
                    <a:pt x="143" y="48"/>
                  </a:cubicBezTo>
                  <a:cubicBezTo>
                    <a:pt x="148" y="56"/>
                    <a:pt x="152" y="64"/>
                    <a:pt x="153" y="72"/>
                  </a:cubicBezTo>
                  <a:cubicBezTo>
                    <a:pt x="154" y="73"/>
                    <a:pt x="154" y="74"/>
                    <a:pt x="155" y="74"/>
                  </a:cubicBezTo>
                  <a:cubicBezTo>
                    <a:pt x="159" y="74"/>
                    <a:pt x="164" y="74"/>
                    <a:pt x="168" y="74"/>
                  </a:cubicBezTo>
                  <a:cubicBezTo>
                    <a:pt x="168" y="78"/>
                    <a:pt x="169" y="82"/>
                    <a:pt x="169" y="86"/>
                  </a:cubicBezTo>
                  <a:cubicBezTo>
                    <a:pt x="169" y="90"/>
                    <a:pt x="168" y="94"/>
                    <a:pt x="168" y="97"/>
                  </a:cubicBezTo>
                  <a:cubicBezTo>
                    <a:pt x="167" y="97"/>
                    <a:pt x="167" y="97"/>
                    <a:pt x="166" y="97"/>
                  </a:cubicBezTo>
                  <a:cubicBezTo>
                    <a:pt x="162" y="97"/>
                    <a:pt x="159" y="98"/>
                    <a:pt x="156" y="100"/>
                  </a:cubicBezTo>
                  <a:cubicBezTo>
                    <a:pt x="155" y="101"/>
                    <a:pt x="153" y="102"/>
                    <a:pt x="152" y="104"/>
                  </a:cubicBezTo>
                  <a:cubicBezTo>
                    <a:pt x="149" y="109"/>
                    <a:pt x="149" y="116"/>
                    <a:pt x="144" y="123"/>
                  </a:cubicBezTo>
                  <a:cubicBezTo>
                    <a:pt x="143" y="124"/>
                    <a:pt x="143" y="125"/>
                    <a:pt x="144" y="126"/>
                  </a:cubicBezTo>
                  <a:cubicBezTo>
                    <a:pt x="147" y="129"/>
                    <a:pt x="150" y="132"/>
                    <a:pt x="153" y="135"/>
                  </a:cubicBezTo>
                  <a:cubicBezTo>
                    <a:pt x="148" y="141"/>
                    <a:pt x="142" y="147"/>
                    <a:pt x="136" y="151"/>
                  </a:cubicBezTo>
                  <a:cubicBezTo>
                    <a:pt x="133" y="148"/>
                    <a:pt x="130" y="146"/>
                    <a:pt x="127" y="143"/>
                  </a:cubicBezTo>
                  <a:cubicBezTo>
                    <a:pt x="126" y="142"/>
                    <a:pt x="125" y="142"/>
                    <a:pt x="125" y="142"/>
                  </a:cubicBezTo>
                  <a:cubicBezTo>
                    <a:pt x="117" y="147"/>
                    <a:pt x="109" y="151"/>
                    <a:pt x="100" y="153"/>
                  </a:cubicBezTo>
                  <a:cubicBezTo>
                    <a:pt x="99" y="153"/>
                    <a:pt x="99" y="154"/>
                    <a:pt x="99" y="155"/>
                  </a:cubicBezTo>
                  <a:cubicBezTo>
                    <a:pt x="99" y="159"/>
                    <a:pt x="99" y="163"/>
                    <a:pt x="99" y="167"/>
                  </a:cubicBezTo>
                  <a:cubicBezTo>
                    <a:pt x="95" y="167"/>
                    <a:pt x="91" y="168"/>
                    <a:pt x="87" y="168"/>
                  </a:cubicBezTo>
                  <a:cubicBezTo>
                    <a:pt x="83" y="168"/>
                    <a:pt x="79" y="167"/>
                    <a:pt x="75" y="167"/>
                  </a:cubicBezTo>
                  <a:cubicBezTo>
                    <a:pt x="75" y="163"/>
                    <a:pt x="75" y="159"/>
                    <a:pt x="75" y="155"/>
                  </a:cubicBezTo>
                  <a:cubicBezTo>
                    <a:pt x="75" y="154"/>
                    <a:pt x="74" y="153"/>
                    <a:pt x="73" y="153"/>
                  </a:cubicBezTo>
                  <a:cubicBezTo>
                    <a:pt x="65" y="151"/>
                    <a:pt x="57" y="147"/>
                    <a:pt x="49" y="142"/>
                  </a:cubicBezTo>
                  <a:cubicBezTo>
                    <a:pt x="48" y="142"/>
                    <a:pt x="47" y="142"/>
                    <a:pt x="47" y="143"/>
                  </a:cubicBezTo>
                  <a:cubicBezTo>
                    <a:pt x="44" y="146"/>
                    <a:pt x="41" y="148"/>
                    <a:pt x="38" y="151"/>
                  </a:cubicBezTo>
                  <a:cubicBezTo>
                    <a:pt x="31" y="147"/>
                    <a:pt x="26" y="141"/>
                    <a:pt x="21" y="135"/>
                  </a:cubicBezTo>
                  <a:cubicBezTo>
                    <a:pt x="24" y="132"/>
                    <a:pt x="27" y="129"/>
                    <a:pt x="30" y="126"/>
                  </a:cubicBezTo>
                  <a:cubicBezTo>
                    <a:pt x="31" y="125"/>
                    <a:pt x="31" y="124"/>
                    <a:pt x="30" y="123"/>
                  </a:cubicBezTo>
                  <a:cubicBezTo>
                    <a:pt x="25" y="116"/>
                    <a:pt x="22" y="108"/>
                    <a:pt x="20" y="99"/>
                  </a:cubicBezTo>
                  <a:cubicBezTo>
                    <a:pt x="20" y="98"/>
                    <a:pt x="19" y="97"/>
                    <a:pt x="18" y="97"/>
                  </a:cubicBezTo>
                  <a:cubicBezTo>
                    <a:pt x="14" y="97"/>
                    <a:pt x="10" y="97"/>
                    <a:pt x="6" y="97"/>
                  </a:cubicBezTo>
                  <a:cubicBezTo>
                    <a:pt x="5" y="94"/>
                    <a:pt x="5" y="90"/>
                    <a:pt x="5" y="86"/>
                  </a:cubicBezTo>
                  <a:cubicBezTo>
                    <a:pt x="5" y="82"/>
                    <a:pt x="5" y="78"/>
                    <a:pt x="6" y="74"/>
                  </a:cubicBezTo>
                  <a:cubicBezTo>
                    <a:pt x="10" y="74"/>
                    <a:pt x="14" y="74"/>
                    <a:pt x="18" y="74"/>
                  </a:cubicBezTo>
                  <a:cubicBezTo>
                    <a:pt x="19" y="74"/>
                    <a:pt x="20" y="73"/>
                    <a:pt x="20" y="72"/>
                  </a:cubicBezTo>
                  <a:close/>
                  <a:moveTo>
                    <a:pt x="152" y="149"/>
                  </a:moveTo>
                  <a:cubicBezTo>
                    <a:pt x="150" y="151"/>
                    <a:pt x="149" y="153"/>
                    <a:pt x="147" y="155"/>
                  </a:cubicBezTo>
                  <a:cubicBezTo>
                    <a:pt x="148" y="151"/>
                    <a:pt x="150" y="147"/>
                    <a:pt x="151" y="143"/>
                  </a:cubicBezTo>
                  <a:cubicBezTo>
                    <a:pt x="152" y="142"/>
                    <a:pt x="152" y="142"/>
                    <a:pt x="153" y="141"/>
                  </a:cubicBezTo>
                  <a:cubicBezTo>
                    <a:pt x="152" y="144"/>
                    <a:pt x="152" y="146"/>
                    <a:pt x="152" y="149"/>
                  </a:cubicBezTo>
                  <a:close/>
                  <a:moveTo>
                    <a:pt x="140" y="163"/>
                  </a:moveTo>
                  <a:cubicBezTo>
                    <a:pt x="141" y="158"/>
                    <a:pt x="143" y="154"/>
                    <a:pt x="144" y="150"/>
                  </a:cubicBezTo>
                  <a:cubicBezTo>
                    <a:pt x="145" y="149"/>
                    <a:pt x="147" y="148"/>
                    <a:pt x="148" y="146"/>
                  </a:cubicBezTo>
                  <a:cubicBezTo>
                    <a:pt x="147" y="150"/>
                    <a:pt x="145" y="154"/>
                    <a:pt x="144" y="158"/>
                  </a:cubicBezTo>
                  <a:cubicBezTo>
                    <a:pt x="143" y="160"/>
                    <a:pt x="141" y="161"/>
                    <a:pt x="140" y="163"/>
                  </a:cubicBezTo>
                  <a:close/>
                  <a:moveTo>
                    <a:pt x="127" y="160"/>
                  </a:moveTo>
                  <a:cubicBezTo>
                    <a:pt x="129" y="158"/>
                    <a:pt x="130" y="155"/>
                    <a:pt x="131" y="152"/>
                  </a:cubicBezTo>
                  <a:cubicBezTo>
                    <a:pt x="131" y="153"/>
                    <a:pt x="132" y="153"/>
                    <a:pt x="132" y="154"/>
                  </a:cubicBezTo>
                  <a:cubicBezTo>
                    <a:pt x="132" y="154"/>
                    <a:pt x="132" y="154"/>
                    <a:pt x="132" y="154"/>
                  </a:cubicBezTo>
                  <a:cubicBezTo>
                    <a:pt x="131" y="156"/>
                    <a:pt x="130" y="159"/>
                    <a:pt x="129" y="161"/>
                  </a:cubicBezTo>
                  <a:cubicBezTo>
                    <a:pt x="128" y="161"/>
                    <a:pt x="128" y="160"/>
                    <a:pt x="127" y="160"/>
                  </a:cubicBezTo>
                  <a:close/>
                  <a:moveTo>
                    <a:pt x="103" y="167"/>
                  </a:moveTo>
                  <a:cubicBezTo>
                    <a:pt x="103" y="166"/>
                    <a:pt x="103" y="164"/>
                    <a:pt x="103" y="163"/>
                  </a:cubicBezTo>
                  <a:cubicBezTo>
                    <a:pt x="104" y="160"/>
                    <a:pt x="106" y="158"/>
                    <a:pt x="108" y="155"/>
                  </a:cubicBezTo>
                  <a:cubicBezTo>
                    <a:pt x="109" y="154"/>
                    <a:pt x="110" y="154"/>
                    <a:pt x="110" y="154"/>
                  </a:cubicBezTo>
                  <a:cubicBezTo>
                    <a:pt x="108" y="158"/>
                    <a:pt x="106" y="162"/>
                    <a:pt x="104" y="166"/>
                  </a:cubicBezTo>
                  <a:cubicBezTo>
                    <a:pt x="104" y="166"/>
                    <a:pt x="103" y="167"/>
                    <a:pt x="103" y="167"/>
                  </a:cubicBezTo>
                  <a:close/>
                  <a:moveTo>
                    <a:pt x="97" y="182"/>
                  </a:moveTo>
                  <a:cubicBezTo>
                    <a:pt x="96" y="183"/>
                    <a:pt x="95" y="183"/>
                    <a:pt x="95" y="183"/>
                  </a:cubicBezTo>
                  <a:cubicBezTo>
                    <a:pt x="96" y="180"/>
                    <a:pt x="97" y="177"/>
                    <a:pt x="98" y="174"/>
                  </a:cubicBezTo>
                  <a:cubicBezTo>
                    <a:pt x="98" y="177"/>
                    <a:pt x="97" y="180"/>
                    <a:pt x="97" y="182"/>
                  </a:cubicBezTo>
                  <a:close/>
                  <a:moveTo>
                    <a:pt x="98" y="171"/>
                  </a:moveTo>
                  <a:cubicBezTo>
                    <a:pt x="96" y="175"/>
                    <a:pt x="94" y="179"/>
                    <a:pt x="92" y="183"/>
                  </a:cubicBezTo>
                  <a:cubicBezTo>
                    <a:pt x="91" y="183"/>
                    <a:pt x="90" y="183"/>
                    <a:pt x="89" y="183"/>
                  </a:cubicBezTo>
                  <a:cubicBezTo>
                    <a:pt x="90" y="179"/>
                    <a:pt x="92" y="175"/>
                    <a:pt x="93" y="172"/>
                  </a:cubicBezTo>
                  <a:cubicBezTo>
                    <a:pt x="95" y="171"/>
                    <a:pt x="96" y="171"/>
                    <a:pt x="98" y="171"/>
                  </a:cubicBezTo>
                  <a:close/>
                  <a:moveTo>
                    <a:pt x="103" y="156"/>
                  </a:moveTo>
                  <a:cubicBezTo>
                    <a:pt x="103" y="156"/>
                    <a:pt x="104" y="156"/>
                    <a:pt x="105" y="155"/>
                  </a:cubicBezTo>
                  <a:cubicBezTo>
                    <a:pt x="104" y="157"/>
                    <a:pt x="103" y="158"/>
                    <a:pt x="103" y="159"/>
                  </a:cubicBezTo>
                  <a:cubicBezTo>
                    <a:pt x="103" y="158"/>
                    <a:pt x="103" y="157"/>
                    <a:pt x="103" y="156"/>
                  </a:cubicBezTo>
                  <a:close/>
                  <a:moveTo>
                    <a:pt x="113" y="153"/>
                  </a:moveTo>
                  <a:cubicBezTo>
                    <a:pt x="115" y="152"/>
                    <a:pt x="116" y="152"/>
                    <a:pt x="118" y="151"/>
                  </a:cubicBezTo>
                  <a:cubicBezTo>
                    <a:pt x="116" y="155"/>
                    <a:pt x="114" y="159"/>
                    <a:pt x="113" y="164"/>
                  </a:cubicBezTo>
                  <a:cubicBezTo>
                    <a:pt x="111" y="164"/>
                    <a:pt x="109" y="165"/>
                    <a:pt x="107" y="166"/>
                  </a:cubicBezTo>
                  <a:cubicBezTo>
                    <a:pt x="109" y="161"/>
                    <a:pt x="111" y="157"/>
                    <a:pt x="113" y="153"/>
                  </a:cubicBezTo>
                  <a:close/>
                  <a:moveTo>
                    <a:pt x="120" y="150"/>
                  </a:moveTo>
                  <a:cubicBezTo>
                    <a:pt x="121" y="149"/>
                    <a:pt x="122" y="148"/>
                    <a:pt x="123" y="148"/>
                  </a:cubicBezTo>
                  <a:cubicBezTo>
                    <a:pt x="122" y="152"/>
                    <a:pt x="120" y="157"/>
                    <a:pt x="118" y="161"/>
                  </a:cubicBezTo>
                  <a:cubicBezTo>
                    <a:pt x="117" y="161"/>
                    <a:pt x="116" y="162"/>
                    <a:pt x="115" y="162"/>
                  </a:cubicBezTo>
                  <a:cubicBezTo>
                    <a:pt x="117" y="158"/>
                    <a:pt x="119" y="154"/>
                    <a:pt x="120" y="150"/>
                  </a:cubicBezTo>
                  <a:close/>
                  <a:moveTo>
                    <a:pt x="127" y="148"/>
                  </a:moveTo>
                  <a:cubicBezTo>
                    <a:pt x="128" y="149"/>
                    <a:pt x="129" y="150"/>
                    <a:pt x="130" y="151"/>
                  </a:cubicBezTo>
                  <a:cubicBezTo>
                    <a:pt x="129" y="153"/>
                    <a:pt x="128" y="155"/>
                    <a:pt x="127" y="157"/>
                  </a:cubicBezTo>
                  <a:cubicBezTo>
                    <a:pt x="127" y="154"/>
                    <a:pt x="127" y="151"/>
                    <a:pt x="127" y="148"/>
                  </a:cubicBezTo>
                  <a:close/>
                  <a:moveTo>
                    <a:pt x="123" y="155"/>
                  </a:moveTo>
                  <a:cubicBezTo>
                    <a:pt x="123" y="156"/>
                    <a:pt x="123" y="157"/>
                    <a:pt x="122" y="158"/>
                  </a:cubicBezTo>
                  <a:cubicBezTo>
                    <a:pt x="122" y="159"/>
                    <a:pt x="121" y="159"/>
                    <a:pt x="121" y="159"/>
                  </a:cubicBezTo>
                  <a:cubicBezTo>
                    <a:pt x="122" y="158"/>
                    <a:pt x="122" y="156"/>
                    <a:pt x="123" y="155"/>
                  </a:cubicBezTo>
                  <a:close/>
                  <a:moveTo>
                    <a:pt x="133" y="157"/>
                  </a:moveTo>
                  <a:cubicBezTo>
                    <a:pt x="132" y="160"/>
                    <a:pt x="132" y="162"/>
                    <a:pt x="132" y="165"/>
                  </a:cubicBezTo>
                  <a:cubicBezTo>
                    <a:pt x="131" y="164"/>
                    <a:pt x="131" y="163"/>
                    <a:pt x="130" y="163"/>
                  </a:cubicBezTo>
                  <a:cubicBezTo>
                    <a:pt x="131" y="161"/>
                    <a:pt x="132" y="159"/>
                    <a:pt x="133" y="157"/>
                  </a:cubicBezTo>
                  <a:close/>
                  <a:moveTo>
                    <a:pt x="137" y="156"/>
                  </a:moveTo>
                  <a:cubicBezTo>
                    <a:pt x="138" y="155"/>
                    <a:pt x="140" y="153"/>
                    <a:pt x="141" y="152"/>
                  </a:cubicBezTo>
                  <a:cubicBezTo>
                    <a:pt x="140" y="157"/>
                    <a:pt x="138" y="161"/>
                    <a:pt x="137" y="165"/>
                  </a:cubicBezTo>
                  <a:cubicBezTo>
                    <a:pt x="137" y="165"/>
                    <a:pt x="136" y="165"/>
                    <a:pt x="136" y="166"/>
                  </a:cubicBezTo>
                  <a:cubicBezTo>
                    <a:pt x="136" y="162"/>
                    <a:pt x="136" y="159"/>
                    <a:pt x="137" y="156"/>
                  </a:cubicBezTo>
                  <a:close/>
                  <a:moveTo>
                    <a:pt x="62" y="166"/>
                  </a:moveTo>
                  <a:cubicBezTo>
                    <a:pt x="61" y="165"/>
                    <a:pt x="60" y="165"/>
                    <a:pt x="59" y="164"/>
                  </a:cubicBezTo>
                  <a:cubicBezTo>
                    <a:pt x="61" y="161"/>
                    <a:pt x="64" y="158"/>
                    <a:pt x="67" y="155"/>
                  </a:cubicBezTo>
                  <a:cubicBezTo>
                    <a:pt x="68" y="155"/>
                    <a:pt x="69" y="156"/>
                    <a:pt x="70" y="156"/>
                  </a:cubicBezTo>
                  <a:cubicBezTo>
                    <a:pt x="68" y="159"/>
                    <a:pt x="65" y="163"/>
                    <a:pt x="62" y="166"/>
                  </a:cubicBezTo>
                  <a:close/>
                  <a:moveTo>
                    <a:pt x="55" y="162"/>
                  </a:moveTo>
                  <a:cubicBezTo>
                    <a:pt x="57" y="159"/>
                    <a:pt x="59" y="156"/>
                    <a:pt x="62" y="153"/>
                  </a:cubicBezTo>
                  <a:cubicBezTo>
                    <a:pt x="63" y="154"/>
                    <a:pt x="64" y="154"/>
                    <a:pt x="65" y="154"/>
                  </a:cubicBezTo>
                  <a:cubicBezTo>
                    <a:pt x="62" y="157"/>
                    <a:pt x="59" y="160"/>
                    <a:pt x="57" y="164"/>
                  </a:cubicBezTo>
                  <a:cubicBezTo>
                    <a:pt x="56" y="163"/>
                    <a:pt x="55" y="163"/>
                    <a:pt x="55" y="162"/>
                  </a:cubicBezTo>
                  <a:close/>
                  <a:moveTo>
                    <a:pt x="51" y="160"/>
                  </a:moveTo>
                  <a:cubicBezTo>
                    <a:pt x="53" y="157"/>
                    <a:pt x="55" y="154"/>
                    <a:pt x="57" y="152"/>
                  </a:cubicBezTo>
                  <a:cubicBezTo>
                    <a:pt x="57" y="151"/>
                    <a:pt x="57" y="151"/>
                    <a:pt x="57" y="151"/>
                  </a:cubicBezTo>
                  <a:cubicBezTo>
                    <a:pt x="58" y="152"/>
                    <a:pt x="59" y="152"/>
                    <a:pt x="60" y="153"/>
                  </a:cubicBezTo>
                  <a:cubicBezTo>
                    <a:pt x="57" y="155"/>
                    <a:pt x="55" y="158"/>
                    <a:pt x="53" y="161"/>
                  </a:cubicBezTo>
                  <a:cubicBezTo>
                    <a:pt x="52" y="161"/>
                    <a:pt x="51" y="160"/>
                    <a:pt x="51" y="160"/>
                  </a:cubicBezTo>
                  <a:close/>
                  <a:moveTo>
                    <a:pt x="51" y="148"/>
                  </a:moveTo>
                  <a:cubicBezTo>
                    <a:pt x="51" y="149"/>
                    <a:pt x="50" y="150"/>
                    <a:pt x="49" y="151"/>
                  </a:cubicBezTo>
                  <a:cubicBezTo>
                    <a:pt x="49" y="150"/>
                    <a:pt x="49" y="149"/>
                    <a:pt x="50" y="147"/>
                  </a:cubicBezTo>
                  <a:cubicBezTo>
                    <a:pt x="50" y="148"/>
                    <a:pt x="51" y="148"/>
                    <a:pt x="51" y="148"/>
                  </a:cubicBezTo>
                  <a:close/>
                  <a:moveTo>
                    <a:pt x="49" y="159"/>
                  </a:moveTo>
                  <a:cubicBezTo>
                    <a:pt x="49" y="157"/>
                    <a:pt x="49" y="156"/>
                    <a:pt x="49" y="155"/>
                  </a:cubicBezTo>
                  <a:cubicBezTo>
                    <a:pt x="50" y="153"/>
                    <a:pt x="52" y="151"/>
                    <a:pt x="53" y="149"/>
                  </a:cubicBezTo>
                  <a:cubicBezTo>
                    <a:pt x="54" y="150"/>
                    <a:pt x="54" y="150"/>
                    <a:pt x="55" y="151"/>
                  </a:cubicBezTo>
                  <a:cubicBezTo>
                    <a:pt x="53" y="153"/>
                    <a:pt x="51" y="156"/>
                    <a:pt x="49" y="159"/>
                  </a:cubicBezTo>
                  <a:close/>
                  <a:moveTo>
                    <a:pt x="79" y="171"/>
                  </a:moveTo>
                  <a:cubicBezTo>
                    <a:pt x="78" y="175"/>
                    <a:pt x="76" y="178"/>
                    <a:pt x="75" y="181"/>
                  </a:cubicBezTo>
                  <a:cubicBezTo>
                    <a:pt x="75" y="178"/>
                    <a:pt x="75" y="175"/>
                    <a:pt x="75" y="171"/>
                  </a:cubicBezTo>
                  <a:cubicBezTo>
                    <a:pt x="77" y="171"/>
                    <a:pt x="78" y="171"/>
                    <a:pt x="79" y="171"/>
                  </a:cubicBezTo>
                  <a:close/>
                  <a:moveTo>
                    <a:pt x="81" y="172"/>
                  </a:moveTo>
                  <a:cubicBezTo>
                    <a:pt x="83" y="172"/>
                    <a:pt x="84" y="172"/>
                    <a:pt x="85" y="172"/>
                  </a:cubicBezTo>
                  <a:cubicBezTo>
                    <a:pt x="83" y="175"/>
                    <a:pt x="82" y="179"/>
                    <a:pt x="80" y="183"/>
                  </a:cubicBezTo>
                  <a:cubicBezTo>
                    <a:pt x="79" y="183"/>
                    <a:pt x="78" y="183"/>
                    <a:pt x="76" y="183"/>
                  </a:cubicBezTo>
                  <a:cubicBezTo>
                    <a:pt x="78" y="179"/>
                    <a:pt x="80" y="175"/>
                    <a:pt x="81" y="172"/>
                  </a:cubicBezTo>
                  <a:close/>
                  <a:moveTo>
                    <a:pt x="36" y="155"/>
                  </a:moveTo>
                  <a:cubicBezTo>
                    <a:pt x="35" y="158"/>
                    <a:pt x="34" y="161"/>
                    <a:pt x="34" y="165"/>
                  </a:cubicBezTo>
                  <a:cubicBezTo>
                    <a:pt x="33" y="164"/>
                    <a:pt x="32" y="164"/>
                    <a:pt x="31" y="163"/>
                  </a:cubicBezTo>
                  <a:cubicBezTo>
                    <a:pt x="32" y="160"/>
                    <a:pt x="34" y="157"/>
                    <a:pt x="36" y="155"/>
                  </a:cubicBezTo>
                  <a:close/>
                  <a:moveTo>
                    <a:pt x="21" y="153"/>
                  </a:moveTo>
                  <a:cubicBezTo>
                    <a:pt x="23" y="151"/>
                    <a:pt x="24" y="148"/>
                    <a:pt x="26" y="146"/>
                  </a:cubicBezTo>
                  <a:cubicBezTo>
                    <a:pt x="26" y="147"/>
                    <a:pt x="27" y="147"/>
                    <a:pt x="27" y="148"/>
                  </a:cubicBezTo>
                  <a:cubicBezTo>
                    <a:pt x="26" y="150"/>
                    <a:pt x="24" y="152"/>
                    <a:pt x="23" y="154"/>
                  </a:cubicBezTo>
                  <a:cubicBezTo>
                    <a:pt x="22" y="154"/>
                    <a:pt x="22" y="153"/>
                    <a:pt x="21" y="153"/>
                  </a:cubicBezTo>
                  <a:close/>
                  <a:moveTo>
                    <a:pt x="4" y="101"/>
                  </a:moveTo>
                  <a:cubicBezTo>
                    <a:pt x="4" y="101"/>
                    <a:pt x="4" y="101"/>
                    <a:pt x="4" y="101"/>
                  </a:cubicBezTo>
                  <a:cubicBezTo>
                    <a:pt x="5" y="101"/>
                    <a:pt x="6" y="101"/>
                    <a:pt x="7" y="101"/>
                  </a:cubicBezTo>
                  <a:cubicBezTo>
                    <a:pt x="6" y="104"/>
                    <a:pt x="5" y="106"/>
                    <a:pt x="4" y="108"/>
                  </a:cubicBezTo>
                  <a:cubicBezTo>
                    <a:pt x="4" y="106"/>
                    <a:pt x="4" y="104"/>
                    <a:pt x="4" y="101"/>
                  </a:cubicBezTo>
                  <a:close/>
                  <a:moveTo>
                    <a:pt x="4" y="112"/>
                  </a:moveTo>
                  <a:cubicBezTo>
                    <a:pt x="6" y="109"/>
                    <a:pt x="7" y="105"/>
                    <a:pt x="9" y="101"/>
                  </a:cubicBezTo>
                  <a:cubicBezTo>
                    <a:pt x="10" y="101"/>
                    <a:pt x="12" y="101"/>
                    <a:pt x="13" y="101"/>
                  </a:cubicBezTo>
                  <a:cubicBezTo>
                    <a:pt x="11" y="105"/>
                    <a:pt x="10" y="109"/>
                    <a:pt x="8" y="113"/>
                  </a:cubicBezTo>
                  <a:cubicBezTo>
                    <a:pt x="7" y="113"/>
                    <a:pt x="6" y="113"/>
                    <a:pt x="4" y="113"/>
                  </a:cubicBezTo>
                  <a:cubicBezTo>
                    <a:pt x="4" y="113"/>
                    <a:pt x="4" y="113"/>
                    <a:pt x="4" y="112"/>
                  </a:cubicBezTo>
                  <a:close/>
                  <a:moveTo>
                    <a:pt x="15" y="102"/>
                  </a:moveTo>
                  <a:cubicBezTo>
                    <a:pt x="15" y="104"/>
                    <a:pt x="15" y="106"/>
                    <a:pt x="15" y="108"/>
                  </a:cubicBezTo>
                  <a:cubicBezTo>
                    <a:pt x="14" y="110"/>
                    <a:pt x="14" y="111"/>
                    <a:pt x="13" y="113"/>
                  </a:cubicBezTo>
                  <a:cubicBezTo>
                    <a:pt x="12" y="113"/>
                    <a:pt x="11" y="113"/>
                    <a:pt x="11" y="113"/>
                  </a:cubicBezTo>
                  <a:cubicBezTo>
                    <a:pt x="12" y="109"/>
                    <a:pt x="14" y="105"/>
                    <a:pt x="15" y="102"/>
                  </a:cubicBezTo>
                  <a:close/>
                  <a:moveTo>
                    <a:pt x="19" y="116"/>
                  </a:moveTo>
                  <a:cubicBezTo>
                    <a:pt x="19" y="114"/>
                    <a:pt x="19" y="112"/>
                    <a:pt x="19" y="110"/>
                  </a:cubicBezTo>
                  <a:cubicBezTo>
                    <a:pt x="19" y="111"/>
                    <a:pt x="20" y="112"/>
                    <a:pt x="21" y="114"/>
                  </a:cubicBezTo>
                  <a:cubicBezTo>
                    <a:pt x="20" y="115"/>
                    <a:pt x="20" y="116"/>
                    <a:pt x="19" y="118"/>
                  </a:cubicBezTo>
                  <a:cubicBezTo>
                    <a:pt x="19" y="117"/>
                    <a:pt x="19" y="116"/>
                    <a:pt x="19" y="116"/>
                  </a:cubicBezTo>
                  <a:close/>
                  <a:moveTo>
                    <a:pt x="22" y="116"/>
                  </a:moveTo>
                  <a:cubicBezTo>
                    <a:pt x="22" y="118"/>
                    <a:pt x="23" y="119"/>
                    <a:pt x="24" y="120"/>
                  </a:cubicBezTo>
                  <a:cubicBezTo>
                    <a:pt x="23" y="122"/>
                    <a:pt x="22" y="124"/>
                    <a:pt x="22" y="126"/>
                  </a:cubicBezTo>
                  <a:cubicBezTo>
                    <a:pt x="21" y="124"/>
                    <a:pt x="21" y="123"/>
                    <a:pt x="20" y="121"/>
                  </a:cubicBezTo>
                  <a:cubicBezTo>
                    <a:pt x="21" y="120"/>
                    <a:pt x="21" y="118"/>
                    <a:pt x="22" y="116"/>
                  </a:cubicBezTo>
                  <a:close/>
                  <a:moveTo>
                    <a:pt x="26" y="124"/>
                  </a:moveTo>
                  <a:cubicBezTo>
                    <a:pt x="25" y="125"/>
                    <a:pt x="25" y="126"/>
                    <a:pt x="24" y="126"/>
                  </a:cubicBezTo>
                  <a:cubicBezTo>
                    <a:pt x="24" y="125"/>
                    <a:pt x="25" y="124"/>
                    <a:pt x="25" y="123"/>
                  </a:cubicBezTo>
                  <a:cubicBezTo>
                    <a:pt x="25" y="123"/>
                    <a:pt x="26" y="124"/>
                    <a:pt x="26" y="124"/>
                  </a:cubicBezTo>
                  <a:close/>
                  <a:moveTo>
                    <a:pt x="20" y="140"/>
                  </a:moveTo>
                  <a:cubicBezTo>
                    <a:pt x="21" y="141"/>
                    <a:pt x="21" y="141"/>
                    <a:pt x="22" y="142"/>
                  </a:cubicBezTo>
                  <a:cubicBezTo>
                    <a:pt x="21" y="143"/>
                    <a:pt x="20" y="144"/>
                    <a:pt x="20" y="145"/>
                  </a:cubicBezTo>
                  <a:cubicBezTo>
                    <a:pt x="20" y="143"/>
                    <a:pt x="20" y="142"/>
                    <a:pt x="20" y="140"/>
                  </a:cubicBezTo>
                  <a:close/>
                  <a:moveTo>
                    <a:pt x="19" y="150"/>
                  </a:moveTo>
                  <a:cubicBezTo>
                    <a:pt x="20" y="148"/>
                    <a:pt x="22" y="145"/>
                    <a:pt x="23" y="143"/>
                  </a:cubicBezTo>
                  <a:cubicBezTo>
                    <a:pt x="23" y="144"/>
                    <a:pt x="24" y="144"/>
                    <a:pt x="24" y="145"/>
                  </a:cubicBezTo>
                  <a:cubicBezTo>
                    <a:pt x="23" y="147"/>
                    <a:pt x="22" y="149"/>
                    <a:pt x="20" y="151"/>
                  </a:cubicBezTo>
                  <a:cubicBezTo>
                    <a:pt x="20" y="151"/>
                    <a:pt x="19" y="150"/>
                    <a:pt x="19" y="150"/>
                  </a:cubicBezTo>
                  <a:close/>
                  <a:moveTo>
                    <a:pt x="24" y="156"/>
                  </a:moveTo>
                  <a:cubicBezTo>
                    <a:pt x="26" y="154"/>
                    <a:pt x="27" y="151"/>
                    <a:pt x="29" y="149"/>
                  </a:cubicBezTo>
                  <a:cubicBezTo>
                    <a:pt x="29" y="149"/>
                    <a:pt x="30" y="150"/>
                    <a:pt x="30" y="150"/>
                  </a:cubicBezTo>
                  <a:cubicBezTo>
                    <a:pt x="29" y="153"/>
                    <a:pt x="27" y="155"/>
                    <a:pt x="26" y="158"/>
                  </a:cubicBezTo>
                  <a:cubicBezTo>
                    <a:pt x="25" y="157"/>
                    <a:pt x="25" y="156"/>
                    <a:pt x="24" y="156"/>
                  </a:cubicBezTo>
                  <a:close/>
                  <a:moveTo>
                    <a:pt x="27" y="159"/>
                  </a:moveTo>
                  <a:cubicBezTo>
                    <a:pt x="29" y="157"/>
                    <a:pt x="30" y="154"/>
                    <a:pt x="32" y="152"/>
                  </a:cubicBezTo>
                  <a:cubicBezTo>
                    <a:pt x="32" y="152"/>
                    <a:pt x="33" y="153"/>
                    <a:pt x="34" y="153"/>
                  </a:cubicBezTo>
                  <a:cubicBezTo>
                    <a:pt x="32" y="156"/>
                    <a:pt x="31" y="159"/>
                    <a:pt x="29" y="161"/>
                  </a:cubicBezTo>
                  <a:cubicBezTo>
                    <a:pt x="29" y="161"/>
                    <a:pt x="28" y="160"/>
                    <a:pt x="27" y="159"/>
                  </a:cubicBezTo>
                  <a:close/>
                  <a:moveTo>
                    <a:pt x="38" y="166"/>
                  </a:moveTo>
                  <a:cubicBezTo>
                    <a:pt x="38" y="162"/>
                    <a:pt x="39" y="159"/>
                    <a:pt x="39" y="155"/>
                  </a:cubicBezTo>
                  <a:cubicBezTo>
                    <a:pt x="41" y="153"/>
                    <a:pt x="43" y="151"/>
                    <a:pt x="45" y="149"/>
                  </a:cubicBezTo>
                  <a:cubicBezTo>
                    <a:pt x="45" y="152"/>
                    <a:pt x="45" y="155"/>
                    <a:pt x="45" y="158"/>
                  </a:cubicBezTo>
                  <a:cubicBezTo>
                    <a:pt x="42" y="161"/>
                    <a:pt x="40" y="163"/>
                    <a:pt x="38" y="166"/>
                  </a:cubicBezTo>
                  <a:close/>
                  <a:moveTo>
                    <a:pt x="70" y="168"/>
                  </a:moveTo>
                  <a:cubicBezTo>
                    <a:pt x="68" y="167"/>
                    <a:pt x="66" y="167"/>
                    <a:pt x="64" y="167"/>
                  </a:cubicBezTo>
                  <a:cubicBezTo>
                    <a:pt x="67" y="164"/>
                    <a:pt x="69" y="161"/>
                    <a:pt x="71" y="158"/>
                  </a:cubicBezTo>
                  <a:cubicBezTo>
                    <a:pt x="71" y="162"/>
                    <a:pt x="71" y="165"/>
                    <a:pt x="71" y="169"/>
                  </a:cubicBezTo>
                  <a:cubicBezTo>
                    <a:pt x="71" y="169"/>
                    <a:pt x="71" y="170"/>
                    <a:pt x="72" y="170"/>
                  </a:cubicBezTo>
                  <a:cubicBezTo>
                    <a:pt x="71" y="170"/>
                    <a:pt x="71" y="171"/>
                    <a:pt x="71" y="171"/>
                  </a:cubicBezTo>
                  <a:cubicBezTo>
                    <a:pt x="71" y="171"/>
                    <a:pt x="71" y="170"/>
                    <a:pt x="71" y="170"/>
                  </a:cubicBezTo>
                  <a:cubicBezTo>
                    <a:pt x="71" y="169"/>
                    <a:pt x="70" y="168"/>
                    <a:pt x="70" y="168"/>
                  </a:cubicBezTo>
                  <a:close/>
                  <a:moveTo>
                    <a:pt x="82" y="183"/>
                  </a:moveTo>
                  <a:cubicBezTo>
                    <a:pt x="84" y="179"/>
                    <a:pt x="85" y="176"/>
                    <a:pt x="87" y="172"/>
                  </a:cubicBezTo>
                  <a:cubicBezTo>
                    <a:pt x="88" y="172"/>
                    <a:pt x="90" y="172"/>
                    <a:pt x="91" y="172"/>
                  </a:cubicBezTo>
                  <a:cubicBezTo>
                    <a:pt x="89" y="175"/>
                    <a:pt x="88" y="179"/>
                    <a:pt x="87" y="183"/>
                  </a:cubicBezTo>
                  <a:cubicBezTo>
                    <a:pt x="87" y="183"/>
                    <a:pt x="87" y="183"/>
                    <a:pt x="86" y="183"/>
                  </a:cubicBezTo>
                  <a:cubicBezTo>
                    <a:pt x="86" y="183"/>
                    <a:pt x="86" y="183"/>
                    <a:pt x="85" y="183"/>
                  </a:cubicBezTo>
                  <a:cubicBezTo>
                    <a:pt x="84" y="183"/>
                    <a:pt x="83" y="183"/>
                    <a:pt x="82" y="183"/>
                  </a:cubicBezTo>
                  <a:close/>
                  <a:moveTo>
                    <a:pt x="148" y="124"/>
                  </a:moveTo>
                  <a:cubicBezTo>
                    <a:pt x="151" y="119"/>
                    <a:pt x="152" y="114"/>
                    <a:pt x="154" y="110"/>
                  </a:cubicBezTo>
                  <a:cubicBezTo>
                    <a:pt x="154" y="113"/>
                    <a:pt x="154" y="115"/>
                    <a:pt x="153" y="117"/>
                  </a:cubicBezTo>
                  <a:cubicBezTo>
                    <a:pt x="153" y="117"/>
                    <a:pt x="153" y="117"/>
                    <a:pt x="153" y="118"/>
                  </a:cubicBezTo>
                  <a:cubicBezTo>
                    <a:pt x="152" y="120"/>
                    <a:pt x="151" y="122"/>
                    <a:pt x="149" y="125"/>
                  </a:cubicBezTo>
                  <a:cubicBezTo>
                    <a:pt x="149" y="125"/>
                    <a:pt x="148" y="125"/>
                    <a:pt x="148" y="12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
            <p:cNvSpPr>
              <a:spLocks noEditPoints="1"/>
            </p:cNvSpPr>
            <p:nvPr/>
          </p:nvSpPr>
          <p:spPr bwMode="auto">
            <a:xfrm>
              <a:off x="4970463" y="1873250"/>
              <a:ext cx="296863" cy="300038"/>
            </a:xfrm>
            <a:custGeom>
              <a:avLst/>
              <a:gdLst/>
              <a:ahLst/>
              <a:cxnLst>
                <a:cxn ang="0">
                  <a:pos x="0" y="38"/>
                </a:cxn>
                <a:cxn ang="0">
                  <a:pos x="40" y="80"/>
                </a:cxn>
                <a:cxn ang="0">
                  <a:pos x="60" y="74"/>
                </a:cxn>
                <a:cxn ang="0">
                  <a:pos x="62" y="72"/>
                </a:cxn>
                <a:cxn ang="0">
                  <a:pos x="64" y="71"/>
                </a:cxn>
                <a:cxn ang="0">
                  <a:pos x="79" y="42"/>
                </a:cxn>
                <a:cxn ang="0">
                  <a:pos x="39" y="0"/>
                </a:cxn>
                <a:cxn ang="0">
                  <a:pos x="39" y="4"/>
                </a:cxn>
                <a:cxn ang="0">
                  <a:pos x="32" y="11"/>
                </a:cxn>
                <a:cxn ang="0">
                  <a:pos x="38" y="4"/>
                </a:cxn>
                <a:cxn ang="0">
                  <a:pos x="46" y="4"/>
                </a:cxn>
                <a:cxn ang="0">
                  <a:pos x="36" y="11"/>
                </a:cxn>
                <a:cxn ang="0">
                  <a:pos x="46" y="4"/>
                </a:cxn>
                <a:cxn ang="0">
                  <a:pos x="49" y="7"/>
                </a:cxn>
                <a:cxn ang="0">
                  <a:pos x="41" y="11"/>
                </a:cxn>
                <a:cxn ang="0">
                  <a:pos x="50" y="6"/>
                </a:cxn>
                <a:cxn ang="0">
                  <a:pos x="49" y="13"/>
                </a:cxn>
                <a:cxn ang="0">
                  <a:pos x="50" y="8"/>
                </a:cxn>
                <a:cxn ang="0">
                  <a:pos x="55" y="8"/>
                </a:cxn>
                <a:cxn ang="0">
                  <a:pos x="52" y="15"/>
                </a:cxn>
                <a:cxn ang="0">
                  <a:pos x="57" y="9"/>
                </a:cxn>
                <a:cxn ang="0">
                  <a:pos x="62" y="14"/>
                </a:cxn>
                <a:cxn ang="0">
                  <a:pos x="54" y="16"/>
                </a:cxn>
                <a:cxn ang="0">
                  <a:pos x="62" y="14"/>
                </a:cxn>
                <a:cxn ang="0">
                  <a:pos x="66" y="18"/>
                </a:cxn>
                <a:cxn ang="0">
                  <a:pos x="58" y="19"/>
                </a:cxn>
                <a:cxn ang="0">
                  <a:pos x="64" y="16"/>
                </a:cxn>
                <a:cxn ang="0">
                  <a:pos x="64" y="24"/>
                </a:cxn>
                <a:cxn ang="0">
                  <a:pos x="67" y="19"/>
                </a:cxn>
                <a:cxn ang="0">
                  <a:pos x="71" y="25"/>
                </a:cxn>
                <a:cxn ang="0">
                  <a:pos x="65" y="26"/>
                </a:cxn>
                <a:cxn ang="0">
                  <a:pos x="71" y="25"/>
                </a:cxn>
                <a:cxn ang="0">
                  <a:pos x="68" y="29"/>
                </a:cxn>
                <a:cxn ang="0">
                  <a:pos x="71" y="26"/>
                </a:cxn>
                <a:cxn ang="0">
                  <a:pos x="75" y="42"/>
                </a:cxn>
                <a:cxn ang="0">
                  <a:pos x="74" y="41"/>
                </a:cxn>
                <a:cxn ang="0">
                  <a:pos x="75" y="42"/>
                </a:cxn>
                <a:cxn ang="0">
                  <a:pos x="73" y="39"/>
                </a:cxn>
                <a:cxn ang="0">
                  <a:pos x="74" y="37"/>
                </a:cxn>
                <a:cxn ang="0">
                  <a:pos x="74" y="35"/>
                </a:cxn>
                <a:cxn ang="0">
                  <a:pos x="71" y="35"/>
                </a:cxn>
                <a:cxn ang="0">
                  <a:pos x="74" y="35"/>
                </a:cxn>
                <a:cxn ang="0">
                  <a:pos x="71" y="33"/>
                </a:cxn>
                <a:cxn ang="0">
                  <a:pos x="72" y="29"/>
                </a:cxn>
                <a:cxn ang="0">
                  <a:pos x="26" y="12"/>
                </a:cxn>
                <a:cxn ang="0">
                  <a:pos x="34" y="4"/>
                </a:cxn>
                <a:cxn ang="0">
                  <a:pos x="26" y="12"/>
                </a:cxn>
                <a:cxn ang="0">
                  <a:pos x="19" y="11"/>
                </a:cxn>
                <a:cxn ang="0">
                  <a:pos x="7" y="23"/>
                </a:cxn>
                <a:cxn ang="0">
                  <a:pos x="18" y="12"/>
                </a:cxn>
                <a:cxn ang="0">
                  <a:pos x="7" y="24"/>
                </a:cxn>
                <a:cxn ang="0">
                  <a:pos x="26" y="6"/>
                </a:cxn>
                <a:cxn ang="0">
                  <a:pos x="20" y="14"/>
                </a:cxn>
                <a:cxn ang="0">
                  <a:pos x="26" y="6"/>
                </a:cxn>
                <a:cxn ang="0">
                  <a:pos x="60" y="69"/>
                </a:cxn>
                <a:cxn ang="0">
                  <a:pos x="14" y="64"/>
                </a:cxn>
                <a:cxn ang="0">
                  <a:pos x="4" y="34"/>
                </a:cxn>
                <a:cxn ang="0">
                  <a:pos x="15" y="22"/>
                </a:cxn>
                <a:cxn ang="0">
                  <a:pos x="61" y="27"/>
                </a:cxn>
                <a:cxn ang="0">
                  <a:pos x="72" y="55"/>
                </a:cxn>
                <a:cxn ang="0">
                  <a:pos x="60" y="69"/>
                </a:cxn>
              </a:cxnLst>
              <a:rect l="0" t="0" r="r" b="b"/>
              <a:pathLst>
                <a:path w="79" h="80">
                  <a:moveTo>
                    <a:pt x="16" y="7"/>
                  </a:moveTo>
                  <a:cubicBezTo>
                    <a:pt x="5" y="15"/>
                    <a:pt x="0" y="27"/>
                    <a:pt x="0" y="38"/>
                  </a:cubicBezTo>
                  <a:cubicBezTo>
                    <a:pt x="0" y="48"/>
                    <a:pt x="4" y="59"/>
                    <a:pt x="11" y="67"/>
                  </a:cubicBezTo>
                  <a:cubicBezTo>
                    <a:pt x="19" y="75"/>
                    <a:pt x="29" y="80"/>
                    <a:pt x="40" y="80"/>
                  </a:cubicBezTo>
                  <a:cubicBezTo>
                    <a:pt x="46" y="80"/>
                    <a:pt x="53" y="78"/>
                    <a:pt x="59" y="74"/>
                  </a:cubicBezTo>
                  <a:cubicBezTo>
                    <a:pt x="59" y="74"/>
                    <a:pt x="59" y="74"/>
                    <a:pt x="60" y="74"/>
                  </a:cubicBezTo>
                  <a:cubicBezTo>
                    <a:pt x="60" y="74"/>
                    <a:pt x="60" y="74"/>
                    <a:pt x="60" y="74"/>
                  </a:cubicBezTo>
                  <a:cubicBezTo>
                    <a:pt x="60" y="74"/>
                    <a:pt x="61" y="73"/>
                    <a:pt x="62" y="72"/>
                  </a:cubicBezTo>
                  <a:cubicBezTo>
                    <a:pt x="63" y="72"/>
                    <a:pt x="64" y="71"/>
                    <a:pt x="64" y="71"/>
                  </a:cubicBezTo>
                  <a:cubicBezTo>
                    <a:pt x="64" y="71"/>
                    <a:pt x="64" y="71"/>
                    <a:pt x="64" y="71"/>
                  </a:cubicBezTo>
                  <a:cubicBezTo>
                    <a:pt x="65" y="70"/>
                    <a:pt x="65" y="70"/>
                    <a:pt x="65" y="70"/>
                  </a:cubicBezTo>
                  <a:cubicBezTo>
                    <a:pt x="75" y="62"/>
                    <a:pt x="79" y="52"/>
                    <a:pt x="79" y="42"/>
                  </a:cubicBezTo>
                  <a:cubicBezTo>
                    <a:pt x="79" y="31"/>
                    <a:pt x="74" y="21"/>
                    <a:pt x="67" y="13"/>
                  </a:cubicBezTo>
                  <a:cubicBezTo>
                    <a:pt x="60" y="5"/>
                    <a:pt x="50" y="0"/>
                    <a:pt x="39" y="0"/>
                  </a:cubicBezTo>
                  <a:cubicBezTo>
                    <a:pt x="31" y="0"/>
                    <a:pt x="24" y="2"/>
                    <a:pt x="16" y="7"/>
                  </a:cubicBezTo>
                  <a:close/>
                  <a:moveTo>
                    <a:pt x="39" y="4"/>
                  </a:moveTo>
                  <a:cubicBezTo>
                    <a:pt x="39" y="4"/>
                    <a:pt x="40" y="4"/>
                    <a:pt x="40" y="4"/>
                  </a:cubicBezTo>
                  <a:cubicBezTo>
                    <a:pt x="37" y="6"/>
                    <a:pt x="35" y="8"/>
                    <a:pt x="32" y="11"/>
                  </a:cubicBezTo>
                  <a:cubicBezTo>
                    <a:pt x="32" y="11"/>
                    <a:pt x="31" y="11"/>
                    <a:pt x="30" y="11"/>
                  </a:cubicBezTo>
                  <a:cubicBezTo>
                    <a:pt x="33" y="9"/>
                    <a:pt x="36" y="6"/>
                    <a:pt x="38" y="4"/>
                  </a:cubicBezTo>
                  <a:cubicBezTo>
                    <a:pt x="38" y="4"/>
                    <a:pt x="39" y="4"/>
                    <a:pt x="39" y="4"/>
                  </a:cubicBezTo>
                  <a:close/>
                  <a:moveTo>
                    <a:pt x="46" y="4"/>
                  </a:moveTo>
                  <a:cubicBezTo>
                    <a:pt x="43" y="7"/>
                    <a:pt x="41" y="9"/>
                    <a:pt x="39" y="11"/>
                  </a:cubicBezTo>
                  <a:cubicBezTo>
                    <a:pt x="38" y="11"/>
                    <a:pt x="37" y="11"/>
                    <a:pt x="36" y="11"/>
                  </a:cubicBezTo>
                  <a:cubicBezTo>
                    <a:pt x="38" y="8"/>
                    <a:pt x="40" y="6"/>
                    <a:pt x="43" y="4"/>
                  </a:cubicBezTo>
                  <a:cubicBezTo>
                    <a:pt x="44" y="4"/>
                    <a:pt x="45" y="4"/>
                    <a:pt x="46" y="4"/>
                  </a:cubicBezTo>
                  <a:close/>
                  <a:moveTo>
                    <a:pt x="50" y="6"/>
                  </a:moveTo>
                  <a:cubicBezTo>
                    <a:pt x="50" y="6"/>
                    <a:pt x="49" y="7"/>
                    <a:pt x="49" y="7"/>
                  </a:cubicBezTo>
                  <a:cubicBezTo>
                    <a:pt x="47" y="8"/>
                    <a:pt x="45" y="10"/>
                    <a:pt x="44" y="12"/>
                  </a:cubicBezTo>
                  <a:cubicBezTo>
                    <a:pt x="43" y="12"/>
                    <a:pt x="42" y="11"/>
                    <a:pt x="41" y="11"/>
                  </a:cubicBezTo>
                  <a:cubicBezTo>
                    <a:pt x="43" y="9"/>
                    <a:pt x="46" y="7"/>
                    <a:pt x="48" y="5"/>
                  </a:cubicBezTo>
                  <a:cubicBezTo>
                    <a:pt x="49" y="5"/>
                    <a:pt x="49" y="6"/>
                    <a:pt x="50" y="6"/>
                  </a:cubicBezTo>
                  <a:close/>
                  <a:moveTo>
                    <a:pt x="55" y="8"/>
                  </a:moveTo>
                  <a:cubicBezTo>
                    <a:pt x="53" y="10"/>
                    <a:pt x="51" y="12"/>
                    <a:pt x="49" y="13"/>
                  </a:cubicBezTo>
                  <a:cubicBezTo>
                    <a:pt x="48" y="13"/>
                    <a:pt x="47" y="13"/>
                    <a:pt x="46" y="12"/>
                  </a:cubicBezTo>
                  <a:cubicBezTo>
                    <a:pt x="47" y="11"/>
                    <a:pt x="48" y="10"/>
                    <a:pt x="50" y="8"/>
                  </a:cubicBezTo>
                  <a:cubicBezTo>
                    <a:pt x="51" y="8"/>
                    <a:pt x="51" y="7"/>
                    <a:pt x="52" y="7"/>
                  </a:cubicBezTo>
                  <a:cubicBezTo>
                    <a:pt x="53" y="7"/>
                    <a:pt x="54" y="8"/>
                    <a:pt x="55" y="8"/>
                  </a:cubicBezTo>
                  <a:close/>
                  <a:moveTo>
                    <a:pt x="58" y="10"/>
                  </a:moveTo>
                  <a:cubicBezTo>
                    <a:pt x="56" y="12"/>
                    <a:pt x="54" y="13"/>
                    <a:pt x="52" y="15"/>
                  </a:cubicBezTo>
                  <a:cubicBezTo>
                    <a:pt x="52" y="15"/>
                    <a:pt x="51" y="14"/>
                    <a:pt x="51" y="14"/>
                  </a:cubicBezTo>
                  <a:cubicBezTo>
                    <a:pt x="53" y="13"/>
                    <a:pt x="55" y="11"/>
                    <a:pt x="57" y="9"/>
                  </a:cubicBezTo>
                  <a:cubicBezTo>
                    <a:pt x="57" y="10"/>
                    <a:pt x="58" y="10"/>
                    <a:pt x="58" y="10"/>
                  </a:cubicBezTo>
                  <a:close/>
                  <a:moveTo>
                    <a:pt x="62" y="14"/>
                  </a:moveTo>
                  <a:cubicBezTo>
                    <a:pt x="60" y="15"/>
                    <a:pt x="58" y="16"/>
                    <a:pt x="56" y="17"/>
                  </a:cubicBezTo>
                  <a:cubicBezTo>
                    <a:pt x="55" y="17"/>
                    <a:pt x="55" y="16"/>
                    <a:pt x="54" y="16"/>
                  </a:cubicBezTo>
                  <a:cubicBezTo>
                    <a:pt x="56" y="14"/>
                    <a:pt x="58" y="13"/>
                    <a:pt x="60" y="12"/>
                  </a:cubicBezTo>
                  <a:cubicBezTo>
                    <a:pt x="61" y="12"/>
                    <a:pt x="61" y="13"/>
                    <a:pt x="62" y="14"/>
                  </a:cubicBezTo>
                  <a:close/>
                  <a:moveTo>
                    <a:pt x="64" y="16"/>
                  </a:moveTo>
                  <a:cubicBezTo>
                    <a:pt x="65" y="16"/>
                    <a:pt x="65" y="17"/>
                    <a:pt x="66" y="18"/>
                  </a:cubicBezTo>
                  <a:cubicBezTo>
                    <a:pt x="64" y="18"/>
                    <a:pt x="62" y="20"/>
                    <a:pt x="61" y="21"/>
                  </a:cubicBezTo>
                  <a:cubicBezTo>
                    <a:pt x="60" y="20"/>
                    <a:pt x="59" y="19"/>
                    <a:pt x="58" y="19"/>
                  </a:cubicBezTo>
                  <a:cubicBezTo>
                    <a:pt x="60" y="17"/>
                    <a:pt x="62" y="16"/>
                    <a:pt x="64" y="15"/>
                  </a:cubicBezTo>
                  <a:cubicBezTo>
                    <a:pt x="64" y="15"/>
                    <a:pt x="64" y="15"/>
                    <a:pt x="64" y="16"/>
                  </a:cubicBezTo>
                  <a:close/>
                  <a:moveTo>
                    <a:pt x="69" y="21"/>
                  </a:moveTo>
                  <a:cubicBezTo>
                    <a:pt x="67" y="22"/>
                    <a:pt x="66" y="23"/>
                    <a:pt x="64" y="24"/>
                  </a:cubicBezTo>
                  <a:cubicBezTo>
                    <a:pt x="63" y="23"/>
                    <a:pt x="63" y="23"/>
                    <a:pt x="62" y="22"/>
                  </a:cubicBezTo>
                  <a:cubicBezTo>
                    <a:pt x="64" y="21"/>
                    <a:pt x="65" y="20"/>
                    <a:pt x="67" y="19"/>
                  </a:cubicBezTo>
                  <a:cubicBezTo>
                    <a:pt x="68" y="20"/>
                    <a:pt x="68" y="21"/>
                    <a:pt x="69" y="21"/>
                  </a:cubicBezTo>
                  <a:close/>
                  <a:moveTo>
                    <a:pt x="71" y="25"/>
                  </a:moveTo>
                  <a:cubicBezTo>
                    <a:pt x="69" y="25"/>
                    <a:pt x="68" y="26"/>
                    <a:pt x="67" y="27"/>
                  </a:cubicBezTo>
                  <a:cubicBezTo>
                    <a:pt x="66" y="26"/>
                    <a:pt x="66" y="26"/>
                    <a:pt x="65" y="26"/>
                  </a:cubicBezTo>
                  <a:cubicBezTo>
                    <a:pt x="67" y="25"/>
                    <a:pt x="68" y="24"/>
                    <a:pt x="70" y="23"/>
                  </a:cubicBezTo>
                  <a:cubicBezTo>
                    <a:pt x="70" y="24"/>
                    <a:pt x="70" y="24"/>
                    <a:pt x="71" y="25"/>
                  </a:cubicBezTo>
                  <a:close/>
                  <a:moveTo>
                    <a:pt x="72" y="27"/>
                  </a:moveTo>
                  <a:cubicBezTo>
                    <a:pt x="70" y="28"/>
                    <a:pt x="69" y="29"/>
                    <a:pt x="68" y="29"/>
                  </a:cubicBezTo>
                  <a:cubicBezTo>
                    <a:pt x="68" y="29"/>
                    <a:pt x="68" y="29"/>
                    <a:pt x="68" y="29"/>
                  </a:cubicBezTo>
                  <a:cubicBezTo>
                    <a:pt x="69" y="28"/>
                    <a:pt x="70" y="27"/>
                    <a:pt x="71" y="26"/>
                  </a:cubicBezTo>
                  <a:cubicBezTo>
                    <a:pt x="71" y="27"/>
                    <a:pt x="72" y="27"/>
                    <a:pt x="72" y="27"/>
                  </a:cubicBezTo>
                  <a:close/>
                  <a:moveTo>
                    <a:pt x="75" y="42"/>
                  </a:moveTo>
                  <a:cubicBezTo>
                    <a:pt x="75" y="43"/>
                    <a:pt x="75" y="43"/>
                    <a:pt x="75" y="44"/>
                  </a:cubicBezTo>
                  <a:cubicBezTo>
                    <a:pt x="75" y="43"/>
                    <a:pt x="74" y="42"/>
                    <a:pt x="74" y="41"/>
                  </a:cubicBezTo>
                  <a:cubicBezTo>
                    <a:pt x="75" y="41"/>
                    <a:pt x="75" y="41"/>
                    <a:pt x="75" y="41"/>
                  </a:cubicBezTo>
                  <a:cubicBezTo>
                    <a:pt x="75" y="41"/>
                    <a:pt x="75" y="41"/>
                    <a:pt x="75" y="42"/>
                  </a:cubicBezTo>
                  <a:close/>
                  <a:moveTo>
                    <a:pt x="75" y="38"/>
                  </a:moveTo>
                  <a:cubicBezTo>
                    <a:pt x="74" y="39"/>
                    <a:pt x="74" y="39"/>
                    <a:pt x="73" y="39"/>
                  </a:cubicBezTo>
                  <a:cubicBezTo>
                    <a:pt x="73" y="39"/>
                    <a:pt x="73" y="38"/>
                    <a:pt x="73" y="38"/>
                  </a:cubicBezTo>
                  <a:cubicBezTo>
                    <a:pt x="73" y="37"/>
                    <a:pt x="74" y="37"/>
                    <a:pt x="74" y="37"/>
                  </a:cubicBezTo>
                  <a:cubicBezTo>
                    <a:pt x="75" y="37"/>
                    <a:pt x="75" y="38"/>
                    <a:pt x="75" y="38"/>
                  </a:cubicBezTo>
                  <a:close/>
                  <a:moveTo>
                    <a:pt x="74" y="35"/>
                  </a:moveTo>
                  <a:cubicBezTo>
                    <a:pt x="73" y="35"/>
                    <a:pt x="73" y="36"/>
                    <a:pt x="72" y="36"/>
                  </a:cubicBezTo>
                  <a:cubicBezTo>
                    <a:pt x="72" y="36"/>
                    <a:pt x="72" y="35"/>
                    <a:pt x="71" y="35"/>
                  </a:cubicBezTo>
                  <a:cubicBezTo>
                    <a:pt x="72" y="34"/>
                    <a:pt x="73" y="34"/>
                    <a:pt x="74" y="33"/>
                  </a:cubicBezTo>
                  <a:cubicBezTo>
                    <a:pt x="74" y="34"/>
                    <a:pt x="74" y="34"/>
                    <a:pt x="74" y="35"/>
                  </a:cubicBezTo>
                  <a:close/>
                  <a:moveTo>
                    <a:pt x="73" y="31"/>
                  </a:moveTo>
                  <a:cubicBezTo>
                    <a:pt x="72" y="32"/>
                    <a:pt x="71" y="33"/>
                    <a:pt x="71" y="33"/>
                  </a:cubicBezTo>
                  <a:cubicBezTo>
                    <a:pt x="70" y="32"/>
                    <a:pt x="70" y="32"/>
                    <a:pt x="69" y="31"/>
                  </a:cubicBezTo>
                  <a:cubicBezTo>
                    <a:pt x="70" y="30"/>
                    <a:pt x="71" y="30"/>
                    <a:pt x="72" y="29"/>
                  </a:cubicBezTo>
                  <a:cubicBezTo>
                    <a:pt x="73" y="30"/>
                    <a:pt x="73" y="31"/>
                    <a:pt x="73" y="31"/>
                  </a:cubicBezTo>
                  <a:close/>
                  <a:moveTo>
                    <a:pt x="26" y="12"/>
                  </a:moveTo>
                  <a:cubicBezTo>
                    <a:pt x="26" y="12"/>
                    <a:pt x="25" y="12"/>
                    <a:pt x="25" y="12"/>
                  </a:cubicBezTo>
                  <a:cubicBezTo>
                    <a:pt x="28" y="10"/>
                    <a:pt x="31" y="7"/>
                    <a:pt x="34" y="4"/>
                  </a:cubicBezTo>
                  <a:cubicBezTo>
                    <a:pt x="34" y="4"/>
                    <a:pt x="35" y="4"/>
                    <a:pt x="35" y="4"/>
                  </a:cubicBezTo>
                  <a:cubicBezTo>
                    <a:pt x="32" y="7"/>
                    <a:pt x="29" y="9"/>
                    <a:pt x="26" y="12"/>
                  </a:cubicBezTo>
                  <a:close/>
                  <a:moveTo>
                    <a:pt x="20" y="10"/>
                  </a:moveTo>
                  <a:cubicBezTo>
                    <a:pt x="19" y="10"/>
                    <a:pt x="19" y="10"/>
                    <a:pt x="19" y="11"/>
                  </a:cubicBezTo>
                  <a:cubicBezTo>
                    <a:pt x="19" y="10"/>
                    <a:pt x="19" y="10"/>
                    <a:pt x="20" y="10"/>
                  </a:cubicBezTo>
                  <a:close/>
                  <a:moveTo>
                    <a:pt x="7" y="23"/>
                  </a:moveTo>
                  <a:cubicBezTo>
                    <a:pt x="10" y="20"/>
                    <a:pt x="14" y="16"/>
                    <a:pt x="17" y="13"/>
                  </a:cubicBezTo>
                  <a:cubicBezTo>
                    <a:pt x="17" y="12"/>
                    <a:pt x="18" y="12"/>
                    <a:pt x="18" y="12"/>
                  </a:cubicBezTo>
                  <a:cubicBezTo>
                    <a:pt x="15" y="14"/>
                    <a:pt x="13" y="17"/>
                    <a:pt x="11" y="20"/>
                  </a:cubicBezTo>
                  <a:cubicBezTo>
                    <a:pt x="9" y="21"/>
                    <a:pt x="8" y="22"/>
                    <a:pt x="7" y="24"/>
                  </a:cubicBezTo>
                  <a:cubicBezTo>
                    <a:pt x="7" y="24"/>
                    <a:pt x="7" y="23"/>
                    <a:pt x="7" y="23"/>
                  </a:cubicBezTo>
                  <a:close/>
                  <a:moveTo>
                    <a:pt x="26" y="6"/>
                  </a:moveTo>
                  <a:cubicBezTo>
                    <a:pt x="27" y="6"/>
                    <a:pt x="28" y="5"/>
                    <a:pt x="30" y="5"/>
                  </a:cubicBezTo>
                  <a:cubicBezTo>
                    <a:pt x="27" y="8"/>
                    <a:pt x="23" y="11"/>
                    <a:pt x="20" y="14"/>
                  </a:cubicBezTo>
                  <a:cubicBezTo>
                    <a:pt x="19" y="15"/>
                    <a:pt x="18" y="15"/>
                    <a:pt x="17" y="16"/>
                  </a:cubicBezTo>
                  <a:cubicBezTo>
                    <a:pt x="19" y="13"/>
                    <a:pt x="22" y="9"/>
                    <a:pt x="26" y="6"/>
                  </a:cubicBezTo>
                  <a:close/>
                  <a:moveTo>
                    <a:pt x="60" y="69"/>
                  </a:moveTo>
                  <a:cubicBezTo>
                    <a:pt x="60" y="69"/>
                    <a:pt x="60" y="69"/>
                    <a:pt x="60" y="69"/>
                  </a:cubicBezTo>
                  <a:cubicBezTo>
                    <a:pt x="53" y="74"/>
                    <a:pt x="46" y="76"/>
                    <a:pt x="40" y="76"/>
                  </a:cubicBezTo>
                  <a:cubicBezTo>
                    <a:pt x="30" y="76"/>
                    <a:pt x="21" y="71"/>
                    <a:pt x="14" y="64"/>
                  </a:cubicBezTo>
                  <a:cubicBezTo>
                    <a:pt x="8" y="57"/>
                    <a:pt x="4" y="47"/>
                    <a:pt x="4" y="38"/>
                  </a:cubicBezTo>
                  <a:cubicBezTo>
                    <a:pt x="4" y="36"/>
                    <a:pt x="4" y="35"/>
                    <a:pt x="4" y="34"/>
                  </a:cubicBezTo>
                  <a:cubicBezTo>
                    <a:pt x="4" y="34"/>
                    <a:pt x="4" y="34"/>
                    <a:pt x="5" y="33"/>
                  </a:cubicBezTo>
                  <a:cubicBezTo>
                    <a:pt x="7" y="29"/>
                    <a:pt x="11" y="25"/>
                    <a:pt x="15" y="22"/>
                  </a:cubicBezTo>
                  <a:cubicBezTo>
                    <a:pt x="22" y="17"/>
                    <a:pt x="29" y="15"/>
                    <a:pt x="36" y="15"/>
                  </a:cubicBezTo>
                  <a:cubicBezTo>
                    <a:pt x="45" y="15"/>
                    <a:pt x="54" y="19"/>
                    <a:pt x="61" y="27"/>
                  </a:cubicBezTo>
                  <a:cubicBezTo>
                    <a:pt x="68" y="34"/>
                    <a:pt x="72" y="43"/>
                    <a:pt x="72" y="53"/>
                  </a:cubicBezTo>
                  <a:cubicBezTo>
                    <a:pt x="72" y="54"/>
                    <a:pt x="72" y="55"/>
                    <a:pt x="72" y="55"/>
                  </a:cubicBezTo>
                  <a:cubicBezTo>
                    <a:pt x="72" y="55"/>
                    <a:pt x="72" y="55"/>
                    <a:pt x="72" y="56"/>
                  </a:cubicBezTo>
                  <a:cubicBezTo>
                    <a:pt x="69" y="60"/>
                    <a:pt x="66" y="65"/>
                    <a:pt x="60" y="6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8" name="Freeform 8"/>
            <p:cNvSpPr>
              <a:spLocks noEditPoints="1"/>
            </p:cNvSpPr>
            <p:nvPr/>
          </p:nvSpPr>
          <p:spPr bwMode="auto">
            <a:xfrm>
              <a:off x="4868863" y="1782763"/>
              <a:ext cx="487363" cy="519113"/>
            </a:xfrm>
            <a:custGeom>
              <a:avLst/>
              <a:gdLst/>
              <a:ahLst/>
              <a:cxnLst>
                <a:cxn ang="0">
                  <a:pos x="39" y="7"/>
                </a:cxn>
                <a:cxn ang="0">
                  <a:pos x="21" y="36"/>
                </a:cxn>
                <a:cxn ang="0">
                  <a:pos x="5" y="45"/>
                </a:cxn>
                <a:cxn ang="0">
                  <a:pos x="10" y="89"/>
                </a:cxn>
                <a:cxn ang="0">
                  <a:pos x="17" y="119"/>
                </a:cxn>
                <a:cxn ang="0">
                  <a:pos x="41" y="133"/>
                </a:cxn>
                <a:cxn ang="0">
                  <a:pos x="83" y="124"/>
                </a:cxn>
                <a:cxn ang="0">
                  <a:pos x="112" y="108"/>
                </a:cxn>
                <a:cxn ang="0">
                  <a:pos x="109" y="102"/>
                </a:cxn>
                <a:cxn ang="0">
                  <a:pos x="123" y="95"/>
                </a:cxn>
                <a:cxn ang="0">
                  <a:pos x="118" y="50"/>
                </a:cxn>
                <a:cxn ang="0">
                  <a:pos x="123" y="36"/>
                </a:cxn>
                <a:cxn ang="0">
                  <a:pos x="112" y="20"/>
                </a:cxn>
                <a:cxn ang="0">
                  <a:pos x="101" y="24"/>
                </a:cxn>
                <a:cxn ang="0">
                  <a:pos x="64" y="2"/>
                </a:cxn>
                <a:cxn ang="0">
                  <a:pos x="23" y="28"/>
                </a:cxn>
                <a:cxn ang="0">
                  <a:pos x="69" y="117"/>
                </a:cxn>
                <a:cxn ang="0">
                  <a:pos x="103" y="119"/>
                </a:cxn>
                <a:cxn ang="0">
                  <a:pos x="96" y="124"/>
                </a:cxn>
                <a:cxn ang="0">
                  <a:pos x="88" y="124"/>
                </a:cxn>
                <a:cxn ang="0">
                  <a:pos x="96" y="120"/>
                </a:cxn>
                <a:cxn ang="0">
                  <a:pos x="90" y="118"/>
                </a:cxn>
                <a:cxn ang="0">
                  <a:pos x="84" y="114"/>
                </a:cxn>
                <a:cxn ang="0">
                  <a:pos x="80" y="115"/>
                </a:cxn>
                <a:cxn ang="0">
                  <a:pos x="73" y="117"/>
                </a:cxn>
                <a:cxn ang="0">
                  <a:pos x="60" y="127"/>
                </a:cxn>
                <a:cxn ang="0">
                  <a:pos x="61" y="134"/>
                </a:cxn>
                <a:cxn ang="0">
                  <a:pos x="58" y="127"/>
                </a:cxn>
                <a:cxn ang="0">
                  <a:pos x="54" y="126"/>
                </a:cxn>
                <a:cxn ang="0">
                  <a:pos x="45" y="115"/>
                </a:cxn>
                <a:cxn ang="0">
                  <a:pos x="47" y="129"/>
                </a:cxn>
                <a:cxn ang="0">
                  <a:pos x="39" y="118"/>
                </a:cxn>
                <a:cxn ang="0">
                  <a:pos x="35" y="116"/>
                </a:cxn>
                <a:cxn ang="0">
                  <a:pos x="32" y="114"/>
                </a:cxn>
                <a:cxn ang="0">
                  <a:pos x="30" y="111"/>
                </a:cxn>
                <a:cxn ang="0">
                  <a:pos x="26" y="111"/>
                </a:cxn>
                <a:cxn ang="0">
                  <a:pos x="26" y="111"/>
                </a:cxn>
                <a:cxn ang="0">
                  <a:pos x="18" y="113"/>
                </a:cxn>
                <a:cxn ang="0">
                  <a:pos x="16" y="111"/>
                </a:cxn>
                <a:cxn ang="0">
                  <a:pos x="11" y="72"/>
                </a:cxn>
                <a:cxn ang="0">
                  <a:pos x="14" y="81"/>
                </a:cxn>
                <a:cxn ang="0">
                  <a:pos x="13" y="106"/>
                </a:cxn>
                <a:cxn ang="0">
                  <a:pos x="12" y="105"/>
                </a:cxn>
                <a:cxn ang="0">
                  <a:pos x="10" y="102"/>
                </a:cxn>
                <a:cxn ang="0">
                  <a:pos x="6" y="73"/>
                </a:cxn>
                <a:cxn ang="0">
                  <a:pos x="6" y="73"/>
                </a:cxn>
                <a:cxn ang="0">
                  <a:pos x="106" y="99"/>
                </a:cxn>
                <a:cxn ang="0">
                  <a:pos x="109" y="96"/>
                </a:cxn>
                <a:cxn ang="0">
                  <a:pos x="122" y="85"/>
                </a:cxn>
                <a:cxn ang="0">
                  <a:pos x="119" y="85"/>
                </a:cxn>
                <a:cxn ang="0">
                  <a:pos x="118" y="46"/>
                </a:cxn>
                <a:cxn ang="0">
                  <a:pos x="111" y="24"/>
                </a:cxn>
                <a:cxn ang="0">
                  <a:pos x="111" y="44"/>
                </a:cxn>
                <a:cxn ang="0">
                  <a:pos x="119" y="81"/>
                </a:cxn>
                <a:cxn ang="0">
                  <a:pos x="107" y="107"/>
                </a:cxn>
                <a:cxn ang="0">
                  <a:pos x="66" y="115"/>
                </a:cxn>
                <a:cxn ang="0">
                  <a:pos x="32" y="100"/>
                </a:cxn>
                <a:cxn ang="0">
                  <a:pos x="21" y="84"/>
                </a:cxn>
                <a:cxn ang="0">
                  <a:pos x="18" y="47"/>
                </a:cxn>
                <a:cxn ang="0">
                  <a:pos x="31" y="27"/>
                </a:cxn>
                <a:cxn ang="0">
                  <a:pos x="65" y="14"/>
                </a:cxn>
                <a:cxn ang="0">
                  <a:pos x="84" y="18"/>
                </a:cxn>
              </a:cxnLst>
              <a:rect l="0" t="0" r="r" b="b"/>
              <a:pathLst>
                <a:path w="130" h="138">
                  <a:moveTo>
                    <a:pt x="64" y="2"/>
                  </a:moveTo>
                  <a:cubicBezTo>
                    <a:pt x="64" y="5"/>
                    <a:pt x="63" y="8"/>
                    <a:pt x="63" y="11"/>
                  </a:cubicBezTo>
                  <a:cubicBezTo>
                    <a:pt x="57" y="11"/>
                    <a:pt x="52" y="12"/>
                    <a:pt x="46" y="14"/>
                  </a:cubicBezTo>
                  <a:cubicBezTo>
                    <a:pt x="45" y="12"/>
                    <a:pt x="43" y="10"/>
                    <a:pt x="41" y="7"/>
                  </a:cubicBezTo>
                  <a:cubicBezTo>
                    <a:pt x="41" y="6"/>
                    <a:pt x="40" y="6"/>
                    <a:pt x="39" y="7"/>
                  </a:cubicBezTo>
                  <a:cubicBezTo>
                    <a:pt x="32" y="10"/>
                    <a:pt x="27" y="14"/>
                    <a:pt x="22" y="19"/>
                  </a:cubicBezTo>
                  <a:cubicBezTo>
                    <a:pt x="21" y="19"/>
                    <a:pt x="21" y="20"/>
                    <a:pt x="21" y="21"/>
                  </a:cubicBezTo>
                  <a:cubicBezTo>
                    <a:pt x="20" y="24"/>
                    <a:pt x="19" y="27"/>
                    <a:pt x="18" y="30"/>
                  </a:cubicBezTo>
                  <a:cubicBezTo>
                    <a:pt x="18" y="31"/>
                    <a:pt x="18" y="32"/>
                    <a:pt x="18" y="32"/>
                  </a:cubicBezTo>
                  <a:cubicBezTo>
                    <a:pt x="19" y="34"/>
                    <a:pt x="20" y="35"/>
                    <a:pt x="21" y="36"/>
                  </a:cubicBezTo>
                  <a:cubicBezTo>
                    <a:pt x="19" y="38"/>
                    <a:pt x="18" y="40"/>
                    <a:pt x="17" y="43"/>
                  </a:cubicBezTo>
                  <a:cubicBezTo>
                    <a:pt x="14" y="42"/>
                    <a:pt x="11" y="42"/>
                    <a:pt x="9" y="41"/>
                  </a:cubicBezTo>
                  <a:cubicBezTo>
                    <a:pt x="8" y="41"/>
                    <a:pt x="7" y="42"/>
                    <a:pt x="6" y="43"/>
                  </a:cubicBezTo>
                  <a:cubicBezTo>
                    <a:pt x="6" y="43"/>
                    <a:pt x="6" y="44"/>
                    <a:pt x="6" y="44"/>
                  </a:cubicBezTo>
                  <a:cubicBezTo>
                    <a:pt x="5" y="45"/>
                    <a:pt x="5" y="45"/>
                    <a:pt x="5" y="45"/>
                  </a:cubicBezTo>
                  <a:cubicBezTo>
                    <a:pt x="3" y="52"/>
                    <a:pt x="0" y="67"/>
                    <a:pt x="0" y="74"/>
                  </a:cubicBezTo>
                  <a:cubicBezTo>
                    <a:pt x="0" y="75"/>
                    <a:pt x="0" y="76"/>
                    <a:pt x="1" y="76"/>
                  </a:cubicBezTo>
                  <a:cubicBezTo>
                    <a:pt x="4" y="77"/>
                    <a:pt x="7" y="77"/>
                    <a:pt x="10" y="78"/>
                  </a:cubicBezTo>
                  <a:cubicBezTo>
                    <a:pt x="10" y="81"/>
                    <a:pt x="11" y="84"/>
                    <a:pt x="11" y="88"/>
                  </a:cubicBezTo>
                  <a:cubicBezTo>
                    <a:pt x="11" y="88"/>
                    <a:pt x="10" y="88"/>
                    <a:pt x="10" y="89"/>
                  </a:cubicBezTo>
                  <a:cubicBezTo>
                    <a:pt x="9" y="89"/>
                    <a:pt x="9" y="89"/>
                    <a:pt x="9" y="90"/>
                  </a:cubicBezTo>
                  <a:cubicBezTo>
                    <a:pt x="8" y="94"/>
                    <a:pt x="7" y="97"/>
                    <a:pt x="6" y="101"/>
                  </a:cubicBezTo>
                  <a:cubicBezTo>
                    <a:pt x="6" y="101"/>
                    <a:pt x="6" y="101"/>
                    <a:pt x="6" y="101"/>
                  </a:cubicBezTo>
                  <a:cubicBezTo>
                    <a:pt x="5" y="103"/>
                    <a:pt x="6" y="104"/>
                    <a:pt x="7" y="104"/>
                  </a:cubicBezTo>
                  <a:cubicBezTo>
                    <a:pt x="10" y="109"/>
                    <a:pt x="13" y="114"/>
                    <a:pt x="17" y="119"/>
                  </a:cubicBezTo>
                  <a:cubicBezTo>
                    <a:pt x="17" y="119"/>
                    <a:pt x="18" y="120"/>
                    <a:pt x="18" y="120"/>
                  </a:cubicBezTo>
                  <a:cubicBezTo>
                    <a:pt x="19" y="120"/>
                    <a:pt x="20" y="120"/>
                    <a:pt x="21" y="120"/>
                  </a:cubicBezTo>
                  <a:cubicBezTo>
                    <a:pt x="23" y="118"/>
                    <a:pt x="25" y="116"/>
                    <a:pt x="28" y="115"/>
                  </a:cubicBezTo>
                  <a:cubicBezTo>
                    <a:pt x="32" y="118"/>
                    <a:pt x="36" y="121"/>
                    <a:pt x="41" y="124"/>
                  </a:cubicBezTo>
                  <a:cubicBezTo>
                    <a:pt x="41" y="127"/>
                    <a:pt x="41" y="129"/>
                    <a:pt x="41" y="133"/>
                  </a:cubicBezTo>
                  <a:cubicBezTo>
                    <a:pt x="41" y="134"/>
                    <a:pt x="42" y="135"/>
                    <a:pt x="42" y="135"/>
                  </a:cubicBezTo>
                  <a:cubicBezTo>
                    <a:pt x="49" y="137"/>
                    <a:pt x="56" y="138"/>
                    <a:pt x="63" y="138"/>
                  </a:cubicBezTo>
                  <a:cubicBezTo>
                    <a:pt x="64" y="138"/>
                    <a:pt x="65" y="138"/>
                    <a:pt x="65" y="137"/>
                  </a:cubicBezTo>
                  <a:cubicBezTo>
                    <a:pt x="65" y="134"/>
                    <a:pt x="67" y="131"/>
                    <a:pt x="68" y="128"/>
                  </a:cubicBezTo>
                  <a:cubicBezTo>
                    <a:pt x="73" y="127"/>
                    <a:pt x="78" y="126"/>
                    <a:pt x="83" y="124"/>
                  </a:cubicBezTo>
                  <a:cubicBezTo>
                    <a:pt x="85" y="127"/>
                    <a:pt x="87" y="129"/>
                    <a:pt x="88" y="131"/>
                  </a:cubicBezTo>
                  <a:cubicBezTo>
                    <a:pt x="89" y="132"/>
                    <a:pt x="90" y="132"/>
                    <a:pt x="91" y="132"/>
                  </a:cubicBezTo>
                  <a:cubicBezTo>
                    <a:pt x="97" y="129"/>
                    <a:pt x="103" y="125"/>
                    <a:pt x="108" y="120"/>
                  </a:cubicBezTo>
                  <a:cubicBezTo>
                    <a:pt x="108" y="119"/>
                    <a:pt x="108" y="119"/>
                    <a:pt x="108" y="119"/>
                  </a:cubicBezTo>
                  <a:cubicBezTo>
                    <a:pt x="110" y="115"/>
                    <a:pt x="110" y="113"/>
                    <a:pt x="112" y="108"/>
                  </a:cubicBezTo>
                  <a:cubicBezTo>
                    <a:pt x="112" y="107"/>
                    <a:pt x="112" y="107"/>
                    <a:pt x="112" y="107"/>
                  </a:cubicBezTo>
                  <a:cubicBezTo>
                    <a:pt x="112" y="107"/>
                    <a:pt x="112" y="107"/>
                    <a:pt x="112" y="107"/>
                  </a:cubicBezTo>
                  <a:cubicBezTo>
                    <a:pt x="112" y="107"/>
                    <a:pt x="112" y="107"/>
                    <a:pt x="111" y="107"/>
                  </a:cubicBezTo>
                  <a:cubicBezTo>
                    <a:pt x="111" y="106"/>
                    <a:pt x="111" y="106"/>
                    <a:pt x="111" y="106"/>
                  </a:cubicBezTo>
                  <a:cubicBezTo>
                    <a:pt x="110" y="105"/>
                    <a:pt x="110" y="104"/>
                    <a:pt x="109" y="102"/>
                  </a:cubicBezTo>
                  <a:cubicBezTo>
                    <a:pt x="111" y="100"/>
                    <a:pt x="112" y="98"/>
                    <a:pt x="113" y="97"/>
                  </a:cubicBezTo>
                  <a:cubicBezTo>
                    <a:pt x="114" y="97"/>
                    <a:pt x="114" y="96"/>
                    <a:pt x="114" y="96"/>
                  </a:cubicBezTo>
                  <a:cubicBezTo>
                    <a:pt x="115" y="96"/>
                    <a:pt x="115" y="96"/>
                    <a:pt x="116" y="96"/>
                  </a:cubicBezTo>
                  <a:cubicBezTo>
                    <a:pt x="117" y="96"/>
                    <a:pt x="118" y="96"/>
                    <a:pt x="121" y="97"/>
                  </a:cubicBezTo>
                  <a:cubicBezTo>
                    <a:pt x="122" y="97"/>
                    <a:pt x="123" y="96"/>
                    <a:pt x="123" y="95"/>
                  </a:cubicBezTo>
                  <a:cubicBezTo>
                    <a:pt x="125" y="92"/>
                    <a:pt x="125" y="88"/>
                    <a:pt x="126" y="84"/>
                  </a:cubicBezTo>
                  <a:cubicBezTo>
                    <a:pt x="129" y="78"/>
                    <a:pt x="130" y="71"/>
                    <a:pt x="130" y="64"/>
                  </a:cubicBezTo>
                  <a:cubicBezTo>
                    <a:pt x="130" y="63"/>
                    <a:pt x="129" y="62"/>
                    <a:pt x="128" y="62"/>
                  </a:cubicBezTo>
                  <a:cubicBezTo>
                    <a:pt x="125" y="61"/>
                    <a:pt x="122" y="61"/>
                    <a:pt x="119" y="60"/>
                  </a:cubicBezTo>
                  <a:cubicBezTo>
                    <a:pt x="119" y="57"/>
                    <a:pt x="119" y="53"/>
                    <a:pt x="118" y="50"/>
                  </a:cubicBezTo>
                  <a:cubicBezTo>
                    <a:pt x="118" y="50"/>
                    <a:pt x="119" y="49"/>
                    <a:pt x="120" y="49"/>
                  </a:cubicBezTo>
                  <a:cubicBezTo>
                    <a:pt x="121" y="49"/>
                    <a:pt x="121" y="48"/>
                    <a:pt x="121" y="47"/>
                  </a:cubicBezTo>
                  <a:cubicBezTo>
                    <a:pt x="122" y="45"/>
                    <a:pt x="122" y="42"/>
                    <a:pt x="123" y="39"/>
                  </a:cubicBezTo>
                  <a:cubicBezTo>
                    <a:pt x="123" y="39"/>
                    <a:pt x="123" y="38"/>
                    <a:pt x="123" y="38"/>
                  </a:cubicBezTo>
                  <a:cubicBezTo>
                    <a:pt x="124" y="37"/>
                    <a:pt x="124" y="36"/>
                    <a:pt x="123" y="36"/>
                  </a:cubicBezTo>
                  <a:cubicBezTo>
                    <a:pt x="123" y="35"/>
                    <a:pt x="123" y="35"/>
                    <a:pt x="122" y="34"/>
                  </a:cubicBezTo>
                  <a:cubicBezTo>
                    <a:pt x="122" y="33"/>
                    <a:pt x="121" y="32"/>
                    <a:pt x="121" y="31"/>
                  </a:cubicBezTo>
                  <a:cubicBezTo>
                    <a:pt x="120" y="31"/>
                    <a:pt x="120" y="30"/>
                    <a:pt x="119" y="29"/>
                  </a:cubicBezTo>
                  <a:cubicBezTo>
                    <a:pt x="118" y="27"/>
                    <a:pt x="116" y="25"/>
                    <a:pt x="115" y="23"/>
                  </a:cubicBezTo>
                  <a:cubicBezTo>
                    <a:pt x="114" y="22"/>
                    <a:pt x="113" y="21"/>
                    <a:pt x="112" y="20"/>
                  </a:cubicBezTo>
                  <a:cubicBezTo>
                    <a:pt x="112" y="19"/>
                    <a:pt x="112" y="19"/>
                    <a:pt x="112" y="19"/>
                  </a:cubicBezTo>
                  <a:cubicBezTo>
                    <a:pt x="111" y="19"/>
                    <a:pt x="111" y="19"/>
                    <a:pt x="111" y="19"/>
                  </a:cubicBezTo>
                  <a:cubicBezTo>
                    <a:pt x="111" y="19"/>
                    <a:pt x="110" y="18"/>
                    <a:pt x="110" y="18"/>
                  </a:cubicBezTo>
                  <a:cubicBezTo>
                    <a:pt x="109" y="18"/>
                    <a:pt x="109" y="18"/>
                    <a:pt x="109" y="19"/>
                  </a:cubicBezTo>
                  <a:cubicBezTo>
                    <a:pt x="106" y="20"/>
                    <a:pt x="104" y="22"/>
                    <a:pt x="101" y="24"/>
                  </a:cubicBezTo>
                  <a:cubicBezTo>
                    <a:pt x="97" y="20"/>
                    <a:pt x="92" y="17"/>
                    <a:pt x="87" y="15"/>
                  </a:cubicBezTo>
                  <a:cubicBezTo>
                    <a:pt x="87" y="12"/>
                    <a:pt x="88" y="9"/>
                    <a:pt x="88" y="6"/>
                  </a:cubicBezTo>
                  <a:cubicBezTo>
                    <a:pt x="89" y="5"/>
                    <a:pt x="88" y="4"/>
                    <a:pt x="87" y="4"/>
                  </a:cubicBezTo>
                  <a:cubicBezTo>
                    <a:pt x="80" y="1"/>
                    <a:pt x="73" y="0"/>
                    <a:pt x="66" y="0"/>
                  </a:cubicBezTo>
                  <a:cubicBezTo>
                    <a:pt x="65" y="0"/>
                    <a:pt x="65" y="1"/>
                    <a:pt x="64" y="2"/>
                  </a:cubicBezTo>
                  <a:close/>
                  <a:moveTo>
                    <a:pt x="23" y="28"/>
                  </a:moveTo>
                  <a:cubicBezTo>
                    <a:pt x="24" y="27"/>
                    <a:pt x="24" y="27"/>
                    <a:pt x="25" y="26"/>
                  </a:cubicBezTo>
                  <a:cubicBezTo>
                    <a:pt x="25" y="27"/>
                    <a:pt x="25" y="27"/>
                    <a:pt x="25" y="27"/>
                  </a:cubicBezTo>
                  <a:cubicBezTo>
                    <a:pt x="24" y="27"/>
                    <a:pt x="24" y="28"/>
                    <a:pt x="23" y="29"/>
                  </a:cubicBezTo>
                  <a:cubicBezTo>
                    <a:pt x="23" y="29"/>
                    <a:pt x="23" y="28"/>
                    <a:pt x="23" y="28"/>
                  </a:cubicBezTo>
                  <a:close/>
                  <a:moveTo>
                    <a:pt x="23" y="32"/>
                  </a:moveTo>
                  <a:cubicBezTo>
                    <a:pt x="24" y="31"/>
                    <a:pt x="25" y="30"/>
                    <a:pt x="26" y="29"/>
                  </a:cubicBezTo>
                  <a:cubicBezTo>
                    <a:pt x="25" y="30"/>
                    <a:pt x="24" y="31"/>
                    <a:pt x="23" y="32"/>
                  </a:cubicBezTo>
                  <a:cubicBezTo>
                    <a:pt x="23" y="32"/>
                    <a:pt x="23" y="32"/>
                    <a:pt x="23" y="32"/>
                  </a:cubicBezTo>
                  <a:close/>
                  <a:moveTo>
                    <a:pt x="69" y="117"/>
                  </a:moveTo>
                  <a:cubicBezTo>
                    <a:pt x="70" y="117"/>
                    <a:pt x="70" y="117"/>
                    <a:pt x="70" y="117"/>
                  </a:cubicBezTo>
                  <a:cubicBezTo>
                    <a:pt x="70" y="117"/>
                    <a:pt x="70" y="117"/>
                    <a:pt x="69" y="118"/>
                  </a:cubicBezTo>
                  <a:cubicBezTo>
                    <a:pt x="69" y="117"/>
                    <a:pt x="69" y="117"/>
                    <a:pt x="69" y="117"/>
                  </a:cubicBezTo>
                  <a:close/>
                  <a:moveTo>
                    <a:pt x="105" y="117"/>
                  </a:moveTo>
                  <a:cubicBezTo>
                    <a:pt x="104" y="118"/>
                    <a:pt x="103" y="119"/>
                    <a:pt x="103" y="119"/>
                  </a:cubicBezTo>
                  <a:cubicBezTo>
                    <a:pt x="104" y="117"/>
                    <a:pt x="105" y="115"/>
                    <a:pt x="106" y="114"/>
                  </a:cubicBezTo>
                  <a:cubicBezTo>
                    <a:pt x="106" y="113"/>
                    <a:pt x="106" y="113"/>
                    <a:pt x="106" y="113"/>
                  </a:cubicBezTo>
                  <a:cubicBezTo>
                    <a:pt x="106" y="115"/>
                    <a:pt x="105" y="116"/>
                    <a:pt x="105" y="117"/>
                  </a:cubicBezTo>
                  <a:close/>
                  <a:moveTo>
                    <a:pt x="99" y="122"/>
                  </a:moveTo>
                  <a:cubicBezTo>
                    <a:pt x="98" y="123"/>
                    <a:pt x="97" y="124"/>
                    <a:pt x="96" y="124"/>
                  </a:cubicBezTo>
                  <a:cubicBezTo>
                    <a:pt x="97" y="122"/>
                    <a:pt x="98" y="120"/>
                    <a:pt x="100" y="118"/>
                  </a:cubicBezTo>
                  <a:cubicBezTo>
                    <a:pt x="100" y="117"/>
                    <a:pt x="101" y="117"/>
                    <a:pt x="102" y="116"/>
                  </a:cubicBezTo>
                  <a:cubicBezTo>
                    <a:pt x="101" y="118"/>
                    <a:pt x="100" y="120"/>
                    <a:pt x="99" y="122"/>
                  </a:cubicBezTo>
                  <a:close/>
                  <a:moveTo>
                    <a:pt x="89" y="125"/>
                  </a:moveTo>
                  <a:cubicBezTo>
                    <a:pt x="89" y="124"/>
                    <a:pt x="88" y="124"/>
                    <a:pt x="88" y="124"/>
                  </a:cubicBezTo>
                  <a:cubicBezTo>
                    <a:pt x="89" y="122"/>
                    <a:pt x="89" y="121"/>
                    <a:pt x="90" y="120"/>
                  </a:cubicBezTo>
                  <a:cubicBezTo>
                    <a:pt x="90" y="122"/>
                    <a:pt x="89" y="123"/>
                    <a:pt x="89" y="125"/>
                  </a:cubicBezTo>
                  <a:close/>
                  <a:moveTo>
                    <a:pt x="93" y="126"/>
                  </a:moveTo>
                  <a:cubicBezTo>
                    <a:pt x="93" y="125"/>
                    <a:pt x="94" y="123"/>
                    <a:pt x="94" y="121"/>
                  </a:cubicBezTo>
                  <a:cubicBezTo>
                    <a:pt x="95" y="120"/>
                    <a:pt x="96" y="120"/>
                    <a:pt x="96" y="120"/>
                  </a:cubicBezTo>
                  <a:cubicBezTo>
                    <a:pt x="95" y="122"/>
                    <a:pt x="94" y="124"/>
                    <a:pt x="93" y="126"/>
                  </a:cubicBezTo>
                  <a:close/>
                  <a:moveTo>
                    <a:pt x="87" y="122"/>
                  </a:moveTo>
                  <a:cubicBezTo>
                    <a:pt x="87" y="122"/>
                    <a:pt x="86" y="122"/>
                    <a:pt x="86" y="121"/>
                  </a:cubicBezTo>
                  <a:cubicBezTo>
                    <a:pt x="87" y="119"/>
                    <a:pt x="87" y="117"/>
                    <a:pt x="88" y="115"/>
                  </a:cubicBezTo>
                  <a:cubicBezTo>
                    <a:pt x="89" y="116"/>
                    <a:pt x="89" y="117"/>
                    <a:pt x="90" y="118"/>
                  </a:cubicBezTo>
                  <a:cubicBezTo>
                    <a:pt x="89" y="119"/>
                    <a:pt x="88" y="120"/>
                    <a:pt x="87" y="122"/>
                  </a:cubicBezTo>
                  <a:close/>
                  <a:moveTo>
                    <a:pt x="83" y="120"/>
                  </a:moveTo>
                  <a:cubicBezTo>
                    <a:pt x="81" y="121"/>
                    <a:pt x="80" y="121"/>
                    <a:pt x="78" y="122"/>
                  </a:cubicBezTo>
                  <a:cubicBezTo>
                    <a:pt x="80" y="119"/>
                    <a:pt x="81" y="117"/>
                    <a:pt x="82" y="115"/>
                  </a:cubicBezTo>
                  <a:cubicBezTo>
                    <a:pt x="83" y="114"/>
                    <a:pt x="84" y="114"/>
                    <a:pt x="84" y="114"/>
                  </a:cubicBezTo>
                  <a:cubicBezTo>
                    <a:pt x="84" y="116"/>
                    <a:pt x="83" y="118"/>
                    <a:pt x="83" y="120"/>
                  </a:cubicBezTo>
                  <a:close/>
                  <a:moveTo>
                    <a:pt x="75" y="123"/>
                  </a:moveTo>
                  <a:cubicBezTo>
                    <a:pt x="74" y="123"/>
                    <a:pt x="73" y="123"/>
                    <a:pt x="72" y="123"/>
                  </a:cubicBezTo>
                  <a:cubicBezTo>
                    <a:pt x="73" y="121"/>
                    <a:pt x="75" y="118"/>
                    <a:pt x="77" y="116"/>
                  </a:cubicBezTo>
                  <a:cubicBezTo>
                    <a:pt x="78" y="116"/>
                    <a:pt x="79" y="116"/>
                    <a:pt x="80" y="115"/>
                  </a:cubicBezTo>
                  <a:cubicBezTo>
                    <a:pt x="78" y="118"/>
                    <a:pt x="77" y="120"/>
                    <a:pt x="75" y="123"/>
                  </a:cubicBezTo>
                  <a:close/>
                  <a:moveTo>
                    <a:pt x="69" y="123"/>
                  </a:moveTo>
                  <a:cubicBezTo>
                    <a:pt x="69" y="123"/>
                    <a:pt x="69" y="124"/>
                    <a:pt x="68" y="124"/>
                  </a:cubicBezTo>
                  <a:cubicBezTo>
                    <a:pt x="68" y="123"/>
                    <a:pt x="69" y="122"/>
                    <a:pt x="69" y="121"/>
                  </a:cubicBezTo>
                  <a:cubicBezTo>
                    <a:pt x="70" y="120"/>
                    <a:pt x="71" y="118"/>
                    <a:pt x="73" y="117"/>
                  </a:cubicBezTo>
                  <a:cubicBezTo>
                    <a:pt x="73" y="117"/>
                    <a:pt x="74" y="117"/>
                    <a:pt x="74" y="116"/>
                  </a:cubicBezTo>
                  <a:cubicBezTo>
                    <a:pt x="72" y="119"/>
                    <a:pt x="71" y="121"/>
                    <a:pt x="69" y="123"/>
                  </a:cubicBezTo>
                  <a:close/>
                  <a:moveTo>
                    <a:pt x="58" y="134"/>
                  </a:moveTo>
                  <a:cubicBezTo>
                    <a:pt x="58" y="134"/>
                    <a:pt x="57" y="134"/>
                    <a:pt x="56" y="134"/>
                  </a:cubicBezTo>
                  <a:cubicBezTo>
                    <a:pt x="57" y="132"/>
                    <a:pt x="59" y="129"/>
                    <a:pt x="60" y="127"/>
                  </a:cubicBezTo>
                  <a:cubicBezTo>
                    <a:pt x="61" y="127"/>
                    <a:pt x="62" y="127"/>
                    <a:pt x="63" y="127"/>
                  </a:cubicBezTo>
                  <a:cubicBezTo>
                    <a:pt x="61" y="129"/>
                    <a:pt x="60" y="132"/>
                    <a:pt x="58" y="134"/>
                  </a:cubicBezTo>
                  <a:close/>
                  <a:moveTo>
                    <a:pt x="62" y="132"/>
                  </a:moveTo>
                  <a:cubicBezTo>
                    <a:pt x="62" y="133"/>
                    <a:pt x="62" y="134"/>
                    <a:pt x="61" y="134"/>
                  </a:cubicBezTo>
                  <a:cubicBezTo>
                    <a:pt x="61" y="134"/>
                    <a:pt x="61" y="134"/>
                    <a:pt x="61" y="134"/>
                  </a:cubicBezTo>
                  <a:cubicBezTo>
                    <a:pt x="61" y="133"/>
                    <a:pt x="62" y="133"/>
                    <a:pt x="62" y="132"/>
                  </a:cubicBezTo>
                  <a:close/>
                  <a:moveTo>
                    <a:pt x="54" y="134"/>
                  </a:moveTo>
                  <a:cubicBezTo>
                    <a:pt x="53" y="134"/>
                    <a:pt x="52" y="133"/>
                    <a:pt x="51" y="133"/>
                  </a:cubicBezTo>
                  <a:cubicBezTo>
                    <a:pt x="53" y="131"/>
                    <a:pt x="54" y="129"/>
                    <a:pt x="56" y="126"/>
                  </a:cubicBezTo>
                  <a:cubicBezTo>
                    <a:pt x="56" y="127"/>
                    <a:pt x="57" y="127"/>
                    <a:pt x="58" y="127"/>
                  </a:cubicBezTo>
                  <a:cubicBezTo>
                    <a:pt x="57" y="129"/>
                    <a:pt x="55" y="131"/>
                    <a:pt x="54" y="134"/>
                  </a:cubicBezTo>
                  <a:close/>
                  <a:moveTo>
                    <a:pt x="49" y="133"/>
                  </a:moveTo>
                  <a:cubicBezTo>
                    <a:pt x="49" y="133"/>
                    <a:pt x="48" y="132"/>
                    <a:pt x="47" y="132"/>
                  </a:cubicBezTo>
                  <a:cubicBezTo>
                    <a:pt x="49" y="130"/>
                    <a:pt x="50" y="128"/>
                    <a:pt x="52" y="126"/>
                  </a:cubicBezTo>
                  <a:cubicBezTo>
                    <a:pt x="52" y="126"/>
                    <a:pt x="53" y="126"/>
                    <a:pt x="54" y="126"/>
                  </a:cubicBezTo>
                  <a:cubicBezTo>
                    <a:pt x="52" y="128"/>
                    <a:pt x="51" y="130"/>
                    <a:pt x="49" y="133"/>
                  </a:cubicBezTo>
                  <a:close/>
                  <a:moveTo>
                    <a:pt x="44" y="121"/>
                  </a:moveTo>
                  <a:cubicBezTo>
                    <a:pt x="44" y="121"/>
                    <a:pt x="44" y="120"/>
                    <a:pt x="44" y="120"/>
                  </a:cubicBezTo>
                  <a:cubicBezTo>
                    <a:pt x="43" y="120"/>
                    <a:pt x="42" y="120"/>
                    <a:pt x="41" y="119"/>
                  </a:cubicBezTo>
                  <a:cubicBezTo>
                    <a:pt x="42" y="118"/>
                    <a:pt x="44" y="116"/>
                    <a:pt x="45" y="115"/>
                  </a:cubicBezTo>
                  <a:cubicBezTo>
                    <a:pt x="45" y="117"/>
                    <a:pt x="45" y="119"/>
                    <a:pt x="44" y="121"/>
                  </a:cubicBezTo>
                  <a:close/>
                  <a:moveTo>
                    <a:pt x="47" y="129"/>
                  </a:moveTo>
                  <a:cubicBezTo>
                    <a:pt x="47" y="128"/>
                    <a:pt x="48" y="126"/>
                    <a:pt x="48" y="125"/>
                  </a:cubicBezTo>
                  <a:cubicBezTo>
                    <a:pt x="49" y="125"/>
                    <a:pt x="49" y="125"/>
                    <a:pt x="50" y="125"/>
                  </a:cubicBezTo>
                  <a:cubicBezTo>
                    <a:pt x="49" y="126"/>
                    <a:pt x="48" y="128"/>
                    <a:pt x="47" y="129"/>
                  </a:cubicBezTo>
                  <a:close/>
                  <a:moveTo>
                    <a:pt x="39" y="118"/>
                  </a:moveTo>
                  <a:cubicBezTo>
                    <a:pt x="38" y="118"/>
                    <a:pt x="38" y="117"/>
                    <a:pt x="37" y="117"/>
                  </a:cubicBezTo>
                  <a:cubicBezTo>
                    <a:pt x="39" y="115"/>
                    <a:pt x="41" y="113"/>
                    <a:pt x="43" y="112"/>
                  </a:cubicBezTo>
                  <a:cubicBezTo>
                    <a:pt x="44" y="112"/>
                    <a:pt x="44" y="112"/>
                    <a:pt x="45" y="113"/>
                  </a:cubicBezTo>
                  <a:cubicBezTo>
                    <a:pt x="43" y="114"/>
                    <a:pt x="41" y="116"/>
                    <a:pt x="39" y="118"/>
                  </a:cubicBezTo>
                  <a:close/>
                  <a:moveTo>
                    <a:pt x="35" y="116"/>
                  </a:moveTo>
                  <a:cubicBezTo>
                    <a:pt x="35" y="115"/>
                    <a:pt x="34" y="115"/>
                    <a:pt x="34" y="115"/>
                  </a:cubicBezTo>
                  <a:cubicBezTo>
                    <a:pt x="36" y="113"/>
                    <a:pt x="38" y="111"/>
                    <a:pt x="40" y="110"/>
                  </a:cubicBezTo>
                  <a:cubicBezTo>
                    <a:pt x="40" y="110"/>
                    <a:pt x="41" y="111"/>
                    <a:pt x="41" y="111"/>
                  </a:cubicBezTo>
                  <a:cubicBezTo>
                    <a:pt x="39" y="112"/>
                    <a:pt x="37" y="114"/>
                    <a:pt x="35" y="116"/>
                  </a:cubicBezTo>
                  <a:close/>
                  <a:moveTo>
                    <a:pt x="32" y="114"/>
                  </a:moveTo>
                  <a:cubicBezTo>
                    <a:pt x="32" y="113"/>
                    <a:pt x="32" y="113"/>
                    <a:pt x="31" y="113"/>
                  </a:cubicBezTo>
                  <a:cubicBezTo>
                    <a:pt x="33" y="111"/>
                    <a:pt x="35" y="110"/>
                    <a:pt x="36" y="108"/>
                  </a:cubicBezTo>
                  <a:cubicBezTo>
                    <a:pt x="37" y="108"/>
                    <a:pt x="37" y="109"/>
                    <a:pt x="38" y="109"/>
                  </a:cubicBezTo>
                  <a:cubicBezTo>
                    <a:pt x="36" y="110"/>
                    <a:pt x="34" y="112"/>
                    <a:pt x="32" y="114"/>
                  </a:cubicBezTo>
                  <a:close/>
                  <a:moveTo>
                    <a:pt x="30" y="111"/>
                  </a:moveTo>
                  <a:cubicBezTo>
                    <a:pt x="31" y="110"/>
                    <a:pt x="31" y="109"/>
                    <a:pt x="31" y="109"/>
                  </a:cubicBezTo>
                  <a:cubicBezTo>
                    <a:pt x="32" y="108"/>
                    <a:pt x="33" y="107"/>
                    <a:pt x="34" y="106"/>
                  </a:cubicBezTo>
                  <a:cubicBezTo>
                    <a:pt x="34" y="106"/>
                    <a:pt x="34" y="107"/>
                    <a:pt x="35" y="107"/>
                  </a:cubicBezTo>
                  <a:cubicBezTo>
                    <a:pt x="33" y="108"/>
                    <a:pt x="32" y="110"/>
                    <a:pt x="30" y="111"/>
                  </a:cubicBezTo>
                  <a:close/>
                  <a:moveTo>
                    <a:pt x="32" y="105"/>
                  </a:moveTo>
                  <a:cubicBezTo>
                    <a:pt x="32" y="105"/>
                    <a:pt x="32" y="105"/>
                    <a:pt x="32" y="105"/>
                  </a:cubicBezTo>
                  <a:cubicBezTo>
                    <a:pt x="32" y="105"/>
                    <a:pt x="32" y="105"/>
                    <a:pt x="32" y="105"/>
                  </a:cubicBezTo>
                  <a:cubicBezTo>
                    <a:pt x="32" y="105"/>
                    <a:pt x="32" y="105"/>
                    <a:pt x="32" y="105"/>
                  </a:cubicBezTo>
                  <a:close/>
                  <a:moveTo>
                    <a:pt x="26" y="111"/>
                  </a:moveTo>
                  <a:cubicBezTo>
                    <a:pt x="25" y="112"/>
                    <a:pt x="23" y="113"/>
                    <a:pt x="22" y="114"/>
                  </a:cubicBezTo>
                  <a:cubicBezTo>
                    <a:pt x="22" y="114"/>
                    <a:pt x="22" y="113"/>
                    <a:pt x="22" y="113"/>
                  </a:cubicBezTo>
                  <a:cubicBezTo>
                    <a:pt x="23" y="111"/>
                    <a:pt x="23" y="110"/>
                    <a:pt x="24" y="109"/>
                  </a:cubicBezTo>
                  <a:cubicBezTo>
                    <a:pt x="25" y="108"/>
                    <a:pt x="26" y="107"/>
                    <a:pt x="28" y="106"/>
                  </a:cubicBezTo>
                  <a:cubicBezTo>
                    <a:pt x="27" y="108"/>
                    <a:pt x="27" y="109"/>
                    <a:pt x="26" y="111"/>
                  </a:cubicBezTo>
                  <a:close/>
                  <a:moveTo>
                    <a:pt x="18" y="113"/>
                  </a:moveTo>
                  <a:cubicBezTo>
                    <a:pt x="17" y="113"/>
                    <a:pt x="17" y="113"/>
                    <a:pt x="17" y="112"/>
                  </a:cubicBezTo>
                  <a:cubicBezTo>
                    <a:pt x="18" y="111"/>
                    <a:pt x="19" y="110"/>
                    <a:pt x="20" y="109"/>
                  </a:cubicBezTo>
                  <a:cubicBezTo>
                    <a:pt x="19" y="110"/>
                    <a:pt x="19" y="110"/>
                    <a:pt x="19" y="111"/>
                  </a:cubicBezTo>
                  <a:cubicBezTo>
                    <a:pt x="18" y="112"/>
                    <a:pt x="18" y="113"/>
                    <a:pt x="18" y="113"/>
                  </a:cubicBezTo>
                  <a:close/>
                  <a:moveTo>
                    <a:pt x="16" y="111"/>
                  </a:moveTo>
                  <a:cubicBezTo>
                    <a:pt x="15" y="110"/>
                    <a:pt x="15" y="110"/>
                    <a:pt x="15" y="109"/>
                  </a:cubicBezTo>
                  <a:cubicBezTo>
                    <a:pt x="16" y="108"/>
                    <a:pt x="17" y="107"/>
                    <a:pt x="18" y="105"/>
                  </a:cubicBezTo>
                  <a:cubicBezTo>
                    <a:pt x="18" y="106"/>
                    <a:pt x="19" y="106"/>
                    <a:pt x="19" y="106"/>
                  </a:cubicBezTo>
                  <a:cubicBezTo>
                    <a:pt x="18" y="108"/>
                    <a:pt x="17" y="109"/>
                    <a:pt x="16" y="111"/>
                  </a:cubicBezTo>
                  <a:close/>
                  <a:moveTo>
                    <a:pt x="14" y="76"/>
                  </a:moveTo>
                  <a:cubicBezTo>
                    <a:pt x="14" y="76"/>
                    <a:pt x="14" y="77"/>
                    <a:pt x="14" y="77"/>
                  </a:cubicBezTo>
                  <a:cubicBezTo>
                    <a:pt x="14" y="76"/>
                    <a:pt x="14" y="76"/>
                    <a:pt x="14" y="76"/>
                  </a:cubicBezTo>
                  <a:cubicBezTo>
                    <a:pt x="14" y="76"/>
                    <a:pt x="14" y="76"/>
                    <a:pt x="14" y="76"/>
                  </a:cubicBezTo>
                  <a:close/>
                  <a:moveTo>
                    <a:pt x="11" y="72"/>
                  </a:moveTo>
                  <a:cubicBezTo>
                    <a:pt x="11" y="72"/>
                    <a:pt x="10" y="73"/>
                    <a:pt x="10" y="74"/>
                  </a:cubicBezTo>
                  <a:cubicBezTo>
                    <a:pt x="9" y="74"/>
                    <a:pt x="9" y="74"/>
                    <a:pt x="8" y="74"/>
                  </a:cubicBezTo>
                  <a:cubicBezTo>
                    <a:pt x="9" y="72"/>
                    <a:pt x="10" y="70"/>
                    <a:pt x="12" y="68"/>
                  </a:cubicBezTo>
                  <a:cubicBezTo>
                    <a:pt x="11" y="69"/>
                    <a:pt x="11" y="70"/>
                    <a:pt x="11" y="72"/>
                  </a:cubicBezTo>
                  <a:close/>
                  <a:moveTo>
                    <a:pt x="14" y="81"/>
                  </a:moveTo>
                  <a:cubicBezTo>
                    <a:pt x="15" y="80"/>
                    <a:pt x="15" y="80"/>
                    <a:pt x="15" y="79"/>
                  </a:cubicBezTo>
                  <a:cubicBezTo>
                    <a:pt x="15" y="80"/>
                    <a:pt x="16" y="80"/>
                    <a:pt x="16" y="81"/>
                  </a:cubicBezTo>
                  <a:cubicBezTo>
                    <a:pt x="15" y="82"/>
                    <a:pt x="15" y="83"/>
                    <a:pt x="15" y="83"/>
                  </a:cubicBezTo>
                  <a:cubicBezTo>
                    <a:pt x="15" y="83"/>
                    <a:pt x="14" y="82"/>
                    <a:pt x="14" y="81"/>
                  </a:cubicBezTo>
                  <a:close/>
                  <a:moveTo>
                    <a:pt x="13" y="106"/>
                  </a:moveTo>
                  <a:cubicBezTo>
                    <a:pt x="14" y="105"/>
                    <a:pt x="15" y="104"/>
                    <a:pt x="16" y="103"/>
                  </a:cubicBezTo>
                  <a:cubicBezTo>
                    <a:pt x="16" y="103"/>
                    <a:pt x="17" y="103"/>
                    <a:pt x="17" y="104"/>
                  </a:cubicBezTo>
                  <a:cubicBezTo>
                    <a:pt x="16" y="105"/>
                    <a:pt x="15" y="106"/>
                    <a:pt x="13" y="108"/>
                  </a:cubicBezTo>
                  <a:cubicBezTo>
                    <a:pt x="13" y="107"/>
                    <a:pt x="13" y="107"/>
                    <a:pt x="13" y="106"/>
                  </a:cubicBezTo>
                  <a:close/>
                  <a:moveTo>
                    <a:pt x="12" y="105"/>
                  </a:moveTo>
                  <a:cubicBezTo>
                    <a:pt x="12" y="104"/>
                    <a:pt x="11" y="104"/>
                    <a:pt x="11" y="104"/>
                  </a:cubicBezTo>
                  <a:cubicBezTo>
                    <a:pt x="12" y="103"/>
                    <a:pt x="13" y="102"/>
                    <a:pt x="14" y="100"/>
                  </a:cubicBezTo>
                  <a:cubicBezTo>
                    <a:pt x="15" y="101"/>
                    <a:pt x="15" y="101"/>
                    <a:pt x="15" y="101"/>
                  </a:cubicBezTo>
                  <a:cubicBezTo>
                    <a:pt x="14" y="102"/>
                    <a:pt x="13" y="104"/>
                    <a:pt x="12" y="105"/>
                  </a:cubicBezTo>
                  <a:close/>
                  <a:moveTo>
                    <a:pt x="10" y="102"/>
                  </a:moveTo>
                  <a:cubicBezTo>
                    <a:pt x="10" y="102"/>
                    <a:pt x="10" y="102"/>
                    <a:pt x="10" y="101"/>
                  </a:cubicBezTo>
                  <a:cubicBezTo>
                    <a:pt x="11" y="100"/>
                    <a:pt x="11" y="98"/>
                    <a:pt x="12" y="96"/>
                  </a:cubicBezTo>
                  <a:cubicBezTo>
                    <a:pt x="12" y="97"/>
                    <a:pt x="13" y="98"/>
                    <a:pt x="13" y="99"/>
                  </a:cubicBezTo>
                  <a:cubicBezTo>
                    <a:pt x="12" y="100"/>
                    <a:pt x="11" y="101"/>
                    <a:pt x="10" y="102"/>
                  </a:cubicBezTo>
                  <a:close/>
                  <a:moveTo>
                    <a:pt x="6" y="73"/>
                  </a:moveTo>
                  <a:cubicBezTo>
                    <a:pt x="5" y="73"/>
                    <a:pt x="5" y="73"/>
                    <a:pt x="4" y="73"/>
                  </a:cubicBezTo>
                  <a:cubicBezTo>
                    <a:pt x="4" y="73"/>
                    <a:pt x="4" y="73"/>
                    <a:pt x="4" y="72"/>
                  </a:cubicBezTo>
                  <a:cubicBezTo>
                    <a:pt x="5" y="70"/>
                    <a:pt x="7" y="68"/>
                    <a:pt x="8" y="66"/>
                  </a:cubicBezTo>
                  <a:cubicBezTo>
                    <a:pt x="9" y="66"/>
                    <a:pt x="10" y="66"/>
                    <a:pt x="10" y="66"/>
                  </a:cubicBezTo>
                  <a:cubicBezTo>
                    <a:pt x="9" y="69"/>
                    <a:pt x="7" y="71"/>
                    <a:pt x="6" y="73"/>
                  </a:cubicBezTo>
                  <a:close/>
                  <a:moveTo>
                    <a:pt x="4" y="68"/>
                  </a:moveTo>
                  <a:cubicBezTo>
                    <a:pt x="4" y="67"/>
                    <a:pt x="4" y="66"/>
                    <a:pt x="5" y="65"/>
                  </a:cubicBezTo>
                  <a:cubicBezTo>
                    <a:pt x="5" y="65"/>
                    <a:pt x="5" y="66"/>
                    <a:pt x="6" y="66"/>
                  </a:cubicBezTo>
                  <a:cubicBezTo>
                    <a:pt x="5" y="66"/>
                    <a:pt x="5" y="67"/>
                    <a:pt x="4" y="68"/>
                  </a:cubicBezTo>
                  <a:close/>
                  <a:moveTo>
                    <a:pt x="106" y="99"/>
                  </a:moveTo>
                  <a:cubicBezTo>
                    <a:pt x="106" y="99"/>
                    <a:pt x="106" y="99"/>
                    <a:pt x="106" y="99"/>
                  </a:cubicBezTo>
                  <a:cubicBezTo>
                    <a:pt x="108" y="97"/>
                    <a:pt x="109" y="95"/>
                    <a:pt x="110" y="93"/>
                  </a:cubicBezTo>
                  <a:cubicBezTo>
                    <a:pt x="110" y="94"/>
                    <a:pt x="110" y="94"/>
                    <a:pt x="110" y="94"/>
                  </a:cubicBezTo>
                  <a:cubicBezTo>
                    <a:pt x="110" y="94"/>
                    <a:pt x="110" y="95"/>
                    <a:pt x="110" y="95"/>
                  </a:cubicBezTo>
                  <a:cubicBezTo>
                    <a:pt x="110" y="95"/>
                    <a:pt x="109" y="95"/>
                    <a:pt x="109" y="96"/>
                  </a:cubicBezTo>
                  <a:cubicBezTo>
                    <a:pt x="108" y="97"/>
                    <a:pt x="108" y="98"/>
                    <a:pt x="106" y="99"/>
                  </a:cubicBezTo>
                  <a:close/>
                  <a:moveTo>
                    <a:pt x="122" y="85"/>
                  </a:moveTo>
                  <a:cubicBezTo>
                    <a:pt x="121" y="88"/>
                    <a:pt x="121" y="90"/>
                    <a:pt x="120" y="92"/>
                  </a:cubicBezTo>
                  <a:cubicBezTo>
                    <a:pt x="119" y="92"/>
                    <a:pt x="118" y="92"/>
                    <a:pt x="118" y="92"/>
                  </a:cubicBezTo>
                  <a:cubicBezTo>
                    <a:pt x="119" y="90"/>
                    <a:pt x="120" y="87"/>
                    <a:pt x="122" y="85"/>
                  </a:cubicBezTo>
                  <a:close/>
                  <a:moveTo>
                    <a:pt x="116" y="92"/>
                  </a:moveTo>
                  <a:cubicBezTo>
                    <a:pt x="115" y="92"/>
                    <a:pt x="115" y="92"/>
                    <a:pt x="115" y="92"/>
                  </a:cubicBezTo>
                  <a:cubicBezTo>
                    <a:pt x="115" y="91"/>
                    <a:pt x="115" y="91"/>
                    <a:pt x="115" y="90"/>
                  </a:cubicBezTo>
                  <a:cubicBezTo>
                    <a:pt x="116" y="89"/>
                    <a:pt x="117" y="87"/>
                    <a:pt x="118" y="85"/>
                  </a:cubicBezTo>
                  <a:cubicBezTo>
                    <a:pt x="119" y="85"/>
                    <a:pt x="119" y="85"/>
                    <a:pt x="119" y="85"/>
                  </a:cubicBezTo>
                  <a:cubicBezTo>
                    <a:pt x="119" y="85"/>
                    <a:pt x="119" y="85"/>
                    <a:pt x="120" y="85"/>
                  </a:cubicBezTo>
                  <a:cubicBezTo>
                    <a:pt x="118" y="87"/>
                    <a:pt x="117" y="90"/>
                    <a:pt x="116" y="92"/>
                  </a:cubicBezTo>
                  <a:close/>
                  <a:moveTo>
                    <a:pt x="115" y="44"/>
                  </a:moveTo>
                  <a:cubicBezTo>
                    <a:pt x="116" y="43"/>
                    <a:pt x="117" y="42"/>
                    <a:pt x="118" y="41"/>
                  </a:cubicBezTo>
                  <a:cubicBezTo>
                    <a:pt x="118" y="43"/>
                    <a:pt x="118" y="44"/>
                    <a:pt x="118" y="46"/>
                  </a:cubicBezTo>
                  <a:cubicBezTo>
                    <a:pt x="117" y="46"/>
                    <a:pt x="117" y="46"/>
                    <a:pt x="117" y="46"/>
                  </a:cubicBezTo>
                  <a:cubicBezTo>
                    <a:pt x="116" y="45"/>
                    <a:pt x="116" y="44"/>
                    <a:pt x="115" y="44"/>
                  </a:cubicBezTo>
                  <a:close/>
                  <a:moveTo>
                    <a:pt x="102" y="28"/>
                  </a:moveTo>
                  <a:cubicBezTo>
                    <a:pt x="105" y="26"/>
                    <a:pt x="107" y="25"/>
                    <a:pt x="110" y="23"/>
                  </a:cubicBezTo>
                  <a:cubicBezTo>
                    <a:pt x="110" y="23"/>
                    <a:pt x="110" y="24"/>
                    <a:pt x="111" y="24"/>
                  </a:cubicBezTo>
                  <a:cubicBezTo>
                    <a:pt x="112" y="26"/>
                    <a:pt x="113" y="28"/>
                    <a:pt x="115" y="29"/>
                  </a:cubicBezTo>
                  <a:cubicBezTo>
                    <a:pt x="116" y="31"/>
                    <a:pt x="117" y="33"/>
                    <a:pt x="117" y="33"/>
                  </a:cubicBezTo>
                  <a:cubicBezTo>
                    <a:pt x="118" y="34"/>
                    <a:pt x="118" y="35"/>
                    <a:pt x="119" y="36"/>
                  </a:cubicBezTo>
                  <a:cubicBezTo>
                    <a:pt x="117" y="38"/>
                    <a:pt x="114" y="40"/>
                    <a:pt x="112" y="41"/>
                  </a:cubicBezTo>
                  <a:cubicBezTo>
                    <a:pt x="111" y="42"/>
                    <a:pt x="111" y="43"/>
                    <a:pt x="111" y="44"/>
                  </a:cubicBezTo>
                  <a:cubicBezTo>
                    <a:pt x="114" y="50"/>
                    <a:pt x="115" y="56"/>
                    <a:pt x="116" y="62"/>
                  </a:cubicBezTo>
                  <a:cubicBezTo>
                    <a:pt x="116" y="63"/>
                    <a:pt x="116" y="64"/>
                    <a:pt x="117" y="64"/>
                  </a:cubicBezTo>
                  <a:cubicBezTo>
                    <a:pt x="120" y="64"/>
                    <a:pt x="123" y="65"/>
                    <a:pt x="126" y="65"/>
                  </a:cubicBezTo>
                  <a:cubicBezTo>
                    <a:pt x="125" y="71"/>
                    <a:pt x="125" y="76"/>
                    <a:pt x="123" y="81"/>
                  </a:cubicBezTo>
                  <a:cubicBezTo>
                    <a:pt x="121" y="81"/>
                    <a:pt x="120" y="81"/>
                    <a:pt x="119" y="81"/>
                  </a:cubicBezTo>
                  <a:cubicBezTo>
                    <a:pt x="117" y="81"/>
                    <a:pt x="114" y="82"/>
                    <a:pt x="113" y="83"/>
                  </a:cubicBezTo>
                  <a:cubicBezTo>
                    <a:pt x="111" y="84"/>
                    <a:pt x="109" y="87"/>
                    <a:pt x="108" y="89"/>
                  </a:cubicBezTo>
                  <a:cubicBezTo>
                    <a:pt x="106" y="92"/>
                    <a:pt x="105" y="95"/>
                    <a:pt x="102" y="97"/>
                  </a:cubicBezTo>
                  <a:cubicBezTo>
                    <a:pt x="102" y="98"/>
                    <a:pt x="101" y="99"/>
                    <a:pt x="102" y="100"/>
                  </a:cubicBezTo>
                  <a:cubicBezTo>
                    <a:pt x="104" y="102"/>
                    <a:pt x="105" y="105"/>
                    <a:pt x="107" y="107"/>
                  </a:cubicBezTo>
                  <a:cubicBezTo>
                    <a:pt x="103" y="111"/>
                    <a:pt x="99" y="114"/>
                    <a:pt x="94" y="116"/>
                  </a:cubicBezTo>
                  <a:cubicBezTo>
                    <a:pt x="92" y="114"/>
                    <a:pt x="90" y="112"/>
                    <a:pt x="89" y="109"/>
                  </a:cubicBezTo>
                  <a:cubicBezTo>
                    <a:pt x="88" y="109"/>
                    <a:pt x="87" y="108"/>
                    <a:pt x="86" y="109"/>
                  </a:cubicBezTo>
                  <a:cubicBezTo>
                    <a:pt x="80" y="111"/>
                    <a:pt x="74" y="113"/>
                    <a:pt x="68" y="113"/>
                  </a:cubicBezTo>
                  <a:cubicBezTo>
                    <a:pt x="67" y="113"/>
                    <a:pt x="66" y="114"/>
                    <a:pt x="66" y="115"/>
                  </a:cubicBezTo>
                  <a:cubicBezTo>
                    <a:pt x="65" y="118"/>
                    <a:pt x="65" y="120"/>
                    <a:pt x="64" y="123"/>
                  </a:cubicBezTo>
                  <a:cubicBezTo>
                    <a:pt x="59" y="123"/>
                    <a:pt x="54" y="122"/>
                    <a:pt x="48" y="120"/>
                  </a:cubicBezTo>
                  <a:cubicBezTo>
                    <a:pt x="49" y="118"/>
                    <a:pt x="49" y="115"/>
                    <a:pt x="50" y="112"/>
                  </a:cubicBezTo>
                  <a:cubicBezTo>
                    <a:pt x="50" y="111"/>
                    <a:pt x="49" y="110"/>
                    <a:pt x="49" y="110"/>
                  </a:cubicBezTo>
                  <a:cubicBezTo>
                    <a:pt x="42" y="107"/>
                    <a:pt x="37" y="104"/>
                    <a:pt x="32" y="100"/>
                  </a:cubicBezTo>
                  <a:cubicBezTo>
                    <a:pt x="32" y="99"/>
                    <a:pt x="31" y="99"/>
                    <a:pt x="30" y="99"/>
                  </a:cubicBezTo>
                  <a:cubicBezTo>
                    <a:pt x="27" y="101"/>
                    <a:pt x="25" y="103"/>
                    <a:pt x="23" y="104"/>
                  </a:cubicBezTo>
                  <a:cubicBezTo>
                    <a:pt x="19" y="100"/>
                    <a:pt x="16" y="96"/>
                    <a:pt x="13" y="91"/>
                  </a:cubicBezTo>
                  <a:cubicBezTo>
                    <a:pt x="16" y="89"/>
                    <a:pt x="18" y="88"/>
                    <a:pt x="20" y="86"/>
                  </a:cubicBezTo>
                  <a:cubicBezTo>
                    <a:pt x="21" y="86"/>
                    <a:pt x="21" y="85"/>
                    <a:pt x="21" y="84"/>
                  </a:cubicBezTo>
                  <a:cubicBezTo>
                    <a:pt x="18" y="78"/>
                    <a:pt x="17" y="72"/>
                    <a:pt x="17" y="65"/>
                  </a:cubicBezTo>
                  <a:cubicBezTo>
                    <a:pt x="17" y="64"/>
                    <a:pt x="16" y="63"/>
                    <a:pt x="15" y="63"/>
                  </a:cubicBezTo>
                  <a:cubicBezTo>
                    <a:pt x="12" y="63"/>
                    <a:pt x="10" y="62"/>
                    <a:pt x="7" y="62"/>
                  </a:cubicBezTo>
                  <a:cubicBezTo>
                    <a:pt x="7" y="56"/>
                    <a:pt x="8" y="51"/>
                    <a:pt x="10" y="46"/>
                  </a:cubicBezTo>
                  <a:cubicBezTo>
                    <a:pt x="12" y="46"/>
                    <a:pt x="15" y="47"/>
                    <a:pt x="18" y="47"/>
                  </a:cubicBezTo>
                  <a:cubicBezTo>
                    <a:pt x="19" y="47"/>
                    <a:pt x="20" y="47"/>
                    <a:pt x="20" y="46"/>
                  </a:cubicBezTo>
                  <a:cubicBezTo>
                    <a:pt x="21" y="43"/>
                    <a:pt x="23" y="40"/>
                    <a:pt x="25" y="37"/>
                  </a:cubicBezTo>
                  <a:cubicBezTo>
                    <a:pt x="25" y="37"/>
                    <a:pt x="25" y="37"/>
                    <a:pt x="25" y="37"/>
                  </a:cubicBezTo>
                  <a:cubicBezTo>
                    <a:pt x="27" y="34"/>
                    <a:pt x="28" y="32"/>
                    <a:pt x="30" y="30"/>
                  </a:cubicBezTo>
                  <a:cubicBezTo>
                    <a:pt x="31" y="29"/>
                    <a:pt x="31" y="28"/>
                    <a:pt x="31" y="27"/>
                  </a:cubicBezTo>
                  <a:cubicBezTo>
                    <a:pt x="29" y="25"/>
                    <a:pt x="27" y="23"/>
                    <a:pt x="26" y="20"/>
                  </a:cubicBezTo>
                  <a:cubicBezTo>
                    <a:pt x="30" y="17"/>
                    <a:pt x="34" y="13"/>
                    <a:pt x="39" y="11"/>
                  </a:cubicBezTo>
                  <a:cubicBezTo>
                    <a:pt x="41" y="13"/>
                    <a:pt x="42" y="16"/>
                    <a:pt x="44" y="18"/>
                  </a:cubicBezTo>
                  <a:cubicBezTo>
                    <a:pt x="44" y="19"/>
                    <a:pt x="45" y="19"/>
                    <a:pt x="46" y="19"/>
                  </a:cubicBezTo>
                  <a:cubicBezTo>
                    <a:pt x="52" y="16"/>
                    <a:pt x="58" y="15"/>
                    <a:pt x="65" y="14"/>
                  </a:cubicBezTo>
                  <a:cubicBezTo>
                    <a:pt x="66" y="14"/>
                    <a:pt x="66" y="14"/>
                    <a:pt x="67" y="13"/>
                  </a:cubicBezTo>
                  <a:cubicBezTo>
                    <a:pt x="67" y="10"/>
                    <a:pt x="68" y="7"/>
                    <a:pt x="68" y="4"/>
                  </a:cubicBezTo>
                  <a:cubicBezTo>
                    <a:pt x="74" y="5"/>
                    <a:pt x="79" y="5"/>
                    <a:pt x="84" y="7"/>
                  </a:cubicBezTo>
                  <a:cubicBezTo>
                    <a:pt x="84" y="10"/>
                    <a:pt x="83" y="13"/>
                    <a:pt x="83" y="16"/>
                  </a:cubicBezTo>
                  <a:cubicBezTo>
                    <a:pt x="83" y="17"/>
                    <a:pt x="83" y="17"/>
                    <a:pt x="84" y="18"/>
                  </a:cubicBezTo>
                  <a:cubicBezTo>
                    <a:pt x="90" y="20"/>
                    <a:pt x="95" y="23"/>
                    <a:pt x="100" y="28"/>
                  </a:cubicBezTo>
                  <a:cubicBezTo>
                    <a:pt x="101" y="28"/>
                    <a:pt x="102" y="29"/>
                    <a:pt x="102" y="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9"/>
            <p:cNvSpPr>
              <a:spLocks noEditPoints="1"/>
            </p:cNvSpPr>
            <p:nvPr/>
          </p:nvSpPr>
          <p:spPr bwMode="auto">
            <a:xfrm>
              <a:off x="4970463" y="2390775"/>
              <a:ext cx="247650" cy="255588"/>
            </a:xfrm>
            <a:custGeom>
              <a:avLst/>
              <a:gdLst/>
              <a:ahLst/>
              <a:cxnLst>
                <a:cxn ang="0">
                  <a:pos x="47" y="64"/>
                </a:cxn>
                <a:cxn ang="0">
                  <a:pos x="48" y="64"/>
                </a:cxn>
                <a:cxn ang="0">
                  <a:pos x="52" y="61"/>
                </a:cxn>
                <a:cxn ang="0">
                  <a:pos x="53" y="61"/>
                </a:cxn>
                <a:cxn ang="0">
                  <a:pos x="56" y="11"/>
                </a:cxn>
                <a:cxn ang="0">
                  <a:pos x="15" y="5"/>
                </a:cxn>
                <a:cxn ang="0">
                  <a:pos x="9" y="56"/>
                </a:cxn>
                <a:cxn ang="0">
                  <a:pos x="62" y="35"/>
                </a:cxn>
                <a:cxn ang="0">
                  <a:pos x="61" y="34"/>
                </a:cxn>
                <a:cxn ang="0">
                  <a:pos x="62" y="35"/>
                </a:cxn>
                <a:cxn ang="0">
                  <a:pos x="60" y="32"/>
                </a:cxn>
                <a:cxn ang="0">
                  <a:pos x="61" y="31"/>
                </a:cxn>
                <a:cxn ang="0">
                  <a:pos x="59" y="23"/>
                </a:cxn>
                <a:cxn ang="0">
                  <a:pos x="53" y="21"/>
                </a:cxn>
                <a:cxn ang="0">
                  <a:pos x="59" y="23"/>
                </a:cxn>
                <a:cxn ang="0">
                  <a:pos x="61" y="29"/>
                </a:cxn>
                <a:cxn ang="0">
                  <a:pos x="57" y="26"/>
                </a:cxn>
                <a:cxn ang="0">
                  <a:pos x="56" y="17"/>
                </a:cxn>
                <a:cxn ang="0">
                  <a:pos x="47" y="15"/>
                </a:cxn>
                <a:cxn ang="0">
                  <a:pos x="53" y="14"/>
                </a:cxn>
                <a:cxn ang="0">
                  <a:pos x="43" y="7"/>
                </a:cxn>
                <a:cxn ang="0">
                  <a:pos x="38" y="11"/>
                </a:cxn>
                <a:cxn ang="0">
                  <a:pos x="38" y="5"/>
                </a:cxn>
                <a:cxn ang="0">
                  <a:pos x="43" y="9"/>
                </a:cxn>
                <a:cxn ang="0">
                  <a:pos x="50" y="11"/>
                </a:cxn>
                <a:cxn ang="0">
                  <a:pos x="40" y="11"/>
                </a:cxn>
                <a:cxn ang="0">
                  <a:pos x="35" y="4"/>
                </a:cxn>
                <a:cxn ang="0">
                  <a:pos x="23" y="10"/>
                </a:cxn>
                <a:cxn ang="0">
                  <a:pos x="32" y="4"/>
                </a:cxn>
                <a:cxn ang="0">
                  <a:pos x="23" y="6"/>
                </a:cxn>
                <a:cxn ang="0">
                  <a:pos x="19" y="11"/>
                </a:cxn>
                <a:cxn ang="0">
                  <a:pos x="23" y="6"/>
                </a:cxn>
                <a:cxn ang="0">
                  <a:pos x="11" y="15"/>
                </a:cxn>
                <a:cxn ang="0">
                  <a:pos x="16" y="10"/>
                </a:cxn>
                <a:cxn ang="0">
                  <a:pos x="5" y="27"/>
                </a:cxn>
                <a:cxn ang="0">
                  <a:pos x="29" y="13"/>
                </a:cxn>
                <a:cxn ang="0">
                  <a:pos x="59" y="45"/>
                </a:cxn>
                <a:cxn ang="0">
                  <a:pos x="48" y="59"/>
                </a:cxn>
                <a:cxn ang="0">
                  <a:pos x="33" y="64"/>
                </a:cxn>
                <a:cxn ang="0">
                  <a:pos x="4" y="32"/>
                </a:cxn>
              </a:cxnLst>
              <a:rect l="0" t="0" r="r" b="b"/>
              <a:pathLst>
                <a:path w="66" h="68">
                  <a:moveTo>
                    <a:pt x="33" y="68"/>
                  </a:moveTo>
                  <a:cubicBezTo>
                    <a:pt x="37" y="68"/>
                    <a:pt x="42" y="66"/>
                    <a:pt x="47" y="64"/>
                  </a:cubicBezTo>
                  <a:cubicBezTo>
                    <a:pt x="47" y="64"/>
                    <a:pt x="47" y="64"/>
                    <a:pt x="48" y="64"/>
                  </a:cubicBezTo>
                  <a:cubicBezTo>
                    <a:pt x="48" y="64"/>
                    <a:pt x="48" y="64"/>
                    <a:pt x="48" y="64"/>
                  </a:cubicBezTo>
                  <a:cubicBezTo>
                    <a:pt x="48" y="64"/>
                    <a:pt x="49" y="63"/>
                    <a:pt x="50" y="62"/>
                  </a:cubicBezTo>
                  <a:cubicBezTo>
                    <a:pt x="51" y="62"/>
                    <a:pt x="51" y="62"/>
                    <a:pt x="52" y="61"/>
                  </a:cubicBezTo>
                  <a:cubicBezTo>
                    <a:pt x="52" y="61"/>
                    <a:pt x="52" y="61"/>
                    <a:pt x="52" y="61"/>
                  </a:cubicBezTo>
                  <a:cubicBezTo>
                    <a:pt x="52" y="61"/>
                    <a:pt x="53" y="61"/>
                    <a:pt x="53" y="61"/>
                  </a:cubicBezTo>
                  <a:cubicBezTo>
                    <a:pt x="62" y="54"/>
                    <a:pt x="66" y="45"/>
                    <a:pt x="66" y="36"/>
                  </a:cubicBezTo>
                  <a:cubicBezTo>
                    <a:pt x="66" y="27"/>
                    <a:pt x="62" y="18"/>
                    <a:pt x="56" y="11"/>
                  </a:cubicBezTo>
                  <a:cubicBezTo>
                    <a:pt x="50" y="5"/>
                    <a:pt x="42" y="0"/>
                    <a:pt x="32" y="0"/>
                  </a:cubicBezTo>
                  <a:cubicBezTo>
                    <a:pt x="27" y="0"/>
                    <a:pt x="21" y="2"/>
                    <a:pt x="15" y="5"/>
                  </a:cubicBezTo>
                  <a:cubicBezTo>
                    <a:pt x="4" y="12"/>
                    <a:pt x="0" y="22"/>
                    <a:pt x="0" y="32"/>
                  </a:cubicBezTo>
                  <a:cubicBezTo>
                    <a:pt x="0" y="41"/>
                    <a:pt x="3" y="50"/>
                    <a:pt x="9" y="56"/>
                  </a:cubicBezTo>
                  <a:cubicBezTo>
                    <a:pt x="15" y="63"/>
                    <a:pt x="23" y="68"/>
                    <a:pt x="33" y="68"/>
                  </a:cubicBezTo>
                  <a:close/>
                  <a:moveTo>
                    <a:pt x="62" y="35"/>
                  </a:moveTo>
                  <a:cubicBezTo>
                    <a:pt x="62" y="35"/>
                    <a:pt x="61" y="35"/>
                    <a:pt x="61" y="35"/>
                  </a:cubicBezTo>
                  <a:cubicBezTo>
                    <a:pt x="61" y="35"/>
                    <a:pt x="61" y="34"/>
                    <a:pt x="61" y="34"/>
                  </a:cubicBezTo>
                  <a:cubicBezTo>
                    <a:pt x="61" y="34"/>
                    <a:pt x="61" y="34"/>
                    <a:pt x="62" y="34"/>
                  </a:cubicBezTo>
                  <a:cubicBezTo>
                    <a:pt x="62" y="34"/>
                    <a:pt x="62" y="34"/>
                    <a:pt x="62" y="35"/>
                  </a:cubicBezTo>
                  <a:close/>
                  <a:moveTo>
                    <a:pt x="61" y="32"/>
                  </a:moveTo>
                  <a:cubicBezTo>
                    <a:pt x="61" y="32"/>
                    <a:pt x="61" y="32"/>
                    <a:pt x="60" y="32"/>
                  </a:cubicBezTo>
                  <a:cubicBezTo>
                    <a:pt x="60" y="32"/>
                    <a:pt x="60" y="32"/>
                    <a:pt x="60" y="32"/>
                  </a:cubicBezTo>
                  <a:cubicBezTo>
                    <a:pt x="60" y="32"/>
                    <a:pt x="61" y="31"/>
                    <a:pt x="61" y="31"/>
                  </a:cubicBezTo>
                  <a:cubicBezTo>
                    <a:pt x="61" y="31"/>
                    <a:pt x="61" y="31"/>
                    <a:pt x="61" y="32"/>
                  </a:cubicBezTo>
                  <a:close/>
                  <a:moveTo>
                    <a:pt x="59" y="23"/>
                  </a:moveTo>
                  <a:cubicBezTo>
                    <a:pt x="58" y="24"/>
                    <a:pt x="57" y="24"/>
                    <a:pt x="56" y="25"/>
                  </a:cubicBezTo>
                  <a:cubicBezTo>
                    <a:pt x="55" y="23"/>
                    <a:pt x="54" y="22"/>
                    <a:pt x="53" y="21"/>
                  </a:cubicBezTo>
                  <a:cubicBezTo>
                    <a:pt x="54" y="20"/>
                    <a:pt x="55" y="19"/>
                    <a:pt x="57" y="19"/>
                  </a:cubicBezTo>
                  <a:cubicBezTo>
                    <a:pt x="58" y="20"/>
                    <a:pt x="58" y="22"/>
                    <a:pt x="59" y="23"/>
                  </a:cubicBezTo>
                  <a:close/>
                  <a:moveTo>
                    <a:pt x="60" y="25"/>
                  </a:moveTo>
                  <a:cubicBezTo>
                    <a:pt x="60" y="26"/>
                    <a:pt x="61" y="28"/>
                    <a:pt x="61" y="29"/>
                  </a:cubicBezTo>
                  <a:cubicBezTo>
                    <a:pt x="60" y="29"/>
                    <a:pt x="60" y="30"/>
                    <a:pt x="59" y="30"/>
                  </a:cubicBezTo>
                  <a:cubicBezTo>
                    <a:pt x="59" y="29"/>
                    <a:pt x="58" y="27"/>
                    <a:pt x="57" y="26"/>
                  </a:cubicBezTo>
                  <a:cubicBezTo>
                    <a:pt x="58" y="26"/>
                    <a:pt x="59" y="25"/>
                    <a:pt x="60" y="25"/>
                  </a:cubicBezTo>
                  <a:close/>
                  <a:moveTo>
                    <a:pt x="56" y="17"/>
                  </a:moveTo>
                  <a:cubicBezTo>
                    <a:pt x="54" y="18"/>
                    <a:pt x="53" y="18"/>
                    <a:pt x="52" y="19"/>
                  </a:cubicBezTo>
                  <a:cubicBezTo>
                    <a:pt x="50" y="17"/>
                    <a:pt x="48" y="16"/>
                    <a:pt x="47" y="15"/>
                  </a:cubicBezTo>
                  <a:cubicBezTo>
                    <a:pt x="48" y="14"/>
                    <a:pt x="50" y="13"/>
                    <a:pt x="51" y="12"/>
                  </a:cubicBezTo>
                  <a:cubicBezTo>
                    <a:pt x="52" y="13"/>
                    <a:pt x="53" y="13"/>
                    <a:pt x="53" y="14"/>
                  </a:cubicBezTo>
                  <a:cubicBezTo>
                    <a:pt x="54" y="15"/>
                    <a:pt x="55" y="16"/>
                    <a:pt x="56" y="17"/>
                  </a:cubicBezTo>
                  <a:close/>
                  <a:moveTo>
                    <a:pt x="43" y="7"/>
                  </a:moveTo>
                  <a:cubicBezTo>
                    <a:pt x="43" y="7"/>
                    <a:pt x="43" y="7"/>
                    <a:pt x="42" y="7"/>
                  </a:cubicBezTo>
                  <a:cubicBezTo>
                    <a:pt x="41" y="8"/>
                    <a:pt x="39" y="9"/>
                    <a:pt x="38" y="11"/>
                  </a:cubicBezTo>
                  <a:cubicBezTo>
                    <a:pt x="36" y="10"/>
                    <a:pt x="34" y="10"/>
                    <a:pt x="32" y="9"/>
                  </a:cubicBezTo>
                  <a:cubicBezTo>
                    <a:pt x="34" y="8"/>
                    <a:pt x="36" y="6"/>
                    <a:pt x="38" y="5"/>
                  </a:cubicBezTo>
                  <a:cubicBezTo>
                    <a:pt x="39" y="5"/>
                    <a:pt x="41" y="6"/>
                    <a:pt x="43" y="7"/>
                  </a:cubicBezTo>
                  <a:close/>
                  <a:moveTo>
                    <a:pt x="43" y="9"/>
                  </a:moveTo>
                  <a:cubicBezTo>
                    <a:pt x="44" y="8"/>
                    <a:pt x="45" y="8"/>
                    <a:pt x="45" y="8"/>
                  </a:cubicBezTo>
                  <a:cubicBezTo>
                    <a:pt x="47" y="8"/>
                    <a:pt x="48" y="10"/>
                    <a:pt x="50" y="11"/>
                  </a:cubicBezTo>
                  <a:cubicBezTo>
                    <a:pt x="48" y="12"/>
                    <a:pt x="46" y="13"/>
                    <a:pt x="45" y="14"/>
                  </a:cubicBezTo>
                  <a:cubicBezTo>
                    <a:pt x="43" y="13"/>
                    <a:pt x="42" y="12"/>
                    <a:pt x="40" y="11"/>
                  </a:cubicBezTo>
                  <a:cubicBezTo>
                    <a:pt x="41" y="10"/>
                    <a:pt x="42" y="10"/>
                    <a:pt x="43" y="9"/>
                  </a:cubicBezTo>
                  <a:close/>
                  <a:moveTo>
                    <a:pt x="35" y="4"/>
                  </a:moveTo>
                  <a:cubicBezTo>
                    <a:pt x="33" y="6"/>
                    <a:pt x="31" y="8"/>
                    <a:pt x="29" y="9"/>
                  </a:cubicBezTo>
                  <a:cubicBezTo>
                    <a:pt x="27" y="9"/>
                    <a:pt x="25" y="9"/>
                    <a:pt x="23" y="10"/>
                  </a:cubicBezTo>
                  <a:cubicBezTo>
                    <a:pt x="26" y="8"/>
                    <a:pt x="28" y="6"/>
                    <a:pt x="30" y="4"/>
                  </a:cubicBezTo>
                  <a:cubicBezTo>
                    <a:pt x="31" y="4"/>
                    <a:pt x="32" y="4"/>
                    <a:pt x="32" y="4"/>
                  </a:cubicBezTo>
                  <a:cubicBezTo>
                    <a:pt x="33" y="4"/>
                    <a:pt x="34" y="4"/>
                    <a:pt x="35" y="4"/>
                  </a:cubicBezTo>
                  <a:close/>
                  <a:moveTo>
                    <a:pt x="23" y="6"/>
                  </a:moveTo>
                  <a:cubicBezTo>
                    <a:pt x="24" y="6"/>
                    <a:pt x="25" y="5"/>
                    <a:pt x="26" y="5"/>
                  </a:cubicBezTo>
                  <a:cubicBezTo>
                    <a:pt x="24" y="7"/>
                    <a:pt x="21" y="9"/>
                    <a:pt x="19" y="11"/>
                  </a:cubicBezTo>
                  <a:cubicBezTo>
                    <a:pt x="18" y="11"/>
                    <a:pt x="17" y="12"/>
                    <a:pt x="17" y="12"/>
                  </a:cubicBezTo>
                  <a:cubicBezTo>
                    <a:pt x="19" y="10"/>
                    <a:pt x="21" y="8"/>
                    <a:pt x="23" y="6"/>
                  </a:cubicBezTo>
                  <a:close/>
                  <a:moveTo>
                    <a:pt x="16" y="10"/>
                  </a:moveTo>
                  <a:cubicBezTo>
                    <a:pt x="14" y="11"/>
                    <a:pt x="13" y="13"/>
                    <a:pt x="11" y="15"/>
                  </a:cubicBezTo>
                  <a:cubicBezTo>
                    <a:pt x="10" y="16"/>
                    <a:pt x="9" y="16"/>
                    <a:pt x="8" y="17"/>
                  </a:cubicBezTo>
                  <a:cubicBezTo>
                    <a:pt x="10" y="14"/>
                    <a:pt x="13" y="12"/>
                    <a:pt x="16" y="10"/>
                  </a:cubicBezTo>
                  <a:close/>
                  <a:moveTo>
                    <a:pt x="4" y="27"/>
                  </a:moveTo>
                  <a:cubicBezTo>
                    <a:pt x="4" y="27"/>
                    <a:pt x="4" y="27"/>
                    <a:pt x="5" y="27"/>
                  </a:cubicBezTo>
                  <a:cubicBezTo>
                    <a:pt x="7" y="23"/>
                    <a:pt x="10" y="20"/>
                    <a:pt x="14" y="18"/>
                  </a:cubicBezTo>
                  <a:cubicBezTo>
                    <a:pt x="19" y="15"/>
                    <a:pt x="24" y="13"/>
                    <a:pt x="29" y="13"/>
                  </a:cubicBezTo>
                  <a:cubicBezTo>
                    <a:pt x="37" y="13"/>
                    <a:pt x="45" y="17"/>
                    <a:pt x="50" y="23"/>
                  </a:cubicBezTo>
                  <a:cubicBezTo>
                    <a:pt x="55" y="29"/>
                    <a:pt x="59" y="37"/>
                    <a:pt x="59" y="45"/>
                  </a:cubicBezTo>
                  <a:cubicBezTo>
                    <a:pt x="59" y="46"/>
                    <a:pt x="58" y="47"/>
                    <a:pt x="58" y="49"/>
                  </a:cubicBezTo>
                  <a:cubicBezTo>
                    <a:pt x="56" y="53"/>
                    <a:pt x="53" y="56"/>
                    <a:pt x="48" y="59"/>
                  </a:cubicBezTo>
                  <a:cubicBezTo>
                    <a:pt x="48" y="59"/>
                    <a:pt x="48" y="59"/>
                    <a:pt x="48" y="59"/>
                  </a:cubicBezTo>
                  <a:cubicBezTo>
                    <a:pt x="43" y="62"/>
                    <a:pt x="38" y="63"/>
                    <a:pt x="33" y="64"/>
                  </a:cubicBezTo>
                  <a:cubicBezTo>
                    <a:pt x="25" y="64"/>
                    <a:pt x="17" y="60"/>
                    <a:pt x="12" y="54"/>
                  </a:cubicBezTo>
                  <a:cubicBezTo>
                    <a:pt x="7" y="48"/>
                    <a:pt x="4" y="40"/>
                    <a:pt x="4" y="32"/>
                  </a:cubicBezTo>
                  <a:cubicBezTo>
                    <a:pt x="4" y="30"/>
                    <a:pt x="4" y="29"/>
                    <a:pt x="4" y="2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10"/>
            <p:cNvSpPr>
              <a:spLocks noEditPoints="1"/>
            </p:cNvSpPr>
            <p:nvPr/>
          </p:nvSpPr>
          <p:spPr bwMode="auto">
            <a:xfrm>
              <a:off x="4883151" y="2319338"/>
              <a:ext cx="409575" cy="433388"/>
            </a:xfrm>
            <a:custGeom>
              <a:avLst/>
              <a:gdLst/>
              <a:ahLst/>
              <a:cxnLst>
                <a:cxn ang="0">
                  <a:pos x="12" y="95"/>
                </a:cxn>
                <a:cxn ang="0">
                  <a:pos x="30" y="109"/>
                </a:cxn>
                <a:cxn ang="0">
                  <a:pos x="54" y="106"/>
                </a:cxn>
                <a:cxn ang="0">
                  <a:pos x="88" y="101"/>
                </a:cxn>
                <a:cxn ang="0">
                  <a:pos x="91" y="90"/>
                </a:cxn>
                <a:cxn ang="0">
                  <a:pos x="99" y="84"/>
                </a:cxn>
                <a:cxn ang="0">
                  <a:pos x="100" y="53"/>
                </a:cxn>
                <a:cxn ang="0">
                  <a:pos x="105" y="35"/>
                </a:cxn>
                <a:cxn ang="0">
                  <a:pos x="98" y="21"/>
                </a:cxn>
                <a:cxn ang="0">
                  <a:pos x="93" y="18"/>
                </a:cxn>
                <a:cxn ang="0">
                  <a:pos x="60" y="0"/>
                </a:cxn>
                <a:cxn ang="0">
                  <a:pos x="36" y="4"/>
                </a:cxn>
                <a:cxn ang="0">
                  <a:pos x="19" y="27"/>
                </a:cxn>
                <a:cxn ang="0">
                  <a:pos x="6" y="34"/>
                </a:cxn>
                <a:cxn ang="0">
                  <a:pos x="9" y="69"/>
                </a:cxn>
                <a:cxn ang="0">
                  <a:pos x="7" y="52"/>
                </a:cxn>
                <a:cxn ang="0">
                  <a:pos x="5" y="51"/>
                </a:cxn>
                <a:cxn ang="0">
                  <a:pos x="82" y="99"/>
                </a:cxn>
                <a:cxn ang="0">
                  <a:pos x="76" y="102"/>
                </a:cxn>
                <a:cxn ang="0">
                  <a:pos x="71" y="98"/>
                </a:cxn>
                <a:cxn ang="0">
                  <a:pos x="66" y="96"/>
                </a:cxn>
                <a:cxn ang="0">
                  <a:pos x="61" y="97"/>
                </a:cxn>
                <a:cxn ang="0">
                  <a:pos x="56" y="97"/>
                </a:cxn>
                <a:cxn ang="0">
                  <a:pos x="47" y="105"/>
                </a:cxn>
                <a:cxn ang="0">
                  <a:pos x="43" y="104"/>
                </a:cxn>
                <a:cxn ang="0">
                  <a:pos x="40" y="103"/>
                </a:cxn>
                <a:cxn ang="0">
                  <a:pos x="38" y="103"/>
                </a:cxn>
                <a:cxn ang="0">
                  <a:pos x="35" y="92"/>
                </a:cxn>
                <a:cxn ang="0">
                  <a:pos x="32" y="91"/>
                </a:cxn>
                <a:cxn ang="0">
                  <a:pos x="26" y="86"/>
                </a:cxn>
                <a:cxn ang="0">
                  <a:pos x="18" y="88"/>
                </a:cxn>
                <a:cxn ang="0">
                  <a:pos x="11" y="87"/>
                </a:cxn>
                <a:cxn ang="0">
                  <a:pos x="8" y="83"/>
                </a:cxn>
                <a:cxn ang="0">
                  <a:pos x="9" y="56"/>
                </a:cxn>
                <a:cxn ang="0">
                  <a:pos x="12" y="63"/>
                </a:cxn>
                <a:cxn ang="0">
                  <a:pos x="7" y="81"/>
                </a:cxn>
                <a:cxn ang="0">
                  <a:pos x="93" y="77"/>
                </a:cxn>
                <a:cxn ang="0">
                  <a:pos x="94" y="79"/>
                </a:cxn>
                <a:cxn ang="0">
                  <a:pos x="100" y="75"/>
                </a:cxn>
                <a:cxn ang="0">
                  <a:pos x="99" y="41"/>
                </a:cxn>
                <a:cxn ang="0">
                  <a:pos x="22" y="23"/>
                </a:cxn>
                <a:cxn ang="0">
                  <a:pos x="29" y="20"/>
                </a:cxn>
                <a:cxn ang="0">
                  <a:pos x="56" y="12"/>
                </a:cxn>
                <a:cxn ang="0">
                  <a:pos x="72" y="14"/>
                </a:cxn>
                <a:cxn ang="0">
                  <a:pos x="95" y="23"/>
                </a:cxn>
                <a:cxn ang="0">
                  <a:pos x="94" y="39"/>
                </a:cxn>
                <a:cxn ang="0">
                  <a:pos x="104" y="58"/>
                </a:cxn>
                <a:cxn ang="0">
                  <a:pos x="83" y="83"/>
                </a:cxn>
                <a:cxn ang="0">
                  <a:pos x="70" y="91"/>
                </a:cxn>
                <a:cxn ang="0">
                  <a:pos x="38" y="98"/>
                </a:cxn>
                <a:cxn ang="0">
                  <a:pos x="17" y="83"/>
                </a:cxn>
                <a:cxn ang="0">
                  <a:pos x="15" y="51"/>
                </a:cxn>
                <a:cxn ang="0">
                  <a:pos x="19" y="35"/>
                </a:cxn>
              </a:cxnLst>
              <a:rect l="0" t="0" r="r" b="b"/>
              <a:pathLst>
                <a:path w="109" h="115">
                  <a:moveTo>
                    <a:pt x="6" y="71"/>
                  </a:moveTo>
                  <a:cubicBezTo>
                    <a:pt x="6" y="74"/>
                    <a:pt x="4" y="77"/>
                    <a:pt x="3" y="80"/>
                  </a:cubicBezTo>
                  <a:cubicBezTo>
                    <a:pt x="3" y="80"/>
                    <a:pt x="3" y="80"/>
                    <a:pt x="3" y="80"/>
                  </a:cubicBezTo>
                  <a:cubicBezTo>
                    <a:pt x="3" y="81"/>
                    <a:pt x="3" y="82"/>
                    <a:pt x="4" y="83"/>
                  </a:cubicBezTo>
                  <a:cubicBezTo>
                    <a:pt x="6" y="87"/>
                    <a:pt x="8" y="92"/>
                    <a:pt x="12" y="95"/>
                  </a:cubicBezTo>
                  <a:cubicBezTo>
                    <a:pt x="12" y="96"/>
                    <a:pt x="12" y="96"/>
                    <a:pt x="13" y="97"/>
                  </a:cubicBezTo>
                  <a:cubicBezTo>
                    <a:pt x="13" y="97"/>
                    <a:pt x="14" y="97"/>
                    <a:pt x="15" y="97"/>
                  </a:cubicBezTo>
                  <a:cubicBezTo>
                    <a:pt x="17" y="96"/>
                    <a:pt x="19" y="94"/>
                    <a:pt x="21" y="93"/>
                  </a:cubicBezTo>
                  <a:cubicBezTo>
                    <a:pt x="24" y="96"/>
                    <a:pt x="27" y="99"/>
                    <a:pt x="31" y="101"/>
                  </a:cubicBezTo>
                  <a:cubicBezTo>
                    <a:pt x="31" y="103"/>
                    <a:pt x="31" y="105"/>
                    <a:pt x="30" y="109"/>
                  </a:cubicBezTo>
                  <a:cubicBezTo>
                    <a:pt x="30" y="109"/>
                    <a:pt x="31" y="110"/>
                    <a:pt x="32" y="111"/>
                  </a:cubicBezTo>
                  <a:cubicBezTo>
                    <a:pt x="37" y="113"/>
                    <a:pt x="43" y="114"/>
                    <a:pt x="48" y="115"/>
                  </a:cubicBezTo>
                  <a:cubicBezTo>
                    <a:pt x="49" y="115"/>
                    <a:pt x="50" y="114"/>
                    <a:pt x="51" y="113"/>
                  </a:cubicBezTo>
                  <a:cubicBezTo>
                    <a:pt x="51" y="111"/>
                    <a:pt x="52" y="109"/>
                    <a:pt x="53" y="106"/>
                  </a:cubicBezTo>
                  <a:cubicBezTo>
                    <a:pt x="54" y="106"/>
                    <a:pt x="54" y="106"/>
                    <a:pt x="54" y="106"/>
                  </a:cubicBezTo>
                  <a:cubicBezTo>
                    <a:pt x="58" y="106"/>
                    <a:pt x="62" y="106"/>
                    <a:pt x="66" y="104"/>
                  </a:cubicBezTo>
                  <a:cubicBezTo>
                    <a:pt x="67" y="106"/>
                    <a:pt x="69" y="108"/>
                    <a:pt x="70" y="110"/>
                  </a:cubicBezTo>
                  <a:cubicBezTo>
                    <a:pt x="70" y="111"/>
                    <a:pt x="71" y="111"/>
                    <a:pt x="72" y="111"/>
                  </a:cubicBezTo>
                  <a:cubicBezTo>
                    <a:pt x="78" y="109"/>
                    <a:pt x="83" y="106"/>
                    <a:pt x="87" y="102"/>
                  </a:cubicBezTo>
                  <a:cubicBezTo>
                    <a:pt x="88" y="101"/>
                    <a:pt x="88" y="101"/>
                    <a:pt x="88" y="101"/>
                  </a:cubicBezTo>
                  <a:cubicBezTo>
                    <a:pt x="89" y="98"/>
                    <a:pt x="90" y="96"/>
                    <a:pt x="91" y="92"/>
                  </a:cubicBezTo>
                  <a:cubicBezTo>
                    <a:pt x="91" y="92"/>
                    <a:pt x="91" y="92"/>
                    <a:pt x="91" y="91"/>
                  </a:cubicBezTo>
                  <a:cubicBezTo>
                    <a:pt x="91" y="91"/>
                    <a:pt x="91" y="91"/>
                    <a:pt x="91" y="91"/>
                  </a:cubicBezTo>
                  <a:cubicBezTo>
                    <a:pt x="91" y="91"/>
                    <a:pt x="91" y="91"/>
                    <a:pt x="91" y="91"/>
                  </a:cubicBezTo>
                  <a:cubicBezTo>
                    <a:pt x="91" y="91"/>
                    <a:pt x="91" y="91"/>
                    <a:pt x="91" y="90"/>
                  </a:cubicBezTo>
                  <a:cubicBezTo>
                    <a:pt x="90" y="89"/>
                    <a:pt x="90" y="88"/>
                    <a:pt x="89" y="87"/>
                  </a:cubicBezTo>
                  <a:cubicBezTo>
                    <a:pt x="91" y="86"/>
                    <a:pt x="92" y="84"/>
                    <a:pt x="93" y="84"/>
                  </a:cubicBezTo>
                  <a:cubicBezTo>
                    <a:pt x="93" y="83"/>
                    <a:pt x="93" y="83"/>
                    <a:pt x="94" y="83"/>
                  </a:cubicBezTo>
                  <a:cubicBezTo>
                    <a:pt x="94" y="83"/>
                    <a:pt x="94" y="83"/>
                    <a:pt x="94" y="83"/>
                  </a:cubicBezTo>
                  <a:cubicBezTo>
                    <a:pt x="95" y="83"/>
                    <a:pt x="96" y="83"/>
                    <a:pt x="99" y="84"/>
                  </a:cubicBezTo>
                  <a:cubicBezTo>
                    <a:pt x="100" y="84"/>
                    <a:pt x="101" y="84"/>
                    <a:pt x="101" y="83"/>
                  </a:cubicBezTo>
                  <a:cubicBezTo>
                    <a:pt x="103" y="79"/>
                    <a:pt x="103" y="77"/>
                    <a:pt x="104" y="73"/>
                  </a:cubicBezTo>
                  <a:cubicBezTo>
                    <a:pt x="107" y="68"/>
                    <a:pt x="108" y="62"/>
                    <a:pt x="109" y="57"/>
                  </a:cubicBezTo>
                  <a:cubicBezTo>
                    <a:pt x="109" y="56"/>
                    <a:pt x="108" y="55"/>
                    <a:pt x="107" y="55"/>
                  </a:cubicBezTo>
                  <a:cubicBezTo>
                    <a:pt x="105" y="54"/>
                    <a:pt x="102" y="53"/>
                    <a:pt x="100" y="53"/>
                  </a:cubicBezTo>
                  <a:cubicBezTo>
                    <a:pt x="100" y="50"/>
                    <a:pt x="100" y="47"/>
                    <a:pt x="99" y="45"/>
                  </a:cubicBezTo>
                  <a:cubicBezTo>
                    <a:pt x="100" y="45"/>
                    <a:pt x="100" y="44"/>
                    <a:pt x="101" y="44"/>
                  </a:cubicBezTo>
                  <a:cubicBezTo>
                    <a:pt x="102" y="44"/>
                    <a:pt x="102" y="44"/>
                    <a:pt x="103" y="43"/>
                  </a:cubicBezTo>
                  <a:cubicBezTo>
                    <a:pt x="103" y="40"/>
                    <a:pt x="104" y="38"/>
                    <a:pt x="104" y="36"/>
                  </a:cubicBezTo>
                  <a:cubicBezTo>
                    <a:pt x="105" y="36"/>
                    <a:pt x="105" y="35"/>
                    <a:pt x="105" y="35"/>
                  </a:cubicBezTo>
                  <a:cubicBezTo>
                    <a:pt x="105" y="34"/>
                    <a:pt x="105" y="33"/>
                    <a:pt x="105" y="33"/>
                  </a:cubicBezTo>
                  <a:cubicBezTo>
                    <a:pt x="105" y="32"/>
                    <a:pt x="104" y="32"/>
                    <a:pt x="104" y="32"/>
                  </a:cubicBezTo>
                  <a:cubicBezTo>
                    <a:pt x="104" y="31"/>
                    <a:pt x="103" y="30"/>
                    <a:pt x="103" y="29"/>
                  </a:cubicBezTo>
                  <a:cubicBezTo>
                    <a:pt x="103" y="28"/>
                    <a:pt x="102" y="28"/>
                    <a:pt x="102" y="27"/>
                  </a:cubicBezTo>
                  <a:cubicBezTo>
                    <a:pt x="101" y="25"/>
                    <a:pt x="100" y="23"/>
                    <a:pt x="98" y="21"/>
                  </a:cubicBezTo>
                  <a:cubicBezTo>
                    <a:pt x="98" y="20"/>
                    <a:pt x="97" y="20"/>
                    <a:pt x="97" y="19"/>
                  </a:cubicBezTo>
                  <a:cubicBezTo>
                    <a:pt x="96" y="18"/>
                    <a:pt x="96" y="18"/>
                    <a:pt x="96" y="18"/>
                  </a:cubicBezTo>
                  <a:cubicBezTo>
                    <a:pt x="95" y="18"/>
                    <a:pt x="95" y="18"/>
                    <a:pt x="95" y="18"/>
                  </a:cubicBezTo>
                  <a:cubicBezTo>
                    <a:pt x="95" y="18"/>
                    <a:pt x="95" y="17"/>
                    <a:pt x="94" y="17"/>
                  </a:cubicBezTo>
                  <a:cubicBezTo>
                    <a:pt x="94" y="17"/>
                    <a:pt x="94" y="18"/>
                    <a:pt x="93" y="18"/>
                  </a:cubicBezTo>
                  <a:cubicBezTo>
                    <a:pt x="91" y="19"/>
                    <a:pt x="89" y="20"/>
                    <a:pt x="87" y="21"/>
                  </a:cubicBezTo>
                  <a:cubicBezTo>
                    <a:pt x="84" y="18"/>
                    <a:pt x="80" y="15"/>
                    <a:pt x="76" y="13"/>
                  </a:cubicBezTo>
                  <a:cubicBezTo>
                    <a:pt x="77" y="11"/>
                    <a:pt x="77" y="9"/>
                    <a:pt x="78" y="6"/>
                  </a:cubicBezTo>
                  <a:cubicBezTo>
                    <a:pt x="78" y="6"/>
                    <a:pt x="77" y="5"/>
                    <a:pt x="77" y="4"/>
                  </a:cubicBezTo>
                  <a:cubicBezTo>
                    <a:pt x="71" y="2"/>
                    <a:pt x="65" y="0"/>
                    <a:pt x="60" y="0"/>
                  </a:cubicBezTo>
                  <a:cubicBezTo>
                    <a:pt x="59" y="0"/>
                    <a:pt x="58" y="1"/>
                    <a:pt x="58" y="2"/>
                  </a:cubicBezTo>
                  <a:cubicBezTo>
                    <a:pt x="57" y="4"/>
                    <a:pt x="56" y="6"/>
                    <a:pt x="56" y="8"/>
                  </a:cubicBezTo>
                  <a:cubicBezTo>
                    <a:pt x="51" y="8"/>
                    <a:pt x="47" y="9"/>
                    <a:pt x="42" y="10"/>
                  </a:cubicBezTo>
                  <a:cubicBezTo>
                    <a:pt x="41" y="8"/>
                    <a:pt x="40" y="6"/>
                    <a:pt x="39" y="4"/>
                  </a:cubicBezTo>
                  <a:cubicBezTo>
                    <a:pt x="38" y="4"/>
                    <a:pt x="37" y="3"/>
                    <a:pt x="36" y="4"/>
                  </a:cubicBezTo>
                  <a:cubicBezTo>
                    <a:pt x="31" y="6"/>
                    <a:pt x="26" y="9"/>
                    <a:pt x="21" y="13"/>
                  </a:cubicBezTo>
                  <a:cubicBezTo>
                    <a:pt x="21" y="13"/>
                    <a:pt x="20" y="14"/>
                    <a:pt x="20" y="14"/>
                  </a:cubicBezTo>
                  <a:cubicBezTo>
                    <a:pt x="20" y="17"/>
                    <a:pt x="19" y="19"/>
                    <a:pt x="17" y="22"/>
                  </a:cubicBezTo>
                  <a:cubicBezTo>
                    <a:pt x="17" y="23"/>
                    <a:pt x="17" y="24"/>
                    <a:pt x="18" y="24"/>
                  </a:cubicBezTo>
                  <a:cubicBezTo>
                    <a:pt x="18" y="25"/>
                    <a:pt x="19" y="26"/>
                    <a:pt x="19" y="27"/>
                  </a:cubicBezTo>
                  <a:cubicBezTo>
                    <a:pt x="18" y="29"/>
                    <a:pt x="17" y="30"/>
                    <a:pt x="16" y="32"/>
                  </a:cubicBezTo>
                  <a:cubicBezTo>
                    <a:pt x="14" y="32"/>
                    <a:pt x="12" y="31"/>
                    <a:pt x="9" y="31"/>
                  </a:cubicBezTo>
                  <a:cubicBezTo>
                    <a:pt x="8" y="30"/>
                    <a:pt x="7" y="31"/>
                    <a:pt x="7" y="32"/>
                  </a:cubicBezTo>
                  <a:cubicBezTo>
                    <a:pt x="7" y="32"/>
                    <a:pt x="7" y="33"/>
                    <a:pt x="7" y="33"/>
                  </a:cubicBezTo>
                  <a:cubicBezTo>
                    <a:pt x="6" y="33"/>
                    <a:pt x="6" y="33"/>
                    <a:pt x="6" y="34"/>
                  </a:cubicBezTo>
                  <a:cubicBezTo>
                    <a:pt x="3" y="39"/>
                    <a:pt x="0" y="52"/>
                    <a:pt x="0" y="58"/>
                  </a:cubicBezTo>
                  <a:cubicBezTo>
                    <a:pt x="0" y="59"/>
                    <a:pt x="0" y="60"/>
                    <a:pt x="1" y="60"/>
                  </a:cubicBezTo>
                  <a:cubicBezTo>
                    <a:pt x="3" y="60"/>
                    <a:pt x="6" y="61"/>
                    <a:pt x="8" y="61"/>
                  </a:cubicBezTo>
                  <a:cubicBezTo>
                    <a:pt x="8" y="62"/>
                    <a:pt x="8" y="62"/>
                    <a:pt x="8" y="62"/>
                  </a:cubicBezTo>
                  <a:cubicBezTo>
                    <a:pt x="8" y="64"/>
                    <a:pt x="8" y="67"/>
                    <a:pt x="9" y="69"/>
                  </a:cubicBezTo>
                  <a:cubicBezTo>
                    <a:pt x="8" y="69"/>
                    <a:pt x="8" y="70"/>
                    <a:pt x="7" y="70"/>
                  </a:cubicBezTo>
                  <a:cubicBezTo>
                    <a:pt x="7" y="70"/>
                    <a:pt x="6" y="70"/>
                    <a:pt x="6" y="71"/>
                  </a:cubicBezTo>
                  <a:close/>
                  <a:moveTo>
                    <a:pt x="4" y="56"/>
                  </a:moveTo>
                  <a:cubicBezTo>
                    <a:pt x="4" y="56"/>
                    <a:pt x="4" y="56"/>
                    <a:pt x="4" y="56"/>
                  </a:cubicBezTo>
                  <a:cubicBezTo>
                    <a:pt x="5" y="55"/>
                    <a:pt x="6" y="53"/>
                    <a:pt x="7" y="52"/>
                  </a:cubicBezTo>
                  <a:cubicBezTo>
                    <a:pt x="8" y="52"/>
                    <a:pt x="8" y="52"/>
                    <a:pt x="9" y="52"/>
                  </a:cubicBezTo>
                  <a:cubicBezTo>
                    <a:pt x="8" y="54"/>
                    <a:pt x="7" y="55"/>
                    <a:pt x="5" y="57"/>
                  </a:cubicBezTo>
                  <a:cubicBezTo>
                    <a:pt x="5" y="57"/>
                    <a:pt x="4" y="56"/>
                    <a:pt x="4" y="56"/>
                  </a:cubicBezTo>
                  <a:close/>
                  <a:moveTo>
                    <a:pt x="5" y="51"/>
                  </a:moveTo>
                  <a:cubicBezTo>
                    <a:pt x="5" y="51"/>
                    <a:pt x="5" y="51"/>
                    <a:pt x="5" y="51"/>
                  </a:cubicBezTo>
                  <a:cubicBezTo>
                    <a:pt x="5" y="51"/>
                    <a:pt x="5" y="51"/>
                    <a:pt x="5" y="52"/>
                  </a:cubicBezTo>
                  <a:cubicBezTo>
                    <a:pt x="5" y="51"/>
                    <a:pt x="5" y="51"/>
                    <a:pt x="5" y="51"/>
                  </a:cubicBezTo>
                  <a:close/>
                  <a:moveTo>
                    <a:pt x="84" y="99"/>
                  </a:moveTo>
                  <a:cubicBezTo>
                    <a:pt x="83" y="100"/>
                    <a:pt x="82" y="101"/>
                    <a:pt x="80" y="102"/>
                  </a:cubicBezTo>
                  <a:cubicBezTo>
                    <a:pt x="81" y="101"/>
                    <a:pt x="82" y="100"/>
                    <a:pt x="82" y="99"/>
                  </a:cubicBezTo>
                  <a:cubicBezTo>
                    <a:pt x="83" y="98"/>
                    <a:pt x="84" y="97"/>
                    <a:pt x="85" y="97"/>
                  </a:cubicBezTo>
                  <a:cubicBezTo>
                    <a:pt x="85" y="98"/>
                    <a:pt x="85" y="98"/>
                    <a:pt x="84" y="99"/>
                  </a:cubicBezTo>
                  <a:close/>
                  <a:moveTo>
                    <a:pt x="77" y="104"/>
                  </a:moveTo>
                  <a:cubicBezTo>
                    <a:pt x="76" y="105"/>
                    <a:pt x="75" y="105"/>
                    <a:pt x="74" y="106"/>
                  </a:cubicBezTo>
                  <a:cubicBezTo>
                    <a:pt x="75" y="104"/>
                    <a:pt x="75" y="103"/>
                    <a:pt x="76" y="102"/>
                  </a:cubicBezTo>
                  <a:cubicBezTo>
                    <a:pt x="77" y="101"/>
                    <a:pt x="78" y="101"/>
                    <a:pt x="79" y="100"/>
                  </a:cubicBezTo>
                  <a:cubicBezTo>
                    <a:pt x="78" y="102"/>
                    <a:pt x="78" y="103"/>
                    <a:pt x="77" y="104"/>
                  </a:cubicBezTo>
                  <a:close/>
                  <a:moveTo>
                    <a:pt x="71" y="104"/>
                  </a:moveTo>
                  <a:cubicBezTo>
                    <a:pt x="70" y="103"/>
                    <a:pt x="70" y="102"/>
                    <a:pt x="69" y="102"/>
                  </a:cubicBezTo>
                  <a:cubicBezTo>
                    <a:pt x="70" y="100"/>
                    <a:pt x="70" y="99"/>
                    <a:pt x="71" y="98"/>
                  </a:cubicBezTo>
                  <a:cubicBezTo>
                    <a:pt x="71" y="98"/>
                    <a:pt x="72" y="99"/>
                    <a:pt x="72" y="100"/>
                  </a:cubicBezTo>
                  <a:cubicBezTo>
                    <a:pt x="72" y="101"/>
                    <a:pt x="71" y="103"/>
                    <a:pt x="71" y="104"/>
                  </a:cubicBezTo>
                  <a:close/>
                  <a:moveTo>
                    <a:pt x="66" y="100"/>
                  </a:moveTo>
                  <a:cubicBezTo>
                    <a:pt x="65" y="101"/>
                    <a:pt x="64" y="101"/>
                    <a:pt x="63" y="101"/>
                  </a:cubicBezTo>
                  <a:cubicBezTo>
                    <a:pt x="64" y="99"/>
                    <a:pt x="65" y="98"/>
                    <a:pt x="66" y="96"/>
                  </a:cubicBezTo>
                  <a:cubicBezTo>
                    <a:pt x="66" y="96"/>
                    <a:pt x="67" y="96"/>
                    <a:pt x="67" y="96"/>
                  </a:cubicBezTo>
                  <a:cubicBezTo>
                    <a:pt x="67" y="97"/>
                    <a:pt x="66" y="99"/>
                    <a:pt x="66" y="100"/>
                  </a:cubicBezTo>
                  <a:close/>
                  <a:moveTo>
                    <a:pt x="60" y="102"/>
                  </a:moveTo>
                  <a:cubicBezTo>
                    <a:pt x="59" y="102"/>
                    <a:pt x="58" y="102"/>
                    <a:pt x="57" y="102"/>
                  </a:cubicBezTo>
                  <a:cubicBezTo>
                    <a:pt x="59" y="100"/>
                    <a:pt x="60" y="99"/>
                    <a:pt x="61" y="97"/>
                  </a:cubicBezTo>
                  <a:cubicBezTo>
                    <a:pt x="62" y="97"/>
                    <a:pt x="63" y="97"/>
                    <a:pt x="63" y="97"/>
                  </a:cubicBezTo>
                  <a:cubicBezTo>
                    <a:pt x="62" y="98"/>
                    <a:pt x="61" y="100"/>
                    <a:pt x="60" y="102"/>
                  </a:cubicBezTo>
                  <a:close/>
                  <a:moveTo>
                    <a:pt x="54" y="102"/>
                  </a:moveTo>
                  <a:cubicBezTo>
                    <a:pt x="55" y="101"/>
                    <a:pt x="55" y="99"/>
                    <a:pt x="55" y="97"/>
                  </a:cubicBezTo>
                  <a:cubicBezTo>
                    <a:pt x="56" y="97"/>
                    <a:pt x="56" y="97"/>
                    <a:pt x="56" y="97"/>
                  </a:cubicBezTo>
                  <a:cubicBezTo>
                    <a:pt x="57" y="97"/>
                    <a:pt x="58" y="97"/>
                    <a:pt x="59" y="97"/>
                  </a:cubicBezTo>
                  <a:cubicBezTo>
                    <a:pt x="57" y="99"/>
                    <a:pt x="56" y="100"/>
                    <a:pt x="54" y="102"/>
                  </a:cubicBezTo>
                  <a:close/>
                  <a:moveTo>
                    <a:pt x="45" y="110"/>
                  </a:moveTo>
                  <a:cubicBezTo>
                    <a:pt x="44" y="110"/>
                    <a:pt x="44" y="110"/>
                    <a:pt x="44" y="110"/>
                  </a:cubicBezTo>
                  <a:cubicBezTo>
                    <a:pt x="45" y="108"/>
                    <a:pt x="46" y="107"/>
                    <a:pt x="47" y="105"/>
                  </a:cubicBezTo>
                  <a:cubicBezTo>
                    <a:pt x="48" y="105"/>
                    <a:pt x="48" y="105"/>
                    <a:pt x="49" y="105"/>
                  </a:cubicBezTo>
                  <a:cubicBezTo>
                    <a:pt x="47" y="107"/>
                    <a:pt x="46" y="109"/>
                    <a:pt x="45" y="110"/>
                  </a:cubicBezTo>
                  <a:close/>
                  <a:moveTo>
                    <a:pt x="41" y="110"/>
                  </a:moveTo>
                  <a:cubicBezTo>
                    <a:pt x="41" y="109"/>
                    <a:pt x="40" y="109"/>
                    <a:pt x="40" y="109"/>
                  </a:cubicBezTo>
                  <a:cubicBezTo>
                    <a:pt x="41" y="108"/>
                    <a:pt x="42" y="106"/>
                    <a:pt x="43" y="104"/>
                  </a:cubicBezTo>
                  <a:cubicBezTo>
                    <a:pt x="44" y="104"/>
                    <a:pt x="44" y="105"/>
                    <a:pt x="45" y="105"/>
                  </a:cubicBezTo>
                  <a:cubicBezTo>
                    <a:pt x="44" y="106"/>
                    <a:pt x="43" y="108"/>
                    <a:pt x="41" y="110"/>
                  </a:cubicBezTo>
                  <a:close/>
                  <a:moveTo>
                    <a:pt x="38" y="109"/>
                  </a:moveTo>
                  <a:cubicBezTo>
                    <a:pt x="37" y="108"/>
                    <a:pt x="37" y="108"/>
                    <a:pt x="36" y="108"/>
                  </a:cubicBezTo>
                  <a:cubicBezTo>
                    <a:pt x="37" y="107"/>
                    <a:pt x="39" y="105"/>
                    <a:pt x="40" y="103"/>
                  </a:cubicBezTo>
                  <a:cubicBezTo>
                    <a:pt x="40" y="104"/>
                    <a:pt x="41" y="104"/>
                    <a:pt x="41" y="104"/>
                  </a:cubicBezTo>
                  <a:cubicBezTo>
                    <a:pt x="40" y="105"/>
                    <a:pt x="39" y="107"/>
                    <a:pt x="38" y="109"/>
                  </a:cubicBezTo>
                  <a:close/>
                  <a:moveTo>
                    <a:pt x="36" y="105"/>
                  </a:moveTo>
                  <a:cubicBezTo>
                    <a:pt x="37" y="104"/>
                    <a:pt x="37" y="103"/>
                    <a:pt x="37" y="102"/>
                  </a:cubicBezTo>
                  <a:cubicBezTo>
                    <a:pt x="37" y="103"/>
                    <a:pt x="38" y="103"/>
                    <a:pt x="38" y="103"/>
                  </a:cubicBezTo>
                  <a:cubicBezTo>
                    <a:pt x="37" y="103"/>
                    <a:pt x="37" y="104"/>
                    <a:pt x="36" y="105"/>
                  </a:cubicBezTo>
                  <a:close/>
                  <a:moveTo>
                    <a:pt x="34" y="98"/>
                  </a:moveTo>
                  <a:cubicBezTo>
                    <a:pt x="32" y="97"/>
                    <a:pt x="31" y="96"/>
                    <a:pt x="29" y="95"/>
                  </a:cubicBezTo>
                  <a:cubicBezTo>
                    <a:pt x="31" y="94"/>
                    <a:pt x="32" y="93"/>
                    <a:pt x="34" y="92"/>
                  </a:cubicBezTo>
                  <a:cubicBezTo>
                    <a:pt x="34" y="92"/>
                    <a:pt x="35" y="92"/>
                    <a:pt x="35" y="92"/>
                  </a:cubicBezTo>
                  <a:cubicBezTo>
                    <a:pt x="35" y="94"/>
                    <a:pt x="34" y="96"/>
                    <a:pt x="34" y="98"/>
                  </a:cubicBezTo>
                  <a:close/>
                  <a:moveTo>
                    <a:pt x="28" y="94"/>
                  </a:moveTo>
                  <a:cubicBezTo>
                    <a:pt x="27" y="94"/>
                    <a:pt x="26" y="93"/>
                    <a:pt x="26" y="93"/>
                  </a:cubicBezTo>
                  <a:cubicBezTo>
                    <a:pt x="27" y="91"/>
                    <a:pt x="29" y="90"/>
                    <a:pt x="30" y="89"/>
                  </a:cubicBezTo>
                  <a:cubicBezTo>
                    <a:pt x="31" y="90"/>
                    <a:pt x="31" y="90"/>
                    <a:pt x="32" y="91"/>
                  </a:cubicBezTo>
                  <a:cubicBezTo>
                    <a:pt x="31" y="92"/>
                    <a:pt x="29" y="93"/>
                    <a:pt x="28" y="94"/>
                  </a:cubicBezTo>
                  <a:close/>
                  <a:moveTo>
                    <a:pt x="24" y="91"/>
                  </a:moveTo>
                  <a:cubicBezTo>
                    <a:pt x="24" y="91"/>
                    <a:pt x="24" y="91"/>
                    <a:pt x="23" y="90"/>
                  </a:cubicBezTo>
                  <a:cubicBezTo>
                    <a:pt x="24" y="89"/>
                    <a:pt x="24" y="88"/>
                    <a:pt x="24" y="88"/>
                  </a:cubicBezTo>
                  <a:cubicBezTo>
                    <a:pt x="25" y="87"/>
                    <a:pt x="26" y="87"/>
                    <a:pt x="26" y="86"/>
                  </a:cubicBezTo>
                  <a:cubicBezTo>
                    <a:pt x="27" y="87"/>
                    <a:pt x="28" y="88"/>
                    <a:pt x="28" y="88"/>
                  </a:cubicBezTo>
                  <a:cubicBezTo>
                    <a:pt x="27" y="89"/>
                    <a:pt x="26" y="90"/>
                    <a:pt x="24" y="91"/>
                  </a:cubicBezTo>
                  <a:close/>
                  <a:moveTo>
                    <a:pt x="20" y="89"/>
                  </a:moveTo>
                  <a:cubicBezTo>
                    <a:pt x="19" y="90"/>
                    <a:pt x="18" y="90"/>
                    <a:pt x="17" y="91"/>
                  </a:cubicBezTo>
                  <a:cubicBezTo>
                    <a:pt x="17" y="90"/>
                    <a:pt x="18" y="89"/>
                    <a:pt x="18" y="88"/>
                  </a:cubicBezTo>
                  <a:cubicBezTo>
                    <a:pt x="19" y="87"/>
                    <a:pt x="20" y="87"/>
                    <a:pt x="21" y="86"/>
                  </a:cubicBezTo>
                  <a:cubicBezTo>
                    <a:pt x="20" y="87"/>
                    <a:pt x="20" y="88"/>
                    <a:pt x="20" y="89"/>
                  </a:cubicBezTo>
                  <a:close/>
                  <a:moveTo>
                    <a:pt x="13" y="89"/>
                  </a:moveTo>
                  <a:cubicBezTo>
                    <a:pt x="13" y="90"/>
                    <a:pt x="13" y="90"/>
                    <a:pt x="13" y="90"/>
                  </a:cubicBezTo>
                  <a:cubicBezTo>
                    <a:pt x="12" y="89"/>
                    <a:pt x="11" y="88"/>
                    <a:pt x="11" y="87"/>
                  </a:cubicBezTo>
                  <a:cubicBezTo>
                    <a:pt x="11" y="86"/>
                    <a:pt x="12" y="86"/>
                    <a:pt x="13" y="85"/>
                  </a:cubicBezTo>
                  <a:cubicBezTo>
                    <a:pt x="14" y="85"/>
                    <a:pt x="14" y="86"/>
                    <a:pt x="14" y="86"/>
                  </a:cubicBezTo>
                  <a:cubicBezTo>
                    <a:pt x="14" y="87"/>
                    <a:pt x="14" y="88"/>
                    <a:pt x="13" y="89"/>
                  </a:cubicBezTo>
                  <a:close/>
                  <a:moveTo>
                    <a:pt x="10" y="86"/>
                  </a:moveTo>
                  <a:cubicBezTo>
                    <a:pt x="9" y="85"/>
                    <a:pt x="9" y="84"/>
                    <a:pt x="8" y="83"/>
                  </a:cubicBezTo>
                  <a:cubicBezTo>
                    <a:pt x="9" y="82"/>
                    <a:pt x="10" y="81"/>
                    <a:pt x="10" y="80"/>
                  </a:cubicBezTo>
                  <a:cubicBezTo>
                    <a:pt x="11" y="81"/>
                    <a:pt x="12" y="82"/>
                    <a:pt x="12" y="83"/>
                  </a:cubicBezTo>
                  <a:cubicBezTo>
                    <a:pt x="11" y="84"/>
                    <a:pt x="10" y="85"/>
                    <a:pt x="10" y="86"/>
                  </a:cubicBezTo>
                  <a:close/>
                  <a:moveTo>
                    <a:pt x="9" y="55"/>
                  </a:moveTo>
                  <a:cubicBezTo>
                    <a:pt x="9" y="55"/>
                    <a:pt x="9" y="56"/>
                    <a:pt x="9" y="56"/>
                  </a:cubicBezTo>
                  <a:cubicBezTo>
                    <a:pt x="9" y="57"/>
                    <a:pt x="9" y="57"/>
                    <a:pt x="8" y="57"/>
                  </a:cubicBezTo>
                  <a:cubicBezTo>
                    <a:pt x="8" y="57"/>
                    <a:pt x="8" y="57"/>
                    <a:pt x="8" y="57"/>
                  </a:cubicBezTo>
                  <a:cubicBezTo>
                    <a:pt x="8" y="56"/>
                    <a:pt x="9" y="56"/>
                    <a:pt x="9" y="55"/>
                  </a:cubicBezTo>
                  <a:close/>
                  <a:moveTo>
                    <a:pt x="12" y="64"/>
                  </a:moveTo>
                  <a:cubicBezTo>
                    <a:pt x="12" y="63"/>
                    <a:pt x="12" y="63"/>
                    <a:pt x="12" y="63"/>
                  </a:cubicBezTo>
                  <a:cubicBezTo>
                    <a:pt x="12" y="64"/>
                    <a:pt x="13" y="64"/>
                    <a:pt x="13" y="64"/>
                  </a:cubicBezTo>
                  <a:cubicBezTo>
                    <a:pt x="12" y="65"/>
                    <a:pt x="12" y="65"/>
                    <a:pt x="12" y="65"/>
                  </a:cubicBezTo>
                  <a:cubicBezTo>
                    <a:pt x="12" y="65"/>
                    <a:pt x="12" y="64"/>
                    <a:pt x="12" y="64"/>
                  </a:cubicBezTo>
                  <a:close/>
                  <a:moveTo>
                    <a:pt x="9" y="79"/>
                  </a:moveTo>
                  <a:cubicBezTo>
                    <a:pt x="9" y="79"/>
                    <a:pt x="8" y="80"/>
                    <a:pt x="7" y="81"/>
                  </a:cubicBezTo>
                  <a:cubicBezTo>
                    <a:pt x="8" y="79"/>
                    <a:pt x="8" y="78"/>
                    <a:pt x="9" y="77"/>
                  </a:cubicBezTo>
                  <a:cubicBezTo>
                    <a:pt x="9" y="78"/>
                    <a:pt x="9" y="78"/>
                    <a:pt x="9" y="79"/>
                  </a:cubicBezTo>
                  <a:close/>
                  <a:moveTo>
                    <a:pt x="92" y="79"/>
                  </a:moveTo>
                  <a:cubicBezTo>
                    <a:pt x="91" y="79"/>
                    <a:pt x="91" y="80"/>
                    <a:pt x="90" y="80"/>
                  </a:cubicBezTo>
                  <a:cubicBezTo>
                    <a:pt x="91" y="79"/>
                    <a:pt x="92" y="78"/>
                    <a:pt x="93" y="77"/>
                  </a:cubicBezTo>
                  <a:cubicBezTo>
                    <a:pt x="93" y="76"/>
                    <a:pt x="94" y="75"/>
                    <a:pt x="95" y="75"/>
                  </a:cubicBezTo>
                  <a:cubicBezTo>
                    <a:pt x="95" y="74"/>
                    <a:pt x="96" y="74"/>
                    <a:pt x="97" y="74"/>
                  </a:cubicBezTo>
                  <a:cubicBezTo>
                    <a:pt x="98" y="74"/>
                    <a:pt x="98" y="74"/>
                    <a:pt x="98" y="74"/>
                  </a:cubicBezTo>
                  <a:cubicBezTo>
                    <a:pt x="97" y="75"/>
                    <a:pt x="96" y="77"/>
                    <a:pt x="95" y="79"/>
                  </a:cubicBezTo>
                  <a:cubicBezTo>
                    <a:pt x="95" y="79"/>
                    <a:pt x="95" y="79"/>
                    <a:pt x="94" y="79"/>
                  </a:cubicBezTo>
                  <a:cubicBezTo>
                    <a:pt x="93" y="79"/>
                    <a:pt x="93" y="79"/>
                    <a:pt x="92" y="79"/>
                  </a:cubicBezTo>
                  <a:close/>
                  <a:moveTo>
                    <a:pt x="100" y="75"/>
                  </a:moveTo>
                  <a:cubicBezTo>
                    <a:pt x="99" y="77"/>
                    <a:pt x="99" y="78"/>
                    <a:pt x="98" y="79"/>
                  </a:cubicBezTo>
                  <a:cubicBezTo>
                    <a:pt x="98" y="79"/>
                    <a:pt x="97" y="79"/>
                    <a:pt x="97" y="79"/>
                  </a:cubicBezTo>
                  <a:cubicBezTo>
                    <a:pt x="98" y="78"/>
                    <a:pt x="99" y="77"/>
                    <a:pt x="100" y="75"/>
                  </a:cubicBezTo>
                  <a:close/>
                  <a:moveTo>
                    <a:pt x="99" y="41"/>
                  </a:moveTo>
                  <a:cubicBezTo>
                    <a:pt x="99" y="41"/>
                    <a:pt x="99" y="41"/>
                    <a:pt x="99" y="41"/>
                  </a:cubicBezTo>
                  <a:cubicBezTo>
                    <a:pt x="98" y="40"/>
                    <a:pt x="98" y="40"/>
                    <a:pt x="98" y="39"/>
                  </a:cubicBezTo>
                  <a:cubicBezTo>
                    <a:pt x="99" y="39"/>
                    <a:pt x="99" y="39"/>
                    <a:pt x="100" y="38"/>
                  </a:cubicBezTo>
                  <a:cubicBezTo>
                    <a:pt x="99" y="39"/>
                    <a:pt x="99" y="40"/>
                    <a:pt x="99" y="41"/>
                  </a:cubicBezTo>
                  <a:close/>
                  <a:moveTo>
                    <a:pt x="22" y="23"/>
                  </a:moveTo>
                  <a:cubicBezTo>
                    <a:pt x="22" y="22"/>
                    <a:pt x="23" y="20"/>
                    <a:pt x="23" y="19"/>
                  </a:cubicBezTo>
                  <a:cubicBezTo>
                    <a:pt x="24" y="20"/>
                    <a:pt x="24" y="20"/>
                    <a:pt x="24" y="21"/>
                  </a:cubicBezTo>
                  <a:cubicBezTo>
                    <a:pt x="24" y="22"/>
                    <a:pt x="23" y="23"/>
                    <a:pt x="22" y="24"/>
                  </a:cubicBezTo>
                  <a:cubicBezTo>
                    <a:pt x="22" y="23"/>
                    <a:pt x="22" y="23"/>
                    <a:pt x="22" y="23"/>
                  </a:cubicBezTo>
                  <a:close/>
                  <a:moveTo>
                    <a:pt x="19" y="35"/>
                  </a:moveTo>
                  <a:cubicBezTo>
                    <a:pt x="20" y="33"/>
                    <a:pt x="22" y="31"/>
                    <a:pt x="23" y="29"/>
                  </a:cubicBezTo>
                  <a:cubicBezTo>
                    <a:pt x="23" y="29"/>
                    <a:pt x="23" y="28"/>
                    <a:pt x="23" y="28"/>
                  </a:cubicBezTo>
                  <a:cubicBezTo>
                    <a:pt x="25" y="26"/>
                    <a:pt x="26" y="25"/>
                    <a:pt x="28" y="23"/>
                  </a:cubicBezTo>
                  <a:cubicBezTo>
                    <a:pt x="29" y="22"/>
                    <a:pt x="29" y="21"/>
                    <a:pt x="29" y="20"/>
                  </a:cubicBezTo>
                  <a:cubicBezTo>
                    <a:pt x="27" y="18"/>
                    <a:pt x="26" y="17"/>
                    <a:pt x="25" y="15"/>
                  </a:cubicBezTo>
                  <a:cubicBezTo>
                    <a:pt x="28" y="12"/>
                    <a:pt x="32" y="10"/>
                    <a:pt x="36" y="8"/>
                  </a:cubicBezTo>
                  <a:cubicBezTo>
                    <a:pt x="37" y="10"/>
                    <a:pt x="38" y="12"/>
                    <a:pt x="40" y="14"/>
                  </a:cubicBezTo>
                  <a:cubicBezTo>
                    <a:pt x="40" y="15"/>
                    <a:pt x="41" y="15"/>
                    <a:pt x="42" y="15"/>
                  </a:cubicBezTo>
                  <a:cubicBezTo>
                    <a:pt x="46" y="13"/>
                    <a:pt x="51" y="12"/>
                    <a:pt x="56" y="12"/>
                  </a:cubicBezTo>
                  <a:cubicBezTo>
                    <a:pt x="56" y="12"/>
                    <a:pt x="57" y="12"/>
                    <a:pt x="57" y="12"/>
                  </a:cubicBezTo>
                  <a:cubicBezTo>
                    <a:pt x="58" y="12"/>
                    <a:pt x="59" y="12"/>
                    <a:pt x="59" y="11"/>
                  </a:cubicBezTo>
                  <a:cubicBezTo>
                    <a:pt x="60" y="9"/>
                    <a:pt x="60" y="6"/>
                    <a:pt x="61" y="4"/>
                  </a:cubicBezTo>
                  <a:cubicBezTo>
                    <a:pt x="65" y="5"/>
                    <a:pt x="69" y="6"/>
                    <a:pt x="73" y="7"/>
                  </a:cubicBezTo>
                  <a:cubicBezTo>
                    <a:pt x="73" y="9"/>
                    <a:pt x="72" y="12"/>
                    <a:pt x="72" y="14"/>
                  </a:cubicBezTo>
                  <a:cubicBezTo>
                    <a:pt x="72" y="15"/>
                    <a:pt x="72" y="16"/>
                    <a:pt x="73" y="16"/>
                  </a:cubicBezTo>
                  <a:cubicBezTo>
                    <a:pt x="78" y="18"/>
                    <a:pt x="82" y="21"/>
                    <a:pt x="85" y="25"/>
                  </a:cubicBezTo>
                  <a:cubicBezTo>
                    <a:pt x="86" y="26"/>
                    <a:pt x="87" y="26"/>
                    <a:pt x="88" y="26"/>
                  </a:cubicBezTo>
                  <a:cubicBezTo>
                    <a:pt x="90" y="24"/>
                    <a:pt x="92" y="23"/>
                    <a:pt x="94" y="22"/>
                  </a:cubicBezTo>
                  <a:cubicBezTo>
                    <a:pt x="94" y="22"/>
                    <a:pt x="94" y="23"/>
                    <a:pt x="95" y="23"/>
                  </a:cubicBezTo>
                  <a:cubicBezTo>
                    <a:pt x="95" y="24"/>
                    <a:pt x="97" y="26"/>
                    <a:pt x="98" y="28"/>
                  </a:cubicBezTo>
                  <a:cubicBezTo>
                    <a:pt x="98" y="29"/>
                    <a:pt x="99" y="30"/>
                    <a:pt x="99" y="31"/>
                  </a:cubicBezTo>
                  <a:cubicBezTo>
                    <a:pt x="100" y="31"/>
                    <a:pt x="100" y="32"/>
                    <a:pt x="100" y="33"/>
                  </a:cubicBezTo>
                  <a:cubicBezTo>
                    <a:pt x="98" y="34"/>
                    <a:pt x="97" y="35"/>
                    <a:pt x="95" y="37"/>
                  </a:cubicBezTo>
                  <a:cubicBezTo>
                    <a:pt x="94" y="37"/>
                    <a:pt x="93" y="38"/>
                    <a:pt x="94" y="39"/>
                  </a:cubicBezTo>
                  <a:cubicBezTo>
                    <a:pt x="94" y="41"/>
                    <a:pt x="95" y="42"/>
                    <a:pt x="95" y="44"/>
                  </a:cubicBezTo>
                  <a:cubicBezTo>
                    <a:pt x="96" y="47"/>
                    <a:pt x="96" y="50"/>
                    <a:pt x="96" y="53"/>
                  </a:cubicBezTo>
                  <a:cubicBezTo>
                    <a:pt x="96" y="53"/>
                    <a:pt x="96" y="54"/>
                    <a:pt x="96" y="54"/>
                  </a:cubicBezTo>
                  <a:cubicBezTo>
                    <a:pt x="96" y="55"/>
                    <a:pt x="97" y="56"/>
                    <a:pt x="98" y="56"/>
                  </a:cubicBezTo>
                  <a:cubicBezTo>
                    <a:pt x="100" y="57"/>
                    <a:pt x="102" y="57"/>
                    <a:pt x="104" y="58"/>
                  </a:cubicBezTo>
                  <a:cubicBezTo>
                    <a:pt x="104" y="62"/>
                    <a:pt x="103" y="66"/>
                    <a:pt x="101" y="70"/>
                  </a:cubicBezTo>
                  <a:cubicBezTo>
                    <a:pt x="100" y="70"/>
                    <a:pt x="99" y="70"/>
                    <a:pt x="97" y="70"/>
                  </a:cubicBezTo>
                  <a:cubicBezTo>
                    <a:pt x="95" y="70"/>
                    <a:pt x="94" y="70"/>
                    <a:pt x="93" y="71"/>
                  </a:cubicBezTo>
                  <a:cubicBezTo>
                    <a:pt x="91" y="73"/>
                    <a:pt x="89" y="74"/>
                    <a:pt x="88" y="76"/>
                  </a:cubicBezTo>
                  <a:cubicBezTo>
                    <a:pt x="87" y="78"/>
                    <a:pt x="85" y="80"/>
                    <a:pt x="83" y="83"/>
                  </a:cubicBezTo>
                  <a:cubicBezTo>
                    <a:pt x="82" y="83"/>
                    <a:pt x="82" y="84"/>
                    <a:pt x="83" y="85"/>
                  </a:cubicBezTo>
                  <a:cubicBezTo>
                    <a:pt x="84" y="87"/>
                    <a:pt x="85" y="89"/>
                    <a:pt x="86" y="91"/>
                  </a:cubicBezTo>
                  <a:cubicBezTo>
                    <a:pt x="83" y="94"/>
                    <a:pt x="79" y="96"/>
                    <a:pt x="75" y="98"/>
                  </a:cubicBezTo>
                  <a:cubicBezTo>
                    <a:pt x="74" y="96"/>
                    <a:pt x="73" y="94"/>
                    <a:pt x="72" y="92"/>
                  </a:cubicBezTo>
                  <a:cubicBezTo>
                    <a:pt x="71" y="91"/>
                    <a:pt x="70" y="91"/>
                    <a:pt x="70" y="91"/>
                  </a:cubicBezTo>
                  <a:cubicBezTo>
                    <a:pt x="65" y="93"/>
                    <a:pt x="60" y="93"/>
                    <a:pt x="56" y="93"/>
                  </a:cubicBezTo>
                  <a:cubicBezTo>
                    <a:pt x="55" y="93"/>
                    <a:pt x="55" y="93"/>
                    <a:pt x="54" y="93"/>
                  </a:cubicBezTo>
                  <a:cubicBezTo>
                    <a:pt x="53" y="93"/>
                    <a:pt x="52" y="94"/>
                    <a:pt x="52" y="95"/>
                  </a:cubicBezTo>
                  <a:cubicBezTo>
                    <a:pt x="51" y="97"/>
                    <a:pt x="51" y="99"/>
                    <a:pt x="50" y="102"/>
                  </a:cubicBezTo>
                  <a:cubicBezTo>
                    <a:pt x="46" y="101"/>
                    <a:pt x="42" y="100"/>
                    <a:pt x="38" y="98"/>
                  </a:cubicBezTo>
                  <a:cubicBezTo>
                    <a:pt x="38" y="96"/>
                    <a:pt x="39" y="94"/>
                    <a:pt x="40" y="92"/>
                  </a:cubicBezTo>
                  <a:cubicBezTo>
                    <a:pt x="40" y="91"/>
                    <a:pt x="39" y="90"/>
                    <a:pt x="38" y="90"/>
                  </a:cubicBezTo>
                  <a:cubicBezTo>
                    <a:pt x="34" y="87"/>
                    <a:pt x="29" y="84"/>
                    <a:pt x="26" y="80"/>
                  </a:cubicBezTo>
                  <a:cubicBezTo>
                    <a:pt x="25" y="80"/>
                    <a:pt x="24" y="79"/>
                    <a:pt x="23" y="80"/>
                  </a:cubicBezTo>
                  <a:cubicBezTo>
                    <a:pt x="21" y="81"/>
                    <a:pt x="19" y="82"/>
                    <a:pt x="17" y="83"/>
                  </a:cubicBezTo>
                  <a:cubicBezTo>
                    <a:pt x="15" y="80"/>
                    <a:pt x="12" y="76"/>
                    <a:pt x="11" y="72"/>
                  </a:cubicBezTo>
                  <a:cubicBezTo>
                    <a:pt x="13" y="71"/>
                    <a:pt x="15" y="70"/>
                    <a:pt x="17" y="69"/>
                  </a:cubicBezTo>
                  <a:cubicBezTo>
                    <a:pt x="17" y="68"/>
                    <a:pt x="18" y="67"/>
                    <a:pt x="17" y="67"/>
                  </a:cubicBezTo>
                  <a:cubicBezTo>
                    <a:pt x="16" y="62"/>
                    <a:pt x="15" y="58"/>
                    <a:pt x="15" y="53"/>
                  </a:cubicBezTo>
                  <a:cubicBezTo>
                    <a:pt x="15" y="52"/>
                    <a:pt x="15" y="52"/>
                    <a:pt x="15" y="51"/>
                  </a:cubicBezTo>
                  <a:cubicBezTo>
                    <a:pt x="15" y="50"/>
                    <a:pt x="15" y="49"/>
                    <a:pt x="14" y="49"/>
                  </a:cubicBezTo>
                  <a:cubicBezTo>
                    <a:pt x="11" y="48"/>
                    <a:pt x="9" y="48"/>
                    <a:pt x="7" y="47"/>
                  </a:cubicBezTo>
                  <a:cubicBezTo>
                    <a:pt x="7" y="43"/>
                    <a:pt x="8" y="39"/>
                    <a:pt x="10" y="35"/>
                  </a:cubicBezTo>
                  <a:cubicBezTo>
                    <a:pt x="12" y="35"/>
                    <a:pt x="14" y="36"/>
                    <a:pt x="17" y="37"/>
                  </a:cubicBezTo>
                  <a:cubicBezTo>
                    <a:pt x="18" y="37"/>
                    <a:pt x="19" y="36"/>
                    <a:pt x="19" y="3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11"/>
            <p:cNvSpPr>
              <a:spLocks noEditPoints="1"/>
            </p:cNvSpPr>
            <p:nvPr/>
          </p:nvSpPr>
          <p:spPr bwMode="auto">
            <a:xfrm>
              <a:off x="5383213" y="1747838"/>
              <a:ext cx="363538" cy="846138"/>
            </a:xfrm>
            <a:custGeom>
              <a:avLst/>
              <a:gdLst/>
              <a:ahLst/>
              <a:cxnLst>
                <a:cxn ang="0">
                  <a:pos x="2" y="10"/>
                </a:cxn>
                <a:cxn ang="0">
                  <a:pos x="0" y="25"/>
                </a:cxn>
                <a:cxn ang="0">
                  <a:pos x="0" y="27"/>
                </a:cxn>
                <a:cxn ang="0">
                  <a:pos x="10" y="38"/>
                </a:cxn>
                <a:cxn ang="0">
                  <a:pos x="4" y="128"/>
                </a:cxn>
                <a:cxn ang="0">
                  <a:pos x="2" y="130"/>
                </a:cxn>
                <a:cxn ang="0">
                  <a:pos x="9" y="192"/>
                </a:cxn>
                <a:cxn ang="0">
                  <a:pos x="12" y="216"/>
                </a:cxn>
                <a:cxn ang="0">
                  <a:pos x="14" y="223"/>
                </a:cxn>
                <a:cxn ang="0">
                  <a:pos x="14" y="224"/>
                </a:cxn>
                <a:cxn ang="0">
                  <a:pos x="35" y="217"/>
                </a:cxn>
                <a:cxn ang="0">
                  <a:pos x="47" y="210"/>
                </a:cxn>
                <a:cxn ang="0">
                  <a:pos x="97" y="163"/>
                </a:cxn>
                <a:cxn ang="0">
                  <a:pos x="94" y="131"/>
                </a:cxn>
                <a:cxn ang="0">
                  <a:pos x="25" y="0"/>
                </a:cxn>
                <a:cxn ang="0">
                  <a:pos x="4" y="22"/>
                </a:cxn>
                <a:cxn ang="0">
                  <a:pos x="4" y="25"/>
                </a:cxn>
                <a:cxn ang="0">
                  <a:pos x="15" y="38"/>
                </a:cxn>
                <a:cxn ang="0">
                  <a:pos x="9" y="30"/>
                </a:cxn>
                <a:cxn ang="0">
                  <a:pos x="17" y="41"/>
                </a:cxn>
                <a:cxn ang="0">
                  <a:pos x="17" y="41"/>
                </a:cxn>
                <a:cxn ang="0">
                  <a:pos x="33" y="124"/>
                </a:cxn>
                <a:cxn ang="0">
                  <a:pos x="37" y="82"/>
                </a:cxn>
                <a:cxn ang="0">
                  <a:pos x="38" y="81"/>
                </a:cxn>
                <a:cxn ang="0">
                  <a:pos x="35" y="107"/>
                </a:cxn>
                <a:cxn ang="0">
                  <a:pos x="34" y="91"/>
                </a:cxn>
                <a:cxn ang="0">
                  <a:pos x="30" y="69"/>
                </a:cxn>
                <a:cxn ang="0">
                  <a:pos x="32" y="77"/>
                </a:cxn>
                <a:cxn ang="0">
                  <a:pos x="27" y="58"/>
                </a:cxn>
                <a:cxn ang="0">
                  <a:pos x="22" y="49"/>
                </a:cxn>
                <a:cxn ang="0">
                  <a:pos x="9" y="171"/>
                </a:cxn>
                <a:cxn ang="0">
                  <a:pos x="10" y="169"/>
                </a:cxn>
                <a:cxn ang="0">
                  <a:pos x="10" y="157"/>
                </a:cxn>
                <a:cxn ang="0">
                  <a:pos x="5" y="149"/>
                </a:cxn>
                <a:cxn ang="0">
                  <a:pos x="11" y="183"/>
                </a:cxn>
                <a:cxn ang="0">
                  <a:pos x="13" y="187"/>
                </a:cxn>
                <a:cxn ang="0">
                  <a:pos x="11" y="183"/>
                </a:cxn>
                <a:cxn ang="0">
                  <a:pos x="18" y="221"/>
                </a:cxn>
                <a:cxn ang="0">
                  <a:pos x="17" y="193"/>
                </a:cxn>
                <a:cxn ang="0">
                  <a:pos x="22" y="219"/>
                </a:cxn>
                <a:cxn ang="0">
                  <a:pos x="35" y="186"/>
                </a:cxn>
                <a:cxn ang="0">
                  <a:pos x="46" y="204"/>
                </a:cxn>
                <a:cxn ang="0">
                  <a:pos x="52" y="178"/>
                </a:cxn>
                <a:cxn ang="0">
                  <a:pos x="57" y="194"/>
                </a:cxn>
                <a:cxn ang="0">
                  <a:pos x="54" y="176"/>
                </a:cxn>
                <a:cxn ang="0">
                  <a:pos x="76" y="161"/>
                </a:cxn>
                <a:cxn ang="0">
                  <a:pos x="69" y="187"/>
                </a:cxn>
                <a:cxn ang="0">
                  <a:pos x="73" y="164"/>
                </a:cxn>
                <a:cxn ang="0">
                  <a:pos x="86" y="150"/>
                </a:cxn>
                <a:cxn ang="0">
                  <a:pos x="85" y="171"/>
                </a:cxn>
                <a:cxn ang="0">
                  <a:pos x="93" y="163"/>
                </a:cxn>
                <a:cxn ang="0">
                  <a:pos x="54" y="34"/>
                </a:cxn>
                <a:cxn ang="0">
                  <a:pos x="75" y="137"/>
                </a:cxn>
                <a:cxn ang="0">
                  <a:pos x="14" y="159"/>
                </a:cxn>
                <a:cxn ang="0">
                  <a:pos x="29" y="134"/>
                </a:cxn>
                <a:cxn ang="0">
                  <a:pos x="39" y="132"/>
                </a:cxn>
                <a:cxn ang="0">
                  <a:pos x="24" y="4"/>
                </a:cxn>
              </a:cxnLst>
              <a:rect l="0" t="0" r="r" b="b"/>
              <a:pathLst>
                <a:path w="97" h="225">
                  <a:moveTo>
                    <a:pt x="12" y="6"/>
                  </a:moveTo>
                  <a:cubicBezTo>
                    <a:pt x="11" y="8"/>
                    <a:pt x="9" y="8"/>
                    <a:pt x="7" y="9"/>
                  </a:cubicBezTo>
                  <a:cubicBezTo>
                    <a:pt x="5" y="10"/>
                    <a:pt x="4" y="10"/>
                    <a:pt x="3" y="10"/>
                  </a:cubicBezTo>
                  <a:cubicBezTo>
                    <a:pt x="3" y="10"/>
                    <a:pt x="2" y="10"/>
                    <a:pt x="2" y="10"/>
                  </a:cubicBezTo>
                  <a:cubicBezTo>
                    <a:pt x="2" y="11"/>
                    <a:pt x="1" y="11"/>
                    <a:pt x="1" y="11"/>
                  </a:cubicBezTo>
                  <a:cubicBezTo>
                    <a:pt x="1" y="12"/>
                    <a:pt x="1" y="12"/>
                    <a:pt x="1" y="12"/>
                  </a:cubicBezTo>
                  <a:cubicBezTo>
                    <a:pt x="0" y="16"/>
                    <a:pt x="0" y="19"/>
                    <a:pt x="0" y="22"/>
                  </a:cubicBezTo>
                  <a:cubicBezTo>
                    <a:pt x="0" y="23"/>
                    <a:pt x="0" y="24"/>
                    <a:pt x="0" y="25"/>
                  </a:cubicBezTo>
                  <a:cubicBezTo>
                    <a:pt x="0" y="26"/>
                    <a:pt x="0" y="26"/>
                    <a:pt x="0" y="26"/>
                  </a:cubicBezTo>
                  <a:cubicBezTo>
                    <a:pt x="0" y="26"/>
                    <a:pt x="0" y="26"/>
                    <a:pt x="0" y="26"/>
                  </a:cubicBezTo>
                  <a:cubicBezTo>
                    <a:pt x="0" y="27"/>
                    <a:pt x="0" y="27"/>
                    <a:pt x="0" y="27"/>
                  </a:cubicBezTo>
                  <a:cubicBezTo>
                    <a:pt x="0" y="27"/>
                    <a:pt x="0" y="27"/>
                    <a:pt x="0" y="27"/>
                  </a:cubicBezTo>
                  <a:cubicBezTo>
                    <a:pt x="0" y="27"/>
                    <a:pt x="1" y="27"/>
                    <a:pt x="1" y="27"/>
                  </a:cubicBezTo>
                  <a:cubicBezTo>
                    <a:pt x="2" y="29"/>
                    <a:pt x="5" y="32"/>
                    <a:pt x="9" y="37"/>
                  </a:cubicBezTo>
                  <a:cubicBezTo>
                    <a:pt x="9" y="37"/>
                    <a:pt x="9" y="37"/>
                    <a:pt x="9" y="38"/>
                  </a:cubicBezTo>
                  <a:cubicBezTo>
                    <a:pt x="9" y="38"/>
                    <a:pt x="10" y="38"/>
                    <a:pt x="10" y="38"/>
                  </a:cubicBezTo>
                  <a:cubicBezTo>
                    <a:pt x="13" y="41"/>
                    <a:pt x="15" y="46"/>
                    <a:pt x="18" y="51"/>
                  </a:cubicBezTo>
                  <a:cubicBezTo>
                    <a:pt x="25" y="63"/>
                    <a:pt x="31" y="80"/>
                    <a:pt x="31" y="102"/>
                  </a:cubicBezTo>
                  <a:cubicBezTo>
                    <a:pt x="31" y="110"/>
                    <a:pt x="30" y="119"/>
                    <a:pt x="28" y="129"/>
                  </a:cubicBezTo>
                  <a:cubicBezTo>
                    <a:pt x="20" y="129"/>
                    <a:pt x="10" y="128"/>
                    <a:pt x="4" y="128"/>
                  </a:cubicBezTo>
                  <a:cubicBezTo>
                    <a:pt x="4" y="128"/>
                    <a:pt x="3" y="128"/>
                    <a:pt x="3" y="128"/>
                  </a:cubicBezTo>
                  <a:cubicBezTo>
                    <a:pt x="3" y="128"/>
                    <a:pt x="3" y="128"/>
                    <a:pt x="3" y="128"/>
                  </a:cubicBezTo>
                  <a:cubicBezTo>
                    <a:pt x="3" y="129"/>
                    <a:pt x="3" y="129"/>
                    <a:pt x="2" y="129"/>
                  </a:cubicBezTo>
                  <a:cubicBezTo>
                    <a:pt x="2" y="129"/>
                    <a:pt x="2" y="130"/>
                    <a:pt x="2" y="130"/>
                  </a:cubicBezTo>
                  <a:cubicBezTo>
                    <a:pt x="2" y="137"/>
                    <a:pt x="1" y="145"/>
                    <a:pt x="1" y="152"/>
                  </a:cubicBezTo>
                  <a:cubicBezTo>
                    <a:pt x="1" y="155"/>
                    <a:pt x="1" y="157"/>
                    <a:pt x="1" y="159"/>
                  </a:cubicBezTo>
                  <a:cubicBezTo>
                    <a:pt x="1" y="160"/>
                    <a:pt x="2" y="161"/>
                    <a:pt x="3" y="161"/>
                  </a:cubicBezTo>
                  <a:cubicBezTo>
                    <a:pt x="5" y="169"/>
                    <a:pt x="7" y="181"/>
                    <a:pt x="9" y="192"/>
                  </a:cubicBezTo>
                  <a:cubicBezTo>
                    <a:pt x="10" y="200"/>
                    <a:pt x="11" y="208"/>
                    <a:pt x="12" y="214"/>
                  </a:cubicBezTo>
                  <a:cubicBezTo>
                    <a:pt x="12" y="214"/>
                    <a:pt x="12" y="214"/>
                    <a:pt x="12" y="215"/>
                  </a:cubicBezTo>
                  <a:cubicBezTo>
                    <a:pt x="12" y="215"/>
                    <a:pt x="12" y="215"/>
                    <a:pt x="12" y="215"/>
                  </a:cubicBezTo>
                  <a:cubicBezTo>
                    <a:pt x="12" y="216"/>
                    <a:pt x="12" y="216"/>
                    <a:pt x="12" y="216"/>
                  </a:cubicBezTo>
                  <a:cubicBezTo>
                    <a:pt x="12" y="216"/>
                    <a:pt x="12" y="216"/>
                    <a:pt x="12" y="216"/>
                  </a:cubicBezTo>
                  <a:cubicBezTo>
                    <a:pt x="12" y="217"/>
                    <a:pt x="13" y="219"/>
                    <a:pt x="13" y="220"/>
                  </a:cubicBezTo>
                  <a:cubicBezTo>
                    <a:pt x="13" y="221"/>
                    <a:pt x="13" y="221"/>
                    <a:pt x="13" y="221"/>
                  </a:cubicBezTo>
                  <a:cubicBezTo>
                    <a:pt x="13" y="222"/>
                    <a:pt x="13" y="222"/>
                    <a:pt x="14" y="223"/>
                  </a:cubicBezTo>
                  <a:cubicBezTo>
                    <a:pt x="14" y="223"/>
                    <a:pt x="14" y="223"/>
                    <a:pt x="14" y="223"/>
                  </a:cubicBezTo>
                  <a:cubicBezTo>
                    <a:pt x="14" y="224"/>
                    <a:pt x="14" y="224"/>
                    <a:pt x="14" y="224"/>
                  </a:cubicBezTo>
                  <a:cubicBezTo>
                    <a:pt x="14" y="224"/>
                    <a:pt x="14" y="224"/>
                    <a:pt x="14" y="224"/>
                  </a:cubicBezTo>
                  <a:cubicBezTo>
                    <a:pt x="14" y="224"/>
                    <a:pt x="14" y="224"/>
                    <a:pt x="14" y="224"/>
                  </a:cubicBezTo>
                  <a:cubicBezTo>
                    <a:pt x="15" y="225"/>
                    <a:pt x="15" y="225"/>
                    <a:pt x="15" y="225"/>
                  </a:cubicBezTo>
                  <a:cubicBezTo>
                    <a:pt x="16" y="225"/>
                    <a:pt x="16" y="225"/>
                    <a:pt x="17" y="225"/>
                  </a:cubicBezTo>
                  <a:cubicBezTo>
                    <a:pt x="18" y="225"/>
                    <a:pt x="18" y="225"/>
                    <a:pt x="19" y="225"/>
                  </a:cubicBezTo>
                  <a:cubicBezTo>
                    <a:pt x="24" y="223"/>
                    <a:pt x="30" y="220"/>
                    <a:pt x="35" y="217"/>
                  </a:cubicBezTo>
                  <a:cubicBezTo>
                    <a:pt x="35" y="217"/>
                    <a:pt x="36" y="216"/>
                    <a:pt x="37" y="216"/>
                  </a:cubicBezTo>
                  <a:cubicBezTo>
                    <a:pt x="37" y="216"/>
                    <a:pt x="37" y="216"/>
                    <a:pt x="37" y="216"/>
                  </a:cubicBezTo>
                  <a:cubicBezTo>
                    <a:pt x="40" y="214"/>
                    <a:pt x="43" y="212"/>
                    <a:pt x="46" y="209"/>
                  </a:cubicBezTo>
                  <a:cubicBezTo>
                    <a:pt x="47" y="209"/>
                    <a:pt x="47" y="210"/>
                    <a:pt x="47" y="210"/>
                  </a:cubicBezTo>
                  <a:cubicBezTo>
                    <a:pt x="48" y="210"/>
                    <a:pt x="48" y="209"/>
                    <a:pt x="48" y="208"/>
                  </a:cubicBezTo>
                  <a:cubicBezTo>
                    <a:pt x="49" y="208"/>
                    <a:pt x="49" y="208"/>
                    <a:pt x="49" y="208"/>
                  </a:cubicBezTo>
                  <a:cubicBezTo>
                    <a:pt x="66" y="195"/>
                    <a:pt x="86" y="179"/>
                    <a:pt x="97" y="165"/>
                  </a:cubicBezTo>
                  <a:cubicBezTo>
                    <a:pt x="97" y="164"/>
                    <a:pt x="97" y="164"/>
                    <a:pt x="97" y="163"/>
                  </a:cubicBezTo>
                  <a:cubicBezTo>
                    <a:pt x="97" y="158"/>
                    <a:pt x="97" y="152"/>
                    <a:pt x="97" y="146"/>
                  </a:cubicBezTo>
                  <a:cubicBezTo>
                    <a:pt x="97" y="142"/>
                    <a:pt x="97" y="137"/>
                    <a:pt x="97" y="133"/>
                  </a:cubicBezTo>
                  <a:cubicBezTo>
                    <a:pt x="97" y="131"/>
                    <a:pt x="96" y="131"/>
                    <a:pt x="95" y="131"/>
                  </a:cubicBezTo>
                  <a:cubicBezTo>
                    <a:pt x="95" y="131"/>
                    <a:pt x="94" y="131"/>
                    <a:pt x="94" y="131"/>
                  </a:cubicBezTo>
                  <a:cubicBezTo>
                    <a:pt x="88" y="132"/>
                    <a:pt x="83" y="132"/>
                    <a:pt x="77" y="133"/>
                  </a:cubicBezTo>
                  <a:cubicBezTo>
                    <a:pt x="80" y="122"/>
                    <a:pt x="82" y="112"/>
                    <a:pt x="82" y="102"/>
                  </a:cubicBezTo>
                  <a:cubicBezTo>
                    <a:pt x="82" y="72"/>
                    <a:pt x="70" y="49"/>
                    <a:pt x="57" y="32"/>
                  </a:cubicBezTo>
                  <a:cubicBezTo>
                    <a:pt x="44" y="15"/>
                    <a:pt x="30" y="4"/>
                    <a:pt x="25" y="0"/>
                  </a:cubicBezTo>
                  <a:cubicBezTo>
                    <a:pt x="24" y="0"/>
                    <a:pt x="24" y="0"/>
                    <a:pt x="23" y="0"/>
                  </a:cubicBezTo>
                  <a:cubicBezTo>
                    <a:pt x="20" y="2"/>
                    <a:pt x="16" y="4"/>
                    <a:pt x="12" y="6"/>
                  </a:cubicBezTo>
                  <a:close/>
                  <a:moveTo>
                    <a:pt x="4" y="25"/>
                  </a:moveTo>
                  <a:cubicBezTo>
                    <a:pt x="4" y="24"/>
                    <a:pt x="4" y="23"/>
                    <a:pt x="4" y="22"/>
                  </a:cubicBezTo>
                  <a:cubicBezTo>
                    <a:pt x="4" y="20"/>
                    <a:pt x="4" y="18"/>
                    <a:pt x="4" y="16"/>
                  </a:cubicBezTo>
                  <a:cubicBezTo>
                    <a:pt x="6" y="18"/>
                    <a:pt x="8" y="21"/>
                    <a:pt x="11" y="23"/>
                  </a:cubicBezTo>
                  <a:cubicBezTo>
                    <a:pt x="9" y="25"/>
                    <a:pt x="8" y="26"/>
                    <a:pt x="7" y="28"/>
                  </a:cubicBezTo>
                  <a:cubicBezTo>
                    <a:pt x="6" y="27"/>
                    <a:pt x="5" y="26"/>
                    <a:pt x="4" y="25"/>
                  </a:cubicBezTo>
                  <a:close/>
                  <a:moveTo>
                    <a:pt x="13" y="36"/>
                  </a:moveTo>
                  <a:cubicBezTo>
                    <a:pt x="15" y="34"/>
                    <a:pt x="16" y="32"/>
                    <a:pt x="16" y="30"/>
                  </a:cubicBezTo>
                  <a:cubicBezTo>
                    <a:pt x="17" y="31"/>
                    <a:pt x="18" y="32"/>
                    <a:pt x="19" y="33"/>
                  </a:cubicBezTo>
                  <a:cubicBezTo>
                    <a:pt x="18" y="35"/>
                    <a:pt x="16" y="37"/>
                    <a:pt x="15" y="38"/>
                  </a:cubicBezTo>
                  <a:cubicBezTo>
                    <a:pt x="14" y="37"/>
                    <a:pt x="14" y="37"/>
                    <a:pt x="13" y="36"/>
                  </a:cubicBezTo>
                  <a:close/>
                  <a:moveTo>
                    <a:pt x="14" y="29"/>
                  </a:moveTo>
                  <a:cubicBezTo>
                    <a:pt x="13" y="30"/>
                    <a:pt x="12" y="32"/>
                    <a:pt x="11" y="33"/>
                  </a:cubicBezTo>
                  <a:cubicBezTo>
                    <a:pt x="11" y="32"/>
                    <a:pt x="10" y="31"/>
                    <a:pt x="9" y="30"/>
                  </a:cubicBezTo>
                  <a:cubicBezTo>
                    <a:pt x="10" y="29"/>
                    <a:pt x="11" y="27"/>
                    <a:pt x="13" y="25"/>
                  </a:cubicBezTo>
                  <a:cubicBezTo>
                    <a:pt x="13" y="26"/>
                    <a:pt x="14" y="27"/>
                    <a:pt x="14" y="28"/>
                  </a:cubicBezTo>
                  <a:cubicBezTo>
                    <a:pt x="14" y="28"/>
                    <a:pt x="14" y="28"/>
                    <a:pt x="14" y="29"/>
                  </a:cubicBezTo>
                  <a:close/>
                  <a:moveTo>
                    <a:pt x="17" y="41"/>
                  </a:moveTo>
                  <a:cubicBezTo>
                    <a:pt x="18" y="39"/>
                    <a:pt x="19" y="38"/>
                    <a:pt x="20" y="36"/>
                  </a:cubicBezTo>
                  <a:cubicBezTo>
                    <a:pt x="22" y="38"/>
                    <a:pt x="23" y="39"/>
                    <a:pt x="24" y="41"/>
                  </a:cubicBezTo>
                  <a:cubicBezTo>
                    <a:pt x="23" y="43"/>
                    <a:pt x="21" y="45"/>
                    <a:pt x="20" y="46"/>
                  </a:cubicBezTo>
                  <a:cubicBezTo>
                    <a:pt x="19" y="44"/>
                    <a:pt x="18" y="43"/>
                    <a:pt x="17" y="41"/>
                  </a:cubicBezTo>
                  <a:close/>
                  <a:moveTo>
                    <a:pt x="36" y="125"/>
                  </a:moveTo>
                  <a:cubicBezTo>
                    <a:pt x="34" y="126"/>
                    <a:pt x="33" y="128"/>
                    <a:pt x="32" y="129"/>
                  </a:cubicBezTo>
                  <a:cubicBezTo>
                    <a:pt x="32" y="127"/>
                    <a:pt x="32" y="126"/>
                    <a:pt x="33" y="124"/>
                  </a:cubicBezTo>
                  <a:cubicBezTo>
                    <a:pt x="33" y="124"/>
                    <a:pt x="33" y="124"/>
                    <a:pt x="33" y="124"/>
                  </a:cubicBezTo>
                  <a:cubicBezTo>
                    <a:pt x="35" y="122"/>
                    <a:pt x="36" y="120"/>
                    <a:pt x="37" y="118"/>
                  </a:cubicBezTo>
                  <a:cubicBezTo>
                    <a:pt x="37" y="120"/>
                    <a:pt x="36" y="123"/>
                    <a:pt x="36" y="125"/>
                  </a:cubicBezTo>
                  <a:close/>
                  <a:moveTo>
                    <a:pt x="38" y="81"/>
                  </a:moveTo>
                  <a:cubicBezTo>
                    <a:pt x="37" y="81"/>
                    <a:pt x="37" y="82"/>
                    <a:pt x="37" y="82"/>
                  </a:cubicBezTo>
                  <a:cubicBezTo>
                    <a:pt x="36" y="83"/>
                    <a:pt x="35" y="85"/>
                    <a:pt x="34" y="86"/>
                  </a:cubicBezTo>
                  <a:cubicBezTo>
                    <a:pt x="33" y="85"/>
                    <a:pt x="33" y="83"/>
                    <a:pt x="33" y="81"/>
                  </a:cubicBezTo>
                  <a:cubicBezTo>
                    <a:pt x="34" y="79"/>
                    <a:pt x="35" y="78"/>
                    <a:pt x="37" y="76"/>
                  </a:cubicBezTo>
                  <a:cubicBezTo>
                    <a:pt x="37" y="78"/>
                    <a:pt x="37" y="79"/>
                    <a:pt x="38" y="81"/>
                  </a:cubicBezTo>
                  <a:close/>
                  <a:moveTo>
                    <a:pt x="39" y="101"/>
                  </a:moveTo>
                  <a:cubicBezTo>
                    <a:pt x="39" y="104"/>
                    <a:pt x="38" y="108"/>
                    <a:pt x="38" y="111"/>
                  </a:cubicBezTo>
                  <a:cubicBezTo>
                    <a:pt x="37" y="113"/>
                    <a:pt x="35" y="116"/>
                    <a:pt x="34" y="118"/>
                  </a:cubicBezTo>
                  <a:cubicBezTo>
                    <a:pt x="34" y="114"/>
                    <a:pt x="34" y="111"/>
                    <a:pt x="35" y="107"/>
                  </a:cubicBezTo>
                  <a:cubicBezTo>
                    <a:pt x="36" y="105"/>
                    <a:pt x="37" y="103"/>
                    <a:pt x="39" y="101"/>
                  </a:cubicBezTo>
                  <a:close/>
                  <a:moveTo>
                    <a:pt x="39" y="96"/>
                  </a:moveTo>
                  <a:cubicBezTo>
                    <a:pt x="37" y="98"/>
                    <a:pt x="36" y="100"/>
                    <a:pt x="35" y="102"/>
                  </a:cubicBezTo>
                  <a:cubicBezTo>
                    <a:pt x="35" y="98"/>
                    <a:pt x="34" y="94"/>
                    <a:pt x="34" y="91"/>
                  </a:cubicBezTo>
                  <a:cubicBezTo>
                    <a:pt x="35" y="89"/>
                    <a:pt x="37" y="87"/>
                    <a:pt x="38" y="85"/>
                  </a:cubicBezTo>
                  <a:cubicBezTo>
                    <a:pt x="38" y="89"/>
                    <a:pt x="39" y="92"/>
                    <a:pt x="39" y="96"/>
                  </a:cubicBezTo>
                  <a:close/>
                  <a:moveTo>
                    <a:pt x="32" y="77"/>
                  </a:moveTo>
                  <a:cubicBezTo>
                    <a:pt x="31" y="74"/>
                    <a:pt x="31" y="72"/>
                    <a:pt x="30" y="69"/>
                  </a:cubicBezTo>
                  <a:cubicBezTo>
                    <a:pt x="30" y="69"/>
                    <a:pt x="30" y="69"/>
                    <a:pt x="30" y="69"/>
                  </a:cubicBezTo>
                  <a:cubicBezTo>
                    <a:pt x="31" y="67"/>
                    <a:pt x="32" y="65"/>
                    <a:pt x="34" y="64"/>
                  </a:cubicBezTo>
                  <a:cubicBezTo>
                    <a:pt x="34" y="67"/>
                    <a:pt x="35" y="69"/>
                    <a:pt x="36" y="72"/>
                  </a:cubicBezTo>
                  <a:cubicBezTo>
                    <a:pt x="35" y="74"/>
                    <a:pt x="33" y="75"/>
                    <a:pt x="32" y="77"/>
                  </a:cubicBezTo>
                  <a:close/>
                  <a:moveTo>
                    <a:pt x="32" y="61"/>
                  </a:moveTo>
                  <a:cubicBezTo>
                    <a:pt x="31" y="62"/>
                    <a:pt x="30" y="64"/>
                    <a:pt x="29" y="65"/>
                  </a:cubicBezTo>
                  <a:cubicBezTo>
                    <a:pt x="28" y="63"/>
                    <a:pt x="27" y="61"/>
                    <a:pt x="26" y="59"/>
                  </a:cubicBezTo>
                  <a:cubicBezTo>
                    <a:pt x="26" y="59"/>
                    <a:pt x="27" y="58"/>
                    <a:pt x="27" y="58"/>
                  </a:cubicBezTo>
                  <a:cubicBezTo>
                    <a:pt x="28" y="57"/>
                    <a:pt x="29" y="55"/>
                    <a:pt x="30" y="54"/>
                  </a:cubicBezTo>
                  <a:cubicBezTo>
                    <a:pt x="31" y="56"/>
                    <a:pt x="32" y="58"/>
                    <a:pt x="32" y="61"/>
                  </a:cubicBezTo>
                  <a:close/>
                  <a:moveTo>
                    <a:pt x="25" y="55"/>
                  </a:moveTo>
                  <a:cubicBezTo>
                    <a:pt x="24" y="53"/>
                    <a:pt x="23" y="51"/>
                    <a:pt x="22" y="49"/>
                  </a:cubicBezTo>
                  <a:cubicBezTo>
                    <a:pt x="23" y="47"/>
                    <a:pt x="24" y="46"/>
                    <a:pt x="25" y="44"/>
                  </a:cubicBezTo>
                  <a:cubicBezTo>
                    <a:pt x="26" y="46"/>
                    <a:pt x="28" y="48"/>
                    <a:pt x="29" y="51"/>
                  </a:cubicBezTo>
                  <a:cubicBezTo>
                    <a:pt x="27" y="52"/>
                    <a:pt x="26" y="54"/>
                    <a:pt x="25" y="55"/>
                  </a:cubicBezTo>
                  <a:close/>
                  <a:moveTo>
                    <a:pt x="9" y="171"/>
                  </a:moveTo>
                  <a:cubicBezTo>
                    <a:pt x="9" y="169"/>
                    <a:pt x="9" y="167"/>
                    <a:pt x="8" y="166"/>
                  </a:cubicBezTo>
                  <a:cubicBezTo>
                    <a:pt x="9" y="164"/>
                    <a:pt x="10" y="163"/>
                    <a:pt x="11" y="161"/>
                  </a:cubicBezTo>
                  <a:cubicBezTo>
                    <a:pt x="11" y="163"/>
                    <a:pt x="11" y="166"/>
                    <a:pt x="11" y="168"/>
                  </a:cubicBezTo>
                  <a:cubicBezTo>
                    <a:pt x="11" y="168"/>
                    <a:pt x="10" y="168"/>
                    <a:pt x="10" y="169"/>
                  </a:cubicBezTo>
                  <a:cubicBezTo>
                    <a:pt x="10" y="170"/>
                    <a:pt x="10" y="170"/>
                    <a:pt x="9" y="171"/>
                  </a:cubicBezTo>
                  <a:close/>
                  <a:moveTo>
                    <a:pt x="6" y="154"/>
                  </a:moveTo>
                  <a:cubicBezTo>
                    <a:pt x="7" y="152"/>
                    <a:pt x="8" y="151"/>
                    <a:pt x="9" y="149"/>
                  </a:cubicBezTo>
                  <a:cubicBezTo>
                    <a:pt x="9" y="152"/>
                    <a:pt x="10" y="154"/>
                    <a:pt x="10" y="157"/>
                  </a:cubicBezTo>
                  <a:cubicBezTo>
                    <a:pt x="9" y="157"/>
                    <a:pt x="9" y="157"/>
                    <a:pt x="9" y="158"/>
                  </a:cubicBezTo>
                  <a:cubicBezTo>
                    <a:pt x="8" y="159"/>
                    <a:pt x="8" y="160"/>
                    <a:pt x="8" y="160"/>
                  </a:cubicBezTo>
                  <a:cubicBezTo>
                    <a:pt x="7" y="158"/>
                    <a:pt x="7" y="156"/>
                    <a:pt x="6" y="154"/>
                  </a:cubicBezTo>
                  <a:close/>
                  <a:moveTo>
                    <a:pt x="5" y="149"/>
                  </a:moveTo>
                  <a:cubicBezTo>
                    <a:pt x="5" y="145"/>
                    <a:pt x="6" y="142"/>
                    <a:pt x="6" y="138"/>
                  </a:cubicBezTo>
                  <a:cubicBezTo>
                    <a:pt x="6" y="140"/>
                    <a:pt x="7" y="142"/>
                    <a:pt x="8" y="145"/>
                  </a:cubicBezTo>
                  <a:cubicBezTo>
                    <a:pt x="7" y="146"/>
                    <a:pt x="6" y="147"/>
                    <a:pt x="5" y="149"/>
                  </a:cubicBezTo>
                  <a:close/>
                  <a:moveTo>
                    <a:pt x="11" y="183"/>
                  </a:moveTo>
                  <a:cubicBezTo>
                    <a:pt x="11" y="181"/>
                    <a:pt x="10" y="178"/>
                    <a:pt x="10" y="176"/>
                  </a:cubicBezTo>
                  <a:cubicBezTo>
                    <a:pt x="11" y="175"/>
                    <a:pt x="11" y="174"/>
                    <a:pt x="12" y="172"/>
                  </a:cubicBezTo>
                  <a:cubicBezTo>
                    <a:pt x="12" y="174"/>
                    <a:pt x="12" y="175"/>
                    <a:pt x="12" y="176"/>
                  </a:cubicBezTo>
                  <a:cubicBezTo>
                    <a:pt x="13" y="180"/>
                    <a:pt x="13" y="184"/>
                    <a:pt x="13" y="187"/>
                  </a:cubicBezTo>
                  <a:cubicBezTo>
                    <a:pt x="14" y="188"/>
                    <a:pt x="14" y="189"/>
                    <a:pt x="14" y="190"/>
                  </a:cubicBezTo>
                  <a:cubicBezTo>
                    <a:pt x="13" y="190"/>
                    <a:pt x="13" y="191"/>
                    <a:pt x="13" y="191"/>
                  </a:cubicBezTo>
                  <a:cubicBezTo>
                    <a:pt x="13" y="192"/>
                    <a:pt x="13" y="194"/>
                    <a:pt x="13" y="195"/>
                  </a:cubicBezTo>
                  <a:cubicBezTo>
                    <a:pt x="12" y="191"/>
                    <a:pt x="12" y="187"/>
                    <a:pt x="11" y="183"/>
                  </a:cubicBezTo>
                  <a:close/>
                  <a:moveTo>
                    <a:pt x="22" y="219"/>
                  </a:moveTo>
                  <a:cubicBezTo>
                    <a:pt x="22" y="219"/>
                    <a:pt x="22" y="219"/>
                    <a:pt x="22" y="219"/>
                  </a:cubicBezTo>
                  <a:cubicBezTo>
                    <a:pt x="21" y="220"/>
                    <a:pt x="19" y="220"/>
                    <a:pt x="18" y="221"/>
                  </a:cubicBezTo>
                  <a:cubicBezTo>
                    <a:pt x="18" y="221"/>
                    <a:pt x="18" y="221"/>
                    <a:pt x="18" y="221"/>
                  </a:cubicBezTo>
                  <a:cubicBezTo>
                    <a:pt x="18" y="220"/>
                    <a:pt x="18" y="220"/>
                    <a:pt x="18" y="219"/>
                  </a:cubicBezTo>
                  <a:cubicBezTo>
                    <a:pt x="18" y="212"/>
                    <a:pt x="17" y="202"/>
                    <a:pt x="17" y="195"/>
                  </a:cubicBezTo>
                  <a:cubicBezTo>
                    <a:pt x="17" y="194"/>
                    <a:pt x="17" y="194"/>
                    <a:pt x="17" y="193"/>
                  </a:cubicBezTo>
                  <a:cubicBezTo>
                    <a:pt x="17" y="193"/>
                    <a:pt x="17" y="193"/>
                    <a:pt x="17" y="193"/>
                  </a:cubicBezTo>
                  <a:cubicBezTo>
                    <a:pt x="22" y="191"/>
                    <a:pt x="27" y="190"/>
                    <a:pt x="31" y="188"/>
                  </a:cubicBezTo>
                  <a:cubicBezTo>
                    <a:pt x="30" y="193"/>
                    <a:pt x="28" y="200"/>
                    <a:pt x="26" y="207"/>
                  </a:cubicBezTo>
                  <a:cubicBezTo>
                    <a:pt x="25" y="210"/>
                    <a:pt x="24" y="214"/>
                    <a:pt x="23" y="216"/>
                  </a:cubicBezTo>
                  <a:cubicBezTo>
                    <a:pt x="23" y="217"/>
                    <a:pt x="23" y="218"/>
                    <a:pt x="22" y="219"/>
                  </a:cubicBezTo>
                  <a:close/>
                  <a:moveTo>
                    <a:pt x="33" y="214"/>
                  </a:moveTo>
                  <a:cubicBezTo>
                    <a:pt x="30" y="215"/>
                    <a:pt x="28" y="216"/>
                    <a:pt x="26" y="217"/>
                  </a:cubicBezTo>
                  <a:cubicBezTo>
                    <a:pt x="27" y="215"/>
                    <a:pt x="28" y="210"/>
                    <a:pt x="29" y="205"/>
                  </a:cubicBezTo>
                  <a:cubicBezTo>
                    <a:pt x="31" y="199"/>
                    <a:pt x="34" y="191"/>
                    <a:pt x="35" y="186"/>
                  </a:cubicBezTo>
                  <a:cubicBezTo>
                    <a:pt x="38" y="185"/>
                    <a:pt x="41" y="184"/>
                    <a:pt x="43" y="182"/>
                  </a:cubicBezTo>
                  <a:cubicBezTo>
                    <a:pt x="41" y="192"/>
                    <a:pt x="38" y="202"/>
                    <a:pt x="35" y="212"/>
                  </a:cubicBezTo>
                  <a:cubicBezTo>
                    <a:pt x="34" y="213"/>
                    <a:pt x="33" y="213"/>
                    <a:pt x="33" y="214"/>
                  </a:cubicBezTo>
                  <a:close/>
                  <a:moveTo>
                    <a:pt x="46" y="204"/>
                  </a:moveTo>
                  <a:cubicBezTo>
                    <a:pt x="46" y="204"/>
                    <a:pt x="45" y="205"/>
                    <a:pt x="45" y="205"/>
                  </a:cubicBezTo>
                  <a:cubicBezTo>
                    <a:pt x="43" y="207"/>
                    <a:pt x="41" y="208"/>
                    <a:pt x="39" y="210"/>
                  </a:cubicBezTo>
                  <a:cubicBezTo>
                    <a:pt x="42" y="200"/>
                    <a:pt x="44" y="190"/>
                    <a:pt x="47" y="181"/>
                  </a:cubicBezTo>
                  <a:cubicBezTo>
                    <a:pt x="49" y="180"/>
                    <a:pt x="50" y="179"/>
                    <a:pt x="52" y="178"/>
                  </a:cubicBezTo>
                  <a:cubicBezTo>
                    <a:pt x="50" y="187"/>
                    <a:pt x="48" y="195"/>
                    <a:pt x="46" y="204"/>
                  </a:cubicBezTo>
                  <a:close/>
                  <a:moveTo>
                    <a:pt x="54" y="176"/>
                  </a:moveTo>
                  <a:cubicBezTo>
                    <a:pt x="57" y="175"/>
                    <a:pt x="59" y="173"/>
                    <a:pt x="62" y="172"/>
                  </a:cubicBezTo>
                  <a:cubicBezTo>
                    <a:pt x="60" y="179"/>
                    <a:pt x="59" y="186"/>
                    <a:pt x="57" y="194"/>
                  </a:cubicBezTo>
                  <a:cubicBezTo>
                    <a:pt x="57" y="195"/>
                    <a:pt x="58" y="195"/>
                    <a:pt x="58" y="196"/>
                  </a:cubicBezTo>
                  <a:cubicBezTo>
                    <a:pt x="55" y="198"/>
                    <a:pt x="53" y="200"/>
                    <a:pt x="50" y="202"/>
                  </a:cubicBezTo>
                  <a:cubicBezTo>
                    <a:pt x="51" y="194"/>
                    <a:pt x="53" y="186"/>
                    <a:pt x="55" y="178"/>
                  </a:cubicBezTo>
                  <a:cubicBezTo>
                    <a:pt x="55" y="177"/>
                    <a:pt x="55" y="177"/>
                    <a:pt x="54" y="176"/>
                  </a:cubicBezTo>
                  <a:close/>
                  <a:moveTo>
                    <a:pt x="78" y="179"/>
                  </a:moveTo>
                  <a:cubicBezTo>
                    <a:pt x="78" y="179"/>
                    <a:pt x="78" y="179"/>
                    <a:pt x="78" y="179"/>
                  </a:cubicBezTo>
                  <a:cubicBezTo>
                    <a:pt x="76" y="181"/>
                    <a:pt x="74" y="183"/>
                    <a:pt x="72" y="184"/>
                  </a:cubicBezTo>
                  <a:cubicBezTo>
                    <a:pt x="73" y="177"/>
                    <a:pt x="75" y="169"/>
                    <a:pt x="76" y="161"/>
                  </a:cubicBezTo>
                  <a:cubicBezTo>
                    <a:pt x="76" y="161"/>
                    <a:pt x="76" y="161"/>
                    <a:pt x="76" y="161"/>
                  </a:cubicBezTo>
                  <a:cubicBezTo>
                    <a:pt x="78" y="159"/>
                    <a:pt x="80" y="157"/>
                    <a:pt x="82" y="155"/>
                  </a:cubicBezTo>
                  <a:cubicBezTo>
                    <a:pt x="81" y="163"/>
                    <a:pt x="79" y="171"/>
                    <a:pt x="78" y="179"/>
                  </a:cubicBezTo>
                  <a:close/>
                  <a:moveTo>
                    <a:pt x="69" y="187"/>
                  </a:moveTo>
                  <a:cubicBezTo>
                    <a:pt x="66" y="189"/>
                    <a:pt x="63" y="192"/>
                    <a:pt x="61" y="194"/>
                  </a:cubicBezTo>
                  <a:cubicBezTo>
                    <a:pt x="62" y="186"/>
                    <a:pt x="64" y="178"/>
                    <a:pt x="65" y="171"/>
                  </a:cubicBezTo>
                  <a:cubicBezTo>
                    <a:pt x="65" y="170"/>
                    <a:pt x="65" y="170"/>
                    <a:pt x="65" y="170"/>
                  </a:cubicBezTo>
                  <a:cubicBezTo>
                    <a:pt x="68" y="168"/>
                    <a:pt x="70" y="166"/>
                    <a:pt x="73" y="164"/>
                  </a:cubicBezTo>
                  <a:cubicBezTo>
                    <a:pt x="71" y="171"/>
                    <a:pt x="70" y="179"/>
                    <a:pt x="69" y="186"/>
                  </a:cubicBezTo>
                  <a:cubicBezTo>
                    <a:pt x="69" y="186"/>
                    <a:pt x="69" y="187"/>
                    <a:pt x="69" y="187"/>
                  </a:cubicBezTo>
                  <a:close/>
                  <a:moveTo>
                    <a:pt x="81" y="176"/>
                  </a:moveTo>
                  <a:cubicBezTo>
                    <a:pt x="83" y="167"/>
                    <a:pt x="84" y="159"/>
                    <a:pt x="86" y="150"/>
                  </a:cubicBezTo>
                  <a:cubicBezTo>
                    <a:pt x="87" y="148"/>
                    <a:pt x="89" y="146"/>
                    <a:pt x="91" y="144"/>
                  </a:cubicBezTo>
                  <a:cubicBezTo>
                    <a:pt x="90" y="144"/>
                    <a:pt x="90" y="145"/>
                    <a:pt x="90" y="146"/>
                  </a:cubicBezTo>
                  <a:cubicBezTo>
                    <a:pt x="88" y="154"/>
                    <a:pt x="87" y="162"/>
                    <a:pt x="85" y="170"/>
                  </a:cubicBezTo>
                  <a:cubicBezTo>
                    <a:pt x="85" y="171"/>
                    <a:pt x="85" y="171"/>
                    <a:pt x="85" y="171"/>
                  </a:cubicBezTo>
                  <a:cubicBezTo>
                    <a:pt x="84" y="173"/>
                    <a:pt x="83" y="174"/>
                    <a:pt x="81" y="176"/>
                  </a:cubicBezTo>
                  <a:close/>
                  <a:moveTo>
                    <a:pt x="93" y="145"/>
                  </a:moveTo>
                  <a:cubicBezTo>
                    <a:pt x="93" y="145"/>
                    <a:pt x="93" y="146"/>
                    <a:pt x="93" y="146"/>
                  </a:cubicBezTo>
                  <a:cubicBezTo>
                    <a:pt x="93" y="152"/>
                    <a:pt x="93" y="157"/>
                    <a:pt x="93" y="163"/>
                  </a:cubicBezTo>
                  <a:cubicBezTo>
                    <a:pt x="92" y="164"/>
                    <a:pt x="90" y="166"/>
                    <a:pt x="89" y="168"/>
                  </a:cubicBezTo>
                  <a:cubicBezTo>
                    <a:pt x="90" y="161"/>
                    <a:pt x="92" y="154"/>
                    <a:pt x="93" y="147"/>
                  </a:cubicBezTo>
                  <a:cubicBezTo>
                    <a:pt x="93" y="146"/>
                    <a:pt x="93" y="145"/>
                    <a:pt x="93" y="145"/>
                  </a:cubicBezTo>
                  <a:close/>
                  <a:moveTo>
                    <a:pt x="54" y="34"/>
                  </a:moveTo>
                  <a:cubicBezTo>
                    <a:pt x="66" y="51"/>
                    <a:pt x="78" y="74"/>
                    <a:pt x="78" y="102"/>
                  </a:cubicBezTo>
                  <a:cubicBezTo>
                    <a:pt x="78" y="112"/>
                    <a:pt x="76" y="123"/>
                    <a:pt x="73" y="134"/>
                  </a:cubicBezTo>
                  <a:cubicBezTo>
                    <a:pt x="73" y="135"/>
                    <a:pt x="73" y="136"/>
                    <a:pt x="73" y="136"/>
                  </a:cubicBezTo>
                  <a:cubicBezTo>
                    <a:pt x="74" y="137"/>
                    <a:pt x="74" y="137"/>
                    <a:pt x="75" y="137"/>
                  </a:cubicBezTo>
                  <a:cubicBezTo>
                    <a:pt x="80" y="136"/>
                    <a:pt x="86" y="136"/>
                    <a:pt x="91" y="136"/>
                  </a:cubicBezTo>
                  <a:cubicBezTo>
                    <a:pt x="78" y="158"/>
                    <a:pt x="55" y="176"/>
                    <a:pt x="18" y="189"/>
                  </a:cubicBezTo>
                  <a:cubicBezTo>
                    <a:pt x="18" y="188"/>
                    <a:pt x="18" y="187"/>
                    <a:pt x="17" y="187"/>
                  </a:cubicBezTo>
                  <a:cubicBezTo>
                    <a:pt x="17" y="181"/>
                    <a:pt x="16" y="170"/>
                    <a:pt x="14" y="159"/>
                  </a:cubicBezTo>
                  <a:cubicBezTo>
                    <a:pt x="13" y="153"/>
                    <a:pt x="12" y="147"/>
                    <a:pt x="11" y="142"/>
                  </a:cubicBezTo>
                  <a:cubicBezTo>
                    <a:pt x="10" y="138"/>
                    <a:pt x="9" y="135"/>
                    <a:pt x="8" y="132"/>
                  </a:cubicBezTo>
                  <a:cubicBezTo>
                    <a:pt x="13" y="132"/>
                    <a:pt x="21" y="133"/>
                    <a:pt x="28" y="133"/>
                  </a:cubicBezTo>
                  <a:cubicBezTo>
                    <a:pt x="28" y="133"/>
                    <a:pt x="28" y="134"/>
                    <a:pt x="29" y="134"/>
                  </a:cubicBezTo>
                  <a:cubicBezTo>
                    <a:pt x="29" y="134"/>
                    <a:pt x="30" y="134"/>
                    <a:pt x="31" y="133"/>
                  </a:cubicBezTo>
                  <a:cubicBezTo>
                    <a:pt x="31" y="133"/>
                    <a:pt x="32" y="133"/>
                    <a:pt x="32" y="133"/>
                  </a:cubicBezTo>
                  <a:cubicBezTo>
                    <a:pt x="34" y="133"/>
                    <a:pt x="35" y="133"/>
                    <a:pt x="37" y="133"/>
                  </a:cubicBezTo>
                  <a:cubicBezTo>
                    <a:pt x="38" y="133"/>
                    <a:pt x="38" y="133"/>
                    <a:pt x="39" y="132"/>
                  </a:cubicBezTo>
                  <a:cubicBezTo>
                    <a:pt x="41" y="120"/>
                    <a:pt x="43" y="108"/>
                    <a:pt x="43" y="98"/>
                  </a:cubicBezTo>
                  <a:cubicBezTo>
                    <a:pt x="43" y="53"/>
                    <a:pt x="20" y="26"/>
                    <a:pt x="7" y="13"/>
                  </a:cubicBezTo>
                  <a:cubicBezTo>
                    <a:pt x="7" y="13"/>
                    <a:pt x="8" y="13"/>
                    <a:pt x="8" y="13"/>
                  </a:cubicBezTo>
                  <a:cubicBezTo>
                    <a:pt x="14" y="11"/>
                    <a:pt x="20" y="7"/>
                    <a:pt x="24" y="4"/>
                  </a:cubicBezTo>
                  <a:cubicBezTo>
                    <a:pt x="30" y="8"/>
                    <a:pt x="42" y="19"/>
                    <a:pt x="54" y="3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2" name="Freeform 16"/>
            <p:cNvSpPr>
              <a:spLocks noEditPoints="1"/>
            </p:cNvSpPr>
            <p:nvPr/>
          </p:nvSpPr>
          <p:spPr bwMode="auto">
            <a:xfrm>
              <a:off x="3937001" y="1593850"/>
              <a:ext cx="439738" cy="1030288"/>
            </a:xfrm>
            <a:custGeom>
              <a:avLst/>
              <a:gdLst/>
              <a:ahLst/>
              <a:cxnLst>
                <a:cxn ang="0">
                  <a:pos x="33" y="264"/>
                </a:cxn>
                <a:cxn ang="0">
                  <a:pos x="44" y="274"/>
                </a:cxn>
                <a:cxn ang="0">
                  <a:pos x="63" y="260"/>
                </a:cxn>
                <a:cxn ang="0">
                  <a:pos x="82" y="99"/>
                </a:cxn>
                <a:cxn ang="0">
                  <a:pos x="115" y="106"/>
                </a:cxn>
                <a:cxn ang="0">
                  <a:pos x="116" y="106"/>
                </a:cxn>
                <a:cxn ang="0">
                  <a:pos x="116" y="105"/>
                </a:cxn>
                <a:cxn ang="0">
                  <a:pos x="117" y="104"/>
                </a:cxn>
                <a:cxn ang="0">
                  <a:pos x="115" y="28"/>
                </a:cxn>
                <a:cxn ang="0">
                  <a:pos x="109" y="2"/>
                </a:cxn>
                <a:cxn ang="0">
                  <a:pos x="13" y="52"/>
                </a:cxn>
                <a:cxn ang="0">
                  <a:pos x="15" y="72"/>
                </a:cxn>
                <a:cxn ang="0">
                  <a:pos x="0" y="162"/>
                </a:cxn>
                <a:cxn ang="0">
                  <a:pos x="30" y="78"/>
                </a:cxn>
                <a:cxn ang="0">
                  <a:pos x="40" y="65"/>
                </a:cxn>
                <a:cxn ang="0">
                  <a:pos x="105" y="5"/>
                </a:cxn>
                <a:cxn ang="0">
                  <a:pos x="90" y="78"/>
                </a:cxn>
                <a:cxn ang="0">
                  <a:pos x="75" y="76"/>
                </a:cxn>
                <a:cxn ang="0">
                  <a:pos x="51" y="251"/>
                </a:cxn>
                <a:cxn ang="0">
                  <a:pos x="38" y="260"/>
                </a:cxn>
                <a:cxn ang="0">
                  <a:pos x="4" y="162"/>
                </a:cxn>
                <a:cxn ang="0">
                  <a:pos x="28" y="63"/>
                </a:cxn>
                <a:cxn ang="0">
                  <a:pos x="109" y="87"/>
                </a:cxn>
                <a:cxn ang="0">
                  <a:pos x="109" y="87"/>
                </a:cxn>
                <a:cxn ang="0">
                  <a:pos x="91" y="96"/>
                </a:cxn>
                <a:cxn ang="0">
                  <a:pos x="94" y="96"/>
                </a:cxn>
                <a:cxn ang="0">
                  <a:pos x="63" y="104"/>
                </a:cxn>
                <a:cxn ang="0">
                  <a:pos x="60" y="118"/>
                </a:cxn>
                <a:cxn ang="0">
                  <a:pos x="56" y="104"/>
                </a:cxn>
                <a:cxn ang="0">
                  <a:pos x="46" y="123"/>
                </a:cxn>
                <a:cxn ang="0">
                  <a:pos x="65" y="104"/>
                </a:cxn>
                <a:cxn ang="0">
                  <a:pos x="74" y="82"/>
                </a:cxn>
                <a:cxn ang="0">
                  <a:pos x="63" y="114"/>
                </a:cxn>
                <a:cxn ang="0">
                  <a:pos x="78" y="96"/>
                </a:cxn>
                <a:cxn ang="0">
                  <a:pos x="81" y="93"/>
                </a:cxn>
                <a:cxn ang="0">
                  <a:pos x="84" y="81"/>
                </a:cxn>
                <a:cxn ang="0">
                  <a:pos x="41" y="173"/>
                </a:cxn>
                <a:cxn ang="0">
                  <a:pos x="41" y="186"/>
                </a:cxn>
                <a:cxn ang="0">
                  <a:pos x="40" y="172"/>
                </a:cxn>
                <a:cxn ang="0">
                  <a:pos x="56" y="251"/>
                </a:cxn>
                <a:cxn ang="0">
                  <a:pos x="54" y="249"/>
                </a:cxn>
                <a:cxn ang="0">
                  <a:pos x="49" y="232"/>
                </a:cxn>
                <a:cxn ang="0">
                  <a:pos x="56" y="262"/>
                </a:cxn>
                <a:cxn ang="0">
                  <a:pos x="49" y="264"/>
                </a:cxn>
                <a:cxn ang="0">
                  <a:pos x="44" y="270"/>
                </a:cxn>
                <a:cxn ang="0">
                  <a:pos x="49" y="264"/>
                </a:cxn>
                <a:cxn ang="0">
                  <a:pos x="41" y="263"/>
                </a:cxn>
                <a:cxn ang="0">
                  <a:pos x="41" y="267"/>
                </a:cxn>
                <a:cxn ang="0">
                  <a:pos x="51" y="264"/>
                </a:cxn>
                <a:cxn ang="0">
                  <a:pos x="53" y="255"/>
                </a:cxn>
                <a:cxn ang="0">
                  <a:pos x="55" y="263"/>
                </a:cxn>
                <a:cxn ang="0">
                  <a:pos x="35" y="192"/>
                </a:cxn>
                <a:cxn ang="0">
                  <a:pos x="41" y="196"/>
                </a:cxn>
                <a:cxn ang="0">
                  <a:pos x="42" y="165"/>
                </a:cxn>
                <a:cxn ang="0">
                  <a:pos x="46" y="148"/>
                </a:cxn>
                <a:cxn ang="0">
                  <a:pos x="86" y="82"/>
                </a:cxn>
                <a:cxn ang="0">
                  <a:pos x="86" y="95"/>
                </a:cxn>
                <a:cxn ang="0">
                  <a:pos x="101" y="85"/>
                </a:cxn>
                <a:cxn ang="0">
                  <a:pos x="96" y="98"/>
                </a:cxn>
                <a:cxn ang="0">
                  <a:pos x="109" y="27"/>
                </a:cxn>
                <a:cxn ang="0">
                  <a:pos x="15" y="57"/>
                </a:cxn>
                <a:cxn ang="0">
                  <a:pos x="15" y="57"/>
                </a:cxn>
                <a:cxn ang="0">
                  <a:pos x="35" y="66"/>
                </a:cxn>
              </a:cxnLst>
              <a:rect l="0" t="0" r="r" b="b"/>
              <a:pathLst>
                <a:path w="117" h="274">
                  <a:moveTo>
                    <a:pt x="10" y="223"/>
                  </a:moveTo>
                  <a:cubicBezTo>
                    <a:pt x="16" y="240"/>
                    <a:pt x="25" y="255"/>
                    <a:pt x="33" y="264"/>
                  </a:cubicBezTo>
                  <a:cubicBezTo>
                    <a:pt x="33" y="264"/>
                    <a:pt x="33" y="264"/>
                    <a:pt x="33" y="264"/>
                  </a:cubicBezTo>
                  <a:cubicBezTo>
                    <a:pt x="35" y="267"/>
                    <a:pt x="36" y="268"/>
                    <a:pt x="38" y="270"/>
                  </a:cubicBezTo>
                  <a:cubicBezTo>
                    <a:pt x="39" y="271"/>
                    <a:pt x="40" y="272"/>
                    <a:pt x="42" y="274"/>
                  </a:cubicBezTo>
                  <a:cubicBezTo>
                    <a:pt x="43" y="274"/>
                    <a:pt x="43" y="274"/>
                    <a:pt x="44" y="274"/>
                  </a:cubicBezTo>
                  <a:cubicBezTo>
                    <a:pt x="46" y="273"/>
                    <a:pt x="49" y="271"/>
                    <a:pt x="53" y="269"/>
                  </a:cubicBezTo>
                  <a:cubicBezTo>
                    <a:pt x="57" y="267"/>
                    <a:pt x="61" y="264"/>
                    <a:pt x="63" y="263"/>
                  </a:cubicBezTo>
                  <a:cubicBezTo>
                    <a:pt x="64" y="262"/>
                    <a:pt x="64" y="261"/>
                    <a:pt x="63" y="260"/>
                  </a:cubicBezTo>
                  <a:cubicBezTo>
                    <a:pt x="55" y="238"/>
                    <a:pt x="44" y="212"/>
                    <a:pt x="45" y="183"/>
                  </a:cubicBezTo>
                  <a:cubicBezTo>
                    <a:pt x="45" y="156"/>
                    <a:pt x="53" y="128"/>
                    <a:pt x="81" y="98"/>
                  </a:cubicBezTo>
                  <a:cubicBezTo>
                    <a:pt x="81" y="98"/>
                    <a:pt x="82" y="98"/>
                    <a:pt x="82" y="99"/>
                  </a:cubicBezTo>
                  <a:cubicBezTo>
                    <a:pt x="85" y="99"/>
                    <a:pt x="91" y="100"/>
                    <a:pt x="97" y="102"/>
                  </a:cubicBezTo>
                  <a:cubicBezTo>
                    <a:pt x="103" y="103"/>
                    <a:pt x="110" y="105"/>
                    <a:pt x="114" y="106"/>
                  </a:cubicBezTo>
                  <a:cubicBezTo>
                    <a:pt x="114" y="106"/>
                    <a:pt x="114" y="106"/>
                    <a:pt x="115" y="106"/>
                  </a:cubicBezTo>
                  <a:cubicBezTo>
                    <a:pt x="115" y="106"/>
                    <a:pt x="115" y="106"/>
                    <a:pt x="115" y="106"/>
                  </a:cubicBezTo>
                  <a:cubicBezTo>
                    <a:pt x="115" y="106"/>
                    <a:pt x="115" y="106"/>
                    <a:pt x="115" y="106"/>
                  </a:cubicBezTo>
                  <a:cubicBezTo>
                    <a:pt x="115" y="106"/>
                    <a:pt x="116" y="106"/>
                    <a:pt x="116" y="106"/>
                  </a:cubicBezTo>
                  <a:cubicBezTo>
                    <a:pt x="116" y="106"/>
                    <a:pt x="116" y="106"/>
                    <a:pt x="116" y="106"/>
                  </a:cubicBezTo>
                  <a:cubicBezTo>
                    <a:pt x="116" y="105"/>
                    <a:pt x="116" y="105"/>
                    <a:pt x="116" y="105"/>
                  </a:cubicBezTo>
                  <a:cubicBezTo>
                    <a:pt x="116" y="105"/>
                    <a:pt x="116" y="105"/>
                    <a:pt x="116" y="105"/>
                  </a:cubicBezTo>
                  <a:cubicBezTo>
                    <a:pt x="116" y="105"/>
                    <a:pt x="117" y="105"/>
                    <a:pt x="117" y="105"/>
                  </a:cubicBezTo>
                  <a:cubicBezTo>
                    <a:pt x="117" y="104"/>
                    <a:pt x="117" y="104"/>
                    <a:pt x="117" y="104"/>
                  </a:cubicBezTo>
                  <a:cubicBezTo>
                    <a:pt x="117" y="104"/>
                    <a:pt x="117" y="104"/>
                    <a:pt x="117" y="104"/>
                  </a:cubicBezTo>
                  <a:cubicBezTo>
                    <a:pt x="116" y="103"/>
                    <a:pt x="116" y="103"/>
                    <a:pt x="116" y="102"/>
                  </a:cubicBezTo>
                  <a:cubicBezTo>
                    <a:pt x="114" y="89"/>
                    <a:pt x="113" y="75"/>
                    <a:pt x="113" y="61"/>
                  </a:cubicBezTo>
                  <a:cubicBezTo>
                    <a:pt x="113" y="50"/>
                    <a:pt x="114" y="39"/>
                    <a:pt x="115" y="28"/>
                  </a:cubicBezTo>
                  <a:cubicBezTo>
                    <a:pt x="115" y="27"/>
                    <a:pt x="115" y="27"/>
                    <a:pt x="115" y="27"/>
                  </a:cubicBezTo>
                  <a:cubicBezTo>
                    <a:pt x="113" y="20"/>
                    <a:pt x="111" y="12"/>
                    <a:pt x="109" y="4"/>
                  </a:cubicBezTo>
                  <a:cubicBezTo>
                    <a:pt x="109" y="3"/>
                    <a:pt x="109" y="3"/>
                    <a:pt x="109" y="2"/>
                  </a:cubicBezTo>
                  <a:cubicBezTo>
                    <a:pt x="109" y="1"/>
                    <a:pt x="109" y="0"/>
                    <a:pt x="108" y="0"/>
                  </a:cubicBezTo>
                  <a:cubicBezTo>
                    <a:pt x="108" y="0"/>
                    <a:pt x="107" y="0"/>
                    <a:pt x="106" y="0"/>
                  </a:cubicBezTo>
                  <a:cubicBezTo>
                    <a:pt x="81" y="15"/>
                    <a:pt x="41" y="32"/>
                    <a:pt x="13" y="52"/>
                  </a:cubicBezTo>
                  <a:cubicBezTo>
                    <a:pt x="12" y="52"/>
                    <a:pt x="12" y="52"/>
                    <a:pt x="12" y="52"/>
                  </a:cubicBezTo>
                  <a:cubicBezTo>
                    <a:pt x="11" y="52"/>
                    <a:pt x="10" y="53"/>
                    <a:pt x="10" y="54"/>
                  </a:cubicBezTo>
                  <a:cubicBezTo>
                    <a:pt x="12" y="60"/>
                    <a:pt x="13" y="66"/>
                    <a:pt x="15" y="72"/>
                  </a:cubicBezTo>
                  <a:cubicBezTo>
                    <a:pt x="15" y="73"/>
                    <a:pt x="15" y="73"/>
                    <a:pt x="16" y="73"/>
                  </a:cubicBezTo>
                  <a:cubicBezTo>
                    <a:pt x="19" y="75"/>
                    <a:pt x="23" y="76"/>
                    <a:pt x="26" y="77"/>
                  </a:cubicBezTo>
                  <a:cubicBezTo>
                    <a:pt x="7" y="104"/>
                    <a:pt x="0" y="134"/>
                    <a:pt x="0" y="162"/>
                  </a:cubicBezTo>
                  <a:cubicBezTo>
                    <a:pt x="0" y="184"/>
                    <a:pt x="4" y="205"/>
                    <a:pt x="10" y="223"/>
                  </a:cubicBezTo>
                  <a:close/>
                  <a:moveTo>
                    <a:pt x="4" y="162"/>
                  </a:moveTo>
                  <a:cubicBezTo>
                    <a:pt x="4" y="134"/>
                    <a:pt x="11" y="104"/>
                    <a:pt x="30" y="78"/>
                  </a:cubicBezTo>
                  <a:cubicBezTo>
                    <a:pt x="30" y="78"/>
                    <a:pt x="31" y="78"/>
                    <a:pt x="31" y="77"/>
                  </a:cubicBezTo>
                  <a:cubicBezTo>
                    <a:pt x="33" y="74"/>
                    <a:pt x="36" y="70"/>
                    <a:pt x="39" y="67"/>
                  </a:cubicBezTo>
                  <a:cubicBezTo>
                    <a:pt x="40" y="66"/>
                    <a:pt x="40" y="66"/>
                    <a:pt x="40" y="65"/>
                  </a:cubicBezTo>
                  <a:cubicBezTo>
                    <a:pt x="40" y="64"/>
                    <a:pt x="39" y="64"/>
                    <a:pt x="39" y="64"/>
                  </a:cubicBezTo>
                  <a:cubicBezTo>
                    <a:pt x="30" y="60"/>
                    <a:pt x="25" y="57"/>
                    <a:pt x="17" y="54"/>
                  </a:cubicBezTo>
                  <a:cubicBezTo>
                    <a:pt x="43" y="36"/>
                    <a:pt x="80" y="20"/>
                    <a:pt x="105" y="5"/>
                  </a:cubicBezTo>
                  <a:cubicBezTo>
                    <a:pt x="105" y="12"/>
                    <a:pt x="105" y="19"/>
                    <a:pt x="105" y="27"/>
                  </a:cubicBezTo>
                  <a:cubicBezTo>
                    <a:pt x="105" y="45"/>
                    <a:pt x="106" y="65"/>
                    <a:pt x="109" y="83"/>
                  </a:cubicBezTo>
                  <a:cubicBezTo>
                    <a:pt x="102" y="81"/>
                    <a:pt x="95" y="80"/>
                    <a:pt x="90" y="78"/>
                  </a:cubicBezTo>
                  <a:cubicBezTo>
                    <a:pt x="87" y="78"/>
                    <a:pt x="84" y="77"/>
                    <a:pt x="82" y="76"/>
                  </a:cubicBezTo>
                  <a:cubicBezTo>
                    <a:pt x="79" y="76"/>
                    <a:pt x="78" y="76"/>
                    <a:pt x="76" y="76"/>
                  </a:cubicBezTo>
                  <a:cubicBezTo>
                    <a:pt x="76" y="76"/>
                    <a:pt x="75" y="76"/>
                    <a:pt x="75" y="76"/>
                  </a:cubicBezTo>
                  <a:cubicBezTo>
                    <a:pt x="75" y="76"/>
                    <a:pt x="74" y="76"/>
                    <a:pt x="74" y="77"/>
                  </a:cubicBezTo>
                  <a:cubicBezTo>
                    <a:pt x="41" y="110"/>
                    <a:pt x="30" y="147"/>
                    <a:pt x="30" y="179"/>
                  </a:cubicBezTo>
                  <a:cubicBezTo>
                    <a:pt x="30" y="210"/>
                    <a:pt x="40" y="236"/>
                    <a:pt x="51" y="251"/>
                  </a:cubicBezTo>
                  <a:cubicBezTo>
                    <a:pt x="51" y="251"/>
                    <a:pt x="51" y="251"/>
                    <a:pt x="51" y="252"/>
                  </a:cubicBezTo>
                  <a:cubicBezTo>
                    <a:pt x="49" y="253"/>
                    <a:pt x="46" y="256"/>
                    <a:pt x="43" y="258"/>
                  </a:cubicBezTo>
                  <a:cubicBezTo>
                    <a:pt x="41" y="259"/>
                    <a:pt x="40" y="259"/>
                    <a:pt x="38" y="260"/>
                  </a:cubicBezTo>
                  <a:cubicBezTo>
                    <a:pt x="37" y="261"/>
                    <a:pt x="36" y="261"/>
                    <a:pt x="35" y="261"/>
                  </a:cubicBezTo>
                  <a:cubicBezTo>
                    <a:pt x="28" y="252"/>
                    <a:pt x="20" y="238"/>
                    <a:pt x="14" y="221"/>
                  </a:cubicBezTo>
                  <a:cubicBezTo>
                    <a:pt x="8" y="204"/>
                    <a:pt x="4" y="184"/>
                    <a:pt x="4" y="162"/>
                  </a:cubicBezTo>
                  <a:close/>
                  <a:moveTo>
                    <a:pt x="19" y="71"/>
                  </a:moveTo>
                  <a:cubicBezTo>
                    <a:pt x="20" y="67"/>
                    <a:pt x="22" y="64"/>
                    <a:pt x="24" y="61"/>
                  </a:cubicBezTo>
                  <a:cubicBezTo>
                    <a:pt x="25" y="62"/>
                    <a:pt x="27" y="62"/>
                    <a:pt x="28" y="63"/>
                  </a:cubicBezTo>
                  <a:cubicBezTo>
                    <a:pt x="27" y="66"/>
                    <a:pt x="25" y="69"/>
                    <a:pt x="23" y="72"/>
                  </a:cubicBezTo>
                  <a:cubicBezTo>
                    <a:pt x="22" y="72"/>
                    <a:pt x="21" y="71"/>
                    <a:pt x="19" y="71"/>
                  </a:cubicBezTo>
                  <a:close/>
                  <a:moveTo>
                    <a:pt x="109" y="87"/>
                  </a:moveTo>
                  <a:cubicBezTo>
                    <a:pt x="110" y="91"/>
                    <a:pt x="111" y="97"/>
                    <a:pt x="112" y="101"/>
                  </a:cubicBezTo>
                  <a:cubicBezTo>
                    <a:pt x="110" y="101"/>
                    <a:pt x="107" y="100"/>
                    <a:pt x="104" y="100"/>
                  </a:cubicBezTo>
                  <a:cubicBezTo>
                    <a:pt x="106" y="95"/>
                    <a:pt x="107" y="91"/>
                    <a:pt x="109" y="87"/>
                  </a:cubicBezTo>
                  <a:close/>
                  <a:moveTo>
                    <a:pt x="94" y="96"/>
                  </a:moveTo>
                  <a:cubicBezTo>
                    <a:pt x="94" y="96"/>
                    <a:pt x="94" y="96"/>
                    <a:pt x="93" y="97"/>
                  </a:cubicBezTo>
                  <a:cubicBezTo>
                    <a:pt x="92" y="97"/>
                    <a:pt x="92" y="97"/>
                    <a:pt x="91" y="96"/>
                  </a:cubicBezTo>
                  <a:cubicBezTo>
                    <a:pt x="91" y="92"/>
                    <a:pt x="92" y="88"/>
                    <a:pt x="94" y="83"/>
                  </a:cubicBezTo>
                  <a:cubicBezTo>
                    <a:pt x="95" y="84"/>
                    <a:pt x="97" y="84"/>
                    <a:pt x="99" y="85"/>
                  </a:cubicBezTo>
                  <a:cubicBezTo>
                    <a:pt x="97" y="88"/>
                    <a:pt x="96" y="92"/>
                    <a:pt x="94" y="96"/>
                  </a:cubicBezTo>
                  <a:close/>
                  <a:moveTo>
                    <a:pt x="56" y="104"/>
                  </a:moveTo>
                  <a:cubicBezTo>
                    <a:pt x="59" y="101"/>
                    <a:pt x="61" y="97"/>
                    <a:pt x="64" y="93"/>
                  </a:cubicBezTo>
                  <a:cubicBezTo>
                    <a:pt x="64" y="97"/>
                    <a:pt x="63" y="100"/>
                    <a:pt x="63" y="104"/>
                  </a:cubicBezTo>
                  <a:cubicBezTo>
                    <a:pt x="62" y="107"/>
                    <a:pt x="62" y="111"/>
                    <a:pt x="61" y="115"/>
                  </a:cubicBezTo>
                  <a:cubicBezTo>
                    <a:pt x="61" y="115"/>
                    <a:pt x="60" y="116"/>
                    <a:pt x="60" y="117"/>
                  </a:cubicBezTo>
                  <a:cubicBezTo>
                    <a:pt x="60" y="117"/>
                    <a:pt x="60" y="118"/>
                    <a:pt x="60" y="118"/>
                  </a:cubicBezTo>
                  <a:cubicBezTo>
                    <a:pt x="60" y="118"/>
                    <a:pt x="60" y="118"/>
                    <a:pt x="60" y="118"/>
                  </a:cubicBezTo>
                  <a:cubicBezTo>
                    <a:pt x="58" y="121"/>
                    <a:pt x="57" y="124"/>
                    <a:pt x="55" y="126"/>
                  </a:cubicBezTo>
                  <a:cubicBezTo>
                    <a:pt x="56" y="119"/>
                    <a:pt x="56" y="112"/>
                    <a:pt x="56" y="104"/>
                  </a:cubicBezTo>
                  <a:close/>
                  <a:moveTo>
                    <a:pt x="53" y="131"/>
                  </a:moveTo>
                  <a:cubicBezTo>
                    <a:pt x="51" y="135"/>
                    <a:pt x="49" y="139"/>
                    <a:pt x="48" y="142"/>
                  </a:cubicBezTo>
                  <a:cubicBezTo>
                    <a:pt x="47" y="136"/>
                    <a:pt x="47" y="129"/>
                    <a:pt x="46" y="123"/>
                  </a:cubicBezTo>
                  <a:cubicBezTo>
                    <a:pt x="48" y="118"/>
                    <a:pt x="51" y="113"/>
                    <a:pt x="54" y="108"/>
                  </a:cubicBezTo>
                  <a:cubicBezTo>
                    <a:pt x="54" y="115"/>
                    <a:pt x="53" y="123"/>
                    <a:pt x="53" y="131"/>
                  </a:cubicBezTo>
                  <a:close/>
                  <a:moveTo>
                    <a:pt x="65" y="104"/>
                  </a:moveTo>
                  <a:cubicBezTo>
                    <a:pt x="65" y="100"/>
                    <a:pt x="66" y="95"/>
                    <a:pt x="67" y="91"/>
                  </a:cubicBezTo>
                  <a:cubicBezTo>
                    <a:pt x="67" y="91"/>
                    <a:pt x="67" y="90"/>
                    <a:pt x="67" y="90"/>
                  </a:cubicBezTo>
                  <a:cubicBezTo>
                    <a:pt x="69" y="88"/>
                    <a:pt x="71" y="85"/>
                    <a:pt x="74" y="82"/>
                  </a:cubicBezTo>
                  <a:cubicBezTo>
                    <a:pt x="71" y="90"/>
                    <a:pt x="69" y="98"/>
                    <a:pt x="68" y="106"/>
                  </a:cubicBezTo>
                  <a:cubicBezTo>
                    <a:pt x="68" y="106"/>
                    <a:pt x="68" y="106"/>
                    <a:pt x="69" y="106"/>
                  </a:cubicBezTo>
                  <a:cubicBezTo>
                    <a:pt x="67" y="109"/>
                    <a:pt x="65" y="111"/>
                    <a:pt x="63" y="114"/>
                  </a:cubicBezTo>
                  <a:cubicBezTo>
                    <a:pt x="64" y="111"/>
                    <a:pt x="64" y="107"/>
                    <a:pt x="65" y="104"/>
                  </a:cubicBezTo>
                  <a:close/>
                  <a:moveTo>
                    <a:pt x="75" y="85"/>
                  </a:moveTo>
                  <a:cubicBezTo>
                    <a:pt x="76" y="88"/>
                    <a:pt x="77" y="92"/>
                    <a:pt x="78" y="96"/>
                  </a:cubicBezTo>
                  <a:cubicBezTo>
                    <a:pt x="75" y="98"/>
                    <a:pt x="73" y="101"/>
                    <a:pt x="71" y="104"/>
                  </a:cubicBezTo>
                  <a:cubicBezTo>
                    <a:pt x="72" y="97"/>
                    <a:pt x="73" y="91"/>
                    <a:pt x="75" y="85"/>
                  </a:cubicBezTo>
                  <a:close/>
                  <a:moveTo>
                    <a:pt x="81" y="93"/>
                  </a:moveTo>
                  <a:cubicBezTo>
                    <a:pt x="80" y="89"/>
                    <a:pt x="79" y="84"/>
                    <a:pt x="78" y="80"/>
                  </a:cubicBezTo>
                  <a:cubicBezTo>
                    <a:pt x="79" y="80"/>
                    <a:pt x="80" y="80"/>
                    <a:pt x="81" y="80"/>
                  </a:cubicBezTo>
                  <a:cubicBezTo>
                    <a:pt x="82" y="81"/>
                    <a:pt x="83" y="81"/>
                    <a:pt x="84" y="81"/>
                  </a:cubicBezTo>
                  <a:cubicBezTo>
                    <a:pt x="83" y="85"/>
                    <a:pt x="82" y="89"/>
                    <a:pt x="81" y="93"/>
                  </a:cubicBezTo>
                  <a:close/>
                  <a:moveTo>
                    <a:pt x="41" y="173"/>
                  </a:moveTo>
                  <a:cubicBezTo>
                    <a:pt x="41" y="173"/>
                    <a:pt x="41" y="173"/>
                    <a:pt x="41" y="173"/>
                  </a:cubicBezTo>
                  <a:cubicBezTo>
                    <a:pt x="41" y="174"/>
                    <a:pt x="41" y="174"/>
                    <a:pt x="41" y="174"/>
                  </a:cubicBezTo>
                  <a:cubicBezTo>
                    <a:pt x="41" y="177"/>
                    <a:pt x="41" y="180"/>
                    <a:pt x="41" y="183"/>
                  </a:cubicBezTo>
                  <a:cubicBezTo>
                    <a:pt x="41" y="184"/>
                    <a:pt x="41" y="185"/>
                    <a:pt x="41" y="186"/>
                  </a:cubicBezTo>
                  <a:cubicBezTo>
                    <a:pt x="39" y="178"/>
                    <a:pt x="36" y="170"/>
                    <a:pt x="35" y="163"/>
                  </a:cubicBezTo>
                  <a:cubicBezTo>
                    <a:pt x="36" y="157"/>
                    <a:pt x="37" y="151"/>
                    <a:pt x="38" y="145"/>
                  </a:cubicBezTo>
                  <a:cubicBezTo>
                    <a:pt x="39" y="154"/>
                    <a:pt x="40" y="163"/>
                    <a:pt x="40" y="172"/>
                  </a:cubicBezTo>
                  <a:cubicBezTo>
                    <a:pt x="41" y="172"/>
                    <a:pt x="41" y="172"/>
                    <a:pt x="41" y="172"/>
                  </a:cubicBezTo>
                  <a:cubicBezTo>
                    <a:pt x="41" y="172"/>
                    <a:pt x="41" y="173"/>
                    <a:pt x="41" y="173"/>
                  </a:cubicBezTo>
                  <a:close/>
                  <a:moveTo>
                    <a:pt x="56" y="251"/>
                  </a:moveTo>
                  <a:cubicBezTo>
                    <a:pt x="55" y="251"/>
                    <a:pt x="55" y="250"/>
                    <a:pt x="55" y="250"/>
                  </a:cubicBezTo>
                  <a:cubicBezTo>
                    <a:pt x="55" y="250"/>
                    <a:pt x="55" y="249"/>
                    <a:pt x="55" y="249"/>
                  </a:cubicBezTo>
                  <a:cubicBezTo>
                    <a:pt x="54" y="249"/>
                    <a:pt x="54" y="249"/>
                    <a:pt x="54" y="249"/>
                  </a:cubicBezTo>
                  <a:cubicBezTo>
                    <a:pt x="55" y="249"/>
                    <a:pt x="55" y="249"/>
                    <a:pt x="55" y="249"/>
                  </a:cubicBezTo>
                  <a:cubicBezTo>
                    <a:pt x="47" y="239"/>
                    <a:pt x="39" y="222"/>
                    <a:pt x="36" y="200"/>
                  </a:cubicBezTo>
                  <a:cubicBezTo>
                    <a:pt x="40" y="211"/>
                    <a:pt x="45" y="223"/>
                    <a:pt x="49" y="232"/>
                  </a:cubicBezTo>
                  <a:cubicBezTo>
                    <a:pt x="51" y="239"/>
                    <a:pt x="53" y="245"/>
                    <a:pt x="56" y="251"/>
                  </a:cubicBezTo>
                  <a:close/>
                  <a:moveTo>
                    <a:pt x="59" y="261"/>
                  </a:moveTo>
                  <a:cubicBezTo>
                    <a:pt x="58" y="261"/>
                    <a:pt x="57" y="262"/>
                    <a:pt x="56" y="262"/>
                  </a:cubicBezTo>
                  <a:cubicBezTo>
                    <a:pt x="56" y="261"/>
                    <a:pt x="57" y="260"/>
                    <a:pt x="57" y="258"/>
                  </a:cubicBezTo>
                  <a:cubicBezTo>
                    <a:pt x="57" y="259"/>
                    <a:pt x="58" y="260"/>
                    <a:pt x="59" y="261"/>
                  </a:cubicBezTo>
                  <a:close/>
                  <a:moveTo>
                    <a:pt x="49" y="264"/>
                  </a:moveTo>
                  <a:cubicBezTo>
                    <a:pt x="49" y="265"/>
                    <a:pt x="49" y="266"/>
                    <a:pt x="48" y="267"/>
                  </a:cubicBezTo>
                  <a:cubicBezTo>
                    <a:pt x="48" y="267"/>
                    <a:pt x="48" y="267"/>
                    <a:pt x="48" y="267"/>
                  </a:cubicBezTo>
                  <a:cubicBezTo>
                    <a:pt x="47" y="268"/>
                    <a:pt x="45" y="269"/>
                    <a:pt x="44" y="270"/>
                  </a:cubicBezTo>
                  <a:cubicBezTo>
                    <a:pt x="44" y="267"/>
                    <a:pt x="44" y="264"/>
                    <a:pt x="44" y="262"/>
                  </a:cubicBezTo>
                  <a:cubicBezTo>
                    <a:pt x="45" y="261"/>
                    <a:pt x="47" y="260"/>
                    <a:pt x="48" y="259"/>
                  </a:cubicBezTo>
                  <a:cubicBezTo>
                    <a:pt x="48" y="261"/>
                    <a:pt x="49" y="262"/>
                    <a:pt x="49" y="264"/>
                  </a:cubicBezTo>
                  <a:close/>
                  <a:moveTo>
                    <a:pt x="41" y="267"/>
                  </a:moveTo>
                  <a:cubicBezTo>
                    <a:pt x="40" y="266"/>
                    <a:pt x="39" y="265"/>
                    <a:pt x="38" y="264"/>
                  </a:cubicBezTo>
                  <a:cubicBezTo>
                    <a:pt x="39" y="264"/>
                    <a:pt x="40" y="264"/>
                    <a:pt x="41" y="263"/>
                  </a:cubicBezTo>
                  <a:cubicBezTo>
                    <a:pt x="41" y="263"/>
                    <a:pt x="42" y="263"/>
                    <a:pt x="42" y="263"/>
                  </a:cubicBezTo>
                  <a:cubicBezTo>
                    <a:pt x="42" y="265"/>
                    <a:pt x="42" y="267"/>
                    <a:pt x="42" y="269"/>
                  </a:cubicBezTo>
                  <a:cubicBezTo>
                    <a:pt x="42" y="268"/>
                    <a:pt x="41" y="268"/>
                    <a:pt x="41" y="267"/>
                  </a:cubicBezTo>
                  <a:close/>
                  <a:moveTo>
                    <a:pt x="51" y="266"/>
                  </a:moveTo>
                  <a:cubicBezTo>
                    <a:pt x="51" y="266"/>
                    <a:pt x="51" y="266"/>
                    <a:pt x="50" y="266"/>
                  </a:cubicBezTo>
                  <a:cubicBezTo>
                    <a:pt x="50" y="265"/>
                    <a:pt x="51" y="264"/>
                    <a:pt x="51" y="264"/>
                  </a:cubicBezTo>
                  <a:cubicBezTo>
                    <a:pt x="51" y="262"/>
                    <a:pt x="50" y="260"/>
                    <a:pt x="50" y="258"/>
                  </a:cubicBezTo>
                  <a:cubicBezTo>
                    <a:pt x="50" y="258"/>
                    <a:pt x="50" y="258"/>
                    <a:pt x="50" y="258"/>
                  </a:cubicBezTo>
                  <a:cubicBezTo>
                    <a:pt x="51" y="257"/>
                    <a:pt x="52" y="256"/>
                    <a:pt x="53" y="255"/>
                  </a:cubicBezTo>
                  <a:cubicBezTo>
                    <a:pt x="54" y="255"/>
                    <a:pt x="54" y="255"/>
                    <a:pt x="55" y="256"/>
                  </a:cubicBezTo>
                  <a:cubicBezTo>
                    <a:pt x="55" y="258"/>
                    <a:pt x="54" y="260"/>
                    <a:pt x="54" y="263"/>
                  </a:cubicBezTo>
                  <a:cubicBezTo>
                    <a:pt x="54" y="263"/>
                    <a:pt x="55" y="263"/>
                    <a:pt x="55" y="263"/>
                  </a:cubicBezTo>
                  <a:cubicBezTo>
                    <a:pt x="53" y="264"/>
                    <a:pt x="52" y="265"/>
                    <a:pt x="51" y="266"/>
                  </a:cubicBezTo>
                  <a:close/>
                  <a:moveTo>
                    <a:pt x="45" y="218"/>
                  </a:moveTo>
                  <a:cubicBezTo>
                    <a:pt x="41" y="209"/>
                    <a:pt x="37" y="199"/>
                    <a:pt x="35" y="192"/>
                  </a:cubicBezTo>
                  <a:cubicBezTo>
                    <a:pt x="34" y="187"/>
                    <a:pt x="34" y="183"/>
                    <a:pt x="34" y="179"/>
                  </a:cubicBezTo>
                  <a:cubicBezTo>
                    <a:pt x="34" y="175"/>
                    <a:pt x="34" y="172"/>
                    <a:pt x="34" y="169"/>
                  </a:cubicBezTo>
                  <a:cubicBezTo>
                    <a:pt x="36" y="178"/>
                    <a:pt x="39" y="188"/>
                    <a:pt x="41" y="196"/>
                  </a:cubicBezTo>
                  <a:cubicBezTo>
                    <a:pt x="41" y="197"/>
                    <a:pt x="41" y="197"/>
                    <a:pt x="41" y="197"/>
                  </a:cubicBezTo>
                  <a:cubicBezTo>
                    <a:pt x="42" y="204"/>
                    <a:pt x="43" y="211"/>
                    <a:pt x="45" y="218"/>
                  </a:cubicBezTo>
                  <a:close/>
                  <a:moveTo>
                    <a:pt x="42" y="165"/>
                  </a:moveTo>
                  <a:cubicBezTo>
                    <a:pt x="41" y="157"/>
                    <a:pt x="40" y="148"/>
                    <a:pt x="40" y="140"/>
                  </a:cubicBezTo>
                  <a:cubicBezTo>
                    <a:pt x="41" y="136"/>
                    <a:pt x="43" y="131"/>
                    <a:pt x="45" y="127"/>
                  </a:cubicBezTo>
                  <a:cubicBezTo>
                    <a:pt x="45" y="134"/>
                    <a:pt x="46" y="141"/>
                    <a:pt x="46" y="148"/>
                  </a:cubicBezTo>
                  <a:cubicBezTo>
                    <a:pt x="44" y="153"/>
                    <a:pt x="43" y="159"/>
                    <a:pt x="42" y="165"/>
                  </a:cubicBezTo>
                  <a:close/>
                  <a:moveTo>
                    <a:pt x="83" y="95"/>
                  </a:moveTo>
                  <a:cubicBezTo>
                    <a:pt x="84" y="90"/>
                    <a:pt x="85" y="86"/>
                    <a:pt x="86" y="82"/>
                  </a:cubicBezTo>
                  <a:cubicBezTo>
                    <a:pt x="88" y="82"/>
                    <a:pt x="90" y="82"/>
                    <a:pt x="92" y="83"/>
                  </a:cubicBezTo>
                  <a:cubicBezTo>
                    <a:pt x="90" y="87"/>
                    <a:pt x="89" y="91"/>
                    <a:pt x="89" y="96"/>
                  </a:cubicBezTo>
                  <a:cubicBezTo>
                    <a:pt x="88" y="96"/>
                    <a:pt x="87" y="95"/>
                    <a:pt x="86" y="95"/>
                  </a:cubicBezTo>
                  <a:cubicBezTo>
                    <a:pt x="85" y="95"/>
                    <a:pt x="84" y="95"/>
                    <a:pt x="83" y="95"/>
                  </a:cubicBezTo>
                  <a:close/>
                  <a:moveTo>
                    <a:pt x="96" y="98"/>
                  </a:moveTo>
                  <a:cubicBezTo>
                    <a:pt x="97" y="93"/>
                    <a:pt x="99" y="89"/>
                    <a:pt x="101" y="85"/>
                  </a:cubicBezTo>
                  <a:cubicBezTo>
                    <a:pt x="103" y="86"/>
                    <a:pt x="105" y="86"/>
                    <a:pt x="107" y="87"/>
                  </a:cubicBezTo>
                  <a:cubicBezTo>
                    <a:pt x="105" y="91"/>
                    <a:pt x="104" y="95"/>
                    <a:pt x="102" y="99"/>
                  </a:cubicBezTo>
                  <a:cubicBezTo>
                    <a:pt x="100" y="99"/>
                    <a:pt x="98" y="98"/>
                    <a:pt x="96" y="98"/>
                  </a:cubicBezTo>
                  <a:close/>
                  <a:moveTo>
                    <a:pt x="111" y="28"/>
                  </a:moveTo>
                  <a:cubicBezTo>
                    <a:pt x="110" y="35"/>
                    <a:pt x="110" y="43"/>
                    <a:pt x="109" y="50"/>
                  </a:cubicBezTo>
                  <a:cubicBezTo>
                    <a:pt x="109" y="42"/>
                    <a:pt x="109" y="35"/>
                    <a:pt x="109" y="27"/>
                  </a:cubicBezTo>
                  <a:cubicBezTo>
                    <a:pt x="109" y="24"/>
                    <a:pt x="109" y="21"/>
                    <a:pt x="109" y="19"/>
                  </a:cubicBezTo>
                  <a:cubicBezTo>
                    <a:pt x="110" y="22"/>
                    <a:pt x="111" y="25"/>
                    <a:pt x="111" y="28"/>
                  </a:cubicBezTo>
                  <a:close/>
                  <a:moveTo>
                    <a:pt x="15" y="57"/>
                  </a:moveTo>
                  <a:cubicBezTo>
                    <a:pt x="18" y="58"/>
                    <a:pt x="20" y="59"/>
                    <a:pt x="22" y="60"/>
                  </a:cubicBezTo>
                  <a:cubicBezTo>
                    <a:pt x="20" y="63"/>
                    <a:pt x="19" y="65"/>
                    <a:pt x="18" y="68"/>
                  </a:cubicBezTo>
                  <a:cubicBezTo>
                    <a:pt x="17" y="65"/>
                    <a:pt x="16" y="61"/>
                    <a:pt x="15" y="57"/>
                  </a:cubicBezTo>
                  <a:close/>
                  <a:moveTo>
                    <a:pt x="25" y="73"/>
                  </a:moveTo>
                  <a:cubicBezTo>
                    <a:pt x="27" y="70"/>
                    <a:pt x="29" y="67"/>
                    <a:pt x="30" y="64"/>
                  </a:cubicBezTo>
                  <a:cubicBezTo>
                    <a:pt x="32" y="65"/>
                    <a:pt x="33" y="65"/>
                    <a:pt x="35" y="66"/>
                  </a:cubicBezTo>
                  <a:cubicBezTo>
                    <a:pt x="32" y="69"/>
                    <a:pt x="30" y="71"/>
                    <a:pt x="28" y="74"/>
                  </a:cubicBezTo>
                  <a:cubicBezTo>
                    <a:pt x="27" y="74"/>
                    <a:pt x="26" y="73"/>
                    <a:pt x="25" y="7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60" name="Freeform 1382"/>
          <p:cNvSpPr>
            <a:spLocks noEditPoints="1"/>
          </p:cNvSpPr>
          <p:nvPr/>
        </p:nvSpPr>
        <p:spPr bwMode="auto">
          <a:xfrm>
            <a:off x="2667000" y="3187700"/>
            <a:ext cx="898525" cy="341313"/>
          </a:xfrm>
          <a:custGeom>
            <a:avLst/>
            <a:gdLst/>
            <a:ahLst/>
            <a:cxnLst>
              <a:cxn ang="0">
                <a:pos x="78" y="14"/>
              </a:cxn>
              <a:cxn ang="0">
                <a:pos x="71" y="71"/>
              </a:cxn>
              <a:cxn ang="0">
                <a:pos x="51" y="76"/>
              </a:cxn>
              <a:cxn ang="0">
                <a:pos x="71" y="109"/>
              </a:cxn>
              <a:cxn ang="0">
                <a:pos x="9" y="78"/>
              </a:cxn>
              <a:cxn ang="0">
                <a:pos x="34" y="108"/>
              </a:cxn>
              <a:cxn ang="0">
                <a:pos x="81" y="113"/>
              </a:cxn>
              <a:cxn ang="0">
                <a:pos x="107" y="99"/>
              </a:cxn>
              <a:cxn ang="0">
                <a:pos x="220" y="104"/>
              </a:cxn>
              <a:cxn ang="0">
                <a:pos x="252" y="74"/>
              </a:cxn>
              <a:cxn ang="0">
                <a:pos x="329" y="36"/>
              </a:cxn>
              <a:cxn ang="0">
                <a:pos x="199" y="6"/>
              </a:cxn>
              <a:cxn ang="0">
                <a:pos x="102" y="28"/>
              </a:cxn>
              <a:cxn ang="0">
                <a:pos x="82" y="68"/>
              </a:cxn>
              <a:cxn ang="0">
                <a:pos x="74" y="81"/>
              </a:cxn>
              <a:cxn ang="0">
                <a:pos x="85" y="99"/>
              </a:cxn>
              <a:cxn ang="0">
                <a:pos x="75" y="85"/>
              </a:cxn>
              <a:cxn ang="0">
                <a:pos x="87" y="24"/>
              </a:cxn>
              <a:cxn ang="0">
                <a:pos x="81" y="15"/>
              </a:cxn>
              <a:cxn ang="0">
                <a:pos x="89" y="100"/>
              </a:cxn>
              <a:cxn ang="0">
                <a:pos x="216" y="92"/>
              </a:cxn>
              <a:cxn ang="0">
                <a:pos x="187" y="77"/>
              </a:cxn>
              <a:cxn ang="0">
                <a:pos x="193" y="68"/>
              </a:cxn>
              <a:cxn ang="0">
                <a:pos x="146" y="75"/>
              </a:cxn>
              <a:cxn ang="0">
                <a:pos x="178" y="63"/>
              </a:cxn>
              <a:cxn ang="0">
                <a:pos x="154" y="74"/>
              </a:cxn>
              <a:cxn ang="0">
                <a:pos x="175" y="86"/>
              </a:cxn>
              <a:cxn ang="0">
                <a:pos x="189" y="57"/>
              </a:cxn>
              <a:cxn ang="0">
                <a:pos x="197" y="54"/>
              </a:cxn>
              <a:cxn ang="0">
                <a:pos x="201" y="46"/>
              </a:cxn>
              <a:cxn ang="0">
                <a:pos x="250" y="56"/>
              </a:cxn>
              <a:cxn ang="0">
                <a:pos x="203" y="43"/>
              </a:cxn>
              <a:cxn ang="0">
                <a:pos x="197" y="42"/>
              </a:cxn>
              <a:cxn ang="0">
                <a:pos x="245" y="45"/>
              </a:cxn>
              <a:cxn ang="0">
                <a:pos x="317" y="27"/>
              </a:cxn>
              <a:cxn ang="0">
                <a:pos x="286" y="32"/>
              </a:cxn>
              <a:cxn ang="0">
                <a:pos x="282" y="46"/>
              </a:cxn>
              <a:cxn ang="0">
                <a:pos x="264" y="46"/>
              </a:cxn>
              <a:cxn ang="0">
                <a:pos x="260" y="37"/>
              </a:cxn>
              <a:cxn ang="0">
                <a:pos x="231" y="21"/>
              </a:cxn>
              <a:cxn ang="0">
                <a:pos x="181" y="6"/>
              </a:cxn>
              <a:cxn ang="0">
                <a:pos x="235" y="38"/>
              </a:cxn>
              <a:cxn ang="0">
                <a:pos x="211" y="40"/>
              </a:cxn>
              <a:cxn ang="0">
                <a:pos x="190" y="25"/>
              </a:cxn>
              <a:cxn ang="0">
                <a:pos x="180" y="40"/>
              </a:cxn>
              <a:cxn ang="0">
                <a:pos x="175" y="45"/>
              </a:cxn>
              <a:cxn ang="0">
                <a:pos x="170" y="50"/>
              </a:cxn>
              <a:cxn ang="0">
                <a:pos x="167" y="64"/>
              </a:cxn>
              <a:cxn ang="0">
                <a:pos x="153" y="60"/>
              </a:cxn>
              <a:cxn ang="0">
                <a:pos x="150" y="71"/>
              </a:cxn>
              <a:cxn ang="0">
                <a:pos x="133" y="68"/>
              </a:cxn>
              <a:cxn ang="0">
                <a:pos x="130" y="74"/>
              </a:cxn>
              <a:cxn ang="0">
                <a:pos x="155" y="92"/>
              </a:cxn>
              <a:cxn ang="0">
                <a:pos x="165" y="102"/>
              </a:cxn>
              <a:cxn ang="0">
                <a:pos x="181" y="111"/>
              </a:cxn>
              <a:cxn ang="0">
                <a:pos x="168" y="93"/>
              </a:cxn>
              <a:cxn ang="0">
                <a:pos x="178" y="89"/>
              </a:cxn>
              <a:cxn ang="0">
                <a:pos x="210" y="92"/>
              </a:cxn>
              <a:cxn ang="0">
                <a:pos x="138" y="114"/>
              </a:cxn>
              <a:cxn ang="0">
                <a:pos x="108" y="68"/>
              </a:cxn>
              <a:cxn ang="0">
                <a:pos x="91" y="25"/>
              </a:cxn>
            </a:cxnLst>
            <a:rect l="0" t="0" r="r" b="b"/>
            <a:pathLst>
              <a:path w="329" h="125">
                <a:moveTo>
                  <a:pt x="103" y="27"/>
                </a:moveTo>
                <a:cubicBezTo>
                  <a:pt x="102" y="25"/>
                  <a:pt x="100" y="23"/>
                  <a:pt x="97" y="21"/>
                </a:cubicBezTo>
                <a:cubicBezTo>
                  <a:pt x="96" y="21"/>
                  <a:pt x="95" y="20"/>
                  <a:pt x="93" y="20"/>
                </a:cubicBezTo>
                <a:cubicBezTo>
                  <a:pt x="93" y="20"/>
                  <a:pt x="93" y="20"/>
                  <a:pt x="93" y="20"/>
                </a:cubicBezTo>
                <a:cubicBezTo>
                  <a:pt x="92" y="20"/>
                  <a:pt x="92" y="20"/>
                  <a:pt x="92" y="20"/>
                </a:cubicBezTo>
                <a:cubicBezTo>
                  <a:pt x="91" y="20"/>
                  <a:pt x="91" y="20"/>
                  <a:pt x="90" y="20"/>
                </a:cubicBezTo>
                <a:cubicBezTo>
                  <a:pt x="88" y="16"/>
                  <a:pt x="84" y="13"/>
                  <a:pt x="80" y="13"/>
                </a:cubicBezTo>
                <a:cubicBezTo>
                  <a:pt x="79" y="13"/>
                  <a:pt x="79" y="13"/>
                  <a:pt x="79" y="13"/>
                </a:cubicBezTo>
                <a:cubicBezTo>
                  <a:pt x="77" y="13"/>
                  <a:pt x="77" y="13"/>
                  <a:pt x="77" y="13"/>
                </a:cubicBezTo>
                <a:cubicBezTo>
                  <a:pt x="78" y="14"/>
                  <a:pt x="78" y="14"/>
                  <a:pt x="78" y="14"/>
                </a:cubicBezTo>
                <a:cubicBezTo>
                  <a:pt x="79" y="15"/>
                  <a:pt x="79" y="15"/>
                  <a:pt x="79" y="15"/>
                </a:cubicBezTo>
                <a:cubicBezTo>
                  <a:pt x="77" y="15"/>
                  <a:pt x="74" y="15"/>
                  <a:pt x="72" y="15"/>
                </a:cubicBezTo>
                <a:cubicBezTo>
                  <a:pt x="71" y="15"/>
                  <a:pt x="70" y="15"/>
                  <a:pt x="69" y="15"/>
                </a:cubicBezTo>
                <a:cubicBezTo>
                  <a:pt x="50" y="15"/>
                  <a:pt x="32" y="16"/>
                  <a:pt x="13" y="17"/>
                </a:cubicBezTo>
                <a:cubicBezTo>
                  <a:pt x="13" y="21"/>
                  <a:pt x="13" y="21"/>
                  <a:pt x="13" y="21"/>
                </a:cubicBezTo>
                <a:cubicBezTo>
                  <a:pt x="32" y="20"/>
                  <a:pt x="50" y="19"/>
                  <a:pt x="69" y="19"/>
                </a:cubicBezTo>
                <a:cubicBezTo>
                  <a:pt x="70" y="19"/>
                  <a:pt x="71" y="19"/>
                  <a:pt x="72" y="19"/>
                </a:cubicBezTo>
                <a:cubicBezTo>
                  <a:pt x="73" y="19"/>
                  <a:pt x="74" y="19"/>
                  <a:pt x="74" y="19"/>
                </a:cubicBezTo>
                <a:cubicBezTo>
                  <a:pt x="72" y="23"/>
                  <a:pt x="72" y="28"/>
                  <a:pt x="72" y="33"/>
                </a:cubicBezTo>
                <a:cubicBezTo>
                  <a:pt x="71" y="45"/>
                  <a:pt x="71" y="58"/>
                  <a:pt x="71" y="71"/>
                </a:cubicBezTo>
                <a:cubicBezTo>
                  <a:pt x="70" y="73"/>
                  <a:pt x="70" y="75"/>
                  <a:pt x="70" y="77"/>
                </a:cubicBezTo>
                <a:cubicBezTo>
                  <a:pt x="70" y="79"/>
                  <a:pt x="70" y="80"/>
                  <a:pt x="71" y="82"/>
                </a:cubicBezTo>
                <a:cubicBezTo>
                  <a:pt x="67" y="79"/>
                  <a:pt x="63" y="76"/>
                  <a:pt x="59" y="73"/>
                </a:cubicBezTo>
                <a:cubicBezTo>
                  <a:pt x="58" y="74"/>
                  <a:pt x="58" y="74"/>
                  <a:pt x="58" y="74"/>
                </a:cubicBezTo>
                <a:cubicBezTo>
                  <a:pt x="62" y="78"/>
                  <a:pt x="66" y="81"/>
                  <a:pt x="71" y="84"/>
                </a:cubicBezTo>
                <a:cubicBezTo>
                  <a:pt x="71" y="86"/>
                  <a:pt x="71" y="87"/>
                  <a:pt x="71" y="89"/>
                </a:cubicBezTo>
                <a:cubicBezTo>
                  <a:pt x="65" y="84"/>
                  <a:pt x="59" y="80"/>
                  <a:pt x="52" y="75"/>
                </a:cubicBezTo>
                <a:cubicBezTo>
                  <a:pt x="51" y="75"/>
                  <a:pt x="51" y="75"/>
                  <a:pt x="51" y="75"/>
                </a:cubicBezTo>
                <a:cubicBezTo>
                  <a:pt x="49" y="74"/>
                  <a:pt x="49" y="74"/>
                  <a:pt x="49" y="74"/>
                </a:cubicBezTo>
                <a:cubicBezTo>
                  <a:pt x="51" y="76"/>
                  <a:pt x="51" y="76"/>
                  <a:pt x="51" y="76"/>
                </a:cubicBezTo>
                <a:cubicBezTo>
                  <a:pt x="51" y="76"/>
                  <a:pt x="51" y="76"/>
                  <a:pt x="51" y="76"/>
                </a:cubicBezTo>
                <a:cubicBezTo>
                  <a:pt x="51" y="76"/>
                  <a:pt x="51" y="76"/>
                  <a:pt x="51" y="76"/>
                </a:cubicBezTo>
                <a:cubicBezTo>
                  <a:pt x="58" y="81"/>
                  <a:pt x="65" y="86"/>
                  <a:pt x="71" y="91"/>
                </a:cubicBezTo>
                <a:cubicBezTo>
                  <a:pt x="71" y="94"/>
                  <a:pt x="72" y="96"/>
                  <a:pt x="72" y="99"/>
                </a:cubicBezTo>
                <a:cubicBezTo>
                  <a:pt x="63" y="90"/>
                  <a:pt x="53" y="82"/>
                  <a:pt x="42" y="75"/>
                </a:cubicBezTo>
                <a:cubicBezTo>
                  <a:pt x="41" y="76"/>
                  <a:pt x="41" y="76"/>
                  <a:pt x="41" y="76"/>
                </a:cubicBezTo>
                <a:cubicBezTo>
                  <a:pt x="52" y="83"/>
                  <a:pt x="63" y="92"/>
                  <a:pt x="73" y="101"/>
                </a:cubicBezTo>
                <a:cubicBezTo>
                  <a:pt x="73" y="101"/>
                  <a:pt x="73" y="101"/>
                  <a:pt x="73" y="101"/>
                </a:cubicBezTo>
                <a:cubicBezTo>
                  <a:pt x="74" y="104"/>
                  <a:pt x="75" y="106"/>
                  <a:pt x="76" y="109"/>
                </a:cubicBezTo>
                <a:cubicBezTo>
                  <a:pt x="74" y="109"/>
                  <a:pt x="73" y="109"/>
                  <a:pt x="71" y="109"/>
                </a:cubicBezTo>
                <a:cubicBezTo>
                  <a:pt x="59" y="97"/>
                  <a:pt x="46" y="87"/>
                  <a:pt x="31" y="78"/>
                </a:cubicBezTo>
                <a:cubicBezTo>
                  <a:pt x="31" y="79"/>
                  <a:pt x="31" y="79"/>
                  <a:pt x="31" y="79"/>
                </a:cubicBezTo>
                <a:cubicBezTo>
                  <a:pt x="45" y="88"/>
                  <a:pt x="57" y="98"/>
                  <a:pt x="69" y="109"/>
                </a:cubicBezTo>
                <a:cubicBezTo>
                  <a:pt x="66" y="109"/>
                  <a:pt x="63" y="109"/>
                  <a:pt x="60" y="109"/>
                </a:cubicBezTo>
                <a:cubicBezTo>
                  <a:pt x="49" y="97"/>
                  <a:pt x="36" y="86"/>
                  <a:pt x="23" y="76"/>
                </a:cubicBezTo>
                <a:cubicBezTo>
                  <a:pt x="22" y="77"/>
                  <a:pt x="22" y="77"/>
                  <a:pt x="22" y="77"/>
                </a:cubicBezTo>
                <a:cubicBezTo>
                  <a:pt x="35" y="87"/>
                  <a:pt x="47" y="97"/>
                  <a:pt x="57" y="109"/>
                </a:cubicBezTo>
                <a:cubicBezTo>
                  <a:pt x="54" y="109"/>
                  <a:pt x="51" y="109"/>
                  <a:pt x="48" y="109"/>
                </a:cubicBezTo>
                <a:cubicBezTo>
                  <a:pt x="36" y="98"/>
                  <a:pt x="23" y="87"/>
                  <a:pt x="10" y="77"/>
                </a:cubicBezTo>
                <a:cubicBezTo>
                  <a:pt x="9" y="78"/>
                  <a:pt x="9" y="78"/>
                  <a:pt x="9" y="78"/>
                </a:cubicBezTo>
                <a:cubicBezTo>
                  <a:pt x="10" y="79"/>
                  <a:pt x="10" y="80"/>
                  <a:pt x="11" y="80"/>
                </a:cubicBezTo>
                <a:cubicBezTo>
                  <a:pt x="11" y="80"/>
                  <a:pt x="11" y="80"/>
                  <a:pt x="11" y="80"/>
                </a:cubicBezTo>
                <a:cubicBezTo>
                  <a:pt x="23" y="89"/>
                  <a:pt x="34" y="99"/>
                  <a:pt x="45" y="109"/>
                </a:cubicBezTo>
                <a:cubicBezTo>
                  <a:pt x="42" y="108"/>
                  <a:pt x="39" y="108"/>
                  <a:pt x="36" y="108"/>
                </a:cubicBezTo>
                <a:cubicBezTo>
                  <a:pt x="36" y="108"/>
                  <a:pt x="36" y="108"/>
                  <a:pt x="36" y="108"/>
                </a:cubicBezTo>
                <a:cubicBezTo>
                  <a:pt x="27" y="100"/>
                  <a:pt x="18" y="92"/>
                  <a:pt x="9" y="84"/>
                </a:cubicBezTo>
                <a:cubicBezTo>
                  <a:pt x="9" y="84"/>
                  <a:pt x="9" y="84"/>
                  <a:pt x="9" y="84"/>
                </a:cubicBezTo>
                <a:cubicBezTo>
                  <a:pt x="8" y="83"/>
                  <a:pt x="7" y="82"/>
                  <a:pt x="5" y="81"/>
                </a:cubicBezTo>
                <a:cubicBezTo>
                  <a:pt x="4" y="82"/>
                  <a:pt x="4" y="82"/>
                  <a:pt x="4" y="82"/>
                </a:cubicBezTo>
                <a:cubicBezTo>
                  <a:pt x="14" y="91"/>
                  <a:pt x="24" y="99"/>
                  <a:pt x="34" y="108"/>
                </a:cubicBezTo>
                <a:cubicBezTo>
                  <a:pt x="27" y="108"/>
                  <a:pt x="21" y="108"/>
                  <a:pt x="15" y="108"/>
                </a:cubicBezTo>
                <a:cubicBezTo>
                  <a:pt x="15" y="108"/>
                  <a:pt x="15" y="108"/>
                  <a:pt x="15" y="108"/>
                </a:cubicBezTo>
                <a:cubicBezTo>
                  <a:pt x="11" y="103"/>
                  <a:pt x="6" y="99"/>
                  <a:pt x="2" y="95"/>
                </a:cubicBezTo>
                <a:cubicBezTo>
                  <a:pt x="0" y="96"/>
                  <a:pt x="0" y="96"/>
                  <a:pt x="0" y="96"/>
                </a:cubicBezTo>
                <a:cubicBezTo>
                  <a:pt x="2" y="97"/>
                  <a:pt x="3" y="98"/>
                  <a:pt x="4" y="100"/>
                </a:cubicBezTo>
                <a:cubicBezTo>
                  <a:pt x="7" y="102"/>
                  <a:pt x="10" y="105"/>
                  <a:pt x="13" y="108"/>
                </a:cubicBezTo>
                <a:cubicBezTo>
                  <a:pt x="10" y="108"/>
                  <a:pt x="7" y="108"/>
                  <a:pt x="4" y="108"/>
                </a:cubicBezTo>
                <a:cubicBezTo>
                  <a:pt x="4" y="112"/>
                  <a:pt x="4" y="112"/>
                  <a:pt x="4" y="112"/>
                </a:cubicBezTo>
                <a:cubicBezTo>
                  <a:pt x="29" y="112"/>
                  <a:pt x="54" y="113"/>
                  <a:pt x="79" y="113"/>
                </a:cubicBezTo>
                <a:cubicBezTo>
                  <a:pt x="80" y="113"/>
                  <a:pt x="80" y="113"/>
                  <a:pt x="81" y="113"/>
                </a:cubicBezTo>
                <a:cubicBezTo>
                  <a:pt x="81" y="112"/>
                  <a:pt x="82" y="112"/>
                  <a:pt x="82" y="112"/>
                </a:cubicBezTo>
                <a:cubicBezTo>
                  <a:pt x="82" y="111"/>
                  <a:pt x="83" y="111"/>
                  <a:pt x="83" y="111"/>
                </a:cubicBezTo>
                <a:cubicBezTo>
                  <a:pt x="83" y="110"/>
                  <a:pt x="83" y="110"/>
                  <a:pt x="83" y="110"/>
                </a:cubicBezTo>
                <a:cubicBezTo>
                  <a:pt x="84" y="108"/>
                  <a:pt x="84" y="106"/>
                  <a:pt x="85" y="105"/>
                </a:cubicBezTo>
                <a:cubicBezTo>
                  <a:pt x="87" y="105"/>
                  <a:pt x="88" y="105"/>
                  <a:pt x="90" y="105"/>
                </a:cubicBezTo>
                <a:cubicBezTo>
                  <a:pt x="92" y="105"/>
                  <a:pt x="93" y="104"/>
                  <a:pt x="94" y="103"/>
                </a:cubicBezTo>
                <a:cubicBezTo>
                  <a:pt x="95" y="102"/>
                  <a:pt x="96" y="101"/>
                  <a:pt x="96" y="100"/>
                </a:cubicBezTo>
                <a:cubicBezTo>
                  <a:pt x="96" y="99"/>
                  <a:pt x="97" y="99"/>
                  <a:pt x="97" y="98"/>
                </a:cubicBezTo>
                <a:cubicBezTo>
                  <a:pt x="97" y="98"/>
                  <a:pt x="97" y="98"/>
                  <a:pt x="97" y="98"/>
                </a:cubicBezTo>
                <a:cubicBezTo>
                  <a:pt x="101" y="98"/>
                  <a:pt x="105" y="98"/>
                  <a:pt x="107" y="99"/>
                </a:cubicBezTo>
                <a:cubicBezTo>
                  <a:pt x="107" y="98"/>
                  <a:pt x="107" y="98"/>
                  <a:pt x="107" y="98"/>
                </a:cubicBezTo>
                <a:cubicBezTo>
                  <a:pt x="108" y="100"/>
                  <a:pt x="109" y="101"/>
                  <a:pt x="109" y="102"/>
                </a:cubicBezTo>
                <a:cubicBezTo>
                  <a:pt x="115" y="108"/>
                  <a:pt x="125" y="113"/>
                  <a:pt x="137" y="117"/>
                </a:cubicBezTo>
                <a:cubicBezTo>
                  <a:pt x="148" y="121"/>
                  <a:pt x="160" y="124"/>
                  <a:pt x="170" y="125"/>
                </a:cubicBezTo>
                <a:cubicBezTo>
                  <a:pt x="170" y="125"/>
                  <a:pt x="171" y="125"/>
                  <a:pt x="172" y="125"/>
                </a:cubicBezTo>
                <a:cubicBezTo>
                  <a:pt x="176" y="125"/>
                  <a:pt x="180" y="124"/>
                  <a:pt x="184" y="123"/>
                </a:cubicBezTo>
                <a:cubicBezTo>
                  <a:pt x="187" y="122"/>
                  <a:pt x="193" y="121"/>
                  <a:pt x="198" y="119"/>
                </a:cubicBezTo>
                <a:cubicBezTo>
                  <a:pt x="204" y="118"/>
                  <a:pt x="209" y="116"/>
                  <a:pt x="212" y="115"/>
                </a:cubicBezTo>
                <a:cubicBezTo>
                  <a:pt x="214" y="114"/>
                  <a:pt x="216" y="112"/>
                  <a:pt x="217" y="110"/>
                </a:cubicBezTo>
                <a:cubicBezTo>
                  <a:pt x="219" y="108"/>
                  <a:pt x="220" y="105"/>
                  <a:pt x="220" y="104"/>
                </a:cubicBezTo>
                <a:cubicBezTo>
                  <a:pt x="221" y="103"/>
                  <a:pt x="221" y="102"/>
                  <a:pt x="221" y="102"/>
                </a:cubicBezTo>
                <a:cubicBezTo>
                  <a:pt x="221" y="100"/>
                  <a:pt x="220" y="98"/>
                  <a:pt x="219" y="95"/>
                </a:cubicBezTo>
                <a:cubicBezTo>
                  <a:pt x="220" y="96"/>
                  <a:pt x="220" y="96"/>
                  <a:pt x="221" y="96"/>
                </a:cubicBezTo>
                <a:cubicBezTo>
                  <a:pt x="223" y="96"/>
                  <a:pt x="226" y="95"/>
                  <a:pt x="228" y="95"/>
                </a:cubicBezTo>
                <a:cubicBezTo>
                  <a:pt x="229" y="94"/>
                  <a:pt x="231" y="94"/>
                  <a:pt x="232" y="93"/>
                </a:cubicBezTo>
                <a:cubicBezTo>
                  <a:pt x="236" y="91"/>
                  <a:pt x="238" y="87"/>
                  <a:pt x="239" y="83"/>
                </a:cubicBezTo>
                <a:cubicBezTo>
                  <a:pt x="240" y="82"/>
                  <a:pt x="241" y="80"/>
                  <a:pt x="241" y="78"/>
                </a:cubicBezTo>
                <a:cubicBezTo>
                  <a:pt x="241" y="77"/>
                  <a:pt x="240" y="77"/>
                  <a:pt x="240" y="77"/>
                </a:cubicBezTo>
                <a:cubicBezTo>
                  <a:pt x="241" y="77"/>
                  <a:pt x="242" y="77"/>
                  <a:pt x="243" y="77"/>
                </a:cubicBezTo>
                <a:cubicBezTo>
                  <a:pt x="246" y="77"/>
                  <a:pt x="249" y="76"/>
                  <a:pt x="252" y="74"/>
                </a:cubicBezTo>
                <a:cubicBezTo>
                  <a:pt x="256" y="70"/>
                  <a:pt x="258" y="66"/>
                  <a:pt x="258" y="61"/>
                </a:cubicBezTo>
                <a:cubicBezTo>
                  <a:pt x="258" y="57"/>
                  <a:pt x="256" y="54"/>
                  <a:pt x="254" y="51"/>
                </a:cubicBezTo>
                <a:cubicBezTo>
                  <a:pt x="253" y="51"/>
                  <a:pt x="252" y="50"/>
                  <a:pt x="252" y="49"/>
                </a:cubicBezTo>
                <a:cubicBezTo>
                  <a:pt x="266" y="50"/>
                  <a:pt x="292" y="50"/>
                  <a:pt x="307" y="50"/>
                </a:cubicBezTo>
                <a:cubicBezTo>
                  <a:pt x="310" y="50"/>
                  <a:pt x="312" y="50"/>
                  <a:pt x="314" y="50"/>
                </a:cubicBezTo>
                <a:cubicBezTo>
                  <a:pt x="315" y="50"/>
                  <a:pt x="316" y="50"/>
                  <a:pt x="317" y="50"/>
                </a:cubicBezTo>
                <a:cubicBezTo>
                  <a:pt x="317" y="50"/>
                  <a:pt x="318" y="50"/>
                  <a:pt x="318" y="50"/>
                </a:cubicBezTo>
                <a:cubicBezTo>
                  <a:pt x="321" y="49"/>
                  <a:pt x="324" y="47"/>
                  <a:pt x="326" y="45"/>
                </a:cubicBezTo>
                <a:cubicBezTo>
                  <a:pt x="327" y="42"/>
                  <a:pt x="329" y="40"/>
                  <a:pt x="329" y="36"/>
                </a:cubicBezTo>
                <a:cubicBezTo>
                  <a:pt x="329" y="36"/>
                  <a:pt x="329" y="36"/>
                  <a:pt x="329" y="36"/>
                </a:cubicBezTo>
                <a:cubicBezTo>
                  <a:pt x="328" y="32"/>
                  <a:pt x="327" y="29"/>
                  <a:pt x="325" y="27"/>
                </a:cubicBezTo>
                <a:cubicBezTo>
                  <a:pt x="323" y="25"/>
                  <a:pt x="321" y="24"/>
                  <a:pt x="319" y="24"/>
                </a:cubicBezTo>
                <a:cubicBezTo>
                  <a:pt x="318" y="23"/>
                  <a:pt x="318" y="23"/>
                  <a:pt x="317" y="23"/>
                </a:cubicBezTo>
                <a:cubicBezTo>
                  <a:pt x="315" y="23"/>
                  <a:pt x="312" y="22"/>
                  <a:pt x="307" y="22"/>
                </a:cubicBezTo>
                <a:cubicBezTo>
                  <a:pt x="300" y="21"/>
                  <a:pt x="291" y="20"/>
                  <a:pt x="283" y="20"/>
                </a:cubicBezTo>
                <a:cubicBezTo>
                  <a:pt x="276" y="19"/>
                  <a:pt x="269" y="18"/>
                  <a:pt x="267" y="18"/>
                </a:cubicBezTo>
                <a:cubicBezTo>
                  <a:pt x="261" y="18"/>
                  <a:pt x="250" y="17"/>
                  <a:pt x="240" y="16"/>
                </a:cubicBezTo>
                <a:cubicBezTo>
                  <a:pt x="235" y="15"/>
                  <a:pt x="230" y="15"/>
                  <a:pt x="226" y="14"/>
                </a:cubicBezTo>
                <a:cubicBezTo>
                  <a:pt x="223" y="13"/>
                  <a:pt x="220" y="13"/>
                  <a:pt x="218" y="12"/>
                </a:cubicBezTo>
                <a:cubicBezTo>
                  <a:pt x="212" y="10"/>
                  <a:pt x="205" y="8"/>
                  <a:pt x="199" y="6"/>
                </a:cubicBezTo>
                <a:cubicBezTo>
                  <a:pt x="190" y="4"/>
                  <a:pt x="183" y="2"/>
                  <a:pt x="182" y="2"/>
                </a:cubicBezTo>
                <a:cubicBezTo>
                  <a:pt x="179" y="1"/>
                  <a:pt x="175" y="0"/>
                  <a:pt x="171" y="0"/>
                </a:cubicBezTo>
                <a:cubicBezTo>
                  <a:pt x="166" y="0"/>
                  <a:pt x="161" y="2"/>
                  <a:pt x="155" y="4"/>
                </a:cubicBezTo>
                <a:cubicBezTo>
                  <a:pt x="154" y="5"/>
                  <a:pt x="150" y="7"/>
                  <a:pt x="146" y="9"/>
                </a:cubicBezTo>
                <a:cubicBezTo>
                  <a:pt x="140" y="12"/>
                  <a:pt x="131" y="17"/>
                  <a:pt x="125" y="21"/>
                </a:cubicBezTo>
                <a:cubicBezTo>
                  <a:pt x="121" y="23"/>
                  <a:pt x="118" y="25"/>
                  <a:pt x="116" y="26"/>
                </a:cubicBezTo>
                <a:cubicBezTo>
                  <a:pt x="114" y="26"/>
                  <a:pt x="113" y="27"/>
                  <a:pt x="113" y="27"/>
                </a:cubicBezTo>
                <a:cubicBezTo>
                  <a:pt x="112" y="27"/>
                  <a:pt x="112" y="27"/>
                  <a:pt x="112" y="28"/>
                </a:cubicBezTo>
                <a:cubicBezTo>
                  <a:pt x="109" y="28"/>
                  <a:pt x="107" y="28"/>
                  <a:pt x="105" y="28"/>
                </a:cubicBezTo>
                <a:cubicBezTo>
                  <a:pt x="104" y="28"/>
                  <a:pt x="103" y="28"/>
                  <a:pt x="102" y="28"/>
                </a:cubicBezTo>
                <a:lnTo>
                  <a:pt x="103" y="27"/>
                </a:lnTo>
                <a:close/>
                <a:moveTo>
                  <a:pt x="78" y="20"/>
                </a:moveTo>
                <a:cubicBezTo>
                  <a:pt x="79" y="20"/>
                  <a:pt x="79" y="20"/>
                  <a:pt x="79" y="20"/>
                </a:cubicBezTo>
                <a:cubicBezTo>
                  <a:pt x="79" y="20"/>
                  <a:pt x="79" y="20"/>
                  <a:pt x="79" y="20"/>
                </a:cubicBezTo>
                <a:cubicBezTo>
                  <a:pt x="79" y="20"/>
                  <a:pt x="78" y="21"/>
                  <a:pt x="78" y="21"/>
                </a:cubicBezTo>
                <a:lnTo>
                  <a:pt x="78" y="20"/>
                </a:lnTo>
                <a:close/>
                <a:moveTo>
                  <a:pt x="82" y="73"/>
                </a:moveTo>
                <a:cubicBezTo>
                  <a:pt x="79" y="71"/>
                  <a:pt x="77" y="70"/>
                  <a:pt x="75" y="69"/>
                </a:cubicBezTo>
                <a:cubicBezTo>
                  <a:pt x="75" y="67"/>
                  <a:pt x="75" y="65"/>
                  <a:pt x="75" y="64"/>
                </a:cubicBezTo>
                <a:cubicBezTo>
                  <a:pt x="77" y="65"/>
                  <a:pt x="79" y="67"/>
                  <a:pt x="82" y="68"/>
                </a:cubicBezTo>
                <a:cubicBezTo>
                  <a:pt x="82" y="70"/>
                  <a:pt x="82" y="71"/>
                  <a:pt x="82" y="73"/>
                </a:cubicBezTo>
                <a:close/>
                <a:moveTo>
                  <a:pt x="75" y="71"/>
                </a:moveTo>
                <a:cubicBezTo>
                  <a:pt x="77" y="72"/>
                  <a:pt x="79" y="73"/>
                  <a:pt x="82" y="75"/>
                </a:cubicBezTo>
                <a:cubicBezTo>
                  <a:pt x="82" y="74"/>
                  <a:pt x="82" y="74"/>
                  <a:pt x="82" y="74"/>
                </a:cubicBezTo>
                <a:cubicBezTo>
                  <a:pt x="82" y="76"/>
                  <a:pt x="82" y="77"/>
                  <a:pt x="82" y="79"/>
                </a:cubicBezTo>
                <a:cubicBezTo>
                  <a:pt x="80" y="77"/>
                  <a:pt x="77" y="76"/>
                  <a:pt x="74" y="74"/>
                </a:cubicBezTo>
                <a:cubicBezTo>
                  <a:pt x="74" y="73"/>
                  <a:pt x="75" y="72"/>
                  <a:pt x="75" y="71"/>
                </a:cubicBezTo>
                <a:close/>
                <a:moveTo>
                  <a:pt x="82" y="81"/>
                </a:moveTo>
                <a:cubicBezTo>
                  <a:pt x="83" y="82"/>
                  <a:pt x="83" y="84"/>
                  <a:pt x="83" y="86"/>
                </a:cubicBezTo>
                <a:cubicBezTo>
                  <a:pt x="80" y="84"/>
                  <a:pt x="77" y="82"/>
                  <a:pt x="74" y="81"/>
                </a:cubicBezTo>
                <a:cubicBezTo>
                  <a:pt x="74" y="79"/>
                  <a:pt x="74" y="78"/>
                  <a:pt x="74" y="77"/>
                </a:cubicBezTo>
                <a:cubicBezTo>
                  <a:pt x="74" y="76"/>
                  <a:pt x="74" y="76"/>
                  <a:pt x="74" y="76"/>
                </a:cubicBezTo>
                <a:cubicBezTo>
                  <a:pt x="77" y="78"/>
                  <a:pt x="80" y="79"/>
                  <a:pt x="82" y="81"/>
                </a:cubicBezTo>
                <a:close/>
                <a:moveTo>
                  <a:pt x="77" y="100"/>
                </a:moveTo>
                <a:cubicBezTo>
                  <a:pt x="77" y="100"/>
                  <a:pt x="78" y="100"/>
                  <a:pt x="78" y="101"/>
                </a:cubicBezTo>
                <a:cubicBezTo>
                  <a:pt x="78" y="101"/>
                  <a:pt x="77" y="101"/>
                  <a:pt x="77" y="101"/>
                </a:cubicBezTo>
                <a:lnTo>
                  <a:pt x="77" y="100"/>
                </a:lnTo>
                <a:close/>
                <a:moveTo>
                  <a:pt x="76" y="97"/>
                </a:moveTo>
                <a:cubicBezTo>
                  <a:pt x="76" y="96"/>
                  <a:pt x="76" y="94"/>
                  <a:pt x="75" y="93"/>
                </a:cubicBezTo>
                <a:cubicBezTo>
                  <a:pt x="79" y="95"/>
                  <a:pt x="82" y="97"/>
                  <a:pt x="85" y="99"/>
                </a:cubicBezTo>
                <a:cubicBezTo>
                  <a:pt x="85" y="100"/>
                  <a:pt x="85" y="100"/>
                  <a:pt x="86" y="101"/>
                </a:cubicBezTo>
                <a:cubicBezTo>
                  <a:pt x="84" y="101"/>
                  <a:pt x="82" y="101"/>
                  <a:pt x="80" y="101"/>
                </a:cubicBezTo>
                <a:cubicBezTo>
                  <a:pt x="80" y="100"/>
                  <a:pt x="80" y="100"/>
                  <a:pt x="80" y="100"/>
                </a:cubicBezTo>
                <a:cubicBezTo>
                  <a:pt x="79" y="99"/>
                  <a:pt x="77" y="98"/>
                  <a:pt x="76" y="97"/>
                </a:cubicBezTo>
                <a:close/>
                <a:moveTo>
                  <a:pt x="75" y="91"/>
                </a:moveTo>
                <a:cubicBezTo>
                  <a:pt x="75" y="90"/>
                  <a:pt x="75" y="88"/>
                  <a:pt x="75" y="87"/>
                </a:cubicBezTo>
                <a:cubicBezTo>
                  <a:pt x="78" y="89"/>
                  <a:pt x="81" y="91"/>
                  <a:pt x="84" y="93"/>
                </a:cubicBezTo>
                <a:cubicBezTo>
                  <a:pt x="84" y="94"/>
                  <a:pt x="84" y="96"/>
                  <a:pt x="85" y="97"/>
                </a:cubicBezTo>
                <a:cubicBezTo>
                  <a:pt x="81" y="95"/>
                  <a:pt x="78" y="93"/>
                  <a:pt x="75" y="91"/>
                </a:cubicBezTo>
                <a:close/>
                <a:moveTo>
                  <a:pt x="75" y="85"/>
                </a:moveTo>
                <a:cubicBezTo>
                  <a:pt x="75" y="84"/>
                  <a:pt x="75" y="83"/>
                  <a:pt x="75" y="83"/>
                </a:cubicBezTo>
                <a:cubicBezTo>
                  <a:pt x="77" y="84"/>
                  <a:pt x="80" y="86"/>
                  <a:pt x="83" y="88"/>
                </a:cubicBezTo>
                <a:cubicBezTo>
                  <a:pt x="83" y="89"/>
                  <a:pt x="83" y="90"/>
                  <a:pt x="84" y="91"/>
                </a:cubicBezTo>
                <a:cubicBezTo>
                  <a:pt x="81" y="89"/>
                  <a:pt x="78" y="87"/>
                  <a:pt x="75" y="85"/>
                </a:cubicBezTo>
                <a:close/>
                <a:moveTo>
                  <a:pt x="82" y="65"/>
                </a:moveTo>
                <a:cubicBezTo>
                  <a:pt x="82" y="66"/>
                  <a:pt x="82" y="66"/>
                  <a:pt x="82" y="66"/>
                </a:cubicBezTo>
                <a:cubicBezTo>
                  <a:pt x="79" y="65"/>
                  <a:pt x="77" y="63"/>
                  <a:pt x="75" y="62"/>
                </a:cubicBezTo>
                <a:cubicBezTo>
                  <a:pt x="75" y="52"/>
                  <a:pt x="75" y="42"/>
                  <a:pt x="76" y="33"/>
                </a:cubicBezTo>
                <a:cubicBezTo>
                  <a:pt x="76" y="30"/>
                  <a:pt x="76" y="27"/>
                  <a:pt x="77" y="25"/>
                </a:cubicBezTo>
                <a:cubicBezTo>
                  <a:pt x="80" y="24"/>
                  <a:pt x="84" y="24"/>
                  <a:pt x="87" y="24"/>
                </a:cubicBezTo>
                <a:cubicBezTo>
                  <a:pt x="87" y="25"/>
                  <a:pt x="86" y="26"/>
                  <a:pt x="86" y="27"/>
                </a:cubicBezTo>
                <a:cubicBezTo>
                  <a:pt x="83" y="40"/>
                  <a:pt x="82" y="52"/>
                  <a:pt x="82" y="65"/>
                </a:cubicBezTo>
                <a:close/>
                <a:moveTo>
                  <a:pt x="81" y="15"/>
                </a:moveTo>
                <a:cubicBezTo>
                  <a:pt x="84" y="15"/>
                  <a:pt x="87" y="17"/>
                  <a:pt x="88" y="20"/>
                </a:cubicBezTo>
                <a:cubicBezTo>
                  <a:pt x="87" y="20"/>
                  <a:pt x="86" y="20"/>
                  <a:pt x="85" y="20"/>
                </a:cubicBezTo>
                <a:cubicBezTo>
                  <a:pt x="84" y="19"/>
                  <a:pt x="83" y="18"/>
                  <a:pt x="83" y="18"/>
                </a:cubicBezTo>
                <a:cubicBezTo>
                  <a:pt x="82" y="17"/>
                  <a:pt x="81" y="17"/>
                  <a:pt x="81" y="17"/>
                </a:cubicBezTo>
                <a:cubicBezTo>
                  <a:pt x="81" y="16"/>
                  <a:pt x="81" y="16"/>
                  <a:pt x="81" y="16"/>
                </a:cubicBezTo>
                <a:cubicBezTo>
                  <a:pt x="80" y="16"/>
                  <a:pt x="80" y="16"/>
                  <a:pt x="80" y="16"/>
                </a:cubicBezTo>
                <a:cubicBezTo>
                  <a:pt x="81" y="15"/>
                  <a:pt x="81" y="15"/>
                  <a:pt x="81" y="15"/>
                </a:cubicBezTo>
                <a:close/>
                <a:moveTo>
                  <a:pt x="80" y="107"/>
                </a:moveTo>
                <a:cubicBezTo>
                  <a:pt x="79" y="107"/>
                  <a:pt x="79" y="107"/>
                  <a:pt x="79" y="107"/>
                </a:cubicBezTo>
                <a:cubicBezTo>
                  <a:pt x="79" y="106"/>
                  <a:pt x="79" y="106"/>
                  <a:pt x="78" y="105"/>
                </a:cubicBezTo>
                <a:cubicBezTo>
                  <a:pt x="79" y="105"/>
                  <a:pt x="80" y="105"/>
                  <a:pt x="80" y="105"/>
                </a:cubicBezTo>
                <a:cubicBezTo>
                  <a:pt x="80" y="106"/>
                  <a:pt x="80" y="106"/>
                  <a:pt x="80" y="107"/>
                </a:cubicBezTo>
                <a:close/>
                <a:moveTo>
                  <a:pt x="92" y="99"/>
                </a:moveTo>
                <a:cubicBezTo>
                  <a:pt x="92" y="99"/>
                  <a:pt x="92" y="100"/>
                  <a:pt x="91" y="100"/>
                </a:cubicBezTo>
                <a:cubicBezTo>
                  <a:pt x="91" y="101"/>
                  <a:pt x="91" y="101"/>
                  <a:pt x="91" y="101"/>
                </a:cubicBezTo>
                <a:cubicBezTo>
                  <a:pt x="90" y="101"/>
                  <a:pt x="90" y="101"/>
                  <a:pt x="90" y="101"/>
                </a:cubicBezTo>
                <a:cubicBezTo>
                  <a:pt x="90" y="101"/>
                  <a:pt x="90" y="100"/>
                  <a:pt x="89" y="100"/>
                </a:cubicBezTo>
                <a:cubicBezTo>
                  <a:pt x="89" y="99"/>
                  <a:pt x="89" y="98"/>
                  <a:pt x="89" y="97"/>
                </a:cubicBezTo>
                <a:cubicBezTo>
                  <a:pt x="90" y="97"/>
                  <a:pt x="91" y="97"/>
                  <a:pt x="93" y="97"/>
                </a:cubicBezTo>
                <a:cubicBezTo>
                  <a:pt x="93" y="98"/>
                  <a:pt x="93" y="98"/>
                  <a:pt x="92" y="99"/>
                </a:cubicBezTo>
                <a:close/>
                <a:moveTo>
                  <a:pt x="237" y="78"/>
                </a:moveTo>
                <a:cubicBezTo>
                  <a:pt x="237" y="79"/>
                  <a:pt x="236" y="80"/>
                  <a:pt x="235" y="82"/>
                </a:cubicBezTo>
                <a:cubicBezTo>
                  <a:pt x="234" y="85"/>
                  <a:pt x="232" y="88"/>
                  <a:pt x="230" y="90"/>
                </a:cubicBezTo>
                <a:cubicBezTo>
                  <a:pt x="229" y="90"/>
                  <a:pt x="228" y="91"/>
                  <a:pt x="227" y="91"/>
                </a:cubicBezTo>
                <a:cubicBezTo>
                  <a:pt x="226" y="91"/>
                  <a:pt x="223" y="92"/>
                  <a:pt x="221" y="92"/>
                </a:cubicBezTo>
                <a:cubicBezTo>
                  <a:pt x="219" y="92"/>
                  <a:pt x="218" y="91"/>
                  <a:pt x="216" y="91"/>
                </a:cubicBezTo>
                <a:cubicBezTo>
                  <a:pt x="216" y="92"/>
                  <a:pt x="216" y="92"/>
                  <a:pt x="216" y="92"/>
                </a:cubicBezTo>
                <a:cubicBezTo>
                  <a:pt x="215" y="90"/>
                  <a:pt x="214" y="89"/>
                  <a:pt x="212" y="89"/>
                </a:cubicBezTo>
                <a:cubicBezTo>
                  <a:pt x="212" y="88"/>
                  <a:pt x="212" y="88"/>
                  <a:pt x="212" y="88"/>
                </a:cubicBezTo>
                <a:cubicBezTo>
                  <a:pt x="211" y="88"/>
                  <a:pt x="211" y="88"/>
                  <a:pt x="210" y="88"/>
                </a:cubicBezTo>
                <a:cubicBezTo>
                  <a:pt x="202" y="84"/>
                  <a:pt x="196" y="82"/>
                  <a:pt x="187" y="81"/>
                </a:cubicBezTo>
                <a:cubicBezTo>
                  <a:pt x="184" y="80"/>
                  <a:pt x="180" y="80"/>
                  <a:pt x="177" y="80"/>
                </a:cubicBezTo>
                <a:cubicBezTo>
                  <a:pt x="175" y="80"/>
                  <a:pt x="172" y="79"/>
                  <a:pt x="171" y="78"/>
                </a:cubicBezTo>
                <a:cubicBezTo>
                  <a:pt x="170" y="77"/>
                  <a:pt x="170" y="77"/>
                  <a:pt x="169" y="76"/>
                </a:cubicBezTo>
                <a:cubicBezTo>
                  <a:pt x="174" y="76"/>
                  <a:pt x="177" y="75"/>
                  <a:pt x="179" y="74"/>
                </a:cubicBezTo>
                <a:cubicBezTo>
                  <a:pt x="181" y="75"/>
                  <a:pt x="184" y="77"/>
                  <a:pt x="186" y="78"/>
                </a:cubicBezTo>
                <a:cubicBezTo>
                  <a:pt x="187" y="77"/>
                  <a:pt x="187" y="77"/>
                  <a:pt x="187" y="77"/>
                </a:cubicBezTo>
                <a:cubicBezTo>
                  <a:pt x="185" y="76"/>
                  <a:pt x="183" y="74"/>
                  <a:pt x="181" y="73"/>
                </a:cubicBezTo>
                <a:cubicBezTo>
                  <a:pt x="182" y="72"/>
                  <a:pt x="182" y="72"/>
                  <a:pt x="182" y="72"/>
                </a:cubicBezTo>
                <a:cubicBezTo>
                  <a:pt x="183" y="71"/>
                  <a:pt x="183" y="71"/>
                  <a:pt x="183" y="71"/>
                </a:cubicBezTo>
                <a:cubicBezTo>
                  <a:pt x="183" y="70"/>
                  <a:pt x="183" y="70"/>
                  <a:pt x="183" y="70"/>
                </a:cubicBezTo>
                <a:cubicBezTo>
                  <a:pt x="185" y="72"/>
                  <a:pt x="187" y="73"/>
                  <a:pt x="190" y="75"/>
                </a:cubicBezTo>
                <a:cubicBezTo>
                  <a:pt x="191" y="73"/>
                  <a:pt x="191" y="73"/>
                  <a:pt x="191" y="73"/>
                </a:cubicBezTo>
                <a:cubicBezTo>
                  <a:pt x="188" y="72"/>
                  <a:pt x="185" y="70"/>
                  <a:pt x="183" y="68"/>
                </a:cubicBezTo>
                <a:cubicBezTo>
                  <a:pt x="182" y="64"/>
                  <a:pt x="182" y="64"/>
                  <a:pt x="182" y="64"/>
                </a:cubicBezTo>
                <a:cubicBezTo>
                  <a:pt x="185" y="65"/>
                  <a:pt x="189" y="67"/>
                  <a:pt x="192" y="69"/>
                </a:cubicBezTo>
                <a:cubicBezTo>
                  <a:pt x="193" y="68"/>
                  <a:pt x="193" y="68"/>
                  <a:pt x="193" y="68"/>
                </a:cubicBezTo>
                <a:cubicBezTo>
                  <a:pt x="189" y="66"/>
                  <a:pt x="186" y="64"/>
                  <a:pt x="183" y="62"/>
                </a:cubicBezTo>
                <a:cubicBezTo>
                  <a:pt x="186" y="63"/>
                  <a:pt x="190" y="65"/>
                  <a:pt x="193" y="66"/>
                </a:cubicBezTo>
                <a:cubicBezTo>
                  <a:pt x="193" y="66"/>
                  <a:pt x="193" y="66"/>
                  <a:pt x="193" y="66"/>
                </a:cubicBezTo>
                <a:cubicBezTo>
                  <a:pt x="195" y="67"/>
                  <a:pt x="197" y="67"/>
                  <a:pt x="199" y="68"/>
                </a:cubicBezTo>
                <a:cubicBezTo>
                  <a:pt x="211" y="71"/>
                  <a:pt x="223" y="73"/>
                  <a:pt x="235" y="76"/>
                </a:cubicBezTo>
                <a:cubicBezTo>
                  <a:pt x="236" y="76"/>
                  <a:pt x="236" y="76"/>
                  <a:pt x="236" y="76"/>
                </a:cubicBezTo>
                <a:cubicBezTo>
                  <a:pt x="236" y="76"/>
                  <a:pt x="237" y="77"/>
                  <a:pt x="237" y="78"/>
                </a:cubicBezTo>
                <a:close/>
                <a:moveTo>
                  <a:pt x="141" y="75"/>
                </a:moveTo>
                <a:cubicBezTo>
                  <a:pt x="142" y="75"/>
                  <a:pt x="143" y="75"/>
                  <a:pt x="143" y="75"/>
                </a:cubicBezTo>
                <a:cubicBezTo>
                  <a:pt x="144" y="75"/>
                  <a:pt x="145" y="75"/>
                  <a:pt x="146" y="75"/>
                </a:cubicBezTo>
                <a:cubicBezTo>
                  <a:pt x="152" y="79"/>
                  <a:pt x="158" y="82"/>
                  <a:pt x="164" y="85"/>
                </a:cubicBezTo>
                <a:cubicBezTo>
                  <a:pt x="164" y="87"/>
                  <a:pt x="164" y="88"/>
                  <a:pt x="163" y="89"/>
                </a:cubicBezTo>
                <a:cubicBezTo>
                  <a:pt x="156" y="84"/>
                  <a:pt x="149" y="80"/>
                  <a:pt x="141" y="75"/>
                </a:cubicBezTo>
                <a:close/>
                <a:moveTo>
                  <a:pt x="178" y="63"/>
                </a:moveTo>
                <a:cubicBezTo>
                  <a:pt x="179" y="69"/>
                  <a:pt x="179" y="69"/>
                  <a:pt x="179" y="69"/>
                </a:cubicBezTo>
                <a:cubicBezTo>
                  <a:pt x="177" y="70"/>
                  <a:pt x="174" y="72"/>
                  <a:pt x="167" y="72"/>
                </a:cubicBezTo>
                <a:cubicBezTo>
                  <a:pt x="167" y="71"/>
                  <a:pt x="167" y="71"/>
                  <a:pt x="167" y="70"/>
                </a:cubicBezTo>
                <a:cubicBezTo>
                  <a:pt x="167" y="69"/>
                  <a:pt x="167" y="69"/>
                  <a:pt x="167" y="69"/>
                </a:cubicBezTo>
                <a:cubicBezTo>
                  <a:pt x="167" y="69"/>
                  <a:pt x="168" y="68"/>
                  <a:pt x="169" y="67"/>
                </a:cubicBezTo>
                <a:cubicBezTo>
                  <a:pt x="172" y="65"/>
                  <a:pt x="175" y="64"/>
                  <a:pt x="178" y="63"/>
                </a:cubicBezTo>
                <a:close/>
                <a:moveTo>
                  <a:pt x="188" y="62"/>
                </a:moveTo>
                <a:cubicBezTo>
                  <a:pt x="187" y="62"/>
                  <a:pt x="186" y="61"/>
                  <a:pt x="185" y="61"/>
                </a:cubicBezTo>
                <a:cubicBezTo>
                  <a:pt x="187" y="61"/>
                  <a:pt x="187" y="61"/>
                  <a:pt x="187" y="61"/>
                </a:cubicBezTo>
                <a:cubicBezTo>
                  <a:pt x="187" y="61"/>
                  <a:pt x="187" y="62"/>
                  <a:pt x="188" y="62"/>
                </a:cubicBezTo>
                <a:close/>
                <a:moveTo>
                  <a:pt x="163" y="72"/>
                </a:moveTo>
                <a:cubicBezTo>
                  <a:pt x="163" y="73"/>
                  <a:pt x="164" y="74"/>
                  <a:pt x="164" y="75"/>
                </a:cubicBezTo>
                <a:cubicBezTo>
                  <a:pt x="165" y="76"/>
                  <a:pt x="166" y="78"/>
                  <a:pt x="167" y="80"/>
                </a:cubicBezTo>
                <a:cubicBezTo>
                  <a:pt x="163" y="78"/>
                  <a:pt x="160" y="76"/>
                  <a:pt x="156" y="74"/>
                </a:cubicBezTo>
                <a:cubicBezTo>
                  <a:pt x="159" y="73"/>
                  <a:pt x="161" y="72"/>
                  <a:pt x="163" y="72"/>
                </a:cubicBezTo>
                <a:close/>
                <a:moveTo>
                  <a:pt x="154" y="74"/>
                </a:moveTo>
                <a:cubicBezTo>
                  <a:pt x="158" y="77"/>
                  <a:pt x="163" y="79"/>
                  <a:pt x="168" y="82"/>
                </a:cubicBezTo>
                <a:cubicBezTo>
                  <a:pt x="167" y="82"/>
                  <a:pt x="167" y="83"/>
                  <a:pt x="166" y="83"/>
                </a:cubicBezTo>
                <a:cubicBezTo>
                  <a:pt x="165" y="84"/>
                  <a:pt x="165" y="84"/>
                  <a:pt x="165" y="84"/>
                </a:cubicBezTo>
                <a:cubicBezTo>
                  <a:pt x="160" y="81"/>
                  <a:pt x="154" y="78"/>
                  <a:pt x="149" y="75"/>
                </a:cubicBezTo>
                <a:cubicBezTo>
                  <a:pt x="151" y="75"/>
                  <a:pt x="152" y="75"/>
                  <a:pt x="154" y="74"/>
                </a:cubicBezTo>
                <a:close/>
                <a:moveTo>
                  <a:pt x="169" y="89"/>
                </a:moveTo>
                <a:cubicBezTo>
                  <a:pt x="169" y="89"/>
                  <a:pt x="168" y="89"/>
                  <a:pt x="167" y="89"/>
                </a:cubicBezTo>
                <a:cubicBezTo>
                  <a:pt x="168" y="88"/>
                  <a:pt x="168" y="87"/>
                  <a:pt x="169" y="86"/>
                </a:cubicBezTo>
                <a:cubicBezTo>
                  <a:pt x="169" y="85"/>
                  <a:pt x="170" y="85"/>
                  <a:pt x="172" y="85"/>
                </a:cubicBezTo>
                <a:cubicBezTo>
                  <a:pt x="173" y="85"/>
                  <a:pt x="174" y="86"/>
                  <a:pt x="175" y="86"/>
                </a:cubicBezTo>
                <a:cubicBezTo>
                  <a:pt x="175" y="87"/>
                  <a:pt x="175" y="87"/>
                  <a:pt x="175" y="88"/>
                </a:cubicBezTo>
                <a:cubicBezTo>
                  <a:pt x="174" y="89"/>
                  <a:pt x="174" y="89"/>
                  <a:pt x="173" y="90"/>
                </a:cubicBezTo>
                <a:cubicBezTo>
                  <a:pt x="173" y="90"/>
                  <a:pt x="173" y="90"/>
                  <a:pt x="172" y="90"/>
                </a:cubicBezTo>
                <a:cubicBezTo>
                  <a:pt x="171" y="90"/>
                  <a:pt x="170" y="90"/>
                  <a:pt x="169" y="89"/>
                </a:cubicBezTo>
                <a:close/>
                <a:moveTo>
                  <a:pt x="249" y="71"/>
                </a:moveTo>
                <a:cubicBezTo>
                  <a:pt x="248" y="72"/>
                  <a:pt x="246" y="73"/>
                  <a:pt x="243" y="73"/>
                </a:cubicBezTo>
                <a:cubicBezTo>
                  <a:pt x="241" y="73"/>
                  <a:pt x="238" y="72"/>
                  <a:pt x="236" y="72"/>
                </a:cubicBezTo>
                <a:cubicBezTo>
                  <a:pt x="224" y="70"/>
                  <a:pt x="212" y="67"/>
                  <a:pt x="200" y="64"/>
                </a:cubicBezTo>
                <a:cubicBezTo>
                  <a:pt x="197" y="63"/>
                  <a:pt x="193" y="62"/>
                  <a:pt x="191" y="60"/>
                </a:cubicBezTo>
                <a:cubicBezTo>
                  <a:pt x="190" y="59"/>
                  <a:pt x="189" y="58"/>
                  <a:pt x="189" y="57"/>
                </a:cubicBezTo>
                <a:cubicBezTo>
                  <a:pt x="191" y="58"/>
                  <a:pt x="193" y="59"/>
                  <a:pt x="196" y="60"/>
                </a:cubicBezTo>
                <a:cubicBezTo>
                  <a:pt x="196" y="59"/>
                  <a:pt x="196" y="59"/>
                  <a:pt x="196" y="59"/>
                </a:cubicBezTo>
                <a:cubicBezTo>
                  <a:pt x="193" y="57"/>
                  <a:pt x="191" y="56"/>
                  <a:pt x="188" y="55"/>
                </a:cubicBezTo>
                <a:cubicBezTo>
                  <a:pt x="188" y="54"/>
                  <a:pt x="188" y="54"/>
                  <a:pt x="188" y="54"/>
                </a:cubicBezTo>
                <a:cubicBezTo>
                  <a:pt x="188" y="53"/>
                  <a:pt x="188" y="53"/>
                  <a:pt x="188" y="52"/>
                </a:cubicBezTo>
                <a:cubicBezTo>
                  <a:pt x="191" y="53"/>
                  <a:pt x="193" y="55"/>
                  <a:pt x="195" y="57"/>
                </a:cubicBezTo>
                <a:cubicBezTo>
                  <a:pt x="196" y="55"/>
                  <a:pt x="196" y="55"/>
                  <a:pt x="196" y="55"/>
                </a:cubicBezTo>
                <a:cubicBezTo>
                  <a:pt x="194" y="53"/>
                  <a:pt x="191" y="52"/>
                  <a:pt x="188" y="50"/>
                </a:cubicBezTo>
                <a:cubicBezTo>
                  <a:pt x="188" y="50"/>
                  <a:pt x="189" y="50"/>
                  <a:pt x="189" y="49"/>
                </a:cubicBezTo>
                <a:cubicBezTo>
                  <a:pt x="192" y="51"/>
                  <a:pt x="194" y="52"/>
                  <a:pt x="197" y="54"/>
                </a:cubicBezTo>
                <a:cubicBezTo>
                  <a:pt x="198" y="52"/>
                  <a:pt x="198" y="52"/>
                  <a:pt x="198" y="52"/>
                </a:cubicBezTo>
                <a:cubicBezTo>
                  <a:pt x="195" y="51"/>
                  <a:pt x="192" y="49"/>
                  <a:pt x="189" y="48"/>
                </a:cubicBezTo>
                <a:cubicBezTo>
                  <a:pt x="190" y="47"/>
                  <a:pt x="190" y="47"/>
                  <a:pt x="190" y="46"/>
                </a:cubicBezTo>
                <a:cubicBezTo>
                  <a:pt x="190" y="46"/>
                  <a:pt x="190" y="46"/>
                  <a:pt x="190" y="46"/>
                </a:cubicBezTo>
                <a:cubicBezTo>
                  <a:pt x="193" y="47"/>
                  <a:pt x="196" y="48"/>
                  <a:pt x="199" y="50"/>
                </a:cubicBezTo>
                <a:cubicBezTo>
                  <a:pt x="200" y="49"/>
                  <a:pt x="200" y="49"/>
                  <a:pt x="200" y="49"/>
                </a:cubicBezTo>
                <a:cubicBezTo>
                  <a:pt x="197" y="47"/>
                  <a:pt x="194" y="46"/>
                  <a:pt x="191" y="45"/>
                </a:cubicBezTo>
                <a:cubicBezTo>
                  <a:pt x="192" y="44"/>
                  <a:pt x="192" y="44"/>
                  <a:pt x="193" y="43"/>
                </a:cubicBezTo>
                <a:cubicBezTo>
                  <a:pt x="196" y="45"/>
                  <a:pt x="198" y="46"/>
                  <a:pt x="201" y="47"/>
                </a:cubicBezTo>
                <a:cubicBezTo>
                  <a:pt x="201" y="46"/>
                  <a:pt x="201" y="46"/>
                  <a:pt x="201" y="46"/>
                </a:cubicBezTo>
                <a:cubicBezTo>
                  <a:pt x="205" y="49"/>
                  <a:pt x="210" y="51"/>
                  <a:pt x="214" y="54"/>
                </a:cubicBezTo>
                <a:cubicBezTo>
                  <a:pt x="214" y="54"/>
                  <a:pt x="215" y="55"/>
                  <a:pt x="215" y="55"/>
                </a:cubicBezTo>
                <a:cubicBezTo>
                  <a:pt x="213" y="55"/>
                  <a:pt x="212" y="54"/>
                  <a:pt x="210" y="53"/>
                </a:cubicBezTo>
                <a:cubicBezTo>
                  <a:pt x="209" y="54"/>
                  <a:pt x="209" y="54"/>
                  <a:pt x="209" y="54"/>
                </a:cubicBezTo>
                <a:cubicBezTo>
                  <a:pt x="212" y="56"/>
                  <a:pt x="215" y="57"/>
                  <a:pt x="219" y="59"/>
                </a:cubicBezTo>
                <a:cubicBezTo>
                  <a:pt x="221" y="61"/>
                  <a:pt x="224" y="63"/>
                  <a:pt x="228" y="65"/>
                </a:cubicBezTo>
                <a:cubicBezTo>
                  <a:pt x="230" y="66"/>
                  <a:pt x="233" y="66"/>
                  <a:pt x="236" y="66"/>
                </a:cubicBezTo>
                <a:cubicBezTo>
                  <a:pt x="239" y="66"/>
                  <a:pt x="242" y="66"/>
                  <a:pt x="244" y="64"/>
                </a:cubicBezTo>
                <a:cubicBezTo>
                  <a:pt x="247" y="63"/>
                  <a:pt x="249" y="61"/>
                  <a:pt x="250" y="57"/>
                </a:cubicBezTo>
                <a:cubicBezTo>
                  <a:pt x="250" y="57"/>
                  <a:pt x="250" y="57"/>
                  <a:pt x="250" y="56"/>
                </a:cubicBezTo>
                <a:cubicBezTo>
                  <a:pt x="251" y="57"/>
                  <a:pt x="252" y="58"/>
                  <a:pt x="254" y="59"/>
                </a:cubicBezTo>
                <a:cubicBezTo>
                  <a:pt x="254" y="59"/>
                  <a:pt x="254" y="59"/>
                  <a:pt x="254" y="59"/>
                </a:cubicBezTo>
                <a:cubicBezTo>
                  <a:pt x="254" y="60"/>
                  <a:pt x="254" y="61"/>
                  <a:pt x="254" y="61"/>
                </a:cubicBezTo>
                <a:cubicBezTo>
                  <a:pt x="254" y="64"/>
                  <a:pt x="253" y="67"/>
                  <a:pt x="249" y="71"/>
                </a:cubicBezTo>
                <a:close/>
                <a:moveTo>
                  <a:pt x="203" y="43"/>
                </a:moveTo>
                <a:cubicBezTo>
                  <a:pt x="204" y="43"/>
                  <a:pt x="204" y="43"/>
                  <a:pt x="204" y="43"/>
                </a:cubicBezTo>
                <a:cubicBezTo>
                  <a:pt x="206" y="44"/>
                  <a:pt x="207" y="44"/>
                  <a:pt x="209" y="45"/>
                </a:cubicBezTo>
                <a:cubicBezTo>
                  <a:pt x="209" y="46"/>
                  <a:pt x="209" y="46"/>
                  <a:pt x="209" y="46"/>
                </a:cubicBezTo>
                <a:cubicBezTo>
                  <a:pt x="208" y="45"/>
                  <a:pt x="207" y="45"/>
                  <a:pt x="205" y="44"/>
                </a:cubicBezTo>
                <a:cubicBezTo>
                  <a:pt x="205" y="44"/>
                  <a:pt x="204" y="44"/>
                  <a:pt x="203" y="43"/>
                </a:cubicBezTo>
                <a:close/>
                <a:moveTo>
                  <a:pt x="197" y="42"/>
                </a:moveTo>
                <a:cubicBezTo>
                  <a:pt x="198" y="43"/>
                  <a:pt x="199" y="43"/>
                  <a:pt x="200" y="43"/>
                </a:cubicBezTo>
                <a:cubicBezTo>
                  <a:pt x="201" y="44"/>
                  <a:pt x="201" y="44"/>
                  <a:pt x="201" y="44"/>
                </a:cubicBezTo>
                <a:cubicBezTo>
                  <a:pt x="202" y="45"/>
                  <a:pt x="204" y="45"/>
                  <a:pt x="205" y="46"/>
                </a:cubicBezTo>
                <a:cubicBezTo>
                  <a:pt x="206" y="47"/>
                  <a:pt x="208" y="47"/>
                  <a:pt x="210" y="48"/>
                </a:cubicBezTo>
                <a:cubicBezTo>
                  <a:pt x="211" y="49"/>
                  <a:pt x="211" y="50"/>
                  <a:pt x="212" y="51"/>
                </a:cubicBezTo>
                <a:cubicBezTo>
                  <a:pt x="208" y="49"/>
                  <a:pt x="204" y="46"/>
                  <a:pt x="201" y="44"/>
                </a:cubicBezTo>
                <a:cubicBezTo>
                  <a:pt x="200" y="45"/>
                  <a:pt x="200" y="45"/>
                  <a:pt x="200" y="45"/>
                </a:cubicBezTo>
                <a:cubicBezTo>
                  <a:pt x="199" y="44"/>
                  <a:pt x="197" y="43"/>
                  <a:pt x="195" y="43"/>
                </a:cubicBezTo>
                <a:cubicBezTo>
                  <a:pt x="196" y="42"/>
                  <a:pt x="196" y="42"/>
                  <a:pt x="197" y="42"/>
                </a:cubicBezTo>
                <a:close/>
                <a:moveTo>
                  <a:pt x="242" y="42"/>
                </a:moveTo>
                <a:cubicBezTo>
                  <a:pt x="241" y="40"/>
                  <a:pt x="240" y="39"/>
                  <a:pt x="239" y="37"/>
                </a:cubicBezTo>
                <a:cubicBezTo>
                  <a:pt x="244" y="40"/>
                  <a:pt x="249" y="43"/>
                  <a:pt x="253" y="45"/>
                </a:cubicBezTo>
                <a:cubicBezTo>
                  <a:pt x="252" y="45"/>
                  <a:pt x="251" y="45"/>
                  <a:pt x="250" y="45"/>
                </a:cubicBezTo>
                <a:cubicBezTo>
                  <a:pt x="249" y="45"/>
                  <a:pt x="249" y="45"/>
                  <a:pt x="248" y="45"/>
                </a:cubicBezTo>
                <a:cubicBezTo>
                  <a:pt x="246" y="44"/>
                  <a:pt x="244" y="43"/>
                  <a:pt x="242" y="42"/>
                </a:cubicBezTo>
                <a:close/>
                <a:moveTo>
                  <a:pt x="245" y="45"/>
                </a:moveTo>
                <a:cubicBezTo>
                  <a:pt x="244" y="45"/>
                  <a:pt x="244" y="45"/>
                  <a:pt x="244" y="45"/>
                </a:cubicBezTo>
                <a:cubicBezTo>
                  <a:pt x="244" y="45"/>
                  <a:pt x="244" y="45"/>
                  <a:pt x="244" y="45"/>
                </a:cubicBezTo>
                <a:cubicBezTo>
                  <a:pt x="244" y="45"/>
                  <a:pt x="244" y="45"/>
                  <a:pt x="245" y="45"/>
                </a:cubicBezTo>
                <a:close/>
                <a:moveTo>
                  <a:pt x="250" y="54"/>
                </a:moveTo>
                <a:cubicBezTo>
                  <a:pt x="250" y="53"/>
                  <a:pt x="250" y="53"/>
                  <a:pt x="249" y="53"/>
                </a:cubicBezTo>
                <a:cubicBezTo>
                  <a:pt x="250" y="53"/>
                  <a:pt x="251" y="53"/>
                  <a:pt x="251" y="54"/>
                </a:cubicBezTo>
                <a:cubicBezTo>
                  <a:pt x="252" y="55"/>
                  <a:pt x="253" y="56"/>
                  <a:pt x="253" y="57"/>
                </a:cubicBezTo>
                <a:cubicBezTo>
                  <a:pt x="252" y="56"/>
                  <a:pt x="251" y="55"/>
                  <a:pt x="250" y="54"/>
                </a:cubicBezTo>
                <a:close/>
                <a:moveTo>
                  <a:pt x="267" y="22"/>
                </a:moveTo>
                <a:cubicBezTo>
                  <a:pt x="270" y="22"/>
                  <a:pt x="281" y="23"/>
                  <a:pt x="293" y="24"/>
                </a:cubicBezTo>
                <a:cubicBezTo>
                  <a:pt x="299" y="25"/>
                  <a:pt x="305" y="26"/>
                  <a:pt x="309" y="26"/>
                </a:cubicBezTo>
                <a:cubicBezTo>
                  <a:pt x="311" y="26"/>
                  <a:pt x="313" y="27"/>
                  <a:pt x="315" y="27"/>
                </a:cubicBezTo>
                <a:cubicBezTo>
                  <a:pt x="316" y="27"/>
                  <a:pt x="316" y="27"/>
                  <a:pt x="317" y="27"/>
                </a:cubicBezTo>
                <a:cubicBezTo>
                  <a:pt x="317" y="27"/>
                  <a:pt x="317" y="27"/>
                  <a:pt x="317" y="27"/>
                </a:cubicBezTo>
                <a:cubicBezTo>
                  <a:pt x="319" y="28"/>
                  <a:pt x="321" y="29"/>
                  <a:pt x="322" y="30"/>
                </a:cubicBezTo>
                <a:cubicBezTo>
                  <a:pt x="323" y="32"/>
                  <a:pt x="324" y="33"/>
                  <a:pt x="325" y="36"/>
                </a:cubicBezTo>
                <a:cubicBezTo>
                  <a:pt x="325" y="38"/>
                  <a:pt x="324" y="41"/>
                  <a:pt x="322" y="43"/>
                </a:cubicBezTo>
                <a:cubicBezTo>
                  <a:pt x="321" y="44"/>
                  <a:pt x="319" y="46"/>
                  <a:pt x="317" y="46"/>
                </a:cubicBezTo>
                <a:cubicBezTo>
                  <a:pt x="317" y="46"/>
                  <a:pt x="317" y="46"/>
                  <a:pt x="316" y="46"/>
                </a:cubicBezTo>
                <a:cubicBezTo>
                  <a:pt x="315" y="46"/>
                  <a:pt x="311" y="46"/>
                  <a:pt x="307" y="46"/>
                </a:cubicBezTo>
                <a:cubicBezTo>
                  <a:pt x="302" y="46"/>
                  <a:pt x="296" y="46"/>
                  <a:pt x="289" y="46"/>
                </a:cubicBezTo>
                <a:cubicBezTo>
                  <a:pt x="287" y="43"/>
                  <a:pt x="286" y="39"/>
                  <a:pt x="286" y="36"/>
                </a:cubicBezTo>
                <a:cubicBezTo>
                  <a:pt x="286" y="34"/>
                  <a:pt x="286" y="33"/>
                  <a:pt x="286" y="32"/>
                </a:cubicBezTo>
                <a:cubicBezTo>
                  <a:pt x="285" y="32"/>
                  <a:pt x="285" y="32"/>
                  <a:pt x="285" y="32"/>
                </a:cubicBezTo>
                <a:cubicBezTo>
                  <a:pt x="284" y="33"/>
                  <a:pt x="284" y="34"/>
                  <a:pt x="284" y="36"/>
                </a:cubicBezTo>
                <a:cubicBezTo>
                  <a:pt x="284" y="39"/>
                  <a:pt x="285" y="42"/>
                  <a:pt x="286" y="45"/>
                </a:cubicBezTo>
                <a:cubicBezTo>
                  <a:pt x="283" y="43"/>
                  <a:pt x="280" y="41"/>
                  <a:pt x="277" y="38"/>
                </a:cubicBezTo>
                <a:cubicBezTo>
                  <a:pt x="276" y="36"/>
                  <a:pt x="276" y="36"/>
                  <a:pt x="276" y="36"/>
                </a:cubicBezTo>
                <a:cubicBezTo>
                  <a:pt x="276" y="38"/>
                  <a:pt x="276" y="38"/>
                  <a:pt x="276" y="38"/>
                </a:cubicBezTo>
                <a:cubicBezTo>
                  <a:pt x="276" y="39"/>
                  <a:pt x="276" y="39"/>
                  <a:pt x="276" y="40"/>
                </a:cubicBezTo>
                <a:cubicBezTo>
                  <a:pt x="277" y="40"/>
                  <a:pt x="277" y="40"/>
                  <a:pt x="277" y="40"/>
                </a:cubicBezTo>
                <a:cubicBezTo>
                  <a:pt x="280" y="42"/>
                  <a:pt x="282" y="45"/>
                  <a:pt x="285" y="46"/>
                </a:cubicBezTo>
                <a:cubicBezTo>
                  <a:pt x="284" y="46"/>
                  <a:pt x="283" y="46"/>
                  <a:pt x="282" y="46"/>
                </a:cubicBezTo>
                <a:cubicBezTo>
                  <a:pt x="278" y="44"/>
                  <a:pt x="275" y="42"/>
                  <a:pt x="272" y="39"/>
                </a:cubicBezTo>
                <a:cubicBezTo>
                  <a:pt x="271" y="41"/>
                  <a:pt x="271" y="41"/>
                  <a:pt x="271" y="41"/>
                </a:cubicBezTo>
                <a:cubicBezTo>
                  <a:pt x="274" y="42"/>
                  <a:pt x="276" y="44"/>
                  <a:pt x="279" y="46"/>
                </a:cubicBezTo>
                <a:cubicBezTo>
                  <a:pt x="277" y="46"/>
                  <a:pt x="275" y="46"/>
                  <a:pt x="273" y="46"/>
                </a:cubicBezTo>
                <a:cubicBezTo>
                  <a:pt x="273" y="45"/>
                  <a:pt x="273" y="45"/>
                  <a:pt x="273" y="45"/>
                </a:cubicBezTo>
                <a:cubicBezTo>
                  <a:pt x="271" y="43"/>
                  <a:pt x="268" y="42"/>
                  <a:pt x="265" y="40"/>
                </a:cubicBezTo>
                <a:cubicBezTo>
                  <a:pt x="264" y="41"/>
                  <a:pt x="264" y="41"/>
                  <a:pt x="264" y="41"/>
                </a:cubicBezTo>
                <a:cubicBezTo>
                  <a:pt x="267" y="43"/>
                  <a:pt x="269" y="44"/>
                  <a:pt x="271" y="46"/>
                </a:cubicBezTo>
                <a:cubicBezTo>
                  <a:pt x="270" y="46"/>
                  <a:pt x="268" y="46"/>
                  <a:pt x="267" y="46"/>
                </a:cubicBezTo>
                <a:cubicBezTo>
                  <a:pt x="266" y="46"/>
                  <a:pt x="265" y="46"/>
                  <a:pt x="264" y="46"/>
                </a:cubicBezTo>
                <a:cubicBezTo>
                  <a:pt x="263" y="43"/>
                  <a:pt x="262" y="40"/>
                  <a:pt x="262" y="37"/>
                </a:cubicBezTo>
                <a:cubicBezTo>
                  <a:pt x="262" y="36"/>
                  <a:pt x="262" y="35"/>
                  <a:pt x="262" y="34"/>
                </a:cubicBezTo>
                <a:cubicBezTo>
                  <a:pt x="263" y="34"/>
                  <a:pt x="263" y="34"/>
                  <a:pt x="263" y="34"/>
                </a:cubicBezTo>
                <a:cubicBezTo>
                  <a:pt x="263" y="33"/>
                  <a:pt x="263" y="33"/>
                  <a:pt x="263" y="33"/>
                </a:cubicBezTo>
                <a:cubicBezTo>
                  <a:pt x="263" y="33"/>
                  <a:pt x="263" y="33"/>
                  <a:pt x="263" y="33"/>
                </a:cubicBezTo>
                <a:cubicBezTo>
                  <a:pt x="263" y="32"/>
                  <a:pt x="262" y="32"/>
                  <a:pt x="262" y="32"/>
                </a:cubicBezTo>
                <a:cubicBezTo>
                  <a:pt x="261" y="32"/>
                  <a:pt x="261" y="32"/>
                  <a:pt x="261" y="32"/>
                </a:cubicBezTo>
                <a:cubicBezTo>
                  <a:pt x="261" y="32"/>
                  <a:pt x="261" y="32"/>
                  <a:pt x="261" y="32"/>
                </a:cubicBezTo>
                <a:cubicBezTo>
                  <a:pt x="261" y="33"/>
                  <a:pt x="261" y="33"/>
                  <a:pt x="261" y="33"/>
                </a:cubicBezTo>
                <a:cubicBezTo>
                  <a:pt x="260" y="34"/>
                  <a:pt x="260" y="35"/>
                  <a:pt x="260" y="37"/>
                </a:cubicBezTo>
                <a:cubicBezTo>
                  <a:pt x="260" y="40"/>
                  <a:pt x="261" y="42"/>
                  <a:pt x="262" y="45"/>
                </a:cubicBezTo>
                <a:cubicBezTo>
                  <a:pt x="257" y="41"/>
                  <a:pt x="252" y="38"/>
                  <a:pt x="247" y="34"/>
                </a:cubicBezTo>
                <a:cubicBezTo>
                  <a:pt x="246" y="35"/>
                  <a:pt x="246" y="35"/>
                  <a:pt x="246" y="35"/>
                </a:cubicBezTo>
                <a:cubicBezTo>
                  <a:pt x="246" y="36"/>
                  <a:pt x="246" y="36"/>
                  <a:pt x="247" y="36"/>
                </a:cubicBezTo>
                <a:cubicBezTo>
                  <a:pt x="251" y="39"/>
                  <a:pt x="256" y="43"/>
                  <a:pt x="260" y="46"/>
                </a:cubicBezTo>
                <a:cubicBezTo>
                  <a:pt x="259" y="46"/>
                  <a:pt x="257" y="46"/>
                  <a:pt x="256" y="45"/>
                </a:cubicBezTo>
                <a:cubicBezTo>
                  <a:pt x="256" y="45"/>
                  <a:pt x="256" y="45"/>
                  <a:pt x="256" y="45"/>
                </a:cubicBezTo>
                <a:cubicBezTo>
                  <a:pt x="250" y="42"/>
                  <a:pt x="244" y="38"/>
                  <a:pt x="238" y="34"/>
                </a:cubicBezTo>
                <a:cubicBezTo>
                  <a:pt x="237" y="33"/>
                  <a:pt x="236" y="32"/>
                  <a:pt x="236" y="30"/>
                </a:cubicBezTo>
                <a:cubicBezTo>
                  <a:pt x="234" y="27"/>
                  <a:pt x="233" y="24"/>
                  <a:pt x="231" y="21"/>
                </a:cubicBezTo>
                <a:cubicBezTo>
                  <a:pt x="230" y="20"/>
                  <a:pt x="230" y="19"/>
                  <a:pt x="229" y="19"/>
                </a:cubicBezTo>
                <a:cubicBezTo>
                  <a:pt x="241" y="21"/>
                  <a:pt x="258" y="22"/>
                  <a:pt x="267" y="22"/>
                </a:cubicBezTo>
                <a:close/>
                <a:moveTo>
                  <a:pt x="112" y="32"/>
                </a:moveTo>
                <a:cubicBezTo>
                  <a:pt x="112" y="32"/>
                  <a:pt x="113" y="31"/>
                  <a:pt x="113" y="31"/>
                </a:cubicBezTo>
                <a:cubicBezTo>
                  <a:pt x="115" y="31"/>
                  <a:pt x="118" y="29"/>
                  <a:pt x="122" y="27"/>
                </a:cubicBezTo>
                <a:cubicBezTo>
                  <a:pt x="128" y="24"/>
                  <a:pt x="136" y="19"/>
                  <a:pt x="143" y="15"/>
                </a:cubicBezTo>
                <a:cubicBezTo>
                  <a:pt x="146" y="14"/>
                  <a:pt x="149" y="12"/>
                  <a:pt x="152" y="10"/>
                </a:cubicBezTo>
                <a:cubicBezTo>
                  <a:pt x="154" y="9"/>
                  <a:pt x="156" y="8"/>
                  <a:pt x="157" y="8"/>
                </a:cubicBezTo>
                <a:cubicBezTo>
                  <a:pt x="162" y="5"/>
                  <a:pt x="167" y="4"/>
                  <a:pt x="171" y="4"/>
                </a:cubicBezTo>
                <a:cubicBezTo>
                  <a:pt x="175" y="4"/>
                  <a:pt x="178" y="5"/>
                  <a:pt x="181" y="6"/>
                </a:cubicBezTo>
                <a:cubicBezTo>
                  <a:pt x="181" y="6"/>
                  <a:pt x="183" y="6"/>
                  <a:pt x="186" y="7"/>
                </a:cubicBezTo>
                <a:cubicBezTo>
                  <a:pt x="191" y="8"/>
                  <a:pt x="198" y="10"/>
                  <a:pt x="205" y="12"/>
                </a:cubicBezTo>
                <a:cubicBezTo>
                  <a:pt x="209" y="13"/>
                  <a:pt x="213" y="14"/>
                  <a:pt x="216" y="16"/>
                </a:cubicBezTo>
                <a:cubicBezTo>
                  <a:pt x="217" y="16"/>
                  <a:pt x="217" y="16"/>
                  <a:pt x="217" y="16"/>
                </a:cubicBezTo>
                <a:cubicBezTo>
                  <a:pt x="219" y="17"/>
                  <a:pt x="222" y="18"/>
                  <a:pt x="224" y="19"/>
                </a:cubicBezTo>
                <a:cubicBezTo>
                  <a:pt x="225" y="19"/>
                  <a:pt x="226" y="21"/>
                  <a:pt x="228" y="23"/>
                </a:cubicBezTo>
                <a:cubicBezTo>
                  <a:pt x="229" y="26"/>
                  <a:pt x="230" y="29"/>
                  <a:pt x="232" y="32"/>
                </a:cubicBezTo>
                <a:cubicBezTo>
                  <a:pt x="232" y="33"/>
                  <a:pt x="232" y="33"/>
                  <a:pt x="232" y="33"/>
                </a:cubicBezTo>
                <a:cubicBezTo>
                  <a:pt x="233" y="33"/>
                  <a:pt x="233" y="33"/>
                  <a:pt x="233" y="33"/>
                </a:cubicBezTo>
                <a:cubicBezTo>
                  <a:pt x="233" y="35"/>
                  <a:pt x="234" y="36"/>
                  <a:pt x="235" y="38"/>
                </a:cubicBezTo>
                <a:cubicBezTo>
                  <a:pt x="238" y="43"/>
                  <a:pt x="241" y="49"/>
                  <a:pt x="246" y="55"/>
                </a:cubicBezTo>
                <a:cubicBezTo>
                  <a:pt x="246" y="55"/>
                  <a:pt x="246" y="55"/>
                  <a:pt x="246" y="55"/>
                </a:cubicBezTo>
                <a:cubicBezTo>
                  <a:pt x="246" y="56"/>
                  <a:pt x="246" y="56"/>
                  <a:pt x="246" y="56"/>
                </a:cubicBezTo>
                <a:cubicBezTo>
                  <a:pt x="246" y="58"/>
                  <a:pt x="244" y="60"/>
                  <a:pt x="243" y="61"/>
                </a:cubicBezTo>
                <a:cubicBezTo>
                  <a:pt x="241" y="62"/>
                  <a:pt x="238" y="62"/>
                  <a:pt x="236" y="62"/>
                </a:cubicBezTo>
                <a:cubicBezTo>
                  <a:pt x="233" y="62"/>
                  <a:pt x="231" y="62"/>
                  <a:pt x="230" y="61"/>
                </a:cubicBezTo>
                <a:cubicBezTo>
                  <a:pt x="223" y="58"/>
                  <a:pt x="219" y="54"/>
                  <a:pt x="217" y="51"/>
                </a:cubicBezTo>
                <a:cubicBezTo>
                  <a:pt x="214" y="48"/>
                  <a:pt x="213" y="45"/>
                  <a:pt x="212" y="42"/>
                </a:cubicBezTo>
                <a:cubicBezTo>
                  <a:pt x="212" y="41"/>
                  <a:pt x="212" y="41"/>
                  <a:pt x="212" y="41"/>
                </a:cubicBezTo>
                <a:cubicBezTo>
                  <a:pt x="211" y="40"/>
                  <a:pt x="211" y="40"/>
                  <a:pt x="211" y="40"/>
                </a:cubicBezTo>
                <a:cubicBezTo>
                  <a:pt x="211" y="38"/>
                  <a:pt x="212" y="36"/>
                  <a:pt x="214" y="34"/>
                </a:cubicBezTo>
                <a:cubicBezTo>
                  <a:pt x="214" y="32"/>
                  <a:pt x="214" y="32"/>
                  <a:pt x="214" y="32"/>
                </a:cubicBezTo>
                <a:cubicBezTo>
                  <a:pt x="215" y="31"/>
                  <a:pt x="215" y="31"/>
                  <a:pt x="215" y="31"/>
                </a:cubicBezTo>
                <a:cubicBezTo>
                  <a:pt x="213" y="32"/>
                  <a:pt x="213" y="32"/>
                  <a:pt x="213" y="32"/>
                </a:cubicBezTo>
                <a:cubicBezTo>
                  <a:pt x="213" y="32"/>
                  <a:pt x="213" y="32"/>
                  <a:pt x="213" y="32"/>
                </a:cubicBezTo>
                <a:cubicBezTo>
                  <a:pt x="213" y="33"/>
                  <a:pt x="213" y="33"/>
                  <a:pt x="213" y="33"/>
                </a:cubicBezTo>
                <a:cubicBezTo>
                  <a:pt x="211" y="35"/>
                  <a:pt x="210" y="37"/>
                  <a:pt x="209" y="40"/>
                </a:cubicBezTo>
                <a:cubicBezTo>
                  <a:pt x="206" y="39"/>
                  <a:pt x="206" y="39"/>
                  <a:pt x="206" y="39"/>
                </a:cubicBezTo>
                <a:cubicBezTo>
                  <a:pt x="204" y="39"/>
                  <a:pt x="201" y="38"/>
                  <a:pt x="198" y="38"/>
                </a:cubicBezTo>
                <a:cubicBezTo>
                  <a:pt x="196" y="37"/>
                  <a:pt x="191" y="32"/>
                  <a:pt x="190" y="25"/>
                </a:cubicBezTo>
                <a:cubicBezTo>
                  <a:pt x="186" y="25"/>
                  <a:pt x="186" y="25"/>
                  <a:pt x="186" y="25"/>
                </a:cubicBezTo>
                <a:cubicBezTo>
                  <a:pt x="187" y="29"/>
                  <a:pt x="188" y="32"/>
                  <a:pt x="189" y="34"/>
                </a:cubicBezTo>
                <a:cubicBezTo>
                  <a:pt x="189" y="33"/>
                  <a:pt x="188" y="33"/>
                  <a:pt x="187" y="32"/>
                </a:cubicBezTo>
                <a:cubicBezTo>
                  <a:pt x="186" y="33"/>
                  <a:pt x="186" y="33"/>
                  <a:pt x="186" y="33"/>
                </a:cubicBezTo>
                <a:cubicBezTo>
                  <a:pt x="188" y="35"/>
                  <a:pt x="190" y="37"/>
                  <a:pt x="192" y="38"/>
                </a:cubicBezTo>
                <a:cubicBezTo>
                  <a:pt x="192" y="38"/>
                  <a:pt x="192" y="38"/>
                  <a:pt x="192" y="38"/>
                </a:cubicBezTo>
                <a:cubicBezTo>
                  <a:pt x="193" y="39"/>
                  <a:pt x="193" y="39"/>
                  <a:pt x="193" y="39"/>
                </a:cubicBezTo>
                <a:cubicBezTo>
                  <a:pt x="192" y="39"/>
                  <a:pt x="191" y="40"/>
                  <a:pt x="191" y="40"/>
                </a:cubicBezTo>
                <a:cubicBezTo>
                  <a:pt x="189" y="41"/>
                  <a:pt x="187" y="43"/>
                  <a:pt x="186" y="45"/>
                </a:cubicBezTo>
                <a:cubicBezTo>
                  <a:pt x="184" y="43"/>
                  <a:pt x="182" y="41"/>
                  <a:pt x="180" y="40"/>
                </a:cubicBezTo>
                <a:cubicBezTo>
                  <a:pt x="179" y="41"/>
                  <a:pt x="179" y="41"/>
                  <a:pt x="179" y="41"/>
                </a:cubicBezTo>
                <a:cubicBezTo>
                  <a:pt x="181" y="43"/>
                  <a:pt x="183" y="44"/>
                  <a:pt x="185" y="46"/>
                </a:cubicBezTo>
                <a:cubicBezTo>
                  <a:pt x="185" y="47"/>
                  <a:pt x="185" y="47"/>
                  <a:pt x="185" y="47"/>
                </a:cubicBezTo>
                <a:cubicBezTo>
                  <a:pt x="185" y="48"/>
                  <a:pt x="185" y="48"/>
                  <a:pt x="185" y="49"/>
                </a:cubicBezTo>
                <a:cubicBezTo>
                  <a:pt x="184" y="49"/>
                  <a:pt x="184" y="49"/>
                  <a:pt x="184" y="49"/>
                </a:cubicBezTo>
                <a:cubicBezTo>
                  <a:pt x="184" y="50"/>
                  <a:pt x="184" y="50"/>
                  <a:pt x="184" y="50"/>
                </a:cubicBezTo>
                <a:cubicBezTo>
                  <a:pt x="184" y="50"/>
                  <a:pt x="184" y="50"/>
                  <a:pt x="184" y="50"/>
                </a:cubicBezTo>
                <a:cubicBezTo>
                  <a:pt x="184" y="51"/>
                  <a:pt x="184" y="53"/>
                  <a:pt x="184" y="54"/>
                </a:cubicBezTo>
                <a:cubicBezTo>
                  <a:pt x="184" y="54"/>
                  <a:pt x="184" y="54"/>
                  <a:pt x="184" y="54"/>
                </a:cubicBezTo>
                <a:cubicBezTo>
                  <a:pt x="181" y="51"/>
                  <a:pt x="178" y="48"/>
                  <a:pt x="175" y="45"/>
                </a:cubicBezTo>
                <a:cubicBezTo>
                  <a:pt x="174" y="45"/>
                  <a:pt x="174" y="45"/>
                  <a:pt x="174" y="45"/>
                </a:cubicBezTo>
                <a:cubicBezTo>
                  <a:pt x="172" y="44"/>
                  <a:pt x="172" y="44"/>
                  <a:pt x="172" y="44"/>
                </a:cubicBezTo>
                <a:cubicBezTo>
                  <a:pt x="173" y="47"/>
                  <a:pt x="173" y="47"/>
                  <a:pt x="173" y="47"/>
                </a:cubicBezTo>
                <a:cubicBezTo>
                  <a:pt x="173" y="46"/>
                  <a:pt x="173" y="46"/>
                  <a:pt x="173" y="46"/>
                </a:cubicBezTo>
                <a:cubicBezTo>
                  <a:pt x="174" y="47"/>
                  <a:pt x="174" y="47"/>
                  <a:pt x="174" y="47"/>
                </a:cubicBezTo>
                <a:cubicBezTo>
                  <a:pt x="177" y="50"/>
                  <a:pt x="180" y="53"/>
                  <a:pt x="183" y="56"/>
                </a:cubicBezTo>
                <a:cubicBezTo>
                  <a:pt x="184" y="55"/>
                  <a:pt x="184" y="55"/>
                  <a:pt x="184" y="55"/>
                </a:cubicBezTo>
                <a:cubicBezTo>
                  <a:pt x="184" y="55"/>
                  <a:pt x="184" y="56"/>
                  <a:pt x="184" y="57"/>
                </a:cubicBezTo>
                <a:cubicBezTo>
                  <a:pt x="183" y="58"/>
                  <a:pt x="181" y="58"/>
                  <a:pt x="180" y="58"/>
                </a:cubicBezTo>
                <a:cubicBezTo>
                  <a:pt x="177" y="55"/>
                  <a:pt x="173" y="52"/>
                  <a:pt x="170" y="50"/>
                </a:cubicBezTo>
                <a:cubicBezTo>
                  <a:pt x="169" y="51"/>
                  <a:pt x="169" y="51"/>
                  <a:pt x="169" y="51"/>
                </a:cubicBezTo>
                <a:cubicBezTo>
                  <a:pt x="172" y="53"/>
                  <a:pt x="175" y="56"/>
                  <a:pt x="178" y="59"/>
                </a:cubicBezTo>
                <a:cubicBezTo>
                  <a:pt x="176" y="59"/>
                  <a:pt x="175" y="60"/>
                  <a:pt x="174" y="60"/>
                </a:cubicBezTo>
                <a:cubicBezTo>
                  <a:pt x="170" y="58"/>
                  <a:pt x="167" y="55"/>
                  <a:pt x="164" y="52"/>
                </a:cubicBezTo>
                <a:cubicBezTo>
                  <a:pt x="162" y="53"/>
                  <a:pt x="162" y="53"/>
                  <a:pt x="162" y="53"/>
                </a:cubicBezTo>
                <a:cubicBezTo>
                  <a:pt x="163" y="54"/>
                  <a:pt x="163" y="54"/>
                  <a:pt x="164" y="55"/>
                </a:cubicBezTo>
                <a:cubicBezTo>
                  <a:pt x="164" y="55"/>
                  <a:pt x="164" y="55"/>
                  <a:pt x="164" y="55"/>
                </a:cubicBezTo>
                <a:cubicBezTo>
                  <a:pt x="167" y="57"/>
                  <a:pt x="169" y="59"/>
                  <a:pt x="172" y="61"/>
                </a:cubicBezTo>
                <a:cubicBezTo>
                  <a:pt x="170" y="62"/>
                  <a:pt x="169" y="63"/>
                  <a:pt x="167" y="64"/>
                </a:cubicBezTo>
                <a:cubicBezTo>
                  <a:pt x="167" y="64"/>
                  <a:pt x="167" y="64"/>
                  <a:pt x="167" y="64"/>
                </a:cubicBezTo>
                <a:cubicBezTo>
                  <a:pt x="164" y="61"/>
                  <a:pt x="161" y="59"/>
                  <a:pt x="159" y="56"/>
                </a:cubicBezTo>
                <a:cubicBezTo>
                  <a:pt x="157" y="57"/>
                  <a:pt x="157" y="57"/>
                  <a:pt x="157" y="57"/>
                </a:cubicBezTo>
                <a:cubicBezTo>
                  <a:pt x="158" y="57"/>
                  <a:pt x="158" y="58"/>
                  <a:pt x="159" y="58"/>
                </a:cubicBezTo>
                <a:cubicBezTo>
                  <a:pt x="159" y="58"/>
                  <a:pt x="159" y="58"/>
                  <a:pt x="159" y="58"/>
                </a:cubicBezTo>
                <a:cubicBezTo>
                  <a:pt x="161" y="61"/>
                  <a:pt x="163" y="63"/>
                  <a:pt x="166" y="65"/>
                </a:cubicBezTo>
                <a:cubicBezTo>
                  <a:pt x="165" y="65"/>
                  <a:pt x="164" y="66"/>
                  <a:pt x="164" y="67"/>
                </a:cubicBezTo>
                <a:cubicBezTo>
                  <a:pt x="163" y="67"/>
                  <a:pt x="163" y="67"/>
                  <a:pt x="163" y="67"/>
                </a:cubicBezTo>
                <a:cubicBezTo>
                  <a:pt x="163" y="67"/>
                  <a:pt x="163" y="67"/>
                  <a:pt x="163" y="67"/>
                </a:cubicBezTo>
                <a:cubicBezTo>
                  <a:pt x="161" y="64"/>
                  <a:pt x="157" y="61"/>
                  <a:pt x="154" y="59"/>
                </a:cubicBezTo>
                <a:cubicBezTo>
                  <a:pt x="153" y="60"/>
                  <a:pt x="153" y="60"/>
                  <a:pt x="153" y="60"/>
                </a:cubicBezTo>
                <a:cubicBezTo>
                  <a:pt x="156" y="62"/>
                  <a:pt x="159" y="65"/>
                  <a:pt x="162" y="68"/>
                </a:cubicBezTo>
                <a:cubicBezTo>
                  <a:pt x="161" y="68"/>
                  <a:pt x="160" y="69"/>
                  <a:pt x="159" y="69"/>
                </a:cubicBezTo>
                <a:cubicBezTo>
                  <a:pt x="159" y="69"/>
                  <a:pt x="159" y="69"/>
                  <a:pt x="159" y="69"/>
                </a:cubicBezTo>
                <a:cubicBezTo>
                  <a:pt x="156" y="66"/>
                  <a:pt x="152" y="64"/>
                  <a:pt x="150" y="61"/>
                </a:cubicBezTo>
                <a:cubicBezTo>
                  <a:pt x="148" y="62"/>
                  <a:pt x="148" y="62"/>
                  <a:pt x="148" y="62"/>
                </a:cubicBezTo>
                <a:cubicBezTo>
                  <a:pt x="151" y="65"/>
                  <a:pt x="154" y="67"/>
                  <a:pt x="157" y="69"/>
                </a:cubicBezTo>
                <a:cubicBezTo>
                  <a:pt x="156" y="70"/>
                  <a:pt x="154" y="70"/>
                  <a:pt x="153" y="70"/>
                </a:cubicBezTo>
                <a:cubicBezTo>
                  <a:pt x="150" y="68"/>
                  <a:pt x="148" y="67"/>
                  <a:pt x="146" y="65"/>
                </a:cubicBezTo>
                <a:cubicBezTo>
                  <a:pt x="145" y="66"/>
                  <a:pt x="145" y="66"/>
                  <a:pt x="145" y="66"/>
                </a:cubicBezTo>
                <a:cubicBezTo>
                  <a:pt x="147" y="68"/>
                  <a:pt x="149" y="69"/>
                  <a:pt x="150" y="71"/>
                </a:cubicBezTo>
                <a:cubicBezTo>
                  <a:pt x="147" y="69"/>
                  <a:pt x="147" y="69"/>
                  <a:pt x="147" y="69"/>
                </a:cubicBezTo>
                <a:cubicBezTo>
                  <a:pt x="149" y="71"/>
                  <a:pt x="149" y="71"/>
                  <a:pt x="149" y="71"/>
                </a:cubicBezTo>
                <a:cubicBezTo>
                  <a:pt x="149" y="71"/>
                  <a:pt x="148" y="71"/>
                  <a:pt x="148" y="71"/>
                </a:cubicBezTo>
                <a:cubicBezTo>
                  <a:pt x="146" y="69"/>
                  <a:pt x="143" y="66"/>
                  <a:pt x="140" y="65"/>
                </a:cubicBezTo>
                <a:cubicBezTo>
                  <a:pt x="139" y="66"/>
                  <a:pt x="139" y="66"/>
                  <a:pt x="139" y="66"/>
                </a:cubicBezTo>
                <a:cubicBezTo>
                  <a:pt x="142" y="68"/>
                  <a:pt x="144" y="69"/>
                  <a:pt x="146" y="71"/>
                </a:cubicBezTo>
                <a:cubicBezTo>
                  <a:pt x="145" y="71"/>
                  <a:pt x="144" y="71"/>
                  <a:pt x="143" y="71"/>
                </a:cubicBezTo>
                <a:cubicBezTo>
                  <a:pt x="141" y="71"/>
                  <a:pt x="140" y="71"/>
                  <a:pt x="138" y="71"/>
                </a:cubicBezTo>
                <a:cubicBezTo>
                  <a:pt x="137" y="71"/>
                  <a:pt x="136" y="70"/>
                  <a:pt x="135" y="70"/>
                </a:cubicBezTo>
                <a:cubicBezTo>
                  <a:pt x="134" y="69"/>
                  <a:pt x="133" y="69"/>
                  <a:pt x="133" y="68"/>
                </a:cubicBezTo>
                <a:cubicBezTo>
                  <a:pt x="132" y="68"/>
                  <a:pt x="132" y="68"/>
                  <a:pt x="131" y="68"/>
                </a:cubicBezTo>
                <a:cubicBezTo>
                  <a:pt x="131" y="68"/>
                  <a:pt x="131" y="68"/>
                  <a:pt x="131" y="67"/>
                </a:cubicBezTo>
                <a:cubicBezTo>
                  <a:pt x="130" y="68"/>
                  <a:pt x="130" y="68"/>
                  <a:pt x="130" y="68"/>
                </a:cubicBezTo>
                <a:cubicBezTo>
                  <a:pt x="131" y="69"/>
                  <a:pt x="131" y="69"/>
                  <a:pt x="131" y="69"/>
                </a:cubicBezTo>
                <a:cubicBezTo>
                  <a:pt x="131" y="69"/>
                  <a:pt x="131" y="69"/>
                  <a:pt x="131" y="69"/>
                </a:cubicBezTo>
                <a:cubicBezTo>
                  <a:pt x="131" y="69"/>
                  <a:pt x="131" y="69"/>
                  <a:pt x="131" y="69"/>
                </a:cubicBezTo>
                <a:cubicBezTo>
                  <a:pt x="131" y="69"/>
                  <a:pt x="131" y="69"/>
                  <a:pt x="132" y="70"/>
                </a:cubicBezTo>
                <a:cubicBezTo>
                  <a:pt x="133" y="70"/>
                  <a:pt x="133" y="70"/>
                  <a:pt x="133" y="70"/>
                </a:cubicBezTo>
                <a:cubicBezTo>
                  <a:pt x="132" y="70"/>
                  <a:pt x="131" y="70"/>
                  <a:pt x="131" y="70"/>
                </a:cubicBezTo>
                <a:cubicBezTo>
                  <a:pt x="130" y="74"/>
                  <a:pt x="130" y="74"/>
                  <a:pt x="130" y="74"/>
                </a:cubicBezTo>
                <a:cubicBezTo>
                  <a:pt x="132" y="74"/>
                  <a:pt x="135" y="75"/>
                  <a:pt x="137" y="75"/>
                </a:cubicBezTo>
                <a:cubicBezTo>
                  <a:pt x="146" y="80"/>
                  <a:pt x="155" y="85"/>
                  <a:pt x="163" y="91"/>
                </a:cubicBezTo>
                <a:cubicBezTo>
                  <a:pt x="163" y="91"/>
                  <a:pt x="163" y="91"/>
                  <a:pt x="163" y="91"/>
                </a:cubicBezTo>
                <a:cubicBezTo>
                  <a:pt x="163" y="91"/>
                  <a:pt x="163" y="92"/>
                  <a:pt x="163" y="92"/>
                </a:cubicBezTo>
                <a:cubicBezTo>
                  <a:pt x="160" y="90"/>
                  <a:pt x="156" y="88"/>
                  <a:pt x="153" y="86"/>
                </a:cubicBezTo>
                <a:cubicBezTo>
                  <a:pt x="152" y="87"/>
                  <a:pt x="152" y="87"/>
                  <a:pt x="152" y="87"/>
                </a:cubicBezTo>
                <a:cubicBezTo>
                  <a:pt x="156" y="89"/>
                  <a:pt x="160" y="92"/>
                  <a:pt x="164" y="95"/>
                </a:cubicBezTo>
                <a:cubicBezTo>
                  <a:pt x="164" y="96"/>
                  <a:pt x="165" y="97"/>
                  <a:pt x="165" y="98"/>
                </a:cubicBezTo>
                <a:cubicBezTo>
                  <a:pt x="162" y="95"/>
                  <a:pt x="159" y="93"/>
                  <a:pt x="156" y="91"/>
                </a:cubicBezTo>
                <a:cubicBezTo>
                  <a:pt x="155" y="92"/>
                  <a:pt x="155" y="92"/>
                  <a:pt x="155" y="92"/>
                </a:cubicBezTo>
                <a:cubicBezTo>
                  <a:pt x="156" y="93"/>
                  <a:pt x="157" y="94"/>
                  <a:pt x="157" y="94"/>
                </a:cubicBezTo>
                <a:cubicBezTo>
                  <a:pt x="158" y="94"/>
                  <a:pt x="158" y="94"/>
                  <a:pt x="158" y="94"/>
                </a:cubicBezTo>
                <a:cubicBezTo>
                  <a:pt x="161" y="97"/>
                  <a:pt x="165" y="99"/>
                  <a:pt x="168" y="102"/>
                </a:cubicBezTo>
                <a:cubicBezTo>
                  <a:pt x="169" y="102"/>
                  <a:pt x="169" y="102"/>
                  <a:pt x="169" y="103"/>
                </a:cubicBezTo>
                <a:cubicBezTo>
                  <a:pt x="170" y="103"/>
                  <a:pt x="171" y="104"/>
                  <a:pt x="172" y="104"/>
                </a:cubicBezTo>
                <a:cubicBezTo>
                  <a:pt x="173" y="105"/>
                  <a:pt x="173" y="105"/>
                  <a:pt x="174" y="106"/>
                </a:cubicBezTo>
                <a:cubicBezTo>
                  <a:pt x="174" y="105"/>
                  <a:pt x="174" y="105"/>
                  <a:pt x="174" y="105"/>
                </a:cubicBezTo>
                <a:cubicBezTo>
                  <a:pt x="175" y="105"/>
                  <a:pt x="176" y="106"/>
                  <a:pt x="177" y="106"/>
                </a:cubicBezTo>
                <a:cubicBezTo>
                  <a:pt x="177" y="107"/>
                  <a:pt x="177" y="108"/>
                  <a:pt x="177" y="109"/>
                </a:cubicBezTo>
                <a:cubicBezTo>
                  <a:pt x="173" y="107"/>
                  <a:pt x="169" y="104"/>
                  <a:pt x="165" y="102"/>
                </a:cubicBezTo>
                <a:cubicBezTo>
                  <a:pt x="165" y="101"/>
                  <a:pt x="165" y="101"/>
                  <a:pt x="165" y="101"/>
                </a:cubicBezTo>
                <a:cubicBezTo>
                  <a:pt x="163" y="100"/>
                  <a:pt x="163" y="100"/>
                  <a:pt x="163" y="100"/>
                </a:cubicBezTo>
                <a:cubicBezTo>
                  <a:pt x="163" y="102"/>
                  <a:pt x="163" y="102"/>
                  <a:pt x="163" y="102"/>
                </a:cubicBezTo>
                <a:cubicBezTo>
                  <a:pt x="164" y="102"/>
                  <a:pt x="164" y="102"/>
                  <a:pt x="164" y="102"/>
                </a:cubicBezTo>
                <a:cubicBezTo>
                  <a:pt x="164" y="103"/>
                  <a:pt x="164" y="103"/>
                  <a:pt x="164" y="103"/>
                </a:cubicBezTo>
                <a:cubicBezTo>
                  <a:pt x="164" y="103"/>
                  <a:pt x="164" y="103"/>
                  <a:pt x="164" y="103"/>
                </a:cubicBezTo>
                <a:cubicBezTo>
                  <a:pt x="168" y="106"/>
                  <a:pt x="172" y="108"/>
                  <a:pt x="176" y="110"/>
                </a:cubicBezTo>
                <a:cubicBezTo>
                  <a:pt x="177" y="109"/>
                  <a:pt x="177" y="109"/>
                  <a:pt x="177" y="109"/>
                </a:cubicBezTo>
                <a:cubicBezTo>
                  <a:pt x="177" y="110"/>
                  <a:pt x="177" y="111"/>
                  <a:pt x="177" y="112"/>
                </a:cubicBezTo>
                <a:cubicBezTo>
                  <a:pt x="181" y="111"/>
                  <a:pt x="181" y="111"/>
                  <a:pt x="181" y="111"/>
                </a:cubicBezTo>
                <a:cubicBezTo>
                  <a:pt x="181" y="110"/>
                  <a:pt x="181" y="108"/>
                  <a:pt x="181" y="106"/>
                </a:cubicBezTo>
                <a:cubicBezTo>
                  <a:pt x="183" y="107"/>
                  <a:pt x="185" y="107"/>
                  <a:pt x="187" y="108"/>
                </a:cubicBezTo>
                <a:cubicBezTo>
                  <a:pt x="188" y="108"/>
                  <a:pt x="189" y="109"/>
                  <a:pt x="190" y="109"/>
                </a:cubicBezTo>
                <a:cubicBezTo>
                  <a:pt x="192" y="106"/>
                  <a:pt x="192" y="106"/>
                  <a:pt x="192" y="106"/>
                </a:cubicBezTo>
                <a:cubicBezTo>
                  <a:pt x="191" y="105"/>
                  <a:pt x="190" y="104"/>
                  <a:pt x="189" y="104"/>
                </a:cubicBezTo>
                <a:cubicBezTo>
                  <a:pt x="185" y="103"/>
                  <a:pt x="182" y="102"/>
                  <a:pt x="179" y="102"/>
                </a:cubicBezTo>
                <a:cubicBezTo>
                  <a:pt x="176" y="102"/>
                  <a:pt x="174" y="101"/>
                  <a:pt x="172" y="100"/>
                </a:cubicBezTo>
                <a:cubicBezTo>
                  <a:pt x="171" y="99"/>
                  <a:pt x="170" y="98"/>
                  <a:pt x="169" y="96"/>
                </a:cubicBezTo>
                <a:cubicBezTo>
                  <a:pt x="169" y="95"/>
                  <a:pt x="168" y="94"/>
                  <a:pt x="168" y="93"/>
                </a:cubicBezTo>
                <a:cubicBezTo>
                  <a:pt x="168" y="93"/>
                  <a:pt x="168" y="93"/>
                  <a:pt x="168" y="93"/>
                </a:cubicBezTo>
                <a:cubicBezTo>
                  <a:pt x="169" y="93"/>
                  <a:pt x="169" y="93"/>
                  <a:pt x="169" y="93"/>
                </a:cubicBezTo>
                <a:cubicBezTo>
                  <a:pt x="172" y="95"/>
                  <a:pt x="175" y="96"/>
                  <a:pt x="177" y="98"/>
                </a:cubicBezTo>
                <a:cubicBezTo>
                  <a:pt x="178" y="96"/>
                  <a:pt x="178" y="96"/>
                  <a:pt x="178" y="96"/>
                </a:cubicBezTo>
                <a:cubicBezTo>
                  <a:pt x="176" y="95"/>
                  <a:pt x="175" y="95"/>
                  <a:pt x="173" y="94"/>
                </a:cubicBezTo>
                <a:cubicBezTo>
                  <a:pt x="174" y="94"/>
                  <a:pt x="175" y="93"/>
                  <a:pt x="176" y="93"/>
                </a:cubicBezTo>
                <a:cubicBezTo>
                  <a:pt x="176" y="93"/>
                  <a:pt x="177" y="92"/>
                  <a:pt x="177" y="91"/>
                </a:cubicBezTo>
                <a:cubicBezTo>
                  <a:pt x="179" y="92"/>
                  <a:pt x="181" y="93"/>
                  <a:pt x="182" y="94"/>
                </a:cubicBezTo>
                <a:cubicBezTo>
                  <a:pt x="183" y="93"/>
                  <a:pt x="183" y="93"/>
                  <a:pt x="183" y="93"/>
                </a:cubicBezTo>
                <a:cubicBezTo>
                  <a:pt x="182" y="92"/>
                  <a:pt x="180" y="91"/>
                  <a:pt x="178" y="90"/>
                </a:cubicBezTo>
                <a:cubicBezTo>
                  <a:pt x="178" y="89"/>
                  <a:pt x="178" y="89"/>
                  <a:pt x="178" y="89"/>
                </a:cubicBezTo>
                <a:cubicBezTo>
                  <a:pt x="179" y="88"/>
                  <a:pt x="179" y="87"/>
                  <a:pt x="179" y="86"/>
                </a:cubicBezTo>
                <a:cubicBezTo>
                  <a:pt x="181" y="87"/>
                  <a:pt x="184" y="89"/>
                  <a:pt x="186" y="90"/>
                </a:cubicBezTo>
                <a:cubicBezTo>
                  <a:pt x="187" y="88"/>
                  <a:pt x="187" y="88"/>
                  <a:pt x="187" y="88"/>
                </a:cubicBezTo>
                <a:cubicBezTo>
                  <a:pt x="184" y="87"/>
                  <a:pt x="182" y="86"/>
                  <a:pt x="179" y="85"/>
                </a:cubicBezTo>
                <a:cubicBezTo>
                  <a:pt x="179" y="84"/>
                  <a:pt x="179" y="84"/>
                  <a:pt x="179" y="84"/>
                </a:cubicBezTo>
                <a:cubicBezTo>
                  <a:pt x="180" y="84"/>
                  <a:pt x="180" y="84"/>
                  <a:pt x="181" y="84"/>
                </a:cubicBezTo>
                <a:cubicBezTo>
                  <a:pt x="182" y="85"/>
                  <a:pt x="185" y="86"/>
                  <a:pt x="187" y="86"/>
                </a:cubicBezTo>
                <a:cubicBezTo>
                  <a:pt x="187" y="85"/>
                  <a:pt x="187" y="85"/>
                  <a:pt x="187" y="85"/>
                </a:cubicBezTo>
                <a:cubicBezTo>
                  <a:pt x="187" y="85"/>
                  <a:pt x="187" y="85"/>
                  <a:pt x="187" y="85"/>
                </a:cubicBezTo>
                <a:cubicBezTo>
                  <a:pt x="196" y="86"/>
                  <a:pt x="201" y="88"/>
                  <a:pt x="210" y="92"/>
                </a:cubicBezTo>
                <a:cubicBezTo>
                  <a:pt x="212" y="93"/>
                  <a:pt x="214" y="95"/>
                  <a:pt x="215" y="96"/>
                </a:cubicBezTo>
                <a:cubicBezTo>
                  <a:pt x="216" y="98"/>
                  <a:pt x="217" y="101"/>
                  <a:pt x="217" y="102"/>
                </a:cubicBezTo>
                <a:cubicBezTo>
                  <a:pt x="217" y="102"/>
                  <a:pt x="217" y="102"/>
                  <a:pt x="217" y="102"/>
                </a:cubicBezTo>
                <a:cubicBezTo>
                  <a:pt x="216" y="104"/>
                  <a:pt x="215" y="106"/>
                  <a:pt x="214" y="107"/>
                </a:cubicBezTo>
                <a:cubicBezTo>
                  <a:pt x="213" y="109"/>
                  <a:pt x="211" y="111"/>
                  <a:pt x="211" y="111"/>
                </a:cubicBezTo>
                <a:cubicBezTo>
                  <a:pt x="208" y="112"/>
                  <a:pt x="203" y="114"/>
                  <a:pt x="197" y="115"/>
                </a:cubicBezTo>
                <a:cubicBezTo>
                  <a:pt x="192" y="117"/>
                  <a:pt x="186" y="118"/>
                  <a:pt x="183" y="119"/>
                </a:cubicBezTo>
                <a:cubicBezTo>
                  <a:pt x="179" y="120"/>
                  <a:pt x="175" y="121"/>
                  <a:pt x="172" y="121"/>
                </a:cubicBezTo>
                <a:cubicBezTo>
                  <a:pt x="171" y="121"/>
                  <a:pt x="171" y="121"/>
                  <a:pt x="170" y="121"/>
                </a:cubicBezTo>
                <a:cubicBezTo>
                  <a:pt x="161" y="120"/>
                  <a:pt x="149" y="117"/>
                  <a:pt x="138" y="114"/>
                </a:cubicBezTo>
                <a:cubicBezTo>
                  <a:pt x="127" y="110"/>
                  <a:pt x="117" y="104"/>
                  <a:pt x="112" y="99"/>
                </a:cubicBezTo>
                <a:cubicBezTo>
                  <a:pt x="111" y="97"/>
                  <a:pt x="109" y="93"/>
                  <a:pt x="109" y="86"/>
                </a:cubicBezTo>
                <a:cubicBezTo>
                  <a:pt x="109" y="82"/>
                  <a:pt x="109" y="76"/>
                  <a:pt x="112" y="70"/>
                </a:cubicBezTo>
                <a:cubicBezTo>
                  <a:pt x="113" y="68"/>
                  <a:pt x="113" y="67"/>
                  <a:pt x="113" y="64"/>
                </a:cubicBezTo>
                <a:cubicBezTo>
                  <a:pt x="113" y="59"/>
                  <a:pt x="112" y="52"/>
                  <a:pt x="112" y="47"/>
                </a:cubicBezTo>
                <a:cubicBezTo>
                  <a:pt x="112" y="45"/>
                  <a:pt x="112" y="43"/>
                  <a:pt x="112" y="42"/>
                </a:cubicBezTo>
                <a:cubicBezTo>
                  <a:pt x="109" y="40"/>
                  <a:pt x="109" y="40"/>
                  <a:pt x="109" y="40"/>
                </a:cubicBezTo>
                <a:cubicBezTo>
                  <a:pt x="108" y="42"/>
                  <a:pt x="108" y="45"/>
                  <a:pt x="108" y="47"/>
                </a:cubicBezTo>
                <a:cubicBezTo>
                  <a:pt x="108" y="53"/>
                  <a:pt x="109" y="60"/>
                  <a:pt x="109" y="64"/>
                </a:cubicBezTo>
                <a:cubicBezTo>
                  <a:pt x="109" y="66"/>
                  <a:pt x="108" y="68"/>
                  <a:pt x="108" y="68"/>
                </a:cubicBezTo>
                <a:cubicBezTo>
                  <a:pt x="106" y="75"/>
                  <a:pt x="105" y="81"/>
                  <a:pt x="105" y="86"/>
                </a:cubicBezTo>
                <a:cubicBezTo>
                  <a:pt x="105" y="89"/>
                  <a:pt x="105" y="92"/>
                  <a:pt x="106" y="94"/>
                </a:cubicBezTo>
                <a:cubicBezTo>
                  <a:pt x="102" y="94"/>
                  <a:pt x="99" y="94"/>
                  <a:pt x="95" y="94"/>
                </a:cubicBezTo>
                <a:cubicBezTo>
                  <a:pt x="92" y="93"/>
                  <a:pt x="90" y="93"/>
                  <a:pt x="88" y="93"/>
                </a:cubicBezTo>
                <a:cubicBezTo>
                  <a:pt x="87" y="84"/>
                  <a:pt x="86" y="75"/>
                  <a:pt x="86" y="65"/>
                </a:cubicBezTo>
                <a:cubicBezTo>
                  <a:pt x="86" y="54"/>
                  <a:pt x="87" y="42"/>
                  <a:pt x="89" y="31"/>
                </a:cubicBezTo>
                <a:cubicBezTo>
                  <a:pt x="93" y="32"/>
                  <a:pt x="97" y="32"/>
                  <a:pt x="105" y="32"/>
                </a:cubicBezTo>
                <a:cubicBezTo>
                  <a:pt x="107" y="32"/>
                  <a:pt x="109" y="32"/>
                  <a:pt x="112" y="32"/>
                </a:cubicBezTo>
                <a:close/>
                <a:moveTo>
                  <a:pt x="90" y="27"/>
                </a:moveTo>
                <a:cubicBezTo>
                  <a:pt x="90" y="26"/>
                  <a:pt x="91" y="25"/>
                  <a:pt x="91" y="25"/>
                </a:cubicBezTo>
                <a:cubicBezTo>
                  <a:pt x="92" y="24"/>
                  <a:pt x="92" y="24"/>
                  <a:pt x="93" y="24"/>
                </a:cubicBezTo>
                <a:cubicBezTo>
                  <a:pt x="94" y="24"/>
                  <a:pt x="95" y="24"/>
                  <a:pt x="95" y="25"/>
                </a:cubicBezTo>
                <a:cubicBezTo>
                  <a:pt x="96" y="25"/>
                  <a:pt x="97" y="26"/>
                  <a:pt x="98" y="28"/>
                </a:cubicBezTo>
                <a:cubicBezTo>
                  <a:pt x="95" y="27"/>
                  <a:pt x="93" y="27"/>
                  <a:pt x="90" y="27"/>
                </a:cubicBezTo>
                <a:close/>
              </a:path>
            </a:pathLst>
          </a:custGeom>
          <a:solidFill>
            <a:schemeClr val="accent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1" name="Freeform 1382"/>
          <p:cNvSpPr>
            <a:spLocks noEditPoints="1"/>
          </p:cNvSpPr>
          <p:nvPr/>
        </p:nvSpPr>
        <p:spPr bwMode="auto">
          <a:xfrm>
            <a:off x="5654675" y="3187700"/>
            <a:ext cx="898525" cy="341313"/>
          </a:xfrm>
          <a:custGeom>
            <a:avLst/>
            <a:gdLst/>
            <a:ahLst/>
            <a:cxnLst>
              <a:cxn ang="0">
                <a:pos x="78" y="14"/>
              </a:cxn>
              <a:cxn ang="0">
                <a:pos x="71" y="71"/>
              </a:cxn>
              <a:cxn ang="0">
                <a:pos x="51" y="76"/>
              </a:cxn>
              <a:cxn ang="0">
                <a:pos x="71" y="109"/>
              </a:cxn>
              <a:cxn ang="0">
                <a:pos x="9" y="78"/>
              </a:cxn>
              <a:cxn ang="0">
                <a:pos x="34" y="108"/>
              </a:cxn>
              <a:cxn ang="0">
                <a:pos x="81" y="113"/>
              </a:cxn>
              <a:cxn ang="0">
                <a:pos x="107" y="99"/>
              </a:cxn>
              <a:cxn ang="0">
                <a:pos x="220" y="104"/>
              </a:cxn>
              <a:cxn ang="0">
                <a:pos x="252" y="74"/>
              </a:cxn>
              <a:cxn ang="0">
                <a:pos x="329" y="36"/>
              </a:cxn>
              <a:cxn ang="0">
                <a:pos x="199" y="6"/>
              </a:cxn>
              <a:cxn ang="0">
                <a:pos x="102" y="28"/>
              </a:cxn>
              <a:cxn ang="0">
                <a:pos x="82" y="68"/>
              </a:cxn>
              <a:cxn ang="0">
                <a:pos x="74" y="81"/>
              </a:cxn>
              <a:cxn ang="0">
                <a:pos x="85" y="99"/>
              </a:cxn>
              <a:cxn ang="0">
                <a:pos x="75" y="85"/>
              </a:cxn>
              <a:cxn ang="0">
                <a:pos x="87" y="24"/>
              </a:cxn>
              <a:cxn ang="0">
                <a:pos x="81" y="15"/>
              </a:cxn>
              <a:cxn ang="0">
                <a:pos x="89" y="100"/>
              </a:cxn>
              <a:cxn ang="0">
                <a:pos x="216" y="92"/>
              </a:cxn>
              <a:cxn ang="0">
                <a:pos x="187" y="77"/>
              </a:cxn>
              <a:cxn ang="0">
                <a:pos x="193" y="68"/>
              </a:cxn>
              <a:cxn ang="0">
                <a:pos x="146" y="75"/>
              </a:cxn>
              <a:cxn ang="0">
                <a:pos x="178" y="63"/>
              </a:cxn>
              <a:cxn ang="0">
                <a:pos x="154" y="74"/>
              </a:cxn>
              <a:cxn ang="0">
                <a:pos x="175" y="86"/>
              </a:cxn>
              <a:cxn ang="0">
                <a:pos x="189" y="57"/>
              </a:cxn>
              <a:cxn ang="0">
                <a:pos x="197" y="54"/>
              </a:cxn>
              <a:cxn ang="0">
                <a:pos x="201" y="46"/>
              </a:cxn>
              <a:cxn ang="0">
                <a:pos x="250" y="56"/>
              </a:cxn>
              <a:cxn ang="0">
                <a:pos x="203" y="43"/>
              </a:cxn>
              <a:cxn ang="0">
                <a:pos x="197" y="42"/>
              </a:cxn>
              <a:cxn ang="0">
                <a:pos x="245" y="45"/>
              </a:cxn>
              <a:cxn ang="0">
                <a:pos x="317" y="27"/>
              </a:cxn>
              <a:cxn ang="0">
                <a:pos x="286" y="32"/>
              </a:cxn>
              <a:cxn ang="0">
                <a:pos x="282" y="46"/>
              </a:cxn>
              <a:cxn ang="0">
                <a:pos x="264" y="46"/>
              </a:cxn>
              <a:cxn ang="0">
                <a:pos x="260" y="37"/>
              </a:cxn>
              <a:cxn ang="0">
                <a:pos x="231" y="21"/>
              </a:cxn>
              <a:cxn ang="0">
                <a:pos x="181" y="6"/>
              </a:cxn>
              <a:cxn ang="0">
                <a:pos x="235" y="38"/>
              </a:cxn>
              <a:cxn ang="0">
                <a:pos x="211" y="40"/>
              </a:cxn>
              <a:cxn ang="0">
                <a:pos x="190" y="25"/>
              </a:cxn>
              <a:cxn ang="0">
                <a:pos x="180" y="40"/>
              </a:cxn>
              <a:cxn ang="0">
                <a:pos x="175" y="45"/>
              </a:cxn>
              <a:cxn ang="0">
                <a:pos x="170" y="50"/>
              </a:cxn>
              <a:cxn ang="0">
                <a:pos x="167" y="64"/>
              </a:cxn>
              <a:cxn ang="0">
                <a:pos x="153" y="60"/>
              </a:cxn>
              <a:cxn ang="0">
                <a:pos x="150" y="71"/>
              </a:cxn>
              <a:cxn ang="0">
                <a:pos x="133" y="68"/>
              </a:cxn>
              <a:cxn ang="0">
                <a:pos x="130" y="74"/>
              </a:cxn>
              <a:cxn ang="0">
                <a:pos x="155" y="92"/>
              </a:cxn>
              <a:cxn ang="0">
                <a:pos x="165" y="102"/>
              </a:cxn>
              <a:cxn ang="0">
                <a:pos x="181" y="111"/>
              </a:cxn>
              <a:cxn ang="0">
                <a:pos x="168" y="93"/>
              </a:cxn>
              <a:cxn ang="0">
                <a:pos x="178" y="89"/>
              </a:cxn>
              <a:cxn ang="0">
                <a:pos x="210" y="92"/>
              </a:cxn>
              <a:cxn ang="0">
                <a:pos x="138" y="114"/>
              </a:cxn>
              <a:cxn ang="0">
                <a:pos x="108" y="68"/>
              </a:cxn>
              <a:cxn ang="0">
                <a:pos x="91" y="25"/>
              </a:cxn>
            </a:cxnLst>
            <a:rect l="0" t="0" r="r" b="b"/>
            <a:pathLst>
              <a:path w="329" h="125">
                <a:moveTo>
                  <a:pt x="103" y="27"/>
                </a:moveTo>
                <a:cubicBezTo>
                  <a:pt x="102" y="25"/>
                  <a:pt x="100" y="23"/>
                  <a:pt x="97" y="21"/>
                </a:cubicBezTo>
                <a:cubicBezTo>
                  <a:pt x="96" y="21"/>
                  <a:pt x="95" y="20"/>
                  <a:pt x="93" y="20"/>
                </a:cubicBezTo>
                <a:cubicBezTo>
                  <a:pt x="93" y="20"/>
                  <a:pt x="93" y="20"/>
                  <a:pt x="93" y="20"/>
                </a:cubicBezTo>
                <a:cubicBezTo>
                  <a:pt x="92" y="20"/>
                  <a:pt x="92" y="20"/>
                  <a:pt x="92" y="20"/>
                </a:cubicBezTo>
                <a:cubicBezTo>
                  <a:pt x="91" y="20"/>
                  <a:pt x="91" y="20"/>
                  <a:pt x="90" y="20"/>
                </a:cubicBezTo>
                <a:cubicBezTo>
                  <a:pt x="88" y="16"/>
                  <a:pt x="84" y="13"/>
                  <a:pt x="80" y="13"/>
                </a:cubicBezTo>
                <a:cubicBezTo>
                  <a:pt x="79" y="13"/>
                  <a:pt x="79" y="13"/>
                  <a:pt x="79" y="13"/>
                </a:cubicBezTo>
                <a:cubicBezTo>
                  <a:pt x="77" y="13"/>
                  <a:pt x="77" y="13"/>
                  <a:pt x="77" y="13"/>
                </a:cubicBezTo>
                <a:cubicBezTo>
                  <a:pt x="78" y="14"/>
                  <a:pt x="78" y="14"/>
                  <a:pt x="78" y="14"/>
                </a:cubicBezTo>
                <a:cubicBezTo>
                  <a:pt x="79" y="15"/>
                  <a:pt x="79" y="15"/>
                  <a:pt x="79" y="15"/>
                </a:cubicBezTo>
                <a:cubicBezTo>
                  <a:pt x="77" y="15"/>
                  <a:pt x="74" y="15"/>
                  <a:pt x="72" y="15"/>
                </a:cubicBezTo>
                <a:cubicBezTo>
                  <a:pt x="71" y="15"/>
                  <a:pt x="70" y="15"/>
                  <a:pt x="69" y="15"/>
                </a:cubicBezTo>
                <a:cubicBezTo>
                  <a:pt x="50" y="15"/>
                  <a:pt x="32" y="16"/>
                  <a:pt x="13" y="17"/>
                </a:cubicBezTo>
                <a:cubicBezTo>
                  <a:pt x="13" y="21"/>
                  <a:pt x="13" y="21"/>
                  <a:pt x="13" y="21"/>
                </a:cubicBezTo>
                <a:cubicBezTo>
                  <a:pt x="32" y="20"/>
                  <a:pt x="50" y="19"/>
                  <a:pt x="69" y="19"/>
                </a:cubicBezTo>
                <a:cubicBezTo>
                  <a:pt x="70" y="19"/>
                  <a:pt x="71" y="19"/>
                  <a:pt x="72" y="19"/>
                </a:cubicBezTo>
                <a:cubicBezTo>
                  <a:pt x="73" y="19"/>
                  <a:pt x="74" y="19"/>
                  <a:pt x="74" y="19"/>
                </a:cubicBezTo>
                <a:cubicBezTo>
                  <a:pt x="72" y="23"/>
                  <a:pt x="72" y="28"/>
                  <a:pt x="72" y="33"/>
                </a:cubicBezTo>
                <a:cubicBezTo>
                  <a:pt x="71" y="45"/>
                  <a:pt x="71" y="58"/>
                  <a:pt x="71" y="71"/>
                </a:cubicBezTo>
                <a:cubicBezTo>
                  <a:pt x="70" y="73"/>
                  <a:pt x="70" y="75"/>
                  <a:pt x="70" y="77"/>
                </a:cubicBezTo>
                <a:cubicBezTo>
                  <a:pt x="70" y="79"/>
                  <a:pt x="70" y="80"/>
                  <a:pt x="71" y="82"/>
                </a:cubicBezTo>
                <a:cubicBezTo>
                  <a:pt x="67" y="79"/>
                  <a:pt x="63" y="76"/>
                  <a:pt x="59" y="73"/>
                </a:cubicBezTo>
                <a:cubicBezTo>
                  <a:pt x="58" y="74"/>
                  <a:pt x="58" y="74"/>
                  <a:pt x="58" y="74"/>
                </a:cubicBezTo>
                <a:cubicBezTo>
                  <a:pt x="62" y="78"/>
                  <a:pt x="66" y="81"/>
                  <a:pt x="71" y="84"/>
                </a:cubicBezTo>
                <a:cubicBezTo>
                  <a:pt x="71" y="86"/>
                  <a:pt x="71" y="87"/>
                  <a:pt x="71" y="89"/>
                </a:cubicBezTo>
                <a:cubicBezTo>
                  <a:pt x="65" y="84"/>
                  <a:pt x="59" y="80"/>
                  <a:pt x="52" y="75"/>
                </a:cubicBezTo>
                <a:cubicBezTo>
                  <a:pt x="51" y="75"/>
                  <a:pt x="51" y="75"/>
                  <a:pt x="51" y="75"/>
                </a:cubicBezTo>
                <a:cubicBezTo>
                  <a:pt x="49" y="74"/>
                  <a:pt x="49" y="74"/>
                  <a:pt x="49" y="74"/>
                </a:cubicBezTo>
                <a:cubicBezTo>
                  <a:pt x="51" y="76"/>
                  <a:pt x="51" y="76"/>
                  <a:pt x="51" y="76"/>
                </a:cubicBezTo>
                <a:cubicBezTo>
                  <a:pt x="51" y="76"/>
                  <a:pt x="51" y="76"/>
                  <a:pt x="51" y="76"/>
                </a:cubicBezTo>
                <a:cubicBezTo>
                  <a:pt x="51" y="76"/>
                  <a:pt x="51" y="76"/>
                  <a:pt x="51" y="76"/>
                </a:cubicBezTo>
                <a:cubicBezTo>
                  <a:pt x="58" y="81"/>
                  <a:pt x="65" y="86"/>
                  <a:pt x="71" y="91"/>
                </a:cubicBezTo>
                <a:cubicBezTo>
                  <a:pt x="71" y="94"/>
                  <a:pt x="72" y="96"/>
                  <a:pt x="72" y="99"/>
                </a:cubicBezTo>
                <a:cubicBezTo>
                  <a:pt x="63" y="90"/>
                  <a:pt x="53" y="82"/>
                  <a:pt x="42" y="75"/>
                </a:cubicBezTo>
                <a:cubicBezTo>
                  <a:pt x="41" y="76"/>
                  <a:pt x="41" y="76"/>
                  <a:pt x="41" y="76"/>
                </a:cubicBezTo>
                <a:cubicBezTo>
                  <a:pt x="52" y="83"/>
                  <a:pt x="63" y="92"/>
                  <a:pt x="73" y="101"/>
                </a:cubicBezTo>
                <a:cubicBezTo>
                  <a:pt x="73" y="101"/>
                  <a:pt x="73" y="101"/>
                  <a:pt x="73" y="101"/>
                </a:cubicBezTo>
                <a:cubicBezTo>
                  <a:pt x="74" y="104"/>
                  <a:pt x="75" y="106"/>
                  <a:pt x="76" y="109"/>
                </a:cubicBezTo>
                <a:cubicBezTo>
                  <a:pt x="74" y="109"/>
                  <a:pt x="73" y="109"/>
                  <a:pt x="71" y="109"/>
                </a:cubicBezTo>
                <a:cubicBezTo>
                  <a:pt x="59" y="97"/>
                  <a:pt x="46" y="87"/>
                  <a:pt x="31" y="78"/>
                </a:cubicBezTo>
                <a:cubicBezTo>
                  <a:pt x="31" y="79"/>
                  <a:pt x="31" y="79"/>
                  <a:pt x="31" y="79"/>
                </a:cubicBezTo>
                <a:cubicBezTo>
                  <a:pt x="45" y="88"/>
                  <a:pt x="57" y="98"/>
                  <a:pt x="69" y="109"/>
                </a:cubicBezTo>
                <a:cubicBezTo>
                  <a:pt x="66" y="109"/>
                  <a:pt x="63" y="109"/>
                  <a:pt x="60" y="109"/>
                </a:cubicBezTo>
                <a:cubicBezTo>
                  <a:pt x="49" y="97"/>
                  <a:pt x="36" y="86"/>
                  <a:pt x="23" y="76"/>
                </a:cubicBezTo>
                <a:cubicBezTo>
                  <a:pt x="22" y="77"/>
                  <a:pt x="22" y="77"/>
                  <a:pt x="22" y="77"/>
                </a:cubicBezTo>
                <a:cubicBezTo>
                  <a:pt x="35" y="87"/>
                  <a:pt x="47" y="97"/>
                  <a:pt x="57" y="109"/>
                </a:cubicBezTo>
                <a:cubicBezTo>
                  <a:pt x="54" y="109"/>
                  <a:pt x="51" y="109"/>
                  <a:pt x="48" y="109"/>
                </a:cubicBezTo>
                <a:cubicBezTo>
                  <a:pt x="36" y="98"/>
                  <a:pt x="23" y="87"/>
                  <a:pt x="10" y="77"/>
                </a:cubicBezTo>
                <a:cubicBezTo>
                  <a:pt x="9" y="78"/>
                  <a:pt x="9" y="78"/>
                  <a:pt x="9" y="78"/>
                </a:cubicBezTo>
                <a:cubicBezTo>
                  <a:pt x="10" y="79"/>
                  <a:pt x="10" y="80"/>
                  <a:pt x="11" y="80"/>
                </a:cubicBezTo>
                <a:cubicBezTo>
                  <a:pt x="11" y="80"/>
                  <a:pt x="11" y="80"/>
                  <a:pt x="11" y="80"/>
                </a:cubicBezTo>
                <a:cubicBezTo>
                  <a:pt x="23" y="89"/>
                  <a:pt x="34" y="99"/>
                  <a:pt x="45" y="109"/>
                </a:cubicBezTo>
                <a:cubicBezTo>
                  <a:pt x="42" y="108"/>
                  <a:pt x="39" y="108"/>
                  <a:pt x="36" y="108"/>
                </a:cubicBezTo>
                <a:cubicBezTo>
                  <a:pt x="36" y="108"/>
                  <a:pt x="36" y="108"/>
                  <a:pt x="36" y="108"/>
                </a:cubicBezTo>
                <a:cubicBezTo>
                  <a:pt x="27" y="100"/>
                  <a:pt x="18" y="92"/>
                  <a:pt x="9" y="84"/>
                </a:cubicBezTo>
                <a:cubicBezTo>
                  <a:pt x="9" y="84"/>
                  <a:pt x="9" y="84"/>
                  <a:pt x="9" y="84"/>
                </a:cubicBezTo>
                <a:cubicBezTo>
                  <a:pt x="8" y="83"/>
                  <a:pt x="7" y="82"/>
                  <a:pt x="5" y="81"/>
                </a:cubicBezTo>
                <a:cubicBezTo>
                  <a:pt x="4" y="82"/>
                  <a:pt x="4" y="82"/>
                  <a:pt x="4" y="82"/>
                </a:cubicBezTo>
                <a:cubicBezTo>
                  <a:pt x="14" y="91"/>
                  <a:pt x="24" y="99"/>
                  <a:pt x="34" y="108"/>
                </a:cubicBezTo>
                <a:cubicBezTo>
                  <a:pt x="27" y="108"/>
                  <a:pt x="21" y="108"/>
                  <a:pt x="15" y="108"/>
                </a:cubicBezTo>
                <a:cubicBezTo>
                  <a:pt x="15" y="108"/>
                  <a:pt x="15" y="108"/>
                  <a:pt x="15" y="108"/>
                </a:cubicBezTo>
                <a:cubicBezTo>
                  <a:pt x="11" y="103"/>
                  <a:pt x="6" y="99"/>
                  <a:pt x="2" y="95"/>
                </a:cubicBezTo>
                <a:cubicBezTo>
                  <a:pt x="0" y="96"/>
                  <a:pt x="0" y="96"/>
                  <a:pt x="0" y="96"/>
                </a:cubicBezTo>
                <a:cubicBezTo>
                  <a:pt x="2" y="97"/>
                  <a:pt x="3" y="98"/>
                  <a:pt x="4" y="100"/>
                </a:cubicBezTo>
                <a:cubicBezTo>
                  <a:pt x="7" y="102"/>
                  <a:pt x="10" y="105"/>
                  <a:pt x="13" y="108"/>
                </a:cubicBezTo>
                <a:cubicBezTo>
                  <a:pt x="10" y="108"/>
                  <a:pt x="7" y="108"/>
                  <a:pt x="4" y="108"/>
                </a:cubicBezTo>
                <a:cubicBezTo>
                  <a:pt x="4" y="112"/>
                  <a:pt x="4" y="112"/>
                  <a:pt x="4" y="112"/>
                </a:cubicBezTo>
                <a:cubicBezTo>
                  <a:pt x="29" y="112"/>
                  <a:pt x="54" y="113"/>
                  <a:pt x="79" y="113"/>
                </a:cubicBezTo>
                <a:cubicBezTo>
                  <a:pt x="80" y="113"/>
                  <a:pt x="80" y="113"/>
                  <a:pt x="81" y="113"/>
                </a:cubicBezTo>
                <a:cubicBezTo>
                  <a:pt x="81" y="112"/>
                  <a:pt x="82" y="112"/>
                  <a:pt x="82" y="112"/>
                </a:cubicBezTo>
                <a:cubicBezTo>
                  <a:pt x="82" y="111"/>
                  <a:pt x="83" y="111"/>
                  <a:pt x="83" y="111"/>
                </a:cubicBezTo>
                <a:cubicBezTo>
                  <a:pt x="83" y="110"/>
                  <a:pt x="83" y="110"/>
                  <a:pt x="83" y="110"/>
                </a:cubicBezTo>
                <a:cubicBezTo>
                  <a:pt x="84" y="108"/>
                  <a:pt x="84" y="106"/>
                  <a:pt x="85" y="105"/>
                </a:cubicBezTo>
                <a:cubicBezTo>
                  <a:pt x="87" y="105"/>
                  <a:pt x="88" y="105"/>
                  <a:pt x="90" y="105"/>
                </a:cubicBezTo>
                <a:cubicBezTo>
                  <a:pt x="92" y="105"/>
                  <a:pt x="93" y="104"/>
                  <a:pt x="94" y="103"/>
                </a:cubicBezTo>
                <a:cubicBezTo>
                  <a:pt x="95" y="102"/>
                  <a:pt x="96" y="101"/>
                  <a:pt x="96" y="100"/>
                </a:cubicBezTo>
                <a:cubicBezTo>
                  <a:pt x="96" y="99"/>
                  <a:pt x="97" y="99"/>
                  <a:pt x="97" y="98"/>
                </a:cubicBezTo>
                <a:cubicBezTo>
                  <a:pt x="97" y="98"/>
                  <a:pt x="97" y="98"/>
                  <a:pt x="97" y="98"/>
                </a:cubicBezTo>
                <a:cubicBezTo>
                  <a:pt x="101" y="98"/>
                  <a:pt x="105" y="98"/>
                  <a:pt x="107" y="99"/>
                </a:cubicBezTo>
                <a:cubicBezTo>
                  <a:pt x="107" y="98"/>
                  <a:pt x="107" y="98"/>
                  <a:pt x="107" y="98"/>
                </a:cubicBezTo>
                <a:cubicBezTo>
                  <a:pt x="108" y="100"/>
                  <a:pt x="109" y="101"/>
                  <a:pt x="109" y="102"/>
                </a:cubicBezTo>
                <a:cubicBezTo>
                  <a:pt x="115" y="108"/>
                  <a:pt x="125" y="113"/>
                  <a:pt x="137" y="117"/>
                </a:cubicBezTo>
                <a:cubicBezTo>
                  <a:pt x="148" y="121"/>
                  <a:pt x="160" y="124"/>
                  <a:pt x="170" y="125"/>
                </a:cubicBezTo>
                <a:cubicBezTo>
                  <a:pt x="170" y="125"/>
                  <a:pt x="171" y="125"/>
                  <a:pt x="172" y="125"/>
                </a:cubicBezTo>
                <a:cubicBezTo>
                  <a:pt x="176" y="125"/>
                  <a:pt x="180" y="124"/>
                  <a:pt x="184" y="123"/>
                </a:cubicBezTo>
                <a:cubicBezTo>
                  <a:pt x="187" y="122"/>
                  <a:pt x="193" y="121"/>
                  <a:pt x="198" y="119"/>
                </a:cubicBezTo>
                <a:cubicBezTo>
                  <a:pt x="204" y="118"/>
                  <a:pt x="209" y="116"/>
                  <a:pt x="212" y="115"/>
                </a:cubicBezTo>
                <a:cubicBezTo>
                  <a:pt x="214" y="114"/>
                  <a:pt x="216" y="112"/>
                  <a:pt x="217" y="110"/>
                </a:cubicBezTo>
                <a:cubicBezTo>
                  <a:pt x="219" y="108"/>
                  <a:pt x="220" y="105"/>
                  <a:pt x="220" y="104"/>
                </a:cubicBezTo>
                <a:cubicBezTo>
                  <a:pt x="221" y="103"/>
                  <a:pt x="221" y="102"/>
                  <a:pt x="221" y="102"/>
                </a:cubicBezTo>
                <a:cubicBezTo>
                  <a:pt x="221" y="100"/>
                  <a:pt x="220" y="98"/>
                  <a:pt x="219" y="95"/>
                </a:cubicBezTo>
                <a:cubicBezTo>
                  <a:pt x="220" y="96"/>
                  <a:pt x="220" y="96"/>
                  <a:pt x="221" y="96"/>
                </a:cubicBezTo>
                <a:cubicBezTo>
                  <a:pt x="223" y="96"/>
                  <a:pt x="226" y="95"/>
                  <a:pt x="228" y="95"/>
                </a:cubicBezTo>
                <a:cubicBezTo>
                  <a:pt x="229" y="94"/>
                  <a:pt x="231" y="94"/>
                  <a:pt x="232" y="93"/>
                </a:cubicBezTo>
                <a:cubicBezTo>
                  <a:pt x="236" y="91"/>
                  <a:pt x="238" y="87"/>
                  <a:pt x="239" y="83"/>
                </a:cubicBezTo>
                <a:cubicBezTo>
                  <a:pt x="240" y="82"/>
                  <a:pt x="241" y="80"/>
                  <a:pt x="241" y="78"/>
                </a:cubicBezTo>
                <a:cubicBezTo>
                  <a:pt x="241" y="77"/>
                  <a:pt x="240" y="77"/>
                  <a:pt x="240" y="77"/>
                </a:cubicBezTo>
                <a:cubicBezTo>
                  <a:pt x="241" y="77"/>
                  <a:pt x="242" y="77"/>
                  <a:pt x="243" y="77"/>
                </a:cubicBezTo>
                <a:cubicBezTo>
                  <a:pt x="246" y="77"/>
                  <a:pt x="249" y="76"/>
                  <a:pt x="252" y="74"/>
                </a:cubicBezTo>
                <a:cubicBezTo>
                  <a:pt x="256" y="70"/>
                  <a:pt x="258" y="66"/>
                  <a:pt x="258" y="61"/>
                </a:cubicBezTo>
                <a:cubicBezTo>
                  <a:pt x="258" y="57"/>
                  <a:pt x="256" y="54"/>
                  <a:pt x="254" y="51"/>
                </a:cubicBezTo>
                <a:cubicBezTo>
                  <a:pt x="253" y="51"/>
                  <a:pt x="252" y="50"/>
                  <a:pt x="252" y="49"/>
                </a:cubicBezTo>
                <a:cubicBezTo>
                  <a:pt x="266" y="50"/>
                  <a:pt x="292" y="50"/>
                  <a:pt x="307" y="50"/>
                </a:cubicBezTo>
                <a:cubicBezTo>
                  <a:pt x="310" y="50"/>
                  <a:pt x="312" y="50"/>
                  <a:pt x="314" y="50"/>
                </a:cubicBezTo>
                <a:cubicBezTo>
                  <a:pt x="315" y="50"/>
                  <a:pt x="316" y="50"/>
                  <a:pt x="317" y="50"/>
                </a:cubicBezTo>
                <a:cubicBezTo>
                  <a:pt x="317" y="50"/>
                  <a:pt x="318" y="50"/>
                  <a:pt x="318" y="50"/>
                </a:cubicBezTo>
                <a:cubicBezTo>
                  <a:pt x="321" y="49"/>
                  <a:pt x="324" y="47"/>
                  <a:pt x="326" y="45"/>
                </a:cubicBezTo>
                <a:cubicBezTo>
                  <a:pt x="327" y="42"/>
                  <a:pt x="329" y="40"/>
                  <a:pt x="329" y="36"/>
                </a:cubicBezTo>
                <a:cubicBezTo>
                  <a:pt x="329" y="36"/>
                  <a:pt x="329" y="36"/>
                  <a:pt x="329" y="36"/>
                </a:cubicBezTo>
                <a:cubicBezTo>
                  <a:pt x="328" y="32"/>
                  <a:pt x="327" y="29"/>
                  <a:pt x="325" y="27"/>
                </a:cubicBezTo>
                <a:cubicBezTo>
                  <a:pt x="323" y="25"/>
                  <a:pt x="321" y="24"/>
                  <a:pt x="319" y="24"/>
                </a:cubicBezTo>
                <a:cubicBezTo>
                  <a:pt x="318" y="23"/>
                  <a:pt x="318" y="23"/>
                  <a:pt x="317" y="23"/>
                </a:cubicBezTo>
                <a:cubicBezTo>
                  <a:pt x="315" y="23"/>
                  <a:pt x="312" y="22"/>
                  <a:pt x="307" y="22"/>
                </a:cubicBezTo>
                <a:cubicBezTo>
                  <a:pt x="300" y="21"/>
                  <a:pt x="291" y="20"/>
                  <a:pt x="283" y="20"/>
                </a:cubicBezTo>
                <a:cubicBezTo>
                  <a:pt x="276" y="19"/>
                  <a:pt x="269" y="18"/>
                  <a:pt x="267" y="18"/>
                </a:cubicBezTo>
                <a:cubicBezTo>
                  <a:pt x="261" y="18"/>
                  <a:pt x="250" y="17"/>
                  <a:pt x="240" y="16"/>
                </a:cubicBezTo>
                <a:cubicBezTo>
                  <a:pt x="235" y="15"/>
                  <a:pt x="230" y="15"/>
                  <a:pt x="226" y="14"/>
                </a:cubicBezTo>
                <a:cubicBezTo>
                  <a:pt x="223" y="13"/>
                  <a:pt x="220" y="13"/>
                  <a:pt x="218" y="12"/>
                </a:cubicBezTo>
                <a:cubicBezTo>
                  <a:pt x="212" y="10"/>
                  <a:pt x="205" y="8"/>
                  <a:pt x="199" y="6"/>
                </a:cubicBezTo>
                <a:cubicBezTo>
                  <a:pt x="190" y="4"/>
                  <a:pt x="183" y="2"/>
                  <a:pt x="182" y="2"/>
                </a:cubicBezTo>
                <a:cubicBezTo>
                  <a:pt x="179" y="1"/>
                  <a:pt x="175" y="0"/>
                  <a:pt x="171" y="0"/>
                </a:cubicBezTo>
                <a:cubicBezTo>
                  <a:pt x="166" y="0"/>
                  <a:pt x="161" y="2"/>
                  <a:pt x="155" y="4"/>
                </a:cubicBezTo>
                <a:cubicBezTo>
                  <a:pt x="154" y="5"/>
                  <a:pt x="150" y="7"/>
                  <a:pt x="146" y="9"/>
                </a:cubicBezTo>
                <a:cubicBezTo>
                  <a:pt x="140" y="12"/>
                  <a:pt x="131" y="17"/>
                  <a:pt x="125" y="21"/>
                </a:cubicBezTo>
                <a:cubicBezTo>
                  <a:pt x="121" y="23"/>
                  <a:pt x="118" y="25"/>
                  <a:pt x="116" y="26"/>
                </a:cubicBezTo>
                <a:cubicBezTo>
                  <a:pt x="114" y="26"/>
                  <a:pt x="113" y="27"/>
                  <a:pt x="113" y="27"/>
                </a:cubicBezTo>
                <a:cubicBezTo>
                  <a:pt x="112" y="27"/>
                  <a:pt x="112" y="27"/>
                  <a:pt x="112" y="28"/>
                </a:cubicBezTo>
                <a:cubicBezTo>
                  <a:pt x="109" y="28"/>
                  <a:pt x="107" y="28"/>
                  <a:pt x="105" y="28"/>
                </a:cubicBezTo>
                <a:cubicBezTo>
                  <a:pt x="104" y="28"/>
                  <a:pt x="103" y="28"/>
                  <a:pt x="102" y="28"/>
                </a:cubicBezTo>
                <a:lnTo>
                  <a:pt x="103" y="27"/>
                </a:lnTo>
                <a:close/>
                <a:moveTo>
                  <a:pt x="78" y="20"/>
                </a:moveTo>
                <a:cubicBezTo>
                  <a:pt x="79" y="20"/>
                  <a:pt x="79" y="20"/>
                  <a:pt x="79" y="20"/>
                </a:cubicBezTo>
                <a:cubicBezTo>
                  <a:pt x="79" y="20"/>
                  <a:pt x="79" y="20"/>
                  <a:pt x="79" y="20"/>
                </a:cubicBezTo>
                <a:cubicBezTo>
                  <a:pt x="79" y="20"/>
                  <a:pt x="78" y="21"/>
                  <a:pt x="78" y="21"/>
                </a:cubicBezTo>
                <a:lnTo>
                  <a:pt x="78" y="20"/>
                </a:lnTo>
                <a:close/>
                <a:moveTo>
                  <a:pt x="82" y="73"/>
                </a:moveTo>
                <a:cubicBezTo>
                  <a:pt x="79" y="71"/>
                  <a:pt x="77" y="70"/>
                  <a:pt x="75" y="69"/>
                </a:cubicBezTo>
                <a:cubicBezTo>
                  <a:pt x="75" y="67"/>
                  <a:pt x="75" y="65"/>
                  <a:pt x="75" y="64"/>
                </a:cubicBezTo>
                <a:cubicBezTo>
                  <a:pt x="77" y="65"/>
                  <a:pt x="79" y="67"/>
                  <a:pt x="82" y="68"/>
                </a:cubicBezTo>
                <a:cubicBezTo>
                  <a:pt x="82" y="70"/>
                  <a:pt x="82" y="71"/>
                  <a:pt x="82" y="73"/>
                </a:cubicBezTo>
                <a:close/>
                <a:moveTo>
                  <a:pt x="75" y="71"/>
                </a:moveTo>
                <a:cubicBezTo>
                  <a:pt x="77" y="72"/>
                  <a:pt x="79" y="73"/>
                  <a:pt x="82" y="75"/>
                </a:cubicBezTo>
                <a:cubicBezTo>
                  <a:pt x="82" y="74"/>
                  <a:pt x="82" y="74"/>
                  <a:pt x="82" y="74"/>
                </a:cubicBezTo>
                <a:cubicBezTo>
                  <a:pt x="82" y="76"/>
                  <a:pt x="82" y="77"/>
                  <a:pt x="82" y="79"/>
                </a:cubicBezTo>
                <a:cubicBezTo>
                  <a:pt x="80" y="77"/>
                  <a:pt x="77" y="76"/>
                  <a:pt x="74" y="74"/>
                </a:cubicBezTo>
                <a:cubicBezTo>
                  <a:pt x="74" y="73"/>
                  <a:pt x="75" y="72"/>
                  <a:pt x="75" y="71"/>
                </a:cubicBezTo>
                <a:close/>
                <a:moveTo>
                  <a:pt x="82" y="81"/>
                </a:moveTo>
                <a:cubicBezTo>
                  <a:pt x="83" y="82"/>
                  <a:pt x="83" y="84"/>
                  <a:pt x="83" y="86"/>
                </a:cubicBezTo>
                <a:cubicBezTo>
                  <a:pt x="80" y="84"/>
                  <a:pt x="77" y="82"/>
                  <a:pt x="74" y="81"/>
                </a:cubicBezTo>
                <a:cubicBezTo>
                  <a:pt x="74" y="79"/>
                  <a:pt x="74" y="78"/>
                  <a:pt x="74" y="77"/>
                </a:cubicBezTo>
                <a:cubicBezTo>
                  <a:pt x="74" y="76"/>
                  <a:pt x="74" y="76"/>
                  <a:pt x="74" y="76"/>
                </a:cubicBezTo>
                <a:cubicBezTo>
                  <a:pt x="77" y="78"/>
                  <a:pt x="80" y="79"/>
                  <a:pt x="82" y="81"/>
                </a:cubicBezTo>
                <a:close/>
                <a:moveTo>
                  <a:pt x="77" y="100"/>
                </a:moveTo>
                <a:cubicBezTo>
                  <a:pt x="77" y="100"/>
                  <a:pt x="78" y="100"/>
                  <a:pt x="78" y="101"/>
                </a:cubicBezTo>
                <a:cubicBezTo>
                  <a:pt x="78" y="101"/>
                  <a:pt x="77" y="101"/>
                  <a:pt x="77" y="101"/>
                </a:cubicBezTo>
                <a:lnTo>
                  <a:pt x="77" y="100"/>
                </a:lnTo>
                <a:close/>
                <a:moveTo>
                  <a:pt x="76" y="97"/>
                </a:moveTo>
                <a:cubicBezTo>
                  <a:pt x="76" y="96"/>
                  <a:pt x="76" y="94"/>
                  <a:pt x="75" y="93"/>
                </a:cubicBezTo>
                <a:cubicBezTo>
                  <a:pt x="79" y="95"/>
                  <a:pt x="82" y="97"/>
                  <a:pt x="85" y="99"/>
                </a:cubicBezTo>
                <a:cubicBezTo>
                  <a:pt x="85" y="100"/>
                  <a:pt x="85" y="100"/>
                  <a:pt x="86" y="101"/>
                </a:cubicBezTo>
                <a:cubicBezTo>
                  <a:pt x="84" y="101"/>
                  <a:pt x="82" y="101"/>
                  <a:pt x="80" y="101"/>
                </a:cubicBezTo>
                <a:cubicBezTo>
                  <a:pt x="80" y="100"/>
                  <a:pt x="80" y="100"/>
                  <a:pt x="80" y="100"/>
                </a:cubicBezTo>
                <a:cubicBezTo>
                  <a:pt x="79" y="99"/>
                  <a:pt x="77" y="98"/>
                  <a:pt x="76" y="97"/>
                </a:cubicBezTo>
                <a:close/>
                <a:moveTo>
                  <a:pt x="75" y="91"/>
                </a:moveTo>
                <a:cubicBezTo>
                  <a:pt x="75" y="90"/>
                  <a:pt x="75" y="88"/>
                  <a:pt x="75" y="87"/>
                </a:cubicBezTo>
                <a:cubicBezTo>
                  <a:pt x="78" y="89"/>
                  <a:pt x="81" y="91"/>
                  <a:pt x="84" y="93"/>
                </a:cubicBezTo>
                <a:cubicBezTo>
                  <a:pt x="84" y="94"/>
                  <a:pt x="84" y="96"/>
                  <a:pt x="85" y="97"/>
                </a:cubicBezTo>
                <a:cubicBezTo>
                  <a:pt x="81" y="95"/>
                  <a:pt x="78" y="93"/>
                  <a:pt x="75" y="91"/>
                </a:cubicBezTo>
                <a:close/>
                <a:moveTo>
                  <a:pt x="75" y="85"/>
                </a:moveTo>
                <a:cubicBezTo>
                  <a:pt x="75" y="84"/>
                  <a:pt x="75" y="83"/>
                  <a:pt x="75" y="83"/>
                </a:cubicBezTo>
                <a:cubicBezTo>
                  <a:pt x="77" y="84"/>
                  <a:pt x="80" y="86"/>
                  <a:pt x="83" y="88"/>
                </a:cubicBezTo>
                <a:cubicBezTo>
                  <a:pt x="83" y="89"/>
                  <a:pt x="83" y="90"/>
                  <a:pt x="84" y="91"/>
                </a:cubicBezTo>
                <a:cubicBezTo>
                  <a:pt x="81" y="89"/>
                  <a:pt x="78" y="87"/>
                  <a:pt x="75" y="85"/>
                </a:cubicBezTo>
                <a:close/>
                <a:moveTo>
                  <a:pt x="82" y="65"/>
                </a:moveTo>
                <a:cubicBezTo>
                  <a:pt x="82" y="66"/>
                  <a:pt x="82" y="66"/>
                  <a:pt x="82" y="66"/>
                </a:cubicBezTo>
                <a:cubicBezTo>
                  <a:pt x="79" y="65"/>
                  <a:pt x="77" y="63"/>
                  <a:pt x="75" y="62"/>
                </a:cubicBezTo>
                <a:cubicBezTo>
                  <a:pt x="75" y="52"/>
                  <a:pt x="75" y="42"/>
                  <a:pt x="76" y="33"/>
                </a:cubicBezTo>
                <a:cubicBezTo>
                  <a:pt x="76" y="30"/>
                  <a:pt x="76" y="27"/>
                  <a:pt x="77" y="25"/>
                </a:cubicBezTo>
                <a:cubicBezTo>
                  <a:pt x="80" y="24"/>
                  <a:pt x="84" y="24"/>
                  <a:pt x="87" y="24"/>
                </a:cubicBezTo>
                <a:cubicBezTo>
                  <a:pt x="87" y="25"/>
                  <a:pt x="86" y="26"/>
                  <a:pt x="86" y="27"/>
                </a:cubicBezTo>
                <a:cubicBezTo>
                  <a:pt x="83" y="40"/>
                  <a:pt x="82" y="52"/>
                  <a:pt x="82" y="65"/>
                </a:cubicBezTo>
                <a:close/>
                <a:moveTo>
                  <a:pt x="81" y="15"/>
                </a:moveTo>
                <a:cubicBezTo>
                  <a:pt x="84" y="15"/>
                  <a:pt x="87" y="17"/>
                  <a:pt x="88" y="20"/>
                </a:cubicBezTo>
                <a:cubicBezTo>
                  <a:pt x="87" y="20"/>
                  <a:pt x="86" y="20"/>
                  <a:pt x="85" y="20"/>
                </a:cubicBezTo>
                <a:cubicBezTo>
                  <a:pt x="84" y="19"/>
                  <a:pt x="83" y="18"/>
                  <a:pt x="83" y="18"/>
                </a:cubicBezTo>
                <a:cubicBezTo>
                  <a:pt x="82" y="17"/>
                  <a:pt x="81" y="17"/>
                  <a:pt x="81" y="17"/>
                </a:cubicBezTo>
                <a:cubicBezTo>
                  <a:pt x="81" y="16"/>
                  <a:pt x="81" y="16"/>
                  <a:pt x="81" y="16"/>
                </a:cubicBezTo>
                <a:cubicBezTo>
                  <a:pt x="80" y="16"/>
                  <a:pt x="80" y="16"/>
                  <a:pt x="80" y="16"/>
                </a:cubicBezTo>
                <a:cubicBezTo>
                  <a:pt x="81" y="15"/>
                  <a:pt x="81" y="15"/>
                  <a:pt x="81" y="15"/>
                </a:cubicBezTo>
                <a:close/>
                <a:moveTo>
                  <a:pt x="80" y="107"/>
                </a:moveTo>
                <a:cubicBezTo>
                  <a:pt x="79" y="107"/>
                  <a:pt x="79" y="107"/>
                  <a:pt x="79" y="107"/>
                </a:cubicBezTo>
                <a:cubicBezTo>
                  <a:pt x="79" y="106"/>
                  <a:pt x="79" y="106"/>
                  <a:pt x="78" y="105"/>
                </a:cubicBezTo>
                <a:cubicBezTo>
                  <a:pt x="79" y="105"/>
                  <a:pt x="80" y="105"/>
                  <a:pt x="80" y="105"/>
                </a:cubicBezTo>
                <a:cubicBezTo>
                  <a:pt x="80" y="106"/>
                  <a:pt x="80" y="106"/>
                  <a:pt x="80" y="107"/>
                </a:cubicBezTo>
                <a:close/>
                <a:moveTo>
                  <a:pt x="92" y="99"/>
                </a:moveTo>
                <a:cubicBezTo>
                  <a:pt x="92" y="99"/>
                  <a:pt x="92" y="100"/>
                  <a:pt x="91" y="100"/>
                </a:cubicBezTo>
                <a:cubicBezTo>
                  <a:pt x="91" y="101"/>
                  <a:pt x="91" y="101"/>
                  <a:pt x="91" y="101"/>
                </a:cubicBezTo>
                <a:cubicBezTo>
                  <a:pt x="90" y="101"/>
                  <a:pt x="90" y="101"/>
                  <a:pt x="90" y="101"/>
                </a:cubicBezTo>
                <a:cubicBezTo>
                  <a:pt x="90" y="101"/>
                  <a:pt x="90" y="100"/>
                  <a:pt x="89" y="100"/>
                </a:cubicBezTo>
                <a:cubicBezTo>
                  <a:pt x="89" y="99"/>
                  <a:pt x="89" y="98"/>
                  <a:pt x="89" y="97"/>
                </a:cubicBezTo>
                <a:cubicBezTo>
                  <a:pt x="90" y="97"/>
                  <a:pt x="91" y="97"/>
                  <a:pt x="93" y="97"/>
                </a:cubicBezTo>
                <a:cubicBezTo>
                  <a:pt x="93" y="98"/>
                  <a:pt x="93" y="98"/>
                  <a:pt x="92" y="99"/>
                </a:cubicBezTo>
                <a:close/>
                <a:moveTo>
                  <a:pt x="237" y="78"/>
                </a:moveTo>
                <a:cubicBezTo>
                  <a:pt x="237" y="79"/>
                  <a:pt x="236" y="80"/>
                  <a:pt x="235" y="82"/>
                </a:cubicBezTo>
                <a:cubicBezTo>
                  <a:pt x="234" y="85"/>
                  <a:pt x="232" y="88"/>
                  <a:pt x="230" y="90"/>
                </a:cubicBezTo>
                <a:cubicBezTo>
                  <a:pt x="229" y="90"/>
                  <a:pt x="228" y="91"/>
                  <a:pt x="227" y="91"/>
                </a:cubicBezTo>
                <a:cubicBezTo>
                  <a:pt x="226" y="91"/>
                  <a:pt x="223" y="92"/>
                  <a:pt x="221" y="92"/>
                </a:cubicBezTo>
                <a:cubicBezTo>
                  <a:pt x="219" y="92"/>
                  <a:pt x="218" y="91"/>
                  <a:pt x="216" y="91"/>
                </a:cubicBezTo>
                <a:cubicBezTo>
                  <a:pt x="216" y="92"/>
                  <a:pt x="216" y="92"/>
                  <a:pt x="216" y="92"/>
                </a:cubicBezTo>
                <a:cubicBezTo>
                  <a:pt x="215" y="90"/>
                  <a:pt x="214" y="89"/>
                  <a:pt x="212" y="89"/>
                </a:cubicBezTo>
                <a:cubicBezTo>
                  <a:pt x="212" y="88"/>
                  <a:pt x="212" y="88"/>
                  <a:pt x="212" y="88"/>
                </a:cubicBezTo>
                <a:cubicBezTo>
                  <a:pt x="211" y="88"/>
                  <a:pt x="211" y="88"/>
                  <a:pt x="210" y="88"/>
                </a:cubicBezTo>
                <a:cubicBezTo>
                  <a:pt x="202" y="84"/>
                  <a:pt x="196" y="82"/>
                  <a:pt x="187" y="81"/>
                </a:cubicBezTo>
                <a:cubicBezTo>
                  <a:pt x="184" y="80"/>
                  <a:pt x="180" y="80"/>
                  <a:pt x="177" y="80"/>
                </a:cubicBezTo>
                <a:cubicBezTo>
                  <a:pt x="175" y="80"/>
                  <a:pt x="172" y="79"/>
                  <a:pt x="171" y="78"/>
                </a:cubicBezTo>
                <a:cubicBezTo>
                  <a:pt x="170" y="77"/>
                  <a:pt x="170" y="77"/>
                  <a:pt x="169" y="76"/>
                </a:cubicBezTo>
                <a:cubicBezTo>
                  <a:pt x="174" y="76"/>
                  <a:pt x="177" y="75"/>
                  <a:pt x="179" y="74"/>
                </a:cubicBezTo>
                <a:cubicBezTo>
                  <a:pt x="181" y="75"/>
                  <a:pt x="184" y="77"/>
                  <a:pt x="186" y="78"/>
                </a:cubicBezTo>
                <a:cubicBezTo>
                  <a:pt x="187" y="77"/>
                  <a:pt x="187" y="77"/>
                  <a:pt x="187" y="77"/>
                </a:cubicBezTo>
                <a:cubicBezTo>
                  <a:pt x="185" y="76"/>
                  <a:pt x="183" y="74"/>
                  <a:pt x="181" y="73"/>
                </a:cubicBezTo>
                <a:cubicBezTo>
                  <a:pt x="182" y="72"/>
                  <a:pt x="182" y="72"/>
                  <a:pt x="182" y="72"/>
                </a:cubicBezTo>
                <a:cubicBezTo>
                  <a:pt x="183" y="71"/>
                  <a:pt x="183" y="71"/>
                  <a:pt x="183" y="71"/>
                </a:cubicBezTo>
                <a:cubicBezTo>
                  <a:pt x="183" y="70"/>
                  <a:pt x="183" y="70"/>
                  <a:pt x="183" y="70"/>
                </a:cubicBezTo>
                <a:cubicBezTo>
                  <a:pt x="185" y="72"/>
                  <a:pt x="187" y="73"/>
                  <a:pt x="190" y="75"/>
                </a:cubicBezTo>
                <a:cubicBezTo>
                  <a:pt x="191" y="73"/>
                  <a:pt x="191" y="73"/>
                  <a:pt x="191" y="73"/>
                </a:cubicBezTo>
                <a:cubicBezTo>
                  <a:pt x="188" y="72"/>
                  <a:pt x="185" y="70"/>
                  <a:pt x="183" y="68"/>
                </a:cubicBezTo>
                <a:cubicBezTo>
                  <a:pt x="182" y="64"/>
                  <a:pt x="182" y="64"/>
                  <a:pt x="182" y="64"/>
                </a:cubicBezTo>
                <a:cubicBezTo>
                  <a:pt x="185" y="65"/>
                  <a:pt x="189" y="67"/>
                  <a:pt x="192" y="69"/>
                </a:cubicBezTo>
                <a:cubicBezTo>
                  <a:pt x="193" y="68"/>
                  <a:pt x="193" y="68"/>
                  <a:pt x="193" y="68"/>
                </a:cubicBezTo>
                <a:cubicBezTo>
                  <a:pt x="189" y="66"/>
                  <a:pt x="186" y="64"/>
                  <a:pt x="183" y="62"/>
                </a:cubicBezTo>
                <a:cubicBezTo>
                  <a:pt x="186" y="63"/>
                  <a:pt x="190" y="65"/>
                  <a:pt x="193" y="66"/>
                </a:cubicBezTo>
                <a:cubicBezTo>
                  <a:pt x="193" y="66"/>
                  <a:pt x="193" y="66"/>
                  <a:pt x="193" y="66"/>
                </a:cubicBezTo>
                <a:cubicBezTo>
                  <a:pt x="195" y="67"/>
                  <a:pt x="197" y="67"/>
                  <a:pt x="199" y="68"/>
                </a:cubicBezTo>
                <a:cubicBezTo>
                  <a:pt x="211" y="71"/>
                  <a:pt x="223" y="73"/>
                  <a:pt x="235" y="76"/>
                </a:cubicBezTo>
                <a:cubicBezTo>
                  <a:pt x="236" y="76"/>
                  <a:pt x="236" y="76"/>
                  <a:pt x="236" y="76"/>
                </a:cubicBezTo>
                <a:cubicBezTo>
                  <a:pt x="236" y="76"/>
                  <a:pt x="237" y="77"/>
                  <a:pt x="237" y="78"/>
                </a:cubicBezTo>
                <a:close/>
                <a:moveTo>
                  <a:pt x="141" y="75"/>
                </a:moveTo>
                <a:cubicBezTo>
                  <a:pt x="142" y="75"/>
                  <a:pt x="143" y="75"/>
                  <a:pt x="143" y="75"/>
                </a:cubicBezTo>
                <a:cubicBezTo>
                  <a:pt x="144" y="75"/>
                  <a:pt x="145" y="75"/>
                  <a:pt x="146" y="75"/>
                </a:cubicBezTo>
                <a:cubicBezTo>
                  <a:pt x="152" y="79"/>
                  <a:pt x="158" y="82"/>
                  <a:pt x="164" y="85"/>
                </a:cubicBezTo>
                <a:cubicBezTo>
                  <a:pt x="164" y="87"/>
                  <a:pt x="164" y="88"/>
                  <a:pt x="163" y="89"/>
                </a:cubicBezTo>
                <a:cubicBezTo>
                  <a:pt x="156" y="84"/>
                  <a:pt x="149" y="80"/>
                  <a:pt x="141" y="75"/>
                </a:cubicBezTo>
                <a:close/>
                <a:moveTo>
                  <a:pt x="178" y="63"/>
                </a:moveTo>
                <a:cubicBezTo>
                  <a:pt x="179" y="69"/>
                  <a:pt x="179" y="69"/>
                  <a:pt x="179" y="69"/>
                </a:cubicBezTo>
                <a:cubicBezTo>
                  <a:pt x="177" y="70"/>
                  <a:pt x="174" y="72"/>
                  <a:pt x="167" y="72"/>
                </a:cubicBezTo>
                <a:cubicBezTo>
                  <a:pt x="167" y="71"/>
                  <a:pt x="167" y="71"/>
                  <a:pt x="167" y="70"/>
                </a:cubicBezTo>
                <a:cubicBezTo>
                  <a:pt x="167" y="69"/>
                  <a:pt x="167" y="69"/>
                  <a:pt x="167" y="69"/>
                </a:cubicBezTo>
                <a:cubicBezTo>
                  <a:pt x="167" y="69"/>
                  <a:pt x="168" y="68"/>
                  <a:pt x="169" y="67"/>
                </a:cubicBezTo>
                <a:cubicBezTo>
                  <a:pt x="172" y="65"/>
                  <a:pt x="175" y="64"/>
                  <a:pt x="178" y="63"/>
                </a:cubicBezTo>
                <a:close/>
                <a:moveTo>
                  <a:pt x="188" y="62"/>
                </a:moveTo>
                <a:cubicBezTo>
                  <a:pt x="187" y="62"/>
                  <a:pt x="186" y="61"/>
                  <a:pt x="185" y="61"/>
                </a:cubicBezTo>
                <a:cubicBezTo>
                  <a:pt x="187" y="61"/>
                  <a:pt x="187" y="61"/>
                  <a:pt x="187" y="61"/>
                </a:cubicBezTo>
                <a:cubicBezTo>
                  <a:pt x="187" y="61"/>
                  <a:pt x="187" y="62"/>
                  <a:pt x="188" y="62"/>
                </a:cubicBezTo>
                <a:close/>
                <a:moveTo>
                  <a:pt x="163" y="72"/>
                </a:moveTo>
                <a:cubicBezTo>
                  <a:pt x="163" y="73"/>
                  <a:pt x="164" y="74"/>
                  <a:pt x="164" y="75"/>
                </a:cubicBezTo>
                <a:cubicBezTo>
                  <a:pt x="165" y="76"/>
                  <a:pt x="166" y="78"/>
                  <a:pt x="167" y="80"/>
                </a:cubicBezTo>
                <a:cubicBezTo>
                  <a:pt x="163" y="78"/>
                  <a:pt x="160" y="76"/>
                  <a:pt x="156" y="74"/>
                </a:cubicBezTo>
                <a:cubicBezTo>
                  <a:pt x="159" y="73"/>
                  <a:pt x="161" y="72"/>
                  <a:pt x="163" y="72"/>
                </a:cubicBezTo>
                <a:close/>
                <a:moveTo>
                  <a:pt x="154" y="74"/>
                </a:moveTo>
                <a:cubicBezTo>
                  <a:pt x="158" y="77"/>
                  <a:pt x="163" y="79"/>
                  <a:pt x="168" y="82"/>
                </a:cubicBezTo>
                <a:cubicBezTo>
                  <a:pt x="167" y="82"/>
                  <a:pt x="167" y="83"/>
                  <a:pt x="166" y="83"/>
                </a:cubicBezTo>
                <a:cubicBezTo>
                  <a:pt x="165" y="84"/>
                  <a:pt x="165" y="84"/>
                  <a:pt x="165" y="84"/>
                </a:cubicBezTo>
                <a:cubicBezTo>
                  <a:pt x="160" y="81"/>
                  <a:pt x="154" y="78"/>
                  <a:pt x="149" y="75"/>
                </a:cubicBezTo>
                <a:cubicBezTo>
                  <a:pt x="151" y="75"/>
                  <a:pt x="152" y="75"/>
                  <a:pt x="154" y="74"/>
                </a:cubicBezTo>
                <a:close/>
                <a:moveTo>
                  <a:pt x="169" y="89"/>
                </a:moveTo>
                <a:cubicBezTo>
                  <a:pt x="169" y="89"/>
                  <a:pt x="168" y="89"/>
                  <a:pt x="167" y="89"/>
                </a:cubicBezTo>
                <a:cubicBezTo>
                  <a:pt x="168" y="88"/>
                  <a:pt x="168" y="87"/>
                  <a:pt x="169" y="86"/>
                </a:cubicBezTo>
                <a:cubicBezTo>
                  <a:pt x="169" y="85"/>
                  <a:pt x="170" y="85"/>
                  <a:pt x="172" y="85"/>
                </a:cubicBezTo>
                <a:cubicBezTo>
                  <a:pt x="173" y="85"/>
                  <a:pt x="174" y="86"/>
                  <a:pt x="175" y="86"/>
                </a:cubicBezTo>
                <a:cubicBezTo>
                  <a:pt x="175" y="87"/>
                  <a:pt x="175" y="87"/>
                  <a:pt x="175" y="88"/>
                </a:cubicBezTo>
                <a:cubicBezTo>
                  <a:pt x="174" y="89"/>
                  <a:pt x="174" y="89"/>
                  <a:pt x="173" y="90"/>
                </a:cubicBezTo>
                <a:cubicBezTo>
                  <a:pt x="173" y="90"/>
                  <a:pt x="173" y="90"/>
                  <a:pt x="172" y="90"/>
                </a:cubicBezTo>
                <a:cubicBezTo>
                  <a:pt x="171" y="90"/>
                  <a:pt x="170" y="90"/>
                  <a:pt x="169" y="89"/>
                </a:cubicBezTo>
                <a:close/>
                <a:moveTo>
                  <a:pt x="249" y="71"/>
                </a:moveTo>
                <a:cubicBezTo>
                  <a:pt x="248" y="72"/>
                  <a:pt x="246" y="73"/>
                  <a:pt x="243" y="73"/>
                </a:cubicBezTo>
                <a:cubicBezTo>
                  <a:pt x="241" y="73"/>
                  <a:pt x="238" y="72"/>
                  <a:pt x="236" y="72"/>
                </a:cubicBezTo>
                <a:cubicBezTo>
                  <a:pt x="224" y="70"/>
                  <a:pt x="212" y="67"/>
                  <a:pt x="200" y="64"/>
                </a:cubicBezTo>
                <a:cubicBezTo>
                  <a:pt x="197" y="63"/>
                  <a:pt x="193" y="62"/>
                  <a:pt x="191" y="60"/>
                </a:cubicBezTo>
                <a:cubicBezTo>
                  <a:pt x="190" y="59"/>
                  <a:pt x="189" y="58"/>
                  <a:pt x="189" y="57"/>
                </a:cubicBezTo>
                <a:cubicBezTo>
                  <a:pt x="191" y="58"/>
                  <a:pt x="193" y="59"/>
                  <a:pt x="196" y="60"/>
                </a:cubicBezTo>
                <a:cubicBezTo>
                  <a:pt x="196" y="59"/>
                  <a:pt x="196" y="59"/>
                  <a:pt x="196" y="59"/>
                </a:cubicBezTo>
                <a:cubicBezTo>
                  <a:pt x="193" y="57"/>
                  <a:pt x="191" y="56"/>
                  <a:pt x="188" y="55"/>
                </a:cubicBezTo>
                <a:cubicBezTo>
                  <a:pt x="188" y="54"/>
                  <a:pt x="188" y="54"/>
                  <a:pt x="188" y="54"/>
                </a:cubicBezTo>
                <a:cubicBezTo>
                  <a:pt x="188" y="53"/>
                  <a:pt x="188" y="53"/>
                  <a:pt x="188" y="52"/>
                </a:cubicBezTo>
                <a:cubicBezTo>
                  <a:pt x="191" y="53"/>
                  <a:pt x="193" y="55"/>
                  <a:pt x="195" y="57"/>
                </a:cubicBezTo>
                <a:cubicBezTo>
                  <a:pt x="196" y="55"/>
                  <a:pt x="196" y="55"/>
                  <a:pt x="196" y="55"/>
                </a:cubicBezTo>
                <a:cubicBezTo>
                  <a:pt x="194" y="53"/>
                  <a:pt x="191" y="52"/>
                  <a:pt x="188" y="50"/>
                </a:cubicBezTo>
                <a:cubicBezTo>
                  <a:pt x="188" y="50"/>
                  <a:pt x="189" y="50"/>
                  <a:pt x="189" y="49"/>
                </a:cubicBezTo>
                <a:cubicBezTo>
                  <a:pt x="192" y="51"/>
                  <a:pt x="194" y="52"/>
                  <a:pt x="197" y="54"/>
                </a:cubicBezTo>
                <a:cubicBezTo>
                  <a:pt x="198" y="52"/>
                  <a:pt x="198" y="52"/>
                  <a:pt x="198" y="52"/>
                </a:cubicBezTo>
                <a:cubicBezTo>
                  <a:pt x="195" y="51"/>
                  <a:pt x="192" y="49"/>
                  <a:pt x="189" y="48"/>
                </a:cubicBezTo>
                <a:cubicBezTo>
                  <a:pt x="190" y="47"/>
                  <a:pt x="190" y="47"/>
                  <a:pt x="190" y="46"/>
                </a:cubicBezTo>
                <a:cubicBezTo>
                  <a:pt x="190" y="46"/>
                  <a:pt x="190" y="46"/>
                  <a:pt x="190" y="46"/>
                </a:cubicBezTo>
                <a:cubicBezTo>
                  <a:pt x="193" y="47"/>
                  <a:pt x="196" y="48"/>
                  <a:pt x="199" y="50"/>
                </a:cubicBezTo>
                <a:cubicBezTo>
                  <a:pt x="200" y="49"/>
                  <a:pt x="200" y="49"/>
                  <a:pt x="200" y="49"/>
                </a:cubicBezTo>
                <a:cubicBezTo>
                  <a:pt x="197" y="47"/>
                  <a:pt x="194" y="46"/>
                  <a:pt x="191" y="45"/>
                </a:cubicBezTo>
                <a:cubicBezTo>
                  <a:pt x="192" y="44"/>
                  <a:pt x="192" y="44"/>
                  <a:pt x="193" y="43"/>
                </a:cubicBezTo>
                <a:cubicBezTo>
                  <a:pt x="196" y="45"/>
                  <a:pt x="198" y="46"/>
                  <a:pt x="201" y="47"/>
                </a:cubicBezTo>
                <a:cubicBezTo>
                  <a:pt x="201" y="46"/>
                  <a:pt x="201" y="46"/>
                  <a:pt x="201" y="46"/>
                </a:cubicBezTo>
                <a:cubicBezTo>
                  <a:pt x="205" y="49"/>
                  <a:pt x="210" y="51"/>
                  <a:pt x="214" y="54"/>
                </a:cubicBezTo>
                <a:cubicBezTo>
                  <a:pt x="214" y="54"/>
                  <a:pt x="215" y="55"/>
                  <a:pt x="215" y="55"/>
                </a:cubicBezTo>
                <a:cubicBezTo>
                  <a:pt x="213" y="55"/>
                  <a:pt x="212" y="54"/>
                  <a:pt x="210" y="53"/>
                </a:cubicBezTo>
                <a:cubicBezTo>
                  <a:pt x="209" y="54"/>
                  <a:pt x="209" y="54"/>
                  <a:pt x="209" y="54"/>
                </a:cubicBezTo>
                <a:cubicBezTo>
                  <a:pt x="212" y="56"/>
                  <a:pt x="215" y="57"/>
                  <a:pt x="219" y="59"/>
                </a:cubicBezTo>
                <a:cubicBezTo>
                  <a:pt x="221" y="61"/>
                  <a:pt x="224" y="63"/>
                  <a:pt x="228" y="65"/>
                </a:cubicBezTo>
                <a:cubicBezTo>
                  <a:pt x="230" y="66"/>
                  <a:pt x="233" y="66"/>
                  <a:pt x="236" y="66"/>
                </a:cubicBezTo>
                <a:cubicBezTo>
                  <a:pt x="239" y="66"/>
                  <a:pt x="242" y="66"/>
                  <a:pt x="244" y="64"/>
                </a:cubicBezTo>
                <a:cubicBezTo>
                  <a:pt x="247" y="63"/>
                  <a:pt x="249" y="61"/>
                  <a:pt x="250" y="57"/>
                </a:cubicBezTo>
                <a:cubicBezTo>
                  <a:pt x="250" y="57"/>
                  <a:pt x="250" y="57"/>
                  <a:pt x="250" y="56"/>
                </a:cubicBezTo>
                <a:cubicBezTo>
                  <a:pt x="251" y="57"/>
                  <a:pt x="252" y="58"/>
                  <a:pt x="254" y="59"/>
                </a:cubicBezTo>
                <a:cubicBezTo>
                  <a:pt x="254" y="59"/>
                  <a:pt x="254" y="59"/>
                  <a:pt x="254" y="59"/>
                </a:cubicBezTo>
                <a:cubicBezTo>
                  <a:pt x="254" y="60"/>
                  <a:pt x="254" y="61"/>
                  <a:pt x="254" y="61"/>
                </a:cubicBezTo>
                <a:cubicBezTo>
                  <a:pt x="254" y="64"/>
                  <a:pt x="253" y="67"/>
                  <a:pt x="249" y="71"/>
                </a:cubicBezTo>
                <a:close/>
                <a:moveTo>
                  <a:pt x="203" y="43"/>
                </a:moveTo>
                <a:cubicBezTo>
                  <a:pt x="204" y="43"/>
                  <a:pt x="204" y="43"/>
                  <a:pt x="204" y="43"/>
                </a:cubicBezTo>
                <a:cubicBezTo>
                  <a:pt x="206" y="44"/>
                  <a:pt x="207" y="44"/>
                  <a:pt x="209" y="45"/>
                </a:cubicBezTo>
                <a:cubicBezTo>
                  <a:pt x="209" y="46"/>
                  <a:pt x="209" y="46"/>
                  <a:pt x="209" y="46"/>
                </a:cubicBezTo>
                <a:cubicBezTo>
                  <a:pt x="208" y="45"/>
                  <a:pt x="207" y="45"/>
                  <a:pt x="205" y="44"/>
                </a:cubicBezTo>
                <a:cubicBezTo>
                  <a:pt x="205" y="44"/>
                  <a:pt x="204" y="44"/>
                  <a:pt x="203" y="43"/>
                </a:cubicBezTo>
                <a:close/>
                <a:moveTo>
                  <a:pt x="197" y="42"/>
                </a:moveTo>
                <a:cubicBezTo>
                  <a:pt x="198" y="43"/>
                  <a:pt x="199" y="43"/>
                  <a:pt x="200" y="43"/>
                </a:cubicBezTo>
                <a:cubicBezTo>
                  <a:pt x="201" y="44"/>
                  <a:pt x="201" y="44"/>
                  <a:pt x="201" y="44"/>
                </a:cubicBezTo>
                <a:cubicBezTo>
                  <a:pt x="202" y="45"/>
                  <a:pt x="204" y="45"/>
                  <a:pt x="205" y="46"/>
                </a:cubicBezTo>
                <a:cubicBezTo>
                  <a:pt x="206" y="47"/>
                  <a:pt x="208" y="47"/>
                  <a:pt x="210" y="48"/>
                </a:cubicBezTo>
                <a:cubicBezTo>
                  <a:pt x="211" y="49"/>
                  <a:pt x="211" y="50"/>
                  <a:pt x="212" y="51"/>
                </a:cubicBezTo>
                <a:cubicBezTo>
                  <a:pt x="208" y="49"/>
                  <a:pt x="204" y="46"/>
                  <a:pt x="201" y="44"/>
                </a:cubicBezTo>
                <a:cubicBezTo>
                  <a:pt x="200" y="45"/>
                  <a:pt x="200" y="45"/>
                  <a:pt x="200" y="45"/>
                </a:cubicBezTo>
                <a:cubicBezTo>
                  <a:pt x="199" y="44"/>
                  <a:pt x="197" y="43"/>
                  <a:pt x="195" y="43"/>
                </a:cubicBezTo>
                <a:cubicBezTo>
                  <a:pt x="196" y="42"/>
                  <a:pt x="196" y="42"/>
                  <a:pt x="197" y="42"/>
                </a:cubicBezTo>
                <a:close/>
                <a:moveTo>
                  <a:pt x="242" y="42"/>
                </a:moveTo>
                <a:cubicBezTo>
                  <a:pt x="241" y="40"/>
                  <a:pt x="240" y="39"/>
                  <a:pt x="239" y="37"/>
                </a:cubicBezTo>
                <a:cubicBezTo>
                  <a:pt x="244" y="40"/>
                  <a:pt x="249" y="43"/>
                  <a:pt x="253" y="45"/>
                </a:cubicBezTo>
                <a:cubicBezTo>
                  <a:pt x="252" y="45"/>
                  <a:pt x="251" y="45"/>
                  <a:pt x="250" y="45"/>
                </a:cubicBezTo>
                <a:cubicBezTo>
                  <a:pt x="249" y="45"/>
                  <a:pt x="249" y="45"/>
                  <a:pt x="248" y="45"/>
                </a:cubicBezTo>
                <a:cubicBezTo>
                  <a:pt x="246" y="44"/>
                  <a:pt x="244" y="43"/>
                  <a:pt x="242" y="42"/>
                </a:cubicBezTo>
                <a:close/>
                <a:moveTo>
                  <a:pt x="245" y="45"/>
                </a:moveTo>
                <a:cubicBezTo>
                  <a:pt x="244" y="45"/>
                  <a:pt x="244" y="45"/>
                  <a:pt x="244" y="45"/>
                </a:cubicBezTo>
                <a:cubicBezTo>
                  <a:pt x="244" y="45"/>
                  <a:pt x="244" y="45"/>
                  <a:pt x="244" y="45"/>
                </a:cubicBezTo>
                <a:cubicBezTo>
                  <a:pt x="244" y="45"/>
                  <a:pt x="244" y="45"/>
                  <a:pt x="245" y="45"/>
                </a:cubicBezTo>
                <a:close/>
                <a:moveTo>
                  <a:pt x="250" y="54"/>
                </a:moveTo>
                <a:cubicBezTo>
                  <a:pt x="250" y="53"/>
                  <a:pt x="250" y="53"/>
                  <a:pt x="249" y="53"/>
                </a:cubicBezTo>
                <a:cubicBezTo>
                  <a:pt x="250" y="53"/>
                  <a:pt x="251" y="53"/>
                  <a:pt x="251" y="54"/>
                </a:cubicBezTo>
                <a:cubicBezTo>
                  <a:pt x="252" y="55"/>
                  <a:pt x="253" y="56"/>
                  <a:pt x="253" y="57"/>
                </a:cubicBezTo>
                <a:cubicBezTo>
                  <a:pt x="252" y="56"/>
                  <a:pt x="251" y="55"/>
                  <a:pt x="250" y="54"/>
                </a:cubicBezTo>
                <a:close/>
                <a:moveTo>
                  <a:pt x="267" y="22"/>
                </a:moveTo>
                <a:cubicBezTo>
                  <a:pt x="270" y="22"/>
                  <a:pt x="281" y="23"/>
                  <a:pt x="293" y="24"/>
                </a:cubicBezTo>
                <a:cubicBezTo>
                  <a:pt x="299" y="25"/>
                  <a:pt x="305" y="26"/>
                  <a:pt x="309" y="26"/>
                </a:cubicBezTo>
                <a:cubicBezTo>
                  <a:pt x="311" y="26"/>
                  <a:pt x="313" y="27"/>
                  <a:pt x="315" y="27"/>
                </a:cubicBezTo>
                <a:cubicBezTo>
                  <a:pt x="316" y="27"/>
                  <a:pt x="316" y="27"/>
                  <a:pt x="317" y="27"/>
                </a:cubicBezTo>
                <a:cubicBezTo>
                  <a:pt x="317" y="27"/>
                  <a:pt x="317" y="27"/>
                  <a:pt x="317" y="27"/>
                </a:cubicBezTo>
                <a:cubicBezTo>
                  <a:pt x="319" y="28"/>
                  <a:pt x="321" y="29"/>
                  <a:pt x="322" y="30"/>
                </a:cubicBezTo>
                <a:cubicBezTo>
                  <a:pt x="323" y="32"/>
                  <a:pt x="324" y="33"/>
                  <a:pt x="325" y="36"/>
                </a:cubicBezTo>
                <a:cubicBezTo>
                  <a:pt x="325" y="38"/>
                  <a:pt x="324" y="41"/>
                  <a:pt x="322" y="43"/>
                </a:cubicBezTo>
                <a:cubicBezTo>
                  <a:pt x="321" y="44"/>
                  <a:pt x="319" y="46"/>
                  <a:pt x="317" y="46"/>
                </a:cubicBezTo>
                <a:cubicBezTo>
                  <a:pt x="317" y="46"/>
                  <a:pt x="317" y="46"/>
                  <a:pt x="316" y="46"/>
                </a:cubicBezTo>
                <a:cubicBezTo>
                  <a:pt x="315" y="46"/>
                  <a:pt x="311" y="46"/>
                  <a:pt x="307" y="46"/>
                </a:cubicBezTo>
                <a:cubicBezTo>
                  <a:pt x="302" y="46"/>
                  <a:pt x="296" y="46"/>
                  <a:pt x="289" y="46"/>
                </a:cubicBezTo>
                <a:cubicBezTo>
                  <a:pt x="287" y="43"/>
                  <a:pt x="286" y="39"/>
                  <a:pt x="286" y="36"/>
                </a:cubicBezTo>
                <a:cubicBezTo>
                  <a:pt x="286" y="34"/>
                  <a:pt x="286" y="33"/>
                  <a:pt x="286" y="32"/>
                </a:cubicBezTo>
                <a:cubicBezTo>
                  <a:pt x="285" y="32"/>
                  <a:pt x="285" y="32"/>
                  <a:pt x="285" y="32"/>
                </a:cubicBezTo>
                <a:cubicBezTo>
                  <a:pt x="284" y="33"/>
                  <a:pt x="284" y="34"/>
                  <a:pt x="284" y="36"/>
                </a:cubicBezTo>
                <a:cubicBezTo>
                  <a:pt x="284" y="39"/>
                  <a:pt x="285" y="42"/>
                  <a:pt x="286" y="45"/>
                </a:cubicBezTo>
                <a:cubicBezTo>
                  <a:pt x="283" y="43"/>
                  <a:pt x="280" y="41"/>
                  <a:pt x="277" y="38"/>
                </a:cubicBezTo>
                <a:cubicBezTo>
                  <a:pt x="276" y="36"/>
                  <a:pt x="276" y="36"/>
                  <a:pt x="276" y="36"/>
                </a:cubicBezTo>
                <a:cubicBezTo>
                  <a:pt x="276" y="38"/>
                  <a:pt x="276" y="38"/>
                  <a:pt x="276" y="38"/>
                </a:cubicBezTo>
                <a:cubicBezTo>
                  <a:pt x="276" y="39"/>
                  <a:pt x="276" y="39"/>
                  <a:pt x="276" y="40"/>
                </a:cubicBezTo>
                <a:cubicBezTo>
                  <a:pt x="277" y="40"/>
                  <a:pt x="277" y="40"/>
                  <a:pt x="277" y="40"/>
                </a:cubicBezTo>
                <a:cubicBezTo>
                  <a:pt x="280" y="42"/>
                  <a:pt x="282" y="45"/>
                  <a:pt x="285" y="46"/>
                </a:cubicBezTo>
                <a:cubicBezTo>
                  <a:pt x="284" y="46"/>
                  <a:pt x="283" y="46"/>
                  <a:pt x="282" y="46"/>
                </a:cubicBezTo>
                <a:cubicBezTo>
                  <a:pt x="278" y="44"/>
                  <a:pt x="275" y="42"/>
                  <a:pt x="272" y="39"/>
                </a:cubicBezTo>
                <a:cubicBezTo>
                  <a:pt x="271" y="41"/>
                  <a:pt x="271" y="41"/>
                  <a:pt x="271" y="41"/>
                </a:cubicBezTo>
                <a:cubicBezTo>
                  <a:pt x="274" y="42"/>
                  <a:pt x="276" y="44"/>
                  <a:pt x="279" y="46"/>
                </a:cubicBezTo>
                <a:cubicBezTo>
                  <a:pt x="277" y="46"/>
                  <a:pt x="275" y="46"/>
                  <a:pt x="273" y="46"/>
                </a:cubicBezTo>
                <a:cubicBezTo>
                  <a:pt x="273" y="45"/>
                  <a:pt x="273" y="45"/>
                  <a:pt x="273" y="45"/>
                </a:cubicBezTo>
                <a:cubicBezTo>
                  <a:pt x="271" y="43"/>
                  <a:pt x="268" y="42"/>
                  <a:pt x="265" y="40"/>
                </a:cubicBezTo>
                <a:cubicBezTo>
                  <a:pt x="264" y="41"/>
                  <a:pt x="264" y="41"/>
                  <a:pt x="264" y="41"/>
                </a:cubicBezTo>
                <a:cubicBezTo>
                  <a:pt x="267" y="43"/>
                  <a:pt x="269" y="44"/>
                  <a:pt x="271" y="46"/>
                </a:cubicBezTo>
                <a:cubicBezTo>
                  <a:pt x="270" y="46"/>
                  <a:pt x="268" y="46"/>
                  <a:pt x="267" y="46"/>
                </a:cubicBezTo>
                <a:cubicBezTo>
                  <a:pt x="266" y="46"/>
                  <a:pt x="265" y="46"/>
                  <a:pt x="264" y="46"/>
                </a:cubicBezTo>
                <a:cubicBezTo>
                  <a:pt x="263" y="43"/>
                  <a:pt x="262" y="40"/>
                  <a:pt x="262" y="37"/>
                </a:cubicBezTo>
                <a:cubicBezTo>
                  <a:pt x="262" y="36"/>
                  <a:pt x="262" y="35"/>
                  <a:pt x="262" y="34"/>
                </a:cubicBezTo>
                <a:cubicBezTo>
                  <a:pt x="263" y="34"/>
                  <a:pt x="263" y="34"/>
                  <a:pt x="263" y="34"/>
                </a:cubicBezTo>
                <a:cubicBezTo>
                  <a:pt x="263" y="33"/>
                  <a:pt x="263" y="33"/>
                  <a:pt x="263" y="33"/>
                </a:cubicBezTo>
                <a:cubicBezTo>
                  <a:pt x="263" y="33"/>
                  <a:pt x="263" y="33"/>
                  <a:pt x="263" y="33"/>
                </a:cubicBezTo>
                <a:cubicBezTo>
                  <a:pt x="263" y="32"/>
                  <a:pt x="262" y="32"/>
                  <a:pt x="262" y="32"/>
                </a:cubicBezTo>
                <a:cubicBezTo>
                  <a:pt x="261" y="32"/>
                  <a:pt x="261" y="32"/>
                  <a:pt x="261" y="32"/>
                </a:cubicBezTo>
                <a:cubicBezTo>
                  <a:pt x="261" y="32"/>
                  <a:pt x="261" y="32"/>
                  <a:pt x="261" y="32"/>
                </a:cubicBezTo>
                <a:cubicBezTo>
                  <a:pt x="261" y="33"/>
                  <a:pt x="261" y="33"/>
                  <a:pt x="261" y="33"/>
                </a:cubicBezTo>
                <a:cubicBezTo>
                  <a:pt x="260" y="34"/>
                  <a:pt x="260" y="35"/>
                  <a:pt x="260" y="37"/>
                </a:cubicBezTo>
                <a:cubicBezTo>
                  <a:pt x="260" y="40"/>
                  <a:pt x="261" y="42"/>
                  <a:pt x="262" y="45"/>
                </a:cubicBezTo>
                <a:cubicBezTo>
                  <a:pt x="257" y="41"/>
                  <a:pt x="252" y="38"/>
                  <a:pt x="247" y="34"/>
                </a:cubicBezTo>
                <a:cubicBezTo>
                  <a:pt x="246" y="35"/>
                  <a:pt x="246" y="35"/>
                  <a:pt x="246" y="35"/>
                </a:cubicBezTo>
                <a:cubicBezTo>
                  <a:pt x="246" y="36"/>
                  <a:pt x="246" y="36"/>
                  <a:pt x="247" y="36"/>
                </a:cubicBezTo>
                <a:cubicBezTo>
                  <a:pt x="251" y="39"/>
                  <a:pt x="256" y="43"/>
                  <a:pt x="260" y="46"/>
                </a:cubicBezTo>
                <a:cubicBezTo>
                  <a:pt x="259" y="46"/>
                  <a:pt x="257" y="46"/>
                  <a:pt x="256" y="45"/>
                </a:cubicBezTo>
                <a:cubicBezTo>
                  <a:pt x="256" y="45"/>
                  <a:pt x="256" y="45"/>
                  <a:pt x="256" y="45"/>
                </a:cubicBezTo>
                <a:cubicBezTo>
                  <a:pt x="250" y="42"/>
                  <a:pt x="244" y="38"/>
                  <a:pt x="238" y="34"/>
                </a:cubicBezTo>
                <a:cubicBezTo>
                  <a:pt x="237" y="33"/>
                  <a:pt x="236" y="32"/>
                  <a:pt x="236" y="30"/>
                </a:cubicBezTo>
                <a:cubicBezTo>
                  <a:pt x="234" y="27"/>
                  <a:pt x="233" y="24"/>
                  <a:pt x="231" y="21"/>
                </a:cubicBezTo>
                <a:cubicBezTo>
                  <a:pt x="230" y="20"/>
                  <a:pt x="230" y="19"/>
                  <a:pt x="229" y="19"/>
                </a:cubicBezTo>
                <a:cubicBezTo>
                  <a:pt x="241" y="21"/>
                  <a:pt x="258" y="22"/>
                  <a:pt x="267" y="22"/>
                </a:cubicBezTo>
                <a:close/>
                <a:moveTo>
                  <a:pt x="112" y="32"/>
                </a:moveTo>
                <a:cubicBezTo>
                  <a:pt x="112" y="32"/>
                  <a:pt x="113" y="31"/>
                  <a:pt x="113" y="31"/>
                </a:cubicBezTo>
                <a:cubicBezTo>
                  <a:pt x="115" y="31"/>
                  <a:pt x="118" y="29"/>
                  <a:pt x="122" y="27"/>
                </a:cubicBezTo>
                <a:cubicBezTo>
                  <a:pt x="128" y="24"/>
                  <a:pt x="136" y="19"/>
                  <a:pt x="143" y="15"/>
                </a:cubicBezTo>
                <a:cubicBezTo>
                  <a:pt x="146" y="14"/>
                  <a:pt x="149" y="12"/>
                  <a:pt x="152" y="10"/>
                </a:cubicBezTo>
                <a:cubicBezTo>
                  <a:pt x="154" y="9"/>
                  <a:pt x="156" y="8"/>
                  <a:pt x="157" y="8"/>
                </a:cubicBezTo>
                <a:cubicBezTo>
                  <a:pt x="162" y="5"/>
                  <a:pt x="167" y="4"/>
                  <a:pt x="171" y="4"/>
                </a:cubicBezTo>
                <a:cubicBezTo>
                  <a:pt x="175" y="4"/>
                  <a:pt x="178" y="5"/>
                  <a:pt x="181" y="6"/>
                </a:cubicBezTo>
                <a:cubicBezTo>
                  <a:pt x="181" y="6"/>
                  <a:pt x="183" y="6"/>
                  <a:pt x="186" y="7"/>
                </a:cubicBezTo>
                <a:cubicBezTo>
                  <a:pt x="191" y="8"/>
                  <a:pt x="198" y="10"/>
                  <a:pt x="205" y="12"/>
                </a:cubicBezTo>
                <a:cubicBezTo>
                  <a:pt x="209" y="13"/>
                  <a:pt x="213" y="14"/>
                  <a:pt x="216" y="16"/>
                </a:cubicBezTo>
                <a:cubicBezTo>
                  <a:pt x="217" y="16"/>
                  <a:pt x="217" y="16"/>
                  <a:pt x="217" y="16"/>
                </a:cubicBezTo>
                <a:cubicBezTo>
                  <a:pt x="219" y="17"/>
                  <a:pt x="222" y="18"/>
                  <a:pt x="224" y="19"/>
                </a:cubicBezTo>
                <a:cubicBezTo>
                  <a:pt x="225" y="19"/>
                  <a:pt x="226" y="21"/>
                  <a:pt x="228" y="23"/>
                </a:cubicBezTo>
                <a:cubicBezTo>
                  <a:pt x="229" y="26"/>
                  <a:pt x="230" y="29"/>
                  <a:pt x="232" y="32"/>
                </a:cubicBezTo>
                <a:cubicBezTo>
                  <a:pt x="232" y="33"/>
                  <a:pt x="232" y="33"/>
                  <a:pt x="232" y="33"/>
                </a:cubicBezTo>
                <a:cubicBezTo>
                  <a:pt x="233" y="33"/>
                  <a:pt x="233" y="33"/>
                  <a:pt x="233" y="33"/>
                </a:cubicBezTo>
                <a:cubicBezTo>
                  <a:pt x="233" y="35"/>
                  <a:pt x="234" y="36"/>
                  <a:pt x="235" y="38"/>
                </a:cubicBezTo>
                <a:cubicBezTo>
                  <a:pt x="238" y="43"/>
                  <a:pt x="241" y="49"/>
                  <a:pt x="246" y="55"/>
                </a:cubicBezTo>
                <a:cubicBezTo>
                  <a:pt x="246" y="55"/>
                  <a:pt x="246" y="55"/>
                  <a:pt x="246" y="55"/>
                </a:cubicBezTo>
                <a:cubicBezTo>
                  <a:pt x="246" y="56"/>
                  <a:pt x="246" y="56"/>
                  <a:pt x="246" y="56"/>
                </a:cubicBezTo>
                <a:cubicBezTo>
                  <a:pt x="246" y="58"/>
                  <a:pt x="244" y="60"/>
                  <a:pt x="243" y="61"/>
                </a:cubicBezTo>
                <a:cubicBezTo>
                  <a:pt x="241" y="62"/>
                  <a:pt x="238" y="62"/>
                  <a:pt x="236" y="62"/>
                </a:cubicBezTo>
                <a:cubicBezTo>
                  <a:pt x="233" y="62"/>
                  <a:pt x="231" y="62"/>
                  <a:pt x="230" y="61"/>
                </a:cubicBezTo>
                <a:cubicBezTo>
                  <a:pt x="223" y="58"/>
                  <a:pt x="219" y="54"/>
                  <a:pt x="217" y="51"/>
                </a:cubicBezTo>
                <a:cubicBezTo>
                  <a:pt x="214" y="48"/>
                  <a:pt x="213" y="45"/>
                  <a:pt x="212" y="42"/>
                </a:cubicBezTo>
                <a:cubicBezTo>
                  <a:pt x="212" y="41"/>
                  <a:pt x="212" y="41"/>
                  <a:pt x="212" y="41"/>
                </a:cubicBezTo>
                <a:cubicBezTo>
                  <a:pt x="211" y="40"/>
                  <a:pt x="211" y="40"/>
                  <a:pt x="211" y="40"/>
                </a:cubicBezTo>
                <a:cubicBezTo>
                  <a:pt x="211" y="38"/>
                  <a:pt x="212" y="36"/>
                  <a:pt x="214" y="34"/>
                </a:cubicBezTo>
                <a:cubicBezTo>
                  <a:pt x="214" y="32"/>
                  <a:pt x="214" y="32"/>
                  <a:pt x="214" y="32"/>
                </a:cubicBezTo>
                <a:cubicBezTo>
                  <a:pt x="215" y="31"/>
                  <a:pt x="215" y="31"/>
                  <a:pt x="215" y="31"/>
                </a:cubicBezTo>
                <a:cubicBezTo>
                  <a:pt x="213" y="32"/>
                  <a:pt x="213" y="32"/>
                  <a:pt x="213" y="32"/>
                </a:cubicBezTo>
                <a:cubicBezTo>
                  <a:pt x="213" y="32"/>
                  <a:pt x="213" y="32"/>
                  <a:pt x="213" y="32"/>
                </a:cubicBezTo>
                <a:cubicBezTo>
                  <a:pt x="213" y="33"/>
                  <a:pt x="213" y="33"/>
                  <a:pt x="213" y="33"/>
                </a:cubicBezTo>
                <a:cubicBezTo>
                  <a:pt x="211" y="35"/>
                  <a:pt x="210" y="37"/>
                  <a:pt x="209" y="40"/>
                </a:cubicBezTo>
                <a:cubicBezTo>
                  <a:pt x="206" y="39"/>
                  <a:pt x="206" y="39"/>
                  <a:pt x="206" y="39"/>
                </a:cubicBezTo>
                <a:cubicBezTo>
                  <a:pt x="204" y="39"/>
                  <a:pt x="201" y="38"/>
                  <a:pt x="198" y="38"/>
                </a:cubicBezTo>
                <a:cubicBezTo>
                  <a:pt x="196" y="37"/>
                  <a:pt x="191" y="32"/>
                  <a:pt x="190" y="25"/>
                </a:cubicBezTo>
                <a:cubicBezTo>
                  <a:pt x="186" y="25"/>
                  <a:pt x="186" y="25"/>
                  <a:pt x="186" y="25"/>
                </a:cubicBezTo>
                <a:cubicBezTo>
                  <a:pt x="187" y="29"/>
                  <a:pt x="188" y="32"/>
                  <a:pt x="189" y="34"/>
                </a:cubicBezTo>
                <a:cubicBezTo>
                  <a:pt x="189" y="33"/>
                  <a:pt x="188" y="33"/>
                  <a:pt x="187" y="32"/>
                </a:cubicBezTo>
                <a:cubicBezTo>
                  <a:pt x="186" y="33"/>
                  <a:pt x="186" y="33"/>
                  <a:pt x="186" y="33"/>
                </a:cubicBezTo>
                <a:cubicBezTo>
                  <a:pt x="188" y="35"/>
                  <a:pt x="190" y="37"/>
                  <a:pt x="192" y="38"/>
                </a:cubicBezTo>
                <a:cubicBezTo>
                  <a:pt x="192" y="38"/>
                  <a:pt x="192" y="38"/>
                  <a:pt x="192" y="38"/>
                </a:cubicBezTo>
                <a:cubicBezTo>
                  <a:pt x="193" y="39"/>
                  <a:pt x="193" y="39"/>
                  <a:pt x="193" y="39"/>
                </a:cubicBezTo>
                <a:cubicBezTo>
                  <a:pt x="192" y="39"/>
                  <a:pt x="191" y="40"/>
                  <a:pt x="191" y="40"/>
                </a:cubicBezTo>
                <a:cubicBezTo>
                  <a:pt x="189" y="41"/>
                  <a:pt x="187" y="43"/>
                  <a:pt x="186" y="45"/>
                </a:cubicBezTo>
                <a:cubicBezTo>
                  <a:pt x="184" y="43"/>
                  <a:pt x="182" y="41"/>
                  <a:pt x="180" y="40"/>
                </a:cubicBezTo>
                <a:cubicBezTo>
                  <a:pt x="179" y="41"/>
                  <a:pt x="179" y="41"/>
                  <a:pt x="179" y="41"/>
                </a:cubicBezTo>
                <a:cubicBezTo>
                  <a:pt x="181" y="43"/>
                  <a:pt x="183" y="44"/>
                  <a:pt x="185" y="46"/>
                </a:cubicBezTo>
                <a:cubicBezTo>
                  <a:pt x="185" y="47"/>
                  <a:pt x="185" y="47"/>
                  <a:pt x="185" y="47"/>
                </a:cubicBezTo>
                <a:cubicBezTo>
                  <a:pt x="185" y="48"/>
                  <a:pt x="185" y="48"/>
                  <a:pt x="185" y="49"/>
                </a:cubicBezTo>
                <a:cubicBezTo>
                  <a:pt x="184" y="49"/>
                  <a:pt x="184" y="49"/>
                  <a:pt x="184" y="49"/>
                </a:cubicBezTo>
                <a:cubicBezTo>
                  <a:pt x="184" y="50"/>
                  <a:pt x="184" y="50"/>
                  <a:pt x="184" y="50"/>
                </a:cubicBezTo>
                <a:cubicBezTo>
                  <a:pt x="184" y="50"/>
                  <a:pt x="184" y="50"/>
                  <a:pt x="184" y="50"/>
                </a:cubicBezTo>
                <a:cubicBezTo>
                  <a:pt x="184" y="51"/>
                  <a:pt x="184" y="53"/>
                  <a:pt x="184" y="54"/>
                </a:cubicBezTo>
                <a:cubicBezTo>
                  <a:pt x="184" y="54"/>
                  <a:pt x="184" y="54"/>
                  <a:pt x="184" y="54"/>
                </a:cubicBezTo>
                <a:cubicBezTo>
                  <a:pt x="181" y="51"/>
                  <a:pt x="178" y="48"/>
                  <a:pt x="175" y="45"/>
                </a:cubicBezTo>
                <a:cubicBezTo>
                  <a:pt x="174" y="45"/>
                  <a:pt x="174" y="45"/>
                  <a:pt x="174" y="45"/>
                </a:cubicBezTo>
                <a:cubicBezTo>
                  <a:pt x="172" y="44"/>
                  <a:pt x="172" y="44"/>
                  <a:pt x="172" y="44"/>
                </a:cubicBezTo>
                <a:cubicBezTo>
                  <a:pt x="173" y="47"/>
                  <a:pt x="173" y="47"/>
                  <a:pt x="173" y="47"/>
                </a:cubicBezTo>
                <a:cubicBezTo>
                  <a:pt x="173" y="46"/>
                  <a:pt x="173" y="46"/>
                  <a:pt x="173" y="46"/>
                </a:cubicBezTo>
                <a:cubicBezTo>
                  <a:pt x="174" y="47"/>
                  <a:pt x="174" y="47"/>
                  <a:pt x="174" y="47"/>
                </a:cubicBezTo>
                <a:cubicBezTo>
                  <a:pt x="177" y="50"/>
                  <a:pt x="180" y="53"/>
                  <a:pt x="183" y="56"/>
                </a:cubicBezTo>
                <a:cubicBezTo>
                  <a:pt x="184" y="55"/>
                  <a:pt x="184" y="55"/>
                  <a:pt x="184" y="55"/>
                </a:cubicBezTo>
                <a:cubicBezTo>
                  <a:pt x="184" y="55"/>
                  <a:pt x="184" y="56"/>
                  <a:pt x="184" y="57"/>
                </a:cubicBezTo>
                <a:cubicBezTo>
                  <a:pt x="183" y="58"/>
                  <a:pt x="181" y="58"/>
                  <a:pt x="180" y="58"/>
                </a:cubicBezTo>
                <a:cubicBezTo>
                  <a:pt x="177" y="55"/>
                  <a:pt x="173" y="52"/>
                  <a:pt x="170" y="50"/>
                </a:cubicBezTo>
                <a:cubicBezTo>
                  <a:pt x="169" y="51"/>
                  <a:pt x="169" y="51"/>
                  <a:pt x="169" y="51"/>
                </a:cubicBezTo>
                <a:cubicBezTo>
                  <a:pt x="172" y="53"/>
                  <a:pt x="175" y="56"/>
                  <a:pt x="178" y="59"/>
                </a:cubicBezTo>
                <a:cubicBezTo>
                  <a:pt x="176" y="59"/>
                  <a:pt x="175" y="60"/>
                  <a:pt x="174" y="60"/>
                </a:cubicBezTo>
                <a:cubicBezTo>
                  <a:pt x="170" y="58"/>
                  <a:pt x="167" y="55"/>
                  <a:pt x="164" y="52"/>
                </a:cubicBezTo>
                <a:cubicBezTo>
                  <a:pt x="162" y="53"/>
                  <a:pt x="162" y="53"/>
                  <a:pt x="162" y="53"/>
                </a:cubicBezTo>
                <a:cubicBezTo>
                  <a:pt x="163" y="54"/>
                  <a:pt x="163" y="54"/>
                  <a:pt x="164" y="55"/>
                </a:cubicBezTo>
                <a:cubicBezTo>
                  <a:pt x="164" y="55"/>
                  <a:pt x="164" y="55"/>
                  <a:pt x="164" y="55"/>
                </a:cubicBezTo>
                <a:cubicBezTo>
                  <a:pt x="167" y="57"/>
                  <a:pt x="169" y="59"/>
                  <a:pt x="172" y="61"/>
                </a:cubicBezTo>
                <a:cubicBezTo>
                  <a:pt x="170" y="62"/>
                  <a:pt x="169" y="63"/>
                  <a:pt x="167" y="64"/>
                </a:cubicBezTo>
                <a:cubicBezTo>
                  <a:pt x="167" y="64"/>
                  <a:pt x="167" y="64"/>
                  <a:pt x="167" y="64"/>
                </a:cubicBezTo>
                <a:cubicBezTo>
                  <a:pt x="164" y="61"/>
                  <a:pt x="161" y="59"/>
                  <a:pt x="159" y="56"/>
                </a:cubicBezTo>
                <a:cubicBezTo>
                  <a:pt x="157" y="57"/>
                  <a:pt x="157" y="57"/>
                  <a:pt x="157" y="57"/>
                </a:cubicBezTo>
                <a:cubicBezTo>
                  <a:pt x="158" y="57"/>
                  <a:pt x="158" y="58"/>
                  <a:pt x="159" y="58"/>
                </a:cubicBezTo>
                <a:cubicBezTo>
                  <a:pt x="159" y="58"/>
                  <a:pt x="159" y="58"/>
                  <a:pt x="159" y="58"/>
                </a:cubicBezTo>
                <a:cubicBezTo>
                  <a:pt x="161" y="61"/>
                  <a:pt x="163" y="63"/>
                  <a:pt x="166" y="65"/>
                </a:cubicBezTo>
                <a:cubicBezTo>
                  <a:pt x="165" y="65"/>
                  <a:pt x="164" y="66"/>
                  <a:pt x="164" y="67"/>
                </a:cubicBezTo>
                <a:cubicBezTo>
                  <a:pt x="163" y="67"/>
                  <a:pt x="163" y="67"/>
                  <a:pt x="163" y="67"/>
                </a:cubicBezTo>
                <a:cubicBezTo>
                  <a:pt x="163" y="67"/>
                  <a:pt x="163" y="67"/>
                  <a:pt x="163" y="67"/>
                </a:cubicBezTo>
                <a:cubicBezTo>
                  <a:pt x="161" y="64"/>
                  <a:pt x="157" y="61"/>
                  <a:pt x="154" y="59"/>
                </a:cubicBezTo>
                <a:cubicBezTo>
                  <a:pt x="153" y="60"/>
                  <a:pt x="153" y="60"/>
                  <a:pt x="153" y="60"/>
                </a:cubicBezTo>
                <a:cubicBezTo>
                  <a:pt x="156" y="62"/>
                  <a:pt x="159" y="65"/>
                  <a:pt x="162" y="68"/>
                </a:cubicBezTo>
                <a:cubicBezTo>
                  <a:pt x="161" y="68"/>
                  <a:pt x="160" y="69"/>
                  <a:pt x="159" y="69"/>
                </a:cubicBezTo>
                <a:cubicBezTo>
                  <a:pt x="159" y="69"/>
                  <a:pt x="159" y="69"/>
                  <a:pt x="159" y="69"/>
                </a:cubicBezTo>
                <a:cubicBezTo>
                  <a:pt x="156" y="66"/>
                  <a:pt x="152" y="64"/>
                  <a:pt x="150" y="61"/>
                </a:cubicBezTo>
                <a:cubicBezTo>
                  <a:pt x="148" y="62"/>
                  <a:pt x="148" y="62"/>
                  <a:pt x="148" y="62"/>
                </a:cubicBezTo>
                <a:cubicBezTo>
                  <a:pt x="151" y="65"/>
                  <a:pt x="154" y="67"/>
                  <a:pt x="157" y="69"/>
                </a:cubicBezTo>
                <a:cubicBezTo>
                  <a:pt x="156" y="70"/>
                  <a:pt x="154" y="70"/>
                  <a:pt x="153" y="70"/>
                </a:cubicBezTo>
                <a:cubicBezTo>
                  <a:pt x="150" y="68"/>
                  <a:pt x="148" y="67"/>
                  <a:pt x="146" y="65"/>
                </a:cubicBezTo>
                <a:cubicBezTo>
                  <a:pt x="145" y="66"/>
                  <a:pt x="145" y="66"/>
                  <a:pt x="145" y="66"/>
                </a:cubicBezTo>
                <a:cubicBezTo>
                  <a:pt x="147" y="68"/>
                  <a:pt x="149" y="69"/>
                  <a:pt x="150" y="71"/>
                </a:cubicBezTo>
                <a:cubicBezTo>
                  <a:pt x="147" y="69"/>
                  <a:pt x="147" y="69"/>
                  <a:pt x="147" y="69"/>
                </a:cubicBezTo>
                <a:cubicBezTo>
                  <a:pt x="149" y="71"/>
                  <a:pt x="149" y="71"/>
                  <a:pt x="149" y="71"/>
                </a:cubicBezTo>
                <a:cubicBezTo>
                  <a:pt x="149" y="71"/>
                  <a:pt x="148" y="71"/>
                  <a:pt x="148" y="71"/>
                </a:cubicBezTo>
                <a:cubicBezTo>
                  <a:pt x="146" y="69"/>
                  <a:pt x="143" y="66"/>
                  <a:pt x="140" y="65"/>
                </a:cubicBezTo>
                <a:cubicBezTo>
                  <a:pt x="139" y="66"/>
                  <a:pt x="139" y="66"/>
                  <a:pt x="139" y="66"/>
                </a:cubicBezTo>
                <a:cubicBezTo>
                  <a:pt x="142" y="68"/>
                  <a:pt x="144" y="69"/>
                  <a:pt x="146" y="71"/>
                </a:cubicBezTo>
                <a:cubicBezTo>
                  <a:pt x="145" y="71"/>
                  <a:pt x="144" y="71"/>
                  <a:pt x="143" y="71"/>
                </a:cubicBezTo>
                <a:cubicBezTo>
                  <a:pt x="141" y="71"/>
                  <a:pt x="140" y="71"/>
                  <a:pt x="138" y="71"/>
                </a:cubicBezTo>
                <a:cubicBezTo>
                  <a:pt x="137" y="71"/>
                  <a:pt x="136" y="70"/>
                  <a:pt x="135" y="70"/>
                </a:cubicBezTo>
                <a:cubicBezTo>
                  <a:pt x="134" y="69"/>
                  <a:pt x="133" y="69"/>
                  <a:pt x="133" y="68"/>
                </a:cubicBezTo>
                <a:cubicBezTo>
                  <a:pt x="132" y="68"/>
                  <a:pt x="132" y="68"/>
                  <a:pt x="131" y="68"/>
                </a:cubicBezTo>
                <a:cubicBezTo>
                  <a:pt x="131" y="68"/>
                  <a:pt x="131" y="68"/>
                  <a:pt x="131" y="67"/>
                </a:cubicBezTo>
                <a:cubicBezTo>
                  <a:pt x="130" y="68"/>
                  <a:pt x="130" y="68"/>
                  <a:pt x="130" y="68"/>
                </a:cubicBezTo>
                <a:cubicBezTo>
                  <a:pt x="131" y="69"/>
                  <a:pt x="131" y="69"/>
                  <a:pt x="131" y="69"/>
                </a:cubicBezTo>
                <a:cubicBezTo>
                  <a:pt x="131" y="69"/>
                  <a:pt x="131" y="69"/>
                  <a:pt x="131" y="69"/>
                </a:cubicBezTo>
                <a:cubicBezTo>
                  <a:pt x="131" y="69"/>
                  <a:pt x="131" y="69"/>
                  <a:pt x="131" y="69"/>
                </a:cubicBezTo>
                <a:cubicBezTo>
                  <a:pt x="131" y="69"/>
                  <a:pt x="131" y="69"/>
                  <a:pt x="132" y="70"/>
                </a:cubicBezTo>
                <a:cubicBezTo>
                  <a:pt x="133" y="70"/>
                  <a:pt x="133" y="70"/>
                  <a:pt x="133" y="70"/>
                </a:cubicBezTo>
                <a:cubicBezTo>
                  <a:pt x="132" y="70"/>
                  <a:pt x="131" y="70"/>
                  <a:pt x="131" y="70"/>
                </a:cubicBezTo>
                <a:cubicBezTo>
                  <a:pt x="130" y="74"/>
                  <a:pt x="130" y="74"/>
                  <a:pt x="130" y="74"/>
                </a:cubicBezTo>
                <a:cubicBezTo>
                  <a:pt x="132" y="74"/>
                  <a:pt x="135" y="75"/>
                  <a:pt x="137" y="75"/>
                </a:cubicBezTo>
                <a:cubicBezTo>
                  <a:pt x="146" y="80"/>
                  <a:pt x="155" y="85"/>
                  <a:pt x="163" y="91"/>
                </a:cubicBezTo>
                <a:cubicBezTo>
                  <a:pt x="163" y="91"/>
                  <a:pt x="163" y="91"/>
                  <a:pt x="163" y="91"/>
                </a:cubicBezTo>
                <a:cubicBezTo>
                  <a:pt x="163" y="91"/>
                  <a:pt x="163" y="92"/>
                  <a:pt x="163" y="92"/>
                </a:cubicBezTo>
                <a:cubicBezTo>
                  <a:pt x="160" y="90"/>
                  <a:pt x="156" y="88"/>
                  <a:pt x="153" y="86"/>
                </a:cubicBezTo>
                <a:cubicBezTo>
                  <a:pt x="152" y="87"/>
                  <a:pt x="152" y="87"/>
                  <a:pt x="152" y="87"/>
                </a:cubicBezTo>
                <a:cubicBezTo>
                  <a:pt x="156" y="89"/>
                  <a:pt x="160" y="92"/>
                  <a:pt x="164" y="95"/>
                </a:cubicBezTo>
                <a:cubicBezTo>
                  <a:pt x="164" y="96"/>
                  <a:pt x="165" y="97"/>
                  <a:pt x="165" y="98"/>
                </a:cubicBezTo>
                <a:cubicBezTo>
                  <a:pt x="162" y="95"/>
                  <a:pt x="159" y="93"/>
                  <a:pt x="156" y="91"/>
                </a:cubicBezTo>
                <a:cubicBezTo>
                  <a:pt x="155" y="92"/>
                  <a:pt x="155" y="92"/>
                  <a:pt x="155" y="92"/>
                </a:cubicBezTo>
                <a:cubicBezTo>
                  <a:pt x="156" y="93"/>
                  <a:pt x="157" y="94"/>
                  <a:pt x="157" y="94"/>
                </a:cubicBezTo>
                <a:cubicBezTo>
                  <a:pt x="158" y="94"/>
                  <a:pt x="158" y="94"/>
                  <a:pt x="158" y="94"/>
                </a:cubicBezTo>
                <a:cubicBezTo>
                  <a:pt x="161" y="97"/>
                  <a:pt x="165" y="99"/>
                  <a:pt x="168" y="102"/>
                </a:cubicBezTo>
                <a:cubicBezTo>
                  <a:pt x="169" y="102"/>
                  <a:pt x="169" y="102"/>
                  <a:pt x="169" y="103"/>
                </a:cubicBezTo>
                <a:cubicBezTo>
                  <a:pt x="170" y="103"/>
                  <a:pt x="171" y="104"/>
                  <a:pt x="172" y="104"/>
                </a:cubicBezTo>
                <a:cubicBezTo>
                  <a:pt x="173" y="105"/>
                  <a:pt x="173" y="105"/>
                  <a:pt x="174" y="106"/>
                </a:cubicBezTo>
                <a:cubicBezTo>
                  <a:pt x="174" y="105"/>
                  <a:pt x="174" y="105"/>
                  <a:pt x="174" y="105"/>
                </a:cubicBezTo>
                <a:cubicBezTo>
                  <a:pt x="175" y="105"/>
                  <a:pt x="176" y="106"/>
                  <a:pt x="177" y="106"/>
                </a:cubicBezTo>
                <a:cubicBezTo>
                  <a:pt x="177" y="107"/>
                  <a:pt x="177" y="108"/>
                  <a:pt x="177" y="109"/>
                </a:cubicBezTo>
                <a:cubicBezTo>
                  <a:pt x="173" y="107"/>
                  <a:pt x="169" y="104"/>
                  <a:pt x="165" y="102"/>
                </a:cubicBezTo>
                <a:cubicBezTo>
                  <a:pt x="165" y="101"/>
                  <a:pt x="165" y="101"/>
                  <a:pt x="165" y="101"/>
                </a:cubicBezTo>
                <a:cubicBezTo>
                  <a:pt x="163" y="100"/>
                  <a:pt x="163" y="100"/>
                  <a:pt x="163" y="100"/>
                </a:cubicBezTo>
                <a:cubicBezTo>
                  <a:pt x="163" y="102"/>
                  <a:pt x="163" y="102"/>
                  <a:pt x="163" y="102"/>
                </a:cubicBezTo>
                <a:cubicBezTo>
                  <a:pt x="164" y="102"/>
                  <a:pt x="164" y="102"/>
                  <a:pt x="164" y="102"/>
                </a:cubicBezTo>
                <a:cubicBezTo>
                  <a:pt x="164" y="103"/>
                  <a:pt x="164" y="103"/>
                  <a:pt x="164" y="103"/>
                </a:cubicBezTo>
                <a:cubicBezTo>
                  <a:pt x="164" y="103"/>
                  <a:pt x="164" y="103"/>
                  <a:pt x="164" y="103"/>
                </a:cubicBezTo>
                <a:cubicBezTo>
                  <a:pt x="168" y="106"/>
                  <a:pt x="172" y="108"/>
                  <a:pt x="176" y="110"/>
                </a:cubicBezTo>
                <a:cubicBezTo>
                  <a:pt x="177" y="109"/>
                  <a:pt x="177" y="109"/>
                  <a:pt x="177" y="109"/>
                </a:cubicBezTo>
                <a:cubicBezTo>
                  <a:pt x="177" y="110"/>
                  <a:pt x="177" y="111"/>
                  <a:pt x="177" y="112"/>
                </a:cubicBezTo>
                <a:cubicBezTo>
                  <a:pt x="181" y="111"/>
                  <a:pt x="181" y="111"/>
                  <a:pt x="181" y="111"/>
                </a:cubicBezTo>
                <a:cubicBezTo>
                  <a:pt x="181" y="110"/>
                  <a:pt x="181" y="108"/>
                  <a:pt x="181" y="106"/>
                </a:cubicBezTo>
                <a:cubicBezTo>
                  <a:pt x="183" y="107"/>
                  <a:pt x="185" y="107"/>
                  <a:pt x="187" y="108"/>
                </a:cubicBezTo>
                <a:cubicBezTo>
                  <a:pt x="188" y="108"/>
                  <a:pt x="189" y="109"/>
                  <a:pt x="190" y="109"/>
                </a:cubicBezTo>
                <a:cubicBezTo>
                  <a:pt x="192" y="106"/>
                  <a:pt x="192" y="106"/>
                  <a:pt x="192" y="106"/>
                </a:cubicBezTo>
                <a:cubicBezTo>
                  <a:pt x="191" y="105"/>
                  <a:pt x="190" y="104"/>
                  <a:pt x="189" y="104"/>
                </a:cubicBezTo>
                <a:cubicBezTo>
                  <a:pt x="185" y="103"/>
                  <a:pt x="182" y="102"/>
                  <a:pt x="179" y="102"/>
                </a:cubicBezTo>
                <a:cubicBezTo>
                  <a:pt x="176" y="102"/>
                  <a:pt x="174" y="101"/>
                  <a:pt x="172" y="100"/>
                </a:cubicBezTo>
                <a:cubicBezTo>
                  <a:pt x="171" y="99"/>
                  <a:pt x="170" y="98"/>
                  <a:pt x="169" y="96"/>
                </a:cubicBezTo>
                <a:cubicBezTo>
                  <a:pt x="169" y="95"/>
                  <a:pt x="168" y="94"/>
                  <a:pt x="168" y="93"/>
                </a:cubicBezTo>
                <a:cubicBezTo>
                  <a:pt x="168" y="93"/>
                  <a:pt x="168" y="93"/>
                  <a:pt x="168" y="93"/>
                </a:cubicBezTo>
                <a:cubicBezTo>
                  <a:pt x="169" y="93"/>
                  <a:pt x="169" y="93"/>
                  <a:pt x="169" y="93"/>
                </a:cubicBezTo>
                <a:cubicBezTo>
                  <a:pt x="172" y="95"/>
                  <a:pt x="175" y="96"/>
                  <a:pt x="177" y="98"/>
                </a:cubicBezTo>
                <a:cubicBezTo>
                  <a:pt x="178" y="96"/>
                  <a:pt x="178" y="96"/>
                  <a:pt x="178" y="96"/>
                </a:cubicBezTo>
                <a:cubicBezTo>
                  <a:pt x="176" y="95"/>
                  <a:pt x="175" y="95"/>
                  <a:pt x="173" y="94"/>
                </a:cubicBezTo>
                <a:cubicBezTo>
                  <a:pt x="174" y="94"/>
                  <a:pt x="175" y="93"/>
                  <a:pt x="176" y="93"/>
                </a:cubicBezTo>
                <a:cubicBezTo>
                  <a:pt x="176" y="93"/>
                  <a:pt x="177" y="92"/>
                  <a:pt x="177" y="91"/>
                </a:cubicBezTo>
                <a:cubicBezTo>
                  <a:pt x="179" y="92"/>
                  <a:pt x="181" y="93"/>
                  <a:pt x="182" y="94"/>
                </a:cubicBezTo>
                <a:cubicBezTo>
                  <a:pt x="183" y="93"/>
                  <a:pt x="183" y="93"/>
                  <a:pt x="183" y="93"/>
                </a:cubicBezTo>
                <a:cubicBezTo>
                  <a:pt x="182" y="92"/>
                  <a:pt x="180" y="91"/>
                  <a:pt x="178" y="90"/>
                </a:cubicBezTo>
                <a:cubicBezTo>
                  <a:pt x="178" y="89"/>
                  <a:pt x="178" y="89"/>
                  <a:pt x="178" y="89"/>
                </a:cubicBezTo>
                <a:cubicBezTo>
                  <a:pt x="179" y="88"/>
                  <a:pt x="179" y="87"/>
                  <a:pt x="179" y="86"/>
                </a:cubicBezTo>
                <a:cubicBezTo>
                  <a:pt x="181" y="87"/>
                  <a:pt x="184" y="89"/>
                  <a:pt x="186" y="90"/>
                </a:cubicBezTo>
                <a:cubicBezTo>
                  <a:pt x="187" y="88"/>
                  <a:pt x="187" y="88"/>
                  <a:pt x="187" y="88"/>
                </a:cubicBezTo>
                <a:cubicBezTo>
                  <a:pt x="184" y="87"/>
                  <a:pt x="182" y="86"/>
                  <a:pt x="179" y="85"/>
                </a:cubicBezTo>
                <a:cubicBezTo>
                  <a:pt x="179" y="84"/>
                  <a:pt x="179" y="84"/>
                  <a:pt x="179" y="84"/>
                </a:cubicBezTo>
                <a:cubicBezTo>
                  <a:pt x="180" y="84"/>
                  <a:pt x="180" y="84"/>
                  <a:pt x="181" y="84"/>
                </a:cubicBezTo>
                <a:cubicBezTo>
                  <a:pt x="182" y="85"/>
                  <a:pt x="185" y="86"/>
                  <a:pt x="187" y="86"/>
                </a:cubicBezTo>
                <a:cubicBezTo>
                  <a:pt x="187" y="85"/>
                  <a:pt x="187" y="85"/>
                  <a:pt x="187" y="85"/>
                </a:cubicBezTo>
                <a:cubicBezTo>
                  <a:pt x="187" y="85"/>
                  <a:pt x="187" y="85"/>
                  <a:pt x="187" y="85"/>
                </a:cubicBezTo>
                <a:cubicBezTo>
                  <a:pt x="196" y="86"/>
                  <a:pt x="201" y="88"/>
                  <a:pt x="210" y="92"/>
                </a:cubicBezTo>
                <a:cubicBezTo>
                  <a:pt x="212" y="93"/>
                  <a:pt x="214" y="95"/>
                  <a:pt x="215" y="96"/>
                </a:cubicBezTo>
                <a:cubicBezTo>
                  <a:pt x="216" y="98"/>
                  <a:pt x="217" y="101"/>
                  <a:pt x="217" y="102"/>
                </a:cubicBezTo>
                <a:cubicBezTo>
                  <a:pt x="217" y="102"/>
                  <a:pt x="217" y="102"/>
                  <a:pt x="217" y="102"/>
                </a:cubicBezTo>
                <a:cubicBezTo>
                  <a:pt x="216" y="104"/>
                  <a:pt x="215" y="106"/>
                  <a:pt x="214" y="107"/>
                </a:cubicBezTo>
                <a:cubicBezTo>
                  <a:pt x="213" y="109"/>
                  <a:pt x="211" y="111"/>
                  <a:pt x="211" y="111"/>
                </a:cubicBezTo>
                <a:cubicBezTo>
                  <a:pt x="208" y="112"/>
                  <a:pt x="203" y="114"/>
                  <a:pt x="197" y="115"/>
                </a:cubicBezTo>
                <a:cubicBezTo>
                  <a:pt x="192" y="117"/>
                  <a:pt x="186" y="118"/>
                  <a:pt x="183" y="119"/>
                </a:cubicBezTo>
                <a:cubicBezTo>
                  <a:pt x="179" y="120"/>
                  <a:pt x="175" y="121"/>
                  <a:pt x="172" y="121"/>
                </a:cubicBezTo>
                <a:cubicBezTo>
                  <a:pt x="171" y="121"/>
                  <a:pt x="171" y="121"/>
                  <a:pt x="170" y="121"/>
                </a:cubicBezTo>
                <a:cubicBezTo>
                  <a:pt x="161" y="120"/>
                  <a:pt x="149" y="117"/>
                  <a:pt x="138" y="114"/>
                </a:cubicBezTo>
                <a:cubicBezTo>
                  <a:pt x="127" y="110"/>
                  <a:pt x="117" y="104"/>
                  <a:pt x="112" y="99"/>
                </a:cubicBezTo>
                <a:cubicBezTo>
                  <a:pt x="111" y="97"/>
                  <a:pt x="109" y="93"/>
                  <a:pt x="109" y="86"/>
                </a:cubicBezTo>
                <a:cubicBezTo>
                  <a:pt x="109" y="82"/>
                  <a:pt x="109" y="76"/>
                  <a:pt x="112" y="70"/>
                </a:cubicBezTo>
                <a:cubicBezTo>
                  <a:pt x="113" y="68"/>
                  <a:pt x="113" y="67"/>
                  <a:pt x="113" y="64"/>
                </a:cubicBezTo>
                <a:cubicBezTo>
                  <a:pt x="113" y="59"/>
                  <a:pt x="112" y="52"/>
                  <a:pt x="112" y="47"/>
                </a:cubicBezTo>
                <a:cubicBezTo>
                  <a:pt x="112" y="45"/>
                  <a:pt x="112" y="43"/>
                  <a:pt x="112" y="42"/>
                </a:cubicBezTo>
                <a:cubicBezTo>
                  <a:pt x="109" y="40"/>
                  <a:pt x="109" y="40"/>
                  <a:pt x="109" y="40"/>
                </a:cubicBezTo>
                <a:cubicBezTo>
                  <a:pt x="108" y="42"/>
                  <a:pt x="108" y="45"/>
                  <a:pt x="108" y="47"/>
                </a:cubicBezTo>
                <a:cubicBezTo>
                  <a:pt x="108" y="53"/>
                  <a:pt x="109" y="60"/>
                  <a:pt x="109" y="64"/>
                </a:cubicBezTo>
                <a:cubicBezTo>
                  <a:pt x="109" y="66"/>
                  <a:pt x="108" y="68"/>
                  <a:pt x="108" y="68"/>
                </a:cubicBezTo>
                <a:cubicBezTo>
                  <a:pt x="106" y="75"/>
                  <a:pt x="105" y="81"/>
                  <a:pt x="105" y="86"/>
                </a:cubicBezTo>
                <a:cubicBezTo>
                  <a:pt x="105" y="89"/>
                  <a:pt x="105" y="92"/>
                  <a:pt x="106" y="94"/>
                </a:cubicBezTo>
                <a:cubicBezTo>
                  <a:pt x="102" y="94"/>
                  <a:pt x="99" y="94"/>
                  <a:pt x="95" y="94"/>
                </a:cubicBezTo>
                <a:cubicBezTo>
                  <a:pt x="92" y="93"/>
                  <a:pt x="90" y="93"/>
                  <a:pt x="88" y="93"/>
                </a:cubicBezTo>
                <a:cubicBezTo>
                  <a:pt x="87" y="84"/>
                  <a:pt x="86" y="75"/>
                  <a:pt x="86" y="65"/>
                </a:cubicBezTo>
                <a:cubicBezTo>
                  <a:pt x="86" y="54"/>
                  <a:pt x="87" y="42"/>
                  <a:pt x="89" y="31"/>
                </a:cubicBezTo>
                <a:cubicBezTo>
                  <a:pt x="93" y="32"/>
                  <a:pt x="97" y="32"/>
                  <a:pt x="105" y="32"/>
                </a:cubicBezTo>
                <a:cubicBezTo>
                  <a:pt x="107" y="32"/>
                  <a:pt x="109" y="32"/>
                  <a:pt x="112" y="32"/>
                </a:cubicBezTo>
                <a:close/>
                <a:moveTo>
                  <a:pt x="90" y="27"/>
                </a:moveTo>
                <a:cubicBezTo>
                  <a:pt x="90" y="26"/>
                  <a:pt x="91" y="25"/>
                  <a:pt x="91" y="25"/>
                </a:cubicBezTo>
                <a:cubicBezTo>
                  <a:pt x="92" y="24"/>
                  <a:pt x="92" y="24"/>
                  <a:pt x="93" y="24"/>
                </a:cubicBezTo>
                <a:cubicBezTo>
                  <a:pt x="94" y="24"/>
                  <a:pt x="95" y="24"/>
                  <a:pt x="95" y="25"/>
                </a:cubicBezTo>
                <a:cubicBezTo>
                  <a:pt x="96" y="25"/>
                  <a:pt x="97" y="26"/>
                  <a:pt x="98" y="28"/>
                </a:cubicBezTo>
                <a:cubicBezTo>
                  <a:pt x="95" y="27"/>
                  <a:pt x="93" y="27"/>
                  <a:pt x="90" y="27"/>
                </a:cubicBezTo>
                <a:close/>
              </a:path>
            </a:pathLst>
          </a:custGeom>
          <a:solidFill>
            <a:schemeClr val="accent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2" name="Freeform 1364"/>
          <p:cNvSpPr>
            <a:spLocks noEditPoints="1"/>
          </p:cNvSpPr>
          <p:nvPr/>
        </p:nvSpPr>
        <p:spPr bwMode="auto">
          <a:xfrm>
            <a:off x="6729412" y="2959100"/>
            <a:ext cx="966788" cy="769938"/>
          </a:xfrm>
          <a:custGeom>
            <a:avLst/>
            <a:gdLst/>
            <a:ahLst/>
            <a:cxnLst>
              <a:cxn ang="0">
                <a:pos x="154" y="198"/>
              </a:cxn>
              <a:cxn ang="0">
                <a:pos x="92" y="163"/>
              </a:cxn>
              <a:cxn ang="0">
                <a:pos x="210" y="154"/>
              </a:cxn>
              <a:cxn ang="0">
                <a:pos x="94" y="153"/>
              </a:cxn>
              <a:cxn ang="0">
                <a:pos x="160" y="174"/>
              </a:cxn>
              <a:cxn ang="0">
                <a:pos x="204" y="113"/>
              </a:cxn>
              <a:cxn ang="0">
                <a:pos x="155" y="141"/>
              </a:cxn>
              <a:cxn ang="0">
                <a:pos x="90" y="116"/>
              </a:cxn>
              <a:cxn ang="0">
                <a:pos x="157" y="130"/>
              </a:cxn>
              <a:cxn ang="0">
                <a:pos x="187" y="101"/>
              </a:cxn>
              <a:cxn ang="0">
                <a:pos x="105" y="78"/>
              </a:cxn>
              <a:cxn ang="0">
                <a:pos x="211" y="28"/>
              </a:cxn>
              <a:cxn ang="0">
                <a:pos x="103" y="64"/>
              </a:cxn>
              <a:cxn ang="0">
                <a:pos x="214" y="7"/>
              </a:cxn>
              <a:cxn ang="0">
                <a:pos x="62" y="3"/>
              </a:cxn>
              <a:cxn ang="0">
                <a:pos x="14" y="54"/>
              </a:cxn>
              <a:cxn ang="0">
                <a:pos x="73" y="70"/>
              </a:cxn>
              <a:cxn ang="0">
                <a:pos x="5" y="78"/>
              </a:cxn>
              <a:cxn ang="0">
                <a:pos x="29" y="97"/>
              </a:cxn>
              <a:cxn ang="0">
                <a:pos x="5" y="93"/>
              </a:cxn>
              <a:cxn ang="0">
                <a:pos x="66" y="137"/>
              </a:cxn>
              <a:cxn ang="0">
                <a:pos x="12" y="121"/>
              </a:cxn>
              <a:cxn ang="0">
                <a:pos x="61" y="156"/>
              </a:cxn>
              <a:cxn ang="0">
                <a:pos x="87" y="130"/>
              </a:cxn>
              <a:cxn ang="0">
                <a:pos x="72" y="160"/>
              </a:cxn>
              <a:cxn ang="0">
                <a:pos x="53" y="39"/>
              </a:cxn>
              <a:cxn ang="0">
                <a:pos x="61" y="40"/>
              </a:cxn>
              <a:cxn ang="0">
                <a:pos x="83" y="15"/>
              </a:cxn>
              <a:cxn ang="0">
                <a:pos x="74" y="38"/>
              </a:cxn>
              <a:cxn ang="0">
                <a:pos x="63" y="109"/>
              </a:cxn>
              <a:cxn ang="0">
                <a:pos x="88" y="98"/>
              </a:cxn>
              <a:cxn ang="0">
                <a:pos x="114" y="96"/>
              </a:cxn>
              <a:cxn ang="0">
                <a:pos x="148" y="90"/>
              </a:cxn>
              <a:cxn ang="0">
                <a:pos x="149" y="103"/>
              </a:cxn>
              <a:cxn ang="0">
                <a:pos x="158" y="92"/>
              </a:cxn>
              <a:cxn ang="0">
                <a:pos x="114" y="91"/>
              </a:cxn>
              <a:cxn ang="0">
                <a:pos x="179" y="131"/>
              </a:cxn>
              <a:cxn ang="0">
                <a:pos x="155" y="155"/>
              </a:cxn>
              <a:cxn ang="0">
                <a:pos x="181" y="136"/>
              </a:cxn>
              <a:cxn ang="0">
                <a:pos x="136" y="149"/>
              </a:cxn>
              <a:cxn ang="0">
                <a:pos x="158" y="146"/>
              </a:cxn>
              <a:cxn ang="0">
                <a:pos x="155" y="148"/>
              </a:cxn>
              <a:cxn ang="0">
                <a:pos x="178" y="139"/>
              </a:cxn>
              <a:cxn ang="0">
                <a:pos x="93" y="99"/>
              </a:cxn>
              <a:cxn ang="0">
                <a:pos x="191" y="85"/>
              </a:cxn>
              <a:cxn ang="0">
                <a:pos x="109" y="49"/>
              </a:cxn>
              <a:cxn ang="0">
                <a:pos x="186" y="24"/>
              </a:cxn>
              <a:cxn ang="0">
                <a:pos x="174" y="40"/>
              </a:cxn>
              <a:cxn ang="0">
                <a:pos x="180" y="27"/>
              </a:cxn>
              <a:cxn ang="0">
                <a:pos x="130" y="43"/>
              </a:cxn>
              <a:cxn ang="0">
                <a:pos x="140" y="28"/>
              </a:cxn>
              <a:cxn ang="0">
                <a:pos x="136" y="30"/>
              </a:cxn>
              <a:cxn ang="0">
                <a:pos x="116" y="4"/>
              </a:cxn>
              <a:cxn ang="0">
                <a:pos x="77" y="73"/>
              </a:cxn>
              <a:cxn ang="0">
                <a:pos x="18" y="41"/>
              </a:cxn>
              <a:cxn ang="0">
                <a:pos x="43" y="29"/>
              </a:cxn>
              <a:cxn ang="0">
                <a:pos x="74" y="47"/>
              </a:cxn>
              <a:cxn ang="0">
                <a:pos x="36" y="70"/>
              </a:cxn>
              <a:cxn ang="0">
                <a:pos x="40" y="71"/>
              </a:cxn>
              <a:cxn ang="0">
                <a:pos x="48" y="73"/>
              </a:cxn>
              <a:cxn ang="0">
                <a:pos x="28" y="68"/>
              </a:cxn>
              <a:cxn ang="0">
                <a:pos x="18" y="106"/>
              </a:cxn>
            </a:cxnLst>
            <a:rect l="0" t="0" r="r" b="b"/>
            <a:pathLst>
              <a:path w="215" h="198">
                <a:moveTo>
                  <a:pt x="62" y="159"/>
                </a:moveTo>
                <a:cubicBezTo>
                  <a:pt x="63" y="160"/>
                  <a:pt x="65" y="161"/>
                  <a:pt x="66" y="162"/>
                </a:cubicBezTo>
                <a:cubicBezTo>
                  <a:pt x="67" y="162"/>
                  <a:pt x="69" y="163"/>
                  <a:pt x="70" y="164"/>
                </a:cubicBezTo>
                <a:cubicBezTo>
                  <a:pt x="75" y="167"/>
                  <a:pt x="81" y="170"/>
                  <a:pt x="87" y="172"/>
                </a:cubicBezTo>
                <a:cubicBezTo>
                  <a:pt x="89" y="172"/>
                  <a:pt x="89" y="172"/>
                  <a:pt x="89" y="172"/>
                </a:cubicBezTo>
                <a:cubicBezTo>
                  <a:pt x="89" y="173"/>
                  <a:pt x="89" y="173"/>
                  <a:pt x="89" y="173"/>
                </a:cubicBezTo>
                <a:cubicBezTo>
                  <a:pt x="90" y="173"/>
                  <a:pt x="92" y="173"/>
                  <a:pt x="93" y="173"/>
                </a:cubicBezTo>
                <a:cubicBezTo>
                  <a:pt x="94" y="173"/>
                  <a:pt x="95" y="172"/>
                  <a:pt x="95" y="171"/>
                </a:cubicBezTo>
                <a:cubicBezTo>
                  <a:pt x="105" y="176"/>
                  <a:pt x="116" y="182"/>
                  <a:pt x="125" y="186"/>
                </a:cubicBezTo>
                <a:cubicBezTo>
                  <a:pt x="137" y="192"/>
                  <a:pt x="148" y="196"/>
                  <a:pt x="153" y="198"/>
                </a:cubicBezTo>
                <a:cubicBezTo>
                  <a:pt x="154" y="198"/>
                  <a:pt x="154" y="198"/>
                  <a:pt x="154" y="198"/>
                </a:cubicBezTo>
                <a:cubicBezTo>
                  <a:pt x="154" y="198"/>
                  <a:pt x="154" y="198"/>
                  <a:pt x="154" y="198"/>
                </a:cubicBezTo>
                <a:cubicBezTo>
                  <a:pt x="154" y="198"/>
                  <a:pt x="154" y="198"/>
                  <a:pt x="154" y="198"/>
                </a:cubicBezTo>
                <a:cubicBezTo>
                  <a:pt x="155" y="198"/>
                  <a:pt x="155" y="198"/>
                  <a:pt x="155" y="198"/>
                </a:cubicBezTo>
                <a:cubicBezTo>
                  <a:pt x="160" y="194"/>
                  <a:pt x="172" y="188"/>
                  <a:pt x="184" y="181"/>
                </a:cubicBezTo>
                <a:cubicBezTo>
                  <a:pt x="190" y="178"/>
                  <a:pt x="196" y="175"/>
                  <a:pt x="201" y="172"/>
                </a:cubicBezTo>
                <a:cubicBezTo>
                  <a:pt x="203" y="171"/>
                  <a:pt x="205" y="170"/>
                  <a:pt x="207" y="169"/>
                </a:cubicBezTo>
                <a:cubicBezTo>
                  <a:pt x="208" y="168"/>
                  <a:pt x="209" y="168"/>
                  <a:pt x="210" y="167"/>
                </a:cubicBezTo>
                <a:cubicBezTo>
                  <a:pt x="211" y="166"/>
                  <a:pt x="211" y="165"/>
                  <a:pt x="210" y="164"/>
                </a:cubicBezTo>
                <a:cubicBezTo>
                  <a:pt x="210" y="163"/>
                  <a:pt x="208" y="163"/>
                  <a:pt x="208" y="164"/>
                </a:cubicBezTo>
                <a:cubicBezTo>
                  <a:pt x="207" y="164"/>
                  <a:pt x="206" y="165"/>
                  <a:pt x="205" y="166"/>
                </a:cubicBezTo>
                <a:cubicBezTo>
                  <a:pt x="199" y="169"/>
                  <a:pt x="189" y="174"/>
                  <a:pt x="178" y="180"/>
                </a:cubicBezTo>
                <a:cubicBezTo>
                  <a:pt x="168" y="185"/>
                  <a:pt x="158" y="191"/>
                  <a:pt x="154" y="194"/>
                </a:cubicBezTo>
                <a:cubicBezTo>
                  <a:pt x="148" y="192"/>
                  <a:pt x="138" y="188"/>
                  <a:pt x="127" y="182"/>
                </a:cubicBezTo>
                <a:cubicBezTo>
                  <a:pt x="116" y="177"/>
                  <a:pt x="103" y="171"/>
                  <a:pt x="92" y="165"/>
                </a:cubicBezTo>
                <a:cubicBezTo>
                  <a:pt x="92" y="164"/>
                  <a:pt x="92" y="164"/>
                  <a:pt x="92" y="163"/>
                </a:cubicBezTo>
                <a:cubicBezTo>
                  <a:pt x="107" y="169"/>
                  <a:pt x="122" y="176"/>
                  <a:pt x="133" y="181"/>
                </a:cubicBezTo>
                <a:cubicBezTo>
                  <a:pt x="139" y="184"/>
                  <a:pt x="144" y="186"/>
                  <a:pt x="148" y="188"/>
                </a:cubicBezTo>
                <a:cubicBezTo>
                  <a:pt x="152" y="189"/>
                  <a:pt x="154" y="191"/>
                  <a:pt x="154" y="191"/>
                </a:cubicBezTo>
                <a:cubicBezTo>
                  <a:pt x="155" y="191"/>
                  <a:pt x="155" y="191"/>
                  <a:pt x="155" y="191"/>
                </a:cubicBezTo>
                <a:cubicBezTo>
                  <a:pt x="155" y="191"/>
                  <a:pt x="155" y="191"/>
                  <a:pt x="155" y="191"/>
                </a:cubicBezTo>
                <a:cubicBezTo>
                  <a:pt x="155" y="191"/>
                  <a:pt x="155" y="191"/>
                  <a:pt x="155" y="191"/>
                </a:cubicBezTo>
                <a:cubicBezTo>
                  <a:pt x="156" y="191"/>
                  <a:pt x="156" y="191"/>
                  <a:pt x="156" y="191"/>
                </a:cubicBezTo>
                <a:cubicBezTo>
                  <a:pt x="156" y="191"/>
                  <a:pt x="156" y="191"/>
                  <a:pt x="156" y="191"/>
                </a:cubicBezTo>
                <a:cubicBezTo>
                  <a:pt x="156" y="191"/>
                  <a:pt x="156" y="191"/>
                  <a:pt x="156" y="191"/>
                </a:cubicBezTo>
                <a:cubicBezTo>
                  <a:pt x="162" y="187"/>
                  <a:pt x="171" y="182"/>
                  <a:pt x="181" y="177"/>
                </a:cubicBezTo>
                <a:cubicBezTo>
                  <a:pt x="192" y="171"/>
                  <a:pt x="203" y="165"/>
                  <a:pt x="212" y="157"/>
                </a:cubicBezTo>
                <a:cubicBezTo>
                  <a:pt x="213" y="156"/>
                  <a:pt x="213" y="155"/>
                  <a:pt x="212" y="154"/>
                </a:cubicBezTo>
                <a:cubicBezTo>
                  <a:pt x="212" y="153"/>
                  <a:pt x="210" y="153"/>
                  <a:pt x="210" y="154"/>
                </a:cubicBezTo>
                <a:cubicBezTo>
                  <a:pt x="200" y="161"/>
                  <a:pt x="190" y="168"/>
                  <a:pt x="180" y="173"/>
                </a:cubicBezTo>
                <a:cubicBezTo>
                  <a:pt x="170" y="178"/>
                  <a:pt x="161" y="182"/>
                  <a:pt x="155" y="187"/>
                </a:cubicBezTo>
                <a:cubicBezTo>
                  <a:pt x="154" y="186"/>
                  <a:pt x="152" y="185"/>
                  <a:pt x="150" y="184"/>
                </a:cubicBezTo>
                <a:cubicBezTo>
                  <a:pt x="139" y="179"/>
                  <a:pt x="116" y="169"/>
                  <a:pt x="93" y="159"/>
                </a:cubicBezTo>
                <a:cubicBezTo>
                  <a:pt x="93" y="158"/>
                  <a:pt x="93" y="158"/>
                  <a:pt x="93" y="157"/>
                </a:cubicBezTo>
                <a:cubicBezTo>
                  <a:pt x="108" y="164"/>
                  <a:pt x="122" y="170"/>
                  <a:pt x="133" y="176"/>
                </a:cubicBezTo>
                <a:cubicBezTo>
                  <a:pt x="139" y="178"/>
                  <a:pt x="144" y="181"/>
                  <a:pt x="148" y="182"/>
                </a:cubicBezTo>
                <a:cubicBezTo>
                  <a:pt x="150" y="183"/>
                  <a:pt x="151" y="184"/>
                  <a:pt x="152" y="184"/>
                </a:cubicBezTo>
                <a:cubicBezTo>
                  <a:pt x="153" y="185"/>
                  <a:pt x="154" y="185"/>
                  <a:pt x="155" y="185"/>
                </a:cubicBezTo>
                <a:cubicBezTo>
                  <a:pt x="156" y="186"/>
                  <a:pt x="157" y="185"/>
                  <a:pt x="157" y="184"/>
                </a:cubicBezTo>
                <a:cubicBezTo>
                  <a:pt x="158" y="183"/>
                  <a:pt x="157" y="182"/>
                  <a:pt x="156" y="182"/>
                </a:cubicBezTo>
                <a:cubicBezTo>
                  <a:pt x="156" y="181"/>
                  <a:pt x="155" y="181"/>
                  <a:pt x="154" y="181"/>
                </a:cubicBezTo>
                <a:cubicBezTo>
                  <a:pt x="146" y="177"/>
                  <a:pt x="121" y="165"/>
                  <a:pt x="94" y="153"/>
                </a:cubicBezTo>
                <a:cubicBezTo>
                  <a:pt x="94" y="152"/>
                  <a:pt x="94" y="152"/>
                  <a:pt x="94" y="151"/>
                </a:cubicBezTo>
                <a:cubicBezTo>
                  <a:pt x="118" y="162"/>
                  <a:pt x="141" y="174"/>
                  <a:pt x="158" y="181"/>
                </a:cubicBezTo>
                <a:cubicBezTo>
                  <a:pt x="158" y="181"/>
                  <a:pt x="158" y="181"/>
                  <a:pt x="158" y="181"/>
                </a:cubicBezTo>
                <a:cubicBezTo>
                  <a:pt x="158" y="181"/>
                  <a:pt x="158" y="181"/>
                  <a:pt x="158" y="181"/>
                </a:cubicBezTo>
                <a:cubicBezTo>
                  <a:pt x="159" y="181"/>
                  <a:pt x="159" y="181"/>
                  <a:pt x="159" y="181"/>
                </a:cubicBezTo>
                <a:cubicBezTo>
                  <a:pt x="159" y="181"/>
                  <a:pt x="159" y="181"/>
                  <a:pt x="159" y="181"/>
                </a:cubicBezTo>
                <a:cubicBezTo>
                  <a:pt x="176" y="171"/>
                  <a:pt x="193" y="164"/>
                  <a:pt x="214" y="148"/>
                </a:cubicBezTo>
                <a:cubicBezTo>
                  <a:pt x="215" y="147"/>
                  <a:pt x="215" y="146"/>
                  <a:pt x="214" y="145"/>
                </a:cubicBezTo>
                <a:cubicBezTo>
                  <a:pt x="213" y="144"/>
                  <a:pt x="212" y="144"/>
                  <a:pt x="211" y="145"/>
                </a:cubicBezTo>
                <a:cubicBezTo>
                  <a:pt x="191" y="160"/>
                  <a:pt x="175" y="168"/>
                  <a:pt x="158" y="177"/>
                </a:cubicBezTo>
                <a:cubicBezTo>
                  <a:pt x="142" y="170"/>
                  <a:pt x="119" y="158"/>
                  <a:pt x="95" y="147"/>
                </a:cubicBezTo>
                <a:cubicBezTo>
                  <a:pt x="95" y="146"/>
                  <a:pt x="95" y="146"/>
                  <a:pt x="95" y="146"/>
                </a:cubicBezTo>
                <a:cubicBezTo>
                  <a:pt x="117" y="156"/>
                  <a:pt x="138" y="164"/>
                  <a:pt x="160" y="174"/>
                </a:cubicBezTo>
                <a:cubicBezTo>
                  <a:pt x="160" y="175"/>
                  <a:pt x="161" y="175"/>
                  <a:pt x="162" y="174"/>
                </a:cubicBezTo>
                <a:cubicBezTo>
                  <a:pt x="162" y="174"/>
                  <a:pt x="163" y="173"/>
                  <a:pt x="164" y="172"/>
                </a:cubicBezTo>
                <a:cubicBezTo>
                  <a:pt x="170" y="169"/>
                  <a:pt x="182" y="162"/>
                  <a:pt x="192" y="155"/>
                </a:cubicBezTo>
                <a:cubicBezTo>
                  <a:pt x="197" y="152"/>
                  <a:pt x="202" y="149"/>
                  <a:pt x="206" y="146"/>
                </a:cubicBezTo>
                <a:cubicBezTo>
                  <a:pt x="208" y="145"/>
                  <a:pt x="210" y="144"/>
                  <a:pt x="211" y="143"/>
                </a:cubicBezTo>
                <a:cubicBezTo>
                  <a:pt x="211" y="143"/>
                  <a:pt x="212" y="143"/>
                  <a:pt x="212" y="142"/>
                </a:cubicBezTo>
                <a:cubicBezTo>
                  <a:pt x="213" y="142"/>
                  <a:pt x="213" y="142"/>
                  <a:pt x="213" y="142"/>
                </a:cubicBezTo>
                <a:cubicBezTo>
                  <a:pt x="214" y="141"/>
                  <a:pt x="214" y="140"/>
                  <a:pt x="214" y="140"/>
                </a:cubicBezTo>
                <a:cubicBezTo>
                  <a:pt x="214" y="139"/>
                  <a:pt x="213" y="138"/>
                  <a:pt x="213" y="138"/>
                </a:cubicBezTo>
                <a:cubicBezTo>
                  <a:pt x="182" y="128"/>
                  <a:pt x="182" y="128"/>
                  <a:pt x="182" y="128"/>
                </a:cubicBezTo>
                <a:cubicBezTo>
                  <a:pt x="183" y="127"/>
                  <a:pt x="183" y="127"/>
                  <a:pt x="183" y="127"/>
                </a:cubicBezTo>
                <a:cubicBezTo>
                  <a:pt x="188" y="124"/>
                  <a:pt x="194" y="120"/>
                  <a:pt x="198" y="117"/>
                </a:cubicBezTo>
                <a:cubicBezTo>
                  <a:pt x="200" y="115"/>
                  <a:pt x="202" y="114"/>
                  <a:pt x="204" y="113"/>
                </a:cubicBezTo>
                <a:cubicBezTo>
                  <a:pt x="205" y="112"/>
                  <a:pt x="206" y="111"/>
                  <a:pt x="207" y="110"/>
                </a:cubicBezTo>
                <a:cubicBezTo>
                  <a:pt x="207" y="109"/>
                  <a:pt x="207" y="108"/>
                  <a:pt x="207" y="107"/>
                </a:cubicBezTo>
                <a:cubicBezTo>
                  <a:pt x="206" y="107"/>
                  <a:pt x="205" y="107"/>
                  <a:pt x="204" y="107"/>
                </a:cubicBezTo>
                <a:cubicBezTo>
                  <a:pt x="204" y="108"/>
                  <a:pt x="203" y="109"/>
                  <a:pt x="201" y="110"/>
                </a:cubicBezTo>
                <a:cubicBezTo>
                  <a:pt x="196" y="113"/>
                  <a:pt x="186" y="120"/>
                  <a:pt x="176" y="127"/>
                </a:cubicBezTo>
                <a:cubicBezTo>
                  <a:pt x="167" y="134"/>
                  <a:pt x="158" y="140"/>
                  <a:pt x="154" y="144"/>
                </a:cubicBezTo>
                <a:cubicBezTo>
                  <a:pt x="148" y="143"/>
                  <a:pt x="138" y="140"/>
                  <a:pt x="126" y="136"/>
                </a:cubicBezTo>
                <a:cubicBezTo>
                  <a:pt x="114" y="132"/>
                  <a:pt x="100" y="127"/>
                  <a:pt x="89" y="123"/>
                </a:cubicBezTo>
                <a:cubicBezTo>
                  <a:pt x="89" y="122"/>
                  <a:pt x="89" y="121"/>
                  <a:pt x="89" y="120"/>
                </a:cubicBezTo>
                <a:cubicBezTo>
                  <a:pt x="105" y="125"/>
                  <a:pt x="120" y="130"/>
                  <a:pt x="132" y="134"/>
                </a:cubicBezTo>
                <a:cubicBezTo>
                  <a:pt x="138" y="136"/>
                  <a:pt x="144" y="137"/>
                  <a:pt x="148" y="138"/>
                </a:cubicBezTo>
                <a:cubicBezTo>
                  <a:pt x="151" y="140"/>
                  <a:pt x="154" y="140"/>
                  <a:pt x="154" y="141"/>
                </a:cubicBezTo>
                <a:cubicBezTo>
                  <a:pt x="155" y="141"/>
                  <a:pt x="155" y="141"/>
                  <a:pt x="155" y="141"/>
                </a:cubicBezTo>
                <a:cubicBezTo>
                  <a:pt x="155" y="141"/>
                  <a:pt x="155" y="141"/>
                  <a:pt x="155" y="141"/>
                </a:cubicBezTo>
                <a:cubicBezTo>
                  <a:pt x="155" y="141"/>
                  <a:pt x="155" y="141"/>
                  <a:pt x="155" y="141"/>
                </a:cubicBezTo>
                <a:cubicBezTo>
                  <a:pt x="156" y="140"/>
                  <a:pt x="156" y="140"/>
                  <a:pt x="156" y="140"/>
                </a:cubicBezTo>
                <a:cubicBezTo>
                  <a:pt x="156" y="140"/>
                  <a:pt x="156" y="140"/>
                  <a:pt x="156" y="140"/>
                </a:cubicBezTo>
                <a:cubicBezTo>
                  <a:pt x="156" y="140"/>
                  <a:pt x="156" y="140"/>
                  <a:pt x="156" y="140"/>
                </a:cubicBezTo>
                <a:cubicBezTo>
                  <a:pt x="161" y="135"/>
                  <a:pt x="170" y="130"/>
                  <a:pt x="179" y="123"/>
                </a:cubicBezTo>
                <a:cubicBezTo>
                  <a:pt x="189" y="117"/>
                  <a:pt x="199" y="109"/>
                  <a:pt x="207" y="100"/>
                </a:cubicBezTo>
                <a:cubicBezTo>
                  <a:pt x="208" y="99"/>
                  <a:pt x="208" y="98"/>
                  <a:pt x="207" y="97"/>
                </a:cubicBezTo>
                <a:cubicBezTo>
                  <a:pt x="207" y="96"/>
                  <a:pt x="205" y="96"/>
                  <a:pt x="205" y="97"/>
                </a:cubicBezTo>
                <a:cubicBezTo>
                  <a:pt x="196" y="106"/>
                  <a:pt x="186" y="113"/>
                  <a:pt x="177" y="120"/>
                </a:cubicBezTo>
                <a:cubicBezTo>
                  <a:pt x="168" y="126"/>
                  <a:pt x="160" y="132"/>
                  <a:pt x="154" y="136"/>
                </a:cubicBezTo>
                <a:cubicBezTo>
                  <a:pt x="153" y="136"/>
                  <a:pt x="151" y="135"/>
                  <a:pt x="149" y="135"/>
                </a:cubicBezTo>
                <a:cubicBezTo>
                  <a:pt x="137" y="131"/>
                  <a:pt x="113" y="124"/>
                  <a:pt x="90" y="116"/>
                </a:cubicBezTo>
                <a:cubicBezTo>
                  <a:pt x="90" y="116"/>
                  <a:pt x="90" y="115"/>
                  <a:pt x="90" y="114"/>
                </a:cubicBezTo>
                <a:cubicBezTo>
                  <a:pt x="105" y="119"/>
                  <a:pt x="120" y="124"/>
                  <a:pt x="132" y="128"/>
                </a:cubicBezTo>
                <a:cubicBezTo>
                  <a:pt x="138" y="130"/>
                  <a:pt x="143" y="132"/>
                  <a:pt x="147" y="133"/>
                </a:cubicBezTo>
                <a:cubicBezTo>
                  <a:pt x="149" y="134"/>
                  <a:pt x="150" y="134"/>
                  <a:pt x="151" y="134"/>
                </a:cubicBezTo>
                <a:cubicBezTo>
                  <a:pt x="153" y="135"/>
                  <a:pt x="153" y="135"/>
                  <a:pt x="154" y="135"/>
                </a:cubicBezTo>
                <a:cubicBezTo>
                  <a:pt x="155" y="135"/>
                  <a:pt x="156" y="135"/>
                  <a:pt x="156" y="134"/>
                </a:cubicBezTo>
                <a:cubicBezTo>
                  <a:pt x="157" y="132"/>
                  <a:pt x="156" y="131"/>
                  <a:pt x="155" y="131"/>
                </a:cubicBezTo>
                <a:cubicBezTo>
                  <a:pt x="155" y="131"/>
                  <a:pt x="154" y="131"/>
                  <a:pt x="153" y="131"/>
                </a:cubicBezTo>
                <a:cubicBezTo>
                  <a:pt x="144" y="128"/>
                  <a:pt x="118" y="119"/>
                  <a:pt x="90" y="110"/>
                </a:cubicBezTo>
                <a:cubicBezTo>
                  <a:pt x="90" y="110"/>
                  <a:pt x="90" y="110"/>
                  <a:pt x="90" y="110"/>
                </a:cubicBezTo>
                <a:cubicBezTo>
                  <a:pt x="90" y="109"/>
                  <a:pt x="90" y="109"/>
                  <a:pt x="90" y="108"/>
                </a:cubicBezTo>
                <a:cubicBezTo>
                  <a:pt x="114" y="117"/>
                  <a:pt x="139" y="125"/>
                  <a:pt x="156" y="130"/>
                </a:cubicBezTo>
                <a:cubicBezTo>
                  <a:pt x="157" y="130"/>
                  <a:pt x="157" y="130"/>
                  <a:pt x="157" y="130"/>
                </a:cubicBezTo>
                <a:cubicBezTo>
                  <a:pt x="157" y="130"/>
                  <a:pt x="157" y="130"/>
                  <a:pt x="157" y="130"/>
                </a:cubicBezTo>
                <a:cubicBezTo>
                  <a:pt x="157" y="130"/>
                  <a:pt x="157" y="130"/>
                  <a:pt x="157" y="130"/>
                </a:cubicBezTo>
                <a:cubicBezTo>
                  <a:pt x="158" y="130"/>
                  <a:pt x="158" y="130"/>
                  <a:pt x="158" y="130"/>
                </a:cubicBezTo>
                <a:cubicBezTo>
                  <a:pt x="173" y="119"/>
                  <a:pt x="189" y="109"/>
                  <a:pt x="208" y="91"/>
                </a:cubicBezTo>
                <a:cubicBezTo>
                  <a:pt x="209" y="90"/>
                  <a:pt x="209" y="89"/>
                  <a:pt x="208" y="88"/>
                </a:cubicBezTo>
                <a:cubicBezTo>
                  <a:pt x="207" y="87"/>
                  <a:pt x="206" y="87"/>
                  <a:pt x="205" y="88"/>
                </a:cubicBezTo>
                <a:cubicBezTo>
                  <a:pt x="187" y="106"/>
                  <a:pt x="172" y="115"/>
                  <a:pt x="156" y="126"/>
                </a:cubicBezTo>
                <a:cubicBezTo>
                  <a:pt x="139" y="121"/>
                  <a:pt x="115" y="112"/>
                  <a:pt x="90" y="104"/>
                </a:cubicBezTo>
                <a:cubicBezTo>
                  <a:pt x="90" y="104"/>
                  <a:pt x="90" y="104"/>
                  <a:pt x="90" y="104"/>
                </a:cubicBezTo>
                <a:cubicBezTo>
                  <a:pt x="113" y="111"/>
                  <a:pt x="135" y="116"/>
                  <a:pt x="157" y="124"/>
                </a:cubicBezTo>
                <a:cubicBezTo>
                  <a:pt x="158" y="124"/>
                  <a:pt x="159" y="124"/>
                  <a:pt x="160" y="123"/>
                </a:cubicBezTo>
                <a:cubicBezTo>
                  <a:pt x="160" y="123"/>
                  <a:pt x="161" y="122"/>
                  <a:pt x="162" y="121"/>
                </a:cubicBezTo>
                <a:cubicBezTo>
                  <a:pt x="167" y="117"/>
                  <a:pt x="178" y="108"/>
                  <a:pt x="187" y="101"/>
                </a:cubicBezTo>
                <a:cubicBezTo>
                  <a:pt x="192" y="97"/>
                  <a:pt x="197" y="93"/>
                  <a:pt x="200" y="90"/>
                </a:cubicBezTo>
                <a:cubicBezTo>
                  <a:pt x="202" y="89"/>
                  <a:pt x="204" y="87"/>
                  <a:pt x="205" y="87"/>
                </a:cubicBezTo>
                <a:cubicBezTo>
                  <a:pt x="205" y="86"/>
                  <a:pt x="206" y="86"/>
                  <a:pt x="206" y="85"/>
                </a:cubicBezTo>
                <a:cubicBezTo>
                  <a:pt x="207" y="85"/>
                  <a:pt x="207" y="85"/>
                  <a:pt x="207" y="85"/>
                </a:cubicBezTo>
                <a:cubicBezTo>
                  <a:pt x="207" y="84"/>
                  <a:pt x="207" y="83"/>
                  <a:pt x="207" y="83"/>
                </a:cubicBezTo>
                <a:cubicBezTo>
                  <a:pt x="207" y="82"/>
                  <a:pt x="206" y="82"/>
                  <a:pt x="206" y="81"/>
                </a:cubicBezTo>
                <a:cubicBezTo>
                  <a:pt x="186" y="77"/>
                  <a:pt x="186" y="77"/>
                  <a:pt x="186" y="77"/>
                </a:cubicBezTo>
                <a:cubicBezTo>
                  <a:pt x="198" y="63"/>
                  <a:pt x="212" y="44"/>
                  <a:pt x="215" y="41"/>
                </a:cubicBezTo>
                <a:cubicBezTo>
                  <a:pt x="215" y="40"/>
                  <a:pt x="215" y="38"/>
                  <a:pt x="214" y="38"/>
                </a:cubicBezTo>
                <a:cubicBezTo>
                  <a:pt x="213" y="37"/>
                  <a:pt x="212" y="37"/>
                  <a:pt x="211" y="38"/>
                </a:cubicBezTo>
                <a:cubicBezTo>
                  <a:pt x="208" y="42"/>
                  <a:pt x="180" y="79"/>
                  <a:pt x="172" y="89"/>
                </a:cubicBezTo>
                <a:cubicBezTo>
                  <a:pt x="166" y="89"/>
                  <a:pt x="156" y="87"/>
                  <a:pt x="143" y="85"/>
                </a:cubicBezTo>
                <a:cubicBezTo>
                  <a:pt x="131" y="83"/>
                  <a:pt x="117" y="81"/>
                  <a:pt x="105" y="78"/>
                </a:cubicBezTo>
                <a:cubicBezTo>
                  <a:pt x="105" y="77"/>
                  <a:pt x="105" y="76"/>
                  <a:pt x="105" y="76"/>
                </a:cubicBezTo>
                <a:cubicBezTo>
                  <a:pt x="121" y="78"/>
                  <a:pt x="137" y="81"/>
                  <a:pt x="149" y="82"/>
                </a:cubicBezTo>
                <a:cubicBezTo>
                  <a:pt x="156" y="83"/>
                  <a:pt x="161" y="84"/>
                  <a:pt x="165" y="85"/>
                </a:cubicBezTo>
                <a:cubicBezTo>
                  <a:pt x="169" y="86"/>
                  <a:pt x="172" y="86"/>
                  <a:pt x="172" y="86"/>
                </a:cubicBezTo>
                <a:cubicBezTo>
                  <a:pt x="172" y="86"/>
                  <a:pt x="172" y="86"/>
                  <a:pt x="172" y="86"/>
                </a:cubicBezTo>
                <a:cubicBezTo>
                  <a:pt x="173" y="86"/>
                  <a:pt x="173" y="86"/>
                  <a:pt x="173" y="86"/>
                </a:cubicBezTo>
                <a:cubicBezTo>
                  <a:pt x="173" y="86"/>
                  <a:pt x="173" y="86"/>
                  <a:pt x="173" y="86"/>
                </a:cubicBezTo>
                <a:cubicBezTo>
                  <a:pt x="173" y="86"/>
                  <a:pt x="173" y="86"/>
                  <a:pt x="173" y="86"/>
                </a:cubicBezTo>
                <a:cubicBezTo>
                  <a:pt x="174" y="85"/>
                  <a:pt x="174" y="85"/>
                  <a:pt x="174" y="85"/>
                </a:cubicBezTo>
                <a:cubicBezTo>
                  <a:pt x="174" y="85"/>
                  <a:pt x="174" y="85"/>
                  <a:pt x="174" y="85"/>
                </a:cubicBezTo>
                <a:cubicBezTo>
                  <a:pt x="183" y="74"/>
                  <a:pt x="200" y="50"/>
                  <a:pt x="214" y="30"/>
                </a:cubicBezTo>
                <a:cubicBezTo>
                  <a:pt x="214" y="29"/>
                  <a:pt x="214" y="28"/>
                  <a:pt x="213" y="27"/>
                </a:cubicBezTo>
                <a:cubicBezTo>
                  <a:pt x="212" y="27"/>
                  <a:pt x="211" y="27"/>
                  <a:pt x="211" y="28"/>
                </a:cubicBezTo>
                <a:cubicBezTo>
                  <a:pt x="197" y="48"/>
                  <a:pt x="181" y="70"/>
                  <a:pt x="171" y="82"/>
                </a:cubicBezTo>
                <a:cubicBezTo>
                  <a:pt x="170" y="82"/>
                  <a:pt x="168" y="81"/>
                  <a:pt x="166" y="81"/>
                </a:cubicBezTo>
                <a:cubicBezTo>
                  <a:pt x="154" y="79"/>
                  <a:pt x="129" y="75"/>
                  <a:pt x="104" y="71"/>
                </a:cubicBezTo>
                <a:cubicBezTo>
                  <a:pt x="104" y="71"/>
                  <a:pt x="104" y="70"/>
                  <a:pt x="104" y="70"/>
                </a:cubicBezTo>
                <a:cubicBezTo>
                  <a:pt x="120" y="73"/>
                  <a:pt x="136" y="75"/>
                  <a:pt x="148" y="77"/>
                </a:cubicBezTo>
                <a:cubicBezTo>
                  <a:pt x="154" y="78"/>
                  <a:pt x="159" y="79"/>
                  <a:pt x="163" y="80"/>
                </a:cubicBezTo>
                <a:cubicBezTo>
                  <a:pt x="165" y="80"/>
                  <a:pt x="167" y="80"/>
                  <a:pt x="168" y="80"/>
                </a:cubicBezTo>
                <a:cubicBezTo>
                  <a:pt x="169" y="81"/>
                  <a:pt x="170" y="81"/>
                  <a:pt x="171" y="81"/>
                </a:cubicBezTo>
                <a:cubicBezTo>
                  <a:pt x="172" y="81"/>
                  <a:pt x="173" y="80"/>
                  <a:pt x="173" y="79"/>
                </a:cubicBezTo>
                <a:cubicBezTo>
                  <a:pt x="173" y="78"/>
                  <a:pt x="172" y="77"/>
                  <a:pt x="171" y="77"/>
                </a:cubicBezTo>
                <a:cubicBezTo>
                  <a:pt x="171" y="77"/>
                  <a:pt x="170" y="77"/>
                  <a:pt x="169" y="76"/>
                </a:cubicBezTo>
                <a:cubicBezTo>
                  <a:pt x="160" y="75"/>
                  <a:pt x="133" y="71"/>
                  <a:pt x="103" y="66"/>
                </a:cubicBezTo>
                <a:cubicBezTo>
                  <a:pt x="103" y="65"/>
                  <a:pt x="103" y="65"/>
                  <a:pt x="103" y="64"/>
                </a:cubicBezTo>
                <a:cubicBezTo>
                  <a:pt x="129" y="68"/>
                  <a:pt x="155" y="73"/>
                  <a:pt x="172" y="76"/>
                </a:cubicBezTo>
                <a:cubicBezTo>
                  <a:pt x="173" y="76"/>
                  <a:pt x="173" y="76"/>
                  <a:pt x="173" y="76"/>
                </a:cubicBezTo>
                <a:cubicBezTo>
                  <a:pt x="173" y="76"/>
                  <a:pt x="173" y="76"/>
                  <a:pt x="173" y="76"/>
                </a:cubicBezTo>
                <a:cubicBezTo>
                  <a:pt x="173" y="75"/>
                  <a:pt x="173" y="75"/>
                  <a:pt x="173" y="75"/>
                </a:cubicBezTo>
                <a:cubicBezTo>
                  <a:pt x="174" y="75"/>
                  <a:pt x="174" y="75"/>
                  <a:pt x="174" y="75"/>
                </a:cubicBezTo>
                <a:cubicBezTo>
                  <a:pt x="174" y="75"/>
                  <a:pt x="174" y="75"/>
                  <a:pt x="174" y="75"/>
                </a:cubicBezTo>
                <a:cubicBezTo>
                  <a:pt x="174" y="75"/>
                  <a:pt x="174" y="75"/>
                  <a:pt x="174" y="75"/>
                </a:cubicBezTo>
                <a:cubicBezTo>
                  <a:pt x="186" y="60"/>
                  <a:pt x="197" y="44"/>
                  <a:pt x="213" y="20"/>
                </a:cubicBezTo>
                <a:cubicBezTo>
                  <a:pt x="213" y="19"/>
                  <a:pt x="213" y="18"/>
                  <a:pt x="212" y="17"/>
                </a:cubicBezTo>
                <a:cubicBezTo>
                  <a:pt x="211" y="16"/>
                  <a:pt x="210" y="17"/>
                  <a:pt x="210" y="18"/>
                </a:cubicBezTo>
                <a:cubicBezTo>
                  <a:pt x="196" y="38"/>
                  <a:pt x="186" y="53"/>
                  <a:pt x="176" y="66"/>
                </a:cubicBezTo>
                <a:cubicBezTo>
                  <a:pt x="189" y="48"/>
                  <a:pt x="203" y="28"/>
                  <a:pt x="214" y="9"/>
                </a:cubicBezTo>
                <a:cubicBezTo>
                  <a:pt x="215" y="8"/>
                  <a:pt x="215" y="7"/>
                  <a:pt x="214" y="7"/>
                </a:cubicBezTo>
                <a:cubicBezTo>
                  <a:pt x="214" y="6"/>
                  <a:pt x="213" y="6"/>
                  <a:pt x="212" y="6"/>
                </a:cubicBezTo>
                <a:cubicBezTo>
                  <a:pt x="209" y="6"/>
                  <a:pt x="206" y="6"/>
                  <a:pt x="203" y="6"/>
                </a:cubicBezTo>
                <a:cubicBezTo>
                  <a:pt x="184" y="6"/>
                  <a:pt x="164" y="5"/>
                  <a:pt x="143" y="5"/>
                </a:cubicBezTo>
                <a:cubicBezTo>
                  <a:pt x="143" y="4"/>
                  <a:pt x="143" y="4"/>
                  <a:pt x="143" y="4"/>
                </a:cubicBezTo>
                <a:cubicBezTo>
                  <a:pt x="142" y="3"/>
                  <a:pt x="141" y="3"/>
                  <a:pt x="140" y="2"/>
                </a:cubicBezTo>
                <a:cubicBezTo>
                  <a:pt x="139" y="2"/>
                  <a:pt x="138" y="2"/>
                  <a:pt x="137" y="2"/>
                </a:cubicBezTo>
                <a:cubicBezTo>
                  <a:pt x="130" y="1"/>
                  <a:pt x="123" y="1"/>
                  <a:pt x="116" y="0"/>
                </a:cubicBezTo>
                <a:cubicBezTo>
                  <a:pt x="115" y="0"/>
                  <a:pt x="115" y="0"/>
                  <a:pt x="115" y="0"/>
                </a:cubicBezTo>
                <a:cubicBezTo>
                  <a:pt x="113" y="0"/>
                  <a:pt x="111" y="1"/>
                  <a:pt x="110" y="1"/>
                </a:cubicBezTo>
                <a:cubicBezTo>
                  <a:pt x="109" y="2"/>
                  <a:pt x="108" y="2"/>
                  <a:pt x="108" y="3"/>
                </a:cubicBezTo>
                <a:cubicBezTo>
                  <a:pt x="107" y="4"/>
                  <a:pt x="107" y="4"/>
                  <a:pt x="107" y="4"/>
                </a:cubicBezTo>
                <a:cubicBezTo>
                  <a:pt x="92" y="3"/>
                  <a:pt x="78" y="3"/>
                  <a:pt x="64" y="2"/>
                </a:cubicBezTo>
                <a:cubicBezTo>
                  <a:pt x="63" y="2"/>
                  <a:pt x="63" y="2"/>
                  <a:pt x="62" y="3"/>
                </a:cubicBezTo>
                <a:cubicBezTo>
                  <a:pt x="46" y="16"/>
                  <a:pt x="28" y="29"/>
                  <a:pt x="11" y="41"/>
                </a:cubicBezTo>
                <a:cubicBezTo>
                  <a:pt x="10" y="42"/>
                  <a:pt x="10" y="42"/>
                  <a:pt x="10" y="43"/>
                </a:cubicBezTo>
                <a:cubicBezTo>
                  <a:pt x="10" y="44"/>
                  <a:pt x="11" y="45"/>
                  <a:pt x="12" y="45"/>
                </a:cubicBezTo>
                <a:cubicBezTo>
                  <a:pt x="21" y="45"/>
                  <a:pt x="30" y="47"/>
                  <a:pt x="39" y="48"/>
                </a:cubicBezTo>
                <a:cubicBezTo>
                  <a:pt x="51" y="50"/>
                  <a:pt x="61" y="52"/>
                  <a:pt x="72" y="54"/>
                </a:cubicBezTo>
                <a:cubicBezTo>
                  <a:pt x="72" y="54"/>
                  <a:pt x="72" y="54"/>
                  <a:pt x="72" y="54"/>
                </a:cubicBezTo>
                <a:cubicBezTo>
                  <a:pt x="48" y="50"/>
                  <a:pt x="27" y="47"/>
                  <a:pt x="15" y="47"/>
                </a:cubicBezTo>
                <a:cubicBezTo>
                  <a:pt x="14" y="47"/>
                  <a:pt x="13" y="47"/>
                  <a:pt x="13" y="48"/>
                </a:cubicBezTo>
                <a:cubicBezTo>
                  <a:pt x="12" y="50"/>
                  <a:pt x="13" y="51"/>
                  <a:pt x="14" y="51"/>
                </a:cubicBezTo>
                <a:cubicBezTo>
                  <a:pt x="27" y="51"/>
                  <a:pt x="48" y="54"/>
                  <a:pt x="72" y="58"/>
                </a:cubicBezTo>
                <a:cubicBezTo>
                  <a:pt x="72" y="59"/>
                  <a:pt x="72" y="60"/>
                  <a:pt x="72" y="61"/>
                </a:cubicBezTo>
                <a:cubicBezTo>
                  <a:pt x="44" y="56"/>
                  <a:pt x="21" y="52"/>
                  <a:pt x="16" y="52"/>
                </a:cubicBezTo>
                <a:cubicBezTo>
                  <a:pt x="15" y="52"/>
                  <a:pt x="14" y="53"/>
                  <a:pt x="14" y="54"/>
                </a:cubicBezTo>
                <a:cubicBezTo>
                  <a:pt x="14" y="55"/>
                  <a:pt x="14" y="56"/>
                  <a:pt x="16" y="56"/>
                </a:cubicBezTo>
                <a:cubicBezTo>
                  <a:pt x="20" y="56"/>
                  <a:pt x="44" y="60"/>
                  <a:pt x="73" y="65"/>
                </a:cubicBezTo>
                <a:cubicBezTo>
                  <a:pt x="73" y="65"/>
                  <a:pt x="73" y="66"/>
                  <a:pt x="73" y="66"/>
                </a:cubicBezTo>
                <a:cubicBezTo>
                  <a:pt x="63" y="65"/>
                  <a:pt x="55" y="63"/>
                  <a:pt x="49" y="62"/>
                </a:cubicBezTo>
                <a:cubicBezTo>
                  <a:pt x="46" y="62"/>
                  <a:pt x="44" y="62"/>
                  <a:pt x="42" y="61"/>
                </a:cubicBezTo>
                <a:cubicBezTo>
                  <a:pt x="41" y="61"/>
                  <a:pt x="40" y="61"/>
                  <a:pt x="40" y="61"/>
                </a:cubicBezTo>
                <a:cubicBezTo>
                  <a:pt x="39" y="61"/>
                  <a:pt x="39" y="61"/>
                  <a:pt x="39" y="61"/>
                </a:cubicBezTo>
                <a:cubicBezTo>
                  <a:pt x="31" y="59"/>
                  <a:pt x="24" y="58"/>
                  <a:pt x="16" y="57"/>
                </a:cubicBezTo>
                <a:cubicBezTo>
                  <a:pt x="15" y="57"/>
                  <a:pt x="14" y="58"/>
                  <a:pt x="14" y="59"/>
                </a:cubicBezTo>
                <a:cubicBezTo>
                  <a:pt x="14" y="60"/>
                  <a:pt x="15" y="61"/>
                  <a:pt x="16" y="61"/>
                </a:cubicBezTo>
                <a:cubicBezTo>
                  <a:pt x="23" y="62"/>
                  <a:pt x="31" y="63"/>
                  <a:pt x="38" y="65"/>
                </a:cubicBezTo>
                <a:cubicBezTo>
                  <a:pt x="38" y="65"/>
                  <a:pt x="38" y="65"/>
                  <a:pt x="39" y="65"/>
                </a:cubicBezTo>
                <a:cubicBezTo>
                  <a:pt x="43" y="65"/>
                  <a:pt x="55" y="67"/>
                  <a:pt x="73" y="70"/>
                </a:cubicBezTo>
                <a:cubicBezTo>
                  <a:pt x="73" y="71"/>
                  <a:pt x="73" y="71"/>
                  <a:pt x="73" y="72"/>
                </a:cubicBezTo>
                <a:cubicBezTo>
                  <a:pt x="70" y="72"/>
                  <a:pt x="68" y="71"/>
                  <a:pt x="66" y="71"/>
                </a:cubicBezTo>
                <a:cubicBezTo>
                  <a:pt x="49" y="68"/>
                  <a:pt x="33" y="65"/>
                  <a:pt x="17" y="62"/>
                </a:cubicBezTo>
                <a:cubicBezTo>
                  <a:pt x="16" y="61"/>
                  <a:pt x="15" y="62"/>
                  <a:pt x="15" y="63"/>
                </a:cubicBezTo>
                <a:cubicBezTo>
                  <a:pt x="15" y="64"/>
                  <a:pt x="15" y="64"/>
                  <a:pt x="16" y="65"/>
                </a:cubicBezTo>
                <a:cubicBezTo>
                  <a:pt x="14" y="66"/>
                  <a:pt x="12" y="67"/>
                  <a:pt x="10" y="68"/>
                </a:cubicBezTo>
                <a:cubicBezTo>
                  <a:pt x="6" y="70"/>
                  <a:pt x="3" y="71"/>
                  <a:pt x="2" y="72"/>
                </a:cubicBezTo>
                <a:cubicBezTo>
                  <a:pt x="1" y="72"/>
                  <a:pt x="0" y="73"/>
                  <a:pt x="1" y="74"/>
                </a:cubicBezTo>
                <a:cubicBezTo>
                  <a:pt x="1" y="75"/>
                  <a:pt x="1" y="76"/>
                  <a:pt x="2" y="76"/>
                </a:cubicBezTo>
                <a:cubicBezTo>
                  <a:pt x="11" y="77"/>
                  <a:pt x="20" y="80"/>
                  <a:pt x="28" y="83"/>
                </a:cubicBezTo>
                <a:cubicBezTo>
                  <a:pt x="40" y="87"/>
                  <a:pt x="49" y="90"/>
                  <a:pt x="61" y="94"/>
                </a:cubicBezTo>
                <a:cubicBezTo>
                  <a:pt x="60" y="94"/>
                  <a:pt x="60" y="94"/>
                  <a:pt x="60" y="94"/>
                </a:cubicBezTo>
                <a:cubicBezTo>
                  <a:pt x="37" y="87"/>
                  <a:pt x="17" y="81"/>
                  <a:pt x="5" y="78"/>
                </a:cubicBezTo>
                <a:cubicBezTo>
                  <a:pt x="4" y="78"/>
                  <a:pt x="3" y="79"/>
                  <a:pt x="2" y="80"/>
                </a:cubicBezTo>
                <a:cubicBezTo>
                  <a:pt x="2" y="81"/>
                  <a:pt x="3" y="82"/>
                  <a:pt x="4" y="82"/>
                </a:cubicBezTo>
                <a:cubicBezTo>
                  <a:pt x="16" y="85"/>
                  <a:pt x="36" y="91"/>
                  <a:pt x="60" y="98"/>
                </a:cubicBezTo>
                <a:cubicBezTo>
                  <a:pt x="60" y="99"/>
                  <a:pt x="60" y="100"/>
                  <a:pt x="60" y="100"/>
                </a:cubicBezTo>
                <a:cubicBezTo>
                  <a:pt x="46" y="96"/>
                  <a:pt x="34" y="92"/>
                  <a:pt x="25" y="89"/>
                </a:cubicBezTo>
                <a:cubicBezTo>
                  <a:pt x="15" y="86"/>
                  <a:pt x="8" y="84"/>
                  <a:pt x="5" y="84"/>
                </a:cubicBezTo>
                <a:cubicBezTo>
                  <a:pt x="4" y="83"/>
                  <a:pt x="3" y="84"/>
                  <a:pt x="3" y="85"/>
                </a:cubicBezTo>
                <a:cubicBezTo>
                  <a:pt x="2" y="86"/>
                  <a:pt x="3" y="87"/>
                  <a:pt x="4" y="87"/>
                </a:cubicBezTo>
                <a:cubicBezTo>
                  <a:pt x="7" y="88"/>
                  <a:pt x="14" y="90"/>
                  <a:pt x="23" y="93"/>
                </a:cubicBezTo>
                <a:cubicBezTo>
                  <a:pt x="33" y="96"/>
                  <a:pt x="46" y="100"/>
                  <a:pt x="59" y="105"/>
                </a:cubicBezTo>
                <a:cubicBezTo>
                  <a:pt x="59" y="105"/>
                  <a:pt x="59" y="106"/>
                  <a:pt x="59" y="106"/>
                </a:cubicBezTo>
                <a:cubicBezTo>
                  <a:pt x="50" y="103"/>
                  <a:pt x="42" y="101"/>
                  <a:pt x="36" y="99"/>
                </a:cubicBezTo>
                <a:cubicBezTo>
                  <a:pt x="33" y="98"/>
                  <a:pt x="31" y="97"/>
                  <a:pt x="29" y="97"/>
                </a:cubicBezTo>
                <a:cubicBezTo>
                  <a:pt x="28" y="96"/>
                  <a:pt x="28" y="96"/>
                  <a:pt x="27" y="96"/>
                </a:cubicBezTo>
                <a:cubicBezTo>
                  <a:pt x="27" y="96"/>
                  <a:pt x="26" y="96"/>
                  <a:pt x="26" y="96"/>
                </a:cubicBezTo>
                <a:cubicBezTo>
                  <a:pt x="19" y="92"/>
                  <a:pt x="12" y="90"/>
                  <a:pt x="5" y="89"/>
                </a:cubicBezTo>
                <a:cubicBezTo>
                  <a:pt x="4" y="88"/>
                  <a:pt x="3" y="89"/>
                  <a:pt x="2" y="90"/>
                </a:cubicBezTo>
                <a:cubicBezTo>
                  <a:pt x="2" y="91"/>
                  <a:pt x="3" y="92"/>
                  <a:pt x="4" y="92"/>
                </a:cubicBezTo>
                <a:cubicBezTo>
                  <a:pt x="11" y="94"/>
                  <a:pt x="18" y="96"/>
                  <a:pt x="25" y="99"/>
                </a:cubicBezTo>
                <a:cubicBezTo>
                  <a:pt x="25" y="99"/>
                  <a:pt x="25" y="99"/>
                  <a:pt x="26" y="100"/>
                </a:cubicBezTo>
                <a:cubicBezTo>
                  <a:pt x="30" y="101"/>
                  <a:pt x="42" y="105"/>
                  <a:pt x="58" y="110"/>
                </a:cubicBezTo>
                <a:cubicBezTo>
                  <a:pt x="58" y="111"/>
                  <a:pt x="58" y="111"/>
                  <a:pt x="58" y="111"/>
                </a:cubicBezTo>
                <a:cubicBezTo>
                  <a:pt x="58" y="112"/>
                  <a:pt x="58" y="112"/>
                  <a:pt x="58" y="112"/>
                </a:cubicBezTo>
                <a:cubicBezTo>
                  <a:pt x="56" y="111"/>
                  <a:pt x="54" y="111"/>
                  <a:pt x="51" y="110"/>
                </a:cubicBezTo>
                <a:cubicBezTo>
                  <a:pt x="42" y="107"/>
                  <a:pt x="33" y="104"/>
                  <a:pt x="24" y="100"/>
                </a:cubicBezTo>
                <a:cubicBezTo>
                  <a:pt x="18" y="98"/>
                  <a:pt x="11" y="96"/>
                  <a:pt x="5" y="93"/>
                </a:cubicBezTo>
                <a:cubicBezTo>
                  <a:pt x="4" y="93"/>
                  <a:pt x="3" y="93"/>
                  <a:pt x="3" y="94"/>
                </a:cubicBezTo>
                <a:cubicBezTo>
                  <a:pt x="2" y="95"/>
                  <a:pt x="3" y="97"/>
                  <a:pt x="4" y="97"/>
                </a:cubicBezTo>
                <a:cubicBezTo>
                  <a:pt x="8" y="99"/>
                  <a:pt x="13" y="100"/>
                  <a:pt x="17" y="102"/>
                </a:cubicBezTo>
                <a:cubicBezTo>
                  <a:pt x="15" y="103"/>
                  <a:pt x="13" y="104"/>
                  <a:pt x="11" y="104"/>
                </a:cubicBezTo>
                <a:cubicBezTo>
                  <a:pt x="10" y="105"/>
                  <a:pt x="10" y="105"/>
                  <a:pt x="10" y="106"/>
                </a:cubicBezTo>
                <a:cubicBezTo>
                  <a:pt x="10" y="107"/>
                  <a:pt x="10" y="108"/>
                  <a:pt x="11" y="108"/>
                </a:cubicBezTo>
                <a:cubicBezTo>
                  <a:pt x="20" y="110"/>
                  <a:pt x="28" y="115"/>
                  <a:pt x="36" y="119"/>
                </a:cubicBezTo>
                <a:cubicBezTo>
                  <a:pt x="47" y="124"/>
                  <a:pt x="56" y="128"/>
                  <a:pt x="67" y="133"/>
                </a:cubicBezTo>
                <a:cubicBezTo>
                  <a:pt x="67" y="134"/>
                  <a:pt x="67" y="134"/>
                  <a:pt x="67" y="134"/>
                </a:cubicBezTo>
                <a:cubicBezTo>
                  <a:pt x="44" y="123"/>
                  <a:pt x="25" y="115"/>
                  <a:pt x="13" y="111"/>
                </a:cubicBezTo>
                <a:cubicBezTo>
                  <a:pt x="12" y="110"/>
                  <a:pt x="11" y="111"/>
                  <a:pt x="11" y="112"/>
                </a:cubicBezTo>
                <a:cubicBezTo>
                  <a:pt x="11" y="113"/>
                  <a:pt x="11" y="114"/>
                  <a:pt x="12" y="114"/>
                </a:cubicBezTo>
                <a:cubicBezTo>
                  <a:pt x="24" y="119"/>
                  <a:pt x="43" y="127"/>
                  <a:pt x="66" y="137"/>
                </a:cubicBezTo>
                <a:cubicBezTo>
                  <a:pt x="66" y="138"/>
                  <a:pt x="65" y="139"/>
                  <a:pt x="65" y="139"/>
                </a:cubicBezTo>
                <a:cubicBezTo>
                  <a:pt x="53" y="134"/>
                  <a:pt x="41" y="128"/>
                  <a:pt x="32" y="124"/>
                </a:cubicBezTo>
                <a:cubicBezTo>
                  <a:pt x="22" y="120"/>
                  <a:pt x="16" y="117"/>
                  <a:pt x="13" y="116"/>
                </a:cubicBezTo>
                <a:cubicBezTo>
                  <a:pt x="12" y="116"/>
                  <a:pt x="11" y="116"/>
                  <a:pt x="11" y="117"/>
                </a:cubicBezTo>
                <a:cubicBezTo>
                  <a:pt x="10" y="118"/>
                  <a:pt x="11" y="119"/>
                  <a:pt x="12" y="120"/>
                </a:cubicBezTo>
                <a:cubicBezTo>
                  <a:pt x="14" y="121"/>
                  <a:pt x="21" y="124"/>
                  <a:pt x="30" y="128"/>
                </a:cubicBezTo>
                <a:cubicBezTo>
                  <a:pt x="39" y="132"/>
                  <a:pt x="51" y="138"/>
                  <a:pt x="64" y="143"/>
                </a:cubicBezTo>
                <a:cubicBezTo>
                  <a:pt x="64" y="144"/>
                  <a:pt x="64" y="145"/>
                  <a:pt x="64" y="145"/>
                </a:cubicBezTo>
                <a:cubicBezTo>
                  <a:pt x="55" y="141"/>
                  <a:pt x="48" y="138"/>
                  <a:pt x="42" y="135"/>
                </a:cubicBezTo>
                <a:cubicBezTo>
                  <a:pt x="40" y="134"/>
                  <a:pt x="37" y="133"/>
                  <a:pt x="36" y="132"/>
                </a:cubicBezTo>
                <a:cubicBezTo>
                  <a:pt x="35" y="132"/>
                  <a:pt x="34" y="131"/>
                  <a:pt x="34" y="131"/>
                </a:cubicBezTo>
                <a:cubicBezTo>
                  <a:pt x="33" y="131"/>
                  <a:pt x="33" y="131"/>
                  <a:pt x="33" y="131"/>
                </a:cubicBezTo>
                <a:cubicBezTo>
                  <a:pt x="26" y="127"/>
                  <a:pt x="19" y="124"/>
                  <a:pt x="12" y="121"/>
                </a:cubicBezTo>
                <a:cubicBezTo>
                  <a:pt x="11" y="121"/>
                  <a:pt x="10" y="121"/>
                  <a:pt x="10" y="122"/>
                </a:cubicBezTo>
                <a:cubicBezTo>
                  <a:pt x="9" y="123"/>
                  <a:pt x="10" y="124"/>
                  <a:pt x="11" y="125"/>
                </a:cubicBezTo>
                <a:cubicBezTo>
                  <a:pt x="18" y="127"/>
                  <a:pt x="25" y="130"/>
                  <a:pt x="31" y="134"/>
                </a:cubicBezTo>
                <a:cubicBezTo>
                  <a:pt x="31" y="134"/>
                  <a:pt x="31" y="134"/>
                  <a:pt x="32" y="135"/>
                </a:cubicBezTo>
                <a:cubicBezTo>
                  <a:pt x="35" y="136"/>
                  <a:pt x="47" y="142"/>
                  <a:pt x="63" y="149"/>
                </a:cubicBezTo>
                <a:cubicBezTo>
                  <a:pt x="63" y="149"/>
                  <a:pt x="63" y="150"/>
                  <a:pt x="62" y="151"/>
                </a:cubicBezTo>
                <a:cubicBezTo>
                  <a:pt x="60" y="150"/>
                  <a:pt x="59" y="149"/>
                  <a:pt x="56" y="148"/>
                </a:cubicBezTo>
                <a:cubicBezTo>
                  <a:pt x="41" y="141"/>
                  <a:pt x="27" y="134"/>
                  <a:pt x="12" y="126"/>
                </a:cubicBezTo>
                <a:cubicBezTo>
                  <a:pt x="11" y="125"/>
                  <a:pt x="10" y="126"/>
                  <a:pt x="9" y="127"/>
                </a:cubicBezTo>
                <a:cubicBezTo>
                  <a:pt x="9" y="128"/>
                  <a:pt x="9" y="129"/>
                  <a:pt x="10" y="129"/>
                </a:cubicBezTo>
                <a:cubicBezTo>
                  <a:pt x="25" y="137"/>
                  <a:pt x="39" y="144"/>
                  <a:pt x="54" y="151"/>
                </a:cubicBezTo>
                <a:cubicBezTo>
                  <a:pt x="57" y="153"/>
                  <a:pt x="59" y="153"/>
                  <a:pt x="62" y="154"/>
                </a:cubicBezTo>
                <a:cubicBezTo>
                  <a:pt x="61" y="155"/>
                  <a:pt x="61" y="155"/>
                  <a:pt x="61" y="156"/>
                </a:cubicBezTo>
                <a:cubicBezTo>
                  <a:pt x="61" y="157"/>
                  <a:pt x="61" y="158"/>
                  <a:pt x="62" y="159"/>
                </a:cubicBezTo>
                <a:close/>
                <a:moveTo>
                  <a:pt x="68" y="158"/>
                </a:moveTo>
                <a:cubicBezTo>
                  <a:pt x="67" y="158"/>
                  <a:pt x="66" y="157"/>
                  <a:pt x="65" y="156"/>
                </a:cubicBezTo>
                <a:cubicBezTo>
                  <a:pt x="65" y="156"/>
                  <a:pt x="65" y="156"/>
                  <a:pt x="65" y="156"/>
                </a:cubicBezTo>
                <a:cubicBezTo>
                  <a:pt x="65" y="155"/>
                  <a:pt x="66" y="153"/>
                  <a:pt x="66" y="152"/>
                </a:cubicBezTo>
                <a:cubicBezTo>
                  <a:pt x="67" y="150"/>
                  <a:pt x="67" y="149"/>
                  <a:pt x="67" y="148"/>
                </a:cubicBezTo>
                <a:cubicBezTo>
                  <a:pt x="68" y="146"/>
                  <a:pt x="69" y="143"/>
                  <a:pt x="69" y="141"/>
                </a:cubicBezTo>
                <a:cubicBezTo>
                  <a:pt x="70" y="137"/>
                  <a:pt x="71" y="133"/>
                  <a:pt x="73" y="130"/>
                </a:cubicBezTo>
                <a:cubicBezTo>
                  <a:pt x="80" y="129"/>
                  <a:pt x="80" y="129"/>
                  <a:pt x="80" y="129"/>
                </a:cubicBezTo>
                <a:cubicBezTo>
                  <a:pt x="80" y="129"/>
                  <a:pt x="80" y="129"/>
                  <a:pt x="80" y="129"/>
                </a:cubicBezTo>
                <a:cubicBezTo>
                  <a:pt x="82" y="129"/>
                  <a:pt x="84" y="130"/>
                  <a:pt x="86" y="130"/>
                </a:cubicBezTo>
                <a:cubicBezTo>
                  <a:pt x="86" y="130"/>
                  <a:pt x="86" y="130"/>
                  <a:pt x="87" y="130"/>
                </a:cubicBezTo>
                <a:cubicBezTo>
                  <a:pt x="87" y="130"/>
                  <a:pt x="87" y="130"/>
                  <a:pt x="87" y="130"/>
                </a:cubicBezTo>
                <a:cubicBezTo>
                  <a:pt x="88" y="130"/>
                  <a:pt x="89" y="131"/>
                  <a:pt x="90" y="131"/>
                </a:cubicBezTo>
                <a:cubicBezTo>
                  <a:pt x="90" y="131"/>
                  <a:pt x="91" y="131"/>
                  <a:pt x="91" y="131"/>
                </a:cubicBezTo>
                <a:cubicBezTo>
                  <a:pt x="92" y="130"/>
                  <a:pt x="93" y="130"/>
                  <a:pt x="93" y="129"/>
                </a:cubicBezTo>
                <a:cubicBezTo>
                  <a:pt x="98" y="130"/>
                  <a:pt x="104" y="132"/>
                  <a:pt x="109" y="134"/>
                </a:cubicBezTo>
                <a:cubicBezTo>
                  <a:pt x="96" y="138"/>
                  <a:pt x="96" y="138"/>
                  <a:pt x="96" y="138"/>
                </a:cubicBezTo>
                <a:cubicBezTo>
                  <a:pt x="96" y="139"/>
                  <a:pt x="96" y="139"/>
                  <a:pt x="96" y="139"/>
                </a:cubicBezTo>
                <a:cubicBezTo>
                  <a:pt x="95" y="139"/>
                  <a:pt x="95" y="140"/>
                  <a:pt x="94" y="141"/>
                </a:cubicBezTo>
                <a:cubicBezTo>
                  <a:pt x="91" y="144"/>
                  <a:pt x="90" y="149"/>
                  <a:pt x="90" y="153"/>
                </a:cubicBezTo>
                <a:cubicBezTo>
                  <a:pt x="90" y="154"/>
                  <a:pt x="90" y="154"/>
                  <a:pt x="90" y="155"/>
                </a:cubicBezTo>
                <a:cubicBezTo>
                  <a:pt x="89" y="157"/>
                  <a:pt x="88" y="164"/>
                  <a:pt x="87" y="166"/>
                </a:cubicBezTo>
                <a:cubicBezTo>
                  <a:pt x="87" y="166"/>
                  <a:pt x="87" y="167"/>
                  <a:pt x="87" y="167"/>
                </a:cubicBezTo>
                <a:cubicBezTo>
                  <a:pt x="87" y="168"/>
                  <a:pt x="87" y="168"/>
                  <a:pt x="87" y="168"/>
                </a:cubicBezTo>
                <a:cubicBezTo>
                  <a:pt x="81" y="165"/>
                  <a:pt x="76" y="163"/>
                  <a:pt x="72" y="160"/>
                </a:cubicBezTo>
                <a:cubicBezTo>
                  <a:pt x="70" y="159"/>
                  <a:pt x="69" y="159"/>
                  <a:pt x="68" y="158"/>
                </a:cubicBezTo>
                <a:close/>
                <a:moveTo>
                  <a:pt x="60" y="81"/>
                </a:moveTo>
                <a:cubicBezTo>
                  <a:pt x="64" y="79"/>
                  <a:pt x="68" y="78"/>
                  <a:pt x="71" y="76"/>
                </a:cubicBezTo>
                <a:cubicBezTo>
                  <a:pt x="72" y="76"/>
                  <a:pt x="72" y="76"/>
                  <a:pt x="73" y="76"/>
                </a:cubicBezTo>
                <a:cubicBezTo>
                  <a:pt x="73" y="77"/>
                  <a:pt x="73" y="77"/>
                  <a:pt x="73" y="77"/>
                </a:cubicBezTo>
                <a:cubicBezTo>
                  <a:pt x="73" y="77"/>
                  <a:pt x="73" y="78"/>
                  <a:pt x="73" y="78"/>
                </a:cubicBezTo>
                <a:cubicBezTo>
                  <a:pt x="71" y="80"/>
                  <a:pt x="68" y="82"/>
                  <a:pt x="65" y="83"/>
                </a:cubicBezTo>
                <a:cubicBezTo>
                  <a:pt x="63" y="83"/>
                  <a:pt x="62" y="82"/>
                  <a:pt x="60" y="82"/>
                </a:cubicBezTo>
                <a:lnTo>
                  <a:pt x="60" y="81"/>
                </a:lnTo>
                <a:close/>
                <a:moveTo>
                  <a:pt x="73" y="32"/>
                </a:moveTo>
                <a:cubicBezTo>
                  <a:pt x="73" y="32"/>
                  <a:pt x="73" y="31"/>
                  <a:pt x="72" y="32"/>
                </a:cubicBezTo>
                <a:cubicBezTo>
                  <a:pt x="67" y="34"/>
                  <a:pt x="62" y="37"/>
                  <a:pt x="57" y="39"/>
                </a:cubicBezTo>
                <a:cubicBezTo>
                  <a:pt x="56" y="39"/>
                  <a:pt x="54" y="39"/>
                  <a:pt x="53" y="39"/>
                </a:cubicBezTo>
                <a:cubicBezTo>
                  <a:pt x="52" y="39"/>
                  <a:pt x="50" y="38"/>
                  <a:pt x="49" y="38"/>
                </a:cubicBezTo>
                <a:cubicBezTo>
                  <a:pt x="61" y="30"/>
                  <a:pt x="73" y="22"/>
                  <a:pt x="86" y="15"/>
                </a:cubicBezTo>
                <a:cubicBezTo>
                  <a:pt x="86" y="15"/>
                  <a:pt x="86" y="15"/>
                  <a:pt x="86" y="15"/>
                </a:cubicBezTo>
                <a:cubicBezTo>
                  <a:pt x="88" y="15"/>
                  <a:pt x="90" y="15"/>
                  <a:pt x="92" y="15"/>
                </a:cubicBezTo>
                <a:cubicBezTo>
                  <a:pt x="91" y="16"/>
                  <a:pt x="91" y="16"/>
                  <a:pt x="91" y="16"/>
                </a:cubicBezTo>
                <a:cubicBezTo>
                  <a:pt x="88" y="17"/>
                  <a:pt x="85" y="20"/>
                  <a:pt x="83" y="22"/>
                </a:cubicBezTo>
                <a:cubicBezTo>
                  <a:pt x="80" y="24"/>
                  <a:pt x="76" y="27"/>
                  <a:pt x="74" y="32"/>
                </a:cubicBezTo>
                <a:cubicBezTo>
                  <a:pt x="74" y="33"/>
                  <a:pt x="74" y="34"/>
                  <a:pt x="74" y="36"/>
                </a:cubicBezTo>
                <a:cubicBezTo>
                  <a:pt x="74" y="36"/>
                  <a:pt x="74" y="36"/>
                  <a:pt x="74" y="36"/>
                </a:cubicBezTo>
                <a:cubicBezTo>
                  <a:pt x="73" y="37"/>
                  <a:pt x="73" y="37"/>
                  <a:pt x="73" y="37"/>
                </a:cubicBezTo>
                <a:cubicBezTo>
                  <a:pt x="71" y="38"/>
                  <a:pt x="68" y="39"/>
                  <a:pt x="66" y="41"/>
                </a:cubicBezTo>
                <a:cubicBezTo>
                  <a:pt x="66" y="41"/>
                  <a:pt x="66" y="41"/>
                  <a:pt x="66" y="41"/>
                </a:cubicBezTo>
                <a:cubicBezTo>
                  <a:pt x="64" y="40"/>
                  <a:pt x="62" y="40"/>
                  <a:pt x="61" y="40"/>
                </a:cubicBezTo>
                <a:cubicBezTo>
                  <a:pt x="65" y="38"/>
                  <a:pt x="69" y="36"/>
                  <a:pt x="73" y="33"/>
                </a:cubicBezTo>
                <a:cubicBezTo>
                  <a:pt x="73" y="33"/>
                  <a:pt x="74" y="33"/>
                  <a:pt x="73" y="32"/>
                </a:cubicBezTo>
                <a:close/>
                <a:moveTo>
                  <a:pt x="61" y="18"/>
                </a:moveTo>
                <a:cubicBezTo>
                  <a:pt x="62" y="19"/>
                  <a:pt x="63" y="19"/>
                  <a:pt x="64" y="19"/>
                </a:cubicBezTo>
                <a:cubicBezTo>
                  <a:pt x="61" y="20"/>
                  <a:pt x="58" y="22"/>
                  <a:pt x="55" y="23"/>
                </a:cubicBezTo>
                <a:cubicBezTo>
                  <a:pt x="57" y="22"/>
                  <a:pt x="59" y="20"/>
                  <a:pt x="61" y="18"/>
                </a:cubicBezTo>
                <a:close/>
                <a:moveTo>
                  <a:pt x="49" y="29"/>
                </a:moveTo>
                <a:cubicBezTo>
                  <a:pt x="50" y="29"/>
                  <a:pt x="50" y="29"/>
                  <a:pt x="51" y="29"/>
                </a:cubicBezTo>
                <a:cubicBezTo>
                  <a:pt x="56" y="25"/>
                  <a:pt x="62" y="21"/>
                  <a:pt x="69" y="18"/>
                </a:cubicBezTo>
                <a:cubicBezTo>
                  <a:pt x="70" y="18"/>
                  <a:pt x="72" y="18"/>
                  <a:pt x="74" y="17"/>
                </a:cubicBezTo>
                <a:cubicBezTo>
                  <a:pt x="74" y="16"/>
                  <a:pt x="75" y="16"/>
                  <a:pt x="75" y="15"/>
                </a:cubicBezTo>
                <a:cubicBezTo>
                  <a:pt x="76" y="15"/>
                  <a:pt x="76" y="15"/>
                  <a:pt x="76" y="14"/>
                </a:cubicBezTo>
                <a:cubicBezTo>
                  <a:pt x="78" y="14"/>
                  <a:pt x="80" y="15"/>
                  <a:pt x="83" y="15"/>
                </a:cubicBezTo>
                <a:cubicBezTo>
                  <a:pt x="71" y="21"/>
                  <a:pt x="60" y="28"/>
                  <a:pt x="49" y="35"/>
                </a:cubicBezTo>
                <a:cubicBezTo>
                  <a:pt x="49" y="33"/>
                  <a:pt x="49" y="32"/>
                  <a:pt x="48" y="30"/>
                </a:cubicBezTo>
                <a:cubicBezTo>
                  <a:pt x="48" y="30"/>
                  <a:pt x="48" y="30"/>
                  <a:pt x="48" y="30"/>
                </a:cubicBezTo>
                <a:cubicBezTo>
                  <a:pt x="48" y="30"/>
                  <a:pt x="49" y="29"/>
                  <a:pt x="49" y="29"/>
                </a:cubicBezTo>
                <a:close/>
                <a:moveTo>
                  <a:pt x="80" y="38"/>
                </a:moveTo>
                <a:cubicBezTo>
                  <a:pt x="79" y="39"/>
                  <a:pt x="79" y="39"/>
                  <a:pt x="79" y="39"/>
                </a:cubicBezTo>
                <a:cubicBezTo>
                  <a:pt x="78" y="38"/>
                  <a:pt x="78" y="37"/>
                  <a:pt x="78" y="36"/>
                </a:cubicBezTo>
                <a:cubicBezTo>
                  <a:pt x="78" y="35"/>
                  <a:pt x="78" y="34"/>
                  <a:pt x="78" y="33"/>
                </a:cubicBezTo>
                <a:cubicBezTo>
                  <a:pt x="79" y="30"/>
                  <a:pt x="82" y="27"/>
                  <a:pt x="85" y="25"/>
                </a:cubicBezTo>
                <a:cubicBezTo>
                  <a:pt x="88" y="23"/>
                  <a:pt x="90" y="21"/>
                  <a:pt x="93" y="19"/>
                </a:cubicBezTo>
                <a:cubicBezTo>
                  <a:pt x="94" y="18"/>
                  <a:pt x="96" y="18"/>
                  <a:pt x="97" y="17"/>
                </a:cubicBezTo>
                <a:cubicBezTo>
                  <a:pt x="91" y="24"/>
                  <a:pt x="86" y="31"/>
                  <a:pt x="80" y="38"/>
                </a:cubicBezTo>
                <a:close/>
                <a:moveTo>
                  <a:pt x="74" y="38"/>
                </a:moveTo>
                <a:cubicBezTo>
                  <a:pt x="74" y="40"/>
                  <a:pt x="75" y="41"/>
                  <a:pt x="76" y="43"/>
                </a:cubicBezTo>
                <a:cubicBezTo>
                  <a:pt x="73" y="42"/>
                  <a:pt x="71" y="42"/>
                  <a:pt x="69" y="41"/>
                </a:cubicBezTo>
                <a:cubicBezTo>
                  <a:pt x="71" y="40"/>
                  <a:pt x="72" y="39"/>
                  <a:pt x="74" y="38"/>
                </a:cubicBezTo>
                <a:close/>
                <a:moveTo>
                  <a:pt x="69" y="84"/>
                </a:moveTo>
                <a:cubicBezTo>
                  <a:pt x="69" y="84"/>
                  <a:pt x="68" y="84"/>
                  <a:pt x="68" y="84"/>
                </a:cubicBezTo>
                <a:cubicBezTo>
                  <a:pt x="70" y="83"/>
                  <a:pt x="72" y="81"/>
                  <a:pt x="75" y="80"/>
                </a:cubicBezTo>
                <a:cubicBezTo>
                  <a:pt x="76" y="81"/>
                  <a:pt x="77" y="81"/>
                  <a:pt x="78" y="81"/>
                </a:cubicBezTo>
                <a:cubicBezTo>
                  <a:pt x="70" y="84"/>
                  <a:pt x="70" y="84"/>
                  <a:pt x="70" y="84"/>
                </a:cubicBezTo>
                <a:lnTo>
                  <a:pt x="69" y="84"/>
                </a:lnTo>
                <a:close/>
                <a:moveTo>
                  <a:pt x="62" y="117"/>
                </a:moveTo>
                <a:cubicBezTo>
                  <a:pt x="62" y="117"/>
                  <a:pt x="62" y="117"/>
                  <a:pt x="62" y="116"/>
                </a:cubicBezTo>
                <a:cubicBezTo>
                  <a:pt x="62" y="115"/>
                  <a:pt x="62" y="114"/>
                  <a:pt x="62" y="112"/>
                </a:cubicBezTo>
                <a:cubicBezTo>
                  <a:pt x="62" y="111"/>
                  <a:pt x="63" y="110"/>
                  <a:pt x="63" y="109"/>
                </a:cubicBezTo>
                <a:cubicBezTo>
                  <a:pt x="63" y="106"/>
                  <a:pt x="63" y="104"/>
                  <a:pt x="63" y="102"/>
                </a:cubicBezTo>
                <a:cubicBezTo>
                  <a:pt x="64" y="98"/>
                  <a:pt x="64" y="94"/>
                  <a:pt x="66" y="91"/>
                </a:cubicBezTo>
                <a:cubicBezTo>
                  <a:pt x="83" y="83"/>
                  <a:pt x="83" y="83"/>
                  <a:pt x="83" y="83"/>
                </a:cubicBezTo>
                <a:cubicBezTo>
                  <a:pt x="84" y="83"/>
                  <a:pt x="84" y="83"/>
                  <a:pt x="84" y="83"/>
                </a:cubicBezTo>
                <a:cubicBezTo>
                  <a:pt x="90" y="84"/>
                  <a:pt x="96" y="85"/>
                  <a:pt x="102" y="86"/>
                </a:cubicBezTo>
                <a:cubicBezTo>
                  <a:pt x="103" y="86"/>
                  <a:pt x="103" y="86"/>
                  <a:pt x="103" y="86"/>
                </a:cubicBezTo>
                <a:cubicBezTo>
                  <a:pt x="104" y="86"/>
                  <a:pt x="104" y="86"/>
                  <a:pt x="105" y="86"/>
                </a:cubicBezTo>
                <a:cubicBezTo>
                  <a:pt x="106" y="86"/>
                  <a:pt x="107" y="86"/>
                  <a:pt x="108" y="86"/>
                </a:cubicBezTo>
                <a:cubicBezTo>
                  <a:pt x="109" y="85"/>
                  <a:pt x="110" y="84"/>
                  <a:pt x="110" y="83"/>
                </a:cubicBezTo>
                <a:cubicBezTo>
                  <a:pt x="111" y="83"/>
                  <a:pt x="112" y="84"/>
                  <a:pt x="113" y="84"/>
                </a:cubicBezTo>
                <a:cubicBezTo>
                  <a:pt x="90" y="96"/>
                  <a:pt x="90" y="96"/>
                  <a:pt x="90" y="96"/>
                </a:cubicBezTo>
                <a:cubicBezTo>
                  <a:pt x="90" y="96"/>
                  <a:pt x="90" y="96"/>
                  <a:pt x="90" y="96"/>
                </a:cubicBezTo>
                <a:cubicBezTo>
                  <a:pt x="89" y="97"/>
                  <a:pt x="89" y="97"/>
                  <a:pt x="88" y="98"/>
                </a:cubicBezTo>
                <a:cubicBezTo>
                  <a:pt x="86" y="102"/>
                  <a:pt x="86" y="106"/>
                  <a:pt x="86" y="110"/>
                </a:cubicBezTo>
                <a:cubicBezTo>
                  <a:pt x="86" y="111"/>
                  <a:pt x="86" y="111"/>
                  <a:pt x="86" y="111"/>
                </a:cubicBezTo>
                <a:cubicBezTo>
                  <a:pt x="85" y="112"/>
                  <a:pt x="85" y="112"/>
                  <a:pt x="86" y="113"/>
                </a:cubicBezTo>
                <a:cubicBezTo>
                  <a:pt x="86" y="113"/>
                  <a:pt x="86" y="113"/>
                  <a:pt x="86" y="113"/>
                </a:cubicBezTo>
                <a:cubicBezTo>
                  <a:pt x="86" y="115"/>
                  <a:pt x="85" y="122"/>
                  <a:pt x="85" y="124"/>
                </a:cubicBezTo>
                <a:cubicBezTo>
                  <a:pt x="85" y="124"/>
                  <a:pt x="85" y="125"/>
                  <a:pt x="84" y="125"/>
                </a:cubicBezTo>
                <a:cubicBezTo>
                  <a:pt x="84" y="126"/>
                  <a:pt x="84" y="126"/>
                  <a:pt x="84" y="126"/>
                </a:cubicBezTo>
                <a:cubicBezTo>
                  <a:pt x="79" y="124"/>
                  <a:pt x="74" y="122"/>
                  <a:pt x="68" y="120"/>
                </a:cubicBezTo>
                <a:cubicBezTo>
                  <a:pt x="67" y="119"/>
                  <a:pt x="66" y="119"/>
                  <a:pt x="65" y="119"/>
                </a:cubicBezTo>
                <a:cubicBezTo>
                  <a:pt x="63" y="118"/>
                  <a:pt x="62" y="118"/>
                  <a:pt x="62" y="117"/>
                </a:cubicBezTo>
                <a:close/>
                <a:moveTo>
                  <a:pt x="140" y="89"/>
                </a:moveTo>
                <a:cubicBezTo>
                  <a:pt x="133" y="92"/>
                  <a:pt x="127" y="95"/>
                  <a:pt x="120" y="98"/>
                </a:cubicBezTo>
                <a:cubicBezTo>
                  <a:pt x="118" y="97"/>
                  <a:pt x="116" y="97"/>
                  <a:pt x="114" y="96"/>
                </a:cubicBezTo>
                <a:cubicBezTo>
                  <a:pt x="115" y="95"/>
                  <a:pt x="116" y="94"/>
                  <a:pt x="118" y="94"/>
                </a:cubicBezTo>
                <a:cubicBezTo>
                  <a:pt x="118" y="93"/>
                  <a:pt x="118" y="93"/>
                  <a:pt x="118" y="93"/>
                </a:cubicBezTo>
                <a:cubicBezTo>
                  <a:pt x="122" y="93"/>
                  <a:pt x="125" y="92"/>
                  <a:pt x="128" y="90"/>
                </a:cubicBezTo>
                <a:cubicBezTo>
                  <a:pt x="129" y="89"/>
                  <a:pt x="130" y="88"/>
                  <a:pt x="131" y="87"/>
                </a:cubicBezTo>
                <a:cubicBezTo>
                  <a:pt x="134" y="88"/>
                  <a:pt x="137" y="88"/>
                  <a:pt x="140" y="89"/>
                </a:cubicBezTo>
                <a:close/>
                <a:moveTo>
                  <a:pt x="148" y="90"/>
                </a:moveTo>
                <a:cubicBezTo>
                  <a:pt x="142" y="93"/>
                  <a:pt x="136" y="96"/>
                  <a:pt x="130" y="99"/>
                </a:cubicBezTo>
                <a:cubicBezTo>
                  <a:pt x="130" y="99"/>
                  <a:pt x="130" y="99"/>
                  <a:pt x="130" y="99"/>
                </a:cubicBezTo>
                <a:cubicBezTo>
                  <a:pt x="129" y="99"/>
                  <a:pt x="129" y="99"/>
                  <a:pt x="129" y="99"/>
                </a:cubicBezTo>
                <a:cubicBezTo>
                  <a:pt x="129" y="100"/>
                  <a:pt x="129" y="100"/>
                  <a:pt x="129" y="101"/>
                </a:cubicBezTo>
                <a:cubicBezTo>
                  <a:pt x="127" y="100"/>
                  <a:pt x="125" y="99"/>
                  <a:pt x="123" y="99"/>
                </a:cubicBezTo>
                <a:cubicBezTo>
                  <a:pt x="130" y="96"/>
                  <a:pt x="137" y="93"/>
                  <a:pt x="143" y="89"/>
                </a:cubicBezTo>
                <a:cubicBezTo>
                  <a:pt x="145" y="90"/>
                  <a:pt x="146" y="90"/>
                  <a:pt x="148" y="90"/>
                </a:cubicBezTo>
                <a:close/>
                <a:moveTo>
                  <a:pt x="173" y="93"/>
                </a:moveTo>
                <a:cubicBezTo>
                  <a:pt x="173" y="93"/>
                  <a:pt x="173" y="93"/>
                  <a:pt x="173" y="93"/>
                </a:cubicBezTo>
                <a:cubicBezTo>
                  <a:pt x="174" y="93"/>
                  <a:pt x="174" y="93"/>
                  <a:pt x="174" y="93"/>
                </a:cubicBezTo>
                <a:cubicBezTo>
                  <a:pt x="174" y="93"/>
                  <a:pt x="174" y="93"/>
                  <a:pt x="174" y="93"/>
                </a:cubicBezTo>
                <a:cubicBezTo>
                  <a:pt x="174" y="93"/>
                  <a:pt x="174" y="93"/>
                  <a:pt x="174" y="93"/>
                </a:cubicBezTo>
                <a:cubicBezTo>
                  <a:pt x="175" y="91"/>
                  <a:pt x="177" y="89"/>
                  <a:pt x="179" y="87"/>
                </a:cubicBezTo>
                <a:cubicBezTo>
                  <a:pt x="181" y="87"/>
                  <a:pt x="182" y="87"/>
                  <a:pt x="184" y="88"/>
                </a:cubicBezTo>
                <a:cubicBezTo>
                  <a:pt x="174" y="92"/>
                  <a:pt x="165" y="98"/>
                  <a:pt x="157" y="105"/>
                </a:cubicBezTo>
                <a:cubicBezTo>
                  <a:pt x="155" y="104"/>
                  <a:pt x="153" y="104"/>
                  <a:pt x="152" y="103"/>
                </a:cubicBezTo>
                <a:cubicBezTo>
                  <a:pt x="157" y="99"/>
                  <a:pt x="163" y="96"/>
                  <a:pt x="169" y="93"/>
                </a:cubicBezTo>
                <a:cubicBezTo>
                  <a:pt x="170" y="93"/>
                  <a:pt x="172" y="93"/>
                  <a:pt x="173" y="93"/>
                </a:cubicBezTo>
                <a:close/>
                <a:moveTo>
                  <a:pt x="150" y="102"/>
                </a:moveTo>
                <a:cubicBezTo>
                  <a:pt x="149" y="103"/>
                  <a:pt x="149" y="103"/>
                  <a:pt x="149" y="103"/>
                </a:cubicBezTo>
                <a:cubicBezTo>
                  <a:pt x="148" y="103"/>
                  <a:pt x="148" y="103"/>
                  <a:pt x="147" y="103"/>
                </a:cubicBezTo>
                <a:cubicBezTo>
                  <a:pt x="146" y="103"/>
                  <a:pt x="144" y="103"/>
                  <a:pt x="143" y="103"/>
                </a:cubicBezTo>
                <a:cubicBezTo>
                  <a:pt x="149" y="100"/>
                  <a:pt x="155" y="96"/>
                  <a:pt x="161" y="92"/>
                </a:cubicBezTo>
                <a:cubicBezTo>
                  <a:pt x="162" y="92"/>
                  <a:pt x="164" y="92"/>
                  <a:pt x="165" y="93"/>
                </a:cubicBezTo>
                <a:cubicBezTo>
                  <a:pt x="160" y="95"/>
                  <a:pt x="154" y="99"/>
                  <a:pt x="150" y="102"/>
                </a:cubicBezTo>
                <a:close/>
                <a:moveTo>
                  <a:pt x="138" y="104"/>
                </a:moveTo>
                <a:cubicBezTo>
                  <a:pt x="137" y="104"/>
                  <a:pt x="137" y="104"/>
                  <a:pt x="137" y="104"/>
                </a:cubicBezTo>
                <a:cubicBezTo>
                  <a:pt x="135" y="103"/>
                  <a:pt x="133" y="102"/>
                  <a:pt x="130" y="101"/>
                </a:cubicBezTo>
                <a:cubicBezTo>
                  <a:pt x="131" y="101"/>
                  <a:pt x="131" y="101"/>
                  <a:pt x="131" y="101"/>
                </a:cubicBezTo>
                <a:cubicBezTo>
                  <a:pt x="131" y="100"/>
                  <a:pt x="131" y="100"/>
                  <a:pt x="131" y="100"/>
                </a:cubicBezTo>
                <a:cubicBezTo>
                  <a:pt x="138" y="97"/>
                  <a:pt x="144" y="94"/>
                  <a:pt x="150" y="91"/>
                </a:cubicBezTo>
                <a:cubicBezTo>
                  <a:pt x="151" y="91"/>
                  <a:pt x="151" y="91"/>
                  <a:pt x="151" y="91"/>
                </a:cubicBezTo>
                <a:cubicBezTo>
                  <a:pt x="153" y="91"/>
                  <a:pt x="156" y="91"/>
                  <a:pt x="158" y="92"/>
                </a:cubicBezTo>
                <a:cubicBezTo>
                  <a:pt x="151" y="96"/>
                  <a:pt x="145" y="100"/>
                  <a:pt x="138" y="104"/>
                </a:cubicBezTo>
                <a:close/>
                <a:moveTo>
                  <a:pt x="106" y="92"/>
                </a:moveTo>
                <a:cubicBezTo>
                  <a:pt x="106" y="92"/>
                  <a:pt x="106" y="92"/>
                  <a:pt x="106" y="92"/>
                </a:cubicBezTo>
                <a:cubicBezTo>
                  <a:pt x="106" y="93"/>
                  <a:pt x="106" y="93"/>
                  <a:pt x="106" y="93"/>
                </a:cubicBezTo>
                <a:cubicBezTo>
                  <a:pt x="109" y="93"/>
                  <a:pt x="111" y="93"/>
                  <a:pt x="114" y="93"/>
                </a:cubicBezTo>
                <a:cubicBezTo>
                  <a:pt x="114" y="93"/>
                  <a:pt x="114" y="93"/>
                  <a:pt x="114" y="93"/>
                </a:cubicBezTo>
                <a:cubicBezTo>
                  <a:pt x="114" y="94"/>
                  <a:pt x="113" y="95"/>
                  <a:pt x="112" y="95"/>
                </a:cubicBezTo>
                <a:cubicBezTo>
                  <a:pt x="110" y="95"/>
                  <a:pt x="107" y="94"/>
                  <a:pt x="105" y="94"/>
                </a:cubicBezTo>
                <a:cubicBezTo>
                  <a:pt x="105" y="94"/>
                  <a:pt x="104" y="94"/>
                  <a:pt x="103" y="93"/>
                </a:cubicBezTo>
                <a:lnTo>
                  <a:pt x="106" y="92"/>
                </a:lnTo>
                <a:close/>
                <a:moveTo>
                  <a:pt x="127" y="88"/>
                </a:moveTo>
                <a:cubicBezTo>
                  <a:pt x="124" y="91"/>
                  <a:pt x="119" y="91"/>
                  <a:pt x="115" y="91"/>
                </a:cubicBezTo>
                <a:cubicBezTo>
                  <a:pt x="114" y="91"/>
                  <a:pt x="114" y="91"/>
                  <a:pt x="114" y="91"/>
                </a:cubicBezTo>
                <a:cubicBezTo>
                  <a:pt x="112" y="91"/>
                  <a:pt x="110" y="91"/>
                  <a:pt x="108" y="91"/>
                </a:cubicBezTo>
                <a:cubicBezTo>
                  <a:pt x="118" y="86"/>
                  <a:pt x="118" y="86"/>
                  <a:pt x="118" y="86"/>
                </a:cubicBezTo>
                <a:cubicBezTo>
                  <a:pt x="119" y="86"/>
                  <a:pt x="119" y="85"/>
                  <a:pt x="119" y="85"/>
                </a:cubicBezTo>
                <a:cubicBezTo>
                  <a:pt x="122" y="86"/>
                  <a:pt x="125" y="86"/>
                  <a:pt x="128" y="87"/>
                </a:cubicBezTo>
                <a:cubicBezTo>
                  <a:pt x="128" y="87"/>
                  <a:pt x="128" y="88"/>
                  <a:pt x="127" y="88"/>
                </a:cubicBezTo>
                <a:close/>
                <a:moveTo>
                  <a:pt x="119" y="138"/>
                </a:moveTo>
                <a:cubicBezTo>
                  <a:pt x="118" y="138"/>
                  <a:pt x="117" y="139"/>
                  <a:pt x="115" y="140"/>
                </a:cubicBezTo>
                <a:cubicBezTo>
                  <a:pt x="115" y="140"/>
                  <a:pt x="114" y="140"/>
                  <a:pt x="114" y="140"/>
                </a:cubicBezTo>
                <a:cubicBezTo>
                  <a:pt x="113" y="139"/>
                  <a:pt x="111" y="139"/>
                  <a:pt x="110" y="138"/>
                </a:cubicBezTo>
                <a:cubicBezTo>
                  <a:pt x="116" y="136"/>
                  <a:pt x="116" y="136"/>
                  <a:pt x="116" y="136"/>
                </a:cubicBezTo>
                <a:cubicBezTo>
                  <a:pt x="117" y="137"/>
                  <a:pt x="118" y="137"/>
                  <a:pt x="119" y="138"/>
                </a:cubicBezTo>
                <a:close/>
                <a:moveTo>
                  <a:pt x="178" y="131"/>
                </a:moveTo>
                <a:cubicBezTo>
                  <a:pt x="179" y="131"/>
                  <a:pt x="179" y="131"/>
                  <a:pt x="179" y="131"/>
                </a:cubicBezTo>
                <a:cubicBezTo>
                  <a:pt x="207" y="141"/>
                  <a:pt x="207" y="141"/>
                  <a:pt x="207" y="141"/>
                </a:cubicBezTo>
                <a:cubicBezTo>
                  <a:pt x="202" y="144"/>
                  <a:pt x="191" y="151"/>
                  <a:pt x="180" y="158"/>
                </a:cubicBezTo>
                <a:cubicBezTo>
                  <a:pt x="175" y="161"/>
                  <a:pt x="170" y="164"/>
                  <a:pt x="166" y="167"/>
                </a:cubicBezTo>
                <a:cubicBezTo>
                  <a:pt x="164" y="168"/>
                  <a:pt x="163" y="169"/>
                  <a:pt x="161" y="169"/>
                </a:cubicBezTo>
                <a:cubicBezTo>
                  <a:pt x="161" y="170"/>
                  <a:pt x="161" y="170"/>
                  <a:pt x="160" y="170"/>
                </a:cubicBezTo>
                <a:cubicBezTo>
                  <a:pt x="139" y="160"/>
                  <a:pt x="119" y="152"/>
                  <a:pt x="97" y="143"/>
                </a:cubicBezTo>
                <a:cubicBezTo>
                  <a:pt x="98" y="142"/>
                  <a:pt x="98" y="142"/>
                  <a:pt x="98" y="142"/>
                </a:cubicBezTo>
                <a:cubicBezTo>
                  <a:pt x="105" y="140"/>
                  <a:pt x="105" y="140"/>
                  <a:pt x="105" y="140"/>
                </a:cubicBezTo>
                <a:cubicBezTo>
                  <a:pt x="107" y="141"/>
                  <a:pt x="109" y="142"/>
                  <a:pt x="112" y="143"/>
                </a:cubicBezTo>
                <a:cubicBezTo>
                  <a:pt x="122" y="148"/>
                  <a:pt x="137" y="155"/>
                  <a:pt x="144" y="157"/>
                </a:cubicBezTo>
                <a:cubicBezTo>
                  <a:pt x="144" y="158"/>
                  <a:pt x="144" y="158"/>
                  <a:pt x="144" y="158"/>
                </a:cubicBezTo>
                <a:cubicBezTo>
                  <a:pt x="145" y="159"/>
                  <a:pt x="146" y="159"/>
                  <a:pt x="147" y="158"/>
                </a:cubicBezTo>
                <a:cubicBezTo>
                  <a:pt x="149" y="156"/>
                  <a:pt x="152" y="155"/>
                  <a:pt x="155" y="155"/>
                </a:cubicBezTo>
                <a:cubicBezTo>
                  <a:pt x="155" y="155"/>
                  <a:pt x="155" y="155"/>
                  <a:pt x="155" y="155"/>
                </a:cubicBezTo>
                <a:cubicBezTo>
                  <a:pt x="158" y="155"/>
                  <a:pt x="160" y="156"/>
                  <a:pt x="162" y="157"/>
                </a:cubicBezTo>
                <a:cubicBezTo>
                  <a:pt x="162" y="158"/>
                  <a:pt x="163" y="158"/>
                  <a:pt x="163" y="158"/>
                </a:cubicBezTo>
                <a:cubicBezTo>
                  <a:pt x="164" y="158"/>
                  <a:pt x="164" y="159"/>
                  <a:pt x="165" y="159"/>
                </a:cubicBezTo>
                <a:cubicBezTo>
                  <a:pt x="165" y="158"/>
                  <a:pt x="165" y="158"/>
                  <a:pt x="165" y="158"/>
                </a:cubicBezTo>
                <a:cubicBezTo>
                  <a:pt x="166" y="158"/>
                  <a:pt x="166" y="158"/>
                  <a:pt x="166" y="158"/>
                </a:cubicBezTo>
                <a:cubicBezTo>
                  <a:pt x="185" y="147"/>
                  <a:pt x="185" y="147"/>
                  <a:pt x="185" y="147"/>
                </a:cubicBezTo>
                <a:cubicBezTo>
                  <a:pt x="186" y="147"/>
                  <a:pt x="186" y="146"/>
                  <a:pt x="186" y="145"/>
                </a:cubicBezTo>
                <a:cubicBezTo>
                  <a:pt x="186" y="145"/>
                  <a:pt x="186" y="144"/>
                  <a:pt x="185" y="144"/>
                </a:cubicBezTo>
                <a:cubicBezTo>
                  <a:pt x="185" y="144"/>
                  <a:pt x="185" y="143"/>
                  <a:pt x="184" y="142"/>
                </a:cubicBezTo>
                <a:cubicBezTo>
                  <a:pt x="183" y="141"/>
                  <a:pt x="182" y="139"/>
                  <a:pt x="182" y="138"/>
                </a:cubicBezTo>
                <a:cubicBezTo>
                  <a:pt x="182" y="138"/>
                  <a:pt x="182" y="138"/>
                  <a:pt x="182" y="138"/>
                </a:cubicBezTo>
                <a:cubicBezTo>
                  <a:pt x="182" y="137"/>
                  <a:pt x="182" y="136"/>
                  <a:pt x="181" y="136"/>
                </a:cubicBezTo>
                <a:cubicBezTo>
                  <a:pt x="175" y="133"/>
                  <a:pt x="175" y="133"/>
                  <a:pt x="175" y="133"/>
                </a:cubicBezTo>
                <a:cubicBezTo>
                  <a:pt x="176" y="132"/>
                  <a:pt x="177" y="131"/>
                  <a:pt x="178" y="131"/>
                </a:cubicBezTo>
                <a:close/>
                <a:moveTo>
                  <a:pt x="127" y="141"/>
                </a:moveTo>
                <a:cubicBezTo>
                  <a:pt x="128" y="141"/>
                  <a:pt x="128" y="141"/>
                  <a:pt x="128" y="141"/>
                </a:cubicBezTo>
                <a:cubicBezTo>
                  <a:pt x="128" y="141"/>
                  <a:pt x="128" y="141"/>
                  <a:pt x="129" y="141"/>
                </a:cubicBezTo>
                <a:cubicBezTo>
                  <a:pt x="130" y="141"/>
                  <a:pt x="132" y="142"/>
                  <a:pt x="134" y="142"/>
                </a:cubicBezTo>
                <a:cubicBezTo>
                  <a:pt x="131" y="143"/>
                  <a:pt x="129" y="144"/>
                  <a:pt x="127" y="145"/>
                </a:cubicBezTo>
                <a:cubicBezTo>
                  <a:pt x="126" y="145"/>
                  <a:pt x="126" y="145"/>
                  <a:pt x="125" y="145"/>
                </a:cubicBezTo>
                <a:cubicBezTo>
                  <a:pt x="124" y="145"/>
                  <a:pt x="124" y="144"/>
                  <a:pt x="123" y="144"/>
                </a:cubicBezTo>
                <a:cubicBezTo>
                  <a:pt x="124" y="143"/>
                  <a:pt x="126" y="142"/>
                  <a:pt x="127" y="141"/>
                </a:cubicBezTo>
                <a:close/>
                <a:moveTo>
                  <a:pt x="143" y="145"/>
                </a:moveTo>
                <a:cubicBezTo>
                  <a:pt x="141" y="146"/>
                  <a:pt x="139" y="147"/>
                  <a:pt x="136" y="149"/>
                </a:cubicBezTo>
                <a:cubicBezTo>
                  <a:pt x="136" y="149"/>
                  <a:pt x="136" y="149"/>
                  <a:pt x="136" y="149"/>
                </a:cubicBezTo>
                <a:cubicBezTo>
                  <a:pt x="136" y="149"/>
                  <a:pt x="136" y="149"/>
                  <a:pt x="136" y="149"/>
                </a:cubicBezTo>
                <a:cubicBezTo>
                  <a:pt x="136" y="149"/>
                  <a:pt x="136" y="149"/>
                  <a:pt x="136" y="149"/>
                </a:cubicBezTo>
                <a:cubicBezTo>
                  <a:pt x="134" y="149"/>
                  <a:pt x="131" y="148"/>
                  <a:pt x="129" y="147"/>
                </a:cubicBezTo>
                <a:cubicBezTo>
                  <a:pt x="132" y="145"/>
                  <a:pt x="134" y="144"/>
                  <a:pt x="137" y="143"/>
                </a:cubicBezTo>
                <a:cubicBezTo>
                  <a:pt x="139" y="144"/>
                  <a:pt x="141" y="145"/>
                  <a:pt x="143" y="145"/>
                </a:cubicBezTo>
                <a:close/>
                <a:moveTo>
                  <a:pt x="151" y="147"/>
                </a:moveTo>
                <a:cubicBezTo>
                  <a:pt x="148" y="149"/>
                  <a:pt x="146" y="150"/>
                  <a:pt x="144" y="153"/>
                </a:cubicBezTo>
                <a:cubicBezTo>
                  <a:pt x="142" y="152"/>
                  <a:pt x="140" y="151"/>
                  <a:pt x="138" y="150"/>
                </a:cubicBezTo>
                <a:cubicBezTo>
                  <a:pt x="138" y="150"/>
                  <a:pt x="138" y="150"/>
                  <a:pt x="138" y="150"/>
                </a:cubicBezTo>
                <a:cubicBezTo>
                  <a:pt x="141" y="149"/>
                  <a:pt x="143" y="147"/>
                  <a:pt x="146" y="146"/>
                </a:cubicBezTo>
                <a:cubicBezTo>
                  <a:pt x="148" y="146"/>
                  <a:pt x="149" y="147"/>
                  <a:pt x="151" y="147"/>
                </a:cubicBezTo>
                <a:close/>
                <a:moveTo>
                  <a:pt x="157" y="146"/>
                </a:moveTo>
                <a:cubicBezTo>
                  <a:pt x="157" y="146"/>
                  <a:pt x="158" y="146"/>
                  <a:pt x="158" y="146"/>
                </a:cubicBezTo>
                <a:cubicBezTo>
                  <a:pt x="161" y="143"/>
                  <a:pt x="166" y="140"/>
                  <a:pt x="171" y="136"/>
                </a:cubicBezTo>
                <a:cubicBezTo>
                  <a:pt x="172" y="136"/>
                  <a:pt x="172" y="136"/>
                  <a:pt x="172" y="136"/>
                </a:cubicBezTo>
                <a:cubicBezTo>
                  <a:pt x="176" y="138"/>
                  <a:pt x="176" y="138"/>
                  <a:pt x="176" y="138"/>
                </a:cubicBezTo>
                <a:cubicBezTo>
                  <a:pt x="169" y="142"/>
                  <a:pt x="161" y="146"/>
                  <a:pt x="154" y="150"/>
                </a:cubicBezTo>
                <a:cubicBezTo>
                  <a:pt x="154" y="150"/>
                  <a:pt x="153" y="150"/>
                  <a:pt x="153" y="151"/>
                </a:cubicBezTo>
                <a:cubicBezTo>
                  <a:pt x="153" y="151"/>
                  <a:pt x="153" y="151"/>
                  <a:pt x="153" y="151"/>
                </a:cubicBezTo>
                <a:cubicBezTo>
                  <a:pt x="151" y="151"/>
                  <a:pt x="148" y="152"/>
                  <a:pt x="146" y="154"/>
                </a:cubicBezTo>
                <a:cubicBezTo>
                  <a:pt x="146" y="154"/>
                  <a:pt x="146" y="154"/>
                  <a:pt x="146" y="154"/>
                </a:cubicBezTo>
                <a:cubicBezTo>
                  <a:pt x="148" y="151"/>
                  <a:pt x="151" y="149"/>
                  <a:pt x="154" y="148"/>
                </a:cubicBezTo>
                <a:cubicBezTo>
                  <a:pt x="154" y="148"/>
                  <a:pt x="154" y="148"/>
                  <a:pt x="154" y="148"/>
                </a:cubicBezTo>
                <a:cubicBezTo>
                  <a:pt x="155" y="148"/>
                  <a:pt x="155" y="148"/>
                  <a:pt x="155" y="148"/>
                </a:cubicBezTo>
                <a:cubicBezTo>
                  <a:pt x="155" y="148"/>
                  <a:pt x="155" y="148"/>
                  <a:pt x="155" y="148"/>
                </a:cubicBezTo>
                <a:cubicBezTo>
                  <a:pt x="155" y="148"/>
                  <a:pt x="155" y="148"/>
                  <a:pt x="155" y="148"/>
                </a:cubicBezTo>
                <a:cubicBezTo>
                  <a:pt x="156" y="147"/>
                  <a:pt x="156" y="147"/>
                  <a:pt x="156" y="147"/>
                </a:cubicBezTo>
                <a:cubicBezTo>
                  <a:pt x="156" y="147"/>
                  <a:pt x="156" y="147"/>
                  <a:pt x="157" y="146"/>
                </a:cubicBezTo>
                <a:close/>
                <a:moveTo>
                  <a:pt x="165" y="154"/>
                </a:moveTo>
                <a:cubicBezTo>
                  <a:pt x="164" y="154"/>
                  <a:pt x="164" y="154"/>
                  <a:pt x="163" y="153"/>
                </a:cubicBezTo>
                <a:cubicBezTo>
                  <a:pt x="169" y="150"/>
                  <a:pt x="174" y="147"/>
                  <a:pt x="180" y="144"/>
                </a:cubicBezTo>
                <a:cubicBezTo>
                  <a:pt x="181" y="144"/>
                  <a:pt x="181" y="144"/>
                  <a:pt x="181" y="144"/>
                </a:cubicBezTo>
                <a:cubicBezTo>
                  <a:pt x="181" y="145"/>
                  <a:pt x="181" y="145"/>
                  <a:pt x="181" y="145"/>
                </a:cubicBezTo>
                <a:lnTo>
                  <a:pt x="165" y="154"/>
                </a:lnTo>
                <a:close/>
                <a:moveTo>
                  <a:pt x="178" y="139"/>
                </a:moveTo>
                <a:cubicBezTo>
                  <a:pt x="178" y="140"/>
                  <a:pt x="179" y="141"/>
                  <a:pt x="179" y="142"/>
                </a:cubicBezTo>
                <a:cubicBezTo>
                  <a:pt x="173" y="145"/>
                  <a:pt x="167" y="149"/>
                  <a:pt x="161" y="152"/>
                </a:cubicBezTo>
                <a:cubicBezTo>
                  <a:pt x="160" y="152"/>
                  <a:pt x="158" y="151"/>
                  <a:pt x="156" y="151"/>
                </a:cubicBezTo>
                <a:cubicBezTo>
                  <a:pt x="164" y="147"/>
                  <a:pt x="171" y="143"/>
                  <a:pt x="178" y="139"/>
                </a:cubicBezTo>
                <a:close/>
                <a:moveTo>
                  <a:pt x="126" y="140"/>
                </a:moveTo>
                <a:cubicBezTo>
                  <a:pt x="124" y="141"/>
                  <a:pt x="122" y="142"/>
                  <a:pt x="121" y="143"/>
                </a:cubicBezTo>
                <a:cubicBezTo>
                  <a:pt x="120" y="142"/>
                  <a:pt x="118" y="142"/>
                  <a:pt x="117" y="141"/>
                </a:cubicBezTo>
                <a:cubicBezTo>
                  <a:pt x="119" y="140"/>
                  <a:pt x="120" y="139"/>
                  <a:pt x="122" y="138"/>
                </a:cubicBezTo>
                <a:cubicBezTo>
                  <a:pt x="123" y="139"/>
                  <a:pt x="124" y="139"/>
                  <a:pt x="125" y="139"/>
                </a:cubicBezTo>
                <a:lnTo>
                  <a:pt x="126" y="140"/>
                </a:lnTo>
                <a:close/>
                <a:moveTo>
                  <a:pt x="201" y="84"/>
                </a:moveTo>
                <a:cubicBezTo>
                  <a:pt x="196" y="89"/>
                  <a:pt x="185" y="97"/>
                  <a:pt x="176" y="105"/>
                </a:cubicBezTo>
                <a:cubicBezTo>
                  <a:pt x="171" y="109"/>
                  <a:pt x="166" y="112"/>
                  <a:pt x="163" y="115"/>
                </a:cubicBezTo>
                <a:cubicBezTo>
                  <a:pt x="161" y="117"/>
                  <a:pt x="160" y="118"/>
                  <a:pt x="159" y="119"/>
                </a:cubicBezTo>
                <a:cubicBezTo>
                  <a:pt x="158" y="119"/>
                  <a:pt x="158" y="119"/>
                  <a:pt x="158" y="120"/>
                </a:cubicBezTo>
                <a:cubicBezTo>
                  <a:pt x="135" y="112"/>
                  <a:pt x="114" y="107"/>
                  <a:pt x="92" y="100"/>
                </a:cubicBezTo>
                <a:cubicBezTo>
                  <a:pt x="93" y="99"/>
                  <a:pt x="93" y="99"/>
                  <a:pt x="93" y="99"/>
                </a:cubicBezTo>
                <a:cubicBezTo>
                  <a:pt x="98" y="96"/>
                  <a:pt x="98" y="96"/>
                  <a:pt x="98" y="96"/>
                </a:cubicBezTo>
                <a:cubicBezTo>
                  <a:pt x="99" y="96"/>
                  <a:pt x="99" y="96"/>
                  <a:pt x="99" y="96"/>
                </a:cubicBezTo>
                <a:cubicBezTo>
                  <a:pt x="100" y="97"/>
                  <a:pt x="102" y="97"/>
                  <a:pt x="104" y="98"/>
                </a:cubicBezTo>
                <a:cubicBezTo>
                  <a:pt x="109" y="99"/>
                  <a:pt x="115" y="100"/>
                  <a:pt x="120" y="102"/>
                </a:cubicBezTo>
                <a:cubicBezTo>
                  <a:pt x="125" y="103"/>
                  <a:pt x="130" y="105"/>
                  <a:pt x="136" y="107"/>
                </a:cubicBezTo>
                <a:cubicBezTo>
                  <a:pt x="136" y="108"/>
                  <a:pt x="138" y="108"/>
                  <a:pt x="139" y="108"/>
                </a:cubicBezTo>
                <a:cubicBezTo>
                  <a:pt x="140" y="108"/>
                  <a:pt x="141" y="108"/>
                  <a:pt x="142" y="108"/>
                </a:cubicBezTo>
                <a:cubicBezTo>
                  <a:pt x="144" y="107"/>
                  <a:pt x="145" y="107"/>
                  <a:pt x="147" y="107"/>
                </a:cubicBezTo>
                <a:cubicBezTo>
                  <a:pt x="150" y="107"/>
                  <a:pt x="153" y="108"/>
                  <a:pt x="156" y="109"/>
                </a:cubicBezTo>
                <a:cubicBezTo>
                  <a:pt x="157" y="110"/>
                  <a:pt x="158" y="110"/>
                  <a:pt x="158" y="109"/>
                </a:cubicBezTo>
                <a:cubicBezTo>
                  <a:pt x="168" y="100"/>
                  <a:pt x="180" y="94"/>
                  <a:pt x="191" y="89"/>
                </a:cubicBezTo>
                <a:cubicBezTo>
                  <a:pt x="192" y="88"/>
                  <a:pt x="193" y="87"/>
                  <a:pt x="193" y="86"/>
                </a:cubicBezTo>
                <a:cubicBezTo>
                  <a:pt x="192" y="86"/>
                  <a:pt x="192" y="85"/>
                  <a:pt x="191" y="85"/>
                </a:cubicBezTo>
                <a:cubicBezTo>
                  <a:pt x="188" y="84"/>
                  <a:pt x="185" y="84"/>
                  <a:pt x="182" y="83"/>
                </a:cubicBezTo>
                <a:cubicBezTo>
                  <a:pt x="182" y="83"/>
                  <a:pt x="183" y="82"/>
                  <a:pt x="184" y="81"/>
                </a:cubicBezTo>
                <a:lnTo>
                  <a:pt x="201" y="84"/>
                </a:lnTo>
                <a:close/>
                <a:moveTo>
                  <a:pt x="172" y="71"/>
                </a:moveTo>
                <a:cubicBezTo>
                  <a:pt x="154" y="69"/>
                  <a:pt x="129" y="64"/>
                  <a:pt x="103" y="60"/>
                </a:cubicBezTo>
                <a:cubicBezTo>
                  <a:pt x="103" y="59"/>
                  <a:pt x="103" y="59"/>
                  <a:pt x="103" y="59"/>
                </a:cubicBezTo>
                <a:cubicBezTo>
                  <a:pt x="127" y="63"/>
                  <a:pt x="149" y="65"/>
                  <a:pt x="173" y="69"/>
                </a:cubicBezTo>
                <a:cubicBezTo>
                  <a:pt x="173" y="69"/>
                  <a:pt x="174" y="69"/>
                  <a:pt x="174" y="68"/>
                </a:cubicBezTo>
                <a:cubicBezTo>
                  <a:pt x="173" y="69"/>
                  <a:pt x="173" y="70"/>
                  <a:pt x="172" y="71"/>
                </a:cubicBezTo>
                <a:close/>
                <a:moveTo>
                  <a:pt x="209" y="10"/>
                </a:moveTo>
                <a:cubicBezTo>
                  <a:pt x="198" y="28"/>
                  <a:pt x="185" y="47"/>
                  <a:pt x="172" y="65"/>
                </a:cubicBezTo>
                <a:cubicBezTo>
                  <a:pt x="149" y="61"/>
                  <a:pt x="127" y="59"/>
                  <a:pt x="104" y="55"/>
                </a:cubicBezTo>
                <a:cubicBezTo>
                  <a:pt x="105" y="53"/>
                  <a:pt x="107" y="51"/>
                  <a:pt x="109" y="49"/>
                </a:cubicBezTo>
                <a:cubicBezTo>
                  <a:pt x="109" y="49"/>
                  <a:pt x="109" y="49"/>
                  <a:pt x="109" y="49"/>
                </a:cubicBezTo>
                <a:cubicBezTo>
                  <a:pt x="124" y="51"/>
                  <a:pt x="138" y="54"/>
                  <a:pt x="153" y="56"/>
                </a:cubicBezTo>
                <a:cubicBezTo>
                  <a:pt x="153" y="56"/>
                  <a:pt x="154" y="56"/>
                  <a:pt x="155" y="56"/>
                </a:cubicBezTo>
                <a:cubicBezTo>
                  <a:pt x="155" y="56"/>
                  <a:pt x="156" y="56"/>
                  <a:pt x="156" y="56"/>
                </a:cubicBezTo>
                <a:cubicBezTo>
                  <a:pt x="158" y="56"/>
                  <a:pt x="159" y="54"/>
                  <a:pt x="160" y="53"/>
                </a:cubicBezTo>
                <a:cubicBezTo>
                  <a:pt x="162" y="52"/>
                  <a:pt x="164" y="51"/>
                  <a:pt x="166" y="51"/>
                </a:cubicBezTo>
                <a:cubicBezTo>
                  <a:pt x="168" y="51"/>
                  <a:pt x="170" y="52"/>
                  <a:pt x="171" y="53"/>
                </a:cubicBezTo>
                <a:cubicBezTo>
                  <a:pt x="172" y="53"/>
                  <a:pt x="173" y="53"/>
                  <a:pt x="173" y="53"/>
                </a:cubicBezTo>
                <a:cubicBezTo>
                  <a:pt x="174" y="53"/>
                  <a:pt x="174" y="52"/>
                  <a:pt x="174" y="52"/>
                </a:cubicBezTo>
                <a:cubicBezTo>
                  <a:pt x="178" y="43"/>
                  <a:pt x="183" y="34"/>
                  <a:pt x="190" y="27"/>
                </a:cubicBezTo>
                <a:cubicBezTo>
                  <a:pt x="190" y="27"/>
                  <a:pt x="190" y="26"/>
                  <a:pt x="190" y="25"/>
                </a:cubicBezTo>
                <a:cubicBezTo>
                  <a:pt x="189" y="24"/>
                  <a:pt x="189" y="24"/>
                  <a:pt x="188" y="24"/>
                </a:cubicBezTo>
                <a:cubicBezTo>
                  <a:pt x="187" y="24"/>
                  <a:pt x="187" y="24"/>
                  <a:pt x="186" y="24"/>
                </a:cubicBezTo>
                <a:cubicBezTo>
                  <a:pt x="185" y="24"/>
                  <a:pt x="183" y="23"/>
                  <a:pt x="182" y="22"/>
                </a:cubicBezTo>
                <a:cubicBezTo>
                  <a:pt x="181" y="21"/>
                  <a:pt x="180" y="20"/>
                  <a:pt x="180" y="19"/>
                </a:cubicBezTo>
                <a:cubicBezTo>
                  <a:pt x="180" y="18"/>
                  <a:pt x="179" y="17"/>
                  <a:pt x="178" y="17"/>
                </a:cubicBezTo>
                <a:cubicBezTo>
                  <a:pt x="160" y="16"/>
                  <a:pt x="152" y="14"/>
                  <a:pt x="135" y="14"/>
                </a:cubicBezTo>
                <a:cubicBezTo>
                  <a:pt x="137" y="12"/>
                  <a:pt x="138" y="10"/>
                  <a:pt x="139" y="9"/>
                </a:cubicBezTo>
                <a:cubicBezTo>
                  <a:pt x="161" y="9"/>
                  <a:pt x="182" y="10"/>
                  <a:pt x="203" y="10"/>
                </a:cubicBezTo>
                <a:cubicBezTo>
                  <a:pt x="205" y="10"/>
                  <a:pt x="207" y="10"/>
                  <a:pt x="209" y="10"/>
                </a:cubicBezTo>
                <a:close/>
                <a:moveTo>
                  <a:pt x="171" y="48"/>
                </a:moveTo>
                <a:cubicBezTo>
                  <a:pt x="170" y="48"/>
                  <a:pt x="168" y="47"/>
                  <a:pt x="166" y="47"/>
                </a:cubicBezTo>
                <a:cubicBezTo>
                  <a:pt x="165" y="47"/>
                  <a:pt x="164" y="48"/>
                  <a:pt x="163" y="48"/>
                </a:cubicBezTo>
                <a:cubicBezTo>
                  <a:pt x="164" y="47"/>
                  <a:pt x="166" y="46"/>
                  <a:pt x="167" y="45"/>
                </a:cubicBezTo>
                <a:cubicBezTo>
                  <a:pt x="170" y="43"/>
                  <a:pt x="172" y="42"/>
                  <a:pt x="173" y="41"/>
                </a:cubicBezTo>
                <a:cubicBezTo>
                  <a:pt x="174" y="41"/>
                  <a:pt x="174" y="40"/>
                  <a:pt x="174" y="40"/>
                </a:cubicBezTo>
                <a:cubicBezTo>
                  <a:pt x="173" y="39"/>
                  <a:pt x="173" y="39"/>
                  <a:pt x="172" y="39"/>
                </a:cubicBezTo>
                <a:cubicBezTo>
                  <a:pt x="171" y="40"/>
                  <a:pt x="168" y="42"/>
                  <a:pt x="165" y="44"/>
                </a:cubicBezTo>
                <a:cubicBezTo>
                  <a:pt x="164" y="44"/>
                  <a:pt x="163" y="45"/>
                  <a:pt x="162" y="46"/>
                </a:cubicBezTo>
                <a:cubicBezTo>
                  <a:pt x="161" y="47"/>
                  <a:pt x="160" y="47"/>
                  <a:pt x="160" y="48"/>
                </a:cubicBezTo>
                <a:cubicBezTo>
                  <a:pt x="160" y="49"/>
                  <a:pt x="160" y="49"/>
                  <a:pt x="160" y="49"/>
                </a:cubicBezTo>
                <a:cubicBezTo>
                  <a:pt x="159" y="49"/>
                  <a:pt x="159" y="50"/>
                  <a:pt x="158" y="50"/>
                </a:cubicBezTo>
                <a:cubicBezTo>
                  <a:pt x="157" y="51"/>
                  <a:pt x="156" y="52"/>
                  <a:pt x="155" y="52"/>
                </a:cubicBezTo>
                <a:cubicBezTo>
                  <a:pt x="155" y="52"/>
                  <a:pt x="155" y="52"/>
                  <a:pt x="155" y="52"/>
                </a:cubicBezTo>
                <a:cubicBezTo>
                  <a:pt x="154" y="52"/>
                  <a:pt x="154" y="52"/>
                  <a:pt x="153" y="52"/>
                </a:cubicBezTo>
                <a:cubicBezTo>
                  <a:pt x="152" y="52"/>
                  <a:pt x="150" y="51"/>
                  <a:pt x="148" y="51"/>
                </a:cubicBezTo>
                <a:cubicBezTo>
                  <a:pt x="158" y="43"/>
                  <a:pt x="170" y="35"/>
                  <a:pt x="181" y="29"/>
                </a:cubicBezTo>
                <a:cubicBezTo>
                  <a:pt x="182" y="28"/>
                  <a:pt x="182" y="28"/>
                  <a:pt x="181" y="27"/>
                </a:cubicBezTo>
                <a:cubicBezTo>
                  <a:pt x="181" y="27"/>
                  <a:pt x="181" y="27"/>
                  <a:pt x="180" y="27"/>
                </a:cubicBezTo>
                <a:cubicBezTo>
                  <a:pt x="168" y="34"/>
                  <a:pt x="157" y="41"/>
                  <a:pt x="147" y="50"/>
                </a:cubicBezTo>
                <a:cubicBezTo>
                  <a:pt x="146" y="50"/>
                  <a:pt x="146" y="50"/>
                  <a:pt x="146" y="51"/>
                </a:cubicBezTo>
                <a:cubicBezTo>
                  <a:pt x="142" y="50"/>
                  <a:pt x="137" y="49"/>
                  <a:pt x="132" y="49"/>
                </a:cubicBezTo>
                <a:cubicBezTo>
                  <a:pt x="147" y="40"/>
                  <a:pt x="163" y="32"/>
                  <a:pt x="178" y="23"/>
                </a:cubicBezTo>
                <a:cubicBezTo>
                  <a:pt x="178" y="24"/>
                  <a:pt x="179" y="25"/>
                  <a:pt x="180" y="25"/>
                </a:cubicBezTo>
                <a:cubicBezTo>
                  <a:pt x="181" y="27"/>
                  <a:pt x="182" y="27"/>
                  <a:pt x="184" y="28"/>
                </a:cubicBezTo>
                <a:cubicBezTo>
                  <a:pt x="179" y="34"/>
                  <a:pt x="174" y="41"/>
                  <a:pt x="171" y="48"/>
                </a:cubicBezTo>
                <a:close/>
                <a:moveTo>
                  <a:pt x="177" y="21"/>
                </a:moveTo>
                <a:cubicBezTo>
                  <a:pt x="177" y="22"/>
                  <a:pt x="177" y="22"/>
                  <a:pt x="177" y="22"/>
                </a:cubicBezTo>
                <a:cubicBezTo>
                  <a:pt x="161" y="30"/>
                  <a:pt x="145" y="39"/>
                  <a:pt x="129" y="48"/>
                </a:cubicBezTo>
                <a:cubicBezTo>
                  <a:pt x="129" y="48"/>
                  <a:pt x="129" y="48"/>
                  <a:pt x="129" y="48"/>
                </a:cubicBezTo>
                <a:cubicBezTo>
                  <a:pt x="127" y="48"/>
                  <a:pt x="125" y="47"/>
                  <a:pt x="122" y="47"/>
                </a:cubicBezTo>
                <a:cubicBezTo>
                  <a:pt x="125" y="46"/>
                  <a:pt x="128" y="44"/>
                  <a:pt x="130" y="43"/>
                </a:cubicBezTo>
                <a:cubicBezTo>
                  <a:pt x="131" y="43"/>
                  <a:pt x="131" y="43"/>
                  <a:pt x="131" y="43"/>
                </a:cubicBezTo>
                <a:cubicBezTo>
                  <a:pt x="132" y="43"/>
                  <a:pt x="132" y="43"/>
                  <a:pt x="133" y="43"/>
                </a:cubicBezTo>
                <a:cubicBezTo>
                  <a:pt x="133" y="43"/>
                  <a:pt x="133" y="42"/>
                  <a:pt x="133" y="42"/>
                </a:cubicBezTo>
                <a:cubicBezTo>
                  <a:pt x="145" y="34"/>
                  <a:pt x="158" y="27"/>
                  <a:pt x="171" y="21"/>
                </a:cubicBezTo>
                <a:cubicBezTo>
                  <a:pt x="172" y="21"/>
                  <a:pt x="172" y="21"/>
                  <a:pt x="172" y="21"/>
                </a:cubicBezTo>
                <a:cubicBezTo>
                  <a:pt x="173" y="21"/>
                  <a:pt x="175" y="21"/>
                  <a:pt x="177" y="21"/>
                </a:cubicBezTo>
                <a:close/>
                <a:moveTo>
                  <a:pt x="136" y="38"/>
                </a:moveTo>
                <a:cubicBezTo>
                  <a:pt x="136" y="37"/>
                  <a:pt x="137" y="37"/>
                  <a:pt x="138" y="36"/>
                </a:cubicBezTo>
                <a:cubicBezTo>
                  <a:pt x="139" y="34"/>
                  <a:pt x="139" y="32"/>
                  <a:pt x="140" y="30"/>
                </a:cubicBezTo>
                <a:cubicBezTo>
                  <a:pt x="146" y="27"/>
                  <a:pt x="152" y="23"/>
                  <a:pt x="159" y="20"/>
                </a:cubicBezTo>
                <a:cubicBezTo>
                  <a:pt x="162" y="20"/>
                  <a:pt x="165" y="20"/>
                  <a:pt x="168" y="20"/>
                </a:cubicBezTo>
                <a:cubicBezTo>
                  <a:pt x="157" y="26"/>
                  <a:pt x="146" y="32"/>
                  <a:pt x="136" y="38"/>
                </a:cubicBezTo>
                <a:close/>
                <a:moveTo>
                  <a:pt x="140" y="28"/>
                </a:moveTo>
                <a:cubicBezTo>
                  <a:pt x="140" y="27"/>
                  <a:pt x="140" y="27"/>
                  <a:pt x="140" y="27"/>
                </a:cubicBezTo>
                <a:cubicBezTo>
                  <a:pt x="140" y="26"/>
                  <a:pt x="140" y="24"/>
                  <a:pt x="140" y="23"/>
                </a:cubicBezTo>
                <a:cubicBezTo>
                  <a:pt x="142" y="21"/>
                  <a:pt x="144" y="20"/>
                  <a:pt x="147" y="19"/>
                </a:cubicBezTo>
                <a:cubicBezTo>
                  <a:pt x="150" y="19"/>
                  <a:pt x="153" y="19"/>
                  <a:pt x="155" y="19"/>
                </a:cubicBezTo>
                <a:cubicBezTo>
                  <a:pt x="150" y="22"/>
                  <a:pt x="145" y="25"/>
                  <a:pt x="140" y="28"/>
                </a:cubicBezTo>
                <a:close/>
                <a:moveTo>
                  <a:pt x="139" y="21"/>
                </a:moveTo>
                <a:cubicBezTo>
                  <a:pt x="139" y="20"/>
                  <a:pt x="138" y="19"/>
                  <a:pt x="138" y="18"/>
                </a:cubicBezTo>
                <a:cubicBezTo>
                  <a:pt x="140" y="18"/>
                  <a:pt x="141" y="18"/>
                  <a:pt x="143" y="18"/>
                </a:cubicBezTo>
                <a:cubicBezTo>
                  <a:pt x="142" y="19"/>
                  <a:pt x="140" y="20"/>
                  <a:pt x="139" y="21"/>
                </a:cubicBezTo>
                <a:close/>
                <a:moveTo>
                  <a:pt x="132" y="18"/>
                </a:moveTo>
                <a:cubicBezTo>
                  <a:pt x="133" y="18"/>
                  <a:pt x="133" y="18"/>
                  <a:pt x="133" y="18"/>
                </a:cubicBezTo>
                <a:cubicBezTo>
                  <a:pt x="135" y="20"/>
                  <a:pt x="136" y="24"/>
                  <a:pt x="136" y="27"/>
                </a:cubicBezTo>
                <a:cubicBezTo>
                  <a:pt x="136" y="28"/>
                  <a:pt x="136" y="29"/>
                  <a:pt x="136" y="30"/>
                </a:cubicBezTo>
                <a:cubicBezTo>
                  <a:pt x="135" y="31"/>
                  <a:pt x="135" y="31"/>
                  <a:pt x="135" y="31"/>
                </a:cubicBezTo>
                <a:cubicBezTo>
                  <a:pt x="135" y="31"/>
                  <a:pt x="135" y="31"/>
                  <a:pt x="135" y="31"/>
                </a:cubicBezTo>
                <a:cubicBezTo>
                  <a:pt x="134" y="32"/>
                  <a:pt x="134" y="32"/>
                  <a:pt x="134" y="32"/>
                </a:cubicBezTo>
                <a:cubicBezTo>
                  <a:pt x="134" y="33"/>
                  <a:pt x="134" y="33"/>
                  <a:pt x="134" y="33"/>
                </a:cubicBezTo>
                <a:cubicBezTo>
                  <a:pt x="134" y="33"/>
                  <a:pt x="134" y="33"/>
                  <a:pt x="134" y="33"/>
                </a:cubicBezTo>
                <a:cubicBezTo>
                  <a:pt x="134" y="33"/>
                  <a:pt x="134" y="33"/>
                  <a:pt x="134" y="33"/>
                </a:cubicBezTo>
                <a:cubicBezTo>
                  <a:pt x="133" y="35"/>
                  <a:pt x="133" y="36"/>
                  <a:pt x="131" y="37"/>
                </a:cubicBezTo>
                <a:cubicBezTo>
                  <a:pt x="127" y="41"/>
                  <a:pt x="121" y="44"/>
                  <a:pt x="114" y="45"/>
                </a:cubicBezTo>
                <a:cubicBezTo>
                  <a:pt x="114" y="45"/>
                  <a:pt x="113" y="44"/>
                  <a:pt x="112" y="44"/>
                </a:cubicBezTo>
                <a:cubicBezTo>
                  <a:pt x="119" y="37"/>
                  <a:pt x="126" y="27"/>
                  <a:pt x="132" y="18"/>
                </a:cubicBezTo>
                <a:close/>
                <a:moveTo>
                  <a:pt x="112" y="5"/>
                </a:moveTo>
                <a:cubicBezTo>
                  <a:pt x="112" y="5"/>
                  <a:pt x="113" y="4"/>
                  <a:pt x="115" y="4"/>
                </a:cubicBezTo>
                <a:cubicBezTo>
                  <a:pt x="116" y="4"/>
                  <a:pt x="116" y="4"/>
                  <a:pt x="116" y="4"/>
                </a:cubicBezTo>
                <a:cubicBezTo>
                  <a:pt x="122" y="5"/>
                  <a:pt x="129" y="5"/>
                  <a:pt x="136" y="6"/>
                </a:cubicBezTo>
                <a:cubicBezTo>
                  <a:pt x="127" y="18"/>
                  <a:pt x="115" y="35"/>
                  <a:pt x="106" y="46"/>
                </a:cubicBezTo>
                <a:cubicBezTo>
                  <a:pt x="104" y="48"/>
                  <a:pt x="102" y="51"/>
                  <a:pt x="100" y="54"/>
                </a:cubicBezTo>
                <a:cubicBezTo>
                  <a:pt x="99" y="56"/>
                  <a:pt x="99" y="59"/>
                  <a:pt x="99" y="61"/>
                </a:cubicBezTo>
                <a:cubicBezTo>
                  <a:pt x="99" y="63"/>
                  <a:pt x="99" y="65"/>
                  <a:pt x="100" y="67"/>
                </a:cubicBezTo>
                <a:cubicBezTo>
                  <a:pt x="99" y="68"/>
                  <a:pt x="100" y="68"/>
                  <a:pt x="100" y="69"/>
                </a:cubicBezTo>
                <a:cubicBezTo>
                  <a:pt x="100" y="71"/>
                  <a:pt x="101" y="77"/>
                  <a:pt x="101" y="80"/>
                </a:cubicBezTo>
                <a:cubicBezTo>
                  <a:pt x="101" y="80"/>
                  <a:pt x="101" y="81"/>
                  <a:pt x="101" y="82"/>
                </a:cubicBezTo>
                <a:cubicBezTo>
                  <a:pt x="95" y="81"/>
                  <a:pt x="89" y="80"/>
                  <a:pt x="84" y="79"/>
                </a:cubicBezTo>
                <a:cubicBezTo>
                  <a:pt x="83" y="78"/>
                  <a:pt x="81" y="78"/>
                  <a:pt x="80" y="78"/>
                </a:cubicBezTo>
                <a:cubicBezTo>
                  <a:pt x="79" y="78"/>
                  <a:pt x="78" y="77"/>
                  <a:pt x="77" y="77"/>
                </a:cubicBezTo>
                <a:cubicBezTo>
                  <a:pt x="77" y="76"/>
                  <a:pt x="77" y="76"/>
                  <a:pt x="77" y="76"/>
                </a:cubicBezTo>
                <a:cubicBezTo>
                  <a:pt x="77" y="76"/>
                  <a:pt x="77" y="75"/>
                  <a:pt x="77" y="73"/>
                </a:cubicBezTo>
                <a:cubicBezTo>
                  <a:pt x="77" y="71"/>
                  <a:pt x="77" y="70"/>
                  <a:pt x="77" y="68"/>
                </a:cubicBezTo>
                <a:cubicBezTo>
                  <a:pt x="77" y="66"/>
                  <a:pt x="76" y="63"/>
                  <a:pt x="76" y="61"/>
                </a:cubicBezTo>
                <a:cubicBezTo>
                  <a:pt x="76" y="59"/>
                  <a:pt x="76" y="58"/>
                  <a:pt x="76" y="56"/>
                </a:cubicBezTo>
                <a:cubicBezTo>
                  <a:pt x="76" y="53"/>
                  <a:pt x="76" y="51"/>
                  <a:pt x="78" y="48"/>
                </a:cubicBezTo>
                <a:cubicBezTo>
                  <a:pt x="78" y="48"/>
                  <a:pt x="78" y="47"/>
                  <a:pt x="78" y="46"/>
                </a:cubicBezTo>
                <a:cubicBezTo>
                  <a:pt x="79" y="46"/>
                  <a:pt x="79" y="46"/>
                  <a:pt x="79" y="45"/>
                </a:cubicBezTo>
                <a:cubicBezTo>
                  <a:pt x="80" y="44"/>
                  <a:pt x="80" y="44"/>
                  <a:pt x="80" y="44"/>
                </a:cubicBezTo>
                <a:cubicBezTo>
                  <a:pt x="80" y="44"/>
                  <a:pt x="80" y="44"/>
                  <a:pt x="80" y="44"/>
                </a:cubicBezTo>
                <a:cubicBezTo>
                  <a:pt x="81" y="43"/>
                  <a:pt x="82" y="42"/>
                  <a:pt x="83" y="41"/>
                </a:cubicBezTo>
                <a:cubicBezTo>
                  <a:pt x="93" y="29"/>
                  <a:pt x="102" y="18"/>
                  <a:pt x="111" y="6"/>
                </a:cubicBezTo>
                <a:cubicBezTo>
                  <a:pt x="111" y="5"/>
                  <a:pt x="111" y="5"/>
                  <a:pt x="112" y="5"/>
                </a:cubicBezTo>
                <a:close/>
                <a:moveTo>
                  <a:pt x="40" y="44"/>
                </a:moveTo>
                <a:cubicBezTo>
                  <a:pt x="32" y="43"/>
                  <a:pt x="25" y="42"/>
                  <a:pt x="18" y="41"/>
                </a:cubicBezTo>
                <a:cubicBezTo>
                  <a:pt x="34" y="30"/>
                  <a:pt x="49" y="18"/>
                  <a:pt x="64" y="6"/>
                </a:cubicBezTo>
                <a:cubicBezTo>
                  <a:pt x="78" y="7"/>
                  <a:pt x="91" y="7"/>
                  <a:pt x="104" y="7"/>
                </a:cubicBezTo>
                <a:cubicBezTo>
                  <a:pt x="103" y="9"/>
                  <a:pt x="102" y="10"/>
                  <a:pt x="101" y="12"/>
                </a:cubicBezTo>
                <a:cubicBezTo>
                  <a:pt x="92" y="11"/>
                  <a:pt x="83" y="11"/>
                  <a:pt x="75" y="10"/>
                </a:cubicBezTo>
                <a:cubicBezTo>
                  <a:pt x="74" y="10"/>
                  <a:pt x="73" y="10"/>
                  <a:pt x="73" y="11"/>
                </a:cubicBezTo>
                <a:cubicBezTo>
                  <a:pt x="72" y="11"/>
                  <a:pt x="72" y="12"/>
                  <a:pt x="72" y="13"/>
                </a:cubicBezTo>
                <a:cubicBezTo>
                  <a:pt x="72" y="13"/>
                  <a:pt x="72" y="13"/>
                  <a:pt x="72" y="13"/>
                </a:cubicBezTo>
                <a:cubicBezTo>
                  <a:pt x="72" y="13"/>
                  <a:pt x="72" y="13"/>
                  <a:pt x="72" y="13"/>
                </a:cubicBezTo>
                <a:cubicBezTo>
                  <a:pt x="70" y="14"/>
                  <a:pt x="67" y="15"/>
                  <a:pt x="65" y="15"/>
                </a:cubicBezTo>
                <a:cubicBezTo>
                  <a:pt x="64" y="15"/>
                  <a:pt x="63" y="15"/>
                  <a:pt x="62" y="14"/>
                </a:cubicBezTo>
                <a:cubicBezTo>
                  <a:pt x="61" y="14"/>
                  <a:pt x="60" y="14"/>
                  <a:pt x="60" y="15"/>
                </a:cubicBezTo>
                <a:cubicBezTo>
                  <a:pt x="59" y="15"/>
                  <a:pt x="59" y="15"/>
                  <a:pt x="59" y="15"/>
                </a:cubicBezTo>
                <a:cubicBezTo>
                  <a:pt x="54" y="20"/>
                  <a:pt x="48" y="24"/>
                  <a:pt x="43" y="29"/>
                </a:cubicBezTo>
                <a:cubicBezTo>
                  <a:pt x="43" y="29"/>
                  <a:pt x="43" y="29"/>
                  <a:pt x="43" y="29"/>
                </a:cubicBezTo>
                <a:cubicBezTo>
                  <a:pt x="42" y="29"/>
                  <a:pt x="42" y="30"/>
                  <a:pt x="42" y="30"/>
                </a:cubicBezTo>
                <a:cubicBezTo>
                  <a:pt x="42" y="31"/>
                  <a:pt x="42" y="32"/>
                  <a:pt x="43" y="32"/>
                </a:cubicBezTo>
                <a:cubicBezTo>
                  <a:pt x="43" y="33"/>
                  <a:pt x="44" y="33"/>
                  <a:pt x="44" y="33"/>
                </a:cubicBezTo>
                <a:cubicBezTo>
                  <a:pt x="45" y="33"/>
                  <a:pt x="45" y="33"/>
                  <a:pt x="45" y="33"/>
                </a:cubicBezTo>
                <a:cubicBezTo>
                  <a:pt x="45" y="34"/>
                  <a:pt x="45" y="34"/>
                  <a:pt x="45" y="35"/>
                </a:cubicBezTo>
                <a:cubicBezTo>
                  <a:pt x="45" y="36"/>
                  <a:pt x="45" y="36"/>
                  <a:pt x="44" y="38"/>
                </a:cubicBezTo>
                <a:cubicBezTo>
                  <a:pt x="44" y="38"/>
                  <a:pt x="44" y="39"/>
                  <a:pt x="44" y="39"/>
                </a:cubicBezTo>
                <a:cubicBezTo>
                  <a:pt x="44" y="40"/>
                  <a:pt x="45" y="40"/>
                  <a:pt x="45" y="41"/>
                </a:cubicBezTo>
                <a:cubicBezTo>
                  <a:pt x="48" y="42"/>
                  <a:pt x="51" y="42"/>
                  <a:pt x="52" y="43"/>
                </a:cubicBezTo>
                <a:cubicBezTo>
                  <a:pt x="54" y="43"/>
                  <a:pt x="56" y="43"/>
                  <a:pt x="58" y="43"/>
                </a:cubicBezTo>
                <a:cubicBezTo>
                  <a:pt x="63" y="44"/>
                  <a:pt x="68" y="45"/>
                  <a:pt x="74" y="46"/>
                </a:cubicBezTo>
                <a:cubicBezTo>
                  <a:pt x="74" y="47"/>
                  <a:pt x="74" y="47"/>
                  <a:pt x="74" y="47"/>
                </a:cubicBezTo>
                <a:cubicBezTo>
                  <a:pt x="73" y="48"/>
                  <a:pt x="73" y="49"/>
                  <a:pt x="73" y="50"/>
                </a:cubicBezTo>
                <a:cubicBezTo>
                  <a:pt x="61" y="48"/>
                  <a:pt x="51" y="46"/>
                  <a:pt x="40" y="44"/>
                </a:cubicBezTo>
                <a:close/>
                <a:moveTo>
                  <a:pt x="68" y="75"/>
                </a:moveTo>
                <a:cubicBezTo>
                  <a:pt x="65" y="77"/>
                  <a:pt x="62" y="78"/>
                  <a:pt x="59" y="80"/>
                </a:cubicBezTo>
                <a:cubicBezTo>
                  <a:pt x="58" y="80"/>
                  <a:pt x="58" y="80"/>
                  <a:pt x="58" y="80"/>
                </a:cubicBezTo>
                <a:cubicBezTo>
                  <a:pt x="57" y="81"/>
                  <a:pt x="57" y="81"/>
                  <a:pt x="57" y="81"/>
                </a:cubicBezTo>
                <a:cubicBezTo>
                  <a:pt x="56" y="81"/>
                  <a:pt x="55" y="80"/>
                  <a:pt x="53" y="80"/>
                </a:cubicBezTo>
                <a:cubicBezTo>
                  <a:pt x="56" y="77"/>
                  <a:pt x="59" y="76"/>
                  <a:pt x="62" y="74"/>
                </a:cubicBezTo>
                <a:cubicBezTo>
                  <a:pt x="63" y="75"/>
                  <a:pt x="64" y="75"/>
                  <a:pt x="65" y="75"/>
                </a:cubicBezTo>
                <a:cubicBezTo>
                  <a:pt x="66" y="75"/>
                  <a:pt x="67" y="75"/>
                  <a:pt x="68" y="75"/>
                </a:cubicBezTo>
                <a:close/>
                <a:moveTo>
                  <a:pt x="33" y="73"/>
                </a:moveTo>
                <a:cubicBezTo>
                  <a:pt x="33" y="73"/>
                  <a:pt x="33" y="73"/>
                  <a:pt x="33" y="73"/>
                </a:cubicBezTo>
                <a:cubicBezTo>
                  <a:pt x="33" y="72"/>
                  <a:pt x="35" y="71"/>
                  <a:pt x="36" y="70"/>
                </a:cubicBezTo>
                <a:cubicBezTo>
                  <a:pt x="36" y="70"/>
                  <a:pt x="36" y="70"/>
                  <a:pt x="36" y="70"/>
                </a:cubicBezTo>
                <a:cubicBezTo>
                  <a:pt x="37" y="70"/>
                  <a:pt x="38" y="70"/>
                  <a:pt x="39" y="70"/>
                </a:cubicBezTo>
                <a:cubicBezTo>
                  <a:pt x="37" y="71"/>
                  <a:pt x="35" y="72"/>
                  <a:pt x="33" y="73"/>
                </a:cubicBezTo>
                <a:close/>
                <a:moveTo>
                  <a:pt x="33" y="70"/>
                </a:moveTo>
                <a:cubicBezTo>
                  <a:pt x="33" y="69"/>
                  <a:pt x="33" y="69"/>
                  <a:pt x="33" y="69"/>
                </a:cubicBezTo>
                <a:cubicBezTo>
                  <a:pt x="33" y="69"/>
                  <a:pt x="33" y="69"/>
                  <a:pt x="34" y="69"/>
                </a:cubicBezTo>
                <a:cubicBezTo>
                  <a:pt x="33" y="69"/>
                  <a:pt x="33" y="70"/>
                  <a:pt x="33" y="70"/>
                </a:cubicBezTo>
                <a:close/>
                <a:moveTo>
                  <a:pt x="40" y="71"/>
                </a:moveTo>
                <a:cubicBezTo>
                  <a:pt x="41" y="71"/>
                  <a:pt x="41" y="71"/>
                  <a:pt x="41" y="71"/>
                </a:cubicBezTo>
                <a:cubicBezTo>
                  <a:pt x="41" y="71"/>
                  <a:pt x="42" y="71"/>
                  <a:pt x="42" y="71"/>
                </a:cubicBezTo>
                <a:cubicBezTo>
                  <a:pt x="40" y="72"/>
                  <a:pt x="39" y="73"/>
                  <a:pt x="38" y="74"/>
                </a:cubicBezTo>
                <a:cubicBezTo>
                  <a:pt x="37" y="74"/>
                  <a:pt x="36" y="74"/>
                  <a:pt x="36" y="74"/>
                </a:cubicBezTo>
                <a:cubicBezTo>
                  <a:pt x="37" y="73"/>
                  <a:pt x="39" y="72"/>
                  <a:pt x="40" y="71"/>
                </a:cubicBezTo>
                <a:close/>
                <a:moveTo>
                  <a:pt x="44" y="72"/>
                </a:moveTo>
                <a:cubicBezTo>
                  <a:pt x="44" y="72"/>
                  <a:pt x="44" y="72"/>
                  <a:pt x="44" y="71"/>
                </a:cubicBezTo>
                <a:cubicBezTo>
                  <a:pt x="45" y="71"/>
                  <a:pt x="46" y="71"/>
                  <a:pt x="46" y="72"/>
                </a:cubicBezTo>
                <a:cubicBezTo>
                  <a:pt x="45" y="73"/>
                  <a:pt x="43" y="74"/>
                  <a:pt x="42" y="76"/>
                </a:cubicBezTo>
                <a:cubicBezTo>
                  <a:pt x="41" y="76"/>
                  <a:pt x="40" y="75"/>
                  <a:pt x="40" y="75"/>
                </a:cubicBezTo>
                <a:cubicBezTo>
                  <a:pt x="41" y="74"/>
                  <a:pt x="42" y="73"/>
                  <a:pt x="44" y="72"/>
                </a:cubicBezTo>
                <a:close/>
                <a:moveTo>
                  <a:pt x="48" y="73"/>
                </a:moveTo>
                <a:cubicBezTo>
                  <a:pt x="49" y="72"/>
                  <a:pt x="49" y="72"/>
                  <a:pt x="49" y="72"/>
                </a:cubicBezTo>
                <a:cubicBezTo>
                  <a:pt x="50" y="72"/>
                  <a:pt x="51" y="72"/>
                  <a:pt x="51" y="72"/>
                </a:cubicBezTo>
                <a:cubicBezTo>
                  <a:pt x="49" y="74"/>
                  <a:pt x="48" y="76"/>
                  <a:pt x="46" y="77"/>
                </a:cubicBezTo>
                <a:cubicBezTo>
                  <a:pt x="45" y="77"/>
                  <a:pt x="45" y="77"/>
                  <a:pt x="45" y="77"/>
                </a:cubicBezTo>
                <a:cubicBezTo>
                  <a:pt x="45" y="77"/>
                  <a:pt x="44" y="77"/>
                  <a:pt x="44" y="76"/>
                </a:cubicBezTo>
                <a:cubicBezTo>
                  <a:pt x="45" y="75"/>
                  <a:pt x="47" y="74"/>
                  <a:pt x="48" y="73"/>
                </a:cubicBezTo>
                <a:close/>
                <a:moveTo>
                  <a:pt x="53" y="74"/>
                </a:moveTo>
                <a:cubicBezTo>
                  <a:pt x="53" y="73"/>
                  <a:pt x="53" y="73"/>
                  <a:pt x="53" y="73"/>
                </a:cubicBezTo>
                <a:cubicBezTo>
                  <a:pt x="55" y="73"/>
                  <a:pt x="57" y="73"/>
                  <a:pt x="59" y="74"/>
                </a:cubicBezTo>
                <a:cubicBezTo>
                  <a:pt x="56" y="75"/>
                  <a:pt x="54" y="77"/>
                  <a:pt x="51" y="79"/>
                </a:cubicBezTo>
                <a:cubicBezTo>
                  <a:pt x="51" y="79"/>
                  <a:pt x="51" y="79"/>
                  <a:pt x="51" y="79"/>
                </a:cubicBezTo>
                <a:cubicBezTo>
                  <a:pt x="50" y="79"/>
                  <a:pt x="49" y="78"/>
                  <a:pt x="48" y="78"/>
                </a:cubicBezTo>
                <a:cubicBezTo>
                  <a:pt x="50" y="77"/>
                  <a:pt x="51" y="75"/>
                  <a:pt x="53" y="74"/>
                </a:cubicBezTo>
                <a:close/>
                <a:moveTo>
                  <a:pt x="30" y="80"/>
                </a:moveTo>
                <a:cubicBezTo>
                  <a:pt x="23" y="77"/>
                  <a:pt x="16" y="75"/>
                  <a:pt x="8" y="73"/>
                </a:cubicBezTo>
                <a:cubicBezTo>
                  <a:pt x="9" y="72"/>
                  <a:pt x="10" y="72"/>
                  <a:pt x="11" y="71"/>
                </a:cubicBezTo>
                <a:cubicBezTo>
                  <a:pt x="15" y="70"/>
                  <a:pt x="18" y="68"/>
                  <a:pt x="19" y="67"/>
                </a:cubicBezTo>
                <a:cubicBezTo>
                  <a:pt x="20" y="67"/>
                  <a:pt x="20" y="67"/>
                  <a:pt x="20" y="66"/>
                </a:cubicBezTo>
                <a:cubicBezTo>
                  <a:pt x="23" y="67"/>
                  <a:pt x="25" y="67"/>
                  <a:pt x="28" y="68"/>
                </a:cubicBezTo>
                <a:cubicBezTo>
                  <a:pt x="28" y="68"/>
                  <a:pt x="28" y="69"/>
                  <a:pt x="28" y="69"/>
                </a:cubicBezTo>
                <a:cubicBezTo>
                  <a:pt x="29" y="70"/>
                  <a:pt x="29" y="70"/>
                  <a:pt x="29" y="71"/>
                </a:cubicBezTo>
                <a:cubicBezTo>
                  <a:pt x="29" y="72"/>
                  <a:pt x="29" y="73"/>
                  <a:pt x="28" y="73"/>
                </a:cubicBezTo>
                <a:cubicBezTo>
                  <a:pt x="28" y="74"/>
                  <a:pt x="28" y="75"/>
                  <a:pt x="28" y="75"/>
                </a:cubicBezTo>
                <a:cubicBezTo>
                  <a:pt x="28" y="76"/>
                  <a:pt x="29" y="76"/>
                  <a:pt x="29" y="77"/>
                </a:cubicBezTo>
                <a:cubicBezTo>
                  <a:pt x="34" y="78"/>
                  <a:pt x="39" y="79"/>
                  <a:pt x="44" y="81"/>
                </a:cubicBezTo>
                <a:cubicBezTo>
                  <a:pt x="46" y="82"/>
                  <a:pt x="49" y="83"/>
                  <a:pt x="51" y="83"/>
                </a:cubicBezTo>
                <a:cubicBezTo>
                  <a:pt x="56" y="85"/>
                  <a:pt x="60" y="86"/>
                  <a:pt x="64" y="87"/>
                </a:cubicBezTo>
                <a:cubicBezTo>
                  <a:pt x="63" y="87"/>
                  <a:pt x="63" y="88"/>
                  <a:pt x="63" y="88"/>
                </a:cubicBezTo>
                <a:cubicBezTo>
                  <a:pt x="62" y="89"/>
                  <a:pt x="62" y="89"/>
                  <a:pt x="62" y="90"/>
                </a:cubicBezTo>
                <a:cubicBezTo>
                  <a:pt x="51" y="87"/>
                  <a:pt x="41" y="83"/>
                  <a:pt x="30" y="80"/>
                </a:cubicBezTo>
                <a:close/>
                <a:moveTo>
                  <a:pt x="38" y="115"/>
                </a:moveTo>
                <a:cubicBezTo>
                  <a:pt x="31" y="112"/>
                  <a:pt x="25" y="109"/>
                  <a:pt x="18" y="106"/>
                </a:cubicBezTo>
                <a:cubicBezTo>
                  <a:pt x="20" y="105"/>
                  <a:pt x="22" y="105"/>
                  <a:pt x="23" y="104"/>
                </a:cubicBezTo>
                <a:cubicBezTo>
                  <a:pt x="32" y="107"/>
                  <a:pt x="41" y="111"/>
                  <a:pt x="50" y="114"/>
                </a:cubicBezTo>
                <a:cubicBezTo>
                  <a:pt x="53" y="114"/>
                  <a:pt x="55" y="115"/>
                  <a:pt x="58" y="116"/>
                </a:cubicBezTo>
                <a:cubicBezTo>
                  <a:pt x="58" y="117"/>
                  <a:pt x="58" y="117"/>
                  <a:pt x="58" y="118"/>
                </a:cubicBezTo>
                <a:cubicBezTo>
                  <a:pt x="58" y="119"/>
                  <a:pt x="58" y="119"/>
                  <a:pt x="59" y="120"/>
                </a:cubicBezTo>
                <a:cubicBezTo>
                  <a:pt x="60" y="121"/>
                  <a:pt x="62" y="122"/>
                  <a:pt x="63" y="122"/>
                </a:cubicBezTo>
                <a:cubicBezTo>
                  <a:pt x="64" y="123"/>
                  <a:pt x="66" y="123"/>
                  <a:pt x="67" y="124"/>
                </a:cubicBezTo>
                <a:cubicBezTo>
                  <a:pt x="69" y="125"/>
                  <a:pt x="71" y="125"/>
                  <a:pt x="73" y="126"/>
                </a:cubicBezTo>
                <a:cubicBezTo>
                  <a:pt x="71" y="127"/>
                  <a:pt x="71" y="127"/>
                  <a:pt x="71" y="127"/>
                </a:cubicBezTo>
                <a:cubicBezTo>
                  <a:pt x="70" y="127"/>
                  <a:pt x="70" y="127"/>
                  <a:pt x="70" y="128"/>
                </a:cubicBezTo>
                <a:cubicBezTo>
                  <a:pt x="69" y="128"/>
                  <a:pt x="69" y="129"/>
                  <a:pt x="69" y="129"/>
                </a:cubicBezTo>
                <a:cubicBezTo>
                  <a:pt x="58" y="125"/>
                  <a:pt x="49" y="120"/>
                  <a:pt x="38" y="115"/>
                </a:cubicBezTo>
                <a:close/>
              </a:path>
            </a:pathLst>
          </a:custGeom>
          <a:solidFill>
            <a:schemeClr val="accent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75" name="Group 274"/>
          <p:cNvGrpSpPr/>
          <p:nvPr/>
        </p:nvGrpSpPr>
        <p:grpSpPr>
          <a:xfrm>
            <a:off x="4419600" y="2343150"/>
            <a:ext cx="438151" cy="522288"/>
            <a:chOff x="4411662" y="2033588"/>
            <a:chExt cx="438151" cy="522288"/>
          </a:xfrm>
          <a:noFill/>
        </p:grpSpPr>
        <p:sp>
          <p:nvSpPr>
            <p:cNvPr id="4105" name="AutoShape 9"/>
            <p:cNvSpPr>
              <a:spLocks noChangeAspect="1" noChangeArrowheads="1" noTextEdit="1"/>
            </p:cNvSpPr>
            <p:nvPr/>
          </p:nvSpPr>
          <p:spPr bwMode="auto">
            <a:xfrm>
              <a:off x="4419600" y="2038350"/>
              <a:ext cx="427038" cy="51752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07" name="Freeform 11"/>
            <p:cNvSpPr>
              <a:spLocks noEditPoints="1"/>
            </p:cNvSpPr>
            <p:nvPr/>
          </p:nvSpPr>
          <p:spPr bwMode="auto">
            <a:xfrm>
              <a:off x="4508500" y="2157413"/>
              <a:ext cx="238125" cy="398463"/>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grp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8" name="Freeform 12"/>
            <p:cNvSpPr>
              <a:spLocks/>
            </p:cNvSpPr>
            <p:nvPr/>
          </p:nvSpPr>
          <p:spPr bwMode="auto">
            <a:xfrm>
              <a:off x="4608513" y="2033588"/>
              <a:ext cx="19050" cy="104775"/>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grp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9" name="Freeform 13"/>
            <p:cNvSpPr>
              <a:spLocks/>
            </p:cNvSpPr>
            <p:nvPr/>
          </p:nvSpPr>
          <p:spPr bwMode="auto">
            <a:xfrm>
              <a:off x="4735513" y="2100263"/>
              <a:ext cx="68263" cy="52388"/>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grp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0" name="Freeform 14"/>
            <p:cNvSpPr>
              <a:spLocks/>
            </p:cNvSpPr>
            <p:nvPr/>
          </p:nvSpPr>
          <p:spPr bwMode="auto">
            <a:xfrm>
              <a:off x="4776788" y="2233613"/>
              <a:ext cx="73025" cy="26988"/>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grp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1" name="Freeform 15"/>
            <p:cNvSpPr>
              <a:spLocks/>
            </p:cNvSpPr>
            <p:nvPr/>
          </p:nvSpPr>
          <p:spPr bwMode="auto">
            <a:xfrm>
              <a:off x="4765675" y="2341563"/>
              <a:ext cx="61913" cy="52388"/>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grp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2" name="Freeform 16"/>
            <p:cNvSpPr>
              <a:spLocks/>
            </p:cNvSpPr>
            <p:nvPr/>
          </p:nvSpPr>
          <p:spPr bwMode="auto">
            <a:xfrm>
              <a:off x="4454525" y="2100263"/>
              <a:ext cx="57150" cy="57150"/>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grp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3" name="Freeform 17"/>
            <p:cNvSpPr>
              <a:spLocks/>
            </p:cNvSpPr>
            <p:nvPr/>
          </p:nvSpPr>
          <p:spPr bwMode="auto">
            <a:xfrm>
              <a:off x="4411662" y="2236788"/>
              <a:ext cx="69850" cy="26988"/>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grp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4" name="Freeform 18"/>
            <p:cNvSpPr>
              <a:spLocks/>
            </p:cNvSpPr>
            <p:nvPr/>
          </p:nvSpPr>
          <p:spPr bwMode="auto">
            <a:xfrm>
              <a:off x="4435475" y="2360613"/>
              <a:ext cx="60325" cy="57150"/>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grpFill/>
            <a:ln w="9525">
              <a:solidFill>
                <a:schemeClr val="accent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76" name="Content Placeholder 2"/>
          <p:cNvSpPr txBox="1">
            <a:spLocks/>
          </p:cNvSpPr>
          <p:nvPr/>
        </p:nvSpPr>
        <p:spPr>
          <a:xfrm>
            <a:off x="1097209" y="1343686"/>
            <a:ext cx="1722191" cy="7511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lumMod val="95000"/>
                  </a:schemeClr>
                </a:solidFill>
              </a:rPr>
              <a:t>Strategic Code</a:t>
            </a:r>
            <a:r>
              <a:rPr lang="en-US" sz="1200" b="1" dirty="0" smtClean="0">
                <a:solidFill>
                  <a:schemeClr val="bg1">
                    <a:lumMod val="95000"/>
                  </a:schemeClr>
                </a:solidFill>
              </a:rPr>
              <a:t/>
            </a:r>
            <a:br>
              <a:rPr lang="en-US" sz="1200" b="1" dirty="0" smtClean="0">
                <a:solidFill>
                  <a:schemeClr val="bg1">
                    <a:lumMod val="95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277" name="Content Placeholder 2"/>
          <p:cNvSpPr txBox="1">
            <a:spLocks/>
          </p:cNvSpPr>
          <p:nvPr/>
        </p:nvSpPr>
        <p:spPr>
          <a:xfrm>
            <a:off x="3960910" y="1322420"/>
            <a:ext cx="1722191" cy="8273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lumMod val="95000"/>
                  </a:schemeClr>
                </a:solidFill>
              </a:rPr>
              <a:t>Development Code</a:t>
            </a:r>
            <a:r>
              <a:rPr lang="en-US" sz="1200" b="1" dirty="0" smtClean="0">
                <a:solidFill>
                  <a:schemeClr val="bg1">
                    <a:lumMod val="95000"/>
                  </a:schemeClr>
                </a:solidFill>
              </a:rPr>
              <a:t/>
            </a:r>
            <a:br>
              <a:rPr lang="en-US" sz="1200" b="1" dirty="0" smtClean="0">
                <a:solidFill>
                  <a:schemeClr val="bg1">
                    <a:lumMod val="95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278" name="Content Placeholder 2"/>
          <p:cNvSpPr txBox="1">
            <a:spLocks/>
          </p:cNvSpPr>
          <p:nvPr/>
        </p:nvSpPr>
        <p:spPr>
          <a:xfrm>
            <a:off x="6436805" y="1316554"/>
            <a:ext cx="1684696" cy="7448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lumMod val="95000"/>
                  </a:schemeClr>
                </a:solidFill>
              </a:rPr>
              <a:t>Distribution Code</a:t>
            </a:r>
            <a:r>
              <a:rPr lang="en-US" sz="1200" b="1" dirty="0" smtClean="0">
                <a:solidFill>
                  <a:schemeClr val="bg1">
                    <a:lumMod val="95000"/>
                  </a:schemeClr>
                </a:solidFill>
              </a:rPr>
              <a:t/>
            </a:r>
            <a:br>
              <a:rPr lang="en-US" sz="1200" b="1" dirty="0" smtClean="0">
                <a:solidFill>
                  <a:schemeClr val="bg1">
                    <a:lumMod val="95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279" name="Oval 278"/>
          <p:cNvSpPr/>
          <p:nvPr/>
        </p:nvSpPr>
        <p:spPr>
          <a:xfrm>
            <a:off x="651594" y="1396849"/>
            <a:ext cx="384601" cy="384602"/>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0" name="Rectangle 279"/>
          <p:cNvSpPr/>
          <p:nvPr/>
        </p:nvSpPr>
        <p:spPr>
          <a:xfrm>
            <a:off x="694664" y="1428750"/>
            <a:ext cx="284052" cy="369332"/>
          </a:xfrm>
          <a:prstGeom prst="rect">
            <a:avLst/>
          </a:prstGeom>
        </p:spPr>
        <p:txBody>
          <a:bodyPr wrap="none">
            <a:spAutoFit/>
          </a:bodyPr>
          <a:lstStyle/>
          <a:p>
            <a:pPr algn="ctr"/>
            <a:r>
              <a:rPr lang="id-ID" dirty="0" smtClean="0">
                <a:solidFill>
                  <a:schemeClr val="bg1">
                    <a:lumMod val="95000"/>
                  </a:schemeClr>
                </a:solidFill>
                <a:latin typeface="Bebas Neue" pitchFamily="34" charset="0"/>
              </a:rPr>
              <a:t>1</a:t>
            </a:r>
            <a:endParaRPr lang="en-US" dirty="0">
              <a:solidFill>
                <a:schemeClr val="bg1">
                  <a:lumMod val="95000"/>
                </a:schemeClr>
              </a:solidFill>
              <a:latin typeface="Bebas Neue" pitchFamily="34" charset="0"/>
            </a:endParaRPr>
          </a:p>
        </p:txBody>
      </p:sp>
      <p:sp>
        <p:nvSpPr>
          <p:cNvPr id="281" name="Oval 280"/>
          <p:cNvSpPr/>
          <p:nvPr/>
        </p:nvSpPr>
        <p:spPr>
          <a:xfrm>
            <a:off x="3501599" y="1387251"/>
            <a:ext cx="384601" cy="384602"/>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2" name="Rectangle 281"/>
          <p:cNvSpPr/>
          <p:nvPr/>
        </p:nvSpPr>
        <p:spPr>
          <a:xfrm>
            <a:off x="3544669" y="1419152"/>
            <a:ext cx="284052" cy="369332"/>
          </a:xfrm>
          <a:prstGeom prst="rect">
            <a:avLst/>
          </a:prstGeom>
        </p:spPr>
        <p:txBody>
          <a:bodyPr wrap="none">
            <a:spAutoFit/>
          </a:bodyPr>
          <a:lstStyle/>
          <a:p>
            <a:pPr algn="ctr"/>
            <a:r>
              <a:rPr lang="id-ID" dirty="0" smtClean="0">
                <a:solidFill>
                  <a:schemeClr val="bg1">
                    <a:lumMod val="95000"/>
                  </a:schemeClr>
                </a:solidFill>
                <a:latin typeface="Bebas Neue" pitchFamily="34" charset="0"/>
              </a:rPr>
              <a:t>2</a:t>
            </a:r>
            <a:endParaRPr lang="en-US" dirty="0">
              <a:solidFill>
                <a:schemeClr val="bg1">
                  <a:lumMod val="95000"/>
                </a:schemeClr>
              </a:solidFill>
              <a:latin typeface="Bebas Neue" pitchFamily="34" charset="0"/>
            </a:endParaRPr>
          </a:p>
        </p:txBody>
      </p:sp>
      <p:sp>
        <p:nvSpPr>
          <p:cNvPr id="283" name="Oval 282"/>
          <p:cNvSpPr/>
          <p:nvPr/>
        </p:nvSpPr>
        <p:spPr>
          <a:xfrm>
            <a:off x="5996765" y="1395082"/>
            <a:ext cx="384601" cy="384602"/>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4" name="Rectangle 283"/>
          <p:cNvSpPr/>
          <p:nvPr/>
        </p:nvSpPr>
        <p:spPr>
          <a:xfrm>
            <a:off x="6039835" y="1426983"/>
            <a:ext cx="284052" cy="369332"/>
          </a:xfrm>
          <a:prstGeom prst="rect">
            <a:avLst/>
          </a:prstGeom>
        </p:spPr>
        <p:txBody>
          <a:bodyPr wrap="none">
            <a:spAutoFit/>
          </a:bodyPr>
          <a:lstStyle/>
          <a:p>
            <a:pPr algn="ctr"/>
            <a:r>
              <a:rPr lang="id-ID" dirty="0" smtClean="0">
                <a:solidFill>
                  <a:schemeClr val="bg1">
                    <a:lumMod val="95000"/>
                  </a:schemeClr>
                </a:solidFill>
                <a:latin typeface="Bebas Neue" pitchFamily="34" charset="0"/>
              </a:rPr>
              <a:t>3</a:t>
            </a:r>
            <a:endParaRPr lang="en-US" dirty="0">
              <a:solidFill>
                <a:schemeClr val="bg1">
                  <a:lumMod val="95000"/>
                </a:schemeClr>
              </a:solidFill>
              <a:latin typeface="Bebas Neue" pitchFamily="34" charset="0"/>
            </a:endParaRPr>
          </a:p>
        </p:txBody>
      </p:sp>
      <p:sp>
        <p:nvSpPr>
          <p:cNvPr id="50" name="Title 13"/>
          <p:cNvSpPr txBox="1">
            <a:spLocks/>
          </p:cNvSpPr>
          <p:nvPr/>
        </p:nvSpPr>
        <p:spPr>
          <a:xfrm>
            <a:off x="590129"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d-ID" sz="2800" dirty="0" smtClean="0">
                <a:solidFill>
                  <a:srgbClr val="C0504D"/>
                </a:solidFill>
                <a:ea typeface="+mj-ea"/>
                <a:cs typeface="+mj-cs"/>
              </a:rPr>
              <a:t>Doodle Chart</a:t>
            </a:r>
            <a:endParaRPr kumimoji="0" lang="en-US" sz="2800" i="0" u="none" strike="noStrike" kern="1200" cap="none" spc="0" normalizeH="0" baseline="0" noProof="0" dirty="0">
              <a:ln>
                <a:noFill/>
              </a:ln>
              <a:solidFill>
                <a:srgbClr val="C0504D"/>
              </a:solidFill>
              <a:effectLst/>
              <a:uLnTx/>
              <a:uFillTx/>
              <a:ea typeface="+mj-ea"/>
              <a:cs typeface="+mj-cs"/>
            </a:endParaRPr>
          </a:p>
        </p:txBody>
      </p:sp>
      <p:pic>
        <p:nvPicPr>
          <p:cNvPr id="51" name="Picture 50" descr="Color_16x9.png"/>
          <p:cNvPicPr>
            <a:picLocks noChangeAspect="1"/>
          </p:cNvPicPr>
          <p:nvPr/>
        </p:nvPicPr>
        <p:blipFill>
          <a:blip r:embed="rId3" cstate="print"/>
          <a:stretch>
            <a:fillRect/>
          </a:stretch>
        </p:blipFill>
        <p:spPr>
          <a:xfrm>
            <a:off x="3441428" y="755352"/>
            <a:ext cx="2194560" cy="17145"/>
          </a:xfrm>
          <a:prstGeom prst="rect">
            <a:avLst/>
          </a:prstGeom>
        </p:spPr>
      </p:pic>
      <p:sp>
        <p:nvSpPr>
          <p:cNvPr id="52" name="Subtitle 2"/>
          <p:cNvSpPr>
            <a:spLocks noGrp="1"/>
          </p:cNvSpPr>
          <p:nvPr>
            <p:ph type="subTitle" idx="1"/>
          </p:nvPr>
        </p:nvSpPr>
        <p:spPr>
          <a:xfrm>
            <a:off x="558230" y="760118"/>
            <a:ext cx="7899970" cy="276999"/>
          </a:xfrm>
        </p:spPr>
        <p:txBody>
          <a:bodyPr wrap="square">
            <a:spAutoFit/>
          </a:bodyPr>
          <a:lstStyle/>
          <a:p>
            <a:r>
              <a:rPr lang="id-ID" sz="1200" b="1" dirty="0" smtClean="0">
                <a:solidFill>
                  <a:srgbClr val="C0504D"/>
                </a:solidFill>
              </a:rPr>
              <a:t>We</a:t>
            </a:r>
            <a:r>
              <a:rPr lang="id-ID" sz="1200" dirty="0" smtClean="0">
                <a:solidFill>
                  <a:srgbClr val="C0504D"/>
                </a:solidFill>
              </a:rPr>
              <a:t> promise to make your </a:t>
            </a:r>
            <a:r>
              <a:rPr lang="id-ID" sz="1200" b="1" dirty="0" smtClean="0">
                <a:solidFill>
                  <a:srgbClr val="C0504D"/>
                </a:solidFill>
              </a:rPr>
              <a:t>life success</a:t>
            </a:r>
            <a:endParaRPr lang="en-US" sz="1200" b="1" dirty="0">
              <a:solidFill>
                <a:srgbClr val="C0504D"/>
              </a:solidFill>
            </a:endParaRP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inVertical)">
                                      <p:cBhvr>
                                        <p:cTn id="7" dur="500"/>
                                        <p:tgtEl>
                                          <p:spTgt spid="5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2">
                                            <p:txEl>
                                              <p:pRg st="0" end="0"/>
                                            </p:txEl>
                                          </p:spTgt>
                                        </p:tgtEl>
                                        <p:attrNameLst>
                                          <p:attrName>style.visibility</p:attrName>
                                        </p:attrNameLst>
                                      </p:cBhvr>
                                      <p:to>
                                        <p:strVal val="visible"/>
                                      </p:to>
                                    </p:set>
                                    <p:animEffect transition="in" filter="wipe(left)">
                                      <p:cBhvr>
                                        <p:cTn id="10" dur="500"/>
                                        <p:tgtEl>
                                          <p:spTgt spid="5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2"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2373" name="Group 7"/>
          <p:cNvGrpSpPr/>
          <p:nvPr/>
        </p:nvGrpSpPr>
        <p:grpSpPr>
          <a:xfrm>
            <a:off x="8280400" y="514350"/>
            <a:ext cx="330200" cy="330200"/>
            <a:chOff x="8458200" y="361950"/>
            <a:chExt cx="406400" cy="406400"/>
          </a:xfrm>
        </p:grpSpPr>
        <p:sp>
          <p:nvSpPr>
            <p:cNvPr id="2375" name="Oval 2374"/>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2376" name="Oval 2375"/>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39</a:t>
              </a:r>
              <a:endParaRPr lang="en-US" sz="1200" dirty="0">
                <a:solidFill>
                  <a:schemeClr val="tx1">
                    <a:lumMod val="50000"/>
                    <a:lumOff val="50000"/>
                  </a:schemeClr>
                </a:solidFill>
              </a:endParaRPr>
            </a:p>
          </p:txBody>
        </p:sp>
      </p:grpSp>
      <p:sp>
        <p:nvSpPr>
          <p:cNvPr id="2378" name="Content Placeholder 2"/>
          <p:cNvSpPr txBox="1">
            <a:spLocks/>
          </p:cNvSpPr>
          <p:nvPr/>
        </p:nvSpPr>
        <p:spPr>
          <a:xfrm>
            <a:off x="685800" y="4324350"/>
            <a:ext cx="7772400" cy="6105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100" dirty="0" smtClean="0"/>
              <a:t>Lorem ipsum dolor sit amet, </a:t>
            </a:r>
            <a:r>
              <a:rPr lang="en-US" sz="1100" b="1" dirty="0" smtClean="0"/>
              <a:t>consectetur adipiscing elit</a:t>
            </a:r>
            <a:r>
              <a:rPr lang="en-US" sz="1100" dirty="0" smtClean="0"/>
              <a:t>. Curabitur elementum posuere pretium. Quisque nibh dolor, dignissim ac dignissim ut, luctus ac urna. Aliquam aliquet non massa quis tincidunt. </a:t>
            </a:r>
            <a:r>
              <a:rPr lang="en-US" sz="1100" b="1" dirty="0" smtClean="0">
                <a:solidFill>
                  <a:schemeClr val="tx2">
                    <a:lumMod val="40000"/>
                    <a:lumOff val="60000"/>
                  </a:schemeClr>
                </a:solidFill>
              </a:rPr>
              <a:t>Mauris ullamcorper</a:t>
            </a:r>
            <a:r>
              <a:rPr lang="en-US" sz="1100" dirty="0" smtClean="0"/>
              <a:t> justo tristique dui posuere tincidunt. In nec lacus laoreet orci varius imperdiet sit amet in augue. </a:t>
            </a:r>
            <a:endParaRPr lang="en-US" sz="1100" dirty="0"/>
          </a:p>
        </p:txBody>
      </p:sp>
      <p:graphicFrame>
        <p:nvGraphicFramePr>
          <p:cNvPr id="2380" name="Diagram 2379"/>
          <p:cNvGraphicFramePr/>
          <p:nvPr/>
        </p:nvGraphicFramePr>
        <p:xfrm>
          <a:off x="956932" y="1436422"/>
          <a:ext cx="7010400" cy="340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0" name="Group 19"/>
          <p:cNvGrpSpPr/>
          <p:nvPr/>
        </p:nvGrpSpPr>
        <p:grpSpPr>
          <a:xfrm>
            <a:off x="682003" y="1287234"/>
            <a:ext cx="7666329" cy="827316"/>
            <a:chOff x="682003" y="1287234"/>
            <a:chExt cx="7666329" cy="827316"/>
          </a:xfrm>
        </p:grpSpPr>
        <p:sp>
          <p:nvSpPr>
            <p:cNvPr id="2381" name="Content Placeholder 2"/>
            <p:cNvSpPr txBox="1">
              <a:spLocks/>
            </p:cNvSpPr>
            <p:nvPr/>
          </p:nvSpPr>
          <p:spPr>
            <a:xfrm>
              <a:off x="1118475" y="1299636"/>
              <a:ext cx="1722191" cy="7511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lumMod val="95000"/>
                    </a:schemeClr>
                  </a:solidFill>
                </a:rPr>
                <a:t>Strategic Code</a:t>
              </a:r>
              <a:r>
                <a:rPr lang="en-US" sz="1200" b="1" dirty="0" smtClean="0">
                  <a:solidFill>
                    <a:schemeClr val="bg1">
                      <a:lumMod val="95000"/>
                    </a:schemeClr>
                  </a:solidFill>
                </a:rPr>
                <a:t/>
              </a:r>
              <a:br>
                <a:rPr lang="en-US" sz="1200" b="1" dirty="0" smtClean="0">
                  <a:solidFill>
                    <a:schemeClr val="bg1">
                      <a:lumMod val="95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2382" name="Oval 2381"/>
            <p:cNvSpPr/>
            <p:nvPr/>
          </p:nvSpPr>
          <p:spPr>
            <a:xfrm>
              <a:off x="682003" y="1354820"/>
              <a:ext cx="384601" cy="384602"/>
            </a:xfrm>
            <a:prstGeom prst="ellipse">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83" name="Rectangle 2382"/>
            <p:cNvSpPr/>
            <p:nvPr/>
          </p:nvSpPr>
          <p:spPr>
            <a:xfrm>
              <a:off x="725073" y="1386721"/>
              <a:ext cx="284052" cy="369332"/>
            </a:xfrm>
            <a:prstGeom prst="rect">
              <a:avLst/>
            </a:prstGeom>
          </p:spPr>
          <p:txBody>
            <a:bodyPr wrap="none">
              <a:spAutoFit/>
            </a:bodyPr>
            <a:lstStyle/>
            <a:p>
              <a:pPr algn="ctr"/>
              <a:r>
                <a:rPr lang="id-ID" dirty="0" smtClean="0">
                  <a:solidFill>
                    <a:schemeClr val="tx2">
                      <a:lumMod val="40000"/>
                      <a:lumOff val="60000"/>
                    </a:schemeClr>
                  </a:solidFill>
                  <a:latin typeface="Bebas Neue" pitchFamily="34" charset="0"/>
                </a:rPr>
                <a:t>1</a:t>
              </a:r>
              <a:endParaRPr lang="en-US" dirty="0">
                <a:solidFill>
                  <a:schemeClr val="tx2">
                    <a:lumMod val="40000"/>
                    <a:lumOff val="60000"/>
                  </a:schemeClr>
                </a:solidFill>
                <a:latin typeface="Bebas Neue" pitchFamily="34" charset="0"/>
              </a:endParaRPr>
            </a:p>
          </p:txBody>
        </p:sp>
        <p:sp>
          <p:nvSpPr>
            <p:cNvPr id="2387" name="Content Placeholder 2"/>
            <p:cNvSpPr txBox="1">
              <a:spLocks/>
            </p:cNvSpPr>
            <p:nvPr/>
          </p:nvSpPr>
          <p:spPr>
            <a:xfrm>
              <a:off x="4005274" y="1287234"/>
              <a:ext cx="1722191" cy="8273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lumMod val="95000"/>
                    </a:schemeClr>
                  </a:solidFill>
                </a:rPr>
                <a:t>Development Code</a:t>
              </a:r>
              <a:r>
                <a:rPr lang="en-US" sz="1200" b="1" dirty="0" smtClean="0">
                  <a:solidFill>
                    <a:schemeClr val="bg1">
                      <a:lumMod val="95000"/>
                    </a:schemeClr>
                  </a:solidFill>
                </a:rPr>
                <a:t/>
              </a:r>
              <a:br>
                <a:rPr lang="en-US" sz="1200" b="1" dirty="0" smtClean="0">
                  <a:solidFill>
                    <a:schemeClr val="bg1">
                      <a:lumMod val="95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2388" name="Oval 2387"/>
            <p:cNvSpPr/>
            <p:nvPr/>
          </p:nvSpPr>
          <p:spPr>
            <a:xfrm>
              <a:off x="3581400" y="1344970"/>
              <a:ext cx="384601" cy="384602"/>
            </a:xfrm>
            <a:prstGeom prst="ellipse">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89" name="Rectangle 2388"/>
            <p:cNvSpPr/>
            <p:nvPr/>
          </p:nvSpPr>
          <p:spPr>
            <a:xfrm>
              <a:off x="3624470" y="1376871"/>
              <a:ext cx="284052" cy="369332"/>
            </a:xfrm>
            <a:prstGeom prst="rect">
              <a:avLst/>
            </a:prstGeom>
          </p:spPr>
          <p:txBody>
            <a:bodyPr wrap="none">
              <a:spAutoFit/>
            </a:bodyPr>
            <a:lstStyle/>
            <a:p>
              <a:pPr algn="ctr"/>
              <a:r>
                <a:rPr lang="id-ID" dirty="0" smtClean="0">
                  <a:solidFill>
                    <a:schemeClr val="tx2">
                      <a:lumMod val="40000"/>
                      <a:lumOff val="60000"/>
                    </a:schemeClr>
                  </a:solidFill>
                  <a:latin typeface="Bebas Neue" pitchFamily="34" charset="0"/>
                </a:rPr>
                <a:t>2</a:t>
              </a:r>
              <a:endParaRPr lang="en-US" dirty="0">
                <a:solidFill>
                  <a:schemeClr val="tx2">
                    <a:lumMod val="40000"/>
                    <a:lumOff val="60000"/>
                  </a:schemeClr>
                </a:solidFill>
                <a:latin typeface="Bebas Neue" pitchFamily="34" charset="0"/>
              </a:endParaRPr>
            </a:p>
          </p:txBody>
        </p:sp>
        <p:sp>
          <p:nvSpPr>
            <p:cNvPr id="2390" name="Content Placeholder 2"/>
            <p:cNvSpPr txBox="1">
              <a:spLocks/>
            </p:cNvSpPr>
            <p:nvPr/>
          </p:nvSpPr>
          <p:spPr>
            <a:xfrm>
              <a:off x="6663636" y="1304403"/>
              <a:ext cx="1684696" cy="7448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lumMod val="95000"/>
                    </a:schemeClr>
                  </a:solidFill>
                </a:rPr>
                <a:t>Distribution Code</a:t>
              </a:r>
              <a:r>
                <a:rPr lang="en-US" sz="1200" b="1" dirty="0" smtClean="0">
                  <a:solidFill>
                    <a:schemeClr val="bg1">
                      <a:lumMod val="95000"/>
                    </a:schemeClr>
                  </a:solidFill>
                </a:rPr>
                <a:t/>
              </a:r>
              <a:br>
                <a:rPr lang="en-US" sz="1200" b="1" dirty="0" smtClean="0">
                  <a:solidFill>
                    <a:schemeClr val="bg1">
                      <a:lumMod val="95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2391" name="Oval 2390"/>
            <p:cNvSpPr/>
            <p:nvPr/>
          </p:nvSpPr>
          <p:spPr>
            <a:xfrm>
              <a:off x="6248400" y="1340399"/>
              <a:ext cx="384601" cy="384602"/>
            </a:xfrm>
            <a:prstGeom prst="ellipse">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92" name="Rectangle 2391"/>
            <p:cNvSpPr/>
            <p:nvPr/>
          </p:nvSpPr>
          <p:spPr>
            <a:xfrm>
              <a:off x="6312736" y="1372300"/>
              <a:ext cx="284052" cy="369332"/>
            </a:xfrm>
            <a:prstGeom prst="rect">
              <a:avLst/>
            </a:prstGeom>
          </p:spPr>
          <p:txBody>
            <a:bodyPr wrap="none">
              <a:spAutoFit/>
            </a:bodyPr>
            <a:lstStyle/>
            <a:p>
              <a:pPr algn="ctr"/>
              <a:r>
                <a:rPr lang="id-ID" dirty="0" smtClean="0">
                  <a:solidFill>
                    <a:schemeClr val="tx2">
                      <a:lumMod val="40000"/>
                      <a:lumOff val="60000"/>
                    </a:schemeClr>
                  </a:solidFill>
                  <a:latin typeface="Bebas Neue" pitchFamily="34" charset="0"/>
                </a:rPr>
                <a:t>3</a:t>
              </a:r>
              <a:endParaRPr lang="en-US" dirty="0">
                <a:solidFill>
                  <a:schemeClr val="tx2">
                    <a:lumMod val="40000"/>
                    <a:lumOff val="60000"/>
                  </a:schemeClr>
                </a:solidFill>
                <a:latin typeface="Bebas Neue" pitchFamily="34" charset="0"/>
              </a:endParaRPr>
            </a:p>
          </p:txBody>
        </p:sp>
      </p:grpSp>
      <p:sp>
        <p:nvSpPr>
          <p:cNvPr id="24" name="Title 13"/>
          <p:cNvSpPr txBox="1">
            <a:spLocks/>
          </p:cNvSpPr>
          <p:nvPr/>
        </p:nvSpPr>
        <p:spPr>
          <a:xfrm>
            <a:off x="590129"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d-ID" sz="2800" dirty="0" smtClean="0">
                <a:solidFill>
                  <a:srgbClr val="C0504D"/>
                </a:solidFill>
                <a:ea typeface="+mj-ea"/>
                <a:cs typeface="+mj-cs"/>
              </a:rPr>
              <a:t>Smart Chart</a:t>
            </a:r>
            <a:endParaRPr kumimoji="0" lang="en-US" sz="2800" i="0" u="none" strike="noStrike" kern="1200" cap="none" spc="0" normalizeH="0" baseline="0" noProof="0" dirty="0">
              <a:ln>
                <a:noFill/>
              </a:ln>
              <a:solidFill>
                <a:srgbClr val="C0504D"/>
              </a:solidFill>
              <a:effectLst/>
              <a:uLnTx/>
              <a:uFillTx/>
              <a:ea typeface="+mj-ea"/>
              <a:cs typeface="+mj-cs"/>
            </a:endParaRPr>
          </a:p>
        </p:txBody>
      </p:sp>
      <p:pic>
        <p:nvPicPr>
          <p:cNvPr id="25" name="Picture 24" descr="Color_16x9.png"/>
          <p:cNvPicPr>
            <a:picLocks noChangeAspect="1"/>
          </p:cNvPicPr>
          <p:nvPr/>
        </p:nvPicPr>
        <p:blipFill>
          <a:blip r:embed="rId8" cstate="print"/>
          <a:stretch>
            <a:fillRect/>
          </a:stretch>
        </p:blipFill>
        <p:spPr>
          <a:xfrm>
            <a:off x="3441428" y="755352"/>
            <a:ext cx="2194560" cy="17145"/>
          </a:xfrm>
          <a:prstGeom prst="rect">
            <a:avLst/>
          </a:prstGeom>
        </p:spPr>
      </p:pic>
      <p:sp>
        <p:nvSpPr>
          <p:cNvPr id="26" name="Subtitle 2"/>
          <p:cNvSpPr>
            <a:spLocks noGrp="1"/>
          </p:cNvSpPr>
          <p:nvPr>
            <p:ph type="subTitle" idx="1"/>
          </p:nvPr>
        </p:nvSpPr>
        <p:spPr>
          <a:xfrm>
            <a:off x="558230" y="760118"/>
            <a:ext cx="7899970" cy="276999"/>
          </a:xfrm>
        </p:spPr>
        <p:txBody>
          <a:bodyPr wrap="square">
            <a:spAutoFit/>
          </a:bodyPr>
          <a:lstStyle/>
          <a:p>
            <a:r>
              <a:rPr lang="id-ID" sz="1200" b="1" dirty="0" smtClean="0">
                <a:solidFill>
                  <a:srgbClr val="C0504D"/>
                </a:solidFill>
              </a:rPr>
              <a:t>We</a:t>
            </a:r>
            <a:r>
              <a:rPr lang="id-ID" sz="1200" dirty="0" smtClean="0">
                <a:solidFill>
                  <a:srgbClr val="C0504D"/>
                </a:solidFill>
              </a:rPr>
              <a:t> promise to make your </a:t>
            </a:r>
            <a:r>
              <a:rPr lang="id-ID" sz="1200" b="1" dirty="0" smtClean="0">
                <a:solidFill>
                  <a:srgbClr val="C0504D"/>
                </a:solidFill>
              </a:rPr>
              <a:t>life success</a:t>
            </a:r>
            <a:endParaRPr lang="en-US" sz="1200" b="1" dirty="0">
              <a:solidFill>
                <a:srgbClr val="C0504D"/>
              </a:solidFill>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par>
                                <p:cTn id="8" presetID="22" presetClass="entr" presetSubtype="8" fill="hold" grpId="0" nodeType="withEffect">
                                  <p:stCondLst>
                                    <p:cond delay="600"/>
                                  </p:stCondLst>
                                  <p:childTnLst>
                                    <p:set>
                                      <p:cBhvr>
                                        <p:cTn id="9" dur="1" fill="hold">
                                          <p:stCondLst>
                                            <p:cond delay="0"/>
                                          </p:stCondLst>
                                        </p:cTn>
                                        <p:tgtEl>
                                          <p:spTgt spid="26">
                                            <p:txEl>
                                              <p:pRg st="0" end="0"/>
                                            </p:txEl>
                                          </p:spTgt>
                                        </p:tgtEl>
                                        <p:attrNameLst>
                                          <p:attrName>style.visibility</p:attrName>
                                        </p:attrNameLst>
                                      </p:cBhvr>
                                      <p:to>
                                        <p:strVal val="visible"/>
                                      </p:to>
                                    </p:set>
                                    <p:animEffect transition="in" filter="wipe(left)">
                                      <p:cBhvr>
                                        <p:cTn id="10" dur="500"/>
                                        <p:tgtEl>
                                          <p:spTgt spid="26">
                                            <p:txEl>
                                              <p:pRg st="0" end="0"/>
                                            </p:txEl>
                                          </p:spTgt>
                                        </p:tgtEl>
                                      </p:cBhvr>
                                    </p:animEffect>
                                  </p:childTnLst>
                                </p:cTn>
                              </p:par>
                            </p:childTnLst>
                          </p:cTn>
                        </p:par>
                        <p:par>
                          <p:cTn id="11" fill="hold">
                            <p:stCondLst>
                              <p:cond delay="1100"/>
                            </p:stCondLst>
                            <p:childTnLst>
                              <p:par>
                                <p:cTn id="12" presetID="10" presetClass="entr" presetSubtype="0" fill="hold" grpId="0" nodeType="afterEffect">
                                  <p:stCondLst>
                                    <p:cond delay="0"/>
                                  </p:stCondLst>
                                  <p:childTnLst>
                                    <p:set>
                                      <p:cBhvr>
                                        <p:cTn id="13" dur="1" fill="hold">
                                          <p:stCondLst>
                                            <p:cond delay="0"/>
                                          </p:stCondLst>
                                        </p:cTn>
                                        <p:tgtEl>
                                          <p:spTgt spid="2378"/>
                                        </p:tgtEl>
                                        <p:attrNameLst>
                                          <p:attrName>style.visibility</p:attrName>
                                        </p:attrNameLst>
                                      </p:cBhvr>
                                      <p:to>
                                        <p:strVal val="visible"/>
                                      </p:to>
                                    </p:set>
                                    <p:animEffect transition="in" filter="fade">
                                      <p:cBhvr>
                                        <p:cTn id="14" dur="500"/>
                                        <p:tgtEl>
                                          <p:spTgt spid="2378"/>
                                        </p:tgtEl>
                                      </p:cBhvr>
                                    </p:animEffect>
                                  </p:childTnLst>
                                </p:cTn>
                              </p:par>
                              <p:par>
                                <p:cTn id="15" presetID="12" presetClass="entr" presetSubtype="8" fill="hold" nodeType="withEffect">
                                  <p:stCondLst>
                                    <p:cond delay="500"/>
                                  </p:stCondLst>
                                  <p:childTnLst>
                                    <p:set>
                                      <p:cBhvr>
                                        <p:cTn id="16" dur="1" fill="hold">
                                          <p:stCondLst>
                                            <p:cond delay="0"/>
                                          </p:stCondLst>
                                        </p:cTn>
                                        <p:tgtEl>
                                          <p:spTgt spid="20"/>
                                        </p:tgtEl>
                                        <p:attrNameLst>
                                          <p:attrName>style.visibility</p:attrName>
                                        </p:attrNameLst>
                                      </p:cBhvr>
                                      <p:to>
                                        <p:strVal val="visible"/>
                                      </p:to>
                                    </p:set>
                                    <p:animEffect transition="in" filter="slide(fromLeft)">
                                      <p:cBhvr>
                                        <p:cTn id="17" dur="2000"/>
                                        <p:tgtEl>
                                          <p:spTgt spid="20"/>
                                        </p:tgtEl>
                                      </p:cBhvr>
                                    </p:animEffect>
                                  </p:childTnLst>
                                </p:cTn>
                              </p:par>
                              <p:par>
                                <p:cTn id="18" presetID="22" presetClass="entr" presetSubtype="8" fill="hold" grpId="0" nodeType="withEffect">
                                  <p:stCondLst>
                                    <p:cond delay="2700"/>
                                  </p:stCondLst>
                                  <p:childTnLst>
                                    <p:set>
                                      <p:cBhvr>
                                        <p:cTn id="19" dur="1" fill="hold">
                                          <p:stCondLst>
                                            <p:cond delay="0"/>
                                          </p:stCondLst>
                                        </p:cTn>
                                        <p:tgtEl>
                                          <p:spTgt spid="2380"/>
                                        </p:tgtEl>
                                        <p:attrNameLst>
                                          <p:attrName>style.visibility</p:attrName>
                                        </p:attrNameLst>
                                      </p:cBhvr>
                                      <p:to>
                                        <p:strVal val="visible"/>
                                      </p:to>
                                    </p:set>
                                    <p:animEffect transition="in" filter="wipe(left)">
                                      <p:cBhvr>
                                        <p:cTn id="20" dur="2000"/>
                                        <p:tgtEl>
                                          <p:spTgt spid="2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8" grpId="0"/>
      <p:bldGraphic spid="2380" grpId="0">
        <p:bldAsOne/>
      </p:bldGraphic>
      <p:bldP spid="24" grpId="0"/>
      <p:bldP spid="2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descr="shutterstock_1266745224 (10)-small.jpg"/>
          <p:cNvPicPr>
            <a:picLocks noChangeAspect="1"/>
          </p:cNvPicPr>
          <p:nvPr/>
        </p:nvPicPr>
        <p:blipFill>
          <a:blip r:embed="rId2" cstate="print"/>
          <a:stretch>
            <a:fillRect/>
          </a:stretch>
        </p:blipFill>
        <p:spPr>
          <a:xfrm>
            <a:off x="0" y="0"/>
            <a:ext cx="9144000" cy="1047750"/>
          </a:xfrm>
          <a:prstGeom prst="rect">
            <a:avLst/>
          </a:prstGeom>
        </p:spPr>
      </p:pic>
      <p:pic>
        <p:nvPicPr>
          <p:cNvPr id="5" name="Picture 4" descr="Color_16x9.png"/>
          <p:cNvPicPr>
            <a:picLocks noChangeAspect="1"/>
          </p:cNvPicPr>
          <p:nvPr/>
        </p:nvPicPr>
        <p:blipFill>
          <a:blip r:embed="rId3" cstate="print"/>
          <a:stretch>
            <a:fillRect/>
          </a:stretch>
        </p:blipFill>
        <p:spPr>
          <a:xfrm>
            <a:off x="0" y="5072063"/>
            <a:ext cx="9144000" cy="71437"/>
          </a:xfrm>
          <a:prstGeom prst="rect">
            <a:avLst/>
          </a:prstGeom>
        </p:spPr>
      </p:pic>
      <p:grpSp>
        <p:nvGrpSpPr>
          <p:cNvPr id="2" name="Group 15"/>
          <p:cNvGrpSpPr/>
          <p:nvPr/>
        </p:nvGrpSpPr>
        <p:grpSpPr>
          <a:xfrm>
            <a:off x="508000" y="4527550"/>
            <a:ext cx="8102600" cy="330200"/>
            <a:chOff x="228600" y="514350"/>
            <a:chExt cx="8102600" cy="330200"/>
          </a:xfrm>
        </p:grpSpPr>
        <p:grpSp>
          <p:nvGrpSpPr>
            <p:cNvPr id="3" name="Group 7"/>
            <p:cNvGrpSpPr/>
            <p:nvPr/>
          </p:nvGrpSpPr>
          <p:grpSpPr>
            <a:xfrm>
              <a:off x="8001000" y="514350"/>
              <a:ext cx="330200" cy="330200"/>
              <a:chOff x="8458200" y="361950"/>
              <a:chExt cx="406400" cy="406400"/>
            </a:xfrm>
          </p:grpSpPr>
          <p:sp>
            <p:nvSpPr>
              <p:cNvPr id="10" name="Oval 216"/>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1" name="Oval 217"/>
              <p:cNvSpPr>
                <a:spLocks noChangeArrowheads="1"/>
              </p:cNvSpPr>
              <p:nvPr/>
            </p:nvSpPr>
            <p:spPr bwMode="gray">
              <a:xfrm rot="10800000" flipH="1">
                <a:off x="8497888" y="404813"/>
                <a:ext cx="323850" cy="320675"/>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4</a:t>
                </a:r>
                <a:endParaRPr lang="en-US" sz="1200" dirty="0">
                  <a:solidFill>
                    <a:schemeClr val="tx1">
                      <a:lumMod val="50000"/>
                      <a:lumOff val="50000"/>
                    </a:schemeClr>
                  </a:solidFill>
                </a:endParaRPr>
              </a:p>
            </p:txBody>
          </p:sp>
        </p:grpSp>
        <p:cxnSp>
          <p:nvCxnSpPr>
            <p:cNvPr id="12" name="Straight Connector 11"/>
            <p:cNvCxnSpPr/>
            <p:nvPr/>
          </p:nvCxnSpPr>
          <p:spPr>
            <a:xfrm>
              <a:off x="228600" y="666750"/>
              <a:ext cx="77724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19" name="Content Placeholder 2"/>
          <p:cNvSpPr txBox="1">
            <a:spLocks/>
          </p:cNvSpPr>
          <p:nvPr/>
        </p:nvSpPr>
        <p:spPr>
          <a:xfrm>
            <a:off x="693912" y="1199225"/>
            <a:ext cx="7992888" cy="6105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100" dirty="0" smtClean="0"/>
              <a:t>Lorem ipsum dolor sit amet, </a:t>
            </a:r>
            <a:r>
              <a:rPr lang="en-US" sz="1100" b="1" dirty="0" smtClean="0"/>
              <a:t>consectetur adipiscing elit</a:t>
            </a:r>
            <a:r>
              <a:rPr lang="en-US" sz="1100" dirty="0" smtClean="0"/>
              <a:t>. Curabitur elementum posuere pretium. Quisque nibh dolor, dignissim ac dignissim ut, luctus ac urna. Aliquam aliquet non massa quis tincidunt. </a:t>
            </a:r>
            <a:r>
              <a:rPr lang="en-US" sz="1100" b="1" dirty="0" smtClean="0">
                <a:solidFill>
                  <a:schemeClr val="tx2">
                    <a:lumMod val="40000"/>
                    <a:lumOff val="60000"/>
                  </a:schemeClr>
                </a:solidFill>
              </a:rPr>
              <a:t>Mauris ullamcorper</a:t>
            </a:r>
            <a:r>
              <a:rPr lang="en-US" sz="1100" dirty="0" smtClean="0">
                <a:solidFill>
                  <a:schemeClr val="tx2">
                    <a:lumMod val="40000"/>
                    <a:lumOff val="60000"/>
                  </a:schemeClr>
                </a:solidFill>
              </a:rPr>
              <a:t> </a:t>
            </a:r>
            <a:r>
              <a:rPr lang="en-US" sz="1100" dirty="0" smtClean="0"/>
              <a:t>justo tristique dui posuere tincidunt. In nec lacus laoreet orci varius imperdiet sit amet in augue. </a:t>
            </a:r>
            <a:endParaRPr lang="en-US" sz="1100" dirty="0"/>
          </a:p>
        </p:txBody>
      </p:sp>
      <p:sp>
        <p:nvSpPr>
          <p:cNvPr id="50" name="Rectangle 49"/>
          <p:cNvSpPr/>
          <p:nvPr/>
        </p:nvSpPr>
        <p:spPr>
          <a:xfrm flipH="1">
            <a:off x="0" y="0"/>
            <a:ext cx="9144000" cy="1047750"/>
          </a:xfrm>
          <a:prstGeom prst="rect">
            <a:avLst/>
          </a:prstGeom>
          <a:solidFill>
            <a:srgbClr val="16263A">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itle 13"/>
          <p:cNvSpPr txBox="1">
            <a:spLocks/>
          </p:cNvSpPr>
          <p:nvPr/>
        </p:nvSpPr>
        <p:spPr>
          <a:xfrm>
            <a:off x="457200" y="267094"/>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chemeClr val="bg1">
                    <a:lumMod val="95000"/>
                  </a:schemeClr>
                </a:solidFill>
                <a:effectLst/>
                <a:uLnTx/>
                <a:uFillTx/>
                <a:ea typeface="+mj-ea"/>
                <a:cs typeface="+mj-cs"/>
              </a:rPr>
              <a:t>Mission</a:t>
            </a:r>
            <a:r>
              <a:rPr kumimoji="0" lang="id-ID" sz="2800" i="0" u="none" strike="noStrike" kern="1200" cap="none" spc="0" normalizeH="0" noProof="0" dirty="0" smtClean="0">
                <a:ln>
                  <a:noFill/>
                </a:ln>
                <a:solidFill>
                  <a:schemeClr val="bg1">
                    <a:lumMod val="95000"/>
                  </a:schemeClr>
                </a:solidFill>
                <a:effectLst/>
                <a:uLnTx/>
                <a:uFillTx/>
                <a:ea typeface="+mj-ea"/>
                <a:cs typeface="+mj-cs"/>
              </a:rPr>
              <a:t> &amp; Vision</a:t>
            </a:r>
            <a:endParaRPr kumimoji="0" lang="en-US" sz="2800" i="0" u="none" strike="noStrike" kern="1200" cap="none" spc="0" normalizeH="0" baseline="0" noProof="0" dirty="0">
              <a:ln>
                <a:noFill/>
              </a:ln>
              <a:solidFill>
                <a:schemeClr val="bg1">
                  <a:lumMod val="95000"/>
                </a:schemeClr>
              </a:solidFill>
              <a:effectLst/>
              <a:uLnTx/>
              <a:uFillTx/>
              <a:ea typeface="+mj-ea"/>
              <a:cs typeface="+mj-cs"/>
            </a:endParaRPr>
          </a:p>
        </p:txBody>
      </p:sp>
      <p:pic>
        <p:nvPicPr>
          <p:cNvPr id="52" name="Picture 51" descr="Color_16x9.png"/>
          <p:cNvPicPr>
            <a:picLocks noChangeAspect="1"/>
          </p:cNvPicPr>
          <p:nvPr/>
        </p:nvPicPr>
        <p:blipFill>
          <a:blip r:embed="rId4" cstate="print"/>
          <a:stretch>
            <a:fillRect/>
          </a:stretch>
        </p:blipFill>
        <p:spPr>
          <a:xfrm>
            <a:off x="3290071" y="681504"/>
            <a:ext cx="2194560" cy="17145"/>
          </a:xfrm>
          <a:prstGeom prst="rect">
            <a:avLst/>
          </a:prstGeom>
        </p:spPr>
      </p:pic>
      <p:grpSp>
        <p:nvGrpSpPr>
          <p:cNvPr id="66" name="Group 65"/>
          <p:cNvGrpSpPr/>
          <p:nvPr/>
        </p:nvGrpSpPr>
        <p:grpSpPr>
          <a:xfrm>
            <a:off x="838200" y="2190750"/>
            <a:ext cx="3733800" cy="893871"/>
            <a:chOff x="914400" y="1605961"/>
            <a:chExt cx="3733800" cy="893871"/>
          </a:xfrm>
        </p:grpSpPr>
        <p:sp>
          <p:nvSpPr>
            <p:cNvPr id="67" name="Oval 66"/>
            <p:cNvSpPr/>
            <p:nvPr/>
          </p:nvSpPr>
          <p:spPr>
            <a:xfrm>
              <a:off x="914400" y="1733550"/>
              <a:ext cx="582730" cy="582730"/>
            </a:xfrm>
            <a:prstGeom prst="ellipse">
              <a:avLst/>
            </a:prstGeom>
            <a:solidFill>
              <a:schemeClr val="accent2"/>
            </a:solidFill>
            <a:ln>
              <a:solidFill>
                <a:srgbClr val="F472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p:cNvSpPr/>
            <p:nvPr/>
          </p:nvSpPr>
          <p:spPr>
            <a:xfrm>
              <a:off x="945222" y="1780278"/>
              <a:ext cx="514885" cy="461665"/>
            </a:xfrm>
            <a:prstGeom prst="rect">
              <a:avLst/>
            </a:prstGeom>
          </p:spPr>
          <p:txBody>
            <a:bodyPr wrap="none">
              <a:spAutoFit/>
            </a:bodyPr>
            <a:lstStyle/>
            <a:p>
              <a:r>
                <a:rPr lang="en-US" sz="2400" dirty="0" smtClean="0">
                  <a:solidFill>
                    <a:schemeClr val="bg1"/>
                  </a:solidFill>
                  <a:latin typeface="FontAwesome" pitchFamily="2" charset="0"/>
                </a:rPr>
                <a:t></a:t>
              </a:r>
              <a:endParaRPr lang="en-US" sz="2400" dirty="0">
                <a:solidFill>
                  <a:schemeClr val="bg1"/>
                </a:solidFill>
                <a:latin typeface="FontAwesome" pitchFamily="2" charset="0"/>
              </a:endParaRPr>
            </a:p>
          </p:txBody>
        </p:sp>
        <p:sp>
          <p:nvSpPr>
            <p:cNvPr id="69" name="Content Placeholder 2"/>
            <p:cNvSpPr txBox="1">
              <a:spLocks/>
            </p:cNvSpPr>
            <p:nvPr/>
          </p:nvSpPr>
          <p:spPr>
            <a:xfrm>
              <a:off x="1695872" y="1605961"/>
              <a:ext cx="29523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C0504D"/>
                  </a:solidFill>
                </a:rPr>
                <a:t>Photographic</a:t>
              </a:r>
              <a:r>
                <a:rPr lang="en-US" sz="1200" b="1" dirty="0" smtClean="0">
                  <a:solidFill>
                    <a:schemeClr val="tx2">
                      <a:lumMod val="40000"/>
                      <a:lumOff val="60000"/>
                    </a:schemeClr>
                  </a:solidFill>
                </a:rPr>
                <a:t/>
              </a:r>
              <a:br>
                <a:rPr lang="en-US" sz="1200" b="1" dirty="0" smtClean="0">
                  <a:solidFill>
                    <a:schemeClr val="tx2">
                      <a:lumMod val="40000"/>
                      <a:lumOff val="60000"/>
                    </a:schemeClr>
                  </a:solidFill>
                </a:rPr>
              </a:br>
              <a:r>
                <a:rPr lang="en-US" sz="900" dirty="0" smtClean="0"/>
                <a:t>Lorem ipsum dolor sit amet, consectetur adipiscing elit. Curabitur elementum posuere pretium. Quisque nibh dolor, dignissim ac dignissim ut, luctus ac urna. Aliquam aliquet non massa quis tincidunt.</a:t>
              </a:r>
              <a:endParaRPr lang="en-US" sz="900" dirty="0"/>
            </a:p>
          </p:txBody>
        </p:sp>
      </p:grpSp>
      <p:grpSp>
        <p:nvGrpSpPr>
          <p:cNvPr id="70" name="Group 69"/>
          <p:cNvGrpSpPr/>
          <p:nvPr/>
        </p:nvGrpSpPr>
        <p:grpSpPr>
          <a:xfrm>
            <a:off x="825798" y="3409950"/>
            <a:ext cx="3733800" cy="893871"/>
            <a:chOff x="4876800" y="3409950"/>
            <a:chExt cx="3733800" cy="893871"/>
          </a:xfrm>
        </p:grpSpPr>
        <p:sp>
          <p:nvSpPr>
            <p:cNvPr id="71" name="Oval 70"/>
            <p:cNvSpPr/>
            <p:nvPr/>
          </p:nvSpPr>
          <p:spPr>
            <a:xfrm>
              <a:off x="4876800" y="3537539"/>
              <a:ext cx="582730" cy="582730"/>
            </a:xfrm>
            <a:prstGeom prst="ellipse">
              <a:avLst/>
            </a:prstGeom>
            <a:solidFill>
              <a:schemeClr val="accent2"/>
            </a:solidFill>
            <a:ln>
              <a:solidFill>
                <a:srgbClr val="F472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p:cNvSpPr/>
            <p:nvPr/>
          </p:nvSpPr>
          <p:spPr>
            <a:xfrm>
              <a:off x="4962932" y="3584267"/>
              <a:ext cx="426720"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73" name="Content Placeholder 2"/>
            <p:cNvSpPr txBox="1">
              <a:spLocks/>
            </p:cNvSpPr>
            <p:nvPr/>
          </p:nvSpPr>
          <p:spPr>
            <a:xfrm>
              <a:off x="5658272" y="3409950"/>
              <a:ext cx="29523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C0504D"/>
                  </a:solidFill>
                </a:rPr>
                <a:t>Enviroment</a:t>
              </a:r>
              <a:r>
                <a:rPr lang="en-US" sz="1200" b="1" dirty="0" smtClean="0">
                  <a:solidFill>
                    <a:schemeClr val="accent6">
                      <a:lumMod val="75000"/>
                    </a:schemeClr>
                  </a:solidFill>
                </a:rPr>
                <a:t/>
              </a:r>
              <a:br>
                <a:rPr lang="en-US" sz="1200" b="1" dirty="0" smtClean="0">
                  <a:solidFill>
                    <a:schemeClr val="accent6">
                      <a:lumMod val="75000"/>
                    </a:schemeClr>
                  </a:solidFill>
                </a:rPr>
              </a:br>
              <a:r>
                <a:rPr lang="en-US" sz="900" dirty="0" smtClean="0"/>
                <a:t>Lorem ipsum dolor sit amet, consectetur adipiscing elit. Curabitur elementum posuere pretium. Quisque nibh dolor, dignissim ac dignissim ut, luctus ac urna. Aliquam aliquet non massa quis tincidunt.</a:t>
              </a:r>
              <a:endParaRPr lang="en-US" sz="900" dirty="0"/>
            </a:p>
          </p:txBody>
        </p:sp>
      </p:grpSp>
      <p:grpSp>
        <p:nvGrpSpPr>
          <p:cNvPr id="78" name="Group 77"/>
          <p:cNvGrpSpPr/>
          <p:nvPr/>
        </p:nvGrpSpPr>
        <p:grpSpPr>
          <a:xfrm>
            <a:off x="4953000" y="2190750"/>
            <a:ext cx="3733800" cy="893871"/>
            <a:chOff x="4876800" y="2499832"/>
            <a:chExt cx="3733800" cy="893871"/>
          </a:xfrm>
        </p:grpSpPr>
        <p:sp>
          <p:nvSpPr>
            <p:cNvPr id="79" name="Oval 78"/>
            <p:cNvSpPr/>
            <p:nvPr/>
          </p:nvSpPr>
          <p:spPr>
            <a:xfrm>
              <a:off x="4876800" y="2627421"/>
              <a:ext cx="582730" cy="582730"/>
            </a:xfrm>
            <a:prstGeom prst="ellipse">
              <a:avLst/>
            </a:prstGeom>
            <a:solidFill>
              <a:schemeClr val="accent2"/>
            </a:solidFill>
            <a:ln w="12700">
              <a:solidFill>
                <a:srgbClr val="F472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4936197" y="2674149"/>
              <a:ext cx="449162"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81" name="Content Placeholder 2"/>
            <p:cNvSpPr txBox="1">
              <a:spLocks/>
            </p:cNvSpPr>
            <p:nvPr/>
          </p:nvSpPr>
          <p:spPr>
            <a:xfrm>
              <a:off x="5658272" y="2499832"/>
              <a:ext cx="29523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C0504D"/>
                  </a:solidFill>
                </a:rPr>
                <a:t>Database</a:t>
              </a:r>
              <a:r>
                <a:rPr lang="en-US" sz="1200" b="1" dirty="0" smtClean="0">
                  <a:solidFill>
                    <a:schemeClr val="tx2">
                      <a:lumMod val="40000"/>
                      <a:lumOff val="60000"/>
                    </a:schemeClr>
                  </a:solidFill>
                </a:rPr>
                <a:t/>
              </a:r>
              <a:br>
                <a:rPr lang="en-US" sz="1200" b="1" dirty="0" smtClean="0">
                  <a:solidFill>
                    <a:schemeClr val="tx2">
                      <a:lumMod val="40000"/>
                      <a:lumOff val="60000"/>
                    </a:schemeClr>
                  </a:solidFill>
                </a:rPr>
              </a:br>
              <a:r>
                <a:rPr lang="en-US" sz="900" dirty="0" smtClean="0"/>
                <a:t>Lorem ipsum dolor sit amet, consectetur adipiscing elit. Curabitur elementum posuere pretium. Quisque nibh dolor, dignissim ac dignissim ut, luctus ac urna. Aliquam aliquet non massa quis tincidunt.</a:t>
              </a:r>
              <a:endParaRPr lang="en-US" sz="900" dirty="0"/>
            </a:p>
          </p:txBody>
        </p:sp>
      </p:grpSp>
      <p:grpSp>
        <p:nvGrpSpPr>
          <p:cNvPr id="84" name="Group 83"/>
          <p:cNvGrpSpPr/>
          <p:nvPr/>
        </p:nvGrpSpPr>
        <p:grpSpPr>
          <a:xfrm>
            <a:off x="4876800" y="3486150"/>
            <a:ext cx="3733800" cy="893871"/>
            <a:chOff x="914400" y="2495550"/>
            <a:chExt cx="3733800" cy="893871"/>
          </a:xfrm>
        </p:grpSpPr>
        <p:sp>
          <p:nvSpPr>
            <p:cNvPr id="85" name="Oval 84"/>
            <p:cNvSpPr/>
            <p:nvPr/>
          </p:nvSpPr>
          <p:spPr>
            <a:xfrm>
              <a:off x="914400" y="2623139"/>
              <a:ext cx="582730" cy="582730"/>
            </a:xfrm>
            <a:prstGeom prst="ellipse">
              <a:avLst/>
            </a:prstGeom>
            <a:solidFill>
              <a:schemeClr val="accent2"/>
            </a:solidFill>
            <a:ln>
              <a:solidFill>
                <a:srgbClr val="F472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945222" y="2669867"/>
              <a:ext cx="470000"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87" name="Content Placeholder 2"/>
            <p:cNvSpPr txBox="1">
              <a:spLocks/>
            </p:cNvSpPr>
            <p:nvPr/>
          </p:nvSpPr>
          <p:spPr>
            <a:xfrm>
              <a:off x="1695872" y="2495550"/>
              <a:ext cx="29523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C0504D"/>
                  </a:solidFill>
                </a:rPr>
                <a:t>Ecommerce</a:t>
              </a:r>
              <a:r>
                <a:rPr lang="en-US" sz="1200" b="1" dirty="0" smtClean="0">
                  <a:solidFill>
                    <a:schemeClr val="bg1"/>
                  </a:solidFill>
                </a:rPr>
                <a:t/>
              </a:r>
              <a:br>
                <a:rPr lang="en-US" sz="1200" b="1" dirty="0" smtClean="0">
                  <a:solidFill>
                    <a:schemeClr val="bg1"/>
                  </a:solidFill>
                </a:rPr>
              </a:br>
              <a:r>
                <a:rPr lang="en-US" sz="900" dirty="0" smtClean="0"/>
                <a:t>Lorem ipsum dolor sit amet, consectetur adipiscing elit. Curabitur elementum posuere pretium. Quisque nibh dolor, dignissim ac dignissim ut, luctus ac urna. Aliquam aliquet non massa quis tincidunt.</a:t>
              </a:r>
              <a:endParaRPr lang="en-US" sz="900" dirty="0"/>
            </a:p>
          </p:txBody>
        </p:sp>
      </p:gr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par>
                                <p:cTn id="12" presetID="3" presetClass="entr" presetSubtype="10" fill="hold" nodeType="withEffect">
                                  <p:stCondLst>
                                    <p:cond delay="500"/>
                                  </p:stCondLst>
                                  <p:childTnLst>
                                    <p:set>
                                      <p:cBhvr>
                                        <p:cTn id="13" dur="1" fill="hold">
                                          <p:stCondLst>
                                            <p:cond delay="0"/>
                                          </p:stCondLst>
                                        </p:cTn>
                                        <p:tgtEl>
                                          <p:spTgt spid="66"/>
                                        </p:tgtEl>
                                        <p:attrNameLst>
                                          <p:attrName>style.visibility</p:attrName>
                                        </p:attrNameLst>
                                      </p:cBhvr>
                                      <p:to>
                                        <p:strVal val="visible"/>
                                      </p:to>
                                    </p:set>
                                    <p:animEffect transition="in" filter="blinds(horizontal)">
                                      <p:cBhvr>
                                        <p:cTn id="14" dur="500"/>
                                        <p:tgtEl>
                                          <p:spTgt spid="66"/>
                                        </p:tgtEl>
                                      </p:cBhvr>
                                    </p:animEffect>
                                  </p:childTnLst>
                                </p:cTn>
                              </p:par>
                              <p:par>
                                <p:cTn id="15" presetID="20" presetClass="entr" presetSubtype="0" fill="hold" nodeType="withEffect">
                                  <p:stCondLst>
                                    <p:cond delay="1000"/>
                                  </p:stCondLst>
                                  <p:childTnLst>
                                    <p:set>
                                      <p:cBhvr>
                                        <p:cTn id="16" dur="1" fill="hold">
                                          <p:stCondLst>
                                            <p:cond delay="0"/>
                                          </p:stCondLst>
                                        </p:cTn>
                                        <p:tgtEl>
                                          <p:spTgt spid="70"/>
                                        </p:tgtEl>
                                        <p:attrNameLst>
                                          <p:attrName>style.visibility</p:attrName>
                                        </p:attrNameLst>
                                      </p:cBhvr>
                                      <p:to>
                                        <p:strVal val="visible"/>
                                      </p:to>
                                    </p:set>
                                    <p:animEffect transition="in" filter="wedge">
                                      <p:cBhvr>
                                        <p:cTn id="17" dur="2000"/>
                                        <p:tgtEl>
                                          <p:spTgt spid="70"/>
                                        </p:tgtEl>
                                      </p:cBhvr>
                                    </p:animEffect>
                                  </p:childTnLst>
                                </p:cTn>
                              </p:par>
                              <p:par>
                                <p:cTn id="18" presetID="21" presetClass="entr" presetSubtype="4" fill="hold" nodeType="withEffect">
                                  <p:stCondLst>
                                    <p:cond delay="2900"/>
                                  </p:stCondLst>
                                  <p:childTnLst>
                                    <p:set>
                                      <p:cBhvr>
                                        <p:cTn id="19" dur="1" fill="hold">
                                          <p:stCondLst>
                                            <p:cond delay="0"/>
                                          </p:stCondLst>
                                        </p:cTn>
                                        <p:tgtEl>
                                          <p:spTgt spid="78"/>
                                        </p:tgtEl>
                                        <p:attrNameLst>
                                          <p:attrName>style.visibility</p:attrName>
                                        </p:attrNameLst>
                                      </p:cBhvr>
                                      <p:to>
                                        <p:strVal val="visible"/>
                                      </p:to>
                                    </p:set>
                                    <p:animEffect transition="in" filter="wheel(4)">
                                      <p:cBhvr>
                                        <p:cTn id="20" dur="1000"/>
                                        <p:tgtEl>
                                          <p:spTgt spid="78"/>
                                        </p:tgtEl>
                                      </p:cBhvr>
                                    </p:animEffect>
                                  </p:childTnLst>
                                </p:cTn>
                              </p:par>
                              <p:par>
                                <p:cTn id="21" presetID="13" presetClass="entr" presetSubtype="16" fill="hold" nodeType="withEffect">
                                  <p:stCondLst>
                                    <p:cond delay="4100"/>
                                  </p:stCondLst>
                                  <p:childTnLst>
                                    <p:set>
                                      <p:cBhvr>
                                        <p:cTn id="22" dur="1" fill="hold">
                                          <p:stCondLst>
                                            <p:cond delay="0"/>
                                          </p:stCondLst>
                                        </p:cTn>
                                        <p:tgtEl>
                                          <p:spTgt spid="84"/>
                                        </p:tgtEl>
                                        <p:attrNameLst>
                                          <p:attrName>style.visibility</p:attrName>
                                        </p:attrNameLst>
                                      </p:cBhvr>
                                      <p:to>
                                        <p:strVal val="visible"/>
                                      </p:to>
                                    </p:set>
                                    <p:animEffect transition="in" filter="plus(in)">
                                      <p:cBhvr>
                                        <p:cTn id="2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3" name="Group 7"/>
          <p:cNvGrpSpPr/>
          <p:nvPr/>
        </p:nvGrpSpPr>
        <p:grpSpPr>
          <a:xfrm>
            <a:off x="8280400" y="514350"/>
            <a:ext cx="330200" cy="330200"/>
            <a:chOff x="8458200" y="361950"/>
            <a:chExt cx="406400" cy="406400"/>
          </a:xfrm>
        </p:grpSpPr>
        <p:sp>
          <p:nvSpPr>
            <p:cNvPr id="2375" name="Oval 2374"/>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2376" name="Oval 2375"/>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40</a:t>
              </a:r>
              <a:endParaRPr lang="en-US" sz="1200" dirty="0">
                <a:solidFill>
                  <a:schemeClr val="tx1">
                    <a:lumMod val="50000"/>
                    <a:lumOff val="50000"/>
                  </a:schemeClr>
                </a:solidFill>
              </a:endParaRPr>
            </a:p>
          </p:txBody>
        </p:sp>
      </p:grpSp>
      <p:graphicFrame>
        <p:nvGraphicFramePr>
          <p:cNvPr id="21" name="Chart 20"/>
          <p:cNvGraphicFramePr/>
          <p:nvPr>
            <p:extLst>
              <p:ext uri="{D42A27DB-BD31-4B8C-83A1-F6EECF244321}">
                <p14:modId xmlns:p14="http://schemas.microsoft.com/office/powerpoint/2010/main" xmlns="" val="2176025335"/>
              </p:ext>
            </p:extLst>
          </p:nvPr>
        </p:nvGraphicFramePr>
        <p:xfrm>
          <a:off x="609600" y="1200150"/>
          <a:ext cx="7772400" cy="2264792"/>
        </p:xfrm>
        <a:graphic>
          <a:graphicData uri="http://schemas.openxmlformats.org/drawingml/2006/chart">
            <c:chart xmlns:c="http://schemas.openxmlformats.org/drawingml/2006/chart" xmlns:r="http://schemas.openxmlformats.org/officeDocument/2006/relationships" r:id="rId3"/>
          </a:graphicData>
        </a:graphic>
      </p:graphicFrame>
      <p:grpSp>
        <p:nvGrpSpPr>
          <p:cNvPr id="32" name="Group 31"/>
          <p:cNvGrpSpPr/>
          <p:nvPr/>
        </p:nvGrpSpPr>
        <p:grpSpPr>
          <a:xfrm>
            <a:off x="835893" y="3719768"/>
            <a:ext cx="7469907" cy="833182"/>
            <a:chOff x="835893" y="3719768"/>
            <a:chExt cx="7469907" cy="833182"/>
          </a:xfrm>
        </p:grpSpPr>
        <p:sp>
          <p:nvSpPr>
            <p:cNvPr id="22" name="Content Placeholder 2"/>
            <p:cNvSpPr txBox="1">
              <a:spLocks/>
            </p:cNvSpPr>
            <p:nvPr/>
          </p:nvSpPr>
          <p:spPr>
            <a:xfrm>
              <a:off x="1281508" y="3746900"/>
              <a:ext cx="1722191" cy="7511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tx2">
                      <a:lumMod val="75000"/>
                    </a:schemeClr>
                  </a:solidFill>
                </a:rPr>
                <a:t>Strategic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23" name="Content Placeholder 2"/>
            <p:cNvSpPr txBox="1">
              <a:spLocks/>
            </p:cNvSpPr>
            <p:nvPr/>
          </p:nvSpPr>
          <p:spPr>
            <a:xfrm>
              <a:off x="4145209" y="3725634"/>
              <a:ext cx="1722191" cy="8273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tx2">
                      <a:lumMod val="75000"/>
                    </a:schemeClr>
                  </a:solidFill>
                </a:rPr>
                <a:t>Development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24" name="Content Placeholder 2"/>
            <p:cNvSpPr txBox="1">
              <a:spLocks/>
            </p:cNvSpPr>
            <p:nvPr/>
          </p:nvSpPr>
          <p:spPr>
            <a:xfrm>
              <a:off x="6621104" y="3719768"/>
              <a:ext cx="1684696" cy="7448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tx2">
                      <a:lumMod val="75000"/>
                    </a:schemeClr>
                  </a:solidFill>
                </a:rPr>
                <a:t>Distribution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25" name="Oval 24"/>
            <p:cNvSpPr/>
            <p:nvPr/>
          </p:nvSpPr>
          <p:spPr>
            <a:xfrm>
              <a:off x="835893" y="3800063"/>
              <a:ext cx="384601" cy="38460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878963" y="3831964"/>
              <a:ext cx="284052" cy="369332"/>
            </a:xfrm>
            <a:prstGeom prst="rect">
              <a:avLst/>
            </a:prstGeom>
          </p:spPr>
          <p:txBody>
            <a:bodyPr wrap="none">
              <a:spAutoFit/>
            </a:bodyPr>
            <a:lstStyle/>
            <a:p>
              <a:pPr algn="ctr"/>
              <a:r>
                <a:rPr lang="id-ID" dirty="0" smtClean="0">
                  <a:solidFill>
                    <a:schemeClr val="bg1">
                      <a:lumMod val="95000"/>
                    </a:schemeClr>
                  </a:solidFill>
                  <a:latin typeface="Bebas Neue" pitchFamily="34" charset="0"/>
                </a:rPr>
                <a:t>1</a:t>
              </a:r>
              <a:endParaRPr lang="en-US" dirty="0">
                <a:solidFill>
                  <a:schemeClr val="bg1">
                    <a:lumMod val="95000"/>
                  </a:schemeClr>
                </a:solidFill>
                <a:latin typeface="Bebas Neue" pitchFamily="34" charset="0"/>
              </a:endParaRPr>
            </a:p>
          </p:txBody>
        </p:sp>
        <p:sp>
          <p:nvSpPr>
            <p:cNvPr id="27" name="Oval 26"/>
            <p:cNvSpPr/>
            <p:nvPr/>
          </p:nvSpPr>
          <p:spPr>
            <a:xfrm>
              <a:off x="3685898" y="3790465"/>
              <a:ext cx="384601" cy="384602"/>
            </a:xfrm>
            <a:prstGeom prst="ellipse">
              <a:avLst/>
            </a:prstGeom>
            <a:solidFill>
              <a:srgbClr val="0284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3728968" y="3822366"/>
              <a:ext cx="284052" cy="369332"/>
            </a:xfrm>
            <a:prstGeom prst="rect">
              <a:avLst/>
            </a:prstGeom>
          </p:spPr>
          <p:txBody>
            <a:bodyPr wrap="none">
              <a:spAutoFit/>
            </a:bodyPr>
            <a:lstStyle/>
            <a:p>
              <a:pPr algn="ctr"/>
              <a:r>
                <a:rPr lang="id-ID" dirty="0" smtClean="0">
                  <a:solidFill>
                    <a:schemeClr val="bg1">
                      <a:lumMod val="95000"/>
                    </a:schemeClr>
                  </a:solidFill>
                  <a:latin typeface="Bebas Neue" pitchFamily="34" charset="0"/>
                </a:rPr>
                <a:t>2</a:t>
              </a:r>
              <a:endParaRPr lang="en-US" dirty="0">
                <a:solidFill>
                  <a:schemeClr val="bg1">
                    <a:lumMod val="95000"/>
                  </a:schemeClr>
                </a:solidFill>
                <a:latin typeface="Bebas Neue" pitchFamily="34" charset="0"/>
              </a:endParaRPr>
            </a:p>
          </p:txBody>
        </p:sp>
        <p:sp>
          <p:nvSpPr>
            <p:cNvPr id="29" name="Oval 28"/>
            <p:cNvSpPr/>
            <p:nvPr/>
          </p:nvSpPr>
          <p:spPr>
            <a:xfrm>
              <a:off x="6181064" y="3798296"/>
              <a:ext cx="384601" cy="384602"/>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6224134" y="3830197"/>
              <a:ext cx="284052" cy="369332"/>
            </a:xfrm>
            <a:prstGeom prst="rect">
              <a:avLst/>
            </a:prstGeom>
          </p:spPr>
          <p:txBody>
            <a:bodyPr wrap="none">
              <a:spAutoFit/>
            </a:bodyPr>
            <a:lstStyle/>
            <a:p>
              <a:pPr algn="ctr"/>
              <a:r>
                <a:rPr lang="id-ID" dirty="0" smtClean="0">
                  <a:solidFill>
                    <a:schemeClr val="bg1">
                      <a:lumMod val="95000"/>
                    </a:schemeClr>
                  </a:solidFill>
                  <a:latin typeface="Bebas Neue" pitchFamily="34" charset="0"/>
                </a:rPr>
                <a:t>3</a:t>
              </a:r>
              <a:endParaRPr lang="en-US" dirty="0">
                <a:solidFill>
                  <a:schemeClr val="bg1">
                    <a:lumMod val="95000"/>
                  </a:schemeClr>
                </a:solidFill>
                <a:latin typeface="Bebas Neue" pitchFamily="34" charset="0"/>
              </a:endParaRPr>
            </a:p>
          </p:txBody>
        </p:sp>
      </p:grpSp>
      <p:sp>
        <p:nvSpPr>
          <p:cNvPr id="20" name="Title 13"/>
          <p:cNvSpPr txBox="1">
            <a:spLocks/>
          </p:cNvSpPr>
          <p:nvPr/>
        </p:nvSpPr>
        <p:spPr>
          <a:xfrm>
            <a:off x="590129"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d-ID" sz="2800" dirty="0" smtClean="0">
                <a:solidFill>
                  <a:srgbClr val="C0504D"/>
                </a:solidFill>
                <a:ea typeface="+mj-ea"/>
                <a:cs typeface="+mj-cs"/>
              </a:rPr>
              <a:t>Area Chart</a:t>
            </a:r>
            <a:endParaRPr kumimoji="0" lang="en-US" sz="2800" i="0" u="none" strike="noStrike" kern="1200" cap="none" spc="0" normalizeH="0" baseline="0" noProof="0" dirty="0">
              <a:ln>
                <a:noFill/>
              </a:ln>
              <a:solidFill>
                <a:srgbClr val="C0504D"/>
              </a:solidFill>
              <a:effectLst/>
              <a:uLnTx/>
              <a:uFillTx/>
              <a:ea typeface="+mj-ea"/>
              <a:cs typeface="+mj-cs"/>
            </a:endParaRPr>
          </a:p>
        </p:txBody>
      </p:sp>
      <p:pic>
        <p:nvPicPr>
          <p:cNvPr id="31" name="Picture 30" descr="Color_16x9.png"/>
          <p:cNvPicPr>
            <a:picLocks noChangeAspect="1"/>
          </p:cNvPicPr>
          <p:nvPr/>
        </p:nvPicPr>
        <p:blipFill>
          <a:blip r:embed="rId4" cstate="print"/>
          <a:stretch>
            <a:fillRect/>
          </a:stretch>
        </p:blipFill>
        <p:spPr>
          <a:xfrm>
            <a:off x="3441428" y="755352"/>
            <a:ext cx="2194560" cy="17145"/>
          </a:xfrm>
          <a:prstGeom prst="rect">
            <a:avLst/>
          </a:prstGeom>
        </p:spPr>
      </p:pic>
      <p:sp>
        <p:nvSpPr>
          <p:cNvPr id="35" name="Subtitle 2"/>
          <p:cNvSpPr>
            <a:spLocks noGrp="1"/>
          </p:cNvSpPr>
          <p:nvPr>
            <p:ph type="subTitle" idx="1"/>
          </p:nvPr>
        </p:nvSpPr>
        <p:spPr>
          <a:xfrm>
            <a:off x="558230" y="760118"/>
            <a:ext cx="7899970" cy="276999"/>
          </a:xfrm>
        </p:spPr>
        <p:txBody>
          <a:bodyPr wrap="square">
            <a:spAutoFit/>
          </a:bodyPr>
          <a:lstStyle/>
          <a:p>
            <a:r>
              <a:rPr lang="id-ID" sz="1200" b="1" dirty="0" smtClean="0">
                <a:solidFill>
                  <a:srgbClr val="C0504D"/>
                </a:solidFill>
              </a:rPr>
              <a:t>We</a:t>
            </a:r>
            <a:r>
              <a:rPr lang="id-ID" sz="1200" dirty="0" smtClean="0">
                <a:solidFill>
                  <a:srgbClr val="C0504D"/>
                </a:solidFill>
              </a:rPr>
              <a:t> promise to make your </a:t>
            </a:r>
            <a:r>
              <a:rPr lang="id-ID" sz="1200" b="1" dirty="0" smtClean="0">
                <a:solidFill>
                  <a:srgbClr val="C0504D"/>
                </a:solidFill>
              </a:rPr>
              <a:t>life success</a:t>
            </a:r>
            <a:endParaRPr lang="en-US" sz="1200" b="1" dirty="0">
              <a:solidFill>
                <a:srgbClr val="C0504D"/>
              </a:solidFill>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22" presetClass="entr" presetSubtype="8" fill="hold" grpId="0" nodeType="withEffect">
                                  <p:stCondLst>
                                    <p:cond delay="600"/>
                                  </p:stCondLst>
                                  <p:childTnLst>
                                    <p:set>
                                      <p:cBhvr>
                                        <p:cTn id="9" dur="1" fill="hold">
                                          <p:stCondLst>
                                            <p:cond delay="0"/>
                                          </p:stCondLst>
                                        </p:cTn>
                                        <p:tgtEl>
                                          <p:spTgt spid="35">
                                            <p:txEl>
                                              <p:pRg st="0" end="0"/>
                                            </p:txEl>
                                          </p:spTgt>
                                        </p:tgtEl>
                                        <p:attrNameLst>
                                          <p:attrName>style.visibility</p:attrName>
                                        </p:attrNameLst>
                                      </p:cBhvr>
                                      <p:to>
                                        <p:strVal val="visible"/>
                                      </p:to>
                                    </p:set>
                                    <p:animEffect transition="in" filter="wipe(left)">
                                      <p:cBhvr>
                                        <p:cTn id="10" dur="500"/>
                                        <p:tgtEl>
                                          <p:spTgt spid="35">
                                            <p:txEl>
                                              <p:pRg st="0" end="0"/>
                                            </p:txEl>
                                          </p:spTgt>
                                        </p:tgtEl>
                                      </p:cBhvr>
                                    </p:animEffect>
                                  </p:childTnLst>
                                </p:cTn>
                              </p:par>
                              <p:par>
                                <p:cTn id="11" presetID="22" presetClass="entr" presetSubtype="4" fill="hold" grpId="0" nodeType="withEffect">
                                  <p:stCondLst>
                                    <p:cond delay="1200"/>
                                  </p:stCondLst>
                                  <p:childTnLst>
                                    <p:set>
                                      <p:cBhvr>
                                        <p:cTn id="12" dur="1" fill="hold">
                                          <p:stCondLst>
                                            <p:cond delay="0"/>
                                          </p:stCondLst>
                                        </p:cTn>
                                        <p:tgtEl>
                                          <p:spTgt spid="21"/>
                                        </p:tgtEl>
                                        <p:attrNameLst>
                                          <p:attrName>style.visibility</p:attrName>
                                        </p:attrNameLst>
                                      </p:cBhvr>
                                      <p:to>
                                        <p:strVal val="visible"/>
                                      </p:to>
                                    </p:set>
                                    <p:animEffect transition="in" filter="wipe(down)">
                                      <p:cBhvr>
                                        <p:cTn id="13" dur="2000"/>
                                        <p:tgtEl>
                                          <p:spTgt spid="21"/>
                                        </p:tgtEl>
                                      </p:cBhvr>
                                    </p:animEffect>
                                  </p:childTnLst>
                                </p:cTn>
                              </p:par>
                              <p:par>
                                <p:cTn id="14" presetID="22" presetClass="entr" presetSubtype="8" fill="hold" nodeType="withEffect">
                                  <p:stCondLst>
                                    <p:cond delay="3400"/>
                                  </p:stCondLst>
                                  <p:childTnLst>
                                    <p:set>
                                      <p:cBhvr>
                                        <p:cTn id="15" dur="1" fill="hold">
                                          <p:stCondLst>
                                            <p:cond delay="0"/>
                                          </p:stCondLst>
                                        </p:cTn>
                                        <p:tgtEl>
                                          <p:spTgt spid="32"/>
                                        </p:tgtEl>
                                        <p:attrNameLst>
                                          <p:attrName>style.visibility</p:attrName>
                                        </p:attrNameLst>
                                      </p:cBhvr>
                                      <p:to>
                                        <p:strVal val="visible"/>
                                      </p:to>
                                    </p:set>
                                    <p:animEffect transition="in" filter="wipe(left)">
                                      <p:cBhvr>
                                        <p:cTn id="16"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1" grpId="0">
        <p:bldAsOne/>
      </p:bldGraphic>
      <p:bldP spid="20" grpId="0"/>
      <p:bldP spid="3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3" name="Group 7"/>
          <p:cNvGrpSpPr/>
          <p:nvPr/>
        </p:nvGrpSpPr>
        <p:grpSpPr>
          <a:xfrm>
            <a:off x="8280400" y="514350"/>
            <a:ext cx="330200" cy="330200"/>
            <a:chOff x="8458200" y="361950"/>
            <a:chExt cx="406400" cy="406400"/>
          </a:xfrm>
        </p:grpSpPr>
        <p:sp>
          <p:nvSpPr>
            <p:cNvPr id="2375" name="Oval 2374"/>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2376" name="Oval 2375"/>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41</a:t>
              </a:r>
              <a:endParaRPr lang="en-US" sz="1200" dirty="0">
                <a:solidFill>
                  <a:schemeClr val="tx1">
                    <a:lumMod val="50000"/>
                    <a:lumOff val="50000"/>
                  </a:schemeClr>
                </a:solidFill>
              </a:endParaRPr>
            </a:p>
          </p:txBody>
        </p:sp>
      </p:grpSp>
      <p:grpSp>
        <p:nvGrpSpPr>
          <p:cNvPr id="19" name="Group 18"/>
          <p:cNvGrpSpPr/>
          <p:nvPr/>
        </p:nvGrpSpPr>
        <p:grpSpPr>
          <a:xfrm>
            <a:off x="835893" y="3719768"/>
            <a:ext cx="7469907" cy="833182"/>
            <a:chOff x="835893" y="3719768"/>
            <a:chExt cx="7469907" cy="833182"/>
          </a:xfrm>
        </p:grpSpPr>
        <p:sp>
          <p:nvSpPr>
            <p:cNvPr id="22" name="Content Placeholder 2"/>
            <p:cNvSpPr txBox="1">
              <a:spLocks/>
            </p:cNvSpPr>
            <p:nvPr/>
          </p:nvSpPr>
          <p:spPr>
            <a:xfrm>
              <a:off x="1281508" y="3746900"/>
              <a:ext cx="1722191" cy="7511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tx2">
                      <a:lumMod val="75000"/>
                    </a:schemeClr>
                  </a:solidFill>
                </a:rPr>
                <a:t>Strategic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23" name="Content Placeholder 2"/>
            <p:cNvSpPr txBox="1">
              <a:spLocks/>
            </p:cNvSpPr>
            <p:nvPr/>
          </p:nvSpPr>
          <p:spPr>
            <a:xfrm>
              <a:off x="4145209" y="3725634"/>
              <a:ext cx="1722191" cy="8273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tx2">
                      <a:lumMod val="75000"/>
                    </a:schemeClr>
                  </a:solidFill>
                </a:rPr>
                <a:t>Development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24" name="Content Placeholder 2"/>
            <p:cNvSpPr txBox="1">
              <a:spLocks/>
            </p:cNvSpPr>
            <p:nvPr/>
          </p:nvSpPr>
          <p:spPr>
            <a:xfrm>
              <a:off x="6621104" y="3719768"/>
              <a:ext cx="1684696" cy="7448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tx2">
                      <a:lumMod val="75000"/>
                    </a:schemeClr>
                  </a:solidFill>
                </a:rPr>
                <a:t>Distribution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25" name="Oval 24"/>
            <p:cNvSpPr/>
            <p:nvPr/>
          </p:nvSpPr>
          <p:spPr>
            <a:xfrm>
              <a:off x="835893" y="3800063"/>
              <a:ext cx="384601" cy="384602"/>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878963" y="3831964"/>
              <a:ext cx="284052" cy="369332"/>
            </a:xfrm>
            <a:prstGeom prst="rect">
              <a:avLst/>
            </a:prstGeom>
          </p:spPr>
          <p:txBody>
            <a:bodyPr wrap="none">
              <a:spAutoFit/>
            </a:bodyPr>
            <a:lstStyle/>
            <a:p>
              <a:pPr algn="ctr"/>
              <a:r>
                <a:rPr lang="id-ID" dirty="0" smtClean="0">
                  <a:solidFill>
                    <a:schemeClr val="bg1">
                      <a:lumMod val="95000"/>
                    </a:schemeClr>
                  </a:solidFill>
                  <a:latin typeface="Bebas Neue" pitchFamily="34" charset="0"/>
                </a:rPr>
                <a:t>1</a:t>
              </a:r>
              <a:endParaRPr lang="en-US" dirty="0">
                <a:solidFill>
                  <a:schemeClr val="bg1">
                    <a:lumMod val="95000"/>
                  </a:schemeClr>
                </a:solidFill>
                <a:latin typeface="Bebas Neue" pitchFamily="34" charset="0"/>
              </a:endParaRPr>
            </a:p>
          </p:txBody>
        </p:sp>
        <p:sp>
          <p:nvSpPr>
            <p:cNvPr id="27" name="Oval 26"/>
            <p:cNvSpPr/>
            <p:nvPr/>
          </p:nvSpPr>
          <p:spPr>
            <a:xfrm>
              <a:off x="3685898" y="3790465"/>
              <a:ext cx="384601" cy="384602"/>
            </a:xfrm>
            <a:prstGeom prst="ellipse">
              <a:avLst/>
            </a:prstGeom>
            <a:solidFill>
              <a:srgbClr val="0284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3728968" y="3822366"/>
              <a:ext cx="284052" cy="369332"/>
            </a:xfrm>
            <a:prstGeom prst="rect">
              <a:avLst/>
            </a:prstGeom>
          </p:spPr>
          <p:txBody>
            <a:bodyPr wrap="none">
              <a:spAutoFit/>
            </a:bodyPr>
            <a:lstStyle/>
            <a:p>
              <a:pPr algn="ctr"/>
              <a:r>
                <a:rPr lang="id-ID" dirty="0" smtClean="0">
                  <a:solidFill>
                    <a:schemeClr val="bg1">
                      <a:lumMod val="95000"/>
                    </a:schemeClr>
                  </a:solidFill>
                  <a:latin typeface="Bebas Neue" pitchFamily="34" charset="0"/>
                </a:rPr>
                <a:t>2</a:t>
              </a:r>
              <a:endParaRPr lang="en-US" dirty="0">
                <a:solidFill>
                  <a:schemeClr val="bg1">
                    <a:lumMod val="95000"/>
                  </a:schemeClr>
                </a:solidFill>
                <a:latin typeface="Bebas Neue" pitchFamily="34" charset="0"/>
              </a:endParaRPr>
            </a:p>
          </p:txBody>
        </p:sp>
        <p:sp>
          <p:nvSpPr>
            <p:cNvPr id="29" name="Oval 28"/>
            <p:cNvSpPr/>
            <p:nvPr/>
          </p:nvSpPr>
          <p:spPr>
            <a:xfrm>
              <a:off x="6181064" y="3798296"/>
              <a:ext cx="384601" cy="384602"/>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6224134" y="3830197"/>
              <a:ext cx="284052" cy="369332"/>
            </a:xfrm>
            <a:prstGeom prst="rect">
              <a:avLst/>
            </a:prstGeom>
          </p:spPr>
          <p:txBody>
            <a:bodyPr wrap="none">
              <a:spAutoFit/>
            </a:bodyPr>
            <a:lstStyle/>
            <a:p>
              <a:pPr algn="ctr"/>
              <a:r>
                <a:rPr lang="id-ID" dirty="0" smtClean="0">
                  <a:solidFill>
                    <a:schemeClr val="bg1">
                      <a:lumMod val="95000"/>
                    </a:schemeClr>
                  </a:solidFill>
                  <a:latin typeface="Bebas Neue" pitchFamily="34" charset="0"/>
                </a:rPr>
                <a:t>3</a:t>
              </a:r>
              <a:endParaRPr lang="en-US" dirty="0">
                <a:solidFill>
                  <a:schemeClr val="bg1">
                    <a:lumMod val="95000"/>
                  </a:schemeClr>
                </a:solidFill>
                <a:latin typeface="Bebas Neue" pitchFamily="34" charset="0"/>
              </a:endParaRPr>
            </a:p>
          </p:txBody>
        </p:sp>
      </p:grpSp>
      <p:graphicFrame>
        <p:nvGraphicFramePr>
          <p:cNvPr id="31" name="Chart 30"/>
          <p:cNvGraphicFramePr/>
          <p:nvPr/>
        </p:nvGraphicFramePr>
        <p:xfrm>
          <a:off x="762000" y="971550"/>
          <a:ext cx="7391400" cy="2717800"/>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13"/>
          <p:cNvSpPr txBox="1">
            <a:spLocks/>
          </p:cNvSpPr>
          <p:nvPr/>
        </p:nvSpPr>
        <p:spPr>
          <a:xfrm>
            <a:off x="590129"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d-ID" sz="2800" dirty="0" smtClean="0">
                <a:solidFill>
                  <a:srgbClr val="C0504D"/>
                </a:solidFill>
                <a:ea typeface="+mj-ea"/>
                <a:cs typeface="+mj-cs"/>
              </a:rPr>
              <a:t>Bar Chart</a:t>
            </a:r>
            <a:endParaRPr kumimoji="0" lang="en-US" sz="2800" i="0" u="none" strike="noStrike" kern="1200" cap="none" spc="0" normalizeH="0" baseline="0" noProof="0" dirty="0">
              <a:ln>
                <a:noFill/>
              </a:ln>
              <a:solidFill>
                <a:srgbClr val="C0504D"/>
              </a:solidFill>
              <a:effectLst/>
              <a:uLnTx/>
              <a:uFillTx/>
              <a:ea typeface="+mj-ea"/>
              <a:cs typeface="+mj-cs"/>
            </a:endParaRPr>
          </a:p>
        </p:txBody>
      </p:sp>
      <p:pic>
        <p:nvPicPr>
          <p:cNvPr id="21" name="Picture 20" descr="Color_16x9.png"/>
          <p:cNvPicPr>
            <a:picLocks noChangeAspect="1"/>
          </p:cNvPicPr>
          <p:nvPr/>
        </p:nvPicPr>
        <p:blipFill>
          <a:blip r:embed="rId4" cstate="print"/>
          <a:stretch>
            <a:fillRect/>
          </a:stretch>
        </p:blipFill>
        <p:spPr>
          <a:xfrm>
            <a:off x="3441428" y="755352"/>
            <a:ext cx="2194560" cy="17145"/>
          </a:xfrm>
          <a:prstGeom prst="rect">
            <a:avLst/>
          </a:prstGeom>
        </p:spPr>
      </p:pic>
      <p:sp>
        <p:nvSpPr>
          <p:cNvPr id="35" name="Subtitle 2"/>
          <p:cNvSpPr>
            <a:spLocks noGrp="1"/>
          </p:cNvSpPr>
          <p:nvPr>
            <p:ph type="subTitle" idx="1"/>
          </p:nvPr>
        </p:nvSpPr>
        <p:spPr>
          <a:xfrm>
            <a:off x="558230" y="760118"/>
            <a:ext cx="7899970" cy="276999"/>
          </a:xfrm>
        </p:spPr>
        <p:txBody>
          <a:bodyPr wrap="square">
            <a:spAutoFit/>
          </a:bodyPr>
          <a:lstStyle/>
          <a:p>
            <a:r>
              <a:rPr lang="id-ID" sz="1200" b="1" dirty="0" smtClean="0">
                <a:solidFill>
                  <a:srgbClr val="C0504D"/>
                </a:solidFill>
              </a:rPr>
              <a:t>We</a:t>
            </a:r>
            <a:r>
              <a:rPr lang="id-ID" sz="1200" dirty="0" smtClean="0">
                <a:solidFill>
                  <a:srgbClr val="C0504D"/>
                </a:solidFill>
              </a:rPr>
              <a:t> promise to make your </a:t>
            </a:r>
            <a:r>
              <a:rPr lang="id-ID" sz="1200" b="1" dirty="0" smtClean="0">
                <a:solidFill>
                  <a:srgbClr val="C0504D"/>
                </a:solidFill>
              </a:rPr>
              <a:t>life success</a:t>
            </a:r>
            <a:endParaRPr lang="en-US" sz="1200" b="1" dirty="0">
              <a:solidFill>
                <a:srgbClr val="C0504D"/>
              </a:solidFill>
            </a:endParaRPr>
          </a:p>
        </p:txBody>
      </p:sp>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35">
                                            <p:txEl>
                                              <p:pRg st="0" end="0"/>
                                            </p:txEl>
                                          </p:spTgt>
                                        </p:tgtEl>
                                        <p:attrNameLst>
                                          <p:attrName>style.visibility</p:attrName>
                                        </p:attrNameLst>
                                      </p:cBhvr>
                                      <p:to>
                                        <p:strVal val="visible"/>
                                      </p:to>
                                    </p:set>
                                    <p:animEffect transition="in" filter="wipe(left)">
                                      <p:cBhvr>
                                        <p:cTn id="10" dur="500"/>
                                        <p:tgtEl>
                                          <p:spTgt spid="35">
                                            <p:txEl>
                                              <p:pRg st="0" end="0"/>
                                            </p:txEl>
                                          </p:spTgt>
                                        </p:tgtEl>
                                      </p:cBhvr>
                                    </p:animEffect>
                                  </p:childTnLst>
                                </p:cTn>
                              </p:par>
                              <p:par>
                                <p:cTn id="11" presetID="22" presetClass="entr" presetSubtype="4" fill="hold" grpId="0" nodeType="withEffect">
                                  <p:stCondLst>
                                    <p:cond delay="1100"/>
                                  </p:stCondLst>
                                  <p:childTnLst>
                                    <p:set>
                                      <p:cBhvr>
                                        <p:cTn id="12" dur="1" fill="hold">
                                          <p:stCondLst>
                                            <p:cond delay="0"/>
                                          </p:stCondLst>
                                        </p:cTn>
                                        <p:tgtEl>
                                          <p:spTgt spid="31"/>
                                        </p:tgtEl>
                                        <p:attrNameLst>
                                          <p:attrName>style.visibility</p:attrName>
                                        </p:attrNameLst>
                                      </p:cBhvr>
                                      <p:to>
                                        <p:strVal val="visible"/>
                                      </p:to>
                                    </p:set>
                                    <p:animEffect transition="in" filter="wipe(down)">
                                      <p:cBhvr>
                                        <p:cTn id="13" dur="2000"/>
                                        <p:tgtEl>
                                          <p:spTgt spid="31"/>
                                        </p:tgtEl>
                                      </p:cBhvr>
                                    </p:animEffect>
                                  </p:childTnLst>
                                </p:cTn>
                              </p:par>
                              <p:par>
                                <p:cTn id="14" presetID="22" presetClass="entr" presetSubtype="8" fill="hold" nodeType="withEffect">
                                  <p:stCondLst>
                                    <p:cond delay="320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1" grpId="0">
        <p:bldAsOne/>
      </p:bldGraphic>
      <p:bldP spid="20" grpId="0"/>
      <p:bldP spid="35"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3" name="Group 7"/>
          <p:cNvGrpSpPr/>
          <p:nvPr/>
        </p:nvGrpSpPr>
        <p:grpSpPr>
          <a:xfrm>
            <a:off x="8280400" y="514350"/>
            <a:ext cx="330200" cy="330200"/>
            <a:chOff x="8458200" y="361950"/>
            <a:chExt cx="406400" cy="406400"/>
          </a:xfrm>
        </p:grpSpPr>
        <p:sp>
          <p:nvSpPr>
            <p:cNvPr id="2375" name="Oval 2374"/>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2376" name="Oval 2375"/>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42</a:t>
              </a:r>
              <a:endParaRPr lang="en-US" sz="1200" dirty="0">
                <a:solidFill>
                  <a:schemeClr val="tx1">
                    <a:lumMod val="50000"/>
                    <a:lumOff val="50000"/>
                  </a:schemeClr>
                </a:solidFill>
              </a:endParaRPr>
            </a:p>
          </p:txBody>
        </p:sp>
      </p:grpSp>
      <p:grpSp>
        <p:nvGrpSpPr>
          <p:cNvPr id="19" name="Group 18"/>
          <p:cNvGrpSpPr/>
          <p:nvPr/>
        </p:nvGrpSpPr>
        <p:grpSpPr>
          <a:xfrm>
            <a:off x="835893" y="3719768"/>
            <a:ext cx="7469907" cy="833182"/>
            <a:chOff x="835893" y="3719768"/>
            <a:chExt cx="7469907" cy="833182"/>
          </a:xfrm>
        </p:grpSpPr>
        <p:sp>
          <p:nvSpPr>
            <p:cNvPr id="22" name="Content Placeholder 2"/>
            <p:cNvSpPr txBox="1">
              <a:spLocks/>
            </p:cNvSpPr>
            <p:nvPr/>
          </p:nvSpPr>
          <p:spPr>
            <a:xfrm>
              <a:off x="1281508" y="3746900"/>
              <a:ext cx="1722191" cy="7511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lumMod val="95000"/>
                    </a:schemeClr>
                  </a:solidFill>
                </a:rPr>
                <a:t>Strategic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23" name="Content Placeholder 2"/>
            <p:cNvSpPr txBox="1">
              <a:spLocks/>
            </p:cNvSpPr>
            <p:nvPr/>
          </p:nvSpPr>
          <p:spPr>
            <a:xfrm>
              <a:off x="4145209" y="3725634"/>
              <a:ext cx="1722191" cy="8273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lumMod val="95000"/>
                    </a:schemeClr>
                  </a:solidFill>
                </a:rPr>
                <a:t>Development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24" name="Content Placeholder 2"/>
            <p:cNvSpPr txBox="1">
              <a:spLocks/>
            </p:cNvSpPr>
            <p:nvPr/>
          </p:nvSpPr>
          <p:spPr>
            <a:xfrm>
              <a:off x="6621104" y="3719768"/>
              <a:ext cx="1684696" cy="7448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lumMod val="95000"/>
                    </a:schemeClr>
                  </a:solidFill>
                </a:rPr>
                <a:t>Distribution Code</a:t>
              </a:r>
              <a:r>
                <a:rPr lang="en-US" sz="1200" b="1" dirty="0" smtClean="0">
                  <a:solidFill>
                    <a:schemeClr val="bg1">
                      <a:lumMod val="95000"/>
                    </a:schemeClr>
                  </a:solidFill>
                </a:rPr>
                <a:t/>
              </a:r>
              <a:br>
                <a:rPr lang="en-US" sz="1200" b="1" dirty="0" smtClean="0">
                  <a:solidFill>
                    <a:schemeClr val="bg1">
                      <a:lumMod val="95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25" name="Oval 24"/>
            <p:cNvSpPr/>
            <p:nvPr/>
          </p:nvSpPr>
          <p:spPr>
            <a:xfrm>
              <a:off x="835893" y="3800063"/>
              <a:ext cx="384601" cy="38460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878963" y="3831964"/>
              <a:ext cx="284052" cy="369332"/>
            </a:xfrm>
            <a:prstGeom prst="rect">
              <a:avLst/>
            </a:prstGeom>
          </p:spPr>
          <p:txBody>
            <a:bodyPr wrap="none">
              <a:spAutoFit/>
            </a:bodyPr>
            <a:lstStyle/>
            <a:p>
              <a:pPr algn="ctr"/>
              <a:r>
                <a:rPr lang="id-ID" dirty="0" smtClean="0">
                  <a:solidFill>
                    <a:schemeClr val="bg1">
                      <a:lumMod val="95000"/>
                    </a:schemeClr>
                  </a:solidFill>
                  <a:latin typeface="Bebas Neue" pitchFamily="34" charset="0"/>
                </a:rPr>
                <a:t>1</a:t>
              </a:r>
              <a:endParaRPr lang="en-US" dirty="0">
                <a:solidFill>
                  <a:schemeClr val="bg1">
                    <a:lumMod val="95000"/>
                  </a:schemeClr>
                </a:solidFill>
                <a:latin typeface="Bebas Neue" pitchFamily="34" charset="0"/>
              </a:endParaRPr>
            </a:p>
          </p:txBody>
        </p:sp>
        <p:sp>
          <p:nvSpPr>
            <p:cNvPr id="27" name="Oval 26"/>
            <p:cNvSpPr/>
            <p:nvPr/>
          </p:nvSpPr>
          <p:spPr>
            <a:xfrm>
              <a:off x="3685898" y="3790465"/>
              <a:ext cx="384601" cy="384602"/>
            </a:xfrm>
            <a:prstGeom prst="ellipse">
              <a:avLst/>
            </a:prstGeom>
            <a:solidFill>
              <a:srgbClr val="0284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3728968" y="3822366"/>
              <a:ext cx="284052" cy="369332"/>
            </a:xfrm>
            <a:prstGeom prst="rect">
              <a:avLst/>
            </a:prstGeom>
          </p:spPr>
          <p:txBody>
            <a:bodyPr wrap="none">
              <a:spAutoFit/>
            </a:bodyPr>
            <a:lstStyle/>
            <a:p>
              <a:pPr algn="ctr"/>
              <a:r>
                <a:rPr lang="id-ID" dirty="0" smtClean="0">
                  <a:solidFill>
                    <a:schemeClr val="bg1">
                      <a:lumMod val="95000"/>
                    </a:schemeClr>
                  </a:solidFill>
                  <a:latin typeface="Bebas Neue" pitchFamily="34" charset="0"/>
                </a:rPr>
                <a:t>2</a:t>
              </a:r>
              <a:endParaRPr lang="en-US" dirty="0">
                <a:solidFill>
                  <a:schemeClr val="bg1">
                    <a:lumMod val="95000"/>
                  </a:schemeClr>
                </a:solidFill>
                <a:latin typeface="Bebas Neue" pitchFamily="34" charset="0"/>
              </a:endParaRPr>
            </a:p>
          </p:txBody>
        </p:sp>
        <p:sp>
          <p:nvSpPr>
            <p:cNvPr id="29" name="Oval 28"/>
            <p:cNvSpPr/>
            <p:nvPr/>
          </p:nvSpPr>
          <p:spPr>
            <a:xfrm>
              <a:off x="6181064" y="3798296"/>
              <a:ext cx="384601" cy="384602"/>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6224134" y="3830197"/>
              <a:ext cx="284052" cy="369332"/>
            </a:xfrm>
            <a:prstGeom prst="rect">
              <a:avLst/>
            </a:prstGeom>
          </p:spPr>
          <p:txBody>
            <a:bodyPr wrap="none">
              <a:spAutoFit/>
            </a:bodyPr>
            <a:lstStyle/>
            <a:p>
              <a:pPr algn="ctr"/>
              <a:r>
                <a:rPr lang="id-ID" dirty="0" smtClean="0">
                  <a:solidFill>
                    <a:schemeClr val="bg1">
                      <a:lumMod val="95000"/>
                    </a:schemeClr>
                  </a:solidFill>
                  <a:latin typeface="Bebas Neue" pitchFamily="34" charset="0"/>
                </a:rPr>
                <a:t>3</a:t>
              </a:r>
              <a:endParaRPr lang="en-US" dirty="0">
                <a:solidFill>
                  <a:schemeClr val="bg1">
                    <a:lumMod val="95000"/>
                  </a:schemeClr>
                </a:solidFill>
                <a:latin typeface="Bebas Neue" pitchFamily="34" charset="0"/>
              </a:endParaRPr>
            </a:p>
          </p:txBody>
        </p:sp>
      </p:grpSp>
      <p:graphicFrame>
        <p:nvGraphicFramePr>
          <p:cNvPr id="31" name="Chart 30"/>
          <p:cNvGraphicFramePr/>
          <p:nvPr/>
        </p:nvGraphicFramePr>
        <p:xfrm>
          <a:off x="762000" y="971550"/>
          <a:ext cx="7391400" cy="2717800"/>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13"/>
          <p:cNvSpPr txBox="1">
            <a:spLocks/>
          </p:cNvSpPr>
          <p:nvPr/>
        </p:nvSpPr>
        <p:spPr>
          <a:xfrm>
            <a:off x="590129" y="330051"/>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d-ID" sz="2800" dirty="0" smtClean="0">
                <a:solidFill>
                  <a:srgbClr val="C0504D"/>
                </a:solidFill>
                <a:ea typeface="+mj-ea"/>
                <a:cs typeface="+mj-cs"/>
              </a:rPr>
              <a:t>Line Chart</a:t>
            </a:r>
            <a:endParaRPr kumimoji="0" lang="en-US" sz="2800" i="0" u="none" strike="noStrike" kern="1200" cap="none" spc="0" normalizeH="0" baseline="0" noProof="0" dirty="0">
              <a:ln>
                <a:noFill/>
              </a:ln>
              <a:solidFill>
                <a:srgbClr val="C0504D"/>
              </a:solidFill>
              <a:effectLst/>
              <a:uLnTx/>
              <a:uFillTx/>
              <a:ea typeface="+mj-ea"/>
              <a:cs typeface="+mj-cs"/>
            </a:endParaRPr>
          </a:p>
        </p:txBody>
      </p:sp>
      <p:pic>
        <p:nvPicPr>
          <p:cNvPr id="21" name="Picture 20" descr="Color_16x9.png"/>
          <p:cNvPicPr>
            <a:picLocks noChangeAspect="1"/>
          </p:cNvPicPr>
          <p:nvPr/>
        </p:nvPicPr>
        <p:blipFill>
          <a:blip r:embed="rId4" cstate="print"/>
          <a:stretch>
            <a:fillRect/>
          </a:stretch>
        </p:blipFill>
        <p:spPr>
          <a:xfrm>
            <a:off x="3441428" y="723453"/>
            <a:ext cx="2194560" cy="17145"/>
          </a:xfrm>
          <a:prstGeom prst="rect">
            <a:avLst/>
          </a:prstGeom>
        </p:spPr>
      </p:pic>
      <p:sp>
        <p:nvSpPr>
          <p:cNvPr id="35" name="Subtitle 2"/>
          <p:cNvSpPr>
            <a:spLocks noGrp="1"/>
          </p:cNvSpPr>
          <p:nvPr>
            <p:ph type="subTitle" idx="1"/>
          </p:nvPr>
        </p:nvSpPr>
        <p:spPr>
          <a:xfrm>
            <a:off x="558230" y="728219"/>
            <a:ext cx="7899970" cy="276999"/>
          </a:xfrm>
        </p:spPr>
        <p:txBody>
          <a:bodyPr wrap="square">
            <a:spAutoFit/>
          </a:bodyPr>
          <a:lstStyle/>
          <a:p>
            <a:r>
              <a:rPr lang="id-ID" sz="1200" b="1" dirty="0" smtClean="0">
                <a:solidFill>
                  <a:srgbClr val="C0504D"/>
                </a:solidFill>
              </a:rPr>
              <a:t>We</a:t>
            </a:r>
            <a:r>
              <a:rPr lang="id-ID" sz="1200" dirty="0" smtClean="0">
                <a:solidFill>
                  <a:srgbClr val="C0504D"/>
                </a:solidFill>
              </a:rPr>
              <a:t> promise to make your </a:t>
            </a:r>
            <a:r>
              <a:rPr lang="id-ID" sz="1200" b="1" dirty="0" smtClean="0">
                <a:solidFill>
                  <a:srgbClr val="C0504D"/>
                </a:solidFill>
              </a:rPr>
              <a:t>life success</a:t>
            </a:r>
            <a:endParaRPr lang="en-US" sz="1200" b="1" dirty="0">
              <a:solidFill>
                <a:srgbClr val="C0504D"/>
              </a:solidFill>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35">
                                            <p:txEl>
                                              <p:pRg st="0" end="0"/>
                                            </p:txEl>
                                          </p:spTgt>
                                        </p:tgtEl>
                                        <p:attrNameLst>
                                          <p:attrName>style.visibility</p:attrName>
                                        </p:attrNameLst>
                                      </p:cBhvr>
                                      <p:to>
                                        <p:strVal val="visible"/>
                                      </p:to>
                                    </p:set>
                                    <p:animEffect transition="in" filter="wipe(left)">
                                      <p:cBhvr>
                                        <p:cTn id="10" dur="500"/>
                                        <p:tgtEl>
                                          <p:spTgt spid="35">
                                            <p:txEl>
                                              <p:pRg st="0" end="0"/>
                                            </p:txEl>
                                          </p:spTgt>
                                        </p:tgtEl>
                                      </p:cBhvr>
                                    </p:animEffect>
                                  </p:childTnLst>
                                </p:cTn>
                              </p:par>
                              <p:par>
                                <p:cTn id="11" presetID="22" presetClass="entr" presetSubtype="8" fill="hold" grpId="0" nodeType="withEffect">
                                  <p:stCondLst>
                                    <p:cond delay="1200"/>
                                  </p:stCondLst>
                                  <p:childTnLst>
                                    <p:set>
                                      <p:cBhvr>
                                        <p:cTn id="12" dur="1" fill="hold">
                                          <p:stCondLst>
                                            <p:cond delay="0"/>
                                          </p:stCondLst>
                                        </p:cTn>
                                        <p:tgtEl>
                                          <p:spTgt spid="31"/>
                                        </p:tgtEl>
                                        <p:attrNameLst>
                                          <p:attrName>style.visibility</p:attrName>
                                        </p:attrNameLst>
                                      </p:cBhvr>
                                      <p:to>
                                        <p:strVal val="visible"/>
                                      </p:to>
                                    </p:set>
                                    <p:animEffect transition="in" filter="wipe(left)">
                                      <p:cBhvr>
                                        <p:cTn id="13" dur="2000"/>
                                        <p:tgtEl>
                                          <p:spTgt spid="31"/>
                                        </p:tgtEl>
                                      </p:cBhvr>
                                    </p:animEffect>
                                  </p:childTnLst>
                                </p:cTn>
                              </p:par>
                              <p:par>
                                <p:cTn id="14" presetID="22" presetClass="entr" presetSubtype="8" fill="hold" nodeType="withEffect">
                                  <p:stCondLst>
                                    <p:cond delay="360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1" grpId="0">
        <p:bldAsOne/>
      </p:bldGraphic>
      <p:bldP spid="20" grpId="0"/>
      <p:bldP spid="3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3" name="Group 7"/>
          <p:cNvGrpSpPr/>
          <p:nvPr/>
        </p:nvGrpSpPr>
        <p:grpSpPr>
          <a:xfrm>
            <a:off x="8280400" y="514350"/>
            <a:ext cx="330200" cy="330200"/>
            <a:chOff x="8458200" y="361950"/>
            <a:chExt cx="406400" cy="406400"/>
          </a:xfrm>
        </p:grpSpPr>
        <p:sp>
          <p:nvSpPr>
            <p:cNvPr id="2375" name="Oval 2374"/>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2376" name="Oval 2375"/>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43</a:t>
              </a:r>
              <a:endParaRPr lang="en-US" sz="1200" dirty="0">
                <a:solidFill>
                  <a:schemeClr val="tx1">
                    <a:lumMod val="50000"/>
                    <a:lumOff val="50000"/>
                  </a:schemeClr>
                </a:solidFill>
              </a:endParaRPr>
            </a:p>
          </p:txBody>
        </p:sp>
      </p:grpSp>
      <p:cxnSp>
        <p:nvCxnSpPr>
          <p:cNvPr id="32" name="Straight Connector 31"/>
          <p:cNvCxnSpPr/>
          <p:nvPr/>
        </p:nvCxnSpPr>
        <p:spPr>
          <a:xfrm rot="5400000">
            <a:off x="2934494" y="2687025"/>
            <a:ext cx="29718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56" name="Group 255"/>
          <p:cNvGrpSpPr/>
          <p:nvPr/>
        </p:nvGrpSpPr>
        <p:grpSpPr>
          <a:xfrm>
            <a:off x="4800600" y="1251546"/>
            <a:ext cx="3612270" cy="2615604"/>
            <a:chOff x="4800600" y="1251546"/>
            <a:chExt cx="3612270" cy="2615604"/>
          </a:xfrm>
        </p:grpSpPr>
        <p:sp>
          <p:nvSpPr>
            <p:cNvPr id="35" name="Oval 34"/>
            <p:cNvSpPr/>
            <p:nvPr/>
          </p:nvSpPr>
          <p:spPr>
            <a:xfrm>
              <a:off x="4839796" y="1340146"/>
              <a:ext cx="384601" cy="384602"/>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p:cNvSpPr/>
            <p:nvPr/>
          </p:nvSpPr>
          <p:spPr>
            <a:xfrm>
              <a:off x="4817299" y="2045381"/>
              <a:ext cx="384601" cy="384602"/>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p:cNvSpPr/>
            <p:nvPr/>
          </p:nvSpPr>
          <p:spPr>
            <a:xfrm>
              <a:off x="4820837" y="2741814"/>
              <a:ext cx="384601" cy="384602"/>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p:cNvSpPr/>
            <p:nvPr/>
          </p:nvSpPr>
          <p:spPr>
            <a:xfrm>
              <a:off x="4817299" y="3397548"/>
              <a:ext cx="384601" cy="384602"/>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4840334" y="1340148"/>
              <a:ext cx="399468" cy="369332"/>
            </a:xfrm>
            <a:prstGeom prst="rect">
              <a:avLst/>
            </a:prstGeom>
          </p:spPr>
          <p:txBody>
            <a:bodyPr wrap="none">
              <a:spAutoFit/>
            </a:bodyPr>
            <a:lstStyle/>
            <a:p>
              <a:r>
                <a:rPr lang="en-US" dirty="0" smtClean="0">
                  <a:solidFill>
                    <a:schemeClr val="bg1">
                      <a:lumMod val="95000"/>
                    </a:schemeClr>
                  </a:solidFill>
                  <a:latin typeface="FontAwesome" pitchFamily="2" charset="0"/>
                </a:rPr>
                <a:t></a:t>
              </a:r>
              <a:endParaRPr lang="en-US" dirty="0">
                <a:solidFill>
                  <a:schemeClr val="bg1">
                    <a:lumMod val="95000"/>
                  </a:schemeClr>
                </a:solidFill>
                <a:latin typeface="FontAwesome" pitchFamily="2" charset="0"/>
              </a:endParaRPr>
            </a:p>
          </p:txBody>
        </p:sp>
        <p:sp>
          <p:nvSpPr>
            <p:cNvPr id="40" name="Rectangle 39"/>
            <p:cNvSpPr/>
            <p:nvPr/>
          </p:nvSpPr>
          <p:spPr>
            <a:xfrm>
              <a:off x="4800600" y="2045445"/>
              <a:ext cx="415498" cy="369332"/>
            </a:xfrm>
            <a:prstGeom prst="rect">
              <a:avLst/>
            </a:prstGeom>
          </p:spPr>
          <p:txBody>
            <a:bodyPr wrap="none">
              <a:spAutoFit/>
            </a:bodyPr>
            <a:lstStyle/>
            <a:p>
              <a:r>
                <a:rPr lang="en-US" dirty="0" smtClean="0">
                  <a:solidFill>
                    <a:schemeClr val="bg1">
                      <a:lumMod val="95000"/>
                    </a:schemeClr>
                  </a:solidFill>
                  <a:latin typeface="FontAwesome" pitchFamily="2" charset="0"/>
                </a:rPr>
                <a:t></a:t>
              </a:r>
              <a:endParaRPr lang="en-US" dirty="0">
                <a:solidFill>
                  <a:schemeClr val="bg1">
                    <a:lumMod val="95000"/>
                  </a:schemeClr>
                </a:solidFill>
                <a:latin typeface="FontAwesome" pitchFamily="2" charset="0"/>
              </a:endParaRPr>
            </a:p>
          </p:txBody>
        </p:sp>
        <p:sp>
          <p:nvSpPr>
            <p:cNvPr id="41" name="Rectangle 40"/>
            <p:cNvSpPr/>
            <p:nvPr/>
          </p:nvSpPr>
          <p:spPr>
            <a:xfrm>
              <a:off x="4806666" y="2734049"/>
              <a:ext cx="415498" cy="369332"/>
            </a:xfrm>
            <a:prstGeom prst="rect">
              <a:avLst/>
            </a:prstGeom>
          </p:spPr>
          <p:txBody>
            <a:bodyPr wrap="none">
              <a:spAutoFit/>
            </a:bodyPr>
            <a:lstStyle/>
            <a:p>
              <a:r>
                <a:rPr lang="en-US" dirty="0" smtClean="0">
                  <a:solidFill>
                    <a:schemeClr val="bg1">
                      <a:lumMod val="95000"/>
                    </a:schemeClr>
                  </a:solidFill>
                  <a:latin typeface="FontAwesome" pitchFamily="2" charset="0"/>
                </a:rPr>
                <a:t></a:t>
              </a:r>
              <a:endParaRPr lang="en-US" dirty="0">
                <a:solidFill>
                  <a:schemeClr val="bg1">
                    <a:lumMod val="95000"/>
                  </a:schemeClr>
                </a:solidFill>
                <a:latin typeface="FontAwesome" pitchFamily="2" charset="0"/>
              </a:endParaRPr>
            </a:p>
          </p:txBody>
        </p:sp>
        <p:sp>
          <p:nvSpPr>
            <p:cNvPr id="42" name="Rectangle 41"/>
            <p:cNvSpPr/>
            <p:nvPr/>
          </p:nvSpPr>
          <p:spPr>
            <a:xfrm>
              <a:off x="4800600" y="3397548"/>
              <a:ext cx="415498" cy="369332"/>
            </a:xfrm>
            <a:prstGeom prst="rect">
              <a:avLst/>
            </a:prstGeom>
          </p:spPr>
          <p:txBody>
            <a:bodyPr wrap="none">
              <a:spAutoFit/>
            </a:bodyPr>
            <a:lstStyle/>
            <a:p>
              <a:r>
                <a:rPr lang="en-US" dirty="0" smtClean="0">
                  <a:solidFill>
                    <a:schemeClr val="bg1">
                      <a:lumMod val="95000"/>
                    </a:schemeClr>
                  </a:solidFill>
                  <a:latin typeface="FontAwesome" pitchFamily="2" charset="0"/>
                </a:rPr>
                <a:t></a:t>
              </a:r>
              <a:endParaRPr lang="en-US" dirty="0">
                <a:solidFill>
                  <a:schemeClr val="bg1">
                    <a:lumMod val="95000"/>
                  </a:schemeClr>
                </a:solidFill>
                <a:latin typeface="FontAwesome" pitchFamily="2" charset="0"/>
              </a:endParaRPr>
            </a:p>
          </p:txBody>
        </p:sp>
        <p:sp>
          <p:nvSpPr>
            <p:cNvPr id="43" name="Content Placeholder 2"/>
            <p:cNvSpPr txBox="1">
              <a:spLocks/>
            </p:cNvSpPr>
            <p:nvPr/>
          </p:nvSpPr>
          <p:spPr>
            <a:xfrm>
              <a:off x="5285132" y="1251546"/>
              <a:ext cx="3124200" cy="5652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C0504D"/>
                  </a:solidFill>
                </a:rPr>
                <a:t>Business Country</a:t>
              </a:r>
              <a:r>
                <a:rPr lang="en-US" sz="1200" b="1" dirty="0" smtClean="0">
                  <a:solidFill>
                    <a:srgbClr val="C0504D"/>
                  </a:solidFill>
                </a:rPr>
                <a:t/>
              </a:r>
              <a:br>
                <a:rPr lang="en-US" sz="1200" b="1" dirty="0" smtClean="0">
                  <a:solidFill>
                    <a:srgbClr val="C0504D"/>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44" name="Content Placeholder 2"/>
            <p:cNvSpPr txBox="1">
              <a:spLocks/>
            </p:cNvSpPr>
            <p:nvPr/>
          </p:nvSpPr>
          <p:spPr>
            <a:xfrm>
              <a:off x="5286901" y="1949748"/>
              <a:ext cx="3124200" cy="5652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C0504D"/>
                  </a:solidFill>
                </a:rPr>
                <a:t>Business Country</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45" name="Content Placeholder 2"/>
            <p:cNvSpPr txBox="1">
              <a:spLocks/>
            </p:cNvSpPr>
            <p:nvPr/>
          </p:nvSpPr>
          <p:spPr>
            <a:xfrm>
              <a:off x="5286901" y="2658583"/>
              <a:ext cx="3124200" cy="5652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C0504D"/>
                  </a:solidFill>
                </a:rPr>
                <a:t>Business Country</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46" name="Content Placeholder 2"/>
            <p:cNvSpPr txBox="1">
              <a:spLocks/>
            </p:cNvSpPr>
            <p:nvPr/>
          </p:nvSpPr>
          <p:spPr>
            <a:xfrm>
              <a:off x="5288670" y="3301851"/>
              <a:ext cx="3124200" cy="5652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C0504D"/>
                  </a:solidFill>
                </a:rPr>
                <a:t>Business Country</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sp>
        <p:nvSpPr>
          <p:cNvPr id="47" name="Content Placeholder 2"/>
          <p:cNvSpPr txBox="1">
            <a:spLocks/>
          </p:cNvSpPr>
          <p:nvPr/>
        </p:nvSpPr>
        <p:spPr>
          <a:xfrm>
            <a:off x="685800" y="4324350"/>
            <a:ext cx="7772400" cy="6105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100" dirty="0" smtClean="0"/>
              <a:t>Lorem ipsum dolor sit amet, </a:t>
            </a:r>
            <a:r>
              <a:rPr lang="en-US" sz="1100" b="1" dirty="0" smtClean="0"/>
              <a:t>consectetur adipiscing elit</a:t>
            </a:r>
            <a:r>
              <a:rPr lang="en-US" sz="1100" dirty="0" smtClean="0"/>
              <a:t>. Curabitur elementum posuere pretium. Quisque nibh dolor, dignissim ac dignissim ut, luctus ac urna. Aliquam aliquet non massa quis tincidunt. </a:t>
            </a:r>
            <a:r>
              <a:rPr lang="en-US" sz="1100" b="1" dirty="0" smtClean="0">
                <a:solidFill>
                  <a:srgbClr val="C0504D"/>
                </a:solidFill>
              </a:rPr>
              <a:t>Mauris ullamcorper</a:t>
            </a:r>
            <a:r>
              <a:rPr lang="en-US" sz="1100" dirty="0" smtClean="0">
                <a:solidFill>
                  <a:srgbClr val="C0504D"/>
                </a:solidFill>
              </a:rPr>
              <a:t> </a:t>
            </a:r>
            <a:r>
              <a:rPr lang="en-US" sz="1100" dirty="0" smtClean="0"/>
              <a:t>justo tristique dui posuere tincidunt. In nec lacus laoreet orci varius imperdiet sit amet in augue. </a:t>
            </a:r>
            <a:endParaRPr lang="en-US" sz="1100" dirty="0"/>
          </a:p>
        </p:txBody>
      </p:sp>
      <p:sp>
        <p:nvSpPr>
          <p:cNvPr id="66" name="Title 13"/>
          <p:cNvSpPr txBox="1">
            <a:spLocks/>
          </p:cNvSpPr>
          <p:nvPr/>
        </p:nvSpPr>
        <p:spPr>
          <a:xfrm>
            <a:off x="590129"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d-ID" sz="2800" dirty="0" smtClean="0">
                <a:solidFill>
                  <a:srgbClr val="C0504D"/>
                </a:solidFill>
                <a:ea typeface="+mj-ea"/>
                <a:cs typeface="+mj-cs"/>
              </a:rPr>
              <a:t>Variation Chart</a:t>
            </a:r>
            <a:endParaRPr kumimoji="0" lang="en-US" sz="2800" i="0" u="none" strike="noStrike" kern="1200" cap="none" spc="0" normalizeH="0" baseline="0" noProof="0" dirty="0">
              <a:ln>
                <a:noFill/>
              </a:ln>
              <a:solidFill>
                <a:srgbClr val="C0504D"/>
              </a:solidFill>
              <a:effectLst/>
              <a:uLnTx/>
              <a:uFillTx/>
              <a:ea typeface="+mj-ea"/>
              <a:cs typeface="+mj-cs"/>
            </a:endParaRPr>
          </a:p>
        </p:txBody>
      </p:sp>
      <p:pic>
        <p:nvPicPr>
          <p:cNvPr id="67" name="Picture 66" descr="Color_16x9.png"/>
          <p:cNvPicPr>
            <a:picLocks noChangeAspect="1"/>
          </p:cNvPicPr>
          <p:nvPr/>
        </p:nvPicPr>
        <p:blipFill>
          <a:blip r:embed="rId3" cstate="print"/>
          <a:stretch>
            <a:fillRect/>
          </a:stretch>
        </p:blipFill>
        <p:spPr>
          <a:xfrm>
            <a:off x="3441428" y="755352"/>
            <a:ext cx="2194560" cy="17145"/>
          </a:xfrm>
          <a:prstGeom prst="rect">
            <a:avLst/>
          </a:prstGeom>
        </p:spPr>
      </p:pic>
      <p:sp>
        <p:nvSpPr>
          <p:cNvPr id="68" name="Subtitle 2"/>
          <p:cNvSpPr>
            <a:spLocks noGrp="1"/>
          </p:cNvSpPr>
          <p:nvPr>
            <p:ph type="subTitle" idx="1"/>
          </p:nvPr>
        </p:nvSpPr>
        <p:spPr>
          <a:xfrm>
            <a:off x="558230" y="760118"/>
            <a:ext cx="7899970" cy="276999"/>
          </a:xfrm>
        </p:spPr>
        <p:txBody>
          <a:bodyPr wrap="square">
            <a:spAutoFit/>
          </a:bodyPr>
          <a:lstStyle/>
          <a:p>
            <a:r>
              <a:rPr lang="id-ID" sz="1200" b="1" dirty="0" smtClean="0">
                <a:solidFill>
                  <a:srgbClr val="C0504D"/>
                </a:solidFill>
              </a:rPr>
              <a:t>We</a:t>
            </a:r>
            <a:r>
              <a:rPr lang="id-ID" sz="1200" dirty="0" smtClean="0">
                <a:solidFill>
                  <a:srgbClr val="C0504D"/>
                </a:solidFill>
              </a:rPr>
              <a:t> promise to make your </a:t>
            </a:r>
            <a:r>
              <a:rPr lang="id-ID" sz="1200" b="1" dirty="0" smtClean="0">
                <a:solidFill>
                  <a:srgbClr val="C0504D"/>
                </a:solidFill>
              </a:rPr>
              <a:t>life success</a:t>
            </a:r>
            <a:endParaRPr lang="en-US" sz="1200" b="1" dirty="0">
              <a:solidFill>
                <a:srgbClr val="C0504D"/>
              </a:solidFill>
            </a:endParaRPr>
          </a:p>
        </p:txBody>
      </p:sp>
      <p:grpSp>
        <p:nvGrpSpPr>
          <p:cNvPr id="257" name="Group 256"/>
          <p:cNvGrpSpPr/>
          <p:nvPr/>
        </p:nvGrpSpPr>
        <p:grpSpPr>
          <a:xfrm>
            <a:off x="762000" y="1276350"/>
            <a:ext cx="2269864" cy="2286000"/>
            <a:chOff x="762000" y="1276350"/>
            <a:chExt cx="2269864" cy="2286000"/>
          </a:xfrm>
          <a:solidFill>
            <a:schemeClr val="accent2">
              <a:lumMod val="75000"/>
            </a:schemeClr>
          </a:solidFill>
        </p:grpSpPr>
        <p:sp>
          <p:nvSpPr>
            <p:cNvPr id="146" name="Freeform 287"/>
            <p:cNvSpPr>
              <a:spLocks/>
            </p:cNvSpPr>
            <p:nvPr/>
          </p:nvSpPr>
          <p:spPr bwMode="auto">
            <a:xfrm>
              <a:off x="1719431" y="1279967"/>
              <a:ext cx="154193" cy="188089"/>
            </a:xfrm>
            <a:custGeom>
              <a:avLst/>
              <a:gdLst/>
              <a:ahLst/>
              <a:cxnLst>
                <a:cxn ang="0">
                  <a:pos x="43" y="50"/>
                </a:cxn>
                <a:cxn ang="0">
                  <a:pos x="4" y="52"/>
                </a:cxn>
                <a:cxn ang="0">
                  <a:pos x="0" y="3"/>
                </a:cxn>
                <a:cxn ang="0">
                  <a:pos x="40" y="0"/>
                </a:cxn>
                <a:cxn ang="0">
                  <a:pos x="43" y="50"/>
                </a:cxn>
              </a:cxnLst>
              <a:rect l="0" t="0" r="r" b="b"/>
              <a:pathLst>
                <a:path w="43" h="52">
                  <a:moveTo>
                    <a:pt x="43" y="50"/>
                  </a:moveTo>
                  <a:lnTo>
                    <a:pt x="4" y="52"/>
                  </a:lnTo>
                  <a:lnTo>
                    <a:pt x="0" y="3"/>
                  </a:lnTo>
                  <a:lnTo>
                    <a:pt x="40" y="0"/>
                  </a:lnTo>
                  <a:lnTo>
                    <a:pt x="43" y="5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 name="Freeform 288"/>
            <p:cNvSpPr>
              <a:spLocks/>
            </p:cNvSpPr>
            <p:nvPr/>
          </p:nvSpPr>
          <p:spPr bwMode="auto">
            <a:xfrm>
              <a:off x="1529379" y="1305287"/>
              <a:ext cx="179294" cy="202557"/>
            </a:xfrm>
            <a:custGeom>
              <a:avLst/>
              <a:gdLst/>
              <a:ahLst/>
              <a:cxnLst>
                <a:cxn ang="0">
                  <a:pos x="50" y="47"/>
                </a:cxn>
                <a:cxn ang="0">
                  <a:pos x="12" y="56"/>
                </a:cxn>
                <a:cxn ang="0">
                  <a:pos x="0" y="9"/>
                </a:cxn>
                <a:cxn ang="0">
                  <a:pos x="39" y="0"/>
                </a:cxn>
                <a:cxn ang="0">
                  <a:pos x="50" y="47"/>
                </a:cxn>
              </a:cxnLst>
              <a:rect l="0" t="0" r="r" b="b"/>
              <a:pathLst>
                <a:path w="50" h="56">
                  <a:moveTo>
                    <a:pt x="50" y="47"/>
                  </a:moveTo>
                  <a:lnTo>
                    <a:pt x="12" y="56"/>
                  </a:lnTo>
                  <a:lnTo>
                    <a:pt x="0" y="9"/>
                  </a:lnTo>
                  <a:lnTo>
                    <a:pt x="39" y="0"/>
                  </a:lnTo>
                  <a:lnTo>
                    <a:pt x="50" y="4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309"/>
            <p:cNvSpPr>
              <a:spLocks/>
            </p:cNvSpPr>
            <p:nvPr/>
          </p:nvSpPr>
          <p:spPr bwMode="auto">
            <a:xfrm>
              <a:off x="2063675" y="1301670"/>
              <a:ext cx="186466" cy="206174"/>
            </a:xfrm>
            <a:custGeom>
              <a:avLst/>
              <a:gdLst/>
              <a:ahLst/>
              <a:cxnLst>
                <a:cxn ang="0">
                  <a:pos x="39" y="57"/>
                </a:cxn>
                <a:cxn ang="0">
                  <a:pos x="0" y="46"/>
                </a:cxn>
                <a:cxn ang="0">
                  <a:pos x="14" y="0"/>
                </a:cxn>
                <a:cxn ang="0">
                  <a:pos x="52" y="10"/>
                </a:cxn>
                <a:cxn ang="0">
                  <a:pos x="39" y="57"/>
                </a:cxn>
              </a:cxnLst>
              <a:rect l="0" t="0" r="r" b="b"/>
              <a:pathLst>
                <a:path w="52" h="57">
                  <a:moveTo>
                    <a:pt x="39" y="57"/>
                  </a:moveTo>
                  <a:lnTo>
                    <a:pt x="0" y="46"/>
                  </a:lnTo>
                  <a:lnTo>
                    <a:pt x="14" y="0"/>
                  </a:lnTo>
                  <a:lnTo>
                    <a:pt x="52" y="10"/>
                  </a:lnTo>
                  <a:lnTo>
                    <a:pt x="39" y="5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310"/>
            <p:cNvSpPr>
              <a:spLocks/>
            </p:cNvSpPr>
            <p:nvPr/>
          </p:nvSpPr>
          <p:spPr bwMode="auto">
            <a:xfrm>
              <a:off x="1898725" y="1276350"/>
              <a:ext cx="161365" cy="191706"/>
            </a:xfrm>
            <a:custGeom>
              <a:avLst/>
              <a:gdLst/>
              <a:ahLst/>
              <a:cxnLst>
                <a:cxn ang="0">
                  <a:pos x="39" y="53"/>
                </a:cxn>
                <a:cxn ang="0">
                  <a:pos x="0" y="50"/>
                </a:cxn>
                <a:cxn ang="0">
                  <a:pos x="6" y="0"/>
                </a:cxn>
                <a:cxn ang="0">
                  <a:pos x="45" y="4"/>
                </a:cxn>
                <a:cxn ang="0">
                  <a:pos x="39" y="53"/>
                </a:cxn>
              </a:cxnLst>
              <a:rect l="0" t="0" r="r" b="b"/>
              <a:pathLst>
                <a:path w="45" h="53">
                  <a:moveTo>
                    <a:pt x="39" y="53"/>
                  </a:moveTo>
                  <a:lnTo>
                    <a:pt x="0" y="50"/>
                  </a:lnTo>
                  <a:lnTo>
                    <a:pt x="6" y="0"/>
                  </a:lnTo>
                  <a:lnTo>
                    <a:pt x="45" y="4"/>
                  </a:lnTo>
                  <a:lnTo>
                    <a:pt x="39" y="5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311"/>
            <p:cNvSpPr>
              <a:spLocks/>
            </p:cNvSpPr>
            <p:nvPr/>
          </p:nvSpPr>
          <p:spPr bwMode="auto">
            <a:xfrm>
              <a:off x="1719431" y="1279967"/>
              <a:ext cx="154193" cy="188089"/>
            </a:xfrm>
            <a:custGeom>
              <a:avLst/>
              <a:gdLst/>
              <a:ahLst/>
              <a:cxnLst>
                <a:cxn ang="0">
                  <a:pos x="43" y="50"/>
                </a:cxn>
                <a:cxn ang="0">
                  <a:pos x="4" y="52"/>
                </a:cxn>
                <a:cxn ang="0">
                  <a:pos x="0" y="3"/>
                </a:cxn>
                <a:cxn ang="0">
                  <a:pos x="40" y="0"/>
                </a:cxn>
                <a:cxn ang="0">
                  <a:pos x="43" y="50"/>
                </a:cxn>
              </a:cxnLst>
              <a:rect l="0" t="0" r="r" b="b"/>
              <a:pathLst>
                <a:path w="43" h="52">
                  <a:moveTo>
                    <a:pt x="43" y="50"/>
                  </a:moveTo>
                  <a:lnTo>
                    <a:pt x="4" y="52"/>
                  </a:lnTo>
                  <a:lnTo>
                    <a:pt x="0" y="3"/>
                  </a:lnTo>
                  <a:lnTo>
                    <a:pt x="40" y="0"/>
                  </a:lnTo>
                  <a:lnTo>
                    <a:pt x="43" y="5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53" name="Group 252"/>
            <p:cNvGrpSpPr/>
            <p:nvPr/>
          </p:nvGrpSpPr>
          <p:grpSpPr>
            <a:xfrm>
              <a:off x="762000" y="1352309"/>
              <a:ext cx="2269864" cy="2210041"/>
              <a:chOff x="762000" y="1352309"/>
              <a:chExt cx="2269864" cy="2210041"/>
            </a:xfrm>
            <a:grpFill/>
          </p:grpSpPr>
          <p:sp>
            <p:nvSpPr>
              <p:cNvPr id="142" name="Freeform 283"/>
              <p:cNvSpPr>
                <a:spLocks/>
              </p:cNvSpPr>
              <p:nvPr/>
            </p:nvSpPr>
            <p:spPr bwMode="auto">
              <a:xfrm>
                <a:off x="1357256" y="3265749"/>
                <a:ext cx="204395" cy="220642"/>
              </a:xfrm>
              <a:custGeom>
                <a:avLst/>
                <a:gdLst/>
                <a:ahLst/>
                <a:cxnLst>
                  <a:cxn ang="0">
                    <a:pos x="21" y="0"/>
                  </a:cxn>
                  <a:cxn ang="0">
                    <a:pos x="57" y="17"/>
                  </a:cxn>
                  <a:cxn ang="0">
                    <a:pos x="36" y="61"/>
                  </a:cxn>
                  <a:cxn ang="0">
                    <a:pos x="0" y="44"/>
                  </a:cxn>
                  <a:cxn ang="0">
                    <a:pos x="21" y="0"/>
                  </a:cxn>
                </a:cxnLst>
                <a:rect l="0" t="0" r="r" b="b"/>
                <a:pathLst>
                  <a:path w="57" h="61">
                    <a:moveTo>
                      <a:pt x="21" y="0"/>
                    </a:moveTo>
                    <a:lnTo>
                      <a:pt x="57" y="17"/>
                    </a:lnTo>
                    <a:lnTo>
                      <a:pt x="36" y="61"/>
                    </a:lnTo>
                    <a:lnTo>
                      <a:pt x="0" y="44"/>
                    </a:lnTo>
                    <a:lnTo>
                      <a:pt x="2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284"/>
              <p:cNvSpPr>
                <a:spLocks/>
              </p:cNvSpPr>
              <p:nvPr/>
            </p:nvSpPr>
            <p:spPr bwMode="auto">
              <a:xfrm>
                <a:off x="1540136" y="3330856"/>
                <a:ext cx="186466" cy="213408"/>
              </a:xfrm>
              <a:custGeom>
                <a:avLst/>
                <a:gdLst/>
                <a:ahLst/>
                <a:cxnLst>
                  <a:cxn ang="0">
                    <a:pos x="13" y="0"/>
                  </a:cxn>
                  <a:cxn ang="0">
                    <a:pos x="52" y="11"/>
                  </a:cxn>
                  <a:cxn ang="0">
                    <a:pos x="38" y="59"/>
                  </a:cxn>
                  <a:cxn ang="0">
                    <a:pos x="0" y="47"/>
                  </a:cxn>
                  <a:cxn ang="0">
                    <a:pos x="13" y="0"/>
                  </a:cxn>
                </a:cxnLst>
                <a:rect l="0" t="0" r="r" b="b"/>
                <a:pathLst>
                  <a:path w="52" h="59">
                    <a:moveTo>
                      <a:pt x="13" y="0"/>
                    </a:moveTo>
                    <a:lnTo>
                      <a:pt x="52" y="11"/>
                    </a:lnTo>
                    <a:lnTo>
                      <a:pt x="38" y="59"/>
                    </a:lnTo>
                    <a:lnTo>
                      <a:pt x="0" y="47"/>
                    </a:lnTo>
                    <a:lnTo>
                      <a:pt x="1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285"/>
              <p:cNvSpPr>
                <a:spLocks/>
              </p:cNvSpPr>
              <p:nvPr/>
            </p:nvSpPr>
            <p:spPr bwMode="auto">
              <a:xfrm>
                <a:off x="1733774" y="3370644"/>
                <a:ext cx="157779" cy="191706"/>
              </a:xfrm>
              <a:custGeom>
                <a:avLst/>
                <a:gdLst/>
                <a:ahLst/>
                <a:cxnLst>
                  <a:cxn ang="0">
                    <a:pos x="4" y="0"/>
                  </a:cxn>
                  <a:cxn ang="0">
                    <a:pos x="44" y="5"/>
                  </a:cxn>
                  <a:cxn ang="0">
                    <a:pos x="39" y="53"/>
                  </a:cxn>
                  <a:cxn ang="0">
                    <a:pos x="0" y="49"/>
                  </a:cxn>
                  <a:cxn ang="0">
                    <a:pos x="4" y="0"/>
                  </a:cxn>
                </a:cxnLst>
                <a:rect l="0" t="0" r="r" b="b"/>
                <a:pathLst>
                  <a:path w="44" h="53">
                    <a:moveTo>
                      <a:pt x="4" y="0"/>
                    </a:moveTo>
                    <a:lnTo>
                      <a:pt x="44" y="5"/>
                    </a:lnTo>
                    <a:lnTo>
                      <a:pt x="39" y="53"/>
                    </a:lnTo>
                    <a:lnTo>
                      <a:pt x="0" y="49"/>
                    </a:lnTo>
                    <a:lnTo>
                      <a:pt x="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Freeform 286"/>
              <p:cNvSpPr>
                <a:spLocks/>
              </p:cNvSpPr>
              <p:nvPr/>
            </p:nvSpPr>
            <p:spPr bwMode="auto">
              <a:xfrm>
                <a:off x="1913068" y="3370644"/>
                <a:ext cx="154193" cy="188089"/>
              </a:xfrm>
              <a:custGeom>
                <a:avLst/>
                <a:gdLst/>
                <a:ahLst/>
                <a:cxnLst>
                  <a:cxn ang="0">
                    <a:pos x="0" y="4"/>
                  </a:cxn>
                  <a:cxn ang="0">
                    <a:pos x="40" y="0"/>
                  </a:cxn>
                  <a:cxn ang="0">
                    <a:pos x="43" y="50"/>
                  </a:cxn>
                  <a:cxn ang="0">
                    <a:pos x="4" y="52"/>
                  </a:cxn>
                  <a:cxn ang="0">
                    <a:pos x="0" y="4"/>
                  </a:cxn>
                </a:cxnLst>
                <a:rect l="0" t="0" r="r" b="b"/>
                <a:pathLst>
                  <a:path w="43" h="52">
                    <a:moveTo>
                      <a:pt x="0" y="4"/>
                    </a:moveTo>
                    <a:lnTo>
                      <a:pt x="40" y="0"/>
                    </a:lnTo>
                    <a:lnTo>
                      <a:pt x="43" y="50"/>
                    </a:lnTo>
                    <a:lnTo>
                      <a:pt x="4" y="52"/>
                    </a:lnTo>
                    <a:lnTo>
                      <a:pt x="0"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Freeform 289"/>
              <p:cNvSpPr>
                <a:spLocks/>
              </p:cNvSpPr>
              <p:nvPr/>
            </p:nvSpPr>
            <p:spPr bwMode="auto">
              <a:xfrm>
                <a:off x="1350085" y="1363160"/>
                <a:ext cx="200809" cy="217025"/>
              </a:xfrm>
              <a:custGeom>
                <a:avLst/>
                <a:gdLst/>
                <a:ahLst/>
                <a:cxnLst>
                  <a:cxn ang="0">
                    <a:pos x="56" y="45"/>
                  </a:cxn>
                  <a:cxn ang="0">
                    <a:pos x="19" y="60"/>
                  </a:cxn>
                  <a:cxn ang="0">
                    <a:pos x="0" y="15"/>
                  </a:cxn>
                  <a:cxn ang="0">
                    <a:pos x="36" y="0"/>
                  </a:cxn>
                  <a:cxn ang="0">
                    <a:pos x="56" y="45"/>
                  </a:cxn>
                </a:cxnLst>
                <a:rect l="0" t="0" r="r" b="b"/>
                <a:pathLst>
                  <a:path w="56" h="60">
                    <a:moveTo>
                      <a:pt x="56" y="45"/>
                    </a:moveTo>
                    <a:lnTo>
                      <a:pt x="19" y="60"/>
                    </a:lnTo>
                    <a:lnTo>
                      <a:pt x="0" y="15"/>
                    </a:lnTo>
                    <a:lnTo>
                      <a:pt x="36" y="0"/>
                    </a:lnTo>
                    <a:lnTo>
                      <a:pt x="56" y="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290"/>
              <p:cNvSpPr>
                <a:spLocks/>
              </p:cNvSpPr>
              <p:nvPr/>
            </p:nvSpPr>
            <p:spPr bwMode="auto">
              <a:xfrm>
                <a:off x="1181548" y="1449970"/>
                <a:ext cx="218739" cy="224259"/>
              </a:xfrm>
              <a:custGeom>
                <a:avLst/>
                <a:gdLst/>
                <a:ahLst/>
                <a:cxnLst>
                  <a:cxn ang="0">
                    <a:pos x="61" y="41"/>
                  </a:cxn>
                  <a:cxn ang="0">
                    <a:pos x="29" y="62"/>
                  </a:cxn>
                  <a:cxn ang="0">
                    <a:pos x="0" y="22"/>
                  </a:cxn>
                  <a:cxn ang="0">
                    <a:pos x="34" y="0"/>
                  </a:cxn>
                  <a:cxn ang="0">
                    <a:pos x="61" y="41"/>
                  </a:cxn>
                </a:cxnLst>
                <a:rect l="0" t="0" r="r" b="b"/>
                <a:pathLst>
                  <a:path w="61" h="62">
                    <a:moveTo>
                      <a:pt x="61" y="41"/>
                    </a:moveTo>
                    <a:lnTo>
                      <a:pt x="29" y="62"/>
                    </a:lnTo>
                    <a:lnTo>
                      <a:pt x="0" y="22"/>
                    </a:lnTo>
                    <a:lnTo>
                      <a:pt x="34" y="0"/>
                    </a:lnTo>
                    <a:lnTo>
                      <a:pt x="61" y="4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 name="Freeform 291"/>
              <p:cNvSpPr>
                <a:spLocks/>
              </p:cNvSpPr>
              <p:nvPr/>
            </p:nvSpPr>
            <p:spPr bwMode="auto">
              <a:xfrm>
                <a:off x="1041699" y="1569334"/>
                <a:ext cx="225911" cy="224259"/>
              </a:xfrm>
              <a:custGeom>
                <a:avLst/>
                <a:gdLst/>
                <a:ahLst/>
                <a:cxnLst>
                  <a:cxn ang="0">
                    <a:pos x="63" y="35"/>
                  </a:cxn>
                  <a:cxn ang="0">
                    <a:pos x="34" y="62"/>
                  </a:cxn>
                  <a:cxn ang="0">
                    <a:pos x="0" y="27"/>
                  </a:cxn>
                  <a:cxn ang="0">
                    <a:pos x="28" y="0"/>
                  </a:cxn>
                  <a:cxn ang="0">
                    <a:pos x="63" y="35"/>
                  </a:cxn>
                </a:cxnLst>
                <a:rect l="0" t="0" r="r" b="b"/>
                <a:pathLst>
                  <a:path w="63" h="62">
                    <a:moveTo>
                      <a:pt x="63" y="35"/>
                    </a:moveTo>
                    <a:lnTo>
                      <a:pt x="34" y="62"/>
                    </a:lnTo>
                    <a:lnTo>
                      <a:pt x="0" y="27"/>
                    </a:lnTo>
                    <a:lnTo>
                      <a:pt x="28" y="0"/>
                    </a:lnTo>
                    <a:lnTo>
                      <a:pt x="63" y="3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Freeform 292"/>
              <p:cNvSpPr>
                <a:spLocks/>
              </p:cNvSpPr>
              <p:nvPr/>
            </p:nvSpPr>
            <p:spPr bwMode="auto">
              <a:xfrm>
                <a:off x="923365" y="1714018"/>
                <a:ext cx="225911" cy="217025"/>
              </a:xfrm>
              <a:custGeom>
                <a:avLst/>
                <a:gdLst/>
                <a:ahLst/>
                <a:cxnLst>
                  <a:cxn ang="0">
                    <a:pos x="63" y="29"/>
                  </a:cxn>
                  <a:cxn ang="0">
                    <a:pos x="40" y="60"/>
                  </a:cxn>
                  <a:cxn ang="0">
                    <a:pos x="0" y="32"/>
                  </a:cxn>
                  <a:cxn ang="0">
                    <a:pos x="24" y="0"/>
                  </a:cxn>
                  <a:cxn ang="0">
                    <a:pos x="63" y="29"/>
                  </a:cxn>
                </a:cxnLst>
                <a:rect l="0" t="0" r="r" b="b"/>
                <a:pathLst>
                  <a:path w="63" h="60">
                    <a:moveTo>
                      <a:pt x="63" y="29"/>
                    </a:moveTo>
                    <a:lnTo>
                      <a:pt x="40" y="60"/>
                    </a:lnTo>
                    <a:lnTo>
                      <a:pt x="0" y="32"/>
                    </a:lnTo>
                    <a:lnTo>
                      <a:pt x="24" y="0"/>
                    </a:lnTo>
                    <a:lnTo>
                      <a:pt x="63" y="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 name="Freeform 293"/>
              <p:cNvSpPr>
                <a:spLocks/>
              </p:cNvSpPr>
              <p:nvPr/>
            </p:nvSpPr>
            <p:spPr bwMode="auto">
              <a:xfrm>
                <a:off x="840889" y="1880404"/>
                <a:ext cx="218739" cy="206174"/>
              </a:xfrm>
              <a:custGeom>
                <a:avLst/>
                <a:gdLst/>
                <a:ahLst/>
                <a:cxnLst>
                  <a:cxn ang="0">
                    <a:pos x="61" y="21"/>
                  </a:cxn>
                  <a:cxn ang="0">
                    <a:pos x="44" y="57"/>
                  </a:cxn>
                  <a:cxn ang="0">
                    <a:pos x="0" y="36"/>
                  </a:cxn>
                  <a:cxn ang="0">
                    <a:pos x="17" y="0"/>
                  </a:cxn>
                  <a:cxn ang="0">
                    <a:pos x="61" y="21"/>
                  </a:cxn>
                </a:cxnLst>
                <a:rect l="0" t="0" r="r" b="b"/>
                <a:pathLst>
                  <a:path w="61" h="57">
                    <a:moveTo>
                      <a:pt x="61" y="21"/>
                    </a:moveTo>
                    <a:lnTo>
                      <a:pt x="44" y="57"/>
                    </a:lnTo>
                    <a:lnTo>
                      <a:pt x="0" y="36"/>
                    </a:lnTo>
                    <a:lnTo>
                      <a:pt x="17" y="0"/>
                    </a:lnTo>
                    <a:lnTo>
                      <a:pt x="61" y="2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Freeform 294"/>
              <p:cNvSpPr>
                <a:spLocks/>
              </p:cNvSpPr>
              <p:nvPr/>
            </p:nvSpPr>
            <p:spPr bwMode="auto">
              <a:xfrm>
                <a:off x="783515" y="2061258"/>
                <a:ext cx="207981" cy="188089"/>
              </a:xfrm>
              <a:custGeom>
                <a:avLst/>
                <a:gdLst/>
                <a:ahLst/>
                <a:cxnLst>
                  <a:cxn ang="0">
                    <a:pos x="58" y="14"/>
                  </a:cxn>
                  <a:cxn ang="0">
                    <a:pos x="47" y="52"/>
                  </a:cxn>
                  <a:cxn ang="0">
                    <a:pos x="0" y="38"/>
                  </a:cxn>
                  <a:cxn ang="0">
                    <a:pos x="11" y="0"/>
                  </a:cxn>
                  <a:cxn ang="0">
                    <a:pos x="58" y="14"/>
                  </a:cxn>
                </a:cxnLst>
                <a:rect l="0" t="0" r="r" b="b"/>
                <a:pathLst>
                  <a:path w="58" h="52">
                    <a:moveTo>
                      <a:pt x="58" y="14"/>
                    </a:moveTo>
                    <a:lnTo>
                      <a:pt x="47" y="52"/>
                    </a:lnTo>
                    <a:lnTo>
                      <a:pt x="0" y="38"/>
                    </a:lnTo>
                    <a:lnTo>
                      <a:pt x="11" y="0"/>
                    </a:lnTo>
                    <a:lnTo>
                      <a:pt x="58" y="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 name="Freeform 295"/>
              <p:cNvSpPr>
                <a:spLocks/>
              </p:cNvSpPr>
              <p:nvPr/>
            </p:nvSpPr>
            <p:spPr bwMode="auto">
              <a:xfrm>
                <a:off x="762000" y="2252964"/>
                <a:ext cx="190052" cy="166386"/>
              </a:xfrm>
              <a:custGeom>
                <a:avLst/>
                <a:gdLst/>
                <a:ahLst/>
                <a:cxnLst>
                  <a:cxn ang="0">
                    <a:pos x="53" y="6"/>
                  </a:cxn>
                  <a:cxn ang="0">
                    <a:pos x="49" y="46"/>
                  </a:cxn>
                  <a:cxn ang="0">
                    <a:pos x="0" y="40"/>
                  </a:cxn>
                  <a:cxn ang="0">
                    <a:pos x="5" y="0"/>
                  </a:cxn>
                  <a:cxn ang="0">
                    <a:pos x="53" y="6"/>
                  </a:cxn>
                </a:cxnLst>
                <a:rect l="0" t="0" r="r" b="b"/>
                <a:pathLst>
                  <a:path w="53" h="46">
                    <a:moveTo>
                      <a:pt x="53" y="6"/>
                    </a:moveTo>
                    <a:lnTo>
                      <a:pt x="49" y="46"/>
                    </a:lnTo>
                    <a:lnTo>
                      <a:pt x="0" y="40"/>
                    </a:lnTo>
                    <a:lnTo>
                      <a:pt x="5" y="0"/>
                    </a:lnTo>
                    <a:lnTo>
                      <a:pt x="53"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Freeform 296"/>
              <p:cNvSpPr>
                <a:spLocks/>
              </p:cNvSpPr>
              <p:nvPr/>
            </p:nvSpPr>
            <p:spPr bwMode="auto">
              <a:xfrm>
                <a:off x="765586" y="2441053"/>
                <a:ext cx="182880" cy="155535"/>
              </a:xfrm>
              <a:custGeom>
                <a:avLst/>
                <a:gdLst/>
                <a:ahLst/>
                <a:cxnLst>
                  <a:cxn ang="0">
                    <a:pos x="49" y="0"/>
                  </a:cxn>
                  <a:cxn ang="0">
                    <a:pos x="51" y="40"/>
                  </a:cxn>
                  <a:cxn ang="0">
                    <a:pos x="3" y="43"/>
                  </a:cxn>
                  <a:cxn ang="0">
                    <a:pos x="0" y="4"/>
                  </a:cxn>
                  <a:cxn ang="0">
                    <a:pos x="49" y="0"/>
                  </a:cxn>
                </a:cxnLst>
                <a:rect l="0" t="0" r="r" b="b"/>
                <a:pathLst>
                  <a:path w="51" h="43">
                    <a:moveTo>
                      <a:pt x="49" y="0"/>
                    </a:moveTo>
                    <a:lnTo>
                      <a:pt x="51" y="40"/>
                    </a:lnTo>
                    <a:lnTo>
                      <a:pt x="3" y="43"/>
                    </a:lnTo>
                    <a:lnTo>
                      <a:pt x="0" y="4"/>
                    </a:lnTo>
                    <a:lnTo>
                      <a:pt x="4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 name="Freeform 297"/>
              <p:cNvSpPr>
                <a:spLocks/>
              </p:cNvSpPr>
              <p:nvPr/>
            </p:nvSpPr>
            <p:spPr bwMode="auto">
              <a:xfrm>
                <a:off x="787101" y="2611056"/>
                <a:ext cx="204395" cy="177237"/>
              </a:xfrm>
              <a:custGeom>
                <a:avLst/>
                <a:gdLst/>
                <a:ahLst/>
                <a:cxnLst>
                  <a:cxn ang="0">
                    <a:pos x="48" y="0"/>
                  </a:cxn>
                  <a:cxn ang="0">
                    <a:pos x="57" y="38"/>
                  </a:cxn>
                  <a:cxn ang="0">
                    <a:pos x="10" y="49"/>
                  </a:cxn>
                  <a:cxn ang="0">
                    <a:pos x="0" y="11"/>
                  </a:cxn>
                  <a:cxn ang="0">
                    <a:pos x="48" y="0"/>
                  </a:cxn>
                </a:cxnLst>
                <a:rect l="0" t="0" r="r" b="b"/>
                <a:pathLst>
                  <a:path w="57" h="49">
                    <a:moveTo>
                      <a:pt x="48" y="0"/>
                    </a:moveTo>
                    <a:lnTo>
                      <a:pt x="57" y="38"/>
                    </a:lnTo>
                    <a:lnTo>
                      <a:pt x="10" y="49"/>
                    </a:lnTo>
                    <a:lnTo>
                      <a:pt x="0" y="11"/>
                    </a:lnTo>
                    <a:lnTo>
                      <a:pt x="4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298"/>
              <p:cNvSpPr>
                <a:spLocks/>
              </p:cNvSpPr>
              <p:nvPr/>
            </p:nvSpPr>
            <p:spPr bwMode="auto">
              <a:xfrm>
                <a:off x="844475" y="2770208"/>
                <a:ext cx="218739" cy="202557"/>
              </a:xfrm>
              <a:custGeom>
                <a:avLst/>
                <a:gdLst/>
                <a:ahLst/>
                <a:cxnLst>
                  <a:cxn ang="0">
                    <a:pos x="45" y="0"/>
                  </a:cxn>
                  <a:cxn ang="0">
                    <a:pos x="61" y="36"/>
                  </a:cxn>
                  <a:cxn ang="0">
                    <a:pos x="17" y="56"/>
                  </a:cxn>
                  <a:cxn ang="0">
                    <a:pos x="0" y="20"/>
                  </a:cxn>
                  <a:cxn ang="0">
                    <a:pos x="45" y="0"/>
                  </a:cxn>
                </a:cxnLst>
                <a:rect l="0" t="0" r="r" b="b"/>
                <a:pathLst>
                  <a:path w="61" h="56">
                    <a:moveTo>
                      <a:pt x="45" y="0"/>
                    </a:moveTo>
                    <a:lnTo>
                      <a:pt x="61" y="36"/>
                    </a:lnTo>
                    <a:lnTo>
                      <a:pt x="17" y="56"/>
                    </a:lnTo>
                    <a:lnTo>
                      <a:pt x="0" y="20"/>
                    </a:lnTo>
                    <a:lnTo>
                      <a:pt x="45"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 name="Freeform 299"/>
              <p:cNvSpPr>
                <a:spLocks/>
              </p:cNvSpPr>
              <p:nvPr/>
            </p:nvSpPr>
            <p:spPr bwMode="auto">
              <a:xfrm>
                <a:off x="934122" y="2918508"/>
                <a:ext cx="225911" cy="220642"/>
              </a:xfrm>
              <a:custGeom>
                <a:avLst/>
                <a:gdLst/>
                <a:ahLst/>
                <a:cxnLst>
                  <a:cxn ang="0">
                    <a:pos x="40" y="0"/>
                  </a:cxn>
                  <a:cxn ang="0">
                    <a:pos x="63" y="33"/>
                  </a:cxn>
                  <a:cxn ang="0">
                    <a:pos x="22" y="61"/>
                  </a:cxn>
                  <a:cxn ang="0">
                    <a:pos x="0" y="27"/>
                  </a:cxn>
                  <a:cxn ang="0">
                    <a:pos x="40" y="0"/>
                  </a:cxn>
                </a:cxnLst>
                <a:rect l="0" t="0" r="r" b="b"/>
                <a:pathLst>
                  <a:path w="63" h="61">
                    <a:moveTo>
                      <a:pt x="40" y="0"/>
                    </a:moveTo>
                    <a:lnTo>
                      <a:pt x="63" y="33"/>
                    </a:lnTo>
                    <a:lnTo>
                      <a:pt x="22" y="61"/>
                    </a:lnTo>
                    <a:lnTo>
                      <a:pt x="0" y="27"/>
                    </a:lnTo>
                    <a:lnTo>
                      <a:pt x="4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 name="Freeform 300"/>
              <p:cNvSpPr>
                <a:spLocks/>
              </p:cNvSpPr>
              <p:nvPr/>
            </p:nvSpPr>
            <p:spPr bwMode="auto">
              <a:xfrm>
                <a:off x="1048871" y="3052341"/>
                <a:ext cx="225911" cy="231494"/>
              </a:xfrm>
              <a:custGeom>
                <a:avLst/>
                <a:gdLst/>
                <a:ahLst/>
                <a:cxnLst>
                  <a:cxn ang="0">
                    <a:pos x="36" y="0"/>
                  </a:cxn>
                  <a:cxn ang="0">
                    <a:pos x="63" y="30"/>
                  </a:cxn>
                  <a:cxn ang="0">
                    <a:pos x="28" y="64"/>
                  </a:cxn>
                  <a:cxn ang="0">
                    <a:pos x="0" y="34"/>
                  </a:cxn>
                  <a:cxn ang="0">
                    <a:pos x="36" y="0"/>
                  </a:cxn>
                </a:cxnLst>
                <a:rect l="0" t="0" r="r" b="b"/>
                <a:pathLst>
                  <a:path w="63" h="64">
                    <a:moveTo>
                      <a:pt x="36" y="0"/>
                    </a:moveTo>
                    <a:lnTo>
                      <a:pt x="63" y="30"/>
                    </a:lnTo>
                    <a:lnTo>
                      <a:pt x="28" y="64"/>
                    </a:lnTo>
                    <a:lnTo>
                      <a:pt x="0" y="34"/>
                    </a:lnTo>
                    <a:lnTo>
                      <a:pt x="3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 name="Freeform 301"/>
              <p:cNvSpPr>
                <a:spLocks/>
              </p:cNvSpPr>
              <p:nvPr/>
            </p:nvSpPr>
            <p:spPr bwMode="auto">
              <a:xfrm>
                <a:off x="1195892" y="3171704"/>
                <a:ext cx="218739" cy="227877"/>
              </a:xfrm>
              <a:custGeom>
                <a:avLst/>
                <a:gdLst/>
                <a:ahLst/>
                <a:cxnLst>
                  <a:cxn ang="0">
                    <a:pos x="28" y="0"/>
                  </a:cxn>
                  <a:cxn ang="0">
                    <a:pos x="61" y="24"/>
                  </a:cxn>
                  <a:cxn ang="0">
                    <a:pos x="31" y="63"/>
                  </a:cxn>
                  <a:cxn ang="0">
                    <a:pos x="0" y="40"/>
                  </a:cxn>
                  <a:cxn ang="0">
                    <a:pos x="28" y="0"/>
                  </a:cxn>
                </a:cxnLst>
                <a:rect l="0" t="0" r="r" b="b"/>
                <a:pathLst>
                  <a:path w="61" h="63">
                    <a:moveTo>
                      <a:pt x="28" y="0"/>
                    </a:moveTo>
                    <a:lnTo>
                      <a:pt x="61" y="24"/>
                    </a:lnTo>
                    <a:lnTo>
                      <a:pt x="31" y="63"/>
                    </a:lnTo>
                    <a:lnTo>
                      <a:pt x="0" y="40"/>
                    </a:lnTo>
                    <a:lnTo>
                      <a:pt x="2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 name="Freeform 302"/>
              <p:cNvSpPr>
                <a:spLocks/>
              </p:cNvSpPr>
              <p:nvPr/>
            </p:nvSpPr>
            <p:spPr bwMode="auto">
              <a:xfrm>
                <a:off x="2841812" y="2245730"/>
                <a:ext cx="182880" cy="155535"/>
              </a:xfrm>
              <a:custGeom>
                <a:avLst/>
                <a:gdLst/>
                <a:ahLst/>
                <a:cxnLst>
                  <a:cxn ang="0">
                    <a:pos x="2" y="43"/>
                  </a:cxn>
                  <a:cxn ang="0">
                    <a:pos x="0" y="4"/>
                  </a:cxn>
                  <a:cxn ang="0">
                    <a:pos x="48" y="0"/>
                  </a:cxn>
                  <a:cxn ang="0">
                    <a:pos x="51" y="40"/>
                  </a:cxn>
                  <a:cxn ang="0">
                    <a:pos x="2" y="43"/>
                  </a:cxn>
                </a:cxnLst>
                <a:rect l="0" t="0" r="r" b="b"/>
                <a:pathLst>
                  <a:path w="51" h="43">
                    <a:moveTo>
                      <a:pt x="2" y="43"/>
                    </a:moveTo>
                    <a:lnTo>
                      <a:pt x="0" y="4"/>
                    </a:lnTo>
                    <a:lnTo>
                      <a:pt x="48" y="0"/>
                    </a:lnTo>
                    <a:lnTo>
                      <a:pt x="51" y="40"/>
                    </a:lnTo>
                    <a:lnTo>
                      <a:pt x="2" y="43"/>
                    </a:lnTo>
                    <a:close/>
                  </a:path>
                </a:pathLst>
              </a:custGeom>
              <a:solidFill>
                <a:schemeClr val="bg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 name="Freeform 303"/>
              <p:cNvSpPr>
                <a:spLocks/>
              </p:cNvSpPr>
              <p:nvPr/>
            </p:nvSpPr>
            <p:spPr bwMode="auto">
              <a:xfrm>
                <a:off x="2795195" y="2050407"/>
                <a:ext cx="207981" cy="184472"/>
              </a:xfrm>
              <a:custGeom>
                <a:avLst/>
                <a:gdLst/>
                <a:ahLst/>
                <a:cxnLst>
                  <a:cxn ang="0">
                    <a:pos x="10" y="51"/>
                  </a:cxn>
                  <a:cxn ang="0">
                    <a:pos x="0" y="12"/>
                  </a:cxn>
                  <a:cxn ang="0">
                    <a:pos x="49" y="0"/>
                  </a:cxn>
                  <a:cxn ang="0">
                    <a:pos x="58" y="38"/>
                  </a:cxn>
                  <a:cxn ang="0">
                    <a:pos x="10" y="51"/>
                  </a:cxn>
                </a:cxnLst>
                <a:rect l="0" t="0" r="r" b="b"/>
                <a:pathLst>
                  <a:path w="58" h="51">
                    <a:moveTo>
                      <a:pt x="10" y="51"/>
                    </a:moveTo>
                    <a:lnTo>
                      <a:pt x="0" y="12"/>
                    </a:lnTo>
                    <a:lnTo>
                      <a:pt x="49" y="0"/>
                    </a:lnTo>
                    <a:lnTo>
                      <a:pt x="58" y="38"/>
                    </a:lnTo>
                    <a:lnTo>
                      <a:pt x="10" y="51"/>
                    </a:lnTo>
                    <a:close/>
                  </a:path>
                </a:pathLst>
              </a:custGeom>
              <a:solidFill>
                <a:schemeClr val="bg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 name="Freeform 304"/>
              <p:cNvSpPr>
                <a:spLocks/>
              </p:cNvSpPr>
              <p:nvPr/>
            </p:nvSpPr>
            <p:spPr bwMode="auto">
              <a:xfrm>
                <a:off x="2727064" y="1865935"/>
                <a:ext cx="218739" cy="206174"/>
              </a:xfrm>
              <a:custGeom>
                <a:avLst/>
                <a:gdLst/>
                <a:ahLst/>
                <a:cxnLst>
                  <a:cxn ang="0">
                    <a:pos x="16" y="57"/>
                  </a:cxn>
                  <a:cxn ang="0">
                    <a:pos x="0" y="21"/>
                  </a:cxn>
                  <a:cxn ang="0">
                    <a:pos x="45" y="0"/>
                  </a:cxn>
                  <a:cxn ang="0">
                    <a:pos x="61" y="38"/>
                  </a:cxn>
                  <a:cxn ang="0">
                    <a:pos x="16" y="57"/>
                  </a:cxn>
                </a:cxnLst>
                <a:rect l="0" t="0" r="r" b="b"/>
                <a:pathLst>
                  <a:path w="61" h="57">
                    <a:moveTo>
                      <a:pt x="16" y="57"/>
                    </a:moveTo>
                    <a:lnTo>
                      <a:pt x="0" y="21"/>
                    </a:lnTo>
                    <a:lnTo>
                      <a:pt x="45" y="0"/>
                    </a:lnTo>
                    <a:lnTo>
                      <a:pt x="61" y="38"/>
                    </a:lnTo>
                    <a:lnTo>
                      <a:pt x="16" y="57"/>
                    </a:lnTo>
                    <a:close/>
                  </a:path>
                </a:pathLst>
              </a:custGeom>
              <a:solidFill>
                <a:schemeClr val="bg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305"/>
              <p:cNvSpPr>
                <a:spLocks/>
              </p:cNvSpPr>
              <p:nvPr/>
            </p:nvSpPr>
            <p:spPr bwMode="auto">
              <a:xfrm>
                <a:off x="2633831" y="1703166"/>
                <a:ext cx="222325" cy="217025"/>
              </a:xfrm>
              <a:custGeom>
                <a:avLst/>
                <a:gdLst/>
                <a:ahLst/>
                <a:cxnLst>
                  <a:cxn ang="0">
                    <a:pos x="22" y="60"/>
                  </a:cxn>
                  <a:cxn ang="0">
                    <a:pos x="0" y="27"/>
                  </a:cxn>
                  <a:cxn ang="0">
                    <a:pos x="41" y="0"/>
                  </a:cxn>
                  <a:cxn ang="0">
                    <a:pos x="62" y="33"/>
                  </a:cxn>
                  <a:cxn ang="0">
                    <a:pos x="22" y="60"/>
                  </a:cxn>
                </a:cxnLst>
                <a:rect l="0" t="0" r="r" b="b"/>
                <a:pathLst>
                  <a:path w="62" h="60">
                    <a:moveTo>
                      <a:pt x="22" y="60"/>
                    </a:moveTo>
                    <a:lnTo>
                      <a:pt x="0" y="27"/>
                    </a:lnTo>
                    <a:lnTo>
                      <a:pt x="41" y="0"/>
                    </a:lnTo>
                    <a:lnTo>
                      <a:pt x="62" y="33"/>
                    </a:lnTo>
                    <a:lnTo>
                      <a:pt x="22" y="60"/>
                    </a:lnTo>
                    <a:close/>
                  </a:path>
                </a:pathLst>
              </a:custGeom>
              <a:solidFill>
                <a:schemeClr val="bg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306"/>
              <p:cNvSpPr>
                <a:spLocks/>
              </p:cNvSpPr>
              <p:nvPr/>
            </p:nvSpPr>
            <p:spPr bwMode="auto">
              <a:xfrm>
                <a:off x="2511911" y="1562100"/>
                <a:ext cx="225911" cy="224259"/>
              </a:xfrm>
              <a:custGeom>
                <a:avLst/>
                <a:gdLst/>
                <a:ahLst/>
                <a:cxnLst>
                  <a:cxn ang="0">
                    <a:pos x="28" y="62"/>
                  </a:cxn>
                  <a:cxn ang="0">
                    <a:pos x="0" y="34"/>
                  </a:cxn>
                  <a:cxn ang="0">
                    <a:pos x="36" y="0"/>
                  </a:cxn>
                  <a:cxn ang="0">
                    <a:pos x="63" y="28"/>
                  </a:cxn>
                  <a:cxn ang="0">
                    <a:pos x="28" y="62"/>
                  </a:cxn>
                </a:cxnLst>
                <a:rect l="0" t="0" r="r" b="b"/>
                <a:pathLst>
                  <a:path w="63" h="62">
                    <a:moveTo>
                      <a:pt x="28" y="62"/>
                    </a:moveTo>
                    <a:lnTo>
                      <a:pt x="0" y="34"/>
                    </a:lnTo>
                    <a:lnTo>
                      <a:pt x="36" y="0"/>
                    </a:lnTo>
                    <a:lnTo>
                      <a:pt x="63" y="28"/>
                    </a:lnTo>
                    <a:lnTo>
                      <a:pt x="28" y="6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307"/>
              <p:cNvSpPr>
                <a:spLocks/>
              </p:cNvSpPr>
              <p:nvPr/>
            </p:nvSpPr>
            <p:spPr bwMode="auto">
              <a:xfrm>
                <a:off x="2379233" y="1442736"/>
                <a:ext cx="218739" cy="227877"/>
              </a:xfrm>
              <a:custGeom>
                <a:avLst/>
                <a:gdLst/>
                <a:ahLst/>
                <a:cxnLst>
                  <a:cxn ang="0">
                    <a:pos x="32" y="63"/>
                  </a:cxn>
                  <a:cxn ang="0">
                    <a:pos x="0" y="40"/>
                  </a:cxn>
                  <a:cxn ang="0">
                    <a:pos x="28" y="0"/>
                  </a:cxn>
                  <a:cxn ang="0">
                    <a:pos x="61" y="23"/>
                  </a:cxn>
                  <a:cxn ang="0">
                    <a:pos x="32" y="63"/>
                  </a:cxn>
                </a:cxnLst>
                <a:rect l="0" t="0" r="r" b="b"/>
                <a:pathLst>
                  <a:path w="61" h="63">
                    <a:moveTo>
                      <a:pt x="32" y="63"/>
                    </a:moveTo>
                    <a:lnTo>
                      <a:pt x="0" y="40"/>
                    </a:lnTo>
                    <a:lnTo>
                      <a:pt x="28" y="0"/>
                    </a:lnTo>
                    <a:lnTo>
                      <a:pt x="61" y="23"/>
                    </a:lnTo>
                    <a:lnTo>
                      <a:pt x="32" y="6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 name="Freeform 308"/>
              <p:cNvSpPr>
                <a:spLocks/>
              </p:cNvSpPr>
              <p:nvPr/>
            </p:nvSpPr>
            <p:spPr bwMode="auto">
              <a:xfrm>
                <a:off x="2225040" y="1352309"/>
                <a:ext cx="207981" cy="224259"/>
              </a:xfrm>
              <a:custGeom>
                <a:avLst/>
                <a:gdLst/>
                <a:ahLst/>
                <a:cxnLst>
                  <a:cxn ang="0">
                    <a:pos x="36" y="62"/>
                  </a:cxn>
                  <a:cxn ang="0">
                    <a:pos x="0" y="44"/>
                  </a:cxn>
                  <a:cxn ang="0">
                    <a:pos x="22" y="0"/>
                  </a:cxn>
                  <a:cxn ang="0">
                    <a:pos x="58" y="18"/>
                  </a:cxn>
                  <a:cxn ang="0">
                    <a:pos x="36" y="62"/>
                  </a:cxn>
                </a:cxnLst>
                <a:rect l="0" t="0" r="r" b="b"/>
                <a:pathLst>
                  <a:path w="58" h="62">
                    <a:moveTo>
                      <a:pt x="36" y="62"/>
                    </a:moveTo>
                    <a:lnTo>
                      <a:pt x="0" y="44"/>
                    </a:lnTo>
                    <a:lnTo>
                      <a:pt x="22" y="0"/>
                    </a:lnTo>
                    <a:lnTo>
                      <a:pt x="58" y="18"/>
                    </a:lnTo>
                    <a:lnTo>
                      <a:pt x="36" y="6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1" name="Freeform 312"/>
              <p:cNvSpPr>
                <a:spLocks/>
              </p:cNvSpPr>
              <p:nvPr/>
            </p:nvSpPr>
            <p:spPr bwMode="auto">
              <a:xfrm>
                <a:off x="1020184" y="2437435"/>
                <a:ext cx="147021" cy="119364"/>
              </a:xfrm>
              <a:custGeom>
                <a:avLst/>
                <a:gdLst/>
                <a:ahLst/>
                <a:cxnLst>
                  <a:cxn ang="0">
                    <a:pos x="39" y="0"/>
                  </a:cxn>
                  <a:cxn ang="0">
                    <a:pos x="41" y="31"/>
                  </a:cxn>
                  <a:cxn ang="0">
                    <a:pos x="3" y="33"/>
                  </a:cxn>
                  <a:cxn ang="0">
                    <a:pos x="0" y="2"/>
                  </a:cxn>
                  <a:cxn ang="0">
                    <a:pos x="39" y="0"/>
                  </a:cxn>
                </a:cxnLst>
                <a:rect l="0" t="0" r="r" b="b"/>
                <a:pathLst>
                  <a:path w="41" h="33">
                    <a:moveTo>
                      <a:pt x="39" y="0"/>
                    </a:moveTo>
                    <a:lnTo>
                      <a:pt x="41" y="31"/>
                    </a:lnTo>
                    <a:lnTo>
                      <a:pt x="3" y="33"/>
                    </a:lnTo>
                    <a:lnTo>
                      <a:pt x="0" y="2"/>
                    </a:lnTo>
                    <a:lnTo>
                      <a:pt x="3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2" name="Freeform 313"/>
              <p:cNvSpPr>
                <a:spLocks/>
              </p:cNvSpPr>
              <p:nvPr/>
            </p:nvSpPr>
            <p:spPr bwMode="auto">
              <a:xfrm>
                <a:off x="1041699" y="2564034"/>
                <a:ext cx="157779" cy="144684"/>
              </a:xfrm>
              <a:custGeom>
                <a:avLst/>
                <a:gdLst/>
                <a:ahLst/>
                <a:cxnLst>
                  <a:cxn ang="0">
                    <a:pos x="36" y="0"/>
                  </a:cxn>
                  <a:cxn ang="0">
                    <a:pos x="44" y="31"/>
                  </a:cxn>
                  <a:cxn ang="0">
                    <a:pos x="7" y="40"/>
                  </a:cxn>
                  <a:cxn ang="0">
                    <a:pos x="0" y="9"/>
                  </a:cxn>
                  <a:cxn ang="0">
                    <a:pos x="36" y="0"/>
                  </a:cxn>
                </a:cxnLst>
                <a:rect l="0" t="0" r="r" b="b"/>
                <a:pathLst>
                  <a:path w="44" h="40">
                    <a:moveTo>
                      <a:pt x="36" y="0"/>
                    </a:moveTo>
                    <a:lnTo>
                      <a:pt x="44" y="31"/>
                    </a:lnTo>
                    <a:lnTo>
                      <a:pt x="7" y="40"/>
                    </a:lnTo>
                    <a:lnTo>
                      <a:pt x="0" y="9"/>
                    </a:lnTo>
                    <a:lnTo>
                      <a:pt x="3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 name="Freeform 314"/>
              <p:cNvSpPr>
                <a:spLocks/>
              </p:cNvSpPr>
              <p:nvPr/>
            </p:nvSpPr>
            <p:spPr bwMode="auto">
              <a:xfrm>
                <a:off x="1084729" y="2690632"/>
                <a:ext cx="168536" cy="155535"/>
              </a:xfrm>
              <a:custGeom>
                <a:avLst/>
                <a:gdLst/>
                <a:ahLst/>
                <a:cxnLst>
                  <a:cxn ang="0">
                    <a:pos x="34" y="0"/>
                  </a:cxn>
                  <a:cxn ang="0">
                    <a:pos x="47" y="28"/>
                  </a:cxn>
                  <a:cxn ang="0">
                    <a:pos x="13" y="43"/>
                  </a:cxn>
                  <a:cxn ang="0">
                    <a:pos x="0" y="15"/>
                  </a:cxn>
                  <a:cxn ang="0">
                    <a:pos x="34" y="0"/>
                  </a:cxn>
                </a:cxnLst>
                <a:rect l="0" t="0" r="r" b="b"/>
                <a:pathLst>
                  <a:path w="47" h="43">
                    <a:moveTo>
                      <a:pt x="34" y="0"/>
                    </a:moveTo>
                    <a:lnTo>
                      <a:pt x="47" y="28"/>
                    </a:lnTo>
                    <a:lnTo>
                      <a:pt x="13" y="43"/>
                    </a:lnTo>
                    <a:lnTo>
                      <a:pt x="0" y="15"/>
                    </a:lnTo>
                    <a:lnTo>
                      <a:pt x="3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315"/>
              <p:cNvSpPr>
                <a:spLocks/>
              </p:cNvSpPr>
              <p:nvPr/>
            </p:nvSpPr>
            <p:spPr bwMode="auto">
              <a:xfrm>
                <a:off x="1149275" y="2806378"/>
                <a:ext cx="175708" cy="166386"/>
              </a:xfrm>
              <a:custGeom>
                <a:avLst/>
                <a:gdLst/>
                <a:ahLst/>
                <a:cxnLst>
                  <a:cxn ang="0">
                    <a:pos x="32" y="0"/>
                  </a:cxn>
                  <a:cxn ang="0">
                    <a:pos x="49" y="26"/>
                  </a:cxn>
                  <a:cxn ang="0">
                    <a:pos x="18" y="46"/>
                  </a:cxn>
                  <a:cxn ang="0">
                    <a:pos x="0" y="21"/>
                  </a:cxn>
                  <a:cxn ang="0">
                    <a:pos x="32" y="0"/>
                  </a:cxn>
                </a:cxnLst>
                <a:rect l="0" t="0" r="r" b="b"/>
                <a:pathLst>
                  <a:path w="49" h="46">
                    <a:moveTo>
                      <a:pt x="32" y="0"/>
                    </a:moveTo>
                    <a:lnTo>
                      <a:pt x="49" y="26"/>
                    </a:lnTo>
                    <a:lnTo>
                      <a:pt x="18" y="46"/>
                    </a:lnTo>
                    <a:lnTo>
                      <a:pt x="0" y="21"/>
                    </a:lnTo>
                    <a:lnTo>
                      <a:pt x="3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5" name="Freeform 316"/>
              <p:cNvSpPr>
                <a:spLocks/>
              </p:cNvSpPr>
              <p:nvPr/>
            </p:nvSpPr>
            <p:spPr bwMode="auto">
              <a:xfrm>
                <a:off x="1242508" y="2911274"/>
                <a:ext cx="175708" cy="173620"/>
              </a:xfrm>
              <a:custGeom>
                <a:avLst/>
                <a:gdLst/>
                <a:ahLst/>
                <a:cxnLst>
                  <a:cxn ang="0">
                    <a:pos x="27" y="0"/>
                  </a:cxn>
                  <a:cxn ang="0">
                    <a:pos x="49" y="21"/>
                  </a:cxn>
                  <a:cxn ang="0">
                    <a:pos x="22" y="48"/>
                  </a:cxn>
                  <a:cxn ang="0">
                    <a:pos x="0" y="26"/>
                  </a:cxn>
                  <a:cxn ang="0">
                    <a:pos x="27" y="0"/>
                  </a:cxn>
                </a:cxnLst>
                <a:rect l="0" t="0" r="r" b="b"/>
                <a:pathLst>
                  <a:path w="49" h="48">
                    <a:moveTo>
                      <a:pt x="27" y="0"/>
                    </a:moveTo>
                    <a:lnTo>
                      <a:pt x="49" y="21"/>
                    </a:lnTo>
                    <a:lnTo>
                      <a:pt x="22" y="48"/>
                    </a:lnTo>
                    <a:lnTo>
                      <a:pt x="0" y="26"/>
                    </a:lnTo>
                    <a:lnTo>
                      <a:pt x="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317"/>
              <p:cNvSpPr>
                <a:spLocks/>
              </p:cNvSpPr>
              <p:nvPr/>
            </p:nvSpPr>
            <p:spPr bwMode="auto">
              <a:xfrm>
                <a:off x="1762461" y="1540397"/>
                <a:ext cx="114748" cy="144684"/>
              </a:xfrm>
              <a:custGeom>
                <a:avLst/>
                <a:gdLst/>
                <a:ahLst/>
                <a:cxnLst>
                  <a:cxn ang="0">
                    <a:pos x="32" y="37"/>
                  </a:cxn>
                  <a:cxn ang="0">
                    <a:pos x="2" y="40"/>
                  </a:cxn>
                  <a:cxn ang="0">
                    <a:pos x="0" y="2"/>
                  </a:cxn>
                  <a:cxn ang="0">
                    <a:pos x="30" y="0"/>
                  </a:cxn>
                  <a:cxn ang="0">
                    <a:pos x="32" y="37"/>
                  </a:cxn>
                </a:cxnLst>
                <a:rect l="0" t="0" r="r" b="b"/>
                <a:pathLst>
                  <a:path w="32" h="40">
                    <a:moveTo>
                      <a:pt x="32" y="37"/>
                    </a:moveTo>
                    <a:lnTo>
                      <a:pt x="2" y="40"/>
                    </a:lnTo>
                    <a:lnTo>
                      <a:pt x="0" y="2"/>
                    </a:lnTo>
                    <a:lnTo>
                      <a:pt x="30" y="0"/>
                    </a:lnTo>
                    <a:lnTo>
                      <a:pt x="32" y="3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318"/>
              <p:cNvSpPr>
                <a:spLocks/>
              </p:cNvSpPr>
              <p:nvPr/>
            </p:nvSpPr>
            <p:spPr bwMode="auto">
              <a:xfrm>
                <a:off x="1611854" y="1558483"/>
                <a:ext cx="139849" cy="159152"/>
              </a:xfrm>
              <a:custGeom>
                <a:avLst/>
                <a:gdLst/>
                <a:ahLst/>
                <a:cxnLst>
                  <a:cxn ang="0">
                    <a:pos x="39" y="37"/>
                  </a:cxn>
                  <a:cxn ang="0">
                    <a:pos x="9" y="44"/>
                  </a:cxn>
                  <a:cxn ang="0">
                    <a:pos x="0" y="8"/>
                  </a:cxn>
                  <a:cxn ang="0">
                    <a:pos x="30" y="0"/>
                  </a:cxn>
                  <a:cxn ang="0">
                    <a:pos x="39" y="37"/>
                  </a:cxn>
                </a:cxnLst>
                <a:rect l="0" t="0" r="r" b="b"/>
                <a:pathLst>
                  <a:path w="39" h="44">
                    <a:moveTo>
                      <a:pt x="39" y="37"/>
                    </a:moveTo>
                    <a:lnTo>
                      <a:pt x="9" y="44"/>
                    </a:lnTo>
                    <a:lnTo>
                      <a:pt x="0" y="8"/>
                    </a:lnTo>
                    <a:lnTo>
                      <a:pt x="30" y="0"/>
                    </a:lnTo>
                    <a:lnTo>
                      <a:pt x="39" y="3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319"/>
              <p:cNvSpPr>
                <a:spLocks/>
              </p:cNvSpPr>
              <p:nvPr/>
            </p:nvSpPr>
            <p:spPr bwMode="auto">
              <a:xfrm>
                <a:off x="1475591" y="1601888"/>
                <a:ext cx="150607" cy="170003"/>
              </a:xfrm>
              <a:custGeom>
                <a:avLst/>
                <a:gdLst/>
                <a:ahLst/>
                <a:cxnLst>
                  <a:cxn ang="0">
                    <a:pos x="42" y="35"/>
                  </a:cxn>
                  <a:cxn ang="0">
                    <a:pos x="14" y="47"/>
                  </a:cxn>
                  <a:cxn ang="0">
                    <a:pos x="0" y="12"/>
                  </a:cxn>
                  <a:cxn ang="0">
                    <a:pos x="28" y="0"/>
                  </a:cxn>
                  <a:cxn ang="0">
                    <a:pos x="42" y="35"/>
                  </a:cxn>
                </a:cxnLst>
                <a:rect l="0" t="0" r="r" b="b"/>
                <a:pathLst>
                  <a:path w="42" h="47">
                    <a:moveTo>
                      <a:pt x="42" y="35"/>
                    </a:moveTo>
                    <a:lnTo>
                      <a:pt x="14" y="47"/>
                    </a:lnTo>
                    <a:lnTo>
                      <a:pt x="0" y="12"/>
                    </a:lnTo>
                    <a:lnTo>
                      <a:pt x="28" y="0"/>
                    </a:lnTo>
                    <a:lnTo>
                      <a:pt x="42" y="3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9" name="Freeform 320"/>
              <p:cNvSpPr>
                <a:spLocks/>
              </p:cNvSpPr>
              <p:nvPr/>
            </p:nvSpPr>
            <p:spPr bwMode="auto">
              <a:xfrm>
                <a:off x="1346499" y="1670613"/>
                <a:ext cx="168536" cy="177237"/>
              </a:xfrm>
              <a:custGeom>
                <a:avLst/>
                <a:gdLst/>
                <a:ahLst/>
                <a:cxnLst>
                  <a:cxn ang="0">
                    <a:pos x="47" y="32"/>
                  </a:cxn>
                  <a:cxn ang="0">
                    <a:pos x="21" y="49"/>
                  </a:cxn>
                  <a:cxn ang="0">
                    <a:pos x="0" y="17"/>
                  </a:cxn>
                  <a:cxn ang="0">
                    <a:pos x="25" y="0"/>
                  </a:cxn>
                  <a:cxn ang="0">
                    <a:pos x="47" y="32"/>
                  </a:cxn>
                </a:cxnLst>
                <a:rect l="0" t="0" r="r" b="b"/>
                <a:pathLst>
                  <a:path w="47" h="49">
                    <a:moveTo>
                      <a:pt x="47" y="32"/>
                    </a:moveTo>
                    <a:lnTo>
                      <a:pt x="21" y="49"/>
                    </a:lnTo>
                    <a:lnTo>
                      <a:pt x="0" y="17"/>
                    </a:lnTo>
                    <a:lnTo>
                      <a:pt x="25" y="0"/>
                    </a:lnTo>
                    <a:lnTo>
                      <a:pt x="47"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0" name="Freeform 321"/>
              <p:cNvSpPr>
                <a:spLocks/>
              </p:cNvSpPr>
              <p:nvPr/>
            </p:nvSpPr>
            <p:spPr bwMode="auto">
              <a:xfrm>
                <a:off x="1235336" y="1761040"/>
                <a:ext cx="175708" cy="177237"/>
              </a:xfrm>
              <a:custGeom>
                <a:avLst/>
                <a:gdLst/>
                <a:ahLst/>
                <a:cxnLst>
                  <a:cxn ang="0">
                    <a:pos x="49" y="28"/>
                  </a:cxn>
                  <a:cxn ang="0">
                    <a:pos x="26" y="49"/>
                  </a:cxn>
                  <a:cxn ang="0">
                    <a:pos x="0" y="21"/>
                  </a:cxn>
                  <a:cxn ang="0">
                    <a:pos x="23" y="0"/>
                  </a:cxn>
                  <a:cxn ang="0">
                    <a:pos x="49" y="28"/>
                  </a:cxn>
                </a:cxnLst>
                <a:rect l="0" t="0" r="r" b="b"/>
                <a:pathLst>
                  <a:path w="49" h="49">
                    <a:moveTo>
                      <a:pt x="49" y="28"/>
                    </a:moveTo>
                    <a:lnTo>
                      <a:pt x="26" y="49"/>
                    </a:lnTo>
                    <a:lnTo>
                      <a:pt x="0" y="21"/>
                    </a:lnTo>
                    <a:lnTo>
                      <a:pt x="23" y="0"/>
                    </a:lnTo>
                    <a:lnTo>
                      <a:pt x="49" y="2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1" name="Freeform 322"/>
              <p:cNvSpPr>
                <a:spLocks/>
              </p:cNvSpPr>
              <p:nvPr/>
            </p:nvSpPr>
            <p:spPr bwMode="auto">
              <a:xfrm>
                <a:off x="1145689" y="1876787"/>
                <a:ext cx="175708" cy="170003"/>
              </a:xfrm>
              <a:custGeom>
                <a:avLst/>
                <a:gdLst/>
                <a:ahLst/>
                <a:cxnLst>
                  <a:cxn ang="0">
                    <a:pos x="49" y="22"/>
                  </a:cxn>
                  <a:cxn ang="0">
                    <a:pos x="31" y="47"/>
                  </a:cxn>
                  <a:cxn ang="0">
                    <a:pos x="0" y="24"/>
                  </a:cxn>
                  <a:cxn ang="0">
                    <a:pos x="18" y="0"/>
                  </a:cxn>
                  <a:cxn ang="0">
                    <a:pos x="49" y="22"/>
                  </a:cxn>
                </a:cxnLst>
                <a:rect l="0" t="0" r="r" b="b"/>
                <a:pathLst>
                  <a:path w="49" h="47">
                    <a:moveTo>
                      <a:pt x="49" y="22"/>
                    </a:moveTo>
                    <a:lnTo>
                      <a:pt x="31" y="47"/>
                    </a:lnTo>
                    <a:lnTo>
                      <a:pt x="0" y="24"/>
                    </a:lnTo>
                    <a:lnTo>
                      <a:pt x="18" y="0"/>
                    </a:lnTo>
                    <a:lnTo>
                      <a:pt x="49"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2" name="Freeform 323"/>
              <p:cNvSpPr>
                <a:spLocks/>
              </p:cNvSpPr>
              <p:nvPr/>
            </p:nvSpPr>
            <p:spPr bwMode="auto">
              <a:xfrm>
                <a:off x="1077558" y="2003385"/>
                <a:ext cx="168536" cy="159152"/>
              </a:xfrm>
              <a:custGeom>
                <a:avLst/>
                <a:gdLst/>
                <a:ahLst/>
                <a:cxnLst>
                  <a:cxn ang="0">
                    <a:pos x="47" y="16"/>
                  </a:cxn>
                  <a:cxn ang="0">
                    <a:pos x="34" y="44"/>
                  </a:cxn>
                  <a:cxn ang="0">
                    <a:pos x="0" y="28"/>
                  </a:cxn>
                  <a:cxn ang="0">
                    <a:pos x="14" y="0"/>
                  </a:cxn>
                  <a:cxn ang="0">
                    <a:pos x="47" y="16"/>
                  </a:cxn>
                </a:cxnLst>
                <a:rect l="0" t="0" r="r" b="b"/>
                <a:pathLst>
                  <a:path w="47" h="44">
                    <a:moveTo>
                      <a:pt x="47" y="16"/>
                    </a:moveTo>
                    <a:lnTo>
                      <a:pt x="34" y="44"/>
                    </a:lnTo>
                    <a:lnTo>
                      <a:pt x="0" y="28"/>
                    </a:lnTo>
                    <a:lnTo>
                      <a:pt x="14" y="0"/>
                    </a:lnTo>
                    <a:lnTo>
                      <a:pt x="47" y="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3" name="Freeform 324"/>
              <p:cNvSpPr>
                <a:spLocks/>
              </p:cNvSpPr>
              <p:nvPr/>
            </p:nvSpPr>
            <p:spPr bwMode="auto">
              <a:xfrm>
                <a:off x="1038113" y="2144451"/>
                <a:ext cx="161365" cy="141066"/>
              </a:xfrm>
              <a:custGeom>
                <a:avLst/>
                <a:gdLst/>
                <a:ahLst/>
                <a:cxnLst>
                  <a:cxn ang="0">
                    <a:pos x="45" y="10"/>
                  </a:cxn>
                  <a:cxn ang="0">
                    <a:pos x="36" y="39"/>
                  </a:cxn>
                  <a:cxn ang="0">
                    <a:pos x="0" y="29"/>
                  </a:cxn>
                  <a:cxn ang="0">
                    <a:pos x="8" y="0"/>
                  </a:cxn>
                  <a:cxn ang="0">
                    <a:pos x="45" y="10"/>
                  </a:cxn>
                </a:cxnLst>
                <a:rect l="0" t="0" r="r" b="b"/>
                <a:pathLst>
                  <a:path w="45" h="39">
                    <a:moveTo>
                      <a:pt x="45" y="10"/>
                    </a:moveTo>
                    <a:lnTo>
                      <a:pt x="36" y="39"/>
                    </a:lnTo>
                    <a:lnTo>
                      <a:pt x="0" y="29"/>
                    </a:lnTo>
                    <a:lnTo>
                      <a:pt x="8" y="0"/>
                    </a:lnTo>
                    <a:lnTo>
                      <a:pt x="45"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325"/>
              <p:cNvSpPr>
                <a:spLocks/>
              </p:cNvSpPr>
              <p:nvPr/>
            </p:nvSpPr>
            <p:spPr bwMode="auto">
              <a:xfrm>
                <a:off x="1020184" y="2292752"/>
                <a:ext cx="147021" cy="126598"/>
              </a:xfrm>
              <a:custGeom>
                <a:avLst/>
                <a:gdLst/>
                <a:ahLst/>
                <a:cxnLst>
                  <a:cxn ang="0">
                    <a:pos x="41" y="4"/>
                  </a:cxn>
                  <a:cxn ang="0">
                    <a:pos x="38" y="35"/>
                  </a:cxn>
                  <a:cxn ang="0">
                    <a:pos x="0" y="30"/>
                  </a:cxn>
                  <a:cxn ang="0">
                    <a:pos x="4" y="0"/>
                  </a:cxn>
                  <a:cxn ang="0">
                    <a:pos x="41" y="4"/>
                  </a:cxn>
                </a:cxnLst>
                <a:rect l="0" t="0" r="r" b="b"/>
                <a:pathLst>
                  <a:path w="41" h="35">
                    <a:moveTo>
                      <a:pt x="41" y="4"/>
                    </a:moveTo>
                    <a:lnTo>
                      <a:pt x="38" y="35"/>
                    </a:lnTo>
                    <a:lnTo>
                      <a:pt x="0" y="30"/>
                    </a:lnTo>
                    <a:lnTo>
                      <a:pt x="4" y="0"/>
                    </a:lnTo>
                    <a:lnTo>
                      <a:pt x="41"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5" name="Freeform 326"/>
              <p:cNvSpPr>
                <a:spLocks/>
              </p:cNvSpPr>
              <p:nvPr/>
            </p:nvSpPr>
            <p:spPr bwMode="auto">
              <a:xfrm>
                <a:off x="2626659" y="2281901"/>
                <a:ext cx="139849" cy="122981"/>
              </a:xfrm>
              <a:custGeom>
                <a:avLst/>
                <a:gdLst/>
                <a:ahLst/>
                <a:cxnLst>
                  <a:cxn ang="0">
                    <a:pos x="2" y="34"/>
                  </a:cxn>
                  <a:cxn ang="0">
                    <a:pos x="0" y="4"/>
                  </a:cxn>
                  <a:cxn ang="0">
                    <a:pos x="37" y="0"/>
                  </a:cxn>
                  <a:cxn ang="0">
                    <a:pos x="39" y="32"/>
                  </a:cxn>
                  <a:cxn ang="0">
                    <a:pos x="2" y="34"/>
                  </a:cxn>
                </a:cxnLst>
                <a:rect l="0" t="0" r="r" b="b"/>
                <a:pathLst>
                  <a:path w="39" h="34">
                    <a:moveTo>
                      <a:pt x="2" y="34"/>
                    </a:moveTo>
                    <a:lnTo>
                      <a:pt x="0" y="4"/>
                    </a:lnTo>
                    <a:lnTo>
                      <a:pt x="37" y="0"/>
                    </a:lnTo>
                    <a:lnTo>
                      <a:pt x="39" y="32"/>
                    </a:lnTo>
                    <a:lnTo>
                      <a:pt x="2" y="34"/>
                    </a:lnTo>
                    <a:close/>
                  </a:path>
                </a:pathLst>
              </a:custGeom>
              <a:solidFill>
                <a:schemeClr val="bg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327"/>
              <p:cNvSpPr>
                <a:spLocks/>
              </p:cNvSpPr>
              <p:nvPr/>
            </p:nvSpPr>
            <p:spPr bwMode="auto">
              <a:xfrm>
                <a:off x="2594386" y="2137217"/>
                <a:ext cx="157779" cy="137449"/>
              </a:xfrm>
              <a:custGeom>
                <a:avLst/>
                <a:gdLst/>
                <a:ahLst/>
                <a:cxnLst>
                  <a:cxn ang="0">
                    <a:pos x="7" y="38"/>
                  </a:cxn>
                  <a:cxn ang="0">
                    <a:pos x="0" y="9"/>
                  </a:cxn>
                  <a:cxn ang="0">
                    <a:pos x="36" y="0"/>
                  </a:cxn>
                  <a:cxn ang="0">
                    <a:pos x="44" y="29"/>
                  </a:cxn>
                  <a:cxn ang="0">
                    <a:pos x="7" y="38"/>
                  </a:cxn>
                </a:cxnLst>
                <a:rect l="0" t="0" r="r" b="b"/>
                <a:pathLst>
                  <a:path w="44" h="38">
                    <a:moveTo>
                      <a:pt x="7" y="38"/>
                    </a:moveTo>
                    <a:lnTo>
                      <a:pt x="0" y="9"/>
                    </a:lnTo>
                    <a:lnTo>
                      <a:pt x="36" y="0"/>
                    </a:lnTo>
                    <a:lnTo>
                      <a:pt x="44" y="29"/>
                    </a:lnTo>
                    <a:lnTo>
                      <a:pt x="7" y="38"/>
                    </a:lnTo>
                    <a:close/>
                  </a:path>
                </a:pathLst>
              </a:custGeom>
              <a:solidFill>
                <a:schemeClr val="bg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7" name="Freeform 328"/>
              <p:cNvSpPr>
                <a:spLocks/>
              </p:cNvSpPr>
              <p:nvPr/>
            </p:nvSpPr>
            <p:spPr bwMode="auto">
              <a:xfrm>
                <a:off x="2537012" y="1992534"/>
                <a:ext cx="168536" cy="159152"/>
              </a:xfrm>
              <a:custGeom>
                <a:avLst/>
                <a:gdLst/>
                <a:ahLst/>
                <a:cxnLst>
                  <a:cxn ang="0">
                    <a:pos x="12" y="44"/>
                  </a:cxn>
                  <a:cxn ang="0">
                    <a:pos x="0" y="16"/>
                  </a:cxn>
                  <a:cxn ang="0">
                    <a:pos x="35" y="0"/>
                  </a:cxn>
                  <a:cxn ang="0">
                    <a:pos x="47" y="28"/>
                  </a:cxn>
                  <a:cxn ang="0">
                    <a:pos x="12" y="44"/>
                  </a:cxn>
                </a:cxnLst>
                <a:rect l="0" t="0" r="r" b="b"/>
                <a:pathLst>
                  <a:path w="47" h="44">
                    <a:moveTo>
                      <a:pt x="12" y="44"/>
                    </a:moveTo>
                    <a:lnTo>
                      <a:pt x="0" y="16"/>
                    </a:lnTo>
                    <a:lnTo>
                      <a:pt x="35" y="0"/>
                    </a:lnTo>
                    <a:lnTo>
                      <a:pt x="47" y="28"/>
                    </a:lnTo>
                    <a:lnTo>
                      <a:pt x="12" y="44"/>
                    </a:lnTo>
                    <a:close/>
                  </a:path>
                </a:pathLst>
              </a:custGeom>
              <a:solidFill>
                <a:schemeClr val="bg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 name="Freeform 329"/>
              <p:cNvSpPr>
                <a:spLocks/>
              </p:cNvSpPr>
              <p:nvPr/>
            </p:nvSpPr>
            <p:spPr bwMode="auto">
              <a:xfrm>
                <a:off x="2465294" y="1865935"/>
                <a:ext cx="172122" cy="170003"/>
              </a:xfrm>
              <a:custGeom>
                <a:avLst/>
                <a:gdLst/>
                <a:ahLst/>
                <a:cxnLst>
                  <a:cxn ang="0">
                    <a:pos x="17" y="47"/>
                  </a:cxn>
                  <a:cxn ang="0">
                    <a:pos x="0" y="22"/>
                  </a:cxn>
                  <a:cxn ang="0">
                    <a:pos x="31" y="0"/>
                  </a:cxn>
                  <a:cxn ang="0">
                    <a:pos x="48" y="26"/>
                  </a:cxn>
                  <a:cxn ang="0">
                    <a:pos x="17" y="47"/>
                  </a:cxn>
                </a:cxnLst>
                <a:rect l="0" t="0" r="r" b="b"/>
                <a:pathLst>
                  <a:path w="48" h="47">
                    <a:moveTo>
                      <a:pt x="17" y="47"/>
                    </a:moveTo>
                    <a:lnTo>
                      <a:pt x="0" y="22"/>
                    </a:lnTo>
                    <a:lnTo>
                      <a:pt x="31" y="0"/>
                    </a:lnTo>
                    <a:lnTo>
                      <a:pt x="48" y="26"/>
                    </a:lnTo>
                    <a:lnTo>
                      <a:pt x="17" y="4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9" name="Freeform 330"/>
              <p:cNvSpPr>
                <a:spLocks/>
              </p:cNvSpPr>
              <p:nvPr/>
            </p:nvSpPr>
            <p:spPr bwMode="auto">
              <a:xfrm>
                <a:off x="2375647" y="1757423"/>
                <a:ext cx="172122" cy="173620"/>
              </a:xfrm>
              <a:custGeom>
                <a:avLst/>
                <a:gdLst/>
                <a:ahLst/>
                <a:cxnLst>
                  <a:cxn ang="0">
                    <a:pos x="20" y="48"/>
                  </a:cxn>
                  <a:cxn ang="0">
                    <a:pos x="0" y="26"/>
                  </a:cxn>
                  <a:cxn ang="0">
                    <a:pos x="27" y="0"/>
                  </a:cxn>
                  <a:cxn ang="0">
                    <a:pos x="48" y="21"/>
                  </a:cxn>
                  <a:cxn ang="0">
                    <a:pos x="20" y="48"/>
                  </a:cxn>
                </a:cxnLst>
                <a:rect l="0" t="0" r="r" b="b"/>
                <a:pathLst>
                  <a:path w="48" h="48">
                    <a:moveTo>
                      <a:pt x="20" y="48"/>
                    </a:moveTo>
                    <a:lnTo>
                      <a:pt x="0" y="26"/>
                    </a:lnTo>
                    <a:lnTo>
                      <a:pt x="27" y="0"/>
                    </a:lnTo>
                    <a:lnTo>
                      <a:pt x="48" y="21"/>
                    </a:lnTo>
                    <a:lnTo>
                      <a:pt x="20" y="4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0" name="Freeform 331"/>
              <p:cNvSpPr>
                <a:spLocks/>
              </p:cNvSpPr>
              <p:nvPr/>
            </p:nvSpPr>
            <p:spPr bwMode="auto">
              <a:xfrm>
                <a:off x="2268071" y="1663378"/>
                <a:ext cx="168536" cy="180854"/>
              </a:xfrm>
              <a:custGeom>
                <a:avLst/>
                <a:gdLst/>
                <a:ahLst/>
                <a:cxnLst>
                  <a:cxn ang="0">
                    <a:pos x="24" y="50"/>
                  </a:cxn>
                  <a:cxn ang="0">
                    <a:pos x="0" y="32"/>
                  </a:cxn>
                  <a:cxn ang="0">
                    <a:pos x="22" y="0"/>
                  </a:cxn>
                  <a:cxn ang="0">
                    <a:pos x="47" y="18"/>
                  </a:cxn>
                  <a:cxn ang="0">
                    <a:pos x="24" y="50"/>
                  </a:cxn>
                </a:cxnLst>
                <a:rect l="0" t="0" r="r" b="b"/>
                <a:pathLst>
                  <a:path w="47" h="50">
                    <a:moveTo>
                      <a:pt x="24" y="50"/>
                    </a:moveTo>
                    <a:lnTo>
                      <a:pt x="0" y="32"/>
                    </a:lnTo>
                    <a:lnTo>
                      <a:pt x="22" y="0"/>
                    </a:lnTo>
                    <a:lnTo>
                      <a:pt x="47" y="18"/>
                    </a:lnTo>
                    <a:lnTo>
                      <a:pt x="24" y="5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1" name="Freeform 332"/>
              <p:cNvSpPr>
                <a:spLocks/>
              </p:cNvSpPr>
              <p:nvPr/>
            </p:nvSpPr>
            <p:spPr bwMode="auto">
              <a:xfrm>
                <a:off x="2153322" y="1598271"/>
                <a:ext cx="157779" cy="170003"/>
              </a:xfrm>
              <a:custGeom>
                <a:avLst/>
                <a:gdLst/>
                <a:ahLst/>
                <a:cxnLst>
                  <a:cxn ang="0">
                    <a:pos x="27" y="47"/>
                  </a:cxn>
                  <a:cxn ang="0">
                    <a:pos x="0" y="34"/>
                  </a:cxn>
                  <a:cxn ang="0">
                    <a:pos x="16" y="0"/>
                  </a:cxn>
                  <a:cxn ang="0">
                    <a:pos x="44" y="13"/>
                  </a:cxn>
                  <a:cxn ang="0">
                    <a:pos x="27" y="47"/>
                  </a:cxn>
                </a:cxnLst>
                <a:rect l="0" t="0" r="r" b="b"/>
                <a:pathLst>
                  <a:path w="44" h="47">
                    <a:moveTo>
                      <a:pt x="27" y="47"/>
                    </a:moveTo>
                    <a:lnTo>
                      <a:pt x="0" y="34"/>
                    </a:lnTo>
                    <a:lnTo>
                      <a:pt x="16" y="0"/>
                    </a:lnTo>
                    <a:lnTo>
                      <a:pt x="44" y="13"/>
                    </a:lnTo>
                    <a:lnTo>
                      <a:pt x="27" y="4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2" name="Freeform 333"/>
              <p:cNvSpPr>
                <a:spLocks/>
              </p:cNvSpPr>
              <p:nvPr/>
            </p:nvSpPr>
            <p:spPr bwMode="auto">
              <a:xfrm>
                <a:off x="2027816" y="1554866"/>
                <a:ext cx="139849" cy="162769"/>
              </a:xfrm>
              <a:custGeom>
                <a:avLst/>
                <a:gdLst/>
                <a:ahLst/>
                <a:cxnLst>
                  <a:cxn ang="0">
                    <a:pos x="29" y="45"/>
                  </a:cxn>
                  <a:cxn ang="0">
                    <a:pos x="0" y="37"/>
                  </a:cxn>
                  <a:cxn ang="0">
                    <a:pos x="10" y="0"/>
                  </a:cxn>
                  <a:cxn ang="0">
                    <a:pos x="39" y="9"/>
                  </a:cxn>
                  <a:cxn ang="0">
                    <a:pos x="29" y="45"/>
                  </a:cxn>
                </a:cxnLst>
                <a:rect l="0" t="0" r="r" b="b"/>
                <a:pathLst>
                  <a:path w="39" h="45">
                    <a:moveTo>
                      <a:pt x="29" y="45"/>
                    </a:moveTo>
                    <a:lnTo>
                      <a:pt x="0" y="37"/>
                    </a:lnTo>
                    <a:lnTo>
                      <a:pt x="10" y="0"/>
                    </a:lnTo>
                    <a:lnTo>
                      <a:pt x="39" y="9"/>
                    </a:lnTo>
                    <a:lnTo>
                      <a:pt x="29" y="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3" name="Freeform 334"/>
              <p:cNvSpPr>
                <a:spLocks/>
              </p:cNvSpPr>
              <p:nvPr/>
            </p:nvSpPr>
            <p:spPr bwMode="auto">
              <a:xfrm>
                <a:off x="1898725" y="1536780"/>
                <a:ext cx="125506" cy="151918"/>
              </a:xfrm>
              <a:custGeom>
                <a:avLst/>
                <a:gdLst/>
                <a:ahLst/>
                <a:cxnLst>
                  <a:cxn ang="0">
                    <a:pos x="30" y="42"/>
                  </a:cxn>
                  <a:cxn ang="0">
                    <a:pos x="0" y="38"/>
                  </a:cxn>
                  <a:cxn ang="0">
                    <a:pos x="4" y="0"/>
                  </a:cxn>
                  <a:cxn ang="0">
                    <a:pos x="35" y="3"/>
                  </a:cxn>
                  <a:cxn ang="0">
                    <a:pos x="30" y="42"/>
                  </a:cxn>
                </a:cxnLst>
                <a:rect l="0" t="0" r="r" b="b"/>
                <a:pathLst>
                  <a:path w="35" h="42">
                    <a:moveTo>
                      <a:pt x="30" y="42"/>
                    </a:moveTo>
                    <a:lnTo>
                      <a:pt x="0" y="38"/>
                    </a:lnTo>
                    <a:lnTo>
                      <a:pt x="4" y="0"/>
                    </a:lnTo>
                    <a:lnTo>
                      <a:pt x="35" y="3"/>
                    </a:lnTo>
                    <a:lnTo>
                      <a:pt x="30" y="4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 name="Freeform 335"/>
              <p:cNvSpPr>
                <a:spLocks/>
              </p:cNvSpPr>
              <p:nvPr/>
            </p:nvSpPr>
            <p:spPr bwMode="auto">
              <a:xfrm>
                <a:off x="1762461" y="1540397"/>
                <a:ext cx="114748" cy="144684"/>
              </a:xfrm>
              <a:custGeom>
                <a:avLst/>
                <a:gdLst/>
                <a:ahLst/>
                <a:cxnLst>
                  <a:cxn ang="0">
                    <a:pos x="32" y="37"/>
                  </a:cxn>
                  <a:cxn ang="0">
                    <a:pos x="2" y="40"/>
                  </a:cxn>
                  <a:cxn ang="0">
                    <a:pos x="0" y="2"/>
                  </a:cxn>
                  <a:cxn ang="0">
                    <a:pos x="30" y="0"/>
                  </a:cxn>
                  <a:cxn ang="0">
                    <a:pos x="32" y="37"/>
                  </a:cxn>
                </a:cxnLst>
                <a:rect l="0" t="0" r="r" b="b"/>
                <a:pathLst>
                  <a:path w="32" h="40">
                    <a:moveTo>
                      <a:pt x="32" y="37"/>
                    </a:moveTo>
                    <a:lnTo>
                      <a:pt x="2" y="40"/>
                    </a:lnTo>
                    <a:lnTo>
                      <a:pt x="0" y="2"/>
                    </a:lnTo>
                    <a:lnTo>
                      <a:pt x="30" y="0"/>
                    </a:lnTo>
                    <a:lnTo>
                      <a:pt x="32" y="3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 name="Freeform 336"/>
              <p:cNvSpPr>
                <a:spLocks/>
              </p:cNvSpPr>
              <p:nvPr/>
            </p:nvSpPr>
            <p:spPr bwMode="auto">
              <a:xfrm>
                <a:off x="1798320" y="1768274"/>
                <a:ext cx="82475" cy="108513"/>
              </a:xfrm>
              <a:custGeom>
                <a:avLst/>
                <a:gdLst/>
                <a:ahLst/>
                <a:cxnLst>
                  <a:cxn ang="0">
                    <a:pos x="23" y="27"/>
                  </a:cxn>
                  <a:cxn ang="0">
                    <a:pos x="1" y="30"/>
                  </a:cxn>
                  <a:cxn ang="0">
                    <a:pos x="0" y="1"/>
                  </a:cxn>
                  <a:cxn ang="0">
                    <a:pos x="22" y="0"/>
                  </a:cxn>
                  <a:cxn ang="0">
                    <a:pos x="23" y="27"/>
                  </a:cxn>
                </a:cxnLst>
                <a:rect l="0" t="0" r="r" b="b"/>
                <a:pathLst>
                  <a:path w="23" h="30">
                    <a:moveTo>
                      <a:pt x="23" y="27"/>
                    </a:moveTo>
                    <a:lnTo>
                      <a:pt x="1" y="30"/>
                    </a:lnTo>
                    <a:lnTo>
                      <a:pt x="0" y="1"/>
                    </a:lnTo>
                    <a:lnTo>
                      <a:pt x="22" y="0"/>
                    </a:lnTo>
                    <a:lnTo>
                      <a:pt x="23" y="2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 name="Freeform 337"/>
              <p:cNvSpPr>
                <a:spLocks/>
              </p:cNvSpPr>
              <p:nvPr/>
            </p:nvSpPr>
            <p:spPr bwMode="auto">
              <a:xfrm>
                <a:off x="1683572" y="1782742"/>
                <a:ext cx="107576" cy="115747"/>
              </a:xfrm>
              <a:custGeom>
                <a:avLst/>
                <a:gdLst/>
                <a:ahLst/>
                <a:cxnLst>
                  <a:cxn ang="0">
                    <a:pos x="30" y="27"/>
                  </a:cxn>
                  <a:cxn ang="0">
                    <a:pos x="7" y="32"/>
                  </a:cxn>
                  <a:cxn ang="0">
                    <a:pos x="0" y="5"/>
                  </a:cxn>
                  <a:cxn ang="0">
                    <a:pos x="23" y="0"/>
                  </a:cxn>
                  <a:cxn ang="0">
                    <a:pos x="30" y="27"/>
                  </a:cxn>
                </a:cxnLst>
                <a:rect l="0" t="0" r="r" b="b"/>
                <a:pathLst>
                  <a:path w="30" h="32">
                    <a:moveTo>
                      <a:pt x="30" y="27"/>
                    </a:moveTo>
                    <a:lnTo>
                      <a:pt x="7" y="32"/>
                    </a:lnTo>
                    <a:lnTo>
                      <a:pt x="0" y="5"/>
                    </a:lnTo>
                    <a:lnTo>
                      <a:pt x="23" y="0"/>
                    </a:lnTo>
                    <a:lnTo>
                      <a:pt x="30" y="2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 name="Freeform 338"/>
              <p:cNvSpPr>
                <a:spLocks/>
              </p:cNvSpPr>
              <p:nvPr/>
            </p:nvSpPr>
            <p:spPr bwMode="auto">
              <a:xfrm>
                <a:off x="1583167" y="1815296"/>
                <a:ext cx="114748" cy="126598"/>
              </a:xfrm>
              <a:custGeom>
                <a:avLst/>
                <a:gdLst/>
                <a:ahLst/>
                <a:cxnLst>
                  <a:cxn ang="0">
                    <a:pos x="32" y="26"/>
                  </a:cxn>
                  <a:cxn ang="0">
                    <a:pos x="11" y="35"/>
                  </a:cxn>
                  <a:cxn ang="0">
                    <a:pos x="0" y="9"/>
                  </a:cxn>
                  <a:cxn ang="0">
                    <a:pos x="20" y="0"/>
                  </a:cxn>
                  <a:cxn ang="0">
                    <a:pos x="32" y="26"/>
                  </a:cxn>
                </a:cxnLst>
                <a:rect l="0" t="0" r="r" b="b"/>
                <a:pathLst>
                  <a:path w="32" h="35">
                    <a:moveTo>
                      <a:pt x="32" y="26"/>
                    </a:moveTo>
                    <a:lnTo>
                      <a:pt x="11" y="35"/>
                    </a:lnTo>
                    <a:lnTo>
                      <a:pt x="0" y="9"/>
                    </a:lnTo>
                    <a:lnTo>
                      <a:pt x="20" y="0"/>
                    </a:lnTo>
                    <a:lnTo>
                      <a:pt x="32" y="2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 name="Freeform 339"/>
              <p:cNvSpPr>
                <a:spLocks/>
              </p:cNvSpPr>
              <p:nvPr/>
            </p:nvSpPr>
            <p:spPr bwMode="auto">
              <a:xfrm>
                <a:off x="1486348" y="1862318"/>
                <a:ext cx="125506" cy="130215"/>
              </a:xfrm>
              <a:custGeom>
                <a:avLst/>
                <a:gdLst/>
                <a:ahLst/>
                <a:cxnLst>
                  <a:cxn ang="0">
                    <a:pos x="35" y="24"/>
                  </a:cxn>
                  <a:cxn ang="0">
                    <a:pos x="16" y="36"/>
                  </a:cxn>
                  <a:cxn ang="0">
                    <a:pos x="0" y="14"/>
                  </a:cxn>
                  <a:cxn ang="0">
                    <a:pos x="19" y="0"/>
                  </a:cxn>
                  <a:cxn ang="0">
                    <a:pos x="35" y="24"/>
                  </a:cxn>
                </a:cxnLst>
                <a:rect l="0" t="0" r="r" b="b"/>
                <a:pathLst>
                  <a:path w="35" h="36">
                    <a:moveTo>
                      <a:pt x="35" y="24"/>
                    </a:moveTo>
                    <a:lnTo>
                      <a:pt x="16" y="36"/>
                    </a:lnTo>
                    <a:lnTo>
                      <a:pt x="0" y="14"/>
                    </a:lnTo>
                    <a:lnTo>
                      <a:pt x="19" y="0"/>
                    </a:lnTo>
                    <a:lnTo>
                      <a:pt x="35"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9" name="Freeform 340"/>
              <p:cNvSpPr>
                <a:spLocks/>
              </p:cNvSpPr>
              <p:nvPr/>
            </p:nvSpPr>
            <p:spPr bwMode="auto">
              <a:xfrm>
                <a:off x="1403873" y="1931043"/>
                <a:ext cx="132678" cy="130215"/>
              </a:xfrm>
              <a:custGeom>
                <a:avLst/>
                <a:gdLst/>
                <a:ahLst/>
                <a:cxnLst>
                  <a:cxn ang="0">
                    <a:pos x="37" y="21"/>
                  </a:cxn>
                  <a:cxn ang="0">
                    <a:pos x="20" y="36"/>
                  </a:cxn>
                  <a:cxn ang="0">
                    <a:pos x="0" y="16"/>
                  </a:cxn>
                  <a:cxn ang="0">
                    <a:pos x="17" y="0"/>
                  </a:cxn>
                  <a:cxn ang="0">
                    <a:pos x="37" y="21"/>
                  </a:cxn>
                </a:cxnLst>
                <a:rect l="0" t="0" r="r" b="b"/>
                <a:pathLst>
                  <a:path w="37" h="36">
                    <a:moveTo>
                      <a:pt x="37" y="21"/>
                    </a:moveTo>
                    <a:lnTo>
                      <a:pt x="20" y="36"/>
                    </a:lnTo>
                    <a:lnTo>
                      <a:pt x="0" y="16"/>
                    </a:lnTo>
                    <a:lnTo>
                      <a:pt x="17" y="0"/>
                    </a:lnTo>
                    <a:lnTo>
                      <a:pt x="37" y="2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0" name="Freeform 341"/>
              <p:cNvSpPr>
                <a:spLocks/>
              </p:cNvSpPr>
              <p:nvPr/>
            </p:nvSpPr>
            <p:spPr bwMode="auto">
              <a:xfrm>
                <a:off x="1339327" y="2014236"/>
                <a:ext cx="129092" cy="126598"/>
              </a:xfrm>
              <a:custGeom>
                <a:avLst/>
                <a:gdLst/>
                <a:ahLst/>
                <a:cxnLst>
                  <a:cxn ang="0">
                    <a:pos x="36" y="17"/>
                  </a:cxn>
                  <a:cxn ang="0">
                    <a:pos x="23" y="35"/>
                  </a:cxn>
                  <a:cxn ang="0">
                    <a:pos x="0" y="19"/>
                  </a:cxn>
                  <a:cxn ang="0">
                    <a:pos x="14" y="0"/>
                  </a:cxn>
                  <a:cxn ang="0">
                    <a:pos x="36" y="17"/>
                  </a:cxn>
                </a:cxnLst>
                <a:rect l="0" t="0" r="r" b="b"/>
                <a:pathLst>
                  <a:path w="36" h="35">
                    <a:moveTo>
                      <a:pt x="36" y="17"/>
                    </a:moveTo>
                    <a:lnTo>
                      <a:pt x="23" y="35"/>
                    </a:lnTo>
                    <a:lnTo>
                      <a:pt x="0" y="19"/>
                    </a:lnTo>
                    <a:lnTo>
                      <a:pt x="14" y="0"/>
                    </a:lnTo>
                    <a:lnTo>
                      <a:pt x="36" y="1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1" name="Freeform 342"/>
              <p:cNvSpPr>
                <a:spLocks/>
              </p:cNvSpPr>
              <p:nvPr/>
            </p:nvSpPr>
            <p:spPr bwMode="auto">
              <a:xfrm>
                <a:off x="1289125" y="2111897"/>
                <a:ext cx="129092" cy="119364"/>
              </a:xfrm>
              <a:custGeom>
                <a:avLst/>
                <a:gdLst/>
                <a:ahLst/>
                <a:cxnLst>
                  <a:cxn ang="0">
                    <a:pos x="36" y="12"/>
                  </a:cxn>
                  <a:cxn ang="0">
                    <a:pos x="26" y="33"/>
                  </a:cxn>
                  <a:cxn ang="0">
                    <a:pos x="0" y="20"/>
                  </a:cxn>
                  <a:cxn ang="0">
                    <a:pos x="10" y="0"/>
                  </a:cxn>
                  <a:cxn ang="0">
                    <a:pos x="36" y="12"/>
                  </a:cxn>
                </a:cxnLst>
                <a:rect l="0" t="0" r="r" b="b"/>
                <a:pathLst>
                  <a:path w="36" h="33">
                    <a:moveTo>
                      <a:pt x="36" y="12"/>
                    </a:moveTo>
                    <a:lnTo>
                      <a:pt x="26" y="33"/>
                    </a:lnTo>
                    <a:lnTo>
                      <a:pt x="0" y="20"/>
                    </a:lnTo>
                    <a:lnTo>
                      <a:pt x="10" y="0"/>
                    </a:lnTo>
                    <a:lnTo>
                      <a:pt x="36" y="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2" name="Freeform 343"/>
              <p:cNvSpPr>
                <a:spLocks/>
              </p:cNvSpPr>
              <p:nvPr/>
            </p:nvSpPr>
            <p:spPr bwMode="auto">
              <a:xfrm>
                <a:off x="1260438" y="2213176"/>
                <a:ext cx="118334" cy="112130"/>
              </a:xfrm>
              <a:custGeom>
                <a:avLst/>
                <a:gdLst/>
                <a:ahLst/>
                <a:cxnLst>
                  <a:cxn ang="0">
                    <a:pos x="33" y="8"/>
                  </a:cxn>
                  <a:cxn ang="0">
                    <a:pos x="26" y="31"/>
                  </a:cxn>
                  <a:cxn ang="0">
                    <a:pos x="0" y="23"/>
                  </a:cxn>
                  <a:cxn ang="0">
                    <a:pos x="6" y="0"/>
                  </a:cxn>
                  <a:cxn ang="0">
                    <a:pos x="33" y="8"/>
                  </a:cxn>
                </a:cxnLst>
                <a:rect l="0" t="0" r="r" b="b"/>
                <a:pathLst>
                  <a:path w="33" h="31">
                    <a:moveTo>
                      <a:pt x="33" y="8"/>
                    </a:moveTo>
                    <a:lnTo>
                      <a:pt x="26" y="31"/>
                    </a:lnTo>
                    <a:lnTo>
                      <a:pt x="0" y="23"/>
                    </a:lnTo>
                    <a:lnTo>
                      <a:pt x="6" y="0"/>
                    </a:lnTo>
                    <a:lnTo>
                      <a:pt x="33"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3" name="Freeform 344"/>
              <p:cNvSpPr>
                <a:spLocks/>
              </p:cNvSpPr>
              <p:nvPr/>
            </p:nvSpPr>
            <p:spPr bwMode="auto">
              <a:xfrm>
                <a:off x="1246094" y="2325306"/>
                <a:ext cx="107576" cy="94044"/>
              </a:xfrm>
              <a:custGeom>
                <a:avLst/>
                <a:gdLst/>
                <a:ahLst/>
                <a:cxnLst>
                  <a:cxn ang="0">
                    <a:pos x="30" y="3"/>
                  </a:cxn>
                  <a:cxn ang="0">
                    <a:pos x="28" y="26"/>
                  </a:cxn>
                  <a:cxn ang="0">
                    <a:pos x="0" y="22"/>
                  </a:cxn>
                  <a:cxn ang="0">
                    <a:pos x="3" y="0"/>
                  </a:cxn>
                  <a:cxn ang="0">
                    <a:pos x="30" y="3"/>
                  </a:cxn>
                </a:cxnLst>
                <a:rect l="0" t="0" r="r" b="b"/>
                <a:pathLst>
                  <a:path w="30" h="26">
                    <a:moveTo>
                      <a:pt x="30" y="3"/>
                    </a:moveTo>
                    <a:lnTo>
                      <a:pt x="28" y="26"/>
                    </a:lnTo>
                    <a:lnTo>
                      <a:pt x="0" y="22"/>
                    </a:lnTo>
                    <a:lnTo>
                      <a:pt x="3" y="0"/>
                    </a:lnTo>
                    <a:lnTo>
                      <a:pt x="30" y="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4" name="Freeform 345"/>
              <p:cNvSpPr>
                <a:spLocks/>
              </p:cNvSpPr>
              <p:nvPr/>
            </p:nvSpPr>
            <p:spPr bwMode="auto">
              <a:xfrm>
                <a:off x="1246094" y="2433818"/>
                <a:ext cx="107576" cy="86810"/>
              </a:xfrm>
              <a:custGeom>
                <a:avLst/>
                <a:gdLst/>
                <a:ahLst/>
                <a:cxnLst>
                  <a:cxn ang="0">
                    <a:pos x="29" y="0"/>
                  </a:cxn>
                  <a:cxn ang="0">
                    <a:pos x="30" y="23"/>
                  </a:cxn>
                  <a:cxn ang="0">
                    <a:pos x="2" y="24"/>
                  </a:cxn>
                  <a:cxn ang="0">
                    <a:pos x="0" y="1"/>
                  </a:cxn>
                  <a:cxn ang="0">
                    <a:pos x="29" y="0"/>
                  </a:cxn>
                </a:cxnLst>
                <a:rect l="0" t="0" r="r" b="b"/>
                <a:pathLst>
                  <a:path w="30" h="24">
                    <a:moveTo>
                      <a:pt x="29" y="0"/>
                    </a:moveTo>
                    <a:lnTo>
                      <a:pt x="30" y="23"/>
                    </a:lnTo>
                    <a:lnTo>
                      <a:pt x="2" y="24"/>
                    </a:lnTo>
                    <a:lnTo>
                      <a:pt x="0" y="1"/>
                    </a:lnTo>
                    <a:lnTo>
                      <a:pt x="2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 name="Freeform 346"/>
              <p:cNvSpPr>
                <a:spLocks/>
              </p:cNvSpPr>
              <p:nvPr/>
            </p:nvSpPr>
            <p:spPr bwMode="auto">
              <a:xfrm>
                <a:off x="1260438" y="2527863"/>
                <a:ext cx="118334" cy="104896"/>
              </a:xfrm>
              <a:custGeom>
                <a:avLst/>
                <a:gdLst/>
                <a:ahLst/>
                <a:cxnLst>
                  <a:cxn ang="0">
                    <a:pos x="27" y="0"/>
                  </a:cxn>
                  <a:cxn ang="0">
                    <a:pos x="33" y="23"/>
                  </a:cxn>
                  <a:cxn ang="0">
                    <a:pos x="6" y="29"/>
                  </a:cxn>
                  <a:cxn ang="0">
                    <a:pos x="0" y="7"/>
                  </a:cxn>
                  <a:cxn ang="0">
                    <a:pos x="27" y="0"/>
                  </a:cxn>
                </a:cxnLst>
                <a:rect l="0" t="0" r="r" b="b"/>
                <a:pathLst>
                  <a:path w="33" h="29">
                    <a:moveTo>
                      <a:pt x="27" y="0"/>
                    </a:moveTo>
                    <a:lnTo>
                      <a:pt x="33" y="23"/>
                    </a:lnTo>
                    <a:lnTo>
                      <a:pt x="6" y="29"/>
                    </a:lnTo>
                    <a:lnTo>
                      <a:pt x="0" y="7"/>
                    </a:lnTo>
                    <a:lnTo>
                      <a:pt x="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 name="Freeform 347"/>
              <p:cNvSpPr>
                <a:spLocks/>
              </p:cNvSpPr>
              <p:nvPr/>
            </p:nvSpPr>
            <p:spPr bwMode="auto">
              <a:xfrm>
                <a:off x="1292711" y="2621907"/>
                <a:ext cx="125506" cy="112130"/>
              </a:xfrm>
              <a:custGeom>
                <a:avLst/>
                <a:gdLst/>
                <a:ahLst/>
                <a:cxnLst>
                  <a:cxn ang="0">
                    <a:pos x="26" y="0"/>
                  </a:cxn>
                  <a:cxn ang="0">
                    <a:pos x="35" y="20"/>
                  </a:cxn>
                  <a:cxn ang="0">
                    <a:pos x="9" y="31"/>
                  </a:cxn>
                  <a:cxn ang="0">
                    <a:pos x="0" y="11"/>
                  </a:cxn>
                  <a:cxn ang="0">
                    <a:pos x="26" y="0"/>
                  </a:cxn>
                </a:cxnLst>
                <a:rect l="0" t="0" r="r" b="b"/>
                <a:pathLst>
                  <a:path w="35" h="31">
                    <a:moveTo>
                      <a:pt x="26" y="0"/>
                    </a:moveTo>
                    <a:lnTo>
                      <a:pt x="35" y="20"/>
                    </a:lnTo>
                    <a:lnTo>
                      <a:pt x="9" y="31"/>
                    </a:lnTo>
                    <a:lnTo>
                      <a:pt x="0" y="11"/>
                    </a:lnTo>
                    <a:lnTo>
                      <a:pt x="2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 name="Freeform 348"/>
              <p:cNvSpPr>
                <a:spLocks/>
              </p:cNvSpPr>
              <p:nvPr/>
            </p:nvSpPr>
            <p:spPr bwMode="auto">
              <a:xfrm>
                <a:off x="1346499" y="2708717"/>
                <a:ext cx="129092" cy="119364"/>
              </a:xfrm>
              <a:custGeom>
                <a:avLst/>
                <a:gdLst/>
                <a:ahLst/>
                <a:cxnLst>
                  <a:cxn ang="0">
                    <a:pos x="22" y="0"/>
                  </a:cxn>
                  <a:cxn ang="0">
                    <a:pos x="36" y="19"/>
                  </a:cxn>
                  <a:cxn ang="0">
                    <a:pos x="12" y="33"/>
                  </a:cxn>
                  <a:cxn ang="0">
                    <a:pos x="0" y="15"/>
                  </a:cxn>
                  <a:cxn ang="0">
                    <a:pos x="22" y="0"/>
                  </a:cxn>
                </a:cxnLst>
                <a:rect l="0" t="0" r="r" b="b"/>
                <a:pathLst>
                  <a:path w="36" h="33">
                    <a:moveTo>
                      <a:pt x="22" y="0"/>
                    </a:moveTo>
                    <a:lnTo>
                      <a:pt x="36" y="19"/>
                    </a:lnTo>
                    <a:lnTo>
                      <a:pt x="12" y="33"/>
                    </a:lnTo>
                    <a:lnTo>
                      <a:pt x="0" y="15"/>
                    </a:lnTo>
                    <a:lnTo>
                      <a:pt x="2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 name="Freeform 349"/>
              <p:cNvSpPr>
                <a:spLocks/>
              </p:cNvSpPr>
              <p:nvPr/>
            </p:nvSpPr>
            <p:spPr bwMode="auto">
              <a:xfrm>
                <a:off x="1411045" y="2784676"/>
                <a:ext cx="129092" cy="130215"/>
              </a:xfrm>
              <a:custGeom>
                <a:avLst/>
                <a:gdLst/>
                <a:ahLst/>
                <a:cxnLst>
                  <a:cxn ang="0">
                    <a:pos x="20" y="0"/>
                  </a:cxn>
                  <a:cxn ang="0">
                    <a:pos x="36" y="16"/>
                  </a:cxn>
                  <a:cxn ang="0">
                    <a:pos x="15" y="36"/>
                  </a:cxn>
                  <a:cxn ang="0">
                    <a:pos x="0" y="19"/>
                  </a:cxn>
                  <a:cxn ang="0">
                    <a:pos x="20" y="0"/>
                  </a:cxn>
                </a:cxnLst>
                <a:rect l="0" t="0" r="r" b="b"/>
                <a:pathLst>
                  <a:path w="36" h="36">
                    <a:moveTo>
                      <a:pt x="20" y="0"/>
                    </a:moveTo>
                    <a:lnTo>
                      <a:pt x="36" y="16"/>
                    </a:lnTo>
                    <a:lnTo>
                      <a:pt x="15" y="36"/>
                    </a:lnTo>
                    <a:lnTo>
                      <a:pt x="0" y="19"/>
                    </a:lnTo>
                    <a:lnTo>
                      <a:pt x="2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350"/>
              <p:cNvSpPr>
                <a:spLocks/>
              </p:cNvSpPr>
              <p:nvPr/>
            </p:nvSpPr>
            <p:spPr bwMode="auto">
              <a:xfrm>
                <a:off x="1493520" y="2849784"/>
                <a:ext cx="125506" cy="130215"/>
              </a:xfrm>
              <a:custGeom>
                <a:avLst/>
                <a:gdLst/>
                <a:ahLst/>
                <a:cxnLst>
                  <a:cxn ang="0">
                    <a:pos x="16" y="0"/>
                  </a:cxn>
                  <a:cxn ang="0">
                    <a:pos x="35" y="14"/>
                  </a:cxn>
                  <a:cxn ang="0">
                    <a:pos x="18" y="36"/>
                  </a:cxn>
                  <a:cxn ang="0">
                    <a:pos x="0" y="23"/>
                  </a:cxn>
                  <a:cxn ang="0">
                    <a:pos x="16" y="0"/>
                  </a:cxn>
                </a:cxnLst>
                <a:rect l="0" t="0" r="r" b="b"/>
                <a:pathLst>
                  <a:path w="35" h="36">
                    <a:moveTo>
                      <a:pt x="16" y="0"/>
                    </a:moveTo>
                    <a:lnTo>
                      <a:pt x="35" y="14"/>
                    </a:lnTo>
                    <a:lnTo>
                      <a:pt x="18" y="36"/>
                    </a:lnTo>
                    <a:lnTo>
                      <a:pt x="0" y="23"/>
                    </a:lnTo>
                    <a:lnTo>
                      <a:pt x="1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351"/>
              <p:cNvSpPr>
                <a:spLocks/>
              </p:cNvSpPr>
              <p:nvPr/>
            </p:nvSpPr>
            <p:spPr bwMode="auto">
              <a:xfrm>
                <a:off x="1586753" y="2904040"/>
                <a:ext cx="118334" cy="130215"/>
              </a:xfrm>
              <a:custGeom>
                <a:avLst/>
                <a:gdLst/>
                <a:ahLst/>
                <a:cxnLst>
                  <a:cxn ang="0">
                    <a:pos x="13" y="0"/>
                  </a:cxn>
                  <a:cxn ang="0">
                    <a:pos x="33" y="10"/>
                  </a:cxn>
                  <a:cxn ang="0">
                    <a:pos x="20" y="36"/>
                  </a:cxn>
                  <a:cxn ang="0">
                    <a:pos x="0" y="26"/>
                  </a:cxn>
                  <a:cxn ang="0">
                    <a:pos x="13" y="0"/>
                  </a:cxn>
                </a:cxnLst>
                <a:rect l="0" t="0" r="r" b="b"/>
                <a:pathLst>
                  <a:path w="33" h="36">
                    <a:moveTo>
                      <a:pt x="13" y="0"/>
                    </a:moveTo>
                    <a:lnTo>
                      <a:pt x="33" y="10"/>
                    </a:lnTo>
                    <a:lnTo>
                      <a:pt x="20" y="36"/>
                    </a:lnTo>
                    <a:lnTo>
                      <a:pt x="0" y="26"/>
                    </a:lnTo>
                    <a:lnTo>
                      <a:pt x="1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352"/>
              <p:cNvSpPr>
                <a:spLocks/>
              </p:cNvSpPr>
              <p:nvPr/>
            </p:nvSpPr>
            <p:spPr bwMode="auto">
              <a:xfrm>
                <a:off x="2436607" y="2321689"/>
                <a:ext cx="103991" cy="86810"/>
              </a:xfrm>
              <a:custGeom>
                <a:avLst/>
                <a:gdLst/>
                <a:ahLst/>
                <a:cxnLst>
                  <a:cxn ang="0">
                    <a:pos x="2" y="24"/>
                  </a:cxn>
                  <a:cxn ang="0">
                    <a:pos x="0" y="2"/>
                  </a:cxn>
                  <a:cxn ang="0">
                    <a:pos x="28" y="0"/>
                  </a:cxn>
                  <a:cxn ang="0">
                    <a:pos x="29" y="22"/>
                  </a:cxn>
                  <a:cxn ang="0">
                    <a:pos x="2" y="24"/>
                  </a:cxn>
                </a:cxnLst>
                <a:rect l="0" t="0" r="r" b="b"/>
                <a:pathLst>
                  <a:path w="29" h="24">
                    <a:moveTo>
                      <a:pt x="2" y="24"/>
                    </a:moveTo>
                    <a:lnTo>
                      <a:pt x="0" y="2"/>
                    </a:lnTo>
                    <a:lnTo>
                      <a:pt x="28" y="0"/>
                    </a:lnTo>
                    <a:lnTo>
                      <a:pt x="29" y="22"/>
                    </a:lnTo>
                    <a:lnTo>
                      <a:pt x="2"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 name="Freeform 353"/>
              <p:cNvSpPr>
                <a:spLocks/>
              </p:cNvSpPr>
              <p:nvPr/>
            </p:nvSpPr>
            <p:spPr bwMode="auto">
              <a:xfrm>
                <a:off x="2411506" y="2209559"/>
                <a:ext cx="118334" cy="101278"/>
              </a:xfrm>
              <a:custGeom>
                <a:avLst/>
                <a:gdLst/>
                <a:ahLst/>
                <a:cxnLst>
                  <a:cxn ang="0">
                    <a:pos x="6" y="28"/>
                  </a:cxn>
                  <a:cxn ang="0">
                    <a:pos x="0" y="7"/>
                  </a:cxn>
                  <a:cxn ang="0">
                    <a:pos x="27" y="0"/>
                  </a:cxn>
                  <a:cxn ang="0">
                    <a:pos x="33" y="21"/>
                  </a:cxn>
                  <a:cxn ang="0">
                    <a:pos x="6" y="28"/>
                  </a:cxn>
                </a:cxnLst>
                <a:rect l="0" t="0" r="r" b="b"/>
                <a:pathLst>
                  <a:path w="33" h="28">
                    <a:moveTo>
                      <a:pt x="6" y="28"/>
                    </a:moveTo>
                    <a:lnTo>
                      <a:pt x="0" y="7"/>
                    </a:lnTo>
                    <a:lnTo>
                      <a:pt x="27" y="0"/>
                    </a:lnTo>
                    <a:lnTo>
                      <a:pt x="33" y="21"/>
                    </a:lnTo>
                    <a:lnTo>
                      <a:pt x="6" y="2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 name="Freeform 354"/>
              <p:cNvSpPr>
                <a:spLocks/>
              </p:cNvSpPr>
              <p:nvPr/>
            </p:nvSpPr>
            <p:spPr bwMode="auto">
              <a:xfrm>
                <a:off x="2372061" y="2104663"/>
                <a:ext cx="125506" cy="115747"/>
              </a:xfrm>
              <a:custGeom>
                <a:avLst/>
                <a:gdLst/>
                <a:ahLst/>
                <a:cxnLst>
                  <a:cxn ang="0">
                    <a:pos x="9" y="32"/>
                  </a:cxn>
                  <a:cxn ang="0">
                    <a:pos x="0" y="11"/>
                  </a:cxn>
                  <a:cxn ang="0">
                    <a:pos x="26" y="0"/>
                  </a:cxn>
                  <a:cxn ang="0">
                    <a:pos x="35" y="21"/>
                  </a:cxn>
                  <a:cxn ang="0">
                    <a:pos x="9" y="32"/>
                  </a:cxn>
                </a:cxnLst>
                <a:rect l="0" t="0" r="r" b="b"/>
                <a:pathLst>
                  <a:path w="35" h="32">
                    <a:moveTo>
                      <a:pt x="9" y="32"/>
                    </a:moveTo>
                    <a:lnTo>
                      <a:pt x="0" y="11"/>
                    </a:lnTo>
                    <a:lnTo>
                      <a:pt x="26" y="0"/>
                    </a:lnTo>
                    <a:lnTo>
                      <a:pt x="35" y="21"/>
                    </a:lnTo>
                    <a:lnTo>
                      <a:pt x="9"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 name="Freeform 355"/>
              <p:cNvSpPr>
                <a:spLocks/>
              </p:cNvSpPr>
              <p:nvPr/>
            </p:nvSpPr>
            <p:spPr bwMode="auto">
              <a:xfrm>
                <a:off x="2318273" y="2010619"/>
                <a:ext cx="129092" cy="126598"/>
              </a:xfrm>
              <a:custGeom>
                <a:avLst/>
                <a:gdLst/>
                <a:ahLst/>
                <a:cxnLst>
                  <a:cxn ang="0">
                    <a:pos x="13" y="35"/>
                  </a:cxn>
                  <a:cxn ang="0">
                    <a:pos x="0" y="16"/>
                  </a:cxn>
                  <a:cxn ang="0">
                    <a:pos x="23" y="0"/>
                  </a:cxn>
                  <a:cxn ang="0">
                    <a:pos x="36" y="19"/>
                  </a:cxn>
                  <a:cxn ang="0">
                    <a:pos x="13" y="35"/>
                  </a:cxn>
                </a:cxnLst>
                <a:rect l="0" t="0" r="r" b="b"/>
                <a:pathLst>
                  <a:path w="36" h="35">
                    <a:moveTo>
                      <a:pt x="13" y="35"/>
                    </a:moveTo>
                    <a:lnTo>
                      <a:pt x="0" y="16"/>
                    </a:lnTo>
                    <a:lnTo>
                      <a:pt x="23" y="0"/>
                    </a:lnTo>
                    <a:lnTo>
                      <a:pt x="36" y="19"/>
                    </a:lnTo>
                    <a:lnTo>
                      <a:pt x="13" y="3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 name="Freeform 356"/>
              <p:cNvSpPr>
                <a:spLocks/>
              </p:cNvSpPr>
              <p:nvPr/>
            </p:nvSpPr>
            <p:spPr bwMode="auto">
              <a:xfrm>
                <a:off x="2250141" y="1927426"/>
                <a:ext cx="129092" cy="130215"/>
              </a:xfrm>
              <a:custGeom>
                <a:avLst/>
                <a:gdLst/>
                <a:ahLst/>
                <a:cxnLst>
                  <a:cxn ang="0">
                    <a:pos x="16" y="36"/>
                  </a:cxn>
                  <a:cxn ang="0">
                    <a:pos x="0" y="19"/>
                  </a:cxn>
                  <a:cxn ang="0">
                    <a:pos x="20" y="0"/>
                  </a:cxn>
                  <a:cxn ang="0">
                    <a:pos x="36" y="16"/>
                  </a:cxn>
                  <a:cxn ang="0">
                    <a:pos x="16" y="36"/>
                  </a:cxn>
                </a:cxnLst>
                <a:rect l="0" t="0" r="r" b="b"/>
                <a:pathLst>
                  <a:path w="36" h="36">
                    <a:moveTo>
                      <a:pt x="16" y="36"/>
                    </a:moveTo>
                    <a:lnTo>
                      <a:pt x="0" y="19"/>
                    </a:lnTo>
                    <a:lnTo>
                      <a:pt x="20" y="0"/>
                    </a:lnTo>
                    <a:lnTo>
                      <a:pt x="36" y="16"/>
                    </a:lnTo>
                    <a:lnTo>
                      <a:pt x="16" y="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 name="Freeform 357"/>
              <p:cNvSpPr>
                <a:spLocks/>
              </p:cNvSpPr>
              <p:nvPr/>
            </p:nvSpPr>
            <p:spPr bwMode="auto">
              <a:xfrm>
                <a:off x="2174838" y="1858701"/>
                <a:ext cx="125506" cy="130215"/>
              </a:xfrm>
              <a:custGeom>
                <a:avLst/>
                <a:gdLst/>
                <a:ahLst/>
                <a:cxnLst>
                  <a:cxn ang="0">
                    <a:pos x="18" y="36"/>
                  </a:cxn>
                  <a:cxn ang="0">
                    <a:pos x="0" y="23"/>
                  </a:cxn>
                  <a:cxn ang="0">
                    <a:pos x="15" y="0"/>
                  </a:cxn>
                  <a:cxn ang="0">
                    <a:pos x="35" y="14"/>
                  </a:cxn>
                  <a:cxn ang="0">
                    <a:pos x="18" y="36"/>
                  </a:cxn>
                </a:cxnLst>
                <a:rect l="0" t="0" r="r" b="b"/>
                <a:pathLst>
                  <a:path w="35" h="36">
                    <a:moveTo>
                      <a:pt x="18" y="36"/>
                    </a:moveTo>
                    <a:lnTo>
                      <a:pt x="0" y="23"/>
                    </a:lnTo>
                    <a:lnTo>
                      <a:pt x="15" y="0"/>
                    </a:lnTo>
                    <a:lnTo>
                      <a:pt x="35" y="14"/>
                    </a:lnTo>
                    <a:lnTo>
                      <a:pt x="18" y="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358"/>
              <p:cNvSpPr>
                <a:spLocks/>
              </p:cNvSpPr>
              <p:nvPr/>
            </p:nvSpPr>
            <p:spPr bwMode="auto">
              <a:xfrm>
                <a:off x="2085191" y="1811679"/>
                <a:ext cx="118334" cy="126598"/>
              </a:xfrm>
              <a:custGeom>
                <a:avLst/>
                <a:gdLst/>
                <a:ahLst/>
                <a:cxnLst>
                  <a:cxn ang="0">
                    <a:pos x="20" y="35"/>
                  </a:cxn>
                  <a:cxn ang="0">
                    <a:pos x="0" y="24"/>
                  </a:cxn>
                  <a:cxn ang="0">
                    <a:pos x="12" y="0"/>
                  </a:cxn>
                  <a:cxn ang="0">
                    <a:pos x="33" y="10"/>
                  </a:cxn>
                  <a:cxn ang="0">
                    <a:pos x="20" y="35"/>
                  </a:cxn>
                </a:cxnLst>
                <a:rect l="0" t="0" r="r" b="b"/>
                <a:pathLst>
                  <a:path w="33" h="35">
                    <a:moveTo>
                      <a:pt x="20" y="35"/>
                    </a:moveTo>
                    <a:lnTo>
                      <a:pt x="0" y="24"/>
                    </a:lnTo>
                    <a:lnTo>
                      <a:pt x="12" y="0"/>
                    </a:lnTo>
                    <a:lnTo>
                      <a:pt x="33" y="10"/>
                    </a:lnTo>
                    <a:lnTo>
                      <a:pt x="20" y="3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359"/>
              <p:cNvSpPr>
                <a:spLocks/>
              </p:cNvSpPr>
              <p:nvPr/>
            </p:nvSpPr>
            <p:spPr bwMode="auto">
              <a:xfrm>
                <a:off x="1991958" y="1779125"/>
                <a:ext cx="107576" cy="119364"/>
              </a:xfrm>
              <a:custGeom>
                <a:avLst/>
                <a:gdLst/>
                <a:ahLst/>
                <a:cxnLst>
                  <a:cxn ang="0">
                    <a:pos x="22" y="33"/>
                  </a:cxn>
                  <a:cxn ang="0">
                    <a:pos x="0" y="27"/>
                  </a:cxn>
                  <a:cxn ang="0">
                    <a:pos x="8" y="0"/>
                  </a:cxn>
                  <a:cxn ang="0">
                    <a:pos x="30" y="6"/>
                  </a:cxn>
                  <a:cxn ang="0">
                    <a:pos x="22" y="33"/>
                  </a:cxn>
                </a:cxnLst>
                <a:rect l="0" t="0" r="r" b="b"/>
                <a:pathLst>
                  <a:path w="30" h="33">
                    <a:moveTo>
                      <a:pt x="22" y="33"/>
                    </a:moveTo>
                    <a:lnTo>
                      <a:pt x="0" y="27"/>
                    </a:lnTo>
                    <a:lnTo>
                      <a:pt x="8" y="0"/>
                    </a:lnTo>
                    <a:lnTo>
                      <a:pt x="30" y="6"/>
                    </a:lnTo>
                    <a:lnTo>
                      <a:pt x="22" y="3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360"/>
              <p:cNvSpPr>
                <a:spLocks/>
              </p:cNvSpPr>
              <p:nvPr/>
            </p:nvSpPr>
            <p:spPr bwMode="auto">
              <a:xfrm>
                <a:off x="1898725" y="1764657"/>
                <a:ext cx="93233" cy="112130"/>
              </a:xfrm>
              <a:custGeom>
                <a:avLst/>
                <a:gdLst/>
                <a:ahLst/>
                <a:cxnLst>
                  <a:cxn ang="0">
                    <a:pos x="23" y="31"/>
                  </a:cxn>
                  <a:cxn ang="0">
                    <a:pos x="0" y="28"/>
                  </a:cxn>
                  <a:cxn ang="0">
                    <a:pos x="2" y="0"/>
                  </a:cxn>
                  <a:cxn ang="0">
                    <a:pos x="26" y="2"/>
                  </a:cxn>
                  <a:cxn ang="0">
                    <a:pos x="23" y="31"/>
                  </a:cxn>
                </a:cxnLst>
                <a:rect l="0" t="0" r="r" b="b"/>
                <a:pathLst>
                  <a:path w="26" h="31">
                    <a:moveTo>
                      <a:pt x="23" y="31"/>
                    </a:moveTo>
                    <a:lnTo>
                      <a:pt x="0" y="28"/>
                    </a:lnTo>
                    <a:lnTo>
                      <a:pt x="2" y="0"/>
                    </a:lnTo>
                    <a:lnTo>
                      <a:pt x="26" y="2"/>
                    </a:lnTo>
                    <a:lnTo>
                      <a:pt x="23" y="3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 name="Freeform 361"/>
              <p:cNvSpPr>
                <a:spLocks/>
              </p:cNvSpPr>
              <p:nvPr/>
            </p:nvSpPr>
            <p:spPr bwMode="auto">
              <a:xfrm>
                <a:off x="1794734" y="1768274"/>
                <a:ext cx="86061" cy="108513"/>
              </a:xfrm>
              <a:custGeom>
                <a:avLst/>
                <a:gdLst/>
                <a:ahLst/>
                <a:cxnLst>
                  <a:cxn ang="0">
                    <a:pos x="24" y="27"/>
                  </a:cxn>
                  <a:cxn ang="0">
                    <a:pos x="2" y="30"/>
                  </a:cxn>
                  <a:cxn ang="0">
                    <a:pos x="0" y="1"/>
                  </a:cxn>
                  <a:cxn ang="0">
                    <a:pos x="23" y="0"/>
                  </a:cxn>
                  <a:cxn ang="0">
                    <a:pos x="24" y="27"/>
                  </a:cxn>
                </a:cxnLst>
                <a:rect l="0" t="0" r="r" b="b"/>
                <a:pathLst>
                  <a:path w="24" h="30">
                    <a:moveTo>
                      <a:pt x="24" y="27"/>
                    </a:moveTo>
                    <a:lnTo>
                      <a:pt x="2" y="30"/>
                    </a:lnTo>
                    <a:lnTo>
                      <a:pt x="0" y="1"/>
                    </a:lnTo>
                    <a:lnTo>
                      <a:pt x="23" y="0"/>
                    </a:lnTo>
                    <a:lnTo>
                      <a:pt x="24" y="2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362"/>
              <p:cNvSpPr>
                <a:spLocks/>
              </p:cNvSpPr>
              <p:nvPr/>
            </p:nvSpPr>
            <p:spPr bwMode="auto">
              <a:xfrm>
                <a:off x="2081605" y="3330856"/>
                <a:ext cx="179294" cy="209791"/>
              </a:xfrm>
              <a:custGeom>
                <a:avLst/>
                <a:gdLst/>
                <a:ahLst/>
                <a:cxnLst>
                  <a:cxn ang="0">
                    <a:pos x="0" y="9"/>
                  </a:cxn>
                  <a:cxn ang="0">
                    <a:pos x="38" y="0"/>
                  </a:cxn>
                  <a:cxn ang="0">
                    <a:pos x="50" y="47"/>
                  </a:cxn>
                  <a:cxn ang="0">
                    <a:pos x="12" y="58"/>
                  </a:cxn>
                  <a:cxn ang="0">
                    <a:pos x="0" y="9"/>
                  </a:cxn>
                </a:cxnLst>
                <a:rect l="0" t="0" r="r" b="b"/>
                <a:pathLst>
                  <a:path w="50" h="58">
                    <a:moveTo>
                      <a:pt x="0" y="9"/>
                    </a:moveTo>
                    <a:lnTo>
                      <a:pt x="38" y="0"/>
                    </a:lnTo>
                    <a:lnTo>
                      <a:pt x="50" y="47"/>
                    </a:lnTo>
                    <a:lnTo>
                      <a:pt x="12" y="58"/>
                    </a:lnTo>
                    <a:lnTo>
                      <a:pt x="0" y="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363"/>
              <p:cNvSpPr>
                <a:spLocks/>
              </p:cNvSpPr>
              <p:nvPr/>
            </p:nvSpPr>
            <p:spPr bwMode="auto">
              <a:xfrm>
                <a:off x="2242969" y="3262132"/>
                <a:ext cx="197224" cy="220642"/>
              </a:xfrm>
              <a:custGeom>
                <a:avLst/>
                <a:gdLst/>
                <a:ahLst/>
                <a:cxnLst>
                  <a:cxn ang="0">
                    <a:pos x="0" y="16"/>
                  </a:cxn>
                  <a:cxn ang="0">
                    <a:pos x="36" y="0"/>
                  </a:cxn>
                  <a:cxn ang="0">
                    <a:pos x="55" y="44"/>
                  </a:cxn>
                  <a:cxn ang="0">
                    <a:pos x="19" y="61"/>
                  </a:cxn>
                  <a:cxn ang="0">
                    <a:pos x="0" y="16"/>
                  </a:cxn>
                </a:cxnLst>
                <a:rect l="0" t="0" r="r" b="b"/>
                <a:pathLst>
                  <a:path w="55" h="61">
                    <a:moveTo>
                      <a:pt x="0" y="16"/>
                    </a:moveTo>
                    <a:lnTo>
                      <a:pt x="36" y="0"/>
                    </a:lnTo>
                    <a:lnTo>
                      <a:pt x="55" y="44"/>
                    </a:lnTo>
                    <a:lnTo>
                      <a:pt x="19" y="61"/>
                    </a:lnTo>
                    <a:lnTo>
                      <a:pt x="0" y="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364"/>
              <p:cNvSpPr>
                <a:spLocks/>
              </p:cNvSpPr>
              <p:nvPr/>
            </p:nvSpPr>
            <p:spPr bwMode="auto">
              <a:xfrm>
                <a:off x="2389991" y="3164470"/>
                <a:ext cx="215153" cy="227877"/>
              </a:xfrm>
              <a:custGeom>
                <a:avLst/>
                <a:gdLst/>
                <a:ahLst/>
                <a:cxnLst>
                  <a:cxn ang="0">
                    <a:pos x="0" y="22"/>
                  </a:cxn>
                  <a:cxn ang="0">
                    <a:pos x="33" y="0"/>
                  </a:cxn>
                  <a:cxn ang="0">
                    <a:pos x="60" y="40"/>
                  </a:cxn>
                  <a:cxn ang="0">
                    <a:pos x="28" y="63"/>
                  </a:cxn>
                  <a:cxn ang="0">
                    <a:pos x="0" y="22"/>
                  </a:cxn>
                </a:cxnLst>
                <a:rect l="0" t="0" r="r" b="b"/>
                <a:pathLst>
                  <a:path w="60" h="63">
                    <a:moveTo>
                      <a:pt x="0" y="22"/>
                    </a:moveTo>
                    <a:lnTo>
                      <a:pt x="33" y="0"/>
                    </a:lnTo>
                    <a:lnTo>
                      <a:pt x="60" y="40"/>
                    </a:lnTo>
                    <a:lnTo>
                      <a:pt x="28" y="63"/>
                    </a:lnTo>
                    <a:lnTo>
                      <a:pt x="0"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4" name="Freeform 365"/>
              <p:cNvSpPr>
                <a:spLocks/>
              </p:cNvSpPr>
              <p:nvPr/>
            </p:nvSpPr>
            <p:spPr bwMode="auto">
              <a:xfrm>
                <a:off x="2526254" y="3045106"/>
                <a:ext cx="222325" cy="227877"/>
              </a:xfrm>
              <a:custGeom>
                <a:avLst/>
                <a:gdLst/>
                <a:ahLst/>
                <a:cxnLst>
                  <a:cxn ang="0">
                    <a:pos x="0" y="27"/>
                  </a:cxn>
                  <a:cxn ang="0">
                    <a:pos x="28" y="0"/>
                  </a:cxn>
                  <a:cxn ang="0">
                    <a:pos x="62" y="35"/>
                  </a:cxn>
                  <a:cxn ang="0">
                    <a:pos x="34" y="63"/>
                  </a:cxn>
                  <a:cxn ang="0">
                    <a:pos x="0" y="27"/>
                  </a:cxn>
                </a:cxnLst>
                <a:rect l="0" t="0" r="r" b="b"/>
                <a:pathLst>
                  <a:path w="62" h="63">
                    <a:moveTo>
                      <a:pt x="0" y="27"/>
                    </a:moveTo>
                    <a:lnTo>
                      <a:pt x="28" y="0"/>
                    </a:lnTo>
                    <a:lnTo>
                      <a:pt x="62" y="35"/>
                    </a:lnTo>
                    <a:lnTo>
                      <a:pt x="34" y="63"/>
                    </a:lnTo>
                    <a:lnTo>
                      <a:pt x="0" y="2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5" name="Freeform 366"/>
              <p:cNvSpPr>
                <a:spLocks/>
              </p:cNvSpPr>
              <p:nvPr/>
            </p:nvSpPr>
            <p:spPr bwMode="auto">
              <a:xfrm>
                <a:off x="2651760" y="2893189"/>
                <a:ext cx="218739" cy="217025"/>
              </a:xfrm>
              <a:custGeom>
                <a:avLst/>
                <a:gdLst/>
                <a:ahLst/>
                <a:cxnLst>
                  <a:cxn ang="0">
                    <a:pos x="0" y="32"/>
                  </a:cxn>
                  <a:cxn ang="0">
                    <a:pos x="22" y="0"/>
                  </a:cxn>
                  <a:cxn ang="0">
                    <a:pos x="61" y="29"/>
                  </a:cxn>
                  <a:cxn ang="0">
                    <a:pos x="38" y="60"/>
                  </a:cxn>
                  <a:cxn ang="0">
                    <a:pos x="0" y="32"/>
                  </a:cxn>
                </a:cxnLst>
                <a:rect l="0" t="0" r="r" b="b"/>
                <a:pathLst>
                  <a:path w="61" h="60">
                    <a:moveTo>
                      <a:pt x="0" y="32"/>
                    </a:moveTo>
                    <a:lnTo>
                      <a:pt x="22" y="0"/>
                    </a:lnTo>
                    <a:lnTo>
                      <a:pt x="61" y="29"/>
                    </a:lnTo>
                    <a:lnTo>
                      <a:pt x="38" y="60"/>
                    </a:lnTo>
                    <a:lnTo>
                      <a:pt x="0"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6" name="Freeform 367"/>
              <p:cNvSpPr>
                <a:spLocks/>
              </p:cNvSpPr>
              <p:nvPr/>
            </p:nvSpPr>
            <p:spPr bwMode="auto">
              <a:xfrm>
                <a:off x="2737821" y="2748505"/>
                <a:ext cx="215153" cy="198940"/>
              </a:xfrm>
              <a:custGeom>
                <a:avLst/>
                <a:gdLst/>
                <a:ahLst/>
                <a:cxnLst>
                  <a:cxn ang="0">
                    <a:pos x="0" y="35"/>
                  </a:cxn>
                  <a:cxn ang="0">
                    <a:pos x="17" y="0"/>
                  </a:cxn>
                  <a:cxn ang="0">
                    <a:pos x="60" y="20"/>
                  </a:cxn>
                  <a:cxn ang="0">
                    <a:pos x="43" y="55"/>
                  </a:cxn>
                  <a:cxn ang="0">
                    <a:pos x="0" y="35"/>
                  </a:cxn>
                </a:cxnLst>
                <a:rect l="0" t="0" r="r" b="b"/>
                <a:pathLst>
                  <a:path w="60" h="55">
                    <a:moveTo>
                      <a:pt x="0" y="35"/>
                    </a:moveTo>
                    <a:lnTo>
                      <a:pt x="17" y="0"/>
                    </a:lnTo>
                    <a:lnTo>
                      <a:pt x="60" y="20"/>
                    </a:lnTo>
                    <a:lnTo>
                      <a:pt x="43" y="55"/>
                    </a:lnTo>
                    <a:lnTo>
                      <a:pt x="0" y="35"/>
                    </a:lnTo>
                    <a:close/>
                  </a:path>
                </a:pathLst>
              </a:custGeom>
              <a:solidFill>
                <a:schemeClr val="bg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 name="Freeform 368"/>
              <p:cNvSpPr>
                <a:spLocks/>
              </p:cNvSpPr>
              <p:nvPr/>
            </p:nvSpPr>
            <p:spPr bwMode="auto">
              <a:xfrm>
                <a:off x="2802367" y="2589353"/>
                <a:ext cx="204395" cy="184472"/>
              </a:xfrm>
              <a:custGeom>
                <a:avLst/>
                <a:gdLst/>
                <a:ahLst/>
                <a:cxnLst>
                  <a:cxn ang="0">
                    <a:pos x="0" y="37"/>
                  </a:cxn>
                  <a:cxn ang="0">
                    <a:pos x="12" y="0"/>
                  </a:cxn>
                  <a:cxn ang="0">
                    <a:pos x="57" y="13"/>
                  </a:cxn>
                  <a:cxn ang="0">
                    <a:pos x="47" y="51"/>
                  </a:cxn>
                  <a:cxn ang="0">
                    <a:pos x="0" y="37"/>
                  </a:cxn>
                </a:cxnLst>
                <a:rect l="0" t="0" r="r" b="b"/>
                <a:pathLst>
                  <a:path w="57" h="51">
                    <a:moveTo>
                      <a:pt x="0" y="37"/>
                    </a:moveTo>
                    <a:lnTo>
                      <a:pt x="12" y="0"/>
                    </a:lnTo>
                    <a:lnTo>
                      <a:pt x="57" y="13"/>
                    </a:lnTo>
                    <a:lnTo>
                      <a:pt x="47" y="51"/>
                    </a:lnTo>
                    <a:lnTo>
                      <a:pt x="0" y="37"/>
                    </a:lnTo>
                    <a:close/>
                  </a:path>
                </a:pathLst>
              </a:custGeom>
              <a:solidFill>
                <a:schemeClr val="bg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8" name="Freeform 369"/>
              <p:cNvSpPr>
                <a:spLocks/>
              </p:cNvSpPr>
              <p:nvPr/>
            </p:nvSpPr>
            <p:spPr bwMode="auto">
              <a:xfrm>
                <a:off x="2845398" y="2426584"/>
                <a:ext cx="186466" cy="155535"/>
              </a:xfrm>
              <a:custGeom>
                <a:avLst/>
                <a:gdLst/>
                <a:ahLst/>
                <a:cxnLst>
                  <a:cxn ang="0">
                    <a:pos x="0" y="38"/>
                  </a:cxn>
                  <a:cxn ang="0">
                    <a:pos x="3" y="0"/>
                  </a:cxn>
                  <a:cxn ang="0">
                    <a:pos x="52" y="4"/>
                  </a:cxn>
                  <a:cxn ang="0">
                    <a:pos x="47" y="43"/>
                  </a:cxn>
                  <a:cxn ang="0">
                    <a:pos x="0" y="38"/>
                  </a:cxn>
                </a:cxnLst>
                <a:rect l="0" t="0" r="r" b="b"/>
                <a:pathLst>
                  <a:path w="52" h="43">
                    <a:moveTo>
                      <a:pt x="0" y="38"/>
                    </a:moveTo>
                    <a:lnTo>
                      <a:pt x="3" y="0"/>
                    </a:lnTo>
                    <a:lnTo>
                      <a:pt x="52" y="4"/>
                    </a:lnTo>
                    <a:lnTo>
                      <a:pt x="47" y="43"/>
                    </a:lnTo>
                    <a:lnTo>
                      <a:pt x="0" y="38"/>
                    </a:lnTo>
                    <a:close/>
                  </a:path>
                </a:pathLst>
              </a:custGeom>
              <a:solidFill>
                <a:schemeClr val="bg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9" name="Freeform 370"/>
              <p:cNvSpPr>
                <a:spLocks/>
              </p:cNvSpPr>
              <p:nvPr/>
            </p:nvSpPr>
            <p:spPr bwMode="auto">
              <a:xfrm>
                <a:off x="1353671" y="3001701"/>
                <a:ext cx="168536" cy="173620"/>
              </a:xfrm>
              <a:custGeom>
                <a:avLst/>
                <a:gdLst/>
                <a:ahLst/>
                <a:cxnLst>
                  <a:cxn ang="0">
                    <a:pos x="22" y="0"/>
                  </a:cxn>
                  <a:cxn ang="0">
                    <a:pos x="47" y="18"/>
                  </a:cxn>
                  <a:cxn ang="0">
                    <a:pos x="25" y="48"/>
                  </a:cxn>
                  <a:cxn ang="0">
                    <a:pos x="0" y="30"/>
                  </a:cxn>
                  <a:cxn ang="0">
                    <a:pos x="22" y="0"/>
                  </a:cxn>
                </a:cxnLst>
                <a:rect l="0" t="0" r="r" b="b"/>
                <a:pathLst>
                  <a:path w="47" h="48">
                    <a:moveTo>
                      <a:pt x="22" y="0"/>
                    </a:moveTo>
                    <a:lnTo>
                      <a:pt x="47" y="18"/>
                    </a:lnTo>
                    <a:lnTo>
                      <a:pt x="25" y="48"/>
                    </a:lnTo>
                    <a:lnTo>
                      <a:pt x="0" y="30"/>
                    </a:lnTo>
                    <a:lnTo>
                      <a:pt x="2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0" name="Freeform 371"/>
              <p:cNvSpPr>
                <a:spLocks/>
              </p:cNvSpPr>
              <p:nvPr/>
            </p:nvSpPr>
            <p:spPr bwMode="auto">
              <a:xfrm>
                <a:off x="1482762" y="3074043"/>
                <a:ext cx="157779" cy="170003"/>
              </a:xfrm>
              <a:custGeom>
                <a:avLst/>
                <a:gdLst/>
                <a:ahLst/>
                <a:cxnLst>
                  <a:cxn ang="0">
                    <a:pos x="16" y="0"/>
                  </a:cxn>
                  <a:cxn ang="0">
                    <a:pos x="44" y="14"/>
                  </a:cxn>
                  <a:cxn ang="0">
                    <a:pos x="27" y="47"/>
                  </a:cxn>
                  <a:cxn ang="0">
                    <a:pos x="0" y="34"/>
                  </a:cxn>
                  <a:cxn ang="0">
                    <a:pos x="16" y="0"/>
                  </a:cxn>
                </a:cxnLst>
                <a:rect l="0" t="0" r="r" b="b"/>
                <a:pathLst>
                  <a:path w="44" h="47">
                    <a:moveTo>
                      <a:pt x="16" y="0"/>
                    </a:moveTo>
                    <a:lnTo>
                      <a:pt x="44" y="14"/>
                    </a:lnTo>
                    <a:lnTo>
                      <a:pt x="27" y="47"/>
                    </a:lnTo>
                    <a:lnTo>
                      <a:pt x="0" y="34"/>
                    </a:lnTo>
                    <a:lnTo>
                      <a:pt x="1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372"/>
              <p:cNvSpPr>
                <a:spLocks/>
              </p:cNvSpPr>
              <p:nvPr/>
            </p:nvSpPr>
            <p:spPr bwMode="auto">
              <a:xfrm>
                <a:off x="1619026" y="3124682"/>
                <a:ext cx="147021" cy="162769"/>
              </a:xfrm>
              <a:custGeom>
                <a:avLst/>
                <a:gdLst/>
                <a:ahLst/>
                <a:cxnLst>
                  <a:cxn ang="0">
                    <a:pos x="11" y="0"/>
                  </a:cxn>
                  <a:cxn ang="0">
                    <a:pos x="41" y="9"/>
                  </a:cxn>
                  <a:cxn ang="0">
                    <a:pos x="30" y="45"/>
                  </a:cxn>
                  <a:cxn ang="0">
                    <a:pos x="0" y="37"/>
                  </a:cxn>
                  <a:cxn ang="0">
                    <a:pos x="11" y="0"/>
                  </a:cxn>
                </a:cxnLst>
                <a:rect l="0" t="0" r="r" b="b"/>
                <a:pathLst>
                  <a:path w="41" h="45">
                    <a:moveTo>
                      <a:pt x="11" y="0"/>
                    </a:moveTo>
                    <a:lnTo>
                      <a:pt x="41" y="9"/>
                    </a:lnTo>
                    <a:lnTo>
                      <a:pt x="30" y="45"/>
                    </a:lnTo>
                    <a:lnTo>
                      <a:pt x="0" y="37"/>
                    </a:lnTo>
                    <a:lnTo>
                      <a:pt x="1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373"/>
              <p:cNvSpPr>
                <a:spLocks/>
              </p:cNvSpPr>
              <p:nvPr/>
            </p:nvSpPr>
            <p:spPr bwMode="auto">
              <a:xfrm>
                <a:off x="1769633" y="3157236"/>
                <a:ext cx="121920" cy="144684"/>
              </a:xfrm>
              <a:custGeom>
                <a:avLst/>
                <a:gdLst/>
                <a:ahLst/>
                <a:cxnLst>
                  <a:cxn ang="0">
                    <a:pos x="3" y="0"/>
                  </a:cxn>
                  <a:cxn ang="0">
                    <a:pos x="34" y="3"/>
                  </a:cxn>
                  <a:cxn ang="0">
                    <a:pos x="30" y="40"/>
                  </a:cxn>
                  <a:cxn ang="0">
                    <a:pos x="0" y="37"/>
                  </a:cxn>
                  <a:cxn ang="0">
                    <a:pos x="3" y="0"/>
                  </a:cxn>
                </a:cxnLst>
                <a:rect l="0" t="0" r="r" b="b"/>
                <a:pathLst>
                  <a:path w="34" h="40">
                    <a:moveTo>
                      <a:pt x="3" y="0"/>
                    </a:moveTo>
                    <a:lnTo>
                      <a:pt x="34" y="3"/>
                    </a:lnTo>
                    <a:lnTo>
                      <a:pt x="30" y="40"/>
                    </a:lnTo>
                    <a:lnTo>
                      <a:pt x="0" y="37"/>
                    </a:lnTo>
                    <a:lnTo>
                      <a:pt x="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374"/>
              <p:cNvSpPr>
                <a:spLocks/>
              </p:cNvSpPr>
              <p:nvPr/>
            </p:nvSpPr>
            <p:spPr bwMode="auto">
              <a:xfrm>
                <a:off x="1909482" y="3157236"/>
                <a:ext cx="121920" cy="141066"/>
              </a:xfrm>
              <a:custGeom>
                <a:avLst/>
                <a:gdLst/>
                <a:ahLst/>
                <a:cxnLst>
                  <a:cxn ang="0">
                    <a:pos x="0" y="2"/>
                  </a:cxn>
                  <a:cxn ang="0">
                    <a:pos x="31" y="0"/>
                  </a:cxn>
                  <a:cxn ang="0">
                    <a:pos x="34" y="38"/>
                  </a:cxn>
                  <a:cxn ang="0">
                    <a:pos x="3" y="39"/>
                  </a:cxn>
                  <a:cxn ang="0">
                    <a:pos x="0" y="2"/>
                  </a:cxn>
                </a:cxnLst>
                <a:rect l="0" t="0" r="r" b="b"/>
                <a:pathLst>
                  <a:path w="34" h="39">
                    <a:moveTo>
                      <a:pt x="0" y="2"/>
                    </a:moveTo>
                    <a:lnTo>
                      <a:pt x="31" y="0"/>
                    </a:lnTo>
                    <a:lnTo>
                      <a:pt x="34" y="38"/>
                    </a:lnTo>
                    <a:lnTo>
                      <a:pt x="3" y="39"/>
                    </a:lnTo>
                    <a:lnTo>
                      <a:pt x="0"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4" name="Freeform 375"/>
              <p:cNvSpPr>
                <a:spLocks/>
              </p:cNvSpPr>
              <p:nvPr/>
            </p:nvSpPr>
            <p:spPr bwMode="auto">
              <a:xfrm>
                <a:off x="2038574" y="3124682"/>
                <a:ext cx="139849" cy="159152"/>
              </a:xfrm>
              <a:custGeom>
                <a:avLst/>
                <a:gdLst/>
                <a:ahLst/>
                <a:cxnLst>
                  <a:cxn ang="0">
                    <a:pos x="0" y="7"/>
                  </a:cxn>
                  <a:cxn ang="0">
                    <a:pos x="30" y="0"/>
                  </a:cxn>
                  <a:cxn ang="0">
                    <a:pos x="39" y="37"/>
                  </a:cxn>
                  <a:cxn ang="0">
                    <a:pos x="9" y="44"/>
                  </a:cxn>
                  <a:cxn ang="0">
                    <a:pos x="0" y="7"/>
                  </a:cxn>
                </a:cxnLst>
                <a:rect l="0" t="0" r="r" b="b"/>
                <a:pathLst>
                  <a:path w="39" h="44">
                    <a:moveTo>
                      <a:pt x="0" y="7"/>
                    </a:moveTo>
                    <a:lnTo>
                      <a:pt x="30" y="0"/>
                    </a:lnTo>
                    <a:lnTo>
                      <a:pt x="39" y="37"/>
                    </a:lnTo>
                    <a:lnTo>
                      <a:pt x="9" y="44"/>
                    </a:lnTo>
                    <a:lnTo>
                      <a:pt x="0" y="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376"/>
              <p:cNvSpPr>
                <a:spLocks/>
              </p:cNvSpPr>
              <p:nvPr/>
            </p:nvSpPr>
            <p:spPr bwMode="auto">
              <a:xfrm>
                <a:off x="2160494" y="3070426"/>
                <a:ext cx="157779" cy="166386"/>
              </a:xfrm>
              <a:custGeom>
                <a:avLst/>
                <a:gdLst/>
                <a:ahLst/>
                <a:cxnLst>
                  <a:cxn ang="0">
                    <a:pos x="0" y="12"/>
                  </a:cxn>
                  <a:cxn ang="0">
                    <a:pos x="28" y="0"/>
                  </a:cxn>
                  <a:cxn ang="0">
                    <a:pos x="44" y="34"/>
                  </a:cxn>
                  <a:cxn ang="0">
                    <a:pos x="16" y="46"/>
                  </a:cxn>
                  <a:cxn ang="0">
                    <a:pos x="0" y="12"/>
                  </a:cxn>
                </a:cxnLst>
                <a:rect l="0" t="0" r="r" b="b"/>
                <a:pathLst>
                  <a:path w="44" h="46">
                    <a:moveTo>
                      <a:pt x="0" y="12"/>
                    </a:moveTo>
                    <a:lnTo>
                      <a:pt x="28" y="0"/>
                    </a:lnTo>
                    <a:lnTo>
                      <a:pt x="44" y="34"/>
                    </a:lnTo>
                    <a:lnTo>
                      <a:pt x="16" y="46"/>
                    </a:lnTo>
                    <a:lnTo>
                      <a:pt x="0" y="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377"/>
              <p:cNvSpPr>
                <a:spLocks/>
              </p:cNvSpPr>
              <p:nvPr/>
            </p:nvSpPr>
            <p:spPr bwMode="auto">
              <a:xfrm>
                <a:off x="2278828" y="2994467"/>
                <a:ext cx="164951" cy="177237"/>
              </a:xfrm>
              <a:custGeom>
                <a:avLst/>
                <a:gdLst/>
                <a:ahLst/>
                <a:cxnLst>
                  <a:cxn ang="0">
                    <a:pos x="0" y="18"/>
                  </a:cxn>
                  <a:cxn ang="0">
                    <a:pos x="25" y="0"/>
                  </a:cxn>
                  <a:cxn ang="0">
                    <a:pos x="46" y="31"/>
                  </a:cxn>
                  <a:cxn ang="0">
                    <a:pos x="20" y="49"/>
                  </a:cxn>
                  <a:cxn ang="0">
                    <a:pos x="0" y="18"/>
                  </a:cxn>
                </a:cxnLst>
                <a:rect l="0" t="0" r="r" b="b"/>
                <a:pathLst>
                  <a:path w="46" h="49">
                    <a:moveTo>
                      <a:pt x="0" y="18"/>
                    </a:moveTo>
                    <a:lnTo>
                      <a:pt x="25" y="0"/>
                    </a:lnTo>
                    <a:lnTo>
                      <a:pt x="46" y="31"/>
                    </a:lnTo>
                    <a:lnTo>
                      <a:pt x="20" y="49"/>
                    </a:lnTo>
                    <a:lnTo>
                      <a:pt x="0"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378"/>
              <p:cNvSpPr>
                <a:spLocks/>
              </p:cNvSpPr>
              <p:nvPr/>
            </p:nvSpPr>
            <p:spPr bwMode="auto">
              <a:xfrm>
                <a:off x="2379233" y="2904040"/>
                <a:ext cx="175708" cy="173620"/>
              </a:xfrm>
              <a:custGeom>
                <a:avLst/>
                <a:gdLst/>
                <a:ahLst/>
                <a:cxnLst>
                  <a:cxn ang="0">
                    <a:pos x="0" y="21"/>
                  </a:cxn>
                  <a:cxn ang="0">
                    <a:pos x="23" y="0"/>
                  </a:cxn>
                  <a:cxn ang="0">
                    <a:pos x="49" y="27"/>
                  </a:cxn>
                  <a:cxn ang="0">
                    <a:pos x="27" y="48"/>
                  </a:cxn>
                  <a:cxn ang="0">
                    <a:pos x="0" y="21"/>
                  </a:cxn>
                </a:cxnLst>
                <a:rect l="0" t="0" r="r" b="b"/>
                <a:pathLst>
                  <a:path w="49" h="48">
                    <a:moveTo>
                      <a:pt x="0" y="21"/>
                    </a:moveTo>
                    <a:lnTo>
                      <a:pt x="23" y="0"/>
                    </a:lnTo>
                    <a:lnTo>
                      <a:pt x="49" y="27"/>
                    </a:lnTo>
                    <a:lnTo>
                      <a:pt x="27" y="48"/>
                    </a:lnTo>
                    <a:lnTo>
                      <a:pt x="0" y="2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8" name="Freeform 379"/>
              <p:cNvSpPr>
                <a:spLocks/>
              </p:cNvSpPr>
              <p:nvPr/>
            </p:nvSpPr>
            <p:spPr bwMode="auto">
              <a:xfrm>
                <a:off x="2468880" y="2795527"/>
                <a:ext cx="172122" cy="173620"/>
              </a:xfrm>
              <a:custGeom>
                <a:avLst/>
                <a:gdLst/>
                <a:ahLst/>
                <a:cxnLst>
                  <a:cxn ang="0">
                    <a:pos x="0" y="25"/>
                  </a:cxn>
                  <a:cxn ang="0">
                    <a:pos x="18" y="0"/>
                  </a:cxn>
                  <a:cxn ang="0">
                    <a:pos x="48" y="23"/>
                  </a:cxn>
                  <a:cxn ang="0">
                    <a:pos x="30" y="48"/>
                  </a:cxn>
                  <a:cxn ang="0">
                    <a:pos x="0" y="25"/>
                  </a:cxn>
                </a:cxnLst>
                <a:rect l="0" t="0" r="r" b="b"/>
                <a:pathLst>
                  <a:path w="48" h="48">
                    <a:moveTo>
                      <a:pt x="0" y="25"/>
                    </a:moveTo>
                    <a:lnTo>
                      <a:pt x="18" y="0"/>
                    </a:lnTo>
                    <a:lnTo>
                      <a:pt x="48" y="23"/>
                    </a:lnTo>
                    <a:lnTo>
                      <a:pt x="30" y="48"/>
                    </a:lnTo>
                    <a:lnTo>
                      <a:pt x="0" y="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380"/>
              <p:cNvSpPr>
                <a:spLocks/>
              </p:cNvSpPr>
              <p:nvPr/>
            </p:nvSpPr>
            <p:spPr bwMode="auto">
              <a:xfrm>
                <a:off x="2540598" y="2679780"/>
                <a:ext cx="172122" cy="159152"/>
              </a:xfrm>
              <a:custGeom>
                <a:avLst/>
                <a:gdLst/>
                <a:ahLst/>
                <a:cxnLst>
                  <a:cxn ang="0">
                    <a:pos x="0" y="28"/>
                  </a:cxn>
                  <a:cxn ang="0">
                    <a:pos x="14" y="0"/>
                  </a:cxn>
                  <a:cxn ang="0">
                    <a:pos x="48" y="17"/>
                  </a:cxn>
                  <a:cxn ang="0">
                    <a:pos x="34" y="44"/>
                  </a:cxn>
                  <a:cxn ang="0">
                    <a:pos x="0" y="28"/>
                  </a:cxn>
                </a:cxnLst>
                <a:rect l="0" t="0" r="r" b="b"/>
                <a:pathLst>
                  <a:path w="48" h="44">
                    <a:moveTo>
                      <a:pt x="0" y="28"/>
                    </a:moveTo>
                    <a:lnTo>
                      <a:pt x="14" y="0"/>
                    </a:lnTo>
                    <a:lnTo>
                      <a:pt x="48" y="17"/>
                    </a:lnTo>
                    <a:lnTo>
                      <a:pt x="34" y="44"/>
                    </a:lnTo>
                    <a:lnTo>
                      <a:pt x="0" y="28"/>
                    </a:lnTo>
                    <a:close/>
                  </a:path>
                </a:pathLst>
              </a:custGeom>
              <a:solidFill>
                <a:schemeClr val="bg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381"/>
              <p:cNvSpPr>
                <a:spLocks/>
              </p:cNvSpPr>
              <p:nvPr/>
            </p:nvSpPr>
            <p:spPr bwMode="auto">
              <a:xfrm>
                <a:off x="2594386" y="2553182"/>
                <a:ext cx="161365" cy="144684"/>
              </a:xfrm>
              <a:custGeom>
                <a:avLst/>
                <a:gdLst/>
                <a:ahLst/>
                <a:cxnLst>
                  <a:cxn ang="0">
                    <a:pos x="0" y="29"/>
                  </a:cxn>
                  <a:cxn ang="0">
                    <a:pos x="8" y="0"/>
                  </a:cxn>
                  <a:cxn ang="0">
                    <a:pos x="45" y="11"/>
                  </a:cxn>
                  <a:cxn ang="0">
                    <a:pos x="36" y="40"/>
                  </a:cxn>
                  <a:cxn ang="0">
                    <a:pos x="0" y="29"/>
                  </a:cxn>
                </a:cxnLst>
                <a:rect l="0" t="0" r="r" b="b"/>
                <a:pathLst>
                  <a:path w="45" h="40">
                    <a:moveTo>
                      <a:pt x="0" y="29"/>
                    </a:moveTo>
                    <a:lnTo>
                      <a:pt x="8" y="0"/>
                    </a:lnTo>
                    <a:lnTo>
                      <a:pt x="45" y="11"/>
                    </a:lnTo>
                    <a:lnTo>
                      <a:pt x="36" y="40"/>
                    </a:lnTo>
                    <a:lnTo>
                      <a:pt x="0" y="29"/>
                    </a:lnTo>
                    <a:close/>
                  </a:path>
                </a:pathLst>
              </a:custGeom>
              <a:solidFill>
                <a:schemeClr val="bg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382"/>
              <p:cNvSpPr>
                <a:spLocks/>
              </p:cNvSpPr>
              <p:nvPr/>
            </p:nvSpPr>
            <p:spPr bwMode="auto">
              <a:xfrm>
                <a:off x="2623073" y="2426584"/>
                <a:ext cx="147021" cy="122981"/>
              </a:xfrm>
              <a:custGeom>
                <a:avLst/>
                <a:gdLst/>
                <a:ahLst/>
                <a:cxnLst>
                  <a:cxn ang="0">
                    <a:pos x="0" y="30"/>
                  </a:cxn>
                  <a:cxn ang="0">
                    <a:pos x="3" y="0"/>
                  </a:cxn>
                  <a:cxn ang="0">
                    <a:pos x="41" y="3"/>
                  </a:cxn>
                  <a:cxn ang="0">
                    <a:pos x="38" y="34"/>
                  </a:cxn>
                  <a:cxn ang="0">
                    <a:pos x="0" y="30"/>
                  </a:cxn>
                </a:cxnLst>
                <a:rect l="0" t="0" r="r" b="b"/>
                <a:pathLst>
                  <a:path w="41" h="34">
                    <a:moveTo>
                      <a:pt x="0" y="30"/>
                    </a:moveTo>
                    <a:lnTo>
                      <a:pt x="3" y="0"/>
                    </a:lnTo>
                    <a:lnTo>
                      <a:pt x="41" y="3"/>
                    </a:lnTo>
                    <a:lnTo>
                      <a:pt x="38" y="34"/>
                    </a:lnTo>
                    <a:lnTo>
                      <a:pt x="0" y="30"/>
                    </a:lnTo>
                    <a:close/>
                  </a:path>
                </a:pathLst>
              </a:custGeom>
              <a:solidFill>
                <a:schemeClr val="bg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2" name="Freeform 383"/>
              <p:cNvSpPr>
                <a:spLocks/>
              </p:cNvSpPr>
              <p:nvPr/>
            </p:nvSpPr>
            <p:spPr bwMode="auto">
              <a:xfrm>
                <a:off x="1690744" y="2943828"/>
                <a:ext cx="107576" cy="119364"/>
              </a:xfrm>
              <a:custGeom>
                <a:avLst/>
                <a:gdLst/>
                <a:ahLst/>
                <a:cxnLst>
                  <a:cxn ang="0">
                    <a:pos x="8" y="0"/>
                  </a:cxn>
                  <a:cxn ang="0">
                    <a:pos x="30" y="6"/>
                  </a:cxn>
                  <a:cxn ang="0">
                    <a:pos x="22" y="33"/>
                  </a:cxn>
                  <a:cxn ang="0">
                    <a:pos x="0" y="27"/>
                  </a:cxn>
                  <a:cxn ang="0">
                    <a:pos x="8" y="0"/>
                  </a:cxn>
                </a:cxnLst>
                <a:rect l="0" t="0" r="r" b="b"/>
                <a:pathLst>
                  <a:path w="30" h="33">
                    <a:moveTo>
                      <a:pt x="8" y="0"/>
                    </a:moveTo>
                    <a:lnTo>
                      <a:pt x="30" y="6"/>
                    </a:lnTo>
                    <a:lnTo>
                      <a:pt x="22" y="33"/>
                    </a:lnTo>
                    <a:lnTo>
                      <a:pt x="0" y="27"/>
                    </a:lnTo>
                    <a:lnTo>
                      <a:pt x="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384"/>
              <p:cNvSpPr>
                <a:spLocks/>
              </p:cNvSpPr>
              <p:nvPr/>
            </p:nvSpPr>
            <p:spPr bwMode="auto">
              <a:xfrm>
                <a:off x="1801906" y="2965530"/>
                <a:ext cx="93233" cy="108513"/>
              </a:xfrm>
              <a:custGeom>
                <a:avLst/>
                <a:gdLst/>
                <a:ahLst/>
                <a:cxnLst>
                  <a:cxn ang="0">
                    <a:pos x="3" y="0"/>
                  </a:cxn>
                  <a:cxn ang="0">
                    <a:pos x="26" y="3"/>
                  </a:cxn>
                  <a:cxn ang="0">
                    <a:pos x="22" y="30"/>
                  </a:cxn>
                  <a:cxn ang="0">
                    <a:pos x="0" y="28"/>
                  </a:cxn>
                  <a:cxn ang="0">
                    <a:pos x="3" y="0"/>
                  </a:cxn>
                </a:cxnLst>
                <a:rect l="0" t="0" r="r" b="b"/>
                <a:pathLst>
                  <a:path w="26" h="30">
                    <a:moveTo>
                      <a:pt x="3" y="0"/>
                    </a:moveTo>
                    <a:lnTo>
                      <a:pt x="26" y="3"/>
                    </a:lnTo>
                    <a:lnTo>
                      <a:pt x="22" y="30"/>
                    </a:lnTo>
                    <a:lnTo>
                      <a:pt x="0" y="28"/>
                    </a:lnTo>
                    <a:lnTo>
                      <a:pt x="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385"/>
              <p:cNvSpPr>
                <a:spLocks/>
              </p:cNvSpPr>
              <p:nvPr/>
            </p:nvSpPr>
            <p:spPr bwMode="auto">
              <a:xfrm>
                <a:off x="1905896" y="2969147"/>
                <a:ext cx="89647" cy="104896"/>
              </a:xfrm>
              <a:custGeom>
                <a:avLst/>
                <a:gdLst/>
                <a:ahLst/>
                <a:cxnLst>
                  <a:cxn ang="0">
                    <a:pos x="0" y="1"/>
                  </a:cxn>
                  <a:cxn ang="0">
                    <a:pos x="23" y="0"/>
                  </a:cxn>
                  <a:cxn ang="0">
                    <a:pos x="25" y="27"/>
                  </a:cxn>
                  <a:cxn ang="0">
                    <a:pos x="2" y="29"/>
                  </a:cxn>
                  <a:cxn ang="0">
                    <a:pos x="0" y="1"/>
                  </a:cxn>
                </a:cxnLst>
                <a:rect l="0" t="0" r="r" b="b"/>
                <a:pathLst>
                  <a:path w="25" h="29">
                    <a:moveTo>
                      <a:pt x="0" y="1"/>
                    </a:moveTo>
                    <a:lnTo>
                      <a:pt x="23" y="0"/>
                    </a:lnTo>
                    <a:lnTo>
                      <a:pt x="25" y="27"/>
                    </a:lnTo>
                    <a:lnTo>
                      <a:pt x="2" y="29"/>
                    </a:lnTo>
                    <a:lnTo>
                      <a:pt x="0" y="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386"/>
              <p:cNvSpPr>
                <a:spLocks/>
              </p:cNvSpPr>
              <p:nvPr/>
            </p:nvSpPr>
            <p:spPr bwMode="auto">
              <a:xfrm>
                <a:off x="2002715" y="2943828"/>
                <a:ext cx="100405" cy="119364"/>
              </a:xfrm>
              <a:custGeom>
                <a:avLst/>
                <a:gdLst/>
                <a:ahLst/>
                <a:cxnLst>
                  <a:cxn ang="0">
                    <a:pos x="0" y="4"/>
                  </a:cxn>
                  <a:cxn ang="0">
                    <a:pos x="22" y="0"/>
                  </a:cxn>
                  <a:cxn ang="0">
                    <a:pos x="28" y="27"/>
                  </a:cxn>
                  <a:cxn ang="0">
                    <a:pos x="7" y="33"/>
                  </a:cxn>
                  <a:cxn ang="0">
                    <a:pos x="0" y="4"/>
                  </a:cxn>
                </a:cxnLst>
                <a:rect l="0" t="0" r="r" b="b"/>
                <a:pathLst>
                  <a:path w="28" h="33">
                    <a:moveTo>
                      <a:pt x="0" y="4"/>
                    </a:moveTo>
                    <a:lnTo>
                      <a:pt x="22" y="0"/>
                    </a:lnTo>
                    <a:lnTo>
                      <a:pt x="28" y="27"/>
                    </a:lnTo>
                    <a:lnTo>
                      <a:pt x="7" y="33"/>
                    </a:lnTo>
                    <a:lnTo>
                      <a:pt x="0"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 name="Freeform 387"/>
              <p:cNvSpPr>
                <a:spLocks/>
              </p:cNvSpPr>
              <p:nvPr/>
            </p:nvSpPr>
            <p:spPr bwMode="auto">
              <a:xfrm>
                <a:off x="2092362" y="2904040"/>
                <a:ext cx="118334" cy="126598"/>
              </a:xfrm>
              <a:custGeom>
                <a:avLst/>
                <a:gdLst/>
                <a:ahLst/>
                <a:cxnLst>
                  <a:cxn ang="0">
                    <a:pos x="0" y="9"/>
                  </a:cxn>
                  <a:cxn ang="0">
                    <a:pos x="21" y="0"/>
                  </a:cxn>
                  <a:cxn ang="0">
                    <a:pos x="33" y="25"/>
                  </a:cxn>
                  <a:cxn ang="0">
                    <a:pos x="11" y="35"/>
                  </a:cxn>
                  <a:cxn ang="0">
                    <a:pos x="0" y="9"/>
                  </a:cxn>
                </a:cxnLst>
                <a:rect l="0" t="0" r="r" b="b"/>
                <a:pathLst>
                  <a:path w="33" h="35">
                    <a:moveTo>
                      <a:pt x="0" y="9"/>
                    </a:moveTo>
                    <a:lnTo>
                      <a:pt x="21" y="0"/>
                    </a:lnTo>
                    <a:lnTo>
                      <a:pt x="33" y="25"/>
                    </a:lnTo>
                    <a:lnTo>
                      <a:pt x="11" y="35"/>
                    </a:lnTo>
                    <a:lnTo>
                      <a:pt x="0" y="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388"/>
              <p:cNvSpPr>
                <a:spLocks/>
              </p:cNvSpPr>
              <p:nvPr/>
            </p:nvSpPr>
            <p:spPr bwMode="auto">
              <a:xfrm>
                <a:off x="2178424" y="2846166"/>
                <a:ext cx="125506" cy="130215"/>
              </a:xfrm>
              <a:custGeom>
                <a:avLst/>
                <a:gdLst/>
                <a:ahLst/>
                <a:cxnLst>
                  <a:cxn ang="0">
                    <a:pos x="0" y="12"/>
                  </a:cxn>
                  <a:cxn ang="0">
                    <a:pos x="19" y="0"/>
                  </a:cxn>
                  <a:cxn ang="0">
                    <a:pos x="35" y="24"/>
                  </a:cxn>
                  <a:cxn ang="0">
                    <a:pos x="16" y="36"/>
                  </a:cxn>
                  <a:cxn ang="0">
                    <a:pos x="0" y="12"/>
                  </a:cxn>
                </a:cxnLst>
                <a:rect l="0" t="0" r="r" b="b"/>
                <a:pathLst>
                  <a:path w="35" h="36">
                    <a:moveTo>
                      <a:pt x="0" y="12"/>
                    </a:moveTo>
                    <a:lnTo>
                      <a:pt x="19" y="0"/>
                    </a:lnTo>
                    <a:lnTo>
                      <a:pt x="35" y="24"/>
                    </a:lnTo>
                    <a:lnTo>
                      <a:pt x="16" y="36"/>
                    </a:lnTo>
                    <a:lnTo>
                      <a:pt x="0" y="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389"/>
              <p:cNvSpPr>
                <a:spLocks/>
              </p:cNvSpPr>
              <p:nvPr/>
            </p:nvSpPr>
            <p:spPr bwMode="auto">
              <a:xfrm>
                <a:off x="2253727" y="2781059"/>
                <a:ext cx="129092" cy="126598"/>
              </a:xfrm>
              <a:custGeom>
                <a:avLst/>
                <a:gdLst/>
                <a:ahLst/>
                <a:cxnLst>
                  <a:cxn ang="0">
                    <a:pos x="0" y="16"/>
                  </a:cxn>
                  <a:cxn ang="0">
                    <a:pos x="17" y="0"/>
                  </a:cxn>
                  <a:cxn ang="0">
                    <a:pos x="36" y="19"/>
                  </a:cxn>
                  <a:cxn ang="0">
                    <a:pos x="20" y="35"/>
                  </a:cxn>
                  <a:cxn ang="0">
                    <a:pos x="0" y="16"/>
                  </a:cxn>
                </a:cxnLst>
                <a:rect l="0" t="0" r="r" b="b"/>
                <a:pathLst>
                  <a:path w="36" h="35">
                    <a:moveTo>
                      <a:pt x="0" y="16"/>
                    </a:moveTo>
                    <a:lnTo>
                      <a:pt x="17" y="0"/>
                    </a:lnTo>
                    <a:lnTo>
                      <a:pt x="36" y="19"/>
                    </a:lnTo>
                    <a:lnTo>
                      <a:pt x="20" y="35"/>
                    </a:lnTo>
                    <a:lnTo>
                      <a:pt x="0" y="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390"/>
              <p:cNvSpPr>
                <a:spLocks/>
              </p:cNvSpPr>
              <p:nvPr/>
            </p:nvSpPr>
            <p:spPr bwMode="auto">
              <a:xfrm>
                <a:off x="2321859" y="2697866"/>
                <a:ext cx="129092" cy="126598"/>
              </a:xfrm>
              <a:custGeom>
                <a:avLst/>
                <a:gdLst/>
                <a:ahLst/>
                <a:cxnLst>
                  <a:cxn ang="0">
                    <a:pos x="0" y="18"/>
                  </a:cxn>
                  <a:cxn ang="0">
                    <a:pos x="14" y="0"/>
                  </a:cxn>
                  <a:cxn ang="0">
                    <a:pos x="36" y="17"/>
                  </a:cxn>
                  <a:cxn ang="0">
                    <a:pos x="23" y="35"/>
                  </a:cxn>
                  <a:cxn ang="0">
                    <a:pos x="0" y="18"/>
                  </a:cxn>
                </a:cxnLst>
                <a:rect l="0" t="0" r="r" b="b"/>
                <a:pathLst>
                  <a:path w="36" h="35">
                    <a:moveTo>
                      <a:pt x="0" y="18"/>
                    </a:moveTo>
                    <a:lnTo>
                      <a:pt x="14" y="0"/>
                    </a:lnTo>
                    <a:lnTo>
                      <a:pt x="36" y="17"/>
                    </a:lnTo>
                    <a:lnTo>
                      <a:pt x="23" y="35"/>
                    </a:lnTo>
                    <a:lnTo>
                      <a:pt x="0"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0" name="Freeform 391"/>
              <p:cNvSpPr>
                <a:spLocks/>
              </p:cNvSpPr>
              <p:nvPr/>
            </p:nvSpPr>
            <p:spPr bwMode="auto">
              <a:xfrm>
                <a:off x="2375647" y="2614673"/>
                <a:ext cx="125506" cy="115747"/>
              </a:xfrm>
              <a:custGeom>
                <a:avLst/>
                <a:gdLst/>
                <a:ahLst/>
                <a:cxnLst>
                  <a:cxn ang="0">
                    <a:pos x="0" y="20"/>
                  </a:cxn>
                  <a:cxn ang="0">
                    <a:pos x="10" y="0"/>
                  </a:cxn>
                  <a:cxn ang="0">
                    <a:pos x="35" y="12"/>
                  </a:cxn>
                  <a:cxn ang="0">
                    <a:pos x="25" y="32"/>
                  </a:cxn>
                  <a:cxn ang="0">
                    <a:pos x="0" y="20"/>
                  </a:cxn>
                </a:cxnLst>
                <a:rect l="0" t="0" r="r" b="b"/>
                <a:pathLst>
                  <a:path w="35" h="32">
                    <a:moveTo>
                      <a:pt x="0" y="20"/>
                    </a:moveTo>
                    <a:lnTo>
                      <a:pt x="10" y="0"/>
                    </a:lnTo>
                    <a:lnTo>
                      <a:pt x="35" y="12"/>
                    </a:lnTo>
                    <a:lnTo>
                      <a:pt x="25" y="32"/>
                    </a:lnTo>
                    <a:lnTo>
                      <a:pt x="0"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392"/>
              <p:cNvSpPr>
                <a:spLocks/>
              </p:cNvSpPr>
              <p:nvPr/>
            </p:nvSpPr>
            <p:spPr bwMode="auto">
              <a:xfrm>
                <a:off x="2411506" y="2520628"/>
                <a:ext cx="121920" cy="104896"/>
              </a:xfrm>
              <a:custGeom>
                <a:avLst/>
                <a:gdLst/>
                <a:ahLst/>
                <a:cxnLst>
                  <a:cxn ang="0">
                    <a:pos x="0" y="21"/>
                  </a:cxn>
                  <a:cxn ang="0">
                    <a:pos x="7" y="0"/>
                  </a:cxn>
                  <a:cxn ang="0">
                    <a:pos x="34" y="8"/>
                  </a:cxn>
                  <a:cxn ang="0">
                    <a:pos x="27" y="29"/>
                  </a:cxn>
                  <a:cxn ang="0">
                    <a:pos x="0" y="21"/>
                  </a:cxn>
                </a:cxnLst>
                <a:rect l="0" t="0" r="r" b="b"/>
                <a:pathLst>
                  <a:path w="34" h="29">
                    <a:moveTo>
                      <a:pt x="0" y="21"/>
                    </a:moveTo>
                    <a:lnTo>
                      <a:pt x="7" y="0"/>
                    </a:lnTo>
                    <a:lnTo>
                      <a:pt x="34" y="8"/>
                    </a:lnTo>
                    <a:lnTo>
                      <a:pt x="27" y="29"/>
                    </a:lnTo>
                    <a:lnTo>
                      <a:pt x="0" y="2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393"/>
              <p:cNvSpPr>
                <a:spLocks/>
              </p:cNvSpPr>
              <p:nvPr/>
            </p:nvSpPr>
            <p:spPr bwMode="auto">
              <a:xfrm>
                <a:off x="2436607" y="2422967"/>
                <a:ext cx="107576" cy="94044"/>
              </a:xfrm>
              <a:custGeom>
                <a:avLst/>
                <a:gdLst/>
                <a:ahLst/>
                <a:cxnLst>
                  <a:cxn ang="0">
                    <a:pos x="0" y="22"/>
                  </a:cxn>
                  <a:cxn ang="0">
                    <a:pos x="2" y="0"/>
                  </a:cxn>
                  <a:cxn ang="0">
                    <a:pos x="30" y="3"/>
                  </a:cxn>
                  <a:cxn ang="0">
                    <a:pos x="28" y="26"/>
                  </a:cxn>
                  <a:cxn ang="0">
                    <a:pos x="0" y="22"/>
                  </a:cxn>
                </a:cxnLst>
                <a:rect l="0" t="0" r="r" b="b"/>
                <a:pathLst>
                  <a:path w="30" h="26">
                    <a:moveTo>
                      <a:pt x="0" y="22"/>
                    </a:moveTo>
                    <a:lnTo>
                      <a:pt x="2" y="0"/>
                    </a:lnTo>
                    <a:lnTo>
                      <a:pt x="30" y="3"/>
                    </a:lnTo>
                    <a:lnTo>
                      <a:pt x="28" y="26"/>
                    </a:lnTo>
                    <a:lnTo>
                      <a:pt x="0"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 name="Freeform 399"/>
              <p:cNvSpPr>
                <a:spLocks/>
              </p:cNvSpPr>
              <p:nvPr/>
            </p:nvSpPr>
            <p:spPr bwMode="auto">
              <a:xfrm>
                <a:off x="1823421" y="1945511"/>
                <a:ext cx="64546" cy="75959"/>
              </a:xfrm>
              <a:custGeom>
                <a:avLst/>
                <a:gdLst/>
                <a:ahLst/>
                <a:cxnLst>
                  <a:cxn ang="0">
                    <a:pos x="18" y="20"/>
                  </a:cxn>
                  <a:cxn ang="0">
                    <a:pos x="1" y="21"/>
                  </a:cxn>
                  <a:cxn ang="0">
                    <a:pos x="0" y="1"/>
                  </a:cxn>
                  <a:cxn ang="0">
                    <a:pos x="16" y="0"/>
                  </a:cxn>
                  <a:cxn ang="0">
                    <a:pos x="18" y="20"/>
                  </a:cxn>
                </a:cxnLst>
                <a:rect l="0" t="0" r="r" b="b"/>
                <a:pathLst>
                  <a:path w="18" h="21">
                    <a:moveTo>
                      <a:pt x="18" y="20"/>
                    </a:moveTo>
                    <a:lnTo>
                      <a:pt x="1" y="21"/>
                    </a:lnTo>
                    <a:lnTo>
                      <a:pt x="0" y="1"/>
                    </a:lnTo>
                    <a:lnTo>
                      <a:pt x="16" y="0"/>
                    </a:lnTo>
                    <a:lnTo>
                      <a:pt x="18"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9" name="Freeform 400"/>
              <p:cNvSpPr>
                <a:spLocks/>
              </p:cNvSpPr>
              <p:nvPr/>
            </p:nvSpPr>
            <p:spPr bwMode="auto">
              <a:xfrm>
                <a:off x="1740946" y="1952746"/>
                <a:ext cx="75304" cy="86810"/>
              </a:xfrm>
              <a:custGeom>
                <a:avLst/>
                <a:gdLst/>
                <a:ahLst/>
                <a:cxnLst>
                  <a:cxn ang="0">
                    <a:pos x="21" y="20"/>
                  </a:cxn>
                  <a:cxn ang="0">
                    <a:pos x="6" y="24"/>
                  </a:cxn>
                  <a:cxn ang="0">
                    <a:pos x="0" y="5"/>
                  </a:cxn>
                  <a:cxn ang="0">
                    <a:pos x="17" y="0"/>
                  </a:cxn>
                  <a:cxn ang="0">
                    <a:pos x="21" y="20"/>
                  </a:cxn>
                </a:cxnLst>
                <a:rect l="0" t="0" r="r" b="b"/>
                <a:pathLst>
                  <a:path w="21" h="24">
                    <a:moveTo>
                      <a:pt x="21" y="20"/>
                    </a:moveTo>
                    <a:lnTo>
                      <a:pt x="6" y="24"/>
                    </a:lnTo>
                    <a:lnTo>
                      <a:pt x="0" y="5"/>
                    </a:lnTo>
                    <a:lnTo>
                      <a:pt x="17" y="0"/>
                    </a:lnTo>
                    <a:lnTo>
                      <a:pt x="21"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0" name="Freeform 401"/>
              <p:cNvSpPr>
                <a:spLocks/>
              </p:cNvSpPr>
              <p:nvPr/>
            </p:nvSpPr>
            <p:spPr bwMode="auto">
              <a:xfrm>
                <a:off x="1669228" y="1978065"/>
                <a:ext cx="78889" cy="94044"/>
              </a:xfrm>
              <a:custGeom>
                <a:avLst/>
                <a:gdLst/>
                <a:ahLst/>
                <a:cxnLst>
                  <a:cxn ang="0">
                    <a:pos x="22" y="19"/>
                  </a:cxn>
                  <a:cxn ang="0">
                    <a:pos x="8" y="26"/>
                  </a:cxn>
                  <a:cxn ang="0">
                    <a:pos x="0" y="7"/>
                  </a:cxn>
                  <a:cxn ang="0">
                    <a:pos x="14" y="0"/>
                  </a:cxn>
                  <a:cxn ang="0">
                    <a:pos x="22" y="19"/>
                  </a:cxn>
                </a:cxnLst>
                <a:rect l="0" t="0" r="r" b="b"/>
                <a:pathLst>
                  <a:path w="22" h="26">
                    <a:moveTo>
                      <a:pt x="22" y="19"/>
                    </a:moveTo>
                    <a:lnTo>
                      <a:pt x="8" y="26"/>
                    </a:lnTo>
                    <a:lnTo>
                      <a:pt x="0" y="7"/>
                    </a:lnTo>
                    <a:lnTo>
                      <a:pt x="14" y="0"/>
                    </a:lnTo>
                    <a:lnTo>
                      <a:pt x="22"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1" name="Freeform 402"/>
              <p:cNvSpPr>
                <a:spLocks/>
              </p:cNvSpPr>
              <p:nvPr/>
            </p:nvSpPr>
            <p:spPr bwMode="auto">
              <a:xfrm>
                <a:off x="1601096" y="2014236"/>
                <a:ext cx="86061" cy="97661"/>
              </a:xfrm>
              <a:custGeom>
                <a:avLst/>
                <a:gdLst/>
                <a:ahLst/>
                <a:cxnLst>
                  <a:cxn ang="0">
                    <a:pos x="24" y="17"/>
                  </a:cxn>
                  <a:cxn ang="0">
                    <a:pos x="11" y="27"/>
                  </a:cxn>
                  <a:cxn ang="0">
                    <a:pos x="0" y="10"/>
                  </a:cxn>
                  <a:cxn ang="0">
                    <a:pos x="13" y="0"/>
                  </a:cxn>
                  <a:cxn ang="0">
                    <a:pos x="24" y="17"/>
                  </a:cxn>
                </a:cxnLst>
                <a:rect l="0" t="0" r="r" b="b"/>
                <a:pathLst>
                  <a:path w="24" h="27">
                    <a:moveTo>
                      <a:pt x="24" y="17"/>
                    </a:moveTo>
                    <a:lnTo>
                      <a:pt x="11" y="27"/>
                    </a:lnTo>
                    <a:lnTo>
                      <a:pt x="0" y="10"/>
                    </a:lnTo>
                    <a:lnTo>
                      <a:pt x="13" y="0"/>
                    </a:lnTo>
                    <a:lnTo>
                      <a:pt x="24" y="1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2" name="Freeform 403"/>
              <p:cNvSpPr>
                <a:spLocks/>
              </p:cNvSpPr>
              <p:nvPr/>
            </p:nvSpPr>
            <p:spPr bwMode="auto">
              <a:xfrm>
                <a:off x="1540136" y="2061258"/>
                <a:ext cx="93233" cy="101278"/>
              </a:xfrm>
              <a:custGeom>
                <a:avLst/>
                <a:gdLst/>
                <a:ahLst/>
                <a:cxnLst>
                  <a:cxn ang="0">
                    <a:pos x="26" y="16"/>
                  </a:cxn>
                  <a:cxn ang="0">
                    <a:pos x="14" y="28"/>
                  </a:cxn>
                  <a:cxn ang="0">
                    <a:pos x="0" y="13"/>
                  </a:cxn>
                  <a:cxn ang="0">
                    <a:pos x="12" y="0"/>
                  </a:cxn>
                  <a:cxn ang="0">
                    <a:pos x="26" y="16"/>
                  </a:cxn>
                </a:cxnLst>
                <a:rect l="0" t="0" r="r" b="b"/>
                <a:pathLst>
                  <a:path w="26" h="28">
                    <a:moveTo>
                      <a:pt x="26" y="16"/>
                    </a:moveTo>
                    <a:lnTo>
                      <a:pt x="14" y="28"/>
                    </a:lnTo>
                    <a:lnTo>
                      <a:pt x="0" y="13"/>
                    </a:lnTo>
                    <a:lnTo>
                      <a:pt x="12" y="0"/>
                    </a:lnTo>
                    <a:lnTo>
                      <a:pt x="26" y="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3" name="Freeform 404"/>
              <p:cNvSpPr>
                <a:spLocks/>
              </p:cNvSpPr>
              <p:nvPr/>
            </p:nvSpPr>
            <p:spPr bwMode="auto">
              <a:xfrm>
                <a:off x="1489934" y="2122749"/>
                <a:ext cx="93233" cy="94044"/>
              </a:xfrm>
              <a:custGeom>
                <a:avLst/>
                <a:gdLst/>
                <a:ahLst/>
                <a:cxnLst>
                  <a:cxn ang="0">
                    <a:pos x="26" y="13"/>
                  </a:cxn>
                  <a:cxn ang="0">
                    <a:pos x="17" y="26"/>
                  </a:cxn>
                  <a:cxn ang="0">
                    <a:pos x="0" y="14"/>
                  </a:cxn>
                  <a:cxn ang="0">
                    <a:pos x="10" y="0"/>
                  </a:cxn>
                  <a:cxn ang="0">
                    <a:pos x="26" y="13"/>
                  </a:cxn>
                </a:cxnLst>
                <a:rect l="0" t="0" r="r" b="b"/>
                <a:pathLst>
                  <a:path w="26" h="26">
                    <a:moveTo>
                      <a:pt x="26" y="13"/>
                    </a:moveTo>
                    <a:lnTo>
                      <a:pt x="17" y="26"/>
                    </a:lnTo>
                    <a:lnTo>
                      <a:pt x="0" y="14"/>
                    </a:lnTo>
                    <a:lnTo>
                      <a:pt x="10" y="0"/>
                    </a:lnTo>
                    <a:lnTo>
                      <a:pt x="26" y="1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4" name="Freeform 405"/>
              <p:cNvSpPr>
                <a:spLocks/>
              </p:cNvSpPr>
              <p:nvPr/>
            </p:nvSpPr>
            <p:spPr bwMode="auto">
              <a:xfrm>
                <a:off x="1454075" y="2195091"/>
                <a:ext cx="93233" cy="83193"/>
              </a:xfrm>
              <a:custGeom>
                <a:avLst/>
                <a:gdLst/>
                <a:ahLst/>
                <a:cxnLst>
                  <a:cxn ang="0">
                    <a:pos x="26" y="9"/>
                  </a:cxn>
                  <a:cxn ang="0">
                    <a:pos x="18" y="23"/>
                  </a:cxn>
                  <a:cxn ang="0">
                    <a:pos x="0" y="14"/>
                  </a:cxn>
                  <a:cxn ang="0">
                    <a:pos x="7" y="0"/>
                  </a:cxn>
                  <a:cxn ang="0">
                    <a:pos x="26" y="9"/>
                  </a:cxn>
                </a:cxnLst>
                <a:rect l="0" t="0" r="r" b="b"/>
                <a:pathLst>
                  <a:path w="26" h="23">
                    <a:moveTo>
                      <a:pt x="26" y="9"/>
                    </a:moveTo>
                    <a:lnTo>
                      <a:pt x="18" y="23"/>
                    </a:lnTo>
                    <a:lnTo>
                      <a:pt x="0" y="14"/>
                    </a:lnTo>
                    <a:lnTo>
                      <a:pt x="7" y="0"/>
                    </a:lnTo>
                    <a:lnTo>
                      <a:pt x="26" y="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5" name="Freeform 406"/>
              <p:cNvSpPr>
                <a:spLocks/>
              </p:cNvSpPr>
              <p:nvPr/>
            </p:nvSpPr>
            <p:spPr bwMode="auto">
              <a:xfrm>
                <a:off x="1428974" y="2271049"/>
                <a:ext cx="89647" cy="75959"/>
              </a:xfrm>
              <a:custGeom>
                <a:avLst/>
                <a:gdLst/>
                <a:ahLst/>
                <a:cxnLst>
                  <a:cxn ang="0">
                    <a:pos x="25" y="6"/>
                  </a:cxn>
                  <a:cxn ang="0">
                    <a:pos x="21" y="21"/>
                  </a:cxn>
                  <a:cxn ang="0">
                    <a:pos x="0" y="16"/>
                  </a:cxn>
                  <a:cxn ang="0">
                    <a:pos x="5" y="0"/>
                  </a:cxn>
                  <a:cxn ang="0">
                    <a:pos x="25" y="6"/>
                  </a:cxn>
                </a:cxnLst>
                <a:rect l="0" t="0" r="r" b="b"/>
                <a:pathLst>
                  <a:path w="25" h="21">
                    <a:moveTo>
                      <a:pt x="25" y="6"/>
                    </a:moveTo>
                    <a:lnTo>
                      <a:pt x="21" y="21"/>
                    </a:lnTo>
                    <a:lnTo>
                      <a:pt x="0" y="16"/>
                    </a:lnTo>
                    <a:lnTo>
                      <a:pt x="5" y="0"/>
                    </a:lnTo>
                    <a:lnTo>
                      <a:pt x="25"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55" name="Group 254"/>
          <p:cNvGrpSpPr/>
          <p:nvPr/>
        </p:nvGrpSpPr>
        <p:grpSpPr>
          <a:xfrm>
            <a:off x="3429000" y="2201383"/>
            <a:ext cx="838200" cy="982944"/>
            <a:chOff x="3429000" y="2201383"/>
            <a:chExt cx="838200" cy="982944"/>
          </a:xfrm>
        </p:grpSpPr>
        <p:sp>
          <p:nvSpPr>
            <p:cNvPr id="138" name="Freeform 279"/>
            <p:cNvSpPr>
              <a:spLocks/>
            </p:cNvSpPr>
            <p:nvPr/>
          </p:nvSpPr>
          <p:spPr bwMode="auto">
            <a:xfrm>
              <a:off x="3429000" y="2502543"/>
              <a:ext cx="150607" cy="148301"/>
            </a:xfrm>
            <a:custGeom>
              <a:avLst/>
              <a:gdLst/>
              <a:ahLst/>
              <a:cxnLst>
                <a:cxn ang="0">
                  <a:pos x="37" y="29"/>
                </a:cxn>
                <a:cxn ang="0">
                  <a:pos x="30" y="36"/>
                </a:cxn>
                <a:cxn ang="0">
                  <a:pos x="7" y="36"/>
                </a:cxn>
                <a:cxn ang="0">
                  <a:pos x="0" y="29"/>
                </a:cxn>
                <a:cxn ang="0">
                  <a:pos x="0" y="7"/>
                </a:cxn>
                <a:cxn ang="0">
                  <a:pos x="7" y="0"/>
                </a:cxn>
                <a:cxn ang="0">
                  <a:pos x="30" y="0"/>
                </a:cxn>
                <a:cxn ang="0">
                  <a:pos x="37" y="7"/>
                </a:cxn>
                <a:cxn ang="0">
                  <a:pos x="37" y="29"/>
                </a:cxn>
              </a:cxnLst>
              <a:rect l="0" t="0" r="r" b="b"/>
              <a:pathLst>
                <a:path w="37" h="36">
                  <a:moveTo>
                    <a:pt x="37" y="29"/>
                  </a:moveTo>
                  <a:cubicBezTo>
                    <a:pt x="37" y="33"/>
                    <a:pt x="34" y="36"/>
                    <a:pt x="30" y="36"/>
                  </a:cubicBezTo>
                  <a:cubicBezTo>
                    <a:pt x="7" y="36"/>
                    <a:pt x="7" y="36"/>
                    <a:pt x="7" y="36"/>
                  </a:cubicBezTo>
                  <a:cubicBezTo>
                    <a:pt x="4" y="36"/>
                    <a:pt x="0" y="33"/>
                    <a:pt x="0" y="29"/>
                  </a:cubicBezTo>
                  <a:cubicBezTo>
                    <a:pt x="0" y="7"/>
                    <a:pt x="0" y="7"/>
                    <a:pt x="0" y="7"/>
                  </a:cubicBezTo>
                  <a:cubicBezTo>
                    <a:pt x="0" y="3"/>
                    <a:pt x="4" y="0"/>
                    <a:pt x="7" y="0"/>
                  </a:cubicBezTo>
                  <a:cubicBezTo>
                    <a:pt x="30" y="0"/>
                    <a:pt x="30" y="0"/>
                    <a:pt x="30" y="0"/>
                  </a:cubicBezTo>
                  <a:cubicBezTo>
                    <a:pt x="34" y="0"/>
                    <a:pt x="37" y="3"/>
                    <a:pt x="37" y="7"/>
                  </a:cubicBezTo>
                  <a:lnTo>
                    <a:pt x="37" y="29"/>
                  </a:lnTo>
                  <a:close/>
                </a:path>
              </a:pathLst>
            </a:custGeom>
            <a:solidFill>
              <a:schemeClr val="accent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280"/>
            <p:cNvSpPr>
              <a:spLocks/>
            </p:cNvSpPr>
            <p:nvPr/>
          </p:nvSpPr>
          <p:spPr bwMode="auto">
            <a:xfrm>
              <a:off x="3429000" y="2726803"/>
              <a:ext cx="150607" cy="148301"/>
            </a:xfrm>
            <a:custGeom>
              <a:avLst/>
              <a:gdLst/>
              <a:ahLst/>
              <a:cxnLst>
                <a:cxn ang="0">
                  <a:pos x="37" y="29"/>
                </a:cxn>
                <a:cxn ang="0">
                  <a:pos x="30" y="36"/>
                </a:cxn>
                <a:cxn ang="0">
                  <a:pos x="7" y="36"/>
                </a:cxn>
                <a:cxn ang="0">
                  <a:pos x="0" y="29"/>
                </a:cxn>
                <a:cxn ang="0">
                  <a:pos x="0" y="7"/>
                </a:cxn>
                <a:cxn ang="0">
                  <a:pos x="7" y="0"/>
                </a:cxn>
                <a:cxn ang="0">
                  <a:pos x="30" y="0"/>
                </a:cxn>
                <a:cxn ang="0">
                  <a:pos x="37" y="7"/>
                </a:cxn>
                <a:cxn ang="0">
                  <a:pos x="37" y="29"/>
                </a:cxn>
              </a:cxnLst>
              <a:rect l="0" t="0" r="r" b="b"/>
              <a:pathLst>
                <a:path w="37" h="36">
                  <a:moveTo>
                    <a:pt x="37" y="29"/>
                  </a:moveTo>
                  <a:cubicBezTo>
                    <a:pt x="37" y="33"/>
                    <a:pt x="34" y="36"/>
                    <a:pt x="30" y="36"/>
                  </a:cubicBezTo>
                  <a:cubicBezTo>
                    <a:pt x="7" y="36"/>
                    <a:pt x="7" y="36"/>
                    <a:pt x="7" y="36"/>
                  </a:cubicBezTo>
                  <a:cubicBezTo>
                    <a:pt x="4" y="36"/>
                    <a:pt x="0" y="33"/>
                    <a:pt x="0" y="29"/>
                  </a:cubicBezTo>
                  <a:cubicBezTo>
                    <a:pt x="0" y="7"/>
                    <a:pt x="0" y="7"/>
                    <a:pt x="0" y="7"/>
                  </a:cubicBezTo>
                  <a:cubicBezTo>
                    <a:pt x="0" y="3"/>
                    <a:pt x="4" y="0"/>
                    <a:pt x="7" y="0"/>
                  </a:cubicBezTo>
                  <a:cubicBezTo>
                    <a:pt x="30" y="0"/>
                    <a:pt x="30" y="0"/>
                    <a:pt x="30" y="0"/>
                  </a:cubicBezTo>
                  <a:cubicBezTo>
                    <a:pt x="34" y="0"/>
                    <a:pt x="37" y="3"/>
                    <a:pt x="37" y="7"/>
                  </a:cubicBezTo>
                  <a:lnTo>
                    <a:pt x="37" y="29"/>
                  </a:lnTo>
                  <a:close/>
                </a:path>
              </a:pathLst>
            </a:custGeom>
            <a:solidFill>
              <a:schemeClr val="accent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 name="Freeform 281"/>
            <p:cNvSpPr>
              <a:spLocks/>
            </p:cNvSpPr>
            <p:nvPr/>
          </p:nvSpPr>
          <p:spPr bwMode="auto">
            <a:xfrm>
              <a:off x="3429000" y="2954679"/>
              <a:ext cx="150607" cy="151918"/>
            </a:xfrm>
            <a:custGeom>
              <a:avLst/>
              <a:gdLst/>
              <a:ahLst/>
              <a:cxnLst>
                <a:cxn ang="0">
                  <a:pos x="37" y="30"/>
                </a:cxn>
                <a:cxn ang="0">
                  <a:pos x="30" y="37"/>
                </a:cxn>
                <a:cxn ang="0">
                  <a:pos x="7" y="37"/>
                </a:cxn>
                <a:cxn ang="0">
                  <a:pos x="0" y="30"/>
                </a:cxn>
                <a:cxn ang="0">
                  <a:pos x="0" y="7"/>
                </a:cxn>
                <a:cxn ang="0">
                  <a:pos x="7" y="0"/>
                </a:cxn>
                <a:cxn ang="0">
                  <a:pos x="30" y="0"/>
                </a:cxn>
                <a:cxn ang="0">
                  <a:pos x="37" y="7"/>
                </a:cxn>
                <a:cxn ang="0">
                  <a:pos x="37" y="30"/>
                </a:cxn>
              </a:cxnLst>
              <a:rect l="0" t="0" r="r" b="b"/>
              <a:pathLst>
                <a:path w="37" h="37">
                  <a:moveTo>
                    <a:pt x="37" y="30"/>
                  </a:moveTo>
                  <a:cubicBezTo>
                    <a:pt x="37" y="34"/>
                    <a:pt x="34" y="37"/>
                    <a:pt x="30" y="37"/>
                  </a:cubicBezTo>
                  <a:cubicBezTo>
                    <a:pt x="7" y="37"/>
                    <a:pt x="7" y="37"/>
                    <a:pt x="7" y="37"/>
                  </a:cubicBezTo>
                  <a:cubicBezTo>
                    <a:pt x="4" y="37"/>
                    <a:pt x="0" y="34"/>
                    <a:pt x="0" y="30"/>
                  </a:cubicBezTo>
                  <a:cubicBezTo>
                    <a:pt x="0" y="7"/>
                    <a:pt x="0" y="7"/>
                    <a:pt x="0" y="7"/>
                  </a:cubicBezTo>
                  <a:cubicBezTo>
                    <a:pt x="0" y="3"/>
                    <a:pt x="4" y="0"/>
                    <a:pt x="7" y="0"/>
                  </a:cubicBezTo>
                  <a:cubicBezTo>
                    <a:pt x="30" y="0"/>
                    <a:pt x="30" y="0"/>
                    <a:pt x="30" y="0"/>
                  </a:cubicBezTo>
                  <a:cubicBezTo>
                    <a:pt x="34" y="0"/>
                    <a:pt x="37" y="3"/>
                    <a:pt x="37" y="7"/>
                  </a:cubicBezTo>
                  <a:lnTo>
                    <a:pt x="37" y="30"/>
                  </a:lnTo>
                  <a:close/>
                </a:path>
              </a:pathLst>
            </a:custGeom>
            <a:solidFill>
              <a:schemeClr val="accent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54" name="Group 253"/>
            <p:cNvGrpSpPr/>
            <p:nvPr/>
          </p:nvGrpSpPr>
          <p:grpSpPr>
            <a:xfrm>
              <a:off x="3429000" y="2201383"/>
              <a:ext cx="629096" cy="307777"/>
              <a:chOff x="3429000" y="2201383"/>
              <a:chExt cx="629096" cy="307777"/>
            </a:xfrm>
          </p:grpSpPr>
          <p:sp>
            <p:nvSpPr>
              <p:cNvPr id="141" name="Freeform 282"/>
              <p:cNvSpPr>
                <a:spLocks/>
              </p:cNvSpPr>
              <p:nvPr/>
            </p:nvSpPr>
            <p:spPr bwMode="auto">
              <a:xfrm>
                <a:off x="3429000" y="2278284"/>
                <a:ext cx="150607" cy="148301"/>
              </a:xfrm>
              <a:custGeom>
                <a:avLst/>
                <a:gdLst/>
                <a:ahLst/>
                <a:cxnLst>
                  <a:cxn ang="0">
                    <a:pos x="37" y="29"/>
                  </a:cxn>
                  <a:cxn ang="0">
                    <a:pos x="30" y="36"/>
                  </a:cxn>
                  <a:cxn ang="0">
                    <a:pos x="7" y="36"/>
                  </a:cxn>
                  <a:cxn ang="0">
                    <a:pos x="0" y="29"/>
                  </a:cxn>
                  <a:cxn ang="0">
                    <a:pos x="0" y="7"/>
                  </a:cxn>
                  <a:cxn ang="0">
                    <a:pos x="7" y="0"/>
                  </a:cxn>
                  <a:cxn ang="0">
                    <a:pos x="30" y="0"/>
                  </a:cxn>
                  <a:cxn ang="0">
                    <a:pos x="37" y="7"/>
                  </a:cxn>
                  <a:cxn ang="0">
                    <a:pos x="37" y="29"/>
                  </a:cxn>
                </a:cxnLst>
                <a:rect l="0" t="0" r="r" b="b"/>
                <a:pathLst>
                  <a:path w="37" h="36">
                    <a:moveTo>
                      <a:pt x="37" y="29"/>
                    </a:moveTo>
                    <a:cubicBezTo>
                      <a:pt x="37" y="33"/>
                      <a:pt x="34" y="36"/>
                      <a:pt x="30" y="36"/>
                    </a:cubicBezTo>
                    <a:cubicBezTo>
                      <a:pt x="7" y="36"/>
                      <a:pt x="7" y="36"/>
                      <a:pt x="7" y="36"/>
                    </a:cubicBezTo>
                    <a:cubicBezTo>
                      <a:pt x="4" y="36"/>
                      <a:pt x="0" y="33"/>
                      <a:pt x="0" y="29"/>
                    </a:cubicBezTo>
                    <a:cubicBezTo>
                      <a:pt x="0" y="7"/>
                      <a:pt x="0" y="7"/>
                      <a:pt x="0" y="7"/>
                    </a:cubicBezTo>
                    <a:cubicBezTo>
                      <a:pt x="0" y="3"/>
                      <a:pt x="4" y="0"/>
                      <a:pt x="7" y="0"/>
                    </a:cubicBezTo>
                    <a:cubicBezTo>
                      <a:pt x="30" y="0"/>
                      <a:pt x="30" y="0"/>
                      <a:pt x="30" y="0"/>
                    </a:cubicBezTo>
                    <a:cubicBezTo>
                      <a:pt x="34" y="0"/>
                      <a:pt x="37" y="3"/>
                      <a:pt x="37" y="7"/>
                    </a:cubicBezTo>
                    <a:lnTo>
                      <a:pt x="37" y="29"/>
                    </a:lnTo>
                    <a:close/>
                  </a:path>
                </a:pathLst>
              </a:custGeom>
              <a:solidFill>
                <a:schemeClr val="accent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6" name="TextBox 265"/>
              <p:cNvSpPr txBox="1"/>
              <p:nvPr/>
            </p:nvSpPr>
            <p:spPr>
              <a:xfrm>
                <a:off x="3581399" y="2201383"/>
                <a:ext cx="476697" cy="307777"/>
              </a:xfrm>
              <a:prstGeom prst="rect">
                <a:avLst/>
              </a:prstGeom>
              <a:noFill/>
            </p:spPr>
            <p:txBody>
              <a:bodyPr wrap="square" rtlCol="0">
                <a:spAutoFit/>
              </a:bodyPr>
              <a:lstStyle/>
              <a:p>
                <a:r>
                  <a:rPr lang="id-ID" sz="1400" dirty="0" smtClean="0">
                    <a:solidFill>
                      <a:srgbClr val="C0504D"/>
                    </a:solidFill>
                    <a:latin typeface="Bebas Neue" pitchFamily="34" charset="0"/>
                  </a:rPr>
                  <a:t>PHP</a:t>
                </a:r>
                <a:endParaRPr lang="en-US" sz="1400" dirty="0">
                  <a:solidFill>
                    <a:srgbClr val="C0504D"/>
                  </a:solidFill>
                  <a:latin typeface="Bebas Neue" pitchFamily="34" charset="0"/>
                </a:endParaRPr>
              </a:p>
            </p:txBody>
          </p:sp>
        </p:grpSp>
        <p:sp>
          <p:nvSpPr>
            <p:cNvPr id="267" name="TextBox 266"/>
            <p:cNvSpPr txBox="1"/>
            <p:nvPr/>
          </p:nvSpPr>
          <p:spPr>
            <a:xfrm>
              <a:off x="3577862" y="2429983"/>
              <a:ext cx="476697" cy="307777"/>
            </a:xfrm>
            <a:prstGeom prst="rect">
              <a:avLst/>
            </a:prstGeom>
            <a:noFill/>
          </p:spPr>
          <p:txBody>
            <a:bodyPr wrap="square" rtlCol="0">
              <a:spAutoFit/>
            </a:bodyPr>
            <a:lstStyle/>
            <a:p>
              <a:r>
                <a:rPr lang="id-ID" sz="1400" dirty="0" smtClean="0">
                  <a:solidFill>
                    <a:srgbClr val="C0504D"/>
                  </a:solidFill>
                  <a:latin typeface="Bebas Neue" pitchFamily="34" charset="0"/>
                </a:rPr>
                <a:t>CSS3</a:t>
              </a:r>
              <a:endParaRPr lang="en-US" sz="1400" dirty="0">
                <a:solidFill>
                  <a:srgbClr val="C0504D"/>
                </a:solidFill>
                <a:latin typeface="Bebas Neue" pitchFamily="34" charset="0"/>
              </a:endParaRPr>
            </a:p>
          </p:txBody>
        </p:sp>
        <p:sp>
          <p:nvSpPr>
            <p:cNvPr id="268" name="TextBox 267"/>
            <p:cNvSpPr txBox="1"/>
            <p:nvPr/>
          </p:nvSpPr>
          <p:spPr>
            <a:xfrm>
              <a:off x="3581400" y="2658583"/>
              <a:ext cx="685800" cy="307777"/>
            </a:xfrm>
            <a:prstGeom prst="rect">
              <a:avLst/>
            </a:prstGeom>
            <a:noFill/>
          </p:spPr>
          <p:txBody>
            <a:bodyPr wrap="square" rtlCol="0">
              <a:spAutoFit/>
            </a:bodyPr>
            <a:lstStyle/>
            <a:p>
              <a:r>
                <a:rPr lang="id-ID" sz="1400" dirty="0" smtClean="0">
                  <a:solidFill>
                    <a:srgbClr val="C0504D"/>
                  </a:solidFill>
                  <a:latin typeface="Bebas Neue" pitchFamily="34" charset="0"/>
                </a:rPr>
                <a:t>HTML</a:t>
              </a:r>
              <a:endParaRPr lang="en-US" sz="1400" dirty="0">
                <a:solidFill>
                  <a:srgbClr val="C0504D"/>
                </a:solidFill>
                <a:latin typeface="Bebas Neue" pitchFamily="34" charset="0"/>
              </a:endParaRPr>
            </a:p>
          </p:txBody>
        </p:sp>
        <p:sp>
          <p:nvSpPr>
            <p:cNvPr id="269" name="TextBox 268"/>
            <p:cNvSpPr txBox="1"/>
            <p:nvPr/>
          </p:nvSpPr>
          <p:spPr>
            <a:xfrm>
              <a:off x="3583169" y="2876550"/>
              <a:ext cx="684031" cy="307777"/>
            </a:xfrm>
            <a:prstGeom prst="rect">
              <a:avLst/>
            </a:prstGeom>
            <a:noFill/>
          </p:spPr>
          <p:txBody>
            <a:bodyPr wrap="square" rtlCol="0">
              <a:spAutoFit/>
            </a:bodyPr>
            <a:lstStyle/>
            <a:p>
              <a:r>
                <a:rPr lang="id-ID" sz="1400" dirty="0" smtClean="0">
                  <a:solidFill>
                    <a:srgbClr val="C0504D"/>
                  </a:solidFill>
                  <a:latin typeface="Bebas Neue" pitchFamily="34" charset="0"/>
                </a:rPr>
                <a:t>LINUX</a:t>
              </a:r>
              <a:endParaRPr lang="en-US" sz="1400" dirty="0">
                <a:solidFill>
                  <a:srgbClr val="C0504D"/>
                </a:solidFill>
                <a:latin typeface="Bebas Neue" pitchFamily="34" charset="0"/>
              </a:endParaRPr>
            </a:p>
          </p:txBody>
        </p:sp>
      </p:grpSp>
    </p:spTree>
  </p:cSld>
  <p:clrMapOvr>
    <a:masterClrMapping/>
  </p:clrMapOvr>
  <p:transition spd="slow">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8">
                                            <p:txEl>
                                              <p:pRg st="0" end="0"/>
                                            </p:txEl>
                                          </p:spTgt>
                                        </p:tgtEl>
                                        <p:attrNameLst>
                                          <p:attrName>style.visibility</p:attrName>
                                        </p:attrNameLst>
                                      </p:cBhvr>
                                      <p:to>
                                        <p:strVal val="visible"/>
                                      </p:to>
                                    </p:set>
                                    <p:animEffect transition="in" filter="wipe(left)">
                                      <p:cBhvr>
                                        <p:cTn id="7" dur="500"/>
                                        <p:tgtEl>
                                          <p:spTgt spid="68">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barn(inVertical)">
                                      <p:cBhvr>
                                        <p:cTn id="11" dur="500"/>
                                        <p:tgtEl>
                                          <p:spTgt spid="66"/>
                                        </p:tgtEl>
                                      </p:cBhvr>
                                    </p:animEffect>
                                  </p:childTnLst>
                                </p:cTn>
                              </p:par>
                              <p:par>
                                <p:cTn id="12" presetID="21" presetClass="entr" presetSubtype="1" fill="hold" nodeType="withEffect">
                                  <p:stCondLst>
                                    <p:cond delay="700"/>
                                  </p:stCondLst>
                                  <p:childTnLst>
                                    <p:set>
                                      <p:cBhvr>
                                        <p:cTn id="13" dur="1" fill="hold">
                                          <p:stCondLst>
                                            <p:cond delay="0"/>
                                          </p:stCondLst>
                                        </p:cTn>
                                        <p:tgtEl>
                                          <p:spTgt spid="257"/>
                                        </p:tgtEl>
                                        <p:attrNameLst>
                                          <p:attrName>style.visibility</p:attrName>
                                        </p:attrNameLst>
                                      </p:cBhvr>
                                      <p:to>
                                        <p:strVal val="visible"/>
                                      </p:to>
                                    </p:set>
                                    <p:animEffect transition="in" filter="wheel(1)">
                                      <p:cBhvr>
                                        <p:cTn id="14" dur="2000"/>
                                        <p:tgtEl>
                                          <p:spTgt spid="257"/>
                                        </p:tgtEl>
                                      </p:cBhvr>
                                    </p:animEffect>
                                  </p:childTnLst>
                                </p:cTn>
                              </p:par>
                              <p:par>
                                <p:cTn id="15" presetID="34" presetClass="entr" presetSubtype="0" fill="hold" nodeType="withEffect">
                                  <p:stCondLst>
                                    <p:cond delay="2500"/>
                                  </p:stCondLst>
                                  <p:childTnLst>
                                    <p:set>
                                      <p:cBhvr>
                                        <p:cTn id="16" dur="1" fill="hold">
                                          <p:stCondLst>
                                            <p:cond delay="0"/>
                                          </p:stCondLst>
                                        </p:cTn>
                                        <p:tgtEl>
                                          <p:spTgt spid="255"/>
                                        </p:tgtEl>
                                        <p:attrNameLst>
                                          <p:attrName>style.visibility</p:attrName>
                                        </p:attrNameLst>
                                      </p:cBhvr>
                                      <p:to>
                                        <p:strVal val="visible"/>
                                      </p:to>
                                    </p:set>
                                    <p:anim from="(-#ppt_w/2)" to="(#ppt_x)" calcmode="lin" valueType="num">
                                      <p:cBhvr>
                                        <p:cTn id="17" dur="600" fill="hold">
                                          <p:stCondLst>
                                            <p:cond delay="0"/>
                                          </p:stCondLst>
                                        </p:cTn>
                                        <p:tgtEl>
                                          <p:spTgt spid="255"/>
                                        </p:tgtEl>
                                        <p:attrNameLst>
                                          <p:attrName>ppt_x</p:attrName>
                                        </p:attrNameLst>
                                      </p:cBhvr>
                                    </p:anim>
                                    <p:anim from="0" to="-1.0" calcmode="lin" valueType="num">
                                      <p:cBhvr>
                                        <p:cTn id="18" dur="200" decel="50000" autoRev="1" fill="hold">
                                          <p:stCondLst>
                                            <p:cond delay="600"/>
                                          </p:stCondLst>
                                        </p:cTn>
                                        <p:tgtEl>
                                          <p:spTgt spid="255"/>
                                        </p:tgtEl>
                                        <p:attrNameLst>
                                          <p:attrName>xshear</p:attrName>
                                        </p:attrNameLst>
                                      </p:cBhvr>
                                    </p:anim>
                                    <p:animScale>
                                      <p:cBhvr>
                                        <p:cTn id="19" dur="200" decel="100000" autoRev="1" fill="hold">
                                          <p:stCondLst>
                                            <p:cond delay="600"/>
                                          </p:stCondLst>
                                        </p:cTn>
                                        <p:tgtEl>
                                          <p:spTgt spid="255"/>
                                        </p:tgtEl>
                                      </p:cBhvr>
                                      <p:from x="100000" y="100000"/>
                                      <p:to x="80000" y="100000"/>
                                    </p:animScale>
                                    <p:anim by="(#ppt_h/3+#ppt_w*0.1)" calcmode="lin" valueType="num">
                                      <p:cBhvr additive="sum">
                                        <p:cTn id="20" dur="200" decel="100000" autoRev="1" fill="hold">
                                          <p:stCondLst>
                                            <p:cond delay="600"/>
                                          </p:stCondLst>
                                        </p:cTn>
                                        <p:tgtEl>
                                          <p:spTgt spid="255"/>
                                        </p:tgtEl>
                                        <p:attrNameLst>
                                          <p:attrName>ppt_x</p:attrName>
                                        </p:attrNameLst>
                                      </p:cBhvr>
                                    </p:anim>
                                  </p:childTnLst>
                                </p:cTn>
                              </p:par>
                              <p:par>
                                <p:cTn id="21" presetID="22" presetClass="entr" presetSubtype="1" fill="hold" nodeType="withEffect">
                                  <p:stCondLst>
                                    <p:cond delay="3500"/>
                                  </p:stCondLst>
                                  <p:childTnLst>
                                    <p:set>
                                      <p:cBhvr>
                                        <p:cTn id="22" dur="1" fill="hold">
                                          <p:stCondLst>
                                            <p:cond delay="0"/>
                                          </p:stCondLst>
                                        </p:cTn>
                                        <p:tgtEl>
                                          <p:spTgt spid="256"/>
                                        </p:tgtEl>
                                        <p:attrNameLst>
                                          <p:attrName>style.visibility</p:attrName>
                                        </p:attrNameLst>
                                      </p:cBhvr>
                                      <p:to>
                                        <p:strVal val="visible"/>
                                      </p:to>
                                    </p:set>
                                    <p:animEffect transition="in" filter="wipe(up)">
                                      <p:cBhvr>
                                        <p:cTn id="23" dur="2000"/>
                                        <p:tgtEl>
                                          <p:spTgt spid="256"/>
                                        </p:tgtEl>
                                      </p:cBhvr>
                                    </p:animEffect>
                                  </p:childTnLst>
                                </p:cTn>
                              </p:par>
                            </p:childTnLst>
                          </p:cTn>
                        </p:par>
                        <p:par>
                          <p:cTn id="24" fill="hold">
                            <p:stCondLst>
                              <p:cond delay="6000"/>
                            </p:stCondLst>
                            <p:childTnLst>
                              <p:par>
                                <p:cTn id="25" presetID="10"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66" grpId="0"/>
      <p:bldP spid="68"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3" name="Group 7"/>
          <p:cNvGrpSpPr/>
          <p:nvPr/>
        </p:nvGrpSpPr>
        <p:grpSpPr>
          <a:xfrm>
            <a:off x="8280400" y="514350"/>
            <a:ext cx="330200" cy="330200"/>
            <a:chOff x="8458200" y="361950"/>
            <a:chExt cx="406400" cy="406400"/>
          </a:xfrm>
        </p:grpSpPr>
        <p:sp>
          <p:nvSpPr>
            <p:cNvPr id="2375" name="Oval 2374"/>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2376" name="Oval 2375"/>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44</a:t>
              </a:r>
              <a:endParaRPr lang="en-US" sz="1200" dirty="0">
                <a:solidFill>
                  <a:schemeClr val="tx1">
                    <a:lumMod val="50000"/>
                    <a:lumOff val="50000"/>
                  </a:schemeClr>
                </a:solidFill>
              </a:endParaRPr>
            </a:p>
          </p:txBody>
        </p:sp>
      </p:grpSp>
      <p:sp>
        <p:nvSpPr>
          <p:cNvPr id="11" name="Title 13"/>
          <p:cNvSpPr txBox="1">
            <a:spLocks/>
          </p:cNvSpPr>
          <p:nvPr/>
        </p:nvSpPr>
        <p:spPr>
          <a:xfrm>
            <a:off x="590129"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d-ID" sz="2800" dirty="0" smtClean="0">
                <a:solidFill>
                  <a:srgbClr val="C0504D"/>
                </a:solidFill>
                <a:ea typeface="+mj-ea"/>
                <a:cs typeface="+mj-cs"/>
              </a:rPr>
              <a:t>Creative Graph</a:t>
            </a:r>
            <a:endParaRPr kumimoji="0" lang="en-US" sz="2800" i="0" u="none" strike="noStrike" kern="1200" cap="none" spc="0" normalizeH="0" baseline="0" noProof="0" dirty="0">
              <a:ln>
                <a:noFill/>
              </a:ln>
              <a:solidFill>
                <a:srgbClr val="C0504D"/>
              </a:solidFill>
              <a:effectLst/>
              <a:uLnTx/>
              <a:uFillTx/>
              <a:ea typeface="+mj-ea"/>
              <a:cs typeface="+mj-cs"/>
            </a:endParaRPr>
          </a:p>
        </p:txBody>
      </p:sp>
      <p:pic>
        <p:nvPicPr>
          <p:cNvPr id="12" name="Picture 11" descr="Color_16x9.png"/>
          <p:cNvPicPr>
            <a:picLocks noChangeAspect="1"/>
          </p:cNvPicPr>
          <p:nvPr/>
        </p:nvPicPr>
        <p:blipFill>
          <a:blip r:embed="rId3" cstate="print"/>
          <a:stretch>
            <a:fillRect/>
          </a:stretch>
        </p:blipFill>
        <p:spPr>
          <a:xfrm>
            <a:off x="3441428" y="755352"/>
            <a:ext cx="2194560" cy="17145"/>
          </a:xfrm>
          <a:prstGeom prst="rect">
            <a:avLst/>
          </a:prstGeom>
        </p:spPr>
      </p:pic>
      <p:sp>
        <p:nvSpPr>
          <p:cNvPr id="13" name="Subtitle 2"/>
          <p:cNvSpPr>
            <a:spLocks noGrp="1"/>
          </p:cNvSpPr>
          <p:nvPr>
            <p:ph type="subTitle" idx="1"/>
          </p:nvPr>
        </p:nvSpPr>
        <p:spPr>
          <a:xfrm>
            <a:off x="558230" y="760118"/>
            <a:ext cx="7899970" cy="276999"/>
          </a:xfrm>
        </p:spPr>
        <p:txBody>
          <a:bodyPr wrap="square">
            <a:spAutoFit/>
          </a:bodyPr>
          <a:lstStyle/>
          <a:p>
            <a:r>
              <a:rPr lang="id-ID" sz="1200" b="1" dirty="0" smtClean="0">
                <a:solidFill>
                  <a:srgbClr val="C0504D"/>
                </a:solidFill>
              </a:rPr>
              <a:t>We</a:t>
            </a:r>
            <a:r>
              <a:rPr lang="id-ID" sz="1200" dirty="0" smtClean="0">
                <a:solidFill>
                  <a:srgbClr val="C0504D"/>
                </a:solidFill>
              </a:rPr>
              <a:t> promise to make your </a:t>
            </a:r>
            <a:r>
              <a:rPr lang="id-ID" sz="1200" b="1" dirty="0" smtClean="0">
                <a:solidFill>
                  <a:srgbClr val="C0504D"/>
                </a:solidFill>
              </a:rPr>
              <a:t>life success</a:t>
            </a:r>
            <a:endParaRPr lang="en-US" sz="1200" b="1" dirty="0">
              <a:solidFill>
                <a:srgbClr val="C0504D"/>
              </a:solidFill>
            </a:endParaRPr>
          </a:p>
        </p:txBody>
      </p:sp>
      <p:sp>
        <p:nvSpPr>
          <p:cNvPr id="19" name="Rectangle 18"/>
          <p:cNvSpPr/>
          <p:nvPr/>
        </p:nvSpPr>
        <p:spPr>
          <a:xfrm>
            <a:off x="0" y="1276350"/>
            <a:ext cx="9144000" cy="5334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camera.jpg"/>
          <p:cNvPicPr>
            <a:picLocks noChangeAspect="1"/>
          </p:cNvPicPr>
          <p:nvPr/>
        </p:nvPicPr>
        <p:blipFill>
          <a:blip r:embed="rId4" cstate="print"/>
          <a:stretch>
            <a:fillRect/>
          </a:stretch>
        </p:blipFill>
        <p:spPr>
          <a:xfrm>
            <a:off x="0" y="1809750"/>
            <a:ext cx="9144000" cy="2728604"/>
          </a:xfrm>
          <a:prstGeom prst="rect">
            <a:avLst/>
          </a:prstGeom>
        </p:spPr>
      </p:pic>
      <p:sp>
        <p:nvSpPr>
          <p:cNvPr id="25" name="Rectangle 24"/>
          <p:cNvSpPr/>
          <p:nvPr/>
        </p:nvSpPr>
        <p:spPr>
          <a:xfrm flipH="1">
            <a:off x="0" y="1809750"/>
            <a:ext cx="9144000" cy="2743200"/>
          </a:xfrm>
          <a:prstGeom prst="rect">
            <a:avLst/>
          </a:prstGeom>
          <a:solidFill>
            <a:srgbClr val="1F1F1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Content Placeholder 2"/>
          <p:cNvSpPr txBox="1">
            <a:spLocks/>
          </p:cNvSpPr>
          <p:nvPr/>
        </p:nvSpPr>
        <p:spPr>
          <a:xfrm>
            <a:off x="910862" y="2072018"/>
            <a:ext cx="10668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200" b="1" dirty="0" smtClean="0">
                <a:solidFill>
                  <a:schemeClr val="bg1">
                    <a:lumMod val="75000"/>
                  </a:schemeClr>
                </a:solidFill>
              </a:rPr>
              <a:t>Australia</a:t>
            </a:r>
          </a:p>
          <a:p>
            <a:pPr marL="0" indent="0" algn="ctr">
              <a:buFont typeface="Arial" pitchFamily="34" charset="0"/>
              <a:buNone/>
            </a:pPr>
            <a:r>
              <a:rPr lang="en-US" sz="800" dirty="0" smtClean="0">
                <a:solidFill>
                  <a:schemeClr val="bg1">
                    <a:lumMod val="75000"/>
                  </a:schemeClr>
                </a:solidFill>
              </a:rPr>
              <a:t>Lorem ipsum dolor sit amet, consectetur adipiscing.</a:t>
            </a:r>
            <a:endParaRPr lang="en-US" sz="800" dirty="0">
              <a:solidFill>
                <a:schemeClr val="bg1">
                  <a:lumMod val="75000"/>
                </a:schemeClr>
              </a:solidFill>
            </a:endParaRPr>
          </a:p>
        </p:txBody>
      </p:sp>
      <p:sp>
        <p:nvSpPr>
          <p:cNvPr id="50" name="Content Placeholder 2"/>
          <p:cNvSpPr txBox="1">
            <a:spLocks/>
          </p:cNvSpPr>
          <p:nvPr/>
        </p:nvSpPr>
        <p:spPr>
          <a:xfrm>
            <a:off x="2667000" y="2070249"/>
            <a:ext cx="10668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200" b="1" dirty="0" smtClean="0">
                <a:solidFill>
                  <a:schemeClr val="bg1">
                    <a:lumMod val="75000"/>
                  </a:schemeClr>
                </a:solidFill>
              </a:rPr>
              <a:t>China</a:t>
            </a:r>
            <a:endParaRPr lang="en-US" sz="1200" b="1" dirty="0" smtClean="0">
              <a:solidFill>
                <a:schemeClr val="bg1">
                  <a:lumMod val="75000"/>
                </a:schemeClr>
              </a:solidFill>
            </a:endParaRPr>
          </a:p>
          <a:p>
            <a:pPr marL="0" indent="0" algn="ctr">
              <a:buFont typeface="Arial" pitchFamily="34" charset="0"/>
              <a:buNone/>
            </a:pPr>
            <a:r>
              <a:rPr lang="en-US" sz="800" dirty="0" smtClean="0">
                <a:solidFill>
                  <a:schemeClr val="bg1">
                    <a:lumMod val="75000"/>
                  </a:schemeClr>
                </a:solidFill>
              </a:rPr>
              <a:t>Lorem ipsum dolor sit amet, consectetur adipiscing.</a:t>
            </a:r>
            <a:endParaRPr lang="en-US" sz="800" dirty="0">
              <a:solidFill>
                <a:schemeClr val="bg1">
                  <a:lumMod val="75000"/>
                </a:schemeClr>
              </a:solidFill>
            </a:endParaRPr>
          </a:p>
        </p:txBody>
      </p:sp>
      <p:sp>
        <p:nvSpPr>
          <p:cNvPr id="51" name="Content Placeholder 2"/>
          <p:cNvSpPr txBox="1">
            <a:spLocks/>
          </p:cNvSpPr>
          <p:nvPr/>
        </p:nvSpPr>
        <p:spPr>
          <a:xfrm>
            <a:off x="4745666" y="2075556"/>
            <a:ext cx="10668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200" b="1" dirty="0" smtClean="0">
                <a:solidFill>
                  <a:schemeClr val="bg1">
                    <a:lumMod val="75000"/>
                  </a:schemeClr>
                </a:solidFill>
              </a:rPr>
              <a:t>USA</a:t>
            </a:r>
            <a:endParaRPr lang="en-US" sz="1200" b="1" dirty="0" smtClean="0">
              <a:solidFill>
                <a:schemeClr val="bg1">
                  <a:lumMod val="75000"/>
                </a:schemeClr>
              </a:solidFill>
            </a:endParaRPr>
          </a:p>
          <a:p>
            <a:pPr marL="0" indent="0" algn="ctr">
              <a:buFont typeface="Arial" pitchFamily="34" charset="0"/>
              <a:buNone/>
            </a:pPr>
            <a:r>
              <a:rPr lang="en-US" sz="800" dirty="0" smtClean="0">
                <a:solidFill>
                  <a:schemeClr val="bg1">
                    <a:lumMod val="75000"/>
                  </a:schemeClr>
                </a:solidFill>
              </a:rPr>
              <a:t>Lorem ipsum dolor sit amet, consectetur adipiscing.</a:t>
            </a:r>
            <a:endParaRPr lang="en-US" sz="800" dirty="0">
              <a:solidFill>
                <a:schemeClr val="bg1">
                  <a:lumMod val="75000"/>
                </a:schemeClr>
              </a:solidFill>
            </a:endParaRPr>
          </a:p>
        </p:txBody>
      </p:sp>
      <p:grpSp>
        <p:nvGrpSpPr>
          <p:cNvPr id="37" name="Group 36"/>
          <p:cNvGrpSpPr/>
          <p:nvPr/>
        </p:nvGrpSpPr>
        <p:grpSpPr>
          <a:xfrm>
            <a:off x="1143000" y="1352550"/>
            <a:ext cx="4448175" cy="393072"/>
            <a:chOff x="1143000" y="1352550"/>
            <a:chExt cx="4448175" cy="393072"/>
          </a:xfrm>
        </p:grpSpPr>
        <p:sp>
          <p:nvSpPr>
            <p:cNvPr id="31" name="Freeform 20"/>
            <p:cNvSpPr>
              <a:spLocks noEditPoints="1"/>
            </p:cNvSpPr>
            <p:nvPr/>
          </p:nvSpPr>
          <p:spPr bwMode="auto">
            <a:xfrm>
              <a:off x="1143000" y="1352550"/>
              <a:ext cx="284163" cy="368300"/>
            </a:xfrm>
            <a:custGeom>
              <a:avLst/>
              <a:gdLst/>
              <a:ahLst/>
              <a:cxnLst>
                <a:cxn ang="0">
                  <a:pos x="96" y="84"/>
                </a:cxn>
                <a:cxn ang="0">
                  <a:pos x="80" y="109"/>
                </a:cxn>
                <a:cxn ang="0">
                  <a:pos x="78" y="123"/>
                </a:cxn>
                <a:cxn ang="0">
                  <a:pos x="51" y="95"/>
                </a:cxn>
                <a:cxn ang="0">
                  <a:pos x="70" y="70"/>
                </a:cxn>
                <a:cxn ang="0">
                  <a:pos x="67" y="89"/>
                </a:cxn>
                <a:cxn ang="0">
                  <a:pos x="83" y="77"/>
                </a:cxn>
                <a:cxn ang="0">
                  <a:pos x="85" y="48"/>
                </a:cxn>
                <a:cxn ang="0">
                  <a:pos x="0" y="48"/>
                </a:cxn>
                <a:cxn ang="0">
                  <a:pos x="3" y="93"/>
                </a:cxn>
                <a:cxn ang="0">
                  <a:pos x="18" y="116"/>
                </a:cxn>
                <a:cxn ang="0">
                  <a:pos x="44" y="123"/>
                </a:cxn>
                <a:cxn ang="0">
                  <a:pos x="42" y="89"/>
                </a:cxn>
                <a:cxn ang="0">
                  <a:pos x="18" y="77"/>
                </a:cxn>
                <a:cxn ang="0">
                  <a:pos x="25" y="91"/>
                </a:cxn>
                <a:cxn ang="0">
                  <a:pos x="11" y="72"/>
                </a:cxn>
                <a:cxn ang="0">
                  <a:pos x="0" y="48"/>
                </a:cxn>
                <a:cxn ang="0">
                  <a:pos x="48" y="70"/>
                </a:cxn>
                <a:cxn ang="0">
                  <a:pos x="48" y="0"/>
                </a:cxn>
                <a:cxn ang="0">
                  <a:pos x="77" y="33"/>
                </a:cxn>
                <a:cxn ang="0">
                  <a:pos x="62" y="22"/>
                </a:cxn>
                <a:cxn ang="0">
                  <a:pos x="77" y="33"/>
                </a:cxn>
                <a:cxn ang="0">
                  <a:pos x="50" y="24"/>
                </a:cxn>
                <a:cxn ang="0">
                  <a:pos x="60" y="33"/>
                </a:cxn>
                <a:cxn ang="0">
                  <a:pos x="57" y="19"/>
                </a:cxn>
                <a:cxn ang="0">
                  <a:pos x="50" y="20"/>
                </a:cxn>
                <a:cxn ang="0">
                  <a:pos x="45" y="7"/>
                </a:cxn>
                <a:cxn ang="0">
                  <a:pos x="46" y="20"/>
                </a:cxn>
                <a:cxn ang="0">
                  <a:pos x="45" y="7"/>
                </a:cxn>
                <a:cxn ang="0">
                  <a:pos x="36" y="33"/>
                </a:cxn>
                <a:cxn ang="0">
                  <a:pos x="46" y="24"/>
                </a:cxn>
                <a:cxn ang="0">
                  <a:pos x="33" y="22"/>
                </a:cxn>
                <a:cxn ang="0">
                  <a:pos x="19" y="33"/>
                </a:cxn>
                <a:cxn ang="0">
                  <a:pos x="33" y="22"/>
                </a:cxn>
                <a:cxn ang="0">
                  <a:pos x="24" y="52"/>
                </a:cxn>
                <a:cxn ang="0">
                  <a:pos x="31" y="37"/>
                </a:cxn>
                <a:cxn ang="0">
                  <a:pos x="37" y="47"/>
                </a:cxn>
                <a:cxn ang="0">
                  <a:pos x="46" y="37"/>
                </a:cxn>
                <a:cxn ang="0">
                  <a:pos x="37" y="47"/>
                </a:cxn>
                <a:cxn ang="0">
                  <a:pos x="45" y="64"/>
                </a:cxn>
                <a:cxn ang="0">
                  <a:pos x="46" y="50"/>
                </a:cxn>
                <a:cxn ang="0">
                  <a:pos x="50" y="64"/>
                </a:cxn>
                <a:cxn ang="0">
                  <a:pos x="50" y="50"/>
                </a:cxn>
                <a:cxn ang="0">
                  <a:pos x="50" y="64"/>
                </a:cxn>
                <a:cxn ang="0">
                  <a:pos x="60" y="37"/>
                </a:cxn>
                <a:cxn ang="0">
                  <a:pos x="50" y="46"/>
                </a:cxn>
                <a:cxn ang="0">
                  <a:pos x="62" y="48"/>
                </a:cxn>
                <a:cxn ang="0">
                  <a:pos x="77" y="37"/>
                </a:cxn>
                <a:cxn ang="0">
                  <a:pos x="62" y="48"/>
                </a:cxn>
                <a:cxn ang="0">
                  <a:pos x="61" y="18"/>
                </a:cxn>
                <a:cxn ang="0">
                  <a:pos x="56" y="7"/>
                </a:cxn>
                <a:cxn ang="0">
                  <a:pos x="34" y="18"/>
                </a:cxn>
                <a:cxn ang="0">
                  <a:pos x="27" y="15"/>
                </a:cxn>
                <a:cxn ang="0">
                  <a:pos x="34" y="52"/>
                </a:cxn>
                <a:cxn ang="0">
                  <a:pos x="39" y="63"/>
                </a:cxn>
                <a:cxn ang="0">
                  <a:pos x="61" y="52"/>
                </a:cxn>
                <a:cxn ang="0">
                  <a:pos x="69" y="55"/>
                </a:cxn>
              </a:cxnLst>
              <a:rect l="0" t="0" r="r" b="b"/>
              <a:pathLst>
                <a:path w="96" h="123">
                  <a:moveTo>
                    <a:pt x="96" y="48"/>
                  </a:moveTo>
                  <a:cubicBezTo>
                    <a:pt x="96" y="57"/>
                    <a:pt x="96" y="82"/>
                    <a:pt x="96" y="84"/>
                  </a:cubicBezTo>
                  <a:cubicBezTo>
                    <a:pt x="96" y="88"/>
                    <a:pt x="94" y="91"/>
                    <a:pt x="92" y="93"/>
                  </a:cubicBezTo>
                  <a:cubicBezTo>
                    <a:pt x="91" y="95"/>
                    <a:pt x="82" y="107"/>
                    <a:pt x="80" y="109"/>
                  </a:cubicBezTo>
                  <a:cubicBezTo>
                    <a:pt x="78" y="111"/>
                    <a:pt x="78" y="113"/>
                    <a:pt x="78" y="116"/>
                  </a:cubicBezTo>
                  <a:cubicBezTo>
                    <a:pt x="78" y="118"/>
                    <a:pt x="78" y="123"/>
                    <a:pt x="78" y="123"/>
                  </a:cubicBezTo>
                  <a:cubicBezTo>
                    <a:pt x="51" y="123"/>
                    <a:pt x="51" y="123"/>
                    <a:pt x="51" y="123"/>
                  </a:cubicBezTo>
                  <a:cubicBezTo>
                    <a:pt x="51" y="123"/>
                    <a:pt x="51" y="98"/>
                    <a:pt x="51" y="95"/>
                  </a:cubicBezTo>
                  <a:cubicBezTo>
                    <a:pt x="51" y="93"/>
                    <a:pt x="52" y="91"/>
                    <a:pt x="53" y="89"/>
                  </a:cubicBezTo>
                  <a:cubicBezTo>
                    <a:pt x="57" y="84"/>
                    <a:pt x="67" y="73"/>
                    <a:pt x="70" y="70"/>
                  </a:cubicBezTo>
                  <a:cubicBezTo>
                    <a:pt x="75" y="65"/>
                    <a:pt x="82" y="71"/>
                    <a:pt x="78" y="77"/>
                  </a:cubicBezTo>
                  <a:cubicBezTo>
                    <a:pt x="76" y="79"/>
                    <a:pt x="69" y="87"/>
                    <a:pt x="67" y="89"/>
                  </a:cubicBezTo>
                  <a:cubicBezTo>
                    <a:pt x="65" y="91"/>
                    <a:pt x="68" y="93"/>
                    <a:pt x="70" y="91"/>
                  </a:cubicBezTo>
                  <a:cubicBezTo>
                    <a:pt x="72" y="89"/>
                    <a:pt x="81" y="79"/>
                    <a:pt x="83" y="77"/>
                  </a:cubicBezTo>
                  <a:cubicBezTo>
                    <a:pt x="84" y="76"/>
                    <a:pt x="85" y="74"/>
                    <a:pt x="85" y="72"/>
                  </a:cubicBezTo>
                  <a:cubicBezTo>
                    <a:pt x="85" y="70"/>
                    <a:pt x="85" y="55"/>
                    <a:pt x="85" y="48"/>
                  </a:cubicBezTo>
                  <a:cubicBezTo>
                    <a:pt x="85" y="39"/>
                    <a:pt x="96" y="39"/>
                    <a:pt x="96" y="48"/>
                  </a:cubicBezTo>
                  <a:close/>
                  <a:moveTo>
                    <a:pt x="0" y="48"/>
                  </a:moveTo>
                  <a:cubicBezTo>
                    <a:pt x="0" y="57"/>
                    <a:pt x="0" y="82"/>
                    <a:pt x="0" y="84"/>
                  </a:cubicBezTo>
                  <a:cubicBezTo>
                    <a:pt x="0" y="88"/>
                    <a:pt x="1" y="91"/>
                    <a:pt x="3" y="93"/>
                  </a:cubicBezTo>
                  <a:cubicBezTo>
                    <a:pt x="5" y="95"/>
                    <a:pt x="14" y="107"/>
                    <a:pt x="16" y="109"/>
                  </a:cubicBezTo>
                  <a:cubicBezTo>
                    <a:pt x="17" y="111"/>
                    <a:pt x="18" y="113"/>
                    <a:pt x="18" y="116"/>
                  </a:cubicBezTo>
                  <a:cubicBezTo>
                    <a:pt x="18" y="118"/>
                    <a:pt x="18" y="123"/>
                    <a:pt x="18" y="123"/>
                  </a:cubicBezTo>
                  <a:cubicBezTo>
                    <a:pt x="44" y="123"/>
                    <a:pt x="44" y="123"/>
                    <a:pt x="44" y="123"/>
                  </a:cubicBezTo>
                  <a:cubicBezTo>
                    <a:pt x="44" y="123"/>
                    <a:pt x="44" y="98"/>
                    <a:pt x="44" y="95"/>
                  </a:cubicBezTo>
                  <a:cubicBezTo>
                    <a:pt x="44" y="93"/>
                    <a:pt x="43" y="91"/>
                    <a:pt x="42" y="89"/>
                  </a:cubicBezTo>
                  <a:cubicBezTo>
                    <a:pt x="38" y="84"/>
                    <a:pt x="29" y="73"/>
                    <a:pt x="26" y="70"/>
                  </a:cubicBezTo>
                  <a:cubicBezTo>
                    <a:pt x="21" y="65"/>
                    <a:pt x="13" y="71"/>
                    <a:pt x="18" y="77"/>
                  </a:cubicBezTo>
                  <a:cubicBezTo>
                    <a:pt x="20" y="79"/>
                    <a:pt x="27" y="87"/>
                    <a:pt x="28" y="89"/>
                  </a:cubicBezTo>
                  <a:cubicBezTo>
                    <a:pt x="30" y="91"/>
                    <a:pt x="28" y="93"/>
                    <a:pt x="25" y="91"/>
                  </a:cubicBezTo>
                  <a:cubicBezTo>
                    <a:pt x="24" y="89"/>
                    <a:pt x="14" y="79"/>
                    <a:pt x="13" y="77"/>
                  </a:cubicBezTo>
                  <a:cubicBezTo>
                    <a:pt x="12" y="76"/>
                    <a:pt x="11" y="74"/>
                    <a:pt x="11" y="72"/>
                  </a:cubicBezTo>
                  <a:cubicBezTo>
                    <a:pt x="11" y="70"/>
                    <a:pt x="11" y="55"/>
                    <a:pt x="11" y="48"/>
                  </a:cubicBezTo>
                  <a:cubicBezTo>
                    <a:pt x="11" y="39"/>
                    <a:pt x="0" y="39"/>
                    <a:pt x="0" y="48"/>
                  </a:cubicBezTo>
                  <a:close/>
                  <a:moveTo>
                    <a:pt x="83" y="35"/>
                  </a:moveTo>
                  <a:cubicBezTo>
                    <a:pt x="83" y="54"/>
                    <a:pt x="67" y="70"/>
                    <a:pt x="48" y="70"/>
                  </a:cubicBezTo>
                  <a:cubicBezTo>
                    <a:pt x="29" y="70"/>
                    <a:pt x="13" y="54"/>
                    <a:pt x="13" y="35"/>
                  </a:cubicBezTo>
                  <a:cubicBezTo>
                    <a:pt x="13" y="16"/>
                    <a:pt x="29" y="0"/>
                    <a:pt x="48" y="0"/>
                  </a:cubicBezTo>
                  <a:cubicBezTo>
                    <a:pt x="67" y="0"/>
                    <a:pt x="83" y="16"/>
                    <a:pt x="83" y="35"/>
                  </a:cubicBezTo>
                  <a:close/>
                  <a:moveTo>
                    <a:pt x="77" y="33"/>
                  </a:moveTo>
                  <a:cubicBezTo>
                    <a:pt x="76" y="28"/>
                    <a:pt x="74" y="23"/>
                    <a:pt x="72" y="19"/>
                  </a:cubicBezTo>
                  <a:cubicBezTo>
                    <a:pt x="69" y="20"/>
                    <a:pt x="66" y="21"/>
                    <a:pt x="62" y="22"/>
                  </a:cubicBezTo>
                  <a:cubicBezTo>
                    <a:pt x="63" y="26"/>
                    <a:pt x="64" y="29"/>
                    <a:pt x="64" y="33"/>
                  </a:cubicBezTo>
                  <a:lnTo>
                    <a:pt x="77" y="33"/>
                  </a:lnTo>
                  <a:close/>
                  <a:moveTo>
                    <a:pt x="58" y="23"/>
                  </a:moveTo>
                  <a:cubicBezTo>
                    <a:pt x="56" y="24"/>
                    <a:pt x="53" y="24"/>
                    <a:pt x="50" y="24"/>
                  </a:cubicBezTo>
                  <a:cubicBezTo>
                    <a:pt x="50" y="33"/>
                    <a:pt x="50" y="33"/>
                    <a:pt x="50" y="33"/>
                  </a:cubicBezTo>
                  <a:cubicBezTo>
                    <a:pt x="60" y="33"/>
                    <a:pt x="60" y="33"/>
                    <a:pt x="60" y="33"/>
                  </a:cubicBezTo>
                  <a:cubicBezTo>
                    <a:pt x="60" y="30"/>
                    <a:pt x="59" y="26"/>
                    <a:pt x="58" y="23"/>
                  </a:cubicBezTo>
                  <a:close/>
                  <a:moveTo>
                    <a:pt x="57" y="19"/>
                  </a:moveTo>
                  <a:cubicBezTo>
                    <a:pt x="55" y="14"/>
                    <a:pt x="53" y="10"/>
                    <a:pt x="50" y="6"/>
                  </a:cubicBezTo>
                  <a:cubicBezTo>
                    <a:pt x="50" y="20"/>
                    <a:pt x="50" y="20"/>
                    <a:pt x="50" y="20"/>
                  </a:cubicBezTo>
                  <a:cubicBezTo>
                    <a:pt x="52" y="20"/>
                    <a:pt x="55" y="20"/>
                    <a:pt x="57" y="19"/>
                  </a:cubicBezTo>
                  <a:close/>
                  <a:moveTo>
                    <a:pt x="45" y="7"/>
                  </a:moveTo>
                  <a:cubicBezTo>
                    <a:pt x="42" y="11"/>
                    <a:pt x="40" y="15"/>
                    <a:pt x="38" y="19"/>
                  </a:cubicBezTo>
                  <a:cubicBezTo>
                    <a:pt x="41" y="19"/>
                    <a:pt x="43" y="20"/>
                    <a:pt x="46" y="20"/>
                  </a:cubicBezTo>
                  <a:cubicBezTo>
                    <a:pt x="46" y="6"/>
                    <a:pt x="46" y="6"/>
                    <a:pt x="46" y="6"/>
                  </a:cubicBezTo>
                  <a:cubicBezTo>
                    <a:pt x="45" y="7"/>
                    <a:pt x="45" y="7"/>
                    <a:pt x="45" y="7"/>
                  </a:cubicBezTo>
                  <a:close/>
                  <a:moveTo>
                    <a:pt x="37" y="23"/>
                  </a:moveTo>
                  <a:cubicBezTo>
                    <a:pt x="36" y="26"/>
                    <a:pt x="36" y="29"/>
                    <a:pt x="36" y="33"/>
                  </a:cubicBezTo>
                  <a:cubicBezTo>
                    <a:pt x="46" y="33"/>
                    <a:pt x="46" y="33"/>
                    <a:pt x="46" y="33"/>
                  </a:cubicBezTo>
                  <a:cubicBezTo>
                    <a:pt x="46" y="24"/>
                    <a:pt x="46" y="24"/>
                    <a:pt x="46" y="24"/>
                  </a:cubicBezTo>
                  <a:cubicBezTo>
                    <a:pt x="43" y="24"/>
                    <a:pt x="40" y="24"/>
                    <a:pt x="37" y="23"/>
                  </a:cubicBezTo>
                  <a:close/>
                  <a:moveTo>
                    <a:pt x="33" y="22"/>
                  </a:moveTo>
                  <a:cubicBezTo>
                    <a:pt x="30" y="21"/>
                    <a:pt x="27" y="20"/>
                    <a:pt x="24" y="18"/>
                  </a:cubicBezTo>
                  <a:cubicBezTo>
                    <a:pt x="21" y="22"/>
                    <a:pt x="19" y="27"/>
                    <a:pt x="19" y="33"/>
                  </a:cubicBezTo>
                  <a:cubicBezTo>
                    <a:pt x="31" y="33"/>
                    <a:pt x="31" y="33"/>
                    <a:pt x="31" y="33"/>
                  </a:cubicBezTo>
                  <a:cubicBezTo>
                    <a:pt x="32" y="29"/>
                    <a:pt x="32" y="25"/>
                    <a:pt x="33" y="22"/>
                  </a:cubicBezTo>
                  <a:close/>
                  <a:moveTo>
                    <a:pt x="19" y="37"/>
                  </a:moveTo>
                  <a:cubicBezTo>
                    <a:pt x="19" y="43"/>
                    <a:pt x="21" y="48"/>
                    <a:pt x="24" y="52"/>
                  </a:cubicBezTo>
                  <a:cubicBezTo>
                    <a:pt x="27" y="51"/>
                    <a:pt x="30" y="49"/>
                    <a:pt x="33" y="48"/>
                  </a:cubicBezTo>
                  <a:cubicBezTo>
                    <a:pt x="32" y="45"/>
                    <a:pt x="32" y="41"/>
                    <a:pt x="31" y="37"/>
                  </a:cubicBezTo>
                  <a:lnTo>
                    <a:pt x="19" y="37"/>
                  </a:lnTo>
                  <a:close/>
                  <a:moveTo>
                    <a:pt x="37" y="47"/>
                  </a:moveTo>
                  <a:cubicBezTo>
                    <a:pt x="40" y="47"/>
                    <a:pt x="43" y="46"/>
                    <a:pt x="46" y="46"/>
                  </a:cubicBezTo>
                  <a:cubicBezTo>
                    <a:pt x="46" y="37"/>
                    <a:pt x="46" y="37"/>
                    <a:pt x="46" y="37"/>
                  </a:cubicBezTo>
                  <a:cubicBezTo>
                    <a:pt x="36" y="37"/>
                    <a:pt x="36" y="37"/>
                    <a:pt x="36" y="37"/>
                  </a:cubicBezTo>
                  <a:cubicBezTo>
                    <a:pt x="36" y="41"/>
                    <a:pt x="36" y="44"/>
                    <a:pt x="37" y="47"/>
                  </a:cubicBezTo>
                  <a:close/>
                  <a:moveTo>
                    <a:pt x="38" y="51"/>
                  </a:moveTo>
                  <a:cubicBezTo>
                    <a:pt x="40" y="56"/>
                    <a:pt x="43" y="60"/>
                    <a:pt x="45" y="64"/>
                  </a:cubicBezTo>
                  <a:cubicBezTo>
                    <a:pt x="46" y="64"/>
                    <a:pt x="46" y="64"/>
                    <a:pt x="46" y="64"/>
                  </a:cubicBezTo>
                  <a:cubicBezTo>
                    <a:pt x="46" y="50"/>
                    <a:pt x="46" y="50"/>
                    <a:pt x="46" y="50"/>
                  </a:cubicBezTo>
                  <a:cubicBezTo>
                    <a:pt x="43" y="51"/>
                    <a:pt x="41" y="51"/>
                    <a:pt x="38" y="51"/>
                  </a:cubicBezTo>
                  <a:close/>
                  <a:moveTo>
                    <a:pt x="50" y="64"/>
                  </a:moveTo>
                  <a:cubicBezTo>
                    <a:pt x="53" y="60"/>
                    <a:pt x="55" y="56"/>
                    <a:pt x="57" y="51"/>
                  </a:cubicBezTo>
                  <a:cubicBezTo>
                    <a:pt x="55" y="51"/>
                    <a:pt x="52" y="50"/>
                    <a:pt x="50" y="50"/>
                  </a:cubicBezTo>
                  <a:cubicBezTo>
                    <a:pt x="50" y="64"/>
                    <a:pt x="50" y="64"/>
                    <a:pt x="50" y="64"/>
                  </a:cubicBezTo>
                  <a:cubicBezTo>
                    <a:pt x="50" y="64"/>
                    <a:pt x="50" y="64"/>
                    <a:pt x="50" y="64"/>
                  </a:cubicBezTo>
                  <a:close/>
                  <a:moveTo>
                    <a:pt x="58" y="47"/>
                  </a:moveTo>
                  <a:cubicBezTo>
                    <a:pt x="59" y="44"/>
                    <a:pt x="60" y="41"/>
                    <a:pt x="60" y="37"/>
                  </a:cubicBezTo>
                  <a:cubicBezTo>
                    <a:pt x="50" y="37"/>
                    <a:pt x="50" y="37"/>
                    <a:pt x="50" y="37"/>
                  </a:cubicBezTo>
                  <a:cubicBezTo>
                    <a:pt x="50" y="46"/>
                    <a:pt x="50" y="46"/>
                    <a:pt x="50" y="46"/>
                  </a:cubicBezTo>
                  <a:cubicBezTo>
                    <a:pt x="53" y="46"/>
                    <a:pt x="56" y="47"/>
                    <a:pt x="58" y="47"/>
                  </a:cubicBezTo>
                  <a:close/>
                  <a:moveTo>
                    <a:pt x="62" y="48"/>
                  </a:moveTo>
                  <a:cubicBezTo>
                    <a:pt x="66" y="49"/>
                    <a:pt x="69" y="50"/>
                    <a:pt x="71" y="52"/>
                  </a:cubicBezTo>
                  <a:cubicBezTo>
                    <a:pt x="74" y="47"/>
                    <a:pt x="76" y="42"/>
                    <a:pt x="77" y="37"/>
                  </a:cubicBezTo>
                  <a:cubicBezTo>
                    <a:pt x="64" y="37"/>
                    <a:pt x="64" y="37"/>
                    <a:pt x="64" y="37"/>
                  </a:cubicBezTo>
                  <a:cubicBezTo>
                    <a:pt x="64" y="41"/>
                    <a:pt x="63" y="45"/>
                    <a:pt x="62" y="48"/>
                  </a:cubicBezTo>
                  <a:close/>
                  <a:moveTo>
                    <a:pt x="56" y="7"/>
                  </a:moveTo>
                  <a:cubicBezTo>
                    <a:pt x="58" y="11"/>
                    <a:pt x="60" y="14"/>
                    <a:pt x="61" y="18"/>
                  </a:cubicBezTo>
                  <a:cubicBezTo>
                    <a:pt x="64" y="17"/>
                    <a:pt x="66" y="16"/>
                    <a:pt x="69" y="15"/>
                  </a:cubicBezTo>
                  <a:cubicBezTo>
                    <a:pt x="65" y="12"/>
                    <a:pt x="61" y="9"/>
                    <a:pt x="56" y="7"/>
                  </a:cubicBezTo>
                  <a:close/>
                  <a:moveTo>
                    <a:pt x="27" y="15"/>
                  </a:moveTo>
                  <a:cubicBezTo>
                    <a:pt x="29" y="16"/>
                    <a:pt x="32" y="17"/>
                    <a:pt x="34" y="18"/>
                  </a:cubicBezTo>
                  <a:cubicBezTo>
                    <a:pt x="36" y="14"/>
                    <a:pt x="37" y="11"/>
                    <a:pt x="40" y="7"/>
                  </a:cubicBezTo>
                  <a:cubicBezTo>
                    <a:pt x="35" y="9"/>
                    <a:pt x="30" y="11"/>
                    <a:pt x="27" y="15"/>
                  </a:cubicBezTo>
                  <a:close/>
                  <a:moveTo>
                    <a:pt x="39" y="63"/>
                  </a:moveTo>
                  <a:cubicBezTo>
                    <a:pt x="37" y="60"/>
                    <a:pt x="36" y="56"/>
                    <a:pt x="34" y="52"/>
                  </a:cubicBezTo>
                  <a:cubicBezTo>
                    <a:pt x="32" y="53"/>
                    <a:pt x="29" y="54"/>
                    <a:pt x="27" y="55"/>
                  </a:cubicBezTo>
                  <a:cubicBezTo>
                    <a:pt x="31" y="59"/>
                    <a:pt x="35" y="61"/>
                    <a:pt x="39" y="63"/>
                  </a:cubicBezTo>
                  <a:close/>
                  <a:moveTo>
                    <a:pt x="69" y="55"/>
                  </a:moveTo>
                  <a:cubicBezTo>
                    <a:pt x="66" y="54"/>
                    <a:pt x="64" y="53"/>
                    <a:pt x="61" y="52"/>
                  </a:cubicBezTo>
                  <a:cubicBezTo>
                    <a:pt x="60" y="56"/>
                    <a:pt x="58" y="59"/>
                    <a:pt x="56" y="63"/>
                  </a:cubicBezTo>
                  <a:cubicBezTo>
                    <a:pt x="61" y="61"/>
                    <a:pt x="65" y="58"/>
                    <a:pt x="69" y="55"/>
                  </a:cubicBezTo>
                  <a:close/>
                </a:path>
              </a:pathLst>
            </a:custGeom>
            <a:solidFill>
              <a:schemeClr val="bg1">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22"/>
            <p:cNvSpPr>
              <a:spLocks noEditPoints="1"/>
            </p:cNvSpPr>
            <p:nvPr/>
          </p:nvSpPr>
          <p:spPr bwMode="auto">
            <a:xfrm>
              <a:off x="1828800" y="1396851"/>
              <a:ext cx="307975" cy="338138"/>
            </a:xfrm>
            <a:custGeom>
              <a:avLst/>
              <a:gdLst/>
              <a:ahLst/>
              <a:cxnLst>
                <a:cxn ang="0">
                  <a:pos x="37" y="107"/>
                </a:cxn>
                <a:cxn ang="0">
                  <a:pos x="59" y="88"/>
                </a:cxn>
                <a:cxn ang="0">
                  <a:pos x="0" y="45"/>
                </a:cxn>
                <a:cxn ang="0">
                  <a:pos x="72" y="72"/>
                </a:cxn>
                <a:cxn ang="0">
                  <a:pos x="46" y="81"/>
                </a:cxn>
                <a:cxn ang="0">
                  <a:pos x="47" y="76"/>
                </a:cxn>
                <a:cxn ang="0">
                  <a:pos x="53" y="71"/>
                </a:cxn>
                <a:cxn ang="0">
                  <a:pos x="58" y="62"/>
                </a:cxn>
                <a:cxn ang="0">
                  <a:pos x="53" y="56"/>
                </a:cxn>
                <a:cxn ang="0">
                  <a:pos x="45" y="52"/>
                </a:cxn>
                <a:cxn ang="0">
                  <a:pos x="40" y="52"/>
                </a:cxn>
                <a:cxn ang="0">
                  <a:pos x="36" y="49"/>
                </a:cxn>
                <a:cxn ang="0">
                  <a:pos x="40" y="45"/>
                </a:cxn>
                <a:cxn ang="0">
                  <a:pos x="44" y="39"/>
                </a:cxn>
                <a:cxn ang="0">
                  <a:pos x="50" y="34"/>
                </a:cxn>
                <a:cxn ang="0">
                  <a:pos x="49" y="31"/>
                </a:cxn>
                <a:cxn ang="0">
                  <a:pos x="43" y="27"/>
                </a:cxn>
                <a:cxn ang="0">
                  <a:pos x="39" y="31"/>
                </a:cxn>
                <a:cxn ang="0">
                  <a:pos x="39" y="27"/>
                </a:cxn>
                <a:cxn ang="0">
                  <a:pos x="44" y="26"/>
                </a:cxn>
                <a:cxn ang="0">
                  <a:pos x="47" y="23"/>
                </a:cxn>
                <a:cxn ang="0">
                  <a:pos x="44" y="13"/>
                </a:cxn>
                <a:cxn ang="0">
                  <a:pos x="26" y="17"/>
                </a:cxn>
                <a:cxn ang="0">
                  <a:pos x="7" y="29"/>
                </a:cxn>
                <a:cxn ang="0">
                  <a:pos x="26" y="43"/>
                </a:cxn>
                <a:cxn ang="0">
                  <a:pos x="36" y="51"/>
                </a:cxn>
                <a:cxn ang="0">
                  <a:pos x="42" y="54"/>
                </a:cxn>
                <a:cxn ang="0">
                  <a:pos x="45" y="68"/>
                </a:cxn>
                <a:cxn ang="0">
                  <a:pos x="39" y="90"/>
                </a:cxn>
                <a:cxn ang="0">
                  <a:pos x="45" y="48"/>
                </a:cxn>
                <a:cxn ang="0">
                  <a:pos x="39" y="47"/>
                </a:cxn>
                <a:cxn ang="0">
                  <a:pos x="43" y="49"/>
                </a:cxn>
                <a:cxn ang="0">
                  <a:pos x="47" y="49"/>
                </a:cxn>
                <a:cxn ang="0">
                  <a:pos x="67" y="26"/>
                </a:cxn>
                <a:cxn ang="0">
                  <a:pos x="75" y="54"/>
                </a:cxn>
                <a:cxn ang="0">
                  <a:pos x="80" y="65"/>
                </a:cxn>
                <a:cxn ang="0">
                  <a:pos x="82" y="43"/>
                </a:cxn>
                <a:cxn ang="0">
                  <a:pos x="73" y="41"/>
                </a:cxn>
                <a:cxn ang="0">
                  <a:pos x="79" y="38"/>
                </a:cxn>
                <a:cxn ang="0">
                  <a:pos x="80" y="40"/>
                </a:cxn>
                <a:cxn ang="0">
                  <a:pos x="81" y="40"/>
                </a:cxn>
                <a:cxn ang="0">
                  <a:pos x="80" y="38"/>
                </a:cxn>
                <a:cxn ang="0">
                  <a:pos x="82" y="38"/>
                </a:cxn>
                <a:cxn ang="0">
                  <a:pos x="84" y="40"/>
                </a:cxn>
                <a:cxn ang="0">
                  <a:pos x="86" y="41"/>
                </a:cxn>
                <a:cxn ang="0">
                  <a:pos x="80" y="32"/>
                </a:cxn>
                <a:cxn ang="0">
                  <a:pos x="81" y="29"/>
                </a:cxn>
                <a:cxn ang="0">
                  <a:pos x="81" y="27"/>
                </a:cxn>
                <a:cxn ang="0">
                  <a:pos x="76" y="29"/>
                </a:cxn>
                <a:cxn ang="0">
                  <a:pos x="75" y="33"/>
                </a:cxn>
                <a:cxn ang="0">
                  <a:pos x="70" y="32"/>
                </a:cxn>
                <a:cxn ang="0">
                  <a:pos x="72" y="34"/>
                </a:cxn>
                <a:cxn ang="0">
                  <a:pos x="70" y="39"/>
                </a:cxn>
                <a:cxn ang="0">
                  <a:pos x="44" y="15"/>
                </a:cxn>
                <a:cxn ang="0">
                  <a:pos x="53" y="26"/>
                </a:cxn>
                <a:cxn ang="0">
                  <a:pos x="64" y="22"/>
                </a:cxn>
                <a:cxn ang="0">
                  <a:pos x="66" y="14"/>
                </a:cxn>
                <a:cxn ang="0">
                  <a:pos x="56" y="10"/>
                </a:cxn>
                <a:cxn ang="0">
                  <a:pos x="104" y="78"/>
                </a:cxn>
                <a:cxn ang="0">
                  <a:pos x="104" y="78"/>
                </a:cxn>
              </a:cxnLst>
              <a:rect l="0" t="0" r="r" b="b"/>
              <a:pathLst>
                <a:path w="104" h="113">
                  <a:moveTo>
                    <a:pt x="83" y="79"/>
                  </a:moveTo>
                  <a:cubicBezTo>
                    <a:pt x="83" y="102"/>
                    <a:pt x="83" y="102"/>
                    <a:pt x="83" y="102"/>
                  </a:cubicBezTo>
                  <a:cubicBezTo>
                    <a:pt x="83" y="102"/>
                    <a:pt x="73" y="103"/>
                    <a:pt x="68" y="105"/>
                  </a:cubicBezTo>
                  <a:cubicBezTo>
                    <a:pt x="63" y="107"/>
                    <a:pt x="50" y="113"/>
                    <a:pt x="37" y="107"/>
                  </a:cubicBezTo>
                  <a:cubicBezTo>
                    <a:pt x="24" y="100"/>
                    <a:pt x="6" y="90"/>
                    <a:pt x="9" y="87"/>
                  </a:cubicBezTo>
                  <a:cubicBezTo>
                    <a:pt x="12" y="84"/>
                    <a:pt x="26" y="91"/>
                    <a:pt x="35" y="95"/>
                  </a:cubicBezTo>
                  <a:cubicBezTo>
                    <a:pt x="44" y="98"/>
                    <a:pt x="54" y="98"/>
                    <a:pt x="60" y="94"/>
                  </a:cubicBezTo>
                  <a:cubicBezTo>
                    <a:pt x="65" y="90"/>
                    <a:pt x="65" y="86"/>
                    <a:pt x="59" y="88"/>
                  </a:cubicBezTo>
                  <a:cubicBezTo>
                    <a:pt x="53" y="90"/>
                    <a:pt x="45" y="95"/>
                    <a:pt x="42" y="89"/>
                  </a:cubicBezTo>
                  <a:cubicBezTo>
                    <a:pt x="41" y="87"/>
                    <a:pt x="56" y="80"/>
                    <a:pt x="60" y="78"/>
                  </a:cubicBezTo>
                  <a:cubicBezTo>
                    <a:pt x="65" y="76"/>
                    <a:pt x="73" y="72"/>
                    <a:pt x="83" y="79"/>
                  </a:cubicBezTo>
                  <a:close/>
                  <a:moveTo>
                    <a:pt x="0" y="45"/>
                  </a:moveTo>
                  <a:cubicBezTo>
                    <a:pt x="0" y="20"/>
                    <a:pt x="21" y="0"/>
                    <a:pt x="46" y="0"/>
                  </a:cubicBezTo>
                  <a:cubicBezTo>
                    <a:pt x="71" y="0"/>
                    <a:pt x="91" y="20"/>
                    <a:pt x="91" y="45"/>
                  </a:cubicBezTo>
                  <a:cubicBezTo>
                    <a:pt x="91" y="56"/>
                    <a:pt x="87" y="66"/>
                    <a:pt x="80" y="74"/>
                  </a:cubicBezTo>
                  <a:cubicBezTo>
                    <a:pt x="78" y="73"/>
                    <a:pt x="75" y="72"/>
                    <a:pt x="72" y="72"/>
                  </a:cubicBezTo>
                  <a:cubicBezTo>
                    <a:pt x="66" y="72"/>
                    <a:pt x="62" y="74"/>
                    <a:pt x="60" y="75"/>
                  </a:cubicBezTo>
                  <a:cubicBezTo>
                    <a:pt x="59" y="75"/>
                    <a:pt x="59" y="75"/>
                    <a:pt x="59" y="75"/>
                  </a:cubicBezTo>
                  <a:cubicBezTo>
                    <a:pt x="55" y="77"/>
                    <a:pt x="50" y="79"/>
                    <a:pt x="47" y="81"/>
                  </a:cubicBezTo>
                  <a:cubicBezTo>
                    <a:pt x="47" y="81"/>
                    <a:pt x="47" y="81"/>
                    <a:pt x="46" y="81"/>
                  </a:cubicBezTo>
                  <a:cubicBezTo>
                    <a:pt x="46" y="81"/>
                    <a:pt x="45" y="80"/>
                    <a:pt x="46" y="79"/>
                  </a:cubicBezTo>
                  <a:cubicBezTo>
                    <a:pt x="47" y="79"/>
                    <a:pt x="46" y="79"/>
                    <a:pt x="47" y="78"/>
                  </a:cubicBezTo>
                  <a:cubicBezTo>
                    <a:pt x="47" y="78"/>
                    <a:pt x="46" y="77"/>
                    <a:pt x="47" y="77"/>
                  </a:cubicBezTo>
                  <a:cubicBezTo>
                    <a:pt x="47" y="76"/>
                    <a:pt x="47" y="76"/>
                    <a:pt x="47" y="76"/>
                  </a:cubicBezTo>
                  <a:cubicBezTo>
                    <a:pt x="47" y="75"/>
                    <a:pt x="48" y="75"/>
                    <a:pt x="48" y="74"/>
                  </a:cubicBezTo>
                  <a:cubicBezTo>
                    <a:pt x="49" y="74"/>
                    <a:pt x="48" y="73"/>
                    <a:pt x="49" y="73"/>
                  </a:cubicBezTo>
                  <a:cubicBezTo>
                    <a:pt x="50" y="73"/>
                    <a:pt x="51" y="73"/>
                    <a:pt x="51" y="72"/>
                  </a:cubicBezTo>
                  <a:cubicBezTo>
                    <a:pt x="51" y="71"/>
                    <a:pt x="52" y="72"/>
                    <a:pt x="53" y="71"/>
                  </a:cubicBezTo>
                  <a:cubicBezTo>
                    <a:pt x="53" y="69"/>
                    <a:pt x="54" y="69"/>
                    <a:pt x="54" y="68"/>
                  </a:cubicBezTo>
                  <a:cubicBezTo>
                    <a:pt x="54" y="68"/>
                    <a:pt x="53" y="68"/>
                    <a:pt x="54" y="67"/>
                  </a:cubicBezTo>
                  <a:cubicBezTo>
                    <a:pt x="55" y="67"/>
                    <a:pt x="56" y="67"/>
                    <a:pt x="57" y="65"/>
                  </a:cubicBezTo>
                  <a:cubicBezTo>
                    <a:pt x="58" y="64"/>
                    <a:pt x="57" y="62"/>
                    <a:pt x="58" y="62"/>
                  </a:cubicBezTo>
                  <a:cubicBezTo>
                    <a:pt x="58" y="61"/>
                    <a:pt x="60" y="60"/>
                    <a:pt x="60" y="59"/>
                  </a:cubicBezTo>
                  <a:cubicBezTo>
                    <a:pt x="59" y="58"/>
                    <a:pt x="58" y="58"/>
                    <a:pt x="57" y="58"/>
                  </a:cubicBezTo>
                  <a:cubicBezTo>
                    <a:pt x="57" y="58"/>
                    <a:pt x="56" y="57"/>
                    <a:pt x="55" y="57"/>
                  </a:cubicBezTo>
                  <a:cubicBezTo>
                    <a:pt x="55" y="57"/>
                    <a:pt x="53" y="56"/>
                    <a:pt x="53" y="56"/>
                  </a:cubicBezTo>
                  <a:cubicBezTo>
                    <a:pt x="53" y="55"/>
                    <a:pt x="53" y="54"/>
                    <a:pt x="51" y="54"/>
                  </a:cubicBezTo>
                  <a:cubicBezTo>
                    <a:pt x="50" y="54"/>
                    <a:pt x="50" y="54"/>
                    <a:pt x="50" y="53"/>
                  </a:cubicBezTo>
                  <a:cubicBezTo>
                    <a:pt x="49" y="53"/>
                    <a:pt x="48" y="52"/>
                    <a:pt x="48" y="52"/>
                  </a:cubicBezTo>
                  <a:cubicBezTo>
                    <a:pt x="47" y="52"/>
                    <a:pt x="47" y="52"/>
                    <a:pt x="45" y="52"/>
                  </a:cubicBezTo>
                  <a:cubicBezTo>
                    <a:pt x="44" y="52"/>
                    <a:pt x="44" y="52"/>
                    <a:pt x="43" y="52"/>
                  </a:cubicBezTo>
                  <a:cubicBezTo>
                    <a:pt x="42" y="52"/>
                    <a:pt x="42" y="53"/>
                    <a:pt x="42" y="53"/>
                  </a:cubicBezTo>
                  <a:cubicBezTo>
                    <a:pt x="41" y="53"/>
                    <a:pt x="41" y="53"/>
                    <a:pt x="40" y="53"/>
                  </a:cubicBezTo>
                  <a:cubicBezTo>
                    <a:pt x="40" y="53"/>
                    <a:pt x="39" y="52"/>
                    <a:pt x="40" y="52"/>
                  </a:cubicBezTo>
                  <a:cubicBezTo>
                    <a:pt x="40" y="51"/>
                    <a:pt x="40" y="50"/>
                    <a:pt x="39" y="50"/>
                  </a:cubicBezTo>
                  <a:cubicBezTo>
                    <a:pt x="38" y="50"/>
                    <a:pt x="37" y="50"/>
                    <a:pt x="38" y="49"/>
                  </a:cubicBezTo>
                  <a:cubicBezTo>
                    <a:pt x="38" y="49"/>
                    <a:pt x="39" y="48"/>
                    <a:pt x="38" y="48"/>
                  </a:cubicBezTo>
                  <a:cubicBezTo>
                    <a:pt x="38" y="48"/>
                    <a:pt x="37" y="48"/>
                    <a:pt x="36" y="49"/>
                  </a:cubicBezTo>
                  <a:cubicBezTo>
                    <a:pt x="36" y="49"/>
                    <a:pt x="35" y="49"/>
                    <a:pt x="34" y="48"/>
                  </a:cubicBezTo>
                  <a:cubicBezTo>
                    <a:pt x="33" y="47"/>
                    <a:pt x="33" y="45"/>
                    <a:pt x="35" y="44"/>
                  </a:cubicBezTo>
                  <a:cubicBezTo>
                    <a:pt x="37" y="44"/>
                    <a:pt x="38" y="43"/>
                    <a:pt x="39" y="44"/>
                  </a:cubicBezTo>
                  <a:cubicBezTo>
                    <a:pt x="40" y="44"/>
                    <a:pt x="40" y="45"/>
                    <a:pt x="40" y="45"/>
                  </a:cubicBezTo>
                  <a:cubicBezTo>
                    <a:pt x="41" y="46"/>
                    <a:pt x="41" y="46"/>
                    <a:pt x="41" y="45"/>
                  </a:cubicBezTo>
                  <a:cubicBezTo>
                    <a:pt x="41" y="45"/>
                    <a:pt x="40" y="43"/>
                    <a:pt x="41" y="42"/>
                  </a:cubicBezTo>
                  <a:cubicBezTo>
                    <a:pt x="42" y="42"/>
                    <a:pt x="43" y="41"/>
                    <a:pt x="43" y="41"/>
                  </a:cubicBezTo>
                  <a:cubicBezTo>
                    <a:pt x="43" y="40"/>
                    <a:pt x="43" y="39"/>
                    <a:pt x="44" y="39"/>
                  </a:cubicBezTo>
                  <a:cubicBezTo>
                    <a:pt x="45" y="39"/>
                    <a:pt x="44" y="38"/>
                    <a:pt x="45" y="37"/>
                  </a:cubicBezTo>
                  <a:cubicBezTo>
                    <a:pt x="47" y="37"/>
                    <a:pt x="47" y="37"/>
                    <a:pt x="48" y="37"/>
                  </a:cubicBezTo>
                  <a:cubicBezTo>
                    <a:pt x="49" y="36"/>
                    <a:pt x="46" y="36"/>
                    <a:pt x="47" y="35"/>
                  </a:cubicBezTo>
                  <a:cubicBezTo>
                    <a:pt x="49" y="34"/>
                    <a:pt x="49" y="33"/>
                    <a:pt x="50" y="34"/>
                  </a:cubicBezTo>
                  <a:cubicBezTo>
                    <a:pt x="50" y="34"/>
                    <a:pt x="49" y="36"/>
                    <a:pt x="50" y="35"/>
                  </a:cubicBezTo>
                  <a:cubicBezTo>
                    <a:pt x="51" y="35"/>
                    <a:pt x="52" y="36"/>
                    <a:pt x="52" y="35"/>
                  </a:cubicBezTo>
                  <a:cubicBezTo>
                    <a:pt x="51" y="34"/>
                    <a:pt x="51" y="33"/>
                    <a:pt x="51" y="33"/>
                  </a:cubicBezTo>
                  <a:cubicBezTo>
                    <a:pt x="50" y="32"/>
                    <a:pt x="50" y="31"/>
                    <a:pt x="49" y="31"/>
                  </a:cubicBezTo>
                  <a:cubicBezTo>
                    <a:pt x="49" y="30"/>
                    <a:pt x="48" y="30"/>
                    <a:pt x="48" y="29"/>
                  </a:cubicBezTo>
                  <a:cubicBezTo>
                    <a:pt x="48" y="28"/>
                    <a:pt x="47" y="29"/>
                    <a:pt x="46" y="29"/>
                  </a:cubicBezTo>
                  <a:cubicBezTo>
                    <a:pt x="45" y="30"/>
                    <a:pt x="46" y="28"/>
                    <a:pt x="45" y="28"/>
                  </a:cubicBezTo>
                  <a:cubicBezTo>
                    <a:pt x="44" y="27"/>
                    <a:pt x="43" y="26"/>
                    <a:pt x="43" y="27"/>
                  </a:cubicBezTo>
                  <a:cubicBezTo>
                    <a:pt x="42" y="28"/>
                    <a:pt x="42" y="29"/>
                    <a:pt x="42" y="30"/>
                  </a:cubicBezTo>
                  <a:cubicBezTo>
                    <a:pt x="43" y="31"/>
                    <a:pt x="42" y="31"/>
                    <a:pt x="42" y="32"/>
                  </a:cubicBezTo>
                  <a:cubicBezTo>
                    <a:pt x="41" y="32"/>
                    <a:pt x="41" y="35"/>
                    <a:pt x="41" y="33"/>
                  </a:cubicBezTo>
                  <a:cubicBezTo>
                    <a:pt x="40" y="32"/>
                    <a:pt x="40" y="31"/>
                    <a:pt x="39" y="31"/>
                  </a:cubicBezTo>
                  <a:cubicBezTo>
                    <a:pt x="38" y="31"/>
                    <a:pt x="37" y="30"/>
                    <a:pt x="36" y="30"/>
                  </a:cubicBezTo>
                  <a:cubicBezTo>
                    <a:pt x="36" y="30"/>
                    <a:pt x="34" y="29"/>
                    <a:pt x="35" y="28"/>
                  </a:cubicBezTo>
                  <a:cubicBezTo>
                    <a:pt x="36" y="27"/>
                    <a:pt x="36" y="26"/>
                    <a:pt x="37" y="26"/>
                  </a:cubicBezTo>
                  <a:cubicBezTo>
                    <a:pt x="38" y="26"/>
                    <a:pt x="38" y="27"/>
                    <a:pt x="39" y="27"/>
                  </a:cubicBezTo>
                  <a:cubicBezTo>
                    <a:pt x="40" y="27"/>
                    <a:pt x="40" y="26"/>
                    <a:pt x="40" y="25"/>
                  </a:cubicBezTo>
                  <a:cubicBezTo>
                    <a:pt x="40" y="24"/>
                    <a:pt x="40" y="23"/>
                    <a:pt x="41" y="23"/>
                  </a:cubicBezTo>
                  <a:cubicBezTo>
                    <a:pt x="42" y="23"/>
                    <a:pt x="45" y="23"/>
                    <a:pt x="44" y="24"/>
                  </a:cubicBezTo>
                  <a:cubicBezTo>
                    <a:pt x="43" y="25"/>
                    <a:pt x="43" y="26"/>
                    <a:pt x="44" y="26"/>
                  </a:cubicBezTo>
                  <a:cubicBezTo>
                    <a:pt x="45" y="26"/>
                    <a:pt x="45" y="27"/>
                    <a:pt x="47" y="27"/>
                  </a:cubicBezTo>
                  <a:cubicBezTo>
                    <a:pt x="48" y="27"/>
                    <a:pt x="47" y="26"/>
                    <a:pt x="47" y="26"/>
                  </a:cubicBezTo>
                  <a:cubicBezTo>
                    <a:pt x="46" y="25"/>
                    <a:pt x="46" y="24"/>
                    <a:pt x="47" y="24"/>
                  </a:cubicBezTo>
                  <a:cubicBezTo>
                    <a:pt x="48" y="25"/>
                    <a:pt x="48" y="24"/>
                    <a:pt x="47" y="23"/>
                  </a:cubicBezTo>
                  <a:cubicBezTo>
                    <a:pt x="46" y="22"/>
                    <a:pt x="46" y="22"/>
                    <a:pt x="46" y="21"/>
                  </a:cubicBezTo>
                  <a:cubicBezTo>
                    <a:pt x="45" y="21"/>
                    <a:pt x="42" y="20"/>
                    <a:pt x="42" y="18"/>
                  </a:cubicBezTo>
                  <a:cubicBezTo>
                    <a:pt x="41" y="17"/>
                    <a:pt x="41" y="17"/>
                    <a:pt x="42" y="16"/>
                  </a:cubicBezTo>
                  <a:cubicBezTo>
                    <a:pt x="43" y="15"/>
                    <a:pt x="43" y="14"/>
                    <a:pt x="44" y="13"/>
                  </a:cubicBezTo>
                  <a:cubicBezTo>
                    <a:pt x="45" y="13"/>
                    <a:pt x="51" y="11"/>
                    <a:pt x="46" y="11"/>
                  </a:cubicBezTo>
                  <a:cubicBezTo>
                    <a:pt x="42" y="10"/>
                    <a:pt x="37" y="11"/>
                    <a:pt x="35" y="13"/>
                  </a:cubicBezTo>
                  <a:cubicBezTo>
                    <a:pt x="33" y="14"/>
                    <a:pt x="35" y="15"/>
                    <a:pt x="32" y="15"/>
                  </a:cubicBezTo>
                  <a:cubicBezTo>
                    <a:pt x="29" y="16"/>
                    <a:pt x="27" y="16"/>
                    <a:pt x="26" y="17"/>
                  </a:cubicBezTo>
                  <a:cubicBezTo>
                    <a:pt x="25" y="17"/>
                    <a:pt x="24" y="19"/>
                    <a:pt x="23" y="20"/>
                  </a:cubicBezTo>
                  <a:cubicBezTo>
                    <a:pt x="22" y="21"/>
                    <a:pt x="21" y="22"/>
                    <a:pt x="19" y="22"/>
                  </a:cubicBezTo>
                  <a:cubicBezTo>
                    <a:pt x="16" y="22"/>
                    <a:pt x="14" y="21"/>
                    <a:pt x="12" y="21"/>
                  </a:cubicBezTo>
                  <a:cubicBezTo>
                    <a:pt x="12" y="21"/>
                    <a:pt x="9" y="26"/>
                    <a:pt x="7" y="29"/>
                  </a:cubicBezTo>
                  <a:cubicBezTo>
                    <a:pt x="10" y="29"/>
                    <a:pt x="14" y="27"/>
                    <a:pt x="17" y="29"/>
                  </a:cubicBezTo>
                  <a:cubicBezTo>
                    <a:pt x="20" y="32"/>
                    <a:pt x="21" y="33"/>
                    <a:pt x="22" y="34"/>
                  </a:cubicBezTo>
                  <a:cubicBezTo>
                    <a:pt x="22" y="36"/>
                    <a:pt x="23" y="36"/>
                    <a:pt x="23" y="37"/>
                  </a:cubicBezTo>
                  <a:cubicBezTo>
                    <a:pt x="22" y="38"/>
                    <a:pt x="24" y="42"/>
                    <a:pt x="26" y="43"/>
                  </a:cubicBezTo>
                  <a:cubicBezTo>
                    <a:pt x="28" y="44"/>
                    <a:pt x="29" y="46"/>
                    <a:pt x="30" y="47"/>
                  </a:cubicBezTo>
                  <a:cubicBezTo>
                    <a:pt x="30" y="47"/>
                    <a:pt x="30" y="47"/>
                    <a:pt x="31" y="48"/>
                  </a:cubicBezTo>
                  <a:cubicBezTo>
                    <a:pt x="31" y="49"/>
                    <a:pt x="33" y="50"/>
                    <a:pt x="34" y="50"/>
                  </a:cubicBezTo>
                  <a:cubicBezTo>
                    <a:pt x="35" y="50"/>
                    <a:pt x="35" y="50"/>
                    <a:pt x="36" y="51"/>
                  </a:cubicBezTo>
                  <a:cubicBezTo>
                    <a:pt x="37" y="52"/>
                    <a:pt x="38" y="51"/>
                    <a:pt x="38" y="52"/>
                  </a:cubicBezTo>
                  <a:cubicBezTo>
                    <a:pt x="39" y="53"/>
                    <a:pt x="39" y="53"/>
                    <a:pt x="40" y="53"/>
                  </a:cubicBezTo>
                  <a:cubicBezTo>
                    <a:pt x="41" y="53"/>
                    <a:pt x="41" y="53"/>
                    <a:pt x="41" y="53"/>
                  </a:cubicBezTo>
                  <a:cubicBezTo>
                    <a:pt x="42" y="54"/>
                    <a:pt x="42" y="53"/>
                    <a:pt x="42" y="54"/>
                  </a:cubicBezTo>
                  <a:cubicBezTo>
                    <a:pt x="42" y="55"/>
                    <a:pt x="42" y="55"/>
                    <a:pt x="42" y="56"/>
                  </a:cubicBezTo>
                  <a:cubicBezTo>
                    <a:pt x="41" y="56"/>
                    <a:pt x="40" y="57"/>
                    <a:pt x="41" y="60"/>
                  </a:cubicBezTo>
                  <a:cubicBezTo>
                    <a:pt x="43" y="63"/>
                    <a:pt x="42" y="62"/>
                    <a:pt x="44" y="63"/>
                  </a:cubicBezTo>
                  <a:cubicBezTo>
                    <a:pt x="47" y="64"/>
                    <a:pt x="45" y="66"/>
                    <a:pt x="45" y="68"/>
                  </a:cubicBezTo>
                  <a:cubicBezTo>
                    <a:pt x="45" y="69"/>
                    <a:pt x="43" y="73"/>
                    <a:pt x="44" y="75"/>
                  </a:cubicBezTo>
                  <a:cubicBezTo>
                    <a:pt x="44" y="76"/>
                    <a:pt x="41" y="81"/>
                    <a:pt x="46" y="82"/>
                  </a:cubicBezTo>
                  <a:cubicBezTo>
                    <a:pt x="43" y="84"/>
                    <a:pt x="40" y="86"/>
                    <a:pt x="40" y="88"/>
                  </a:cubicBezTo>
                  <a:cubicBezTo>
                    <a:pt x="39" y="88"/>
                    <a:pt x="39" y="89"/>
                    <a:pt x="39" y="90"/>
                  </a:cubicBezTo>
                  <a:cubicBezTo>
                    <a:pt x="17" y="87"/>
                    <a:pt x="0" y="68"/>
                    <a:pt x="0" y="45"/>
                  </a:cubicBezTo>
                  <a:close/>
                  <a:moveTo>
                    <a:pt x="47" y="49"/>
                  </a:moveTo>
                  <a:cubicBezTo>
                    <a:pt x="46" y="49"/>
                    <a:pt x="46" y="49"/>
                    <a:pt x="46" y="49"/>
                  </a:cubicBezTo>
                  <a:cubicBezTo>
                    <a:pt x="46" y="49"/>
                    <a:pt x="45" y="49"/>
                    <a:pt x="45" y="48"/>
                  </a:cubicBezTo>
                  <a:cubicBezTo>
                    <a:pt x="45" y="48"/>
                    <a:pt x="44" y="48"/>
                    <a:pt x="44" y="48"/>
                  </a:cubicBezTo>
                  <a:cubicBezTo>
                    <a:pt x="43" y="48"/>
                    <a:pt x="43" y="48"/>
                    <a:pt x="43" y="48"/>
                  </a:cubicBezTo>
                  <a:cubicBezTo>
                    <a:pt x="42" y="48"/>
                    <a:pt x="42" y="47"/>
                    <a:pt x="41" y="47"/>
                  </a:cubicBezTo>
                  <a:cubicBezTo>
                    <a:pt x="41" y="47"/>
                    <a:pt x="40" y="47"/>
                    <a:pt x="39" y="47"/>
                  </a:cubicBezTo>
                  <a:cubicBezTo>
                    <a:pt x="39" y="48"/>
                    <a:pt x="39" y="47"/>
                    <a:pt x="40" y="47"/>
                  </a:cubicBezTo>
                  <a:cubicBezTo>
                    <a:pt x="40" y="47"/>
                    <a:pt x="41" y="47"/>
                    <a:pt x="41" y="48"/>
                  </a:cubicBezTo>
                  <a:cubicBezTo>
                    <a:pt x="42" y="48"/>
                    <a:pt x="42" y="48"/>
                    <a:pt x="42" y="48"/>
                  </a:cubicBezTo>
                  <a:cubicBezTo>
                    <a:pt x="42" y="48"/>
                    <a:pt x="43" y="49"/>
                    <a:pt x="43" y="49"/>
                  </a:cubicBezTo>
                  <a:cubicBezTo>
                    <a:pt x="44" y="49"/>
                    <a:pt x="44" y="48"/>
                    <a:pt x="44" y="49"/>
                  </a:cubicBezTo>
                  <a:cubicBezTo>
                    <a:pt x="45" y="50"/>
                    <a:pt x="45" y="49"/>
                    <a:pt x="46" y="49"/>
                  </a:cubicBezTo>
                  <a:cubicBezTo>
                    <a:pt x="46" y="49"/>
                    <a:pt x="46" y="49"/>
                    <a:pt x="46" y="49"/>
                  </a:cubicBezTo>
                  <a:cubicBezTo>
                    <a:pt x="47" y="49"/>
                    <a:pt x="47" y="49"/>
                    <a:pt x="47" y="49"/>
                  </a:cubicBezTo>
                  <a:close/>
                  <a:moveTo>
                    <a:pt x="67" y="26"/>
                  </a:moveTo>
                  <a:cubicBezTo>
                    <a:pt x="68" y="25"/>
                    <a:pt x="69" y="24"/>
                    <a:pt x="67" y="24"/>
                  </a:cubicBezTo>
                  <a:cubicBezTo>
                    <a:pt x="66" y="24"/>
                    <a:pt x="64" y="24"/>
                    <a:pt x="65" y="25"/>
                  </a:cubicBezTo>
                  <a:cubicBezTo>
                    <a:pt x="65" y="25"/>
                    <a:pt x="66" y="26"/>
                    <a:pt x="67" y="26"/>
                  </a:cubicBezTo>
                  <a:close/>
                  <a:moveTo>
                    <a:pt x="70" y="44"/>
                  </a:moveTo>
                  <a:cubicBezTo>
                    <a:pt x="69" y="45"/>
                    <a:pt x="66" y="46"/>
                    <a:pt x="67" y="50"/>
                  </a:cubicBezTo>
                  <a:cubicBezTo>
                    <a:pt x="68" y="53"/>
                    <a:pt x="68" y="53"/>
                    <a:pt x="70" y="54"/>
                  </a:cubicBezTo>
                  <a:cubicBezTo>
                    <a:pt x="71" y="55"/>
                    <a:pt x="73" y="55"/>
                    <a:pt x="75" y="54"/>
                  </a:cubicBezTo>
                  <a:cubicBezTo>
                    <a:pt x="76" y="54"/>
                    <a:pt x="77" y="54"/>
                    <a:pt x="77" y="55"/>
                  </a:cubicBezTo>
                  <a:cubicBezTo>
                    <a:pt x="77" y="56"/>
                    <a:pt x="77" y="57"/>
                    <a:pt x="78" y="58"/>
                  </a:cubicBezTo>
                  <a:cubicBezTo>
                    <a:pt x="79" y="59"/>
                    <a:pt x="80" y="60"/>
                    <a:pt x="80" y="61"/>
                  </a:cubicBezTo>
                  <a:cubicBezTo>
                    <a:pt x="79" y="62"/>
                    <a:pt x="79" y="64"/>
                    <a:pt x="80" y="65"/>
                  </a:cubicBezTo>
                  <a:cubicBezTo>
                    <a:pt x="81" y="67"/>
                    <a:pt x="80" y="67"/>
                    <a:pt x="82" y="65"/>
                  </a:cubicBezTo>
                  <a:cubicBezTo>
                    <a:pt x="83" y="62"/>
                    <a:pt x="87" y="54"/>
                    <a:pt x="86" y="43"/>
                  </a:cubicBezTo>
                  <a:cubicBezTo>
                    <a:pt x="85" y="44"/>
                    <a:pt x="84" y="43"/>
                    <a:pt x="83" y="43"/>
                  </a:cubicBezTo>
                  <a:cubicBezTo>
                    <a:pt x="83" y="43"/>
                    <a:pt x="83" y="43"/>
                    <a:pt x="82" y="43"/>
                  </a:cubicBezTo>
                  <a:cubicBezTo>
                    <a:pt x="81" y="43"/>
                    <a:pt x="80" y="43"/>
                    <a:pt x="79" y="42"/>
                  </a:cubicBezTo>
                  <a:cubicBezTo>
                    <a:pt x="79" y="42"/>
                    <a:pt x="79" y="41"/>
                    <a:pt x="78" y="41"/>
                  </a:cubicBezTo>
                  <a:cubicBezTo>
                    <a:pt x="77" y="41"/>
                    <a:pt x="76" y="41"/>
                    <a:pt x="75" y="41"/>
                  </a:cubicBezTo>
                  <a:cubicBezTo>
                    <a:pt x="74" y="41"/>
                    <a:pt x="72" y="41"/>
                    <a:pt x="73" y="41"/>
                  </a:cubicBezTo>
                  <a:cubicBezTo>
                    <a:pt x="74" y="40"/>
                    <a:pt x="74" y="40"/>
                    <a:pt x="74" y="39"/>
                  </a:cubicBezTo>
                  <a:cubicBezTo>
                    <a:pt x="74" y="39"/>
                    <a:pt x="75" y="39"/>
                    <a:pt x="75" y="38"/>
                  </a:cubicBezTo>
                  <a:cubicBezTo>
                    <a:pt x="76" y="38"/>
                    <a:pt x="75" y="38"/>
                    <a:pt x="76" y="38"/>
                  </a:cubicBezTo>
                  <a:cubicBezTo>
                    <a:pt x="78" y="38"/>
                    <a:pt x="78" y="37"/>
                    <a:pt x="79" y="38"/>
                  </a:cubicBezTo>
                  <a:cubicBezTo>
                    <a:pt x="79" y="38"/>
                    <a:pt x="79" y="38"/>
                    <a:pt x="80" y="39"/>
                  </a:cubicBezTo>
                  <a:cubicBezTo>
                    <a:pt x="80" y="39"/>
                    <a:pt x="80" y="39"/>
                    <a:pt x="80" y="39"/>
                  </a:cubicBezTo>
                  <a:cubicBezTo>
                    <a:pt x="81" y="40"/>
                    <a:pt x="81" y="40"/>
                    <a:pt x="81" y="40"/>
                  </a:cubicBezTo>
                  <a:cubicBezTo>
                    <a:pt x="80" y="40"/>
                    <a:pt x="80" y="40"/>
                    <a:pt x="80" y="40"/>
                  </a:cubicBezTo>
                  <a:cubicBezTo>
                    <a:pt x="80" y="40"/>
                    <a:pt x="79" y="40"/>
                    <a:pt x="80" y="40"/>
                  </a:cubicBezTo>
                  <a:cubicBezTo>
                    <a:pt x="80" y="41"/>
                    <a:pt x="80" y="41"/>
                    <a:pt x="80" y="41"/>
                  </a:cubicBezTo>
                  <a:cubicBezTo>
                    <a:pt x="81" y="40"/>
                    <a:pt x="81" y="40"/>
                    <a:pt x="81" y="40"/>
                  </a:cubicBezTo>
                  <a:cubicBezTo>
                    <a:pt x="81" y="40"/>
                    <a:pt x="81" y="40"/>
                    <a:pt x="81" y="40"/>
                  </a:cubicBezTo>
                  <a:cubicBezTo>
                    <a:pt x="81" y="39"/>
                    <a:pt x="81" y="39"/>
                    <a:pt x="81" y="39"/>
                  </a:cubicBezTo>
                  <a:cubicBezTo>
                    <a:pt x="81" y="39"/>
                    <a:pt x="81" y="39"/>
                    <a:pt x="81" y="39"/>
                  </a:cubicBezTo>
                  <a:cubicBezTo>
                    <a:pt x="81" y="39"/>
                    <a:pt x="82" y="39"/>
                    <a:pt x="81" y="39"/>
                  </a:cubicBezTo>
                  <a:cubicBezTo>
                    <a:pt x="81" y="39"/>
                    <a:pt x="80" y="39"/>
                    <a:pt x="80" y="38"/>
                  </a:cubicBezTo>
                  <a:cubicBezTo>
                    <a:pt x="80" y="37"/>
                    <a:pt x="79" y="37"/>
                    <a:pt x="79" y="37"/>
                  </a:cubicBezTo>
                  <a:cubicBezTo>
                    <a:pt x="79" y="37"/>
                    <a:pt x="79" y="36"/>
                    <a:pt x="80" y="37"/>
                  </a:cubicBezTo>
                  <a:cubicBezTo>
                    <a:pt x="80" y="37"/>
                    <a:pt x="80" y="37"/>
                    <a:pt x="81" y="37"/>
                  </a:cubicBezTo>
                  <a:cubicBezTo>
                    <a:pt x="81" y="38"/>
                    <a:pt x="82" y="38"/>
                    <a:pt x="82" y="38"/>
                  </a:cubicBezTo>
                  <a:cubicBezTo>
                    <a:pt x="82" y="39"/>
                    <a:pt x="82" y="39"/>
                    <a:pt x="82" y="39"/>
                  </a:cubicBezTo>
                  <a:cubicBezTo>
                    <a:pt x="83" y="40"/>
                    <a:pt x="83" y="40"/>
                    <a:pt x="83" y="40"/>
                  </a:cubicBezTo>
                  <a:cubicBezTo>
                    <a:pt x="83" y="41"/>
                    <a:pt x="83" y="41"/>
                    <a:pt x="84" y="41"/>
                  </a:cubicBezTo>
                  <a:cubicBezTo>
                    <a:pt x="84" y="41"/>
                    <a:pt x="84" y="41"/>
                    <a:pt x="84" y="40"/>
                  </a:cubicBezTo>
                  <a:cubicBezTo>
                    <a:pt x="84" y="40"/>
                    <a:pt x="83" y="39"/>
                    <a:pt x="84" y="39"/>
                  </a:cubicBezTo>
                  <a:cubicBezTo>
                    <a:pt x="84" y="39"/>
                    <a:pt x="85" y="38"/>
                    <a:pt x="85" y="39"/>
                  </a:cubicBezTo>
                  <a:cubicBezTo>
                    <a:pt x="85" y="40"/>
                    <a:pt x="85" y="40"/>
                    <a:pt x="85" y="40"/>
                  </a:cubicBezTo>
                  <a:cubicBezTo>
                    <a:pt x="86" y="41"/>
                    <a:pt x="86" y="41"/>
                    <a:pt x="86" y="41"/>
                  </a:cubicBezTo>
                  <a:cubicBezTo>
                    <a:pt x="86" y="41"/>
                    <a:pt x="85" y="34"/>
                    <a:pt x="83" y="30"/>
                  </a:cubicBezTo>
                  <a:cubicBezTo>
                    <a:pt x="83" y="30"/>
                    <a:pt x="83" y="31"/>
                    <a:pt x="83" y="31"/>
                  </a:cubicBezTo>
                  <a:cubicBezTo>
                    <a:pt x="82" y="31"/>
                    <a:pt x="82" y="32"/>
                    <a:pt x="81" y="32"/>
                  </a:cubicBezTo>
                  <a:cubicBezTo>
                    <a:pt x="80" y="32"/>
                    <a:pt x="81" y="32"/>
                    <a:pt x="80" y="32"/>
                  </a:cubicBezTo>
                  <a:cubicBezTo>
                    <a:pt x="79" y="32"/>
                    <a:pt x="79" y="32"/>
                    <a:pt x="79" y="32"/>
                  </a:cubicBezTo>
                  <a:cubicBezTo>
                    <a:pt x="79" y="31"/>
                    <a:pt x="79" y="31"/>
                    <a:pt x="80" y="31"/>
                  </a:cubicBezTo>
                  <a:cubicBezTo>
                    <a:pt x="80" y="31"/>
                    <a:pt x="81" y="31"/>
                    <a:pt x="81" y="31"/>
                  </a:cubicBezTo>
                  <a:cubicBezTo>
                    <a:pt x="81" y="30"/>
                    <a:pt x="81" y="30"/>
                    <a:pt x="81" y="29"/>
                  </a:cubicBezTo>
                  <a:cubicBezTo>
                    <a:pt x="81" y="29"/>
                    <a:pt x="81" y="29"/>
                    <a:pt x="82" y="29"/>
                  </a:cubicBezTo>
                  <a:cubicBezTo>
                    <a:pt x="82" y="29"/>
                    <a:pt x="82" y="29"/>
                    <a:pt x="82" y="28"/>
                  </a:cubicBezTo>
                  <a:cubicBezTo>
                    <a:pt x="82" y="28"/>
                    <a:pt x="81" y="28"/>
                    <a:pt x="81" y="28"/>
                  </a:cubicBezTo>
                  <a:cubicBezTo>
                    <a:pt x="81" y="27"/>
                    <a:pt x="81" y="27"/>
                    <a:pt x="81" y="27"/>
                  </a:cubicBezTo>
                  <a:cubicBezTo>
                    <a:pt x="82" y="27"/>
                    <a:pt x="80" y="24"/>
                    <a:pt x="80" y="24"/>
                  </a:cubicBezTo>
                  <a:cubicBezTo>
                    <a:pt x="80" y="23"/>
                    <a:pt x="80" y="24"/>
                    <a:pt x="79" y="25"/>
                  </a:cubicBezTo>
                  <a:cubicBezTo>
                    <a:pt x="78" y="26"/>
                    <a:pt x="77" y="26"/>
                    <a:pt x="77" y="27"/>
                  </a:cubicBezTo>
                  <a:cubicBezTo>
                    <a:pt x="77" y="28"/>
                    <a:pt x="76" y="28"/>
                    <a:pt x="76" y="29"/>
                  </a:cubicBezTo>
                  <a:cubicBezTo>
                    <a:pt x="77" y="30"/>
                    <a:pt x="79" y="28"/>
                    <a:pt x="78" y="30"/>
                  </a:cubicBezTo>
                  <a:cubicBezTo>
                    <a:pt x="78" y="31"/>
                    <a:pt x="78" y="32"/>
                    <a:pt x="77" y="32"/>
                  </a:cubicBezTo>
                  <a:cubicBezTo>
                    <a:pt x="77" y="33"/>
                    <a:pt x="76" y="33"/>
                    <a:pt x="75" y="34"/>
                  </a:cubicBezTo>
                  <a:cubicBezTo>
                    <a:pt x="75" y="34"/>
                    <a:pt x="75" y="34"/>
                    <a:pt x="75" y="33"/>
                  </a:cubicBezTo>
                  <a:cubicBezTo>
                    <a:pt x="74" y="32"/>
                    <a:pt x="73" y="31"/>
                    <a:pt x="73" y="31"/>
                  </a:cubicBezTo>
                  <a:cubicBezTo>
                    <a:pt x="73" y="30"/>
                    <a:pt x="73" y="29"/>
                    <a:pt x="72" y="29"/>
                  </a:cubicBezTo>
                  <a:cubicBezTo>
                    <a:pt x="71" y="30"/>
                    <a:pt x="71" y="30"/>
                    <a:pt x="71" y="31"/>
                  </a:cubicBezTo>
                  <a:cubicBezTo>
                    <a:pt x="71" y="31"/>
                    <a:pt x="71" y="31"/>
                    <a:pt x="70" y="32"/>
                  </a:cubicBezTo>
                  <a:cubicBezTo>
                    <a:pt x="70" y="33"/>
                    <a:pt x="70" y="33"/>
                    <a:pt x="71" y="33"/>
                  </a:cubicBezTo>
                  <a:cubicBezTo>
                    <a:pt x="72" y="33"/>
                    <a:pt x="72" y="31"/>
                    <a:pt x="72" y="31"/>
                  </a:cubicBezTo>
                  <a:cubicBezTo>
                    <a:pt x="73" y="32"/>
                    <a:pt x="73" y="32"/>
                    <a:pt x="73" y="33"/>
                  </a:cubicBezTo>
                  <a:cubicBezTo>
                    <a:pt x="72" y="33"/>
                    <a:pt x="72" y="33"/>
                    <a:pt x="72" y="34"/>
                  </a:cubicBezTo>
                  <a:cubicBezTo>
                    <a:pt x="73" y="34"/>
                    <a:pt x="74" y="34"/>
                    <a:pt x="73" y="34"/>
                  </a:cubicBezTo>
                  <a:cubicBezTo>
                    <a:pt x="73" y="35"/>
                    <a:pt x="72" y="35"/>
                    <a:pt x="73" y="36"/>
                  </a:cubicBezTo>
                  <a:cubicBezTo>
                    <a:pt x="74" y="36"/>
                    <a:pt x="74" y="37"/>
                    <a:pt x="72" y="38"/>
                  </a:cubicBezTo>
                  <a:cubicBezTo>
                    <a:pt x="71" y="38"/>
                    <a:pt x="70" y="38"/>
                    <a:pt x="70" y="39"/>
                  </a:cubicBezTo>
                  <a:cubicBezTo>
                    <a:pt x="70" y="41"/>
                    <a:pt x="71" y="41"/>
                    <a:pt x="71" y="41"/>
                  </a:cubicBezTo>
                  <a:cubicBezTo>
                    <a:pt x="71" y="42"/>
                    <a:pt x="71" y="42"/>
                    <a:pt x="70" y="44"/>
                  </a:cubicBezTo>
                  <a:close/>
                  <a:moveTo>
                    <a:pt x="47" y="14"/>
                  </a:moveTo>
                  <a:cubicBezTo>
                    <a:pt x="45" y="14"/>
                    <a:pt x="43" y="15"/>
                    <a:pt x="44" y="15"/>
                  </a:cubicBezTo>
                  <a:cubicBezTo>
                    <a:pt x="46" y="16"/>
                    <a:pt x="46" y="17"/>
                    <a:pt x="48" y="17"/>
                  </a:cubicBezTo>
                  <a:cubicBezTo>
                    <a:pt x="50" y="17"/>
                    <a:pt x="51" y="17"/>
                    <a:pt x="51" y="19"/>
                  </a:cubicBezTo>
                  <a:cubicBezTo>
                    <a:pt x="51" y="21"/>
                    <a:pt x="52" y="21"/>
                    <a:pt x="52" y="22"/>
                  </a:cubicBezTo>
                  <a:cubicBezTo>
                    <a:pt x="53" y="24"/>
                    <a:pt x="52" y="25"/>
                    <a:pt x="53" y="26"/>
                  </a:cubicBezTo>
                  <a:cubicBezTo>
                    <a:pt x="54" y="27"/>
                    <a:pt x="55" y="30"/>
                    <a:pt x="56" y="28"/>
                  </a:cubicBezTo>
                  <a:cubicBezTo>
                    <a:pt x="57" y="26"/>
                    <a:pt x="57" y="25"/>
                    <a:pt x="58" y="25"/>
                  </a:cubicBezTo>
                  <a:cubicBezTo>
                    <a:pt x="59" y="25"/>
                    <a:pt x="60" y="24"/>
                    <a:pt x="61" y="24"/>
                  </a:cubicBezTo>
                  <a:cubicBezTo>
                    <a:pt x="62" y="23"/>
                    <a:pt x="64" y="23"/>
                    <a:pt x="64" y="22"/>
                  </a:cubicBezTo>
                  <a:cubicBezTo>
                    <a:pt x="65" y="22"/>
                    <a:pt x="65" y="21"/>
                    <a:pt x="65" y="20"/>
                  </a:cubicBezTo>
                  <a:cubicBezTo>
                    <a:pt x="65" y="19"/>
                    <a:pt x="65" y="19"/>
                    <a:pt x="66" y="18"/>
                  </a:cubicBezTo>
                  <a:cubicBezTo>
                    <a:pt x="66" y="17"/>
                    <a:pt x="66" y="17"/>
                    <a:pt x="66" y="16"/>
                  </a:cubicBezTo>
                  <a:cubicBezTo>
                    <a:pt x="66" y="15"/>
                    <a:pt x="66" y="15"/>
                    <a:pt x="66" y="14"/>
                  </a:cubicBezTo>
                  <a:cubicBezTo>
                    <a:pt x="67" y="13"/>
                    <a:pt x="70" y="12"/>
                    <a:pt x="68" y="12"/>
                  </a:cubicBezTo>
                  <a:cubicBezTo>
                    <a:pt x="65" y="11"/>
                    <a:pt x="66" y="12"/>
                    <a:pt x="64" y="11"/>
                  </a:cubicBezTo>
                  <a:cubicBezTo>
                    <a:pt x="62" y="10"/>
                    <a:pt x="62" y="10"/>
                    <a:pt x="60" y="10"/>
                  </a:cubicBezTo>
                  <a:cubicBezTo>
                    <a:pt x="58" y="10"/>
                    <a:pt x="58" y="10"/>
                    <a:pt x="56" y="10"/>
                  </a:cubicBezTo>
                  <a:cubicBezTo>
                    <a:pt x="54" y="11"/>
                    <a:pt x="53" y="11"/>
                    <a:pt x="52" y="11"/>
                  </a:cubicBezTo>
                  <a:cubicBezTo>
                    <a:pt x="51" y="11"/>
                    <a:pt x="49" y="12"/>
                    <a:pt x="49" y="12"/>
                  </a:cubicBezTo>
                  <a:cubicBezTo>
                    <a:pt x="47" y="13"/>
                    <a:pt x="49" y="14"/>
                    <a:pt x="47" y="14"/>
                  </a:cubicBezTo>
                  <a:close/>
                  <a:moveTo>
                    <a:pt x="104" y="78"/>
                  </a:moveTo>
                  <a:cubicBezTo>
                    <a:pt x="90" y="78"/>
                    <a:pt x="90" y="78"/>
                    <a:pt x="90" y="78"/>
                  </a:cubicBezTo>
                  <a:cubicBezTo>
                    <a:pt x="90" y="108"/>
                    <a:pt x="90" y="108"/>
                    <a:pt x="90" y="108"/>
                  </a:cubicBezTo>
                  <a:cubicBezTo>
                    <a:pt x="104" y="108"/>
                    <a:pt x="104" y="108"/>
                    <a:pt x="104" y="108"/>
                  </a:cubicBezTo>
                  <a:lnTo>
                    <a:pt x="104" y="78"/>
                  </a:lnTo>
                  <a:close/>
                </a:path>
              </a:pathLst>
            </a:custGeom>
            <a:solidFill>
              <a:schemeClr val="bg1">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10"/>
            <p:cNvSpPr>
              <a:spLocks noEditPoints="1"/>
            </p:cNvSpPr>
            <p:nvPr/>
          </p:nvSpPr>
          <p:spPr bwMode="auto">
            <a:xfrm>
              <a:off x="2491565" y="1405715"/>
              <a:ext cx="325438" cy="307975"/>
            </a:xfrm>
            <a:custGeom>
              <a:avLst/>
              <a:gdLst/>
              <a:ahLst/>
              <a:cxnLst>
                <a:cxn ang="0">
                  <a:pos x="49" y="13"/>
                </a:cxn>
                <a:cxn ang="0">
                  <a:pos x="13" y="50"/>
                </a:cxn>
                <a:cxn ang="0">
                  <a:pos x="3" y="52"/>
                </a:cxn>
                <a:cxn ang="0">
                  <a:pos x="5" y="42"/>
                </a:cxn>
                <a:cxn ang="0">
                  <a:pos x="49" y="0"/>
                </a:cxn>
                <a:cxn ang="0">
                  <a:pos x="94" y="42"/>
                </a:cxn>
                <a:cxn ang="0">
                  <a:pos x="96" y="52"/>
                </a:cxn>
                <a:cxn ang="0">
                  <a:pos x="85" y="50"/>
                </a:cxn>
                <a:cxn ang="0">
                  <a:pos x="49" y="13"/>
                </a:cxn>
                <a:cxn ang="0">
                  <a:pos x="53" y="71"/>
                </a:cxn>
                <a:cxn ang="0">
                  <a:pos x="51" y="50"/>
                </a:cxn>
                <a:cxn ang="0">
                  <a:pos x="82" y="67"/>
                </a:cxn>
                <a:cxn ang="0">
                  <a:pos x="82" y="67"/>
                </a:cxn>
                <a:cxn ang="0">
                  <a:pos x="82" y="51"/>
                </a:cxn>
                <a:cxn ang="0">
                  <a:pos x="49" y="18"/>
                </a:cxn>
                <a:cxn ang="0">
                  <a:pos x="16" y="51"/>
                </a:cxn>
                <a:cxn ang="0">
                  <a:pos x="16" y="90"/>
                </a:cxn>
                <a:cxn ang="0">
                  <a:pos x="27" y="101"/>
                </a:cxn>
                <a:cxn ang="0">
                  <a:pos x="71" y="101"/>
                </a:cxn>
                <a:cxn ang="0">
                  <a:pos x="53" y="71"/>
                </a:cxn>
                <a:cxn ang="0">
                  <a:pos x="104" y="62"/>
                </a:cxn>
                <a:cxn ang="0">
                  <a:pos x="89" y="71"/>
                </a:cxn>
                <a:cxn ang="0">
                  <a:pos x="77" y="78"/>
                </a:cxn>
                <a:cxn ang="0">
                  <a:pos x="63" y="61"/>
                </a:cxn>
                <a:cxn ang="0">
                  <a:pos x="75" y="81"/>
                </a:cxn>
                <a:cxn ang="0">
                  <a:pos x="73" y="99"/>
                </a:cxn>
                <a:cxn ang="0">
                  <a:pos x="100" y="75"/>
                </a:cxn>
                <a:cxn ang="0">
                  <a:pos x="76" y="102"/>
                </a:cxn>
                <a:cxn ang="0">
                  <a:pos x="103" y="92"/>
                </a:cxn>
                <a:cxn ang="0">
                  <a:pos x="104" y="62"/>
                </a:cxn>
              </a:cxnLst>
              <a:rect l="0" t="0" r="r" b="b"/>
              <a:pathLst>
                <a:path w="110" h="103">
                  <a:moveTo>
                    <a:pt x="49" y="13"/>
                  </a:moveTo>
                  <a:cubicBezTo>
                    <a:pt x="13" y="50"/>
                    <a:pt x="13" y="50"/>
                    <a:pt x="13" y="50"/>
                  </a:cubicBezTo>
                  <a:cubicBezTo>
                    <a:pt x="9" y="53"/>
                    <a:pt x="5" y="54"/>
                    <a:pt x="3" y="52"/>
                  </a:cubicBezTo>
                  <a:cubicBezTo>
                    <a:pt x="0" y="50"/>
                    <a:pt x="1" y="45"/>
                    <a:pt x="5" y="42"/>
                  </a:cubicBezTo>
                  <a:cubicBezTo>
                    <a:pt x="5" y="42"/>
                    <a:pt x="48" y="0"/>
                    <a:pt x="49" y="0"/>
                  </a:cubicBezTo>
                  <a:cubicBezTo>
                    <a:pt x="51" y="0"/>
                    <a:pt x="94" y="42"/>
                    <a:pt x="94" y="42"/>
                  </a:cubicBezTo>
                  <a:cubicBezTo>
                    <a:pt x="97" y="45"/>
                    <a:pt x="98" y="50"/>
                    <a:pt x="96" y="52"/>
                  </a:cubicBezTo>
                  <a:cubicBezTo>
                    <a:pt x="93" y="54"/>
                    <a:pt x="89" y="53"/>
                    <a:pt x="85" y="50"/>
                  </a:cubicBezTo>
                  <a:lnTo>
                    <a:pt x="49" y="13"/>
                  </a:lnTo>
                  <a:close/>
                  <a:moveTo>
                    <a:pt x="53" y="71"/>
                  </a:moveTo>
                  <a:cubicBezTo>
                    <a:pt x="57" y="62"/>
                    <a:pt x="54" y="53"/>
                    <a:pt x="51" y="50"/>
                  </a:cubicBezTo>
                  <a:cubicBezTo>
                    <a:pt x="59" y="51"/>
                    <a:pt x="74" y="54"/>
                    <a:pt x="82" y="67"/>
                  </a:cubicBezTo>
                  <a:cubicBezTo>
                    <a:pt x="82" y="67"/>
                    <a:pt x="82" y="67"/>
                    <a:pt x="82" y="67"/>
                  </a:cubicBezTo>
                  <a:cubicBezTo>
                    <a:pt x="82" y="51"/>
                    <a:pt x="82" y="51"/>
                    <a:pt x="82" y="51"/>
                  </a:cubicBezTo>
                  <a:cubicBezTo>
                    <a:pt x="49" y="18"/>
                    <a:pt x="49" y="18"/>
                    <a:pt x="49" y="18"/>
                  </a:cubicBezTo>
                  <a:cubicBezTo>
                    <a:pt x="16" y="51"/>
                    <a:pt x="16" y="51"/>
                    <a:pt x="16" y="51"/>
                  </a:cubicBezTo>
                  <a:cubicBezTo>
                    <a:pt x="16" y="90"/>
                    <a:pt x="16" y="90"/>
                    <a:pt x="16" y="90"/>
                  </a:cubicBezTo>
                  <a:cubicBezTo>
                    <a:pt x="16" y="96"/>
                    <a:pt x="21" y="101"/>
                    <a:pt x="27" y="101"/>
                  </a:cubicBezTo>
                  <a:cubicBezTo>
                    <a:pt x="71" y="101"/>
                    <a:pt x="71" y="101"/>
                    <a:pt x="71" y="101"/>
                  </a:cubicBezTo>
                  <a:cubicBezTo>
                    <a:pt x="54" y="96"/>
                    <a:pt x="50" y="79"/>
                    <a:pt x="53" y="71"/>
                  </a:cubicBezTo>
                  <a:close/>
                  <a:moveTo>
                    <a:pt x="104" y="62"/>
                  </a:moveTo>
                  <a:cubicBezTo>
                    <a:pt x="103" y="65"/>
                    <a:pt x="97" y="71"/>
                    <a:pt x="89" y="71"/>
                  </a:cubicBezTo>
                  <a:cubicBezTo>
                    <a:pt x="85" y="72"/>
                    <a:pt x="81" y="74"/>
                    <a:pt x="77" y="78"/>
                  </a:cubicBezTo>
                  <a:cubicBezTo>
                    <a:pt x="73" y="66"/>
                    <a:pt x="63" y="61"/>
                    <a:pt x="63" y="61"/>
                  </a:cubicBezTo>
                  <a:cubicBezTo>
                    <a:pt x="63" y="61"/>
                    <a:pt x="72" y="69"/>
                    <a:pt x="75" y="81"/>
                  </a:cubicBezTo>
                  <a:cubicBezTo>
                    <a:pt x="72" y="86"/>
                    <a:pt x="71" y="92"/>
                    <a:pt x="73" y="99"/>
                  </a:cubicBezTo>
                  <a:cubicBezTo>
                    <a:pt x="92" y="96"/>
                    <a:pt x="100" y="75"/>
                    <a:pt x="100" y="75"/>
                  </a:cubicBezTo>
                  <a:cubicBezTo>
                    <a:pt x="100" y="75"/>
                    <a:pt x="97" y="97"/>
                    <a:pt x="76" y="102"/>
                  </a:cubicBezTo>
                  <a:cubicBezTo>
                    <a:pt x="76" y="102"/>
                    <a:pt x="95" y="103"/>
                    <a:pt x="103" y="92"/>
                  </a:cubicBezTo>
                  <a:cubicBezTo>
                    <a:pt x="110" y="81"/>
                    <a:pt x="106" y="68"/>
                    <a:pt x="104" y="62"/>
                  </a:cubicBezTo>
                  <a:close/>
                </a:path>
              </a:pathLst>
            </a:custGeom>
            <a:solidFill>
              <a:schemeClr val="bg1">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14"/>
            <p:cNvSpPr>
              <a:spLocks noEditPoints="1"/>
            </p:cNvSpPr>
            <p:nvPr/>
          </p:nvSpPr>
          <p:spPr bwMode="auto">
            <a:xfrm>
              <a:off x="3124200" y="1396851"/>
              <a:ext cx="347663" cy="325438"/>
            </a:xfrm>
            <a:custGeom>
              <a:avLst/>
              <a:gdLst/>
              <a:ahLst/>
              <a:cxnLst>
                <a:cxn ang="0">
                  <a:pos x="87" y="43"/>
                </a:cxn>
                <a:cxn ang="0">
                  <a:pos x="75" y="28"/>
                </a:cxn>
                <a:cxn ang="0">
                  <a:pos x="60" y="14"/>
                </a:cxn>
                <a:cxn ang="0">
                  <a:pos x="41" y="19"/>
                </a:cxn>
                <a:cxn ang="0">
                  <a:pos x="23" y="26"/>
                </a:cxn>
                <a:cxn ang="0">
                  <a:pos x="6" y="36"/>
                </a:cxn>
                <a:cxn ang="0">
                  <a:pos x="6" y="56"/>
                </a:cxn>
                <a:cxn ang="0">
                  <a:pos x="8" y="76"/>
                </a:cxn>
                <a:cxn ang="0">
                  <a:pos x="14" y="95"/>
                </a:cxn>
                <a:cxn ang="0">
                  <a:pos x="33" y="100"/>
                </a:cxn>
                <a:cxn ang="0">
                  <a:pos x="52" y="103"/>
                </a:cxn>
                <a:cxn ang="0">
                  <a:pos x="72" y="102"/>
                </a:cxn>
                <a:cxn ang="0">
                  <a:pos x="82" y="85"/>
                </a:cxn>
                <a:cxn ang="0">
                  <a:pos x="90" y="67"/>
                </a:cxn>
                <a:cxn ang="0">
                  <a:pos x="53" y="99"/>
                </a:cxn>
                <a:cxn ang="0">
                  <a:pos x="40" y="74"/>
                </a:cxn>
                <a:cxn ang="0">
                  <a:pos x="12" y="76"/>
                </a:cxn>
                <a:cxn ang="0">
                  <a:pos x="40" y="47"/>
                </a:cxn>
                <a:cxn ang="0">
                  <a:pos x="53" y="22"/>
                </a:cxn>
                <a:cxn ang="0">
                  <a:pos x="43" y="71"/>
                </a:cxn>
                <a:cxn ang="0">
                  <a:pos x="37" y="60"/>
                </a:cxn>
                <a:cxn ang="0">
                  <a:pos x="55" y="48"/>
                </a:cxn>
                <a:cxn ang="0">
                  <a:pos x="54" y="70"/>
                </a:cxn>
                <a:cxn ang="0">
                  <a:pos x="84" y="76"/>
                </a:cxn>
                <a:cxn ang="0">
                  <a:pos x="48" y="49"/>
                </a:cxn>
                <a:cxn ang="0">
                  <a:pos x="48" y="67"/>
                </a:cxn>
                <a:cxn ang="0">
                  <a:pos x="113" y="12"/>
                </a:cxn>
                <a:cxn ang="0">
                  <a:pos x="111" y="5"/>
                </a:cxn>
                <a:cxn ang="0">
                  <a:pos x="104" y="3"/>
                </a:cxn>
                <a:cxn ang="0">
                  <a:pos x="97" y="2"/>
                </a:cxn>
                <a:cxn ang="0">
                  <a:pos x="90" y="2"/>
                </a:cxn>
                <a:cxn ang="0">
                  <a:pos x="86" y="8"/>
                </a:cxn>
                <a:cxn ang="0">
                  <a:pos x="84" y="15"/>
                </a:cxn>
                <a:cxn ang="0">
                  <a:pos x="82" y="22"/>
                </a:cxn>
                <a:cxn ang="0">
                  <a:pos x="87" y="27"/>
                </a:cxn>
                <a:cxn ang="0">
                  <a:pos x="93" y="32"/>
                </a:cxn>
                <a:cxn ang="0">
                  <a:pos x="99" y="35"/>
                </a:cxn>
                <a:cxn ang="0">
                  <a:pos x="105" y="32"/>
                </a:cxn>
                <a:cxn ang="0">
                  <a:pos x="111" y="27"/>
                </a:cxn>
                <a:cxn ang="0">
                  <a:pos x="116" y="22"/>
                </a:cxn>
                <a:cxn ang="0">
                  <a:pos x="101" y="32"/>
                </a:cxn>
                <a:cxn ang="0">
                  <a:pos x="96" y="22"/>
                </a:cxn>
                <a:cxn ang="0">
                  <a:pos x="93" y="18"/>
                </a:cxn>
                <a:cxn ang="0">
                  <a:pos x="96" y="13"/>
                </a:cxn>
                <a:cxn ang="0">
                  <a:pos x="101" y="3"/>
                </a:cxn>
                <a:cxn ang="0">
                  <a:pos x="97" y="21"/>
                </a:cxn>
                <a:cxn ang="0">
                  <a:pos x="95" y="17"/>
                </a:cxn>
                <a:cxn ang="0">
                  <a:pos x="102" y="13"/>
                </a:cxn>
                <a:cxn ang="0">
                  <a:pos x="101" y="21"/>
                </a:cxn>
                <a:cxn ang="0">
                  <a:pos x="112" y="23"/>
                </a:cxn>
                <a:cxn ang="0">
                  <a:pos x="99" y="13"/>
                </a:cxn>
                <a:cxn ang="0">
                  <a:pos x="99" y="20"/>
                </a:cxn>
              </a:cxnLst>
              <a:rect l="0" t="0" r="r" b="b"/>
              <a:pathLst>
                <a:path w="117" h="109">
                  <a:moveTo>
                    <a:pt x="90" y="56"/>
                  </a:moveTo>
                  <a:cubicBezTo>
                    <a:pt x="90" y="55"/>
                    <a:pt x="90" y="55"/>
                    <a:pt x="90" y="54"/>
                  </a:cubicBezTo>
                  <a:cubicBezTo>
                    <a:pt x="92" y="53"/>
                    <a:pt x="95" y="49"/>
                    <a:pt x="95" y="48"/>
                  </a:cubicBezTo>
                  <a:cubicBezTo>
                    <a:pt x="94" y="47"/>
                    <a:pt x="90" y="45"/>
                    <a:pt x="88" y="46"/>
                  </a:cubicBezTo>
                  <a:cubicBezTo>
                    <a:pt x="87" y="45"/>
                    <a:pt x="87" y="44"/>
                    <a:pt x="87" y="43"/>
                  </a:cubicBezTo>
                  <a:cubicBezTo>
                    <a:pt x="88" y="42"/>
                    <a:pt x="90" y="37"/>
                    <a:pt x="90" y="36"/>
                  </a:cubicBezTo>
                  <a:cubicBezTo>
                    <a:pt x="89" y="35"/>
                    <a:pt x="84" y="35"/>
                    <a:pt x="82" y="36"/>
                  </a:cubicBezTo>
                  <a:cubicBezTo>
                    <a:pt x="82" y="35"/>
                    <a:pt x="81" y="34"/>
                    <a:pt x="81" y="34"/>
                  </a:cubicBezTo>
                  <a:cubicBezTo>
                    <a:pt x="82" y="32"/>
                    <a:pt x="83" y="27"/>
                    <a:pt x="82" y="26"/>
                  </a:cubicBezTo>
                  <a:cubicBezTo>
                    <a:pt x="81" y="26"/>
                    <a:pt x="76" y="26"/>
                    <a:pt x="75" y="28"/>
                  </a:cubicBezTo>
                  <a:cubicBezTo>
                    <a:pt x="74" y="27"/>
                    <a:pt x="73" y="27"/>
                    <a:pt x="73" y="26"/>
                  </a:cubicBezTo>
                  <a:cubicBezTo>
                    <a:pt x="74" y="24"/>
                    <a:pt x="73" y="19"/>
                    <a:pt x="72" y="19"/>
                  </a:cubicBezTo>
                  <a:cubicBezTo>
                    <a:pt x="71" y="18"/>
                    <a:pt x="67" y="20"/>
                    <a:pt x="65" y="22"/>
                  </a:cubicBezTo>
                  <a:cubicBezTo>
                    <a:pt x="65" y="22"/>
                    <a:pt x="64" y="21"/>
                    <a:pt x="63" y="21"/>
                  </a:cubicBezTo>
                  <a:cubicBezTo>
                    <a:pt x="63" y="19"/>
                    <a:pt x="61" y="14"/>
                    <a:pt x="60" y="14"/>
                  </a:cubicBezTo>
                  <a:cubicBezTo>
                    <a:pt x="59" y="14"/>
                    <a:pt x="55" y="17"/>
                    <a:pt x="55" y="19"/>
                  </a:cubicBezTo>
                  <a:cubicBezTo>
                    <a:pt x="54" y="19"/>
                    <a:pt x="53" y="18"/>
                    <a:pt x="52" y="18"/>
                  </a:cubicBezTo>
                  <a:cubicBezTo>
                    <a:pt x="52" y="16"/>
                    <a:pt x="49" y="12"/>
                    <a:pt x="48" y="12"/>
                  </a:cubicBezTo>
                  <a:cubicBezTo>
                    <a:pt x="47" y="12"/>
                    <a:pt x="44" y="16"/>
                    <a:pt x="44" y="18"/>
                  </a:cubicBezTo>
                  <a:cubicBezTo>
                    <a:pt x="43" y="18"/>
                    <a:pt x="42" y="19"/>
                    <a:pt x="41" y="19"/>
                  </a:cubicBezTo>
                  <a:cubicBezTo>
                    <a:pt x="40" y="17"/>
                    <a:pt x="37" y="14"/>
                    <a:pt x="35" y="14"/>
                  </a:cubicBezTo>
                  <a:cubicBezTo>
                    <a:pt x="34" y="14"/>
                    <a:pt x="32" y="19"/>
                    <a:pt x="33" y="21"/>
                  </a:cubicBezTo>
                  <a:cubicBezTo>
                    <a:pt x="32" y="21"/>
                    <a:pt x="31" y="22"/>
                    <a:pt x="31" y="22"/>
                  </a:cubicBezTo>
                  <a:cubicBezTo>
                    <a:pt x="29" y="20"/>
                    <a:pt x="25" y="18"/>
                    <a:pt x="24" y="19"/>
                  </a:cubicBezTo>
                  <a:cubicBezTo>
                    <a:pt x="23" y="19"/>
                    <a:pt x="22" y="24"/>
                    <a:pt x="23" y="26"/>
                  </a:cubicBezTo>
                  <a:cubicBezTo>
                    <a:pt x="22" y="27"/>
                    <a:pt x="22" y="27"/>
                    <a:pt x="21" y="28"/>
                  </a:cubicBezTo>
                  <a:cubicBezTo>
                    <a:pt x="19" y="26"/>
                    <a:pt x="15" y="26"/>
                    <a:pt x="14" y="26"/>
                  </a:cubicBezTo>
                  <a:cubicBezTo>
                    <a:pt x="13" y="27"/>
                    <a:pt x="14" y="32"/>
                    <a:pt x="15" y="34"/>
                  </a:cubicBezTo>
                  <a:cubicBezTo>
                    <a:pt x="15" y="34"/>
                    <a:pt x="14" y="35"/>
                    <a:pt x="14" y="36"/>
                  </a:cubicBezTo>
                  <a:cubicBezTo>
                    <a:pt x="12" y="35"/>
                    <a:pt x="7" y="35"/>
                    <a:pt x="6" y="36"/>
                  </a:cubicBezTo>
                  <a:cubicBezTo>
                    <a:pt x="6" y="37"/>
                    <a:pt x="7" y="42"/>
                    <a:pt x="9" y="43"/>
                  </a:cubicBezTo>
                  <a:cubicBezTo>
                    <a:pt x="9" y="44"/>
                    <a:pt x="9" y="45"/>
                    <a:pt x="8" y="46"/>
                  </a:cubicBezTo>
                  <a:cubicBezTo>
                    <a:pt x="6" y="45"/>
                    <a:pt x="2" y="47"/>
                    <a:pt x="1" y="48"/>
                  </a:cubicBezTo>
                  <a:cubicBezTo>
                    <a:pt x="1" y="49"/>
                    <a:pt x="4" y="53"/>
                    <a:pt x="6" y="54"/>
                  </a:cubicBezTo>
                  <a:cubicBezTo>
                    <a:pt x="6" y="55"/>
                    <a:pt x="6" y="55"/>
                    <a:pt x="6" y="56"/>
                  </a:cubicBezTo>
                  <a:cubicBezTo>
                    <a:pt x="4" y="56"/>
                    <a:pt x="0" y="59"/>
                    <a:pt x="0" y="61"/>
                  </a:cubicBezTo>
                  <a:cubicBezTo>
                    <a:pt x="0" y="62"/>
                    <a:pt x="4" y="65"/>
                    <a:pt x="6" y="65"/>
                  </a:cubicBezTo>
                  <a:cubicBezTo>
                    <a:pt x="6" y="66"/>
                    <a:pt x="6" y="67"/>
                    <a:pt x="6" y="67"/>
                  </a:cubicBezTo>
                  <a:cubicBezTo>
                    <a:pt x="4" y="68"/>
                    <a:pt x="1" y="72"/>
                    <a:pt x="1" y="73"/>
                  </a:cubicBezTo>
                  <a:cubicBezTo>
                    <a:pt x="2" y="74"/>
                    <a:pt x="6" y="76"/>
                    <a:pt x="8" y="76"/>
                  </a:cubicBezTo>
                  <a:cubicBezTo>
                    <a:pt x="9" y="76"/>
                    <a:pt x="9" y="77"/>
                    <a:pt x="9" y="78"/>
                  </a:cubicBezTo>
                  <a:cubicBezTo>
                    <a:pt x="7" y="79"/>
                    <a:pt x="6" y="84"/>
                    <a:pt x="6" y="85"/>
                  </a:cubicBezTo>
                  <a:cubicBezTo>
                    <a:pt x="7" y="86"/>
                    <a:pt x="12" y="86"/>
                    <a:pt x="14" y="85"/>
                  </a:cubicBezTo>
                  <a:cubicBezTo>
                    <a:pt x="14" y="86"/>
                    <a:pt x="15" y="87"/>
                    <a:pt x="15" y="87"/>
                  </a:cubicBezTo>
                  <a:cubicBezTo>
                    <a:pt x="14" y="89"/>
                    <a:pt x="13" y="94"/>
                    <a:pt x="14" y="95"/>
                  </a:cubicBezTo>
                  <a:cubicBezTo>
                    <a:pt x="15" y="96"/>
                    <a:pt x="20" y="95"/>
                    <a:pt x="21" y="93"/>
                  </a:cubicBezTo>
                  <a:cubicBezTo>
                    <a:pt x="22" y="94"/>
                    <a:pt x="22" y="95"/>
                    <a:pt x="23" y="95"/>
                  </a:cubicBezTo>
                  <a:cubicBezTo>
                    <a:pt x="22" y="97"/>
                    <a:pt x="23" y="102"/>
                    <a:pt x="24" y="102"/>
                  </a:cubicBezTo>
                  <a:cubicBezTo>
                    <a:pt x="25" y="103"/>
                    <a:pt x="29" y="101"/>
                    <a:pt x="31" y="99"/>
                  </a:cubicBezTo>
                  <a:cubicBezTo>
                    <a:pt x="31" y="100"/>
                    <a:pt x="32" y="100"/>
                    <a:pt x="33" y="100"/>
                  </a:cubicBezTo>
                  <a:cubicBezTo>
                    <a:pt x="32" y="102"/>
                    <a:pt x="34" y="107"/>
                    <a:pt x="35" y="107"/>
                  </a:cubicBezTo>
                  <a:cubicBezTo>
                    <a:pt x="37" y="108"/>
                    <a:pt x="40" y="105"/>
                    <a:pt x="41" y="102"/>
                  </a:cubicBezTo>
                  <a:cubicBezTo>
                    <a:pt x="42" y="103"/>
                    <a:pt x="43" y="103"/>
                    <a:pt x="44" y="103"/>
                  </a:cubicBezTo>
                  <a:cubicBezTo>
                    <a:pt x="44" y="105"/>
                    <a:pt x="47" y="109"/>
                    <a:pt x="48" y="109"/>
                  </a:cubicBezTo>
                  <a:cubicBezTo>
                    <a:pt x="49" y="109"/>
                    <a:pt x="52" y="105"/>
                    <a:pt x="52" y="103"/>
                  </a:cubicBezTo>
                  <a:cubicBezTo>
                    <a:pt x="53" y="103"/>
                    <a:pt x="54" y="103"/>
                    <a:pt x="55" y="103"/>
                  </a:cubicBezTo>
                  <a:cubicBezTo>
                    <a:pt x="55" y="105"/>
                    <a:pt x="59" y="108"/>
                    <a:pt x="60" y="107"/>
                  </a:cubicBezTo>
                  <a:cubicBezTo>
                    <a:pt x="61" y="107"/>
                    <a:pt x="63" y="102"/>
                    <a:pt x="63" y="100"/>
                  </a:cubicBezTo>
                  <a:cubicBezTo>
                    <a:pt x="64" y="100"/>
                    <a:pt x="65" y="100"/>
                    <a:pt x="65" y="99"/>
                  </a:cubicBezTo>
                  <a:cubicBezTo>
                    <a:pt x="67" y="101"/>
                    <a:pt x="71" y="103"/>
                    <a:pt x="72" y="102"/>
                  </a:cubicBezTo>
                  <a:cubicBezTo>
                    <a:pt x="73" y="102"/>
                    <a:pt x="74" y="97"/>
                    <a:pt x="73" y="95"/>
                  </a:cubicBezTo>
                  <a:cubicBezTo>
                    <a:pt x="73" y="95"/>
                    <a:pt x="74" y="94"/>
                    <a:pt x="75" y="93"/>
                  </a:cubicBezTo>
                  <a:cubicBezTo>
                    <a:pt x="76" y="95"/>
                    <a:pt x="81" y="96"/>
                    <a:pt x="82" y="95"/>
                  </a:cubicBezTo>
                  <a:cubicBezTo>
                    <a:pt x="83" y="94"/>
                    <a:pt x="82" y="89"/>
                    <a:pt x="81" y="87"/>
                  </a:cubicBezTo>
                  <a:cubicBezTo>
                    <a:pt x="81" y="87"/>
                    <a:pt x="82" y="86"/>
                    <a:pt x="82" y="85"/>
                  </a:cubicBezTo>
                  <a:cubicBezTo>
                    <a:pt x="84" y="86"/>
                    <a:pt x="89" y="86"/>
                    <a:pt x="90" y="85"/>
                  </a:cubicBezTo>
                  <a:cubicBezTo>
                    <a:pt x="90" y="84"/>
                    <a:pt x="88" y="79"/>
                    <a:pt x="87" y="78"/>
                  </a:cubicBezTo>
                  <a:cubicBezTo>
                    <a:pt x="87" y="77"/>
                    <a:pt x="87" y="76"/>
                    <a:pt x="88" y="76"/>
                  </a:cubicBezTo>
                  <a:cubicBezTo>
                    <a:pt x="90" y="76"/>
                    <a:pt x="94" y="74"/>
                    <a:pt x="95" y="73"/>
                  </a:cubicBezTo>
                  <a:cubicBezTo>
                    <a:pt x="95" y="72"/>
                    <a:pt x="92" y="68"/>
                    <a:pt x="90" y="67"/>
                  </a:cubicBezTo>
                  <a:cubicBezTo>
                    <a:pt x="90" y="67"/>
                    <a:pt x="90" y="66"/>
                    <a:pt x="90" y="65"/>
                  </a:cubicBezTo>
                  <a:cubicBezTo>
                    <a:pt x="92" y="65"/>
                    <a:pt x="96" y="62"/>
                    <a:pt x="96" y="61"/>
                  </a:cubicBezTo>
                  <a:cubicBezTo>
                    <a:pt x="96" y="59"/>
                    <a:pt x="92" y="56"/>
                    <a:pt x="90" y="56"/>
                  </a:cubicBezTo>
                  <a:close/>
                  <a:moveTo>
                    <a:pt x="58" y="98"/>
                  </a:moveTo>
                  <a:cubicBezTo>
                    <a:pt x="56" y="99"/>
                    <a:pt x="55" y="99"/>
                    <a:pt x="53" y="99"/>
                  </a:cubicBezTo>
                  <a:cubicBezTo>
                    <a:pt x="54" y="91"/>
                    <a:pt x="59" y="80"/>
                    <a:pt x="56" y="74"/>
                  </a:cubicBezTo>
                  <a:cubicBezTo>
                    <a:pt x="60" y="80"/>
                    <a:pt x="71" y="81"/>
                    <a:pt x="79" y="84"/>
                  </a:cubicBezTo>
                  <a:cubicBezTo>
                    <a:pt x="74" y="91"/>
                    <a:pt x="67" y="96"/>
                    <a:pt x="58" y="98"/>
                  </a:cubicBezTo>
                  <a:close/>
                  <a:moveTo>
                    <a:pt x="17" y="84"/>
                  </a:moveTo>
                  <a:cubicBezTo>
                    <a:pt x="24" y="81"/>
                    <a:pt x="36" y="80"/>
                    <a:pt x="40" y="74"/>
                  </a:cubicBezTo>
                  <a:cubicBezTo>
                    <a:pt x="37" y="80"/>
                    <a:pt x="42" y="91"/>
                    <a:pt x="43" y="99"/>
                  </a:cubicBezTo>
                  <a:cubicBezTo>
                    <a:pt x="33" y="98"/>
                    <a:pt x="23" y="93"/>
                    <a:pt x="17" y="84"/>
                  </a:cubicBezTo>
                  <a:close/>
                  <a:moveTo>
                    <a:pt x="12" y="45"/>
                  </a:moveTo>
                  <a:cubicBezTo>
                    <a:pt x="19" y="50"/>
                    <a:pt x="26" y="60"/>
                    <a:pt x="32" y="61"/>
                  </a:cubicBezTo>
                  <a:cubicBezTo>
                    <a:pt x="26" y="61"/>
                    <a:pt x="19" y="71"/>
                    <a:pt x="12" y="76"/>
                  </a:cubicBezTo>
                  <a:cubicBezTo>
                    <a:pt x="11" y="74"/>
                    <a:pt x="11" y="72"/>
                    <a:pt x="10" y="71"/>
                  </a:cubicBezTo>
                  <a:cubicBezTo>
                    <a:pt x="8" y="62"/>
                    <a:pt x="9" y="53"/>
                    <a:pt x="12" y="45"/>
                  </a:cubicBezTo>
                  <a:close/>
                  <a:moveTo>
                    <a:pt x="38" y="23"/>
                  </a:moveTo>
                  <a:cubicBezTo>
                    <a:pt x="40" y="22"/>
                    <a:pt x="41" y="22"/>
                    <a:pt x="43" y="22"/>
                  </a:cubicBezTo>
                  <a:cubicBezTo>
                    <a:pt x="42" y="30"/>
                    <a:pt x="37" y="41"/>
                    <a:pt x="40" y="47"/>
                  </a:cubicBezTo>
                  <a:cubicBezTo>
                    <a:pt x="36" y="41"/>
                    <a:pt x="24" y="40"/>
                    <a:pt x="17" y="37"/>
                  </a:cubicBezTo>
                  <a:cubicBezTo>
                    <a:pt x="22" y="30"/>
                    <a:pt x="29" y="25"/>
                    <a:pt x="38" y="23"/>
                  </a:cubicBezTo>
                  <a:close/>
                  <a:moveTo>
                    <a:pt x="79" y="37"/>
                  </a:moveTo>
                  <a:cubicBezTo>
                    <a:pt x="71" y="40"/>
                    <a:pt x="60" y="41"/>
                    <a:pt x="56" y="47"/>
                  </a:cubicBezTo>
                  <a:cubicBezTo>
                    <a:pt x="59" y="41"/>
                    <a:pt x="54" y="30"/>
                    <a:pt x="53" y="22"/>
                  </a:cubicBezTo>
                  <a:cubicBezTo>
                    <a:pt x="63" y="23"/>
                    <a:pt x="73" y="29"/>
                    <a:pt x="79" y="37"/>
                  </a:cubicBezTo>
                  <a:close/>
                  <a:moveTo>
                    <a:pt x="54" y="70"/>
                  </a:moveTo>
                  <a:cubicBezTo>
                    <a:pt x="54" y="71"/>
                    <a:pt x="55" y="72"/>
                    <a:pt x="55" y="73"/>
                  </a:cubicBezTo>
                  <a:cubicBezTo>
                    <a:pt x="55" y="72"/>
                    <a:pt x="54" y="71"/>
                    <a:pt x="53" y="71"/>
                  </a:cubicBezTo>
                  <a:cubicBezTo>
                    <a:pt x="51" y="74"/>
                    <a:pt x="45" y="74"/>
                    <a:pt x="43" y="71"/>
                  </a:cubicBezTo>
                  <a:cubicBezTo>
                    <a:pt x="42" y="71"/>
                    <a:pt x="41" y="72"/>
                    <a:pt x="41" y="73"/>
                  </a:cubicBezTo>
                  <a:cubicBezTo>
                    <a:pt x="41" y="72"/>
                    <a:pt x="41" y="71"/>
                    <a:pt x="42" y="70"/>
                  </a:cubicBezTo>
                  <a:cubicBezTo>
                    <a:pt x="37" y="70"/>
                    <a:pt x="35" y="65"/>
                    <a:pt x="37" y="62"/>
                  </a:cubicBezTo>
                  <a:cubicBezTo>
                    <a:pt x="36" y="61"/>
                    <a:pt x="35" y="61"/>
                    <a:pt x="34" y="61"/>
                  </a:cubicBezTo>
                  <a:cubicBezTo>
                    <a:pt x="35" y="61"/>
                    <a:pt x="36" y="60"/>
                    <a:pt x="37" y="60"/>
                  </a:cubicBezTo>
                  <a:cubicBezTo>
                    <a:pt x="35" y="56"/>
                    <a:pt x="37" y="51"/>
                    <a:pt x="42" y="51"/>
                  </a:cubicBezTo>
                  <a:cubicBezTo>
                    <a:pt x="41" y="50"/>
                    <a:pt x="41" y="49"/>
                    <a:pt x="41" y="48"/>
                  </a:cubicBezTo>
                  <a:cubicBezTo>
                    <a:pt x="41" y="49"/>
                    <a:pt x="42" y="50"/>
                    <a:pt x="43" y="50"/>
                  </a:cubicBezTo>
                  <a:cubicBezTo>
                    <a:pt x="45" y="47"/>
                    <a:pt x="51" y="47"/>
                    <a:pt x="53" y="50"/>
                  </a:cubicBezTo>
                  <a:cubicBezTo>
                    <a:pt x="54" y="50"/>
                    <a:pt x="55" y="49"/>
                    <a:pt x="55" y="48"/>
                  </a:cubicBezTo>
                  <a:cubicBezTo>
                    <a:pt x="55" y="49"/>
                    <a:pt x="54" y="50"/>
                    <a:pt x="54" y="51"/>
                  </a:cubicBezTo>
                  <a:cubicBezTo>
                    <a:pt x="59" y="51"/>
                    <a:pt x="61" y="56"/>
                    <a:pt x="59" y="60"/>
                  </a:cubicBezTo>
                  <a:cubicBezTo>
                    <a:pt x="60" y="60"/>
                    <a:pt x="61" y="61"/>
                    <a:pt x="62" y="61"/>
                  </a:cubicBezTo>
                  <a:cubicBezTo>
                    <a:pt x="61" y="61"/>
                    <a:pt x="60" y="61"/>
                    <a:pt x="59" y="62"/>
                  </a:cubicBezTo>
                  <a:cubicBezTo>
                    <a:pt x="61" y="65"/>
                    <a:pt x="59" y="70"/>
                    <a:pt x="54" y="70"/>
                  </a:cubicBezTo>
                  <a:close/>
                  <a:moveTo>
                    <a:pt x="84" y="76"/>
                  </a:moveTo>
                  <a:cubicBezTo>
                    <a:pt x="77" y="71"/>
                    <a:pt x="70" y="61"/>
                    <a:pt x="63" y="61"/>
                  </a:cubicBezTo>
                  <a:cubicBezTo>
                    <a:pt x="70" y="60"/>
                    <a:pt x="77" y="50"/>
                    <a:pt x="84" y="45"/>
                  </a:cubicBezTo>
                  <a:cubicBezTo>
                    <a:pt x="85" y="47"/>
                    <a:pt x="85" y="49"/>
                    <a:pt x="86" y="50"/>
                  </a:cubicBezTo>
                  <a:cubicBezTo>
                    <a:pt x="88" y="59"/>
                    <a:pt x="87" y="68"/>
                    <a:pt x="84" y="76"/>
                  </a:cubicBezTo>
                  <a:close/>
                  <a:moveTo>
                    <a:pt x="48" y="49"/>
                  </a:moveTo>
                  <a:cubicBezTo>
                    <a:pt x="42" y="49"/>
                    <a:pt x="37" y="54"/>
                    <a:pt x="37" y="61"/>
                  </a:cubicBezTo>
                  <a:cubicBezTo>
                    <a:pt x="37" y="67"/>
                    <a:pt x="42" y="72"/>
                    <a:pt x="48" y="72"/>
                  </a:cubicBezTo>
                  <a:cubicBezTo>
                    <a:pt x="54" y="72"/>
                    <a:pt x="59" y="67"/>
                    <a:pt x="59" y="61"/>
                  </a:cubicBezTo>
                  <a:cubicBezTo>
                    <a:pt x="59" y="54"/>
                    <a:pt x="54" y="49"/>
                    <a:pt x="48" y="49"/>
                  </a:cubicBezTo>
                  <a:close/>
                  <a:moveTo>
                    <a:pt x="48" y="67"/>
                  </a:moveTo>
                  <a:cubicBezTo>
                    <a:pt x="44" y="67"/>
                    <a:pt x="42" y="64"/>
                    <a:pt x="42" y="61"/>
                  </a:cubicBezTo>
                  <a:cubicBezTo>
                    <a:pt x="42" y="57"/>
                    <a:pt x="44" y="54"/>
                    <a:pt x="48" y="54"/>
                  </a:cubicBezTo>
                  <a:cubicBezTo>
                    <a:pt x="51" y="54"/>
                    <a:pt x="54" y="57"/>
                    <a:pt x="54" y="61"/>
                  </a:cubicBezTo>
                  <a:cubicBezTo>
                    <a:pt x="54" y="64"/>
                    <a:pt x="51" y="67"/>
                    <a:pt x="48" y="67"/>
                  </a:cubicBezTo>
                  <a:close/>
                  <a:moveTo>
                    <a:pt x="117" y="18"/>
                  </a:moveTo>
                  <a:cubicBezTo>
                    <a:pt x="117" y="17"/>
                    <a:pt x="115" y="16"/>
                    <a:pt x="114" y="16"/>
                  </a:cubicBezTo>
                  <a:cubicBezTo>
                    <a:pt x="114" y="16"/>
                    <a:pt x="114" y="15"/>
                    <a:pt x="114" y="15"/>
                  </a:cubicBezTo>
                  <a:cubicBezTo>
                    <a:pt x="115" y="15"/>
                    <a:pt x="116" y="13"/>
                    <a:pt x="116" y="13"/>
                  </a:cubicBezTo>
                  <a:cubicBezTo>
                    <a:pt x="116" y="13"/>
                    <a:pt x="114" y="12"/>
                    <a:pt x="113" y="12"/>
                  </a:cubicBezTo>
                  <a:cubicBezTo>
                    <a:pt x="113" y="12"/>
                    <a:pt x="113" y="11"/>
                    <a:pt x="113" y="11"/>
                  </a:cubicBezTo>
                  <a:cubicBezTo>
                    <a:pt x="114" y="11"/>
                    <a:pt x="114" y="9"/>
                    <a:pt x="114" y="9"/>
                  </a:cubicBezTo>
                  <a:cubicBezTo>
                    <a:pt x="114" y="8"/>
                    <a:pt x="112" y="8"/>
                    <a:pt x="112" y="8"/>
                  </a:cubicBezTo>
                  <a:cubicBezTo>
                    <a:pt x="111" y="8"/>
                    <a:pt x="111" y="8"/>
                    <a:pt x="111" y="8"/>
                  </a:cubicBezTo>
                  <a:cubicBezTo>
                    <a:pt x="111" y="7"/>
                    <a:pt x="112" y="5"/>
                    <a:pt x="111" y="5"/>
                  </a:cubicBezTo>
                  <a:cubicBezTo>
                    <a:pt x="111" y="5"/>
                    <a:pt x="109" y="5"/>
                    <a:pt x="109" y="6"/>
                  </a:cubicBezTo>
                  <a:cubicBezTo>
                    <a:pt x="108" y="5"/>
                    <a:pt x="108" y="5"/>
                    <a:pt x="108" y="5"/>
                  </a:cubicBezTo>
                  <a:cubicBezTo>
                    <a:pt x="108" y="4"/>
                    <a:pt x="108" y="2"/>
                    <a:pt x="108" y="2"/>
                  </a:cubicBezTo>
                  <a:cubicBezTo>
                    <a:pt x="107" y="2"/>
                    <a:pt x="106" y="3"/>
                    <a:pt x="105" y="3"/>
                  </a:cubicBezTo>
                  <a:cubicBezTo>
                    <a:pt x="105" y="3"/>
                    <a:pt x="105" y="3"/>
                    <a:pt x="104" y="3"/>
                  </a:cubicBezTo>
                  <a:cubicBezTo>
                    <a:pt x="105" y="2"/>
                    <a:pt x="104" y="1"/>
                    <a:pt x="103" y="0"/>
                  </a:cubicBezTo>
                  <a:cubicBezTo>
                    <a:pt x="103" y="0"/>
                    <a:pt x="102" y="1"/>
                    <a:pt x="101" y="2"/>
                  </a:cubicBezTo>
                  <a:cubicBezTo>
                    <a:pt x="101" y="2"/>
                    <a:pt x="101" y="2"/>
                    <a:pt x="100" y="2"/>
                  </a:cubicBezTo>
                  <a:cubicBezTo>
                    <a:pt x="100" y="1"/>
                    <a:pt x="99" y="0"/>
                    <a:pt x="99" y="0"/>
                  </a:cubicBezTo>
                  <a:cubicBezTo>
                    <a:pt x="98" y="0"/>
                    <a:pt x="97" y="1"/>
                    <a:pt x="97" y="2"/>
                  </a:cubicBezTo>
                  <a:cubicBezTo>
                    <a:pt x="97" y="2"/>
                    <a:pt x="97" y="2"/>
                    <a:pt x="96" y="2"/>
                  </a:cubicBezTo>
                  <a:cubicBezTo>
                    <a:pt x="96" y="1"/>
                    <a:pt x="95" y="0"/>
                    <a:pt x="94" y="0"/>
                  </a:cubicBezTo>
                  <a:cubicBezTo>
                    <a:pt x="94" y="1"/>
                    <a:pt x="93" y="2"/>
                    <a:pt x="93" y="3"/>
                  </a:cubicBezTo>
                  <a:cubicBezTo>
                    <a:pt x="93" y="3"/>
                    <a:pt x="93" y="3"/>
                    <a:pt x="93" y="3"/>
                  </a:cubicBezTo>
                  <a:cubicBezTo>
                    <a:pt x="92" y="3"/>
                    <a:pt x="90" y="2"/>
                    <a:pt x="90" y="2"/>
                  </a:cubicBezTo>
                  <a:cubicBezTo>
                    <a:pt x="90" y="2"/>
                    <a:pt x="89" y="4"/>
                    <a:pt x="90" y="5"/>
                  </a:cubicBezTo>
                  <a:cubicBezTo>
                    <a:pt x="90" y="5"/>
                    <a:pt x="89" y="5"/>
                    <a:pt x="89" y="6"/>
                  </a:cubicBezTo>
                  <a:cubicBezTo>
                    <a:pt x="88" y="5"/>
                    <a:pt x="87" y="5"/>
                    <a:pt x="86" y="5"/>
                  </a:cubicBezTo>
                  <a:cubicBezTo>
                    <a:pt x="86" y="5"/>
                    <a:pt x="86" y="7"/>
                    <a:pt x="87" y="8"/>
                  </a:cubicBezTo>
                  <a:cubicBezTo>
                    <a:pt x="87" y="8"/>
                    <a:pt x="86" y="8"/>
                    <a:pt x="86" y="8"/>
                  </a:cubicBezTo>
                  <a:cubicBezTo>
                    <a:pt x="86" y="8"/>
                    <a:pt x="84" y="8"/>
                    <a:pt x="84" y="9"/>
                  </a:cubicBezTo>
                  <a:cubicBezTo>
                    <a:pt x="83" y="9"/>
                    <a:pt x="84" y="11"/>
                    <a:pt x="85" y="11"/>
                  </a:cubicBezTo>
                  <a:cubicBezTo>
                    <a:pt x="85" y="11"/>
                    <a:pt x="84" y="12"/>
                    <a:pt x="84" y="12"/>
                  </a:cubicBezTo>
                  <a:cubicBezTo>
                    <a:pt x="84" y="12"/>
                    <a:pt x="82" y="13"/>
                    <a:pt x="82" y="13"/>
                  </a:cubicBezTo>
                  <a:cubicBezTo>
                    <a:pt x="82" y="13"/>
                    <a:pt x="83" y="15"/>
                    <a:pt x="84" y="15"/>
                  </a:cubicBezTo>
                  <a:cubicBezTo>
                    <a:pt x="83" y="15"/>
                    <a:pt x="83" y="16"/>
                    <a:pt x="83" y="16"/>
                  </a:cubicBezTo>
                  <a:cubicBezTo>
                    <a:pt x="83" y="16"/>
                    <a:pt x="81" y="17"/>
                    <a:pt x="81" y="18"/>
                  </a:cubicBezTo>
                  <a:cubicBezTo>
                    <a:pt x="81" y="18"/>
                    <a:pt x="83" y="19"/>
                    <a:pt x="83" y="19"/>
                  </a:cubicBezTo>
                  <a:cubicBezTo>
                    <a:pt x="83" y="19"/>
                    <a:pt x="83" y="20"/>
                    <a:pt x="84" y="20"/>
                  </a:cubicBezTo>
                  <a:cubicBezTo>
                    <a:pt x="83" y="20"/>
                    <a:pt x="82" y="22"/>
                    <a:pt x="82" y="22"/>
                  </a:cubicBezTo>
                  <a:cubicBezTo>
                    <a:pt x="82" y="23"/>
                    <a:pt x="84" y="23"/>
                    <a:pt x="84" y="23"/>
                  </a:cubicBezTo>
                  <a:cubicBezTo>
                    <a:pt x="84" y="23"/>
                    <a:pt x="85" y="24"/>
                    <a:pt x="85" y="24"/>
                  </a:cubicBezTo>
                  <a:cubicBezTo>
                    <a:pt x="84" y="24"/>
                    <a:pt x="83" y="26"/>
                    <a:pt x="84" y="26"/>
                  </a:cubicBezTo>
                  <a:cubicBezTo>
                    <a:pt x="84" y="27"/>
                    <a:pt x="86" y="27"/>
                    <a:pt x="86" y="27"/>
                  </a:cubicBezTo>
                  <a:cubicBezTo>
                    <a:pt x="86" y="27"/>
                    <a:pt x="87" y="27"/>
                    <a:pt x="87" y="27"/>
                  </a:cubicBezTo>
                  <a:cubicBezTo>
                    <a:pt x="86" y="28"/>
                    <a:pt x="86" y="30"/>
                    <a:pt x="86" y="30"/>
                  </a:cubicBezTo>
                  <a:cubicBezTo>
                    <a:pt x="87" y="30"/>
                    <a:pt x="88" y="30"/>
                    <a:pt x="89" y="30"/>
                  </a:cubicBezTo>
                  <a:cubicBezTo>
                    <a:pt x="89" y="30"/>
                    <a:pt x="90" y="30"/>
                    <a:pt x="90" y="30"/>
                  </a:cubicBezTo>
                  <a:cubicBezTo>
                    <a:pt x="89" y="31"/>
                    <a:pt x="90" y="33"/>
                    <a:pt x="90" y="33"/>
                  </a:cubicBezTo>
                  <a:cubicBezTo>
                    <a:pt x="90" y="33"/>
                    <a:pt x="92" y="32"/>
                    <a:pt x="93" y="32"/>
                  </a:cubicBezTo>
                  <a:cubicBezTo>
                    <a:pt x="93" y="32"/>
                    <a:pt x="93" y="32"/>
                    <a:pt x="93" y="32"/>
                  </a:cubicBezTo>
                  <a:cubicBezTo>
                    <a:pt x="93" y="33"/>
                    <a:pt x="94" y="35"/>
                    <a:pt x="94" y="35"/>
                  </a:cubicBezTo>
                  <a:cubicBezTo>
                    <a:pt x="95" y="35"/>
                    <a:pt x="96" y="34"/>
                    <a:pt x="96" y="33"/>
                  </a:cubicBezTo>
                  <a:cubicBezTo>
                    <a:pt x="97" y="33"/>
                    <a:pt x="97" y="33"/>
                    <a:pt x="97" y="33"/>
                  </a:cubicBezTo>
                  <a:cubicBezTo>
                    <a:pt x="97" y="34"/>
                    <a:pt x="98" y="35"/>
                    <a:pt x="99" y="35"/>
                  </a:cubicBezTo>
                  <a:cubicBezTo>
                    <a:pt x="99" y="35"/>
                    <a:pt x="100" y="34"/>
                    <a:pt x="100" y="33"/>
                  </a:cubicBezTo>
                  <a:cubicBezTo>
                    <a:pt x="101" y="33"/>
                    <a:pt x="101" y="33"/>
                    <a:pt x="101" y="33"/>
                  </a:cubicBezTo>
                  <a:cubicBezTo>
                    <a:pt x="102" y="34"/>
                    <a:pt x="103" y="35"/>
                    <a:pt x="103" y="35"/>
                  </a:cubicBezTo>
                  <a:cubicBezTo>
                    <a:pt x="104" y="35"/>
                    <a:pt x="105" y="33"/>
                    <a:pt x="104" y="32"/>
                  </a:cubicBezTo>
                  <a:cubicBezTo>
                    <a:pt x="105" y="32"/>
                    <a:pt x="105" y="32"/>
                    <a:pt x="105" y="32"/>
                  </a:cubicBezTo>
                  <a:cubicBezTo>
                    <a:pt x="106" y="32"/>
                    <a:pt x="107" y="33"/>
                    <a:pt x="108" y="33"/>
                  </a:cubicBezTo>
                  <a:cubicBezTo>
                    <a:pt x="108" y="33"/>
                    <a:pt x="108" y="31"/>
                    <a:pt x="108" y="30"/>
                  </a:cubicBezTo>
                  <a:cubicBezTo>
                    <a:pt x="108" y="30"/>
                    <a:pt x="108" y="30"/>
                    <a:pt x="109" y="30"/>
                  </a:cubicBezTo>
                  <a:cubicBezTo>
                    <a:pt x="109" y="30"/>
                    <a:pt x="111" y="30"/>
                    <a:pt x="111" y="30"/>
                  </a:cubicBezTo>
                  <a:cubicBezTo>
                    <a:pt x="112" y="30"/>
                    <a:pt x="111" y="28"/>
                    <a:pt x="111" y="27"/>
                  </a:cubicBezTo>
                  <a:cubicBezTo>
                    <a:pt x="111" y="27"/>
                    <a:pt x="111" y="27"/>
                    <a:pt x="112" y="27"/>
                  </a:cubicBezTo>
                  <a:cubicBezTo>
                    <a:pt x="112" y="27"/>
                    <a:pt x="114" y="27"/>
                    <a:pt x="114" y="26"/>
                  </a:cubicBezTo>
                  <a:cubicBezTo>
                    <a:pt x="114" y="26"/>
                    <a:pt x="114" y="24"/>
                    <a:pt x="113" y="24"/>
                  </a:cubicBezTo>
                  <a:cubicBezTo>
                    <a:pt x="113" y="24"/>
                    <a:pt x="113" y="23"/>
                    <a:pt x="113" y="23"/>
                  </a:cubicBezTo>
                  <a:cubicBezTo>
                    <a:pt x="114" y="23"/>
                    <a:pt x="116" y="23"/>
                    <a:pt x="116" y="22"/>
                  </a:cubicBezTo>
                  <a:cubicBezTo>
                    <a:pt x="116" y="22"/>
                    <a:pt x="115" y="20"/>
                    <a:pt x="114" y="20"/>
                  </a:cubicBezTo>
                  <a:cubicBezTo>
                    <a:pt x="114" y="20"/>
                    <a:pt x="114" y="19"/>
                    <a:pt x="114" y="19"/>
                  </a:cubicBezTo>
                  <a:cubicBezTo>
                    <a:pt x="115" y="19"/>
                    <a:pt x="117" y="18"/>
                    <a:pt x="117" y="18"/>
                  </a:cubicBezTo>
                  <a:close/>
                  <a:moveTo>
                    <a:pt x="103" y="31"/>
                  </a:moveTo>
                  <a:cubicBezTo>
                    <a:pt x="102" y="32"/>
                    <a:pt x="101" y="32"/>
                    <a:pt x="101" y="32"/>
                  </a:cubicBezTo>
                  <a:cubicBezTo>
                    <a:pt x="101" y="29"/>
                    <a:pt x="103" y="25"/>
                    <a:pt x="102" y="22"/>
                  </a:cubicBezTo>
                  <a:cubicBezTo>
                    <a:pt x="103" y="25"/>
                    <a:pt x="107" y="25"/>
                    <a:pt x="110" y="26"/>
                  </a:cubicBezTo>
                  <a:cubicBezTo>
                    <a:pt x="108" y="29"/>
                    <a:pt x="106" y="31"/>
                    <a:pt x="103" y="31"/>
                  </a:cubicBezTo>
                  <a:close/>
                  <a:moveTo>
                    <a:pt x="87" y="26"/>
                  </a:moveTo>
                  <a:cubicBezTo>
                    <a:pt x="90" y="25"/>
                    <a:pt x="95" y="25"/>
                    <a:pt x="96" y="22"/>
                  </a:cubicBezTo>
                  <a:cubicBezTo>
                    <a:pt x="95" y="25"/>
                    <a:pt x="97" y="29"/>
                    <a:pt x="97" y="32"/>
                  </a:cubicBezTo>
                  <a:cubicBezTo>
                    <a:pt x="93" y="31"/>
                    <a:pt x="90" y="29"/>
                    <a:pt x="87" y="26"/>
                  </a:cubicBezTo>
                  <a:close/>
                  <a:moveTo>
                    <a:pt x="85" y="21"/>
                  </a:moveTo>
                  <a:cubicBezTo>
                    <a:pt x="84" y="18"/>
                    <a:pt x="84" y="15"/>
                    <a:pt x="86" y="12"/>
                  </a:cubicBezTo>
                  <a:cubicBezTo>
                    <a:pt x="88" y="14"/>
                    <a:pt x="91" y="18"/>
                    <a:pt x="93" y="18"/>
                  </a:cubicBezTo>
                  <a:cubicBezTo>
                    <a:pt x="91" y="18"/>
                    <a:pt x="88" y="21"/>
                    <a:pt x="86" y="23"/>
                  </a:cubicBezTo>
                  <a:cubicBezTo>
                    <a:pt x="85" y="23"/>
                    <a:pt x="85" y="22"/>
                    <a:pt x="85" y="21"/>
                  </a:cubicBezTo>
                  <a:close/>
                  <a:moveTo>
                    <a:pt x="95" y="4"/>
                  </a:moveTo>
                  <a:cubicBezTo>
                    <a:pt x="96" y="4"/>
                    <a:pt x="96" y="3"/>
                    <a:pt x="97" y="3"/>
                  </a:cubicBezTo>
                  <a:cubicBezTo>
                    <a:pt x="97" y="7"/>
                    <a:pt x="95" y="11"/>
                    <a:pt x="96" y="13"/>
                  </a:cubicBezTo>
                  <a:cubicBezTo>
                    <a:pt x="95" y="11"/>
                    <a:pt x="90" y="10"/>
                    <a:pt x="87" y="9"/>
                  </a:cubicBezTo>
                  <a:cubicBezTo>
                    <a:pt x="89" y="6"/>
                    <a:pt x="92" y="5"/>
                    <a:pt x="95" y="4"/>
                  </a:cubicBezTo>
                  <a:close/>
                  <a:moveTo>
                    <a:pt x="110" y="9"/>
                  </a:moveTo>
                  <a:cubicBezTo>
                    <a:pt x="107" y="10"/>
                    <a:pt x="103" y="11"/>
                    <a:pt x="102" y="13"/>
                  </a:cubicBezTo>
                  <a:cubicBezTo>
                    <a:pt x="103" y="11"/>
                    <a:pt x="101" y="7"/>
                    <a:pt x="101" y="3"/>
                  </a:cubicBezTo>
                  <a:cubicBezTo>
                    <a:pt x="104" y="4"/>
                    <a:pt x="108" y="6"/>
                    <a:pt x="110" y="9"/>
                  </a:cubicBezTo>
                  <a:close/>
                  <a:moveTo>
                    <a:pt x="101" y="21"/>
                  </a:moveTo>
                  <a:cubicBezTo>
                    <a:pt x="101" y="21"/>
                    <a:pt x="101" y="22"/>
                    <a:pt x="102" y="22"/>
                  </a:cubicBezTo>
                  <a:cubicBezTo>
                    <a:pt x="101" y="22"/>
                    <a:pt x="101" y="22"/>
                    <a:pt x="101" y="21"/>
                  </a:cubicBezTo>
                  <a:cubicBezTo>
                    <a:pt x="100" y="23"/>
                    <a:pt x="98" y="23"/>
                    <a:pt x="97" y="21"/>
                  </a:cubicBezTo>
                  <a:cubicBezTo>
                    <a:pt x="97" y="22"/>
                    <a:pt x="96" y="22"/>
                    <a:pt x="96" y="22"/>
                  </a:cubicBezTo>
                  <a:cubicBezTo>
                    <a:pt x="96" y="22"/>
                    <a:pt x="97" y="21"/>
                    <a:pt x="97" y="21"/>
                  </a:cubicBezTo>
                  <a:cubicBezTo>
                    <a:pt x="95" y="21"/>
                    <a:pt x="94" y="19"/>
                    <a:pt x="95" y="18"/>
                  </a:cubicBezTo>
                  <a:cubicBezTo>
                    <a:pt x="94" y="18"/>
                    <a:pt x="94" y="18"/>
                    <a:pt x="94" y="18"/>
                  </a:cubicBezTo>
                  <a:cubicBezTo>
                    <a:pt x="94" y="18"/>
                    <a:pt x="94" y="17"/>
                    <a:pt x="95" y="17"/>
                  </a:cubicBezTo>
                  <a:cubicBezTo>
                    <a:pt x="94" y="16"/>
                    <a:pt x="95" y="14"/>
                    <a:pt x="97" y="14"/>
                  </a:cubicBezTo>
                  <a:cubicBezTo>
                    <a:pt x="97" y="14"/>
                    <a:pt x="96" y="13"/>
                    <a:pt x="96" y="13"/>
                  </a:cubicBezTo>
                  <a:cubicBezTo>
                    <a:pt x="96" y="13"/>
                    <a:pt x="97" y="14"/>
                    <a:pt x="97" y="14"/>
                  </a:cubicBezTo>
                  <a:cubicBezTo>
                    <a:pt x="98" y="13"/>
                    <a:pt x="100" y="13"/>
                    <a:pt x="101" y="14"/>
                  </a:cubicBezTo>
                  <a:cubicBezTo>
                    <a:pt x="101" y="14"/>
                    <a:pt x="101" y="13"/>
                    <a:pt x="102" y="13"/>
                  </a:cubicBezTo>
                  <a:cubicBezTo>
                    <a:pt x="101" y="13"/>
                    <a:pt x="101" y="14"/>
                    <a:pt x="101" y="14"/>
                  </a:cubicBezTo>
                  <a:cubicBezTo>
                    <a:pt x="103" y="14"/>
                    <a:pt x="104" y="16"/>
                    <a:pt x="103" y="17"/>
                  </a:cubicBezTo>
                  <a:cubicBezTo>
                    <a:pt x="103" y="17"/>
                    <a:pt x="104" y="18"/>
                    <a:pt x="104" y="18"/>
                  </a:cubicBezTo>
                  <a:cubicBezTo>
                    <a:pt x="104" y="18"/>
                    <a:pt x="103" y="18"/>
                    <a:pt x="103" y="18"/>
                  </a:cubicBezTo>
                  <a:cubicBezTo>
                    <a:pt x="104" y="19"/>
                    <a:pt x="103" y="21"/>
                    <a:pt x="101" y="21"/>
                  </a:cubicBezTo>
                  <a:close/>
                  <a:moveTo>
                    <a:pt x="112" y="23"/>
                  </a:moveTo>
                  <a:cubicBezTo>
                    <a:pt x="110" y="21"/>
                    <a:pt x="107" y="18"/>
                    <a:pt x="104" y="18"/>
                  </a:cubicBezTo>
                  <a:cubicBezTo>
                    <a:pt x="107" y="18"/>
                    <a:pt x="110" y="14"/>
                    <a:pt x="112" y="12"/>
                  </a:cubicBezTo>
                  <a:cubicBezTo>
                    <a:pt x="112" y="13"/>
                    <a:pt x="113" y="13"/>
                    <a:pt x="113" y="14"/>
                  </a:cubicBezTo>
                  <a:cubicBezTo>
                    <a:pt x="114" y="17"/>
                    <a:pt x="113" y="20"/>
                    <a:pt x="112" y="23"/>
                  </a:cubicBezTo>
                  <a:close/>
                  <a:moveTo>
                    <a:pt x="99" y="13"/>
                  </a:moveTo>
                  <a:cubicBezTo>
                    <a:pt x="97" y="13"/>
                    <a:pt x="95" y="15"/>
                    <a:pt x="95" y="18"/>
                  </a:cubicBezTo>
                  <a:cubicBezTo>
                    <a:pt x="95" y="20"/>
                    <a:pt x="97" y="22"/>
                    <a:pt x="99" y="22"/>
                  </a:cubicBezTo>
                  <a:cubicBezTo>
                    <a:pt x="101" y="22"/>
                    <a:pt x="103" y="20"/>
                    <a:pt x="103" y="18"/>
                  </a:cubicBezTo>
                  <a:cubicBezTo>
                    <a:pt x="103" y="15"/>
                    <a:pt x="101" y="13"/>
                    <a:pt x="99" y="13"/>
                  </a:cubicBezTo>
                  <a:close/>
                  <a:moveTo>
                    <a:pt x="99" y="20"/>
                  </a:moveTo>
                  <a:cubicBezTo>
                    <a:pt x="98" y="20"/>
                    <a:pt x="97" y="19"/>
                    <a:pt x="97" y="18"/>
                  </a:cubicBezTo>
                  <a:cubicBezTo>
                    <a:pt x="97" y="16"/>
                    <a:pt x="98" y="15"/>
                    <a:pt x="99" y="15"/>
                  </a:cubicBezTo>
                  <a:cubicBezTo>
                    <a:pt x="100" y="15"/>
                    <a:pt x="101" y="16"/>
                    <a:pt x="101" y="18"/>
                  </a:cubicBezTo>
                  <a:cubicBezTo>
                    <a:pt x="101" y="19"/>
                    <a:pt x="100" y="20"/>
                    <a:pt x="99" y="20"/>
                  </a:cubicBezTo>
                  <a:close/>
                </a:path>
              </a:pathLst>
            </a:custGeom>
            <a:solidFill>
              <a:schemeClr val="bg1">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9"/>
            <p:cNvSpPr>
              <a:spLocks noEditPoints="1"/>
            </p:cNvSpPr>
            <p:nvPr/>
          </p:nvSpPr>
          <p:spPr bwMode="auto">
            <a:xfrm>
              <a:off x="3810000" y="1428750"/>
              <a:ext cx="190500" cy="290513"/>
            </a:xfrm>
            <a:custGeom>
              <a:avLst/>
              <a:gdLst/>
              <a:ahLst/>
              <a:cxnLst>
                <a:cxn ang="0">
                  <a:pos x="47" y="84"/>
                </a:cxn>
                <a:cxn ang="0">
                  <a:pos x="17" y="84"/>
                </a:cxn>
                <a:cxn ang="0">
                  <a:pos x="14" y="86"/>
                </a:cxn>
                <a:cxn ang="0">
                  <a:pos x="17" y="89"/>
                </a:cxn>
                <a:cxn ang="0">
                  <a:pos x="47" y="89"/>
                </a:cxn>
                <a:cxn ang="0">
                  <a:pos x="50" y="86"/>
                </a:cxn>
                <a:cxn ang="0">
                  <a:pos x="47" y="84"/>
                </a:cxn>
                <a:cxn ang="0">
                  <a:pos x="32" y="97"/>
                </a:cxn>
                <a:cxn ang="0">
                  <a:pos x="43" y="92"/>
                </a:cxn>
                <a:cxn ang="0">
                  <a:pos x="21" y="92"/>
                </a:cxn>
                <a:cxn ang="0">
                  <a:pos x="32" y="97"/>
                </a:cxn>
                <a:cxn ang="0">
                  <a:pos x="47" y="75"/>
                </a:cxn>
                <a:cxn ang="0">
                  <a:pos x="17" y="75"/>
                </a:cxn>
                <a:cxn ang="0">
                  <a:pos x="14" y="77"/>
                </a:cxn>
                <a:cxn ang="0">
                  <a:pos x="17" y="80"/>
                </a:cxn>
                <a:cxn ang="0">
                  <a:pos x="47" y="80"/>
                </a:cxn>
                <a:cxn ang="0">
                  <a:pos x="50" y="77"/>
                </a:cxn>
                <a:cxn ang="0">
                  <a:pos x="47" y="75"/>
                </a:cxn>
                <a:cxn ang="0">
                  <a:pos x="32" y="0"/>
                </a:cxn>
                <a:cxn ang="0">
                  <a:pos x="0" y="32"/>
                </a:cxn>
                <a:cxn ang="0">
                  <a:pos x="14" y="63"/>
                </a:cxn>
                <a:cxn ang="0">
                  <a:pos x="16" y="71"/>
                </a:cxn>
                <a:cxn ang="0">
                  <a:pos x="48" y="71"/>
                </a:cxn>
                <a:cxn ang="0">
                  <a:pos x="50" y="63"/>
                </a:cxn>
                <a:cxn ang="0">
                  <a:pos x="64" y="32"/>
                </a:cxn>
                <a:cxn ang="0">
                  <a:pos x="32" y="0"/>
                </a:cxn>
                <a:cxn ang="0">
                  <a:pos x="51" y="38"/>
                </a:cxn>
                <a:cxn ang="0">
                  <a:pos x="41" y="66"/>
                </a:cxn>
                <a:cxn ang="0">
                  <a:pos x="41" y="66"/>
                </a:cxn>
                <a:cxn ang="0">
                  <a:pos x="37" y="66"/>
                </a:cxn>
                <a:cxn ang="0">
                  <a:pos x="37" y="66"/>
                </a:cxn>
                <a:cxn ang="0">
                  <a:pos x="44" y="42"/>
                </a:cxn>
                <a:cxn ang="0">
                  <a:pos x="43" y="42"/>
                </a:cxn>
                <a:cxn ang="0">
                  <a:pos x="38" y="40"/>
                </a:cxn>
                <a:cxn ang="0">
                  <a:pos x="32" y="42"/>
                </a:cxn>
                <a:cxn ang="0">
                  <a:pos x="32" y="42"/>
                </a:cxn>
                <a:cxn ang="0">
                  <a:pos x="26" y="40"/>
                </a:cxn>
                <a:cxn ang="0">
                  <a:pos x="19" y="42"/>
                </a:cxn>
                <a:cxn ang="0">
                  <a:pos x="26" y="66"/>
                </a:cxn>
                <a:cxn ang="0">
                  <a:pos x="26" y="66"/>
                </a:cxn>
                <a:cxn ang="0">
                  <a:pos x="22" y="66"/>
                </a:cxn>
                <a:cxn ang="0">
                  <a:pos x="22" y="66"/>
                </a:cxn>
                <a:cxn ang="0">
                  <a:pos x="12" y="38"/>
                </a:cxn>
                <a:cxn ang="0">
                  <a:pos x="13" y="35"/>
                </a:cxn>
                <a:cxn ang="0">
                  <a:pos x="16" y="36"/>
                </a:cxn>
                <a:cxn ang="0">
                  <a:pos x="16" y="36"/>
                </a:cxn>
                <a:cxn ang="0">
                  <a:pos x="19" y="38"/>
                </a:cxn>
                <a:cxn ang="0">
                  <a:pos x="25" y="36"/>
                </a:cxn>
                <a:cxn ang="0">
                  <a:pos x="26" y="35"/>
                </a:cxn>
                <a:cxn ang="0">
                  <a:pos x="28" y="36"/>
                </a:cxn>
                <a:cxn ang="0">
                  <a:pos x="32" y="38"/>
                </a:cxn>
                <a:cxn ang="0">
                  <a:pos x="37" y="36"/>
                </a:cxn>
                <a:cxn ang="0">
                  <a:pos x="38" y="35"/>
                </a:cxn>
                <a:cxn ang="0">
                  <a:pos x="40" y="36"/>
                </a:cxn>
                <a:cxn ang="0">
                  <a:pos x="43" y="38"/>
                </a:cxn>
                <a:cxn ang="0">
                  <a:pos x="43" y="38"/>
                </a:cxn>
                <a:cxn ang="0">
                  <a:pos x="48" y="36"/>
                </a:cxn>
                <a:cxn ang="0">
                  <a:pos x="51" y="36"/>
                </a:cxn>
                <a:cxn ang="0">
                  <a:pos x="51" y="38"/>
                </a:cxn>
              </a:cxnLst>
              <a:rect l="0" t="0" r="r" b="b"/>
              <a:pathLst>
                <a:path w="64" h="97">
                  <a:moveTo>
                    <a:pt x="47" y="84"/>
                  </a:moveTo>
                  <a:cubicBezTo>
                    <a:pt x="17" y="84"/>
                    <a:pt x="17" y="84"/>
                    <a:pt x="17" y="84"/>
                  </a:cubicBezTo>
                  <a:cubicBezTo>
                    <a:pt x="15" y="84"/>
                    <a:pt x="14" y="85"/>
                    <a:pt x="14" y="86"/>
                  </a:cubicBezTo>
                  <a:cubicBezTo>
                    <a:pt x="14" y="88"/>
                    <a:pt x="15" y="89"/>
                    <a:pt x="17" y="89"/>
                  </a:cubicBezTo>
                  <a:cubicBezTo>
                    <a:pt x="47" y="89"/>
                    <a:pt x="47" y="89"/>
                    <a:pt x="47" y="89"/>
                  </a:cubicBezTo>
                  <a:cubicBezTo>
                    <a:pt x="48" y="89"/>
                    <a:pt x="50" y="88"/>
                    <a:pt x="50" y="86"/>
                  </a:cubicBezTo>
                  <a:cubicBezTo>
                    <a:pt x="50" y="85"/>
                    <a:pt x="48" y="84"/>
                    <a:pt x="47" y="84"/>
                  </a:cubicBezTo>
                  <a:close/>
                  <a:moveTo>
                    <a:pt x="32" y="97"/>
                  </a:moveTo>
                  <a:cubicBezTo>
                    <a:pt x="37" y="97"/>
                    <a:pt x="41" y="95"/>
                    <a:pt x="43" y="92"/>
                  </a:cubicBezTo>
                  <a:cubicBezTo>
                    <a:pt x="21" y="92"/>
                    <a:pt x="21" y="92"/>
                    <a:pt x="21" y="92"/>
                  </a:cubicBezTo>
                  <a:cubicBezTo>
                    <a:pt x="23" y="95"/>
                    <a:pt x="27" y="97"/>
                    <a:pt x="32" y="97"/>
                  </a:cubicBezTo>
                  <a:close/>
                  <a:moveTo>
                    <a:pt x="47" y="75"/>
                  </a:moveTo>
                  <a:cubicBezTo>
                    <a:pt x="17" y="75"/>
                    <a:pt x="17" y="75"/>
                    <a:pt x="17" y="75"/>
                  </a:cubicBezTo>
                  <a:cubicBezTo>
                    <a:pt x="15" y="75"/>
                    <a:pt x="14" y="76"/>
                    <a:pt x="14" y="77"/>
                  </a:cubicBezTo>
                  <a:cubicBezTo>
                    <a:pt x="14" y="79"/>
                    <a:pt x="15" y="80"/>
                    <a:pt x="17" y="80"/>
                  </a:cubicBezTo>
                  <a:cubicBezTo>
                    <a:pt x="47" y="80"/>
                    <a:pt x="47" y="80"/>
                    <a:pt x="47" y="80"/>
                  </a:cubicBezTo>
                  <a:cubicBezTo>
                    <a:pt x="48" y="80"/>
                    <a:pt x="50" y="79"/>
                    <a:pt x="50" y="77"/>
                  </a:cubicBezTo>
                  <a:cubicBezTo>
                    <a:pt x="50" y="76"/>
                    <a:pt x="48" y="75"/>
                    <a:pt x="47" y="75"/>
                  </a:cubicBezTo>
                  <a:close/>
                  <a:moveTo>
                    <a:pt x="32" y="0"/>
                  </a:moveTo>
                  <a:cubicBezTo>
                    <a:pt x="14" y="0"/>
                    <a:pt x="0" y="14"/>
                    <a:pt x="0" y="32"/>
                  </a:cubicBezTo>
                  <a:cubicBezTo>
                    <a:pt x="0" y="44"/>
                    <a:pt x="8" y="53"/>
                    <a:pt x="14" y="63"/>
                  </a:cubicBezTo>
                  <a:cubicBezTo>
                    <a:pt x="15" y="65"/>
                    <a:pt x="16" y="71"/>
                    <a:pt x="16" y="71"/>
                  </a:cubicBezTo>
                  <a:cubicBezTo>
                    <a:pt x="48" y="71"/>
                    <a:pt x="48" y="71"/>
                    <a:pt x="48" y="71"/>
                  </a:cubicBezTo>
                  <a:cubicBezTo>
                    <a:pt x="48" y="71"/>
                    <a:pt x="49" y="65"/>
                    <a:pt x="50" y="63"/>
                  </a:cubicBezTo>
                  <a:cubicBezTo>
                    <a:pt x="56" y="53"/>
                    <a:pt x="64" y="44"/>
                    <a:pt x="64" y="32"/>
                  </a:cubicBezTo>
                  <a:cubicBezTo>
                    <a:pt x="64" y="14"/>
                    <a:pt x="50" y="0"/>
                    <a:pt x="32" y="0"/>
                  </a:cubicBezTo>
                  <a:close/>
                  <a:moveTo>
                    <a:pt x="51" y="38"/>
                  </a:moveTo>
                  <a:cubicBezTo>
                    <a:pt x="46" y="46"/>
                    <a:pt x="42" y="55"/>
                    <a:pt x="41" y="66"/>
                  </a:cubicBezTo>
                  <a:cubicBezTo>
                    <a:pt x="41" y="66"/>
                    <a:pt x="41" y="66"/>
                    <a:pt x="41" y="66"/>
                  </a:cubicBezTo>
                  <a:cubicBezTo>
                    <a:pt x="37" y="66"/>
                    <a:pt x="37" y="66"/>
                    <a:pt x="37" y="66"/>
                  </a:cubicBezTo>
                  <a:cubicBezTo>
                    <a:pt x="37" y="66"/>
                    <a:pt x="37" y="66"/>
                    <a:pt x="37" y="66"/>
                  </a:cubicBezTo>
                  <a:cubicBezTo>
                    <a:pt x="38" y="57"/>
                    <a:pt x="40" y="49"/>
                    <a:pt x="44" y="42"/>
                  </a:cubicBezTo>
                  <a:cubicBezTo>
                    <a:pt x="44" y="42"/>
                    <a:pt x="43" y="42"/>
                    <a:pt x="43" y="42"/>
                  </a:cubicBezTo>
                  <a:cubicBezTo>
                    <a:pt x="42" y="42"/>
                    <a:pt x="40" y="42"/>
                    <a:pt x="38" y="40"/>
                  </a:cubicBezTo>
                  <a:cubicBezTo>
                    <a:pt x="36" y="42"/>
                    <a:pt x="34" y="42"/>
                    <a:pt x="32" y="42"/>
                  </a:cubicBezTo>
                  <a:cubicBezTo>
                    <a:pt x="32" y="42"/>
                    <a:pt x="32" y="42"/>
                    <a:pt x="32" y="42"/>
                  </a:cubicBezTo>
                  <a:cubicBezTo>
                    <a:pt x="30" y="42"/>
                    <a:pt x="28" y="42"/>
                    <a:pt x="26" y="40"/>
                  </a:cubicBezTo>
                  <a:cubicBezTo>
                    <a:pt x="24" y="41"/>
                    <a:pt x="22" y="42"/>
                    <a:pt x="19" y="42"/>
                  </a:cubicBezTo>
                  <a:cubicBezTo>
                    <a:pt x="25" y="53"/>
                    <a:pt x="26" y="63"/>
                    <a:pt x="26" y="66"/>
                  </a:cubicBezTo>
                  <a:cubicBezTo>
                    <a:pt x="26" y="66"/>
                    <a:pt x="26" y="66"/>
                    <a:pt x="26" y="66"/>
                  </a:cubicBezTo>
                  <a:cubicBezTo>
                    <a:pt x="22" y="66"/>
                    <a:pt x="22" y="66"/>
                    <a:pt x="22" y="66"/>
                  </a:cubicBezTo>
                  <a:cubicBezTo>
                    <a:pt x="22" y="66"/>
                    <a:pt x="22" y="66"/>
                    <a:pt x="22" y="66"/>
                  </a:cubicBezTo>
                  <a:cubicBezTo>
                    <a:pt x="22" y="63"/>
                    <a:pt x="20" y="49"/>
                    <a:pt x="12" y="38"/>
                  </a:cubicBezTo>
                  <a:cubicBezTo>
                    <a:pt x="12" y="37"/>
                    <a:pt x="12" y="36"/>
                    <a:pt x="13" y="35"/>
                  </a:cubicBezTo>
                  <a:cubicBezTo>
                    <a:pt x="14" y="35"/>
                    <a:pt x="15" y="35"/>
                    <a:pt x="16" y="36"/>
                  </a:cubicBezTo>
                  <a:cubicBezTo>
                    <a:pt x="16" y="36"/>
                    <a:pt x="16" y="36"/>
                    <a:pt x="16" y="36"/>
                  </a:cubicBezTo>
                  <a:cubicBezTo>
                    <a:pt x="16" y="36"/>
                    <a:pt x="17" y="38"/>
                    <a:pt x="19" y="38"/>
                  </a:cubicBezTo>
                  <a:cubicBezTo>
                    <a:pt x="21" y="38"/>
                    <a:pt x="23" y="37"/>
                    <a:pt x="25" y="36"/>
                  </a:cubicBezTo>
                  <a:cubicBezTo>
                    <a:pt x="25" y="35"/>
                    <a:pt x="26" y="35"/>
                    <a:pt x="26" y="35"/>
                  </a:cubicBezTo>
                  <a:cubicBezTo>
                    <a:pt x="27" y="35"/>
                    <a:pt x="27" y="35"/>
                    <a:pt x="28" y="36"/>
                  </a:cubicBezTo>
                  <a:cubicBezTo>
                    <a:pt x="29" y="38"/>
                    <a:pt x="31" y="38"/>
                    <a:pt x="32" y="38"/>
                  </a:cubicBezTo>
                  <a:cubicBezTo>
                    <a:pt x="34" y="38"/>
                    <a:pt x="36" y="37"/>
                    <a:pt x="37" y="36"/>
                  </a:cubicBezTo>
                  <a:cubicBezTo>
                    <a:pt x="37" y="36"/>
                    <a:pt x="38" y="35"/>
                    <a:pt x="38" y="35"/>
                  </a:cubicBezTo>
                  <a:cubicBezTo>
                    <a:pt x="39" y="35"/>
                    <a:pt x="39" y="36"/>
                    <a:pt x="40" y="36"/>
                  </a:cubicBezTo>
                  <a:cubicBezTo>
                    <a:pt x="41" y="38"/>
                    <a:pt x="42" y="38"/>
                    <a:pt x="43" y="38"/>
                  </a:cubicBezTo>
                  <a:cubicBezTo>
                    <a:pt x="43" y="38"/>
                    <a:pt x="43" y="38"/>
                    <a:pt x="43" y="38"/>
                  </a:cubicBezTo>
                  <a:cubicBezTo>
                    <a:pt x="45" y="38"/>
                    <a:pt x="47" y="38"/>
                    <a:pt x="48" y="36"/>
                  </a:cubicBezTo>
                  <a:cubicBezTo>
                    <a:pt x="49" y="35"/>
                    <a:pt x="50" y="35"/>
                    <a:pt x="51" y="36"/>
                  </a:cubicBezTo>
                  <a:cubicBezTo>
                    <a:pt x="52" y="36"/>
                    <a:pt x="52" y="38"/>
                    <a:pt x="51" y="38"/>
                  </a:cubicBezTo>
                  <a:close/>
                </a:path>
              </a:pathLst>
            </a:custGeom>
            <a:solidFill>
              <a:schemeClr val="bg1">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18"/>
            <p:cNvSpPr>
              <a:spLocks noEditPoints="1"/>
            </p:cNvSpPr>
            <p:nvPr/>
          </p:nvSpPr>
          <p:spPr bwMode="auto">
            <a:xfrm>
              <a:off x="4473575" y="1418117"/>
              <a:ext cx="327025" cy="306388"/>
            </a:xfrm>
            <a:custGeom>
              <a:avLst/>
              <a:gdLst/>
              <a:ahLst/>
              <a:cxnLst>
                <a:cxn ang="0">
                  <a:pos x="2" y="52"/>
                </a:cxn>
                <a:cxn ang="0">
                  <a:pos x="4" y="43"/>
                </a:cxn>
                <a:cxn ang="0">
                  <a:pos x="65" y="8"/>
                </a:cxn>
                <a:cxn ang="0">
                  <a:pos x="60" y="0"/>
                </a:cxn>
                <a:cxn ang="0">
                  <a:pos x="90" y="1"/>
                </a:cxn>
                <a:cxn ang="0">
                  <a:pos x="76" y="28"/>
                </a:cxn>
                <a:cxn ang="0">
                  <a:pos x="71" y="19"/>
                </a:cxn>
                <a:cxn ang="0">
                  <a:pos x="11" y="54"/>
                </a:cxn>
                <a:cxn ang="0">
                  <a:pos x="2" y="52"/>
                </a:cxn>
                <a:cxn ang="0">
                  <a:pos x="38" y="48"/>
                </a:cxn>
                <a:cxn ang="0">
                  <a:pos x="27" y="57"/>
                </a:cxn>
                <a:cxn ang="0">
                  <a:pos x="27" y="93"/>
                </a:cxn>
                <a:cxn ang="0">
                  <a:pos x="38" y="102"/>
                </a:cxn>
                <a:cxn ang="0">
                  <a:pos x="49" y="93"/>
                </a:cxn>
                <a:cxn ang="0">
                  <a:pos x="49" y="57"/>
                </a:cxn>
                <a:cxn ang="0">
                  <a:pos x="38" y="48"/>
                </a:cxn>
                <a:cxn ang="0">
                  <a:pos x="10" y="66"/>
                </a:cxn>
                <a:cxn ang="0">
                  <a:pos x="0" y="75"/>
                </a:cxn>
                <a:cxn ang="0">
                  <a:pos x="0" y="93"/>
                </a:cxn>
                <a:cxn ang="0">
                  <a:pos x="10" y="102"/>
                </a:cxn>
                <a:cxn ang="0">
                  <a:pos x="21" y="93"/>
                </a:cxn>
                <a:cxn ang="0">
                  <a:pos x="21" y="75"/>
                </a:cxn>
                <a:cxn ang="0">
                  <a:pos x="10" y="66"/>
                </a:cxn>
                <a:cxn ang="0">
                  <a:pos x="83" y="71"/>
                </a:cxn>
                <a:cxn ang="0">
                  <a:pos x="76" y="82"/>
                </a:cxn>
                <a:cxn ang="0">
                  <a:pos x="76" y="39"/>
                </a:cxn>
                <a:cxn ang="0">
                  <a:pos x="66" y="30"/>
                </a:cxn>
                <a:cxn ang="0">
                  <a:pos x="55" y="39"/>
                </a:cxn>
                <a:cxn ang="0">
                  <a:pos x="55" y="93"/>
                </a:cxn>
                <a:cxn ang="0">
                  <a:pos x="66" y="102"/>
                </a:cxn>
                <a:cxn ang="0">
                  <a:pos x="76" y="93"/>
                </a:cxn>
                <a:cxn ang="0">
                  <a:pos x="76" y="93"/>
                </a:cxn>
                <a:cxn ang="0">
                  <a:pos x="98" y="72"/>
                </a:cxn>
                <a:cxn ang="0">
                  <a:pos x="78" y="99"/>
                </a:cxn>
                <a:cxn ang="0">
                  <a:pos x="103" y="82"/>
                </a:cxn>
                <a:cxn ang="0">
                  <a:pos x="110" y="67"/>
                </a:cxn>
                <a:cxn ang="0">
                  <a:pos x="83" y="71"/>
                </a:cxn>
                <a:cxn ang="0">
                  <a:pos x="93" y="50"/>
                </a:cxn>
                <a:cxn ang="0">
                  <a:pos x="79" y="56"/>
                </a:cxn>
                <a:cxn ang="0">
                  <a:pos x="79" y="65"/>
                </a:cxn>
                <a:cxn ang="0">
                  <a:pos x="87" y="55"/>
                </a:cxn>
                <a:cxn ang="0">
                  <a:pos x="80" y="72"/>
                </a:cxn>
                <a:cxn ang="0">
                  <a:pos x="83" y="69"/>
                </a:cxn>
                <a:cxn ang="0">
                  <a:pos x="91" y="65"/>
                </a:cxn>
                <a:cxn ang="0">
                  <a:pos x="91" y="60"/>
                </a:cxn>
                <a:cxn ang="0">
                  <a:pos x="93" y="50"/>
                </a:cxn>
              </a:cxnLst>
              <a:rect l="0" t="0" r="r" b="b"/>
              <a:pathLst>
                <a:path w="110" h="102">
                  <a:moveTo>
                    <a:pt x="2" y="52"/>
                  </a:moveTo>
                  <a:cubicBezTo>
                    <a:pt x="0" y="49"/>
                    <a:pt x="1" y="45"/>
                    <a:pt x="4" y="43"/>
                  </a:cubicBezTo>
                  <a:cubicBezTo>
                    <a:pt x="65" y="8"/>
                    <a:pt x="65" y="8"/>
                    <a:pt x="65" y="8"/>
                  </a:cubicBezTo>
                  <a:cubicBezTo>
                    <a:pt x="60" y="0"/>
                    <a:pt x="60" y="0"/>
                    <a:pt x="60" y="0"/>
                  </a:cubicBezTo>
                  <a:cubicBezTo>
                    <a:pt x="90" y="1"/>
                    <a:pt x="90" y="1"/>
                    <a:pt x="90" y="1"/>
                  </a:cubicBezTo>
                  <a:cubicBezTo>
                    <a:pt x="76" y="28"/>
                    <a:pt x="76" y="28"/>
                    <a:pt x="76" y="28"/>
                  </a:cubicBezTo>
                  <a:cubicBezTo>
                    <a:pt x="71" y="19"/>
                    <a:pt x="71" y="19"/>
                    <a:pt x="71" y="19"/>
                  </a:cubicBezTo>
                  <a:cubicBezTo>
                    <a:pt x="11" y="54"/>
                    <a:pt x="11" y="54"/>
                    <a:pt x="11" y="54"/>
                  </a:cubicBezTo>
                  <a:cubicBezTo>
                    <a:pt x="7" y="56"/>
                    <a:pt x="4" y="55"/>
                    <a:pt x="2" y="52"/>
                  </a:cubicBezTo>
                  <a:close/>
                  <a:moveTo>
                    <a:pt x="38" y="48"/>
                  </a:moveTo>
                  <a:cubicBezTo>
                    <a:pt x="32" y="48"/>
                    <a:pt x="27" y="52"/>
                    <a:pt x="27" y="57"/>
                  </a:cubicBezTo>
                  <a:cubicBezTo>
                    <a:pt x="27" y="93"/>
                    <a:pt x="27" y="93"/>
                    <a:pt x="27" y="93"/>
                  </a:cubicBezTo>
                  <a:cubicBezTo>
                    <a:pt x="27" y="98"/>
                    <a:pt x="32" y="102"/>
                    <a:pt x="38" y="102"/>
                  </a:cubicBezTo>
                  <a:cubicBezTo>
                    <a:pt x="44" y="102"/>
                    <a:pt x="49" y="98"/>
                    <a:pt x="49" y="93"/>
                  </a:cubicBezTo>
                  <a:cubicBezTo>
                    <a:pt x="49" y="57"/>
                    <a:pt x="49" y="57"/>
                    <a:pt x="49" y="57"/>
                  </a:cubicBezTo>
                  <a:cubicBezTo>
                    <a:pt x="49" y="52"/>
                    <a:pt x="44" y="48"/>
                    <a:pt x="38" y="48"/>
                  </a:cubicBezTo>
                  <a:close/>
                  <a:moveTo>
                    <a:pt x="10" y="66"/>
                  </a:moveTo>
                  <a:cubicBezTo>
                    <a:pt x="4" y="66"/>
                    <a:pt x="0" y="70"/>
                    <a:pt x="0" y="75"/>
                  </a:cubicBezTo>
                  <a:cubicBezTo>
                    <a:pt x="0" y="93"/>
                    <a:pt x="0" y="93"/>
                    <a:pt x="0" y="93"/>
                  </a:cubicBezTo>
                  <a:cubicBezTo>
                    <a:pt x="0" y="98"/>
                    <a:pt x="4" y="102"/>
                    <a:pt x="10" y="102"/>
                  </a:cubicBezTo>
                  <a:cubicBezTo>
                    <a:pt x="16" y="102"/>
                    <a:pt x="21" y="98"/>
                    <a:pt x="21" y="93"/>
                  </a:cubicBezTo>
                  <a:cubicBezTo>
                    <a:pt x="21" y="75"/>
                    <a:pt x="21" y="75"/>
                    <a:pt x="21" y="75"/>
                  </a:cubicBezTo>
                  <a:cubicBezTo>
                    <a:pt x="21" y="70"/>
                    <a:pt x="16" y="66"/>
                    <a:pt x="10" y="66"/>
                  </a:cubicBezTo>
                  <a:close/>
                  <a:moveTo>
                    <a:pt x="83" y="71"/>
                  </a:moveTo>
                  <a:cubicBezTo>
                    <a:pt x="79" y="74"/>
                    <a:pt x="77" y="78"/>
                    <a:pt x="76" y="82"/>
                  </a:cubicBezTo>
                  <a:cubicBezTo>
                    <a:pt x="76" y="39"/>
                    <a:pt x="76" y="39"/>
                    <a:pt x="76" y="39"/>
                  </a:cubicBezTo>
                  <a:cubicBezTo>
                    <a:pt x="76" y="34"/>
                    <a:pt x="72" y="30"/>
                    <a:pt x="66" y="30"/>
                  </a:cubicBezTo>
                  <a:cubicBezTo>
                    <a:pt x="60" y="30"/>
                    <a:pt x="55" y="34"/>
                    <a:pt x="55" y="39"/>
                  </a:cubicBezTo>
                  <a:cubicBezTo>
                    <a:pt x="55" y="93"/>
                    <a:pt x="55" y="93"/>
                    <a:pt x="55" y="93"/>
                  </a:cubicBezTo>
                  <a:cubicBezTo>
                    <a:pt x="55" y="98"/>
                    <a:pt x="60" y="102"/>
                    <a:pt x="66" y="102"/>
                  </a:cubicBezTo>
                  <a:cubicBezTo>
                    <a:pt x="72" y="102"/>
                    <a:pt x="76" y="98"/>
                    <a:pt x="76" y="93"/>
                  </a:cubicBezTo>
                  <a:cubicBezTo>
                    <a:pt x="76" y="93"/>
                    <a:pt x="76" y="93"/>
                    <a:pt x="76" y="93"/>
                  </a:cubicBezTo>
                  <a:cubicBezTo>
                    <a:pt x="81" y="76"/>
                    <a:pt x="98" y="72"/>
                    <a:pt x="98" y="72"/>
                  </a:cubicBezTo>
                  <a:cubicBezTo>
                    <a:pt x="98" y="72"/>
                    <a:pt x="79" y="82"/>
                    <a:pt x="78" y="99"/>
                  </a:cubicBezTo>
                  <a:cubicBezTo>
                    <a:pt x="94" y="102"/>
                    <a:pt x="103" y="90"/>
                    <a:pt x="103" y="82"/>
                  </a:cubicBezTo>
                  <a:cubicBezTo>
                    <a:pt x="103" y="75"/>
                    <a:pt x="107" y="68"/>
                    <a:pt x="110" y="67"/>
                  </a:cubicBezTo>
                  <a:cubicBezTo>
                    <a:pt x="104" y="66"/>
                    <a:pt x="92" y="64"/>
                    <a:pt x="83" y="71"/>
                  </a:cubicBezTo>
                  <a:close/>
                  <a:moveTo>
                    <a:pt x="93" y="50"/>
                  </a:moveTo>
                  <a:cubicBezTo>
                    <a:pt x="89" y="50"/>
                    <a:pt x="83" y="51"/>
                    <a:pt x="79" y="56"/>
                  </a:cubicBezTo>
                  <a:cubicBezTo>
                    <a:pt x="79" y="65"/>
                    <a:pt x="79" y="65"/>
                    <a:pt x="79" y="65"/>
                  </a:cubicBezTo>
                  <a:cubicBezTo>
                    <a:pt x="81" y="59"/>
                    <a:pt x="87" y="55"/>
                    <a:pt x="87" y="55"/>
                  </a:cubicBezTo>
                  <a:cubicBezTo>
                    <a:pt x="87" y="55"/>
                    <a:pt x="79" y="63"/>
                    <a:pt x="80" y="72"/>
                  </a:cubicBezTo>
                  <a:cubicBezTo>
                    <a:pt x="81" y="71"/>
                    <a:pt x="82" y="70"/>
                    <a:pt x="83" y="69"/>
                  </a:cubicBezTo>
                  <a:cubicBezTo>
                    <a:pt x="85" y="67"/>
                    <a:pt x="88" y="65"/>
                    <a:pt x="91" y="65"/>
                  </a:cubicBezTo>
                  <a:cubicBezTo>
                    <a:pt x="92" y="63"/>
                    <a:pt x="91" y="61"/>
                    <a:pt x="91" y="60"/>
                  </a:cubicBezTo>
                  <a:cubicBezTo>
                    <a:pt x="90" y="56"/>
                    <a:pt x="91" y="51"/>
                    <a:pt x="93" y="50"/>
                  </a:cubicBezTo>
                  <a:close/>
                </a:path>
              </a:pathLst>
            </a:custGeom>
            <a:solidFill>
              <a:schemeClr val="bg1">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6"/>
            <p:cNvSpPr>
              <a:spLocks/>
            </p:cNvSpPr>
            <p:nvPr/>
          </p:nvSpPr>
          <p:spPr bwMode="auto">
            <a:xfrm>
              <a:off x="5257800" y="1407484"/>
              <a:ext cx="333375" cy="338138"/>
            </a:xfrm>
            <a:custGeom>
              <a:avLst/>
              <a:gdLst/>
              <a:ahLst/>
              <a:cxnLst>
                <a:cxn ang="0">
                  <a:pos x="90" y="65"/>
                </a:cxn>
                <a:cxn ang="0">
                  <a:pos x="99" y="61"/>
                </a:cxn>
                <a:cxn ang="0">
                  <a:pos x="101" y="59"/>
                </a:cxn>
                <a:cxn ang="0">
                  <a:pos x="105" y="57"/>
                </a:cxn>
                <a:cxn ang="0">
                  <a:pos x="90" y="49"/>
                </a:cxn>
                <a:cxn ang="0">
                  <a:pos x="90" y="46"/>
                </a:cxn>
                <a:cxn ang="0">
                  <a:pos x="108" y="36"/>
                </a:cxn>
                <a:cxn ang="0">
                  <a:pos x="86" y="38"/>
                </a:cxn>
                <a:cxn ang="0">
                  <a:pos x="89" y="29"/>
                </a:cxn>
                <a:cxn ang="0">
                  <a:pos x="89" y="26"/>
                </a:cxn>
                <a:cxn ang="0">
                  <a:pos x="90" y="22"/>
                </a:cxn>
                <a:cxn ang="0">
                  <a:pos x="75" y="27"/>
                </a:cxn>
                <a:cxn ang="0">
                  <a:pos x="72" y="25"/>
                </a:cxn>
                <a:cxn ang="0">
                  <a:pos x="78" y="5"/>
                </a:cxn>
                <a:cxn ang="0">
                  <a:pos x="64" y="22"/>
                </a:cxn>
                <a:cxn ang="0">
                  <a:pos x="60" y="13"/>
                </a:cxn>
                <a:cxn ang="0">
                  <a:pos x="58" y="12"/>
                </a:cxn>
                <a:cxn ang="0">
                  <a:pos x="56" y="8"/>
                </a:cxn>
                <a:cxn ang="0">
                  <a:pos x="48" y="22"/>
                </a:cxn>
                <a:cxn ang="0">
                  <a:pos x="45" y="23"/>
                </a:cxn>
                <a:cxn ang="0">
                  <a:pos x="35" y="5"/>
                </a:cxn>
                <a:cxn ang="0">
                  <a:pos x="37" y="27"/>
                </a:cxn>
                <a:cxn ang="0">
                  <a:pos x="28" y="23"/>
                </a:cxn>
                <a:cxn ang="0">
                  <a:pos x="26" y="24"/>
                </a:cxn>
                <a:cxn ang="0">
                  <a:pos x="21" y="22"/>
                </a:cxn>
                <a:cxn ang="0">
                  <a:pos x="26" y="38"/>
                </a:cxn>
                <a:cxn ang="0">
                  <a:pos x="24" y="40"/>
                </a:cxn>
                <a:cxn ang="0">
                  <a:pos x="4" y="35"/>
                </a:cxn>
                <a:cxn ang="0">
                  <a:pos x="22" y="49"/>
                </a:cxn>
                <a:cxn ang="0">
                  <a:pos x="13" y="53"/>
                </a:cxn>
                <a:cxn ang="0">
                  <a:pos x="11" y="55"/>
                </a:cxn>
                <a:cxn ang="0">
                  <a:pos x="7" y="57"/>
                </a:cxn>
                <a:cxn ang="0">
                  <a:pos x="22" y="65"/>
                </a:cxn>
                <a:cxn ang="0">
                  <a:pos x="22" y="68"/>
                </a:cxn>
                <a:cxn ang="0">
                  <a:pos x="4" y="78"/>
                </a:cxn>
                <a:cxn ang="0">
                  <a:pos x="26" y="75"/>
                </a:cxn>
                <a:cxn ang="0">
                  <a:pos x="23" y="85"/>
                </a:cxn>
                <a:cxn ang="0">
                  <a:pos x="23" y="87"/>
                </a:cxn>
                <a:cxn ang="0">
                  <a:pos x="21" y="92"/>
                </a:cxn>
                <a:cxn ang="0">
                  <a:pos x="37" y="87"/>
                </a:cxn>
                <a:cxn ang="0">
                  <a:pos x="40" y="89"/>
                </a:cxn>
                <a:cxn ang="0">
                  <a:pos x="34" y="109"/>
                </a:cxn>
                <a:cxn ang="0">
                  <a:pos x="48" y="91"/>
                </a:cxn>
                <a:cxn ang="0">
                  <a:pos x="52" y="100"/>
                </a:cxn>
                <a:cxn ang="0">
                  <a:pos x="54" y="102"/>
                </a:cxn>
                <a:cxn ang="0">
                  <a:pos x="56" y="106"/>
                </a:cxn>
                <a:cxn ang="0">
                  <a:pos x="64" y="91"/>
                </a:cxn>
                <a:cxn ang="0">
                  <a:pos x="67" y="91"/>
                </a:cxn>
                <a:cxn ang="0">
                  <a:pos x="77" y="109"/>
                </a:cxn>
                <a:cxn ang="0">
                  <a:pos x="75" y="87"/>
                </a:cxn>
                <a:cxn ang="0">
                  <a:pos x="84" y="90"/>
                </a:cxn>
                <a:cxn ang="0">
                  <a:pos x="86" y="90"/>
                </a:cxn>
                <a:cxn ang="0">
                  <a:pos x="91" y="91"/>
                </a:cxn>
                <a:cxn ang="0">
                  <a:pos x="86" y="76"/>
                </a:cxn>
                <a:cxn ang="0">
                  <a:pos x="87" y="73"/>
                </a:cxn>
                <a:cxn ang="0">
                  <a:pos x="108" y="79"/>
                </a:cxn>
              </a:cxnLst>
              <a:rect l="0" t="0" r="r" b="b"/>
              <a:pathLst>
                <a:path w="112" h="113">
                  <a:moveTo>
                    <a:pt x="101" y="75"/>
                  </a:moveTo>
                  <a:cubicBezTo>
                    <a:pt x="98" y="69"/>
                    <a:pt x="93" y="66"/>
                    <a:pt x="90" y="65"/>
                  </a:cubicBezTo>
                  <a:cubicBezTo>
                    <a:pt x="90" y="64"/>
                    <a:pt x="91" y="63"/>
                    <a:pt x="91" y="63"/>
                  </a:cubicBezTo>
                  <a:cubicBezTo>
                    <a:pt x="93" y="63"/>
                    <a:pt x="96" y="63"/>
                    <a:pt x="99" y="61"/>
                  </a:cubicBezTo>
                  <a:cubicBezTo>
                    <a:pt x="95" y="62"/>
                    <a:pt x="92" y="60"/>
                    <a:pt x="91" y="60"/>
                  </a:cubicBezTo>
                  <a:cubicBezTo>
                    <a:pt x="94" y="58"/>
                    <a:pt x="98" y="57"/>
                    <a:pt x="101" y="59"/>
                  </a:cubicBezTo>
                  <a:cubicBezTo>
                    <a:pt x="104" y="61"/>
                    <a:pt x="109" y="61"/>
                    <a:pt x="112" y="57"/>
                  </a:cubicBezTo>
                  <a:cubicBezTo>
                    <a:pt x="111" y="58"/>
                    <a:pt x="108" y="59"/>
                    <a:pt x="105" y="57"/>
                  </a:cubicBezTo>
                  <a:cubicBezTo>
                    <a:pt x="99" y="51"/>
                    <a:pt x="94" y="51"/>
                    <a:pt x="91" y="51"/>
                  </a:cubicBezTo>
                  <a:cubicBezTo>
                    <a:pt x="91" y="50"/>
                    <a:pt x="90" y="50"/>
                    <a:pt x="90" y="49"/>
                  </a:cubicBezTo>
                  <a:cubicBezTo>
                    <a:pt x="93" y="48"/>
                    <a:pt x="95" y="47"/>
                    <a:pt x="97" y="44"/>
                  </a:cubicBezTo>
                  <a:cubicBezTo>
                    <a:pt x="94" y="47"/>
                    <a:pt x="91" y="46"/>
                    <a:pt x="90" y="46"/>
                  </a:cubicBezTo>
                  <a:cubicBezTo>
                    <a:pt x="92" y="44"/>
                    <a:pt x="94" y="41"/>
                    <a:pt x="98" y="41"/>
                  </a:cubicBezTo>
                  <a:cubicBezTo>
                    <a:pt x="102" y="42"/>
                    <a:pt x="106" y="41"/>
                    <a:pt x="108" y="36"/>
                  </a:cubicBezTo>
                  <a:cubicBezTo>
                    <a:pt x="107" y="36"/>
                    <a:pt x="105" y="39"/>
                    <a:pt x="101" y="38"/>
                  </a:cubicBezTo>
                  <a:cubicBezTo>
                    <a:pt x="94" y="35"/>
                    <a:pt x="89" y="37"/>
                    <a:pt x="86" y="38"/>
                  </a:cubicBezTo>
                  <a:cubicBezTo>
                    <a:pt x="85" y="37"/>
                    <a:pt x="85" y="37"/>
                    <a:pt x="85" y="36"/>
                  </a:cubicBezTo>
                  <a:cubicBezTo>
                    <a:pt x="87" y="35"/>
                    <a:pt x="88" y="32"/>
                    <a:pt x="89" y="29"/>
                  </a:cubicBezTo>
                  <a:cubicBezTo>
                    <a:pt x="87" y="33"/>
                    <a:pt x="84" y="34"/>
                    <a:pt x="83" y="34"/>
                  </a:cubicBezTo>
                  <a:cubicBezTo>
                    <a:pt x="84" y="31"/>
                    <a:pt x="85" y="27"/>
                    <a:pt x="89" y="26"/>
                  </a:cubicBezTo>
                  <a:cubicBezTo>
                    <a:pt x="93" y="26"/>
                    <a:pt x="96" y="22"/>
                    <a:pt x="96" y="17"/>
                  </a:cubicBezTo>
                  <a:cubicBezTo>
                    <a:pt x="95" y="18"/>
                    <a:pt x="94" y="22"/>
                    <a:pt x="90" y="22"/>
                  </a:cubicBezTo>
                  <a:cubicBezTo>
                    <a:pt x="83" y="22"/>
                    <a:pt x="78" y="26"/>
                    <a:pt x="76" y="28"/>
                  </a:cubicBezTo>
                  <a:cubicBezTo>
                    <a:pt x="76" y="28"/>
                    <a:pt x="75" y="27"/>
                    <a:pt x="75" y="27"/>
                  </a:cubicBezTo>
                  <a:cubicBezTo>
                    <a:pt x="76" y="25"/>
                    <a:pt x="77" y="22"/>
                    <a:pt x="76" y="18"/>
                  </a:cubicBezTo>
                  <a:cubicBezTo>
                    <a:pt x="75" y="23"/>
                    <a:pt x="73" y="25"/>
                    <a:pt x="72" y="25"/>
                  </a:cubicBezTo>
                  <a:cubicBezTo>
                    <a:pt x="72" y="22"/>
                    <a:pt x="72" y="18"/>
                    <a:pt x="75" y="16"/>
                  </a:cubicBezTo>
                  <a:cubicBezTo>
                    <a:pt x="79" y="14"/>
                    <a:pt x="80" y="10"/>
                    <a:pt x="78" y="5"/>
                  </a:cubicBezTo>
                  <a:cubicBezTo>
                    <a:pt x="78" y="6"/>
                    <a:pt x="78" y="10"/>
                    <a:pt x="74" y="11"/>
                  </a:cubicBezTo>
                  <a:cubicBezTo>
                    <a:pt x="67" y="15"/>
                    <a:pt x="65" y="19"/>
                    <a:pt x="64" y="22"/>
                  </a:cubicBezTo>
                  <a:cubicBezTo>
                    <a:pt x="63" y="22"/>
                    <a:pt x="62" y="22"/>
                    <a:pt x="62" y="22"/>
                  </a:cubicBezTo>
                  <a:cubicBezTo>
                    <a:pt x="62" y="20"/>
                    <a:pt x="62" y="16"/>
                    <a:pt x="60" y="13"/>
                  </a:cubicBezTo>
                  <a:cubicBezTo>
                    <a:pt x="61" y="18"/>
                    <a:pt x="59" y="21"/>
                    <a:pt x="59" y="21"/>
                  </a:cubicBezTo>
                  <a:cubicBezTo>
                    <a:pt x="57" y="19"/>
                    <a:pt x="56" y="15"/>
                    <a:pt x="58" y="12"/>
                  </a:cubicBezTo>
                  <a:cubicBezTo>
                    <a:pt x="60" y="8"/>
                    <a:pt x="60" y="4"/>
                    <a:pt x="56" y="0"/>
                  </a:cubicBezTo>
                  <a:cubicBezTo>
                    <a:pt x="57" y="1"/>
                    <a:pt x="58" y="5"/>
                    <a:pt x="56" y="8"/>
                  </a:cubicBezTo>
                  <a:cubicBezTo>
                    <a:pt x="50" y="13"/>
                    <a:pt x="50" y="19"/>
                    <a:pt x="50" y="22"/>
                  </a:cubicBezTo>
                  <a:cubicBezTo>
                    <a:pt x="49" y="22"/>
                    <a:pt x="49" y="22"/>
                    <a:pt x="48" y="22"/>
                  </a:cubicBezTo>
                  <a:cubicBezTo>
                    <a:pt x="47" y="20"/>
                    <a:pt x="46" y="17"/>
                    <a:pt x="43" y="15"/>
                  </a:cubicBezTo>
                  <a:cubicBezTo>
                    <a:pt x="46" y="19"/>
                    <a:pt x="45" y="22"/>
                    <a:pt x="45" y="23"/>
                  </a:cubicBezTo>
                  <a:cubicBezTo>
                    <a:pt x="43" y="21"/>
                    <a:pt x="40" y="18"/>
                    <a:pt x="40" y="15"/>
                  </a:cubicBezTo>
                  <a:cubicBezTo>
                    <a:pt x="41" y="10"/>
                    <a:pt x="40" y="6"/>
                    <a:pt x="35" y="5"/>
                  </a:cubicBezTo>
                  <a:cubicBezTo>
                    <a:pt x="35" y="5"/>
                    <a:pt x="38" y="8"/>
                    <a:pt x="37" y="12"/>
                  </a:cubicBezTo>
                  <a:cubicBezTo>
                    <a:pt x="34" y="19"/>
                    <a:pt x="36" y="24"/>
                    <a:pt x="37" y="27"/>
                  </a:cubicBezTo>
                  <a:cubicBezTo>
                    <a:pt x="37" y="27"/>
                    <a:pt x="36" y="28"/>
                    <a:pt x="36" y="28"/>
                  </a:cubicBezTo>
                  <a:cubicBezTo>
                    <a:pt x="34" y="26"/>
                    <a:pt x="32" y="24"/>
                    <a:pt x="28" y="23"/>
                  </a:cubicBezTo>
                  <a:cubicBezTo>
                    <a:pt x="32" y="26"/>
                    <a:pt x="33" y="29"/>
                    <a:pt x="33" y="30"/>
                  </a:cubicBezTo>
                  <a:cubicBezTo>
                    <a:pt x="30" y="29"/>
                    <a:pt x="26" y="27"/>
                    <a:pt x="26" y="24"/>
                  </a:cubicBezTo>
                  <a:cubicBezTo>
                    <a:pt x="25" y="19"/>
                    <a:pt x="22" y="17"/>
                    <a:pt x="16" y="17"/>
                  </a:cubicBezTo>
                  <a:cubicBezTo>
                    <a:pt x="17" y="17"/>
                    <a:pt x="21" y="18"/>
                    <a:pt x="21" y="22"/>
                  </a:cubicBezTo>
                  <a:cubicBezTo>
                    <a:pt x="21" y="30"/>
                    <a:pt x="25" y="34"/>
                    <a:pt x="27" y="36"/>
                  </a:cubicBezTo>
                  <a:cubicBezTo>
                    <a:pt x="27" y="37"/>
                    <a:pt x="26" y="37"/>
                    <a:pt x="26" y="38"/>
                  </a:cubicBezTo>
                  <a:cubicBezTo>
                    <a:pt x="24" y="37"/>
                    <a:pt x="21" y="36"/>
                    <a:pt x="17" y="37"/>
                  </a:cubicBezTo>
                  <a:cubicBezTo>
                    <a:pt x="22" y="37"/>
                    <a:pt x="24" y="40"/>
                    <a:pt x="24" y="40"/>
                  </a:cubicBezTo>
                  <a:cubicBezTo>
                    <a:pt x="21" y="41"/>
                    <a:pt x="17" y="41"/>
                    <a:pt x="15" y="38"/>
                  </a:cubicBezTo>
                  <a:cubicBezTo>
                    <a:pt x="13" y="34"/>
                    <a:pt x="9" y="33"/>
                    <a:pt x="4" y="35"/>
                  </a:cubicBezTo>
                  <a:cubicBezTo>
                    <a:pt x="5" y="35"/>
                    <a:pt x="9" y="35"/>
                    <a:pt x="11" y="38"/>
                  </a:cubicBezTo>
                  <a:cubicBezTo>
                    <a:pt x="14" y="45"/>
                    <a:pt x="19" y="48"/>
                    <a:pt x="22" y="49"/>
                  </a:cubicBezTo>
                  <a:cubicBezTo>
                    <a:pt x="21" y="49"/>
                    <a:pt x="21" y="50"/>
                    <a:pt x="21" y="51"/>
                  </a:cubicBezTo>
                  <a:cubicBezTo>
                    <a:pt x="19" y="50"/>
                    <a:pt x="16" y="51"/>
                    <a:pt x="13" y="53"/>
                  </a:cubicBezTo>
                  <a:cubicBezTo>
                    <a:pt x="17" y="52"/>
                    <a:pt x="20" y="53"/>
                    <a:pt x="20" y="54"/>
                  </a:cubicBezTo>
                  <a:cubicBezTo>
                    <a:pt x="18" y="55"/>
                    <a:pt x="14" y="57"/>
                    <a:pt x="11" y="55"/>
                  </a:cubicBezTo>
                  <a:cubicBezTo>
                    <a:pt x="8" y="52"/>
                    <a:pt x="3" y="52"/>
                    <a:pt x="0" y="56"/>
                  </a:cubicBezTo>
                  <a:cubicBezTo>
                    <a:pt x="1" y="56"/>
                    <a:pt x="4" y="54"/>
                    <a:pt x="7" y="57"/>
                  </a:cubicBezTo>
                  <a:cubicBezTo>
                    <a:pt x="13" y="62"/>
                    <a:pt x="18" y="63"/>
                    <a:pt x="21" y="63"/>
                  </a:cubicBezTo>
                  <a:cubicBezTo>
                    <a:pt x="21" y="63"/>
                    <a:pt x="21" y="64"/>
                    <a:pt x="22" y="65"/>
                  </a:cubicBezTo>
                  <a:cubicBezTo>
                    <a:pt x="19" y="65"/>
                    <a:pt x="17" y="67"/>
                    <a:pt x="14" y="70"/>
                  </a:cubicBezTo>
                  <a:cubicBezTo>
                    <a:pt x="18" y="67"/>
                    <a:pt x="21" y="67"/>
                    <a:pt x="22" y="68"/>
                  </a:cubicBezTo>
                  <a:cubicBezTo>
                    <a:pt x="20" y="70"/>
                    <a:pt x="17" y="73"/>
                    <a:pt x="14" y="72"/>
                  </a:cubicBezTo>
                  <a:cubicBezTo>
                    <a:pt x="10" y="71"/>
                    <a:pt x="6" y="73"/>
                    <a:pt x="4" y="78"/>
                  </a:cubicBezTo>
                  <a:cubicBezTo>
                    <a:pt x="5" y="77"/>
                    <a:pt x="7" y="74"/>
                    <a:pt x="11" y="76"/>
                  </a:cubicBezTo>
                  <a:cubicBezTo>
                    <a:pt x="18" y="78"/>
                    <a:pt x="23" y="77"/>
                    <a:pt x="26" y="75"/>
                  </a:cubicBezTo>
                  <a:cubicBezTo>
                    <a:pt x="26" y="76"/>
                    <a:pt x="27" y="77"/>
                    <a:pt x="27" y="77"/>
                  </a:cubicBezTo>
                  <a:cubicBezTo>
                    <a:pt x="25" y="79"/>
                    <a:pt x="23" y="81"/>
                    <a:pt x="23" y="85"/>
                  </a:cubicBezTo>
                  <a:cubicBezTo>
                    <a:pt x="25" y="81"/>
                    <a:pt x="28" y="80"/>
                    <a:pt x="29" y="80"/>
                  </a:cubicBezTo>
                  <a:cubicBezTo>
                    <a:pt x="28" y="83"/>
                    <a:pt x="26" y="87"/>
                    <a:pt x="23" y="87"/>
                  </a:cubicBezTo>
                  <a:cubicBezTo>
                    <a:pt x="19" y="88"/>
                    <a:pt x="16" y="91"/>
                    <a:pt x="16" y="96"/>
                  </a:cubicBezTo>
                  <a:cubicBezTo>
                    <a:pt x="16" y="95"/>
                    <a:pt x="18" y="92"/>
                    <a:pt x="21" y="92"/>
                  </a:cubicBezTo>
                  <a:cubicBezTo>
                    <a:pt x="29" y="91"/>
                    <a:pt x="33" y="88"/>
                    <a:pt x="36" y="86"/>
                  </a:cubicBezTo>
                  <a:cubicBezTo>
                    <a:pt x="36" y="86"/>
                    <a:pt x="37" y="86"/>
                    <a:pt x="37" y="87"/>
                  </a:cubicBezTo>
                  <a:cubicBezTo>
                    <a:pt x="36" y="89"/>
                    <a:pt x="35" y="92"/>
                    <a:pt x="36" y="96"/>
                  </a:cubicBezTo>
                  <a:cubicBezTo>
                    <a:pt x="37" y="91"/>
                    <a:pt x="39" y="89"/>
                    <a:pt x="40" y="89"/>
                  </a:cubicBezTo>
                  <a:cubicBezTo>
                    <a:pt x="40" y="91"/>
                    <a:pt x="40" y="96"/>
                    <a:pt x="37" y="98"/>
                  </a:cubicBezTo>
                  <a:cubicBezTo>
                    <a:pt x="33" y="100"/>
                    <a:pt x="32" y="104"/>
                    <a:pt x="34" y="109"/>
                  </a:cubicBezTo>
                  <a:cubicBezTo>
                    <a:pt x="34" y="108"/>
                    <a:pt x="34" y="104"/>
                    <a:pt x="37" y="102"/>
                  </a:cubicBezTo>
                  <a:cubicBezTo>
                    <a:pt x="44" y="99"/>
                    <a:pt x="47" y="94"/>
                    <a:pt x="48" y="91"/>
                  </a:cubicBezTo>
                  <a:cubicBezTo>
                    <a:pt x="49" y="91"/>
                    <a:pt x="49" y="91"/>
                    <a:pt x="50" y="92"/>
                  </a:cubicBezTo>
                  <a:cubicBezTo>
                    <a:pt x="50" y="94"/>
                    <a:pt x="50" y="97"/>
                    <a:pt x="52" y="100"/>
                  </a:cubicBezTo>
                  <a:cubicBezTo>
                    <a:pt x="51" y="96"/>
                    <a:pt x="53" y="93"/>
                    <a:pt x="53" y="92"/>
                  </a:cubicBezTo>
                  <a:cubicBezTo>
                    <a:pt x="55" y="95"/>
                    <a:pt x="56" y="99"/>
                    <a:pt x="54" y="102"/>
                  </a:cubicBezTo>
                  <a:cubicBezTo>
                    <a:pt x="52" y="105"/>
                    <a:pt x="52" y="110"/>
                    <a:pt x="56" y="113"/>
                  </a:cubicBezTo>
                  <a:cubicBezTo>
                    <a:pt x="55" y="112"/>
                    <a:pt x="53" y="109"/>
                    <a:pt x="56" y="106"/>
                  </a:cubicBezTo>
                  <a:cubicBezTo>
                    <a:pt x="61" y="100"/>
                    <a:pt x="62" y="95"/>
                    <a:pt x="62" y="92"/>
                  </a:cubicBezTo>
                  <a:cubicBezTo>
                    <a:pt x="63" y="91"/>
                    <a:pt x="63" y="91"/>
                    <a:pt x="64" y="91"/>
                  </a:cubicBezTo>
                  <a:cubicBezTo>
                    <a:pt x="64" y="94"/>
                    <a:pt x="66" y="96"/>
                    <a:pt x="69" y="98"/>
                  </a:cubicBezTo>
                  <a:cubicBezTo>
                    <a:pt x="66" y="94"/>
                    <a:pt x="67" y="92"/>
                    <a:pt x="67" y="91"/>
                  </a:cubicBezTo>
                  <a:cubicBezTo>
                    <a:pt x="69" y="92"/>
                    <a:pt x="72" y="95"/>
                    <a:pt x="71" y="99"/>
                  </a:cubicBezTo>
                  <a:cubicBezTo>
                    <a:pt x="70" y="103"/>
                    <a:pt x="72" y="107"/>
                    <a:pt x="77" y="109"/>
                  </a:cubicBezTo>
                  <a:cubicBezTo>
                    <a:pt x="76" y="108"/>
                    <a:pt x="73" y="106"/>
                    <a:pt x="75" y="102"/>
                  </a:cubicBezTo>
                  <a:cubicBezTo>
                    <a:pt x="78" y="95"/>
                    <a:pt x="76" y="89"/>
                    <a:pt x="75" y="87"/>
                  </a:cubicBezTo>
                  <a:cubicBezTo>
                    <a:pt x="75" y="86"/>
                    <a:pt x="76" y="86"/>
                    <a:pt x="76" y="86"/>
                  </a:cubicBezTo>
                  <a:cubicBezTo>
                    <a:pt x="78" y="88"/>
                    <a:pt x="80" y="89"/>
                    <a:pt x="84" y="90"/>
                  </a:cubicBezTo>
                  <a:cubicBezTo>
                    <a:pt x="80" y="88"/>
                    <a:pt x="79" y="85"/>
                    <a:pt x="79" y="84"/>
                  </a:cubicBezTo>
                  <a:cubicBezTo>
                    <a:pt x="82" y="85"/>
                    <a:pt x="86" y="86"/>
                    <a:pt x="86" y="90"/>
                  </a:cubicBezTo>
                  <a:cubicBezTo>
                    <a:pt x="87" y="94"/>
                    <a:pt x="90" y="97"/>
                    <a:pt x="95" y="97"/>
                  </a:cubicBezTo>
                  <a:cubicBezTo>
                    <a:pt x="94" y="96"/>
                    <a:pt x="91" y="95"/>
                    <a:pt x="91" y="91"/>
                  </a:cubicBezTo>
                  <a:cubicBezTo>
                    <a:pt x="90" y="84"/>
                    <a:pt x="87" y="79"/>
                    <a:pt x="85" y="77"/>
                  </a:cubicBezTo>
                  <a:cubicBezTo>
                    <a:pt x="85" y="77"/>
                    <a:pt x="85" y="76"/>
                    <a:pt x="86" y="76"/>
                  </a:cubicBezTo>
                  <a:cubicBezTo>
                    <a:pt x="88" y="77"/>
                    <a:pt x="91" y="78"/>
                    <a:pt x="95" y="77"/>
                  </a:cubicBezTo>
                  <a:cubicBezTo>
                    <a:pt x="90" y="76"/>
                    <a:pt x="88" y="74"/>
                    <a:pt x="87" y="73"/>
                  </a:cubicBezTo>
                  <a:cubicBezTo>
                    <a:pt x="90" y="73"/>
                    <a:pt x="95" y="73"/>
                    <a:pt x="97" y="76"/>
                  </a:cubicBezTo>
                  <a:cubicBezTo>
                    <a:pt x="99" y="79"/>
                    <a:pt x="103" y="81"/>
                    <a:pt x="108" y="79"/>
                  </a:cubicBezTo>
                  <a:cubicBezTo>
                    <a:pt x="107" y="79"/>
                    <a:pt x="103" y="79"/>
                    <a:pt x="101" y="75"/>
                  </a:cubicBezTo>
                  <a:close/>
                </a:path>
              </a:pathLst>
            </a:custGeom>
            <a:solidFill>
              <a:schemeClr val="bg1">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3" name="Group 4"/>
          <p:cNvGrpSpPr>
            <a:grpSpLocks noChangeAspect="1"/>
          </p:cNvGrpSpPr>
          <p:nvPr/>
        </p:nvGrpSpPr>
        <p:grpSpPr bwMode="auto">
          <a:xfrm>
            <a:off x="-225911" y="3181350"/>
            <a:ext cx="9369911" cy="1379700"/>
            <a:chOff x="2434" y="1473"/>
            <a:chExt cx="871" cy="292"/>
          </a:xfrm>
        </p:grpSpPr>
        <p:sp>
          <p:nvSpPr>
            <p:cNvPr id="54" name="AutoShape 3"/>
            <p:cNvSpPr>
              <a:spLocks noChangeAspect="1" noChangeArrowheads="1" noTextEdit="1"/>
            </p:cNvSpPr>
            <p:nvPr/>
          </p:nvSpPr>
          <p:spPr bwMode="auto">
            <a:xfrm>
              <a:off x="2455" y="1475"/>
              <a:ext cx="850" cy="2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5"/>
            <p:cNvSpPr>
              <a:spLocks/>
            </p:cNvSpPr>
            <p:nvPr/>
          </p:nvSpPr>
          <p:spPr bwMode="auto">
            <a:xfrm>
              <a:off x="2434" y="1473"/>
              <a:ext cx="871" cy="292"/>
            </a:xfrm>
            <a:custGeom>
              <a:avLst/>
              <a:gdLst/>
              <a:ahLst/>
              <a:cxnLst>
                <a:cxn ang="0">
                  <a:pos x="0" y="292"/>
                </a:cxn>
                <a:cxn ang="0">
                  <a:pos x="848" y="292"/>
                </a:cxn>
                <a:cxn ang="0">
                  <a:pos x="788" y="77"/>
                </a:cxn>
                <a:cxn ang="0">
                  <a:pos x="746" y="140"/>
                </a:cxn>
                <a:cxn ang="0">
                  <a:pos x="705" y="77"/>
                </a:cxn>
                <a:cxn ang="0">
                  <a:pos x="662" y="43"/>
                </a:cxn>
                <a:cxn ang="0">
                  <a:pos x="619" y="154"/>
                </a:cxn>
                <a:cxn ang="0">
                  <a:pos x="577" y="0"/>
                </a:cxn>
                <a:cxn ang="0">
                  <a:pos x="534" y="75"/>
                </a:cxn>
                <a:cxn ang="0">
                  <a:pos x="491" y="75"/>
                </a:cxn>
                <a:cxn ang="0">
                  <a:pos x="448" y="162"/>
                </a:cxn>
                <a:cxn ang="0">
                  <a:pos x="405" y="125"/>
                </a:cxn>
                <a:cxn ang="0">
                  <a:pos x="362" y="142"/>
                </a:cxn>
                <a:cxn ang="0">
                  <a:pos x="319" y="89"/>
                </a:cxn>
                <a:cxn ang="0">
                  <a:pos x="281" y="229"/>
                </a:cxn>
                <a:cxn ang="0">
                  <a:pos x="241" y="191"/>
                </a:cxn>
                <a:cxn ang="0">
                  <a:pos x="184" y="191"/>
                </a:cxn>
                <a:cxn ang="0">
                  <a:pos x="141" y="82"/>
                </a:cxn>
                <a:cxn ang="0">
                  <a:pos x="89" y="147"/>
                </a:cxn>
                <a:cxn ang="0">
                  <a:pos x="31" y="87"/>
                </a:cxn>
                <a:cxn ang="0">
                  <a:pos x="0" y="292"/>
                </a:cxn>
              </a:cxnLst>
              <a:rect l="0" t="0" r="r" b="b"/>
              <a:pathLst>
                <a:path w="848" h="292">
                  <a:moveTo>
                    <a:pt x="0" y="292"/>
                  </a:moveTo>
                  <a:lnTo>
                    <a:pt x="848" y="292"/>
                  </a:lnTo>
                  <a:lnTo>
                    <a:pt x="788" y="77"/>
                  </a:lnTo>
                  <a:lnTo>
                    <a:pt x="746" y="140"/>
                  </a:lnTo>
                  <a:lnTo>
                    <a:pt x="705" y="77"/>
                  </a:lnTo>
                  <a:lnTo>
                    <a:pt x="662" y="43"/>
                  </a:lnTo>
                  <a:lnTo>
                    <a:pt x="619" y="154"/>
                  </a:lnTo>
                  <a:lnTo>
                    <a:pt x="577" y="0"/>
                  </a:lnTo>
                  <a:lnTo>
                    <a:pt x="534" y="75"/>
                  </a:lnTo>
                  <a:lnTo>
                    <a:pt x="491" y="75"/>
                  </a:lnTo>
                  <a:lnTo>
                    <a:pt x="448" y="162"/>
                  </a:lnTo>
                  <a:lnTo>
                    <a:pt x="405" y="125"/>
                  </a:lnTo>
                  <a:lnTo>
                    <a:pt x="362" y="142"/>
                  </a:lnTo>
                  <a:lnTo>
                    <a:pt x="319" y="89"/>
                  </a:lnTo>
                  <a:lnTo>
                    <a:pt x="281" y="229"/>
                  </a:lnTo>
                  <a:lnTo>
                    <a:pt x="241" y="191"/>
                  </a:lnTo>
                  <a:lnTo>
                    <a:pt x="184" y="191"/>
                  </a:lnTo>
                  <a:lnTo>
                    <a:pt x="141" y="82"/>
                  </a:lnTo>
                  <a:lnTo>
                    <a:pt x="89" y="147"/>
                  </a:lnTo>
                  <a:lnTo>
                    <a:pt x="31" y="87"/>
                  </a:lnTo>
                  <a:lnTo>
                    <a:pt x="0" y="292"/>
                  </a:lnTo>
                  <a:close/>
                </a:path>
              </a:pathLst>
            </a:custGeom>
            <a:solidFill>
              <a:schemeClr val="tx1">
                <a:alpha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100" name="Group 4"/>
          <p:cNvGrpSpPr>
            <a:grpSpLocks noChangeAspect="1"/>
          </p:cNvGrpSpPr>
          <p:nvPr/>
        </p:nvGrpSpPr>
        <p:grpSpPr bwMode="auto">
          <a:xfrm>
            <a:off x="-225911" y="2724150"/>
            <a:ext cx="9522311" cy="1836900"/>
            <a:chOff x="2434" y="1473"/>
            <a:chExt cx="871" cy="292"/>
          </a:xfrm>
        </p:grpSpPr>
        <p:sp>
          <p:nvSpPr>
            <p:cNvPr id="4099" name="AutoShape 3"/>
            <p:cNvSpPr>
              <a:spLocks noChangeAspect="1" noChangeArrowheads="1" noTextEdit="1"/>
            </p:cNvSpPr>
            <p:nvPr/>
          </p:nvSpPr>
          <p:spPr bwMode="auto">
            <a:xfrm>
              <a:off x="2455" y="1475"/>
              <a:ext cx="850" cy="2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01" name="Freeform 5"/>
            <p:cNvSpPr>
              <a:spLocks/>
            </p:cNvSpPr>
            <p:nvPr/>
          </p:nvSpPr>
          <p:spPr bwMode="auto">
            <a:xfrm>
              <a:off x="2434" y="1473"/>
              <a:ext cx="871" cy="292"/>
            </a:xfrm>
            <a:custGeom>
              <a:avLst/>
              <a:gdLst/>
              <a:ahLst/>
              <a:cxnLst>
                <a:cxn ang="0">
                  <a:pos x="0" y="292"/>
                </a:cxn>
                <a:cxn ang="0">
                  <a:pos x="848" y="292"/>
                </a:cxn>
                <a:cxn ang="0">
                  <a:pos x="788" y="77"/>
                </a:cxn>
                <a:cxn ang="0">
                  <a:pos x="746" y="140"/>
                </a:cxn>
                <a:cxn ang="0">
                  <a:pos x="705" y="77"/>
                </a:cxn>
                <a:cxn ang="0">
                  <a:pos x="662" y="43"/>
                </a:cxn>
                <a:cxn ang="0">
                  <a:pos x="619" y="154"/>
                </a:cxn>
                <a:cxn ang="0">
                  <a:pos x="577" y="0"/>
                </a:cxn>
                <a:cxn ang="0">
                  <a:pos x="534" y="75"/>
                </a:cxn>
                <a:cxn ang="0">
                  <a:pos x="491" y="75"/>
                </a:cxn>
                <a:cxn ang="0">
                  <a:pos x="448" y="162"/>
                </a:cxn>
                <a:cxn ang="0">
                  <a:pos x="405" y="125"/>
                </a:cxn>
                <a:cxn ang="0">
                  <a:pos x="362" y="142"/>
                </a:cxn>
                <a:cxn ang="0">
                  <a:pos x="319" y="89"/>
                </a:cxn>
                <a:cxn ang="0">
                  <a:pos x="281" y="229"/>
                </a:cxn>
                <a:cxn ang="0">
                  <a:pos x="241" y="191"/>
                </a:cxn>
                <a:cxn ang="0">
                  <a:pos x="184" y="191"/>
                </a:cxn>
                <a:cxn ang="0">
                  <a:pos x="141" y="82"/>
                </a:cxn>
                <a:cxn ang="0">
                  <a:pos x="89" y="147"/>
                </a:cxn>
                <a:cxn ang="0">
                  <a:pos x="31" y="87"/>
                </a:cxn>
                <a:cxn ang="0">
                  <a:pos x="0" y="292"/>
                </a:cxn>
              </a:cxnLst>
              <a:rect l="0" t="0" r="r" b="b"/>
              <a:pathLst>
                <a:path w="848" h="292">
                  <a:moveTo>
                    <a:pt x="0" y="292"/>
                  </a:moveTo>
                  <a:lnTo>
                    <a:pt x="848" y="292"/>
                  </a:lnTo>
                  <a:lnTo>
                    <a:pt x="788" y="77"/>
                  </a:lnTo>
                  <a:lnTo>
                    <a:pt x="746" y="140"/>
                  </a:lnTo>
                  <a:lnTo>
                    <a:pt x="705" y="77"/>
                  </a:lnTo>
                  <a:lnTo>
                    <a:pt x="662" y="43"/>
                  </a:lnTo>
                  <a:lnTo>
                    <a:pt x="619" y="154"/>
                  </a:lnTo>
                  <a:lnTo>
                    <a:pt x="577" y="0"/>
                  </a:lnTo>
                  <a:lnTo>
                    <a:pt x="534" y="75"/>
                  </a:lnTo>
                  <a:lnTo>
                    <a:pt x="491" y="75"/>
                  </a:lnTo>
                  <a:lnTo>
                    <a:pt x="448" y="162"/>
                  </a:lnTo>
                  <a:lnTo>
                    <a:pt x="405" y="125"/>
                  </a:lnTo>
                  <a:lnTo>
                    <a:pt x="362" y="142"/>
                  </a:lnTo>
                  <a:lnTo>
                    <a:pt x="319" y="89"/>
                  </a:lnTo>
                  <a:lnTo>
                    <a:pt x="281" y="229"/>
                  </a:lnTo>
                  <a:lnTo>
                    <a:pt x="241" y="191"/>
                  </a:lnTo>
                  <a:lnTo>
                    <a:pt x="184" y="191"/>
                  </a:lnTo>
                  <a:lnTo>
                    <a:pt x="141" y="82"/>
                  </a:lnTo>
                  <a:lnTo>
                    <a:pt x="89" y="147"/>
                  </a:lnTo>
                  <a:lnTo>
                    <a:pt x="31" y="87"/>
                  </a:lnTo>
                  <a:lnTo>
                    <a:pt x="0" y="292"/>
                  </a:lnTo>
                  <a:close/>
                </a:path>
              </a:pathLst>
            </a:custGeom>
            <a:solidFill>
              <a:schemeClr val="tx1">
                <a:alpha val="26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8" name="Group 37"/>
          <p:cNvGrpSpPr/>
          <p:nvPr/>
        </p:nvGrpSpPr>
        <p:grpSpPr>
          <a:xfrm>
            <a:off x="1370806" y="2800350"/>
            <a:ext cx="3910067" cy="1295400"/>
            <a:chOff x="1370806" y="2800350"/>
            <a:chExt cx="3910067" cy="1295400"/>
          </a:xfrm>
        </p:grpSpPr>
        <p:cxnSp>
          <p:nvCxnSpPr>
            <p:cNvPr id="46" name="Straight Connector 45"/>
            <p:cNvCxnSpPr/>
            <p:nvPr/>
          </p:nvCxnSpPr>
          <p:spPr>
            <a:xfrm rot="5400000">
              <a:off x="2732586" y="3257550"/>
              <a:ext cx="914400" cy="1588"/>
            </a:xfrm>
            <a:prstGeom prst="line">
              <a:avLst/>
            </a:prstGeom>
            <a:ln w="6350">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4784779" y="3295650"/>
              <a:ext cx="990600" cy="1588"/>
            </a:xfrm>
            <a:prstGeom prst="line">
              <a:avLst/>
            </a:prstGeom>
            <a:ln w="6350">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723900" y="3447256"/>
              <a:ext cx="1295400" cy="1588"/>
            </a:xfrm>
            <a:prstGeom prst="line">
              <a:avLst/>
            </a:prstGeom>
            <a:ln w="6350">
              <a:solidFill>
                <a:schemeClr val="bg1">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grpSp>
      <p:grpSp>
        <p:nvGrpSpPr>
          <p:cNvPr id="1028" name="Group 4"/>
          <p:cNvGrpSpPr>
            <a:grpSpLocks noChangeAspect="1"/>
          </p:cNvGrpSpPr>
          <p:nvPr/>
        </p:nvGrpSpPr>
        <p:grpSpPr bwMode="auto">
          <a:xfrm>
            <a:off x="1317625" y="2481263"/>
            <a:ext cx="6411913" cy="1766887"/>
            <a:chOff x="830" y="1563"/>
            <a:chExt cx="4039" cy="1113"/>
          </a:xfrm>
        </p:grpSpPr>
        <p:sp>
          <p:nvSpPr>
            <p:cNvPr id="1027" name="AutoShape 3"/>
            <p:cNvSpPr>
              <a:spLocks noChangeAspect="1" noChangeArrowheads="1" noTextEdit="1"/>
            </p:cNvSpPr>
            <p:nvPr/>
          </p:nvSpPr>
          <p:spPr bwMode="auto">
            <a:xfrm>
              <a:off x="830" y="1563"/>
              <a:ext cx="4039" cy="1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9" name="Freeform 5"/>
            <p:cNvSpPr>
              <a:spLocks/>
            </p:cNvSpPr>
            <p:nvPr/>
          </p:nvSpPr>
          <p:spPr bwMode="auto">
            <a:xfrm>
              <a:off x="832" y="1565"/>
              <a:ext cx="4039" cy="1113"/>
            </a:xfrm>
            <a:custGeom>
              <a:avLst/>
              <a:gdLst/>
              <a:ahLst/>
              <a:cxnLst>
                <a:cxn ang="0">
                  <a:pos x="1447" y="254"/>
                </a:cxn>
                <a:cxn ang="0">
                  <a:pos x="1408" y="246"/>
                </a:cxn>
                <a:cxn ang="0">
                  <a:pos x="1350" y="329"/>
                </a:cxn>
                <a:cxn ang="0">
                  <a:pos x="1308" y="347"/>
                </a:cxn>
                <a:cxn ang="0">
                  <a:pos x="1260" y="398"/>
                </a:cxn>
                <a:cxn ang="0">
                  <a:pos x="1222" y="366"/>
                </a:cxn>
                <a:cxn ang="0">
                  <a:pos x="1181" y="368"/>
                </a:cxn>
                <a:cxn ang="0">
                  <a:pos x="1129" y="418"/>
                </a:cxn>
                <a:cxn ang="0">
                  <a:pos x="1083" y="399"/>
                </a:cxn>
                <a:cxn ang="0">
                  <a:pos x="1039" y="389"/>
                </a:cxn>
                <a:cxn ang="0">
                  <a:pos x="984" y="406"/>
                </a:cxn>
                <a:cxn ang="0">
                  <a:pos x="947" y="418"/>
                </a:cxn>
                <a:cxn ang="0">
                  <a:pos x="901" y="395"/>
                </a:cxn>
                <a:cxn ang="0">
                  <a:pos x="864" y="390"/>
                </a:cxn>
                <a:cxn ang="0">
                  <a:pos x="818" y="345"/>
                </a:cxn>
                <a:cxn ang="0">
                  <a:pos x="747" y="409"/>
                </a:cxn>
                <a:cxn ang="0">
                  <a:pos x="696" y="395"/>
                </a:cxn>
                <a:cxn ang="0">
                  <a:pos x="651" y="417"/>
                </a:cxn>
                <a:cxn ang="0">
                  <a:pos x="594" y="374"/>
                </a:cxn>
                <a:cxn ang="0">
                  <a:pos x="536" y="357"/>
                </a:cxn>
                <a:cxn ang="0">
                  <a:pos x="488" y="343"/>
                </a:cxn>
                <a:cxn ang="0">
                  <a:pos x="433" y="338"/>
                </a:cxn>
                <a:cxn ang="0">
                  <a:pos x="389" y="358"/>
                </a:cxn>
                <a:cxn ang="0">
                  <a:pos x="299" y="420"/>
                </a:cxn>
                <a:cxn ang="0">
                  <a:pos x="160" y="437"/>
                </a:cxn>
                <a:cxn ang="0">
                  <a:pos x="41" y="468"/>
                </a:cxn>
                <a:cxn ang="0">
                  <a:pos x="195" y="441"/>
                </a:cxn>
                <a:cxn ang="0">
                  <a:pos x="362" y="426"/>
                </a:cxn>
                <a:cxn ang="0">
                  <a:pos x="405" y="357"/>
                </a:cxn>
                <a:cxn ang="0">
                  <a:pos x="453" y="355"/>
                </a:cxn>
                <a:cxn ang="0">
                  <a:pos x="497" y="362"/>
                </a:cxn>
                <a:cxn ang="0">
                  <a:pos x="548" y="378"/>
                </a:cxn>
                <a:cxn ang="0">
                  <a:pos x="602" y="382"/>
                </a:cxn>
                <a:cxn ang="0">
                  <a:pos x="658" y="436"/>
                </a:cxn>
                <a:cxn ang="0">
                  <a:pos x="697" y="412"/>
                </a:cxn>
                <a:cxn ang="0">
                  <a:pos x="757" y="415"/>
                </a:cxn>
                <a:cxn ang="0">
                  <a:pos x="819" y="382"/>
                </a:cxn>
                <a:cxn ang="0">
                  <a:pos x="863" y="411"/>
                </a:cxn>
                <a:cxn ang="0">
                  <a:pos x="900" y="411"/>
                </a:cxn>
                <a:cxn ang="0">
                  <a:pos x="944" y="429"/>
                </a:cxn>
                <a:cxn ang="0">
                  <a:pos x="995" y="412"/>
                </a:cxn>
                <a:cxn ang="0">
                  <a:pos x="1036" y="406"/>
                </a:cxn>
                <a:cxn ang="0">
                  <a:pos x="1079" y="412"/>
                </a:cxn>
                <a:cxn ang="0">
                  <a:pos x="1128" y="433"/>
                </a:cxn>
                <a:cxn ang="0">
                  <a:pos x="1184" y="385"/>
                </a:cxn>
                <a:cxn ang="0">
                  <a:pos x="1218" y="381"/>
                </a:cxn>
                <a:cxn ang="0">
                  <a:pos x="1249" y="410"/>
                </a:cxn>
                <a:cxn ang="0">
                  <a:pos x="1297" y="384"/>
                </a:cxn>
                <a:cxn ang="0">
                  <a:pos x="1351" y="349"/>
                </a:cxn>
                <a:cxn ang="0">
                  <a:pos x="1390" y="308"/>
                </a:cxn>
                <a:cxn ang="0">
                  <a:pos x="1433" y="234"/>
                </a:cxn>
                <a:cxn ang="0">
                  <a:pos x="1492" y="160"/>
                </a:cxn>
                <a:cxn ang="0">
                  <a:pos x="1560" y="251"/>
                </a:cxn>
                <a:cxn ang="0">
                  <a:pos x="1592" y="217"/>
                </a:cxn>
                <a:cxn ang="0">
                  <a:pos x="1632" y="180"/>
                </a:cxn>
                <a:cxn ang="0">
                  <a:pos x="1684" y="171"/>
                </a:cxn>
                <a:cxn ang="0">
                  <a:pos x="1682" y="143"/>
                </a:cxn>
                <a:cxn ang="0">
                  <a:pos x="1638" y="139"/>
                </a:cxn>
                <a:cxn ang="0">
                  <a:pos x="1590" y="202"/>
                </a:cxn>
                <a:cxn ang="0">
                  <a:pos x="1548" y="225"/>
                </a:cxn>
              </a:cxnLst>
              <a:rect l="0" t="0" r="r" b="b"/>
              <a:pathLst>
                <a:path w="1707" h="468">
                  <a:moveTo>
                    <a:pt x="1508" y="5"/>
                  </a:moveTo>
                  <a:cubicBezTo>
                    <a:pt x="1508" y="5"/>
                    <a:pt x="1492" y="119"/>
                    <a:pt x="1489" y="140"/>
                  </a:cubicBezTo>
                  <a:cubicBezTo>
                    <a:pt x="1488" y="140"/>
                    <a:pt x="1488" y="140"/>
                    <a:pt x="1487" y="140"/>
                  </a:cubicBezTo>
                  <a:cubicBezTo>
                    <a:pt x="1485" y="141"/>
                    <a:pt x="1483" y="143"/>
                    <a:pt x="1483" y="145"/>
                  </a:cubicBezTo>
                  <a:cubicBezTo>
                    <a:pt x="1483" y="145"/>
                    <a:pt x="1475" y="206"/>
                    <a:pt x="1474" y="213"/>
                  </a:cubicBezTo>
                  <a:cubicBezTo>
                    <a:pt x="1472" y="213"/>
                    <a:pt x="1471" y="215"/>
                    <a:pt x="1471" y="217"/>
                  </a:cubicBezTo>
                  <a:cubicBezTo>
                    <a:pt x="1471" y="217"/>
                    <a:pt x="1465" y="241"/>
                    <a:pt x="1463" y="247"/>
                  </a:cubicBezTo>
                  <a:cubicBezTo>
                    <a:pt x="1461" y="248"/>
                    <a:pt x="1459" y="249"/>
                    <a:pt x="1458" y="251"/>
                  </a:cubicBezTo>
                  <a:cubicBezTo>
                    <a:pt x="1458" y="251"/>
                    <a:pt x="1457" y="255"/>
                    <a:pt x="1457" y="256"/>
                  </a:cubicBezTo>
                  <a:cubicBezTo>
                    <a:pt x="1456" y="254"/>
                    <a:pt x="1455" y="253"/>
                    <a:pt x="1453" y="252"/>
                  </a:cubicBezTo>
                  <a:cubicBezTo>
                    <a:pt x="1451" y="252"/>
                    <a:pt x="1449" y="253"/>
                    <a:pt x="1447" y="254"/>
                  </a:cubicBezTo>
                  <a:cubicBezTo>
                    <a:pt x="1445" y="239"/>
                    <a:pt x="1443" y="215"/>
                    <a:pt x="1443" y="215"/>
                  </a:cubicBezTo>
                  <a:cubicBezTo>
                    <a:pt x="1442" y="213"/>
                    <a:pt x="1440" y="211"/>
                    <a:pt x="1437" y="210"/>
                  </a:cubicBezTo>
                  <a:cubicBezTo>
                    <a:pt x="1435" y="210"/>
                    <a:pt x="1432" y="212"/>
                    <a:pt x="1431" y="214"/>
                  </a:cubicBezTo>
                  <a:cubicBezTo>
                    <a:pt x="1431" y="214"/>
                    <a:pt x="1430" y="219"/>
                    <a:pt x="1429" y="222"/>
                  </a:cubicBezTo>
                  <a:cubicBezTo>
                    <a:pt x="1428" y="222"/>
                    <a:pt x="1427" y="222"/>
                    <a:pt x="1427" y="222"/>
                  </a:cubicBezTo>
                  <a:cubicBezTo>
                    <a:pt x="1424" y="222"/>
                    <a:pt x="1422" y="224"/>
                    <a:pt x="1421" y="227"/>
                  </a:cubicBezTo>
                  <a:cubicBezTo>
                    <a:pt x="1421" y="227"/>
                    <a:pt x="1420" y="234"/>
                    <a:pt x="1419" y="242"/>
                  </a:cubicBezTo>
                  <a:cubicBezTo>
                    <a:pt x="1418" y="241"/>
                    <a:pt x="1417" y="241"/>
                    <a:pt x="1415" y="241"/>
                  </a:cubicBezTo>
                  <a:cubicBezTo>
                    <a:pt x="1413" y="241"/>
                    <a:pt x="1411" y="243"/>
                    <a:pt x="1411" y="245"/>
                  </a:cubicBezTo>
                  <a:cubicBezTo>
                    <a:pt x="1411" y="245"/>
                    <a:pt x="1410" y="248"/>
                    <a:pt x="1410" y="250"/>
                  </a:cubicBezTo>
                  <a:cubicBezTo>
                    <a:pt x="1409" y="249"/>
                    <a:pt x="1408" y="246"/>
                    <a:pt x="1408" y="246"/>
                  </a:cubicBezTo>
                  <a:cubicBezTo>
                    <a:pt x="1408" y="244"/>
                    <a:pt x="1405" y="242"/>
                    <a:pt x="1403" y="243"/>
                  </a:cubicBezTo>
                  <a:cubicBezTo>
                    <a:pt x="1400" y="243"/>
                    <a:pt x="1398" y="244"/>
                    <a:pt x="1398" y="247"/>
                  </a:cubicBezTo>
                  <a:cubicBezTo>
                    <a:pt x="1398" y="247"/>
                    <a:pt x="1393" y="266"/>
                    <a:pt x="1389" y="282"/>
                  </a:cubicBezTo>
                  <a:cubicBezTo>
                    <a:pt x="1388" y="280"/>
                    <a:pt x="1386" y="279"/>
                    <a:pt x="1384" y="279"/>
                  </a:cubicBezTo>
                  <a:cubicBezTo>
                    <a:pt x="1382" y="279"/>
                    <a:pt x="1379" y="281"/>
                    <a:pt x="1379" y="284"/>
                  </a:cubicBezTo>
                  <a:cubicBezTo>
                    <a:pt x="1379" y="284"/>
                    <a:pt x="1376" y="297"/>
                    <a:pt x="1375" y="304"/>
                  </a:cubicBezTo>
                  <a:cubicBezTo>
                    <a:pt x="1374" y="296"/>
                    <a:pt x="1372" y="288"/>
                    <a:pt x="1372" y="288"/>
                  </a:cubicBezTo>
                  <a:cubicBezTo>
                    <a:pt x="1372" y="286"/>
                    <a:pt x="1370" y="284"/>
                    <a:pt x="1367" y="284"/>
                  </a:cubicBezTo>
                  <a:cubicBezTo>
                    <a:pt x="1364" y="283"/>
                    <a:pt x="1362" y="285"/>
                    <a:pt x="1361" y="288"/>
                  </a:cubicBezTo>
                  <a:cubicBezTo>
                    <a:pt x="1361" y="288"/>
                    <a:pt x="1355" y="316"/>
                    <a:pt x="1352" y="329"/>
                  </a:cubicBezTo>
                  <a:cubicBezTo>
                    <a:pt x="1351" y="329"/>
                    <a:pt x="1351" y="329"/>
                    <a:pt x="1350" y="329"/>
                  </a:cubicBezTo>
                  <a:cubicBezTo>
                    <a:pt x="1348" y="329"/>
                    <a:pt x="1346" y="331"/>
                    <a:pt x="1345" y="333"/>
                  </a:cubicBezTo>
                  <a:cubicBezTo>
                    <a:pt x="1345" y="333"/>
                    <a:pt x="1343" y="339"/>
                    <a:pt x="1342" y="341"/>
                  </a:cubicBezTo>
                  <a:cubicBezTo>
                    <a:pt x="1341" y="343"/>
                    <a:pt x="1335" y="349"/>
                    <a:pt x="1335" y="349"/>
                  </a:cubicBezTo>
                  <a:cubicBezTo>
                    <a:pt x="1334" y="349"/>
                    <a:pt x="1334" y="350"/>
                    <a:pt x="1334" y="350"/>
                  </a:cubicBezTo>
                  <a:cubicBezTo>
                    <a:pt x="1329" y="359"/>
                    <a:pt x="1329" y="359"/>
                    <a:pt x="1329" y="359"/>
                  </a:cubicBezTo>
                  <a:cubicBezTo>
                    <a:pt x="1329" y="359"/>
                    <a:pt x="1327" y="361"/>
                    <a:pt x="1327" y="363"/>
                  </a:cubicBezTo>
                  <a:cubicBezTo>
                    <a:pt x="1327" y="363"/>
                    <a:pt x="1327" y="363"/>
                    <a:pt x="1327" y="363"/>
                  </a:cubicBezTo>
                  <a:cubicBezTo>
                    <a:pt x="1326" y="361"/>
                    <a:pt x="1324" y="359"/>
                    <a:pt x="1322" y="359"/>
                  </a:cubicBezTo>
                  <a:cubicBezTo>
                    <a:pt x="1320" y="358"/>
                    <a:pt x="1318" y="359"/>
                    <a:pt x="1317" y="361"/>
                  </a:cubicBezTo>
                  <a:cubicBezTo>
                    <a:pt x="1317" y="361"/>
                    <a:pt x="1315" y="364"/>
                    <a:pt x="1313" y="366"/>
                  </a:cubicBezTo>
                  <a:cubicBezTo>
                    <a:pt x="1310" y="357"/>
                    <a:pt x="1308" y="347"/>
                    <a:pt x="1308" y="347"/>
                  </a:cubicBezTo>
                  <a:cubicBezTo>
                    <a:pt x="1307" y="345"/>
                    <a:pt x="1305" y="343"/>
                    <a:pt x="1302" y="343"/>
                  </a:cubicBezTo>
                  <a:cubicBezTo>
                    <a:pt x="1300" y="343"/>
                    <a:pt x="1298" y="345"/>
                    <a:pt x="1297" y="347"/>
                  </a:cubicBezTo>
                  <a:cubicBezTo>
                    <a:pt x="1297" y="347"/>
                    <a:pt x="1293" y="358"/>
                    <a:pt x="1290" y="368"/>
                  </a:cubicBezTo>
                  <a:cubicBezTo>
                    <a:pt x="1289" y="366"/>
                    <a:pt x="1288" y="365"/>
                    <a:pt x="1286" y="365"/>
                  </a:cubicBezTo>
                  <a:cubicBezTo>
                    <a:pt x="1284" y="365"/>
                    <a:pt x="1282" y="366"/>
                    <a:pt x="1281" y="368"/>
                  </a:cubicBezTo>
                  <a:cubicBezTo>
                    <a:pt x="1281" y="368"/>
                    <a:pt x="1278" y="372"/>
                    <a:pt x="1276" y="376"/>
                  </a:cubicBezTo>
                  <a:cubicBezTo>
                    <a:pt x="1275" y="375"/>
                    <a:pt x="1273" y="374"/>
                    <a:pt x="1271" y="374"/>
                  </a:cubicBezTo>
                  <a:cubicBezTo>
                    <a:pt x="1269" y="374"/>
                    <a:pt x="1267" y="375"/>
                    <a:pt x="1266" y="377"/>
                  </a:cubicBezTo>
                  <a:cubicBezTo>
                    <a:pt x="1261" y="386"/>
                    <a:pt x="1261" y="386"/>
                    <a:pt x="1261" y="386"/>
                  </a:cubicBezTo>
                  <a:cubicBezTo>
                    <a:pt x="1261" y="387"/>
                    <a:pt x="1261" y="388"/>
                    <a:pt x="1261" y="388"/>
                  </a:cubicBezTo>
                  <a:cubicBezTo>
                    <a:pt x="1261" y="388"/>
                    <a:pt x="1260" y="394"/>
                    <a:pt x="1260" y="398"/>
                  </a:cubicBezTo>
                  <a:cubicBezTo>
                    <a:pt x="1258" y="398"/>
                    <a:pt x="1258" y="399"/>
                    <a:pt x="1256" y="400"/>
                  </a:cubicBezTo>
                  <a:cubicBezTo>
                    <a:pt x="1255" y="399"/>
                    <a:pt x="1255" y="398"/>
                    <a:pt x="1255" y="398"/>
                  </a:cubicBezTo>
                  <a:cubicBezTo>
                    <a:pt x="1254" y="396"/>
                    <a:pt x="1250" y="377"/>
                    <a:pt x="1250" y="377"/>
                  </a:cubicBezTo>
                  <a:cubicBezTo>
                    <a:pt x="1249" y="375"/>
                    <a:pt x="1248" y="374"/>
                    <a:pt x="1246" y="373"/>
                  </a:cubicBezTo>
                  <a:cubicBezTo>
                    <a:pt x="1244" y="372"/>
                    <a:pt x="1243" y="373"/>
                    <a:pt x="1241" y="374"/>
                  </a:cubicBezTo>
                  <a:cubicBezTo>
                    <a:pt x="1241" y="373"/>
                    <a:pt x="1240" y="372"/>
                    <a:pt x="1240" y="372"/>
                  </a:cubicBezTo>
                  <a:cubicBezTo>
                    <a:pt x="1238" y="369"/>
                    <a:pt x="1235" y="368"/>
                    <a:pt x="1232" y="370"/>
                  </a:cubicBezTo>
                  <a:cubicBezTo>
                    <a:pt x="1232" y="370"/>
                    <a:pt x="1231" y="370"/>
                    <a:pt x="1230" y="371"/>
                  </a:cubicBezTo>
                  <a:cubicBezTo>
                    <a:pt x="1230" y="371"/>
                    <a:pt x="1230" y="370"/>
                    <a:pt x="1230" y="370"/>
                  </a:cubicBezTo>
                  <a:cubicBezTo>
                    <a:pt x="1230" y="368"/>
                    <a:pt x="1229" y="366"/>
                    <a:pt x="1227" y="366"/>
                  </a:cubicBezTo>
                  <a:cubicBezTo>
                    <a:pt x="1226" y="365"/>
                    <a:pt x="1224" y="365"/>
                    <a:pt x="1222" y="366"/>
                  </a:cubicBezTo>
                  <a:cubicBezTo>
                    <a:pt x="1222" y="366"/>
                    <a:pt x="1221" y="366"/>
                    <a:pt x="1221" y="366"/>
                  </a:cubicBezTo>
                  <a:cubicBezTo>
                    <a:pt x="1220" y="362"/>
                    <a:pt x="1220" y="358"/>
                    <a:pt x="1220" y="358"/>
                  </a:cubicBezTo>
                  <a:cubicBezTo>
                    <a:pt x="1220" y="355"/>
                    <a:pt x="1218" y="353"/>
                    <a:pt x="1215" y="352"/>
                  </a:cubicBezTo>
                  <a:cubicBezTo>
                    <a:pt x="1208" y="351"/>
                    <a:pt x="1208" y="351"/>
                    <a:pt x="1208" y="351"/>
                  </a:cubicBezTo>
                  <a:cubicBezTo>
                    <a:pt x="1205" y="351"/>
                    <a:pt x="1202" y="353"/>
                    <a:pt x="1201" y="355"/>
                  </a:cubicBezTo>
                  <a:cubicBezTo>
                    <a:pt x="1201" y="355"/>
                    <a:pt x="1201" y="358"/>
                    <a:pt x="1200" y="359"/>
                  </a:cubicBezTo>
                  <a:cubicBezTo>
                    <a:pt x="1199" y="358"/>
                    <a:pt x="1198" y="358"/>
                    <a:pt x="1197" y="358"/>
                  </a:cubicBezTo>
                  <a:cubicBezTo>
                    <a:pt x="1195" y="358"/>
                    <a:pt x="1193" y="360"/>
                    <a:pt x="1192" y="362"/>
                  </a:cubicBezTo>
                  <a:cubicBezTo>
                    <a:pt x="1192" y="362"/>
                    <a:pt x="1191" y="365"/>
                    <a:pt x="1191" y="367"/>
                  </a:cubicBezTo>
                  <a:cubicBezTo>
                    <a:pt x="1190" y="366"/>
                    <a:pt x="1188" y="365"/>
                    <a:pt x="1187" y="365"/>
                  </a:cubicBezTo>
                  <a:cubicBezTo>
                    <a:pt x="1185" y="365"/>
                    <a:pt x="1182" y="366"/>
                    <a:pt x="1181" y="368"/>
                  </a:cubicBezTo>
                  <a:cubicBezTo>
                    <a:pt x="1181" y="368"/>
                    <a:pt x="1177" y="376"/>
                    <a:pt x="1176" y="377"/>
                  </a:cubicBezTo>
                  <a:cubicBezTo>
                    <a:pt x="1175" y="378"/>
                    <a:pt x="1165" y="387"/>
                    <a:pt x="1165" y="387"/>
                  </a:cubicBezTo>
                  <a:cubicBezTo>
                    <a:pt x="1164" y="387"/>
                    <a:pt x="1164" y="388"/>
                    <a:pt x="1163" y="389"/>
                  </a:cubicBezTo>
                  <a:cubicBezTo>
                    <a:pt x="1163" y="389"/>
                    <a:pt x="1160" y="397"/>
                    <a:pt x="1159" y="398"/>
                  </a:cubicBezTo>
                  <a:cubicBezTo>
                    <a:pt x="1158" y="399"/>
                    <a:pt x="1150" y="410"/>
                    <a:pt x="1150" y="410"/>
                  </a:cubicBezTo>
                  <a:cubicBezTo>
                    <a:pt x="1149" y="410"/>
                    <a:pt x="1149" y="411"/>
                    <a:pt x="1149" y="411"/>
                  </a:cubicBezTo>
                  <a:cubicBezTo>
                    <a:pt x="1149" y="411"/>
                    <a:pt x="1144" y="423"/>
                    <a:pt x="1143" y="425"/>
                  </a:cubicBezTo>
                  <a:cubicBezTo>
                    <a:pt x="1143" y="426"/>
                    <a:pt x="1142" y="426"/>
                    <a:pt x="1142" y="426"/>
                  </a:cubicBezTo>
                  <a:cubicBezTo>
                    <a:pt x="1140" y="423"/>
                    <a:pt x="1137" y="419"/>
                    <a:pt x="1137" y="419"/>
                  </a:cubicBezTo>
                  <a:cubicBezTo>
                    <a:pt x="1136" y="418"/>
                    <a:pt x="1135" y="417"/>
                    <a:pt x="1133" y="417"/>
                  </a:cubicBezTo>
                  <a:cubicBezTo>
                    <a:pt x="1131" y="416"/>
                    <a:pt x="1130" y="417"/>
                    <a:pt x="1129" y="418"/>
                  </a:cubicBezTo>
                  <a:cubicBezTo>
                    <a:pt x="1129" y="418"/>
                    <a:pt x="1127" y="420"/>
                    <a:pt x="1124" y="421"/>
                  </a:cubicBezTo>
                  <a:cubicBezTo>
                    <a:pt x="1121" y="419"/>
                    <a:pt x="1116" y="416"/>
                    <a:pt x="1116" y="416"/>
                  </a:cubicBezTo>
                  <a:cubicBezTo>
                    <a:pt x="1115" y="415"/>
                    <a:pt x="1113" y="414"/>
                    <a:pt x="1112" y="415"/>
                  </a:cubicBezTo>
                  <a:cubicBezTo>
                    <a:pt x="1112" y="415"/>
                    <a:pt x="1111" y="415"/>
                    <a:pt x="1110" y="415"/>
                  </a:cubicBezTo>
                  <a:cubicBezTo>
                    <a:pt x="1108" y="412"/>
                    <a:pt x="1104" y="408"/>
                    <a:pt x="1103" y="407"/>
                  </a:cubicBezTo>
                  <a:cubicBezTo>
                    <a:pt x="1102" y="406"/>
                    <a:pt x="1099" y="398"/>
                    <a:pt x="1099" y="398"/>
                  </a:cubicBezTo>
                  <a:cubicBezTo>
                    <a:pt x="1098" y="396"/>
                    <a:pt x="1097" y="394"/>
                    <a:pt x="1094" y="394"/>
                  </a:cubicBezTo>
                  <a:cubicBezTo>
                    <a:pt x="1092" y="394"/>
                    <a:pt x="1090" y="395"/>
                    <a:pt x="1089" y="397"/>
                  </a:cubicBezTo>
                  <a:cubicBezTo>
                    <a:pt x="1089" y="397"/>
                    <a:pt x="1089" y="398"/>
                    <a:pt x="1088" y="399"/>
                  </a:cubicBezTo>
                  <a:cubicBezTo>
                    <a:pt x="1087" y="399"/>
                    <a:pt x="1086" y="399"/>
                    <a:pt x="1086" y="399"/>
                  </a:cubicBezTo>
                  <a:cubicBezTo>
                    <a:pt x="1085" y="399"/>
                    <a:pt x="1084" y="399"/>
                    <a:pt x="1083" y="399"/>
                  </a:cubicBezTo>
                  <a:cubicBezTo>
                    <a:pt x="1083" y="399"/>
                    <a:pt x="1082" y="400"/>
                    <a:pt x="1081" y="401"/>
                  </a:cubicBezTo>
                  <a:cubicBezTo>
                    <a:pt x="1080" y="400"/>
                    <a:pt x="1079" y="400"/>
                    <a:pt x="1079" y="400"/>
                  </a:cubicBezTo>
                  <a:cubicBezTo>
                    <a:pt x="1078" y="400"/>
                    <a:pt x="1074" y="397"/>
                    <a:pt x="1072" y="396"/>
                  </a:cubicBezTo>
                  <a:cubicBezTo>
                    <a:pt x="1071" y="393"/>
                    <a:pt x="1069" y="384"/>
                    <a:pt x="1069" y="384"/>
                  </a:cubicBezTo>
                  <a:cubicBezTo>
                    <a:pt x="1068" y="382"/>
                    <a:pt x="1067" y="381"/>
                    <a:pt x="1065" y="380"/>
                  </a:cubicBezTo>
                  <a:cubicBezTo>
                    <a:pt x="1063" y="380"/>
                    <a:pt x="1061" y="380"/>
                    <a:pt x="1059" y="382"/>
                  </a:cubicBezTo>
                  <a:cubicBezTo>
                    <a:pt x="1059" y="382"/>
                    <a:pt x="1057" y="384"/>
                    <a:pt x="1055" y="386"/>
                  </a:cubicBezTo>
                  <a:cubicBezTo>
                    <a:pt x="1054" y="385"/>
                    <a:pt x="1053" y="385"/>
                    <a:pt x="1053" y="385"/>
                  </a:cubicBezTo>
                  <a:cubicBezTo>
                    <a:pt x="1051" y="384"/>
                    <a:pt x="1048" y="385"/>
                    <a:pt x="1047" y="387"/>
                  </a:cubicBezTo>
                  <a:cubicBezTo>
                    <a:pt x="1047" y="387"/>
                    <a:pt x="1044" y="390"/>
                    <a:pt x="1041" y="393"/>
                  </a:cubicBezTo>
                  <a:cubicBezTo>
                    <a:pt x="1040" y="391"/>
                    <a:pt x="1039" y="389"/>
                    <a:pt x="1039" y="389"/>
                  </a:cubicBezTo>
                  <a:cubicBezTo>
                    <a:pt x="1038" y="387"/>
                    <a:pt x="1036" y="387"/>
                    <a:pt x="1034" y="387"/>
                  </a:cubicBezTo>
                  <a:cubicBezTo>
                    <a:pt x="1032" y="387"/>
                    <a:pt x="1030" y="388"/>
                    <a:pt x="1029" y="390"/>
                  </a:cubicBezTo>
                  <a:cubicBezTo>
                    <a:pt x="1029" y="390"/>
                    <a:pt x="1026" y="398"/>
                    <a:pt x="1024" y="402"/>
                  </a:cubicBezTo>
                  <a:cubicBezTo>
                    <a:pt x="1022" y="402"/>
                    <a:pt x="1020" y="402"/>
                    <a:pt x="1020" y="402"/>
                  </a:cubicBezTo>
                  <a:cubicBezTo>
                    <a:pt x="1018" y="402"/>
                    <a:pt x="1015" y="403"/>
                    <a:pt x="1014" y="405"/>
                  </a:cubicBezTo>
                  <a:cubicBezTo>
                    <a:pt x="1014" y="405"/>
                    <a:pt x="1014" y="405"/>
                    <a:pt x="1014" y="406"/>
                  </a:cubicBezTo>
                  <a:cubicBezTo>
                    <a:pt x="1012" y="404"/>
                    <a:pt x="1008" y="404"/>
                    <a:pt x="1006" y="406"/>
                  </a:cubicBezTo>
                  <a:cubicBezTo>
                    <a:pt x="1006" y="406"/>
                    <a:pt x="1006" y="406"/>
                    <a:pt x="1005" y="406"/>
                  </a:cubicBezTo>
                  <a:cubicBezTo>
                    <a:pt x="1005" y="406"/>
                    <a:pt x="998" y="400"/>
                    <a:pt x="998" y="400"/>
                  </a:cubicBezTo>
                  <a:cubicBezTo>
                    <a:pt x="996" y="398"/>
                    <a:pt x="993" y="398"/>
                    <a:pt x="991" y="400"/>
                  </a:cubicBezTo>
                  <a:cubicBezTo>
                    <a:pt x="984" y="406"/>
                    <a:pt x="984" y="406"/>
                    <a:pt x="984" y="406"/>
                  </a:cubicBezTo>
                  <a:cubicBezTo>
                    <a:pt x="984" y="406"/>
                    <a:pt x="984" y="406"/>
                    <a:pt x="984" y="406"/>
                  </a:cubicBezTo>
                  <a:cubicBezTo>
                    <a:pt x="984" y="406"/>
                    <a:pt x="983" y="407"/>
                    <a:pt x="983" y="408"/>
                  </a:cubicBezTo>
                  <a:cubicBezTo>
                    <a:pt x="982" y="408"/>
                    <a:pt x="982" y="407"/>
                    <a:pt x="982" y="407"/>
                  </a:cubicBezTo>
                  <a:cubicBezTo>
                    <a:pt x="981" y="407"/>
                    <a:pt x="980" y="407"/>
                    <a:pt x="979" y="407"/>
                  </a:cubicBezTo>
                  <a:cubicBezTo>
                    <a:pt x="979" y="407"/>
                    <a:pt x="976" y="407"/>
                    <a:pt x="974" y="407"/>
                  </a:cubicBezTo>
                  <a:cubicBezTo>
                    <a:pt x="972" y="405"/>
                    <a:pt x="968" y="402"/>
                    <a:pt x="968" y="402"/>
                  </a:cubicBezTo>
                  <a:cubicBezTo>
                    <a:pt x="966" y="400"/>
                    <a:pt x="962" y="400"/>
                    <a:pt x="960" y="402"/>
                  </a:cubicBezTo>
                  <a:cubicBezTo>
                    <a:pt x="950" y="413"/>
                    <a:pt x="950" y="413"/>
                    <a:pt x="950" y="413"/>
                  </a:cubicBezTo>
                  <a:cubicBezTo>
                    <a:pt x="949" y="414"/>
                    <a:pt x="949" y="415"/>
                    <a:pt x="949" y="416"/>
                  </a:cubicBezTo>
                  <a:cubicBezTo>
                    <a:pt x="949" y="416"/>
                    <a:pt x="948" y="417"/>
                    <a:pt x="948" y="418"/>
                  </a:cubicBezTo>
                  <a:cubicBezTo>
                    <a:pt x="948" y="418"/>
                    <a:pt x="948" y="418"/>
                    <a:pt x="947" y="418"/>
                  </a:cubicBezTo>
                  <a:cubicBezTo>
                    <a:pt x="946" y="415"/>
                    <a:pt x="944" y="411"/>
                    <a:pt x="944" y="411"/>
                  </a:cubicBezTo>
                  <a:cubicBezTo>
                    <a:pt x="943" y="409"/>
                    <a:pt x="941" y="408"/>
                    <a:pt x="939" y="408"/>
                  </a:cubicBezTo>
                  <a:cubicBezTo>
                    <a:pt x="939" y="408"/>
                    <a:pt x="933" y="408"/>
                    <a:pt x="931" y="408"/>
                  </a:cubicBezTo>
                  <a:cubicBezTo>
                    <a:pt x="930" y="407"/>
                    <a:pt x="930" y="407"/>
                    <a:pt x="929" y="406"/>
                  </a:cubicBezTo>
                  <a:cubicBezTo>
                    <a:pt x="928" y="405"/>
                    <a:pt x="926" y="401"/>
                    <a:pt x="926" y="401"/>
                  </a:cubicBezTo>
                  <a:cubicBezTo>
                    <a:pt x="925" y="400"/>
                    <a:pt x="923" y="398"/>
                    <a:pt x="921" y="398"/>
                  </a:cubicBezTo>
                  <a:cubicBezTo>
                    <a:pt x="912" y="398"/>
                    <a:pt x="912" y="398"/>
                    <a:pt x="912" y="398"/>
                  </a:cubicBezTo>
                  <a:cubicBezTo>
                    <a:pt x="911" y="398"/>
                    <a:pt x="909" y="399"/>
                    <a:pt x="908" y="400"/>
                  </a:cubicBezTo>
                  <a:cubicBezTo>
                    <a:pt x="908" y="400"/>
                    <a:pt x="907" y="401"/>
                    <a:pt x="907" y="402"/>
                  </a:cubicBezTo>
                  <a:cubicBezTo>
                    <a:pt x="906" y="401"/>
                    <a:pt x="906" y="401"/>
                    <a:pt x="906" y="401"/>
                  </a:cubicBezTo>
                  <a:cubicBezTo>
                    <a:pt x="905" y="399"/>
                    <a:pt x="901" y="395"/>
                    <a:pt x="901" y="395"/>
                  </a:cubicBezTo>
                  <a:cubicBezTo>
                    <a:pt x="900" y="392"/>
                    <a:pt x="897" y="391"/>
                    <a:pt x="894" y="393"/>
                  </a:cubicBezTo>
                  <a:cubicBezTo>
                    <a:pt x="894" y="393"/>
                    <a:pt x="893" y="393"/>
                    <a:pt x="891" y="394"/>
                  </a:cubicBezTo>
                  <a:cubicBezTo>
                    <a:pt x="889" y="393"/>
                    <a:pt x="886" y="391"/>
                    <a:pt x="886" y="391"/>
                  </a:cubicBezTo>
                  <a:cubicBezTo>
                    <a:pt x="885" y="391"/>
                    <a:pt x="883" y="390"/>
                    <a:pt x="882" y="391"/>
                  </a:cubicBezTo>
                  <a:cubicBezTo>
                    <a:pt x="880" y="392"/>
                    <a:pt x="879" y="393"/>
                    <a:pt x="878" y="394"/>
                  </a:cubicBezTo>
                  <a:cubicBezTo>
                    <a:pt x="878" y="394"/>
                    <a:pt x="878" y="396"/>
                    <a:pt x="877" y="397"/>
                  </a:cubicBezTo>
                  <a:cubicBezTo>
                    <a:pt x="876" y="398"/>
                    <a:pt x="874" y="400"/>
                    <a:pt x="874" y="400"/>
                  </a:cubicBezTo>
                  <a:cubicBezTo>
                    <a:pt x="873" y="400"/>
                    <a:pt x="872" y="401"/>
                    <a:pt x="872" y="402"/>
                  </a:cubicBezTo>
                  <a:cubicBezTo>
                    <a:pt x="871" y="400"/>
                    <a:pt x="869" y="397"/>
                    <a:pt x="869" y="397"/>
                  </a:cubicBezTo>
                  <a:cubicBezTo>
                    <a:pt x="869" y="397"/>
                    <a:pt x="869" y="397"/>
                    <a:pt x="869" y="396"/>
                  </a:cubicBezTo>
                  <a:cubicBezTo>
                    <a:pt x="864" y="390"/>
                    <a:pt x="864" y="390"/>
                    <a:pt x="864" y="390"/>
                  </a:cubicBezTo>
                  <a:cubicBezTo>
                    <a:pt x="863" y="389"/>
                    <a:pt x="862" y="388"/>
                    <a:pt x="860" y="388"/>
                  </a:cubicBezTo>
                  <a:cubicBezTo>
                    <a:pt x="859" y="387"/>
                    <a:pt x="857" y="388"/>
                    <a:pt x="856" y="389"/>
                  </a:cubicBezTo>
                  <a:cubicBezTo>
                    <a:pt x="850" y="394"/>
                    <a:pt x="850" y="394"/>
                    <a:pt x="850" y="394"/>
                  </a:cubicBezTo>
                  <a:cubicBezTo>
                    <a:pt x="850" y="394"/>
                    <a:pt x="848" y="395"/>
                    <a:pt x="846" y="396"/>
                  </a:cubicBezTo>
                  <a:cubicBezTo>
                    <a:pt x="846" y="396"/>
                    <a:pt x="846" y="396"/>
                    <a:pt x="846" y="396"/>
                  </a:cubicBezTo>
                  <a:cubicBezTo>
                    <a:pt x="845" y="395"/>
                    <a:pt x="844" y="394"/>
                    <a:pt x="842" y="394"/>
                  </a:cubicBezTo>
                  <a:cubicBezTo>
                    <a:pt x="841" y="393"/>
                    <a:pt x="839" y="394"/>
                    <a:pt x="837" y="395"/>
                  </a:cubicBezTo>
                  <a:cubicBezTo>
                    <a:pt x="837" y="395"/>
                    <a:pt x="837" y="395"/>
                    <a:pt x="837" y="395"/>
                  </a:cubicBezTo>
                  <a:cubicBezTo>
                    <a:pt x="834" y="388"/>
                    <a:pt x="830" y="379"/>
                    <a:pt x="829" y="378"/>
                  </a:cubicBezTo>
                  <a:cubicBezTo>
                    <a:pt x="829" y="377"/>
                    <a:pt x="823" y="349"/>
                    <a:pt x="823" y="349"/>
                  </a:cubicBezTo>
                  <a:cubicBezTo>
                    <a:pt x="823" y="347"/>
                    <a:pt x="820" y="345"/>
                    <a:pt x="818" y="345"/>
                  </a:cubicBezTo>
                  <a:cubicBezTo>
                    <a:pt x="815" y="345"/>
                    <a:pt x="813" y="347"/>
                    <a:pt x="812" y="350"/>
                  </a:cubicBezTo>
                  <a:cubicBezTo>
                    <a:pt x="812" y="350"/>
                    <a:pt x="806" y="389"/>
                    <a:pt x="804" y="404"/>
                  </a:cubicBezTo>
                  <a:cubicBezTo>
                    <a:pt x="804" y="403"/>
                    <a:pt x="794" y="393"/>
                    <a:pt x="794" y="393"/>
                  </a:cubicBezTo>
                  <a:cubicBezTo>
                    <a:pt x="793" y="391"/>
                    <a:pt x="791" y="391"/>
                    <a:pt x="790" y="391"/>
                  </a:cubicBezTo>
                  <a:cubicBezTo>
                    <a:pt x="788" y="391"/>
                    <a:pt x="787" y="392"/>
                    <a:pt x="785" y="393"/>
                  </a:cubicBezTo>
                  <a:cubicBezTo>
                    <a:pt x="785" y="393"/>
                    <a:pt x="779" y="399"/>
                    <a:pt x="778" y="400"/>
                  </a:cubicBezTo>
                  <a:cubicBezTo>
                    <a:pt x="778" y="401"/>
                    <a:pt x="776" y="402"/>
                    <a:pt x="774" y="403"/>
                  </a:cubicBezTo>
                  <a:cubicBezTo>
                    <a:pt x="770" y="401"/>
                    <a:pt x="764" y="396"/>
                    <a:pt x="764" y="396"/>
                  </a:cubicBezTo>
                  <a:cubicBezTo>
                    <a:pt x="761" y="395"/>
                    <a:pt x="758" y="395"/>
                    <a:pt x="756" y="397"/>
                  </a:cubicBezTo>
                  <a:cubicBezTo>
                    <a:pt x="748" y="408"/>
                    <a:pt x="748" y="408"/>
                    <a:pt x="748" y="408"/>
                  </a:cubicBezTo>
                  <a:cubicBezTo>
                    <a:pt x="747" y="408"/>
                    <a:pt x="747" y="409"/>
                    <a:pt x="747" y="409"/>
                  </a:cubicBezTo>
                  <a:cubicBezTo>
                    <a:pt x="747" y="409"/>
                    <a:pt x="744" y="415"/>
                    <a:pt x="742" y="419"/>
                  </a:cubicBezTo>
                  <a:cubicBezTo>
                    <a:pt x="738" y="418"/>
                    <a:pt x="736" y="416"/>
                    <a:pt x="735" y="416"/>
                  </a:cubicBezTo>
                  <a:cubicBezTo>
                    <a:pt x="734" y="415"/>
                    <a:pt x="724" y="407"/>
                    <a:pt x="724" y="407"/>
                  </a:cubicBezTo>
                  <a:cubicBezTo>
                    <a:pt x="723" y="406"/>
                    <a:pt x="721" y="406"/>
                    <a:pt x="719" y="406"/>
                  </a:cubicBezTo>
                  <a:cubicBezTo>
                    <a:pt x="718" y="407"/>
                    <a:pt x="716" y="408"/>
                    <a:pt x="716" y="410"/>
                  </a:cubicBezTo>
                  <a:cubicBezTo>
                    <a:pt x="716" y="410"/>
                    <a:pt x="715" y="410"/>
                    <a:pt x="715" y="411"/>
                  </a:cubicBezTo>
                  <a:cubicBezTo>
                    <a:pt x="714" y="410"/>
                    <a:pt x="713" y="410"/>
                    <a:pt x="713" y="410"/>
                  </a:cubicBezTo>
                  <a:cubicBezTo>
                    <a:pt x="712" y="407"/>
                    <a:pt x="710" y="404"/>
                    <a:pt x="710" y="404"/>
                  </a:cubicBezTo>
                  <a:cubicBezTo>
                    <a:pt x="709" y="402"/>
                    <a:pt x="707" y="400"/>
                    <a:pt x="705" y="400"/>
                  </a:cubicBezTo>
                  <a:cubicBezTo>
                    <a:pt x="705" y="400"/>
                    <a:pt x="702" y="400"/>
                    <a:pt x="700" y="400"/>
                  </a:cubicBezTo>
                  <a:cubicBezTo>
                    <a:pt x="698" y="398"/>
                    <a:pt x="696" y="395"/>
                    <a:pt x="696" y="395"/>
                  </a:cubicBezTo>
                  <a:cubicBezTo>
                    <a:pt x="695" y="394"/>
                    <a:pt x="693" y="393"/>
                    <a:pt x="691" y="393"/>
                  </a:cubicBezTo>
                  <a:cubicBezTo>
                    <a:pt x="689" y="393"/>
                    <a:pt x="688" y="394"/>
                    <a:pt x="687" y="396"/>
                  </a:cubicBezTo>
                  <a:cubicBezTo>
                    <a:pt x="687" y="396"/>
                    <a:pt x="683" y="401"/>
                    <a:pt x="682" y="403"/>
                  </a:cubicBezTo>
                  <a:cubicBezTo>
                    <a:pt x="681" y="403"/>
                    <a:pt x="679" y="405"/>
                    <a:pt x="677" y="406"/>
                  </a:cubicBezTo>
                  <a:cubicBezTo>
                    <a:pt x="676" y="406"/>
                    <a:pt x="675" y="405"/>
                    <a:pt x="675" y="405"/>
                  </a:cubicBezTo>
                  <a:cubicBezTo>
                    <a:pt x="673" y="404"/>
                    <a:pt x="672" y="404"/>
                    <a:pt x="670" y="404"/>
                  </a:cubicBezTo>
                  <a:cubicBezTo>
                    <a:pt x="669" y="405"/>
                    <a:pt x="667" y="406"/>
                    <a:pt x="667" y="407"/>
                  </a:cubicBezTo>
                  <a:cubicBezTo>
                    <a:pt x="667" y="407"/>
                    <a:pt x="663" y="413"/>
                    <a:pt x="661" y="416"/>
                  </a:cubicBezTo>
                  <a:cubicBezTo>
                    <a:pt x="659" y="416"/>
                    <a:pt x="656" y="416"/>
                    <a:pt x="656" y="416"/>
                  </a:cubicBezTo>
                  <a:cubicBezTo>
                    <a:pt x="654" y="416"/>
                    <a:pt x="653" y="417"/>
                    <a:pt x="652" y="418"/>
                  </a:cubicBezTo>
                  <a:cubicBezTo>
                    <a:pt x="652" y="418"/>
                    <a:pt x="651" y="417"/>
                    <a:pt x="651" y="417"/>
                  </a:cubicBezTo>
                  <a:cubicBezTo>
                    <a:pt x="651" y="415"/>
                    <a:pt x="649" y="414"/>
                    <a:pt x="647" y="414"/>
                  </a:cubicBezTo>
                  <a:cubicBezTo>
                    <a:pt x="645" y="414"/>
                    <a:pt x="643" y="415"/>
                    <a:pt x="642" y="416"/>
                  </a:cubicBezTo>
                  <a:cubicBezTo>
                    <a:pt x="638" y="399"/>
                    <a:pt x="630" y="365"/>
                    <a:pt x="630" y="365"/>
                  </a:cubicBezTo>
                  <a:cubicBezTo>
                    <a:pt x="630" y="363"/>
                    <a:pt x="628" y="361"/>
                    <a:pt x="625" y="361"/>
                  </a:cubicBezTo>
                  <a:cubicBezTo>
                    <a:pt x="623" y="360"/>
                    <a:pt x="621" y="362"/>
                    <a:pt x="620" y="364"/>
                  </a:cubicBezTo>
                  <a:cubicBezTo>
                    <a:pt x="620" y="364"/>
                    <a:pt x="617" y="369"/>
                    <a:pt x="616" y="371"/>
                  </a:cubicBezTo>
                  <a:cubicBezTo>
                    <a:pt x="615" y="372"/>
                    <a:pt x="614" y="372"/>
                    <a:pt x="611" y="374"/>
                  </a:cubicBezTo>
                  <a:cubicBezTo>
                    <a:pt x="610" y="372"/>
                    <a:pt x="608" y="370"/>
                    <a:pt x="608" y="370"/>
                  </a:cubicBezTo>
                  <a:cubicBezTo>
                    <a:pt x="606" y="367"/>
                    <a:pt x="603" y="367"/>
                    <a:pt x="600" y="369"/>
                  </a:cubicBezTo>
                  <a:cubicBezTo>
                    <a:pt x="595" y="373"/>
                    <a:pt x="595" y="373"/>
                    <a:pt x="595" y="373"/>
                  </a:cubicBezTo>
                  <a:cubicBezTo>
                    <a:pt x="594" y="373"/>
                    <a:pt x="594" y="374"/>
                    <a:pt x="594" y="374"/>
                  </a:cubicBezTo>
                  <a:cubicBezTo>
                    <a:pt x="594" y="374"/>
                    <a:pt x="593" y="375"/>
                    <a:pt x="593" y="375"/>
                  </a:cubicBezTo>
                  <a:cubicBezTo>
                    <a:pt x="593" y="374"/>
                    <a:pt x="592" y="373"/>
                    <a:pt x="591" y="372"/>
                  </a:cubicBezTo>
                  <a:cubicBezTo>
                    <a:pt x="585" y="367"/>
                    <a:pt x="585" y="367"/>
                    <a:pt x="585" y="367"/>
                  </a:cubicBezTo>
                  <a:cubicBezTo>
                    <a:pt x="583" y="366"/>
                    <a:pt x="581" y="366"/>
                    <a:pt x="579" y="367"/>
                  </a:cubicBezTo>
                  <a:cubicBezTo>
                    <a:pt x="579" y="367"/>
                    <a:pt x="578" y="367"/>
                    <a:pt x="577" y="367"/>
                  </a:cubicBezTo>
                  <a:cubicBezTo>
                    <a:pt x="577" y="367"/>
                    <a:pt x="576" y="366"/>
                    <a:pt x="575" y="366"/>
                  </a:cubicBezTo>
                  <a:cubicBezTo>
                    <a:pt x="564" y="361"/>
                    <a:pt x="564" y="361"/>
                    <a:pt x="564" y="361"/>
                  </a:cubicBezTo>
                  <a:cubicBezTo>
                    <a:pt x="562" y="360"/>
                    <a:pt x="560" y="360"/>
                    <a:pt x="558" y="361"/>
                  </a:cubicBezTo>
                  <a:cubicBezTo>
                    <a:pt x="558" y="361"/>
                    <a:pt x="555" y="364"/>
                    <a:pt x="552" y="366"/>
                  </a:cubicBezTo>
                  <a:cubicBezTo>
                    <a:pt x="548" y="363"/>
                    <a:pt x="542" y="358"/>
                    <a:pt x="542" y="358"/>
                  </a:cubicBezTo>
                  <a:cubicBezTo>
                    <a:pt x="540" y="356"/>
                    <a:pt x="538" y="356"/>
                    <a:pt x="536" y="357"/>
                  </a:cubicBezTo>
                  <a:cubicBezTo>
                    <a:pt x="530" y="360"/>
                    <a:pt x="530" y="360"/>
                    <a:pt x="530" y="360"/>
                  </a:cubicBezTo>
                  <a:cubicBezTo>
                    <a:pt x="529" y="360"/>
                    <a:pt x="529" y="361"/>
                    <a:pt x="528" y="362"/>
                  </a:cubicBezTo>
                  <a:cubicBezTo>
                    <a:pt x="527" y="361"/>
                    <a:pt x="526" y="361"/>
                    <a:pt x="525" y="361"/>
                  </a:cubicBezTo>
                  <a:cubicBezTo>
                    <a:pt x="523" y="361"/>
                    <a:pt x="522" y="362"/>
                    <a:pt x="521" y="363"/>
                  </a:cubicBezTo>
                  <a:cubicBezTo>
                    <a:pt x="521" y="363"/>
                    <a:pt x="521" y="364"/>
                    <a:pt x="521" y="364"/>
                  </a:cubicBezTo>
                  <a:cubicBezTo>
                    <a:pt x="516" y="356"/>
                    <a:pt x="509" y="346"/>
                    <a:pt x="509" y="346"/>
                  </a:cubicBezTo>
                  <a:cubicBezTo>
                    <a:pt x="508" y="344"/>
                    <a:pt x="506" y="343"/>
                    <a:pt x="504" y="343"/>
                  </a:cubicBezTo>
                  <a:cubicBezTo>
                    <a:pt x="502" y="343"/>
                    <a:pt x="501" y="344"/>
                    <a:pt x="500" y="345"/>
                  </a:cubicBezTo>
                  <a:cubicBezTo>
                    <a:pt x="500" y="345"/>
                    <a:pt x="498" y="346"/>
                    <a:pt x="497" y="348"/>
                  </a:cubicBezTo>
                  <a:cubicBezTo>
                    <a:pt x="496" y="346"/>
                    <a:pt x="494" y="344"/>
                    <a:pt x="494" y="344"/>
                  </a:cubicBezTo>
                  <a:cubicBezTo>
                    <a:pt x="492" y="343"/>
                    <a:pt x="490" y="342"/>
                    <a:pt x="488" y="343"/>
                  </a:cubicBezTo>
                  <a:cubicBezTo>
                    <a:pt x="487" y="343"/>
                    <a:pt x="485" y="345"/>
                    <a:pt x="484" y="347"/>
                  </a:cubicBezTo>
                  <a:cubicBezTo>
                    <a:pt x="484" y="347"/>
                    <a:pt x="483" y="352"/>
                    <a:pt x="481" y="357"/>
                  </a:cubicBezTo>
                  <a:cubicBezTo>
                    <a:pt x="479" y="354"/>
                    <a:pt x="475" y="346"/>
                    <a:pt x="475" y="346"/>
                  </a:cubicBezTo>
                  <a:cubicBezTo>
                    <a:pt x="474" y="344"/>
                    <a:pt x="472" y="343"/>
                    <a:pt x="470" y="343"/>
                  </a:cubicBezTo>
                  <a:cubicBezTo>
                    <a:pt x="469" y="343"/>
                    <a:pt x="468" y="344"/>
                    <a:pt x="467" y="344"/>
                  </a:cubicBezTo>
                  <a:cubicBezTo>
                    <a:pt x="466" y="344"/>
                    <a:pt x="465" y="344"/>
                    <a:pt x="464" y="344"/>
                  </a:cubicBezTo>
                  <a:cubicBezTo>
                    <a:pt x="464" y="344"/>
                    <a:pt x="460" y="344"/>
                    <a:pt x="457" y="344"/>
                  </a:cubicBezTo>
                  <a:cubicBezTo>
                    <a:pt x="456" y="342"/>
                    <a:pt x="455" y="340"/>
                    <a:pt x="455" y="340"/>
                  </a:cubicBezTo>
                  <a:cubicBezTo>
                    <a:pt x="455" y="338"/>
                    <a:pt x="452" y="336"/>
                    <a:pt x="450" y="336"/>
                  </a:cubicBezTo>
                  <a:cubicBezTo>
                    <a:pt x="438" y="336"/>
                    <a:pt x="438" y="336"/>
                    <a:pt x="438" y="336"/>
                  </a:cubicBezTo>
                  <a:cubicBezTo>
                    <a:pt x="436" y="336"/>
                    <a:pt x="434" y="337"/>
                    <a:pt x="433" y="338"/>
                  </a:cubicBezTo>
                  <a:cubicBezTo>
                    <a:pt x="433" y="338"/>
                    <a:pt x="431" y="342"/>
                    <a:pt x="429" y="344"/>
                  </a:cubicBezTo>
                  <a:cubicBezTo>
                    <a:pt x="428" y="344"/>
                    <a:pt x="428" y="344"/>
                    <a:pt x="427" y="344"/>
                  </a:cubicBezTo>
                  <a:cubicBezTo>
                    <a:pt x="425" y="340"/>
                    <a:pt x="423" y="334"/>
                    <a:pt x="423" y="334"/>
                  </a:cubicBezTo>
                  <a:cubicBezTo>
                    <a:pt x="422" y="332"/>
                    <a:pt x="420" y="330"/>
                    <a:pt x="417" y="330"/>
                  </a:cubicBezTo>
                  <a:cubicBezTo>
                    <a:pt x="408" y="330"/>
                    <a:pt x="408" y="330"/>
                    <a:pt x="408" y="330"/>
                  </a:cubicBezTo>
                  <a:cubicBezTo>
                    <a:pt x="407" y="330"/>
                    <a:pt x="405" y="331"/>
                    <a:pt x="404" y="332"/>
                  </a:cubicBezTo>
                  <a:cubicBezTo>
                    <a:pt x="395" y="342"/>
                    <a:pt x="395" y="342"/>
                    <a:pt x="395" y="342"/>
                  </a:cubicBezTo>
                  <a:cubicBezTo>
                    <a:pt x="394" y="343"/>
                    <a:pt x="394" y="344"/>
                    <a:pt x="394" y="346"/>
                  </a:cubicBezTo>
                  <a:cubicBezTo>
                    <a:pt x="394" y="346"/>
                    <a:pt x="394" y="351"/>
                    <a:pt x="394" y="354"/>
                  </a:cubicBezTo>
                  <a:cubicBezTo>
                    <a:pt x="393" y="355"/>
                    <a:pt x="391" y="355"/>
                    <a:pt x="391" y="355"/>
                  </a:cubicBezTo>
                  <a:cubicBezTo>
                    <a:pt x="390" y="356"/>
                    <a:pt x="389" y="357"/>
                    <a:pt x="389" y="358"/>
                  </a:cubicBezTo>
                  <a:cubicBezTo>
                    <a:pt x="389" y="358"/>
                    <a:pt x="386" y="366"/>
                    <a:pt x="385" y="368"/>
                  </a:cubicBezTo>
                  <a:cubicBezTo>
                    <a:pt x="384" y="369"/>
                    <a:pt x="379" y="373"/>
                    <a:pt x="379" y="373"/>
                  </a:cubicBezTo>
                  <a:cubicBezTo>
                    <a:pt x="378" y="374"/>
                    <a:pt x="377" y="375"/>
                    <a:pt x="377" y="376"/>
                  </a:cubicBezTo>
                  <a:cubicBezTo>
                    <a:pt x="377" y="376"/>
                    <a:pt x="372" y="403"/>
                    <a:pt x="371" y="405"/>
                  </a:cubicBezTo>
                  <a:cubicBezTo>
                    <a:pt x="371" y="407"/>
                    <a:pt x="368" y="411"/>
                    <a:pt x="366" y="413"/>
                  </a:cubicBezTo>
                  <a:cubicBezTo>
                    <a:pt x="364" y="413"/>
                    <a:pt x="361" y="413"/>
                    <a:pt x="361" y="413"/>
                  </a:cubicBezTo>
                  <a:cubicBezTo>
                    <a:pt x="359" y="413"/>
                    <a:pt x="358" y="414"/>
                    <a:pt x="357" y="415"/>
                  </a:cubicBezTo>
                  <a:cubicBezTo>
                    <a:pt x="357" y="415"/>
                    <a:pt x="356" y="416"/>
                    <a:pt x="355" y="417"/>
                  </a:cubicBezTo>
                  <a:cubicBezTo>
                    <a:pt x="351" y="417"/>
                    <a:pt x="305" y="417"/>
                    <a:pt x="305" y="417"/>
                  </a:cubicBezTo>
                  <a:cubicBezTo>
                    <a:pt x="303" y="417"/>
                    <a:pt x="302" y="417"/>
                    <a:pt x="301" y="418"/>
                  </a:cubicBezTo>
                  <a:cubicBezTo>
                    <a:pt x="301" y="418"/>
                    <a:pt x="300" y="419"/>
                    <a:pt x="299" y="420"/>
                  </a:cubicBezTo>
                  <a:cubicBezTo>
                    <a:pt x="295" y="420"/>
                    <a:pt x="271" y="420"/>
                    <a:pt x="271" y="420"/>
                  </a:cubicBezTo>
                  <a:cubicBezTo>
                    <a:pt x="269" y="420"/>
                    <a:pt x="268" y="421"/>
                    <a:pt x="267" y="422"/>
                  </a:cubicBezTo>
                  <a:cubicBezTo>
                    <a:pt x="267" y="422"/>
                    <a:pt x="264" y="424"/>
                    <a:pt x="262" y="426"/>
                  </a:cubicBezTo>
                  <a:cubicBezTo>
                    <a:pt x="259" y="426"/>
                    <a:pt x="249" y="426"/>
                    <a:pt x="249" y="426"/>
                  </a:cubicBezTo>
                  <a:cubicBezTo>
                    <a:pt x="248" y="426"/>
                    <a:pt x="247" y="426"/>
                    <a:pt x="247" y="426"/>
                  </a:cubicBezTo>
                  <a:cubicBezTo>
                    <a:pt x="247" y="426"/>
                    <a:pt x="241" y="429"/>
                    <a:pt x="239" y="429"/>
                  </a:cubicBezTo>
                  <a:cubicBezTo>
                    <a:pt x="237" y="429"/>
                    <a:pt x="193" y="429"/>
                    <a:pt x="193" y="429"/>
                  </a:cubicBezTo>
                  <a:cubicBezTo>
                    <a:pt x="192" y="429"/>
                    <a:pt x="191" y="430"/>
                    <a:pt x="190" y="430"/>
                  </a:cubicBezTo>
                  <a:cubicBezTo>
                    <a:pt x="190" y="430"/>
                    <a:pt x="188" y="432"/>
                    <a:pt x="186" y="433"/>
                  </a:cubicBezTo>
                  <a:cubicBezTo>
                    <a:pt x="183" y="433"/>
                    <a:pt x="165" y="433"/>
                    <a:pt x="165" y="433"/>
                  </a:cubicBezTo>
                  <a:cubicBezTo>
                    <a:pt x="163" y="433"/>
                    <a:pt x="161" y="434"/>
                    <a:pt x="160" y="437"/>
                  </a:cubicBezTo>
                  <a:cubicBezTo>
                    <a:pt x="160" y="437"/>
                    <a:pt x="156" y="448"/>
                    <a:pt x="155" y="453"/>
                  </a:cubicBezTo>
                  <a:cubicBezTo>
                    <a:pt x="151" y="453"/>
                    <a:pt x="148" y="453"/>
                    <a:pt x="148" y="453"/>
                  </a:cubicBezTo>
                  <a:cubicBezTo>
                    <a:pt x="147" y="453"/>
                    <a:pt x="147" y="453"/>
                    <a:pt x="146" y="453"/>
                  </a:cubicBezTo>
                  <a:cubicBezTo>
                    <a:pt x="146" y="453"/>
                    <a:pt x="141" y="455"/>
                    <a:pt x="140" y="455"/>
                  </a:cubicBezTo>
                  <a:cubicBezTo>
                    <a:pt x="138" y="455"/>
                    <a:pt x="45" y="455"/>
                    <a:pt x="45" y="455"/>
                  </a:cubicBezTo>
                  <a:cubicBezTo>
                    <a:pt x="44" y="455"/>
                    <a:pt x="44" y="455"/>
                    <a:pt x="43" y="455"/>
                  </a:cubicBezTo>
                  <a:cubicBezTo>
                    <a:pt x="43" y="455"/>
                    <a:pt x="41" y="456"/>
                    <a:pt x="40" y="456"/>
                  </a:cubicBezTo>
                  <a:cubicBezTo>
                    <a:pt x="39" y="456"/>
                    <a:pt x="5" y="456"/>
                    <a:pt x="5" y="456"/>
                  </a:cubicBezTo>
                  <a:cubicBezTo>
                    <a:pt x="2" y="456"/>
                    <a:pt x="0" y="459"/>
                    <a:pt x="0" y="462"/>
                  </a:cubicBezTo>
                  <a:cubicBezTo>
                    <a:pt x="0" y="465"/>
                    <a:pt x="2" y="468"/>
                    <a:pt x="5" y="468"/>
                  </a:cubicBezTo>
                  <a:cubicBezTo>
                    <a:pt x="41" y="468"/>
                    <a:pt x="41" y="468"/>
                    <a:pt x="41" y="468"/>
                  </a:cubicBezTo>
                  <a:cubicBezTo>
                    <a:pt x="42" y="468"/>
                    <a:pt x="42" y="468"/>
                    <a:pt x="43" y="467"/>
                  </a:cubicBezTo>
                  <a:cubicBezTo>
                    <a:pt x="43" y="467"/>
                    <a:pt x="45" y="467"/>
                    <a:pt x="46" y="466"/>
                  </a:cubicBezTo>
                  <a:cubicBezTo>
                    <a:pt x="47" y="466"/>
                    <a:pt x="141" y="466"/>
                    <a:pt x="141" y="466"/>
                  </a:cubicBezTo>
                  <a:cubicBezTo>
                    <a:pt x="142" y="466"/>
                    <a:pt x="142" y="466"/>
                    <a:pt x="143" y="466"/>
                  </a:cubicBezTo>
                  <a:cubicBezTo>
                    <a:pt x="143" y="466"/>
                    <a:pt x="148" y="464"/>
                    <a:pt x="149" y="464"/>
                  </a:cubicBezTo>
                  <a:cubicBezTo>
                    <a:pt x="151" y="464"/>
                    <a:pt x="159" y="464"/>
                    <a:pt x="159" y="464"/>
                  </a:cubicBezTo>
                  <a:cubicBezTo>
                    <a:pt x="161" y="464"/>
                    <a:pt x="163" y="462"/>
                    <a:pt x="164" y="460"/>
                  </a:cubicBezTo>
                  <a:cubicBezTo>
                    <a:pt x="164" y="460"/>
                    <a:pt x="168" y="449"/>
                    <a:pt x="169" y="444"/>
                  </a:cubicBezTo>
                  <a:cubicBezTo>
                    <a:pt x="175" y="444"/>
                    <a:pt x="188" y="444"/>
                    <a:pt x="188" y="444"/>
                  </a:cubicBezTo>
                  <a:cubicBezTo>
                    <a:pt x="189" y="444"/>
                    <a:pt x="190" y="444"/>
                    <a:pt x="191" y="443"/>
                  </a:cubicBezTo>
                  <a:cubicBezTo>
                    <a:pt x="191" y="443"/>
                    <a:pt x="193" y="442"/>
                    <a:pt x="195" y="441"/>
                  </a:cubicBezTo>
                  <a:cubicBezTo>
                    <a:pt x="198" y="441"/>
                    <a:pt x="240" y="441"/>
                    <a:pt x="240" y="441"/>
                  </a:cubicBezTo>
                  <a:cubicBezTo>
                    <a:pt x="241" y="441"/>
                    <a:pt x="241" y="441"/>
                    <a:pt x="242" y="440"/>
                  </a:cubicBezTo>
                  <a:cubicBezTo>
                    <a:pt x="242" y="440"/>
                    <a:pt x="248" y="438"/>
                    <a:pt x="250" y="437"/>
                  </a:cubicBezTo>
                  <a:cubicBezTo>
                    <a:pt x="252" y="437"/>
                    <a:pt x="264" y="437"/>
                    <a:pt x="264" y="437"/>
                  </a:cubicBezTo>
                  <a:cubicBezTo>
                    <a:pt x="266" y="437"/>
                    <a:pt x="267" y="437"/>
                    <a:pt x="268" y="436"/>
                  </a:cubicBezTo>
                  <a:cubicBezTo>
                    <a:pt x="268" y="436"/>
                    <a:pt x="271" y="433"/>
                    <a:pt x="273" y="432"/>
                  </a:cubicBezTo>
                  <a:cubicBezTo>
                    <a:pt x="277" y="432"/>
                    <a:pt x="301" y="432"/>
                    <a:pt x="301" y="432"/>
                  </a:cubicBezTo>
                  <a:cubicBezTo>
                    <a:pt x="302" y="432"/>
                    <a:pt x="304" y="431"/>
                    <a:pt x="305" y="430"/>
                  </a:cubicBezTo>
                  <a:cubicBezTo>
                    <a:pt x="305" y="430"/>
                    <a:pt x="306" y="429"/>
                    <a:pt x="307" y="428"/>
                  </a:cubicBezTo>
                  <a:cubicBezTo>
                    <a:pt x="311" y="428"/>
                    <a:pt x="358" y="428"/>
                    <a:pt x="358" y="428"/>
                  </a:cubicBezTo>
                  <a:cubicBezTo>
                    <a:pt x="360" y="428"/>
                    <a:pt x="361" y="428"/>
                    <a:pt x="362" y="426"/>
                  </a:cubicBezTo>
                  <a:cubicBezTo>
                    <a:pt x="362" y="426"/>
                    <a:pt x="363" y="426"/>
                    <a:pt x="364" y="425"/>
                  </a:cubicBezTo>
                  <a:cubicBezTo>
                    <a:pt x="366" y="425"/>
                    <a:pt x="369" y="425"/>
                    <a:pt x="369" y="425"/>
                  </a:cubicBezTo>
                  <a:cubicBezTo>
                    <a:pt x="371" y="425"/>
                    <a:pt x="373" y="424"/>
                    <a:pt x="374" y="422"/>
                  </a:cubicBezTo>
                  <a:cubicBezTo>
                    <a:pt x="382" y="410"/>
                    <a:pt x="382" y="410"/>
                    <a:pt x="382" y="410"/>
                  </a:cubicBezTo>
                  <a:cubicBezTo>
                    <a:pt x="382" y="410"/>
                    <a:pt x="382" y="409"/>
                    <a:pt x="382" y="408"/>
                  </a:cubicBezTo>
                  <a:cubicBezTo>
                    <a:pt x="382" y="408"/>
                    <a:pt x="387" y="384"/>
                    <a:pt x="388" y="380"/>
                  </a:cubicBezTo>
                  <a:cubicBezTo>
                    <a:pt x="389" y="379"/>
                    <a:pt x="393" y="375"/>
                    <a:pt x="393" y="375"/>
                  </a:cubicBezTo>
                  <a:cubicBezTo>
                    <a:pt x="394" y="375"/>
                    <a:pt x="395" y="374"/>
                    <a:pt x="395" y="373"/>
                  </a:cubicBezTo>
                  <a:cubicBezTo>
                    <a:pt x="395" y="373"/>
                    <a:pt x="398" y="367"/>
                    <a:pt x="399" y="364"/>
                  </a:cubicBezTo>
                  <a:cubicBezTo>
                    <a:pt x="400" y="363"/>
                    <a:pt x="402" y="362"/>
                    <a:pt x="402" y="362"/>
                  </a:cubicBezTo>
                  <a:cubicBezTo>
                    <a:pt x="404" y="361"/>
                    <a:pt x="405" y="359"/>
                    <a:pt x="405" y="357"/>
                  </a:cubicBezTo>
                  <a:cubicBezTo>
                    <a:pt x="405" y="357"/>
                    <a:pt x="405" y="351"/>
                    <a:pt x="405" y="348"/>
                  </a:cubicBezTo>
                  <a:cubicBezTo>
                    <a:pt x="407" y="346"/>
                    <a:pt x="409" y="344"/>
                    <a:pt x="411" y="342"/>
                  </a:cubicBezTo>
                  <a:cubicBezTo>
                    <a:pt x="412" y="342"/>
                    <a:pt x="412" y="342"/>
                    <a:pt x="414" y="342"/>
                  </a:cubicBezTo>
                  <a:cubicBezTo>
                    <a:pt x="415" y="345"/>
                    <a:pt x="418" y="352"/>
                    <a:pt x="418" y="352"/>
                  </a:cubicBezTo>
                  <a:cubicBezTo>
                    <a:pt x="419" y="354"/>
                    <a:pt x="421" y="355"/>
                    <a:pt x="424" y="355"/>
                  </a:cubicBezTo>
                  <a:cubicBezTo>
                    <a:pt x="432" y="355"/>
                    <a:pt x="432" y="355"/>
                    <a:pt x="432" y="355"/>
                  </a:cubicBezTo>
                  <a:cubicBezTo>
                    <a:pt x="434" y="355"/>
                    <a:pt x="436" y="354"/>
                    <a:pt x="437" y="353"/>
                  </a:cubicBezTo>
                  <a:cubicBezTo>
                    <a:pt x="437" y="353"/>
                    <a:pt x="439" y="350"/>
                    <a:pt x="441" y="348"/>
                  </a:cubicBezTo>
                  <a:cubicBezTo>
                    <a:pt x="442" y="348"/>
                    <a:pt x="444" y="348"/>
                    <a:pt x="446" y="348"/>
                  </a:cubicBezTo>
                  <a:cubicBezTo>
                    <a:pt x="447" y="349"/>
                    <a:pt x="447" y="351"/>
                    <a:pt x="447" y="351"/>
                  </a:cubicBezTo>
                  <a:cubicBezTo>
                    <a:pt x="448" y="353"/>
                    <a:pt x="450" y="355"/>
                    <a:pt x="453" y="355"/>
                  </a:cubicBezTo>
                  <a:cubicBezTo>
                    <a:pt x="453" y="355"/>
                    <a:pt x="457" y="355"/>
                    <a:pt x="461" y="355"/>
                  </a:cubicBezTo>
                  <a:cubicBezTo>
                    <a:pt x="461" y="356"/>
                    <a:pt x="461" y="357"/>
                    <a:pt x="461" y="357"/>
                  </a:cubicBezTo>
                  <a:cubicBezTo>
                    <a:pt x="462" y="359"/>
                    <a:pt x="464" y="361"/>
                    <a:pt x="466" y="361"/>
                  </a:cubicBezTo>
                  <a:cubicBezTo>
                    <a:pt x="468" y="361"/>
                    <a:pt x="469" y="360"/>
                    <a:pt x="470" y="360"/>
                  </a:cubicBezTo>
                  <a:cubicBezTo>
                    <a:pt x="471" y="362"/>
                    <a:pt x="472" y="364"/>
                    <a:pt x="472" y="364"/>
                  </a:cubicBezTo>
                  <a:cubicBezTo>
                    <a:pt x="473" y="365"/>
                    <a:pt x="476" y="377"/>
                    <a:pt x="476" y="377"/>
                  </a:cubicBezTo>
                  <a:cubicBezTo>
                    <a:pt x="476" y="380"/>
                    <a:pt x="479" y="381"/>
                    <a:pt x="481" y="381"/>
                  </a:cubicBezTo>
                  <a:cubicBezTo>
                    <a:pt x="484" y="381"/>
                    <a:pt x="486" y="380"/>
                    <a:pt x="487" y="377"/>
                  </a:cubicBezTo>
                  <a:cubicBezTo>
                    <a:pt x="487" y="377"/>
                    <a:pt x="490" y="367"/>
                    <a:pt x="492" y="359"/>
                  </a:cubicBezTo>
                  <a:cubicBezTo>
                    <a:pt x="493" y="359"/>
                    <a:pt x="493" y="360"/>
                    <a:pt x="493" y="360"/>
                  </a:cubicBezTo>
                  <a:cubicBezTo>
                    <a:pt x="494" y="361"/>
                    <a:pt x="496" y="362"/>
                    <a:pt x="497" y="362"/>
                  </a:cubicBezTo>
                  <a:cubicBezTo>
                    <a:pt x="499" y="362"/>
                    <a:pt x="501" y="361"/>
                    <a:pt x="502" y="360"/>
                  </a:cubicBezTo>
                  <a:cubicBezTo>
                    <a:pt x="502" y="360"/>
                    <a:pt x="503" y="359"/>
                    <a:pt x="503" y="358"/>
                  </a:cubicBezTo>
                  <a:cubicBezTo>
                    <a:pt x="508" y="365"/>
                    <a:pt x="516" y="377"/>
                    <a:pt x="516" y="377"/>
                  </a:cubicBezTo>
                  <a:cubicBezTo>
                    <a:pt x="517" y="379"/>
                    <a:pt x="519" y="380"/>
                    <a:pt x="521" y="380"/>
                  </a:cubicBezTo>
                  <a:cubicBezTo>
                    <a:pt x="523" y="380"/>
                    <a:pt x="525" y="379"/>
                    <a:pt x="526" y="377"/>
                  </a:cubicBezTo>
                  <a:cubicBezTo>
                    <a:pt x="526" y="377"/>
                    <a:pt x="527" y="376"/>
                    <a:pt x="527" y="375"/>
                  </a:cubicBezTo>
                  <a:cubicBezTo>
                    <a:pt x="529" y="376"/>
                    <a:pt x="530" y="377"/>
                    <a:pt x="532" y="376"/>
                  </a:cubicBezTo>
                  <a:cubicBezTo>
                    <a:pt x="534" y="376"/>
                    <a:pt x="535" y="374"/>
                    <a:pt x="536" y="372"/>
                  </a:cubicBezTo>
                  <a:cubicBezTo>
                    <a:pt x="536" y="372"/>
                    <a:pt x="536" y="371"/>
                    <a:pt x="537" y="369"/>
                  </a:cubicBezTo>
                  <a:cubicBezTo>
                    <a:pt x="537" y="369"/>
                    <a:pt x="537" y="369"/>
                    <a:pt x="538" y="369"/>
                  </a:cubicBezTo>
                  <a:cubicBezTo>
                    <a:pt x="541" y="372"/>
                    <a:pt x="548" y="378"/>
                    <a:pt x="548" y="378"/>
                  </a:cubicBezTo>
                  <a:cubicBezTo>
                    <a:pt x="550" y="379"/>
                    <a:pt x="553" y="379"/>
                    <a:pt x="555" y="378"/>
                  </a:cubicBezTo>
                  <a:cubicBezTo>
                    <a:pt x="555" y="378"/>
                    <a:pt x="559" y="374"/>
                    <a:pt x="562" y="372"/>
                  </a:cubicBezTo>
                  <a:cubicBezTo>
                    <a:pt x="565" y="374"/>
                    <a:pt x="568" y="375"/>
                    <a:pt x="569" y="375"/>
                  </a:cubicBezTo>
                  <a:cubicBezTo>
                    <a:pt x="570" y="377"/>
                    <a:pt x="571" y="378"/>
                    <a:pt x="571" y="378"/>
                  </a:cubicBezTo>
                  <a:cubicBezTo>
                    <a:pt x="573" y="380"/>
                    <a:pt x="576" y="381"/>
                    <a:pt x="578" y="380"/>
                  </a:cubicBezTo>
                  <a:cubicBezTo>
                    <a:pt x="578" y="380"/>
                    <a:pt x="580" y="379"/>
                    <a:pt x="581" y="378"/>
                  </a:cubicBezTo>
                  <a:cubicBezTo>
                    <a:pt x="582" y="379"/>
                    <a:pt x="582" y="380"/>
                    <a:pt x="583" y="380"/>
                  </a:cubicBezTo>
                  <a:cubicBezTo>
                    <a:pt x="584" y="382"/>
                    <a:pt x="586" y="388"/>
                    <a:pt x="586" y="388"/>
                  </a:cubicBezTo>
                  <a:cubicBezTo>
                    <a:pt x="586" y="390"/>
                    <a:pt x="588" y="391"/>
                    <a:pt x="590" y="392"/>
                  </a:cubicBezTo>
                  <a:cubicBezTo>
                    <a:pt x="592" y="392"/>
                    <a:pt x="594" y="391"/>
                    <a:pt x="595" y="390"/>
                  </a:cubicBezTo>
                  <a:cubicBezTo>
                    <a:pt x="595" y="390"/>
                    <a:pt x="601" y="383"/>
                    <a:pt x="602" y="382"/>
                  </a:cubicBezTo>
                  <a:cubicBezTo>
                    <a:pt x="602" y="382"/>
                    <a:pt x="603" y="381"/>
                    <a:pt x="603" y="381"/>
                  </a:cubicBezTo>
                  <a:cubicBezTo>
                    <a:pt x="604" y="383"/>
                    <a:pt x="605" y="384"/>
                    <a:pt x="605" y="384"/>
                  </a:cubicBezTo>
                  <a:cubicBezTo>
                    <a:pt x="607" y="386"/>
                    <a:pt x="610" y="387"/>
                    <a:pt x="612" y="386"/>
                  </a:cubicBezTo>
                  <a:cubicBezTo>
                    <a:pt x="612" y="386"/>
                    <a:pt x="622" y="381"/>
                    <a:pt x="622" y="381"/>
                  </a:cubicBezTo>
                  <a:cubicBezTo>
                    <a:pt x="626" y="397"/>
                    <a:pt x="634" y="431"/>
                    <a:pt x="634" y="431"/>
                  </a:cubicBezTo>
                  <a:cubicBezTo>
                    <a:pt x="635" y="433"/>
                    <a:pt x="637" y="435"/>
                    <a:pt x="639" y="435"/>
                  </a:cubicBezTo>
                  <a:cubicBezTo>
                    <a:pt x="641" y="436"/>
                    <a:pt x="643" y="435"/>
                    <a:pt x="644" y="433"/>
                  </a:cubicBezTo>
                  <a:cubicBezTo>
                    <a:pt x="644" y="433"/>
                    <a:pt x="645" y="432"/>
                    <a:pt x="645" y="432"/>
                  </a:cubicBezTo>
                  <a:cubicBezTo>
                    <a:pt x="646" y="434"/>
                    <a:pt x="647" y="436"/>
                    <a:pt x="647" y="436"/>
                  </a:cubicBezTo>
                  <a:cubicBezTo>
                    <a:pt x="648" y="438"/>
                    <a:pt x="650" y="440"/>
                    <a:pt x="653" y="440"/>
                  </a:cubicBezTo>
                  <a:cubicBezTo>
                    <a:pt x="655" y="439"/>
                    <a:pt x="657" y="438"/>
                    <a:pt x="658" y="436"/>
                  </a:cubicBezTo>
                  <a:cubicBezTo>
                    <a:pt x="658" y="436"/>
                    <a:pt x="659" y="431"/>
                    <a:pt x="660" y="428"/>
                  </a:cubicBezTo>
                  <a:cubicBezTo>
                    <a:pt x="662" y="428"/>
                    <a:pt x="665" y="428"/>
                    <a:pt x="665" y="428"/>
                  </a:cubicBezTo>
                  <a:cubicBezTo>
                    <a:pt x="667" y="428"/>
                    <a:pt x="669" y="426"/>
                    <a:pt x="670" y="425"/>
                  </a:cubicBezTo>
                  <a:cubicBezTo>
                    <a:pt x="670" y="425"/>
                    <a:pt x="672" y="421"/>
                    <a:pt x="674" y="418"/>
                  </a:cubicBezTo>
                  <a:cubicBezTo>
                    <a:pt x="674" y="418"/>
                    <a:pt x="674" y="418"/>
                    <a:pt x="674" y="418"/>
                  </a:cubicBezTo>
                  <a:cubicBezTo>
                    <a:pt x="676" y="419"/>
                    <a:pt x="679" y="419"/>
                    <a:pt x="680" y="418"/>
                  </a:cubicBezTo>
                  <a:cubicBezTo>
                    <a:pt x="690" y="411"/>
                    <a:pt x="690" y="411"/>
                    <a:pt x="690" y="411"/>
                  </a:cubicBezTo>
                  <a:cubicBezTo>
                    <a:pt x="690" y="411"/>
                    <a:pt x="691" y="410"/>
                    <a:pt x="691" y="410"/>
                  </a:cubicBezTo>
                  <a:cubicBezTo>
                    <a:pt x="691" y="410"/>
                    <a:pt x="692" y="409"/>
                    <a:pt x="692" y="408"/>
                  </a:cubicBezTo>
                  <a:cubicBezTo>
                    <a:pt x="692" y="409"/>
                    <a:pt x="693" y="410"/>
                    <a:pt x="693" y="410"/>
                  </a:cubicBezTo>
                  <a:cubicBezTo>
                    <a:pt x="694" y="411"/>
                    <a:pt x="696" y="412"/>
                    <a:pt x="697" y="412"/>
                  </a:cubicBezTo>
                  <a:cubicBezTo>
                    <a:pt x="697" y="412"/>
                    <a:pt x="699" y="412"/>
                    <a:pt x="701" y="412"/>
                  </a:cubicBezTo>
                  <a:cubicBezTo>
                    <a:pt x="702" y="414"/>
                    <a:pt x="703" y="416"/>
                    <a:pt x="703" y="416"/>
                  </a:cubicBezTo>
                  <a:cubicBezTo>
                    <a:pt x="704" y="417"/>
                    <a:pt x="705" y="418"/>
                    <a:pt x="706" y="419"/>
                  </a:cubicBezTo>
                  <a:cubicBezTo>
                    <a:pt x="716" y="424"/>
                    <a:pt x="716" y="424"/>
                    <a:pt x="716" y="424"/>
                  </a:cubicBezTo>
                  <a:cubicBezTo>
                    <a:pt x="717" y="424"/>
                    <a:pt x="719" y="425"/>
                    <a:pt x="720" y="424"/>
                  </a:cubicBezTo>
                  <a:cubicBezTo>
                    <a:pt x="722" y="423"/>
                    <a:pt x="723" y="422"/>
                    <a:pt x="723" y="421"/>
                  </a:cubicBezTo>
                  <a:cubicBezTo>
                    <a:pt x="726" y="423"/>
                    <a:pt x="728" y="425"/>
                    <a:pt x="728" y="425"/>
                  </a:cubicBezTo>
                  <a:cubicBezTo>
                    <a:pt x="729" y="425"/>
                    <a:pt x="729" y="426"/>
                    <a:pt x="729" y="426"/>
                  </a:cubicBezTo>
                  <a:cubicBezTo>
                    <a:pt x="742" y="432"/>
                    <a:pt x="742" y="432"/>
                    <a:pt x="742" y="432"/>
                  </a:cubicBezTo>
                  <a:cubicBezTo>
                    <a:pt x="745" y="433"/>
                    <a:pt x="748" y="432"/>
                    <a:pt x="749" y="429"/>
                  </a:cubicBezTo>
                  <a:cubicBezTo>
                    <a:pt x="749" y="429"/>
                    <a:pt x="756" y="416"/>
                    <a:pt x="757" y="415"/>
                  </a:cubicBezTo>
                  <a:cubicBezTo>
                    <a:pt x="757" y="414"/>
                    <a:pt x="759" y="411"/>
                    <a:pt x="762" y="409"/>
                  </a:cubicBezTo>
                  <a:cubicBezTo>
                    <a:pt x="766" y="411"/>
                    <a:pt x="771" y="414"/>
                    <a:pt x="771" y="414"/>
                  </a:cubicBezTo>
                  <a:cubicBezTo>
                    <a:pt x="772" y="415"/>
                    <a:pt x="774" y="415"/>
                    <a:pt x="776" y="414"/>
                  </a:cubicBezTo>
                  <a:cubicBezTo>
                    <a:pt x="785" y="410"/>
                    <a:pt x="785" y="410"/>
                    <a:pt x="785" y="410"/>
                  </a:cubicBezTo>
                  <a:cubicBezTo>
                    <a:pt x="785" y="409"/>
                    <a:pt x="786" y="409"/>
                    <a:pt x="786" y="409"/>
                  </a:cubicBezTo>
                  <a:cubicBezTo>
                    <a:pt x="786" y="409"/>
                    <a:pt x="788" y="407"/>
                    <a:pt x="790" y="405"/>
                  </a:cubicBezTo>
                  <a:cubicBezTo>
                    <a:pt x="793" y="408"/>
                    <a:pt x="796" y="412"/>
                    <a:pt x="796" y="412"/>
                  </a:cubicBezTo>
                  <a:cubicBezTo>
                    <a:pt x="804" y="419"/>
                    <a:pt x="804" y="419"/>
                    <a:pt x="804" y="419"/>
                  </a:cubicBezTo>
                  <a:cubicBezTo>
                    <a:pt x="806" y="421"/>
                    <a:pt x="808" y="421"/>
                    <a:pt x="810" y="420"/>
                  </a:cubicBezTo>
                  <a:cubicBezTo>
                    <a:pt x="812" y="420"/>
                    <a:pt x="813" y="418"/>
                    <a:pt x="814" y="416"/>
                  </a:cubicBezTo>
                  <a:cubicBezTo>
                    <a:pt x="814" y="416"/>
                    <a:pt x="816" y="399"/>
                    <a:pt x="819" y="382"/>
                  </a:cubicBezTo>
                  <a:cubicBezTo>
                    <a:pt x="819" y="382"/>
                    <a:pt x="819" y="382"/>
                    <a:pt x="819" y="382"/>
                  </a:cubicBezTo>
                  <a:cubicBezTo>
                    <a:pt x="830" y="407"/>
                    <a:pt x="830" y="407"/>
                    <a:pt x="830" y="407"/>
                  </a:cubicBezTo>
                  <a:cubicBezTo>
                    <a:pt x="831" y="408"/>
                    <a:pt x="832" y="410"/>
                    <a:pt x="834" y="410"/>
                  </a:cubicBezTo>
                  <a:cubicBezTo>
                    <a:pt x="835" y="410"/>
                    <a:pt x="837" y="410"/>
                    <a:pt x="839" y="409"/>
                  </a:cubicBezTo>
                  <a:cubicBezTo>
                    <a:pt x="839" y="409"/>
                    <a:pt x="839" y="408"/>
                    <a:pt x="840" y="408"/>
                  </a:cubicBezTo>
                  <a:cubicBezTo>
                    <a:pt x="840" y="409"/>
                    <a:pt x="842" y="410"/>
                    <a:pt x="843" y="410"/>
                  </a:cubicBezTo>
                  <a:cubicBezTo>
                    <a:pt x="845" y="411"/>
                    <a:pt x="846" y="410"/>
                    <a:pt x="848" y="409"/>
                  </a:cubicBezTo>
                  <a:cubicBezTo>
                    <a:pt x="857" y="402"/>
                    <a:pt x="857" y="402"/>
                    <a:pt x="857" y="402"/>
                  </a:cubicBezTo>
                  <a:cubicBezTo>
                    <a:pt x="857" y="402"/>
                    <a:pt x="858" y="402"/>
                    <a:pt x="858" y="401"/>
                  </a:cubicBezTo>
                  <a:cubicBezTo>
                    <a:pt x="859" y="402"/>
                    <a:pt x="859" y="402"/>
                    <a:pt x="859" y="403"/>
                  </a:cubicBezTo>
                  <a:cubicBezTo>
                    <a:pt x="860" y="404"/>
                    <a:pt x="863" y="411"/>
                    <a:pt x="863" y="411"/>
                  </a:cubicBezTo>
                  <a:cubicBezTo>
                    <a:pt x="864" y="413"/>
                    <a:pt x="866" y="415"/>
                    <a:pt x="869" y="415"/>
                  </a:cubicBezTo>
                  <a:cubicBezTo>
                    <a:pt x="875" y="415"/>
                    <a:pt x="875" y="415"/>
                    <a:pt x="875" y="415"/>
                  </a:cubicBezTo>
                  <a:cubicBezTo>
                    <a:pt x="877" y="415"/>
                    <a:pt x="879" y="413"/>
                    <a:pt x="880" y="411"/>
                  </a:cubicBezTo>
                  <a:cubicBezTo>
                    <a:pt x="880" y="411"/>
                    <a:pt x="881" y="410"/>
                    <a:pt x="881" y="408"/>
                  </a:cubicBezTo>
                  <a:cubicBezTo>
                    <a:pt x="883" y="407"/>
                    <a:pt x="885" y="406"/>
                    <a:pt x="885" y="406"/>
                  </a:cubicBezTo>
                  <a:cubicBezTo>
                    <a:pt x="886" y="406"/>
                    <a:pt x="886" y="405"/>
                    <a:pt x="886" y="404"/>
                  </a:cubicBezTo>
                  <a:cubicBezTo>
                    <a:pt x="887" y="405"/>
                    <a:pt x="888" y="405"/>
                    <a:pt x="888" y="405"/>
                  </a:cubicBezTo>
                  <a:cubicBezTo>
                    <a:pt x="890" y="406"/>
                    <a:pt x="892" y="406"/>
                    <a:pt x="893" y="405"/>
                  </a:cubicBezTo>
                  <a:cubicBezTo>
                    <a:pt x="893" y="405"/>
                    <a:pt x="894" y="405"/>
                    <a:pt x="895" y="405"/>
                  </a:cubicBezTo>
                  <a:cubicBezTo>
                    <a:pt x="896" y="407"/>
                    <a:pt x="897" y="409"/>
                    <a:pt x="897" y="409"/>
                  </a:cubicBezTo>
                  <a:cubicBezTo>
                    <a:pt x="898" y="410"/>
                    <a:pt x="899" y="411"/>
                    <a:pt x="900" y="411"/>
                  </a:cubicBezTo>
                  <a:cubicBezTo>
                    <a:pt x="906" y="414"/>
                    <a:pt x="906" y="414"/>
                    <a:pt x="906" y="414"/>
                  </a:cubicBezTo>
                  <a:cubicBezTo>
                    <a:pt x="908" y="414"/>
                    <a:pt x="910" y="414"/>
                    <a:pt x="912" y="412"/>
                  </a:cubicBezTo>
                  <a:cubicBezTo>
                    <a:pt x="912" y="412"/>
                    <a:pt x="913" y="411"/>
                    <a:pt x="915" y="410"/>
                  </a:cubicBezTo>
                  <a:cubicBezTo>
                    <a:pt x="916" y="410"/>
                    <a:pt x="916" y="410"/>
                    <a:pt x="918" y="410"/>
                  </a:cubicBezTo>
                  <a:cubicBezTo>
                    <a:pt x="919" y="412"/>
                    <a:pt x="920" y="413"/>
                    <a:pt x="920" y="413"/>
                  </a:cubicBezTo>
                  <a:cubicBezTo>
                    <a:pt x="920" y="414"/>
                    <a:pt x="921" y="415"/>
                    <a:pt x="922" y="416"/>
                  </a:cubicBezTo>
                  <a:cubicBezTo>
                    <a:pt x="927" y="418"/>
                    <a:pt x="927" y="418"/>
                    <a:pt x="927" y="418"/>
                  </a:cubicBezTo>
                  <a:cubicBezTo>
                    <a:pt x="928" y="419"/>
                    <a:pt x="929" y="419"/>
                    <a:pt x="930" y="419"/>
                  </a:cubicBezTo>
                  <a:cubicBezTo>
                    <a:pt x="930" y="419"/>
                    <a:pt x="933" y="419"/>
                    <a:pt x="935" y="419"/>
                  </a:cubicBezTo>
                  <a:cubicBezTo>
                    <a:pt x="937" y="422"/>
                    <a:pt x="939" y="426"/>
                    <a:pt x="939" y="426"/>
                  </a:cubicBezTo>
                  <a:cubicBezTo>
                    <a:pt x="940" y="428"/>
                    <a:pt x="942" y="429"/>
                    <a:pt x="944" y="429"/>
                  </a:cubicBezTo>
                  <a:cubicBezTo>
                    <a:pt x="954" y="429"/>
                    <a:pt x="954" y="429"/>
                    <a:pt x="954" y="429"/>
                  </a:cubicBezTo>
                  <a:cubicBezTo>
                    <a:pt x="957" y="429"/>
                    <a:pt x="959" y="427"/>
                    <a:pt x="959" y="424"/>
                  </a:cubicBezTo>
                  <a:cubicBezTo>
                    <a:pt x="959" y="424"/>
                    <a:pt x="959" y="421"/>
                    <a:pt x="960" y="419"/>
                  </a:cubicBezTo>
                  <a:cubicBezTo>
                    <a:pt x="961" y="418"/>
                    <a:pt x="962" y="416"/>
                    <a:pt x="965" y="414"/>
                  </a:cubicBezTo>
                  <a:cubicBezTo>
                    <a:pt x="966" y="415"/>
                    <a:pt x="968" y="417"/>
                    <a:pt x="968" y="417"/>
                  </a:cubicBezTo>
                  <a:cubicBezTo>
                    <a:pt x="969" y="417"/>
                    <a:pt x="970" y="418"/>
                    <a:pt x="972" y="418"/>
                  </a:cubicBezTo>
                  <a:cubicBezTo>
                    <a:pt x="972" y="418"/>
                    <a:pt x="976" y="418"/>
                    <a:pt x="978" y="418"/>
                  </a:cubicBezTo>
                  <a:cubicBezTo>
                    <a:pt x="979" y="419"/>
                    <a:pt x="982" y="420"/>
                    <a:pt x="982" y="420"/>
                  </a:cubicBezTo>
                  <a:cubicBezTo>
                    <a:pt x="984" y="421"/>
                    <a:pt x="987" y="421"/>
                    <a:pt x="989" y="418"/>
                  </a:cubicBezTo>
                  <a:cubicBezTo>
                    <a:pt x="989" y="418"/>
                    <a:pt x="992" y="414"/>
                    <a:pt x="992" y="414"/>
                  </a:cubicBezTo>
                  <a:cubicBezTo>
                    <a:pt x="993" y="414"/>
                    <a:pt x="994" y="413"/>
                    <a:pt x="995" y="412"/>
                  </a:cubicBezTo>
                  <a:cubicBezTo>
                    <a:pt x="995" y="413"/>
                    <a:pt x="1002" y="418"/>
                    <a:pt x="1002" y="418"/>
                  </a:cubicBezTo>
                  <a:cubicBezTo>
                    <a:pt x="1004" y="420"/>
                    <a:pt x="1007" y="420"/>
                    <a:pt x="1009" y="418"/>
                  </a:cubicBezTo>
                  <a:cubicBezTo>
                    <a:pt x="1009" y="418"/>
                    <a:pt x="1010" y="418"/>
                    <a:pt x="1010" y="417"/>
                  </a:cubicBezTo>
                  <a:cubicBezTo>
                    <a:pt x="1011" y="418"/>
                    <a:pt x="1012" y="419"/>
                    <a:pt x="1012" y="419"/>
                  </a:cubicBezTo>
                  <a:cubicBezTo>
                    <a:pt x="1013" y="420"/>
                    <a:pt x="1015" y="421"/>
                    <a:pt x="1017" y="420"/>
                  </a:cubicBezTo>
                  <a:cubicBezTo>
                    <a:pt x="1018" y="420"/>
                    <a:pt x="1020" y="419"/>
                    <a:pt x="1021" y="417"/>
                  </a:cubicBezTo>
                  <a:cubicBezTo>
                    <a:pt x="1021" y="417"/>
                    <a:pt x="1021" y="415"/>
                    <a:pt x="1022" y="414"/>
                  </a:cubicBezTo>
                  <a:cubicBezTo>
                    <a:pt x="1024" y="414"/>
                    <a:pt x="1026" y="414"/>
                    <a:pt x="1026" y="414"/>
                  </a:cubicBezTo>
                  <a:cubicBezTo>
                    <a:pt x="1029" y="415"/>
                    <a:pt x="1031" y="413"/>
                    <a:pt x="1032" y="411"/>
                  </a:cubicBezTo>
                  <a:cubicBezTo>
                    <a:pt x="1032" y="411"/>
                    <a:pt x="1034" y="407"/>
                    <a:pt x="1035" y="404"/>
                  </a:cubicBezTo>
                  <a:cubicBezTo>
                    <a:pt x="1035" y="405"/>
                    <a:pt x="1036" y="406"/>
                    <a:pt x="1036" y="406"/>
                  </a:cubicBezTo>
                  <a:cubicBezTo>
                    <a:pt x="1037" y="407"/>
                    <a:pt x="1039" y="408"/>
                    <a:pt x="1041" y="408"/>
                  </a:cubicBezTo>
                  <a:cubicBezTo>
                    <a:pt x="1042" y="409"/>
                    <a:pt x="1044" y="408"/>
                    <a:pt x="1045" y="406"/>
                  </a:cubicBezTo>
                  <a:cubicBezTo>
                    <a:pt x="1045" y="406"/>
                    <a:pt x="1050" y="401"/>
                    <a:pt x="1053" y="397"/>
                  </a:cubicBezTo>
                  <a:cubicBezTo>
                    <a:pt x="1053" y="397"/>
                    <a:pt x="1054" y="398"/>
                    <a:pt x="1054" y="398"/>
                  </a:cubicBezTo>
                  <a:cubicBezTo>
                    <a:pt x="1056" y="399"/>
                    <a:pt x="1059" y="398"/>
                    <a:pt x="1060" y="397"/>
                  </a:cubicBezTo>
                  <a:cubicBezTo>
                    <a:pt x="1060" y="397"/>
                    <a:pt x="1061" y="396"/>
                    <a:pt x="1061" y="396"/>
                  </a:cubicBezTo>
                  <a:cubicBezTo>
                    <a:pt x="1061" y="399"/>
                    <a:pt x="1062" y="401"/>
                    <a:pt x="1062" y="401"/>
                  </a:cubicBezTo>
                  <a:cubicBezTo>
                    <a:pt x="1062" y="402"/>
                    <a:pt x="1063" y="403"/>
                    <a:pt x="1064" y="404"/>
                  </a:cubicBezTo>
                  <a:cubicBezTo>
                    <a:pt x="1073" y="410"/>
                    <a:pt x="1073" y="410"/>
                    <a:pt x="1073" y="410"/>
                  </a:cubicBezTo>
                  <a:cubicBezTo>
                    <a:pt x="1073" y="410"/>
                    <a:pt x="1074" y="410"/>
                    <a:pt x="1074" y="411"/>
                  </a:cubicBezTo>
                  <a:cubicBezTo>
                    <a:pt x="1079" y="412"/>
                    <a:pt x="1079" y="412"/>
                    <a:pt x="1079" y="412"/>
                  </a:cubicBezTo>
                  <a:cubicBezTo>
                    <a:pt x="1081" y="413"/>
                    <a:pt x="1082" y="413"/>
                    <a:pt x="1084" y="412"/>
                  </a:cubicBezTo>
                  <a:cubicBezTo>
                    <a:pt x="1084" y="412"/>
                    <a:pt x="1086" y="411"/>
                    <a:pt x="1087" y="410"/>
                  </a:cubicBezTo>
                  <a:cubicBezTo>
                    <a:pt x="1089" y="410"/>
                    <a:pt x="1091" y="410"/>
                    <a:pt x="1091" y="410"/>
                  </a:cubicBezTo>
                  <a:cubicBezTo>
                    <a:pt x="1091" y="410"/>
                    <a:pt x="1092" y="410"/>
                    <a:pt x="1092" y="410"/>
                  </a:cubicBezTo>
                  <a:cubicBezTo>
                    <a:pt x="1092" y="411"/>
                    <a:pt x="1093" y="412"/>
                    <a:pt x="1093" y="412"/>
                  </a:cubicBezTo>
                  <a:cubicBezTo>
                    <a:pt x="1093" y="413"/>
                    <a:pt x="1093" y="414"/>
                    <a:pt x="1094" y="414"/>
                  </a:cubicBezTo>
                  <a:cubicBezTo>
                    <a:pt x="1104" y="425"/>
                    <a:pt x="1104" y="425"/>
                    <a:pt x="1104" y="425"/>
                  </a:cubicBezTo>
                  <a:cubicBezTo>
                    <a:pt x="1105" y="426"/>
                    <a:pt x="1107" y="427"/>
                    <a:pt x="1109" y="426"/>
                  </a:cubicBezTo>
                  <a:cubicBezTo>
                    <a:pt x="1109" y="426"/>
                    <a:pt x="1110" y="426"/>
                    <a:pt x="1111" y="426"/>
                  </a:cubicBezTo>
                  <a:cubicBezTo>
                    <a:pt x="1114" y="428"/>
                    <a:pt x="1122" y="433"/>
                    <a:pt x="1122" y="433"/>
                  </a:cubicBezTo>
                  <a:cubicBezTo>
                    <a:pt x="1124" y="435"/>
                    <a:pt x="1127" y="434"/>
                    <a:pt x="1128" y="433"/>
                  </a:cubicBezTo>
                  <a:cubicBezTo>
                    <a:pt x="1128" y="433"/>
                    <a:pt x="1130" y="432"/>
                    <a:pt x="1131" y="431"/>
                  </a:cubicBezTo>
                  <a:cubicBezTo>
                    <a:pt x="1134" y="434"/>
                    <a:pt x="1136" y="438"/>
                    <a:pt x="1136" y="438"/>
                  </a:cubicBezTo>
                  <a:cubicBezTo>
                    <a:pt x="1137" y="440"/>
                    <a:pt x="1139" y="441"/>
                    <a:pt x="1140" y="441"/>
                  </a:cubicBezTo>
                  <a:cubicBezTo>
                    <a:pt x="1142" y="441"/>
                    <a:pt x="1144" y="440"/>
                    <a:pt x="1145" y="439"/>
                  </a:cubicBezTo>
                  <a:cubicBezTo>
                    <a:pt x="1152" y="433"/>
                    <a:pt x="1152" y="433"/>
                    <a:pt x="1152" y="433"/>
                  </a:cubicBezTo>
                  <a:cubicBezTo>
                    <a:pt x="1152" y="432"/>
                    <a:pt x="1153" y="432"/>
                    <a:pt x="1153" y="431"/>
                  </a:cubicBezTo>
                  <a:cubicBezTo>
                    <a:pt x="1153" y="431"/>
                    <a:pt x="1159" y="417"/>
                    <a:pt x="1159" y="416"/>
                  </a:cubicBezTo>
                  <a:cubicBezTo>
                    <a:pt x="1160" y="415"/>
                    <a:pt x="1169" y="404"/>
                    <a:pt x="1169" y="404"/>
                  </a:cubicBezTo>
                  <a:cubicBezTo>
                    <a:pt x="1169" y="404"/>
                    <a:pt x="1169" y="403"/>
                    <a:pt x="1169" y="403"/>
                  </a:cubicBezTo>
                  <a:cubicBezTo>
                    <a:pt x="1169" y="403"/>
                    <a:pt x="1172" y="396"/>
                    <a:pt x="1173" y="394"/>
                  </a:cubicBezTo>
                  <a:cubicBezTo>
                    <a:pt x="1175" y="393"/>
                    <a:pt x="1184" y="385"/>
                    <a:pt x="1184" y="385"/>
                  </a:cubicBezTo>
                  <a:cubicBezTo>
                    <a:pt x="1184" y="385"/>
                    <a:pt x="1184" y="385"/>
                    <a:pt x="1184" y="384"/>
                  </a:cubicBezTo>
                  <a:cubicBezTo>
                    <a:pt x="1185" y="385"/>
                    <a:pt x="1185" y="387"/>
                    <a:pt x="1185" y="387"/>
                  </a:cubicBezTo>
                  <a:cubicBezTo>
                    <a:pt x="1186" y="389"/>
                    <a:pt x="1188" y="391"/>
                    <a:pt x="1190" y="391"/>
                  </a:cubicBezTo>
                  <a:cubicBezTo>
                    <a:pt x="1193" y="391"/>
                    <a:pt x="1195" y="389"/>
                    <a:pt x="1196" y="387"/>
                  </a:cubicBezTo>
                  <a:cubicBezTo>
                    <a:pt x="1196" y="387"/>
                    <a:pt x="1198" y="381"/>
                    <a:pt x="1200" y="375"/>
                  </a:cubicBezTo>
                  <a:cubicBezTo>
                    <a:pt x="1201" y="376"/>
                    <a:pt x="1203" y="377"/>
                    <a:pt x="1204" y="377"/>
                  </a:cubicBezTo>
                  <a:cubicBezTo>
                    <a:pt x="1206" y="376"/>
                    <a:pt x="1208" y="375"/>
                    <a:pt x="1209" y="373"/>
                  </a:cubicBezTo>
                  <a:cubicBezTo>
                    <a:pt x="1209" y="373"/>
                    <a:pt x="1209" y="371"/>
                    <a:pt x="1209" y="370"/>
                  </a:cubicBezTo>
                  <a:cubicBezTo>
                    <a:pt x="1209" y="373"/>
                    <a:pt x="1209" y="376"/>
                    <a:pt x="1209" y="376"/>
                  </a:cubicBezTo>
                  <a:cubicBezTo>
                    <a:pt x="1210" y="378"/>
                    <a:pt x="1211" y="380"/>
                    <a:pt x="1212" y="381"/>
                  </a:cubicBezTo>
                  <a:cubicBezTo>
                    <a:pt x="1214" y="382"/>
                    <a:pt x="1216" y="382"/>
                    <a:pt x="1218" y="381"/>
                  </a:cubicBezTo>
                  <a:cubicBezTo>
                    <a:pt x="1218" y="381"/>
                    <a:pt x="1219" y="380"/>
                    <a:pt x="1220" y="380"/>
                  </a:cubicBezTo>
                  <a:cubicBezTo>
                    <a:pt x="1220" y="380"/>
                    <a:pt x="1220" y="381"/>
                    <a:pt x="1220" y="381"/>
                  </a:cubicBezTo>
                  <a:cubicBezTo>
                    <a:pt x="1220" y="383"/>
                    <a:pt x="1221" y="384"/>
                    <a:pt x="1223" y="385"/>
                  </a:cubicBezTo>
                  <a:cubicBezTo>
                    <a:pt x="1225" y="386"/>
                    <a:pt x="1227" y="386"/>
                    <a:pt x="1229" y="385"/>
                  </a:cubicBezTo>
                  <a:cubicBezTo>
                    <a:pt x="1229" y="385"/>
                    <a:pt x="1231" y="383"/>
                    <a:pt x="1233" y="382"/>
                  </a:cubicBezTo>
                  <a:cubicBezTo>
                    <a:pt x="1234" y="383"/>
                    <a:pt x="1235" y="385"/>
                    <a:pt x="1235" y="385"/>
                  </a:cubicBezTo>
                  <a:cubicBezTo>
                    <a:pt x="1235" y="386"/>
                    <a:pt x="1237" y="387"/>
                    <a:pt x="1238" y="387"/>
                  </a:cubicBezTo>
                  <a:cubicBezTo>
                    <a:pt x="1239" y="387"/>
                    <a:pt x="1240" y="387"/>
                    <a:pt x="1240" y="387"/>
                  </a:cubicBezTo>
                  <a:cubicBezTo>
                    <a:pt x="1242" y="394"/>
                    <a:pt x="1244" y="401"/>
                    <a:pt x="1244" y="401"/>
                  </a:cubicBezTo>
                  <a:cubicBezTo>
                    <a:pt x="1244" y="402"/>
                    <a:pt x="1244" y="402"/>
                    <a:pt x="1244" y="403"/>
                  </a:cubicBezTo>
                  <a:cubicBezTo>
                    <a:pt x="1249" y="410"/>
                    <a:pt x="1249" y="410"/>
                    <a:pt x="1249" y="410"/>
                  </a:cubicBezTo>
                  <a:cubicBezTo>
                    <a:pt x="1250" y="413"/>
                    <a:pt x="1254" y="414"/>
                    <a:pt x="1257" y="412"/>
                  </a:cubicBezTo>
                  <a:cubicBezTo>
                    <a:pt x="1268" y="406"/>
                    <a:pt x="1268" y="406"/>
                    <a:pt x="1268" y="406"/>
                  </a:cubicBezTo>
                  <a:cubicBezTo>
                    <a:pt x="1269" y="405"/>
                    <a:pt x="1270" y="404"/>
                    <a:pt x="1271" y="402"/>
                  </a:cubicBezTo>
                  <a:cubicBezTo>
                    <a:pt x="1271" y="402"/>
                    <a:pt x="1272" y="393"/>
                    <a:pt x="1272" y="391"/>
                  </a:cubicBezTo>
                  <a:cubicBezTo>
                    <a:pt x="1272" y="391"/>
                    <a:pt x="1272" y="390"/>
                    <a:pt x="1272" y="390"/>
                  </a:cubicBezTo>
                  <a:cubicBezTo>
                    <a:pt x="1273" y="392"/>
                    <a:pt x="1275" y="392"/>
                    <a:pt x="1277" y="392"/>
                  </a:cubicBezTo>
                  <a:cubicBezTo>
                    <a:pt x="1279" y="392"/>
                    <a:pt x="1280" y="391"/>
                    <a:pt x="1281" y="390"/>
                  </a:cubicBezTo>
                  <a:cubicBezTo>
                    <a:pt x="1281" y="390"/>
                    <a:pt x="1283" y="386"/>
                    <a:pt x="1285" y="383"/>
                  </a:cubicBezTo>
                  <a:cubicBezTo>
                    <a:pt x="1286" y="383"/>
                    <a:pt x="1287" y="385"/>
                    <a:pt x="1287" y="385"/>
                  </a:cubicBezTo>
                  <a:cubicBezTo>
                    <a:pt x="1288" y="387"/>
                    <a:pt x="1290" y="388"/>
                    <a:pt x="1292" y="388"/>
                  </a:cubicBezTo>
                  <a:cubicBezTo>
                    <a:pt x="1294" y="388"/>
                    <a:pt x="1296" y="386"/>
                    <a:pt x="1297" y="384"/>
                  </a:cubicBezTo>
                  <a:cubicBezTo>
                    <a:pt x="1297" y="384"/>
                    <a:pt x="1299" y="377"/>
                    <a:pt x="1302" y="369"/>
                  </a:cubicBezTo>
                  <a:cubicBezTo>
                    <a:pt x="1303" y="374"/>
                    <a:pt x="1305" y="380"/>
                    <a:pt x="1305" y="380"/>
                  </a:cubicBezTo>
                  <a:cubicBezTo>
                    <a:pt x="1305" y="382"/>
                    <a:pt x="1307" y="383"/>
                    <a:pt x="1309" y="384"/>
                  </a:cubicBezTo>
                  <a:cubicBezTo>
                    <a:pt x="1311" y="384"/>
                    <a:pt x="1313" y="383"/>
                    <a:pt x="1315" y="382"/>
                  </a:cubicBezTo>
                  <a:cubicBezTo>
                    <a:pt x="1315" y="382"/>
                    <a:pt x="1317" y="379"/>
                    <a:pt x="1319" y="376"/>
                  </a:cubicBezTo>
                  <a:cubicBezTo>
                    <a:pt x="1319" y="377"/>
                    <a:pt x="1320" y="379"/>
                    <a:pt x="1320" y="379"/>
                  </a:cubicBezTo>
                  <a:cubicBezTo>
                    <a:pt x="1320" y="381"/>
                    <a:pt x="1322" y="382"/>
                    <a:pt x="1325" y="383"/>
                  </a:cubicBezTo>
                  <a:cubicBezTo>
                    <a:pt x="1327" y="383"/>
                    <a:pt x="1329" y="382"/>
                    <a:pt x="1330" y="380"/>
                  </a:cubicBezTo>
                  <a:cubicBezTo>
                    <a:pt x="1339" y="365"/>
                    <a:pt x="1339" y="365"/>
                    <a:pt x="1339" y="365"/>
                  </a:cubicBezTo>
                  <a:cubicBezTo>
                    <a:pt x="1339" y="365"/>
                    <a:pt x="1342" y="358"/>
                    <a:pt x="1343" y="357"/>
                  </a:cubicBezTo>
                  <a:cubicBezTo>
                    <a:pt x="1344" y="355"/>
                    <a:pt x="1351" y="349"/>
                    <a:pt x="1351" y="349"/>
                  </a:cubicBezTo>
                  <a:cubicBezTo>
                    <a:pt x="1352" y="348"/>
                    <a:pt x="1352" y="347"/>
                    <a:pt x="1353" y="346"/>
                  </a:cubicBezTo>
                  <a:cubicBezTo>
                    <a:pt x="1354" y="347"/>
                    <a:pt x="1355" y="347"/>
                    <a:pt x="1356" y="347"/>
                  </a:cubicBezTo>
                  <a:cubicBezTo>
                    <a:pt x="1359" y="347"/>
                    <a:pt x="1360" y="345"/>
                    <a:pt x="1361" y="343"/>
                  </a:cubicBezTo>
                  <a:cubicBezTo>
                    <a:pt x="1361" y="343"/>
                    <a:pt x="1364" y="331"/>
                    <a:pt x="1366" y="319"/>
                  </a:cubicBezTo>
                  <a:cubicBezTo>
                    <a:pt x="1366" y="320"/>
                    <a:pt x="1367" y="324"/>
                    <a:pt x="1367" y="324"/>
                  </a:cubicBezTo>
                  <a:cubicBezTo>
                    <a:pt x="1367" y="326"/>
                    <a:pt x="1369" y="328"/>
                    <a:pt x="1372" y="329"/>
                  </a:cubicBezTo>
                  <a:cubicBezTo>
                    <a:pt x="1374" y="329"/>
                    <a:pt x="1377" y="328"/>
                    <a:pt x="1378" y="326"/>
                  </a:cubicBezTo>
                  <a:cubicBezTo>
                    <a:pt x="1384" y="313"/>
                    <a:pt x="1384" y="313"/>
                    <a:pt x="1384" y="313"/>
                  </a:cubicBezTo>
                  <a:cubicBezTo>
                    <a:pt x="1385" y="313"/>
                    <a:pt x="1385" y="312"/>
                    <a:pt x="1385" y="312"/>
                  </a:cubicBezTo>
                  <a:cubicBezTo>
                    <a:pt x="1385" y="312"/>
                    <a:pt x="1386" y="308"/>
                    <a:pt x="1386" y="306"/>
                  </a:cubicBezTo>
                  <a:cubicBezTo>
                    <a:pt x="1387" y="307"/>
                    <a:pt x="1389" y="308"/>
                    <a:pt x="1390" y="308"/>
                  </a:cubicBezTo>
                  <a:cubicBezTo>
                    <a:pt x="1393" y="308"/>
                    <a:pt x="1395" y="306"/>
                    <a:pt x="1396" y="304"/>
                  </a:cubicBezTo>
                  <a:cubicBezTo>
                    <a:pt x="1396" y="304"/>
                    <a:pt x="1400" y="284"/>
                    <a:pt x="1404" y="268"/>
                  </a:cubicBezTo>
                  <a:cubicBezTo>
                    <a:pt x="1405" y="269"/>
                    <a:pt x="1406" y="272"/>
                    <a:pt x="1406" y="272"/>
                  </a:cubicBezTo>
                  <a:cubicBezTo>
                    <a:pt x="1406" y="275"/>
                    <a:pt x="1409" y="276"/>
                    <a:pt x="1411" y="276"/>
                  </a:cubicBezTo>
                  <a:cubicBezTo>
                    <a:pt x="1414" y="276"/>
                    <a:pt x="1416" y="274"/>
                    <a:pt x="1417" y="272"/>
                  </a:cubicBezTo>
                  <a:cubicBezTo>
                    <a:pt x="1417" y="272"/>
                    <a:pt x="1418" y="267"/>
                    <a:pt x="1418" y="262"/>
                  </a:cubicBezTo>
                  <a:cubicBezTo>
                    <a:pt x="1420" y="263"/>
                    <a:pt x="1421" y="264"/>
                    <a:pt x="1423" y="264"/>
                  </a:cubicBezTo>
                  <a:cubicBezTo>
                    <a:pt x="1425" y="263"/>
                    <a:pt x="1427" y="262"/>
                    <a:pt x="1428" y="259"/>
                  </a:cubicBezTo>
                  <a:cubicBezTo>
                    <a:pt x="1428" y="259"/>
                    <a:pt x="1431" y="240"/>
                    <a:pt x="1432" y="234"/>
                  </a:cubicBezTo>
                  <a:cubicBezTo>
                    <a:pt x="1432" y="234"/>
                    <a:pt x="1433" y="234"/>
                    <a:pt x="1433" y="234"/>
                  </a:cubicBezTo>
                  <a:cubicBezTo>
                    <a:pt x="1433" y="234"/>
                    <a:pt x="1433" y="234"/>
                    <a:pt x="1433" y="234"/>
                  </a:cubicBezTo>
                  <a:cubicBezTo>
                    <a:pt x="1435" y="249"/>
                    <a:pt x="1438" y="271"/>
                    <a:pt x="1438" y="271"/>
                  </a:cubicBezTo>
                  <a:cubicBezTo>
                    <a:pt x="1438" y="273"/>
                    <a:pt x="1440" y="275"/>
                    <a:pt x="1442" y="276"/>
                  </a:cubicBezTo>
                  <a:cubicBezTo>
                    <a:pt x="1444" y="276"/>
                    <a:pt x="1446" y="275"/>
                    <a:pt x="1447" y="274"/>
                  </a:cubicBezTo>
                  <a:cubicBezTo>
                    <a:pt x="1447" y="279"/>
                    <a:pt x="1448" y="284"/>
                    <a:pt x="1448" y="284"/>
                  </a:cubicBezTo>
                  <a:cubicBezTo>
                    <a:pt x="1448" y="287"/>
                    <a:pt x="1450" y="289"/>
                    <a:pt x="1453" y="290"/>
                  </a:cubicBezTo>
                  <a:cubicBezTo>
                    <a:pt x="1456" y="290"/>
                    <a:pt x="1458" y="288"/>
                    <a:pt x="1459" y="286"/>
                  </a:cubicBezTo>
                  <a:cubicBezTo>
                    <a:pt x="1459" y="286"/>
                    <a:pt x="1466" y="264"/>
                    <a:pt x="1468" y="259"/>
                  </a:cubicBezTo>
                  <a:cubicBezTo>
                    <a:pt x="1470" y="258"/>
                    <a:pt x="1473" y="257"/>
                    <a:pt x="1473" y="254"/>
                  </a:cubicBezTo>
                  <a:cubicBezTo>
                    <a:pt x="1473" y="254"/>
                    <a:pt x="1479" y="228"/>
                    <a:pt x="1481" y="223"/>
                  </a:cubicBezTo>
                  <a:cubicBezTo>
                    <a:pt x="1483" y="222"/>
                    <a:pt x="1485" y="220"/>
                    <a:pt x="1485" y="218"/>
                  </a:cubicBezTo>
                  <a:cubicBezTo>
                    <a:pt x="1485" y="218"/>
                    <a:pt x="1490" y="178"/>
                    <a:pt x="1492" y="160"/>
                  </a:cubicBezTo>
                  <a:cubicBezTo>
                    <a:pt x="1493" y="160"/>
                    <a:pt x="1493" y="160"/>
                    <a:pt x="1493" y="160"/>
                  </a:cubicBezTo>
                  <a:cubicBezTo>
                    <a:pt x="1496" y="160"/>
                    <a:pt x="1498" y="158"/>
                    <a:pt x="1498" y="155"/>
                  </a:cubicBezTo>
                  <a:cubicBezTo>
                    <a:pt x="1498" y="155"/>
                    <a:pt x="1505" y="109"/>
                    <a:pt x="1511" y="66"/>
                  </a:cubicBezTo>
                  <a:cubicBezTo>
                    <a:pt x="1514" y="146"/>
                    <a:pt x="1523" y="328"/>
                    <a:pt x="1523" y="328"/>
                  </a:cubicBezTo>
                  <a:cubicBezTo>
                    <a:pt x="1523" y="329"/>
                    <a:pt x="1523" y="331"/>
                    <a:pt x="1524" y="332"/>
                  </a:cubicBezTo>
                  <a:cubicBezTo>
                    <a:pt x="1535" y="341"/>
                    <a:pt x="1535" y="341"/>
                    <a:pt x="1535" y="341"/>
                  </a:cubicBezTo>
                  <a:cubicBezTo>
                    <a:pt x="1536" y="342"/>
                    <a:pt x="1539" y="343"/>
                    <a:pt x="1541" y="342"/>
                  </a:cubicBezTo>
                  <a:cubicBezTo>
                    <a:pt x="1543" y="341"/>
                    <a:pt x="1544" y="339"/>
                    <a:pt x="1544" y="337"/>
                  </a:cubicBezTo>
                  <a:cubicBezTo>
                    <a:pt x="1544" y="337"/>
                    <a:pt x="1549" y="284"/>
                    <a:pt x="1552" y="255"/>
                  </a:cubicBezTo>
                  <a:cubicBezTo>
                    <a:pt x="1553" y="256"/>
                    <a:pt x="1554" y="256"/>
                    <a:pt x="1555" y="256"/>
                  </a:cubicBezTo>
                  <a:cubicBezTo>
                    <a:pt x="1557" y="256"/>
                    <a:pt x="1560" y="254"/>
                    <a:pt x="1560" y="251"/>
                  </a:cubicBezTo>
                  <a:cubicBezTo>
                    <a:pt x="1560" y="251"/>
                    <a:pt x="1560" y="244"/>
                    <a:pt x="1561" y="238"/>
                  </a:cubicBezTo>
                  <a:cubicBezTo>
                    <a:pt x="1561" y="238"/>
                    <a:pt x="1562" y="238"/>
                    <a:pt x="1562" y="238"/>
                  </a:cubicBezTo>
                  <a:cubicBezTo>
                    <a:pt x="1564" y="237"/>
                    <a:pt x="1566" y="235"/>
                    <a:pt x="1566" y="233"/>
                  </a:cubicBezTo>
                  <a:cubicBezTo>
                    <a:pt x="1566" y="233"/>
                    <a:pt x="1567" y="227"/>
                    <a:pt x="1568" y="222"/>
                  </a:cubicBezTo>
                  <a:cubicBezTo>
                    <a:pt x="1568" y="222"/>
                    <a:pt x="1569" y="222"/>
                    <a:pt x="1569" y="222"/>
                  </a:cubicBezTo>
                  <a:cubicBezTo>
                    <a:pt x="1572" y="222"/>
                    <a:pt x="1574" y="221"/>
                    <a:pt x="1575" y="218"/>
                  </a:cubicBezTo>
                  <a:cubicBezTo>
                    <a:pt x="1575" y="218"/>
                    <a:pt x="1578" y="207"/>
                    <a:pt x="1578" y="205"/>
                  </a:cubicBezTo>
                  <a:cubicBezTo>
                    <a:pt x="1579" y="210"/>
                    <a:pt x="1579" y="217"/>
                    <a:pt x="1579" y="217"/>
                  </a:cubicBezTo>
                  <a:cubicBezTo>
                    <a:pt x="1580" y="219"/>
                    <a:pt x="1581" y="221"/>
                    <a:pt x="1584" y="222"/>
                  </a:cubicBezTo>
                  <a:cubicBezTo>
                    <a:pt x="1586" y="222"/>
                    <a:pt x="1588" y="221"/>
                    <a:pt x="1590" y="219"/>
                  </a:cubicBezTo>
                  <a:cubicBezTo>
                    <a:pt x="1590" y="219"/>
                    <a:pt x="1591" y="218"/>
                    <a:pt x="1592" y="217"/>
                  </a:cubicBezTo>
                  <a:cubicBezTo>
                    <a:pt x="1592" y="218"/>
                    <a:pt x="1594" y="219"/>
                    <a:pt x="1594" y="219"/>
                  </a:cubicBezTo>
                  <a:cubicBezTo>
                    <a:pt x="1595" y="220"/>
                    <a:pt x="1597" y="221"/>
                    <a:pt x="1599" y="220"/>
                  </a:cubicBezTo>
                  <a:cubicBezTo>
                    <a:pt x="1601" y="220"/>
                    <a:pt x="1603" y="218"/>
                    <a:pt x="1603" y="216"/>
                  </a:cubicBezTo>
                  <a:cubicBezTo>
                    <a:pt x="1603" y="216"/>
                    <a:pt x="1612" y="172"/>
                    <a:pt x="1613" y="168"/>
                  </a:cubicBezTo>
                  <a:cubicBezTo>
                    <a:pt x="1614" y="167"/>
                    <a:pt x="1616" y="166"/>
                    <a:pt x="1616" y="166"/>
                  </a:cubicBezTo>
                  <a:cubicBezTo>
                    <a:pt x="1617" y="165"/>
                    <a:pt x="1618" y="164"/>
                    <a:pt x="1618" y="162"/>
                  </a:cubicBezTo>
                  <a:cubicBezTo>
                    <a:pt x="1618" y="162"/>
                    <a:pt x="1619" y="147"/>
                    <a:pt x="1621" y="132"/>
                  </a:cubicBezTo>
                  <a:cubicBezTo>
                    <a:pt x="1621" y="133"/>
                    <a:pt x="1622" y="138"/>
                    <a:pt x="1622" y="138"/>
                  </a:cubicBezTo>
                  <a:cubicBezTo>
                    <a:pt x="1622" y="140"/>
                    <a:pt x="1624" y="142"/>
                    <a:pt x="1627" y="142"/>
                  </a:cubicBezTo>
                  <a:cubicBezTo>
                    <a:pt x="1627" y="150"/>
                    <a:pt x="1628" y="175"/>
                    <a:pt x="1628" y="175"/>
                  </a:cubicBezTo>
                  <a:cubicBezTo>
                    <a:pt x="1628" y="177"/>
                    <a:pt x="1629" y="179"/>
                    <a:pt x="1632" y="180"/>
                  </a:cubicBezTo>
                  <a:cubicBezTo>
                    <a:pt x="1636" y="181"/>
                    <a:pt x="1636" y="181"/>
                    <a:pt x="1636" y="181"/>
                  </a:cubicBezTo>
                  <a:cubicBezTo>
                    <a:pt x="1637" y="182"/>
                    <a:pt x="1639" y="181"/>
                    <a:pt x="1640" y="181"/>
                  </a:cubicBezTo>
                  <a:cubicBezTo>
                    <a:pt x="1642" y="180"/>
                    <a:pt x="1643" y="178"/>
                    <a:pt x="1643" y="177"/>
                  </a:cubicBezTo>
                  <a:cubicBezTo>
                    <a:pt x="1643" y="177"/>
                    <a:pt x="1650" y="138"/>
                    <a:pt x="1650" y="136"/>
                  </a:cubicBezTo>
                  <a:cubicBezTo>
                    <a:pt x="1651" y="135"/>
                    <a:pt x="1653" y="131"/>
                    <a:pt x="1655" y="127"/>
                  </a:cubicBezTo>
                  <a:cubicBezTo>
                    <a:pt x="1658" y="151"/>
                    <a:pt x="1662" y="188"/>
                    <a:pt x="1662" y="188"/>
                  </a:cubicBezTo>
                  <a:cubicBezTo>
                    <a:pt x="1662" y="191"/>
                    <a:pt x="1665" y="193"/>
                    <a:pt x="1667" y="193"/>
                  </a:cubicBezTo>
                  <a:cubicBezTo>
                    <a:pt x="1670" y="193"/>
                    <a:pt x="1673" y="191"/>
                    <a:pt x="1673" y="188"/>
                  </a:cubicBezTo>
                  <a:cubicBezTo>
                    <a:pt x="1673" y="188"/>
                    <a:pt x="1675" y="172"/>
                    <a:pt x="1676" y="160"/>
                  </a:cubicBezTo>
                  <a:cubicBezTo>
                    <a:pt x="1677" y="163"/>
                    <a:pt x="1679" y="167"/>
                    <a:pt x="1679" y="167"/>
                  </a:cubicBezTo>
                  <a:cubicBezTo>
                    <a:pt x="1679" y="170"/>
                    <a:pt x="1682" y="171"/>
                    <a:pt x="1684" y="171"/>
                  </a:cubicBezTo>
                  <a:cubicBezTo>
                    <a:pt x="1686" y="171"/>
                    <a:pt x="1689" y="169"/>
                    <a:pt x="1689" y="167"/>
                  </a:cubicBezTo>
                  <a:cubicBezTo>
                    <a:pt x="1689" y="167"/>
                    <a:pt x="1692" y="159"/>
                    <a:pt x="1693" y="153"/>
                  </a:cubicBezTo>
                  <a:cubicBezTo>
                    <a:pt x="1694" y="155"/>
                    <a:pt x="1696" y="158"/>
                    <a:pt x="1696" y="158"/>
                  </a:cubicBezTo>
                  <a:cubicBezTo>
                    <a:pt x="1697" y="160"/>
                    <a:pt x="1700" y="161"/>
                    <a:pt x="1703" y="160"/>
                  </a:cubicBezTo>
                  <a:cubicBezTo>
                    <a:pt x="1706" y="159"/>
                    <a:pt x="1707" y="155"/>
                    <a:pt x="1706" y="153"/>
                  </a:cubicBezTo>
                  <a:cubicBezTo>
                    <a:pt x="1700" y="140"/>
                    <a:pt x="1700" y="140"/>
                    <a:pt x="1700" y="140"/>
                  </a:cubicBezTo>
                  <a:cubicBezTo>
                    <a:pt x="1699" y="138"/>
                    <a:pt x="1696" y="136"/>
                    <a:pt x="1693" y="137"/>
                  </a:cubicBezTo>
                  <a:cubicBezTo>
                    <a:pt x="1688" y="139"/>
                    <a:pt x="1688" y="139"/>
                    <a:pt x="1688" y="139"/>
                  </a:cubicBezTo>
                  <a:cubicBezTo>
                    <a:pt x="1686" y="139"/>
                    <a:pt x="1685" y="141"/>
                    <a:pt x="1685" y="143"/>
                  </a:cubicBezTo>
                  <a:cubicBezTo>
                    <a:pt x="1685" y="143"/>
                    <a:pt x="1684" y="146"/>
                    <a:pt x="1683" y="147"/>
                  </a:cubicBezTo>
                  <a:cubicBezTo>
                    <a:pt x="1683" y="146"/>
                    <a:pt x="1682" y="143"/>
                    <a:pt x="1682" y="143"/>
                  </a:cubicBezTo>
                  <a:cubicBezTo>
                    <a:pt x="1681" y="142"/>
                    <a:pt x="1680" y="140"/>
                    <a:pt x="1678" y="140"/>
                  </a:cubicBezTo>
                  <a:cubicBezTo>
                    <a:pt x="1677" y="139"/>
                    <a:pt x="1675" y="139"/>
                    <a:pt x="1674" y="140"/>
                  </a:cubicBezTo>
                  <a:cubicBezTo>
                    <a:pt x="1669" y="143"/>
                    <a:pt x="1669" y="143"/>
                    <a:pt x="1669" y="143"/>
                  </a:cubicBezTo>
                  <a:cubicBezTo>
                    <a:pt x="1669" y="143"/>
                    <a:pt x="1668" y="143"/>
                    <a:pt x="1668" y="143"/>
                  </a:cubicBezTo>
                  <a:cubicBezTo>
                    <a:pt x="1666" y="124"/>
                    <a:pt x="1664" y="104"/>
                    <a:pt x="1664" y="104"/>
                  </a:cubicBezTo>
                  <a:cubicBezTo>
                    <a:pt x="1664" y="102"/>
                    <a:pt x="1662" y="100"/>
                    <a:pt x="1659" y="99"/>
                  </a:cubicBezTo>
                  <a:cubicBezTo>
                    <a:pt x="1656" y="99"/>
                    <a:pt x="1654" y="100"/>
                    <a:pt x="1653" y="103"/>
                  </a:cubicBezTo>
                  <a:cubicBezTo>
                    <a:pt x="1653" y="103"/>
                    <a:pt x="1649" y="115"/>
                    <a:pt x="1648" y="116"/>
                  </a:cubicBezTo>
                  <a:cubicBezTo>
                    <a:pt x="1648" y="116"/>
                    <a:pt x="1640" y="132"/>
                    <a:pt x="1640" y="132"/>
                  </a:cubicBezTo>
                  <a:cubicBezTo>
                    <a:pt x="1639" y="132"/>
                    <a:pt x="1639" y="133"/>
                    <a:pt x="1639" y="133"/>
                  </a:cubicBezTo>
                  <a:cubicBezTo>
                    <a:pt x="1639" y="133"/>
                    <a:pt x="1638" y="138"/>
                    <a:pt x="1638" y="139"/>
                  </a:cubicBezTo>
                  <a:cubicBezTo>
                    <a:pt x="1638" y="139"/>
                    <a:pt x="1638" y="137"/>
                    <a:pt x="1638" y="137"/>
                  </a:cubicBezTo>
                  <a:cubicBezTo>
                    <a:pt x="1638" y="134"/>
                    <a:pt x="1635" y="131"/>
                    <a:pt x="1632" y="131"/>
                  </a:cubicBezTo>
                  <a:cubicBezTo>
                    <a:pt x="1632" y="131"/>
                    <a:pt x="1632" y="131"/>
                    <a:pt x="1632" y="131"/>
                  </a:cubicBezTo>
                  <a:cubicBezTo>
                    <a:pt x="1631" y="123"/>
                    <a:pt x="1625" y="90"/>
                    <a:pt x="1625" y="90"/>
                  </a:cubicBezTo>
                  <a:cubicBezTo>
                    <a:pt x="1625" y="87"/>
                    <a:pt x="1622" y="85"/>
                    <a:pt x="1619" y="85"/>
                  </a:cubicBezTo>
                  <a:cubicBezTo>
                    <a:pt x="1616" y="85"/>
                    <a:pt x="1614" y="87"/>
                    <a:pt x="1614" y="90"/>
                  </a:cubicBezTo>
                  <a:cubicBezTo>
                    <a:pt x="1614" y="90"/>
                    <a:pt x="1607" y="154"/>
                    <a:pt x="1607" y="159"/>
                  </a:cubicBezTo>
                  <a:cubicBezTo>
                    <a:pt x="1606" y="159"/>
                    <a:pt x="1604" y="160"/>
                    <a:pt x="1604" y="160"/>
                  </a:cubicBezTo>
                  <a:cubicBezTo>
                    <a:pt x="1603" y="161"/>
                    <a:pt x="1602" y="162"/>
                    <a:pt x="1602" y="164"/>
                  </a:cubicBezTo>
                  <a:cubicBezTo>
                    <a:pt x="1602" y="164"/>
                    <a:pt x="1597" y="191"/>
                    <a:pt x="1594" y="204"/>
                  </a:cubicBezTo>
                  <a:cubicBezTo>
                    <a:pt x="1593" y="203"/>
                    <a:pt x="1592" y="202"/>
                    <a:pt x="1590" y="202"/>
                  </a:cubicBezTo>
                  <a:cubicBezTo>
                    <a:pt x="1590" y="202"/>
                    <a:pt x="1590" y="202"/>
                    <a:pt x="1590" y="203"/>
                  </a:cubicBezTo>
                  <a:cubicBezTo>
                    <a:pt x="1589" y="192"/>
                    <a:pt x="1587" y="179"/>
                    <a:pt x="1587" y="179"/>
                  </a:cubicBezTo>
                  <a:cubicBezTo>
                    <a:pt x="1587" y="177"/>
                    <a:pt x="1585" y="175"/>
                    <a:pt x="1583" y="174"/>
                  </a:cubicBezTo>
                  <a:cubicBezTo>
                    <a:pt x="1580" y="174"/>
                    <a:pt x="1577" y="175"/>
                    <a:pt x="1576" y="178"/>
                  </a:cubicBezTo>
                  <a:cubicBezTo>
                    <a:pt x="1576" y="178"/>
                    <a:pt x="1570" y="196"/>
                    <a:pt x="1569" y="199"/>
                  </a:cubicBezTo>
                  <a:cubicBezTo>
                    <a:pt x="1567" y="198"/>
                    <a:pt x="1566" y="197"/>
                    <a:pt x="1564" y="197"/>
                  </a:cubicBezTo>
                  <a:cubicBezTo>
                    <a:pt x="1562" y="197"/>
                    <a:pt x="1560" y="199"/>
                    <a:pt x="1559" y="202"/>
                  </a:cubicBezTo>
                  <a:cubicBezTo>
                    <a:pt x="1559" y="202"/>
                    <a:pt x="1557" y="213"/>
                    <a:pt x="1556" y="222"/>
                  </a:cubicBezTo>
                  <a:cubicBezTo>
                    <a:pt x="1556" y="222"/>
                    <a:pt x="1555" y="222"/>
                    <a:pt x="1555" y="222"/>
                  </a:cubicBezTo>
                  <a:cubicBezTo>
                    <a:pt x="1553" y="223"/>
                    <a:pt x="1552" y="224"/>
                    <a:pt x="1551" y="226"/>
                  </a:cubicBezTo>
                  <a:cubicBezTo>
                    <a:pt x="1550" y="226"/>
                    <a:pt x="1549" y="225"/>
                    <a:pt x="1548" y="225"/>
                  </a:cubicBezTo>
                  <a:cubicBezTo>
                    <a:pt x="1545" y="226"/>
                    <a:pt x="1543" y="228"/>
                    <a:pt x="1543" y="231"/>
                  </a:cubicBezTo>
                  <a:cubicBezTo>
                    <a:pt x="1543" y="231"/>
                    <a:pt x="1536" y="307"/>
                    <a:pt x="1534" y="325"/>
                  </a:cubicBezTo>
                  <a:cubicBezTo>
                    <a:pt x="1534" y="325"/>
                    <a:pt x="1534" y="325"/>
                    <a:pt x="1534" y="325"/>
                  </a:cubicBezTo>
                  <a:cubicBezTo>
                    <a:pt x="1534" y="320"/>
                    <a:pt x="1519" y="5"/>
                    <a:pt x="1519" y="5"/>
                  </a:cubicBezTo>
                  <a:cubicBezTo>
                    <a:pt x="1519" y="2"/>
                    <a:pt x="1517" y="0"/>
                    <a:pt x="1514" y="0"/>
                  </a:cubicBezTo>
                  <a:cubicBezTo>
                    <a:pt x="1511" y="0"/>
                    <a:pt x="1508" y="2"/>
                    <a:pt x="1508" y="5"/>
                  </a:cubicBezTo>
                  <a:close/>
                </a:path>
              </a:pathLst>
            </a:custGeom>
            <a:solidFill>
              <a:schemeClr val="accent2">
                <a:lumMod val="75000"/>
              </a:schemeClr>
            </a:solidFill>
            <a:ln w="9525">
              <a:solidFill>
                <a:schemeClr val="accent2">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22" presetClass="entr" presetSubtype="8" fill="hold" grpId="0" nodeType="withEffect">
                                  <p:stCondLst>
                                    <p:cond delay="60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wipe(left)">
                                      <p:cBhvr>
                                        <p:cTn id="10" dur="500"/>
                                        <p:tgtEl>
                                          <p:spTgt spid="13">
                                            <p:txEl>
                                              <p:pRg st="0" end="0"/>
                                            </p:txEl>
                                          </p:spTgt>
                                        </p:tgtEl>
                                      </p:cBhvr>
                                    </p:animEffect>
                                  </p:childTnLst>
                                </p:cTn>
                              </p:par>
                              <p:par>
                                <p:cTn id="11" presetID="9" presetClass="entr" presetSubtype="0" fill="hold" grpId="0" nodeType="withEffect">
                                  <p:stCondLst>
                                    <p:cond delay="1000"/>
                                  </p:stCondLst>
                                  <p:childTnLst>
                                    <p:set>
                                      <p:cBhvr>
                                        <p:cTn id="12" dur="1" fill="hold">
                                          <p:stCondLst>
                                            <p:cond delay="0"/>
                                          </p:stCondLst>
                                        </p:cTn>
                                        <p:tgtEl>
                                          <p:spTgt spid="25"/>
                                        </p:tgtEl>
                                        <p:attrNameLst>
                                          <p:attrName>style.visibility</p:attrName>
                                        </p:attrNameLst>
                                      </p:cBhvr>
                                      <p:to>
                                        <p:strVal val="visible"/>
                                      </p:to>
                                    </p:set>
                                    <p:animEffect transition="in" filter="dissolve">
                                      <p:cBhvr>
                                        <p:cTn id="13" dur="500"/>
                                        <p:tgtEl>
                                          <p:spTgt spid="25"/>
                                        </p:tgtEl>
                                      </p:cBhvr>
                                    </p:animEffect>
                                  </p:childTnLst>
                                </p:cTn>
                              </p:par>
                              <p:par>
                                <p:cTn id="14" presetID="22" presetClass="entr" presetSubtype="8" fill="hold" nodeType="withEffect">
                                  <p:stCondLst>
                                    <p:cond delay="1500"/>
                                  </p:stCondLst>
                                  <p:childTnLst>
                                    <p:set>
                                      <p:cBhvr>
                                        <p:cTn id="15" dur="1" fill="hold">
                                          <p:stCondLst>
                                            <p:cond delay="0"/>
                                          </p:stCondLst>
                                        </p:cTn>
                                        <p:tgtEl>
                                          <p:spTgt spid="37"/>
                                        </p:tgtEl>
                                        <p:attrNameLst>
                                          <p:attrName>style.visibility</p:attrName>
                                        </p:attrNameLst>
                                      </p:cBhvr>
                                      <p:to>
                                        <p:strVal val="visible"/>
                                      </p:to>
                                    </p:set>
                                    <p:animEffect transition="in" filter="wipe(left)">
                                      <p:cBhvr>
                                        <p:cTn id="16" dur="2000"/>
                                        <p:tgtEl>
                                          <p:spTgt spid="37"/>
                                        </p:tgtEl>
                                      </p:cBhvr>
                                    </p:animEffect>
                                  </p:childTnLst>
                                </p:cTn>
                              </p:par>
                              <p:par>
                                <p:cTn id="17" presetID="22" presetClass="entr" presetSubtype="4" fill="hold" nodeType="withEffect">
                                  <p:stCondLst>
                                    <p:cond delay="5800"/>
                                  </p:stCondLst>
                                  <p:childTnLst>
                                    <p:set>
                                      <p:cBhvr>
                                        <p:cTn id="18" dur="1" fill="hold">
                                          <p:stCondLst>
                                            <p:cond delay="0"/>
                                          </p:stCondLst>
                                        </p:cTn>
                                        <p:tgtEl>
                                          <p:spTgt spid="38"/>
                                        </p:tgtEl>
                                        <p:attrNameLst>
                                          <p:attrName>style.visibility</p:attrName>
                                        </p:attrNameLst>
                                      </p:cBhvr>
                                      <p:to>
                                        <p:strVal val="visible"/>
                                      </p:to>
                                    </p:set>
                                    <p:animEffect transition="in" filter="wipe(down)">
                                      <p:cBhvr>
                                        <p:cTn id="19" dur="2000"/>
                                        <p:tgtEl>
                                          <p:spTgt spid="38"/>
                                        </p:tgtEl>
                                      </p:cBhvr>
                                    </p:animEffect>
                                  </p:childTnLst>
                                </p:cTn>
                              </p:par>
                              <p:par>
                                <p:cTn id="20" presetID="3" presetClass="entr" presetSubtype="5" fill="hold" grpId="0" nodeType="withEffect">
                                  <p:stCondLst>
                                    <p:cond delay="7900"/>
                                  </p:stCondLst>
                                  <p:childTnLst>
                                    <p:set>
                                      <p:cBhvr>
                                        <p:cTn id="21" dur="1" fill="hold">
                                          <p:stCondLst>
                                            <p:cond delay="0"/>
                                          </p:stCondLst>
                                        </p:cTn>
                                        <p:tgtEl>
                                          <p:spTgt spid="49"/>
                                        </p:tgtEl>
                                        <p:attrNameLst>
                                          <p:attrName>style.visibility</p:attrName>
                                        </p:attrNameLst>
                                      </p:cBhvr>
                                      <p:to>
                                        <p:strVal val="visible"/>
                                      </p:to>
                                    </p:set>
                                    <p:animEffect transition="in" filter="blinds(vertical)">
                                      <p:cBhvr>
                                        <p:cTn id="22" dur="500"/>
                                        <p:tgtEl>
                                          <p:spTgt spid="49"/>
                                        </p:tgtEl>
                                      </p:cBhvr>
                                    </p:animEffect>
                                  </p:childTnLst>
                                </p:cTn>
                              </p:par>
                              <p:par>
                                <p:cTn id="23" presetID="3" presetClass="entr" presetSubtype="5" fill="hold" grpId="0" nodeType="withEffect">
                                  <p:stCondLst>
                                    <p:cond delay="8300"/>
                                  </p:stCondLst>
                                  <p:childTnLst>
                                    <p:set>
                                      <p:cBhvr>
                                        <p:cTn id="24" dur="1" fill="hold">
                                          <p:stCondLst>
                                            <p:cond delay="0"/>
                                          </p:stCondLst>
                                        </p:cTn>
                                        <p:tgtEl>
                                          <p:spTgt spid="50"/>
                                        </p:tgtEl>
                                        <p:attrNameLst>
                                          <p:attrName>style.visibility</p:attrName>
                                        </p:attrNameLst>
                                      </p:cBhvr>
                                      <p:to>
                                        <p:strVal val="visible"/>
                                      </p:to>
                                    </p:set>
                                    <p:animEffect transition="in" filter="blinds(vertical)">
                                      <p:cBhvr>
                                        <p:cTn id="25" dur="500"/>
                                        <p:tgtEl>
                                          <p:spTgt spid="50"/>
                                        </p:tgtEl>
                                      </p:cBhvr>
                                    </p:animEffect>
                                  </p:childTnLst>
                                </p:cTn>
                              </p:par>
                              <p:par>
                                <p:cTn id="26" presetID="3" presetClass="entr" presetSubtype="5" fill="hold" grpId="0" nodeType="withEffect">
                                  <p:stCondLst>
                                    <p:cond delay="8900"/>
                                  </p:stCondLst>
                                  <p:childTnLst>
                                    <p:set>
                                      <p:cBhvr>
                                        <p:cTn id="27" dur="1" fill="hold">
                                          <p:stCondLst>
                                            <p:cond delay="0"/>
                                          </p:stCondLst>
                                        </p:cTn>
                                        <p:tgtEl>
                                          <p:spTgt spid="51"/>
                                        </p:tgtEl>
                                        <p:attrNameLst>
                                          <p:attrName>style.visibility</p:attrName>
                                        </p:attrNameLst>
                                      </p:cBhvr>
                                      <p:to>
                                        <p:strVal val="visible"/>
                                      </p:to>
                                    </p:set>
                                    <p:animEffect transition="in" filter="blinds(vertical)">
                                      <p:cBhvr>
                                        <p:cTn id="2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build="p"/>
      <p:bldP spid="25" grpId="0" animBg="1"/>
      <p:bldP spid="49" grpId="0"/>
      <p:bldP spid="50" grpId="0"/>
      <p:bldP spid="5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9" name="Straight Connector 118"/>
          <p:cNvCxnSpPr/>
          <p:nvPr/>
        </p:nvCxnSpPr>
        <p:spPr>
          <a:xfrm rot="5400000">
            <a:off x="6552406" y="2909424"/>
            <a:ext cx="914400" cy="1588"/>
          </a:xfrm>
          <a:prstGeom prst="line">
            <a:avLst/>
          </a:prstGeom>
          <a:ln w="6350">
            <a:solidFill>
              <a:srgbClr val="7030A0"/>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rot="5400000">
            <a:off x="4801394" y="2909424"/>
            <a:ext cx="914400" cy="1588"/>
          </a:xfrm>
          <a:prstGeom prst="line">
            <a:avLst/>
          </a:prstGeom>
          <a:ln w="6350">
            <a:solidFill>
              <a:srgbClr val="388E8E"/>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rot="5400000">
            <a:off x="1067594" y="2909424"/>
            <a:ext cx="914400" cy="1588"/>
          </a:xfrm>
          <a:prstGeom prst="line">
            <a:avLst/>
          </a:prstGeom>
          <a:ln w="6350">
            <a:solidFill>
              <a:srgbClr val="FFC000"/>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3201194" y="2909424"/>
            <a:ext cx="914400" cy="1588"/>
          </a:xfrm>
          <a:prstGeom prst="line">
            <a:avLst/>
          </a:prstGeom>
          <a:ln w="6350">
            <a:solidFill>
              <a:srgbClr val="AD3E48"/>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sp>
        <p:nvSpPr>
          <p:cNvPr id="4101" name="Freeform 5"/>
          <p:cNvSpPr>
            <a:spLocks/>
          </p:cNvSpPr>
          <p:nvPr/>
        </p:nvSpPr>
        <p:spPr bwMode="auto">
          <a:xfrm>
            <a:off x="-162113" y="2522887"/>
            <a:ext cx="9522311" cy="1836900"/>
          </a:xfrm>
          <a:custGeom>
            <a:avLst/>
            <a:gdLst/>
            <a:ahLst/>
            <a:cxnLst>
              <a:cxn ang="0">
                <a:pos x="0" y="292"/>
              </a:cxn>
              <a:cxn ang="0">
                <a:pos x="848" y="292"/>
              </a:cxn>
              <a:cxn ang="0">
                <a:pos x="788" y="77"/>
              </a:cxn>
              <a:cxn ang="0">
                <a:pos x="746" y="140"/>
              </a:cxn>
              <a:cxn ang="0">
                <a:pos x="705" y="77"/>
              </a:cxn>
              <a:cxn ang="0">
                <a:pos x="662" y="43"/>
              </a:cxn>
              <a:cxn ang="0">
                <a:pos x="619" y="154"/>
              </a:cxn>
              <a:cxn ang="0">
                <a:pos x="577" y="0"/>
              </a:cxn>
              <a:cxn ang="0">
                <a:pos x="534" y="75"/>
              </a:cxn>
              <a:cxn ang="0">
                <a:pos x="491" y="75"/>
              </a:cxn>
              <a:cxn ang="0">
                <a:pos x="448" y="162"/>
              </a:cxn>
              <a:cxn ang="0">
                <a:pos x="405" y="125"/>
              </a:cxn>
              <a:cxn ang="0">
                <a:pos x="362" y="142"/>
              </a:cxn>
              <a:cxn ang="0">
                <a:pos x="319" y="89"/>
              </a:cxn>
              <a:cxn ang="0">
                <a:pos x="281" y="229"/>
              </a:cxn>
              <a:cxn ang="0">
                <a:pos x="241" y="191"/>
              </a:cxn>
              <a:cxn ang="0">
                <a:pos x="184" y="191"/>
              </a:cxn>
              <a:cxn ang="0">
                <a:pos x="141" y="82"/>
              </a:cxn>
              <a:cxn ang="0">
                <a:pos x="89" y="147"/>
              </a:cxn>
              <a:cxn ang="0">
                <a:pos x="31" y="87"/>
              </a:cxn>
              <a:cxn ang="0">
                <a:pos x="0" y="292"/>
              </a:cxn>
            </a:cxnLst>
            <a:rect l="0" t="0" r="r" b="b"/>
            <a:pathLst>
              <a:path w="848" h="292">
                <a:moveTo>
                  <a:pt x="0" y="292"/>
                </a:moveTo>
                <a:lnTo>
                  <a:pt x="848" y="292"/>
                </a:lnTo>
                <a:lnTo>
                  <a:pt x="788" y="77"/>
                </a:lnTo>
                <a:lnTo>
                  <a:pt x="746" y="140"/>
                </a:lnTo>
                <a:lnTo>
                  <a:pt x="705" y="77"/>
                </a:lnTo>
                <a:lnTo>
                  <a:pt x="662" y="43"/>
                </a:lnTo>
                <a:lnTo>
                  <a:pt x="619" y="154"/>
                </a:lnTo>
                <a:lnTo>
                  <a:pt x="577" y="0"/>
                </a:lnTo>
                <a:lnTo>
                  <a:pt x="534" y="75"/>
                </a:lnTo>
                <a:lnTo>
                  <a:pt x="491" y="75"/>
                </a:lnTo>
                <a:lnTo>
                  <a:pt x="448" y="162"/>
                </a:lnTo>
                <a:lnTo>
                  <a:pt x="405" y="125"/>
                </a:lnTo>
                <a:lnTo>
                  <a:pt x="362" y="142"/>
                </a:lnTo>
                <a:lnTo>
                  <a:pt x="319" y="89"/>
                </a:lnTo>
                <a:lnTo>
                  <a:pt x="281" y="229"/>
                </a:lnTo>
                <a:lnTo>
                  <a:pt x="241" y="191"/>
                </a:lnTo>
                <a:lnTo>
                  <a:pt x="184" y="191"/>
                </a:lnTo>
                <a:lnTo>
                  <a:pt x="141" y="82"/>
                </a:lnTo>
                <a:lnTo>
                  <a:pt x="89" y="147"/>
                </a:lnTo>
                <a:lnTo>
                  <a:pt x="31" y="87"/>
                </a:lnTo>
                <a:lnTo>
                  <a:pt x="0" y="292"/>
                </a:lnTo>
                <a:close/>
              </a:path>
            </a:pathLst>
          </a:custGeom>
          <a:solidFill>
            <a:schemeClr val="accent2">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5" name="Picture 4" descr="Color_16x9.png"/>
          <p:cNvPicPr>
            <a:picLocks noChangeAspect="1"/>
          </p:cNvPicPr>
          <p:nvPr/>
        </p:nvPicPr>
        <p:blipFill>
          <a:blip r:embed="rId2" cstate="print"/>
          <a:stretch>
            <a:fillRect/>
          </a:stretch>
        </p:blipFill>
        <p:spPr>
          <a:xfrm>
            <a:off x="0" y="5091113"/>
            <a:ext cx="9144000" cy="71437"/>
          </a:xfrm>
          <a:prstGeom prst="rect">
            <a:avLst/>
          </a:prstGeom>
        </p:spPr>
      </p:pic>
      <p:grpSp>
        <p:nvGrpSpPr>
          <p:cNvPr id="2" name="Group 7"/>
          <p:cNvGrpSpPr/>
          <p:nvPr/>
        </p:nvGrpSpPr>
        <p:grpSpPr>
          <a:xfrm>
            <a:off x="8280400" y="514350"/>
            <a:ext cx="330200" cy="330200"/>
            <a:chOff x="8458200" y="361950"/>
            <a:chExt cx="406400" cy="406400"/>
          </a:xfrm>
        </p:grpSpPr>
        <p:sp>
          <p:nvSpPr>
            <p:cNvPr id="2375" name="Oval 2374"/>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2376" name="Oval 2375"/>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45</a:t>
              </a:r>
              <a:endParaRPr lang="en-US" sz="1200" dirty="0">
                <a:solidFill>
                  <a:schemeClr val="tx1">
                    <a:lumMod val="50000"/>
                    <a:lumOff val="50000"/>
                  </a:schemeClr>
                </a:solidFill>
              </a:endParaRPr>
            </a:p>
          </p:txBody>
        </p:sp>
      </p:grpSp>
      <p:sp>
        <p:nvSpPr>
          <p:cNvPr id="11" name="Title 13"/>
          <p:cNvSpPr txBox="1">
            <a:spLocks/>
          </p:cNvSpPr>
          <p:nvPr/>
        </p:nvSpPr>
        <p:spPr>
          <a:xfrm>
            <a:off x="590129"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d-ID" sz="2800" dirty="0" smtClean="0">
                <a:solidFill>
                  <a:srgbClr val="C0504D"/>
                </a:solidFill>
                <a:ea typeface="+mj-ea"/>
                <a:cs typeface="+mj-cs"/>
              </a:rPr>
              <a:t>Polution Level</a:t>
            </a:r>
            <a:endParaRPr kumimoji="0" lang="en-US" sz="2800" i="0" u="none" strike="noStrike" kern="1200" cap="none" spc="0" normalizeH="0" baseline="0" noProof="0" dirty="0">
              <a:ln>
                <a:noFill/>
              </a:ln>
              <a:solidFill>
                <a:srgbClr val="C0504D"/>
              </a:solidFill>
              <a:effectLst/>
              <a:uLnTx/>
              <a:uFillTx/>
              <a:ea typeface="+mj-ea"/>
              <a:cs typeface="+mj-cs"/>
            </a:endParaRPr>
          </a:p>
        </p:txBody>
      </p:sp>
      <p:pic>
        <p:nvPicPr>
          <p:cNvPr id="12" name="Picture 11" descr="Color_16x9.png"/>
          <p:cNvPicPr>
            <a:picLocks noChangeAspect="1"/>
          </p:cNvPicPr>
          <p:nvPr/>
        </p:nvPicPr>
        <p:blipFill>
          <a:blip r:embed="rId3" cstate="print"/>
          <a:stretch>
            <a:fillRect/>
          </a:stretch>
        </p:blipFill>
        <p:spPr>
          <a:xfrm>
            <a:off x="3441428" y="755352"/>
            <a:ext cx="2194560" cy="17145"/>
          </a:xfrm>
          <a:prstGeom prst="rect">
            <a:avLst/>
          </a:prstGeom>
        </p:spPr>
      </p:pic>
      <p:sp>
        <p:nvSpPr>
          <p:cNvPr id="13" name="Subtitle 2"/>
          <p:cNvSpPr>
            <a:spLocks noGrp="1"/>
          </p:cNvSpPr>
          <p:nvPr>
            <p:ph type="subTitle" idx="1"/>
          </p:nvPr>
        </p:nvSpPr>
        <p:spPr>
          <a:xfrm>
            <a:off x="558230" y="760118"/>
            <a:ext cx="7899970" cy="276999"/>
          </a:xfrm>
        </p:spPr>
        <p:txBody>
          <a:bodyPr wrap="square">
            <a:spAutoFit/>
          </a:bodyPr>
          <a:lstStyle/>
          <a:p>
            <a:r>
              <a:rPr lang="id-ID" sz="1200" b="1" dirty="0" smtClean="0">
                <a:solidFill>
                  <a:srgbClr val="C0504D"/>
                </a:solidFill>
              </a:rPr>
              <a:t>We</a:t>
            </a:r>
            <a:r>
              <a:rPr lang="id-ID" sz="1200" dirty="0" smtClean="0">
                <a:solidFill>
                  <a:srgbClr val="C0504D"/>
                </a:solidFill>
              </a:rPr>
              <a:t> promise to make your </a:t>
            </a:r>
            <a:r>
              <a:rPr lang="id-ID" sz="1200" b="1" dirty="0" smtClean="0">
                <a:solidFill>
                  <a:srgbClr val="C0504D"/>
                </a:solidFill>
              </a:rPr>
              <a:t>life success</a:t>
            </a:r>
            <a:endParaRPr lang="en-US" sz="1200" b="1" dirty="0">
              <a:solidFill>
                <a:srgbClr val="C0504D"/>
              </a:solidFill>
            </a:endParaRPr>
          </a:p>
        </p:txBody>
      </p:sp>
      <p:sp>
        <p:nvSpPr>
          <p:cNvPr id="49" name="Content Placeholder 2"/>
          <p:cNvSpPr txBox="1">
            <a:spLocks/>
          </p:cNvSpPr>
          <p:nvPr/>
        </p:nvSpPr>
        <p:spPr>
          <a:xfrm>
            <a:off x="990600" y="1680385"/>
            <a:ext cx="10668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200" b="1" dirty="0" smtClean="0">
                <a:solidFill>
                  <a:schemeClr val="bg1">
                    <a:lumMod val="95000"/>
                  </a:schemeClr>
                </a:solidFill>
              </a:rPr>
              <a:t>Australia</a:t>
            </a:r>
          </a:p>
          <a:p>
            <a:pPr marL="0" indent="0" algn="ctr">
              <a:buFont typeface="Arial" pitchFamily="34" charset="0"/>
              <a:buNone/>
            </a:pPr>
            <a:r>
              <a:rPr lang="en-US" sz="800" dirty="0" smtClean="0"/>
              <a:t>Lorem ipsum dolor sit amet, consectetur adipiscing.</a:t>
            </a:r>
            <a:endParaRPr lang="en-US" sz="800" dirty="0"/>
          </a:p>
        </p:txBody>
      </p:sp>
      <p:sp>
        <p:nvSpPr>
          <p:cNvPr id="50" name="Content Placeholder 2"/>
          <p:cNvSpPr txBox="1">
            <a:spLocks/>
          </p:cNvSpPr>
          <p:nvPr/>
        </p:nvSpPr>
        <p:spPr>
          <a:xfrm>
            <a:off x="4724400" y="1691018"/>
            <a:ext cx="10668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200" b="1" dirty="0" smtClean="0">
                <a:solidFill>
                  <a:schemeClr val="bg1">
                    <a:lumMod val="95000"/>
                  </a:schemeClr>
                </a:solidFill>
              </a:rPr>
              <a:t>China</a:t>
            </a:r>
            <a:endParaRPr lang="en-US" sz="1200" b="1" dirty="0" smtClean="0">
              <a:solidFill>
                <a:schemeClr val="bg1">
                  <a:lumMod val="95000"/>
                </a:schemeClr>
              </a:solidFill>
            </a:endParaRPr>
          </a:p>
          <a:p>
            <a:pPr marL="0" indent="0" algn="ctr">
              <a:buFont typeface="Arial" pitchFamily="34" charset="0"/>
              <a:buNone/>
            </a:pPr>
            <a:r>
              <a:rPr lang="en-US" sz="800" dirty="0" smtClean="0"/>
              <a:t>Lorem ipsum dolor sit amet, consectetur adipiscing.</a:t>
            </a:r>
            <a:endParaRPr lang="en-US" sz="800" dirty="0"/>
          </a:p>
        </p:txBody>
      </p:sp>
      <p:sp>
        <p:nvSpPr>
          <p:cNvPr id="51" name="Content Placeholder 2"/>
          <p:cNvSpPr txBox="1">
            <a:spLocks/>
          </p:cNvSpPr>
          <p:nvPr/>
        </p:nvSpPr>
        <p:spPr>
          <a:xfrm>
            <a:off x="3124200" y="1691018"/>
            <a:ext cx="10668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200" b="1" dirty="0" smtClean="0">
                <a:solidFill>
                  <a:schemeClr val="bg1">
                    <a:lumMod val="95000"/>
                  </a:schemeClr>
                </a:solidFill>
              </a:rPr>
              <a:t>USA</a:t>
            </a:r>
            <a:endParaRPr lang="en-US" sz="1200" b="1" dirty="0" smtClean="0">
              <a:solidFill>
                <a:schemeClr val="bg1">
                  <a:lumMod val="95000"/>
                </a:schemeClr>
              </a:solidFill>
            </a:endParaRPr>
          </a:p>
          <a:p>
            <a:pPr marL="0" indent="0" algn="ctr">
              <a:buFont typeface="Arial" pitchFamily="34" charset="0"/>
              <a:buNone/>
            </a:pPr>
            <a:r>
              <a:rPr lang="en-US" sz="800" dirty="0" smtClean="0"/>
              <a:t>Lorem ipsum dolor sit amet, consectetur adipiscing.</a:t>
            </a:r>
            <a:endParaRPr lang="en-US" sz="800" dirty="0"/>
          </a:p>
        </p:txBody>
      </p:sp>
      <p:grpSp>
        <p:nvGrpSpPr>
          <p:cNvPr id="3" name="Group 4"/>
          <p:cNvGrpSpPr>
            <a:grpSpLocks noChangeAspect="1"/>
          </p:cNvGrpSpPr>
          <p:nvPr/>
        </p:nvGrpSpPr>
        <p:grpSpPr bwMode="auto">
          <a:xfrm>
            <a:off x="-83248" y="2910818"/>
            <a:ext cx="9445215" cy="1455300"/>
            <a:chOff x="2434" y="1457"/>
            <a:chExt cx="878" cy="308"/>
          </a:xfrm>
        </p:grpSpPr>
        <p:sp>
          <p:nvSpPr>
            <p:cNvPr id="54" name="AutoShape 3"/>
            <p:cNvSpPr>
              <a:spLocks noChangeAspect="1" noChangeArrowheads="1" noTextEdit="1"/>
            </p:cNvSpPr>
            <p:nvPr/>
          </p:nvSpPr>
          <p:spPr bwMode="auto">
            <a:xfrm>
              <a:off x="2462" y="1457"/>
              <a:ext cx="850" cy="2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5"/>
            <p:cNvSpPr>
              <a:spLocks/>
            </p:cNvSpPr>
            <p:nvPr/>
          </p:nvSpPr>
          <p:spPr bwMode="auto">
            <a:xfrm>
              <a:off x="2434" y="1473"/>
              <a:ext cx="871" cy="292"/>
            </a:xfrm>
            <a:custGeom>
              <a:avLst/>
              <a:gdLst/>
              <a:ahLst/>
              <a:cxnLst>
                <a:cxn ang="0">
                  <a:pos x="0" y="292"/>
                </a:cxn>
                <a:cxn ang="0">
                  <a:pos x="848" y="292"/>
                </a:cxn>
                <a:cxn ang="0">
                  <a:pos x="788" y="77"/>
                </a:cxn>
                <a:cxn ang="0">
                  <a:pos x="746" y="140"/>
                </a:cxn>
                <a:cxn ang="0">
                  <a:pos x="705" y="77"/>
                </a:cxn>
                <a:cxn ang="0">
                  <a:pos x="662" y="43"/>
                </a:cxn>
                <a:cxn ang="0">
                  <a:pos x="619" y="154"/>
                </a:cxn>
                <a:cxn ang="0">
                  <a:pos x="577" y="0"/>
                </a:cxn>
                <a:cxn ang="0">
                  <a:pos x="534" y="75"/>
                </a:cxn>
                <a:cxn ang="0">
                  <a:pos x="491" y="75"/>
                </a:cxn>
                <a:cxn ang="0">
                  <a:pos x="448" y="162"/>
                </a:cxn>
                <a:cxn ang="0">
                  <a:pos x="405" y="125"/>
                </a:cxn>
                <a:cxn ang="0">
                  <a:pos x="362" y="142"/>
                </a:cxn>
                <a:cxn ang="0">
                  <a:pos x="319" y="89"/>
                </a:cxn>
                <a:cxn ang="0">
                  <a:pos x="281" y="229"/>
                </a:cxn>
                <a:cxn ang="0">
                  <a:pos x="241" y="191"/>
                </a:cxn>
                <a:cxn ang="0">
                  <a:pos x="184" y="191"/>
                </a:cxn>
                <a:cxn ang="0">
                  <a:pos x="141" y="82"/>
                </a:cxn>
                <a:cxn ang="0">
                  <a:pos x="89" y="147"/>
                </a:cxn>
                <a:cxn ang="0">
                  <a:pos x="31" y="87"/>
                </a:cxn>
                <a:cxn ang="0">
                  <a:pos x="0" y="292"/>
                </a:cxn>
              </a:cxnLst>
              <a:rect l="0" t="0" r="r" b="b"/>
              <a:pathLst>
                <a:path w="848" h="292">
                  <a:moveTo>
                    <a:pt x="0" y="292"/>
                  </a:moveTo>
                  <a:lnTo>
                    <a:pt x="848" y="292"/>
                  </a:lnTo>
                  <a:lnTo>
                    <a:pt x="788" y="77"/>
                  </a:lnTo>
                  <a:lnTo>
                    <a:pt x="746" y="140"/>
                  </a:lnTo>
                  <a:lnTo>
                    <a:pt x="705" y="77"/>
                  </a:lnTo>
                  <a:lnTo>
                    <a:pt x="662" y="43"/>
                  </a:lnTo>
                  <a:lnTo>
                    <a:pt x="619" y="154"/>
                  </a:lnTo>
                  <a:lnTo>
                    <a:pt x="577" y="0"/>
                  </a:lnTo>
                  <a:lnTo>
                    <a:pt x="534" y="75"/>
                  </a:lnTo>
                  <a:lnTo>
                    <a:pt x="491" y="75"/>
                  </a:lnTo>
                  <a:lnTo>
                    <a:pt x="448" y="162"/>
                  </a:lnTo>
                  <a:lnTo>
                    <a:pt x="405" y="125"/>
                  </a:lnTo>
                  <a:lnTo>
                    <a:pt x="362" y="142"/>
                  </a:lnTo>
                  <a:lnTo>
                    <a:pt x="319" y="89"/>
                  </a:lnTo>
                  <a:lnTo>
                    <a:pt x="281" y="229"/>
                  </a:lnTo>
                  <a:lnTo>
                    <a:pt x="241" y="191"/>
                  </a:lnTo>
                  <a:lnTo>
                    <a:pt x="184" y="191"/>
                  </a:lnTo>
                  <a:lnTo>
                    <a:pt x="141" y="82"/>
                  </a:lnTo>
                  <a:lnTo>
                    <a:pt x="89" y="147"/>
                  </a:lnTo>
                  <a:lnTo>
                    <a:pt x="31" y="87"/>
                  </a:lnTo>
                  <a:lnTo>
                    <a:pt x="0" y="292"/>
                  </a:lnTo>
                  <a:close/>
                </a:path>
              </a:pathLst>
            </a:custGeom>
            <a:solidFill>
              <a:schemeClr val="accent2">
                <a:lumMod val="75000"/>
                <a:alpha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124" name="Group 4"/>
          <p:cNvGrpSpPr>
            <a:grpSpLocks noChangeAspect="1"/>
          </p:cNvGrpSpPr>
          <p:nvPr/>
        </p:nvGrpSpPr>
        <p:grpSpPr bwMode="auto">
          <a:xfrm>
            <a:off x="7391400" y="4042585"/>
            <a:ext cx="1752600" cy="329411"/>
            <a:chOff x="4057" y="2625"/>
            <a:chExt cx="1269" cy="273"/>
          </a:xfrm>
          <a:solidFill>
            <a:schemeClr val="accent2">
              <a:lumMod val="75000"/>
            </a:schemeClr>
          </a:solidFill>
        </p:grpSpPr>
        <p:sp>
          <p:nvSpPr>
            <p:cNvPr id="5126" name="Freeform 6"/>
            <p:cNvSpPr>
              <a:spLocks noEditPoints="1"/>
            </p:cNvSpPr>
            <p:nvPr/>
          </p:nvSpPr>
          <p:spPr bwMode="auto">
            <a:xfrm>
              <a:off x="4289" y="2659"/>
              <a:ext cx="235" cy="232"/>
            </a:xfrm>
            <a:custGeom>
              <a:avLst/>
              <a:gdLst/>
              <a:ahLst/>
              <a:cxnLst>
                <a:cxn ang="0">
                  <a:pos x="220" y="0"/>
                </a:cxn>
                <a:cxn ang="0">
                  <a:pos x="142" y="18"/>
                </a:cxn>
                <a:cxn ang="0">
                  <a:pos x="235" y="25"/>
                </a:cxn>
                <a:cxn ang="0">
                  <a:pos x="221" y="232"/>
                </a:cxn>
                <a:cxn ang="0">
                  <a:pos x="193" y="189"/>
                </a:cxn>
                <a:cxn ang="0">
                  <a:pos x="126" y="232"/>
                </a:cxn>
                <a:cxn ang="0">
                  <a:pos x="235" y="25"/>
                </a:cxn>
                <a:cxn ang="0">
                  <a:pos x="221" y="157"/>
                </a:cxn>
                <a:cxn ang="0">
                  <a:pos x="191" y="136"/>
                </a:cxn>
                <a:cxn ang="0">
                  <a:pos x="191" y="125"/>
                </a:cxn>
                <a:cxn ang="0">
                  <a:pos x="221" y="103"/>
                </a:cxn>
                <a:cxn ang="0">
                  <a:pos x="191" y="125"/>
                </a:cxn>
                <a:cxn ang="0">
                  <a:pos x="221" y="91"/>
                </a:cxn>
                <a:cxn ang="0">
                  <a:pos x="191" y="69"/>
                </a:cxn>
                <a:cxn ang="0">
                  <a:pos x="191" y="59"/>
                </a:cxn>
                <a:cxn ang="0">
                  <a:pos x="221" y="37"/>
                </a:cxn>
                <a:cxn ang="0">
                  <a:pos x="191" y="59"/>
                </a:cxn>
                <a:cxn ang="0">
                  <a:pos x="170" y="157"/>
                </a:cxn>
                <a:cxn ang="0">
                  <a:pos x="140" y="136"/>
                </a:cxn>
                <a:cxn ang="0">
                  <a:pos x="140" y="125"/>
                </a:cxn>
                <a:cxn ang="0">
                  <a:pos x="170" y="103"/>
                </a:cxn>
                <a:cxn ang="0">
                  <a:pos x="140" y="125"/>
                </a:cxn>
                <a:cxn ang="0">
                  <a:pos x="170" y="91"/>
                </a:cxn>
                <a:cxn ang="0">
                  <a:pos x="140" y="69"/>
                </a:cxn>
                <a:cxn ang="0">
                  <a:pos x="140" y="59"/>
                </a:cxn>
                <a:cxn ang="0">
                  <a:pos x="170" y="37"/>
                </a:cxn>
                <a:cxn ang="0">
                  <a:pos x="140" y="59"/>
                </a:cxn>
                <a:cxn ang="0">
                  <a:pos x="94" y="80"/>
                </a:cxn>
                <a:cxn ang="0">
                  <a:pos x="16" y="61"/>
                </a:cxn>
                <a:cxn ang="0">
                  <a:pos x="112" y="86"/>
                </a:cxn>
                <a:cxn ang="0">
                  <a:pos x="96" y="232"/>
                </a:cxn>
                <a:cxn ang="0">
                  <a:pos x="69" y="189"/>
                </a:cxn>
                <a:cxn ang="0">
                  <a:pos x="0" y="232"/>
                </a:cxn>
                <a:cxn ang="0">
                  <a:pos x="112" y="86"/>
                </a:cxn>
                <a:cxn ang="0">
                  <a:pos x="96" y="157"/>
                </a:cxn>
                <a:cxn ang="0">
                  <a:pos x="66" y="136"/>
                </a:cxn>
                <a:cxn ang="0">
                  <a:pos x="66" y="125"/>
                </a:cxn>
                <a:cxn ang="0">
                  <a:pos x="96" y="103"/>
                </a:cxn>
                <a:cxn ang="0">
                  <a:pos x="66" y="125"/>
                </a:cxn>
                <a:cxn ang="0">
                  <a:pos x="44" y="157"/>
                </a:cxn>
                <a:cxn ang="0">
                  <a:pos x="16" y="136"/>
                </a:cxn>
                <a:cxn ang="0">
                  <a:pos x="16" y="125"/>
                </a:cxn>
                <a:cxn ang="0">
                  <a:pos x="44" y="103"/>
                </a:cxn>
                <a:cxn ang="0">
                  <a:pos x="16" y="125"/>
                </a:cxn>
              </a:cxnLst>
              <a:rect l="0" t="0" r="r" b="b"/>
              <a:pathLst>
                <a:path w="235" h="232">
                  <a:moveTo>
                    <a:pt x="142" y="0"/>
                  </a:moveTo>
                  <a:lnTo>
                    <a:pt x="220" y="0"/>
                  </a:lnTo>
                  <a:lnTo>
                    <a:pt x="220" y="18"/>
                  </a:lnTo>
                  <a:lnTo>
                    <a:pt x="142" y="18"/>
                  </a:lnTo>
                  <a:lnTo>
                    <a:pt x="142" y="0"/>
                  </a:lnTo>
                  <a:close/>
                  <a:moveTo>
                    <a:pt x="235" y="25"/>
                  </a:moveTo>
                  <a:lnTo>
                    <a:pt x="235" y="232"/>
                  </a:lnTo>
                  <a:lnTo>
                    <a:pt x="221" y="232"/>
                  </a:lnTo>
                  <a:lnTo>
                    <a:pt x="221" y="189"/>
                  </a:lnTo>
                  <a:lnTo>
                    <a:pt x="193" y="189"/>
                  </a:lnTo>
                  <a:lnTo>
                    <a:pt x="193" y="232"/>
                  </a:lnTo>
                  <a:lnTo>
                    <a:pt x="126" y="232"/>
                  </a:lnTo>
                  <a:lnTo>
                    <a:pt x="126" y="25"/>
                  </a:lnTo>
                  <a:lnTo>
                    <a:pt x="235" y="25"/>
                  </a:lnTo>
                  <a:close/>
                  <a:moveTo>
                    <a:pt x="191" y="157"/>
                  </a:moveTo>
                  <a:lnTo>
                    <a:pt x="221" y="157"/>
                  </a:lnTo>
                  <a:lnTo>
                    <a:pt x="221" y="136"/>
                  </a:lnTo>
                  <a:lnTo>
                    <a:pt x="191" y="136"/>
                  </a:lnTo>
                  <a:lnTo>
                    <a:pt x="191" y="157"/>
                  </a:lnTo>
                  <a:close/>
                  <a:moveTo>
                    <a:pt x="191" y="125"/>
                  </a:moveTo>
                  <a:lnTo>
                    <a:pt x="221" y="125"/>
                  </a:lnTo>
                  <a:lnTo>
                    <a:pt x="221" y="103"/>
                  </a:lnTo>
                  <a:lnTo>
                    <a:pt x="191" y="103"/>
                  </a:lnTo>
                  <a:lnTo>
                    <a:pt x="191" y="125"/>
                  </a:lnTo>
                  <a:close/>
                  <a:moveTo>
                    <a:pt x="191" y="91"/>
                  </a:moveTo>
                  <a:lnTo>
                    <a:pt x="221" y="91"/>
                  </a:lnTo>
                  <a:lnTo>
                    <a:pt x="221" y="69"/>
                  </a:lnTo>
                  <a:lnTo>
                    <a:pt x="191" y="69"/>
                  </a:lnTo>
                  <a:lnTo>
                    <a:pt x="191" y="91"/>
                  </a:lnTo>
                  <a:close/>
                  <a:moveTo>
                    <a:pt x="191" y="59"/>
                  </a:moveTo>
                  <a:lnTo>
                    <a:pt x="221" y="59"/>
                  </a:lnTo>
                  <a:lnTo>
                    <a:pt x="221" y="37"/>
                  </a:lnTo>
                  <a:lnTo>
                    <a:pt x="191" y="37"/>
                  </a:lnTo>
                  <a:lnTo>
                    <a:pt x="191" y="59"/>
                  </a:lnTo>
                  <a:close/>
                  <a:moveTo>
                    <a:pt x="140" y="157"/>
                  </a:moveTo>
                  <a:lnTo>
                    <a:pt x="170" y="157"/>
                  </a:lnTo>
                  <a:lnTo>
                    <a:pt x="170" y="136"/>
                  </a:lnTo>
                  <a:lnTo>
                    <a:pt x="140" y="136"/>
                  </a:lnTo>
                  <a:lnTo>
                    <a:pt x="140" y="157"/>
                  </a:lnTo>
                  <a:close/>
                  <a:moveTo>
                    <a:pt x="140" y="125"/>
                  </a:moveTo>
                  <a:lnTo>
                    <a:pt x="170" y="125"/>
                  </a:lnTo>
                  <a:lnTo>
                    <a:pt x="170" y="103"/>
                  </a:lnTo>
                  <a:lnTo>
                    <a:pt x="140" y="103"/>
                  </a:lnTo>
                  <a:lnTo>
                    <a:pt x="140" y="125"/>
                  </a:lnTo>
                  <a:close/>
                  <a:moveTo>
                    <a:pt x="140" y="91"/>
                  </a:moveTo>
                  <a:lnTo>
                    <a:pt x="170" y="91"/>
                  </a:lnTo>
                  <a:lnTo>
                    <a:pt x="170" y="69"/>
                  </a:lnTo>
                  <a:lnTo>
                    <a:pt x="140" y="69"/>
                  </a:lnTo>
                  <a:lnTo>
                    <a:pt x="140" y="91"/>
                  </a:lnTo>
                  <a:close/>
                  <a:moveTo>
                    <a:pt x="140" y="59"/>
                  </a:moveTo>
                  <a:lnTo>
                    <a:pt x="170" y="59"/>
                  </a:lnTo>
                  <a:lnTo>
                    <a:pt x="170" y="37"/>
                  </a:lnTo>
                  <a:lnTo>
                    <a:pt x="140" y="37"/>
                  </a:lnTo>
                  <a:lnTo>
                    <a:pt x="140" y="59"/>
                  </a:lnTo>
                  <a:close/>
                  <a:moveTo>
                    <a:pt x="16" y="80"/>
                  </a:moveTo>
                  <a:lnTo>
                    <a:pt x="94" y="80"/>
                  </a:lnTo>
                  <a:lnTo>
                    <a:pt x="94" y="61"/>
                  </a:lnTo>
                  <a:lnTo>
                    <a:pt x="16" y="61"/>
                  </a:lnTo>
                  <a:lnTo>
                    <a:pt x="16" y="80"/>
                  </a:lnTo>
                  <a:close/>
                  <a:moveTo>
                    <a:pt x="112" y="86"/>
                  </a:moveTo>
                  <a:lnTo>
                    <a:pt x="112" y="232"/>
                  </a:lnTo>
                  <a:lnTo>
                    <a:pt x="96" y="232"/>
                  </a:lnTo>
                  <a:lnTo>
                    <a:pt x="96" y="189"/>
                  </a:lnTo>
                  <a:lnTo>
                    <a:pt x="69" y="189"/>
                  </a:lnTo>
                  <a:lnTo>
                    <a:pt x="69" y="232"/>
                  </a:lnTo>
                  <a:lnTo>
                    <a:pt x="0" y="232"/>
                  </a:lnTo>
                  <a:lnTo>
                    <a:pt x="0" y="86"/>
                  </a:lnTo>
                  <a:lnTo>
                    <a:pt x="112" y="86"/>
                  </a:lnTo>
                  <a:close/>
                  <a:moveTo>
                    <a:pt x="66" y="157"/>
                  </a:moveTo>
                  <a:lnTo>
                    <a:pt x="96" y="157"/>
                  </a:lnTo>
                  <a:lnTo>
                    <a:pt x="96" y="136"/>
                  </a:lnTo>
                  <a:lnTo>
                    <a:pt x="66" y="136"/>
                  </a:lnTo>
                  <a:lnTo>
                    <a:pt x="66" y="157"/>
                  </a:lnTo>
                  <a:close/>
                  <a:moveTo>
                    <a:pt x="66" y="125"/>
                  </a:moveTo>
                  <a:lnTo>
                    <a:pt x="96" y="125"/>
                  </a:lnTo>
                  <a:lnTo>
                    <a:pt x="96" y="103"/>
                  </a:lnTo>
                  <a:lnTo>
                    <a:pt x="66" y="103"/>
                  </a:lnTo>
                  <a:lnTo>
                    <a:pt x="66" y="125"/>
                  </a:lnTo>
                  <a:close/>
                  <a:moveTo>
                    <a:pt x="16" y="157"/>
                  </a:moveTo>
                  <a:lnTo>
                    <a:pt x="44" y="157"/>
                  </a:lnTo>
                  <a:lnTo>
                    <a:pt x="44" y="136"/>
                  </a:lnTo>
                  <a:lnTo>
                    <a:pt x="16" y="136"/>
                  </a:lnTo>
                  <a:lnTo>
                    <a:pt x="16" y="157"/>
                  </a:lnTo>
                  <a:close/>
                  <a:moveTo>
                    <a:pt x="16" y="125"/>
                  </a:moveTo>
                  <a:lnTo>
                    <a:pt x="44" y="125"/>
                  </a:lnTo>
                  <a:lnTo>
                    <a:pt x="44" y="103"/>
                  </a:lnTo>
                  <a:lnTo>
                    <a:pt x="16" y="103"/>
                  </a:lnTo>
                  <a:lnTo>
                    <a:pt x="16" y="1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7" name="Freeform 7"/>
            <p:cNvSpPr>
              <a:spLocks noEditPoints="1"/>
            </p:cNvSpPr>
            <p:nvPr/>
          </p:nvSpPr>
          <p:spPr bwMode="auto">
            <a:xfrm>
              <a:off x="4958" y="2625"/>
              <a:ext cx="269" cy="266"/>
            </a:xfrm>
            <a:custGeom>
              <a:avLst/>
              <a:gdLst/>
              <a:ahLst/>
              <a:cxnLst>
                <a:cxn ang="0">
                  <a:pos x="18" y="21"/>
                </a:cxn>
                <a:cxn ang="0">
                  <a:pos x="108" y="0"/>
                </a:cxn>
                <a:cxn ang="0">
                  <a:pos x="126" y="29"/>
                </a:cxn>
                <a:cxn ang="0">
                  <a:pos x="48" y="266"/>
                </a:cxn>
                <a:cxn ang="0">
                  <a:pos x="16" y="216"/>
                </a:cxn>
                <a:cxn ang="0">
                  <a:pos x="0" y="266"/>
                </a:cxn>
                <a:cxn ang="0">
                  <a:pos x="126" y="29"/>
                </a:cxn>
                <a:cxn ang="0">
                  <a:pos x="16" y="155"/>
                </a:cxn>
                <a:cxn ang="0">
                  <a:pos x="51" y="180"/>
                </a:cxn>
                <a:cxn ang="0">
                  <a:pos x="51" y="118"/>
                </a:cxn>
                <a:cxn ang="0">
                  <a:pos x="16" y="143"/>
                </a:cxn>
                <a:cxn ang="0">
                  <a:pos x="51" y="118"/>
                </a:cxn>
                <a:cxn ang="0">
                  <a:pos x="16" y="80"/>
                </a:cxn>
                <a:cxn ang="0">
                  <a:pos x="51" y="105"/>
                </a:cxn>
                <a:cxn ang="0">
                  <a:pos x="51" y="43"/>
                </a:cxn>
                <a:cxn ang="0">
                  <a:pos x="16" y="68"/>
                </a:cxn>
                <a:cxn ang="0">
                  <a:pos x="51" y="43"/>
                </a:cxn>
                <a:cxn ang="0">
                  <a:pos x="74" y="155"/>
                </a:cxn>
                <a:cxn ang="0">
                  <a:pos x="108" y="180"/>
                </a:cxn>
                <a:cxn ang="0">
                  <a:pos x="108" y="118"/>
                </a:cxn>
                <a:cxn ang="0">
                  <a:pos x="74" y="143"/>
                </a:cxn>
                <a:cxn ang="0">
                  <a:pos x="108" y="118"/>
                </a:cxn>
                <a:cxn ang="0">
                  <a:pos x="74" y="80"/>
                </a:cxn>
                <a:cxn ang="0">
                  <a:pos x="108" y="105"/>
                </a:cxn>
                <a:cxn ang="0">
                  <a:pos x="108" y="43"/>
                </a:cxn>
                <a:cxn ang="0">
                  <a:pos x="74" y="68"/>
                </a:cxn>
                <a:cxn ang="0">
                  <a:pos x="108" y="43"/>
                </a:cxn>
                <a:cxn ang="0">
                  <a:pos x="161" y="70"/>
                </a:cxn>
                <a:cxn ang="0">
                  <a:pos x="251" y="91"/>
                </a:cxn>
                <a:cxn ang="0">
                  <a:pos x="269" y="98"/>
                </a:cxn>
                <a:cxn ang="0">
                  <a:pos x="191" y="266"/>
                </a:cxn>
                <a:cxn ang="0">
                  <a:pos x="159" y="216"/>
                </a:cxn>
                <a:cxn ang="0">
                  <a:pos x="143" y="266"/>
                </a:cxn>
                <a:cxn ang="0">
                  <a:pos x="269" y="98"/>
                </a:cxn>
                <a:cxn ang="0">
                  <a:pos x="159" y="155"/>
                </a:cxn>
                <a:cxn ang="0">
                  <a:pos x="195" y="180"/>
                </a:cxn>
                <a:cxn ang="0">
                  <a:pos x="195" y="118"/>
                </a:cxn>
                <a:cxn ang="0">
                  <a:pos x="159" y="143"/>
                </a:cxn>
                <a:cxn ang="0">
                  <a:pos x="195" y="118"/>
                </a:cxn>
                <a:cxn ang="0">
                  <a:pos x="218" y="155"/>
                </a:cxn>
                <a:cxn ang="0">
                  <a:pos x="251" y="180"/>
                </a:cxn>
                <a:cxn ang="0">
                  <a:pos x="251" y="118"/>
                </a:cxn>
                <a:cxn ang="0">
                  <a:pos x="218" y="143"/>
                </a:cxn>
                <a:cxn ang="0">
                  <a:pos x="251" y="118"/>
                </a:cxn>
              </a:cxnLst>
              <a:rect l="0" t="0" r="r" b="b"/>
              <a:pathLst>
                <a:path w="269" h="266">
                  <a:moveTo>
                    <a:pt x="108" y="21"/>
                  </a:moveTo>
                  <a:lnTo>
                    <a:pt x="18" y="21"/>
                  </a:lnTo>
                  <a:lnTo>
                    <a:pt x="18" y="0"/>
                  </a:lnTo>
                  <a:lnTo>
                    <a:pt x="108" y="0"/>
                  </a:lnTo>
                  <a:lnTo>
                    <a:pt x="108" y="21"/>
                  </a:lnTo>
                  <a:close/>
                  <a:moveTo>
                    <a:pt x="126" y="29"/>
                  </a:moveTo>
                  <a:lnTo>
                    <a:pt x="126" y="266"/>
                  </a:lnTo>
                  <a:lnTo>
                    <a:pt x="48" y="266"/>
                  </a:lnTo>
                  <a:lnTo>
                    <a:pt x="48" y="216"/>
                  </a:lnTo>
                  <a:lnTo>
                    <a:pt x="16" y="216"/>
                  </a:lnTo>
                  <a:lnTo>
                    <a:pt x="16" y="266"/>
                  </a:lnTo>
                  <a:lnTo>
                    <a:pt x="0" y="266"/>
                  </a:lnTo>
                  <a:lnTo>
                    <a:pt x="0" y="29"/>
                  </a:lnTo>
                  <a:lnTo>
                    <a:pt x="126" y="29"/>
                  </a:lnTo>
                  <a:close/>
                  <a:moveTo>
                    <a:pt x="51" y="155"/>
                  </a:moveTo>
                  <a:lnTo>
                    <a:pt x="16" y="155"/>
                  </a:lnTo>
                  <a:lnTo>
                    <a:pt x="16" y="180"/>
                  </a:lnTo>
                  <a:lnTo>
                    <a:pt x="51" y="180"/>
                  </a:lnTo>
                  <a:lnTo>
                    <a:pt x="51" y="155"/>
                  </a:lnTo>
                  <a:close/>
                  <a:moveTo>
                    <a:pt x="51" y="118"/>
                  </a:moveTo>
                  <a:lnTo>
                    <a:pt x="16" y="118"/>
                  </a:lnTo>
                  <a:lnTo>
                    <a:pt x="16" y="143"/>
                  </a:lnTo>
                  <a:lnTo>
                    <a:pt x="51" y="143"/>
                  </a:lnTo>
                  <a:lnTo>
                    <a:pt x="51" y="118"/>
                  </a:lnTo>
                  <a:close/>
                  <a:moveTo>
                    <a:pt x="51" y="80"/>
                  </a:moveTo>
                  <a:lnTo>
                    <a:pt x="16" y="80"/>
                  </a:lnTo>
                  <a:lnTo>
                    <a:pt x="16" y="105"/>
                  </a:lnTo>
                  <a:lnTo>
                    <a:pt x="51" y="105"/>
                  </a:lnTo>
                  <a:lnTo>
                    <a:pt x="51" y="80"/>
                  </a:lnTo>
                  <a:close/>
                  <a:moveTo>
                    <a:pt x="51" y="43"/>
                  </a:moveTo>
                  <a:lnTo>
                    <a:pt x="16" y="43"/>
                  </a:lnTo>
                  <a:lnTo>
                    <a:pt x="16" y="68"/>
                  </a:lnTo>
                  <a:lnTo>
                    <a:pt x="51" y="68"/>
                  </a:lnTo>
                  <a:lnTo>
                    <a:pt x="51" y="43"/>
                  </a:lnTo>
                  <a:close/>
                  <a:moveTo>
                    <a:pt x="108" y="155"/>
                  </a:moveTo>
                  <a:lnTo>
                    <a:pt x="74" y="155"/>
                  </a:lnTo>
                  <a:lnTo>
                    <a:pt x="74" y="180"/>
                  </a:lnTo>
                  <a:lnTo>
                    <a:pt x="108" y="180"/>
                  </a:lnTo>
                  <a:lnTo>
                    <a:pt x="108" y="155"/>
                  </a:lnTo>
                  <a:close/>
                  <a:moveTo>
                    <a:pt x="108" y="118"/>
                  </a:moveTo>
                  <a:lnTo>
                    <a:pt x="74" y="118"/>
                  </a:lnTo>
                  <a:lnTo>
                    <a:pt x="74" y="143"/>
                  </a:lnTo>
                  <a:lnTo>
                    <a:pt x="108" y="143"/>
                  </a:lnTo>
                  <a:lnTo>
                    <a:pt x="108" y="118"/>
                  </a:lnTo>
                  <a:close/>
                  <a:moveTo>
                    <a:pt x="108" y="80"/>
                  </a:moveTo>
                  <a:lnTo>
                    <a:pt x="74" y="80"/>
                  </a:lnTo>
                  <a:lnTo>
                    <a:pt x="74" y="105"/>
                  </a:lnTo>
                  <a:lnTo>
                    <a:pt x="108" y="105"/>
                  </a:lnTo>
                  <a:lnTo>
                    <a:pt x="108" y="80"/>
                  </a:lnTo>
                  <a:close/>
                  <a:moveTo>
                    <a:pt x="108" y="43"/>
                  </a:moveTo>
                  <a:lnTo>
                    <a:pt x="74" y="43"/>
                  </a:lnTo>
                  <a:lnTo>
                    <a:pt x="74" y="68"/>
                  </a:lnTo>
                  <a:lnTo>
                    <a:pt x="108" y="68"/>
                  </a:lnTo>
                  <a:lnTo>
                    <a:pt x="108" y="43"/>
                  </a:lnTo>
                  <a:close/>
                  <a:moveTo>
                    <a:pt x="251" y="70"/>
                  </a:moveTo>
                  <a:lnTo>
                    <a:pt x="161" y="70"/>
                  </a:lnTo>
                  <a:lnTo>
                    <a:pt x="161" y="91"/>
                  </a:lnTo>
                  <a:lnTo>
                    <a:pt x="251" y="91"/>
                  </a:lnTo>
                  <a:lnTo>
                    <a:pt x="251" y="70"/>
                  </a:lnTo>
                  <a:close/>
                  <a:moveTo>
                    <a:pt x="269" y="98"/>
                  </a:moveTo>
                  <a:lnTo>
                    <a:pt x="269" y="266"/>
                  </a:lnTo>
                  <a:lnTo>
                    <a:pt x="191" y="266"/>
                  </a:lnTo>
                  <a:lnTo>
                    <a:pt x="191" y="216"/>
                  </a:lnTo>
                  <a:lnTo>
                    <a:pt x="159" y="216"/>
                  </a:lnTo>
                  <a:lnTo>
                    <a:pt x="159" y="266"/>
                  </a:lnTo>
                  <a:lnTo>
                    <a:pt x="143" y="266"/>
                  </a:lnTo>
                  <a:lnTo>
                    <a:pt x="143" y="98"/>
                  </a:lnTo>
                  <a:lnTo>
                    <a:pt x="269" y="98"/>
                  </a:lnTo>
                  <a:close/>
                  <a:moveTo>
                    <a:pt x="195" y="155"/>
                  </a:moveTo>
                  <a:lnTo>
                    <a:pt x="159" y="155"/>
                  </a:lnTo>
                  <a:lnTo>
                    <a:pt x="159" y="180"/>
                  </a:lnTo>
                  <a:lnTo>
                    <a:pt x="195" y="180"/>
                  </a:lnTo>
                  <a:lnTo>
                    <a:pt x="195" y="155"/>
                  </a:lnTo>
                  <a:close/>
                  <a:moveTo>
                    <a:pt x="195" y="118"/>
                  </a:moveTo>
                  <a:lnTo>
                    <a:pt x="159" y="118"/>
                  </a:lnTo>
                  <a:lnTo>
                    <a:pt x="159" y="143"/>
                  </a:lnTo>
                  <a:lnTo>
                    <a:pt x="195" y="143"/>
                  </a:lnTo>
                  <a:lnTo>
                    <a:pt x="195" y="118"/>
                  </a:lnTo>
                  <a:close/>
                  <a:moveTo>
                    <a:pt x="251" y="155"/>
                  </a:moveTo>
                  <a:lnTo>
                    <a:pt x="218" y="155"/>
                  </a:lnTo>
                  <a:lnTo>
                    <a:pt x="218" y="180"/>
                  </a:lnTo>
                  <a:lnTo>
                    <a:pt x="251" y="180"/>
                  </a:lnTo>
                  <a:lnTo>
                    <a:pt x="251" y="155"/>
                  </a:lnTo>
                  <a:close/>
                  <a:moveTo>
                    <a:pt x="251" y="118"/>
                  </a:moveTo>
                  <a:lnTo>
                    <a:pt x="218" y="118"/>
                  </a:lnTo>
                  <a:lnTo>
                    <a:pt x="218" y="143"/>
                  </a:lnTo>
                  <a:lnTo>
                    <a:pt x="251" y="143"/>
                  </a:lnTo>
                  <a:lnTo>
                    <a:pt x="251" y="1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8" name="Freeform 8"/>
            <p:cNvSpPr>
              <a:spLocks noEditPoints="1"/>
            </p:cNvSpPr>
            <p:nvPr/>
          </p:nvSpPr>
          <p:spPr bwMode="auto">
            <a:xfrm>
              <a:off x="4914" y="2821"/>
              <a:ext cx="67" cy="68"/>
            </a:xfrm>
            <a:custGeom>
              <a:avLst/>
              <a:gdLst/>
              <a:ahLst/>
              <a:cxnLst>
                <a:cxn ang="0">
                  <a:pos x="64" y="0"/>
                </a:cxn>
                <a:cxn ang="0">
                  <a:pos x="41" y="6"/>
                </a:cxn>
                <a:cxn ang="0">
                  <a:pos x="67" y="7"/>
                </a:cxn>
                <a:cxn ang="0">
                  <a:pos x="64" y="68"/>
                </a:cxn>
                <a:cxn ang="0">
                  <a:pos x="55" y="56"/>
                </a:cxn>
                <a:cxn ang="0">
                  <a:pos x="35" y="68"/>
                </a:cxn>
                <a:cxn ang="0">
                  <a:pos x="67" y="7"/>
                </a:cxn>
                <a:cxn ang="0">
                  <a:pos x="64" y="47"/>
                </a:cxn>
                <a:cxn ang="0">
                  <a:pos x="55" y="40"/>
                </a:cxn>
                <a:cxn ang="0">
                  <a:pos x="55" y="36"/>
                </a:cxn>
                <a:cxn ang="0">
                  <a:pos x="64" y="31"/>
                </a:cxn>
                <a:cxn ang="0">
                  <a:pos x="55" y="36"/>
                </a:cxn>
                <a:cxn ang="0">
                  <a:pos x="64" y="27"/>
                </a:cxn>
                <a:cxn ang="0">
                  <a:pos x="55" y="22"/>
                </a:cxn>
                <a:cxn ang="0">
                  <a:pos x="55" y="18"/>
                </a:cxn>
                <a:cxn ang="0">
                  <a:pos x="64" y="11"/>
                </a:cxn>
                <a:cxn ang="0">
                  <a:pos x="55" y="18"/>
                </a:cxn>
                <a:cxn ang="0">
                  <a:pos x="49" y="47"/>
                </a:cxn>
                <a:cxn ang="0">
                  <a:pos x="41" y="40"/>
                </a:cxn>
                <a:cxn ang="0">
                  <a:pos x="41" y="36"/>
                </a:cxn>
                <a:cxn ang="0">
                  <a:pos x="49" y="31"/>
                </a:cxn>
                <a:cxn ang="0">
                  <a:pos x="41" y="36"/>
                </a:cxn>
                <a:cxn ang="0">
                  <a:pos x="49" y="27"/>
                </a:cxn>
                <a:cxn ang="0">
                  <a:pos x="41" y="22"/>
                </a:cxn>
                <a:cxn ang="0">
                  <a:pos x="41" y="18"/>
                </a:cxn>
                <a:cxn ang="0">
                  <a:pos x="49" y="11"/>
                </a:cxn>
                <a:cxn ang="0">
                  <a:pos x="41" y="18"/>
                </a:cxn>
                <a:cxn ang="0">
                  <a:pos x="26" y="23"/>
                </a:cxn>
                <a:cxn ang="0">
                  <a:pos x="5" y="18"/>
                </a:cxn>
                <a:cxn ang="0">
                  <a:pos x="32" y="25"/>
                </a:cxn>
                <a:cxn ang="0">
                  <a:pos x="26" y="68"/>
                </a:cxn>
                <a:cxn ang="0">
                  <a:pos x="19" y="56"/>
                </a:cxn>
                <a:cxn ang="0">
                  <a:pos x="0" y="68"/>
                </a:cxn>
                <a:cxn ang="0">
                  <a:pos x="32" y="25"/>
                </a:cxn>
                <a:cxn ang="0">
                  <a:pos x="26" y="47"/>
                </a:cxn>
                <a:cxn ang="0">
                  <a:pos x="19" y="40"/>
                </a:cxn>
                <a:cxn ang="0">
                  <a:pos x="19" y="36"/>
                </a:cxn>
                <a:cxn ang="0">
                  <a:pos x="26" y="31"/>
                </a:cxn>
                <a:cxn ang="0">
                  <a:pos x="19" y="36"/>
                </a:cxn>
                <a:cxn ang="0">
                  <a:pos x="12" y="47"/>
                </a:cxn>
                <a:cxn ang="0">
                  <a:pos x="3" y="40"/>
                </a:cxn>
                <a:cxn ang="0">
                  <a:pos x="3" y="36"/>
                </a:cxn>
                <a:cxn ang="0">
                  <a:pos x="12" y="31"/>
                </a:cxn>
                <a:cxn ang="0">
                  <a:pos x="3" y="36"/>
                </a:cxn>
              </a:cxnLst>
              <a:rect l="0" t="0" r="r" b="b"/>
              <a:pathLst>
                <a:path w="67" h="68">
                  <a:moveTo>
                    <a:pt x="41" y="0"/>
                  </a:moveTo>
                  <a:lnTo>
                    <a:pt x="64" y="0"/>
                  </a:lnTo>
                  <a:lnTo>
                    <a:pt x="64" y="6"/>
                  </a:lnTo>
                  <a:lnTo>
                    <a:pt x="41" y="6"/>
                  </a:lnTo>
                  <a:lnTo>
                    <a:pt x="41" y="0"/>
                  </a:lnTo>
                  <a:close/>
                  <a:moveTo>
                    <a:pt x="67" y="7"/>
                  </a:moveTo>
                  <a:lnTo>
                    <a:pt x="67" y="68"/>
                  </a:lnTo>
                  <a:lnTo>
                    <a:pt x="64" y="68"/>
                  </a:lnTo>
                  <a:lnTo>
                    <a:pt x="64" y="56"/>
                  </a:lnTo>
                  <a:lnTo>
                    <a:pt x="55" y="56"/>
                  </a:lnTo>
                  <a:lnTo>
                    <a:pt x="55" y="68"/>
                  </a:lnTo>
                  <a:lnTo>
                    <a:pt x="35" y="68"/>
                  </a:lnTo>
                  <a:lnTo>
                    <a:pt x="35" y="7"/>
                  </a:lnTo>
                  <a:lnTo>
                    <a:pt x="67" y="7"/>
                  </a:lnTo>
                  <a:close/>
                  <a:moveTo>
                    <a:pt x="55" y="47"/>
                  </a:moveTo>
                  <a:lnTo>
                    <a:pt x="64" y="47"/>
                  </a:lnTo>
                  <a:lnTo>
                    <a:pt x="64" y="40"/>
                  </a:lnTo>
                  <a:lnTo>
                    <a:pt x="55" y="40"/>
                  </a:lnTo>
                  <a:lnTo>
                    <a:pt x="55" y="47"/>
                  </a:lnTo>
                  <a:close/>
                  <a:moveTo>
                    <a:pt x="55" y="36"/>
                  </a:moveTo>
                  <a:lnTo>
                    <a:pt x="64" y="36"/>
                  </a:lnTo>
                  <a:lnTo>
                    <a:pt x="64" y="31"/>
                  </a:lnTo>
                  <a:lnTo>
                    <a:pt x="55" y="31"/>
                  </a:lnTo>
                  <a:lnTo>
                    <a:pt x="55" y="36"/>
                  </a:lnTo>
                  <a:close/>
                  <a:moveTo>
                    <a:pt x="55" y="27"/>
                  </a:moveTo>
                  <a:lnTo>
                    <a:pt x="64" y="27"/>
                  </a:lnTo>
                  <a:lnTo>
                    <a:pt x="64" y="22"/>
                  </a:lnTo>
                  <a:lnTo>
                    <a:pt x="55" y="22"/>
                  </a:lnTo>
                  <a:lnTo>
                    <a:pt x="55" y="27"/>
                  </a:lnTo>
                  <a:close/>
                  <a:moveTo>
                    <a:pt x="55" y="18"/>
                  </a:moveTo>
                  <a:lnTo>
                    <a:pt x="64" y="18"/>
                  </a:lnTo>
                  <a:lnTo>
                    <a:pt x="64" y="11"/>
                  </a:lnTo>
                  <a:lnTo>
                    <a:pt x="55" y="11"/>
                  </a:lnTo>
                  <a:lnTo>
                    <a:pt x="55" y="18"/>
                  </a:lnTo>
                  <a:close/>
                  <a:moveTo>
                    <a:pt x="41" y="47"/>
                  </a:moveTo>
                  <a:lnTo>
                    <a:pt x="49" y="47"/>
                  </a:lnTo>
                  <a:lnTo>
                    <a:pt x="49" y="40"/>
                  </a:lnTo>
                  <a:lnTo>
                    <a:pt x="41" y="40"/>
                  </a:lnTo>
                  <a:lnTo>
                    <a:pt x="41" y="47"/>
                  </a:lnTo>
                  <a:close/>
                  <a:moveTo>
                    <a:pt x="41" y="36"/>
                  </a:moveTo>
                  <a:lnTo>
                    <a:pt x="49" y="36"/>
                  </a:lnTo>
                  <a:lnTo>
                    <a:pt x="49" y="31"/>
                  </a:lnTo>
                  <a:lnTo>
                    <a:pt x="41" y="31"/>
                  </a:lnTo>
                  <a:lnTo>
                    <a:pt x="41" y="36"/>
                  </a:lnTo>
                  <a:close/>
                  <a:moveTo>
                    <a:pt x="41" y="27"/>
                  </a:moveTo>
                  <a:lnTo>
                    <a:pt x="49" y="27"/>
                  </a:lnTo>
                  <a:lnTo>
                    <a:pt x="49" y="22"/>
                  </a:lnTo>
                  <a:lnTo>
                    <a:pt x="41" y="22"/>
                  </a:lnTo>
                  <a:lnTo>
                    <a:pt x="41" y="27"/>
                  </a:lnTo>
                  <a:close/>
                  <a:moveTo>
                    <a:pt x="41" y="18"/>
                  </a:moveTo>
                  <a:lnTo>
                    <a:pt x="49" y="18"/>
                  </a:lnTo>
                  <a:lnTo>
                    <a:pt x="49" y="11"/>
                  </a:lnTo>
                  <a:lnTo>
                    <a:pt x="41" y="11"/>
                  </a:lnTo>
                  <a:lnTo>
                    <a:pt x="41" y="18"/>
                  </a:lnTo>
                  <a:close/>
                  <a:moveTo>
                    <a:pt x="5" y="23"/>
                  </a:moveTo>
                  <a:lnTo>
                    <a:pt x="26" y="23"/>
                  </a:lnTo>
                  <a:lnTo>
                    <a:pt x="26" y="18"/>
                  </a:lnTo>
                  <a:lnTo>
                    <a:pt x="5" y="18"/>
                  </a:lnTo>
                  <a:lnTo>
                    <a:pt x="5" y="23"/>
                  </a:lnTo>
                  <a:close/>
                  <a:moveTo>
                    <a:pt x="32" y="25"/>
                  </a:moveTo>
                  <a:lnTo>
                    <a:pt x="32" y="68"/>
                  </a:lnTo>
                  <a:lnTo>
                    <a:pt x="26" y="68"/>
                  </a:lnTo>
                  <a:lnTo>
                    <a:pt x="26" y="56"/>
                  </a:lnTo>
                  <a:lnTo>
                    <a:pt x="19" y="56"/>
                  </a:lnTo>
                  <a:lnTo>
                    <a:pt x="19" y="68"/>
                  </a:lnTo>
                  <a:lnTo>
                    <a:pt x="0" y="68"/>
                  </a:lnTo>
                  <a:lnTo>
                    <a:pt x="0" y="25"/>
                  </a:lnTo>
                  <a:lnTo>
                    <a:pt x="32" y="25"/>
                  </a:lnTo>
                  <a:close/>
                  <a:moveTo>
                    <a:pt x="19" y="47"/>
                  </a:moveTo>
                  <a:lnTo>
                    <a:pt x="26" y="47"/>
                  </a:lnTo>
                  <a:lnTo>
                    <a:pt x="26" y="40"/>
                  </a:lnTo>
                  <a:lnTo>
                    <a:pt x="19" y="40"/>
                  </a:lnTo>
                  <a:lnTo>
                    <a:pt x="19" y="47"/>
                  </a:lnTo>
                  <a:close/>
                  <a:moveTo>
                    <a:pt x="19" y="36"/>
                  </a:moveTo>
                  <a:lnTo>
                    <a:pt x="26" y="36"/>
                  </a:lnTo>
                  <a:lnTo>
                    <a:pt x="26" y="31"/>
                  </a:lnTo>
                  <a:lnTo>
                    <a:pt x="19" y="31"/>
                  </a:lnTo>
                  <a:lnTo>
                    <a:pt x="19" y="36"/>
                  </a:lnTo>
                  <a:close/>
                  <a:moveTo>
                    <a:pt x="3" y="47"/>
                  </a:moveTo>
                  <a:lnTo>
                    <a:pt x="12" y="47"/>
                  </a:lnTo>
                  <a:lnTo>
                    <a:pt x="12" y="40"/>
                  </a:lnTo>
                  <a:lnTo>
                    <a:pt x="3" y="40"/>
                  </a:lnTo>
                  <a:lnTo>
                    <a:pt x="3" y="47"/>
                  </a:lnTo>
                  <a:close/>
                  <a:moveTo>
                    <a:pt x="3" y="36"/>
                  </a:moveTo>
                  <a:lnTo>
                    <a:pt x="12" y="36"/>
                  </a:lnTo>
                  <a:lnTo>
                    <a:pt x="12" y="31"/>
                  </a:lnTo>
                  <a:lnTo>
                    <a:pt x="3" y="31"/>
                  </a:lnTo>
                  <a:lnTo>
                    <a:pt x="3" y="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9" name="Freeform 9"/>
            <p:cNvSpPr>
              <a:spLocks noEditPoints="1"/>
            </p:cNvSpPr>
            <p:nvPr/>
          </p:nvSpPr>
          <p:spPr bwMode="auto">
            <a:xfrm>
              <a:off x="4995" y="2746"/>
              <a:ext cx="142" cy="143"/>
            </a:xfrm>
            <a:custGeom>
              <a:avLst/>
              <a:gdLst/>
              <a:ahLst/>
              <a:cxnLst>
                <a:cxn ang="0">
                  <a:pos x="133" y="0"/>
                </a:cxn>
                <a:cxn ang="0">
                  <a:pos x="85" y="13"/>
                </a:cxn>
                <a:cxn ang="0">
                  <a:pos x="142" y="16"/>
                </a:cxn>
                <a:cxn ang="0">
                  <a:pos x="133" y="143"/>
                </a:cxn>
                <a:cxn ang="0">
                  <a:pos x="117" y="116"/>
                </a:cxn>
                <a:cxn ang="0">
                  <a:pos x="75" y="143"/>
                </a:cxn>
                <a:cxn ang="0">
                  <a:pos x="142" y="16"/>
                </a:cxn>
                <a:cxn ang="0">
                  <a:pos x="133" y="97"/>
                </a:cxn>
                <a:cxn ang="0">
                  <a:pos x="115" y="84"/>
                </a:cxn>
                <a:cxn ang="0">
                  <a:pos x="115" y="77"/>
                </a:cxn>
                <a:cxn ang="0">
                  <a:pos x="133" y="65"/>
                </a:cxn>
                <a:cxn ang="0">
                  <a:pos x="115" y="77"/>
                </a:cxn>
                <a:cxn ang="0">
                  <a:pos x="133" y="57"/>
                </a:cxn>
                <a:cxn ang="0">
                  <a:pos x="115" y="43"/>
                </a:cxn>
                <a:cxn ang="0">
                  <a:pos x="115" y="36"/>
                </a:cxn>
                <a:cxn ang="0">
                  <a:pos x="133" y="24"/>
                </a:cxn>
                <a:cxn ang="0">
                  <a:pos x="115" y="36"/>
                </a:cxn>
                <a:cxn ang="0">
                  <a:pos x="103" y="97"/>
                </a:cxn>
                <a:cxn ang="0">
                  <a:pos x="85" y="84"/>
                </a:cxn>
                <a:cxn ang="0">
                  <a:pos x="85" y="77"/>
                </a:cxn>
                <a:cxn ang="0">
                  <a:pos x="103" y="65"/>
                </a:cxn>
                <a:cxn ang="0">
                  <a:pos x="85" y="77"/>
                </a:cxn>
                <a:cxn ang="0">
                  <a:pos x="103" y="57"/>
                </a:cxn>
                <a:cxn ang="0">
                  <a:pos x="85" y="43"/>
                </a:cxn>
                <a:cxn ang="0">
                  <a:pos x="85" y="36"/>
                </a:cxn>
                <a:cxn ang="0">
                  <a:pos x="103" y="24"/>
                </a:cxn>
                <a:cxn ang="0">
                  <a:pos x="85" y="36"/>
                </a:cxn>
                <a:cxn ang="0">
                  <a:pos x="57" y="50"/>
                </a:cxn>
                <a:cxn ang="0">
                  <a:pos x="9" y="38"/>
                </a:cxn>
                <a:cxn ang="0">
                  <a:pos x="66" y="54"/>
                </a:cxn>
                <a:cxn ang="0">
                  <a:pos x="57" y="143"/>
                </a:cxn>
                <a:cxn ang="0">
                  <a:pos x="41" y="116"/>
                </a:cxn>
                <a:cxn ang="0">
                  <a:pos x="0" y="143"/>
                </a:cxn>
                <a:cxn ang="0">
                  <a:pos x="66" y="54"/>
                </a:cxn>
                <a:cxn ang="0">
                  <a:pos x="57" y="97"/>
                </a:cxn>
                <a:cxn ang="0">
                  <a:pos x="39" y="84"/>
                </a:cxn>
                <a:cxn ang="0">
                  <a:pos x="39" y="77"/>
                </a:cxn>
                <a:cxn ang="0">
                  <a:pos x="57" y="65"/>
                </a:cxn>
                <a:cxn ang="0">
                  <a:pos x="39" y="77"/>
                </a:cxn>
                <a:cxn ang="0">
                  <a:pos x="27" y="97"/>
                </a:cxn>
                <a:cxn ang="0">
                  <a:pos x="9" y="84"/>
                </a:cxn>
                <a:cxn ang="0">
                  <a:pos x="9" y="77"/>
                </a:cxn>
                <a:cxn ang="0">
                  <a:pos x="27" y="65"/>
                </a:cxn>
                <a:cxn ang="0">
                  <a:pos x="9" y="77"/>
                </a:cxn>
              </a:cxnLst>
              <a:rect l="0" t="0" r="r" b="b"/>
              <a:pathLst>
                <a:path w="142" h="143">
                  <a:moveTo>
                    <a:pt x="85" y="0"/>
                  </a:moveTo>
                  <a:lnTo>
                    <a:pt x="133" y="0"/>
                  </a:lnTo>
                  <a:lnTo>
                    <a:pt x="133" y="13"/>
                  </a:lnTo>
                  <a:lnTo>
                    <a:pt x="85" y="13"/>
                  </a:lnTo>
                  <a:lnTo>
                    <a:pt x="85" y="0"/>
                  </a:lnTo>
                  <a:close/>
                  <a:moveTo>
                    <a:pt x="142" y="16"/>
                  </a:moveTo>
                  <a:lnTo>
                    <a:pt x="142" y="143"/>
                  </a:lnTo>
                  <a:lnTo>
                    <a:pt x="133" y="143"/>
                  </a:lnTo>
                  <a:lnTo>
                    <a:pt x="133" y="116"/>
                  </a:lnTo>
                  <a:lnTo>
                    <a:pt x="117" y="116"/>
                  </a:lnTo>
                  <a:lnTo>
                    <a:pt x="117" y="143"/>
                  </a:lnTo>
                  <a:lnTo>
                    <a:pt x="75" y="143"/>
                  </a:lnTo>
                  <a:lnTo>
                    <a:pt x="75" y="16"/>
                  </a:lnTo>
                  <a:lnTo>
                    <a:pt x="142" y="16"/>
                  </a:lnTo>
                  <a:close/>
                  <a:moveTo>
                    <a:pt x="115" y="97"/>
                  </a:moveTo>
                  <a:lnTo>
                    <a:pt x="133" y="97"/>
                  </a:lnTo>
                  <a:lnTo>
                    <a:pt x="133" y="84"/>
                  </a:lnTo>
                  <a:lnTo>
                    <a:pt x="115" y="84"/>
                  </a:lnTo>
                  <a:lnTo>
                    <a:pt x="115" y="97"/>
                  </a:lnTo>
                  <a:close/>
                  <a:moveTo>
                    <a:pt x="115" y="77"/>
                  </a:moveTo>
                  <a:lnTo>
                    <a:pt x="133" y="77"/>
                  </a:lnTo>
                  <a:lnTo>
                    <a:pt x="133" y="65"/>
                  </a:lnTo>
                  <a:lnTo>
                    <a:pt x="115" y="65"/>
                  </a:lnTo>
                  <a:lnTo>
                    <a:pt x="115" y="77"/>
                  </a:lnTo>
                  <a:close/>
                  <a:moveTo>
                    <a:pt x="115" y="57"/>
                  </a:moveTo>
                  <a:lnTo>
                    <a:pt x="133" y="57"/>
                  </a:lnTo>
                  <a:lnTo>
                    <a:pt x="133" y="43"/>
                  </a:lnTo>
                  <a:lnTo>
                    <a:pt x="115" y="43"/>
                  </a:lnTo>
                  <a:lnTo>
                    <a:pt x="115" y="57"/>
                  </a:lnTo>
                  <a:close/>
                  <a:moveTo>
                    <a:pt x="115" y="36"/>
                  </a:moveTo>
                  <a:lnTo>
                    <a:pt x="133" y="36"/>
                  </a:lnTo>
                  <a:lnTo>
                    <a:pt x="133" y="24"/>
                  </a:lnTo>
                  <a:lnTo>
                    <a:pt x="115" y="24"/>
                  </a:lnTo>
                  <a:lnTo>
                    <a:pt x="115" y="36"/>
                  </a:lnTo>
                  <a:close/>
                  <a:moveTo>
                    <a:pt x="85" y="97"/>
                  </a:moveTo>
                  <a:lnTo>
                    <a:pt x="103" y="97"/>
                  </a:lnTo>
                  <a:lnTo>
                    <a:pt x="103" y="84"/>
                  </a:lnTo>
                  <a:lnTo>
                    <a:pt x="85" y="84"/>
                  </a:lnTo>
                  <a:lnTo>
                    <a:pt x="85" y="97"/>
                  </a:lnTo>
                  <a:close/>
                  <a:moveTo>
                    <a:pt x="85" y="77"/>
                  </a:moveTo>
                  <a:lnTo>
                    <a:pt x="103" y="77"/>
                  </a:lnTo>
                  <a:lnTo>
                    <a:pt x="103" y="65"/>
                  </a:lnTo>
                  <a:lnTo>
                    <a:pt x="85" y="65"/>
                  </a:lnTo>
                  <a:lnTo>
                    <a:pt x="85" y="77"/>
                  </a:lnTo>
                  <a:close/>
                  <a:moveTo>
                    <a:pt x="85" y="57"/>
                  </a:moveTo>
                  <a:lnTo>
                    <a:pt x="103" y="57"/>
                  </a:lnTo>
                  <a:lnTo>
                    <a:pt x="103" y="43"/>
                  </a:lnTo>
                  <a:lnTo>
                    <a:pt x="85" y="43"/>
                  </a:lnTo>
                  <a:lnTo>
                    <a:pt x="85" y="57"/>
                  </a:lnTo>
                  <a:close/>
                  <a:moveTo>
                    <a:pt x="85" y="36"/>
                  </a:moveTo>
                  <a:lnTo>
                    <a:pt x="103" y="36"/>
                  </a:lnTo>
                  <a:lnTo>
                    <a:pt x="103" y="24"/>
                  </a:lnTo>
                  <a:lnTo>
                    <a:pt x="85" y="24"/>
                  </a:lnTo>
                  <a:lnTo>
                    <a:pt x="85" y="36"/>
                  </a:lnTo>
                  <a:close/>
                  <a:moveTo>
                    <a:pt x="9" y="50"/>
                  </a:moveTo>
                  <a:lnTo>
                    <a:pt x="57" y="50"/>
                  </a:lnTo>
                  <a:lnTo>
                    <a:pt x="57" y="38"/>
                  </a:lnTo>
                  <a:lnTo>
                    <a:pt x="9" y="38"/>
                  </a:lnTo>
                  <a:lnTo>
                    <a:pt x="9" y="50"/>
                  </a:lnTo>
                  <a:close/>
                  <a:moveTo>
                    <a:pt x="66" y="54"/>
                  </a:moveTo>
                  <a:lnTo>
                    <a:pt x="66" y="143"/>
                  </a:lnTo>
                  <a:lnTo>
                    <a:pt x="57" y="143"/>
                  </a:lnTo>
                  <a:lnTo>
                    <a:pt x="57" y="116"/>
                  </a:lnTo>
                  <a:lnTo>
                    <a:pt x="41" y="116"/>
                  </a:lnTo>
                  <a:lnTo>
                    <a:pt x="41" y="143"/>
                  </a:lnTo>
                  <a:lnTo>
                    <a:pt x="0" y="143"/>
                  </a:lnTo>
                  <a:lnTo>
                    <a:pt x="0" y="54"/>
                  </a:lnTo>
                  <a:lnTo>
                    <a:pt x="66" y="54"/>
                  </a:lnTo>
                  <a:close/>
                  <a:moveTo>
                    <a:pt x="39" y="97"/>
                  </a:moveTo>
                  <a:lnTo>
                    <a:pt x="57" y="97"/>
                  </a:lnTo>
                  <a:lnTo>
                    <a:pt x="57" y="84"/>
                  </a:lnTo>
                  <a:lnTo>
                    <a:pt x="39" y="84"/>
                  </a:lnTo>
                  <a:lnTo>
                    <a:pt x="39" y="97"/>
                  </a:lnTo>
                  <a:close/>
                  <a:moveTo>
                    <a:pt x="39" y="77"/>
                  </a:moveTo>
                  <a:lnTo>
                    <a:pt x="57" y="77"/>
                  </a:lnTo>
                  <a:lnTo>
                    <a:pt x="57" y="65"/>
                  </a:lnTo>
                  <a:lnTo>
                    <a:pt x="39" y="65"/>
                  </a:lnTo>
                  <a:lnTo>
                    <a:pt x="39" y="77"/>
                  </a:lnTo>
                  <a:close/>
                  <a:moveTo>
                    <a:pt x="9" y="97"/>
                  </a:moveTo>
                  <a:lnTo>
                    <a:pt x="27" y="97"/>
                  </a:lnTo>
                  <a:lnTo>
                    <a:pt x="27" y="84"/>
                  </a:lnTo>
                  <a:lnTo>
                    <a:pt x="9" y="84"/>
                  </a:lnTo>
                  <a:lnTo>
                    <a:pt x="9" y="97"/>
                  </a:lnTo>
                  <a:close/>
                  <a:moveTo>
                    <a:pt x="9" y="77"/>
                  </a:moveTo>
                  <a:lnTo>
                    <a:pt x="27" y="77"/>
                  </a:lnTo>
                  <a:lnTo>
                    <a:pt x="27" y="65"/>
                  </a:lnTo>
                  <a:lnTo>
                    <a:pt x="9" y="65"/>
                  </a:lnTo>
                  <a:lnTo>
                    <a:pt x="9" y="7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0" name="Freeform 10"/>
            <p:cNvSpPr>
              <a:spLocks noEditPoints="1"/>
            </p:cNvSpPr>
            <p:nvPr/>
          </p:nvSpPr>
          <p:spPr bwMode="auto">
            <a:xfrm>
              <a:off x="5149" y="2787"/>
              <a:ext cx="103" cy="102"/>
            </a:xfrm>
            <a:custGeom>
              <a:avLst/>
              <a:gdLst/>
              <a:ahLst/>
              <a:cxnLst>
                <a:cxn ang="0">
                  <a:pos x="96" y="0"/>
                </a:cxn>
                <a:cxn ang="0">
                  <a:pos x="62" y="9"/>
                </a:cxn>
                <a:cxn ang="0">
                  <a:pos x="103" y="11"/>
                </a:cxn>
                <a:cxn ang="0">
                  <a:pos x="96" y="102"/>
                </a:cxn>
                <a:cxn ang="0">
                  <a:pos x="85" y="82"/>
                </a:cxn>
                <a:cxn ang="0">
                  <a:pos x="55" y="102"/>
                </a:cxn>
                <a:cxn ang="0">
                  <a:pos x="103" y="11"/>
                </a:cxn>
                <a:cxn ang="0">
                  <a:pos x="96" y="70"/>
                </a:cxn>
                <a:cxn ang="0">
                  <a:pos x="83" y="59"/>
                </a:cxn>
                <a:cxn ang="0">
                  <a:pos x="83" y="56"/>
                </a:cxn>
                <a:cxn ang="0">
                  <a:pos x="96" y="45"/>
                </a:cxn>
                <a:cxn ang="0">
                  <a:pos x="83" y="56"/>
                </a:cxn>
                <a:cxn ang="0">
                  <a:pos x="96" y="41"/>
                </a:cxn>
                <a:cxn ang="0">
                  <a:pos x="83" y="31"/>
                </a:cxn>
                <a:cxn ang="0">
                  <a:pos x="83" y="27"/>
                </a:cxn>
                <a:cxn ang="0">
                  <a:pos x="96" y="16"/>
                </a:cxn>
                <a:cxn ang="0">
                  <a:pos x="83" y="27"/>
                </a:cxn>
                <a:cxn ang="0">
                  <a:pos x="75" y="70"/>
                </a:cxn>
                <a:cxn ang="0">
                  <a:pos x="62" y="59"/>
                </a:cxn>
                <a:cxn ang="0">
                  <a:pos x="62" y="56"/>
                </a:cxn>
                <a:cxn ang="0">
                  <a:pos x="75" y="45"/>
                </a:cxn>
                <a:cxn ang="0">
                  <a:pos x="62" y="56"/>
                </a:cxn>
                <a:cxn ang="0">
                  <a:pos x="75" y="41"/>
                </a:cxn>
                <a:cxn ang="0">
                  <a:pos x="62" y="31"/>
                </a:cxn>
                <a:cxn ang="0">
                  <a:pos x="62" y="27"/>
                </a:cxn>
                <a:cxn ang="0">
                  <a:pos x="75" y="16"/>
                </a:cxn>
                <a:cxn ang="0">
                  <a:pos x="62" y="27"/>
                </a:cxn>
                <a:cxn ang="0">
                  <a:pos x="41" y="36"/>
                </a:cxn>
                <a:cxn ang="0">
                  <a:pos x="7" y="27"/>
                </a:cxn>
                <a:cxn ang="0">
                  <a:pos x="48" y="38"/>
                </a:cxn>
                <a:cxn ang="0">
                  <a:pos x="43" y="102"/>
                </a:cxn>
                <a:cxn ang="0">
                  <a:pos x="30" y="82"/>
                </a:cxn>
                <a:cxn ang="0">
                  <a:pos x="0" y="102"/>
                </a:cxn>
                <a:cxn ang="0">
                  <a:pos x="48" y="38"/>
                </a:cxn>
                <a:cxn ang="0">
                  <a:pos x="43" y="70"/>
                </a:cxn>
                <a:cxn ang="0">
                  <a:pos x="29" y="59"/>
                </a:cxn>
                <a:cxn ang="0">
                  <a:pos x="29" y="56"/>
                </a:cxn>
                <a:cxn ang="0">
                  <a:pos x="43" y="45"/>
                </a:cxn>
                <a:cxn ang="0">
                  <a:pos x="29" y="56"/>
                </a:cxn>
                <a:cxn ang="0">
                  <a:pos x="20" y="70"/>
                </a:cxn>
                <a:cxn ang="0">
                  <a:pos x="7" y="59"/>
                </a:cxn>
                <a:cxn ang="0">
                  <a:pos x="7" y="56"/>
                </a:cxn>
                <a:cxn ang="0">
                  <a:pos x="20" y="45"/>
                </a:cxn>
                <a:cxn ang="0">
                  <a:pos x="7" y="56"/>
                </a:cxn>
              </a:cxnLst>
              <a:rect l="0" t="0" r="r" b="b"/>
              <a:pathLst>
                <a:path w="103" h="102">
                  <a:moveTo>
                    <a:pt x="62" y="0"/>
                  </a:moveTo>
                  <a:lnTo>
                    <a:pt x="96" y="0"/>
                  </a:lnTo>
                  <a:lnTo>
                    <a:pt x="96" y="9"/>
                  </a:lnTo>
                  <a:lnTo>
                    <a:pt x="62" y="9"/>
                  </a:lnTo>
                  <a:lnTo>
                    <a:pt x="62" y="0"/>
                  </a:lnTo>
                  <a:close/>
                  <a:moveTo>
                    <a:pt x="103" y="11"/>
                  </a:moveTo>
                  <a:lnTo>
                    <a:pt x="103" y="102"/>
                  </a:lnTo>
                  <a:lnTo>
                    <a:pt x="96" y="102"/>
                  </a:lnTo>
                  <a:lnTo>
                    <a:pt x="96" y="82"/>
                  </a:lnTo>
                  <a:lnTo>
                    <a:pt x="85" y="82"/>
                  </a:lnTo>
                  <a:lnTo>
                    <a:pt x="85" y="102"/>
                  </a:lnTo>
                  <a:lnTo>
                    <a:pt x="55" y="102"/>
                  </a:lnTo>
                  <a:lnTo>
                    <a:pt x="55" y="11"/>
                  </a:lnTo>
                  <a:lnTo>
                    <a:pt x="103" y="11"/>
                  </a:lnTo>
                  <a:close/>
                  <a:moveTo>
                    <a:pt x="83" y="70"/>
                  </a:moveTo>
                  <a:lnTo>
                    <a:pt x="96" y="70"/>
                  </a:lnTo>
                  <a:lnTo>
                    <a:pt x="96" y="59"/>
                  </a:lnTo>
                  <a:lnTo>
                    <a:pt x="83" y="59"/>
                  </a:lnTo>
                  <a:lnTo>
                    <a:pt x="83" y="70"/>
                  </a:lnTo>
                  <a:close/>
                  <a:moveTo>
                    <a:pt x="83" y="56"/>
                  </a:moveTo>
                  <a:lnTo>
                    <a:pt x="96" y="56"/>
                  </a:lnTo>
                  <a:lnTo>
                    <a:pt x="96" y="45"/>
                  </a:lnTo>
                  <a:lnTo>
                    <a:pt x="83" y="45"/>
                  </a:lnTo>
                  <a:lnTo>
                    <a:pt x="83" y="56"/>
                  </a:lnTo>
                  <a:close/>
                  <a:moveTo>
                    <a:pt x="83" y="41"/>
                  </a:moveTo>
                  <a:lnTo>
                    <a:pt x="96" y="41"/>
                  </a:lnTo>
                  <a:lnTo>
                    <a:pt x="96" y="31"/>
                  </a:lnTo>
                  <a:lnTo>
                    <a:pt x="83" y="31"/>
                  </a:lnTo>
                  <a:lnTo>
                    <a:pt x="83" y="41"/>
                  </a:lnTo>
                  <a:close/>
                  <a:moveTo>
                    <a:pt x="83" y="27"/>
                  </a:moveTo>
                  <a:lnTo>
                    <a:pt x="96" y="27"/>
                  </a:lnTo>
                  <a:lnTo>
                    <a:pt x="96" y="16"/>
                  </a:lnTo>
                  <a:lnTo>
                    <a:pt x="83" y="16"/>
                  </a:lnTo>
                  <a:lnTo>
                    <a:pt x="83" y="27"/>
                  </a:lnTo>
                  <a:close/>
                  <a:moveTo>
                    <a:pt x="62" y="70"/>
                  </a:moveTo>
                  <a:lnTo>
                    <a:pt x="75" y="70"/>
                  </a:lnTo>
                  <a:lnTo>
                    <a:pt x="75" y="59"/>
                  </a:lnTo>
                  <a:lnTo>
                    <a:pt x="62" y="59"/>
                  </a:lnTo>
                  <a:lnTo>
                    <a:pt x="62" y="70"/>
                  </a:lnTo>
                  <a:close/>
                  <a:moveTo>
                    <a:pt x="62" y="56"/>
                  </a:moveTo>
                  <a:lnTo>
                    <a:pt x="75" y="56"/>
                  </a:lnTo>
                  <a:lnTo>
                    <a:pt x="75" y="45"/>
                  </a:lnTo>
                  <a:lnTo>
                    <a:pt x="62" y="45"/>
                  </a:lnTo>
                  <a:lnTo>
                    <a:pt x="62" y="56"/>
                  </a:lnTo>
                  <a:close/>
                  <a:moveTo>
                    <a:pt x="62" y="41"/>
                  </a:moveTo>
                  <a:lnTo>
                    <a:pt x="75" y="41"/>
                  </a:lnTo>
                  <a:lnTo>
                    <a:pt x="75" y="31"/>
                  </a:lnTo>
                  <a:lnTo>
                    <a:pt x="62" y="31"/>
                  </a:lnTo>
                  <a:lnTo>
                    <a:pt x="62" y="41"/>
                  </a:lnTo>
                  <a:close/>
                  <a:moveTo>
                    <a:pt x="62" y="27"/>
                  </a:moveTo>
                  <a:lnTo>
                    <a:pt x="75" y="27"/>
                  </a:lnTo>
                  <a:lnTo>
                    <a:pt x="75" y="16"/>
                  </a:lnTo>
                  <a:lnTo>
                    <a:pt x="62" y="16"/>
                  </a:lnTo>
                  <a:lnTo>
                    <a:pt x="62" y="27"/>
                  </a:lnTo>
                  <a:close/>
                  <a:moveTo>
                    <a:pt x="7" y="36"/>
                  </a:moveTo>
                  <a:lnTo>
                    <a:pt x="41" y="36"/>
                  </a:lnTo>
                  <a:lnTo>
                    <a:pt x="41" y="27"/>
                  </a:lnTo>
                  <a:lnTo>
                    <a:pt x="7" y="27"/>
                  </a:lnTo>
                  <a:lnTo>
                    <a:pt x="7" y="36"/>
                  </a:lnTo>
                  <a:close/>
                  <a:moveTo>
                    <a:pt x="48" y="38"/>
                  </a:moveTo>
                  <a:lnTo>
                    <a:pt x="48" y="102"/>
                  </a:lnTo>
                  <a:lnTo>
                    <a:pt x="43" y="102"/>
                  </a:lnTo>
                  <a:lnTo>
                    <a:pt x="43" y="82"/>
                  </a:lnTo>
                  <a:lnTo>
                    <a:pt x="30" y="82"/>
                  </a:lnTo>
                  <a:lnTo>
                    <a:pt x="30" y="102"/>
                  </a:lnTo>
                  <a:lnTo>
                    <a:pt x="0" y="102"/>
                  </a:lnTo>
                  <a:lnTo>
                    <a:pt x="0" y="38"/>
                  </a:lnTo>
                  <a:lnTo>
                    <a:pt x="48" y="38"/>
                  </a:lnTo>
                  <a:close/>
                  <a:moveTo>
                    <a:pt x="29" y="70"/>
                  </a:moveTo>
                  <a:lnTo>
                    <a:pt x="43" y="70"/>
                  </a:lnTo>
                  <a:lnTo>
                    <a:pt x="43" y="59"/>
                  </a:lnTo>
                  <a:lnTo>
                    <a:pt x="29" y="59"/>
                  </a:lnTo>
                  <a:lnTo>
                    <a:pt x="29" y="70"/>
                  </a:lnTo>
                  <a:close/>
                  <a:moveTo>
                    <a:pt x="29" y="56"/>
                  </a:moveTo>
                  <a:lnTo>
                    <a:pt x="43" y="56"/>
                  </a:lnTo>
                  <a:lnTo>
                    <a:pt x="43" y="45"/>
                  </a:lnTo>
                  <a:lnTo>
                    <a:pt x="29" y="45"/>
                  </a:lnTo>
                  <a:lnTo>
                    <a:pt x="29" y="56"/>
                  </a:lnTo>
                  <a:close/>
                  <a:moveTo>
                    <a:pt x="7" y="70"/>
                  </a:moveTo>
                  <a:lnTo>
                    <a:pt x="20" y="70"/>
                  </a:lnTo>
                  <a:lnTo>
                    <a:pt x="20" y="59"/>
                  </a:lnTo>
                  <a:lnTo>
                    <a:pt x="7" y="59"/>
                  </a:lnTo>
                  <a:lnTo>
                    <a:pt x="7" y="70"/>
                  </a:lnTo>
                  <a:close/>
                  <a:moveTo>
                    <a:pt x="7" y="56"/>
                  </a:moveTo>
                  <a:lnTo>
                    <a:pt x="20" y="56"/>
                  </a:lnTo>
                  <a:lnTo>
                    <a:pt x="20" y="45"/>
                  </a:lnTo>
                  <a:lnTo>
                    <a:pt x="7" y="45"/>
                  </a:lnTo>
                  <a:lnTo>
                    <a:pt x="7" y="5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1" name="Freeform 11"/>
            <p:cNvSpPr>
              <a:spLocks noEditPoints="1"/>
            </p:cNvSpPr>
            <p:nvPr/>
          </p:nvSpPr>
          <p:spPr bwMode="auto">
            <a:xfrm>
              <a:off x="5266" y="2770"/>
              <a:ext cx="60" cy="119"/>
            </a:xfrm>
            <a:custGeom>
              <a:avLst/>
              <a:gdLst/>
              <a:ahLst/>
              <a:cxnLst>
                <a:cxn ang="0">
                  <a:pos x="9" y="12"/>
                </a:cxn>
                <a:cxn ang="0">
                  <a:pos x="51" y="12"/>
                </a:cxn>
                <a:cxn ang="0">
                  <a:pos x="51" y="0"/>
                </a:cxn>
                <a:cxn ang="0">
                  <a:pos x="9" y="0"/>
                </a:cxn>
                <a:cxn ang="0">
                  <a:pos x="9" y="12"/>
                </a:cxn>
                <a:cxn ang="0">
                  <a:pos x="60" y="17"/>
                </a:cxn>
                <a:cxn ang="0">
                  <a:pos x="60" y="119"/>
                </a:cxn>
                <a:cxn ang="0">
                  <a:pos x="51" y="119"/>
                </a:cxn>
                <a:cxn ang="0">
                  <a:pos x="51" y="89"/>
                </a:cxn>
                <a:cxn ang="0">
                  <a:pos x="37" y="89"/>
                </a:cxn>
                <a:cxn ang="0">
                  <a:pos x="37" y="119"/>
                </a:cxn>
                <a:cxn ang="0">
                  <a:pos x="0" y="119"/>
                </a:cxn>
                <a:cxn ang="0">
                  <a:pos x="0" y="17"/>
                </a:cxn>
                <a:cxn ang="0">
                  <a:pos x="60" y="17"/>
                </a:cxn>
                <a:cxn ang="0">
                  <a:pos x="35" y="66"/>
                </a:cxn>
                <a:cxn ang="0">
                  <a:pos x="51" y="66"/>
                </a:cxn>
                <a:cxn ang="0">
                  <a:pos x="51" y="51"/>
                </a:cxn>
                <a:cxn ang="0">
                  <a:pos x="35" y="51"/>
                </a:cxn>
                <a:cxn ang="0">
                  <a:pos x="35" y="66"/>
                </a:cxn>
                <a:cxn ang="0">
                  <a:pos x="35" y="44"/>
                </a:cxn>
                <a:cxn ang="0">
                  <a:pos x="51" y="44"/>
                </a:cxn>
                <a:cxn ang="0">
                  <a:pos x="51" y="28"/>
                </a:cxn>
                <a:cxn ang="0">
                  <a:pos x="35" y="28"/>
                </a:cxn>
                <a:cxn ang="0">
                  <a:pos x="35" y="44"/>
                </a:cxn>
                <a:cxn ang="0">
                  <a:pos x="9" y="66"/>
                </a:cxn>
                <a:cxn ang="0">
                  <a:pos x="25" y="66"/>
                </a:cxn>
                <a:cxn ang="0">
                  <a:pos x="25" y="51"/>
                </a:cxn>
                <a:cxn ang="0">
                  <a:pos x="9" y="51"/>
                </a:cxn>
                <a:cxn ang="0">
                  <a:pos x="9" y="66"/>
                </a:cxn>
                <a:cxn ang="0">
                  <a:pos x="9" y="44"/>
                </a:cxn>
                <a:cxn ang="0">
                  <a:pos x="25" y="44"/>
                </a:cxn>
                <a:cxn ang="0">
                  <a:pos x="25" y="28"/>
                </a:cxn>
                <a:cxn ang="0">
                  <a:pos x="9" y="28"/>
                </a:cxn>
                <a:cxn ang="0">
                  <a:pos x="9" y="44"/>
                </a:cxn>
              </a:cxnLst>
              <a:rect l="0" t="0" r="r" b="b"/>
              <a:pathLst>
                <a:path w="60" h="119">
                  <a:moveTo>
                    <a:pt x="9" y="12"/>
                  </a:moveTo>
                  <a:lnTo>
                    <a:pt x="51" y="12"/>
                  </a:lnTo>
                  <a:lnTo>
                    <a:pt x="51" y="0"/>
                  </a:lnTo>
                  <a:lnTo>
                    <a:pt x="9" y="0"/>
                  </a:lnTo>
                  <a:lnTo>
                    <a:pt x="9" y="12"/>
                  </a:lnTo>
                  <a:close/>
                  <a:moveTo>
                    <a:pt x="60" y="17"/>
                  </a:moveTo>
                  <a:lnTo>
                    <a:pt x="60" y="119"/>
                  </a:lnTo>
                  <a:lnTo>
                    <a:pt x="51" y="119"/>
                  </a:lnTo>
                  <a:lnTo>
                    <a:pt x="51" y="89"/>
                  </a:lnTo>
                  <a:lnTo>
                    <a:pt x="37" y="89"/>
                  </a:lnTo>
                  <a:lnTo>
                    <a:pt x="37" y="119"/>
                  </a:lnTo>
                  <a:lnTo>
                    <a:pt x="0" y="119"/>
                  </a:lnTo>
                  <a:lnTo>
                    <a:pt x="0" y="17"/>
                  </a:lnTo>
                  <a:lnTo>
                    <a:pt x="60" y="17"/>
                  </a:lnTo>
                  <a:close/>
                  <a:moveTo>
                    <a:pt x="35" y="66"/>
                  </a:moveTo>
                  <a:lnTo>
                    <a:pt x="51" y="66"/>
                  </a:lnTo>
                  <a:lnTo>
                    <a:pt x="51" y="51"/>
                  </a:lnTo>
                  <a:lnTo>
                    <a:pt x="35" y="51"/>
                  </a:lnTo>
                  <a:lnTo>
                    <a:pt x="35" y="66"/>
                  </a:lnTo>
                  <a:close/>
                  <a:moveTo>
                    <a:pt x="35" y="44"/>
                  </a:moveTo>
                  <a:lnTo>
                    <a:pt x="51" y="44"/>
                  </a:lnTo>
                  <a:lnTo>
                    <a:pt x="51" y="28"/>
                  </a:lnTo>
                  <a:lnTo>
                    <a:pt x="35" y="28"/>
                  </a:lnTo>
                  <a:lnTo>
                    <a:pt x="35" y="44"/>
                  </a:lnTo>
                  <a:close/>
                  <a:moveTo>
                    <a:pt x="9" y="66"/>
                  </a:moveTo>
                  <a:lnTo>
                    <a:pt x="25" y="66"/>
                  </a:lnTo>
                  <a:lnTo>
                    <a:pt x="25" y="51"/>
                  </a:lnTo>
                  <a:lnTo>
                    <a:pt x="9" y="51"/>
                  </a:lnTo>
                  <a:lnTo>
                    <a:pt x="9" y="66"/>
                  </a:lnTo>
                  <a:close/>
                  <a:moveTo>
                    <a:pt x="9" y="44"/>
                  </a:moveTo>
                  <a:lnTo>
                    <a:pt x="25" y="44"/>
                  </a:lnTo>
                  <a:lnTo>
                    <a:pt x="25" y="28"/>
                  </a:lnTo>
                  <a:lnTo>
                    <a:pt x="9" y="28"/>
                  </a:lnTo>
                  <a:lnTo>
                    <a:pt x="9" y="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2" name="Freeform 12"/>
            <p:cNvSpPr>
              <a:spLocks noEditPoints="1"/>
            </p:cNvSpPr>
            <p:nvPr/>
          </p:nvSpPr>
          <p:spPr bwMode="auto">
            <a:xfrm>
              <a:off x="4471" y="2787"/>
              <a:ext cx="101" cy="102"/>
            </a:xfrm>
            <a:custGeom>
              <a:avLst/>
              <a:gdLst/>
              <a:ahLst/>
              <a:cxnLst>
                <a:cxn ang="0">
                  <a:pos x="7" y="9"/>
                </a:cxn>
                <a:cxn ang="0">
                  <a:pos x="41" y="0"/>
                </a:cxn>
                <a:cxn ang="0">
                  <a:pos x="48" y="11"/>
                </a:cxn>
                <a:cxn ang="0">
                  <a:pos x="18" y="102"/>
                </a:cxn>
                <a:cxn ang="0">
                  <a:pos x="6" y="82"/>
                </a:cxn>
                <a:cxn ang="0">
                  <a:pos x="0" y="102"/>
                </a:cxn>
                <a:cxn ang="0">
                  <a:pos x="48" y="11"/>
                </a:cxn>
                <a:cxn ang="0">
                  <a:pos x="6" y="59"/>
                </a:cxn>
                <a:cxn ang="0">
                  <a:pos x="20" y="70"/>
                </a:cxn>
                <a:cxn ang="0">
                  <a:pos x="20" y="45"/>
                </a:cxn>
                <a:cxn ang="0">
                  <a:pos x="6" y="56"/>
                </a:cxn>
                <a:cxn ang="0">
                  <a:pos x="20" y="45"/>
                </a:cxn>
                <a:cxn ang="0">
                  <a:pos x="6" y="31"/>
                </a:cxn>
                <a:cxn ang="0">
                  <a:pos x="20" y="41"/>
                </a:cxn>
                <a:cxn ang="0">
                  <a:pos x="20" y="16"/>
                </a:cxn>
                <a:cxn ang="0">
                  <a:pos x="6" y="27"/>
                </a:cxn>
                <a:cxn ang="0">
                  <a:pos x="20" y="16"/>
                </a:cxn>
                <a:cxn ang="0">
                  <a:pos x="29" y="59"/>
                </a:cxn>
                <a:cxn ang="0">
                  <a:pos x="41" y="70"/>
                </a:cxn>
                <a:cxn ang="0">
                  <a:pos x="41" y="45"/>
                </a:cxn>
                <a:cxn ang="0">
                  <a:pos x="29" y="56"/>
                </a:cxn>
                <a:cxn ang="0">
                  <a:pos x="41" y="45"/>
                </a:cxn>
                <a:cxn ang="0">
                  <a:pos x="29" y="31"/>
                </a:cxn>
                <a:cxn ang="0">
                  <a:pos x="41" y="41"/>
                </a:cxn>
                <a:cxn ang="0">
                  <a:pos x="41" y="16"/>
                </a:cxn>
                <a:cxn ang="0">
                  <a:pos x="29" y="27"/>
                </a:cxn>
                <a:cxn ang="0">
                  <a:pos x="41" y="16"/>
                </a:cxn>
                <a:cxn ang="0">
                  <a:pos x="61" y="27"/>
                </a:cxn>
                <a:cxn ang="0">
                  <a:pos x="94" y="36"/>
                </a:cxn>
                <a:cxn ang="0">
                  <a:pos x="101" y="38"/>
                </a:cxn>
                <a:cxn ang="0">
                  <a:pos x="73" y="102"/>
                </a:cxn>
                <a:cxn ang="0">
                  <a:pos x="61" y="82"/>
                </a:cxn>
                <a:cxn ang="0">
                  <a:pos x="53" y="102"/>
                </a:cxn>
                <a:cxn ang="0">
                  <a:pos x="101" y="38"/>
                </a:cxn>
                <a:cxn ang="0">
                  <a:pos x="61" y="59"/>
                </a:cxn>
                <a:cxn ang="0">
                  <a:pos x="73" y="70"/>
                </a:cxn>
                <a:cxn ang="0">
                  <a:pos x="73" y="45"/>
                </a:cxn>
                <a:cxn ang="0">
                  <a:pos x="61" y="56"/>
                </a:cxn>
                <a:cxn ang="0">
                  <a:pos x="73" y="45"/>
                </a:cxn>
                <a:cxn ang="0">
                  <a:pos x="82" y="59"/>
                </a:cxn>
                <a:cxn ang="0">
                  <a:pos x="96" y="70"/>
                </a:cxn>
                <a:cxn ang="0">
                  <a:pos x="96" y="45"/>
                </a:cxn>
                <a:cxn ang="0">
                  <a:pos x="82" y="56"/>
                </a:cxn>
                <a:cxn ang="0">
                  <a:pos x="96" y="45"/>
                </a:cxn>
              </a:cxnLst>
              <a:rect l="0" t="0" r="r" b="b"/>
              <a:pathLst>
                <a:path w="101" h="102">
                  <a:moveTo>
                    <a:pt x="41" y="9"/>
                  </a:moveTo>
                  <a:lnTo>
                    <a:pt x="7" y="9"/>
                  </a:lnTo>
                  <a:lnTo>
                    <a:pt x="7" y="0"/>
                  </a:lnTo>
                  <a:lnTo>
                    <a:pt x="41" y="0"/>
                  </a:lnTo>
                  <a:lnTo>
                    <a:pt x="41" y="9"/>
                  </a:lnTo>
                  <a:close/>
                  <a:moveTo>
                    <a:pt x="48" y="11"/>
                  </a:moveTo>
                  <a:lnTo>
                    <a:pt x="48" y="102"/>
                  </a:lnTo>
                  <a:lnTo>
                    <a:pt x="18" y="102"/>
                  </a:lnTo>
                  <a:lnTo>
                    <a:pt x="18" y="82"/>
                  </a:lnTo>
                  <a:lnTo>
                    <a:pt x="6" y="82"/>
                  </a:lnTo>
                  <a:lnTo>
                    <a:pt x="6" y="102"/>
                  </a:lnTo>
                  <a:lnTo>
                    <a:pt x="0" y="102"/>
                  </a:lnTo>
                  <a:lnTo>
                    <a:pt x="0" y="11"/>
                  </a:lnTo>
                  <a:lnTo>
                    <a:pt x="48" y="11"/>
                  </a:lnTo>
                  <a:close/>
                  <a:moveTo>
                    <a:pt x="20" y="59"/>
                  </a:moveTo>
                  <a:lnTo>
                    <a:pt x="6" y="59"/>
                  </a:lnTo>
                  <a:lnTo>
                    <a:pt x="6" y="70"/>
                  </a:lnTo>
                  <a:lnTo>
                    <a:pt x="20" y="70"/>
                  </a:lnTo>
                  <a:lnTo>
                    <a:pt x="20" y="59"/>
                  </a:lnTo>
                  <a:close/>
                  <a:moveTo>
                    <a:pt x="20" y="45"/>
                  </a:moveTo>
                  <a:lnTo>
                    <a:pt x="6" y="45"/>
                  </a:lnTo>
                  <a:lnTo>
                    <a:pt x="6" y="56"/>
                  </a:lnTo>
                  <a:lnTo>
                    <a:pt x="20" y="56"/>
                  </a:lnTo>
                  <a:lnTo>
                    <a:pt x="20" y="45"/>
                  </a:lnTo>
                  <a:close/>
                  <a:moveTo>
                    <a:pt x="20" y="31"/>
                  </a:moveTo>
                  <a:lnTo>
                    <a:pt x="6" y="31"/>
                  </a:lnTo>
                  <a:lnTo>
                    <a:pt x="6" y="41"/>
                  </a:lnTo>
                  <a:lnTo>
                    <a:pt x="20" y="41"/>
                  </a:lnTo>
                  <a:lnTo>
                    <a:pt x="20" y="31"/>
                  </a:lnTo>
                  <a:close/>
                  <a:moveTo>
                    <a:pt x="20" y="16"/>
                  </a:moveTo>
                  <a:lnTo>
                    <a:pt x="6" y="16"/>
                  </a:lnTo>
                  <a:lnTo>
                    <a:pt x="6" y="27"/>
                  </a:lnTo>
                  <a:lnTo>
                    <a:pt x="20" y="27"/>
                  </a:lnTo>
                  <a:lnTo>
                    <a:pt x="20" y="16"/>
                  </a:lnTo>
                  <a:close/>
                  <a:moveTo>
                    <a:pt x="41" y="59"/>
                  </a:moveTo>
                  <a:lnTo>
                    <a:pt x="29" y="59"/>
                  </a:lnTo>
                  <a:lnTo>
                    <a:pt x="29" y="70"/>
                  </a:lnTo>
                  <a:lnTo>
                    <a:pt x="41" y="70"/>
                  </a:lnTo>
                  <a:lnTo>
                    <a:pt x="41" y="59"/>
                  </a:lnTo>
                  <a:close/>
                  <a:moveTo>
                    <a:pt x="41" y="45"/>
                  </a:moveTo>
                  <a:lnTo>
                    <a:pt x="29" y="45"/>
                  </a:lnTo>
                  <a:lnTo>
                    <a:pt x="29" y="56"/>
                  </a:lnTo>
                  <a:lnTo>
                    <a:pt x="41" y="56"/>
                  </a:lnTo>
                  <a:lnTo>
                    <a:pt x="41" y="45"/>
                  </a:lnTo>
                  <a:close/>
                  <a:moveTo>
                    <a:pt x="41" y="31"/>
                  </a:moveTo>
                  <a:lnTo>
                    <a:pt x="29" y="31"/>
                  </a:lnTo>
                  <a:lnTo>
                    <a:pt x="29" y="41"/>
                  </a:lnTo>
                  <a:lnTo>
                    <a:pt x="41" y="41"/>
                  </a:lnTo>
                  <a:lnTo>
                    <a:pt x="41" y="31"/>
                  </a:lnTo>
                  <a:close/>
                  <a:moveTo>
                    <a:pt x="41" y="16"/>
                  </a:moveTo>
                  <a:lnTo>
                    <a:pt x="29" y="16"/>
                  </a:lnTo>
                  <a:lnTo>
                    <a:pt x="29" y="27"/>
                  </a:lnTo>
                  <a:lnTo>
                    <a:pt x="41" y="27"/>
                  </a:lnTo>
                  <a:lnTo>
                    <a:pt x="41" y="16"/>
                  </a:lnTo>
                  <a:close/>
                  <a:moveTo>
                    <a:pt x="94" y="27"/>
                  </a:moveTo>
                  <a:lnTo>
                    <a:pt x="61" y="27"/>
                  </a:lnTo>
                  <a:lnTo>
                    <a:pt x="61" y="36"/>
                  </a:lnTo>
                  <a:lnTo>
                    <a:pt x="94" y="36"/>
                  </a:lnTo>
                  <a:lnTo>
                    <a:pt x="94" y="27"/>
                  </a:lnTo>
                  <a:close/>
                  <a:moveTo>
                    <a:pt x="101" y="38"/>
                  </a:moveTo>
                  <a:lnTo>
                    <a:pt x="101" y="102"/>
                  </a:lnTo>
                  <a:lnTo>
                    <a:pt x="73" y="102"/>
                  </a:lnTo>
                  <a:lnTo>
                    <a:pt x="73" y="82"/>
                  </a:lnTo>
                  <a:lnTo>
                    <a:pt x="61" y="82"/>
                  </a:lnTo>
                  <a:lnTo>
                    <a:pt x="61" y="102"/>
                  </a:lnTo>
                  <a:lnTo>
                    <a:pt x="53" y="102"/>
                  </a:lnTo>
                  <a:lnTo>
                    <a:pt x="53" y="38"/>
                  </a:lnTo>
                  <a:lnTo>
                    <a:pt x="101" y="38"/>
                  </a:lnTo>
                  <a:close/>
                  <a:moveTo>
                    <a:pt x="73" y="59"/>
                  </a:moveTo>
                  <a:lnTo>
                    <a:pt x="61" y="59"/>
                  </a:lnTo>
                  <a:lnTo>
                    <a:pt x="61" y="70"/>
                  </a:lnTo>
                  <a:lnTo>
                    <a:pt x="73" y="70"/>
                  </a:lnTo>
                  <a:lnTo>
                    <a:pt x="73" y="59"/>
                  </a:lnTo>
                  <a:close/>
                  <a:moveTo>
                    <a:pt x="73" y="45"/>
                  </a:moveTo>
                  <a:lnTo>
                    <a:pt x="61" y="45"/>
                  </a:lnTo>
                  <a:lnTo>
                    <a:pt x="61" y="56"/>
                  </a:lnTo>
                  <a:lnTo>
                    <a:pt x="73" y="56"/>
                  </a:lnTo>
                  <a:lnTo>
                    <a:pt x="73" y="45"/>
                  </a:lnTo>
                  <a:close/>
                  <a:moveTo>
                    <a:pt x="96" y="59"/>
                  </a:moveTo>
                  <a:lnTo>
                    <a:pt x="82" y="59"/>
                  </a:lnTo>
                  <a:lnTo>
                    <a:pt x="82" y="70"/>
                  </a:lnTo>
                  <a:lnTo>
                    <a:pt x="96" y="70"/>
                  </a:lnTo>
                  <a:lnTo>
                    <a:pt x="96" y="59"/>
                  </a:lnTo>
                  <a:close/>
                  <a:moveTo>
                    <a:pt x="96" y="45"/>
                  </a:moveTo>
                  <a:lnTo>
                    <a:pt x="82" y="45"/>
                  </a:lnTo>
                  <a:lnTo>
                    <a:pt x="82" y="56"/>
                  </a:lnTo>
                  <a:lnTo>
                    <a:pt x="96" y="56"/>
                  </a:lnTo>
                  <a:lnTo>
                    <a:pt x="96" y="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3" name="Freeform 13"/>
            <p:cNvSpPr>
              <a:spLocks noEditPoints="1"/>
            </p:cNvSpPr>
            <p:nvPr/>
          </p:nvSpPr>
          <p:spPr bwMode="auto">
            <a:xfrm>
              <a:off x="4358" y="2755"/>
              <a:ext cx="105" cy="134"/>
            </a:xfrm>
            <a:custGeom>
              <a:avLst/>
              <a:gdLst/>
              <a:ahLst/>
              <a:cxnLst>
                <a:cxn ang="0">
                  <a:pos x="97" y="0"/>
                </a:cxn>
                <a:cxn ang="0">
                  <a:pos x="64" y="11"/>
                </a:cxn>
                <a:cxn ang="0">
                  <a:pos x="105" y="15"/>
                </a:cxn>
                <a:cxn ang="0">
                  <a:pos x="99" y="134"/>
                </a:cxn>
                <a:cxn ang="0">
                  <a:pos x="87" y="109"/>
                </a:cxn>
                <a:cxn ang="0">
                  <a:pos x="57" y="134"/>
                </a:cxn>
                <a:cxn ang="0">
                  <a:pos x="105" y="15"/>
                </a:cxn>
                <a:cxn ang="0">
                  <a:pos x="99" y="89"/>
                </a:cxn>
                <a:cxn ang="0">
                  <a:pos x="85" y="79"/>
                </a:cxn>
                <a:cxn ang="0">
                  <a:pos x="85" y="72"/>
                </a:cxn>
                <a:cxn ang="0">
                  <a:pos x="99" y="59"/>
                </a:cxn>
                <a:cxn ang="0">
                  <a:pos x="85" y="72"/>
                </a:cxn>
                <a:cxn ang="0">
                  <a:pos x="99" y="52"/>
                </a:cxn>
                <a:cxn ang="0">
                  <a:pos x="85" y="40"/>
                </a:cxn>
                <a:cxn ang="0">
                  <a:pos x="85" y="34"/>
                </a:cxn>
                <a:cxn ang="0">
                  <a:pos x="99" y="22"/>
                </a:cxn>
                <a:cxn ang="0">
                  <a:pos x="85" y="34"/>
                </a:cxn>
                <a:cxn ang="0">
                  <a:pos x="76" y="89"/>
                </a:cxn>
                <a:cxn ang="0">
                  <a:pos x="62" y="79"/>
                </a:cxn>
                <a:cxn ang="0">
                  <a:pos x="62" y="72"/>
                </a:cxn>
                <a:cxn ang="0">
                  <a:pos x="76" y="59"/>
                </a:cxn>
                <a:cxn ang="0">
                  <a:pos x="62" y="72"/>
                </a:cxn>
                <a:cxn ang="0">
                  <a:pos x="76" y="52"/>
                </a:cxn>
                <a:cxn ang="0">
                  <a:pos x="62" y="40"/>
                </a:cxn>
                <a:cxn ang="0">
                  <a:pos x="62" y="34"/>
                </a:cxn>
                <a:cxn ang="0">
                  <a:pos x="76" y="22"/>
                </a:cxn>
                <a:cxn ang="0">
                  <a:pos x="62" y="34"/>
                </a:cxn>
                <a:cxn ang="0">
                  <a:pos x="43" y="47"/>
                </a:cxn>
                <a:cxn ang="0">
                  <a:pos x="7" y="34"/>
                </a:cxn>
                <a:cxn ang="0">
                  <a:pos x="50" y="50"/>
                </a:cxn>
                <a:cxn ang="0">
                  <a:pos x="43" y="134"/>
                </a:cxn>
                <a:cxn ang="0">
                  <a:pos x="30" y="109"/>
                </a:cxn>
                <a:cxn ang="0">
                  <a:pos x="0" y="134"/>
                </a:cxn>
                <a:cxn ang="0">
                  <a:pos x="50" y="50"/>
                </a:cxn>
                <a:cxn ang="0">
                  <a:pos x="43" y="89"/>
                </a:cxn>
                <a:cxn ang="0">
                  <a:pos x="30" y="79"/>
                </a:cxn>
                <a:cxn ang="0">
                  <a:pos x="30" y="72"/>
                </a:cxn>
                <a:cxn ang="0">
                  <a:pos x="43" y="59"/>
                </a:cxn>
                <a:cxn ang="0">
                  <a:pos x="30" y="72"/>
                </a:cxn>
                <a:cxn ang="0">
                  <a:pos x="20" y="89"/>
                </a:cxn>
                <a:cxn ang="0">
                  <a:pos x="7" y="79"/>
                </a:cxn>
                <a:cxn ang="0">
                  <a:pos x="7" y="72"/>
                </a:cxn>
                <a:cxn ang="0">
                  <a:pos x="20" y="59"/>
                </a:cxn>
                <a:cxn ang="0">
                  <a:pos x="7" y="72"/>
                </a:cxn>
              </a:cxnLst>
              <a:rect l="0" t="0" r="r" b="b"/>
              <a:pathLst>
                <a:path w="105" h="134">
                  <a:moveTo>
                    <a:pt x="64" y="0"/>
                  </a:moveTo>
                  <a:lnTo>
                    <a:pt x="97" y="0"/>
                  </a:lnTo>
                  <a:lnTo>
                    <a:pt x="97" y="11"/>
                  </a:lnTo>
                  <a:lnTo>
                    <a:pt x="64" y="11"/>
                  </a:lnTo>
                  <a:lnTo>
                    <a:pt x="64" y="0"/>
                  </a:lnTo>
                  <a:close/>
                  <a:moveTo>
                    <a:pt x="105" y="15"/>
                  </a:moveTo>
                  <a:lnTo>
                    <a:pt x="105" y="134"/>
                  </a:lnTo>
                  <a:lnTo>
                    <a:pt x="99" y="134"/>
                  </a:lnTo>
                  <a:lnTo>
                    <a:pt x="99" y="109"/>
                  </a:lnTo>
                  <a:lnTo>
                    <a:pt x="87" y="109"/>
                  </a:lnTo>
                  <a:lnTo>
                    <a:pt x="87" y="134"/>
                  </a:lnTo>
                  <a:lnTo>
                    <a:pt x="57" y="134"/>
                  </a:lnTo>
                  <a:lnTo>
                    <a:pt x="57" y="15"/>
                  </a:lnTo>
                  <a:lnTo>
                    <a:pt x="105" y="15"/>
                  </a:lnTo>
                  <a:close/>
                  <a:moveTo>
                    <a:pt x="85" y="89"/>
                  </a:moveTo>
                  <a:lnTo>
                    <a:pt x="99" y="89"/>
                  </a:lnTo>
                  <a:lnTo>
                    <a:pt x="99" y="79"/>
                  </a:lnTo>
                  <a:lnTo>
                    <a:pt x="85" y="79"/>
                  </a:lnTo>
                  <a:lnTo>
                    <a:pt x="85" y="89"/>
                  </a:lnTo>
                  <a:close/>
                  <a:moveTo>
                    <a:pt x="85" y="72"/>
                  </a:moveTo>
                  <a:lnTo>
                    <a:pt x="99" y="72"/>
                  </a:lnTo>
                  <a:lnTo>
                    <a:pt x="99" y="59"/>
                  </a:lnTo>
                  <a:lnTo>
                    <a:pt x="85" y="59"/>
                  </a:lnTo>
                  <a:lnTo>
                    <a:pt x="85" y="72"/>
                  </a:lnTo>
                  <a:close/>
                  <a:moveTo>
                    <a:pt x="85" y="52"/>
                  </a:moveTo>
                  <a:lnTo>
                    <a:pt x="99" y="52"/>
                  </a:lnTo>
                  <a:lnTo>
                    <a:pt x="99" y="40"/>
                  </a:lnTo>
                  <a:lnTo>
                    <a:pt x="85" y="40"/>
                  </a:lnTo>
                  <a:lnTo>
                    <a:pt x="85" y="52"/>
                  </a:lnTo>
                  <a:close/>
                  <a:moveTo>
                    <a:pt x="85" y="34"/>
                  </a:moveTo>
                  <a:lnTo>
                    <a:pt x="99" y="34"/>
                  </a:lnTo>
                  <a:lnTo>
                    <a:pt x="99" y="22"/>
                  </a:lnTo>
                  <a:lnTo>
                    <a:pt x="85" y="22"/>
                  </a:lnTo>
                  <a:lnTo>
                    <a:pt x="85" y="34"/>
                  </a:lnTo>
                  <a:close/>
                  <a:moveTo>
                    <a:pt x="62" y="89"/>
                  </a:moveTo>
                  <a:lnTo>
                    <a:pt x="76" y="89"/>
                  </a:lnTo>
                  <a:lnTo>
                    <a:pt x="76" y="79"/>
                  </a:lnTo>
                  <a:lnTo>
                    <a:pt x="62" y="79"/>
                  </a:lnTo>
                  <a:lnTo>
                    <a:pt x="62" y="89"/>
                  </a:lnTo>
                  <a:close/>
                  <a:moveTo>
                    <a:pt x="62" y="72"/>
                  </a:moveTo>
                  <a:lnTo>
                    <a:pt x="76" y="72"/>
                  </a:lnTo>
                  <a:lnTo>
                    <a:pt x="76" y="59"/>
                  </a:lnTo>
                  <a:lnTo>
                    <a:pt x="62" y="59"/>
                  </a:lnTo>
                  <a:lnTo>
                    <a:pt x="62" y="72"/>
                  </a:lnTo>
                  <a:close/>
                  <a:moveTo>
                    <a:pt x="62" y="52"/>
                  </a:moveTo>
                  <a:lnTo>
                    <a:pt x="76" y="52"/>
                  </a:lnTo>
                  <a:lnTo>
                    <a:pt x="76" y="40"/>
                  </a:lnTo>
                  <a:lnTo>
                    <a:pt x="62" y="40"/>
                  </a:lnTo>
                  <a:lnTo>
                    <a:pt x="62" y="52"/>
                  </a:lnTo>
                  <a:close/>
                  <a:moveTo>
                    <a:pt x="62" y="34"/>
                  </a:moveTo>
                  <a:lnTo>
                    <a:pt x="76" y="34"/>
                  </a:lnTo>
                  <a:lnTo>
                    <a:pt x="76" y="22"/>
                  </a:lnTo>
                  <a:lnTo>
                    <a:pt x="62" y="22"/>
                  </a:lnTo>
                  <a:lnTo>
                    <a:pt x="62" y="34"/>
                  </a:lnTo>
                  <a:close/>
                  <a:moveTo>
                    <a:pt x="7" y="47"/>
                  </a:moveTo>
                  <a:lnTo>
                    <a:pt x="43" y="47"/>
                  </a:lnTo>
                  <a:lnTo>
                    <a:pt x="43" y="34"/>
                  </a:lnTo>
                  <a:lnTo>
                    <a:pt x="7" y="34"/>
                  </a:lnTo>
                  <a:lnTo>
                    <a:pt x="7" y="47"/>
                  </a:lnTo>
                  <a:close/>
                  <a:moveTo>
                    <a:pt x="50" y="50"/>
                  </a:moveTo>
                  <a:lnTo>
                    <a:pt x="50" y="134"/>
                  </a:lnTo>
                  <a:lnTo>
                    <a:pt x="43" y="134"/>
                  </a:lnTo>
                  <a:lnTo>
                    <a:pt x="43" y="109"/>
                  </a:lnTo>
                  <a:lnTo>
                    <a:pt x="30" y="109"/>
                  </a:lnTo>
                  <a:lnTo>
                    <a:pt x="30" y="134"/>
                  </a:lnTo>
                  <a:lnTo>
                    <a:pt x="0" y="134"/>
                  </a:lnTo>
                  <a:lnTo>
                    <a:pt x="0" y="50"/>
                  </a:lnTo>
                  <a:lnTo>
                    <a:pt x="50" y="50"/>
                  </a:lnTo>
                  <a:close/>
                  <a:moveTo>
                    <a:pt x="30" y="89"/>
                  </a:moveTo>
                  <a:lnTo>
                    <a:pt x="43" y="89"/>
                  </a:lnTo>
                  <a:lnTo>
                    <a:pt x="43" y="79"/>
                  </a:lnTo>
                  <a:lnTo>
                    <a:pt x="30" y="79"/>
                  </a:lnTo>
                  <a:lnTo>
                    <a:pt x="30" y="89"/>
                  </a:lnTo>
                  <a:close/>
                  <a:moveTo>
                    <a:pt x="30" y="72"/>
                  </a:moveTo>
                  <a:lnTo>
                    <a:pt x="43" y="72"/>
                  </a:lnTo>
                  <a:lnTo>
                    <a:pt x="43" y="59"/>
                  </a:lnTo>
                  <a:lnTo>
                    <a:pt x="30" y="59"/>
                  </a:lnTo>
                  <a:lnTo>
                    <a:pt x="30" y="72"/>
                  </a:lnTo>
                  <a:close/>
                  <a:moveTo>
                    <a:pt x="7" y="89"/>
                  </a:moveTo>
                  <a:lnTo>
                    <a:pt x="20" y="89"/>
                  </a:lnTo>
                  <a:lnTo>
                    <a:pt x="20" y="79"/>
                  </a:lnTo>
                  <a:lnTo>
                    <a:pt x="7" y="79"/>
                  </a:lnTo>
                  <a:lnTo>
                    <a:pt x="7" y="89"/>
                  </a:lnTo>
                  <a:close/>
                  <a:moveTo>
                    <a:pt x="7" y="72"/>
                  </a:moveTo>
                  <a:lnTo>
                    <a:pt x="20" y="72"/>
                  </a:lnTo>
                  <a:lnTo>
                    <a:pt x="20" y="59"/>
                  </a:lnTo>
                  <a:lnTo>
                    <a:pt x="7" y="59"/>
                  </a:lnTo>
                  <a:lnTo>
                    <a:pt x="7" y="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4" name="Freeform 14"/>
            <p:cNvSpPr>
              <a:spLocks noEditPoints="1"/>
            </p:cNvSpPr>
            <p:nvPr/>
          </p:nvSpPr>
          <p:spPr bwMode="auto">
            <a:xfrm>
              <a:off x="4259" y="2771"/>
              <a:ext cx="90" cy="118"/>
            </a:xfrm>
            <a:custGeom>
              <a:avLst/>
              <a:gdLst/>
              <a:ahLst/>
              <a:cxnLst>
                <a:cxn ang="0">
                  <a:pos x="85" y="0"/>
                </a:cxn>
                <a:cxn ang="0">
                  <a:pos x="55" y="11"/>
                </a:cxn>
                <a:cxn ang="0">
                  <a:pos x="90" y="13"/>
                </a:cxn>
                <a:cxn ang="0">
                  <a:pos x="85" y="118"/>
                </a:cxn>
                <a:cxn ang="0">
                  <a:pos x="74" y="95"/>
                </a:cxn>
                <a:cxn ang="0">
                  <a:pos x="48" y="118"/>
                </a:cxn>
                <a:cxn ang="0">
                  <a:pos x="90" y="13"/>
                </a:cxn>
                <a:cxn ang="0">
                  <a:pos x="85" y="81"/>
                </a:cxn>
                <a:cxn ang="0">
                  <a:pos x="74" y="70"/>
                </a:cxn>
                <a:cxn ang="0">
                  <a:pos x="74" y="63"/>
                </a:cxn>
                <a:cxn ang="0">
                  <a:pos x="85" y="52"/>
                </a:cxn>
                <a:cxn ang="0">
                  <a:pos x="74" y="63"/>
                </a:cxn>
                <a:cxn ang="0">
                  <a:pos x="85" y="47"/>
                </a:cxn>
                <a:cxn ang="0">
                  <a:pos x="74" y="36"/>
                </a:cxn>
                <a:cxn ang="0">
                  <a:pos x="74" y="31"/>
                </a:cxn>
                <a:cxn ang="0">
                  <a:pos x="85" y="20"/>
                </a:cxn>
                <a:cxn ang="0">
                  <a:pos x="74" y="31"/>
                </a:cxn>
                <a:cxn ang="0">
                  <a:pos x="65" y="81"/>
                </a:cxn>
                <a:cxn ang="0">
                  <a:pos x="55" y="70"/>
                </a:cxn>
                <a:cxn ang="0">
                  <a:pos x="55" y="63"/>
                </a:cxn>
                <a:cxn ang="0">
                  <a:pos x="65" y="52"/>
                </a:cxn>
                <a:cxn ang="0">
                  <a:pos x="55" y="63"/>
                </a:cxn>
                <a:cxn ang="0">
                  <a:pos x="65" y="47"/>
                </a:cxn>
                <a:cxn ang="0">
                  <a:pos x="55" y="36"/>
                </a:cxn>
                <a:cxn ang="0">
                  <a:pos x="55" y="31"/>
                </a:cxn>
                <a:cxn ang="0">
                  <a:pos x="65" y="20"/>
                </a:cxn>
                <a:cxn ang="0">
                  <a:pos x="55" y="31"/>
                </a:cxn>
                <a:cxn ang="0">
                  <a:pos x="37" y="41"/>
                </a:cxn>
                <a:cxn ang="0">
                  <a:pos x="5" y="32"/>
                </a:cxn>
                <a:cxn ang="0">
                  <a:pos x="42" y="45"/>
                </a:cxn>
                <a:cxn ang="0">
                  <a:pos x="37" y="118"/>
                </a:cxn>
                <a:cxn ang="0">
                  <a:pos x="27" y="95"/>
                </a:cxn>
                <a:cxn ang="0">
                  <a:pos x="0" y="118"/>
                </a:cxn>
                <a:cxn ang="0">
                  <a:pos x="42" y="45"/>
                </a:cxn>
                <a:cxn ang="0">
                  <a:pos x="37" y="81"/>
                </a:cxn>
                <a:cxn ang="0">
                  <a:pos x="25" y="70"/>
                </a:cxn>
                <a:cxn ang="0">
                  <a:pos x="25" y="63"/>
                </a:cxn>
                <a:cxn ang="0">
                  <a:pos x="37" y="52"/>
                </a:cxn>
                <a:cxn ang="0">
                  <a:pos x="25" y="63"/>
                </a:cxn>
                <a:cxn ang="0">
                  <a:pos x="18" y="81"/>
                </a:cxn>
                <a:cxn ang="0">
                  <a:pos x="5" y="70"/>
                </a:cxn>
                <a:cxn ang="0">
                  <a:pos x="5" y="63"/>
                </a:cxn>
                <a:cxn ang="0">
                  <a:pos x="18" y="52"/>
                </a:cxn>
                <a:cxn ang="0">
                  <a:pos x="5" y="63"/>
                </a:cxn>
              </a:cxnLst>
              <a:rect l="0" t="0" r="r" b="b"/>
              <a:pathLst>
                <a:path w="90" h="118">
                  <a:moveTo>
                    <a:pt x="55" y="0"/>
                  </a:moveTo>
                  <a:lnTo>
                    <a:pt x="85" y="0"/>
                  </a:lnTo>
                  <a:lnTo>
                    <a:pt x="85" y="11"/>
                  </a:lnTo>
                  <a:lnTo>
                    <a:pt x="55" y="11"/>
                  </a:lnTo>
                  <a:lnTo>
                    <a:pt x="55" y="0"/>
                  </a:lnTo>
                  <a:close/>
                  <a:moveTo>
                    <a:pt x="90" y="13"/>
                  </a:moveTo>
                  <a:lnTo>
                    <a:pt x="90" y="118"/>
                  </a:lnTo>
                  <a:lnTo>
                    <a:pt x="85" y="118"/>
                  </a:lnTo>
                  <a:lnTo>
                    <a:pt x="85" y="95"/>
                  </a:lnTo>
                  <a:lnTo>
                    <a:pt x="74" y="95"/>
                  </a:lnTo>
                  <a:lnTo>
                    <a:pt x="74" y="118"/>
                  </a:lnTo>
                  <a:lnTo>
                    <a:pt x="48" y="118"/>
                  </a:lnTo>
                  <a:lnTo>
                    <a:pt x="48" y="13"/>
                  </a:lnTo>
                  <a:lnTo>
                    <a:pt x="90" y="13"/>
                  </a:lnTo>
                  <a:close/>
                  <a:moveTo>
                    <a:pt x="74" y="81"/>
                  </a:moveTo>
                  <a:lnTo>
                    <a:pt x="85" y="81"/>
                  </a:lnTo>
                  <a:lnTo>
                    <a:pt x="85" y="70"/>
                  </a:lnTo>
                  <a:lnTo>
                    <a:pt x="74" y="70"/>
                  </a:lnTo>
                  <a:lnTo>
                    <a:pt x="74" y="81"/>
                  </a:lnTo>
                  <a:close/>
                  <a:moveTo>
                    <a:pt x="74" y="63"/>
                  </a:moveTo>
                  <a:lnTo>
                    <a:pt x="85" y="63"/>
                  </a:lnTo>
                  <a:lnTo>
                    <a:pt x="85" y="52"/>
                  </a:lnTo>
                  <a:lnTo>
                    <a:pt x="74" y="52"/>
                  </a:lnTo>
                  <a:lnTo>
                    <a:pt x="74" y="63"/>
                  </a:lnTo>
                  <a:close/>
                  <a:moveTo>
                    <a:pt x="74" y="47"/>
                  </a:moveTo>
                  <a:lnTo>
                    <a:pt x="85" y="47"/>
                  </a:lnTo>
                  <a:lnTo>
                    <a:pt x="85" y="36"/>
                  </a:lnTo>
                  <a:lnTo>
                    <a:pt x="74" y="36"/>
                  </a:lnTo>
                  <a:lnTo>
                    <a:pt x="74" y="47"/>
                  </a:lnTo>
                  <a:close/>
                  <a:moveTo>
                    <a:pt x="74" y="31"/>
                  </a:moveTo>
                  <a:lnTo>
                    <a:pt x="85" y="31"/>
                  </a:lnTo>
                  <a:lnTo>
                    <a:pt x="85" y="20"/>
                  </a:lnTo>
                  <a:lnTo>
                    <a:pt x="74" y="20"/>
                  </a:lnTo>
                  <a:lnTo>
                    <a:pt x="74" y="31"/>
                  </a:lnTo>
                  <a:close/>
                  <a:moveTo>
                    <a:pt x="55" y="81"/>
                  </a:moveTo>
                  <a:lnTo>
                    <a:pt x="65" y="81"/>
                  </a:lnTo>
                  <a:lnTo>
                    <a:pt x="65" y="70"/>
                  </a:lnTo>
                  <a:lnTo>
                    <a:pt x="55" y="70"/>
                  </a:lnTo>
                  <a:lnTo>
                    <a:pt x="55" y="81"/>
                  </a:lnTo>
                  <a:close/>
                  <a:moveTo>
                    <a:pt x="55" y="63"/>
                  </a:moveTo>
                  <a:lnTo>
                    <a:pt x="65" y="63"/>
                  </a:lnTo>
                  <a:lnTo>
                    <a:pt x="65" y="52"/>
                  </a:lnTo>
                  <a:lnTo>
                    <a:pt x="55" y="52"/>
                  </a:lnTo>
                  <a:lnTo>
                    <a:pt x="55" y="63"/>
                  </a:lnTo>
                  <a:close/>
                  <a:moveTo>
                    <a:pt x="55" y="47"/>
                  </a:moveTo>
                  <a:lnTo>
                    <a:pt x="65" y="47"/>
                  </a:lnTo>
                  <a:lnTo>
                    <a:pt x="65" y="36"/>
                  </a:lnTo>
                  <a:lnTo>
                    <a:pt x="55" y="36"/>
                  </a:lnTo>
                  <a:lnTo>
                    <a:pt x="55" y="47"/>
                  </a:lnTo>
                  <a:close/>
                  <a:moveTo>
                    <a:pt x="55" y="31"/>
                  </a:moveTo>
                  <a:lnTo>
                    <a:pt x="65" y="31"/>
                  </a:lnTo>
                  <a:lnTo>
                    <a:pt x="65" y="20"/>
                  </a:lnTo>
                  <a:lnTo>
                    <a:pt x="55" y="20"/>
                  </a:lnTo>
                  <a:lnTo>
                    <a:pt x="55" y="31"/>
                  </a:lnTo>
                  <a:close/>
                  <a:moveTo>
                    <a:pt x="5" y="41"/>
                  </a:moveTo>
                  <a:lnTo>
                    <a:pt x="37" y="41"/>
                  </a:lnTo>
                  <a:lnTo>
                    <a:pt x="37" y="32"/>
                  </a:lnTo>
                  <a:lnTo>
                    <a:pt x="5" y="32"/>
                  </a:lnTo>
                  <a:lnTo>
                    <a:pt x="5" y="41"/>
                  </a:lnTo>
                  <a:close/>
                  <a:moveTo>
                    <a:pt x="42" y="45"/>
                  </a:moveTo>
                  <a:lnTo>
                    <a:pt x="42" y="118"/>
                  </a:lnTo>
                  <a:lnTo>
                    <a:pt x="37" y="118"/>
                  </a:lnTo>
                  <a:lnTo>
                    <a:pt x="37" y="95"/>
                  </a:lnTo>
                  <a:lnTo>
                    <a:pt x="27" y="95"/>
                  </a:lnTo>
                  <a:lnTo>
                    <a:pt x="27" y="118"/>
                  </a:lnTo>
                  <a:lnTo>
                    <a:pt x="0" y="118"/>
                  </a:lnTo>
                  <a:lnTo>
                    <a:pt x="0" y="45"/>
                  </a:lnTo>
                  <a:lnTo>
                    <a:pt x="42" y="45"/>
                  </a:lnTo>
                  <a:close/>
                  <a:moveTo>
                    <a:pt x="25" y="81"/>
                  </a:moveTo>
                  <a:lnTo>
                    <a:pt x="37" y="81"/>
                  </a:lnTo>
                  <a:lnTo>
                    <a:pt x="37" y="70"/>
                  </a:lnTo>
                  <a:lnTo>
                    <a:pt x="25" y="70"/>
                  </a:lnTo>
                  <a:lnTo>
                    <a:pt x="25" y="81"/>
                  </a:lnTo>
                  <a:close/>
                  <a:moveTo>
                    <a:pt x="25" y="63"/>
                  </a:moveTo>
                  <a:lnTo>
                    <a:pt x="37" y="63"/>
                  </a:lnTo>
                  <a:lnTo>
                    <a:pt x="37" y="52"/>
                  </a:lnTo>
                  <a:lnTo>
                    <a:pt x="25" y="52"/>
                  </a:lnTo>
                  <a:lnTo>
                    <a:pt x="25" y="63"/>
                  </a:lnTo>
                  <a:close/>
                  <a:moveTo>
                    <a:pt x="5" y="81"/>
                  </a:moveTo>
                  <a:lnTo>
                    <a:pt x="18" y="81"/>
                  </a:lnTo>
                  <a:lnTo>
                    <a:pt x="18" y="70"/>
                  </a:lnTo>
                  <a:lnTo>
                    <a:pt x="5" y="70"/>
                  </a:lnTo>
                  <a:lnTo>
                    <a:pt x="5" y="81"/>
                  </a:lnTo>
                  <a:close/>
                  <a:moveTo>
                    <a:pt x="5" y="63"/>
                  </a:moveTo>
                  <a:lnTo>
                    <a:pt x="18" y="63"/>
                  </a:lnTo>
                  <a:lnTo>
                    <a:pt x="18" y="52"/>
                  </a:lnTo>
                  <a:lnTo>
                    <a:pt x="5" y="52"/>
                  </a:lnTo>
                  <a:lnTo>
                    <a:pt x="5" y="6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5" name="Freeform 15"/>
            <p:cNvSpPr>
              <a:spLocks noEditPoints="1"/>
            </p:cNvSpPr>
            <p:nvPr/>
          </p:nvSpPr>
          <p:spPr bwMode="auto">
            <a:xfrm>
              <a:off x="4137" y="2789"/>
              <a:ext cx="113" cy="100"/>
            </a:xfrm>
            <a:custGeom>
              <a:avLst/>
              <a:gdLst/>
              <a:ahLst/>
              <a:cxnLst>
                <a:cxn ang="0">
                  <a:pos x="104" y="0"/>
                </a:cxn>
                <a:cxn ang="0">
                  <a:pos x="67" y="7"/>
                </a:cxn>
                <a:cxn ang="0">
                  <a:pos x="113" y="11"/>
                </a:cxn>
                <a:cxn ang="0">
                  <a:pos x="106" y="100"/>
                </a:cxn>
                <a:cxn ang="0">
                  <a:pos x="92" y="80"/>
                </a:cxn>
                <a:cxn ang="0">
                  <a:pos x="60" y="100"/>
                </a:cxn>
                <a:cxn ang="0">
                  <a:pos x="113" y="11"/>
                </a:cxn>
                <a:cxn ang="0">
                  <a:pos x="106" y="68"/>
                </a:cxn>
                <a:cxn ang="0">
                  <a:pos x="92" y="59"/>
                </a:cxn>
                <a:cxn ang="0">
                  <a:pos x="92" y="54"/>
                </a:cxn>
                <a:cxn ang="0">
                  <a:pos x="106" y="45"/>
                </a:cxn>
                <a:cxn ang="0">
                  <a:pos x="92" y="54"/>
                </a:cxn>
                <a:cxn ang="0">
                  <a:pos x="106" y="39"/>
                </a:cxn>
                <a:cxn ang="0">
                  <a:pos x="92" y="30"/>
                </a:cxn>
                <a:cxn ang="0">
                  <a:pos x="92" y="25"/>
                </a:cxn>
                <a:cxn ang="0">
                  <a:pos x="106" y="16"/>
                </a:cxn>
                <a:cxn ang="0">
                  <a:pos x="92" y="25"/>
                </a:cxn>
                <a:cxn ang="0">
                  <a:pos x="81" y="68"/>
                </a:cxn>
                <a:cxn ang="0">
                  <a:pos x="67" y="59"/>
                </a:cxn>
                <a:cxn ang="0">
                  <a:pos x="67" y="54"/>
                </a:cxn>
                <a:cxn ang="0">
                  <a:pos x="81" y="45"/>
                </a:cxn>
                <a:cxn ang="0">
                  <a:pos x="67" y="54"/>
                </a:cxn>
                <a:cxn ang="0">
                  <a:pos x="81" y="39"/>
                </a:cxn>
                <a:cxn ang="0">
                  <a:pos x="67" y="30"/>
                </a:cxn>
                <a:cxn ang="0">
                  <a:pos x="67" y="25"/>
                </a:cxn>
                <a:cxn ang="0">
                  <a:pos x="81" y="16"/>
                </a:cxn>
                <a:cxn ang="0">
                  <a:pos x="67" y="25"/>
                </a:cxn>
                <a:cxn ang="0">
                  <a:pos x="46" y="34"/>
                </a:cxn>
                <a:cxn ang="0">
                  <a:pos x="7" y="27"/>
                </a:cxn>
                <a:cxn ang="0">
                  <a:pos x="53" y="38"/>
                </a:cxn>
                <a:cxn ang="0">
                  <a:pos x="46" y="100"/>
                </a:cxn>
                <a:cxn ang="0">
                  <a:pos x="32" y="80"/>
                </a:cxn>
                <a:cxn ang="0">
                  <a:pos x="0" y="100"/>
                </a:cxn>
                <a:cxn ang="0">
                  <a:pos x="53" y="38"/>
                </a:cxn>
                <a:cxn ang="0">
                  <a:pos x="46" y="68"/>
                </a:cxn>
                <a:cxn ang="0">
                  <a:pos x="32" y="59"/>
                </a:cxn>
                <a:cxn ang="0">
                  <a:pos x="32" y="54"/>
                </a:cxn>
                <a:cxn ang="0">
                  <a:pos x="46" y="45"/>
                </a:cxn>
                <a:cxn ang="0">
                  <a:pos x="32" y="54"/>
                </a:cxn>
                <a:cxn ang="0">
                  <a:pos x="21" y="68"/>
                </a:cxn>
                <a:cxn ang="0">
                  <a:pos x="7" y="59"/>
                </a:cxn>
                <a:cxn ang="0">
                  <a:pos x="7" y="54"/>
                </a:cxn>
                <a:cxn ang="0">
                  <a:pos x="21" y="45"/>
                </a:cxn>
                <a:cxn ang="0">
                  <a:pos x="7" y="54"/>
                </a:cxn>
              </a:cxnLst>
              <a:rect l="0" t="0" r="r" b="b"/>
              <a:pathLst>
                <a:path w="113" h="100">
                  <a:moveTo>
                    <a:pt x="67" y="0"/>
                  </a:moveTo>
                  <a:lnTo>
                    <a:pt x="104" y="0"/>
                  </a:lnTo>
                  <a:lnTo>
                    <a:pt x="104" y="7"/>
                  </a:lnTo>
                  <a:lnTo>
                    <a:pt x="67" y="7"/>
                  </a:lnTo>
                  <a:lnTo>
                    <a:pt x="67" y="0"/>
                  </a:lnTo>
                  <a:close/>
                  <a:moveTo>
                    <a:pt x="113" y="11"/>
                  </a:moveTo>
                  <a:lnTo>
                    <a:pt x="113" y="100"/>
                  </a:lnTo>
                  <a:lnTo>
                    <a:pt x="106" y="100"/>
                  </a:lnTo>
                  <a:lnTo>
                    <a:pt x="106" y="80"/>
                  </a:lnTo>
                  <a:lnTo>
                    <a:pt x="92" y="80"/>
                  </a:lnTo>
                  <a:lnTo>
                    <a:pt x="92" y="100"/>
                  </a:lnTo>
                  <a:lnTo>
                    <a:pt x="60" y="100"/>
                  </a:lnTo>
                  <a:lnTo>
                    <a:pt x="60" y="11"/>
                  </a:lnTo>
                  <a:lnTo>
                    <a:pt x="113" y="11"/>
                  </a:lnTo>
                  <a:close/>
                  <a:moveTo>
                    <a:pt x="92" y="68"/>
                  </a:moveTo>
                  <a:lnTo>
                    <a:pt x="106" y="68"/>
                  </a:lnTo>
                  <a:lnTo>
                    <a:pt x="106" y="59"/>
                  </a:lnTo>
                  <a:lnTo>
                    <a:pt x="92" y="59"/>
                  </a:lnTo>
                  <a:lnTo>
                    <a:pt x="92" y="68"/>
                  </a:lnTo>
                  <a:close/>
                  <a:moveTo>
                    <a:pt x="92" y="54"/>
                  </a:moveTo>
                  <a:lnTo>
                    <a:pt x="106" y="54"/>
                  </a:lnTo>
                  <a:lnTo>
                    <a:pt x="106" y="45"/>
                  </a:lnTo>
                  <a:lnTo>
                    <a:pt x="92" y="45"/>
                  </a:lnTo>
                  <a:lnTo>
                    <a:pt x="92" y="54"/>
                  </a:lnTo>
                  <a:close/>
                  <a:moveTo>
                    <a:pt x="92" y="39"/>
                  </a:moveTo>
                  <a:lnTo>
                    <a:pt x="106" y="39"/>
                  </a:lnTo>
                  <a:lnTo>
                    <a:pt x="106" y="30"/>
                  </a:lnTo>
                  <a:lnTo>
                    <a:pt x="92" y="30"/>
                  </a:lnTo>
                  <a:lnTo>
                    <a:pt x="92" y="39"/>
                  </a:lnTo>
                  <a:close/>
                  <a:moveTo>
                    <a:pt x="92" y="25"/>
                  </a:moveTo>
                  <a:lnTo>
                    <a:pt x="106" y="25"/>
                  </a:lnTo>
                  <a:lnTo>
                    <a:pt x="106" y="16"/>
                  </a:lnTo>
                  <a:lnTo>
                    <a:pt x="92" y="16"/>
                  </a:lnTo>
                  <a:lnTo>
                    <a:pt x="92" y="25"/>
                  </a:lnTo>
                  <a:close/>
                  <a:moveTo>
                    <a:pt x="67" y="68"/>
                  </a:moveTo>
                  <a:lnTo>
                    <a:pt x="81" y="68"/>
                  </a:lnTo>
                  <a:lnTo>
                    <a:pt x="81" y="59"/>
                  </a:lnTo>
                  <a:lnTo>
                    <a:pt x="67" y="59"/>
                  </a:lnTo>
                  <a:lnTo>
                    <a:pt x="67" y="68"/>
                  </a:lnTo>
                  <a:close/>
                  <a:moveTo>
                    <a:pt x="67" y="54"/>
                  </a:moveTo>
                  <a:lnTo>
                    <a:pt x="81" y="54"/>
                  </a:lnTo>
                  <a:lnTo>
                    <a:pt x="81" y="45"/>
                  </a:lnTo>
                  <a:lnTo>
                    <a:pt x="67" y="45"/>
                  </a:lnTo>
                  <a:lnTo>
                    <a:pt x="67" y="54"/>
                  </a:lnTo>
                  <a:close/>
                  <a:moveTo>
                    <a:pt x="67" y="39"/>
                  </a:moveTo>
                  <a:lnTo>
                    <a:pt x="81" y="39"/>
                  </a:lnTo>
                  <a:lnTo>
                    <a:pt x="81" y="30"/>
                  </a:lnTo>
                  <a:lnTo>
                    <a:pt x="67" y="30"/>
                  </a:lnTo>
                  <a:lnTo>
                    <a:pt x="67" y="39"/>
                  </a:lnTo>
                  <a:close/>
                  <a:moveTo>
                    <a:pt x="67" y="25"/>
                  </a:moveTo>
                  <a:lnTo>
                    <a:pt x="81" y="25"/>
                  </a:lnTo>
                  <a:lnTo>
                    <a:pt x="81" y="16"/>
                  </a:lnTo>
                  <a:lnTo>
                    <a:pt x="67" y="16"/>
                  </a:lnTo>
                  <a:lnTo>
                    <a:pt x="67" y="25"/>
                  </a:lnTo>
                  <a:close/>
                  <a:moveTo>
                    <a:pt x="7" y="34"/>
                  </a:moveTo>
                  <a:lnTo>
                    <a:pt x="46" y="34"/>
                  </a:lnTo>
                  <a:lnTo>
                    <a:pt x="46" y="27"/>
                  </a:lnTo>
                  <a:lnTo>
                    <a:pt x="7" y="27"/>
                  </a:lnTo>
                  <a:lnTo>
                    <a:pt x="7" y="34"/>
                  </a:lnTo>
                  <a:close/>
                  <a:moveTo>
                    <a:pt x="53" y="38"/>
                  </a:moveTo>
                  <a:lnTo>
                    <a:pt x="53" y="100"/>
                  </a:lnTo>
                  <a:lnTo>
                    <a:pt x="46" y="100"/>
                  </a:lnTo>
                  <a:lnTo>
                    <a:pt x="46" y="80"/>
                  </a:lnTo>
                  <a:lnTo>
                    <a:pt x="32" y="80"/>
                  </a:lnTo>
                  <a:lnTo>
                    <a:pt x="32" y="100"/>
                  </a:lnTo>
                  <a:lnTo>
                    <a:pt x="0" y="100"/>
                  </a:lnTo>
                  <a:lnTo>
                    <a:pt x="0" y="38"/>
                  </a:lnTo>
                  <a:lnTo>
                    <a:pt x="53" y="38"/>
                  </a:lnTo>
                  <a:close/>
                  <a:moveTo>
                    <a:pt x="32" y="68"/>
                  </a:moveTo>
                  <a:lnTo>
                    <a:pt x="46" y="68"/>
                  </a:lnTo>
                  <a:lnTo>
                    <a:pt x="46" y="59"/>
                  </a:lnTo>
                  <a:lnTo>
                    <a:pt x="32" y="59"/>
                  </a:lnTo>
                  <a:lnTo>
                    <a:pt x="32" y="68"/>
                  </a:lnTo>
                  <a:close/>
                  <a:moveTo>
                    <a:pt x="32" y="54"/>
                  </a:moveTo>
                  <a:lnTo>
                    <a:pt x="46" y="54"/>
                  </a:lnTo>
                  <a:lnTo>
                    <a:pt x="46" y="45"/>
                  </a:lnTo>
                  <a:lnTo>
                    <a:pt x="32" y="45"/>
                  </a:lnTo>
                  <a:lnTo>
                    <a:pt x="32" y="54"/>
                  </a:lnTo>
                  <a:close/>
                  <a:moveTo>
                    <a:pt x="7" y="68"/>
                  </a:moveTo>
                  <a:lnTo>
                    <a:pt x="21" y="68"/>
                  </a:lnTo>
                  <a:lnTo>
                    <a:pt x="21" y="59"/>
                  </a:lnTo>
                  <a:lnTo>
                    <a:pt x="7" y="59"/>
                  </a:lnTo>
                  <a:lnTo>
                    <a:pt x="7" y="68"/>
                  </a:lnTo>
                  <a:close/>
                  <a:moveTo>
                    <a:pt x="7" y="54"/>
                  </a:moveTo>
                  <a:lnTo>
                    <a:pt x="21" y="54"/>
                  </a:lnTo>
                  <a:lnTo>
                    <a:pt x="21" y="45"/>
                  </a:lnTo>
                  <a:lnTo>
                    <a:pt x="7" y="45"/>
                  </a:lnTo>
                  <a:lnTo>
                    <a:pt x="7" y="5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6" name="Freeform 16"/>
            <p:cNvSpPr>
              <a:spLocks noEditPoints="1"/>
            </p:cNvSpPr>
            <p:nvPr/>
          </p:nvSpPr>
          <p:spPr bwMode="auto">
            <a:xfrm>
              <a:off x="4057" y="2828"/>
              <a:ext cx="69" cy="61"/>
            </a:xfrm>
            <a:custGeom>
              <a:avLst/>
              <a:gdLst/>
              <a:ahLst/>
              <a:cxnLst>
                <a:cxn ang="0">
                  <a:pos x="64" y="0"/>
                </a:cxn>
                <a:cxn ang="0">
                  <a:pos x="43" y="4"/>
                </a:cxn>
                <a:cxn ang="0">
                  <a:pos x="69" y="6"/>
                </a:cxn>
                <a:cxn ang="0">
                  <a:pos x="66" y="61"/>
                </a:cxn>
                <a:cxn ang="0">
                  <a:pos x="57" y="49"/>
                </a:cxn>
                <a:cxn ang="0">
                  <a:pos x="37" y="61"/>
                </a:cxn>
                <a:cxn ang="0">
                  <a:pos x="69" y="6"/>
                </a:cxn>
                <a:cxn ang="0">
                  <a:pos x="66" y="41"/>
                </a:cxn>
                <a:cxn ang="0">
                  <a:pos x="57" y="36"/>
                </a:cxn>
                <a:cxn ang="0">
                  <a:pos x="57" y="33"/>
                </a:cxn>
                <a:cxn ang="0">
                  <a:pos x="66" y="27"/>
                </a:cxn>
                <a:cxn ang="0">
                  <a:pos x="57" y="33"/>
                </a:cxn>
                <a:cxn ang="0">
                  <a:pos x="66" y="24"/>
                </a:cxn>
                <a:cxn ang="0">
                  <a:pos x="57" y="18"/>
                </a:cxn>
                <a:cxn ang="0">
                  <a:pos x="57" y="15"/>
                </a:cxn>
                <a:cxn ang="0">
                  <a:pos x="66" y="9"/>
                </a:cxn>
                <a:cxn ang="0">
                  <a:pos x="57" y="15"/>
                </a:cxn>
                <a:cxn ang="0">
                  <a:pos x="50" y="41"/>
                </a:cxn>
                <a:cxn ang="0">
                  <a:pos x="41" y="36"/>
                </a:cxn>
                <a:cxn ang="0">
                  <a:pos x="41" y="33"/>
                </a:cxn>
                <a:cxn ang="0">
                  <a:pos x="50" y="27"/>
                </a:cxn>
                <a:cxn ang="0">
                  <a:pos x="41" y="33"/>
                </a:cxn>
                <a:cxn ang="0">
                  <a:pos x="50" y="24"/>
                </a:cxn>
                <a:cxn ang="0">
                  <a:pos x="41" y="18"/>
                </a:cxn>
                <a:cxn ang="0">
                  <a:pos x="41" y="15"/>
                </a:cxn>
                <a:cxn ang="0">
                  <a:pos x="50" y="9"/>
                </a:cxn>
                <a:cxn ang="0">
                  <a:pos x="41" y="15"/>
                </a:cxn>
                <a:cxn ang="0">
                  <a:pos x="29" y="20"/>
                </a:cxn>
                <a:cxn ang="0">
                  <a:pos x="6" y="16"/>
                </a:cxn>
                <a:cxn ang="0">
                  <a:pos x="32" y="22"/>
                </a:cxn>
                <a:cxn ang="0">
                  <a:pos x="29" y="61"/>
                </a:cxn>
                <a:cxn ang="0">
                  <a:pos x="20" y="49"/>
                </a:cxn>
                <a:cxn ang="0">
                  <a:pos x="0" y="61"/>
                </a:cxn>
                <a:cxn ang="0">
                  <a:pos x="32" y="22"/>
                </a:cxn>
                <a:cxn ang="0">
                  <a:pos x="29" y="41"/>
                </a:cxn>
                <a:cxn ang="0">
                  <a:pos x="20" y="36"/>
                </a:cxn>
                <a:cxn ang="0">
                  <a:pos x="20" y="33"/>
                </a:cxn>
                <a:cxn ang="0">
                  <a:pos x="29" y="27"/>
                </a:cxn>
                <a:cxn ang="0">
                  <a:pos x="20" y="33"/>
                </a:cxn>
                <a:cxn ang="0">
                  <a:pos x="14" y="41"/>
                </a:cxn>
                <a:cxn ang="0">
                  <a:pos x="6" y="36"/>
                </a:cxn>
                <a:cxn ang="0">
                  <a:pos x="6" y="33"/>
                </a:cxn>
                <a:cxn ang="0">
                  <a:pos x="14" y="27"/>
                </a:cxn>
                <a:cxn ang="0">
                  <a:pos x="6" y="33"/>
                </a:cxn>
              </a:cxnLst>
              <a:rect l="0" t="0" r="r" b="b"/>
              <a:pathLst>
                <a:path w="69" h="61">
                  <a:moveTo>
                    <a:pt x="43" y="0"/>
                  </a:moveTo>
                  <a:lnTo>
                    <a:pt x="64" y="0"/>
                  </a:lnTo>
                  <a:lnTo>
                    <a:pt x="64" y="4"/>
                  </a:lnTo>
                  <a:lnTo>
                    <a:pt x="43" y="4"/>
                  </a:lnTo>
                  <a:lnTo>
                    <a:pt x="43" y="0"/>
                  </a:lnTo>
                  <a:close/>
                  <a:moveTo>
                    <a:pt x="69" y="6"/>
                  </a:moveTo>
                  <a:lnTo>
                    <a:pt x="69" y="61"/>
                  </a:lnTo>
                  <a:lnTo>
                    <a:pt x="66" y="61"/>
                  </a:lnTo>
                  <a:lnTo>
                    <a:pt x="66" y="49"/>
                  </a:lnTo>
                  <a:lnTo>
                    <a:pt x="57" y="49"/>
                  </a:lnTo>
                  <a:lnTo>
                    <a:pt x="57" y="61"/>
                  </a:lnTo>
                  <a:lnTo>
                    <a:pt x="37" y="61"/>
                  </a:lnTo>
                  <a:lnTo>
                    <a:pt x="37" y="6"/>
                  </a:lnTo>
                  <a:lnTo>
                    <a:pt x="69" y="6"/>
                  </a:lnTo>
                  <a:close/>
                  <a:moveTo>
                    <a:pt x="57" y="41"/>
                  </a:moveTo>
                  <a:lnTo>
                    <a:pt x="66" y="41"/>
                  </a:lnTo>
                  <a:lnTo>
                    <a:pt x="66" y="36"/>
                  </a:lnTo>
                  <a:lnTo>
                    <a:pt x="57" y="36"/>
                  </a:lnTo>
                  <a:lnTo>
                    <a:pt x="57" y="41"/>
                  </a:lnTo>
                  <a:close/>
                  <a:moveTo>
                    <a:pt x="57" y="33"/>
                  </a:moveTo>
                  <a:lnTo>
                    <a:pt x="66" y="33"/>
                  </a:lnTo>
                  <a:lnTo>
                    <a:pt x="66" y="27"/>
                  </a:lnTo>
                  <a:lnTo>
                    <a:pt x="57" y="27"/>
                  </a:lnTo>
                  <a:lnTo>
                    <a:pt x="57" y="33"/>
                  </a:lnTo>
                  <a:close/>
                  <a:moveTo>
                    <a:pt x="57" y="24"/>
                  </a:moveTo>
                  <a:lnTo>
                    <a:pt x="66" y="24"/>
                  </a:lnTo>
                  <a:lnTo>
                    <a:pt x="66" y="18"/>
                  </a:lnTo>
                  <a:lnTo>
                    <a:pt x="57" y="18"/>
                  </a:lnTo>
                  <a:lnTo>
                    <a:pt x="57" y="24"/>
                  </a:lnTo>
                  <a:close/>
                  <a:moveTo>
                    <a:pt x="57" y="15"/>
                  </a:moveTo>
                  <a:lnTo>
                    <a:pt x="66" y="15"/>
                  </a:lnTo>
                  <a:lnTo>
                    <a:pt x="66" y="9"/>
                  </a:lnTo>
                  <a:lnTo>
                    <a:pt x="57" y="9"/>
                  </a:lnTo>
                  <a:lnTo>
                    <a:pt x="57" y="15"/>
                  </a:lnTo>
                  <a:close/>
                  <a:moveTo>
                    <a:pt x="41" y="41"/>
                  </a:moveTo>
                  <a:lnTo>
                    <a:pt x="50" y="41"/>
                  </a:lnTo>
                  <a:lnTo>
                    <a:pt x="50" y="36"/>
                  </a:lnTo>
                  <a:lnTo>
                    <a:pt x="41" y="36"/>
                  </a:lnTo>
                  <a:lnTo>
                    <a:pt x="41" y="41"/>
                  </a:lnTo>
                  <a:close/>
                  <a:moveTo>
                    <a:pt x="41" y="33"/>
                  </a:moveTo>
                  <a:lnTo>
                    <a:pt x="50" y="33"/>
                  </a:lnTo>
                  <a:lnTo>
                    <a:pt x="50" y="27"/>
                  </a:lnTo>
                  <a:lnTo>
                    <a:pt x="41" y="27"/>
                  </a:lnTo>
                  <a:lnTo>
                    <a:pt x="41" y="33"/>
                  </a:lnTo>
                  <a:close/>
                  <a:moveTo>
                    <a:pt x="41" y="24"/>
                  </a:moveTo>
                  <a:lnTo>
                    <a:pt x="50" y="24"/>
                  </a:lnTo>
                  <a:lnTo>
                    <a:pt x="50" y="18"/>
                  </a:lnTo>
                  <a:lnTo>
                    <a:pt x="41" y="18"/>
                  </a:lnTo>
                  <a:lnTo>
                    <a:pt x="41" y="24"/>
                  </a:lnTo>
                  <a:close/>
                  <a:moveTo>
                    <a:pt x="41" y="15"/>
                  </a:moveTo>
                  <a:lnTo>
                    <a:pt x="50" y="15"/>
                  </a:lnTo>
                  <a:lnTo>
                    <a:pt x="50" y="9"/>
                  </a:lnTo>
                  <a:lnTo>
                    <a:pt x="41" y="9"/>
                  </a:lnTo>
                  <a:lnTo>
                    <a:pt x="41" y="15"/>
                  </a:lnTo>
                  <a:close/>
                  <a:moveTo>
                    <a:pt x="6" y="20"/>
                  </a:moveTo>
                  <a:lnTo>
                    <a:pt x="29" y="20"/>
                  </a:lnTo>
                  <a:lnTo>
                    <a:pt x="29" y="16"/>
                  </a:lnTo>
                  <a:lnTo>
                    <a:pt x="6" y="16"/>
                  </a:lnTo>
                  <a:lnTo>
                    <a:pt x="6" y="20"/>
                  </a:lnTo>
                  <a:close/>
                  <a:moveTo>
                    <a:pt x="32" y="22"/>
                  </a:moveTo>
                  <a:lnTo>
                    <a:pt x="32" y="61"/>
                  </a:lnTo>
                  <a:lnTo>
                    <a:pt x="29" y="61"/>
                  </a:lnTo>
                  <a:lnTo>
                    <a:pt x="29" y="49"/>
                  </a:lnTo>
                  <a:lnTo>
                    <a:pt x="20" y="49"/>
                  </a:lnTo>
                  <a:lnTo>
                    <a:pt x="20" y="61"/>
                  </a:lnTo>
                  <a:lnTo>
                    <a:pt x="0" y="61"/>
                  </a:lnTo>
                  <a:lnTo>
                    <a:pt x="0" y="22"/>
                  </a:lnTo>
                  <a:lnTo>
                    <a:pt x="32" y="22"/>
                  </a:lnTo>
                  <a:close/>
                  <a:moveTo>
                    <a:pt x="20" y="41"/>
                  </a:moveTo>
                  <a:lnTo>
                    <a:pt x="29" y="41"/>
                  </a:lnTo>
                  <a:lnTo>
                    <a:pt x="29" y="36"/>
                  </a:lnTo>
                  <a:lnTo>
                    <a:pt x="20" y="36"/>
                  </a:lnTo>
                  <a:lnTo>
                    <a:pt x="20" y="41"/>
                  </a:lnTo>
                  <a:close/>
                  <a:moveTo>
                    <a:pt x="20" y="33"/>
                  </a:moveTo>
                  <a:lnTo>
                    <a:pt x="29" y="33"/>
                  </a:lnTo>
                  <a:lnTo>
                    <a:pt x="29" y="27"/>
                  </a:lnTo>
                  <a:lnTo>
                    <a:pt x="20" y="27"/>
                  </a:lnTo>
                  <a:lnTo>
                    <a:pt x="20" y="33"/>
                  </a:lnTo>
                  <a:close/>
                  <a:moveTo>
                    <a:pt x="6" y="41"/>
                  </a:moveTo>
                  <a:lnTo>
                    <a:pt x="14" y="41"/>
                  </a:lnTo>
                  <a:lnTo>
                    <a:pt x="14" y="36"/>
                  </a:lnTo>
                  <a:lnTo>
                    <a:pt x="6" y="36"/>
                  </a:lnTo>
                  <a:lnTo>
                    <a:pt x="6" y="41"/>
                  </a:lnTo>
                  <a:close/>
                  <a:moveTo>
                    <a:pt x="6" y="33"/>
                  </a:moveTo>
                  <a:lnTo>
                    <a:pt x="14" y="33"/>
                  </a:lnTo>
                  <a:lnTo>
                    <a:pt x="14" y="27"/>
                  </a:lnTo>
                  <a:lnTo>
                    <a:pt x="6" y="27"/>
                  </a:lnTo>
                  <a:lnTo>
                    <a:pt x="6" y="3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7" name="Freeform 17"/>
            <p:cNvSpPr>
              <a:spLocks noEditPoints="1"/>
            </p:cNvSpPr>
            <p:nvPr/>
          </p:nvSpPr>
          <p:spPr bwMode="auto">
            <a:xfrm>
              <a:off x="4581" y="2648"/>
              <a:ext cx="143" cy="243"/>
            </a:xfrm>
            <a:custGeom>
              <a:avLst/>
              <a:gdLst/>
              <a:ahLst/>
              <a:cxnLst>
                <a:cxn ang="0">
                  <a:pos x="11" y="113"/>
                </a:cxn>
                <a:cxn ang="0">
                  <a:pos x="58" y="95"/>
                </a:cxn>
                <a:cxn ang="0">
                  <a:pos x="67" y="116"/>
                </a:cxn>
                <a:cxn ang="0">
                  <a:pos x="27" y="243"/>
                </a:cxn>
                <a:cxn ang="0">
                  <a:pos x="9" y="216"/>
                </a:cxn>
                <a:cxn ang="0">
                  <a:pos x="0" y="243"/>
                </a:cxn>
                <a:cxn ang="0">
                  <a:pos x="67" y="116"/>
                </a:cxn>
                <a:cxn ang="0">
                  <a:pos x="9" y="184"/>
                </a:cxn>
                <a:cxn ang="0">
                  <a:pos x="28" y="198"/>
                </a:cxn>
                <a:cxn ang="0">
                  <a:pos x="28" y="164"/>
                </a:cxn>
                <a:cxn ang="0">
                  <a:pos x="9" y="177"/>
                </a:cxn>
                <a:cxn ang="0">
                  <a:pos x="28" y="164"/>
                </a:cxn>
                <a:cxn ang="0">
                  <a:pos x="9" y="145"/>
                </a:cxn>
                <a:cxn ang="0">
                  <a:pos x="28" y="157"/>
                </a:cxn>
                <a:cxn ang="0">
                  <a:pos x="28" y="125"/>
                </a:cxn>
                <a:cxn ang="0">
                  <a:pos x="9" y="138"/>
                </a:cxn>
                <a:cxn ang="0">
                  <a:pos x="28" y="125"/>
                </a:cxn>
                <a:cxn ang="0">
                  <a:pos x="41" y="184"/>
                </a:cxn>
                <a:cxn ang="0">
                  <a:pos x="58" y="198"/>
                </a:cxn>
                <a:cxn ang="0">
                  <a:pos x="58" y="164"/>
                </a:cxn>
                <a:cxn ang="0">
                  <a:pos x="41" y="177"/>
                </a:cxn>
                <a:cxn ang="0">
                  <a:pos x="58" y="164"/>
                </a:cxn>
                <a:cxn ang="0">
                  <a:pos x="41" y="145"/>
                </a:cxn>
                <a:cxn ang="0">
                  <a:pos x="58" y="157"/>
                </a:cxn>
                <a:cxn ang="0">
                  <a:pos x="58" y="125"/>
                </a:cxn>
                <a:cxn ang="0">
                  <a:pos x="41" y="138"/>
                </a:cxn>
                <a:cxn ang="0">
                  <a:pos x="58" y="125"/>
                </a:cxn>
                <a:cxn ang="0">
                  <a:pos x="87" y="139"/>
                </a:cxn>
                <a:cxn ang="0">
                  <a:pos x="135" y="150"/>
                </a:cxn>
                <a:cxn ang="0">
                  <a:pos x="143" y="154"/>
                </a:cxn>
                <a:cxn ang="0">
                  <a:pos x="103" y="243"/>
                </a:cxn>
                <a:cxn ang="0">
                  <a:pos x="85" y="216"/>
                </a:cxn>
                <a:cxn ang="0">
                  <a:pos x="76" y="243"/>
                </a:cxn>
                <a:cxn ang="0">
                  <a:pos x="143" y="154"/>
                </a:cxn>
                <a:cxn ang="0">
                  <a:pos x="85" y="184"/>
                </a:cxn>
                <a:cxn ang="0">
                  <a:pos x="105" y="198"/>
                </a:cxn>
                <a:cxn ang="0">
                  <a:pos x="105" y="164"/>
                </a:cxn>
                <a:cxn ang="0">
                  <a:pos x="85" y="177"/>
                </a:cxn>
                <a:cxn ang="0">
                  <a:pos x="105" y="164"/>
                </a:cxn>
                <a:cxn ang="0">
                  <a:pos x="117" y="184"/>
                </a:cxn>
                <a:cxn ang="0">
                  <a:pos x="135" y="198"/>
                </a:cxn>
                <a:cxn ang="0">
                  <a:pos x="135" y="164"/>
                </a:cxn>
                <a:cxn ang="0">
                  <a:pos x="117" y="177"/>
                </a:cxn>
                <a:cxn ang="0">
                  <a:pos x="135" y="164"/>
                </a:cxn>
                <a:cxn ang="0">
                  <a:pos x="51" y="64"/>
                </a:cxn>
                <a:cxn ang="0">
                  <a:pos x="18" y="91"/>
                </a:cxn>
                <a:cxn ang="0">
                  <a:pos x="30" y="0"/>
                </a:cxn>
                <a:cxn ang="0">
                  <a:pos x="39" y="61"/>
                </a:cxn>
                <a:cxn ang="0">
                  <a:pos x="30" y="0"/>
                </a:cxn>
              </a:cxnLst>
              <a:rect l="0" t="0" r="r" b="b"/>
              <a:pathLst>
                <a:path w="143" h="243">
                  <a:moveTo>
                    <a:pt x="58" y="113"/>
                  </a:moveTo>
                  <a:lnTo>
                    <a:pt x="11" y="113"/>
                  </a:lnTo>
                  <a:lnTo>
                    <a:pt x="11" y="95"/>
                  </a:lnTo>
                  <a:lnTo>
                    <a:pt x="58" y="95"/>
                  </a:lnTo>
                  <a:lnTo>
                    <a:pt x="58" y="113"/>
                  </a:lnTo>
                  <a:close/>
                  <a:moveTo>
                    <a:pt x="67" y="116"/>
                  </a:moveTo>
                  <a:lnTo>
                    <a:pt x="67" y="243"/>
                  </a:lnTo>
                  <a:lnTo>
                    <a:pt x="27" y="243"/>
                  </a:lnTo>
                  <a:lnTo>
                    <a:pt x="27" y="216"/>
                  </a:lnTo>
                  <a:lnTo>
                    <a:pt x="9" y="216"/>
                  </a:lnTo>
                  <a:lnTo>
                    <a:pt x="9" y="243"/>
                  </a:lnTo>
                  <a:lnTo>
                    <a:pt x="0" y="243"/>
                  </a:lnTo>
                  <a:lnTo>
                    <a:pt x="0" y="116"/>
                  </a:lnTo>
                  <a:lnTo>
                    <a:pt x="67" y="116"/>
                  </a:lnTo>
                  <a:close/>
                  <a:moveTo>
                    <a:pt x="28" y="184"/>
                  </a:moveTo>
                  <a:lnTo>
                    <a:pt x="9" y="184"/>
                  </a:lnTo>
                  <a:lnTo>
                    <a:pt x="9" y="198"/>
                  </a:lnTo>
                  <a:lnTo>
                    <a:pt x="28" y="198"/>
                  </a:lnTo>
                  <a:lnTo>
                    <a:pt x="28" y="184"/>
                  </a:lnTo>
                  <a:close/>
                  <a:moveTo>
                    <a:pt x="28" y="164"/>
                  </a:moveTo>
                  <a:lnTo>
                    <a:pt x="9" y="164"/>
                  </a:lnTo>
                  <a:lnTo>
                    <a:pt x="9" y="177"/>
                  </a:lnTo>
                  <a:lnTo>
                    <a:pt x="28" y="177"/>
                  </a:lnTo>
                  <a:lnTo>
                    <a:pt x="28" y="164"/>
                  </a:lnTo>
                  <a:close/>
                  <a:moveTo>
                    <a:pt x="28" y="145"/>
                  </a:moveTo>
                  <a:lnTo>
                    <a:pt x="9" y="145"/>
                  </a:lnTo>
                  <a:lnTo>
                    <a:pt x="9" y="157"/>
                  </a:lnTo>
                  <a:lnTo>
                    <a:pt x="28" y="157"/>
                  </a:lnTo>
                  <a:lnTo>
                    <a:pt x="28" y="145"/>
                  </a:lnTo>
                  <a:close/>
                  <a:moveTo>
                    <a:pt x="28" y="125"/>
                  </a:moveTo>
                  <a:lnTo>
                    <a:pt x="9" y="125"/>
                  </a:lnTo>
                  <a:lnTo>
                    <a:pt x="9" y="138"/>
                  </a:lnTo>
                  <a:lnTo>
                    <a:pt x="28" y="138"/>
                  </a:lnTo>
                  <a:lnTo>
                    <a:pt x="28" y="125"/>
                  </a:lnTo>
                  <a:close/>
                  <a:moveTo>
                    <a:pt x="58" y="184"/>
                  </a:moveTo>
                  <a:lnTo>
                    <a:pt x="41" y="184"/>
                  </a:lnTo>
                  <a:lnTo>
                    <a:pt x="41" y="198"/>
                  </a:lnTo>
                  <a:lnTo>
                    <a:pt x="58" y="198"/>
                  </a:lnTo>
                  <a:lnTo>
                    <a:pt x="58" y="184"/>
                  </a:lnTo>
                  <a:close/>
                  <a:moveTo>
                    <a:pt x="58" y="164"/>
                  </a:moveTo>
                  <a:lnTo>
                    <a:pt x="41" y="164"/>
                  </a:lnTo>
                  <a:lnTo>
                    <a:pt x="41" y="177"/>
                  </a:lnTo>
                  <a:lnTo>
                    <a:pt x="58" y="177"/>
                  </a:lnTo>
                  <a:lnTo>
                    <a:pt x="58" y="164"/>
                  </a:lnTo>
                  <a:close/>
                  <a:moveTo>
                    <a:pt x="58" y="145"/>
                  </a:moveTo>
                  <a:lnTo>
                    <a:pt x="41" y="145"/>
                  </a:lnTo>
                  <a:lnTo>
                    <a:pt x="41" y="157"/>
                  </a:lnTo>
                  <a:lnTo>
                    <a:pt x="58" y="157"/>
                  </a:lnTo>
                  <a:lnTo>
                    <a:pt x="58" y="145"/>
                  </a:lnTo>
                  <a:close/>
                  <a:moveTo>
                    <a:pt x="58" y="125"/>
                  </a:moveTo>
                  <a:lnTo>
                    <a:pt x="41" y="125"/>
                  </a:lnTo>
                  <a:lnTo>
                    <a:pt x="41" y="138"/>
                  </a:lnTo>
                  <a:lnTo>
                    <a:pt x="58" y="138"/>
                  </a:lnTo>
                  <a:lnTo>
                    <a:pt x="58" y="125"/>
                  </a:lnTo>
                  <a:close/>
                  <a:moveTo>
                    <a:pt x="135" y="139"/>
                  </a:moveTo>
                  <a:lnTo>
                    <a:pt x="87" y="139"/>
                  </a:lnTo>
                  <a:lnTo>
                    <a:pt x="87" y="150"/>
                  </a:lnTo>
                  <a:lnTo>
                    <a:pt x="135" y="150"/>
                  </a:lnTo>
                  <a:lnTo>
                    <a:pt x="135" y="139"/>
                  </a:lnTo>
                  <a:close/>
                  <a:moveTo>
                    <a:pt x="143" y="154"/>
                  </a:moveTo>
                  <a:lnTo>
                    <a:pt x="143" y="243"/>
                  </a:lnTo>
                  <a:lnTo>
                    <a:pt x="103" y="243"/>
                  </a:lnTo>
                  <a:lnTo>
                    <a:pt x="103" y="216"/>
                  </a:lnTo>
                  <a:lnTo>
                    <a:pt x="85" y="216"/>
                  </a:lnTo>
                  <a:lnTo>
                    <a:pt x="85" y="243"/>
                  </a:lnTo>
                  <a:lnTo>
                    <a:pt x="76" y="243"/>
                  </a:lnTo>
                  <a:lnTo>
                    <a:pt x="76" y="154"/>
                  </a:lnTo>
                  <a:lnTo>
                    <a:pt x="143" y="154"/>
                  </a:lnTo>
                  <a:close/>
                  <a:moveTo>
                    <a:pt x="105" y="184"/>
                  </a:moveTo>
                  <a:lnTo>
                    <a:pt x="85" y="184"/>
                  </a:lnTo>
                  <a:lnTo>
                    <a:pt x="85" y="198"/>
                  </a:lnTo>
                  <a:lnTo>
                    <a:pt x="105" y="198"/>
                  </a:lnTo>
                  <a:lnTo>
                    <a:pt x="105" y="184"/>
                  </a:lnTo>
                  <a:close/>
                  <a:moveTo>
                    <a:pt x="105" y="164"/>
                  </a:moveTo>
                  <a:lnTo>
                    <a:pt x="85" y="164"/>
                  </a:lnTo>
                  <a:lnTo>
                    <a:pt x="85" y="177"/>
                  </a:lnTo>
                  <a:lnTo>
                    <a:pt x="105" y="177"/>
                  </a:lnTo>
                  <a:lnTo>
                    <a:pt x="105" y="164"/>
                  </a:lnTo>
                  <a:close/>
                  <a:moveTo>
                    <a:pt x="135" y="184"/>
                  </a:moveTo>
                  <a:lnTo>
                    <a:pt x="117" y="184"/>
                  </a:lnTo>
                  <a:lnTo>
                    <a:pt x="117" y="198"/>
                  </a:lnTo>
                  <a:lnTo>
                    <a:pt x="135" y="198"/>
                  </a:lnTo>
                  <a:lnTo>
                    <a:pt x="135" y="184"/>
                  </a:lnTo>
                  <a:close/>
                  <a:moveTo>
                    <a:pt x="135" y="164"/>
                  </a:moveTo>
                  <a:lnTo>
                    <a:pt x="117" y="164"/>
                  </a:lnTo>
                  <a:lnTo>
                    <a:pt x="117" y="177"/>
                  </a:lnTo>
                  <a:lnTo>
                    <a:pt x="135" y="177"/>
                  </a:lnTo>
                  <a:lnTo>
                    <a:pt x="135" y="164"/>
                  </a:lnTo>
                  <a:close/>
                  <a:moveTo>
                    <a:pt x="18" y="64"/>
                  </a:moveTo>
                  <a:lnTo>
                    <a:pt x="51" y="64"/>
                  </a:lnTo>
                  <a:lnTo>
                    <a:pt x="51" y="91"/>
                  </a:lnTo>
                  <a:lnTo>
                    <a:pt x="18" y="91"/>
                  </a:lnTo>
                  <a:lnTo>
                    <a:pt x="18" y="64"/>
                  </a:lnTo>
                  <a:close/>
                  <a:moveTo>
                    <a:pt x="30" y="0"/>
                  </a:moveTo>
                  <a:lnTo>
                    <a:pt x="39" y="0"/>
                  </a:lnTo>
                  <a:lnTo>
                    <a:pt x="39" y="61"/>
                  </a:lnTo>
                  <a:lnTo>
                    <a:pt x="30" y="61"/>
                  </a:lnTo>
                  <a:lnTo>
                    <a:pt x="3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8" name="Freeform 18"/>
            <p:cNvSpPr>
              <a:spLocks noEditPoints="1"/>
            </p:cNvSpPr>
            <p:nvPr/>
          </p:nvSpPr>
          <p:spPr bwMode="auto">
            <a:xfrm>
              <a:off x="4732" y="2821"/>
              <a:ext cx="67" cy="68"/>
            </a:xfrm>
            <a:custGeom>
              <a:avLst/>
              <a:gdLst/>
              <a:ahLst/>
              <a:cxnLst>
                <a:cxn ang="0">
                  <a:pos x="5" y="6"/>
                </a:cxn>
                <a:cxn ang="0">
                  <a:pos x="26" y="0"/>
                </a:cxn>
                <a:cxn ang="0">
                  <a:pos x="31" y="7"/>
                </a:cxn>
                <a:cxn ang="0">
                  <a:pos x="12" y="68"/>
                </a:cxn>
                <a:cxn ang="0">
                  <a:pos x="5" y="56"/>
                </a:cxn>
                <a:cxn ang="0">
                  <a:pos x="0" y="68"/>
                </a:cxn>
                <a:cxn ang="0">
                  <a:pos x="31" y="7"/>
                </a:cxn>
                <a:cxn ang="0">
                  <a:pos x="5" y="40"/>
                </a:cxn>
                <a:cxn ang="0">
                  <a:pos x="12" y="47"/>
                </a:cxn>
                <a:cxn ang="0">
                  <a:pos x="12" y="31"/>
                </a:cxn>
                <a:cxn ang="0">
                  <a:pos x="5" y="36"/>
                </a:cxn>
                <a:cxn ang="0">
                  <a:pos x="12" y="31"/>
                </a:cxn>
                <a:cxn ang="0">
                  <a:pos x="5" y="22"/>
                </a:cxn>
                <a:cxn ang="0">
                  <a:pos x="12" y="27"/>
                </a:cxn>
                <a:cxn ang="0">
                  <a:pos x="12" y="11"/>
                </a:cxn>
                <a:cxn ang="0">
                  <a:pos x="5" y="18"/>
                </a:cxn>
                <a:cxn ang="0">
                  <a:pos x="12" y="11"/>
                </a:cxn>
                <a:cxn ang="0">
                  <a:pos x="19" y="40"/>
                </a:cxn>
                <a:cxn ang="0">
                  <a:pos x="28" y="47"/>
                </a:cxn>
                <a:cxn ang="0">
                  <a:pos x="28" y="31"/>
                </a:cxn>
                <a:cxn ang="0">
                  <a:pos x="19" y="36"/>
                </a:cxn>
                <a:cxn ang="0">
                  <a:pos x="28" y="31"/>
                </a:cxn>
                <a:cxn ang="0">
                  <a:pos x="19" y="22"/>
                </a:cxn>
                <a:cxn ang="0">
                  <a:pos x="28" y="27"/>
                </a:cxn>
                <a:cxn ang="0">
                  <a:pos x="28" y="11"/>
                </a:cxn>
                <a:cxn ang="0">
                  <a:pos x="19" y="18"/>
                </a:cxn>
                <a:cxn ang="0">
                  <a:pos x="28" y="11"/>
                </a:cxn>
                <a:cxn ang="0">
                  <a:pos x="40" y="18"/>
                </a:cxn>
                <a:cxn ang="0">
                  <a:pos x="63" y="23"/>
                </a:cxn>
                <a:cxn ang="0">
                  <a:pos x="67" y="25"/>
                </a:cxn>
                <a:cxn ang="0">
                  <a:pos x="47" y="68"/>
                </a:cxn>
                <a:cxn ang="0">
                  <a:pos x="40" y="56"/>
                </a:cxn>
                <a:cxn ang="0">
                  <a:pos x="35" y="68"/>
                </a:cxn>
                <a:cxn ang="0">
                  <a:pos x="67" y="25"/>
                </a:cxn>
                <a:cxn ang="0">
                  <a:pos x="40" y="40"/>
                </a:cxn>
                <a:cxn ang="0">
                  <a:pos x="49" y="47"/>
                </a:cxn>
                <a:cxn ang="0">
                  <a:pos x="49" y="31"/>
                </a:cxn>
                <a:cxn ang="0">
                  <a:pos x="40" y="36"/>
                </a:cxn>
                <a:cxn ang="0">
                  <a:pos x="49" y="31"/>
                </a:cxn>
                <a:cxn ang="0">
                  <a:pos x="54" y="40"/>
                </a:cxn>
                <a:cxn ang="0">
                  <a:pos x="63" y="47"/>
                </a:cxn>
                <a:cxn ang="0">
                  <a:pos x="63" y="31"/>
                </a:cxn>
                <a:cxn ang="0">
                  <a:pos x="54" y="36"/>
                </a:cxn>
                <a:cxn ang="0">
                  <a:pos x="63" y="31"/>
                </a:cxn>
              </a:cxnLst>
              <a:rect l="0" t="0" r="r" b="b"/>
              <a:pathLst>
                <a:path w="67" h="68">
                  <a:moveTo>
                    <a:pt x="26" y="6"/>
                  </a:moveTo>
                  <a:lnTo>
                    <a:pt x="5" y="6"/>
                  </a:lnTo>
                  <a:lnTo>
                    <a:pt x="5" y="0"/>
                  </a:lnTo>
                  <a:lnTo>
                    <a:pt x="26" y="0"/>
                  </a:lnTo>
                  <a:lnTo>
                    <a:pt x="26" y="6"/>
                  </a:lnTo>
                  <a:close/>
                  <a:moveTo>
                    <a:pt x="31" y="7"/>
                  </a:moveTo>
                  <a:lnTo>
                    <a:pt x="31" y="68"/>
                  </a:lnTo>
                  <a:lnTo>
                    <a:pt x="12" y="68"/>
                  </a:lnTo>
                  <a:lnTo>
                    <a:pt x="12" y="56"/>
                  </a:lnTo>
                  <a:lnTo>
                    <a:pt x="5" y="56"/>
                  </a:lnTo>
                  <a:lnTo>
                    <a:pt x="5" y="68"/>
                  </a:lnTo>
                  <a:lnTo>
                    <a:pt x="0" y="68"/>
                  </a:lnTo>
                  <a:lnTo>
                    <a:pt x="0" y="7"/>
                  </a:lnTo>
                  <a:lnTo>
                    <a:pt x="31" y="7"/>
                  </a:lnTo>
                  <a:close/>
                  <a:moveTo>
                    <a:pt x="12" y="40"/>
                  </a:moveTo>
                  <a:lnTo>
                    <a:pt x="5" y="40"/>
                  </a:lnTo>
                  <a:lnTo>
                    <a:pt x="5" y="47"/>
                  </a:lnTo>
                  <a:lnTo>
                    <a:pt x="12" y="47"/>
                  </a:lnTo>
                  <a:lnTo>
                    <a:pt x="12" y="40"/>
                  </a:lnTo>
                  <a:close/>
                  <a:moveTo>
                    <a:pt x="12" y="31"/>
                  </a:moveTo>
                  <a:lnTo>
                    <a:pt x="5" y="31"/>
                  </a:lnTo>
                  <a:lnTo>
                    <a:pt x="5" y="36"/>
                  </a:lnTo>
                  <a:lnTo>
                    <a:pt x="12" y="36"/>
                  </a:lnTo>
                  <a:lnTo>
                    <a:pt x="12" y="31"/>
                  </a:lnTo>
                  <a:close/>
                  <a:moveTo>
                    <a:pt x="12" y="22"/>
                  </a:moveTo>
                  <a:lnTo>
                    <a:pt x="5" y="22"/>
                  </a:lnTo>
                  <a:lnTo>
                    <a:pt x="5" y="27"/>
                  </a:lnTo>
                  <a:lnTo>
                    <a:pt x="12" y="27"/>
                  </a:lnTo>
                  <a:lnTo>
                    <a:pt x="12" y="22"/>
                  </a:lnTo>
                  <a:close/>
                  <a:moveTo>
                    <a:pt x="12" y="11"/>
                  </a:moveTo>
                  <a:lnTo>
                    <a:pt x="5" y="11"/>
                  </a:lnTo>
                  <a:lnTo>
                    <a:pt x="5" y="18"/>
                  </a:lnTo>
                  <a:lnTo>
                    <a:pt x="12" y="18"/>
                  </a:lnTo>
                  <a:lnTo>
                    <a:pt x="12" y="11"/>
                  </a:lnTo>
                  <a:close/>
                  <a:moveTo>
                    <a:pt x="28" y="40"/>
                  </a:moveTo>
                  <a:lnTo>
                    <a:pt x="19" y="40"/>
                  </a:lnTo>
                  <a:lnTo>
                    <a:pt x="19" y="47"/>
                  </a:lnTo>
                  <a:lnTo>
                    <a:pt x="28" y="47"/>
                  </a:lnTo>
                  <a:lnTo>
                    <a:pt x="28" y="40"/>
                  </a:lnTo>
                  <a:close/>
                  <a:moveTo>
                    <a:pt x="28" y="31"/>
                  </a:moveTo>
                  <a:lnTo>
                    <a:pt x="19" y="31"/>
                  </a:lnTo>
                  <a:lnTo>
                    <a:pt x="19" y="36"/>
                  </a:lnTo>
                  <a:lnTo>
                    <a:pt x="28" y="36"/>
                  </a:lnTo>
                  <a:lnTo>
                    <a:pt x="28" y="31"/>
                  </a:lnTo>
                  <a:close/>
                  <a:moveTo>
                    <a:pt x="28" y="22"/>
                  </a:moveTo>
                  <a:lnTo>
                    <a:pt x="19" y="22"/>
                  </a:lnTo>
                  <a:lnTo>
                    <a:pt x="19" y="27"/>
                  </a:lnTo>
                  <a:lnTo>
                    <a:pt x="28" y="27"/>
                  </a:lnTo>
                  <a:lnTo>
                    <a:pt x="28" y="22"/>
                  </a:lnTo>
                  <a:close/>
                  <a:moveTo>
                    <a:pt x="28" y="11"/>
                  </a:moveTo>
                  <a:lnTo>
                    <a:pt x="19" y="11"/>
                  </a:lnTo>
                  <a:lnTo>
                    <a:pt x="19" y="18"/>
                  </a:lnTo>
                  <a:lnTo>
                    <a:pt x="28" y="18"/>
                  </a:lnTo>
                  <a:lnTo>
                    <a:pt x="28" y="11"/>
                  </a:lnTo>
                  <a:close/>
                  <a:moveTo>
                    <a:pt x="63" y="18"/>
                  </a:moveTo>
                  <a:lnTo>
                    <a:pt x="40" y="18"/>
                  </a:lnTo>
                  <a:lnTo>
                    <a:pt x="40" y="23"/>
                  </a:lnTo>
                  <a:lnTo>
                    <a:pt x="63" y="23"/>
                  </a:lnTo>
                  <a:lnTo>
                    <a:pt x="63" y="18"/>
                  </a:lnTo>
                  <a:close/>
                  <a:moveTo>
                    <a:pt x="67" y="25"/>
                  </a:moveTo>
                  <a:lnTo>
                    <a:pt x="67" y="68"/>
                  </a:lnTo>
                  <a:lnTo>
                    <a:pt x="47" y="68"/>
                  </a:lnTo>
                  <a:lnTo>
                    <a:pt x="47" y="56"/>
                  </a:lnTo>
                  <a:lnTo>
                    <a:pt x="40" y="56"/>
                  </a:lnTo>
                  <a:lnTo>
                    <a:pt x="40" y="68"/>
                  </a:lnTo>
                  <a:lnTo>
                    <a:pt x="35" y="68"/>
                  </a:lnTo>
                  <a:lnTo>
                    <a:pt x="35" y="25"/>
                  </a:lnTo>
                  <a:lnTo>
                    <a:pt x="67" y="25"/>
                  </a:lnTo>
                  <a:close/>
                  <a:moveTo>
                    <a:pt x="49" y="40"/>
                  </a:moveTo>
                  <a:lnTo>
                    <a:pt x="40" y="40"/>
                  </a:lnTo>
                  <a:lnTo>
                    <a:pt x="40" y="47"/>
                  </a:lnTo>
                  <a:lnTo>
                    <a:pt x="49" y="47"/>
                  </a:lnTo>
                  <a:lnTo>
                    <a:pt x="49" y="40"/>
                  </a:lnTo>
                  <a:close/>
                  <a:moveTo>
                    <a:pt x="49" y="31"/>
                  </a:moveTo>
                  <a:lnTo>
                    <a:pt x="40" y="31"/>
                  </a:lnTo>
                  <a:lnTo>
                    <a:pt x="40" y="36"/>
                  </a:lnTo>
                  <a:lnTo>
                    <a:pt x="49" y="36"/>
                  </a:lnTo>
                  <a:lnTo>
                    <a:pt x="49" y="31"/>
                  </a:lnTo>
                  <a:close/>
                  <a:moveTo>
                    <a:pt x="63" y="40"/>
                  </a:moveTo>
                  <a:lnTo>
                    <a:pt x="54" y="40"/>
                  </a:lnTo>
                  <a:lnTo>
                    <a:pt x="54" y="47"/>
                  </a:lnTo>
                  <a:lnTo>
                    <a:pt x="63" y="47"/>
                  </a:lnTo>
                  <a:lnTo>
                    <a:pt x="63" y="40"/>
                  </a:lnTo>
                  <a:close/>
                  <a:moveTo>
                    <a:pt x="63" y="31"/>
                  </a:moveTo>
                  <a:lnTo>
                    <a:pt x="54" y="31"/>
                  </a:lnTo>
                  <a:lnTo>
                    <a:pt x="54" y="36"/>
                  </a:lnTo>
                  <a:lnTo>
                    <a:pt x="63" y="36"/>
                  </a:lnTo>
                  <a:lnTo>
                    <a:pt x="63" y="3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9" name="Freeform 19"/>
            <p:cNvSpPr>
              <a:spLocks/>
            </p:cNvSpPr>
            <p:nvPr/>
          </p:nvSpPr>
          <p:spPr bwMode="auto">
            <a:xfrm>
              <a:off x="4802" y="2859"/>
              <a:ext cx="103" cy="39"/>
            </a:xfrm>
            <a:custGeom>
              <a:avLst/>
              <a:gdLst/>
              <a:ahLst/>
              <a:cxnLst>
                <a:cxn ang="0">
                  <a:pos x="58" y="0"/>
                </a:cxn>
                <a:cxn ang="0">
                  <a:pos x="58" y="22"/>
                </a:cxn>
                <a:cxn ang="0">
                  <a:pos x="55" y="22"/>
                </a:cxn>
                <a:cxn ang="0">
                  <a:pos x="55" y="18"/>
                </a:cxn>
                <a:cxn ang="0">
                  <a:pos x="30" y="3"/>
                </a:cxn>
                <a:cxn ang="0">
                  <a:pos x="4" y="18"/>
                </a:cxn>
                <a:cxn ang="0">
                  <a:pos x="5" y="22"/>
                </a:cxn>
                <a:cxn ang="0">
                  <a:pos x="0" y="22"/>
                </a:cxn>
                <a:cxn ang="0">
                  <a:pos x="0" y="0"/>
                </a:cxn>
                <a:cxn ang="0">
                  <a:pos x="58" y="0"/>
                </a:cxn>
              </a:cxnLst>
              <a:rect l="0" t="0" r="r" b="b"/>
              <a:pathLst>
                <a:path w="58" h="22">
                  <a:moveTo>
                    <a:pt x="58" y="0"/>
                  </a:moveTo>
                  <a:cubicBezTo>
                    <a:pt x="58" y="22"/>
                    <a:pt x="58" y="22"/>
                    <a:pt x="58" y="22"/>
                  </a:cubicBezTo>
                  <a:cubicBezTo>
                    <a:pt x="55" y="22"/>
                    <a:pt x="55" y="22"/>
                    <a:pt x="55" y="22"/>
                  </a:cubicBezTo>
                  <a:cubicBezTo>
                    <a:pt x="55" y="20"/>
                    <a:pt x="55" y="19"/>
                    <a:pt x="55" y="18"/>
                  </a:cubicBezTo>
                  <a:cubicBezTo>
                    <a:pt x="55" y="10"/>
                    <a:pt x="44" y="3"/>
                    <a:pt x="30" y="3"/>
                  </a:cubicBezTo>
                  <a:cubicBezTo>
                    <a:pt x="16" y="3"/>
                    <a:pt x="4" y="10"/>
                    <a:pt x="4" y="18"/>
                  </a:cubicBezTo>
                  <a:cubicBezTo>
                    <a:pt x="4" y="20"/>
                    <a:pt x="4" y="20"/>
                    <a:pt x="5" y="22"/>
                  </a:cubicBezTo>
                  <a:cubicBezTo>
                    <a:pt x="0" y="22"/>
                    <a:pt x="0" y="22"/>
                    <a:pt x="0" y="22"/>
                  </a:cubicBezTo>
                  <a:cubicBezTo>
                    <a:pt x="0" y="0"/>
                    <a:pt x="0" y="0"/>
                    <a:pt x="0" y="0"/>
                  </a:cubicBezTo>
                  <a:lnTo>
                    <a:pt x="5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3" name="Group 4"/>
          <p:cNvGrpSpPr>
            <a:grpSpLocks noChangeAspect="1"/>
          </p:cNvGrpSpPr>
          <p:nvPr/>
        </p:nvGrpSpPr>
        <p:grpSpPr bwMode="auto">
          <a:xfrm>
            <a:off x="5562600" y="4040816"/>
            <a:ext cx="1752600" cy="329411"/>
            <a:chOff x="4057" y="2625"/>
            <a:chExt cx="1269" cy="273"/>
          </a:xfrm>
          <a:solidFill>
            <a:schemeClr val="accent2">
              <a:lumMod val="75000"/>
            </a:schemeClr>
          </a:solidFill>
        </p:grpSpPr>
        <p:sp>
          <p:nvSpPr>
            <p:cNvPr id="56" name="Freeform 6"/>
            <p:cNvSpPr>
              <a:spLocks noEditPoints="1"/>
            </p:cNvSpPr>
            <p:nvPr/>
          </p:nvSpPr>
          <p:spPr bwMode="auto">
            <a:xfrm>
              <a:off x="4289" y="2659"/>
              <a:ext cx="235" cy="232"/>
            </a:xfrm>
            <a:custGeom>
              <a:avLst/>
              <a:gdLst/>
              <a:ahLst/>
              <a:cxnLst>
                <a:cxn ang="0">
                  <a:pos x="220" y="0"/>
                </a:cxn>
                <a:cxn ang="0">
                  <a:pos x="142" y="18"/>
                </a:cxn>
                <a:cxn ang="0">
                  <a:pos x="235" y="25"/>
                </a:cxn>
                <a:cxn ang="0">
                  <a:pos x="221" y="232"/>
                </a:cxn>
                <a:cxn ang="0">
                  <a:pos x="193" y="189"/>
                </a:cxn>
                <a:cxn ang="0">
                  <a:pos x="126" y="232"/>
                </a:cxn>
                <a:cxn ang="0">
                  <a:pos x="235" y="25"/>
                </a:cxn>
                <a:cxn ang="0">
                  <a:pos x="221" y="157"/>
                </a:cxn>
                <a:cxn ang="0">
                  <a:pos x="191" y="136"/>
                </a:cxn>
                <a:cxn ang="0">
                  <a:pos x="191" y="125"/>
                </a:cxn>
                <a:cxn ang="0">
                  <a:pos x="221" y="103"/>
                </a:cxn>
                <a:cxn ang="0">
                  <a:pos x="191" y="125"/>
                </a:cxn>
                <a:cxn ang="0">
                  <a:pos x="221" y="91"/>
                </a:cxn>
                <a:cxn ang="0">
                  <a:pos x="191" y="69"/>
                </a:cxn>
                <a:cxn ang="0">
                  <a:pos x="191" y="59"/>
                </a:cxn>
                <a:cxn ang="0">
                  <a:pos x="221" y="37"/>
                </a:cxn>
                <a:cxn ang="0">
                  <a:pos x="191" y="59"/>
                </a:cxn>
                <a:cxn ang="0">
                  <a:pos x="170" y="157"/>
                </a:cxn>
                <a:cxn ang="0">
                  <a:pos x="140" y="136"/>
                </a:cxn>
                <a:cxn ang="0">
                  <a:pos x="140" y="125"/>
                </a:cxn>
                <a:cxn ang="0">
                  <a:pos x="170" y="103"/>
                </a:cxn>
                <a:cxn ang="0">
                  <a:pos x="140" y="125"/>
                </a:cxn>
                <a:cxn ang="0">
                  <a:pos x="170" y="91"/>
                </a:cxn>
                <a:cxn ang="0">
                  <a:pos x="140" y="69"/>
                </a:cxn>
                <a:cxn ang="0">
                  <a:pos x="140" y="59"/>
                </a:cxn>
                <a:cxn ang="0">
                  <a:pos x="170" y="37"/>
                </a:cxn>
                <a:cxn ang="0">
                  <a:pos x="140" y="59"/>
                </a:cxn>
                <a:cxn ang="0">
                  <a:pos x="94" y="80"/>
                </a:cxn>
                <a:cxn ang="0">
                  <a:pos x="16" y="61"/>
                </a:cxn>
                <a:cxn ang="0">
                  <a:pos x="112" y="86"/>
                </a:cxn>
                <a:cxn ang="0">
                  <a:pos x="96" y="232"/>
                </a:cxn>
                <a:cxn ang="0">
                  <a:pos x="69" y="189"/>
                </a:cxn>
                <a:cxn ang="0">
                  <a:pos x="0" y="232"/>
                </a:cxn>
                <a:cxn ang="0">
                  <a:pos x="112" y="86"/>
                </a:cxn>
                <a:cxn ang="0">
                  <a:pos x="96" y="157"/>
                </a:cxn>
                <a:cxn ang="0">
                  <a:pos x="66" y="136"/>
                </a:cxn>
                <a:cxn ang="0">
                  <a:pos x="66" y="125"/>
                </a:cxn>
                <a:cxn ang="0">
                  <a:pos x="96" y="103"/>
                </a:cxn>
                <a:cxn ang="0">
                  <a:pos x="66" y="125"/>
                </a:cxn>
                <a:cxn ang="0">
                  <a:pos x="44" y="157"/>
                </a:cxn>
                <a:cxn ang="0">
                  <a:pos x="16" y="136"/>
                </a:cxn>
                <a:cxn ang="0">
                  <a:pos x="16" y="125"/>
                </a:cxn>
                <a:cxn ang="0">
                  <a:pos x="44" y="103"/>
                </a:cxn>
                <a:cxn ang="0">
                  <a:pos x="16" y="125"/>
                </a:cxn>
              </a:cxnLst>
              <a:rect l="0" t="0" r="r" b="b"/>
              <a:pathLst>
                <a:path w="235" h="232">
                  <a:moveTo>
                    <a:pt x="142" y="0"/>
                  </a:moveTo>
                  <a:lnTo>
                    <a:pt x="220" y="0"/>
                  </a:lnTo>
                  <a:lnTo>
                    <a:pt x="220" y="18"/>
                  </a:lnTo>
                  <a:lnTo>
                    <a:pt x="142" y="18"/>
                  </a:lnTo>
                  <a:lnTo>
                    <a:pt x="142" y="0"/>
                  </a:lnTo>
                  <a:close/>
                  <a:moveTo>
                    <a:pt x="235" y="25"/>
                  </a:moveTo>
                  <a:lnTo>
                    <a:pt x="235" y="232"/>
                  </a:lnTo>
                  <a:lnTo>
                    <a:pt x="221" y="232"/>
                  </a:lnTo>
                  <a:lnTo>
                    <a:pt x="221" y="189"/>
                  </a:lnTo>
                  <a:lnTo>
                    <a:pt x="193" y="189"/>
                  </a:lnTo>
                  <a:lnTo>
                    <a:pt x="193" y="232"/>
                  </a:lnTo>
                  <a:lnTo>
                    <a:pt x="126" y="232"/>
                  </a:lnTo>
                  <a:lnTo>
                    <a:pt x="126" y="25"/>
                  </a:lnTo>
                  <a:lnTo>
                    <a:pt x="235" y="25"/>
                  </a:lnTo>
                  <a:close/>
                  <a:moveTo>
                    <a:pt x="191" y="157"/>
                  </a:moveTo>
                  <a:lnTo>
                    <a:pt x="221" y="157"/>
                  </a:lnTo>
                  <a:lnTo>
                    <a:pt x="221" y="136"/>
                  </a:lnTo>
                  <a:lnTo>
                    <a:pt x="191" y="136"/>
                  </a:lnTo>
                  <a:lnTo>
                    <a:pt x="191" y="157"/>
                  </a:lnTo>
                  <a:close/>
                  <a:moveTo>
                    <a:pt x="191" y="125"/>
                  </a:moveTo>
                  <a:lnTo>
                    <a:pt x="221" y="125"/>
                  </a:lnTo>
                  <a:lnTo>
                    <a:pt x="221" y="103"/>
                  </a:lnTo>
                  <a:lnTo>
                    <a:pt x="191" y="103"/>
                  </a:lnTo>
                  <a:lnTo>
                    <a:pt x="191" y="125"/>
                  </a:lnTo>
                  <a:close/>
                  <a:moveTo>
                    <a:pt x="191" y="91"/>
                  </a:moveTo>
                  <a:lnTo>
                    <a:pt x="221" y="91"/>
                  </a:lnTo>
                  <a:lnTo>
                    <a:pt x="221" y="69"/>
                  </a:lnTo>
                  <a:lnTo>
                    <a:pt x="191" y="69"/>
                  </a:lnTo>
                  <a:lnTo>
                    <a:pt x="191" y="91"/>
                  </a:lnTo>
                  <a:close/>
                  <a:moveTo>
                    <a:pt x="191" y="59"/>
                  </a:moveTo>
                  <a:lnTo>
                    <a:pt x="221" y="59"/>
                  </a:lnTo>
                  <a:lnTo>
                    <a:pt x="221" y="37"/>
                  </a:lnTo>
                  <a:lnTo>
                    <a:pt x="191" y="37"/>
                  </a:lnTo>
                  <a:lnTo>
                    <a:pt x="191" y="59"/>
                  </a:lnTo>
                  <a:close/>
                  <a:moveTo>
                    <a:pt x="140" y="157"/>
                  </a:moveTo>
                  <a:lnTo>
                    <a:pt x="170" y="157"/>
                  </a:lnTo>
                  <a:lnTo>
                    <a:pt x="170" y="136"/>
                  </a:lnTo>
                  <a:lnTo>
                    <a:pt x="140" y="136"/>
                  </a:lnTo>
                  <a:lnTo>
                    <a:pt x="140" y="157"/>
                  </a:lnTo>
                  <a:close/>
                  <a:moveTo>
                    <a:pt x="140" y="125"/>
                  </a:moveTo>
                  <a:lnTo>
                    <a:pt x="170" y="125"/>
                  </a:lnTo>
                  <a:lnTo>
                    <a:pt x="170" y="103"/>
                  </a:lnTo>
                  <a:lnTo>
                    <a:pt x="140" y="103"/>
                  </a:lnTo>
                  <a:lnTo>
                    <a:pt x="140" y="125"/>
                  </a:lnTo>
                  <a:close/>
                  <a:moveTo>
                    <a:pt x="140" y="91"/>
                  </a:moveTo>
                  <a:lnTo>
                    <a:pt x="170" y="91"/>
                  </a:lnTo>
                  <a:lnTo>
                    <a:pt x="170" y="69"/>
                  </a:lnTo>
                  <a:lnTo>
                    <a:pt x="140" y="69"/>
                  </a:lnTo>
                  <a:lnTo>
                    <a:pt x="140" y="91"/>
                  </a:lnTo>
                  <a:close/>
                  <a:moveTo>
                    <a:pt x="140" y="59"/>
                  </a:moveTo>
                  <a:lnTo>
                    <a:pt x="170" y="59"/>
                  </a:lnTo>
                  <a:lnTo>
                    <a:pt x="170" y="37"/>
                  </a:lnTo>
                  <a:lnTo>
                    <a:pt x="140" y="37"/>
                  </a:lnTo>
                  <a:lnTo>
                    <a:pt x="140" y="59"/>
                  </a:lnTo>
                  <a:close/>
                  <a:moveTo>
                    <a:pt x="16" y="80"/>
                  </a:moveTo>
                  <a:lnTo>
                    <a:pt x="94" y="80"/>
                  </a:lnTo>
                  <a:lnTo>
                    <a:pt x="94" y="61"/>
                  </a:lnTo>
                  <a:lnTo>
                    <a:pt x="16" y="61"/>
                  </a:lnTo>
                  <a:lnTo>
                    <a:pt x="16" y="80"/>
                  </a:lnTo>
                  <a:close/>
                  <a:moveTo>
                    <a:pt x="112" y="86"/>
                  </a:moveTo>
                  <a:lnTo>
                    <a:pt x="112" y="232"/>
                  </a:lnTo>
                  <a:lnTo>
                    <a:pt x="96" y="232"/>
                  </a:lnTo>
                  <a:lnTo>
                    <a:pt x="96" y="189"/>
                  </a:lnTo>
                  <a:lnTo>
                    <a:pt x="69" y="189"/>
                  </a:lnTo>
                  <a:lnTo>
                    <a:pt x="69" y="232"/>
                  </a:lnTo>
                  <a:lnTo>
                    <a:pt x="0" y="232"/>
                  </a:lnTo>
                  <a:lnTo>
                    <a:pt x="0" y="86"/>
                  </a:lnTo>
                  <a:lnTo>
                    <a:pt x="112" y="86"/>
                  </a:lnTo>
                  <a:close/>
                  <a:moveTo>
                    <a:pt x="66" y="157"/>
                  </a:moveTo>
                  <a:lnTo>
                    <a:pt x="96" y="157"/>
                  </a:lnTo>
                  <a:lnTo>
                    <a:pt x="96" y="136"/>
                  </a:lnTo>
                  <a:lnTo>
                    <a:pt x="66" y="136"/>
                  </a:lnTo>
                  <a:lnTo>
                    <a:pt x="66" y="157"/>
                  </a:lnTo>
                  <a:close/>
                  <a:moveTo>
                    <a:pt x="66" y="125"/>
                  </a:moveTo>
                  <a:lnTo>
                    <a:pt x="96" y="125"/>
                  </a:lnTo>
                  <a:lnTo>
                    <a:pt x="96" y="103"/>
                  </a:lnTo>
                  <a:lnTo>
                    <a:pt x="66" y="103"/>
                  </a:lnTo>
                  <a:lnTo>
                    <a:pt x="66" y="125"/>
                  </a:lnTo>
                  <a:close/>
                  <a:moveTo>
                    <a:pt x="16" y="157"/>
                  </a:moveTo>
                  <a:lnTo>
                    <a:pt x="44" y="157"/>
                  </a:lnTo>
                  <a:lnTo>
                    <a:pt x="44" y="136"/>
                  </a:lnTo>
                  <a:lnTo>
                    <a:pt x="16" y="136"/>
                  </a:lnTo>
                  <a:lnTo>
                    <a:pt x="16" y="157"/>
                  </a:lnTo>
                  <a:close/>
                  <a:moveTo>
                    <a:pt x="16" y="125"/>
                  </a:moveTo>
                  <a:lnTo>
                    <a:pt x="44" y="125"/>
                  </a:lnTo>
                  <a:lnTo>
                    <a:pt x="44" y="103"/>
                  </a:lnTo>
                  <a:lnTo>
                    <a:pt x="16" y="103"/>
                  </a:lnTo>
                  <a:lnTo>
                    <a:pt x="16" y="1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7"/>
            <p:cNvSpPr>
              <a:spLocks noEditPoints="1"/>
            </p:cNvSpPr>
            <p:nvPr/>
          </p:nvSpPr>
          <p:spPr bwMode="auto">
            <a:xfrm>
              <a:off x="4958" y="2625"/>
              <a:ext cx="269" cy="266"/>
            </a:xfrm>
            <a:custGeom>
              <a:avLst/>
              <a:gdLst/>
              <a:ahLst/>
              <a:cxnLst>
                <a:cxn ang="0">
                  <a:pos x="18" y="21"/>
                </a:cxn>
                <a:cxn ang="0">
                  <a:pos x="108" y="0"/>
                </a:cxn>
                <a:cxn ang="0">
                  <a:pos x="126" y="29"/>
                </a:cxn>
                <a:cxn ang="0">
                  <a:pos x="48" y="266"/>
                </a:cxn>
                <a:cxn ang="0">
                  <a:pos x="16" y="216"/>
                </a:cxn>
                <a:cxn ang="0">
                  <a:pos x="0" y="266"/>
                </a:cxn>
                <a:cxn ang="0">
                  <a:pos x="126" y="29"/>
                </a:cxn>
                <a:cxn ang="0">
                  <a:pos x="16" y="155"/>
                </a:cxn>
                <a:cxn ang="0">
                  <a:pos x="51" y="180"/>
                </a:cxn>
                <a:cxn ang="0">
                  <a:pos x="51" y="118"/>
                </a:cxn>
                <a:cxn ang="0">
                  <a:pos x="16" y="143"/>
                </a:cxn>
                <a:cxn ang="0">
                  <a:pos x="51" y="118"/>
                </a:cxn>
                <a:cxn ang="0">
                  <a:pos x="16" y="80"/>
                </a:cxn>
                <a:cxn ang="0">
                  <a:pos x="51" y="105"/>
                </a:cxn>
                <a:cxn ang="0">
                  <a:pos x="51" y="43"/>
                </a:cxn>
                <a:cxn ang="0">
                  <a:pos x="16" y="68"/>
                </a:cxn>
                <a:cxn ang="0">
                  <a:pos x="51" y="43"/>
                </a:cxn>
                <a:cxn ang="0">
                  <a:pos x="74" y="155"/>
                </a:cxn>
                <a:cxn ang="0">
                  <a:pos x="108" y="180"/>
                </a:cxn>
                <a:cxn ang="0">
                  <a:pos x="108" y="118"/>
                </a:cxn>
                <a:cxn ang="0">
                  <a:pos x="74" y="143"/>
                </a:cxn>
                <a:cxn ang="0">
                  <a:pos x="108" y="118"/>
                </a:cxn>
                <a:cxn ang="0">
                  <a:pos x="74" y="80"/>
                </a:cxn>
                <a:cxn ang="0">
                  <a:pos x="108" y="105"/>
                </a:cxn>
                <a:cxn ang="0">
                  <a:pos x="108" y="43"/>
                </a:cxn>
                <a:cxn ang="0">
                  <a:pos x="74" y="68"/>
                </a:cxn>
                <a:cxn ang="0">
                  <a:pos x="108" y="43"/>
                </a:cxn>
                <a:cxn ang="0">
                  <a:pos x="161" y="70"/>
                </a:cxn>
                <a:cxn ang="0">
                  <a:pos x="251" y="91"/>
                </a:cxn>
                <a:cxn ang="0">
                  <a:pos x="269" y="98"/>
                </a:cxn>
                <a:cxn ang="0">
                  <a:pos x="191" y="266"/>
                </a:cxn>
                <a:cxn ang="0">
                  <a:pos x="159" y="216"/>
                </a:cxn>
                <a:cxn ang="0">
                  <a:pos x="143" y="266"/>
                </a:cxn>
                <a:cxn ang="0">
                  <a:pos x="269" y="98"/>
                </a:cxn>
                <a:cxn ang="0">
                  <a:pos x="159" y="155"/>
                </a:cxn>
                <a:cxn ang="0">
                  <a:pos x="195" y="180"/>
                </a:cxn>
                <a:cxn ang="0">
                  <a:pos x="195" y="118"/>
                </a:cxn>
                <a:cxn ang="0">
                  <a:pos x="159" y="143"/>
                </a:cxn>
                <a:cxn ang="0">
                  <a:pos x="195" y="118"/>
                </a:cxn>
                <a:cxn ang="0">
                  <a:pos x="218" y="155"/>
                </a:cxn>
                <a:cxn ang="0">
                  <a:pos x="251" y="180"/>
                </a:cxn>
                <a:cxn ang="0">
                  <a:pos x="251" y="118"/>
                </a:cxn>
                <a:cxn ang="0">
                  <a:pos x="218" y="143"/>
                </a:cxn>
                <a:cxn ang="0">
                  <a:pos x="251" y="118"/>
                </a:cxn>
              </a:cxnLst>
              <a:rect l="0" t="0" r="r" b="b"/>
              <a:pathLst>
                <a:path w="269" h="266">
                  <a:moveTo>
                    <a:pt x="108" y="21"/>
                  </a:moveTo>
                  <a:lnTo>
                    <a:pt x="18" y="21"/>
                  </a:lnTo>
                  <a:lnTo>
                    <a:pt x="18" y="0"/>
                  </a:lnTo>
                  <a:lnTo>
                    <a:pt x="108" y="0"/>
                  </a:lnTo>
                  <a:lnTo>
                    <a:pt x="108" y="21"/>
                  </a:lnTo>
                  <a:close/>
                  <a:moveTo>
                    <a:pt x="126" y="29"/>
                  </a:moveTo>
                  <a:lnTo>
                    <a:pt x="126" y="266"/>
                  </a:lnTo>
                  <a:lnTo>
                    <a:pt x="48" y="266"/>
                  </a:lnTo>
                  <a:lnTo>
                    <a:pt x="48" y="216"/>
                  </a:lnTo>
                  <a:lnTo>
                    <a:pt x="16" y="216"/>
                  </a:lnTo>
                  <a:lnTo>
                    <a:pt x="16" y="266"/>
                  </a:lnTo>
                  <a:lnTo>
                    <a:pt x="0" y="266"/>
                  </a:lnTo>
                  <a:lnTo>
                    <a:pt x="0" y="29"/>
                  </a:lnTo>
                  <a:lnTo>
                    <a:pt x="126" y="29"/>
                  </a:lnTo>
                  <a:close/>
                  <a:moveTo>
                    <a:pt x="51" y="155"/>
                  </a:moveTo>
                  <a:lnTo>
                    <a:pt x="16" y="155"/>
                  </a:lnTo>
                  <a:lnTo>
                    <a:pt x="16" y="180"/>
                  </a:lnTo>
                  <a:lnTo>
                    <a:pt x="51" y="180"/>
                  </a:lnTo>
                  <a:lnTo>
                    <a:pt x="51" y="155"/>
                  </a:lnTo>
                  <a:close/>
                  <a:moveTo>
                    <a:pt x="51" y="118"/>
                  </a:moveTo>
                  <a:lnTo>
                    <a:pt x="16" y="118"/>
                  </a:lnTo>
                  <a:lnTo>
                    <a:pt x="16" y="143"/>
                  </a:lnTo>
                  <a:lnTo>
                    <a:pt x="51" y="143"/>
                  </a:lnTo>
                  <a:lnTo>
                    <a:pt x="51" y="118"/>
                  </a:lnTo>
                  <a:close/>
                  <a:moveTo>
                    <a:pt x="51" y="80"/>
                  </a:moveTo>
                  <a:lnTo>
                    <a:pt x="16" y="80"/>
                  </a:lnTo>
                  <a:lnTo>
                    <a:pt x="16" y="105"/>
                  </a:lnTo>
                  <a:lnTo>
                    <a:pt x="51" y="105"/>
                  </a:lnTo>
                  <a:lnTo>
                    <a:pt x="51" y="80"/>
                  </a:lnTo>
                  <a:close/>
                  <a:moveTo>
                    <a:pt x="51" y="43"/>
                  </a:moveTo>
                  <a:lnTo>
                    <a:pt x="16" y="43"/>
                  </a:lnTo>
                  <a:lnTo>
                    <a:pt x="16" y="68"/>
                  </a:lnTo>
                  <a:lnTo>
                    <a:pt x="51" y="68"/>
                  </a:lnTo>
                  <a:lnTo>
                    <a:pt x="51" y="43"/>
                  </a:lnTo>
                  <a:close/>
                  <a:moveTo>
                    <a:pt x="108" y="155"/>
                  </a:moveTo>
                  <a:lnTo>
                    <a:pt x="74" y="155"/>
                  </a:lnTo>
                  <a:lnTo>
                    <a:pt x="74" y="180"/>
                  </a:lnTo>
                  <a:lnTo>
                    <a:pt x="108" y="180"/>
                  </a:lnTo>
                  <a:lnTo>
                    <a:pt x="108" y="155"/>
                  </a:lnTo>
                  <a:close/>
                  <a:moveTo>
                    <a:pt x="108" y="118"/>
                  </a:moveTo>
                  <a:lnTo>
                    <a:pt x="74" y="118"/>
                  </a:lnTo>
                  <a:lnTo>
                    <a:pt x="74" y="143"/>
                  </a:lnTo>
                  <a:lnTo>
                    <a:pt x="108" y="143"/>
                  </a:lnTo>
                  <a:lnTo>
                    <a:pt x="108" y="118"/>
                  </a:lnTo>
                  <a:close/>
                  <a:moveTo>
                    <a:pt x="108" y="80"/>
                  </a:moveTo>
                  <a:lnTo>
                    <a:pt x="74" y="80"/>
                  </a:lnTo>
                  <a:lnTo>
                    <a:pt x="74" y="105"/>
                  </a:lnTo>
                  <a:lnTo>
                    <a:pt x="108" y="105"/>
                  </a:lnTo>
                  <a:lnTo>
                    <a:pt x="108" y="80"/>
                  </a:lnTo>
                  <a:close/>
                  <a:moveTo>
                    <a:pt x="108" y="43"/>
                  </a:moveTo>
                  <a:lnTo>
                    <a:pt x="74" y="43"/>
                  </a:lnTo>
                  <a:lnTo>
                    <a:pt x="74" y="68"/>
                  </a:lnTo>
                  <a:lnTo>
                    <a:pt x="108" y="68"/>
                  </a:lnTo>
                  <a:lnTo>
                    <a:pt x="108" y="43"/>
                  </a:lnTo>
                  <a:close/>
                  <a:moveTo>
                    <a:pt x="251" y="70"/>
                  </a:moveTo>
                  <a:lnTo>
                    <a:pt x="161" y="70"/>
                  </a:lnTo>
                  <a:lnTo>
                    <a:pt x="161" y="91"/>
                  </a:lnTo>
                  <a:lnTo>
                    <a:pt x="251" y="91"/>
                  </a:lnTo>
                  <a:lnTo>
                    <a:pt x="251" y="70"/>
                  </a:lnTo>
                  <a:close/>
                  <a:moveTo>
                    <a:pt x="269" y="98"/>
                  </a:moveTo>
                  <a:lnTo>
                    <a:pt x="269" y="266"/>
                  </a:lnTo>
                  <a:lnTo>
                    <a:pt x="191" y="266"/>
                  </a:lnTo>
                  <a:lnTo>
                    <a:pt x="191" y="216"/>
                  </a:lnTo>
                  <a:lnTo>
                    <a:pt x="159" y="216"/>
                  </a:lnTo>
                  <a:lnTo>
                    <a:pt x="159" y="266"/>
                  </a:lnTo>
                  <a:lnTo>
                    <a:pt x="143" y="266"/>
                  </a:lnTo>
                  <a:lnTo>
                    <a:pt x="143" y="98"/>
                  </a:lnTo>
                  <a:lnTo>
                    <a:pt x="269" y="98"/>
                  </a:lnTo>
                  <a:close/>
                  <a:moveTo>
                    <a:pt x="195" y="155"/>
                  </a:moveTo>
                  <a:lnTo>
                    <a:pt x="159" y="155"/>
                  </a:lnTo>
                  <a:lnTo>
                    <a:pt x="159" y="180"/>
                  </a:lnTo>
                  <a:lnTo>
                    <a:pt x="195" y="180"/>
                  </a:lnTo>
                  <a:lnTo>
                    <a:pt x="195" y="155"/>
                  </a:lnTo>
                  <a:close/>
                  <a:moveTo>
                    <a:pt x="195" y="118"/>
                  </a:moveTo>
                  <a:lnTo>
                    <a:pt x="159" y="118"/>
                  </a:lnTo>
                  <a:lnTo>
                    <a:pt x="159" y="143"/>
                  </a:lnTo>
                  <a:lnTo>
                    <a:pt x="195" y="143"/>
                  </a:lnTo>
                  <a:lnTo>
                    <a:pt x="195" y="118"/>
                  </a:lnTo>
                  <a:close/>
                  <a:moveTo>
                    <a:pt x="251" y="155"/>
                  </a:moveTo>
                  <a:lnTo>
                    <a:pt x="218" y="155"/>
                  </a:lnTo>
                  <a:lnTo>
                    <a:pt x="218" y="180"/>
                  </a:lnTo>
                  <a:lnTo>
                    <a:pt x="251" y="180"/>
                  </a:lnTo>
                  <a:lnTo>
                    <a:pt x="251" y="155"/>
                  </a:lnTo>
                  <a:close/>
                  <a:moveTo>
                    <a:pt x="251" y="118"/>
                  </a:moveTo>
                  <a:lnTo>
                    <a:pt x="218" y="118"/>
                  </a:lnTo>
                  <a:lnTo>
                    <a:pt x="218" y="143"/>
                  </a:lnTo>
                  <a:lnTo>
                    <a:pt x="251" y="143"/>
                  </a:lnTo>
                  <a:lnTo>
                    <a:pt x="251" y="1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8"/>
            <p:cNvSpPr>
              <a:spLocks noEditPoints="1"/>
            </p:cNvSpPr>
            <p:nvPr/>
          </p:nvSpPr>
          <p:spPr bwMode="auto">
            <a:xfrm>
              <a:off x="4914" y="2821"/>
              <a:ext cx="67" cy="68"/>
            </a:xfrm>
            <a:custGeom>
              <a:avLst/>
              <a:gdLst/>
              <a:ahLst/>
              <a:cxnLst>
                <a:cxn ang="0">
                  <a:pos x="64" y="0"/>
                </a:cxn>
                <a:cxn ang="0">
                  <a:pos x="41" y="6"/>
                </a:cxn>
                <a:cxn ang="0">
                  <a:pos x="67" y="7"/>
                </a:cxn>
                <a:cxn ang="0">
                  <a:pos x="64" y="68"/>
                </a:cxn>
                <a:cxn ang="0">
                  <a:pos x="55" y="56"/>
                </a:cxn>
                <a:cxn ang="0">
                  <a:pos x="35" y="68"/>
                </a:cxn>
                <a:cxn ang="0">
                  <a:pos x="67" y="7"/>
                </a:cxn>
                <a:cxn ang="0">
                  <a:pos x="64" y="47"/>
                </a:cxn>
                <a:cxn ang="0">
                  <a:pos x="55" y="40"/>
                </a:cxn>
                <a:cxn ang="0">
                  <a:pos x="55" y="36"/>
                </a:cxn>
                <a:cxn ang="0">
                  <a:pos x="64" y="31"/>
                </a:cxn>
                <a:cxn ang="0">
                  <a:pos x="55" y="36"/>
                </a:cxn>
                <a:cxn ang="0">
                  <a:pos x="64" y="27"/>
                </a:cxn>
                <a:cxn ang="0">
                  <a:pos x="55" y="22"/>
                </a:cxn>
                <a:cxn ang="0">
                  <a:pos x="55" y="18"/>
                </a:cxn>
                <a:cxn ang="0">
                  <a:pos x="64" y="11"/>
                </a:cxn>
                <a:cxn ang="0">
                  <a:pos x="55" y="18"/>
                </a:cxn>
                <a:cxn ang="0">
                  <a:pos x="49" y="47"/>
                </a:cxn>
                <a:cxn ang="0">
                  <a:pos x="41" y="40"/>
                </a:cxn>
                <a:cxn ang="0">
                  <a:pos x="41" y="36"/>
                </a:cxn>
                <a:cxn ang="0">
                  <a:pos x="49" y="31"/>
                </a:cxn>
                <a:cxn ang="0">
                  <a:pos x="41" y="36"/>
                </a:cxn>
                <a:cxn ang="0">
                  <a:pos x="49" y="27"/>
                </a:cxn>
                <a:cxn ang="0">
                  <a:pos x="41" y="22"/>
                </a:cxn>
                <a:cxn ang="0">
                  <a:pos x="41" y="18"/>
                </a:cxn>
                <a:cxn ang="0">
                  <a:pos x="49" y="11"/>
                </a:cxn>
                <a:cxn ang="0">
                  <a:pos x="41" y="18"/>
                </a:cxn>
                <a:cxn ang="0">
                  <a:pos x="26" y="23"/>
                </a:cxn>
                <a:cxn ang="0">
                  <a:pos x="5" y="18"/>
                </a:cxn>
                <a:cxn ang="0">
                  <a:pos x="32" y="25"/>
                </a:cxn>
                <a:cxn ang="0">
                  <a:pos x="26" y="68"/>
                </a:cxn>
                <a:cxn ang="0">
                  <a:pos x="19" y="56"/>
                </a:cxn>
                <a:cxn ang="0">
                  <a:pos x="0" y="68"/>
                </a:cxn>
                <a:cxn ang="0">
                  <a:pos x="32" y="25"/>
                </a:cxn>
                <a:cxn ang="0">
                  <a:pos x="26" y="47"/>
                </a:cxn>
                <a:cxn ang="0">
                  <a:pos x="19" y="40"/>
                </a:cxn>
                <a:cxn ang="0">
                  <a:pos x="19" y="36"/>
                </a:cxn>
                <a:cxn ang="0">
                  <a:pos x="26" y="31"/>
                </a:cxn>
                <a:cxn ang="0">
                  <a:pos x="19" y="36"/>
                </a:cxn>
                <a:cxn ang="0">
                  <a:pos x="12" y="47"/>
                </a:cxn>
                <a:cxn ang="0">
                  <a:pos x="3" y="40"/>
                </a:cxn>
                <a:cxn ang="0">
                  <a:pos x="3" y="36"/>
                </a:cxn>
                <a:cxn ang="0">
                  <a:pos x="12" y="31"/>
                </a:cxn>
                <a:cxn ang="0">
                  <a:pos x="3" y="36"/>
                </a:cxn>
              </a:cxnLst>
              <a:rect l="0" t="0" r="r" b="b"/>
              <a:pathLst>
                <a:path w="67" h="68">
                  <a:moveTo>
                    <a:pt x="41" y="0"/>
                  </a:moveTo>
                  <a:lnTo>
                    <a:pt x="64" y="0"/>
                  </a:lnTo>
                  <a:lnTo>
                    <a:pt x="64" y="6"/>
                  </a:lnTo>
                  <a:lnTo>
                    <a:pt x="41" y="6"/>
                  </a:lnTo>
                  <a:lnTo>
                    <a:pt x="41" y="0"/>
                  </a:lnTo>
                  <a:close/>
                  <a:moveTo>
                    <a:pt x="67" y="7"/>
                  </a:moveTo>
                  <a:lnTo>
                    <a:pt x="67" y="68"/>
                  </a:lnTo>
                  <a:lnTo>
                    <a:pt x="64" y="68"/>
                  </a:lnTo>
                  <a:lnTo>
                    <a:pt x="64" y="56"/>
                  </a:lnTo>
                  <a:lnTo>
                    <a:pt x="55" y="56"/>
                  </a:lnTo>
                  <a:lnTo>
                    <a:pt x="55" y="68"/>
                  </a:lnTo>
                  <a:lnTo>
                    <a:pt x="35" y="68"/>
                  </a:lnTo>
                  <a:lnTo>
                    <a:pt x="35" y="7"/>
                  </a:lnTo>
                  <a:lnTo>
                    <a:pt x="67" y="7"/>
                  </a:lnTo>
                  <a:close/>
                  <a:moveTo>
                    <a:pt x="55" y="47"/>
                  </a:moveTo>
                  <a:lnTo>
                    <a:pt x="64" y="47"/>
                  </a:lnTo>
                  <a:lnTo>
                    <a:pt x="64" y="40"/>
                  </a:lnTo>
                  <a:lnTo>
                    <a:pt x="55" y="40"/>
                  </a:lnTo>
                  <a:lnTo>
                    <a:pt x="55" y="47"/>
                  </a:lnTo>
                  <a:close/>
                  <a:moveTo>
                    <a:pt x="55" y="36"/>
                  </a:moveTo>
                  <a:lnTo>
                    <a:pt x="64" y="36"/>
                  </a:lnTo>
                  <a:lnTo>
                    <a:pt x="64" y="31"/>
                  </a:lnTo>
                  <a:lnTo>
                    <a:pt x="55" y="31"/>
                  </a:lnTo>
                  <a:lnTo>
                    <a:pt x="55" y="36"/>
                  </a:lnTo>
                  <a:close/>
                  <a:moveTo>
                    <a:pt x="55" y="27"/>
                  </a:moveTo>
                  <a:lnTo>
                    <a:pt x="64" y="27"/>
                  </a:lnTo>
                  <a:lnTo>
                    <a:pt x="64" y="22"/>
                  </a:lnTo>
                  <a:lnTo>
                    <a:pt x="55" y="22"/>
                  </a:lnTo>
                  <a:lnTo>
                    <a:pt x="55" y="27"/>
                  </a:lnTo>
                  <a:close/>
                  <a:moveTo>
                    <a:pt x="55" y="18"/>
                  </a:moveTo>
                  <a:lnTo>
                    <a:pt x="64" y="18"/>
                  </a:lnTo>
                  <a:lnTo>
                    <a:pt x="64" y="11"/>
                  </a:lnTo>
                  <a:lnTo>
                    <a:pt x="55" y="11"/>
                  </a:lnTo>
                  <a:lnTo>
                    <a:pt x="55" y="18"/>
                  </a:lnTo>
                  <a:close/>
                  <a:moveTo>
                    <a:pt x="41" y="47"/>
                  </a:moveTo>
                  <a:lnTo>
                    <a:pt x="49" y="47"/>
                  </a:lnTo>
                  <a:lnTo>
                    <a:pt x="49" y="40"/>
                  </a:lnTo>
                  <a:lnTo>
                    <a:pt x="41" y="40"/>
                  </a:lnTo>
                  <a:lnTo>
                    <a:pt x="41" y="47"/>
                  </a:lnTo>
                  <a:close/>
                  <a:moveTo>
                    <a:pt x="41" y="36"/>
                  </a:moveTo>
                  <a:lnTo>
                    <a:pt x="49" y="36"/>
                  </a:lnTo>
                  <a:lnTo>
                    <a:pt x="49" y="31"/>
                  </a:lnTo>
                  <a:lnTo>
                    <a:pt x="41" y="31"/>
                  </a:lnTo>
                  <a:lnTo>
                    <a:pt x="41" y="36"/>
                  </a:lnTo>
                  <a:close/>
                  <a:moveTo>
                    <a:pt x="41" y="27"/>
                  </a:moveTo>
                  <a:lnTo>
                    <a:pt x="49" y="27"/>
                  </a:lnTo>
                  <a:lnTo>
                    <a:pt x="49" y="22"/>
                  </a:lnTo>
                  <a:lnTo>
                    <a:pt x="41" y="22"/>
                  </a:lnTo>
                  <a:lnTo>
                    <a:pt x="41" y="27"/>
                  </a:lnTo>
                  <a:close/>
                  <a:moveTo>
                    <a:pt x="41" y="18"/>
                  </a:moveTo>
                  <a:lnTo>
                    <a:pt x="49" y="18"/>
                  </a:lnTo>
                  <a:lnTo>
                    <a:pt x="49" y="11"/>
                  </a:lnTo>
                  <a:lnTo>
                    <a:pt x="41" y="11"/>
                  </a:lnTo>
                  <a:lnTo>
                    <a:pt x="41" y="18"/>
                  </a:lnTo>
                  <a:close/>
                  <a:moveTo>
                    <a:pt x="5" y="23"/>
                  </a:moveTo>
                  <a:lnTo>
                    <a:pt x="26" y="23"/>
                  </a:lnTo>
                  <a:lnTo>
                    <a:pt x="26" y="18"/>
                  </a:lnTo>
                  <a:lnTo>
                    <a:pt x="5" y="18"/>
                  </a:lnTo>
                  <a:lnTo>
                    <a:pt x="5" y="23"/>
                  </a:lnTo>
                  <a:close/>
                  <a:moveTo>
                    <a:pt x="32" y="25"/>
                  </a:moveTo>
                  <a:lnTo>
                    <a:pt x="32" y="68"/>
                  </a:lnTo>
                  <a:lnTo>
                    <a:pt x="26" y="68"/>
                  </a:lnTo>
                  <a:lnTo>
                    <a:pt x="26" y="56"/>
                  </a:lnTo>
                  <a:lnTo>
                    <a:pt x="19" y="56"/>
                  </a:lnTo>
                  <a:lnTo>
                    <a:pt x="19" y="68"/>
                  </a:lnTo>
                  <a:lnTo>
                    <a:pt x="0" y="68"/>
                  </a:lnTo>
                  <a:lnTo>
                    <a:pt x="0" y="25"/>
                  </a:lnTo>
                  <a:lnTo>
                    <a:pt x="32" y="25"/>
                  </a:lnTo>
                  <a:close/>
                  <a:moveTo>
                    <a:pt x="19" y="47"/>
                  </a:moveTo>
                  <a:lnTo>
                    <a:pt x="26" y="47"/>
                  </a:lnTo>
                  <a:lnTo>
                    <a:pt x="26" y="40"/>
                  </a:lnTo>
                  <a:lnTo>
                    <a:pt x="19" y="40"/>
                  </a:lnTo>
                  <a:lnTo>
                    <a:pt x="19" y="47"/>
                  </a:lnTo>
                  <a:close/>
                  <a:moveTo>
                    <a:pt x="19" y="36"/>
                  </a:moveTo>
                  <a:lnTo>
                    <a:pt x="26" y="36"/>
                  </a:lnTo>
                  <a:lnTo>
                    <a:pt x="26" y="31"/>
                  </a:lnTo>
                  <a:lnTo>
                    <a:pt x="19" y="31"/>
                  </a:lnTo>
                  <a:lnTo>
                    <a:pt x="19" y="36"/>
                  </a:lnTo>
                  <a:close/>
                  <a:moveTo>
                    <a:pt x="3" y="47"/>
                  </a:moveTo>
                  <a:lnTo>
                    <a:pt x="12" y="47"/>
                  </a:lnTo>
                  <a:lnTo>
                    <a:pt x="12" y="40"/>
                  </a:lnTo>
                  <a:lnTo>
                    <a:pt x="3" y="40"/>
                  </a:lnTo>
                  <a:lnTo>
                    <a:pt x="3" y="47"/>
                  </a:lnTo>
                  <a:close/>
                  <a:moveTo>
                    <a:pt x="3" y="36"/>
                  </a:moveTo>
                  <a:lnTo>
                    <a:pt x="12" y="36"/>
                  </a:lnTo>
                  <a:lnTo>
                    <a:pt x="12" y="31"/>
                  </a:lnTo>
                  <a:lnTo>
                    <a:pt x="3" y="31"/>
                  </a:lnTo>
                  <a:lnTo>
                    <a:pt x="3" y="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9"/>
            <p:cNvSpPr>
              <a:spLocks noEditPoints="1"/>
            </p:cNvSpPr>
            <p:nvPr/>
          </p:nvSpPr>
          <p:spPr bwMode="auto">
            <a:xfrm>
              <a:off x="4995" y="2746"/>
              <a:ext cx="142" cy="143"/>
            </a:xfrm>
            <a:custGeom>
              <a:avLst/>
              <a:gdLst/>
              <a:ahLst/>
              <a:cxnLst>
                <a:cxn ang="0">
                  <a:pos x="133" y="0"/>
                </a:cxn>
                <a:cxn ang="0">
                  <a:pos x="85" y="13"/>
                </a:cxn>
                <a:cxn ang="0">
                  <a:pos x="142" y="16"/>
                </a:cxn>
                <a:cxn ang="0">
                  <a:pos x="133" y="143"/>
                </a:cxn>
                <a:cxn ang="0">
                  <a:pos x="117" y="116"/>
                </a:cxn>
                <a:cxn ang="0">
                  <a:pos x="75" y="143"/>
                </a:cxn>
                <a:cxn ang="0">
                  <a:pos x="142" y="16"/>
                </a:cxn>
                <a:cxn ang="0">
                  <a:pos x="133" y="97"/>
                </a:cxn>
                <a:cxn ang="0">
                  <a:pos x="115" y="84"/>
                </a:cxn>
                <a:cxn ang="0">
                  <a:pos x="115" y="77"/>
                </a:cxn>
                <a:cxn ang="0">
                  <a:pos x="133" y="65"/>
                </a:cxn>
                <a:cxn ang="0">
                  <a:pos x="115" y="77"/>
                </a:cxn>
                <a:cxn ang="0">
                  <a:pos x="133" y="57"/>
                </a:cxn>
                <a:cxn ang="0">
                  <a:pos x="115" y="43"/>
                </a:cxn>
                <a:cxn ang="0">
                  <a:pos x="115" y="36"/>
                </a:cxn>
                <a:cxn ang="0">
                  <a:pos x="133" y="24"/>
                </a:cxn>
                <a:cxn ang="0">
                  <a:pos x="115" y="36"/>
                </a:cxn>
                <a:cxn ang="0">
                  <a:pos x="103" y="97"/>
                </a:cxn>
                <a:cxn ang="0">
                  <a:pos x="85" y="84"/>
                </a:cxn>
                <a:cxn ang="0">
                  <a:pos x="85" y="77"/>
                </a:cxn>
                <a:cxn ang="0">
                  <a:pos x="103" y="65"/>
                </a:cxn>
                <a:cxn ang="0">
                  <a:pos x="85" y="77"/>
                </a:cxn>
                <a:cxn ang="0">
                  <a:pos x="103" y="57"/>
                </a:cxn>
                <a:cxn ang="0">
                  <a:pos x="85" y="43"/>
                </a:cxn>
                <a:cxn ang="0">
                  <a:pos x="85" y="36"/>
                </a:cxn>
                <a:cxn ang="0">
                  <a:pos x="103" y="24"/>
                </a:cxn>
                <a:cxn ang="0">
                  <a:pos x="85" y="36"/>
                </a:cxn>
                <a:cxn ang="0">
                  <a:pos x="57" y="50"/>
                </a:cxn>
                <a:cxn ang="0">
                  <a:pos x="9" y="38"/>
                </a:cxn>
                <a:cxn ang="0">
                  <a:pos x="66" y="54"/>
                </a:cxn>
                <a:cxn ang="0">
                  <a:pos x="57" y="143"/>
                </a:cxn>
                <a:cxn ang="0">
                  <a:pos x="41" y="116"/>
                </a:cxn>
                <a:cxn ang="0">
                  <a:pos x="0" y="143"/>
                </a:cxn>
                <a:cxn ang="0">
                  <a:pos x="66" y="54"/>
                </a:cxn>
                <a:cxn ang="0">
                  <a:pos x="57" y="97"/>
                </a:cxn>
                <a:cxn ang="0">
                  <a:pos x="39" y="84"/>
                </a:cxn>
                <a:cxn ang="0">
                  <a:pos x="39" y="77"/>
                </a:cxn>
                <a:cxn ang="0">
                  <a:pos x="57" y="65"/>
                </a:cxn>
                <a:cxn ang="0">
                  <a:pos x="39" y="77"/>
                </a:cxn>
                <a:cxn ang="0">
                  <a:pos x="27" y="97"/>
                </a:cxn>
                <a:cxn ang="0">
                  <a:pos x="9" y="84"/>
                </a:cxn>
                <a:cxn ang="0">
                  <a:pos x="9" y="77"/>
                </a:cxn>
                <a:cxn ang="0">
                  <a:pos x="27" y="65"/>
                </a:cxn>
                <a:cxn ang="0">
                  <a:pos x="9" y="77"/>
                </a:cxn>
              </a:cxnLst>
              <a:rect l="0" t="0" r="r" b="b"/>
              <a:pathLst>
                <a:path w="142" h="143">
                  <a:moveTo>
                    <a:pt x="85" y="0"/>
                  </a:moveTo>
                  <a:lnTo>
                    <a:pt x="133" y="0"/>
                  </a:lnTo>
                  <a:lnTo>
                    <a:pt x="133" y="13"/>
                  </a:lnTo>
                  <a:lnTo>
                    <a:pt x="85" y="13"/>
                  </a:lnTo>
                  <a:lnTo>
                    <a:pt x="85" y="0"/>
                  </a:lnTo>
                  <a:close/>
                  <a:moveTo>
                    <a:pt x="142" y="16"/>
                  </a:moveTo>
                  <a:lnTo>
                    <a:pt x="142" y="143"/>
                  </a:lnTo>
                  <a:lnTo>
                    <a:pt x="133" y="143"/>
                  </a:lnTo>
                  <a:lnTo>
                    <a:pt x="133" y="116"/>
                  </a:lnTo>
                  <a:lnTo>
                    <a:pt x="117" y="116"/>
                  </a:lnTo>
                  <a:lnTo>
                    <a:pt x="117" y="143"/>
                  </a:lnTo>
                  <a:lnTo>
                    <a:pt x="75" y="143"/>
                  </a:lnTo>
                  <a:lnTo>
                    <a:pt x="75" y="16"/>
                  </a:lnTo>
                  <a:lnTo>
                    <a:pt x="142" y="16"/>
                  </a:lnTo>
                  <a:close/>
                  <a:moveTo>
                    <a:pt x="115" y="97"/>
                  </a:moveTo>
                  <a:lnTo>
                    <a:pt x="133" y="97"/>
                  </a:lnTo>
                  <a:lnTo>
                    <a:pt x="133" y="84"/>
                  </a:lnTo>
                  <a:lnTo>
                    <a:pt x="115" y="84"/>
                  </a:lnTo>
                  <a:lnTo>
                    <a:pt x="115" y="97"/>
                  </a:lnTo>
                  <a:close/>
                  <a:moveTo>
                    <a:pt x="115" y="77"/>
                  </a:moveTo>
                  <a:lnTo>
                    <a:pt x="133" y="77"/>
                  </a:lnTo>
                  <a:lnTo>
                    <a:pt x="133" y="65"/>
                  </a:lnTo>
                  <a:lnTo>
                    <a:pt x="115" y="65"/>
                  </a:lnTo>
                  <a:lnTo>
                    <a:pt x="115" y="77"/>
                  </a:lnTo>
                  <a:close/>
                  <a:moveTo>
                    <a:pt x="115" y="57"/>
                  </a:moveTo>
                  <a:lnTo>
                    <a:pt x="133" y="57"/>
                  </a:lnTo>
                  <a:lnTo>
                    <a:pt x="133" y="43"/>
                  </a:lnTo>
                  <a:lnTo>
                    <a:pt x="115" y="43"/>
                  </a:lnTo>
                  <a:lnTo>
                    <a:pt x="115" y="57"/>
                  </a:lnTo>
                  <a:close/>
                  <a:moveTo>
                    <a:pt x="115" y="36"/>
                  </a:moveTo>
                  <a:lnTo>
                    <a:pt x="133" y="36"/>
                  </a:lnTo>
                  <a:lnTo>
                    <a:pt x="133" y="24"/>
                  </a:lnTo>
                  <a:lnTo>
                    <a:pt x="115" y="24"/>
                  </a:lnTo>
                  <a:lnTo>
                    <a:pt x="115" y="36"/>
                  </a:lnTo>
                  <a:close/>
                  <a:moveTo>
                    <a:pt x="85" y="97"/>
                  </a:moveTo>
                  <a:lnTo>
                    <a:pt x="103" y="97"/>
                  </a:lnTo>
                  <a:lnTo>
                    <a:pt x="103" y="84"/>
                  </a:lnTo>
                  <a:lnTo>
                    <a:pt x="85" y="84"/>
                  </a:lnTo>
                  <a:lnTo>
                    <a:pt x="85" y="97"/>
                  </a:lnTo>
                  <a:close/>
                  <a:moveTo>
                    <a:pt x="85" y="77"/>
                  </a:moveTo>
                  <a:lnTo>
                    <a:pt x="103" y="77"/>
                  </a:lnTo>
                  <a:lnTo>
                    <a:pt x="103" y="65"/>
                  </a:lnTo>
                  <a:lnTo>
                    <a:pt x="85" y="65"/>
                  </a:lnTo>
                  <a:lnTo>
                    <a:pt x="85" y="77"/>
                  </a:lnTo>
                  <a:close/>
                  <a:moveTo>
                    <a:pt x="85" y="57"/>
                  </a:moveTo>
                  <a:lnTo>
                    <a:pt x="103" y="57"/>
                  </a:lnTo>
                  <a:lnTo>
                    <a:pt x="103" y="43"/>
                  </a:lnTo>
                  <a:lnTo>
                    <a:pt x="85" y="43"/>
                  </a:lnTo>
                  <a:lnTo>
                    <a:pt x="85" y="57"/>
                  </a:lnTo>
                  <a:close/>
                  <a:moveTo>
                    <a:pt x="85" y="36"/>
                  </a:moveTo>
                  <a:lnTo>
                    <a:pt x="103" y="36"/>
                  </a:lnTo>
                  <a:lnTo>
                    <a:pt x="103" y="24"/>
                  </a:lnTo>
                  <a:lnTo>
                    <a:pt x="85" y="24"/>
                  </a:lnTo>
                  <a:lnTo>
                    <a:pt x="85" y="36"/>
                  </a:lnTo>
                  <a:close/>
                  <a:moveTo>
                    <a:pt x="9" y="50"/>
                  </a:moveTo>
                  <a:lnTo>
                    <a:pt x="57" y="50"/>
                  </a:lnTo>
                  <a:lnTo>
                    <a:pt x="57" y="38"/>
                  </a:lnTo>
                  <a:lnTo>
                    <a:pt x="9" y="38"/>
                  </a:lnTo>
                  <a:lnTo>
                    <a:pt x="9" y="50"/>
                  </a:lnTo>
                  <a:close/>
                  <a:moveTo>
                    <a:pt x="66" y="54"/>
                  </a:moveTo>
                  <a:lnTo>
                    <a:pt x="66" y="143"/>
                  </a:lnTo>
                  <a:lnTo>
                    <a:pt x="57" y="143"/>
                  </a:lnTo>
                  <a:lnTo>
                    <a:pt x="57" y="116"/>
                  </a:lnTo>
                  <a:lnTo>
                    <a:pt x="41" y="116"/>
                  </a:lnTo>
                  <a:lnTo>
                    <a:pt x="41" y="143"/>
                  </a:lnTo>
                  <a:lnTo>
                    <a:pt x="0" y="143"/>
                  </a:lnTo>
                  <a:lnTo>
                    <a:pt x="0" y="54"/>
                  </a:lnTo>
                  <a:lnTo>
                    <a:pt x="66" y="54"/>
                  </a:lnTo>
                  <a:close/>
                  <a:moveTo>
                    <a:pt x="39" y="97"/>
                  </a:moveTo>
                  <a:lnTo>
                    <a:pt x="57" y="97"/>
                  </a:lnTo>
                  <a:lnTo>
                    <a:pt x="57" y="84"/>
                  </a:lnTo>
                  <a:lnTo>
                    <a:pt x="39" y="84"/>
                  </a:lnTo>
                  <a:lnTo>
                    <a:pt x="39" y="97"/>
                  </a:lnTo>
                  <a:close/>
                  <a:moveTo>
                    <a:pt x="39" y="77"/>
                  </a:moveTo>
                  <a:lnTo>
                    <a:pt x="57" y="77"/>
                  </a:lnTo>
                  <a:lnTo>
                    <a:pt x="57" y="65"/>
                  </a:lnTo>
                  <a:lnTo>
                    <a:pt x="39" y="65"/>
                  </a:lnTo>
                  <a:lnTo>
                    <a:pt x="39" y="77"/>
                  </a:lnTo>
                  <a:close/>
                  <a:moveTo>
                    <a:pt x="9" y="97"/>
                  </a:moveTo>
                  <a:lnTo>
                    <a:pt x="27" y="97"/>
                  </a:lnTo>
                  <a:lnTo>
                    <a:pt x="27" y="84"/>
                  </a:lnTo>
                  <a:lnTo>
                    <a:pt x="9" y="84"/>
                  </a:lnTo>
                  <a:lnTo>
                    <a:pt x="9" y="97"/>
                  </a:lnTo>
                  <a:close/>
                  <a:moveTo>
                    <a:pt x="9" y="77"/>
                  </a:moveTo>
                  <a:lnTo>
                    <a:pt x="27" y="77"/>
                  </a:lnTo>
                  <a:lnTo>
                    <a:pt x="27" y="65"/>
                  </a:lnTo>
                  <a:lnTo>
                    <a:pt x="9" y="65"/>
                  </a:lnTo>
                  <a:lnTo>
                    <a:pt x="9" y="7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10"/>
            <p:cNvSpPr>
              <a:spLocks noEditPoints="1"/>
            </p:cNvSpPr>
            <p:nvPr/>
          </p:nvSpPr>
          <p:spPr bwMode="auto">
            <a:xfrm>
              <a:off x="5149" y="2787"/>
              <a:ext cx="103" cy="102"/>
            </a:xfrm>
            <a:custGeom>
              <a:avLst/>
              <a:gdLst/>
              <a:ahLst/>
              <a:cxnLst>
                <a:cxn ang="0">
                  <a:pos x="96" y="0"/>
                </a:cxn>
                <a:cxn ang="0">
                  <a:pos x="62" y="9"/>
                </a:cxn>
                <a:cxn ang="0">
                  <a:pos x="103" y="11"/>
                </a:cxn>
                <a:cxn ang="0">
                  <a:pos x="96" y="102"/>
                </a:cxn>
                <a:cxn ang="0">
                  <a:pos x="85" y="82"/>
                </a:cxn>
                <a:cxn ang="0">
                  <a:pos x="55" y="102"/>
                </a:cxn>
                <a:cxn ang="0">
                  <a:pos x="103" y="11"/>
                </a:cxn>
                <a:cxn ang="0">
                  <a:pos x="96" y="70"/>
                </a:cxn>
                <a:cxn ang="0">
                  <a:pos x="83" y="59"/>
                </a:cxn>
                <a:cxn ang="0">
                  <a:pos x="83" y="56"/>
                </a:cxn>
                <a:cxn ang="0">
                  <a:pos x="96" y="45"/>
                </a:cxn>
                <a:cxn ang="0">
                  <a:pos x="83" y="56"/>
                </a:cxn>
                <a:cxn ang="0">
                  <a:pos x="96" y="41"/>
                </a:cxn>
                <a:cxn ang="0">
                  <a:pos x="83" y="31"/>
                </a:cxn>
                <a:cxn ang="0">
                  <a:pos x="83" y="27"/>
                </a:cxn>
                <a:cxn ang="0">
                  <a:pos x="96" y="16"/>
                </a:cxn>
                <a:cxn ang="0">
                  <a:pos x="83" y="27"/>
                </a:cxn>
                <a:cxn ang="0">
                  <a:pos x="75" y="70"/>
                </a:cxn>
                <a:cxn ang="0">
                  <a:pos x="62" y="59"/>
                </a:cxn>
                <a:cxn ang="0">
                  <a:pos x="62" y="56"/>
                </a:cxn>
                <a:cxn ang="0">
                  <a:pos x="75" y="45"/>
                </a:cxn>
                <a:cxn ang="0">
                  <a:pos x="62" y="56"/>
                </a:cxn>
                <a:cxn ang="0">
                  <a:pos x="75" y="41"/>
                </a:cxn>
                <a:cxn ang="0">
                  <a:pos x="62" y="31"/>
                </a:cxn>
                <a:cxn ang="0">
                  <a:pos x="62" y="27"/>
                </a:cxn>
                <a:cxn ang="0">
                  <a:pos x="75" y="16"/>
                </a:cxn>
                <a:cxn ang="0">
                  <a:pos x="62" y="27"/>
                </a:cxn>
                <a:cxn ang="0">
                  <a:pos x="41" y="36"/>
                </a:cxn>
                <a:cxn ang="0">
                  <a:pos x="7" y="27"/>
                </a:cxn>
                <a:cxn ang="0">
                  <a:pos x="48" y="38"/>
                </a:cxn>
                <a:cxn ang="0">
                  <a:pos x="43" y="102"/>
                </a:cxn>
                <a:cxn ang="0">
                  <a:pos x="30" y="82"/>
                </a:cxn>
                <a:cxn ang="0">
                  <a:pos x="0" y="102"/>
                </a:cxn>
                <a:cxn ang="0">
                  <a:pos x="48" y="38"/>
                </a:cxn>
                <a:cxn ang="0">
                  <a:pos x="43" y="70"/>
                </a:cxn>
                <a:cxn ang="0">
                  <a:pos x="29" y="59"/>
                </a:cxn>
                <a:cxn ang="0">
                  <a:pos x="29" y="56"/>
                </a:cxn>
                <a:cxn ang="0">
                  <a:pos x="43" y="45"/>
                </a:cxn>
                <a:cxn ang="0">
                  <a:pos x="29" y="56"/>
                </a:cxn>
                <a:cxn ang="0">
                  <a:pos x="20" y="70"/>
                </a:cxn>
                <a:cxn ang="0">
                  <a:pos x="7" y="59"/>
                </a:cxn>
                <a:cxn ang="0">
                  <a:pos x="7" y="56"/>
                </a:cxn>
                <a:cxn ang="0">
                  <a:pos x="20" y="45"/>
                </a:cxn>
                <a:cxn ang="0">
                  <a:pos x="7" y="56"/>
                </a:cxn>
              </a:cxnLst>
              <a:rect l="0" t="0" r="r" b="b"/>
              <a:pathLst>
                <a:path w="103" h="102">
                  <a:moveTo>
                    <a:pt x="62" y="0"/>
                  </a:moveTo>
                  <a:lnTo>
                    <a:pt x="96" y="0"/>
                  </a:lnTo>
                  <a:lnTo>
                    <a:pt x="96" y="9"/>
                  </a:lnTo>
                  <a:lnTo>
                    <a:pt x="62" y="9"/>
                  </a:lnTo>
                  <a:lnTo>
                    <a:pt x="62" y="0"/>
                  </a:lnTo>
                  <a:close/>
                  <a:moveTo>
                    <a:pt x="103" y="11"/>
                  </a:moveTo>
                  <a:lnTo>
                    <a:pt x="103" y="102"/>
                  </a:lnTo>
                  <a:lnTo>
                    <a:pt x="96" y="102"/>
                  </a:lnTo>
                  <a:lnTo>
                    <a:pt x="96" y="82"/>
                  </a:lnTo>
                  <a:lnTo>
                    <a:pt x="85" y="82"/>
                  </a:lnTo>
                  <a:lnTo>
                    <a:pt x="85" y="102"/>
                  </a:lnTo>
                  <a:lnTo>
                    <a:pt x="55" y="102"/>
                  </a:lnTo>
                  <a:lnTo>
                    <a:pt x="55" y="11"/>
                  </a:lnTo>
                  <a:lnTo>
                    <a:pt x="103" y="11"/>
                  </a:lnTo>
                  <a:close/>
                  <a:moveTo>
                    <a:pt x="83" y="70"/>
                  </a:moveTo>
                  <a:lnTo>
                    <a:pt x="96" y="70"/>
                  </a:lnTo>
                  <a:lnTo>
                    <a:pt x="96" y="59"/>
                  </a:lnTo>
                  <a:lnTo>
                    <a:pt x="83" y="59"/>
                  </a:lnTo>
                  <a:lnTo>
                    <a:pt x="83" y="70"/>
                  </a:lnTo>
                  <a:close/>
                  <a:moveTo>
                    <a:pt x="83" y="56"/>
                  </a:moveTo>
                  <a:lnTo>
                    <a:pt x="96" y="56"/>
                  </a:lnTo>
                  <a:lnTo>
                    <a:pt x="96" y="45"/>
                  </a:lnTo>
                  <a:lnTo>
                    <a:pt x="83" y="45"/>
                  </a:lnTo>
                  <a:lnTo>
                    <a:pt x="83" y="56"/>
                  </a:lnTo>
                  <a:close/>
                  <a:moveTo>
                    <a:pt x="83" y="41"/>
                  </a:moveTo>
                  <a:lnTo>
                    <a:pt x="96" y="41"/>
                  </a:lnTo>
                  <a:lnTo>
                    <a:pt x="96" y="31"/>
                  </a:lnTo>
                  <a:lnTo>
                    <a:pt x="83" y="31"/>
                  </a:lnTo>
                  <a:lnTo>
                    <a:pt x="83" y="41"/>
                  </a:lnTo>
                  <a:close/>
                  <a:moveTo>
                    <a:pt x="83" y="27"/>
                  </a:moveTo>
                  <a:lnTo>
                    <a:pt x="96" y="27"/>
                  </a:lnTo>
                  <a:lnTo>
                    <a:pt x="96" y="16"/>
                  </a:lnTo>
                  <a:lnTo>
                    <a:pt x="83" y="16"/>
                  </a:lnTo>
                  <a:lnTo>
                    <a:pt x="83" y="27"/>
                  </a:lnTo>
                  <a:close/>
                  <a:moveTo>
                    <a:pt x="62" y="70"/>
                  </a:moveTo>
                  <a:lnTo>
                    <a:pt x="75" y="70"/>
                  </a:lnTo>
                  <a:lnTo>
                    <a:pt x="75" y="59"/>
                  </a:lnTo>
                  <a:lnTo>
                    <a:pt x="62" y="59"/>
                  </a:lnTo>
                  <a:lnTo>
                    <a:pt x="62" y="70"/>
                  </a:lnTo>
                  <a:close/>
                  <a:moveTo>
                    <a:pt x="62" y="56"/>
                  </a:moveTo>
                  <a:lnTo>
                    <a:pt x="75" y="56"/>
                  </a:lnTo>
                  <a:lnTo>
                    <a:pt x="75" y="45"/>
                  </a:lnTo>
                  <a:lnTo>
                    <a:pt x="62" y="45"/>
                  </a:lnTo>
                  <a:lnTo>
                    <a:pt x="62" y="56"/>
                  </a:lnTo>
                  <a:close/>
                  <a:moveTo>
                    <a:pt x="62" y="41"/>
                  </a:moveTo>
                  <a:lnTo>
                    <a:pt x="75" y="41"/>
                  </a:lnTo>
                  <a:lnTo>
                    <a:pt x="75" y="31"/>
                  </a:lnTo>
                  <a:lnTo>
                    <a:pt x="62" y="31"/>
                  </a:lnTo>
                  <a:lnTo>
                    <a:pt x="62" y="41"/>
                  </a:lnTo>
                  <a:close/>
                  <a:moveTo>
                    <a:pt x="62" y="27"/>
                  </a:moveTo>
                  <a:lnTo>
                    <a:pt x="75" y="27"/>
                  </a:lnTo>
                  <a:lnTo>
                    <a:pt x="75" y="16"/>
                  </a:lnTo>
                  <a:lnTo>
                    <a:pt x="62" y="16"/>
                  </a:lnTo>
                  <a:lnTo>
                    <a:pt x="62" y="27"/>
                  </a:lnTo>
                  <a:close/>
                  <a:moveTo>
                    <a:pt x="7" y="36"/>
                  </a:moveTo>
                  <a:lnTo>
                    <a:pt x="41" y="36"/>
                  </a:lnTo>
                  <a:lnTo>
                    <a:pt x="41" y="27"/>
                  </a:lnTo>
                  <a:lnTo>
                    <a:pt x="7" y="27"/>
                  </a:lnTo>
                  <a:lnTo>
                    <a:pt x="7" y="36"/>
                  </a:lnTo>
                  <a:close/>
                  <a:moveTo>
                    <a:pt x="48" y="38"/>
                  </a:moveTo>
                  <a:lnTo>
                    <a:pt x="48" y="102"/>
                  </a:lnTo>
                  <a:lnTo>
                    <a:pt x="43" y="102"/>
                  </a:lnTo>
                  <a:lnTo>
                    <a:pt x="43" y="82"/>
                  </a:lnTo>
                  <a:lnTo>
                    <a:pt x="30" y="82"/>
                  </a:lnTo>
                  <a:lnTo>
                    <a:pt x="30" y="102"/>
                  </a:lnTo>
                  <a:lnTo>
                    <a:pt x="0" y="102"/>
                  </a:lnTo>
                  <a:lnTo>
                    <a:pt x="0" y="38"/>
                  </a:lnTo>
                  <a:lnTo>
                    <a:pt x="48" y="38"/>
                  </a:lnTo>
                  <a:close/>
                  <a:moveTo>
                    <a:pt x="29" y="70"/>
                  </a:moveTo>
                  <a:lnTo>
                    <a:pt x="43" y="70"/>
                  </a:lnTo>
                  <a:lnTo>
                    <a:pt x="43" y="59"/>
                  </a:lnTo>
                  <a:lnTo>
                    <a:pt x="29" y="59"/>
                  </a:lnTo>
                  <a:lnTo>
                    <a:pt x="29" y="70"/>
                  </a:lnTo>
                  <a:close/>
                  <a:moveTo>
                    <a:pt x="29" y="56"/>
                  </a:moveTo>
                  <a:lnTo>
                    <a:pt x="43" y="56"/>
                  </a:lnTo>
                  <a:lnTo>
                    <a:pt x="43" y="45"/>
                  </a:lnTo>
                  <a:lnTo>
                    <a:pt x="29" y="45"/>
                  </a:lnTo>
                  <a:lnTo>
                    <a:pt x="29" y="56"/>
                  </a:lnTo>
                  <a:close/>
                  <a:moveTo>
                    <a:pt x="7" y="70"/>
                  </a:moveTo>
                  <a:lnTo>
                    <a:pt x="20" y="70"/>
                  </a:lnTo>
                  <a:lnTo>
                    <a:pt x="20" y="59"/>
                  </a:lnTo>
                  <a:lnTo>
                    <a:pt x="7" y="59"/>
                  </a:lnTo>
                  <a:lnTo>
                    <a:pt x="7" y="70"/>
                  </a:lnTo>
                  <a:close/>
                  <a:moveTo>
                    <a:pt x="7" y="56"/>
                  </a:moveTo>
                  <a:lnTo>
                    <a:pt x="20" y="56"/>
                  </a:lnTo>
                  <a:lnTo>
                    <a:pt x="20" y="45"/>
                  </a:lnTo>
                  <a:lnTo>
                    <a:pt x="7" y="45"/>
                  </a:lnTo>
                  <a:lnTo>
                    <a:pt x="7" y="5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11"/>
            <p:cNvSpPr>
              <a:spLocks noEditPoints="1"/>
            </p:cNvSpPr>
            <p:nvPr/>
          </p:nvSpPr>
          <p:spPr bwMode="auto">
            <a:xfrm>
              <a:off x="5266" y="2770"/>
              <a:ext cx="60" cy="119"/>
            </a:xfrm>
            <a:custGeom>
              <a:avLst/>
              <a:gdLst/>
              <a:ahLst/>
              <a:cxnLst>
                <a:cxn ang="0">
                  <a:pos x="9" y="12"/>
                </a:cxn>
                <a:cxn ang="0">
                  <a:pos x="51" y="12"/>
                </a:cxn>
                <a:cxn ang="0">
                  <a:pos x="51" y="0"/>
                </a:cxn>
                <a:cxn ang="0">
                  <a:pos x="9" y="0"/>
                </a:cxn>
                <a:cxn ang="0">
                  <a:pos x="9" y="12"/>
                </a:cxn>
                <a:cxn ang="0">
                  <a:pos x="60" y="17"/>
                </a:cxn>
                <a:cxn ang="0">
                  <a:pos x="60" y="119"/>
                </a:cxn>
                <a:cxn ang="0">
                  <a:pos x="51" y="119"/>
                </a:cxn>
                <a:cxn ang="0">
                  <a:pos x="51" y="89"/>
                </a:cxn>
                <a:cxn ang="0">
                  <a:pos x="37" y="89"/>
                </a:cxn>
                <a:cxn ang="0">
                  <a:pos x="37" y="119"/>
                </a:cxn>
                <a:cxn ang="0">
                  <a:pos x="0" y="119"/>
                </a:cxn>
                <a:cxn ang="0">
                  <a:pos x="0" y="17"/>
                </a:cxn>
                <a:cxn ang="0">
                  <a:pos x="60" y="17"/>
                </a:cxn>
                <a:cxn ang="0">
                  <a:pos x="35" y="66"/>
                </a:cxn>
                <a:cxn ang="0">
                  <a:pos x="51" y="66"/>
                </a:cxn>
                <a:cxn ang="0">
                  <a:pos x="51" y="51"/>
                </a:cxn>
                <a:cxn ang="0">
                  <a:pos x="35" y="51"/>
                </a:cxn>
                <a:cxn ang="0">
                  <a:pos x="35" y="66"/>
                </a:cxn>
                <a:cxn ang="0">
                  <a:pos x="35" y="44"/>
                </a:cxn>
                <a:cxn ang="0">
                  <a:pos x="51" y="44"/>
                </a:cxn>
                <a:cxn ang="0">
                  <a:pos x="51" y="28"/>
                </a:cxn>
                <a:cxn ang="0">
                  <a:pos x="35" y="28"/>
                </a:cxn>
                <a:cxn ang="0">
                  <a:pos x="35" y="44"/>
                </a:cxn>
                <a:cxn ang="0">
                  <a:pos x="9" y="66"/>
                </a:cxn>
                <a:cxn ang="0">
                  <a:pos x="25" y="66"/>
                </a:cxn>
                <a:cxn ang="0">
                  <a:pos x="25" y="51"/>
                </a:cxn>
                <a:cxn ang="0">
                  <a:pos x="9" y="51"/>
                </a:cxn>
                <a:cxn ang="0">
                  <a:pos x="9" y="66"/>
                </a:cxn>
                <a:cxn ang="0">
                  <a:pos x="9" y="44"/>
                </a:cxn>
                <a:cxn ang="0">
                  <a:pos x="25" y="44"/>
                </a:cxn>
                <a:cxn ang="0">
                  <a:pos x="25" y="28"/>
                </a:cxn>
                <a:cxn ang="0">
                  <a:pos x="9" y="28"/>
                </a:cxn>
                <a:cxn ang="0">
                  <a:pos x="9" y="44"/>
                </a:cxn>
              </a:cxnLst>
              <a:rect l="0" t="0" r="r" b="b"/>
              <a:pathLst>
                <a:path w="60" h="119">
                  <a:moveTo>
                    <a:pt x="9" y="12"/>
                  </a:moveTo>
                  <a:lnTo>
                    <a:pt x="51" y="12"/>
                  </a:lnTo>
                  <a:lnTo>
                    <a:pt x="51" y="0"/>
                  </a:lnTo>
                  <a:lnTo>
                    <a:pt x="9" y="0"/>
                  </a:lnTo>
                  <a:lnTo>
                    <a:pt x="9" y="12"/>
                  </a:lnTo>
                  <a:close/>
                  <a:moveTo>
                    <a:pt x="60" y="17"/>
                  </a:moveTo>
                  <a:lnTo>
                    <a:pt x="60" y="119"/>
                  </a:lnTo>
                  <a:lnTo>
                    <a:pt x="51" y="119"/>
                  </a:lnTo>
                  <a:lnTo>
                    <a:pt x="51" y="89"/>
                  </a:lnTo>
                  <a:lnTo>
                    <a:pt x="37" y="89"/>
                  </a:lnTo>
                  <a:lnTo>
                    <a:pt x="37" y="119"/>
                  </a:lnTo>
                  <a:lnTo>
                    <a:pt x="0" y="119"/>
                  </a:lnTo>
                  <a:lnTo>
                    <a:pt x="0" y="17"/>
                  </a:lnTo>
                  <a:lnTo>
                    <a:pt x="60" y="17"/>
                  </a:lnTo>
                  <a:close/>
                  <a:moveTo>
                    <a:pt x="35" y="66"/>
                  </a:moveTo>
                  <a:lnTo>
                    <a:pt x="51" y="66"/>
                  </a:lnTo>
                  <a:lnTo>
                    <a:pt x="51" y="51"/>
                  </a:lnTo>
                  <a:lnTo>
                    <a:pt x="35" y="51"/>
                  </a:lnTo>
                  <a:lnTo>
                    <a:pt x="35" y="66"/>
                  </a:lnTo>
                  <a:close/>
                  <a:moveTo>
                    <a:pt x="35" y="44"/>
                  </a:moveTo>
                  <a:lnTo>
                    <a:pt x="51" y="44"/>
                  </a:lnTo>
                  <a:lnTo>
                    <a:pt x="51" y="28"/>
                  </a:lnTo>
                  <a:lnTo>
                    <a:pt x="35" y="28"/>
                  </a:lnTo>
                  <a:lnTo>
                    <a:pt x="35" y="44"/>
                  </a:lnTo>
                  <a:close/>
                  <a:moveTo>
                    <a:pt x="9" y="66"/>
                  </a:moveTo>
                  <a:lnTo>
                    <a:pt x="25" y="66"/>
                  </a:lnTo>
                  <a:lnTo>
                    <a:pt x="25" y="51"/>
                  </a:lnTo>
                  <a:lnTo>
                    <a:pt x="9" y="51"/>
                  </a:lnTo>
                  <a:lnTo>
                    <a:pt x="9" y="66"/>
                  </a:lnTo>
                  <a:close/>
                  <a:moveTo>
                    <a:pt x="9" y="44"/>
                  </a:moveTo>
                  <a:lnTo>
                    <a:pt x="25" y="44"/>
                  </a:lnTo>
                  <a:lnTo>
                    <a:pt x="25" y="28"/>
                  </a:lnTo>
                  <a:lnTo>
                    <a:pt x="9" y="28"/>
                  </a:lnTo>
                  <a:lnTo>
                    <a:pt x="9" y="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12"/>
            <p:cNvSpPr>
              <a:spLocks noEditPoints="1"/>
            </p:cNvSpPr>
            <p:nvPr/>
          </p:nvSpPr>
          <p:spPr bwMode="auto">
            <a:xfrm>
              <a:off x="4471" y="2787"/>
              <a:ext cx="101" cy="102"/>
            </a:xfrm>
            <a:custGeom>
              <a:avLst/>
              <a:gdLst/>
              <a:ahLst/>
              <a:cxnLst>
                <a:cxn ang="0">
                  <a:pos x="7" y="9"/>
                </a:cxn>
                <a:cxn ang="0">
                  <a:pos x="41" y="0"/>
                </a:cxn>
                <a:cxn ang="0">
                  <a:pos x="48" y="11"/>
                </a:cxn>
                <a:cxn ang="0">
                  <a:pos x="18" y="102"/>
                </a:cxn>
                <a:cxn ang="0">
                  <a:pos x="6" y="82"/>
                </a:cxn>
                <a:cxn ang="0">
                  <a:pos x="0" y="102"/>
                </a:cxn>
                <a:cxn ang="0">
                  <a:pos x="48" y="11"/>
                </a:cxn>
                <a:cxn ang="0">
                  <a:pos x="6" y="59"/>
                </a:cxn>
                <a:cxn ang="0">
                  <a:pos x="20" y="70"/>
                </a:cxn>
                <a:cxn ang="0">
                  <a:pos x="20" y="45"/>
                </a:cxn>
                <a:cxn ang="0">
                  <a:pos x="6" y="56"/>
                </a:cxn>
                <a:cxn ang="0">
                  <a:pos x="20" y="45"/>
                </a:cxn>
                <a:cxn ang="0">
                  <a:pos x="6" y="31"/>
                </a:cxn>
                <a:cxn ang="0">
                  <a:pos x="20" y="41"/>
                </a:cxn>
                <a:cxn ang="0">
                  <a:pos x="20" y="16"/>
                </a:cxn>
                <a:cxn ang="0">
                  <a:pos x="6" y="27"/>
                </a:cxn>
                <a:cxn ang="0">
                  <a:pos x="20" y="16"/>
                </a:cxn>
                <a:cxn ang="0">
                  <a:pos x="29" y="59"/>
                </a:cxn>
                <a:cxn ang="0">
                  <a:pos x="41" y="70"/>
                </a:cxn>
                <a:cxn ang="0">
                  <a:pos x="41" y="45"/>
                </a:cxn>
                <a:cxn ang="0">
                  <a:pos x="29" y="56"/>
                </a:cxn>
                <a:cxn ang="0">
                  <a:pos x="41" y="45"/>
                </a:cxn>
                <a:cxn ang="0">
                  <a:pos x="29" y="31"/>
                </a:cxn>
                <a:cxn ang="0">
                  <a:pos x="41" y="41"/>
                </a:cxn>
                <a:cxn ang="0">
                  <a:pos x="41" y="16"/>
                </a:cxn>
                <a:cxn ang="0">
                  <a:pos x="29" y="27"/>
                </a:cxn>
                <a:cxn ang="0">
                  <a:pos x="41" y="16"/>
                </a:cxn>
                <a:cxn ang="0">
                  <a:pos x="61" y="27"/>
                </a:cxn>
                <a:cxn ang="0">
                  <a:pos x="94" y="36"/>
                </a:cxn>
                <a:cxn ang="0">
                  <a:pos x="101" y="38"/>
                </a:cxn>
                <a:cxn ang="0">
                  <a:pos x="73" y="102"/>
                </a:cxn>
                <a:cxn ang="0">
                  <a:pos x="61" y="82"/>
                </a:cxn>
                <a:cxn ang="0">
                  <a:pos x="53" y="102"/>
                </a:cxn>
                <a:cxn ang="0">
                  <a:pos x="101" y="38"/>
                </a:cxn>
                <a:cxn ang="0">
                  <a:pos x="61" y="59"/>
                </a:cxn>
                <a:cxn ang="0">
                  <a:pos x="73" y="70"/>
                </a:cxn>
                <a:cxn ang="0">
                  <a:pos x="73" y="45"/>
                </a:cxn>
                <a:cxn ang="0">
                  <a:pos x="61" y="56"/>
                </a:cxn>
                <a:cxn ang="0">
                  <a:pos x="73" y="45"/>
                </a:cxn>
                <a:cxn ang="0">
                  <a:pos x="82" y="59"/>
                </a:cxn>
                <a:cxn ang="0">
                  <a:pos x="96" y="70"/>
                </a:cxn>
                <a:cxn ang="0">
                  <a:pos x="96" y="45"/>
                </a:cxn>
                <a:cxn ang="0">
                  <a:pos x="82" y="56"/>
                </a:cxn>
                <a:cxn ang="0">
                  <a:pos x="96" y="45"/>
                </a:cxn>
              </a:cxnLst>
              <a:rect l="0" t="0" r="r" b="b"/>
              <a:pathLst>
                <a:path w="101" h="102">
                  <a:moveTo>
                    <a:pt x="41" y="9"/>
                  </a:moveTo>
                  <a:lnTo>
                    <a:pt x="7" y="9"/>
                  </a:lnTo>
                  <a:lnTo>
                    <a:pt x="7" y="0"/>
                  </a:lnTo>
                  <a:lnTo>
                    <a:pt x="41" y="0"/>
                  </a:lnTo>
                  <a:lnTo>
                    <a:pt x="41" y="9"/>
                  </a:lnTo>
                  <a:close/>
                  <a:moveTo>
                    <a:pt x="48" y="11"/>
                  </a:moveTo>
                  <a:lnTo>
                    <a:pt x="48" y="102"/>
                  </a:lnTo>
                  <a:lnTo>
                    <a:pt x="18" y="102"/>
                  </a:lnTo>
                  <a:lnTo>
                    <a:pt x="18" y="82"/>
                  </a:lnTo>
                  <a:lnTo>
                    <a:pt x="6" y="82"/>
                  </a:lnTo>
                  <a:lnTo>
                    <a:pt x="6" y="102"/>
                  </a:lnTo>
                  <a:lnTo>
                    <a:pt x="0" y="102"/>
                  </a:lnTo>
                  <a:lnTo>
                    <a:pt x="0" y="11"/>
                  </a:lnTo>
                  <a:lnTo>
                    <a:pt x="48" y="11"/>
                  </a:lnTo>
                  <a:close/>
                  <a:moveTo>
                    <a:pt x="20" y="59"/>
                  </a:moveTo>
                  <a:lnTo>
                    <a:pt x="6" y="59"/>
                  </a:lnTo>
                  <a:lnTo>
                    <a:pt x="6" y="70"/>
                  </a:lnTo>
                  <a:lnTo>
                    <a:pt x="20" y="70"/>
                  </a:lnTo>
                  <a:lnTo>
                    <a:pt x="20" y="59"/>
                  </a:lnTo>
                  <a:close/>
                  <a:moveTo>
                    <a:pt x="20" y="45"/>
                  </a:moveTo>
                  <a:lnTo>
                    <a:pt x="6" y="45"/>
                  </a:lnTo>
                  <a:lnTo>
                    <a:pt x="6" y="56"/>
                  </a:lnTo>
                  <a:lnTo>
                    <a:pt x="20" y="56"/>
                  </a:lnTo>
                  <a:lnTo>
                    <a:pt x="20" y="45"/>
                  </a:lnTo>
                  <a:close/>
                  <a:moveTo>
                    <a:pt x="20" y="31"/>
                  </a:moveTo>
                  <a:lnTo>
                    <a:pt x="6" y="31"/>
                  </a:lnTo>
                  <a:lnTo>
                    <a:pt x="6" y="41"/>
                  </a:lnTo>
                  <a:lnTo>
                    <a:pt x="20" y="41"/>
                  </a:lnTo>
                  <a:lnTo>
                    <a:pt x="20" y="31"/>
                  </a:lnTo>
                  <a:close/>
                  <a:moveTo>
                    <a:pt x="20" y="16"/>
                  </a:moveTo>
                  <a:lnTo>
                    <a:pt x="6" y="16"/>
                  </a:lnTo>
                  <a:lnTo>
                    <a:pt x="6" y="27"/>
                  </a:lnTo>
                  <a:lnTo>
                    <a:pt x="20" y="27"/>
                  </a:lnTo>
                  <a:lnTo>
                    <a:pt x="20" y="16"/>
                  </a:lnTo>
                  <a:close/>
                  <a:moveTo>
                    <a:pt x="41" y="59"/>
                  </a:moveTo>
                  <a:lnTo>
                    <a:pt x="29" y="59"/>
                  </a:lnTo>
                  <a:lnTo>
                    <a:pt x="29" y="70"/>
                  </a:lnTo>
                  <a:lnTo>
                    <a:pt x="41" y="70"/>
                  </a:lnTo>
                  <a:lnTo>
                    <a:pt x="41" y="59"/>
                  </a:lnTo>
                  <a:close/>
                  <a:moveTo>
                    <a:pt x="41" y="45"/>
                  </a:moveTo>
                  <a:lnTo>
                    <a:pt x="29" y="45"/>
                  </a:lnTo>
                  <a:lnTo>
                    <a:pt x="29" y="56"/>
                  </a:lnTo>
                  <a:lnTo>
                    <a:pt x="41" y="56"/>
                  </a:lnTo>
                  <a:lnTo>
                    <a:pt x="41" y="45"/>
                  </a:lnTo>
                  <a:close/>
                  <a:moveTo>
                    <a:pt x="41" y="31"/>
                  </a:moveTo>
                  <a:lnTo>
                    <a:pt x="29" y="31"/>
                  </a:lnTo>
                  <a:lnTo>
                    <a:pt x="29" y="41"/>
                  </a:lnTo>
                  <a:lnTo>
                    <a:pt x="41" y="41"/>
                  </a:lnTo>
                  <a:lnTo>
                    <a:pt x="41" y="31"/>
                  </a:lnTo>
                  <a:close/>
                  <a:moveTo>
                    <a:pt x="41" y="16"/>
                  </a:moveTo>
                  <a:lnTo>
                    <a:pt x="29" y="16"/>
                  </a:lnTo>
                  <a:lnTo>
                    <a:pt x="29" y="27"/>
                  </a:lnTo>
                  <a:lnTo>
                    <a:pt x="41" y="27"/>
                  </a:lnTo>
                  <a:lnTo>
                    <a:pt x="41" y="16"/>
                  </a:lnTo>
                  <a:close/>
                  <a:moveTo>
                    <a:pt x="94" y="27"/>
                  </a:moveTo>
                  <a:lnTo>
                    <a:pt x="61" y="27"/>
                  </a:lnTo>
                  <a:lnTo>
                    <a:pt x="61" y="36"/>
                  </a:lnTo>
                  <a:lnTo>
                    <a:pt x="94" y="36"/>
                  </a:lnTo>
                  <a:lnTo>
                    <a:pt x="94" y="27"/>
                  </a:lnTo>
                  <a:close/>
                  <a:moveTo>
                    <a:pt x="101" y="38"/>
                  </a:moveTo>
                  <a:lnTo>
                    <a:pt x="101" y="102"/>
                  </a:lnTo>
                  <a:lnTo>
                    <a:pt x="73" y="102"/>
                  </a:lnTo>
                  <a:lnTo>
                    <a:pt x="73" y="82"/>
                  </a:lnTo>
                  <a:lnTo>
                    <a:pt x="61" y="82"/>
                  </a:lnTo>
                  <a:lnTo>
                    <a:pt x="61" y="102"/>
                  </a:lnTo>
                  <a:lnTo>
                    <a:pt x="53" y="102"/>
                  </a:lnTo>
                  <a:lnTo>
                    <a:pt x="53" y="38"/>
                  </a:lnTo>
                  <a:lnTo>
                    <a:pt x="101" y="38"/>
                  </a:lnTo>
                  <a:close/>
                  <a:moveTo>
                    <a:pt x="73" y="59"/>
                  </a:moveTo>
                  <a:lnTo>
                    <a:pt x="61" y="59"/>
                  </a:lnTo>
                  <a:lnTo>
                    <a:pt x="61" y="70"/>
                  </a:lnTo>
                  <a:lnTo>
                    <a:pt x="73" y="70"/>
                  </a:lnTo>
                  <a:lnTo>
                    <a:pt x="73" y="59"/>
                  </a:lnTo>
                  <a:close/>
                  <a:moveTo>
                    <a:pt x="73" y="45"/>
                  </a:moveTo>
                  <a:lnTo>
                    <a:pt x="61" y="45"/>
                  </a:lnTo>
                  <a:lnTo>
                    <a:pt x="61" y="56"/>
                  </a:lnTo>
                  <a:lnTo>
                    <a:pt x="73" y="56"/>
                  </a:lnTo>
                  <a:lnTo>
                    <a:pt x="73" y="45"/>
                  </a:lnTo>
                  <a:close/>
                  <a:moveTo>
                    <a:pt x="96" y="59"/>
                  </a:moveTo>
                  <a:lnTo>
                    <a:pt x="82" y="59"/>
                  </a:lnTo>
                  <a:lnTo>
                    <a:pt x="82" y="70"/>
                  </a:lnTo>
                  <a:lnTo>
                    <a:pt x="96" y="70"/>
                  </a:lnTo>
                  <a:lnTo>
                    <a:pt x="96" y="59"/>
                  </a:lnTo>
                  <a:close/>
                  <a:moveTo>
                    <a:pt x="96" y="45"/>
                  </a:moveTo>
                  <a:lnTo>
                    <a:pt x="82" y="45"/>
                  </a:lnTo>
                  <a:lnTo>
                    <a:pt x="82" y="56"/>
                  </a:lnTo>
                  <a:lnTo>
                    <a:pt x="96" y="56"/>
                  </a:lnTo>
                  <a:lnTo>
                    <a:pt x="96" y="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13"/>
            <p:cNvSpPr>
              <a:spLocks noEditPoints="1"/>
            </p:cNvSpPr>
            <p:nvPr/>
          </p:nvSpPr>
          <p:spPr bwMode="auto">
            <a:xfrm>
              <a:off x="4358" y="2755"/>
              <a:ext cx="105" cy="134"/>
            </a:xfrm>
            <a:custGeom>
              <a:avLst/>
              <a:gdLst/>
              <a:ahLst/>
              <a:cxnLst>
                <a:cxn ang="0">
                  <a:pos x="97" y="0"/>
                </a:cxn>
                <a:cxn ang="0">
                  <a:pos x="64" y="11"/>
                </a:cxn>
                <a:cxn ang="0">
                  <a:pos x="105" y="15"/>
                </a:cxn>
                <a:cxn ang="0">
                  <a:pos x="99" y="134"/>
                </a:cxn>
                <a:cxn ang="0">
                  <a:pos x="87" y="109"/>
                </a:cxn>
                <a:cxn ang="0">
                  <a:pos x="57" y="134"/>
                </a:cxn>
                <a:cxn ang="0">
                  <a:pos x="105" y="15"/>
                </a:cxn>
                <a:cxn ang="0">
                  <a:pos x="99" y="89"/>
                </a:cxn>
                <a:cxn ang="0">
                  <a:pos x="85" y="79"/>
                </a:cxn>
                <a:cxn ang="0">
                  <a:pos x="85" y="72"/>
                </a:cxn>
                <a:cxn ang="0">
                  <a:pos x="99" y="59"/>
                </a:cxn>
                <a:cxn ang="0">
                  <a:pos x="85" y="72"/>
                </a:cxn>
                <a:cxn ang="0">
                  <a:pos x="99" y="52"/>
                </a:cxn>
                <a:cxn ang="0">
                  <a:pos x="85" y="40"/>
                </a:cxn>
                <a:cxn ang="0">
                  <a:pos x="85" y="34"/>
                </a:cxn>
                <a:cxn ang="0">
                  <a:pos x="99" y="22"/>
                </a:cxn>
                <a:cxn ang="0">
                  <a:pos x="85" y="34"/>
                </a:cxn>
                <a:cxn ang="0">
                  <a:pos x="76" y="89"/>
                </a:cxn>
                <a:cxn ang="0">
                  <a:pos x="62" y="79"/>
                </a:cxn>
                <a:cxn ang="0">
                  <a:pos x="62" y="72"/>
                </a:cxn>
                <a:cxn ang="0">
                  <a:pos x="76" y="59"/>
                </a:cxn>
                <a:cxn ang="0">
                  <a:pos x="62" y="72"/>
                </a:cxn>
                <a:cxn ang="0">
                  <a:pos x="76" y="52"/>
                </a:cxn>
                <a:cxn ang="0">
                  <a:pos x="62" y="40"/>
                </a:cxn>
                <a:cxn ang="0">
                  <a:pos x="62" y="34"/>
                </a:cxn>
                <a:cxn ang="0">
                  <a:pos x="76" y="22"/>
                </a:cxn>
                <a:cxn ang="0">
                  <a:pos x="62" y="34"/>
                </a:cxn>
                <a:cxn ang="0">
                  <a:pos x="43" y="47"/>
                </a:cxn>
                <a:cxn ang="0">
                  <a:pos x="7" y="34"/>
                </a:cxn>
                <a:cxn ang="0">
                  <a:pos x="50" y="50"/>
                </a:cxn>
                <a:cxn ang="0">
                  <a:pos x="43" y="134"/>
                </a:cxn>
                <a:cxn ang="0">
                  <a:pos x="30" y="109"/>
                </a:cxn>
                <a:cxn ang="0">
                  <a:pos x="0" y="134"/>
                </a:cxn>
                <a:cxn ang="0">
                  <a:pos x="50" y="50"/>
                </a:cxn>
                <a:cxn ang="0">
                  <a:pos x="43" y="89"/>
                </a:cxn>
                <a:cxn ang="0">
                  <a:pos x="30" y="79"/>
                </a:cxn>
                <a:cxn ang="0">
                  <a:pos x="30" y="72"/>
                </a:cxn>
                <a:cxn ang="0">
                  <a:pos x="43" y="59"/>
                </a:cxn>
                <a:cxn ang="0">
                  <a:pos x="30" y="72"/>
                </a:cxn>
                <a:cxn ang="0">
                  <a:pos x="20" y="89"/>
                </a:cxn>
                <a:cxn ang="0">
                  <a:pos x="7" y="79"/>
                </a:cxn>
                <a:cxn ang="0">
                  <a:pos x="7" y="72"/>
                </a:cxn>
                <a:cxn ang="0">
                  <a:pos x="20" y="59"/>
                </a:cxn>
                <a:cxn ang="0">
                  <a:pos x="7" y="72"/>
                </a:cxn>
              </a:cxnLst>
              <a:rect l="0" t="0" r="r" b="b"/>
              <a:pathLst>
                <a:path w="105" h="134">
                  <a:moveTo>
                    <a:pt x="64" y="0"/>
                  </a:moveTo>
                  <a:lnTo>
                    <a:pt x="97" y="0"/>
                  </a:lnTo>
                  <a:lnTo>
                    <a:pt x="97" y="11"/>
                  </a:lnTo>
                  <a:lnTo>
                    <a:pt x="64" y="11"/>
                  </a:lnTo>
                  <a:lnTo>
                    <a:pt x="64" y="0"/>
                  </a:lnTo>
                  <a:close/>
                  <a:moveTo>
                    <a:pt x="105" y="15"/>
                  </a:moveTo>
                  <a:lnTo>
                    <a:pt x="105" y="134"/>
                  </a:lnTo>
                  <a:lnTo>
                    <a:pt x="99" y="134"/>
                  </a:lnTo>
                  <a:lnTo>
                    <a:pt x="99" y="109"/>
                  </a:lnTo>
                  <a:lnTo>
                    <a:pt x="87" y="109"/>
                  </a:lnTo>
                  <a:lnTo>
                    <a:pt x="87" y="134"/>
                  </a:lnTo>
                  <a:lnTo>
                    <a:pt x="57" y="134"/>
                  </a:lnTo>
                  <a:lnTo>
                    <a:pt x="57" y="15"/>
                  </a:lnTo>
                  <a:lnTo>
                    <a:pt x="105" y="15"/>
                  </a:lnTo>
                  <a:close/>
                  <a:moveTo>
                    <a:pt x="85" y="89"/>
                  </a:moveTo>
                  <a:lnTo>
                    <a:pt x="99" y="89"/>
                  </a:lnTo>
                  <a:lnTo>
                    <a:pt x="99" y="79"/>
                  </a:lnTo>
                  <a:lnTo>
                    <a:pt x="85" y="79"/>
                  </a:lnTo>
                  <a:lnTo>
                    <a:pt x="85" y="89"/>
                  </a:lnTo>
                  <a:close/>
                  <a:moveTo>
                    <a:pt x="85" y="72"/>
                  </a:moveTo>
                  <a:lnTo>
                    <a:pt x="99" y="72"/>
                  </a:lnTo>
                  <a:lnTo>
                    <a:pt x="99" y="59"/>
                  </a:lnTo>
                  <a:lnTo>
                    <a:pt x="85" y="59"/>
                  </a:lnTo>
                  <a:lnTo>
                    <a:pt x="85" y="72"/>
                  </a:lnTo>
                  <a:close/>
                  <a:moveTo>
                    <a:pt x="85" y="52"/>
                  </a:moveTo>
                  <a:lnTo>
                    <a:pt x="99" y="52"/>
                  </a:lnTo>
                  <a:lnTo>
                    <a:pt x="99" y="40"/>
                  </a:lnTo>
                  <a:lnTo>
                    <a:pt x="85" y="40"/>
                  </a:lnTo>
                  <a:lnTo>
                    <a:pt x="85" y="52"/>
                  </a:lnTo>
                  <a:close/>
                  <a:moveTo>
                    <a:pt x="85" y="34"/>
                  </a:moveTo>
                  <a:lnTo>
                    <a:pt x="99" y="34"/>
                  </a:lnTo>
                  <a:lnTo>
                    <a:pt x="99" y="22"/>
                  </a:lnTo>
                  <a:lnTo>
                    <a:pt x="85" y="22"/>
                  </a:lnTo>
                  <a:lnTo>
                    <a:pt x="85" y="34"/>
                  </a:lnTo>
                  <a:close/>
                  <a:moveTo>
                    <a:pt x="62" y="89"/>
                  </a:moveTo>
                  <a:lnTo>
                    <a:pt x="76" y="89"/>
                  </a:lnTo>
                  <a:lnTo>
                    <a:pt x="76" y="79"/>
                  </a:lnTo>
                  <a:lnTo>
                    <a:pt x="62" y="79"/>
                  </a:lnTo>
                  <a:lnTo>
                    <a:pt x="62" y="89"/>
                  </a:lnTo>
                  <a:close/>
                  <a:moveTo>
                    <a:pt x="62" y="72"/>
                  </a:moveTo>
                  <a:lnTo>
                    <a:pt x="76" y="72"/>
                  </a:lnTo>
                  <a:lnTo>
                    <a:pt x="76" y="59"/>
                  </a:lnTo>
                  <a:lnTo>
                    <a:pt x="62" y="59"/>
                  </a:lnTo>
                  <a:lnTo>
                    <a:pt x="62" y="72"/>
                  </a:lnTo>
                  <a:close/>
                  <a:moveTo>
                    <a:pt x="62" y="52"/>
                  </a:moveTo>
                  <a:lnTo>
                    <a:pt x="76" y="52"/>
                  </a:lnTo>
                  <a:lnTo>
                    <a:pt x="76" y="40"/>
                  </a:lnTo>
                  <a:lnTo>
                    <a:pt x="62" y="40"/>
                  </a:lnTo>
                  <a:lnTo>
                    <a:pt x="62" y="52"/>
                  </a:lnTo>
                  <a:close/>
                  <a:moveTo>
                    <a:pt x="62" y="34"/>
                  </a:moveTo>
                  <a:lnTo>
                    <a:pt x="76" y="34"/>
                  </a:lnTo>
                  <a:lnTo>
                    <a:pt x="76" y="22"/>
                  </a:lnTo>
                  <a:lnTo>
                    <a:pt x="62" y="22"/>
                  </a:lnTo>
                  <a:lnTo>
                    <a:pt x="62" y="34"/>
                  </a:lnTo>
                  <a:close/>
                  <a:moveTo>
                    <a:pt x="7" y="47"/>
                  </a:moveTo>
                  <a:lnTo>
                    <a:pt x="43" y="47"/>
                  </a:lnTo>
                  <a:lnTo>
                    <a:pt x="43" y="34"/>
                  </a:lnTo>
                  <a:lnTo>
                    <a:pt x="7" y="34"/>
                  </a:lnTo>
                  <a:lnTo>
                    <a:pt x="7" y="47"/>
                  </a:lnTo>
                  <a:close/>
                  <a:moveTo>
                    <a:pt x="50" y="50"/>
                  </a:moveTo>
                  <a:lnTo>
                    <a:pt x="50" y="134"/>
                  </a:lnTo>
                  <a:lnTo>
                    <a:pt x="43" y="134"/>
                  </a:lnTo>
                  <a:lnTo>
                    <a:pt x="43" y="109"/>
                  </a:lnTo>
                  <a:lnTo>
                    <a:pt x="30" y="109"/>
                  </a:lnTo>
                  <a:lnTo>
                    <a:pt x="30" y="134"/>
                  </a:lnTo>
                  <a:lnTo>
                    <a:pt x="0" y="134"/>
                  </a:lnTo>
                  <a:lnTo>
                    <a:pt x="0" y="50"/>
                  </a:lnTo>
                  <a:lnTo>
                    <a:pt x="50" y="50"/>
                  </a:lnTo>
                  <a:close/>
                  <a:moveTo>
                    <a:pt x="30" y="89"/>
                  </a:moveTo>
                  <a:lnTo>
                    <a:pt x="43" y="89"/>
                  </a:lnTo>
                  <a:lnTo>
                    <a:pt x="43" y="79"/>
                  </a:lnTo>
                  <a:lnTo>
                    <a:pt x="30" y="79"/>
                  </a:lnTo>
                  <a:lnTo>
                    <a:pt x="30" y="89"/>
                  </a:lnTo>
                  <a:close/>
                  <a:moveTo>
                    <a:pt x="30" y="72"/>
                  </a:moveTo>
                  <a:lnTo>
                    <a:pt x="43" y="72"/>
                  </a:lnTo>
                  <a:lnTo>
                    <a:pt x="43" y="59"/>
                  </a:lnTo>
                  <a:lnTo>
                    <a:pt x="30" y="59"/>
                  </a:lnTo>
                  <a:lnTo>
                    <a:pt x="30" y="72"/>
                  </a:lnTo>
                  <a:close/>
                  <a:moveTo>
                    <a:pt x="7" y="89"/>
                  </a:moveTo>
                  <a:lnTo>
                    <a:pt x="20" y="89"/>
                  </a:lnTo>
                  <a:lnTo>
                    <a:pt x="20" y="79"/>
                  </a:lnTo>
                  <a:lnTo>
                    <a:pt x="7" y="79"/>
                  </a:lnTo>
                  <a:lnTo>
                    <a:pt x="7" y="89"/>
                  </a:lnTo>
                  <a:close/>
                  <a:moveTo>
                    <a:pt x="7" y="72"/>
                  </a:moveTo>
                  <a:lnTo>
                    <a:pt x="20" y="72"/>
                  </a:lnTo>
                  <a:lnTo>
                    <a:pt x="20" y="59"/>
                  </a:lnTo>
                  <a:lnTo>
                    <a:pt x="7" y="59"/>
                  </a:lnTo>
                  <a:lnTo>
                    <a:pt x="7" y="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14"/>
            <p:cNvSpPr>
              <a:spLocks noEditPoints="1"/>
            </p:cNvSpPr>
            <p:nvPr/>
          </p:nvSpPr>
          <p:spPr bwMode="auto">
            <a:xfrm>
              <a:off x="4259" y="2771"/>
              <a:ext cx="90" cy="118"/>
            </a:xfrm>
            <a:custGeom>
              <a:avLst/>
              <a:gdLst/>
              <a:ahLst/>
              <a:cxnLst>
                <a:cxn ang="0">
                  <a:pos x="85" y="0"/>
                </a:cxn>
                <a:cxn ang="0">
                  <a:pos x="55" y="11"/>
                </a:cxn>
                <a:cxn ang="0">
                  <a:pos x="90" y="13"/>
                </a:cxn>
                <a:cxn ang="0">
                  <a:pos x="85" y="118"/>
                </a:cxn>
                <a:cxn ang="0">
                  <a:pos x="74" y="95"/>
                </a:cxn>
                <a:cxn ang="0">
                  <a:pos x="48" y="118"/>
                </a:cxn>
                <a:cxn ang="0">
                  <a:pos x="90" y="13"/>
                </a:cxn>
                <a:cxn ang="0">
                  <a:pos x="85" y="81"/>
                </a:cxn>
                <a:cxn ang="0">
                  <a:pos x="74" y="70"/>
                </a:cxn>
                <a:cxn ang="0">
                  <a:pos x="74" y="63"/>
                </a:cxn>
                <a:cxn ang="0">
                  <a:pos x="85" y="52"/>
                </a:cxn>
                <a:cxn ang="0">
                  <a:pos x="74" y="63"/>
                </a:cxn>
                <a:cxn ang="0">
                  <a:pos x="85" y="47"/>
                </a:cxn>
                <a:cxn ang="0">
                  <a:pos x="74" y="36"/>
                </a:cxn>
                <a:cxn ang="0">
                  <a:pos x="74" y="31"/>
                </a:cxn>
                <a:cxn ang="0">
                  <a:pos x="85" y="20"/>
                </a:cxn>
                <a:cxn ang="0">
                  <a:pos x="74" y="31"/>
                </a:cxn>
                <a:cxn ang="0">
                  <a:pos x="65" y="81"/>
                </a:cxn>
                <a:cxn ang="0">
                  <a:pos x="55" y="70"/>
                </a:cxn>
                <a:cxn ang="0">
                  <a:pos x="55" y="63"/>
                </a:cxn>
                <a:cxn ang="0">
                  <a:pos x="65" y="52"/>
                </a:cxn>
                <a:cxn ang="0">
                  <a:pos x="55" y="63"/>
                </a:cxn>
                <a:cxn ang="0">
                  <a:pos x="65" y="47"/>
                </a:cxn>
                <a:cxn ang="0">
                  <a:pos x="55" y="36"/>
                </a:cxn>
                <a:cxn ang="0">
                  <a:pos x="55" y="31"/>
                </a:cxn>
                <a:cxn ang="0">
                  <a:pos x="65" y="20"/>
                </a:cxn>
                <a:cxn ang="0">
                  <a:pos x="55" y="31"/>
                </a:cxn>
                <a:cxn ang="0">
                  <a:pos x="37" y="41"/>
                </a:cxn>
                <a:cxn ang="0">
                  <a:pos x="5" y="32"/>
                </a:cxn>
                <a:cxn ang="0">
                  <a:pos x="42" y="45"/>
                </a:cxn>
                <a:cxn ang="0">
                  <a:pos x="37" y="118"/>
                </a:cxn>
                <a:cxn ang="0">
                  <a:pos x="27" y="95"/>
                </a:cxn>
                <a:cxn ang="0">
                  <a:pos x="0" y="118"/>
                </a:cxn>
                <a:cxn ang="0">
                  <a:pos x="42" y="45"/>
                </a:cxn>
                <a:cxn ang="0">
                  <a:pos x="37" y="81"/>
                </a:cxn>
                <a:cxn ang="0">
                  <a:pos x="25" y="70"/>
                </a:cxn>
                <a:cxn ang="0">
                  <a:pos x="25" y="63"/>
                </a:cxn>
                <a:cxn ang="0">
                  <a:pos x="37" y="52"/>
                </a:cxn>
                <a:cxn ang="0">
                  <a:pos x="25" y="63"/>
                </a:cxn>
                <a:cxn ang="0">
                  <a:pos x="18" y="81"/>
                </a:cxn>
                <a:cxn ang="0">
                  <a:pos x="5" y="70"/>
                </a:cxn>
                <a:cxn ang="0">
                  <a:pos x="5" y="63"/>
                </a:cxn>
                <a:cxn ang="0">
                  <a:pos x="18" y="52"/>
                </a:cxn>
                <a:cxn ang="0">
                  <a:pos x="5" y="63"/>
                </a:cxn>
              </a:cxnLst>
              <a:rect l="0" t="0" r="r" b="b"/>
              <a:pathLst>
                <a:path w="90" h="118">
                  <a:moveTo>
                    <a:pt x="55" y="0"/>
                  </a:moveTo>
                  <a:lnTo>
                    <a:pt x="85" y="0"/>
                  </a:lnTo>
                  <a:lnTo>
                    <a:pt x="85" y="11"/>
                  </a:lnTo>
                  <a:lnTo>
                    <a:pt x="55" y="11"/>
                  </a:lnTo>
                  <a:lnTo>
                    <a:pt x="55" y="0"/>
                  </a:lnTo>
                  <a:close/>
                  <a:moveTo>
                    <a:pt x="90" y="13"/>
                  </a:moveTo>
                  <a:lnTo>
                    <a:pt x="90" y="118"/>
                  </a:lnTo>
                  <a:lnTo>
                    <a:pt x="85" y="118"/>
                  </a:lnTo>
                  <a:lnTo>
                    <a:pt x="85" y="95"/>
                  </a:lnTo>
                  <a:lnTo>
                    <a:pt x="74" y="95"/>
                  </a:lnTo>
                  <a:lnTo>
                    <a:pt x="74" y="118"/>
                  </a:lnTo>
                  <a:lnTo>
                    <a:pt x="48" y="118"/>
                  </a:lnTo>
                  <a:lnTo>
                    <a:pt x="48" y="13"/>
                  </a:lnTo>
                  <a:lnTo>
                    <a:pt x="90" y="13"/>
                  </a:lnTo>
                  <a:close/>
                  <a:moveTo>
                    <a:pt x="74" y="81"/>
                  </a:moveTo>
                  <a:lnTo>
                    <a:pt x="85" y="81"/>
                  </a:lnTo>
                  <a:lnTo>
                    <a:pt x="85" y="70"/>
                  </a:lnTo>
                  <a:lnTo>
                    <a:pt x="74" y="70"/>
                  </a:lnTo>
                  <a:lnTo>
                    <a:pt x="74" y="81"/>
                  </a:lnTo>
                  <a:close/>
                  <a:moveTo>
                    <a:pt x="74" y="63"/>
                  </a:moveTo>
                  <a:lnTo>
                    <a:pt x="85" y="63"/>
                  </a:lnTo>
                  <a:lnTo>
                    <a:pt x="85" y="52"/>
                  </a:lnTo>
                  <a:lnTo>
                    <a:pt x="74" y="52"/>
                  </a:lnTo>
                  <a:lnTo>
                    <a:pt x="74" y="63"/>
                  </a:lnTo>
                  <a:close/>
                  <a:moveTo>
                    <a:pt x="74" y="47"/>
                  </a:moveTo>
                  <a:lnTo>
                    <a:pt x="85" y="47"/>
                  </a:lnTo>
                  <a:lnTo>
                    <a:pt x="85" y="36"/>
                  </a:lnTo>
                  <a:lnTo>
                    <a:pt x="74" y="36"/>
                  </a:lnTo>
                  <a:lnTo>
                    <a:pt x="74" y="47"/>
                  </a:lnTo>
                  <a:close/>
                  <a:moveTo>
                    <a:pt x="74" y="31"/>
                  </a:moveTo>
                  <a:lnTo>
                    <a:pt x="85" y="31"/>
                  </a:lnTo>
                  <a:lnTo>
                    <a:pt x="85" y="20"/>
                  </a:lnTo>
                  <a:lnTo>
                    <a:pt x="74" y="20"/>
                  </a:lnTo>
                  <a:lnTo>
                    <a:pt x="74" y="31"/>
                  </a:lnTo>
                  <a:close/>
                  <a:moveTo>
                    <a:pt x="55" y="81"/>
                  </a:moveTo>
                  <a:lnTo>
                    <a:pt x="65" y="81"/>
                  </a:lnTo>
                  <a:lnTo>
                    <a:pt x="65" y="70"/>
                  </a:lnTo>
                  <a:lnTo>
                    <a:pt x="55" y="70"/>
                  </a:lnTo>
                  <a:lnTo>
                    <a:pt x="55" y="81"/>
                  </a:lnTo>
                  <a:close/>
                  <a:moveTo>
                    <a:pt x="55" y="63"/>
                  </a:moveTo>
                  <a:lnTo>
                    <a:pt x="65" y="63"/>
                  </a:lnTo>
                  <a:lnTo>
                    <a:pt x="65" y="52"/>
                  </a:lnTo>
                  <a:lnTo>
                    <a:pt x="55" y="52"/>
                  </a:lnTo>
                  <a:lnTo>
                    <a:pt x="55" y="63"/>
                  </a:lnTo>
                  <a:close/>
                  <a:moveTo>
                    <a:pt x="55" y="47"/>
                  </a:moveTo>
                  <a:lnTo>
                    <a:pt x="65" y="47"/>
                  </a:lnTo>
                  <a:lnTo>
                    <a:pt x="65" y="36"/>
                  </a:lnTo>
                  <a:lnTo>
                    <a:pt x="55" y="36"/>
                  </a:lnTo>
                  <a:lnTo>
                    <a:pt x="55" y="47"/>
                  </a:lnTo>
                  <a:close/>
                  <a:moveTo>
                    <a:pt x="55" y="31"/>
                  </a:moveTo>
                  <a:lnTo>
                    <a:pt x="65" y="31"/>
                  </a:lnTo>
                  <a:lnTo>
                    <a:pt x="65" y="20"/>
                  </a:lnTo>
                  <a:lnTo>
                    <a:pt x="55" y="20"/>
                  </a:lnTo>
                  <a:lnTo>
                    <a:pt x="55" y="31"/>
                  </a:lnTo>
                  <a:close/>
                  <a:moveTo>
                    <a:pt x="5" y="41"/>
                  </a:moveTo>
                  <a:lnTo>
                    <a:pt x="37" y="41"/>
                  </a:lnTo>
                  <a:lnTo>
                    <a:pt x="37" y="32"/>
                  </a:lnTo>
                  <a:lnTo>
                    <a:pt x="5" y="32"/>
                  </a:lnTo>
                  <a:lnTo>
                    <a:pt x="5" y="41"/>
                  </a:lnTo>
                  <a:close/>
                  <a:moveTo>
                    <a:pt x="42" y="45"/>
                  </a:moveTo>
                  <a:lnTo>
                    <a:pt x="42" y="118"/>
                  </a:lnTo>
                  <a:lnTo>
                    <a:pt x="37" y="118"/>
                  </a:lnTo>
                  <a:lnTo>
                    <a:pt x="37" y="95"/>
                  </a:lnTo>
                  <a:lnTo>
                    <a:pt x="27" y="95"/>
                  </a:lnTo>
                  <a:lnTo>
                    <a:pt x="27" y="118"/>
                  </a:lnTo>
                  <a:lnTo>
                    <a:pt x="0" y="118"/>
                  </a:lnTo>
                  <a:lnTo>
                    <a:pt x="0" y="45"/>
                  </a:lnTo>
                  <a:lnTo>
                    <a:pt x="42" y="45"/>
                  </a:lnTo>
                  <a:close/>
                  <a:moveTo>
                    <a:pt x="25" y="81"/>
                  </a:moveTo>
                  <a:lnTo>
                    <a:pt x="37" y="81"/>
                  </a:lnTo>
                  <a:lnTo>
                    <a:pt x="37" y="70"/>
                  </a:lnTo>
                  <a:lnTo>
                    <a:pt x="25" y="70"/>
                  </a:lnTo>
                  <a:lnTo>
                    <a:pt x="25" y="81"/>
                  </a:lnTo>
                  <a:close/>
                  <a:moveTo>
                    <a:pt x="25" y="63"/>
                  </a:moveTo>
                  <a:lnTo>
                    <a:pt x="37" y="63"/>
                  </a:lnTo>
                  <a:lnTo>
                    <a:pt x="37" y="52"/>
                  </a:lnTo>
                  <a:lnTo>
                    <a:pt x="25" y="52"/>
                  </a:lnTo>
                  <a:lnTo>
                    <a:pt x="25" y="63"/>
                  </a:lnTo>
                  <a:close/>
                  <a:moveTo>
                    <a:pt x="5" y="81"/>
                  </a:moveTo>
                  <a:lnTo>
                    <a:pt x="18" y="81"/>
                  </a:lnTo>
                  <a:lnTo>
                    <a:pt x="18" y="70"/>
                  </a:lnTo>
                  <a:lnTo>
                    <a:pt x="5" y="70"/>
                  </a:lnTo>
                  <a:lnTo>
                    <a:pt x="5" y="81"/>
                  </a:lnTo>
                  <a:close/>
                  <a:moveTo>
                    <a:pt x="5" y="63"/>
                  </a:moveTo>
                  <a:lnTo>
                    <a:pt x="18" y="63"/>
                  </a:lnTo>
                  <a:lnTo>
                    <a:pt x="18" y="52"/>
                  </a:lnTo>
                  <a:lnTo>
                    <a:pt x="5" y="52"/>
                  </a:lnTo>
                  <a:lnTo>
                    <a:pt x="5" y="6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15"/>
            <p:cNvSpPr>
              <a:spLocks noEditPoints="1"/>
            </p:cNvSpPr>
            <p:nvPr/>
          </p:nvSpPr>
          <p:spPr bwMode="auto">
            <a:xfrm>
              <a:off x="4137" y="2789"/>
              <a:ext cx="113" cy="100"/>
            </a:xfrm>
            <a:custGeom>
              <a:avLst/>
              <a:gdLst/>
              <a:ahLst/>
              <a:cxnLst>
                <a:cxn ang="0">
                  <a:pos x="104" y="0"/>
                </a:cxn>
                <a:cxn ang="0">
                  <a:pos x="67" y="7"/>
                </a:cxn>
                <a:cxn ang="0">
                  <a:pos x="113" y="11"/>
                </a:cxn>
                <a:cxn ang="0">
                  <a:pos x="106" y="100"/>
                </a:cxn>
                <a:cxn ang="0">
                  <a:pos x="92" y="80"/>
                </a:cxn>
                <a:cxn ang="0">
                  <a:pos x="60" y="100"/>
                </a:cxn>
                <a:cxn ang="0">
                  <a:pos x="113" y="11"/>
                </a:cxn>
                <a:cxn ang="0">
                  <a:pos x="106" y="68"/>
                </a:cxn>
                <a:cxn ang="0">
                  <a:pos x="92" y="59"/>
                </a:cxn>
                <a:cxn ang="0">
                  <a:pos x="92" y="54"/>
                </a:cxn>
                <a:cxn ang="0">
                  <a:pos x="106" y="45"/>
                </a:cxn>
                <a:cxn ang="0">
                  <a:pos x="92" y="54"/>
                </a:cxn>
                <a:cxn ang="0">
                  <a:pos x="106" y="39"/>
                </a:cxn>
                <a:cxn ang="0">
                  <a:pos x="92" y="30"/>
                </a:cxn>
                <a:cxn ang="0">
                  <a:pos x="92" y="25"/>
                </a:cxn>
                <a:cxn ang="0">
                  <a:pos x="106" y="16"/>
                </a:cxn>
                <a:cxn ang="0">
                  <a:pos x="92" y="25"/>
                </a:cxn>
                <a:cxn ang="0">
                  <a:pos x="81" y="68"/>
                </a:cxn>
                <a:cxn ang="0">
                  <a:pos x="67" y="59"/>
                </a:cxn>
                <a:cxn ang="0">
                  <a:pos x="67" y="54"/>
                </a:cxn>
                <a:cxn ang="0">
                  <a:pos x="81" y="45"/>
                </a:cxn>
                <a:cxn ang="0">
                  <a:pos x="67" y="54"/>
                </a:cxn>
                <a:cxn ang="0">
                  <a:pos x="81" y="39"/>
                </a:cxn>
                <a:cxn ang="0">
                  <a:pos x="67" y="30"/>
                </a:cxn>
                <a:cxn ang="0">
                  <a:pos x="67" y="25"/>
                </a:cxn>
                <a:cxn ang="0">
                  <a:pos x="81" y="16"/>
                </a:cxn>
                <a:cxn ang="0">
                  <a:pos x="67" y="25"/>
                </a:cxn>
                <a:cxn ang="0">
                  <a:pos x="46" y="34"/>
                </a:cxn>
                <a:cxn ang="0">
                  <a:pos x="7" y="27"/>
                </a:cxn>
                <a:cxn ang="0">
                  <a:pos x="53" y="38"/>
                </a:cxn>
                <a:cxn ang="0">
                  <a:pos x="46" y="100"/>
                </a:cxn>
                <a:cxn ang="0">
                  <a:pos x="32" y="80"/>
                </a:cxn>
                <a:cxn ang="0">
                  <a:pos x="0" y="100"/>
                </a:cxn>
                <a:cxn ang="0">
                  <a:pos x="53" y="38"/>
                </a:cxn>
                <a:cxn ang="0">
                  <a:pos x="46" y="68"/>
                </a:cxn>
                <a:cxn ang="0">
                  <a:pos x="32" y="59"/>
                </a:cxn>
                <a:cxn ang="0">
                  <a:pos x="32" y="54"/>
                </a:cxn>
                <a:cxn ang="0">
                  <a:pos x="46" y="45"/>
                </a:cxn>
                <a:cxn ang="0">
                  <a:pos x="32" y="54"/>
                </a:cxn>
                <a:cxn ang="0">
                  <a:pos x="21" y="68"/>
                </a:cxn>
                <a:cxn ang="0">
                  <a:pos x="7" y="59"/>
                </a:cxn>
                <a:cxn ang="0">
                  <a:pos x="7" y="54"/>
                </a:cxn>
                <a:cxn ang="0">
                  <a:pos x="21" y="45"/>
                </a:cxn>
                <a:cxn ang="0">
                  <a:pos x="7" y="54"/>
                </a:cxn>
              </a:cxnLst>
              <a:rect l="0" t="0" r="r" b="b"/>
              <a:pathLst>
                <a:path w="113" h="100">
                  <a:moveTo>
                    <a:pt x="67" y="0"/>
                  </a:moveTo>
                  <a:lnTo>
                    <a:pt x="104" y="0"/>
                  </a:lnTo>
                  <a:lnTo>
                    <a:pt x="104" y="7"/>
                  </a:lnTo>
                  <a:lnTo>
                    <a:pt x="67" y="7"/>
                  </a:lnTo>
                  <a:lnTo>
                    <a:pt x="67" y="0"/>
                  </a:lnTo>
                  <a:close/>
                  <a:moveTo>
                    <a:pt x="113" y="11"/>
                  </a:moveTo>
                  <a:lnTo>
                    <a:pt x="113" y="100"/>
                  </a:lnTo>
                  <a:lnTo>
                    <a:pt x="106" y="100"/>
                  </a:lnTo>
                  <a:lnTo>
                    <a:pt x="106" y="80"/>
                  </a:lnTo>
                  <a:lnTo>
                    <a:pt x="92" y="80"/>
                  </a:lnTo>
                  <a:lnTo>
                    <a:pt x="92" y="100"/>
                  </a:lnTo>
                  <a:lnTo>
                    <a:pt x="60" y="100"/>
                  </a:lnTo>
                  <a:lnTo>
                    <a:pt x="60" y="11"/>
                  </a:lnTo>
                  <a:lnTo>
                    <a:pt x="113" y="11"/>
                  </a:lnTo>
                  <a:close/>
                  <a:moveTo>
                    <a:pt x="92" y="68"/>
                  </a:moveTo>
                  <a:lnTo>
                    <a:pt x="106" y="68"/>
                  </a:lnTo>
                  <a:lnTo>
                    <a:pt x="106" y="59"/>
                  </a:lnTo>
                  <a:lnTo>
                    <a:pt x="92" y="59"/>
                  </a:lnTo>
                  <a:lnTo>
                    <a:pt x="92" y="68"/>
                  </a:lnTo>
                  <a:close/>
                  <a:moveTo>
                    <a:pt x="92" y="54"/>
                  </a:moveTo>
                  <a:lnTo>
                    <a:pt x="106" y="54"/>
                  </a:lnTo>
                  <a:lnTo>
                    <a:pt x="106" y="45"/>
                  </a:lnTo>
                  <a:lnTo>
                    <a:pt x="92" y="45"/>
                  </a:lnTo>
                  <a:lnTo>
                    <a:pt x="92" y="54"/>
                  </a:lnTo>
                  <a:close/>
                  <a:moveTo>
                    <a:pt x="92" y="39"/>
                  </a:moveTo>
                  <a:lnTo>
                    <a:pt x="106" y="39"/>
                  </a:lnTo>
                  <a:lnTo>
                    <a:pt x="106" y="30"/>
                  </a:lnTo>
                  <a:lnTo>
                    <a:pt x="92" y="30"/>
                  </a:lnTo>
                  <a:lnTo>
                    <a:pt x="92" y="39"/>
                  </a:lnTo>
                  <a:close/>
                  <a:moveTo>
                    <a:pt x="92" y="25"/>
                  </a:moveTo>
                  <a:lnTo>
                    <a:pt x="106" y="25"/>
                  </a:lnTo>
                  <a:lnTo>
                    <a:pt x="106" y="16"/>
                  </a:lnTo>
                  <a:lnTo>
                    <a:pt x="92" y="16"/>
                  </a:lnTo>
                  <a:lnTo>
                    <a:pt x="92" y="25"/>
                  </a:lnTo>
                  <a:close/>
                  <a:moveTo>
                    <a:pt x="67" y="68"/>
                  </a:moveTo>
                  <a:lnTo>
                    <a:pt x="81" y="68"/>
                  </a:lnTo>
                  <a:lnTo>
                    <a:pt x="81" y="59"/>
                  </a:lnTo>
                  <a:lnTo>
                    <a:pt x="67" y="59"/>
                  </a:lnTo>
                  <a:lnTo>
                    <a:pt x="67" y="68"/>
                  </a:lnTo>
                  <a:close/>
                  <a:moveTo>
                    <a:pt x="67" y="54"/>
                  </a:moveTo>
                  <a:lnTo>
                    <a:pt x="81" y="54"/>
                  </a:lnTo>
                  <a:lnTo>
                    <a:pt x="81" y="45"/>
                  </a:lnTo>
                  <a:lnTo>
                    <a:pt x="67" y="45"/>
                  </a:lnTo>
                  <a:lnTo>
                    <a:pt x="67" y="54"/>
                  </a:lnTo>
                  <a:close/>
                  <a:moveTo>
                    <a:pt x="67" y="39"/>
                  </a:moveTo>
                  <a:lnTo>
                    <a:pt x="81" y="39"/>
                  </a:lnTo>
                  <a:lnTo>
                    <a:pt x="81" y="30"/>
                  </a:lnTo>
                  <a:lnTo>
                    <a:pt x="67" y="30"/>
                  </a:lnTo>
                  <a:lnTo>
                    <a:pt x="67" y="39"/>
                  </a:lnTo>
                  <a:close/>
                  <a:moveTo>
                    <a:pt x="67" y="25"/>
                  </a:moveTo>
                  <a:lnTo>
                    <a:pt x="81" y="25"/>
                  </a:lnTo>
                  <a:lnTo>
                    <a:pt x="81" y="16"/>
                  </a:lnTo>
                  <a:lnTo>
                    <a:pt x="67" y="16"/>
                  </a:lnTo>
                  <a:lnTo>
                    <a:pt x="67" y="25"/>
                  </a:lnTo>
                  <a:close/>
                  <a:moveTo>
                    <a:pt x="7" y="34"/>
                  </a:moveTo>
                  <a:lnTo>
                    <a:pt x="46" y="34"/>
                  </a:lnTo>
                  <a:lnTo>
                    <a:pt x="46" y="27"/>
                  </a:lnTo>
                  <a:lnTo>
                    <a:pt x="7" y="27"/>
                  </a:lnTo>
                  <a:lnTo>
                    <a:pt x="7" y="34"/>
                  </a:lnTo>
                  <a:close/>
                  <a:moveTo>
                    <a:pt x="53" y="38"/>
                  </a:moveTo>
                  <a:lnTo>
                    <a:pt x="53" y="100"/>
                  </a:lnTo>
                  <a:lnTo>
                    <a:pt x="46" y="100"/>
                  </a:lnTo>
                  <a:lnTo>
                    <a:pt x="46" y="80"/>
                  </a:lnTo>
                  <a:lnTo>
                    <a:pt x="32" y="80"/>
                  </a:lnTo>
                  <a:lnTo>
                    <a:pt x="32" y="100"/>
                  </a:lnTo>
                  <a:lnTo>
                    <a:pt x="0" y="100"/>
                  </a:lnTo>
                  <a:lnTo>
                    <a:pt x="0" y="38"/>
                  </a:lnTo>
                  <a:lnTo>
                    <a:pt x="53" y="38"/>
                  </a:lnTo>
                  <a:close/>
                  <a:moveTo>
                    <a:pt x="32" y="68"/>
                  </a:moveTo>
                  <a:lnTo>
                    <a:pt x="46" y="68"/>
                  </a:lnTo>
                  <a:lnTo>
                    <a:pt x="46" y="59"/>
                  </a:lnTo>
                  <a:lnTo>
                    <a:pt x="32" y="59"/>
                  </a:lnTo>
                  <a:lnTo>
                    <a:pt x="32" y="68"/>
                  </a:lnTo>
                  <a:close/>
                  <a:moveTo>
                    <a:pt x="32" y="54"/>
                  </a:moveTo>
                  <a:lnTo>
                    <a:pt x="46" y="54"/>
                  </a:lnTo>
                  <a:lnTo>
                    <a:pt x="46" y="45"/>
                  </a:lnTo>
                  <a:lnTo>
                    <a:pt x="32" y="45"/>
                  </a:lnTo>
                  <a:lnTo>
                    <a:pt x="32" y="54"/>
                  </a:lnTo>
                  <a:close/>
                  <a:moveTo>
                    <a:pt x="7" y="68"/>
                  </a:moveTo>
                  <a:lnTo>
                    <a:pt x="21" y="68"/>
                  </a:lnTo>
                  <a:lnTo>
                    <a:pt x="21" y="59"/>
                  </a:lnTo>
                  <a:lnTo>
                    <a:pt x="7" y="59"/>
                  </a:lnTo>
                  <a:lnTo>
                    <a:pt x="7" y="68"/>
                  </a:lnTo>
                  <a:close/>
                  <a:moveTo>
                    <a:pt x="7" y="54"/>
                  </a:moveTo>
                  <a:lnTo>
                    <a:pt x="21" y="54"/>
                  </a:lnTo>
                  <a:lnTo>
                    <a:pt x="21" y="45"/>
                  </a:lnTo>
                  <a:lnTo>
                    <a:pt x="7" y="45"/>
                  </a:lnTo>
                  <a:lnTo>
                    <a:pt x="7" y="5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16"/>
            <p:cNvSpPr>
              <a:spLocks noEditPoints="1"/>
            </p:cNvSpPr>
            <p:nvPr/>
          </p:nvSpPr>
          <p:spPr bwMode="auto">
            <a:xfrm>
              <a:off x="4057" y="2828"/>
              <a:ext cx="69" cy="61"/>
            </a:xfrm>
            <a:custGeom>
              <a:avLst/>
              <a:gdLst/>
              <a:ahLst/>
              <a:cxnLst>
                <a:cxn ang="0">
                  <a:pos x="64" y="0"/>
                </a:cxn>
                <a:cxn ang="0">
                  <a:pos x="43" y="4"/>
                </a:cxn>
                <a:cxn ang="0">
                  <a:pos x="69" y="6"/>
                </a:cxn>
                <a:cxn ang="0">
                  <a:pos x="66" y="61"/>
                </a:cxn>
                <a:cxn ang="0">
                  <a:pos x="57" y="49"/>
                </a:cxn>
                <a:cxn ang="0">
                  <a:pos x="37" y="61"/>
                </a:cxn>
                <a:cxn ang="0">
                  <a:pos x="69" y="6"/>
                </a:cxn>
                <a:cxn ang="0">
                  <a:pos x="66" y="41"/>
                </a:cxn>
                <a:cxn ang="0">
                  <a:pos x="57" y="36"/>
                </a:cxn>
                <a:cxn ang="0">
                  <a:pos x="57" y="33"/>
                </a:cxn>
                <a:cxn ang="0">
                  <a:pos x="66" y="27"/>
                </a:cxn>
                <a:cxn ang="0">
                  <a:pos x="57" y="33"/>
                </a:cxn>
                <a:cxn ang="0">
                  <a:pos x="66" y="24"/>
                </a:cxn>
                <a:cxn ang="0">
                  <a:pos x="57" y="18"/>
                </a:cxn>
                <a:cxn ang="0">
                  <a:pos x="57" y="15"/>
                </a:cxn>
                <a:cxn ang="0">
                  <a:pos x="66" y="9"/>
                </a:cxn>
                <a:cxn ang="0">
                  <a:pos x="57" y="15"/>
                </a:cxn>
                <a:cxn ang="0">
                  <a:pos x="50" y="41"/>
                </a:cxn>
                <a:cxn ang="0">
                  <a:pos x="41" y="36"/>
                </a:cxn>
                <a:cxn ang="0">
                  <a:pos x="41" y="33"/>
                </a:cxn>
                <a:cxn ang="0">
                  <a:pos x="50" y="27"/>
                </a:cxn>
                <a:cxn ang="0">
                  <a:pos x="41" y="33"/>
                </a:cxn>
                <a:cxn ang="0">
                  <a:pos x="50" y="24"/>
                </a:cxn>
                <a:cxn ang="0">
                  <a:pos x="41" y="18"/>
                </a:cxn>
                <a:cxn ang="0">
                  <a:pos x="41" y="15"/>
                </a:cxn>
                <a:cxn ang="0">
                  <a:pos x="50" y="9"/>
                </a:cxn>
                <a:cxn ang="0">
                  <a:pos x="41" y="15"/>
                </a:cxn>
                <a:cxn ang="0">
                  <a:pos x="29" y="20"/>
                </a:cxn>
                <a:cxn ang="0">
                  <a:pos x="6" y="16"/>
                </a:cxn>
                <a:cxn ang="0">
                  <a:pos x="32" y="22"/>
                </a:cxn>
                <a:cxn ang="0">
                  <a:pos x="29" y="61"/>
                </a:cxn>
                <a:cxn ang="0">
                  <a:pos x="20" y="49"/>
                </a:cxn>
                <a:cxn ang="0">
                  <a:pos x="0" y="61"/>
                </a:cxn>
                <a:cxn ang="0">
                  <a:pos x="32" y="22"/>
                </a:cxn>
                <a:cxn ang="0">
                  <a:pos x="29" y="41"/>
                </a:cxn>
                <a:cxn ang="0">
                  <a:pos x="20" y="36"/>
                </a:cxn>
                <a:cxn ang="0">
                  <a:pos x="20" y="33"/>
                </a:cxn>
                <a:cxn ang="0">
                  <a:pos x="29" y="27"/>
                </a:cxn>
                <a:cxn ang="0">
                  <a:pos x="20" y="33"/>
                </a:cxn>
                <a:cxn ang="0">
                  <a:pos x="14" y="41"/>
                </a:cxn>
                <a:cxn ang="0">
                  <a:pos x="6" y="36"/>
                </a:cxn>
                <a:cxn ang="0">
                  <a:pos x="6" y="33"/>
                </a:cxn>
                <a:cxn ang="0">
                  <a:pos x="14" y="27"/>
                </a:cxn>
                <a:cxn ang="0">
                  <a:pos x="6" y="33"/>
                </a:cxn>
              </a:cxnLst>
              <a:rect l="0" t="0" r="r" b="b"/>
              <a:pathLst>
                <a:path w="69" h="61">
                  <a:moveTo>
                    <a:pt x="43" y="0"/>
                  </a:moveTo>
                  <a:lnTo>
                    <a:pt x="64" y="0"/>
                  </a:lnTo>
                  <a:lnTo>
                    <a:pt x="64" y="4"/>
                  </a:lnTo>
                  <a:lnTo>
                    <a:pt x="43" y="4"/>
                  </a:lnTo>
                  <a:lnTo>
                    <a:pt x="43" y="0"/>
                  </a:lnTo>
                  <a:close/>
                  <a:moveTo>
                    <a:pt x="69" y="6"/>
                  </a:moveTo>
                  <a:lnTo>
                    <a:pt x="69" y="61"/>
                  </a:lnTo>
                  <a:lnTo>
                    <a:pt x="66" y="61"/>
                  </a:lnTo>
                  <a:lnTo>
                    <a:pt x="66" y="49"/>
                  </a:lnTo>
                  <a:lnTo>
                    <a:pt x="57" y="49"/>
                  </a:lnTo>
                  <a:lnTo>
                    <a:pt x="57" y="61"/>
                  </a:lnTo>
                  <a:lnTo>
                    <a:pt x="37" y="61"/>
                  </a:lnTo>
                  <a:lnTo>
                    <a:pt x="37" y="6"/>
                  </a:lnTo>
                  <a:lnTo>
                    <a:pt x="69" y="6"/>
                  </a:lnTo>
                  <a:close/>
                  <a:moveTo>
                    <a:pt x="57" y="41"/>
                  </a:moveTo>
                  <a:lnTo>
                    <a:pt x="66" y="41"/>
                  </a:lnTo>
                  <a:lnTo>
                    <a:pt x="66" y="36"/>
                  </a:lnTo>
                  <a:lnTo>
                    <a:pt x="57" y="36"/>
                  </a:lnTo>
                  <a:lnTo>
                    <a:pt x="57" y="41"/>
                  </a:lnTo>
                  <a:close/>
                  <a:moveTo>
                    <a:pt x="57" y="33"/>
                  </a:moveTo>
                  <a:lnTo>
                    <a:pt x="66" y="33"/>
                  </a:lnTo>
                  <a:lnTo>
                    <a:pt x="66" y="27"/>
                  </a:lnTo>
                  <a:lnTo>
                    <a:pt x="57" y="27"/>
                  </a:lnTo>
                  <a:lnTo>
                    <a:pt x="57" y="33"/>
                  </a:lnTo>
                  <a:close/>
                  <a:moveTo>
                    <a:pt x="57" y="24"/>
                  </a:moveTo>
                  <a:lnTo>
                    <a:pt x="66" y="24"/>
                  </a:lnTo>
                  <a:lnTo>
                    <a:pt x="66" y="18"/>
                  </a:lnTo>
                  <a:lnTo>
                    <a:pt x="57" y="18"/>
                  </a:lnTo>
                  <a:lnTo>
                    <a:pt x="57" y="24"/>
                  </a:lnTo>
                  <a:close/>
                  <a:moveTo>
                    <a:pt x="57" y="15"/>
                  </a:moveTo>
                  <a:lnTo>
                    <a:pt x="66" y="15"/>
                  </a:lnTo>
                  <a:lnTo>
                    <a:pt x="66" y="9"/>
                  </a:lnTo>
                  <a:lnTo>
                    <a:pt x="57" y="9"/>
                  </a:lnTo>
                  <a:lnTo>
                    <a:pt x="57" y="15"/>
                  </a:lnTo>
                  <a:close/>
                  <a:moveTo>
                    <a:pt x="41" y="41"/>
                  </a:moveTo>
                  <a:lnTo>
                    <a:pt x="50" y="41"/>
                  </a:lnTo>
                  <a:lnTo>
                    <a:pt x="50" y="36"/>
                  </a:lnTo>
                  <a:lnTo>
                    <a:pt x="41" y="36"/>
                  </a:lnTo>
                  <a:lnTo>
                    <a:pt x="41" y="41"/>
                  </a:lnTo>
                  <a:close/>
                  <a:moveTo>
                    <a:pt x="41" y="33"/>
                  </a:moveTo>
                  <a:lnTo>
                    <a:pt x="50" y="33"/>
                  </a:lnTo>
                  <a:lnTo>
                    <a:pt x="50" y="27"/>
                  </a:lnTo>
                  <a:lnTo>
                    <a:pt x="41" y="27"/>
                  </a:lnTo>
                  <a:lnTo>
                    <a:pt x="41" y="33"/>
                  </a:lnTo>
                  <a:close/>
                  <a:moveTo>
                    <a:pt x="41" y="24"/>
                  </a:moveTo>
                  <a:lnTo>
                    <a:pt x="50" y="24"/>
                  </a:lnTo>
                  <a:lnTo>
                    <a:pt x="50" y="18"/>
                  </a:lnTo>
                  <a:lnTo>
                    <a:pt x="41" y="18"/>
                  </a:lnTo>
                  <a:lnTo>
                    <a:pt x="41" y="24"/>
                  </a:lnTo>
                  <a:close/>
                  <a:moveTo>
                    <a:pt x="41" y="15"/>
                  </a:moveTo>
                  <a:lnTo>
                    <a:pt x="50" y="15"/>
                  </a:lnTo>
                  <a:lnTo>
                    <a:pt x="50" y="9"/>
                  </a:lnTo>
                  <a:lnTo>
                    <a:pt x="41" y="9"/>
                  </a:lnTo>
                  <a:lnTo>
                    <a:pt x="41" y="15"/>
                  </a:lnTo>
                  <a:close/>
                  <a:moveTo>
                    <a:pt x="6" y="20"/>
                  </a:moveTo>
                  <a:lnTo>
                    <a:pt x="29" y="20"/>
                  </a:lnTo>
                  <a:lnTo>
                    <a:pt x="29" y="16"/>
                  </a:lnTo>
                  <a:lnTo>
                    <a:pt x="6" y="16"/>
                  </a:lnTo>
                  <a:lnTo>
                    <a:pt x="6" y="20"/>
                  </a:lnTo>
                  <a:close/>
                  <a:moveTo>
                    <a:pt x="32" y="22"/>
                  </a:moveTo>
                  <a:lnTo>
                    <a:pt x="32" y="61"/>
                  </a:lnTo>
                  <a:lnTo>
                    <a:pt x="29" y="61"/>
                  </a:lnTo>
                  <a:lnTo>
                    <a:pt x="29" y="49"/>
                  </a:lnTo>
                  <a:lnTo>
                    <a:pt x="20" y="49"/>
                  </a:lnTo>
                  <a:lnTo>
                    <a:pt x="20" y="61"/>
                  </a:lnTo>
                  <a:lnTo>
                    <a:pt x="0" y="61"/>
                  </a:lnTo>
                  <a:lnTo>
                    <a:pt x="0" y="22"/>
                  </a:lnTo>
                  <a:lnTo>
                    <a:pt x="32" y="22"/>
                  </a:lnTo>
                  <a:close/>
                  <a:moveTo>
                    <a:pt x="20" y="41"/>
                  </a:moveTo>
                  <a:lnTo>
                    <a:pt x="29" y="41"/>
                  </a:lnTo>
                  <a:lnTo>
                    <a:pt x="29" y="36"/>
                  </a:lnTo>
                  <a:lnTo>
                    <a:pt x="20" y="36"/>
                  </a:lnTo>
                  <a:lnTo>
                    <a:pt x="20" y="41"/>
                  </a:lnTo>
                  <a:close/>
                  <a:moveTo>
                    <a:pt x="20" y="33"/>
                  </a:moveTo>
                  <a:lnTo>
                    <a:pt x="29" y="33"/>
                  </a:lnTo>
                  <a:lnTo>
                    <a:pt x="29" y="27"/>
                  </a:lnTo>
                  <a:lnTo>
                    <a:pt x="20" y="27"/>
                  </a:lnTo>
                  <a:lnTo>
                    <a:pt x="20" y="33"/>
                  </a:lnTo>
                  <a:close/>
                  <a:moveTo>
                    <a:pt x="6" y="41"/>
                  </a:moveTo>
                  <a:lnTo>
                    <a:pt x="14" y="41"/>
                  </a:lnTo>
                  <a:lnTo>
                    <a:pt x="14" y="36"/>
                  </a:lnTo>
                  <a:lnTo>
                    <a:pt x="6" y="36"/>
                  </a:lnTo>
                  <a:lnTo>
                    <a:pt x="6" y="41"/>
                  </a:lnTo>
                  <a:close/>
                  <a:moveTo>
                    <a:pt x="6" y="33"/>
                  </a:moveTo>
                  <a:lnTo>
                    <a:pt x="14" y="33"/>
                  </a:lnTo>
                  <a:lnTo>
                    <a:pt x="14" y="27"/>
                  </a:lnTo>
                  <a:lnTo>
                    <a:pt x="6" y="27"/>
                  </a:lnTo>
                  <a:lnTo>
                    <a:pt x="6" y="3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17"/>
            <p:cNvSpPr>
              <a:spLocks noEditPoints="1"/>
            </p:cNvSpPr>
            <p:nvPr/>
          </p:nvSpPr>
          <p:spPr bwMode="auto">
            <a:xfrm>
              <a:off x="4581" y="2648"/>
              <a:ext cx="143" cy="243"/>
            </a:xfrm>
            <a:custGeom>
              <a:avLst/>
              <a:gdLst/>
              <a:ahLst/>
              <a:cxnLst>
                <a:cxn ang="0">
                  <a:pos x="11" y="113"/>
                </a:cxn>
                <a:cxn ang="0">
                  <a:pos x="58" y="95"/>
                </a:cxn>
                <a:cxn ang="0">
                  <a:pos x="67" y="116"/>
                </a:cxn>
                <a:cxn ang="0">
                  <a:pos x="27" y="243"/>
                </a:cxn>
                <a:cxn ang="0">
                  <a:pos x="9" y="216"/>
                </a:cxn>
                <a:cxn ang="0">
                  <a:pos x="0" y="243"/>
                </a:cxn>
                <a:cxn ang="0">
                  <a:pos x="67" y="116"/>
                </a:cxn>
                <a:cxn ang="0">
                  <a:pos x="9" y="184"/>
                </a:cxn>
                <a:cxn ang="0">
                  <a:pos x="28" y="198"/>
                </a:cxn>
                <a:cxn ang="0">
                  <a:pos x="28" y="164"/>
                </a:cxn>
                <a:cxn ang="0">
                  <a:pos x="9" y="177"/>
                </a:cxn>
                <a:cxn ang="0">
                  <a:pos x="28" y="164"/>
                </a:cxn>
                <a:cxn ang="0">
                  <a:pos x="9" y="145"/>
                </a:cxn>
                <a:cxn ang="0">
                  <a:pos x="28" y="157"/>
                </a:cxn>
                <a:cxn ang="0">
                  <a:pos x="28" y="125"/>
                </a:cxn>
                <a:cxn ang="0">
                  <a:pos x="9" y="138"/>
                </a:cxn>
                <a:cxn ang="0">
                  <a:pos x="28" y="125"/>
                </a:cxn>
                <a:cxn ang="0">
                  <a:pos x="41" y="184"/>
                </a:cxn>
                <a:cxn ang="0">
                  <a:pos x="58" y="198"/>
                </a:cxn>
                <a:cxn ang="0">
                  <a:pos x="58" y="164"/>
                </a:cxn>
                <a:cxn ang="0">
                  <a:pos x="41" y="177"/>
                </a:cxn>
                <a:cxn ang="0">
                  <a:pos x="58" y="164"/>
                </a:cxn>
                <a:cxn ang="0">
                  <a:pos x="41" y="145"/>
                </a:cxn>
                <a:cxn ang="0">
                  <a:pos x="58" y="157"/>
                </a:cxn>
                <a:cxn ang="0">
                  <a:pos x="58" y="125"/>
                </a:cxn>
                <a:cxn ang="0">
                  <a:pos x="41" y="138"/>
                </a:cxn>
                <a:cxn ang="0">
                  <a:pos x="58" y="125"/>
                </a:cxn>
                <a:cxn ang="0">
                  <a:pos x="87" y="139"/>
                </a:cxn>
                <a:cxn ang="0">
                  <a:pos x="135" y="150"/>
                </a:cxn>
                <a:cxn ang="0">
                  <a:pos x="143" y="154"/>
                </a:cxn>
                <a:cxn ang="0">
                  <a:pos x="103" y="243"/>
                </a:cxn>
                <a:cxn ang="0">
                  <a:pos x="85" y="216"/>
                </a:cxn>
                <a:cxn ang="0">
                  <a:pos x="76" y="243"/>
                </a:cxn>
                <a:cxn ang="0">
                  <a:pos x="143" y="154"/>
                </a:cxn>
                <a:cxn ang="0">
                  <a:pos x="85" y="184"/>
                </a:cxn>
                <a:cxn ang="0">
                  <a:pos x="105" y="198"/>
                </a:cxn>
                <a:cxn ang="0">
                  <a:pos x="105" y="164"/>
                </a:cxn>
                <a:cxn ang="0">
                  <a:pos x="85" y="177"/>
                </a:cxn>
                <a:cxn ang="0">
                  <a:pos x="105" y="164"/>
                </a:cxn>
                <a:cxn ang="0">
                  <a:pos x="117" y="184"/>
                </a:cxn>
                <a:cxn ang="0">
                  <a:pos x="135" y="198"/>
                </a:cxn>
                <a:cxn ang="0">
                  <a:pos x="135" y="164"/>
                </a:cxn>
                <a:cxn ang="0">
                  <a:pos x="117" y="177"/>
                </a:cxn>
                <a:cxn ang="0">
                  <a:pos x="135" y="164"/>
                </a:cxn>
                <a:cxn ang="0">
                  <a:pos x="51" y="64"/>
                </a:cxn>
                <a:cxn ang="0">
                  <a:pos x="18" y="91"/>
                </a:cxn>
                <a:cxn ang="0">
                  <a:pos x="30" y="0"/>
                </a:cxn>
                <a:cxn ang="0">
                  <a:pos x="39" y="61"/>
                </a:cxn>
                <a:cxn ang="0">
                  <a:pos x="30" y="0"/>
                </a:cxn>
              </a:cxnLst>
              <a:rect l="0" t="0" r="r" b="b"/>
              <a:pathLst>
                <a:path w="143" h="243">
                  <a:moveTo>
                    <a:pt x="58" y="113"/>
                  </a:moveTo>
                  <a:lnTo>
                    <a:pt x="11" y="113"/>
                  </a:lnTo>
                  <a:lnTo>
                    <a:pt x="11" y="95"/>
                  </a:lnTo>
                  <a:lnTo>
                    <a:pt x="58" y="95"/>
                  </a:lnTo>
                  <a:lnTo>
                    <a:pt x="58" y="113"/>
                  </a:lnTo>
                  <a:close/>
                  <a:moveTo>
                    <a:pt x="67" y="116"/>
                  </a:moveTo>
                  <a:lnTo>
                    <a:pt x="67" y="243"/>
                  </a:lnTo>
                  <a:lnTo>
                    <a:pt x="27" y="243"/>
                  </a:lnTo>
                  <a:lnTo>
                    <a:pt x="27" y="216"/>
                  </a:lnTo>
                  <a:lnTo>
                    <a:pt x="9" y="216"/>
                  </a:lnTo>
                  <a:lnTo>
                    <a:pt x="9" y="243"/>
                  </a:lnTo>
                  <a:lnTo>
                    <a:pt x="0" y="243"/>
                  </a:lnTo>
                  <a:lnTo>
                    <a:pt x="0" y="116"/>
                  </a:lnTo>
                  <a:lnTo>
                    <a:pt x="67" y="116"/>
                  </a:lnTo>
                  <a:close/>
                  <a:moveTo>
                    <a:pt x="28" y="184"/>
                  </a:moveTo>
                  <a:lnTo>
                    <a:pt x="9" y="184"/>
                  </a:lnTo>
                  <a:lnTo>
                    <a:pt x="9" y="198"/>
                  </a:lnTo>
                  <a:lnTo>
                    <a:pt x="28" y="198"/>
                  </a:lnTo>
                  <a:lnTo>
                    <a:pt x="28" y="184"/>
                  </a:lnTo>
                  <a:close/>
                  <a:moveTo>
                    <a:pt x="28" y="164"/>
                  </a:moveTo>
                  <a:lnTo>
                    <a:pt x="9" y="164"/>
                  </a:lnTo>
                  <a:lnTo>
                    <a:pt x="9" y="177"/>
                  </a:lnTo>
                  <a:lnTo>
                    <a:pt x="28" y="177"/>
                  </a:lnTo>
                  <a:lnTo>
                    <a:pt x="28" y="164"/>
                  </a:lnTo>
                  <a:close/>
                  <a:moveTo>
                    <a:pt x="28" y="145"/>
                  </a:moveTo>
                  <a:lnTo>
                    <a:pt x="9" y="145"/>
                  </a:lnTo>
                  <a:lnTo>
                    <a:pt x="9" y="157"/>
                  </a:lnTo>
                  <a:lnTo>
                    <a:pt x="28" y="157"/>
                  </a:lnTo>
                  <a:lnTo>
                    <a:pt x="28" y="145"/>
                  </a:lnTo>
                  <a:close/>
                  <a:moveTo>
                    <a:pt x="28" y="125"/>
                  </a:moveTo>
                  <a:lnTo>
                    <a:pt x="9" y="125"/>
                  </a:lnTo>
                  <a:lnTo>
                    <a:pt x="9" y="138"/>
                  </a:lnTo>
                  <a:lnTo>
                    <a:pt x="28" y="138"/>
                  </a:lnTo>
                  <a:lnTo>
                    <a:pt x="28" y="125"/>
                  </a:lnTo>
                  <a:close/>
                  <a:moveTo>
                    <a:pt x="58" y="184"/>
                  </a:moveTo>
                  <a:lnTo>
                    <a:pt x="41" y="184"/>
                  </a:lnTo>
                  <a:lnTo>
                    <a:pt x="41" y="198"/>
                  </a:lnTo>
                  <a:lnTo>
                    <a:pt x="58" y="198"/>
                  </a:lnTo>
                  <a:lnTo>
                    <a:pt x="58" y="184"/>
                  </a:lnTo>
                  <a:close/>
                  <a:moveTo>
                    <a:pt x="58" y="164"/>
                  </a:moveTo>
                  <a:lnTo>
                    <a:pt x="41" y="164"/>
                  </a:lnTo>
                  <a:lnTo>
                    <a:pt x="41" y="177"/>
                  </a:lnTo>
                  <a:lnTo>
                    <a:pt x="58" y="177"/>
                  </a:lnTo>
                  <a:lnTo>
                    <a:pt x="58" y="164"/>
                  </a:lnTo>
                  <a:close/>
                  <a:moveTo>
                    <a:pt x="58" y="145"/>
                  </a:moveTo>
                  <a:lnTo>
                    <a:pt x="41" y="145"/>
                  </a:lnTo>
                  <a:lnTo>
                    <a:pt x="41" y="157"/>
                  </a:lnTo>
                  <a:lnTo>
                    <a:pt x="58" y="157"/>
                  </a:lnTo>
                  <a:lnTo>
                    <a:pt x="58" y="145"/>
                  </a:lnTo>
                  <a:close/>
                  <a:moveTo>
                    <a:pt x="58" y="125"/>
                  </a:moveTo>
                  <a:lnTo>
                    <a:pt x="41" y="125"/>
                  </a:lnTo>
                  <a:lnTo>
                    <a:pt x="41" y="138"/>
                  </a:lnTo>
                  <a:lnTo>
                    <a:pt x="58" y="138"/>
                  </a:lnTo>
                  <a:lnTo>
                    <a:pt x="58" y="125"/>
                  </a:lnTo>
                  <a:close/>
                  <a:moveTo>
                    <a:pt x="135" y="139"/>
                  </a:moveTo>
                  <a:lnTo>
                    <a:pt x="87" y="139"/>
                  </a:lnTo>
                  <a:lnTo>
                    <a:pt x="87" y="150"/>
                  </a:lnTo>
                  <a:lnTo>
                    <a:pt x="135" y="150"/>
                  </a:lnTo>
                  <a:lnTo>
                    <a:pt x="135" y="139"/>
                  </a:lnTo>
                  <a:close/>
                  <a:moveTo>
                    <a:pt x="143" y="154"/>
                  </a:moveTo>
                  <a:lnTo>
                    <a:pt x="143" y="243"/>
                  </a:lnTo>
                  <a:lnTo>
                    <a:pt x="103" y="243"/>
                  </a:lnTo>
                  <a:lnTo>
                    <a:pt x="103" y="216"/>
                  </a:lnTo>
                  <a:lnTo>
                    <a:pt x="85" y="216"/>
                  </a:lnTo>
                  <a:lnTo>
                    <a:pt x="85" y="243"/>
                  </a:lnTo>
                  <a:lnTo>
                    <a:pt x="76" y="243"/>
                  </a:lnTo>
                  <a:lnTo>
                    <a:pt x="76" y="154"/>
                  </a:lnTo>
                  <a:lnTo>
                    <a:pt x="143" y="154"/>
                  </a:lnTo>
                  <a:close/>
                  <a:moveTo>
                    <a:pt x="105" y="184"/>
                  </a:moveTo>
                  <a:lnTo>
                    <a:pt x="85" y="184"/>
                  </a:lnTo>
                  <a:lnTo>
                    <a:pt x="85" y="198"/>
                  </a:lnTo>
                  <a:lnTo>
                    <a:pt x="105" y="198"/>
                  </a:lnTo>
                  <a:lnTo>
                    <a:pt x="105" y="184"/>
                  </a:lnTo>
                  <a:close/>
                  <a:moveTo>
                    <a:pt x="105" y="164"/>
                  </a:moveTo>
                  <a:lnTo>
                    <a:pt x="85" y="164"/>
                  </a:lnTo>
                  <a:lnTo>
                    <a:pt x="85" y="177"/>
                  </a:lnTo>
                  <a:lnTo>
                    <a:pt x="105" y="177"/>
                  </a:lnTo>
                  <a:lnTo>
                    <a:pt x="105" y="164"/>
                  </a:lnTo>
                  <a:close/>
                  <a:moveTo>
                    <a:pt x="135" y="184"/>
                  </a:moveTo>
                  <a:lnTo>
                    <a:pt x="117" y="184"/>
                  </a:lnTo>
                  <a:lnTo>
                    <a:pt x="117" y="198"/>
                  </a:lnTo>
                  <a:lnTo>
                    <a:pt x="135" y="198"/>
                  </a:lnTo>
                  <a:lnTo>
                    <a:pt x="135" y="184"/>
                  </a:lnTo>
                  <a:close/>
                  <a:moveTo>
                    <a:pt x="135" y="164"/>
                  </a:moveTo>
                  <a:lnTo>
                    <a:pt x="117" y="164"/>
                  </a:lnTo>
                  <a:lnTo>
                    <a:pt x="117" y="177"/>
                  </a:lnTo>
                  <a:lnTo>
                    <a:pt x="135" y="177"/>
                  </a:lnTo>
                  <a:lnTo>
                    <a:pt x="135" y="164"/>
                  </a:lnTo>
                  <a:close/>
                  <a:moveTo>
                    <a:pt x="18" y="64"/>
                  </a:moveTo>
                  <a:lnTo>
                    <a:pt x="51" y="64"/>
                  </a:lnTo>
                  <a:lnTo>
                    <a:pt x="51" y="91"/>
                  </a:lnTo>
                  <a:lnTo>
                    <a:pt x="18" y="91"/>
                  </a:lnTo>
                  <a:lnTo>
                    <a:pt x="18" y="64"/>
                  </a:lnTo>
                  <a:close/>
                  <a:moveTo>
                    <a:pt x="30" y="0"/>
                  </a:moveTo>
                  <a:lnTo>
                    <a:pt x="39" y="0"/>
                  </a:lnTo>
                  <a:lnTo>
                    <a:pt x="39" y="61"/>
                  </a:lnTo>
                  <a:lnTo>
                    <a:pt x="30" y="61"/>
                  </a:lnTo>
                  <a:lnTo>
                    <a:pt x="3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18"/>
            <p:cNvSpPr>
              <a:spLocks noEditPoints="1"/>
            </p:cNvSpPr>
            <p:nvPr/>
          </p:nvSpPr>
          <p:spPr bwMode="auto">
            <a:xfrm>
              <a:off x="4732" y="2821"/>
              <a:ext cx="67" cy="68"/>
            </a:xfrm>
            <a:custGeom>
              <a:avLst/>
              <a:gdLst/>
              <a:ahLst/>
              <a:cxnLst>
                <a:cxn ang="0">
                  <a:pos x="5" y="6"/>
                </a:cxn>
                <a:cxn ang="0">
                  <a:pos x="26" y="0"/>
                </a:cxn>
                <a:cxn ang="0">
                  <a:pos x="31" y="7"/>
                </a:cxn>
                <a:cxn ang="0">
                  <a:pos x="12" y="68"/>
                </a:cxn>
                <a:cxn ang="0">
                  <a:pos x="5" y="56"/>
                </a:cxn>
                <a:cxn ang="0">
                  <a:pos x="0" y="68"/>
                </a:cxn>
                <a:cxn ang="0">
                  <a:pos x="31" y="7"/>
                </a:cxn>
                <a:cxn ang="0">
                  <a:pos x="5" y="40"/>
                </a:cxn>
                <a:cxn ang="0">
                  <a:pos x="12" y="47"/>
                </a:cxn>
                <a:cxn ang="0">
                  <a:pos x="12" y="31"/>
                </a:cxn>
                <a:cxn ang="0">
                  <a:pos x="5" y="36"/>
                </a:cxn>
                <a:cxn ang="0">
                  <a:pos x="12" y="31"/>
                </a:cxn>
                <a:cxn ang="0">
                  <a:pos x="5" y="22"/>
                </a:cxn>
                <a:cxn ang="0">
                  <a:pos x="12" y="27"/>
                </a:cxn>
                <a:cxn ang="0">
                  <a:pos x="12" y="11"/>
                </a:cxn>
                <a:cxn ang="0">
                  <a:pos x="5" y="18"/>
                </a:cxn>
                <a:cxn ang="0">
                  <a:pos x="12" y="11"/>
                </a:cxn>
                <a:cxn ang="0">
                  <a:pos x="19" y="40"/>
                </a:cxn>
                <a:cxn ang="0">
                  <a:pos x="28" y="47"/>
                </a:cxn>
                <a:cxn ang="0">
                  <a:pos x="28" y="31"/>
                </a:cxn>
                <a:cxn ang="0">
                  <a:pos x="19" y="36"/>
                </a:cxn>
                <a:cxn ang="0">
                  <a:pos x="28" y="31"/>
                </a:cxn>
                <a:cxn ang="0">
                  <a:pos x="19" y="22"/>
                </a:cxn>
                <a:cxn ang="0">
                  <a:pos x="28" y="27"/>
                </a:cxn>
                <a:cxn ang="0">
                  <a:pos x="28" y="11"/>
                </a:cxn>
                <a:cxn ang="0">
                  <a:pos x="19" y="18"/>
                </a:cxn>
                <a:cxn ang="0">
                  <a:pos x="28" y="11"/>
                </a:cxn>
                <a:cxn ang="0">
                  <a:pos x="40" y="18"/>
                </a:cxn>
                <a:cxn ang="0">
                  <a:pos x="63" y="23"/>
                </a:cxn>
                <a:cxn ang="0">
                  <a:pos x="67" y="25"/>
                </a:cxn>
                <a:cxn ang="0">
                  <a:pos x="47" y="68"/>
                </a:cxn>
                <a:cxn ang="0">
                  <a:pos x="40" y="56"/>
                </a:cxn>
                <a:cxn ang="0">
                  <a:pos x="35" y="68"/>
                </a:cxn>
                <a:cxn ang="0">
                  <a:pos x="67" y="25"/>
                </a:cxn>
                <a:cxn ang="0">
                  <a:pos x="40" y="40"/>
                </a:cxn>
                <a:cxn ang="0">
                  <a:pos x="49" y="47"/>
                </a:cxn>
                <a:cxn ang="0">
                  <a:pos x="49" y="31"/>
                </a:cxn>
                <a:cxn ang="0">
                  <a:pos x="40" y="36"/>
                </a:cxn>
                <a:cxn ang="0">
                  <a:pos x="49" y="31"/>
                </a:cxn>
                <a:cxn ang="0">
                  <a:pos x="54" y="40"/>
                </a:cxn>
                <a:cxn ang="0">
                  <a:pos x="63" y="47"/>
                </a:cxn>
                <a:cxn ang="0">
                  <a:pos x="63" y="31"/>
                </a:cxn>
                <a:cxn ang="0">
                  <a:pos x="54" y="36"/>
                </a:cxn>
                <a:cxn ang="0">
                  <a:pos x="63" y="31"/>
                </a:cxn>
              </a:cxnLst>
              <a:rect l="0" t="0" r="r" b="b"/>
              <a:pathLst>
                <a:path w="67" h="68">
                  <a:moveTo>
                    <a:pt x="26" y="6"/>
                  </a:moveTo>
                  <a:lnTo>
                    <a:pt x="5" y="6"/>
                  </a:lnTo>
                  <a:lnTo>
                    <a:pt x="5" y="0"/>
                  </a:lnTo>
                  <a:lnTo>
                    <a:pt x="26" y="0"/>
                  </a:lnTo>
                  <a:lnTo>
                    <a:pt x="26" y="6"/>
                  </a:lnTo>
                  <a:close/>
                  <a:moveTo>
                    <a:pt x="31" y="7"/>
                  </a:moveTo>
                  <a:lnTo>
                    <a:pt x="31" y="68"/>
                  </a:lnTo>
                  <a:lnTo>
                    <a:pt x="12" y="68"/>
                  </a:lnTo>
                  <a:lnTo>
                    <a:pt x="12" y="56"/>
                  </a:lnTo>
                  <a:lnTo>
                    <a:pt x="5" y="56"/>
                  </a:lnTo>
                  <a:lnTo>
                    <a:pt x="5" y="68"/>
                  </a:lnTo>
                  <a:lnTo>
                    <a:pt x="0" y="68"/>
                  </a:lnTo>
                  <a:lnTo>
                    <a:pt x="0" y="7"/>
                  </a:lnTo>
                  <a:lnTo>
                    <a:pt x="31" y="7"/>
                  </a:lnTo>
                  <a:close/>
                  <a:moveTo>
                    <a:pt x="12" y="40"/>
                  </a:moveTo>
                  <a:lnTo>
                    <a:pt x="5" y="40"/>
                  </a:lnTo>
                  <a:lnTo>
                    <a:pt x="5" y="47"/>
                  </a:lnTo>
                  <a:lnTo>
                    <a:pt x="12" y="47"/>
                  </a:lnTo>
                  <a:lnTo>
                    <a:pt x="12" y="40"/>
                  </a:lnTo>
                  <a:close/>
                  <a:moveTo>
                    <a:pt x="12" y="31"/>
                  </a:moveTo>
                  <a:lnTo>
                    <a:pt x="5" y="31"/>
                  </a:lnTo>
                  <a:lnTo>
                    <a:pt x="5" y="36"/>
                  </a:lnTo>
                  <a:lnTo>
                    <a:pt x="12" y="36"/>
                  </a:lnTo>
                  <a:lnTo>
                    <a:pt x="12" y="31"/>
                  </a:lnTo>
                  <a:close/>
                  <a:moveTo>
                    <a:pt x="12" y="22"/>
                  </a:moveTo>
                  <a:lnTo>
                    <a:pt x="5" y="22"/>
                  </a:lnTo>
                  <a:lnTo>
                    <a:pt x="5" y="27"/>
                  </a:lnTo>
                  <a:lnTo>
                    <a:pt x="12" y="27"/>
                  </a:lnTo>
                  <a:lnTo>
                    <a:pt x="12" y="22"/>
                  </a:lnTo>
                  <a:close/>
                  <a:moveTo>
                    <a:pt x="12" y="11"/>
                  </a:moveTo>
                  <a:lnTo>
                    <a:pt x="5" y="11"/>
                  </a:lnTo>
                  <a:lnTo>
                    <a:pt x="5" y="18"/>
                  </a:lnTo>
                  <a:lnTo>
                    <a:pt x="12" y="18"/>
                  </a:lnTo>
                  <a:lnTo>
                    <a:pt x="12" y="11"/>
                  </a:lnTo>
                  <a:close/>
                  <a:moveTo>
                    <a:pt x="28" y="40"/>
                  </a:moveTo>
                  <a:lnTo>
                    <a:pt x="19" y="40"/>
                  </a:lnTo>
                  <a:lnTo>
                    <a:pt x="19" y="47"/>
                  </a:lnTo>
                  <a:lnTo>
                    <a:pt x="28" y="47"/>
                  </a:lnTo>
                  <a:lnTo>
                    <a:pt x="28" y="40"/>
                  </a:lnTo>
                  <a:close/>
                  <a:moveTo>
                    <a:pt x="28" y="31"/>
                  </a:moveTo>
                  <a:lnTo>
                    <a:pt x="19" y="31"/>
                  </a:lnTo>
                  <a:lnTo>
                    <a:pt x="19" y="36"/>
                  </a:lnTo>
                  <a:lnTo>
                    <a:pt x="28" y="36"/>
                  </a:lnTo>
                  <a:lnTo>
                    <a:pt x="28" y="31"/>
                  </a:lnTo>
                  <a:close/>
                  <a:moveTo>
                    <a:pt x="28" y="22"/>
                  </a:moveTo>
                  <a:lnTo>
                    <a:pt x="19" y="22"/>
                  </a:lnTo>
                  <a:lnTo>
                    <a:pt x="19" y="27"/>
                  </a:lnTo>
                  <a:lnTo>
                    <a:pt x="28" y="27"/>
                  </a:lnTo>
                  <a:lnTo>
                    <a:pt x="28" y="22"/>
                  </a:lnTo>
                  <a:close/>
                  <a:moveTo>
                    <a:pt x="28" y="11"/>
                  </a:moveTo>
                  <a:lnTo>
                    <a:pt x="19" y="11"/>
                  </a:lnTo>
                  <a:lnTo>
                    <a:pt x="19" y="18"/>
                  </a:lnTo>
                  <a:lnTo>
                    <a:pt x="28" y="18"/>
                  </a:lnTo>
                  <a:lnTo>
                    <a:pt x="28" y="11"/>
                  </a:lnTo>
                  <a:close/>
                  <a:moveTo>
                    <a:pt x="63" y="18"/>
                  </a:moveTo>
                  <a:lnTo>
                    <a:pt x="40" y="18"/>
                  </a:lnTo>
                  <a:lnTo>
                    <a:pt x="40" y="23"/>
                  </a:lnTo>
                  <a:lnTo>
                    <a:pt x="63" y="23"/>
                  </a:lnTo>
                  <a:lnTo>
                    <a:pt x="63" y="18"/>
                  </a:lnTo>
                  <a:close/>
                  <a:moveTo>
                    <a:pt x="67" y="25"/>
                  </a:moveTo>
                  <a:lnTo>
                    <a:pt x="67" y="68"/>
                  </a:lnTo>
                  <a:lnTo>
                    <a:pt x="47" y="68"/>
                  </a:lnTo>
                  <a:lnTo>
                    <a:pt x="47" y="56"/>
                  </a:lnTo>
                  <a:lnTo>
                    <a:pt x="40" y="56"/>
                  </a:lnTo>
                  <a:lnTo>
                    <a:pt x="40" y="68"/>
                  </a:lnTo>
                  <a:lnTo>
                    <a:pt x="35" y="68"/>
                  </a:lnTo>
                  <a:lnTo>
                    <a:pt x="35" y="25"/>
                  </a:lnTo>
                  <a:lnTo>
                    <a:pt x="67" y="25"/>
                  </a:lnTo>
                  <a:close/>
                  <a:moveTo>
                    <a:pt x="49" y="40"/>
                  </a:moveTo>
                  <a:lnTo>
                    <a:pt x="40" y="40"/>
                  </a:lnTo>
                  <a:lnTo>
                    <a:pt x="40" y="47"/>
                  </a:lnTo>
                  <a:lnTo>
                    <a:pt x="49" y="47"/>
                  </a:lnTo>
                  <a:lnTo>
                    <a:pt x="49" y="40"/>
                  </a:lnTo>
                  <a:close/>
                  <a:moveTo>
                    <a:pt x="49" y="31"/>
                  </a:moveTo>
                  <a:lnTo>
                    <a:pt x="40" y="31"/>
                  </a:lnTo>
                  <a:lnTo>
                    <a:pt x="40" y="36"/>
                  </a:lnTo>
                  <a:lnTo>
                    <a:pt x="49" y="36"/>
                  </a:lnTo>
                  <a:lnTo>
                    <a:pt x="49" y="31"/>
                  </a:lnTo>
                  <a:close/>
                  <a:moveTo>
                    <a:pt x="63" y="40"/>
                  </a:moveTo>
                  <a:lnTo>
                    <a:pt x="54" y="40"/>
                  </a:lnTo>
                  <a:lnTo>
                    <a:pt x="54" y="47"/>
                  </a:lnTo>
                  <a:lnTo>
                    <a:pt x="63" y="47"/>
                  </a:lnTo>
                  <a:lnTo>
                    <a:pt x="63" y="40"/>
                  </a:lnTo>
                  <a:close/>
                  <a:moveTo>
                    <a:pt x="63" y="31"/>
                  </a:moveTo>
                  <a:lnTo>
                    <a:pt x="54" y="31"/>
                  </a:lnTo>
                  <a:lnTo>
                    <a:pt x="54" y="36"/>
                  </a:lnTo>
                  <a:lnTo>
                    <a:pt x="63" y="36"/>
                  </a:lnTo>
                  <a:lnTo>
                    <a:pt x="63" y="3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19"/>
            <p:cNvSpPr>
              <a:spLocks/>
            </p:cNvSpPr>
            <p:nvPr/>
          </p:nvSpPr>
          <p:spPr bwMode="auto">
            <a:xfrm>
              <a:off x="4802" y="2859"/>
              <a:ext cx="103" cy="39"/>
            </a:xfrm>
            <a:custGeom>
              <a:avLst/>
              <a:gdLst/>
              <a:ahLst/>
              <a:cxnLst>
                <a:cxn ang="0">
                  <a:pos x="58" y="0"/>
                </a:cxn>
                <a:cxn ang="0">
                  <a:pos x="58" y="22"/>
                </a:cxn>
                <a:cxn ang="0">
                  <a:pos x="55" y="22"/>
                </a:cxn>
                <a:cxn ang="0">
                  <a:pos x="55" y="18"/>
                </a:cxn>
                <a:cxn ang="0">
                  <a:pos x="30" y="3"/>
                </a:cxn>
                <a:cxn ang="0">
                  <a:pos x="4" y="18"/>
                </a:cxn>
                <a:cxn ang="0">
                  <a:pos x="5" y="22"/>
                </a:cxn>
                <a:cxn ang="0">
                  <a:pos x="0" y="22"/>
                </a:cxn>
                <a:cxn ang="0">
                  <a:pos x="0" y="0"/>
                </a:cxn>
                <a:cxn ang="0">
                  <a:pos x="58" y="0"/>
                </a:cxn>
              </a:cxnLst>
              <a:rect l="0" t="0" r="r" b="b"/>
              <a:pathLst>
                <a:path w="58" h="22">
                  <a:moveTo>
                    <a:pt x="58" y="0"/>
                  </a:moveTo>
                  <a:cubicBezTo>
                    <a:pt x="58" y="22"/>
                    <a:pt x="58" y="22"/>
                    <a:pt x="58" y="22"/>
                  </a:cubicBezTo>
                  <a:cubicBezTo>
                    <a:pt x="55" y="22"/>
                    <a:pt x="55" y="22"/>
                    <a:pt x="55" y="22"/>
                  </a:cubicBezTo>
                  <a:cubicBezTo>
                    <a:pt x="55" y="20"/>
                    <a:pt x="55" y="19"/>
                    <a:pt x="55" y="18"/>
                  </a:cubicBezTo>
                  <a:cubicBezTo>
                    <a:pt x="55" y="10"/>
                    <a:pt x="44" y="3"/>
                    <a:pt x="30" y="3"/>
                  </a:cubicBezTo>
                  <a:cubicBezTo>
                    <a:pt x="16" y="3"/>
                    <a:pt x="4" y="10"/>
                    <a:pt x="4" y="18"/>
                  </a:cubicBezTo>
                  <a:cubicBezTo>
                    <a:pt x="4" y="20"/>
                    <a:pt x="4" y="20"/>
                    <a:pt x="5" y="22"/>
                  </a:cubicBezTo>
                  <a:cubicBezTo>
                    <a:pt x="0" y="22"/>
                    <a:pt x="0" y="22"/>
                    <a:pt x="0" y="22"/>
                  </a:cubicBezTo>
                  <a:cubicBezTo>
                    <a:pt x="0" y="0"/>
                    <a:pt x="0" y="0"/>
                    <a:pt x="0" y="0"/>
                  </a:cubicBezTo>
                  <a:lnTo>
                    <a:pt x="5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0" name="Group 4"/>
          <p:cNvGrpSpPr>
            <a:grpSpLocks noChangeAspect="1"/>
          </p:cNvGrpSpPr>
          <p:nvPr/>
        </p:nvGrpSpPr>
        <p:grpSpPr bwMode="auto">
          <a:xfrm>
            <a:off x="3657600" y="4040816"/>
            <a:ext cx="1752600" cy="329411"/>
            <a:chOff x="4057" y="2625"/>
            <a:chExt cx="1269" cy="273"/>
          </a:xfrm>
          <a:solidFill>
            <a:schemeClr val="accent2">
              <a:lumMod val="75000"/>
            </a:schemeClr>
          </a:solidFill>
        </p:grpSpPr>
        <p:sp>
          <p:nvSpPr>
            <p:cNvPr id="71" name="Freeform 6"/>
            <p:cNvSpPr>
              <a:spLocks noEditPoints="1"/>
            </p:cNvSpPr>
            <p:nvPr/>
          </p:nvSpPr>
          <p:spPr bwMode="auto">
            <a:xfrm>
              <a:off x="4289" y="2659"/>
              <a:ext cx="235" cy="232"/>
            </a:xfrm>
            <a:custGeom>
              <a:avLst/>
              <a:gdLst/>
              <a:ahLst/>
              <a:cxnLst>
                <a:cxn ang="0">
                  <a:pos x="220" y="0"/>
                </a:cxn>
                <a:cxn ang="0">
                  <a:pos x="142" y="18"/>
                </a:cxn>
                <a:cxn ang="0">
                  <a:pos x="235" y="25"/>
                </a:cxn>
                <a:cxn ang="0">
                  <a:pos x="221" y="232"/>
                </a:cxn>
                <a:cxn ang="0">
                  <a:pos x="193" y="189"/>
                </a:cxn>
                <a:cxn ang="0">
                  <a:pos x="126" y="232"/>
                </a:cxn>
                <a:cxn ang="0">
                  <a:pos x="235" y="25"/>
                </a:cxn>
                <a:cxn ang="0">
                  <a:pos x="221" y="157"/>
                </a:cxn>
                <a:cxn ang="0">
                  <a:pos x="191" y="136"/>
                </a:cxn>
                <a:cxn ang="0">
                  <a:pos x="191" y="125"/>
                </a:cxn>
                <a:cxn ang="0">
                  <a:pos x="221" y="103"/>
                </a:cxn>
                <a:cxn ang="0">
                  <a:pos x="191" y="125"/>
                </a:cxn>
                <a:cxn ang="0">
                  <a:pos x="221" y="91"/>
                </a:cxn>
                <a:cxn ang="0">
                  <a:pos x="191" y="69"/>
                </a:cxn>
                <a:cxn ang="0">
                  <a:pos x="191" y="59"/>
                </a:cxn>
                <a:cxn ang="0">
                  <a:pos x="221" y="37"/>
                </a:cxn>
                <a:cxn ang="0">
                  <a:pos x="191" y="59"/>
                </a:cxn>
                <a:cxn ang="0">
                  <a:pos x="170" y="157"/>
                </a:cxn>
                <a:cxn ang="0">
                  <a:pos x="140" y="136"/>
                </a:cxn>
                <a:cxn ang="0">
                  <a:pos x="140" y="125"/>
                </a:cxn>
                <a:cxn ang="0">
                  <a:pos x="170" y="103"/>
                </a:cxn>
                <a:cxn ang="0">
                  <a:pos x="140" y="125"/>
                </a:cxn>
                <a:cxn ang="0">
                  <a:pos x="170" y="91"/>
                </a:cxn>
                <a:cxn ang="0">
                  <a:pos x="140" y="69"/>
                </a:cxn>
                <a:cxn ang="0">
                  <a:pos x="140" y="59"/>
                </a:cxn>
                <a:cxn ang="0">
                  <a:pos x="170" y="37"/>
                </a:cxn>
                <a:cxn ang="0">
                  <a:pos x="140" y="59"/>
                </a:cxn>
                <a:cxn ang="0">
                  <a:pos x="94" y="80"/>
                </a:cxn>
                <a:cxn ang="0">
                  <a:pos x="16" y="61"/>
                </a:cxn>
                <a:cxn ang="0">
                  <a:pos x="112" y="86"/>
                </a:cxn>
                <a:cxn ang="0">
                  <a:pos x="96" y="232"/>
                </a:cxn>
                <a:cxn ang="0">
                  <a:pos x="69" y="189"/>
                </a:cxn>
                <a:cxn ang="0">
                  <a:pos x="0" y="232"/>
                </a:cxn>
                <a:cxn ang="0">
                  <a:pos x="112" y="86"/>
                </a:cxn>
                <a:cxn ang="0">
                  <a:pos x="96" y="157"/>
                </a:cxn>
                <a:cxn ang="0">
                  <a:pos x="66" y="136"/>
                </a:cxn>
                <a:cxn ang="0">
                  <a:pos x="66" y="125"/>
                </a:cxn>
                <a:cxn ang="0">
                  <a:pos x="96" y="103"/>
                </a:cxn>
                <a:cxn ang="0">
                  <a:pos x="66" y="125"/>
                </a:cxn>
                <a:cxn ang="0">
                  <a:pos x="44" y="157"/>
                </a:cxn>
                <a:cxn ang="0">
                  <a:pos x="16" y="136"/>
                </a:cxn>
                <a:cxn ang="0">
                  <a:pos x="16" y="125"/>
                </a:cxn>
                <a:cxn ang="0">
                  <a:pos x="44" y="103"/>
                </a:cxn>
                <a:cxn ang="0">
                  <a:pos x="16" y="125"/>
                </a:cxn>
              </a:cxnLst>
              <a:rect l="0" t="0" r="r" b="b"/>
              <a:pathLst>
                <a:path w="235" h="232">
                  <a:moveTo>
                    <a:pt x="142" y="0"/>
                  </a:moveTo>
                  <a:lnTo>
                    <a:pt x="220" y="0"/>
                  </a:lnTo>
                  <a:lnTo>
                    <a:pt x="220" y="18"/>
                  </a:lnTo>
                  <a:lnTo>
                    <a:pt x="142" y="18"/>
                  </a:lnTo>
                  <a:lnTo>
                    <a:pt x="142" y="0"/>
                  </a:lnTo>
                  <a:close/>
                  <a:moveTo>
                    <a:pt x="235" y="25"/>
                  </a:moveTo>
                  <a:lnTo>
                    <a:pt x="235" y="232"/>
                  </a:lnTo>
                  <a:lnTo>
                    <a:pt x="221" y="232"/>
                  </a:lnTo>
                  <a:lnTo>
                    <a:pt x="221" y="189"/>
                  </a:lnTo>
                  <a:lnTo>
                    <a:pt x="193" y="189"/>
                  </a:lnTo>
                  <a:lnTo>
                    <a:pt x="193" y="232"/>
                  </a:lnTo>
                  <a:lnTo>
                    <a:pt x="126" y="232"/>
                  </a:lnTo>
                  <a:lnTo>
                    <a:pt x="126" y="25"/>
                  </a:lnTo>
                  <a:lnTo>
                    <a:pt x="235" y="25"/>
                  </a:lnTo>
                  <a:close/>
                  <a:moveTo>
                    <a:pt x="191" y="157"/>
                  </a:moveTo>
                  <a:lnTo>
                    <a:pt x="221" y="157"/>
                  </a:lnTo>
                  <a:lnTo>
                    <a:pt x="221" y="136"/>
                  </a:lnTo>
                  <a:lnTo>
                    <a:pt x="191" y="136"/>
                  </a:lnTo>
                  <a:lnTo>
                    <a:pt x="191" y="157"/>
                  </a:lnTo>
                  <a:close/>
                  <a:moveTo>
                    <a:pt x="191" y="125"/>
                  </a:moveTo>
                  <a:lnTo>
                    <a:pt x="221" y="125"/>
                  </a:lnTo>
                  <a:lnTo>
                    <a:pt x="221" y="103"/>
                  </a:lnTo>
                  <a:lnTo>
                    <a:pt x="191" y="103"/>
                  </a:lnTo>
                  <a:lnTo>
                    <a:pt x="191" y="125"/>
                  </a:lnTo>
                  <a:close/>
                  <a:moveTo>
                    <a:pt x="191" y="91"/>
                  </a:moveTo>
                  <a:lnTo>
                    <a:pt x="221" y="91"/>
                  </a:lnTo>
                  <a:lnTo>
                    <a:pt x="221" y="69"/>
                  </a:lnTo>
                  <a:lnTo>
                    <a:pt x="191" y="69"/>
                  </a:lnTo>
                  <a:lnTo>
                    <a:pt x="191" y="91"/>
                  </a:lnTo>
                  <a:close/>
                  <a:moveTo>
                    <a:pt x="191" y="59"/>
                  </a:moveTo>
                  <a:lnTo>
                    <a:pt x="221" y="59"/>
                  </a:lnTo>
                  <a:lnTo>
                    <a:pt x="221" y="37"/>
                  </a:lnTo>
                  <a:lnTo>
                    <a:pt x="191" y="37"/>
                  </a:lnTo>
                  <a:lnTo>
                    <a:pt x="191" y="59"/>
                  </a:lnTo>
                  <a:close/>
                  <a:moveTo>
                    <a:pt x="140" y="157"/>
                  </a:moveTo>
                  <a:lnTo>
                    <a:pt x="170" y="157"/>
                  </a:lnTo>
                  <a:lnTo>
                    <a:pt x="170" y="136"/>
                  </a:lnTo>
                  <a:lnTo>
                    <a:pt x="140" y="136"/>
                  </a:lnTo>
                  <a:lnTo>
                    <a:pt x="140" y="157"/>
                  </a:lnTo>
                  <a:close/>
                  <a:moveTo>
                    <a:pt x="140" y="125"/>
                  </a:moveTo>
                  <a:lnTo>
                    <a:pt x="170" y="125"/>
                  </a:lnTo>
                  <a:lnTo>
                    <a:pt x="170" y="103"/>
                  </a:lnTo>
                  <a:lnTo>
                    <a:pt x="140" y="103"/>
                  </a:lnTo>
                  <a:lnTo>
                    <a:pt x="140" y="125"/>
                  </a:lnTo>
                  <a:close/>
                  <a:moveTo>
                    <a:pt x="140" y="91"/>
                  </a:moveTo>
                  <a:lnTo>
                    <a:pt x="170" y="91"/>
                  </a:lnTo>
                  <a:lnTo>
                    <a:pt x="170" y="69"/>
                  </a:lnTo>
                  <a:lnTo>
                    <a:pt x="140" y="69"/>
                  </a:lnTo>
                  <a:lnTo>
                    <a:pt x="140" y="91"/>
                  </a:lnTo>
                  <a:close/>
                  <a:moveTo>
                    <a:pt x="140" y="59"/>
                  </a:moveTo>
                  <a:lnTo>
                    <a:pt x="170" y="59"/>
                  </a:lnTo>
                  <a:lnTo>
                    <a:pt x="170" y="37"/>
                  </a:lnTo>
                  <a:lnTo>
                    <a:pt x="140" y="37"/>
                  </a:lnTo>
                  <a:lnTo>
                    <a:pt x="140" y="59"/>
                  </a:lnTo>
                  <a:close/>
                  <a:moveTo>
                    <a:pt x="16" y="80"/>
                  </a:moveTo>
                  <a:lnTo>
                    <a:pt x="94" y="80"/>
                  </a:lnTo>
                  <a:lnTo>
                    <a:pt x="94" y="61"/>
                  </a:lnTo>
                  <a:lnTo>
                    <a:pt x="16" y="61"/>
                  </a:lnTo>
                  <a:lnTo>
                    <a:pt x="16" y="80"/>
                  </a:lnTo>
                  <a:close/>
                  <a:moveTo>
                    <a:pt x="112" y="86"/>
                  </a:moveTo>
                  <a:lnTo>
                    <a:pt x="112" y="232"/>
                  </a:lnTo>
                  <a:lnTo>
                    <a:pt x="96" y="232"/>
                  </a:lnTo>
                  <a:lnTo>
                    <a:pt x="96" y="189"/>
                  </a:lnTo>
                  <a:lnTo>
                    <a:pt x="69" y="189"/>
                  </a:lnTo>
                  <a:lnTo>
                    <a:pt x="69" y="232"/>
                  </a:lnTo>
                  <a:lnTo>
                    <a:pt x="0" y="232"/>
                  </a:lnTo>
                  <a:lnTo>
                    <a:pt x="0" y="86"/>
                  </a:lnTo>
                  <a:lnTo>
                    <a:pt x="112" y="86"/>
                  </a:lnTo>
                  <a:close/>
                  <a:moveTo>
                    <a:pt x="66" y="157"/>
                  </a:moveTo>
                  <a:lnTo>
                    <a:pt x="96" y="157"/>
                  </a:lnTo>
                  <a:lnTo>
                    <a:pt x="96" y="136"/>
                  </a:lnTo>
                  <a:lnTo>
                    <a:pt x="66" y="136"/>
                  </a:lnTo>
                  <a:lnTo>
                    <a:pt x="66" y="157"/>
                  </a:lnTo>
                  <a:close/>
                  <a:moveTo>
                    <a:pt x="66" y="125"/>
                  </a:moveTo>
                  <a:lnTo>
                    <a:pt x="96" y="125"/>
                  </a:lnTo>
                  <a:lnTo>
                    <a:pt x="96" y="103"/>
                  </a:lnTo>
                  <a:lnTo>
                    <a:pt x="66" y="103"/>
                  </a:lnTo>
                  <a:lnTo>
                    <a:pt x="66" y="125"/>
                  </a:lnTo>
                  <a:close/>
                  <a:moveTo>
                    <a:pt x="16" y="157"/>
                  </a:moveTo>
                  <a:lnTo>
                    <a:pt x="44" y="157"/>
                  </a:lnTo>
                  <a:lnTo>
                    <a:pt x="44" y="136"/>
                  </a:lnTo>
                  <a:lnTo>
                    <a:pt x="16" y="136"/>
                  </a:lnTo>
                  <a:lnTo>
                    <a:pt x="16" y="157"/>
                  </a:lnTo>
                  <a:close/>
                  <a:moveTo>
                    <a:pt x="16" y="125"/>
                  </a:moveTo>
                  <a:lnTo>
                    <a:pt x="44" y="125"/>
                  </a:lnTo>
                  <a:lnTo>
                    <a:pt x="44" y="103"/>
                  </a:lnTo>
                  <a:lnTo>
                    <a:pt x="16" y="103"/>
                  </a:lnTo>
                  <a:lnTo>
                    <a:pt x="16" y="1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7"/>
            <p:cNvSpPr>
              <a:spLocks noEditPoints="1"/>
            </p:cNvSpPr>
            <p:nvPr/>
          </p:nvSpPr>
          <p:spPr bwMode="auto">
            <a:xfrm>
              <a:off x="4958" y="2625"/>
              <a:ext cx="269" cy="266"/>
            </a:xfrm>
            <a:custGeom>
              <a:avLst/>
              <a:gdLst/>
              <a:ahLst/>
              <a:cxnLst>
                <a:cxn ang="0">
                  <a:pos x="18" y="21"/>
                </a:cxn>
                <a:cxn ang="0">
                  <a:pos x="108" y="0"/>
                </a:cxn>
                <a:cxn ang="0">
                  <a:pos x="126" y="29"/>
                </a:cxn>
                <a:cxn ang="0">
                  <a:pos x="48" y="266"/>
                </a:cxn>
                <a:cxn ang="0">
                  <a:pos x="16" y="216"/>
                </a:cxn>
                <a:cxn ang="0">
                  <a:pos x="0" y="266"/>
                </a:cxn>
                <a:cxn ang="0">
                  <a:pos x="126" y="29"/>
                </a:cxn>
                <a:cxn ang="0">
                  <a:pos x="16" y="155"/>
                </a:cxn>
                <a:cxn ang="0">
                  <a:pos x="51" y="180"/>
                </a:cxn>
                <a:cxn ang="0">
                  <a:pos x="51" y="118"/>
                </a:cxn>
                <a:cxn ang="0">
                  <a:pos x="16" y="143"/>
                </a:cxn>
                <a:cxn ang="0">
                  <a:pos x="51" y="118"/>
                </a:cxn>
                <a:cxn ang="0">
                  <a:pos x="16" y="80"/>
                </a:cxn>
                <a:cxn ang="0">
                  <a:pos x="51" y="105"/>
                </a:cxn>
                <a:cxn ang="0">
                  <a:pos x="51" y="43"/>
                </a:cxn>
                <a:cxn ang="0">
                  <a:pos x="16" y="68"/>
                </a:cxn>
                <a:cxn ang="0">
                  <a:pos x="51" y="43"/>
                </a:cxn>
                <a:cxn ang="0">
                  <a:pos x="74" y="155"/>
                </a:cxn>
                <a:cxn ang="0">
                  <a:pos x="108" y="180"/>
                </a:cxn>
                <a:cxn ang="0">
                  <a:pos x="108" y="118"/>
                </a:cxn>
                <a:cxn ang="0">
                  <a:pos x="74" y="143"/>
                </a:cxn>
                <a:cxn ang="0">
                  <a:pos x="108" y="118"/>
                </a:cxn>
                <a:cxn ang="0">
                  <a:pos x="74" y="80"/>
                </a:cxn>
                <a:cxn ang="0">
                  <a:pos x="108" y="105"/>
                </a:cxn>
                <a:cxn ang="0">
                  <a:pos x="108" y="43"/>
                </a:cxn>
                <a:cxn ang="0">
                  <a:pos x="74" y="68"/>
                </a:cxn>
                <a:cxn ang="0">
                  <a:pos x="108" y="43"/>
                </a:cxn>
                <a:cxn ang="0">
                  <a:pos x="161" y="70"/>
                </a:cxn>
                <a:cxn ang="0">
                  <a:pos x="251" y="91"/>
                </a:cxn>
                <a:cxn ang="0">
                  <a:pos x="269" y="98"/>
                </a:cxn>
                <a:cxn ang="0">
                  <a:pos x="191" y="266"/>
                </a:cxn>
                <a:cxn ang="0">
                  <a:pos x="159" y="216"/>
                </a:cxn>
                <a:cxn ang="0">
                  <a:pos x="143" y="266"/>
                </a:cxn>
                <a:cxn ang="0">
                  <a:pos x="269" y="98"/>
                </a:cxn>
                <a:cxn ang="0">
                  <a:pos x="159" y="155"/>
                </a:cxn>
                <a:cxn ang="0">
                  <a:pos x="195" y="180"/>
                </a:cxn>
                <a:cxn ang="0">
                  <a:pos x="195" y="118"/>
                </a:cxn>
                <a:cxn ang="0">
                  <a:pos x="159" y="143"/>
                </a:cxn>
                <a:cxn ang="0">
                  <a:pos x="195" y="118"/>
                </a:cxn>
                <a:cxn ang="0">
                  <a:pos x="218" y="155"/>
                </a:cxn>
                <a:cxn ang="0">
                  <a:pos x="251" y="180"/>
                </a:cxn>
                <a:cxn ang="0">
                  <a:pos x="251" y="118"/>
                </a:cxn>
                <a:cxn ang="0">
                  <a:pos x="218" y="143"/>
                </a:cxn>
                <a:cxn ang="0">
                  <a:pos x="251" y="118"/>
                </a:cxn>
              </a:cxnLst>
              <a:rect l="0" t="0" r="r" b="b"/>
              <a:pathLst>
                <a:path w="269" h="266">
                  <a:moveTo>
                    <a:pt x="108" y="21"/>
                  </a:moveTo>
                  <a:lnTo>
                    <a:pt x="18" y="21"/>
                  </a:lnTo>
                  <a:lnTo>
                    <a:pt x="18" y="0"/>
                  </a:lnTo>
                  <a:lnTo>
                    <a:pt x="108" y="0"/>
                  </a:lnTo>
                  <a:lnTo>
                    <a:pt x="108" y="21"/>
                  </a:lnTo>
                  <a:close/>
                  <a:moveTo>
                    <a:pt x="126" y="29"/>
                  </a:moveTo>
                  <a:lnTo>
                    <a:pt x="126" y="266"/>
                  </a:lnTo>
                  <a:lnTo>
                    <a:pt x="48" y="266"/>
                  </a:lnTo>
                  <a:lnTo>
                    <a:pt x="48" y="216"/>
                  </a:lnTo>
                  <a:lnTo>
                    <a:pt x="16" y="216"/>
                  </a:lnTo>
                  <a:lnTo>
                    <a:pt x="16" y="266"/>
                  </a:lnTo>
                  <a:lnTo>
                    <a:pt x="0" y="266"/>
                  </a:lnTo>
                  <a:lnTo>
                    <a:pt x="0" y="29"/>
                  </a:lnTo>
                  <a:lnTo>
                    <a:pt x="126" y="29"/>
                  </a:lnTo>
                  <a:close/>
                  <a:moveTo>
                    <a:pt x="51" y="155"/>
                  </a:moveTo>
                  <a:lnTo>
                    <a:pt x="16" y="155"/>
                  </a:lnTo>
                  <a:lnTo>
                    <a:pt x="16" y="180"/>
                  </a:lnTo>
                  <a:lnTo>
                    <a:pt x="51" y="180"/>
                  </a:lnTo>
                  <a:lnTo>
                    <a:pt x="51" y="155"/>
                  </a:lnTo>
                  <a:close/>
                  <a:moveTo>
                    <a:pt x="51" y="118"/>
                  </a:moveTo>
                  <a:lnTo>
                    <a:pt x="16" y="118"/>
                  </a:lnTo>
                  <a:lnTo>
                    <a:pt x="16" y="143"/>
                  </a:lnTo>
                  <a:lnTo>
                    <a:pt x="51" y="143"/>
                  </a:lnTo>
                  <a:lnTo>
                    <a:pt x="51" y="118"/>
                  </a:lnTo>
                  <a:close/>
                  <a:moveTo>
                    <a:pt x="51" y="80"/>
                  </a:moveTo>
                  <a:lnTo>
                    <a:pt x="16" y="80"/>
                  </a:lnTo>
                  <a:lnTo>
                    <a:pt x="16" y="105"/>
                  </a:lnTo>
                  <a:lnTo>
                    <a:pt x="51" y="105"/>
                  </a:lnTo>
                  <a:lnTo>
                    <a:pt x="51" y="80"/>
                  </a:lnTo>
                  <a:close/>
                  <a:moveTo>
                    <a:pt x="51" y="43"/>
                  </a:moveTo>
                  <a:lnTo>
                    <a:pt x="16" y="43"/>
                  </a:lnTo>
                  <a:lnTo>
                    <a:pt x="16" y="68"/>
                  </a:lnTo>
                  <a:lnTo>
                    <a:pt x="51" y="68"/>
                  </a:lnTo>
                  <a:lnTo>
                    <a:pt x="51" y="43"/>
                  </a:lnTo>
                  <a:close/>
                  <a:moveTo>
                    <a:pt x="108" y="155"/>
                  </a:moveTo>
                  <a:lnTo>
                    <a:pt x="74" y="155"/>
                  </a:lnTo>
                  <a:lnTo>
                    <a:pt x="74" y="180"/>
                  </a:lnTo>
                  <a:lnTo>
                    <a:pt x="108" y="180"/>
                  </a:lnTo>
                  <a:lnTo>
                    <a:pt x="108" y="155"/>
                  </a:lnTo>
                  <a:close/>
                  <a:moveTo>
                    <a:pt x="108" y="118"/>
                  </a:moveTo>
                  <a:lnTo>
                    <a:pt x="74" y="118"/>
                  </a:lnTo>
                  <a:lnTo>
                    <a:pt x="74" y="143"/>
                  </a:lnTo>
                  <a:lnTo>
                    <a:pt x="108" y="143"/>
                  </a:lnTo>
                  <a:lnTo>
                    <a:pt x="108" y="118"/>
                  </a:lnTo>
                  <a:close/>
                  <a:moveTo>
                    <a:pt x="108" y="80"/>
                  </a:moveTo>
                  <a:lnTo>
                    <a:pt x="74" y="80"/>
                  </a:lnTo>
                  <a:lnTo>
                    <a:pt x="74" y="105"/>
                  </a:lnTo>
                  <a:lnTo>
                    <a:pt x="108" y="105"/>
                  </a:lnTo>
                  <a:lnTo>
                    <a:pt x="108" y="80"/>
                  </a:lnTo>
                  <a:close/>
                  <a:moveTo>
                    <a:pt x="108" y="43"/>
                  </a:moveTo>
                  <a:lnTo>
                    <a:pt x="74" y="43"/>
                  </a:lnTo>
                  <a:lnTo>
                    <a:pt x="74" y="68"/>
                  </a:lnTo>
                  <a:lnTo>
                    <a:pt x="108" y="68"/>
                  </a:lnTo>
                  <a:lnTo>
                    <a:pt x="108" y="43"/>
                  </a:lnTo>
                  <a:close/>
                  <a:moveTo>
                    <a:pt x="251" y="70"/>
                  </a:moveTo>
                  <a:lnTo>
                    <a:pt x="161" y="70"/>
                  </a:lnTo>
                  <a:lnTo>
                    <a:pt x="161" y="91"/>
                  </a:lnTo>
                  <a:lnTo>
                    <a:pt x="251" y="91"/>
                  </a:lnTo>
                  <a:lnTo>
                    <a:pt x="251" y="70"/>
                  </a:lnTo>
                  <a:close/>
                  <a:moveTo>
                    <a:pt x="269" y="98"/>
                  </a:moveTo>
                  <a:lnTo>
                    <a:pt x="269" y="266"/>
                  </a:lnTo>
                  <a:lnTo>
                    <a:pt x="191" y="266"/>
                  </a:lnTo>
                  <a:lnTo>
                    <a:pt x="191" y="216"/>
                  </a:lnTo>
                  <a:lnTo>
                    <a:pt x="159" y="216"/>
                  </a:lnTo>
                  <a:lnTo>
                    <a:pt x="159" y="266"/>
                  </a:lnTo>
                  <a:lnTo>
                    <a:pt x="143" y="266"/>
                  </a:lnTo>
                  <a:lnTo>
                    <a:pt x="143" y="98"/>
                  </a:lnTo>
                  <a:lnTo>
                    <a:pt x="269" y="98"/>
                  </a:lnTo>
                  <a:close/>
                  <a:moveTo>
                    <a:pt x="195" y="155"/>
                  </a:moveTo>
                  <a:lnTo>
                    <a:pt x="159" y="155"/>
                  </a:lnTo>
                  <a:lnTo>
                    <a:pt x="159" y="180"/>
                  </a:lnTo>
                  <a:lnTo>
                    <a:pt x="195" y="180"/>
                  </a:lnTo>
                  <a:lnTo>
                    <a:pt x="195" y="155"/>
                  </a:lnTo>
                  <a:close/>
                  <a:moveTo>
                    <a:pt x="195" y="118"/>
                  </a:moveTo>
                  <a:lnTo>
                    <a:pt x="159" y="118"/>
                  </a:lnTo>
                  <a:lnTo>
                    <a:pt x="159" y="143"/>
                  </a:lnTo>
                  <a:lnTo>
                    <a:pt x="195" y="143"/>
                  </a:lnTo>
                  <a:lnTo>
                    <a:pt x="195" y="118"/>
                  </a:lnTo>
                  <a:close/>
                  <a:moveTo>
                    <a:pt x="251" y="155"/>
                  </a:moveTo>
                  <a:lnTo>
                    <a:pt x="218" y="155"/>
                  </a:lnTo>
                  <a:lnTo>
                    <a:pt x="218" y="180"/>
                  </a:lnTo>
                  <a:lnTo>
                    <a:pt x="251" y="180"/>
                  </a:lnTo>
                  <a:lnTo>
                    <a:pt x="251" y="155"/>
                  </a:lnTo>
                  <a:close/>
                  <a:moveTo>
                    <a:pt x="251" y="118"/>
                  </a:moveTo>
                  <a:lnTo>
                    <a:pt x="218" y="118"/>
                  </a:lnTo>
                  <a:lnTo>
                    <a:pt x="218" y="143"/>
                  </a:lnTo>
                  <a:lnTo>
                    <a:pt x="251" y="143"/>
                  </a:lnTo>
                  <a:lnTo>
                    <a:pt x="251" y="1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8"/>
            <p:cNvSpPr>
              <a:spLocks noEditPoints="1"/>
            </p:cNvSpPr>
            <p:nvPr/>
          </p:nvSpPr>
          <p:spPr bwMode="auto">
            <a:xfrm>
              <a:off x="4914" y="2821"/>
              <a:ext cx="67" cy="68"/>
            </a:xfrm>
            <a:custGeom>
              <a:avLst/>
              <a:gdLst/>
              <a:ahLst/>
              <a:cxnLst>
                <a:cxn ang="0">
                  <a:pos x="64" y="0"/>
                </a:cxn>
                <a:cxn ang="0">
                  <a:pos x="41" y="6"/>
                </a:cxn>
                <a:cxn ang="0">
                  <a:pos x="67" y="7"/>
                </a:cxn>
                <a:cxn ang="0">
                  <a:pos x="64" y="68"/>
                </a:cxn>
                <a:cxn ang="0">
                  <a:pos x="55" y="56"/>
                </a:cxn>
                <a:cxn ang="0">
                  <a:pos x="35" y="68"/>
                </a:cxn>
                <a:cxn ang="0">
                  <a:pos x="67" y="7"/>
                </a:cxn>
                <a:cxn ang="0">
                  <a:pos x="64" y="47"/>
                </a:cxn>
                <a:cxn ang="0">
                  <a:pos x="55" y="40"/>
                </a:cxn>
                <a:cxn ang="0">
                  <a:pos x="55" y="36"/>
                </a:cxn>
                <a:cxn ang="0">
                  <a:pos x="64" y="31"/>
                </a:cxn>
                <a:cxn ang="0">
                  <a:pos x="55" y="36"/>
                </a:cxn>
                <a:cxn ang="0">
                  <a:pos x="64" y="27"/>
                </a:cxn>
                <a:cxn ang="0">
                  <a:pos x="55" y="22"/>
                </a:cxn>
                <a:cxn ang="0">
                  <a:pos x="55" y="18"/>
                </a:cxn>
                <a:cxn ang="0">
                  <a:pos x="64" y="11"/>
                </a:cxn>
                <a:cxn ang="0">
                  <a:pos x="55" y="18"/>
                </a:cxn>
                <a:cxn ang="0">
                  <a:pos x="49" y="47"/>
                </a:cxn>
                <a:cxn ang="0">
                  <a:pos x="41" y="40"/>
                </a:cxn>
                <a:cxn ang="0">
                  <a:pos x="41" y="36"/>
                </a:cxn>
                <a:cxn ang="0">
                  <a:pos x="49" y="31"/>
                </a:cxn>
                <a:cxn ang="0">
                  <a:pos x="41" y="36"/>
                </a:cxn>
                <a:cxn ang="0">
                  <a:pos x="49" y="27"/>
                </a:cxn>
                <a:cxn ang="0">
                  <a:pos x="41" y="22"/>
                </a:cxn>
                <a:cxn ang="0">
                  <a:pos x="41" y="18"/>
                </a:cxn>
                <a:cxn ang="0">
                  <a:pos x="49" y="11"/>
                </a:cxn>
                <a:cxn ang="0">
                  <a:pos x="41" y="18"/>
                </a:cxn>
                <a:cxn ang="0">
                  <a:pos x="26" y="23"/>
                </a:cxn>
                <a:cxn ang="0">
                  <a:pos x="5" y="18"/>
                </a:cxn>
                <a:cxn ang="0">
                  <a:pos x="32" y="25"/>
                </a:cxn>
                <a:cxn ang="0">
                  <a:pos x="26" y="68"/>
                </a:cxn>
                <a:cxn ang="0">
                  <a:pos x="19" y="56"/>
                </a:cxn>
                <a:cxn ang="0">
                  <a:pos x="0" y="68"/>
                </a:cxn>
                <a:cxn ang="0">
                  <a:pos x="32" y="25"/>
                </a:cxn>
                <a:cxn ang="0">
                  <a:pos x="26" y="47"/>
                </a:cxn>
                <a:cxn ang="0">
                  <a:pos x="19" y="40"/>
                </a:cxn>
                <a:cxn ang="0">
                  <a:pos x="19" y="36"/>
                </a:cxn>
                <a:cxn ang="0">
                  <a:pos x="26" y="31"/>
                </a:cxn>
                <a:cxn ang="0">
                  <a:pos x="19" y="36"/>
                </a:cxn>
                <a:cxn ang="0">
                  <a:pos x="12" y="47"/>
                </a:cxn>
                <a:cxn ang="0">
                  <a:pos x="3" y="40"/>
                </a:cxn>
                <a:cxn ang="0">
                  <a:pos x="3" y="36"/>
                </a:cxn>
                <a:cxn ang="0">
                  <a:pos x="12" y="31"/>
                </a:cxn>
                <a:cxn ang="0">
                  <a:pos x="3" y="36"/>
                </a:cxn>
              </a:cxnLst>
              <a:rect l="0" t="0" r="r" b="b"/>
              <a:pathLst>
                <a:path w="67" h="68">
                  <a:moveTo>
                    <a:pt x="41" y="0"/>
                  </a:moveTo>
                  <a:lnTo>
                    <a:pt x="64" y="0"/>
                  </a:lnTo>
                  <a:lnTo>
                    <a:pt x="64" y="6"/>
                  </a:lnTo>
                  <a:lnTo>
                    <a:pt x="41" y="6"/>
                  </a:lnTo>
                  <a:lnTo>
                    <a:pt x="41" y="0"/>
                  </a:lnTo>
                  <a:close/>
                  <a:moveTo>
                    <a:pt x="67" y="7"/>
                  </a:moveTo>
                  <a:lnTo>
                    <a:pt x="67" y="68"/>
                  </a:lnTo>
                  <a:lnTo>
                    <a:pt x="64" y="68"/>
                  </a:lnTo>
                  <a:lnTo>
                    <a:pt x="64" y="56"/>
                  </a:lnTo>
                  <a:lnTo>
                    <a:pt x="55" y="56"/>
                  </a:lnTo>
                  <a:lnTo>
                    <a:pt x="55" y="68"/>
                  </a:lnTo>
                  <a:lnTo>
                    <a:pt x="35" y="68"/>
                  </a:lnTo>
                  <a:lnTo>
                    <a:pt x="35" y="7"/>
                  </a:lnTo>
                  <a:lnTo>
                    <a:pt x="67" y="7"/>
                  </a:lnTo>
                  <a:close/>
                  <a:moveTo>
                    <a:pt x="55" y="47"/>
                  </a:moveTo>
                  <a:lnTo>
                    <a:pt x="64" y="47"/>
                  </a:lnTo>
                  <a:lnTo>
                    <a:pt x="64" y="40"/>
                  </a:lnTo>
                  <a:lnTo>
                    <a:pt x="55" y="40"/>
                  </a:lnTo>
                  <a:lnTo>
                    <a:pt x="55" y="47"/>
                  </a:lnTo>
                  <a:close/>
                  <a:moveTo>
                    <a:pt x="55" y="36"/>
                  </a:moveTo>
                  <a:lnTo>
                    <a:pt x="64" y="36"/>
                  </a:lnTo>
                  <a:lnTo>
                    <a:pt x="64" y="31"/>
                  </a:lnTo>
                  <a:lnTo>
                    <a:pt x="55" y="31"/>
                  </a:lnTo>
                  <a:lnTo>
                    <a:pt x="55" y="36"/>
                  </a:lnTo>
                  <a:close/>
                  <a:moveTo>
                    <a:pt x="55" y="27"/>
                  </a:moveTo>
                  <a:lnTo>
                    <a:pt x="64" y="27"/>
                  </a:lnTo>
                  <a:lnTo>
                    <a:pt x="64" y="22"/>
                  </a:lnTo>
                  <a:lnTo>
                    <a:pt x="55" y="22"/>
                  </a:lnTo>
                  <a:lnTo>
                    <a:pt x="55" y="27"/>
                  </a:lnTo>
                  <a:close/>
                  <a:moveTo>
                    <a:pt x="55" y="18"/>
                  </a:moveTo>
                  <a:lnTo>
                    <a:pt x="64" y="18"/>
                  </a:lnTo>
                  <a:lnTo>
                    <a:pt x="64" y="11"/>
                  </a:lnTo>
                  <a:lnTo>
                    <a:pt x="55" y="11"/>
                  </a:lnTo>
                  <a:lnTo>
                    <a:pt x="55" y="18"/>
                  </a:lnTo>
                  <a:close/>
                  <a:moveTo>
                    <a:pt x="41" y="47"/>
                  </a:moveTo>
                  <a:lnTo>
                    <a:pt x="49" y="47"/>
                  </a:lnTo>
                  <a:lnTo>
                    <a:pt x="49" y="40"/>
                  </a:lnTo>
                  <a:lnTo>
                    <a:pt x="41" y="40"/>
                  </a:lnTo>
                  <a:lnTo>
                    <a:pt x="41" y="47"/>
                  </a:lnTo>
                  <a:close/>
                  <a:moveTo>
                    <a:pt x="41" y="36"/>
                  </a:moveTo>
                  <a:lnTo>
                    <a:pt x="49" y="36"/>
                  </a:lnTo>
                  <a:lnTo>
                    <a:pt x="49" y="31"/>
                  </a:lnTo>
                  <a:lnTo>
                    <a:pt x="41" y="31"/>
                  </a:lnTo>
                  <a:lnTo>
                    <a:pt x="41" y="36"/>
                  </a:lnTo>
                  <a:close/>
                  <a:moveTo>
                    <a:pt x="41" y="27"/>
                  </a:moveTo>
                  <a:lnTo>
                    <a:pt x="49" y="27"/>
                  </a:lnTo>
                  <a:lnTo>
                    <a:pt x="49" y="22"/>
                  </a:lnTo>
                  <a:lnTo>
                    <a:pt x="41" y="22"/>
                  </a:lnTo>
                  <a:lnTo>
                    <a:pt x="41" y="27"/>
                  </a:lnTo>
                  <a:close/>
                  <a:moveTo>
                    <a:pt x="41" y="18"/>
                  </a:moveTo>
                  <a:lnTo>
                    <a:pt x="49" y="18"/>
                  </a:lnTo>
                  <a:lnTo>
                    <a:pt x="49" y="11"/>
                  </a:lnTo>
                  <a:lnTo>
                    <a:pt x="41" y="11"/>
                  </a:lnTo>
                  <a:lnTo>
                    <a:pt x="41" y="18"/>
                  </a:lnTo>
                  <a:close/>
                  <a:moveTo>
                    <a:pt x="5" y="23"/>
                  </a:moveTo>
                  <a:lnTo>
                    <a:pt x="26" y="23"/>
                  </a:lnTo>
                  <a:lnTo>
                    <a:pt x="26" y="18"/>
                  </a:lnTo>
                  <a:lnTo>
                    <a:pt x="5" y="18"/>
                  </a:lnTo>
                  <a:lnTo>
                    <a:pt x="5" y="23"/>
                  </a:lnTo>
                  <a:close/>
                  <a:moveTo>
                    <a:pt x="32" y="25"/>
                  </a:moveTo>
                  <a:lnTo>
                    <a:pt x="32" y="68"/>
                  </a:lnTo>
                  <a:lnTo>
                    <a:pt x="26" y="68"/>
                  </a:lnTo>
                  <a:lnTo>
                    <a:pt x="26" y="56"/>
                  </a:lnTo>
                  <a:lnTo>
                    <a:pt x="19" y="56"/>
                  </a:lnTo>
                  <a:lnTo>
                    <a:pt x="19" y="68"/>
                  </a:lnTo>
                  <a:lnTo>
                    <a:pt x="0" y="68"/>
                  </a:lnTo>
                  <a:lnTo>
                    <a:pt x="0" y="25"/>
                  </a:lnTo>
                  <a:lnTo>
                    <a:pt x="32" y="25"/>
                  </a:lnTo>
                  <a:close/>
                  <a:moveTo>
                    <a:pt x="19" y="47"/>
                  </a:moveTo>
                  <a:lnTo>
                    <a:pt x="26" y="47"/>
                  </a:lnTo>
                  <a:lnTo>
                    <a:pt x="26" y="40"/>
                  </a:lnTo>
                  <a:lnTo>
                    <a:pt x="19" y="40"/>
                  </a:lnTo>
                  <a:lnTo>
                    <a:pt x="19" y="47"/>
                  </a:lnTo>
                  <a:close/>
                  <a:moveTo>
                    <a:pt x="19" y="36"/>
                  </a:moveTo>
                  <a:lnTo>
                    <a:pt x="26" y="36"/>
                  </a:lnTo>
                  <a:lnTo>
                    <a:pt x="26" y="31"/>
                  </a:lnTo>
                  <a:lnTo>
                    <a:pt x="19" y="31"/>
                  </a:lnTo>
                  <a:lnTo>
                    <a:pt x="19" y="36"/>
                  </a:lnTo>
                  <a:close/>
                  <a:moveTo>
                    <a:pt x="3" y="47"/>
                  </a:moveTo>
                  <a:lnTo>
                    <a:pt x="12" y="47"/>
                  </a:lnTo>
                  <a:lnTo>
                    <a:pt x="12" y="40"/>
                  </a:lnTo>
                  <a:lnTo>
                    <a:pt x="3" y="40"/>
                  </a:lnTo>
                  <a:lnTo>
                    <a:pt x="3" y="47"/>
                  </a:lnTo>
                  <a:close/>
                  <a:moveTo>
                    <a:pt x="3" y="36"/>
                  </a:moveTo>
                  <a:lnTo>
                    <a:pt x="12" y="36"/>
                  </a:lnTo>
                  <a:lnTo>
                    <a:pt x="12" y="31"/>
                  </a:lnTo>
                  <a:lnTo>
                    <a:pt x="3" y="31"/>
                  </a:lnTo>
                  <a:lnTo>
                    <a:pt x="3" y="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9"/>
            <p:cNvSpPr>
              <a:spLocks noEditPoints="1"/>
            </p:cNvSpPr>
            <p:nvPr/>
          </p:nvSpPr>
          <p:spPr bwMode="auto">
            <a:xfrm>
              <a:off x="4995" y="2746"/>
              <a:ext cx="142" cy="143"/>
            </a:xfrm>
            <a:custGeom>
              <a:avLst/>
              <a:gdLst/>
              <a:ahLst/>
              <a:cxnLst>
                <a:cxn ang="0">
                  <a:pos x="133" y="0"/>
                </a:cxn>
                <a:cxn ang="0">
                  <a:pos x="85" y="13"/>
                </a:cxn>
                <a:cxn ang="0">
                  <a:pos x="142" y="16"/>
                </a:cxn>
                <a:cxn ang="0">
                  <a:pos x="133" y="143"/>
                </a:cxn>
                <a:cxn ang="0">
                  <a:pos x="117" y="116"/>
                </a:cxn>
                <a:cxn ang="0">
                  <a:pos x="75" y="143"/>
                </a:cxn>
                <a:cxn ang="0">
                  <a:pos x="142" y="16"/>
                </a:cxn>
                <a:cxn ang="0">
                  <a:pos x="133" y="97"/>
                </a:cxn>
                <a:cxn ang="0">
                  <a:pos x="115" y="84"/>
                </a:cxn>
                <a:cxn ang="0">
                  <a:pos x="115" y="77"/>
                </a:cxn>
                <a:cxn ang="0">
                  <a:pos x="133" y="65"/>
                </a:cxn>
                <a:cxn ang="0">
                  <a:pos x="115" y="77"/>
                </a:cxn>
                <a:cxn ang="0">
                  <a:pos x="133" y="57"/>
                </a:cxn>
                <a:cxn ang="0">
                  <a:pos x="115" y="43"/>
                </a:cxn>
                <a:cxn ang="0">
                  <a:pos x="115" y="36"/>
                </a:cxn>
                <a:cxn ang="0">
                  <a:pos x="133" y="24"/>
                </a:cxn>
                <a:cxn ang="0">
                  <a:pos x="115" y="36"/>
                </a:cxn>
                <a:cxn ang="0">
                  <a:pos x="103" y="97"/>
                </a:cxn>
                <a:cxn ang="0">
                  <a:pos x="85" y="84"/>
                </a:cxn>
                <a:cxn ang="0">
                  <a:pos x="85" y="77"/>
                </a:cxn>
                <a:cxn ang="0">
                  <a:pos x="103" y="65"/>
                </a:cxn>
                <a:cxn ang="0">
                  <a:pos x="85" y="77"/>
                </a:cxn>
                <a:cxn ang="0">
                  <a:pos x="103" y="57"/>
                </a:cxn>
                <a:cxn ang="0">
                  <a:pos x="85" y="43"/>
                </a:cxn>
                <a:cxn ang="0">
                  <a:pos x="85" y="36"/>
                </a:cxn>
                <a:cxn ang="0">
                  <a:pos x="103" y="24"/>
                </a:cxn>
                <a:cxn ang="0">
                  <a:pos x="85" y="36"/>
                </a:cxn>
                <a:cxn ang="0">
                  <a:pos x="57" y="50"/>
                </a:cxn>
                <a:cxn ang="0">
                  <a:pos x="9" y="38"/>
                </a:cxn>
                <a:cxn ang="0">
                  <a:pos x="66" y="54"/>
                </a:cxn>
                <a:cxn ang="0">
                  <a:pos x="57" y="143"/>
                </a:cxn>
                <a:cxn ang="0">
                  <a:pos x="41" y="116"/>
                </a:cxn>
                <a:cxn ang="0">
                  <a:pos x="0" y="143"/>
                </a:cxn>
                <a:cxn ang="0">
                  <a:pos x="66" y="54"/>
                </a:cxn>
                <a:cxn ang="0">
                  <a:pos x="57" y="97"/>
                </a:cxn>
                <a:cxn ang="0">
                  <a:pos x="39" y="84"/>
                </a:cxn>
                <a:cxn ang="0">
                  <a:pos x="39" y="77"/>
                </a:cxn>
                <a:cxn ang="0">
                  <a:pos x="57" y="65"/>
                </a:cxn>
                <a:cxn ang="0">
                  <a:pos x="39" y="77"/>
                </a:cxn>
                <a:cxn ang="0">
                  <a:pos x="27" y="97"/>
                </a:cxn>
                <a:cxn ang="0">
                  <a:pos x="9" y="84"/>
                </a:cxn>
                <a:cxn ang="0">
                  <a:pos x="9" y="77"/>
                </a:cxn>
                <a:cxn ang="0">
                  <a:pos x="27" y="65"/>
                </a:cxn>
                <a:cxn ang="0">
                  <a:pos x="9" y="77"/>
                </a:cxn>
              </a:cxnLst>
              <a:rect l="0" t="0" r="r" b="b"/>
              <a:pathLst>
                <a:path w="142" h="143">
                  <a:moveTo>
                    <a:pt x="85" y="0"/>
                  </a:moveTo>
                  <a:lnTo>
                    <a:pt x="133" y="0"/>
                  </a:lnTo>
                  <a:lnTo>
                    <a:pt x="133" y="13"/>
                  </a:lnTo>
                  <a:lnTo>
                    <a:pt x="85" y="13"/>
                  </a:lnTo>
                  <a:lnTo>
                    <a:pt x="85" y="0"/>
                  </a:lnTo>
                  <a:close/>
                  <a:moveTo>
                    <a:pt x="142" y="16"/>
                  </a:moveTo>
                  <a:lnTo>
                    <a:pt x="142" y="143"/>
                  </a:lnTo>
                  <a:lnTo>
                    <a:pt x="133" y="143"/>
                  </a:lnTo>
                  <a:lnTo>
                    <a:pt x="133" y="116"/>
                  </a:lnTo>
                  <a:lnTo>
                    <a:pt x="117" y="116"/>
                  </a:lnTo>
                  <a:lnTo>
                    <a:pt x="117" y="143"/>
                  </a:lnTo>
                  <a:lnTo>
                    <a:pt x="75" y="143"/>
                  </a:lnTo>
                  <a:lnTo>
                    <a:pt x="75" y="16"/>
                  </a:lnTo>
                  <a:lnTo>
                    <a:pt x="142" y="16"/>
                  </a:lnTo>
                  <a:close/>
                  <a:moveTo>
                    <a:pt x="115" y="97"/>
                  </a:moveTo>
                  <a:lnTo>
                    <a:pt x="133" y="97"/>
                  </a:lnTo>
                  <a:lnTo>
                    <a:pt x="133" y="84"/>
                  </a:lnTo>
                  <a:lnTo>
                    <a:pt x="115" y="84"/>
                  </a:lnTo>
                  <a:lnTo>
                    <a:pt x="115" y="97"/>
                  </a:lnTo>
                  <a:close/>
                  <a:moveTo>
                    <a:pt x="115" y="77"/>
                  </a:moveTo>
                  <a:lnTo>
                    <a:pt x="133" y="77"/>
                  </a:lnTo>
                  <a:lnTo>
                    <a:pt x="133" y="65"/>
                  </a:lnTo>
                  <a:lnTo>
                    <a:pt x="115" y="65"/>
                  </a:lnTo>
                  <a:lnTo>
                    <a:pt x="115" y="77"/>
                  </a:lnTo>
                  <a:close/>
                  <a:moveTo>
                    <a:pt x="115" y="57"/>
                  </a:moveTo>
                  <a:lnTo>
                    <a:pt x="133" y="57"/>
                  </a:lnTo>
                  <a:lnTo>
                    <a:pt x="133" y="43"/>
                  </a:lnTo>
                  <a:lnTo>
                    <a:pt x="115" y="43"/>
                  </a:lnTo>
                  <a:lnTo>
                    <a:pt x="115" y="57"/>
                  </a:lnTo>
                  <a:close/>
                  <a:moveTo>
                    <a:pt x="115" y="36"/>
                  </a:moveTo>
                  <a:lnTo>
                    <a:pt x="133" y="36"/>
                  </a:lnTo>
                  <a:lnTo>
                    <a:pt x="133" y="24"/>
                  </a:lnTo>
                  <a:lnTo>
                    <a:pt x="115" y="24"/>
                  </a:lnTo>
                  <a:lnTo>
                    <a:pt x="115" y="36"/>
                  </a:lnTo>
                  <a:close/>
                  <a:moveTo>
                    <a:pt x="85" y="97"/>
                  </a:moveTo>
                  <a:lnTo>
                    <a:pt x="103" y="97"/>
                  </a:lnTo>
                  <a:lnTo>
                    <a:pt x="103" y="84"/>
                  </a:lnTo>
                  <a:lnTo>
                    <a:pt x="85" y="84"/>
                  </a:lnTo>
                  <a:lnTo>
                    <a:pt x="85" y="97"/>
                  </a:lnTo>
                  <a:close/>
                  <a:moveTo>
                    <a:pt x="85" y="77"/>
                  </a:moveTo>
                  <a:lnTo>
                    <a:pt x="103" y="77"/>
                  </a:lnTo>
                  <a:lnTo>
                    <a:pt x="103" y="65"/>
                  </a:lnTo>
                  <a:lnTo>
                    <a:pt x="85" y="65"/>
                  </a:lnTo>
                  <a:lnTo>
                    <a:pt x="85" y="77"/>
                  </a:lnTo>
                  <a:close/>
                  <a:moveTo>
                    <a:pt x="85" y="57"/>
                  </a:moveTo>
                  <a:lnTo>
                    <a:pt x="103" y="57"/>
                  </a:lnTo>
                  <a:lnTo>
                    <a:pt x="103" y="43"/>
                  </a:lnTo>
                  <a:lnTo>
                    <a:pt x="85" y="43"/>
                  </a:lnTo>
                  <a:lnTo>
                    <a:pt x="85" y="57"/>
                  </a:lnTo>
                  <a:close/>
                  <a:moveTo>
                    <a:pt x="85" y="36"/>
                  </a:moveTo>
                  <a:lnTo>
                    <a:pt x="103" y="36"/>
                  </a:lnTo>
                  <a:lnTo>
                    <a:pt x="103" y="24"/>
                  </a:lnTo>
                  <a:lnTo>
                    <a:pt x="85" y="24"/>
                  </a:lnTo>
                  <a:lnTo>
                    <a:pt x="85" y="36"/>
                  </a:lnTo>
                  <a:close/>
                  <a:moveTo>
                    <a:pt x="9" y="50"/>
                  </a:moveTo>
                  <a:lnTo>
                    <a:pt x="57" y="50"/>
                  </a:lnTo>
                  <a:lnTo>
                    <a:pt x="57" y="38"/>
                  </a:lnTo>
                  <a:lnTo>
                    <a:pt x="9" y="38"/>
                  </a:lnTo>
                  <a:lnTo>
                    <a:pt x="9" y="50"/>
                  </a:lnTo>
                  <a:close/>
                  <a:moveTo>
                    <a:pt x="66" y="54"/>
                  </a:moveTo>
                  <a:lnTo>
                    <a:pt x="66" y="143"/>
                  </a:lnTo>
                  <a:lnTo>
                    <a:pt x="57" y="143"/>
                  </a:lnTo>
                  <a:lnTo>
                    <a:pt x="57" y="116"/>
                  </a:lnTo>
                  <a:lnTo>
                    <a:pt x="41" y="116"/>
                  </a:lnTo>
                  <a:lnTo>
                    <a:pt x="41" y="143"/>
                  </a:lnTo>
                  <a:lnTo>
                    <a:pt x="0" y="143"/>
                  </a:lnTo>
                  <a:lnTo>
                    <a:pt x="0" y="54"/>
                  </a:lnTo>
                  <a:lnTo>
                    <a:pt x="66" y="54"/>
                  </a:lnTo>
                  <a:close/>
                  <a:moveTo>
                    <a:pt x="39" y="97"/>
                  </a:moveTo>
                  <a:lnTo>
                    <a:pt x="57" y="97"/>
                  </a:lnTo>
                  <a:lnTo>
                    <a:pt x="57" y="84"/>
                  </a:lnTo>
                  <a:lnTo>
                    <a:pt x="39" y="84"/>
                  </a:lnTo>
                  <a:lnTo>
                    <a:pt x="39" y="97"/>
                  </a:lnTo>
                  <a:close/>
                  <a:moveTo>
                    <a:pt x="39" y="77"/>
                  </a:moveTo>
                  <a:lnTo>
                    <a:pt x="57" y="77"/>
                  </a:lnTo>
                  <a:lnTo>
                    <a:pt x="57" y="65"/>
                  </a:lnTo>
                  <a:lnTo>
                    <a:pt x="39" y="65"/>
                  </a:lnTo>
                  <a:lnTo>
                    <a:pt x="39" y="77"/>
                  </a:lnTo>
                  <a:close/>
                  <a:moveTo>
                    <a:pt x="9" y="97"/>
                  </a:moveTo>
                  <a:lnTo>
                    <a:pt x="27" y="97"/>
                  </a:lnTo>
                  <a:lnTo>
                    <a:pt x="27" y="84"/>
                  </a:lnTo>
                  <a:lnTo>
                    <a:pt x="9" y="84"/>
                  </a:lnTo>
                  <a:lnTo>
                    <a:pt x="9" y="97"/>
                  </a:lnTo>
                  <a:close/>
                  <a:moveTo>
                    <a:pt x="9" y="77"/>
                  </a:moveTo>
                  <a:lnTo>
                    <a:pt x="27" y="77"/>
                  </a:lnTo>
                  <a:lnTo>
                    <a:pt x="27" y="65"/>
                  </a:lnTo>
                  <a:lnTo>
                    <a:pt x="9" y="65"/>
                  </a:lnTo>
                  <a:lnTo>
                    <a:pt x="9" y="7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10"/>
            <p:cNvSpPr>
              <a:spLocks noEditPoints="1"/>
            </p:cNvSpPr>
            <p:nvPr/>
          </p:nvSpPr>
          <p:spPr bwMode="auto">
            <a:xfrm>
              <a:off x="5149" y="2787"/>
              <a:ext cx="103" cy="102"/>
            </a:xfrm>
            <a:custGeom>
              <a:avLst/>
              <a:gdLst/>
              <a:ahLst/>
              <a:cxnLst>
                <a:cxn ang="0">
                  <a:pos x="96" y="0"/>
                </a:cxn>
                <a:cxn ang="0">
                  <a:pos x="62" y="9"/>
                </a:cxn>
                <a:cxn ang="0">
                  <a:pos x="103" y="11"/>
                </a:cxn>
                <a:cxn ang="0">
                  <a:pos x="96" y="102"/>
                </a:cxn>
                <a:cxn ang="0">
                  <a:pos x="85" y="82"/>
                </a:cxn>
                <a:cxn ang="0">
                  <a:pos x="55" y="102"/>
                </a:cxn>
                <a:cxn ang="0">
                  <a:pos x="103" y="11"/>
                </a:cxn>
                <a:cxn ang="0">
                  <a:pos x="96" y="70"/>
                </a:cxn>
                <a:cxn ang="0">
                  <a:pos x="83" y="59"/>
                </a:cxn>
                <a:cxn ang="0">
                  <a:pos x="83" y="56"/>
                </a:cxn>
                <a:cxn ang="0">
                  <a:pos x="96" y="45"/>
                </a:cxn>
                <a:cxn ang="0">
                  <a:pos x="83" y="56"/>
                </a:cxn>
                <a:cxn ang="0">
                  <a:pos x="96" y="41"/>
                </a:cxn>
                <a:cxn ang="0">
                  <a:pos x="83" y="31"/>
                </a:cxn>
                <a:cxn ang="0">
                  <a:pos x="83" y="27"/>
                </a:cxn>
                <a:cxn ang="0">
                  <a:pos x="96" y="16"/>
                </a:cxn>
                <a:cxn ang="0">
                  <a:pos x="83" y="27"/>
                </a:cxn>
                <a:cxn ang="0">
                  <a:pos x="75" y="70"/>
                </a:cxn>
                <a:cxn ang="0">
                  <a:pos x="62" y="59"/>
                </a:cxn>
                <a:cxn ang="0">
                  <a:pos x="62" y="56"/>
                </a:cxn>
                <a:cxn ang="0">
                  <a:pos x="75" y="45"/>
                </a:cxn>
                <a:cxn ang="0">
                  <a:pos x="62" y="56"/>
                </a:cxn>
                <a:cxn ang="0">
                  <a:pos x="75" y="41"/>
                </a:cxn>
                <a:cxn ang="0">
                  <a:pos x="62" y="31"/>
                </a:cxn>
                <a:cxn ang="0">
                  <a:pos x="62" y="27"/>
                </a:cxn>
                <a:cxn ang="0">
                  <a:pos x="75" y="16"/>
                </a:cxn>
                <a:cxn ang="0">
                  <a:pos x="62" y="27"/>
                </a:cxn>
                <a:cxn ang="0">
                  <a:pos x="41" y="36"/>
                </a:cxn>
                <a:cxn ang="0">
                  <a:pos x="7" y="27"/>
                </a:cxn>
                <a:cxn ang="0">
                  <a:pos x="48" y="38"/>
                </a:cxn>
                <a:cxn ang="0">
                  <a:pos x="43" y="102"/>
                </a:cxn>
                <a:cxn ang="0">
                  <a:pos x="30" y="82"/>
                </a:cxn>
                <a:cxn ang="0">
                  <a:pos x="0" y="102"/>
                </a:cxn>
                <a:cxn ang="0">
                  <a:pos x="48" y="38"/>
                </a:cxn>
                <a:cxn ang="0">
                  <a:pos x="43" y="70"/>
                </a:cxn>
                <a:cxn ang="0">
                  <a:pos x="29" y="59"/>
                </a:cxn>
                <a:cxn ang="0">
                  <a:pos x="29" y="56"/>
                </a:cxn>
                <a:cxn ang="0">
                  <a:pos x="43" y="45"/>
                </a:cxn>
                <a:cxn ang="0">
                  <a:pos x="29" y="56"/>
                </a:cxn>
                <a:cxn ang="0">
                  <a:pos x="20" y="70"/>
                </a:cxn>
                <a:cxn ang="0">
                  <a:pos x="7" y="59"/>
                </a:cxn>
                <a:cxn ang="0">
                  <a:pos x="7" y="56"/>
                </a:cxn>
                <a:cxn ang="0">
                  <a:pos x="20" y="45"/>
                </a:cxn>
                <a:cxn ang="0">
                  <a:pos x="7" y="56"/>
                </a:cxn>
              </a:cxnLst>
              <a:rect l="0" t="0" r="r" b="b"/>
              <a:pathLst>
                <a:path w="103" h="102">
                  <a:moveTo>
                    <a:pt x="62" y="0"/>
                  </a:moveTo>
                  <a:lnTo>
                    <a:pt x="96" y="0"/>
                  </a:lnTo>
                  <a:lnTo>
                    <a:pt x="96" y="9"/>
                  </a:lnTo>
                  <a:lnTo>
                    <a:pt x="62" y="9"/>
                  </a:lnTo>
                  <a:lnTo>
                    <a:pt x="62" y="0"/>
                  </a:lnTo>
                  <a:close/>
                  <a:moveTo>
                    <a:pt x="103" y="11"/>
                  </a:moveTo>
                  <a:lnTo>
                    <a:pt x="103" y="102"/>
                  </a:lnTo>
                  <a:lnTo>
                    <a:pt x="96" y="102"/>
                  </a:lnTo>
                  <a:lnTo>
                    <a:pt x="96" y="82"/>
                  </a:lnTo>
                  <a:lnTo>
                    <a:pt x="85" y="82"/>
                  </a:lnTo>
                  <a:lnTo>
                    <a:pt x="85" y="102"/>
                  </a:lnTo>
                  <a:lnTo>
                    <a:pt x="55" y="102"/>
                  </a:lnTo>
                  <a:lnTo>
                    <a:pt x="55" y="11"/>
                  </a:lnTo>
                  <a:lnTo>
                    <a:pt x="103" y="11"/>
                  </a:lnTo>
                  <a:close/>
                  <a:moveTo>
                    <a:pt x="83" y="70"/>
                  </a:moveTo>
                  <a:lnTo>
                    <a:pt x="96" y="70"/>
                  </a:lnTo>
                  <a:lnTo>
                    <a:pt x="96" y="59"/>
                  </a:lnTo>
                  <a:lnTo>
                    <a:pt x="83" y="59"/>
                  </a:lnTo>
                  <a:lnTo>
                    <a:pt x="83" y="70"/>
                  </a:lnTo>
                  <a:close/>
                  <a:moveTo>
                    <a:pt x="83" y="56"/>
                  </a:moveTo>
                  <a:lnTo>
                    <a:pt x="96" y="56"/>
                  </a:lnTo>
                  <a:lnTo>
                    <a:pt x="96" y="45"/>
                  </a:lnTo>
                  <a:lnTo>
                    <a:pt x="83" y="45"/>
                  </a:lnTo>
                  <a:lnTo>
                    <a:pt x="83" y="56"/>
                  </a:lnTo>
                  <a:close/>
                  <a:moveTo>
                    <a:pt x="83" y="41"/>
                  </a:moveTo>
                  <a:lnTo>
                    <a:pt x="96" y="41"/>
                  </a:lnTo>
                  <a:lnTo>
                    <a:pt x="96" y="31"/>
                  </a:lnTo>
                  <a:lnTo>
                    <a:pt x="83" y="31"/>
                  </a:lnTo>
                  <a:lnTo>
                    <a:pt x="83" y="41"/>
                  </a:lnTo>
                  <a:close/>
                  <a:moveTo>
                    <a:pt x="83" y="27"/>
                  </a:moveTo>
                  <a:lnTo>
                    <a:pt x="96" y="27"/>
                  </a:lnTo>
                  <a:lnTo>
                    <a:pt x="96" y="16"/>
                  </a:lnTo>
                  <a:lnTo>
                    <a:pt x="83" y="16"/>
                  </a:lnTo>
                  <a:lnTo>
                    <a:pt x="83" y="27"/>
                  </a:lnTo>
                  <a:close/>
                  <a:moveTo>
                    <a:pt x="62" y="70"/>
                  </a:moveTo>
                  <a:lnTo>
                    <a:pt x="75" y="70"/>
                  </a:lnTo>
                  <a:lnTo>
                    <a:pt x="75" y="59"/>
                  </a:lnTo>
                  <a:lnTo>
                    <a:pt x="62" y="59"/>
                  </a:lnTo>
                  <a:lnTo>
                    <a:pt x="62" y="70"/>
                  </a:lnTo>
                  <a:close/>
                  <a:moveTo>
                    <a:pt x="62" y="56"/>
                  </a:moveTo>
                  <a:lnTo>
                    <a:pt x="75" y="56"/>
                  </a:lnTo>
                  <a:lnTo>
                    <a:pt x="75" y="45"/>
                  </a:lnTo>
                  <a:lnTo>
                    <a:pt x="62" y="45"/>
                  </a:lnTo>
                  <a:lnTo>
                    <a:pt x="62" y="56"/>
                  </a:lnTo>
                  <a:close/>
                  <a:moveTo>
                    <a:pt x="62" y="41"/>
                  </a:moveTo>
                  <a:lnTo>
                    <a:pt x="75" y="41"/>
                  </a:lnTo>
                  <a:lnTo>
                    <a:pt x="75" y="31"/>
                  </a:lnTo>
                  <a:lnTo>
                    <a:pt x="62" y="31"/>
                  </a:lnTo>
                  <a:lnTo>
                    <a:pt x="62" y="41"/>
                  </a:lnTo>
                  <a:close/>
                  <a:moveTo>
                    <a:pt x="62" y="27"/>
                  </a:moveTo>
                  <a:lnTo>
                    <a:pt x="75" y="27"/>
                  </a:lnTo>
                  <a:lnTo>
                    <a:pt x="75" y="16"/>
                  </a:lnTo>
                  <a:lnTo>
                    <a:pt x="62" y="16"/>
                  </a:lnTo>
                  <a:lnTo>
                    <a:pt x="62" y="27"/>
                  </a:lnTo>
                  <a:close/>
                  <a:moveTo>
                    <a:pt x="7" y="36"/>
                  </a:moveTo>
                  <a:lnTo>
                    <a:pt x="41" y="36"/>
                  </a:lnTo>
                  <a:lnTo>
                    <a:pt x="41" y="27"/>
                  </a:lnTo>
                  <a:lnTo>
                    <a:pt x="7" y="27"/>
                  </a:lnTo>
                  <a:lnTo>
                    <a:pt x="7" y="36"/>
                  </a:lnTo>
                  <a:close/>
                  <a:moveTo>
                    <a:pt x="48" y="38"/>
                  </a:moveTo>
                  <a:lnTo>
                    <a:pt x="48" y="102"/>
                  </a:lnTo>
                  <a:lnTo>
                    <a:pt x="43" y="102"/>
                  </a:lnTo>
                  <a:lnTo>
                    <a:pt x="43" y="82"/>
                  </a:lnTo>
                  <a:lnTo>
                    <a:pt x="30" y="82"/>
                  </a:lnTo>
                  <a:lnTo>
                    <a:pt x="30" y="102"/>
                  </a:lnTo>
                  <a:lnTo>
                    <a:pt x="0" y="102"/>
                  </a:lnTo>
                  <a:lnTo>
                    <a:pt x="0" y="38"/>
                  </a:lnTo>
                  <a:lnTo>
                    <a:pt x="48" y="38"/>
                  </a:lnTo>
                  <a:close/>
                  <a:moveTo>
                    <a:pt x="29" y="70"/>
                  </a:moveTo>
                  <a:lnTo>
                    <a:pt x="43" y="70"/>
                  </a:lnTo>
                  <a:lnTo>
                    <a:pt x="43" y="59"/>
                  </a:lnTo>
                  <a:lnTo>
                    <a:pt x="29" y="59"/>
                  </a:lnTo>
                  <a:lnTo>
                    <a:pt x="29" y="70"/>
                  </a:lnTo>
                  <a:close/>
                  <a:moveTo>
                    <a:pt x="29" y="56"/>
                  </a:moveTo>
                  <a:lnTo>
                    <a:pt x="43" y="56"/>
                  </a:lnTo>
                  <a:lnTo>
                    <a:pt x="43" y="45"/>
                  </a:lnTo>
                  <a:lnTo>
                    <a:pt x="29" y="45"/>
                  </a:lnTo>
                  <a:lnTo>
                    <a:pt x="29" y="56"/>
                  </a:lnTo>
                  <a:close/>
                  <a:moveTo>
                    <a:pt x="7" y="70"/>
                  </a:moveTo>
                  <a:lnTo>
                    <a:pt x="20" y="70"/>
                  </a:lnTo>
                  <a:lnTo>
                    <a:pt x="20" y="59"/>
                  </a:lnTo>
                  <a:lnTo>
                    <a:pt x="7" y="59"/>
                  </a:lnTo>
                  <a:lnTo>
                    <a:pt x="7" y="70"/>
                  </a:lnTo>
                  <a:close/>
                  <a:moveTo>
                    <a:pt x="7" y="56"/>
                  </a:moveTo>
                  <a:lnTo>
                    <a:pt x="20" y="56"/>
                  </a:lnTo>
                  <a:lnTo>
                    <a:pt x="20" y="45"/>
                  </a:lnTo>
                  <a:lnTo>
                    <a:pt x="7" y="45"/>
                  </a:lnTo>
                  <a:lnTo>
                    <a:pt x="7" y="5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11"/>
            <p:cNvSpPr>
              <a:spLocks noEditPoints="1"/>
            </p:cNvSpPr>
            <p:nvPr/>
          </p:nvSpPr>
          <p:spPr bwMode="auto">
            <a:xfrm>
              <a:off x="5266" y="2770"/>
              <a:ext cx="60" cy="119"/>
            </a:xfrm>
            <a:custGeom>
              <a:avLst/>
              <a:gdLst/>
              <a:ahLst/>
              <a:cxnLst>
                <a:cxn ang="0">
                  <a:pos x="9" y="12"/>
                </a:cxn>
                <a:cxn ang="0">
                  <a:pos x="51" y="12"/>
                </a:cxn>
                <a:cxn ang="0">
                  <a:pos x="51" y="0"/>
                </a:cxn>
                <a:cxn ang="0">
                  <a:pos x="9" y="0"/>
                </a:cxn>
                <a:cxn ang="0">
                  <a:pos x="9" y="12"/>
                </a:cxn>
                <a:cxn ang="0">
                  <a:pos x="60" y="17"/>
                </a:cxn>
                <a:cxn ang="0">
                  <a:pos x="60" y="119"/>
                </a:cxn>
                <a:cxn ang="0">
                  <a:pos x="51" y="119"/>
                </a:cxn>
                <a:cxn ang="0">
                  <a:pos x="51" y="89"/>
                </a:cxn>
                <a:cxn ang="0">
                  <a:pos x="37" y="89"/>
                </a:cxn>
                <a:cxn ang="0">
                  <a:pos x="37" y="119"/>
                </a:cxn>
                <a:cxn ang="0">
                  <a:pos x="0" y="119"/>
                </a:cxn>
                <a:cxn ang="0">
                  <a:pos x="0" y="17"/>
                </a:cxn>
                <a:cxn ang="0">
                  <a:pos x="60" y="17"/>
                </a:cxn>
                <a:cxn ang="0">
                  <a:pos x="35" y="66"/>
                </a:cxn>
                <a:cxn ang="0">
                  <a:pos x="51" y="66"/>
                </a:cxn>
                <a:cxn ang="0">
                  <a:pos x="51" y="51"/>
                </a:cxn>
                <a:cxn ang="0">
                  <a:pos x="35" y="51"/>
                </a:cxn>
                <a:cxn ang="0">
                  <a:pos x="35" y="66"/>
                </a:cxn>
                <a:cxn ang="0">
                  <a:pos x="35" y="44"/>
                </a:cxn>
                <a:cxn ang="0">
                  <a:pos x="51" y="44"/>
                </a:cxn>
                <a:cxn ang="0">
                  <a:pos x="51" y="28"/>
                </a:cxn>
                <a:cxn ang="0">
                  <a:pos x="35" y="28"/>
                </a:cxn>
                <a:cxn ang="0">
                  <a:pos x="35" y="44"/>
                </a:cxn>
                <a:cxn ang="0">
                  <a:pos x="9" y="66"/>
                </a:cxn>
                <a:cxn ang="0">
                  <a:pos x="25" y="66"/>
                </a:cxn>
                <a:cxn ang="0">
                  <a:pos x="25" y="51"/>
                </a:cxn>
                <a:cxn ang="0">
                  <a:pos x="9" y="51"/>
                </a:cxn>
                <a:cxn ang="0">
                  <a:pos x="9" y="66"/>
                </a:cxn>
                <a:cxn ang="0">
                  <a:pos x="9" y="44"/>
                </a:cxn>
                <a:cxn ang="0">
                  <a:pos x="25" y="44"/>
                </a:cxn>
                <a:cxn ang="0">
                  <a:pos x="25" y="28"/>
                </a:cxn>
                <a:cxn ang="0">
                  <a:pos x="9" y="28"/>
                </a:cxn>
                <a:cxn ang="0">
                  <a:pos x="9" y="44"/>
                </a:cxn>
              </a:cxnLst>
              <a:rect l="0" t="0" r="r" b="b"/>
              <a:pathLst>
                <a:path w="60" h="119">
                  <a:moveTo>
                    <a:pt x="9" y="12"/>
                  </a:moveTo>
                  <a:lnTo>
                    <a:pt x="51" y="12"/>
                  </a:lnTo>
                  <a:lnTo>
                    <a:pt x="51" y="0"/>
                  </a:lnTo>
                  <a:lnTo>
                    <a:pt x="9" y="0"/>
                  </a:lnTo>
                  <a:lnTo>
                    <a:pt x="9" y="12"/>
                  </a:lnTo>
                  <a:close/>
                  <a:moveTo>
                    <a:pt x="60" y="17"/>
                  </a:moveTo>
                  <a:lnTo>
                    <a:pt x="60" y="119"/>
                  </a:lnTo>
                  <a:lnTo>
                    <a:pt x="51" y="119"/>
                  </a:lnTo>
                  <a:lnTo>
                    <a:pt x="51" y="89"/>
                  </a:lnTo>
                  <a:lnTo>
                    <a:pt x="37" y="89"/>
                  </a:lnTo>
                  <a:lnTo>
                    <a:pt x="37" y="119"/>
                  </a:lnTo>
                  <a:lnTo>
                    <a:pt x="0" y="119"/>
                  </a:lnTo>
                  <a:lnTo>
                    <a:pt x="0" y="17"/>
                  </a:lnTo>
                  <a:lnTo>
                    <a:pt x="60" y="17"/>
                  </a:lnTo>
                  <a:close/>
                  <a:moveTo>
                    <a:pt x="35" y="66"/>
                  </a:moveTo>
                  <a:lnTo>
                    <a:pt x="51" y="66"/>
                  </a:lnTo>
                  <a:lnTo>
                    <a:pt x="51" y="51"/>
                  </a:lnTo>
                  <a:lnTo>
                    <a:pt x="35" y="51"/>
                  </a:lnTo>
                  <a:lnTo>
                    <a:pt x="35" y="66"/>
                  </a:lnTo>
                  <a:close/>
                  <a:moveTo>
                    <a:pt x="35" y="44"/>
                  </a:moveTo>
                  <a:lnTo>
                    <a:pt x="51" y="44"/>
                  </a:lnTo>
                  <a:lnTo>
                    <a:pt x="51" y="28"/>
                  </a:lnTo>
                  <a:lnTo>
                    <a:pt x="35" y="28"/>
                  </a:lnTo>
                  <a:lnTo>
                    <a:pt x="35" y="44"/>
                  </a:lnTo>
                  <a:close/>
                  <a:moveTo>
                    <a:pt x="9" y="66"/>
                  </a:moveTo>
                  <a:lnTo>
                    <a:pt x="25" y="66"/>
                  </a:lnTo>
                  <a:lnTo>
                    <a:pt x="25" y="51"/>
                  </a:lnTo>
                  <a:lnTo>
                    <a:pt x="9" y="51"/>
                  </a:lnTo>
                  <a:lnTo>
                    <a:pt x="9" y="66"/>
                  </a:lnTo>
                  <a:close/>
                  <a:moveTo>
                    <a:pt x="9" y="44"/>
                  </a:moveTo>
                  <a:lnTo>
                    <a:pt x="25" y="44"/>
                  </a:lnTo>
                  <a:lnTo>
                    <a:pt x="25" y="28"/>
                  </a:lnTo>
                  <a:lnTo>
                    <a:pt x="9" y="28"/>
                  </a:lnTo>
                  <a:lnTo>
                    <a:pt x="9" y="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12"/>
            <p:cNvSpPr>
              <a:spLocks noEditPoints="1"/>
            </p:cNvSpPr>
            <p:nvPr/>
          </p:nvSpPr>
          <p:spPr bwMode="auto">
            <a:xfrm>
              <a:off x="4471" y="2787"/>
              <a:ext cx="101" cy="102"/>
            </a:xfrm>
            <a:custGeom>
              <a:avLst/>
              <a:gdLst/>
              <a:ahLst/>
              <a:cxnLst>
                <a:cxn ang="0">
                  <a:pos x="7" y="9"/>
                </a:cxn>
                <a:cxn ang="0">
                  <a:pos x="41" y="0"/>
                </a:cxn>
                <a:cxn ang="0">
                  <a:pos x="48" y="11"/>
                </a:cxn>
                <a:cxn ang="0">
                  <a:pos x="18" y="102"/>
                </a:cxn>
                <a:cxn ang="0">
                  <a:pos x="6" y="82"/>
                </a:cxn>
                <a:cxn ang="0">
                  <a:pos x="0" y="102"/>
                </a:cxn>
                <a:cxn ang="0">
                  <a:pos x="48" y="11"/>
                </a:cxn>
                <a:cxn ang="0">
                  <a:pos x="6" y="59"/>
                </a:cxn>
                <a:cxn ang="0">
                  <a:pos x="20" y="70"/>
                </a:cxn>
                <a:cxn ang="0">
                  <a:pos x="20" y="45"/>
                </a:cxn>
                <a:cxn ang="0">
                  <a:pos x="6" y="56"/>
                </a:cxn>
                <a:cxn ang="0">
                  <a:pos x="20" y="45"/>
                </a:cxn>
                <a:cxn ang="0">
                  <a:pos x="6" y="31"/>
                </a:cxn>
                <a:cxn ang="0">
                  <a:pos x="20" y="41"/>
                </a:cxn>
                <a:cxn ang="0">
                  <a:pos x="20" y="16"/>
                </a:cxn>
                <a:cxn ang="0">
                  <a:pos x="6" y="27"/>
                </a:cxn>
                <a:cxn ang="0">
                  <a:pos x="20" y="16"/>
                </a:cxn>
                <a:cxn ang="0">
                  <a:pos x="29" y="59"/>
                </a:cxn>
                <a:cxn ang="0">
                  <a:pos x="41" y="70"/>
                </a:cxn>
                <a:cxn ang="0">
                  <a:pos x="41" y="45"/>
                </a:cxn>
                <a:cxn ang="0">
                  <a:pos x="29" y="56"/>
                </a:cxn>
                <a:cxn ang="0">
                  <a:pos x="41" y="45"/>
                </a:cxn>
                <a:cxn ang="0">
                  <a:pos x="29" y="31"/>
                </a:cxn>
                <a:cxn ang="0">
                  <a:pos x="41" y="41"/>
                </a:cxn>
                <a:cxn ang="0">
                  <a:pos x="41" y="16"/>
                </a:cxn>
                <a:cxn ang="0">
                  <a:pos x="29" y="27"/>
                </a:cxn>
                <a:cxn ang="0">
                  <a:pos x="41" y="16"/>
                </a:cxn>
                <a:cxn ang="0">
                  <a:pos x="61" y="27"/>
                </a:cxn>
                <a:cxn ang="0">
                  <a:pos x="94" y="36"/>
                </a:cxn>
                <a:cxn ang="0">
                  <a:pos x="101" y="38"/>
                </a:cxn>
                <a:cxn ang="0">
                  <a:pos x="73" y="102"/>
                </a:cxn>
                <a:cxn ang="0">
                  <a:pos x="61" y="82"/>
                </a:cxn>
                <a:cxn ang="0">
                  <a:pos x="53" y="102"/>
                </a:cxn>
                <a:cxn ang="0">
                  <a:pos x="101" y="38"/>
                </a:cxn>
                <a:cxn ang="0">
                  <a:pos x="61" y="59"/>
                </a:cxn>
                <a:cxn ang="0">
                  <a:pos x="73" y="70"/>
                </a:cxn>
                <a:cxn ang="0">
                  <a:pos x="73" y="45"/>
                </a:cxn>
                <a:cxn ang="0">
                  <a:pos x="61" y="56"/>
                </a:cxn>
                <a:cxn ang="0">
                  <a:pos x="73" y="45"/>
                </a:cxn>
                <a:cxn ang="0">
                  <a:pos x="82" y="59"/>
                </a:cxn>
                <a:cxn ang="0">
                  <a:pos x="96" y="70"/>
                </a:cxn>
                <a:cxn ang="0">
                  <a:pos x="96" y="45"/>
                </a:cxn>
                <a:cxn ang="0">
                  <a:pos x="82" y="56"/>
                </a:cxn>
                <a:cxn ang="0">
                  <a:pos x="96" y="45"/>
                </a:cxn>
              </a:cxnLst>
              <a:rect l="0" t="0" r="r" b="b"/>
              <a:pathLst>
                <a:path w="101" h="102">
                  <a:moveTo>
                    <a:pt x="41" y="9"/>
                  </a:moveTo>
                  <a:lnTo>
                    <a:pt x="7" y="9"/>
                  </a:lnTo>
                  <a:lnTo>
                    <a:pt x="7" y="0"/>
                  </a:lnTo>
                  <a:lnTo>
                    <a:pt x="41" y="0"/>
                  </a:lnTo>
                  <a:lnTo>
                    <a:pt x="41" y="9"/>
                  </a:lnTo>
                  <a:close/>
                  <a:moveTo>
                    <a:pt x="48" y="11"/>
                  </a:moveTo>
                  <a:lnTo>
                    <a:pt x="48" y="102"/>
                  </a:lnTo>
                  <a:lnTo>
                    <a:pt x="18" y="102"/>
                  </a:lnTo>
                  <a:lnTo>
                    <a:pt x="18" y="82"/>
                  </a:lnTo>
                  <a:lnTo>
                    <a:pt x="6" y="82"/>
                  </a:lnTo>
                  <a:lnTo>
                    <a:pt x="6" y="102"/>
                  </a:lnTo>
                  <a:lnTo>
                    <a:pt x="0" y="102"/>
                  </a:lnTo>
                  <a:lnTo>
                    <a:pt x="0" y="11"/>
                  </a:lnTo>
                  <a:lnTo>
                    <a:pt x="48" y="11"/>
                  </a:lnTo>
                  <a:close/>
                  <a:moveTo>
                    <a:pt x="20" y="59"/>
                  </a:moveTo>
                  <a:lnTo>
                    <a:pt x="6" y="59"/>
                  </a:lnTo>
                  <a:lnTo>
                    <a:pt x="6" y="70"/>
                  </a:lnTo>
                  <a:lnTo>
                    <a:pt x="20" y="70"/>
                  </a:lnTo>
                  <a:lnTo>
                    <a:pt x="20" y="59"/>
                  </a:lnTo>
                  <a:close/>
                  <a:moveTo>
                    <a:pt x="20" y="45"/>
                  </a:moveTo>
                  <a:lnTo>
                    <a:pt x="6" y="45"/>
                  </a:lnTo>
                  <a:lnTo>
                    <a:pt x="6" y="56"/>
                  </a:lnTo>
                  <a:lnTo>
                    <a:pt x="20" y="56"/>
                  </a:lnTo>
                  <a:lnTo>
                    <a:pt x="20" y="45"/>
                  </a:lnTo>
                  <a:close/>
                  <a:moveTo>
                    <a:pt x="20" y="31"/>
                  </a:moveTo>
                  <a:lnTo>
                    <a:pt x="6" y="31"/>
                  </a:lnTo>
                  <a:lnTo>
                    <a:pt x="6" y="41"/>
                  </a:lnTo>
                  <a:lnTo>
                    <a:pt x="20" y="41"/>
                  </a:lnTo>
                  <a:lnTo>
                    <a:pt x="20" y="31"/>
                  </a:lnTo>
                  <a:close/>
                  <a:moveTo>
                    <a:pt x="20" y="16"/>
                  </a:moveTo>
                  <a:lnTo>
                    <a:pt x="6" y="16"/>
                  </a:lnTo>
                  <a:lnTo>
                    <a:pt x="6" y="27"/>
                  </a:lnTo>
                  <a:lnTo>
                    <a:pt x="20" y="27"/>
                  </a:lnTo>
                  <a:lnTo>
                    <a:pt x="20" y="16"/>
                  </a:lnTo>
                  <a:close/>
                  <a:moveTo>
                    <a:pt x="41" y="59"/>
                  </a:moveTo>
                  <a:lnTo>
                    <a:pt x="29" y="59"/>
                  </a:lnTo>
                  <a:lnTo>
                    <a:pt x="29" y="70"/>
                  </a:lnTo>
                  <a:lnTo>
                    <a:pt x="41" y="70"/>
                  </a:lnTo>
                  <a:lnTo>
                    <a:pt x="41" y="59"/>
                  </a:lnTo>
                  <a:close/>
                  <a:moveTo>
                    <a:pt x="41" y="45"/>
                  </a:moveTo>
                  <a:lnTo>
                    <a:pt x="29" y="45"/>
                  </a:lnTo>
                  <a:lnTo>
                    <a:pt x="29" y="56"/>
                  </a:lnTo>
                  <a:lnTo>
                    <a:pt x="41" y="56"/>
                  </a:lnTo>
                  <a:lnTo>
                    <a:pt x="41" y="45"/>
                  </a:lnTo>
                  <a:close/>
                  <a:moveTo>
                    <a:pt x="41" y="31"/>
                  </a:moveTo>
                  <a:lnTo>
                    <a:pt x="29" y="31"/>
                  </a:lnTo>
                  <a:lnTo>
                    <a:pt x="29" y="41"/>
                  </a:lnTo>
                  <a:lnTo>
                    <a:pt x="41" y="41"/>
                  </a:lnTo>
                  <a:lnTo>
                    <a:pt x="41" y="31"/>
                  </a:lnTo>
                  <a:close/>
                  <a:moveTo>
                    <a:pt x="41" y="16"/>
                  </a:moveTo>
                  <a:lnTo>
                    <a:pt x="29" y="16"/>
                  </a:lnTo>
                  <a:lnTo>
                    <a:pt x="29" y="27"/>
                  </a:lnTo>
                  <a:lnTo>
                    <a:pt x="41" y="27"/>
                  </a:lnTo>
                  <a:lnTo>
                    <a:pt x="41" y="16"/>
                  </a:lnTo>
                  <a:close/>
                  <a:moveTo>
                    <a:pt x="94" y="27"/>
                  </a:moveTo>
                  <a:lnTo>
                    <a:pt x="61" y="27"/>
                  </a:lnTo>
                  <a:lnTo>
                    <a:pt x="61" y="36"/>
                  </a:lnTo>
                  <a:lnTo>
                    <a:pt x="94" y="36"/>
                  </a:lnTo>
                  <a:lnTo>
                    <a:pt x="94" y="27"/>
                  </a:lnTo>
                  <a:close/>
                  <a:moveTo>
                    <a:pt x="101" y="38"/>
                  </a:moveTo>
                  <a:lnTo>
                    <a:pt x="101" y="102"/>
                  </a:lnTo>
                  <a:lnTo>
                    <a:pt x="73" y="102"/>
                  </a:lnTo>
                  <a:lnTo>
                    <a:pt x="73" y="82"/>
                  </a:lnTo>
                  <a:lnTo>
                    <a:pt x="61" y="82"/>
                  </a:lnTo>
                  <a:lnTo>
                    <a:pt x="61" y="102"/>
                  </a:lnTo>
                  <a:lnTo>
                    <a:pt x="53" y="102"/>
                  </a:lnTo>
                  <a:lnTo>
                    <a:pt x="53" y="38"/>
                  </a:lnTo>
                  <a:lnTo>
                    <a:pt x="101" y="38"/>
                  </a:lnTo>
                  <a:close/>
                  <a:moveTo>
                    <a:pt x="73" y="59"/>
                  </a:moveTo>
                  <a:lnTo>
                    <a:pt x="61" y="59"/>
                  </a:lnTo>
                  <a:lnTo>
                    <a:pt x="61" y="70"/>
                  </a:lnTo>
                  <a:lnTo>
                    <a:pt x="73" y="70"/>
                  </a:lnTo>
                  <a:lnTo>
                    <a:pt x="73" y="59"/>
                  </a:lnTo>
                  <a:close/>
                  <a:moveTo>
                    <a:pt x="73" y="45"/>
                  </a:moveTo>
                  <a:lnTo>
                    <a:pt x="61" y="45"/>
                  </a:lnTo>
                  <a:lnTo>
                    <a:pt x="61" y="56"/>
                  </a:lnTo>
                  <a:lnTo>
                    <a:pt x="73" y="56"/>
                  </a:lnTo>
                  <a:lnTo>
                    <a:pt x="73" y="45"/>
                  </a:lnTo>
                  <a:close/>
                  <a:moveTo>
                    <a:pt x="96" y="59"/>
                  </a:moveTo>
                  <a:lnTo>
                    <a:pt x="82" y="59"/>
                  </a:lnTo>
                  <a:lnTo>
                    <a:pt x="82" y="70"/>
                  </a:lnTo>
                  <a:lnTo>
                    <a:pt x="96" y="70"/>
                  </a:lnTo>
                  <a:lnTo>
                    <a:pt x="96" y="59"/>
                  </a:lnTo>
                  <a:close/>
                  <a:moveTo>
                    <a:pt x="96" y="45"/>
                  </a:moveTo>
                  <a:lnTo>
                    <a:pt x="82" y="45"/>
                  </a:lnTo>
                  <a:lnTo>
                    <a:pt x="82" y="56"/>
                  </a:lnTo>
                  <a:lnTo>
                    <a:pt x="96" y="56"/>
                  </a:lnTo>
                  <a:lnTo>
                    <a:pt x="96" y="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13"/>
            <p:cNvSpPr>
              <a:spLocks noEditPoints="1"/>
            </p:cNvSpPr>
            <p:nvPr/>
          </p:nvSpPr>
          <p:spPr bwMode="auto">
            <a:xfrm>
              <a:off x="4358" y="2755"/>
              <a:ext cx="105" cy="134"/>
            </a:xfrm>
            <a:custGeom>
              <a:avLst/>
              <a:gdLst/>
              <a:ahLst/>
              <a:cxnLst>
                <a:cxn ang="0">
                  <a:pos x="97" y="0"/>
                </a:cxn>
                <a:cxn ang="0">
                  <a:pos x="64" y="11"/>
                </a:cxn>
                <a:cxn ang="0">
                  <a:pos x="105" y="15"/>
                </a:cxn>
                <a:cxn ang="0">
                  <a:pos x="99" y="134"/>
                </a:cxn>
                <a:cxn ang="0">
                  <a:pos x="87" y="109"/>
                </a:cxn>
                <a:cxn ang="0">
                  <a:pos x="57" y="134"/>
                </a:cxn>
                <a:cxn ang="0">
                  <a:pos x="105" y="15"/>
                </a:cxn>
                <a:cxn ang="0">
                  <a:pos x="99" y="89"/>
                </a:cxn>
                <a:cxn ang="0">
                  <a:pos x="85" y="79"/>
                </a:cxn>
                <a:cxn ang="0">
                  <a:pos x="85" y="72"/>
                </a:cxn>
                <a:cxn ang="0">
                  <a:pos x="99" y="59"/>
                </a:cxn>
                <a:cxn ang="0">
                  <a:pos x="85" y="72"/>
                </a:cxn>
                <a:cxn ang="0">
                  <a:pos x="99" y="52"/>
                </a:cxn>
                <a:cxn ang="0">
                  <a:pos x="85" y="40"/>
                </a:cxn>
                <a:cxn ang="0">
                  <a:pos x="85" y="34"/>
                </a:cxn>
                <a:cxn ang="0">
                  <a:pos x="99" y="22"/>
                </a:cxn>
                <a:cxn ang="0">
                  <a:pos x="85" y="34"/>
                </a:cxn>
                <a:cxn ang="0">
                  <a:pos x="76" y="89"/>
                </a:cxn>
                <a:cxn ang="0">
                  <a:pos x="62" y="79"/>
                </a:cxn>
                <a:cxn ang="0">
                  <a:pos x="62" y="72"/>
                </a:cxn>
                <a:cxn ang="0">
                  <a:pos x="76" y="59"/>
                </a:cxn>
                <a:cxn ang="0">
                  <a:pos x="62" y="72"/>
                </a:cxn>
                <a:cxn ang="0">
                  <a:pos x="76" y="52"/>
                </a:cxn>
                <a:cxn ang="0">
                  <a:pos x="62" y="40"/>
                </a:cxn>
                <a:cxn ang="0">
                  <a:pos x="62" y="34"/>
                </a:cxn>
                <a:cxn ang="0">
                  <a:pos x="76" y="22"/>
                </a:cxn>
                <a:cxn ang="0">
                  <a:pos x="62" y="34"/>
                </a:cxn>
                <a:cxn ang="0">
                  <a:pos x="43" y="47"/>
                </a:cxn>
                <a:cxn ang="0">
                  <a:pos x="7" y="34"/>
                </a:cxn>
                <a:cxn ang="0">
                  <a:pos x="50" y="50"/>
                </a:cxn>
                <a:cxn ang="0">
                  <a:pos x="43" y="134"/>
                </a:cxn>
                <a:cxn ang="0">
                  <a:pos x="30" y="109"/>
                </a:cxn>
                <a:cxn ang="0">
                  <a:pos x="0" y="134"/>
                </a:cxn>
                <a:cxn ang="0">
                  <a:pos x="50" y="50"/>
                </a:cxn>
                <a:cxn ang="0">
                  <a:pos x="43" y="89"/>
                </a:cxn>
                <a:cxn ang="0">
                  <a:pos x="30" y="79"/>
                </a:cxn>
                <a:cxn ang="0">
                  <a:pos x="30" y="72"/>
                </a:cxn>
                <a:cxn ang="0">
                  <a:pos x="43" y="59"/>
                </a:cxn>
                <a:cxn ang="0">
                  <a:pos x="30" y="72"/>
                </a:cxn>
                <a:cxn ang="0">
                  <a:pos x="20" y="89"/>
                </a:cxn>
                <a:cxn ang="0">
                  <a:pos x="7" y="79"/>
                </a:cxn>
                <a:cxn ang="0">
                  <a:pos x="7" y="72"/>
                </a:cxn>
                <a:cxn ang="0">
                  <a:pos x="20" y="59"/>
                </a:cxn>
                <a:cxn ang="0">
                  <a:pos x="7" y="72"/>
                </a:cxn>
              </a:cxnLst>
              <a:rect l="0" t="0" r="r" b="b"/>
              <a:pathLst>
                <a:path w="105" h="134">
                  <a:moveTo>
                    <a:pt x="64" y="0"/>
                  </a:moveTo>
                  <a:lnTo>
                    <a:pt x="97" y="0"/>
                  </a:lnTo>
                  <a:lnTo>
                    <a:pt x="97" y="11"/>
                  </a:lnTo>
                  <a:lnTo>
                    <a:pt x="64" y="11"/>
                  </a:lnTo>
                  <a:lnTo>
                    <a:pt x="64" y="0"/>
                  </a:lnTo>
                  <a:close/>
                  <a:moveTo>
                    <a:pt x="105" y="15"/>
                  </a:moveTo>
                  <a:lnTo>
                    <a:pt x="105" y="134"/>
                  </a:lnTo>
                  <a:lnTo>
                    <a:pt x="99" y="134"/>
                  </a:lnTo>
                  <a:lnTo>
                    <a:pt x="99" y="109"/>
                  </a:lnTo>
                  <a:lnTo>
                    <a:pt x="87" y="109"/>
                  </a:lnTo>
                  <a:lnTo>
                    <a:pt x="87" y="134"/>
                  </a:lnTo>
                  <a:lnTo>
                    <a:pt x="57" y="134"/>
                  </a:lnTo>
                  <a:lnTo>
                    <a:pt x="57" y="15"/>
                  </a:lnTo>
                  <a:lnTo>
                    <a:pt x="105" y="15"/>
                  </a:lnTo>
                  <a:close/>
                  <a:moveTo>
                    <a:pt x="85" y="89"/>
                  </a:moveTo>
                  <a:lnTo>
                    <a:pt x="99" y="89"/>
                  </a:lnTo>
                  <a:lnTo>
                    <a:pt x="99" y="79"/>
                  </a:lnTo>
                  <a:lnTo>
                    <a:pt x="85" y="79"/>
                  </a:lnTo>
                  <a:lnTo>
                    <a:pt x="85" y="89"/>
                  </a:lnTo>
                  <a:close/>
                  <a:moveTo>
                    <a:pt x="85" y="72"/>
                  </a:moveTo>
                  <a:lnTo>
                    <a:pt x="99" y="72"/>
                  </a:lnTo>
                  <a:lnTo>
                    <a:pt x="99" y="59"/>
                  </a:lnTo>
                  <a:lnTo>
                    <a:pt x="85" y="59"/>
                  </a:lnTo>
                  <a:lnTo>
                    <a:pt x="85" y="72"/>
                  </a:lnTo>
                  <a:close/>
                  <a:moveTo>
                    <a:pt x="85" y="52"/>
                  </a:moveTo>
                  <a:lnTo>
                    <a:pt x="99" y="52"/>
                  </a:lnTo>
                  <a:lnTo>
                    <a:pt x="99" y="40"/>
                  </a:lnTo>
                  <a:lnTo>
                    <a:pt x="85" y="40"/>
                  </a:lnTo>
                  <a:lnTo>
                    <a:pt x="85" y="52"/>
                  </a:lnTo>
                  <a:close/>
                  <a:moveTo>
                    <a:pt x="85" y="34"/>
                  </a:moveTo>
                  <a:lnTo>
                    <a:pt x="99" y="34"/>
                  </a:lnTo>
                  <a:lnTo>
                    <a:pt x="99" y="22"/>
                  </a:lnTo>
                  <a:lnTo>
                    <a:pt x="85" y="22"/>
                  </a:lnTo>
                  <a:lnTo>
                    <a:pt x="85" y="34"/>
                  </a:lnTo>
                  <a:close/>
                  <a:moveTo>
                    <a:pt x="62" y="89"/>
                  </a:moveTo>
                  <a:lnTo>
                    <a:pt x="76" y="89"/>
                  </a:lnTo>
                  <a:lnTo>
                    <a:pt x="76" y="79"/>
                  </a:lnTo>
                  <a:lnTo>
                    <a:pt x="62" y="79"/>
                  </a:lnTo>
                  <a:lnTo>
                    <a:pt x="62" y="89"/>
                  </a:lnTo>
                  <a:close/>
                  <a:moveTo>
                    <a:pt x="62" y="72"/>
                  </a:moveTo>
                  <a:lnTo>
                    <a:pt x="76" y="72"/>
                  </a:lnTo>
                  <a:lnTo>
                    <a:pt x="76" y="59"/>
                  </a:lnTo>
                  <a:lnTo>
                    <a:pt x="62" y="59"/>
                  </a:lnTo>
                  <a:lnTo>
                    <a:pt x="62" y="72"/>
                  </a:lnTo>
                  <a:close/>
                  <a:moveTo>
                    <a:pt x="62" y="52"/>
                  </a:moveTo>
                  <a:lnTo>
                    <a:pt x="76" y="52"/>
                  </a:lnTo>
                  <a:lnTo>
                    <a:pt x="76" y="40"/>
                  </a:lnTo>
                  <a:lnTo>
                    <a:pt x="62" y="40"/>
                  </a:lnTo>
                  <a:lnTo>
                    <a:pt x="62" y="52"/>
                  </a:lnTo>
                  <a:close/>
                  <a:moveTo>
                    <a:pt x="62" y="34"/>
                  </a:moveTo>
                  <a:lnTo>
                    <a:pt x="76" y="34"/>
                  </a:lnTo>
                  <a:lnTo>
                    <a:pt x="76" y="22"/>
                  </a:lnTo>
                  <a:lnTo>
                    <a:pt x="62" y="22"/>
                  </a:lnTo>
                  <a:lnTo>
                    <a:pt x="62" y="34"/>
                  </a:lnTo>
                  <a:close/>
                  <a:moveTo>
                    <a:pt x="7" y="47"/>
                  </a:moveTo>
                  <a:lnTo>
                    <a:pt x="43" y="47"/>
                  </a:lnTo>
                  <a:lnTo>
                    <a:pt x="43" y="34"/>
                  </a:lnTo>
                  <a:lnTo>
                    <a:pt x="7" y="34"/>
                  </a:lnTo>
                  <a:lnTo>
                    <a:pt x="7" y="47"/>
                  </a:lnTo>
                  <a:close/>
                  <a:moveTo>
                    <a:pt x="50" y="50"/>
                  </a:moveTo>
                  <a:lnTo>
                    <a:pt x="50" y="134"/>
                  </a:lnTo>
                  <a:lnTo>
                    <a:pt x="43" y="134"/>
                  </a:lnTo>
                  <a:lnTo>
                    <a:pt x="43" y="109"/>
                  </a:lnTo>
                  <a:lnTo>
                    <a:pt x="30" y="109"/>
                  </a:lnTo>
                  <a:lnTo>
                    <a:pt x="30" y="134"/>
                  </a:lnTo>
                  <a:lnTo>
                    <a:pt x="0" y="134"/>
                  </a:lnTo>
                  <a:lnTo>
                    <a:pt x="0" y="50"/>
                  </a:lnTo>
                  <a:lnTo>
                    <a:pt x="50" y="50"/>
                  </a:lnTo>
                  <a:close/>
                  <a:moveTo>
                    <a:pt x="30" y="89"/>
                  </a:moveTo>
                  <a:lnTo>
                    <a:pt x="43" y="89"/>
                  </a:lnTo>
                  <a:lnTo>
                    <a:pt x="43" y="79"/>
                  </a:lnTo>
                  <a:lnTo>
                    <a:pt x="30" y="79"/>
                  </a:lnTo>
                  <a:lnTo>
                    <a:pt x="30" y="89"/>
                  </a:lnTo>
                  <a:close/>
                  <a:moveTo>
                    <a:pt x="30" y="72"/>
                  </a:moveTo>
                  <a:lnTo>
                    <a:pt x="43" y="72"/>
                  </a:lnTo>
                  <a:lnTo>
                    <a:pt x="43" y="59"/>
                  </a:lnTo>
                  <a:lnTo>
                    <a:pt x="30" y="59"/>
                  </a:lnTo>
                  <a:lnTo>
                    <a:pt x="30" y="72"/>
                  </a:lnTo>
                  <a:close/>
                  <a:moveTo>
                    <a:pt x="7" y="89"/>
                  </a:moveTo>
                  <a:lnTo>
                    <a:pt x="20" y="89"/>
                  </a:lnTo>
                  <a:lnTo>
                    <a:pt x="20" y="79"/>
                  </a:lnTo>
                  <a:lnTo>
                    <a:pt x="7" y="79"/>
                  </a:lnTo>
                  <a:lnTo>
                    <a:pt x="7" y="89"/>
                  </a:lnTo>
                  <a:close/>
                  <a:moveTo>
                    <a:pt x="7" y="72"/>
                  </a:moveTo>
                  <a:lnTo>
                    <a:pt x="20" y="72"/>
                  </a:lnTo>
                  <a:lnTo>
                    <a:pt x="20" y="59"/>
                  </a:lnTo>
                  <a:lnTo>
                    <a:pt x="7" y="59"/>
                  </a:lnTo>
                  <a:lnTo>
                    <a:pt x="7" y="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14"/>
            <p:cNvSpPr>
              <a:spLocks noEditPoints="1"/>
            </p:cNvSpPr>
            <p:nvPr/>
          </p:nvSpPr>
          <p:spPr bwMode="auto">
            <a:xfrm>
              <a:off x="4259" y="2771"/>
              <a:ext cx="90" cy="118"/>
            </a:xfrm>
            <a:custGeom>
              <a:avLst/>
              <a:gdLst/>
              <a:ahLst/>
              <a:cxnLst>
                <a:cxn ang="0">
                  <a:pos x="85" y="0"/>
                </a:cxn>
                <a:cxn ang="0">
                  <a:pos x="55" y="11"/>
                </a:cxn>
                <a:cxn ang="0">
                  <a:pos x="90" y="13"/>
                </a:cxn>
                <a:cxn ang="0">
                  <a:pos x="85" y="118"/>
                </a:cxn>
                <a:cxn ang="0">
                  <a:pos x="74" y="95"/>
                </a:cxn>
                <a:cxn ang="0">
                  <a:pos x="48" y="118"/>
                </a:cxn>
                <a:cxn ang="0">
                  <a:pos x="90" y="13"/>
                </a:cxn>
                <a:cxn ang="0">
                  <a:pos x="85" y="81"/>
                </a:cxn>
                <a:cxn ang="0">
                  <a:pos x="74" y="70"/>
                </a:cxn>
                <a:cxn ang="0">
                  <a:pos x="74" y="63"/>
                </a:cxn>
                <a:cxn ang="0">
                  <a:pos x="85" y="52"/>
                </a:cxn>
                <a:cxn ang="0">
                  <a:pos x="74" y="63"/>
                </a:cxn>
                <a:cxn ang="0">
                  <a:pos x="85" y="47"/>
                </a:cxn>
                <a:cxn ang="0">
                  <a:pos x="74" y="36"/>
                </a:cxn>
                <a:cxn ang="0">
                  <a:pos x="74" y="31"/>
                </a:cxn>
                <a:cxn ang="0">
                  <a:pos x="85" y="20"/>
                </a:cxn>
                <a:cxn ang="0">
                  <a:pos x="74" y="31"/>
                </a:cxn>
                <a:cxn ang="0">
                  <a:pos x="65" y="81"/>
                </a:cxn>
                <a:cxn ang="0">
                  <a:pos x="55" y="70"/>
                </a:cxn>
                <a:cxn ang="0">
                  <a:pos x="55" y="63"/>
                </a:cxn>
                <a:cxn ang="0">
                  <a:pos x="65" y="52"/>
                </a:cxn>
                <a:cxn ang="0">
                  <a:pos x="55" y="63"/>
                </a:cxn>
                <a:cxn ang="0">
                  <a:pos x="65" y="47"/>
                </a:cxn>
                <a:cxn ang="0">
                  <a:pos x="55" y="36"/>
                </a:cxn>
                <a:cxn ang="0">
                  <a:pos x="55" y="31"/>
                </a:cxn>
                <a:cxn ang="0">
                  <a:pos x="65" y="20"/>
                </a:cxn>
                <a:cxn ang="0">
                  <a:pos x="55" y="31"/>
                </a:cxn>
                <a:cxn ang="0">
                  <a:pos x="37" y="41"/>
                </a:cxn>
                <a:cxn ang="0">
                  <a:pos x="5" y="32"/>
                </a:cxn>
                <a:cxn ang="0">
                  <a:pos x="42" y="45"/>
                </a:cxn>
                <a:cxn ang="0">
                  <a:pos x="37" y="118"/>
                </a:cxn>
                <a:cxn ang="0">
                  <a:pos x="27" y="95"/>
                </a:cxn>
                <a:cxn ang="0">
                  <a:pos x="0" y="118"/>
                </a:cxn>
                <a:cxn ang="0">
                  <a:pos x="42" y="45"/>
                </a:cxn>
                <a:cxn ang="0">
                  <a:pos x="37" y="81"/>
                </a:cxn>
                <a:cxn ang="0">
                  <a:pos x="25" y="70"/>
                </a:cxn>
                <a:cxn ang="0">
                  <a:pos x="25" y="63"/>
                </a:cxn>
                <a:cxn ang="0">
                  <a:pos x="37" y="52"/>
                </a:cxn>
                <a:cxn ang="0">
                  <a:pos x="25" y="63"/>
                </a:cxn>
                <a:cxn ang="0">
                  <a:pos x="18" y="81"/>
                </a:cxn>
                <a:cxn ang="0">
                  <a:pos x="5" y="70"/>
                </a:cxn>
                <a:cxn ang="0">
                  <a:pos x="5" y="63"/>
                </a:cxn>
                <a:cxn ang="0">
                  <a:pos x="18" y="52"/>
                </a:cxn>
                <a:cxn ang="0">
                  <a:pos x="5" y="63"/>
                </a:cxn>
              </a:cxnLst>
              <a:rect l="0" t="0" r="r" b="b"/>
              <a:pathLst>
                <a:path w="90" h="118">
                  <a:moveTo>
                    <a:pt x="55" y="0"/>
                  </a:moveTo>
                  <a:lnTo>
                    <a:pt x="85" y="0"/>
                  </a:lnTo>
                  <a:lnTo>
                    <a:pt x="85" y="11"/>
                  </a:lnTo>
                  <a:lnTo>
                    <a:pt x="55" y="11"/>
                  </a:lnTo>
                  <a:lnTo>
                    <a:pt x="55" y="0"/>
                  </a:lnTo>
                  <a:close/>
                  <a:moveTo>
                    <a:pt x="90" y="13"/>
                  </a:moveTo>
                  <a:lnTo>
                    <a:pt x="90" y="118"/>
                  </a:lnTo>
                  <a:lnTo>
                    <a:pt x="85" y="118"/>
                  </a:lnTo>
                  <a:lnTo>
                    <a:pt x="85" y="95"/>
                  </a:lnTo>
                  <a:lnTo>
                    <a:pt x="74" y="95"/>
                  </a:lnTo>
                  <a:lnTo>
                    <a:pt x="74" y="118"/>
                  </a:lnTo>
                  <a:lnTo>
                    <a:pt x="48" y="118"/>
                  </a:lnTo>
                  <a:lnTo>
                    <a:pt x="48" y="13"/>
                  </a:lnTo>
                  <a:lnTo>
                    <a:pt x="90" y="13"/>
                  </a:lnTo>
                  <a:close/>
                  <a:moveTo>
                    <a:pt x="74" y="81"/>
                  </a:moveTo>
                  <a:lnTo>
                    <a:pt x="85" y="81"/>
                  </a:lnTo>
                  <a:lnTo>
                    <a:pt x="85" y="70"/>
                  </a:lnTo>
                  <a:lnTo>
                    <a:pt x="74" y="70"/>
                  </a:lnTo>
                  <a:lnTo>
                    <a:pt x="74" y="81"/>
                  </a:lnTo>
                  <a:close/>
                  <a:moveTo>
                    <a:pt x="74" y="63"/>
                  </a:moveTo>
                  <a:lnTo>
                    <a:pt x="85" y="63"/>
                  </a:lnTo>
                  <a:lnTo>
                    <a:pt x="85" y="52"/>
                  </a:lnTo>
                  <a:lnTo>
                    <a:pt x="74" y="52"/>
                  </a:lnTo>
                  <a:lnTo>
                    <a:pt x="74" y="63"/>
                  </a:lnTo>
                  <a:close/>
                  <a:moveTo>
                    <a:pt x="74" y="47"/>
                  </a:moveTo>
                  <a:lnTo>
                    <a:pt x="85" y="47"/>
                  </a:lnTo>
                  <a:lnTo>
                    <a:pt x="85" y="36"/>
                  </a:lnTo>
                  <a:lnTo>
                    <a:pt x="74" y="36"/>
                  </a:lnTo>
                  <a:lnTo>
                    <a:pt x="74" y="47"/>
                  </a:lnTo>
                  <a:close/>
                  <a:moveTo>
                    <a:pt x="74" y="31"/>
                  </a:moveTo>
                  <a:lnTo>
                    <a:pt x="85" y="31"/>
                  </a:lnTo>
                  <a:lnTo>
                    <a:pt x="85" y="20"/>
                  </a:lnTo>
                  <a:lnTo>
                    <a:pt x="74" y="20"/>
                  </a:lnTo>
                  <a:lnTo>
                    <a:pt x="74" y="31"/>
                  </a:lnTo>
                  <a:close/>
                  <a:moveTo>
                    <a:pt x="55" y="81"/>
                  </a:moveTo>
                  <a:lnTo>
                    <a:pt x="65" y="81"/>
                  </a:lnTo>
                  <a:lnTo>
                    <a:pt x="65" y="70"/>
                  </a:lnTo>
                  <a:lnTo>
                    <a:pt x="55" y="70"/>
                  </a:lnTo>
                  <a:lnTo>
                    <a:pt x="55" y="81"/>
                  </a:lnTo>
                  <a:close/>
                  <a:moveTo>
                    <a:pt x="55" y="63"/>
                  </a:moveTo>
                  <a:lnTo>
                    <a:pt x="65" y="63"/>
                  </a:lnTo>
                  <a:lnTo>
                    <a:pt x="65" y="52"/>
                  </a:lnTo>
                  <a:lnTo>
                    <a:pt x="55" y="52"/>
                  </a:lnTo>
                  <a:lnTo>
                    <a:pt x="55" y="63"/>
                  </a:lnTo>
                  <a:close/>
                  <a:moveTo>
                    <a:pt x="55" y="47"/>
                  </a:moveTo>
                  <a:lnTo>
                    <a:pt x="65" y="47"/>
                  </a:lnTo>
                  <a:lnTo>
                    <a:pt x="65" y="36"/>
                  </a:lnTo>
                  <a:lnTo>
                    <a:pt x="55" y="36"/>
                  </a:lnTo>
                  <a:lnTo>
                    <a:pt x="55" y="47"/>
                  </a:lnTo>
                  <a:close/>
                  <a:moveTo>
                    <a:pt x="55" y="31"/>
                  </a:moveTo>
                  <a:lnTo>
                    <a:pt x="65" y="31"/>
                  </a:lnTo>
                  <a:lnTo>
                    <a:pt x="65" y="20"/>
                  </a:lnTo>
                  <a:lnTo>
                    <a:pt x="55" y="20"/>
                  </a:lnTo>
                  <a:lnTo>
                    <a:pt x="55" y="31"/>
                  </a:lnTo>
                  <a:close/>
                  <a:moveTo>
                    <a:pt x="5" y="41"/>
                  </a:moveTo>
                  <a:lnTo>
                    <a:pt x="37" y="41"/>
                  </a:lnTo>
                  <a:lnTo>
                    <a:pt x="37" y="32"/>
                  </a:lnTo>
                  <a:lnTo>
                    <a:pt x="5" y="32"/>
                  </a:lnTo>
                  <a:lnTo>
                    <a:pt x="5" y="41"/>
                  </a:lnTo>
                  <a:close/>
                  <a:moveTo>
                    <a:pt x="42" y="45"/>
                  </a:moveTo>
                  <a:lnTo>
                    <a:pt x="42" y="118"/>
                  </a:lnTo>
                  <a:lnTo>
                    <a:pt x="37" y="118"/>
                  </a:lnTo>
                  <a:lnTo>
                    <a:pt x="37" y="95"/>
                  </a:lnTo>
                  <a:lnTo>
                    <a:pt x="27" y="95"/>
                  </a:lnTo>
                  <a:lnTo>
                    <a:pt x="27" y="118"/>
                  </a:lnTo>
                  <a:lnTo>
                    <a:pt x="0" y="118"/>
                  </a:lnTo>
                  <a:lnTo>
                    <a:pt x="0" y="45"/>
                  </a:lnTo>
                  <a:lnTo>
                    <a:pt x="42" y="45"/>
                  </a:lnTo>
                  <a:close/>
                  <a:moveTo>
                    <a:pt x="25" y="81"/>
                  </a:moveTo>
                  <a:lnTo>
                    <a:pt x="37" y="81"/>
                  </a:lnTo>
                  <a:lnTo>
                    <a:pt x="37" y="70"/>
                  </a:lnTo>
                  <a:lnTo>
                    <a:pt x="25" y="70"/>
                  </a:lnTo>
                  <a:lnTo>
                    <a:pt x="25" y="81"/>
                  </a:lnTo>
                  <a:close/>
                  <a:moveTo>
                    <a:pt x="25" y="63"/>
                  </a:moveTo>
                  <a:lnTo>
                    <a:pt x="37" y="63"/>
                  </a:lnTo>
                  <a:lnTo>
                    <a:pt x="37" y="52"/>
                  </a:lnTo>
                  <a:lnTo>
                    <a:pt x="25" y="52"/>
                  </a:lnTo>
                  <a:lnTo>
                    <a:pt x="25" y="63"/>
                  </a:lnTo>
                  <a:close/>
                  <a:moveTo>
                    <a:pt x="5" y="81"/>
                  </a:moveTo>
                  <a:lnTo>
                    <a:pt x="18" y="81"/>
                  </a:lnTo>
                  <a:lnTo>
                    <a:pt x="18" y="70"/>
                  </a:lnTo>
                  <a:lnTo>
                    <a:pt x="5" y="70"/>
                  </a:lnTo>
                  <a:lnTo>
                    <a:pt x="5" y="81"/>
                  </a:lnTo>
                  <a:close/>
                  <a:moveTo>
                    <a:pt x="5" y="63"/>
                  </a:moveTo>
                  <a:lnTo>
                    <a:pt x="18" y="63"/>
                  </a:lnTo>
                  <a:lnTo>
                    <a:pt x="18" y="52"/>
                  </a:lnTo>
                  <a:lnTo>
                    <a:pt x="5" y="52"/>
                  </a:lnTo>
                  <a:lnTo>
                    <a:pt x="5" y="6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15"/>
            <p:cNvSpPr>
              <a:spLocks noEditPoints="1"/>
            </p:cNvSpPr>
            <p:nvPr/>
          </p:nvSpPr>
          <p:spPr bwMode="auto">
            <a:xfrm>
              <a:off x="4137" y="2789"/>
              <a:ext cx="113" cy="100"/>
            </a:xfrm>
            <a:custGeom>
              <a:avLst/>
              <a:gdLst/>
              <a:ahLst/>
              <a:cxnLst>
                <a:cxn ang="0">
                  <a:pos x="104" y="0"/>
                </a:cxn>
                <a:cxn ang="0">
                  <a:pos x="67" y="7"/>
                </a:cxn>
                <a:cxn ang="0">
                  <a:pos x="113" y="11"/>
                </a:cxn>
                <a:cxn ang="0">
                  <a:pos x="106" y="100"/>
                </a:cxn>
                <a:cxn ang="0">
                  <a:pos x="92" y="80"/>
                </a:cxn>
                <a:cxn ang="0">
                  <a:pos x="60" y="100"/>
                </a:cxn>
                <a:cxn ang="0">
                  <a:pos x="113" y="11"/>
                </a:cxn>
                <a:cxn ang="0">
                  <a:pos x="106" y="68"/>
                </a:cxn>
                <a:cxn ang="0">
                  <a:pos x="92" y="59"/>
                </a:cxn>
                <a:cxn ang="0">
                  <a:pos x="92" y="54"/>
                </a:cxn>
                <a:cxn ang="0">
                  <a:pos x="106" y="45"/>
                </a:cxn>
                <a:cxn ang="0">
                  <a:pos x="92" y="54"/>
                </a:cxn>
                <a:cxn ang="0">
                  <a:pos x="106" y="39"/>
                </a:cxn>
                <a:cxn ang="0">
                  <a:pos x="92" y="30"/>
                </a:cxn>
                <a:cxn ang="0">
                  <a:pos x="92" y="25"/>
                </a:cxn>
                <a:cxn ang="0">
                  <a:pos x="106" y="16"/>
                </a:cxn>
                <a:cxn ang="0">
                  <a:pos x="92" y="25"/>
                </a:cxn>
                <a:cxn ang="0">
                  <a:pos x="81" y="68"/>
                </a:cxn>
                <a:cxn ang="0">
                  <a:pos x="67" y="59"/>
                </a:cxn>
                <a:cxn ang="0">
                  <a:pos x="67" y="54"/>
                </a:cxn>
                <a:cxn ang="0">
                  <a:pos x="81" y="45"/>
                </a:cxn>
                <a:cxn ang="0">
                  <a:pos x="67" y="54"/>
                </a:cxn>
                <a:cxn ang="0">
                  <a:pos x="81" y="39"/>
                </a:cxn>
                <a:cxn ang="0">
                  <a:pos x="67" y="30"/>
                </a:cxn>
                <a:cxn ang="0">
                  <a:pos x="67" y="25"/>
                </a:cxn>
                <a:cxn ang="0">
                  <a:pos x="81" y="16"/>
                </a:cxn>
                <a:cxn ang="0">
                  <a:pos x="67" y="25"/>
                </a:cxn>
                <a:cxn ang="0">
                  <a:pos x="46" y="34"/>
                </a:cxn>
                <a:cxn ang="0">
                  <a:pos x="7" y="27"/>
                </a:cxn>
                <a:cxn ang="0">
                  <a:pos x="53" y="38"/>
                </a:cxn>
                <a:cxn ang="0">
                  <a:pos x="46" y="100"/>
                </a:cxn>
                <a:cxn ang="0">
                  <a:pos x="32" y="80"/>
                </a:cxn>
                <a:cxn ang="0">
                  <a:pos x="0" y="100"/>
                </a:cxn>
                <a:cxn ang="0">
                  <a:pos x="53" y="38"/>
                </a:cxn>
                <a:cxn ang="0">
                  <a:pos x="46" y="68"/>
                </a:cxn>
                <a:cxn ang="0">
                  <a:pos x="32" y="59"/>
                </a:cxn>
                <a:cxn ang="0">
                  <a:pos x="32" y="54"/>
                </a:cxn>
                <a:cxn ang="0">
                  <a:pos x="46" y="45"/>
                </a:cxn>
                <a:cxn ang="0">
                  <a:pos x="32" y="54"/>
                </a:cxn>
                <a:cxn ang="0">
                  <a:pos x="21" y="68"/>
                </a:cxn>
                <a:cxn ang="0">
                  <a:pos x="7" y="59"/>
                </a:cxn>
                <a:cxn ang="0">
                  <a:pos x="7" y="54"/>
                </a:cxn>
                <a:cxn ang="0">
                  <a:pos x="21" y="45"/>
                </a:cxn>
                <a:cxn ang="0">
                  <a:pos x="7" y="54"/>
                </a:cxn>
              </a:cxnLst>
              <a:rect l="0" t="0" r="r" b="b"/>
              <a:pathLst>
                <a:path w="113" h="100">
                  <a:moveTo>
                    <a:pt x="67" y="0"/>
                  </a:moveTo>
                  <a:lnTo>
                    <a:pt x="104" y="0"/>
                  </a:lnTo>
                  <a:lnTo>
                    <a:pt x="104" y="7"/>
                  </a:lnTo>
                  <a:lnTo>
                    <a:pt x="67" y="7"/>
                  </a:lnTo>
                  <a:lnTo>
                    <a:pt x="67" y="0"/>
                  </a:lnTo>
                  <a:close/>
                  <a:moveTo>
                    <a:pt x="113" y="11"/>
                  </a:moveTo>
                  <a:lnTo>
                    <a:pt x="113" y="100"/>
                  </a:lnTo>
                  <a:lnTo>
                    <a:pt x="106" y="100"/>
                  </a:lnTo>
                  <a:lnTo>
                    <a:pt x="106" y="80"/>
                  </a:lnTo>
                  <a:lnTo>
                    <a:pt x="92" y="80"/>
                  </a:lnTo>
                  <a:lnTo>
                    <a:pt x="92" y="100"/>
                  </a:lnTo>
                  <a:lnTo>
                    <a:pt x="60" y="100"/>
                  </a:lnTo>
                  <a:lnTo>
                    <a:pt x="60" y="11"/>
                  </a:lnTo>
                  <a:lnTo>
                    <a:pt x="113" y="11"/>
                  </a:lnTo>
                  <a:close/>
                  <a:moveTo>
                    <a:pt x="92" y="68"/>
                  </a:moveTo>
                  <a:lnTo>
                    <a:pt x="106" y="68"/>
                  </a:lnTo>
                  <a:lnTo>
                    <a:pt x="106" y="59"/>
                  </a:lnTo>
                  <a:lnTo>
                    <a:pt x="92" y="59"/>
                  </a:lnTo>
                  <a:lnTo>
                    <a:pt x="92" y="68"/>
                  </a:lnTo>
                  <a:close/>
                  <a:moveTo>
                    <a:pt x="92" y="54"/>
                  </a:moveTo>
                  <a:lnTo>
                    <a:pt x="106" y="54"/>
                  </a:lnTo>
                  <a:lnTo>
                    <a:pt x="106" y="45"/>
                  </a:lnTo>
                  <a:lnTo>
                    <a:pt x="92" y="45"/>
                  </a:lnTo>
                  <a:lnTo>
                    <a:pt x="92" y="54"/>
                  </a:lnTo>
                  <a:close/>
                  <a:moveTo>
                    <a:pt x="92" y="39"/>
                  </a:moveTo>
                  <a:lnTo>
                    <a:pt x="106" y="39"/>
                  </a:lnTo>
                  <a:lnTo>
                    <a:pt x="106" y="30"/>
                  </a:lnTo>
                  <a:lnTo>
                    <a:pt x="92" y="30"/>
                  </a:lnTo>
                  <a:lnTo>
                    <a:pt x="92" y="39"/>
                  </a:lnTo>
                  <a:close/>
                  <a:moveTo>
                    <a:pt x="92" y="25"/>
                  </a:moveTo>
                  <a:lnTo>
                    <a:pt x="106" y="25"/>
                  </a:lnTo>
                  <a:lnTo>
                    <a:pt x="106" y="16"/>
                  </a:lnTo>
                  <a:lnTo>
                    <a:pt x="92" y="16"/>
                  </a:lnTo>
                  <a:lnTo>
                    <a:pt x="92" y="25"/>
                  </a:lnTo>
                  <a:close/>
                  <a:moveTo>
                    <a:pt x="67" y="68"/>
                  </a:moveTo>
                  <a:lnTo>
                    <a:pt x="81" y="68"/>
                  </a:lnTo>
                  <a:lnTo>
                    <a:pt x="81" y="59"/>
                  </a:lnTo>
                  <a:lnTo>
                    <a:pt x="67" y="59"/>
                  </a:lnTo>
                  <a:lnTo>
                    <a:pt x="67" y="68"/>
                  </a:lnTo>
                  <a:close/>
                  <a:moveTo>
                    <a:pt x="67" y="54"/>
                  </a:moveTo>
                  <a:lnTo>
                    <a:pt x="81" y="54"/>
                  </a:lnTo>
                  <a:lnTo>
                    <a:pt x="81" y="45"/>
                  </a:lnTo>
                  <a:lnTo>
                    <a:pt x="67" y="45"/>
                  </a:lnTo>
                  <a:lnTo>
                    <a:pt x="67" y="54"/>
                  </a:lnTo>
                  <a:close/>
                  <a:moveTo>
                    <a:pt x="67" y="39"/>
                  </a:moveTo>
                  <a:lnTo>
                    <a:pt x="81" y="39"/>
                  </a:lnTo>
                  <a:lnTo>
                    <a:pt x="81" y="30"/>
                  </a:lnTo>
                  <a:lnTo>
                    <a:pt x="67" y="30"/>
                  </a:lnTo>
                  <a:lnTo>
                    <a:pt x="67" y="39"/>
                  </a:lnTo>
                  <a:close/>
                  <a:moveTo>
                    <a:pt x="67" y="25"/>
                  </a:moveTo>
                  <a:lnTo>
                    <a:pt x="81" y="25"/>
                  </a:lnTo>
                  <a:lnTo>
                    <a:pt x="81" y="16"/>
                  </a:lnTo>
                  <a:lnTo>
                    <a:pt x="67" y="16"/>
                  </a:lnTo>
                  <a:lnTo>
                    <a:pt x="67" y="25"/>
                  </a:lnTo>
                  <a:close/>
                  <a:moveTo>
                    <a:pt x="7" y="34"/>
                  </a:moveTo>
                  <a:lnTo>
                    <a:pt x="46" y="34"/>
                  </a:lnTo>
                  <a:lnTo>
                    <a:pt x="46" y="27"/>
                  </a:lnTo>
                  <a:lnTo>
                    <a:pt x="7" y="27"/>
                  </a:lnTo>
                  <a:lnTo>
                    <a:pt x="7" y="34"/>
                  </a:lnTo>
                  <a:close/>
                  <a:moveTo>
                    <a:pt x="53" y="38"/>
                  </a:moveTo>
                  <a:lnTo>
                    <a:pt x="53" y="100"/>
                  </a:lnTo>
                  <a:lnTo>
                    <a:pt x="46" y="100"/>
                  </a:lnTo>
                  <a:lnTo>
                    <a:pt x="46" y="80"/>
                  </a:lnTo>
                  <a:lnTo>
                    <a:pt x="32" y="80"/>
                  </a:lnTo>
                  <a:lnTo>
                    <a:pt x="32" y="100"/>
                  </a:lnTo>
                  <a:lnTo>
                    <a:pt x="0" y="100"/>
                  </a:lnTo>
                  <a:lnTo>
                    <a:pt x="0" y="38"/>
                  </a:lnTo>
                  <a:lnTo>
                    <a:pt x="53" y="38"/>
                  </a:lnTo>
                  <a:close/>
                  <a:moveTo>
                    <a:pt x="32" y="68"/>
                  </a:moveTo>
                  <a:lnTo>
                    <a:pt x="46" y="68"/>
                  </a:lnTo>
                  <a:lnTo>
                    <a:pt x="46" y="59"/>
                  </a:lnTo>
                  <a:lnTo>
                    <a:pt x="32" y="59"/>
                  </a:lnTo>
                  <a:lnTo>
                    <a:pt x="32" y="68"/>
                  </a:lnTo>
                  <a:close/>
                  <a:moveTo>
                    <a:pt x="32" y="54"/>
                  </a:moveTo>
                  <a:lnTo>
                    <a:pt x="46" y="54"/>
                  </a:lnTo>
                  <a:lnTo>
                    <a:pt x="46" y="45"/>
                  </a:lnTo>
                  <a:lnTo>
                    <a:pt x="32" y="45"/>
                  </a:lnTo>
                  <a:lnTo>
                    <a:pt x="32" y="54"/>
                  </a:lnTo>
                  <a:close/>
                  <a:moveTo>
                    <a:pt x="7" y="68"/>
                  </a:moveTo>
                  <a:lnTo>
                    <a:pt x="21" y="68"/>
                  </a:lnTo>
                  <a:lnTo>
                    <a:pt x="21" y="59"/>
                  </a:lnTo>
                  <a:lnTo>
                    <a:pt x="7" y="59"/>
                  </a:lnTo>
                  <a:lnTo>
                    <a:pt x="7" y="68"/>
                  </a:lnTo>
                  <a:close/>
                  <a:moveTo>
                    <a:pt x="7" y="54"/>
                  </a:moveTo>
                  <a:lnTo>
                    <a:pt x="21" y="54"/>
                  </a:lnTo>
                  <a:lnTo>
                    <a:pt x="21" y="45"/>
                  </a:lnTo>
                  <a:lnTo>
                    <a:pt x="7" y="45"/>
                  </a:lnTo>
                  <a:lnTo>
                    <a:pt x="7" y="5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16"/>
            <p:cNvSpPr>
              <a:spLocks noEditPoints="1"/>
            </p:cNvSpPr>
            <p:nvPr/>
          </p:nvSpPr>
          <p:spPr bwMode="auto">
            <a:xfrm>
              <a:off x="4057" y="2828"/>
              <a:ext cx="69" cy="61"/>
            </a:xfrm>
            <a:custGeom>
              <a:avLst/>
              <a:gdLst/>
              <a:ahLst/>
              <a:cxnLst>
                <a:cxn ang="0">
                  <a:pos x="64" y="0"/>
                </a:cxn>
                <a:cxn ang="0">
                  <a:pos x="43" y="4"/>
                </a:cxn>
                <a:cxn ang="0">
                  <a:pos x="69" y="6"/>
                </a:cxn>
                <a:cxn ang="0">
                  <a:pos x="66" y="61"/>
                </a:cxn>
                <a:cxn ang="0">
                  <a:pos x="57" y="49"/>
                </a:cxn>
                <a:cxn ang="0">
                  <a:pos x="37" y="61"/>
                </a:cxn>
                <a:cxn ang="0">
                  <a:pos x="69" y="6"/>
                </a:cxn>
                <a:cxn ang="0">
                  <a:pos x="66" y="41"/>
                </a:cxn>
                <a:cxn ang="0">
                  <a:pos x="57" y="36"/>
                </a:cxn>
                <a:cxn ang="0">
                  <a:pos x="57" y="33"/>
                </a:cxn>
                <a:cxn ang="0">
                  <a:pos x="66" y="27"/>
                </a:cxn>
                <a:cxn ang="0">
                  <a:pos x="57" y="33"/>
                </a:cxn>
                <a:cxn ang="0">
                  <a:pos x="66" y="24"/>
                </a:cxn>
                <a:cxn ang="0">
                  <a:pos x="57" y="18"/>
                </a:cxn>
                <a:cxn ang="0">
                  <a:pos x="57" y="15"/>
                </a:cxn>
                <a:cxn ang="0">
                  <a:pos x="66" y="9"/>
                </a:cxn>
                <a:cxn ang="0">
                  <a:pos x="57" y="15"/>
                </a:cxn>
                <a:cxn ang="0">
                  <a:pos x="50" y="41"/>
                </a:cxn>
                <a:cxn ang="0">
                  <a:pos x="41" y="36"/>
                </a:cxn>
                <a:cxn ang="0">
                  <a:pos x="41" y="33"/>
                </a:cxn>
                <a:cxn ang="0">
                  <a:pos x="50" y="27"/>
                </a:cxn>
                <a:cxn ang="0">
                  <a:pos x="41" y="33"/>
                </a:cxn>
                <a:cxn ang="0">
                  <a:pos x="50" y="24"/>
                </a:cxn>
                <a:cxn ang="0">
                  <a:pos x="41" y="18"/>
                </a:cxn>
                <a:cxn ang="0">
                  <a:pos x="41" y="15"/>
                </a:cxn>
                <a:cxn ang="0">
                  <a:pos x="50" y="9"/>
                </a:cxn>
                <a:cxn ang="0">
                  <a:pos x="41" y="15"/>
                </a:cxn>
                <a:cxn ang="0">
                  <a:pos x="29" y="20"/>
                </a:cxn>
                <a:cxn ang="0">
                  <a:pos x="6" y="16"/>
                </a:cxn>
                <a:cxn ang="0">
                  <a:pos x="32" y="22"/>
                </a:cxn>
                <a:cxn ang="0">
                  <a:pos x="29" y="61"/>
                </a:cxn>
                <a:cxn ang="0">
                  <a:pos x="20" y="49"/>
                </a:cxn>
                <a:cxn ang="0">
                  <a:pos x="0" y="61"/>
                </a:cxn>
                <a:cxn ang="0">
                  <a:pos x="32" y="22"/>
                </a:cxn>
                <a:cxn ang="0">
                  <a:pos x="29" y="41"/>
                </a:cxn>
                <a:cxn ang="0">
                  <a:pos x="20" y="36"/>
                </a:cxn>
                <a:cxn ang="0">
                  <a:pos x="20" y="33"/>
                </a:cxn>
                <a:cxn ang="0">
                  <a:pos x="29" y="27"/>
                </a:cxn>
                <a:cxn ang="0">
                  <a:pos x="20" y="33"/>
                </a:cxn>
                <a:cxn ang="0">
                  <a:pos x="14" y="41"/>
                </a:cxn>
                <a:cxn ang="0">
                  <a:pos x="6" y="36"/>
                </a:cxn>
                <a:cxn ang="0">
                  <a:pos x="6" y="33"/>
                </a:cxn>
                <a:cxn ang="0">
                  <a:pos x="14" y="27"/>
                </a:cxn>
                <a:cxn ang="0">
                  <a:pos x="6" y="33"/>
                </a:cxn>
              </a:cxnLst>
              <a:rect l="0" t="0" r="r" b="b"/>
              <a:pathLst>
                <a:path w="69" h="61">
                  <a:moveTo>
                    <a:pt x="43" y="0"/>
                  </a:moveTo>
                  <a:lnTo>
                    <a:pt x="64" y="0"/>
                  </a:lnTo>
                  <a:lnTo>
                    <a:pt x="64" y="4"/>
                  </a:lnTo>
                  <a:lnTo>
                    <a:pt x="43" y="4"/>
                  </a:lnTo>
                  <a:lnTo>
                    <a:pt x="43" y="0"/>
                  </a:lnTo>
                  <a:close/>
                  <a:moveTo>
                    <a:pt x="69" y="6"/>
                  </a:moveTo>
                  <a:lnTo>
                    <a:pt x="69" y="61"/>
                  </a:lnTo>
                  <a:lnTo>
                    <a:pt x="66" y="61"/>
                  </a:lnTo>
                  <a:lnTo>
                    <a:pt x="66" y="49"/>
                  </a:lnTo>
                  <a:lnTo>
                    <a:pt x="57" y="49"/>
                  </a:lnTo>
                  <a:lnTo>
                    <a:pt x="57" y="61"/>
                  </a:lnTo>
                  <a:lnTo>
                    <a:pt x="37" y="61"/>
                  </a:lnTo>
                  <a:lnTo>
                    <a:pt x="37" y="6"/>
                  </a:lnTo>
                  <a:lnTo>
                    <a:pt x="69" y="6"/>
                  </a:lnTo>
                  <a:close/>
                  <a:moveTo>
                    <a:pt x="57" y="41"/>
                  </a:moveTo>
                  <a:lnTo>
                    <a:pt x="66" y="41"/>
                  </a:lnTo>
                  <a:lnTo>
                    <a:pt x="66" y="36"/>
                  </a:lnTo>
                  <a:lnTo>
                    <a:pt x="57" y="36"/>
                  </a:lnTo>
                  <a:lnTo>
                    <a:pt x="57" y="41"/>
                  </a:lnTo>
                  <a:close/>
                  <a:moveTo>
                    <a:pt x="57" y="33"/>
                  </a:moveTo>
                  <a:lnTo>
                    <a:pt x="66" y="33"/>
                  </a:lnTo>
                  <a:lnTo>
                    <a:pt x="66" y="27"/>
                  </a:lnTo>
                  <a:lnTo>
                    <a:pt x="57" y="27"/>
                  </a:lnTo>
                  <a:lnTo>
                    <a:pt x="57" y="33"/>
                  </a:lnTo>
                  <a:close/>
                  <a:moveTo>
                    <a:pt x="57" y="24"/>
                  </a:moveTo>
                  <a:lnTo>
                    <a:pt x="66" y="24"/>
                  </a:lnTo>
                  <a:lnTo>
                    <a:pt x="66" y="18"/>
                  </a:lnTo>
                  <a:lnTo>
                    <a:pt x="57" y="18"/>
                  </a:lnTo>
                  <a:lnTo>
                    <a:pt x="57" y="24"/>
                  </a:lnTo>
                  <a:close/>
                  <a:moveTo>
                    <a:pt x="57" y="15"/>
                  </a:moveTo>
                  <a:lnTo>
                    <a:pt x="66" y="15"/>
                  </a:lnTo>
                  <a:lnTo>
                    <a:pt x="66" y="9"/>
                  </a:lnTo>
                  <a:lnTo>
                    <a:pt x="57" y="9"/>
                  </a:lnTo>
                  <a:lnTo>
                    <a:pt x="57" y="15"/>
                  </a:lnTo>
                  <a:close/>
                  <a:moveTo>
                    <a:pt x="41" y="41"/>
                  </a:moveTo>
                  <a:lnTo>
                    <a:pt x="50" y="41"/>
                  </a:lnTo>
                  <a:lnTo>
                    <a:pt x="50" y="36"/>
                  </a:lnTo>
                  <a:lnTo>
                    <a:pt x="41" y="36"/>
                  </a:lnTo>
                  <a:lnTo>
                    <a:pt x="41" y="41"/>
                  </a:lnTo>
                  <a:close/>
                  <a:moveTo>
                    <a:pt x="41" y="33"/>
                  </a:moveTo>
                  <a:lnTo>
                    <a:pt x="50" y="33"/>
                  </a:lnTo>
                  <a:lnTo>
                    <a:pt x="50" y="27"/>
                  </a:lnTo>
                  <a:lnTo>
                    <a:pt x="41" y="27"/>
                  </a:lnTo>
                  <a:lnTo>
                    <a:pt x="41" y="33"/>
                  </a:lnTo>
                  <a:close/>
                  <a:moveTo>
                    <a:pt x="41" y="24"/>
                  </a:moveTo>
                  <a:lnTo>
                    <a:pt x="50" y="24"/>
                  </a:lnTo>
                  <a:lnTo>
                    <a:pt x="50" y="18"/>
                  </a:lnTo>
                  <a:lnTo>
                    <a:pt x="41" y="18"/>
                  </a:lnTo>
                  <a:lnTo>
                    <a:pt x="41" y="24"/>
                  </a:lnTo>
                  <a:close/>
                  <a:moveTo>
                    <a:pt x="41" y="15"/>
                  </a:moveTo>
                  <a:lnTo>
                    <a:pt x="50" y="15"/>
                  </a:lnTo>
                  <a:lnTo>
                    <a:pt x="50" y="9"/>
                  </a:lnTo>
                  <a:lnTo>
                    <a:pt x="41" y="9"/>
                  </a:lnTo>
                  <a:lnTo>
                    <a:pt x="41" y="15"/>
                  </a:lnTo>
                  <a:close/>
                  <a:moveTo>
                    <a:pt x="6" y="20"/>
                  </a:moveTo>
                  <a:lnTo>
                    <a:pt x="29" y="20"/>
                  </a:lnTo>
                  <a:lnTo>
                    <a:pt x="29" y="16"/>
                  </a:lnTo>
                  <a:lnTo>
                    <a:pt x="6" y="16"/>
                  </a:lnTo>
                  <a:lnTo>
                    <a:pt x="6" y="20"/>
                  </a:lnTo>
                  <a:close/>
                  <a:moveTo>
                    <a:pt x="32" y="22"/>
                  </a:moveTo>
                  <a:lnTo>
                    <a:pt x="32" y="61"/>
                  </a:lnTo>
                  <a:lnTo>
                    <a:pt x="29" y="61"/>
                  </a:lnTo>
                  <a:lnTo>
                    <a:pt x="29" y="49"/>
                  </a:lnTo>
                  <a:lnTo>
                    <a:pt x="20" y="49"/>
                  </a:lnTo>
                  <a:lnTo>
                    <a:pt x="20" y="61"/>
                  </a:lnTo>
                  <a:lnTo>
                    <a:pt x="0" y="61"/>
                  </a:lnTo>
                  <a:lnTo>
                    <a:pt x="0" y="22"/>
                  </a:lnTo>
                  <a:lnTo>
                    <a:pt x="32" y="22"/>
                  </a:lnTo>
                  <a:close/>
                  <a:moveTo>
                    <a:pt x="20" y="41"/>
                  </a:moveTo>
                  <a:lnTo>
                    <a:pt x="29" y="41"/>
                  </a:lnTo>
                  <a:lnTo>
                    <a:pt x="29" y="36"/>
                  </a:lnTo>
                  <a:lnTo>
                    <a:pt x="20" y="36"/>
                  </a:lnTo>
                  <a:lnTo>
                    <a:pt x="20" y="41"/>
                  </a:lnTo>
                  <a:close/>
                  <a:moveTo>
                    <a:pt x="20" y="33"/>
                  </a:moveTo>
                  <a:lnTo>
                    <a:pt x="29" y="33"/>
                  </a:lnTo>
                  <a:lnTo>
                    <a:pt x="29" y="27"/>
                  </a:lnTo>
                  <a:lnTo>
                    <a:pt x="20" y="27"/>
                  </a:lnTo>
                  <a:lnTo>
                    <a:pt x="20" y="33"/>
                  </a:lnTo>
                  <a:close/>
                  <a:moveTo>
                    <a:pt x="6" y="41"/>
                  </a:moveTo>
                  <a:lnTo>
                    <a:pt x="14" y="41"/>
                  </a:lnTo>
                  <a:lnTo>
                    <a:pt x="14" y="36"/>
                  </a:lnTo>
                  <a:lnTo>
                    <a:pt x="6" y="36"/>
                  </a:lnTo>
                  <a:lnTo>
                    <a:pt x="6" y="41"/>
                  </a:lnTo>
                  <a:close/>
                  <a:moveTo>
                    <a:pt x="6" y="33"/>
                  </a:moveTo>
                  <a:lnTo>
                    <a:pt x="14" y="33"/>
                  </a:lnTo>
                  <a:lnTo>
                    <a:pt x="14" y="27"/>
                  </a:lnTo>
                  <a:lnTo>
                    <a:pt x="6" y="27"/>
                  </a:lnTo>
                  <a:lnTo>
                    <a:pt x="6" y="3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17"/>
            <p:cNvSpPr>
              <a:spLocks noEditPoints="1"/>
            </p:cNvSpPr>
            <p:nvPr/>
          </p:nvSpPr>
          <p:spPr bwMode="auto">
            <a:xfrm>
              <a:off x="4581" y="2648"/>
              <a:ext cx="143" cy="243"/>
            </a:xfrm>
            <a:custGeom>
              <a:avLst/>
              <a:gdLst/>
              <a:ahLst/>
              <a:cxnLst>
                <a:cxn ang="0">
                  <a:pos x="11" y="113"/>
                </a:cxn>
                <a:cxn ang="0">
                  <a:pos x="58" y="95"/>
                </a:cxn>
                <a:cxn ang="0">
                  <a:pos x="67" y="116"/>
                </a:cxn>
                <a:cxn ang="0">
                  <a:pos x="27" y="243"/>
                </a:cxn>
                <a:cxn ang="0">
                  <a:pos x="9" y="216"/>
                </a:cxn>
                <a:cxn ang="0">
                  <a:pos x="0" y="243"/>
                </a:cxn>
                <a:cxn ang="0">
                  <a:pos x="67" y="116"/>
                </a:cxn>
                <a:cxn ang="0">
                  <a:pos x="9" y="184"/>
                </a:cxn>
                <a:cxn ang="0">
                  <a:pos x="28" y="198"/>
                </a:cxn>
                <a:cxn ang="0">
                  <a:pos x="28" y="164"/>
                </a:cxn>
                <a:cxn ang="0">
                  <a:pos x="9" y="177"/>
                </a:cxn>
                <a:cxn ang="0">
                  <a:pos x="28" y="164"/>
                </a:cxn>
                <a:cxn ang="0">
                  <a:pos x="9" y="145"/>
                </a:cxn>
                <a:cxn ang="0">
                  <a:pos x="28" y="157"/>
                </a:cxn>
                <a:cxn ang="0">
                  <a:pos x="28" y="125"/>
                </a:cxn>
                <a:cxn ang="0">
                  <a:pos x="9" y="138"/>
                </a:cxn>
                <a:cxn ang="0">
                  <a:pos x="28" y="125"/>
                </a:cxn>
                <a:cxn ang="0">
                  <a:pos x="41" y="184"/>
                </a:cxn>
                <a:cxn ang="0">
                  <a:pos x="58" y="198"/>
                </a:cxn>
                <a:cxn ang="0">
                  <a:pos x="58" y="164"/>
                </a:cxn>
                <a:cxn ang="0">
                  <a:pos x="41" y="177"/>
                </a:cxn>
                <a:cxn ang="0">
                  <a:pos x="58" y="164"/>
                </a:cxn>
                <a:cxn ang="0">
                  <a:pos x="41" y="145"/>
                </a:cxn>
                <a:cxn ang="0">
                  <a:pos x="58" y="157"/>
                </a:cxn>
                <a:cxn ang="0">
                  <a:pos x="58" y="125"/>
                </a:cxn>
                <a:cxn ang="0">
                  <a:pos x="41" y="138"/>
                </a:cxn>
                <a:cxn ang="0">
                  <a:pos x="58" y="125"/>
                </a:cxn>
                <a:cxn ang="0">
                  <a:pos x="87" y="139"/>
                </a:cxn>
                <a:cxn ang="0">
                  <a:pos x="135" y="150"/>
                </a:cxn>
                <a:cxn ang="0">
                  <a:pos x="143" y="154"/>
                </a:cxn>
                <a:cxn ang="0">
                  <a:pos x="103" y="243"/>
                </a:cxn>
                <a:cxn ang="0">
                  <a:pos x="85" y="216"/>
                </a:cxn>
                <a:cxn ang="0">
                  <a:pos x="76" y="243"/>
                </a:cxn>
                <a:cxn ang="0">
                  <a:pos x="143" y="154"/>
                </a:cxn>
                <a:cxn ang="0">
                  <a:pos x="85" y="184"/>
                </a:cxn>
                <a:cxn ang="0">
                  <a:pos x="105" y="198"/>
                </a:cxn>
                <a:cxn ang="0">
                  <a:pos x="105" y="164"/>
                </a:cxn>
                <a:cxn ang="0">
                  <a:pos x="85" y="177"/>
                </a:cxn>
                <a:cxn ang="0">
                  <a:pos x="105" y="164"/>
                </a:cxn>
                <a:cxn ang="0">
                  <a:pos x="117" y="184"/>
                </a:cxn>
                <a:cxn ang="0">
                  <a:pos x="135" y="198"/>
                </a:cxn>
                <a:cxn ang="0">
                  <a:pos x="135" y="164"/>
                </a:cxn>
                <a:cxn ang="0">
                  <a:pos x="117" y="177"/>
                </a:cxn>
                <a:cxn ang="0">
                  <a:pos x="135" y="164"/>
                </a:cxn>
                <a:cxn ang="0">
                  <a:pos x="51" y="64"/>
                </a:cxn>
                <a:cxn ang="0">
                  <a:pos x="18" y="91"/>
                </a:cxn>
                <a:cxn ang="0">
                  <a:pos x="30" y="0"/>
                </a:cxn>
                <a:cxn ang="0">
                  <a:pos x="39" y="61"/>
                </a:cxn>
                <a:cxn ang="0">
                  <a:pos x="30" y="0"/>
                </a:cxn>
              </a:cxnLst>
              <a:rect l="0" t="0" r="r" b="b"/>
              <a:pathLst>
                <a:path w="143" h="243">
                  <a:moveTo>
                    <a:pt x="58" y="113"/>
                  </a:moveTo>
                  <a:lnTo>
                    <a:pt x="11" y="113"/>
                  </a:lnTo>
                  <a:lnTo>
                    <a:pt x="11" y="95"/>
                  </a:lnTo>
                  <a:lnTo>
                    <a:pt x="58" y="95"/>
                  </a:lnTo>
                  <a:lnTo>
                    <a:pt x="58" y="113"/>
                  </a:lnTo>
                  <a:close/>
                  <a:moveTo>
                    <a:pt x="67" y="116"/>
                  </a:moveTo>
                  <a:lnTo>
                    <a:pt x="67" y="243"/>
                  </a:lnTo>
                  <a:lnTo>
                    <a:pt x="27" y="243"/>
                  </a:lnTo>
                  <a:lnTo>
                    <a:pt x="27" y="216"/>
                  </a:lnTo>
                  <a:lnTo>
                    <a:pt x="9" y="216"/>
                  </a:lnTo>
                  <a:lnTo>
                    <a:pt x="9" y="243"/>
                  </a:lnTo>
                  <a:lnTo>
                    <a:pt x="0" y="243"/>
                  </a:lnTo>
                  <a:lnTo>
                    <a:pt x="0" y="116"/>
                  </a:lnTo>
                  <a:lnTo>
                    <a:pt x="67" y="116"/>
                  </a:lnTo>
                  <a:close/>
                  <a:moveTo>
                    <a:pt x="28" y="184"/>
                  </a:moveTo>
                  <a:lnTo>
                    <a:pt x="9" y="184"/>
                  </a:lnTo>
                  <a:lnTo>
                    <a:pt x="9" y="198"/>
                  </a:lnTo>
                  <a:lnTo>
                    <a:pt x="28" y="198"/>
                  </a:lnTo>
                  <a:lnTo>
                    <a:pt x="28" y="184"/>
                  </a:lnTo>
                  <a:close/>
                  <a:moveTo>
                    <a:pt x="28" y="164"/>
                  </a:moveTo>
                  <a:lnTo>
                    <a:pt x="9" y="164"/>
                  </a:lnTo>
                  <a:lnTo>
                    <a:pt x="9" y="177"/>
                  </a:lnTo>
                  <a:lnTo>
                    <a:pt x="28" y="177"/>
                  </a:lnTo>
                  <a:lnTo>
                    <a:pt x="28" y="164"/>
                  </a:lnTo>
                  <a:close/>
                  <a:moveTo>
                    <a:pt x="28" y="145"/>
                  </a:moveTo>
                  <a:lnTo>
                    <a:pt x="9" y="145"/>
                  </a:lnTo>
                  <a:lnTo>
                    <a:pt x="9" y="157"/>
                  </a:lnTo>
                  <a:lnTo>
                    <a:pt x="28" y="157"/>
                  </a:lnTo>
                  <a:lnTo>
                    <a:pt x="28" y="145"/>
                  </a:lnTo>
                  <a:close/>
                  <a:moveTo>
                    <a:pt x="28" y="125"/>
                  </a:moveTo>
                  <a:lnTo>
                    <a:pt x="9" y="125"/>
                  </a:lnTo>
                  <a:lnTo>
                    <a:pt x="9" y="138"/>
                  </a:lnTo>
                  <a:lnTo>
                    <a:pt x="28" y="138"/>
                  </a:lnTo>
                  <a:lnTo>
                    <a:pt x="28" y="125"/>
                  </a:lnTo>
                  <a:close/>
                  <a:moveTo>
                    <a:pt x="58" y="184"/>
                  </a:moveTo>
                  <a:lnTo>
                    <a:pt x="41" y="184"/>
                  </a:lnTo>
                  <a:lnTo>
                    <a:pt x="41" y="198"/>
                  </a:lnTo>
                  <a:lnTo>
                    <a:pt x="58" y="198"/>
                  </a:lnTo>
                  <a:lnTo>
                    <a:pt x="58" y="184"/>
                  </a:lnTo>
                  <a:close/>
                  <a:moveTo>
                    <a:pt x="58" y="164"/>
                  </a:moveTo>
                  <a:lnTo>
                    <a:pt x="41" y="164"/>
                  </a:lnTo>
                  <a:lnTo>
                    <a:pt x="41" y="177"/>
                  </a:lnTo>
                  <a:lnTo>
                    <a:pt x="58" y="177"/>
                  </a:lnTo>
                  <a:lnTo>
                    <a:pt x="58" y="164"/>
                  </a:lnTo>
                  <a:close/>
                  <a:moveTo>
                    <a:pt x="58" y="145"/>
                  </a:moveTo>
                  <a:lnTo>
                    <a:pt x="41" y="145"/>
                  </a:lnTo>
                  <a:lnTo>
                    <a:pt x="41" y="157"/>
                  </a:lnTo>
                  <a:lnTo>
                    <a:pt x="58" y="157"/>
                  </a:lnTo>
                  <a:lnTo>
                    <a:pt x="58" y="145"/>
                  </a:lnTo>
                  <a:close/>
                  <a:moveTo>
                    <a:pt x="58" y="125"/>
                  </a:moveTo>
                  <a:lnTo>
                    <a:pt x="41" y="125"/>
                  </a:lnTo>
                  <a:lnTo>
                    <a:pt x="41" y="138"/>
                  </a:lnTo>
                  <a:lnTo>
                    <a:pt x="58" y="138"/>
                  </a:lnTo>
                  <a:lnTo>
                    <a:pt x="58" y="125"/>
                  </a:lnTo>
                  <a:close/>
                  <a:moveTo>
                    <a:pt x="135" y="139"/>
                  </a:moveTo>
                  <a:lnTo>
                    <a:pt x="87" y="139"/>
                  </a:lnTo>
                  <a:lnTo>
                    <a:pt x="87" y="150"/>
                  </a:lnTo>
                  <a:lnTo>
                    <a:pt x="135" y="150"/>
                  </a:lnTo>
                  <a:lnTo>
                    <a:pt x="135" y="139"/>
                  </a:lnTo>
                  <a:close/>
                  <a:moveTo>
                    <a:pt x="143" y="154"/>
                  </a:moveTo>
                  <a:lnTo>
                    <a:pt x="143" y="243"/>
                  </a:lnTo>
                  <a:lnTo>
                    <a:pt x="103" y="243"/>
                  </a:lnTo>
                  <a:lnTo>
                    <a:pt x="103" y="216"/>
                  </a:lnTo>
                  <a:lnTo>
                    <a:pt x="85" y="216"/>
                  </a:lnTo>
                  <a:lnTo>
                    <a:pt x="85" y="243"/>
                  </a:lnTo>
                  <a:lnTo>
                    <a:pt x="76" y="243"/>
                  </a:lnTo>
                  <a:lnTo>
                    <a:pt x="76" y="154"/>
                  </a:lnTo>
                  <a:lnTo>
                    <a:pt x="143" y="154"/>
                  </a:lnTo>
                  <a:close/>
                  <a:moveTo>
                    <a:pt x="105" y="184"/>
                  </a:moveTo>
                  <a:lnTo>
                    <a:pt x="85" y="184"/>
                  </a:lnTo>
                  <a:lnTo>
                    <a:pt x="85" y="198"/>
                  </a:lnTo>
                  <a:lnTo>
                    <a:pt x="105" y="198"/>
                  </a:lnTo>
                  <a:lnTo>
                    <a:pt x="105" y="184"/>
                  </a:lnTo>
                  <a:close/>
                  <a:moveTo>
                    <a:pt x="105" y="164"/>
                  </a:moveTo>
                  <a:lnTo>
                    <a:pt x="85" y="164"/>
                  </a:lnTo>
                  <a:lnTo>
                    <a:pt x="85" y="177"/>
                  </a:lnTo>
                  <a:lnTo>
                    <a:pt x="105" y="177"/>
                  </a:lnTo>
                  <a:lnTo>
                    <a:pt x="105" y="164"/>
                  </a:lnTo>
                  <a:close/>
                  <a:moveTo>
                    <a:pt x="135" y="184"/>
                  </a:moveTo>
                  <a:lnTo>
                    <a:pt x="117" y="184"/>
                  </a:lnTo>
                  <a:lnTo>
                    <a:pt x="117" y="198"/>
                  </a:lnTo>
                  <a:lnTo>
                    <a:pt x="135" y="198"/>
                  </a:lnTo>
                  <a:lnTo>
                    <a:pt x="135" y="184"/>
                  </a:lnTo>
                  <a:close/>
                  <a:moveTo>
                    <a:pt x="135" y="164"/>
                  </a:moveTo>
                  <a:lnTo>
                    <a:pt x="117" y="164"/>
                  </a:lnTo>
                  <a:lnTo>
                    <a:pt x="117" y="177"/>
                  </a:lnTo>
                  <a:lnTo>
                    <a:pt x="135" y="177"/>
                  </a:lnTo>
                  <a:lnTo>
                    <a:pt x="135" y="164"/>
                  </a:lnTo>
                  <a:close/>
                  <a:moveTo>
                    <a:pt x="18" y="64"/>
                  </a:moveTo>
                  <a:lnTo>
                    <a:pt x="51" y="64"/>
                  </a:lnTo>
                  <a:lnTo>
                    <a:pt x="51" y="91"/>
                  </a:lnTo>
                  <a:lnTo>
                    <a:pt x="18" y="91"/>
                  </a:lnTo>
                  <a:lnTo>
                    <a:pt x="18" y="64"/>
                  </a:lnTo>
                  <a:close/>
                  <a:moveTo>
                    <a:pt x="30" y="0"/>
                  </a:moveTo>
                  <a:lnTo>
                    <a:pt x="39" y="0"/>
                  </a:lnTo>
                  <a:lnTo>
                    <a:pt x="39" y="61"/>
                  </a:lnTo>
                  <a:lnTo>
                    <a:pt x="30" y="61"/>
                  </a:lnTo>
                  <a:lnTo>
                    <a:pt x="3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18"/>
            <p:cNvSpPr>
              <a:spLocks noEditPoints="1"/>
            </p:cNvSpPr>
            <p:nvPr/>
          </p:nvSpPr>
          <p:spPr bwMode="auto">
            <a:xfrm>
              <a:off x="4732" y="2821"/>
              <a:ext cx="67" cy="68"/>
            </a:xfrm>
            <a:custGeom>
              <a:avLst/>
              <a:gdLst/>
              <a:ahLst/>
              <a:cxnLst>
                <a:cxn ang="0">
                  <a:pos x="5" y="6"/>
                </a:cxn>
                <a:cxn ang="0">
                  <a:pos x="26" y="0"/>
                </a:cxn>
                <a:cxn ang="0">
                  <a:pos x="31" y="7"/>
                </a:cxn>
                <a:cxn ang="0">
                  <a:pos x="12" y="68"/>
                </a:cxn>
                <a:cxn ang="0">
                  <a:pos x="5" y="56"/>
                </a:cxn>
                <a:cxn ang="0">
                  <a:pos x="0" y="68"/>
                </a:cxn>
                <a:cxn ang="0">
                  <a:pos x="31" y="7"/>
                </a:cxn>
                <a:cxn ang="0">
                  <a:pos x="5" y="40"/>
                </a:cxn>
                <a:cxn ang="0">
                  <a:pos x="12" y="47"/>
                </a:cxn>
                <a:cxn ang="0">
                  <a:pos x="12" y="31"/>
                </a:cxn>
                <a:cxn ang="0">
                  <a:pos x="5" y="36"/>
                </a:cxn>
                <a:cxn ang="0">
                  <a:pos x="12" y="31"/>
                </a:cxn>
                <a:cxn ang="0">
                  <a:pos x="5" y="22"/>
                </a:cxn>
                <a:cxn ang="0">
                  <a:pos x="12" y="27"/>
                </a:cxn>
                <a:cxn ang="0">
                  <a:pos x="12" y="11"/>
                </a:cxn>
                <a:cxn ang="0">
                  <a:pos x="5" y="18"/>
                </a:cxn>
                <a:cxn ang="0">
                  <a:pos x="12" y="11"/>
                </a:cxn>
                <a:cxn ang="0">
                  <a:pos x="19" y="40"/>
                </a:cxn>
                <a:cxn ang="0">
                  <a:pos x="28" y="47"/>
                </a:cxn>
                <a:cxn ang="0">
                  <a:pos x="28" y="31"/>
                </a:cxn>
                <a:cxn ang="0">
                  <a:pos x="19" y="36"/>
                </a:cxn>
                <a:cxn ang="0">
                  <a:pos x="28" y="31"/>
                </a:cxn>
                <a:cxn ang="0">
                  <a:pos x="19" y="22"/>
                </a:cxn>
                <a:cxn ang="0">
                  <a:pos x="28" y="27"/>
                </a:cxn>
                <a:cxn ang="0">
                  <a:pos x="28" y="11"/>
                </a:cxn>
                <a:cxn ang="0">
                  <a:pos x="19" y="18"/>
                </a:cxn>
                <a:cxn ang="0">
                  <a:pos x="28" y="11"/>
                </a:cxn>
                <a:cxn ang="0">
                  <a:pos x="40" y="18"/>
                </a:cxn>
                <a:cxn ang="0">
                  <a:pos x="63" y="23"/>
                </a:cxn>
                <a:cxn ang="0">
                  <a:pos x="67" y="25"/>
                </a:cxn>
                <a:cxn ang="0">
                  <a:pos x="47" y="68"/>
                </a:cxn>
                <a:cxn ang="0">
                  <a:pos x="40" y="56"/>
                </a:cxn>
                <a:cxn ang="0">
                  <a:pos x="35" y="68"/>
                </a:cxn>
                <a:cxn ang="0">
                  <a:pos x="67" y="25"/>
                </a:cxn>
                <a:cxn ang="0">
                  <a:pos x="40" y="40"/>
                </a:cxn>
                <a:cxn ang="0">
                  <a:pos x="49" y="47"/>
                </a:cxn>
                <a:cxn ang="0">
                  <a:pos x="49" y="31"/>
                </a:cxn>
                <a:cxn ang="0">
                  <a:pos x="40" y="36"/>
                </a:cxn>
                <a:cxn ang="0">
                  <a:pos x="49" y="31"/>
                </a:cxn>
                <a:cxn ang="0">
                  <a:pos x="54" y="40"/>
                </a:cxn>
                <a:cxn ang="0">
                  <a:pos x="63" y="47"/>
                </a:cxn>
                <a:cxn ang="0">
                  <a:pos x="63" y="31"/>
                </a:cxn>
                <a:cxn ang="0">
                  <a:pos x="54" y="36"/>
                </a:cxn>
                <a:cxn ang="0">
                  <a:pos x="63" y="31"/>
                </a:cxn>
              </a:cxnLst>
              <a:rect l="0" t="0" r="r" b="b"/>
              <a:pathLst>
                <a:path w="67" h="68">
                  <a:moveTo>
                    <a:pt x="26" y="6"/>
                  </a:moveTo>
                  <a:lnTo>
                    <a:pt x="5" y="6"/>
                  </a:lnTo>
                  <a:lnTo>
                    <a:pt x="5" y="0"/>
                  </a:lnTo>
                  <a:lnTo>
                    <a:pt x="26" y="0"/>
                  </a:lnTo>
                  <a:lnTo>
                    <a:pt x="26" y="6"/>
                  </a:lnTo>
                  <a:close/>
                  <a:moveTo>
                    <a:pt x="31" y="7"/>
                  </a:moveTo>
                  <a:lnTo>
                    <a:pt x="31" y="68"/>
                  </a:lnTo>
                  <a:lnTo>
                    <a:pt x="12" y="68"/>
                  </a:lnTo>
                  <a:lnTo>
                    <a:pt x="12" y="56"/>
                  </a:lnTo>
                  <a:lnTo>
                    <a:pt x="5" y="56"/>
                  </a:lnTo>
                  <a:lnTo>
                    <a:pt x="5" y="68"/>
                  </a:lnTo>
                  <a:lnTo>
                    <a:pt x="0" y="68"/>
                  </a:lnTo>
                  <a:lnTo>
                    <a:pt x="0" y="7"/>
                  </a:lnTo>
                  <a:lnTo>
                    <a:pt x="31" y="7"/>
                  </a:lnTo>
                  <a:close/>
                  <a:moveTo>
                    <a:pt x="12" y="40"/>
                  </a:moveTo>
                  <a:lnTo>
                    <a:pt x="5" y="40"/>
                  </a:lnTo>
                  <a:lnTo>
                    <a:pt x="5" y="47"/>
                  </a:lnTo>
                  <a:lnTo>
                    <a:pt x="12" y="47"/>
                  </a:lnTo>
                  <a:lnTo>
                    <a:pt x="12" y="40"/>
                  </a:lnTo>
                  <a:close/>
                  <a:moveTo>
                    <a:pt x="12" y="31"/>
                  </a:moveTo>
                  <a:lnTo>
                    <a:pt x="5" y="31"/>
                  </a:lnTo>
                  <a:lnTo>
                    <a:pt x="5" y="36"/>
                  </a:lnTo>
                  <a:lnTo>
                    <a:pt x="12" y="36"/>
                  </a:lnTo>
                  <a:lnTo>
                    <a:pt x="12" y="31"/>
                  </a:lnTo>
                  <a:close/>
                  <a:moveTo>
                    <a:pt x="12" y="22"/>
                  </a:moveTo>
                  <a:lnTo>
                    <a:pt x="5" y="22"/>
                  </a:lnTo>
                  <a:lnTo>
                    <a:pt x="5" y="27"/>
                  </a:lnTo>
                  <a:lnTo>
                    <a:pt x="12" y="27"/>
                  </a:lnTo>
                  <a:lnTo>
                    <a:pt x="12" y="22"/>
                  </a:lnTo>
                  <a:close/>
                  <a:moveTo>
                    <a:pt x="12" y="11"/>
                  </a:moveTo>
                  <a:lnTo>
                    <a:pt x="5" y="11"/>
                  </a:lnTo>
                  <a:lnTo>
                    <a:pt x="5" y="18"/>
                  </a:lnTo>
                  <a:lnTo>
                    <a:pt x="12" y="18"/>
                  </a:lnTo>
                  <a:lnTo>
                    <a:pt x="12" y="11"/>
                  </a:lnTo>
                  <a:close/>
                  <a:moveTo>
                    <a:pt x="28" y="40"/>
                  </a:moveTo>
                  <a:lnTo>
                    <a:pt x="19" y="40"/>
                  </a:lnTo>
                  <a:lnTo>
                    <a:pt x="19" y="47"/>
                  </a:lnTo>
                  <a:lnTo>
                    <a:pt x="28" y="47"/>
                  </a:lnTo>
                  <a:lnTo>
                    <a:pt x="28" y="40"/>
                  </a:lnTo>
                  <a:close/>
                  <a:moveTo>
                    <a:pt x="28" y="31"/>
                  </a:moveTo>
                  <a:lnTo>
                    <a:pt x="19" y="31"/>
                  </a:lnTo>
                  <a:lnTo>
                    <a:pt x="19" y="36"/>
                  </a:lnTo>
                  <a:lnTo>
                    <a:pt x="28" y="36"/>
                  </a:lnTo>
                  <a:lnTo>
                    <a:pt x="28" y="31"/>
                  </a:lnTo>
                  <a:close/>
                  <a:moveTo>
                    <a:pt x="28" y="22"/>
                  </a:moveTo>
                  <a:lnTo>
                    <a:pt x="19" y="22"/>
                  </a:lnTo>
                  <a:lnTo>
                    <a:pt x="19" y="27"/>
                  </a:lnTo>
                  <a:lnTo>
                    <a:pt x="28" y="27"/>
                  </a:lnTo>
                  <a:lnTo>
                    <a:pt x="28" y="22"/>
                  </a:lnTo>
                  <a:close/>
                  <a:moveTo>
                    <a:pt x="28" y="11"/>
                  </a:moveTo>
                  <a:lnTo>
                    <a:pt x="19" y="11"/>
                  </a:lnTo>
                  <a:lnTo>
                    <a:pt x="19" y="18"/>
                  </a:lnTo>
                  <a:lnTo>
                    <a:pt x="28" y="18"/>
                  </a:lnTo>
                  <a:lnTo>
                    <a:pt x="28" y="11"/>
                  </a:lnTo>
                  <a:close/>
                  <a:moveTo>
                    <a:pt x="63" y="18"/>
                  </a:moveTo>
                  <a:lnTo>
                    <a:pt x="40" y="18"/>
                  </a:lnTo>
                  <a:lnTo>
                    <a:pt x="40" y="23"/>
                  </a:lnTo>
                  <a:lnTo>
                    <a:pt x="63" y="23"/>
                  </a:lnTo>
                  <a:lnTo>
                    <a:pt x="63" y="18"/>
                  </a:lnTo>
                  <a:close/>
                  <a:moveTo>
                    <a:pt x="67" y="25"/>
                  </a:moveTo>
                  <a:lnTo>
                    <a:pt x="67" y="68"/>
                  </a:lnTo>
                  <a:lnTo>
                    <a:pt x="47" y="68"/>
                  </a:lnTo>
                  <a:lnTo>
                    <a:pt x="47" y="56"/>
                  </a:lnTo>
                  <a:lnTo>
                    <a:pt x="40" y="56"/>
                  </a:lnTo>
                  <a:lnTo>
                    <a:pt x="40" y="68"/>
                  </a:lnTo>
                  <a:lnTo>
                    <a:pt x="35" y="68"/>
                  </a:lnTo>
                  <a:lnTo>
                    <a:pt x="35" y="25"/>
                  </a:lnTo>
                  <a:lnTo>
                    <a:pt x="67" y="25"/>
                  </a:lnTo>
                  <a:close/>
                  <a:moveTo>
                    <a:pt x="49" y="40"/>
                  </a:moveTo>
                  <a:lnTo>
                    <a:pt x="40" y="40"/>
                  </a:lnTo>
                  <a:lnTo>
                    <a:pt x="40" y="47"/>
                  </a:lnTo>
                  <a:lnTo>
                    <a:pt x="49" y="47"/>
                  </a:lnTo>
                  <a:lnTo>
                    <a:pt x="49" y="40"/>
                  </a:lnTo>
                  <a:close/>
                  <a:moveTo>
                    <a:pt x="49" y="31"/>
                  </a:moveTo>
                  <a:lnTo>
                    <a:pt x="40" y="31"/>
                  </a:lnTo>
                  <a:lnTo>
                    <a:pt x="40" y="36"/>
                  </a:lnTo>
                  <a:lnTo>
                    <a:pt x="49" y="36"/>
                  </a:lnTo>
                  <a:lnTo>
                    <a:pt x="49" y="31"/>
                  </a:lnTo>
                  <a:close/>
                  <a:moveTo>
                    <a:pt x="63" y="40"/>
                  </a:moveTo>
                  <a:lnTo>
                    <a:pt x="54" y="40"/>
                  </a:lnTo>
                  <a:lnTo>
                    <a:pt x="54" y="47"/>
                  </a:lnTo>
                  <a:lnTo>
                    <a:pt x="63" y="47"/>
                  </a:lnTo>
                  <a:lnTo>
                    <a:pt x="63" y="40"/>
                  </a:lnTo>
                  <a:close/>
                  <a:moveTo>
                    <a:pt x="63" y="31"/>
                  </a:moveTo>
                  <a:lnTo>
                    <a:pt x="54" y="31"/>
                  </a:lnTo>
                  <a:lnTo>
                    <a:pt x="54" y="36"/>
                  </a:lnTo>
                  <a:lnTo>
                    <a:pt x="63" y="36"/>
                  </a:lnTo>
                  <a:lnTo>
                    <a:pt x="63" y="3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19"/>
            <p:cNvSpPr>
              <a:spLocks/>
            </p:cNvSpPr>
            <p:nvPr/>
          </p:nvSpPr>
          <p:spPr bwMode="auto">
            <a:xfrm>
              <a:off x="4802" y="2859"/>
              <a:ext cx="103" cy="39"/>
            </a:xfrm>
            <a:custGeom>
              <a:avLst/>
              <a:gdLst/>
              <a:ahLst/>
              <a:cxnLst>
                <a:cxn ang="0">
                  <a:pos x="58" y="0"/>
                </a:cxn>
                <a:cxn ang="0">
                  <a:pos x="58" y="22"/>
                </a:cxn>
                <a:cxn ang="0">
                  <a:pos x="55" y="22"/>
                </a:cxn>
                <a:cxn ang="0">
                  <a:pos x="55" y="18"/>
                </a:cxn>
                <a:cxn ang="0">
                  <a:pos x="30" y="3"/>
                </a:cxn>
                <a:cxn ang="0">
                  <a:pos x="4" y="18"/>
                </a:cxn>
                <a:cxn ang="0">
                  <a:pos x="5" y="22"/>
                </a:cxn>
                <a:cxn ang="0">
                  <a:pos x="0" y="22"/>
                </a:cxn>
                <a:cxn ang="0">
                  <a:pos x="0" y="0"/>
                </a:cxn>
                <a:cxn ang="0">
                  <a:pos x="58" y="0"/>
                </a:cxn>
              </a:cxnLst>
              <a:rect l="0" t="0" r="r" b="b"/>
              <a:pathLst>
                <a:path w="58" h="22">
                  <a:moveTo>
                    <a:pt x="58" y="0"/>
                  </a:moveTo>
                  <a:cubicBezTo>
                    <a:pt x="58" y="22"/>
                    <a:pt x="58" y="22"/>
                    <a:pt x="58" y="22"/>
                  </a:cubicBezTo>
                  <a:cubicBezTo>
                    <a:pt x="55" y="22"/>
                    <a:pt x="55" y="22"/>
                    <a:pt x="55" y="22"/>
                  </a:cubicBezTo>
                  <a:cubicBezTo>
                    <a:pt x="55" y="20"/>
                    <a:pt x="55" y="19"/>
                    <a:pt x="55" y="18"/>
                  </a:cubicBezTo>
                  <a:cubicBezTo>
                    <a:pt x="55" y="10"/>
                    <a:pt x="44" y="3"/>
                    <a:pt x="30" y="3"/>
                  </a:cubicBezTo>
                  <a:cubicBezTo>
                    <a:pt x="16" y="3"/>
                    <a:pt x="4" y="10"/>
                    <a:pt x="4" y="18"/>
                  </a:cubicBezTo>
                  <a:cubicBezTo>
                    <a:pt x="4" y="20"/>
                    <a:pt x="4" y="20"/>
                    <a:pt x="5" y="22"/>
                  </a:cubicBezTo>
                  <a:cubicBezTo>
                    <a:pt x="0" y="22"/>
                    <a:pt x="0" y="22"/>
                    <a:pt x="0" y="22"/>
                  </a:cubicBezTo>
                  <a:cubicBezTo>
                    <a:pt x="0" y="0"/>
                    <a:pt x="0" y="0"/>
                    <a:pt x="0" y="0"/>
                  </a:cubicBezTo>
                  <a:lnTo>
                    <a:pt x="5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5" name="Group 4"/>
          <p:cNvGrpSpPr>
            <a:grpSpLocks noChangeAspect="1"/>
          </p:cNvGrpSpPr>
          <p:nvPr/>
        </p:nvGrpSpPr>
        <p:grpSpPr bwMode="auto">
          <a:xfrm>
            <a:off x="1981200" y="4042585"/>
            <a:ext cx="1752600" cy="329411"/>
            <a:chOff x="4057" y="2625"/>
            <a:chExt cx="1269" cy="273"/>
          </a:xfrm>
          <a:solidFill>
            <a:schemeClr val="accent2">
              <a:lumMod val="75000"/>
            </a:schemeClr>
          </a:solidFill>
        </p:grpSpPr>
        <p:sp>
          <p:nvSpPr>
            <p:cNvPr id="86" name="Freeform 6"/>
            <p:cNvSpPr>
              <a:spLocks noEditPoints="1"/>
            </p:cNvSpPr>
            <p:nvPr/>
          </p:nvSpPr>
          <p:spPr bwMode="auto">
            <a:xfrm>
              <a:off x="4289" y="2659"/>
              <a:ext cx="235" cy="232"/>
            </a:xfrm>
            <a:custGeom>
              <a:avLst/>
              <a:gdLst/>
              <a:ahLst/>
              <a:cxnLst>
                <a:cxn ang="0">
                  <a:pos x="220" y="0"/>
                </a:cxn>
                <a:cxn ang="0">
                  <a:pos x="142" y="18"/>
                </a:cxn>
                <a:cxn ang="0">
                  <a:pos x="235" y="25"/>
                </a:cxn>
                <a:cxn ang="0">
                  <a:pos x="221" y="232"/>
                </a:cxn>
                <a:cxn ang="0">
                  <a:pos x="193" y="189"/>
                </a:cxn>
                <a:cxn ang="0">
                  <a:pos x="126" y="232"/>
                </a:cxn>
                <a:cxn ang="0">
                  <a:pos x="235" y="25"/>
                </a:cxn>
                <a:cxn ang="0">
                  <a:pos x="221" y="157"/>
                </a:cxn>
                <a:cxn ang="0">
                  <a:pos x="191" y="136"/>
                </a:cxn>
                <a:cxn ang="0">
                  <a:pos x="191" y="125"/>
                </a:cxn>
                <a:cxn ang="0">
                  <a:pos x="221" y="103"/>
                </a:cxn>
                <a:cxn ang="0">
                  <a:pos x="191" y="125"/>
                </a:cxn>
                <a:cxn ang="0">
                  <a:pos x="221" y="91"/>
                </a:cxn>
                <a:cxn ang="0">
                  <a:pos x="191" y="69"/>
                </a:cxn>
                <a:cxn ang="0">
                  <a:pos x="191" y="59"/>
                </a:cxn>
                <a:cxn ang="0">
                  <a:pos x="221" y="37"/>
                </a:cxn>
                <a:cxn ang="0">
                  <a:pos x="191" y="59"/>
                </a:cxn>
                <a:cxn ang="0">
                  <a:pos x="170" y="157"/>
                </a:cxn>
                <a:cxn ang="0">
                  <a:pos x="140" y="136"/>
                </a:cxn>
                <a:cxn ang="0">
                  <a:pos x="140" y="125"/>
                </a:cxn>
                <a:cxn ang="0">
                  <a:pos x="170" y="103"/>
                </a:cxn>
                <a:cxn ang="0">
                  <a:pos x="140" y="125"/>
                </a:cxn>
                <a:cxn ang="0">
                  <a:pos x="170" y="91"/>
                </a:cxn>
                <a:cxn ang="0">
                  <a:pos x="140" y="69"/>
                </a:cxn>
                <a:cxn ang="0">
                  <a:pos x="140" y="59"/>
                </a:cxn>
                <a:cxn ang="0">
                  <a:pos x="170" y="37"/>
                </a:cxn>
                <a:cxn ang="0">
                  <a:pos x="140" y="59"/>
                </a:cxn>
                <a:cxn ang="0">
                  <a:pos x="94" y="80"/>
                </a:cxn>
                <a:cxn ang="0">
                  <a:pos x="16" y="61"/>
                </a:cxn>
                <a:cxn ang="0">
                  <a:pos x="112" y="86"/>
                </a:cxn>
                <a:cxn ang="0">
                  <a:pos x="96" y="232"/>
                </a:cxn>
                <a:cxn ang="0">
                  <a:pos x="69" y="189"/>
                </a:cxn>
                <a:cxn ang="0">
                  <a:pos x="0" y="232"/>
                </a:cxn>
                <a:cxn ang="0">
                  <a:pos x="112" y="86"/>
                </a:cxn>
                <a:cxn ang="0">
                  <a:pos x="96" y="157"/>
                </a:cxn>
                <a:cxn ang="0">
                  <a:pos x="66" y="136"/>
                </a:cxn>
                <a:cxn ang="0">
                  <a:pos x="66" y="125"/>
                </a:cxn>
                <a:cxn ang="0">
                  <a:pos x="96" y="103"/>
                </a:cxn>
                <a:cxn ang="0">
                  <a:pos x="66" y="125"/>
                </a:cxn>
                <a:cxn ang="0">
                  <a:pos x="44" y="157"/>
                </a:cxn>
                <a:cxn ang="0">
                  <a:pos x="16" y="136"/>
                </a:cxn>
                <a:cxn ang="0">
                  <a:pos x="16" y="125"/>
                </a:cxn>
                <a:cxn ang="0">
                  <a:pos x="44" y="103"/>
                </a:cxn>
                <a:cxn ang="0">
                  <a:pos x="16" y="125"/>
                </a:cxn>
              </a:cxnLst>
              <a:rect l="0" t="0" r="r" b="b"/>
              <a:pathLst>
                <a:path w="235" h="232">
                  <a:moveTo>
                    <a:pt x="142" y="0"/>
                  </a:moveTo>
                  <a:lnTo>
                    <a:pt x="220" y="0"/>
                  </a:lnTo>
                  <a:lnTo>
                    <a:pt x="220" y="18"/>
                  </a:lnTo>
                  <a:lnTo>
                    <a:pt x="142" y="18"/>
                  </a:lnTo>
                  <a:lnTo>
                    <a:pt x="142" y="0"/>
                  </a:lnTo>
                  <a:close/>
                  <a:moveTo>
                    <a:pt x="235" y="25"/>
                  </a:moveTo>
                  <a:lnTo>
                    <a:pt x="235" y="232"/>
                  </a:lnTo>
                  <a:lnTo>
                    <a:pt x="221" y="232"/>
                  </a:lnTo>
                  <a:lnTo>
                    <a:pt x="221" y="189"/>
                  </a:lnTo>
                  <a:lnTo>
                    <a:pt x="193" y="189"/>
                  </a:lnTo>
                  <a:lnTo>
                    <a:pt x="193" y="232"/>
                  </a:lnTo>
                  <a:lnTo>
                    <a:pt x="126" y="232"/>
                  </a:lnTo>
                  <a:lnTo>
                    <a:pt x="126" y="25"/>
                  </a:lnTo>
                  <a:lnTo>
                    <a:pt x="235" y="25"/>
                  </a:lnTo>
                  <a:close/>
                  <a:moveTo>
                    <a:pt x="191" y="157"/>
                  </a:moveTo>
                  <a:lnTo>
                    <a:pt x="221" y="157"/>
                  </a:lnTo>
                  <a:lnTo>
                    <a:pt x="221" y="136"/>
                  </a:lnTo>
                  <a:lnTo>
                    <a:pt x="191" y="136"/>
                  </a:lnTo>
                  <a:lnTo>
                    <a:pt x="191" y="157"/>
                  </a:lnTo>
                  <a:close/>
                  <a:moveTo>
                    <a:pt x="191" y="125"/>
                  </a:moveTo>
                  <a:lnTo>
                    <a:pt x="221" y="125"/>
                  </a:lnTo>
                  <a:lnTo>
                    <a:pt x="221" y="103"/>
                  </a:lnTo>
                  <a:lnTo>
                    <a:pt x="191" y="103"/>
                  </a:lnTo>
                  <a:lnTo>
                    <a:pt x="191" y="125"/>
                  </a:lnTo>
                  <a:close/>
                  <a:moveTo>
                    <a:pt x="191" y="91"/>
                  </a:moveTo>
                  <a:lnTo>
                    <a:pt x="221" y="91"/>
                  </a:lnTo>
                  <a:lnTo>
                    <a:pt x="221" y="69"/>
                  </a:lnTo>
                  <a:lnTo>
                    <a:pt x="191" y="69"/>
                  </a:lnTo>
                  <a:lnTo>
                    <a:pt x="191" y="91"/>
                  </a:lnTo>
                  <a:close/>
                  <a:moveTo>
                    <a:pt x="191" y="59"/>
                  </a:moveTo>
                  <a:lnTo>
                    <a:pt x="221" y="59"/>
                  </a:lnTo>
                  <a:lnTo>
                    <a:pt x="221" y="37"/>
                  </a:lnTo>
                  <a:lnTo>
                    <a:pt x="191" y="37"/>
                  </a:lnTo>
                  <a:lnTo>
                    <a:pt x="191" y="59"/>
                  </a:lnTo>
                  <a:close/>
                  <a:moveTo>
                    <a:pt x="140" y="157"/>
                  </a:moveTo>
                  <a:lnTo>
                    <a:pt x="170" y="157"/>
                  </a:lnTo>
                  <a:lnTo>
                    <a:pt x="170" y="136"/>
                  </a:lnTo>
                  <a:lnTo>
                    <a:pt x="140" y="136"/>
                  </a:lnTo>
                  <a:lnTo>
                    <a:pt x="140" y="157"/>
                  </a:lnTo>
                  <a:close/>
                  <a:moveTo>
                    <a:pt x="140" y="125"/>
                  </a:moveTo>
                  <a:lnTo>
                    <a:pt x="170" y="125"/>
                  </a:lnTo>
                  <a:lnTo>
                    <a:pt x="170" y="103"/>
                  </a:lnTo>
                  <a:lnTo>
                    <a:pt x="140" y="103"/>
                  </a:lnTo>
                  <a:lnTo>
                    <a:pt x="140" y="125"/>
                  </a:lnTo>
                  <a:close/>
                  <a:moveTo>
                    <a:pt x="140" y="91"/>
                  </a:moveTo>
                  <a:lnTo>
                    <a:pt x="170" y="91"/>
                  </a:lnTo>
                  <a:lnTo>
                    <a:pt x="170" y="69"/>
                  </a:lnTo>
                  <a:lnTo>
                    <a:pt x="140" y="69"/>
                  </a:lnTo>
                  <a:lnTo>
                    <a:pt x="140" y="91"/>
                  </a:lnTo>
                  <a:close/>
                  <a:moveTo>
                    <a:pt x="140" y="59"/>
                  </a:moveTo>
                  <a:lnTo>
                    <a:pt x="170" y="59"/>
                  </a:lnTo>
                  <a:lnTo>
                    <a:pt x="170" y="37"/>
                  </a:lnTo>
                  <a:lnTo>
                    <a:pt x="140" y="37"/>
                  </a:lnTo>
                  <a:lnTo>
                    <a:pt x="140" y="59"/>
                  </a:lnTo>
                  <a:close/>
                  <a:moveTo>
                    <a:pt x="16" y="80"/>
                  </a:moveTo>
                  <a:lnTo>
                    <a:pt x="94" y="80"/>
                  </a:lnTo>
                  <a:lnTo>
                    <a:pt x="94" y="61"/>
                  </a:lnTo>
                  <a:lnTo>
                    <a:pt x="16" y="61"/>
                  </a:lnTo>
                  <a:lnTo>
                    <a:pt x="16" y="80"/>
                  </a:lnTo>
                  <a:close/>
                  <a:moveTo>
                    <a:pt x="112" y="86"/>
                  </a:moveTo>
                  <a:lnTo>
                    <a:pt x="112" y="232"/>
                  </a:lnTo>
                  <a:lnTo>
                    <a:pt x="96" y="232"/>
                  </a:lnTo>
                  <a:lnTo>
                    <a:pt x="96" y="189"/>
                  </a:lnTo>
                  <a:lnTo>
                    <a:pt x="69" y="189"/>
                  </a:lnTo>
                  <a:lnTo>
                    <a:pt x="69" y="232"/>
                  </a:lnTo>
                  <a:lnTo>
                    <a:pt x="0" y="232"/>
                  </a:lnTo>
                  <a:lnTo>
                    <a:pt x="0" y="86"/>
                  </a:lnTo>
                  <a:lnTo>
                    <a:pt x="112" y="86"/>
                  </a:lnTo>
                  <a:close/>
                  <a:moveTo>
                    <a:pt x="66" y="157"/>
                  </a:moveTo>
                  <a:lnTo>
                    <a:pt x="96" y="157"/>
                  </a:lnTo>
                  <a:lnTo>
                    <a:pt x="96" y="136"/>
                  </a:lnTo>
                  <a:lnTo>
                    <a:pt x="66" y="136"/>
                  </a:lnTo>
                  <a:lnTo>
                    <a:pt x="66" y="157"/>
                  </a:lnTo>
                  <a:close/>
                  <a:moveTo>
                    <a:pt x="66" y="125"/>
                  </a:moveTo>
                  <a:lnTo>
                    <a:pt x="96" y="125"/>
                  </a:lnTo>
                  <a:lnTo>
                    <a:pt x="96" y="103"/>
                  </a:lnTo>
                  <a:lnTo>
                    <a:pt x="66" y="103"/>
                  </a:lnTo>
                  <a:lnTo>
                    <a:pt x="66" y="125"/>
                  </a:lnTo>
                  <a:close/>
                  <a:moveTo>
                    <a:pt x="16" y="157"/>
                  </a:moveTo>
                  <a:lnTo>
                    <a:pt x="44" y="157"/>
                  </a:lnTo>
                  <a:lnTo>
                    <a:pt x="44" y="136"/>
                  </a:lnTo>
                  <a:lnTo>
                    <a:pt x="16" y="136"/>
                  </a:lnTo>
                  <a:lnTo>
                    <a:pt x="16" y="157"/>
                  </a:lnTo>
                  <a:close/>
                  <a:moveTo>
                    <a:pt x="16" y="125"/>
                  </a:moveTo>
                  <a:lnTo>
                    <a:pt x="44" y="125"/>
                  </a:lnTo>
                  <a:lnTo>
                    <a:pt x="44" y="103"/>
                  </a:lnTo>
                  <a:lnTo>
                    <a:pt x="16" y="103"/>
                  </a:lnTo>
                  <a:lnTo>
                    <a:pt x="16" y="1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7"/>
            <p:cNvSpPr>
              <a:spLocks noEditPoints="1"/>
            </p:cNvSpPr>
            <p:nvPr/>
          </p:nvSpPr>
          <p:spPr bwMode="auto">
            <a:xfrm>
              <a:off x="4958" y="2625"/>
              <a:ext cx="269" cy="266"/>
            </a:xfrm>
            <a:custGeom>
              <a:avLst/>
              <a:gdLst/>
              <a:ahLst/>
              <a:cxnLst>
                <a:cxn ang="0">
                  <a:pos x="18" y="21"/>
                </a:cxn>
                <a:cxn ang="0">
                  <a:pos x="108" y="0"/>
                </a:cxn>
                <a:cxn ang="0">
                  <a:pos x="126" y="29"/>
                </a:cxn>
                <a:cxn ang="0">
                  <a:pos x="48" y="266"/>
                </a:cxn>
                <a:cxn ang="0">
                  <a:pos x="16" y="216"/>
                </a:cxn>
                <a:cxn ang="0">
                  <a:pos x="0" y="266"/>
                </a:cxn>
                <a:cxn ang="0">
                  <a:pos x="126" y="29"/>
                </a:cxn>
                <a:cxn ang="0">
                  <a:pos x="16" y="155"/>
                </a:cxn>
                <a:cxn ang="0">
                  <a:pos x="51" y="180"/>
                </a:cxn>
                <a:cxn ang="0">
                  <a:pos x="51" y="118"/>
                </a:cxn>
                <a:cxn ang="0">
                  <a:pos x="16" y="143"/>
                </a:cxn>
                <a:cxn ang="0">
                  <a:pos x="51" y="118"/>
                </a:cxn>
                <a:cxn ang="0">
                  <a:pos x="16" y="80"/>
                </a:cxn>
                <a:cxn ang="0">
                  <a:pos x="51" y="105"/>
                </a:cxn>
                <a:cxn ang="0">
                  <a:pos x="51" y="43"/>
                </a:cxn>
                <a:cxn ang="0">
                  <a:pos x="16" y="68"/>
                </a:cxn>
                <a:cxn ang="0">
                  <a:pos x="51" y="43"/>
                </a:cxn>
                <a:cxn ang="0">
                  <a:pos x="74" y="155"/>
                </a:cxn>
                <a:cxn ang="0">
                  <a:pos x="108" y="180"/>
                </a:cxn>
                <a:cxn ang="0">
                  <a:pos x="108" y="118"/>
                </a:cxn>
                <a:cxn ang="0">
                  <a:pos x="74" y="143"/>
                </a:cxn>
                <a:cxn ang="0">
                  <a:pos x="108" y="118"/>
                </a:cxn>
                <a:cxn ang="0">
                  <a:pos x="74" y="80"/>
                </a:cxn>
                <a:cxn ang="0">
                  <a:pos x="108" y="105"/>
                </a:cxn>
                <a:cxn ang="0">
                  <a:pos x="108" y="43"/>
                </a:cxn>
                <a:cxn ang="0">
                  <a:pos x="74" y="68"/>
                </a:cxn>
                <a:cxn ang="0">
                  <a:pos x="108" y="43"/>
                </a:cxn>
                <a:cxn ang="0">
                  <a:pos x="161" y="70"/>
                </a:cxn>
                <a:cxn ang="0">
                  <a:pos x="251" y="91"/>
                </a:cxn>
                <a:cxn ang="0">
                  <a:pos x="269" y="98"/>
                </a:cxn>
                <a:cxn ang="0">
                  <a:pos x="191" y="266"/>
                </a:cxn>
                <a:cxn ang="0">
                  <a:pos x="159" y="216"/>
                </a:cxn>
                <a:cxn ang="0">
                  <a:pos x="143" y="266"/>
                </a:cxn>
                <a:cxn ang="0">
                  <a:pos x="269" y="98"/>
                </a:cxn>
                <a:cxn ang="0">
                  <a:pos x="159" y="155"/>
                </a:cxn>
                <a:cxn ang="0">
                  <a:pos x="195" y="180"/>
                </a:cxn>
                <a:cxn ang="0">
                  <a:pos x="195" y="118"/>
                </a:cxn>
                <a:cxn ang="0">
                  <a:pos x="159" y="143"/>
                </a:cxn>
                <a:cxn ang="0">
                  <a:pos x="195" y="118"/>
                </a:cxn>
                <a:cxn ang="0">
                  <a:pos x="218" y="155"/>
                </a:cxn>
                <a:cxn ang="0">
                  <a:pos x="251" y="180"/>
                </a:cxn>
                <a:cxn ang="0">
                  <a:pos x="251" y="118"/>
                </a:cxn>
                <a:cxn ang="0">
                  <a:pos x="218" y="143"/>
                </a:cxn>
                <a:cxn ang="0">
                  <a:pos x="251" y="118"/>
                </a:cxn>
              </a:cxnLst>
              <a:rect l="0" t="0" r="r" b="b"/>
              <a:pathLst>
                <a:path w="269" h="266">
                  <a:moveTo>
                    <a:pt x="108" y="21"/>
                  </a:moveTo>
                  <a:lnTo>
                    <a:pt x="18" y="21"/>
                  </a:lnTo>
                  <a:lnTo>
                    <a:pt x="18" y="0"/>
                  </a:lnTo>
                  <a:lnTo>
                    <a:pt x="108" y="0"/>
                  </a:lnTo>
                  <a:lnTo>
                    <a:pt x="108" y="21"/>
                  </a:lnTo>
                  <a:close/>
                  <a:moveTo>
                    <a:pt x="126" y="29"/>
                  </a:moveTo>
                  <a:lnTo>
                    <a:pt x="126" y="266"/>
                  </a:lnTo>
                  <a:lnTo>
                    <a:pt x="48" y="266"/>
                  </a:lnTo>
                  <a:lnTo>
                    <a:pt x="48" y="216"/>
                  </a:lnTo>
                  <a:lnTo>
                    <a:pt x="16" y="216"/>
                  </a:lnTo>
                  <a:lnTo>
                    <a:pt x="16" y="266"/>
                  </a:lnTo>
                  <a:lnTo>
                    <a:pt x="0" y="266"/>
                  </a:lnTo>
                  <a:lnTo>
                    <a:pt x="0" y="29"/>
                  </a:lnTo>
                  <a:lnTo>
                    <a:pt x="126" y="29"/>
                  </a:lnTo>
                  <a:close/>
                  <a:moveTo>
                    <a:pt x="51" y="155"/>
                  </a:moveTo>
                  <a:lnTo>
                    <a:pt x="16" y="155"/>
                  </a:lnTo>
                  <a:lnTo>
                    <a:pt x="16" y="180"/>
                  </a:lnTo>
                  <a:lnTo>
                    <a:pt x="51" y="180"/>
                  </a:lnTo>
                  <a:lnTo>
                    <a:pt x="51" y="155"/>
                  </a:lnTo>
                  <a:close/>
                  <a:moveTo>
                    <a:pt x="51" y="118"/>
                  </a:moveTo>
                  <a:lnTo>
                    <a:pt x="16" y="118"/>
                  </a:lnTo>
                  <a:lnTo>
                    <a:pt x="16" y="143"/>
                  </a:lnTo>
                  <a:lnTo>
                    <a:pt x="51" y="143"/>
                  </a:lnTo>
                  <a:lnTo>
                    <a:pt x="51" y="118"/>
                  </a:lnTo>
                  <a:close/>
                  <a:moveTo>
                    <a:pt x="51" y="80"/>
                  </a:moveTo>
                  <a:lnTo>
                    <a:pt x="16" y="80"/>
                  </a:lnTo>
                  <a:lnTo>
                    <a:pt x="16" y="105"/>
                  </a:lnTo>
                  <a:lnTo>
                    <a:pt x="51" y="105"/>
                  </a:lnTo>
                  <a:lnTo>
                    <a:pt x="51" y="80"/>
                  </a:lnTo>
                  <a:close/>
                  <a:moveTo>
                    <a:pt x="51" y="43"/>
                  </a:moveTo>
                  <a:lnTo>
                    <a:pt x="16" y="43"/>
                  </a:lnTo>
                  <a:lnTo>
                    <a:pt x="16" y="68"/>
                  </a:lnTo>
                  <a:lnTo>
                    <a:pt x="51" y="68"/>
                  </a:lnTo>
                  <a:lnTo>
                    <a:pt x="51" y="43"/>
                  </a:lnTo>
                  <a:close/>
                  <a:moveTo>
                    <a:pt x="108" y="155"/>
                  </a:moveTo>
                  <a:lnTo>
                    <a:pt x="74" y="155"/>
                  </a:lnTo>
                  <a:lnTo>
                    <a:pt x="74" y="180"/>
                  </a:lnTo>
                  <a:lnTo>
                    <a:pt x="108" y="180"/>
                  </a:lnTo>
                  <a:lnTo>
                    <a:pt x="108" y="155"/>
                  </a:lnTo>
                  <a:close/>
                  <a:moveTo>
                    <a:pt x="108" y="118"/>
                  </a:moveTo>
                  <a:lnTo>
                    <a:pt x="74" y="118"/>
                  </a:lnTo>
                  <a:lnTo>
                    <a:pt x="74" y="143"/>
                  </a:lnTo>
                  <a:lnTo>
                    <a:pt x="108" y="143"/>
                  </a:lnTo>
                  <a:lnTo>
                    <a:pt x="108" y="118"/>
                  </a:lnTo>
                  <a:close/>
                  <a:moveTo>
                    <a:pt x="108" y="80"/>
                  </a:moveTo>
                  <a:lnTo>
                    <a:pt x="74" y="80"/>
                  </a:lnTo>
                  <a:lnTo>
                    <a:pt x="74" y="105"/>
                  </a:lnTo>
                  <a:lnTo>
                    <a:pt x="108" y="105"/>
                  </a:lnTo>
                  <a:lnTo>
                    <a:pt x="108" y="80"/>
                  </a:lnTo>
                  <a:close/>
                  <a:moveTo>
                    <a:pt x="108" y="43"/>
                  </a:moveTo>
                  <a:lnTo>
                    <a:pt x="74" y="43"/>
                  </a:lnTo>
                  <a:lnTo>
                    <a:pt x="74" y="68"/>
                  </a:lnTo>
                  <a:lnTo>
                    <a:pt x="108" y="68"/>
                  </a:lnTo>
                  <a:lnTo>
                    <a:pt x="108" y="43"/>
                  </a:lnTo>
                  <a:close/>
                  <a:moveTo>
                    <a:pt x="251" y="70"/>
                  </a:moveTo>
                  <a:lnTo>
                    <a:pt x="161" y="70"/>
                  </a:lnTo>
                  <a:lnTo>
                    <a:pt x="161" y="91"/>
                  </a:lnTo>
                  <a:lnTo>
                    <a:pt x="251" y="91"/>
                  </a:lnTo>
                  <a:lnTo>
                    <a:pt x="251" y="70"/>
                  </a:lnTo>
                  <a:close/>
                  <a:moveTo>
                    <a:pt x="269" y="98"/>
                  </a:moveTo>
                  <a:lnTo>
                    <a:pt x="269" y="266"/>
                  </a:lnTo>
                  <a:lnTo>
                    <a:pt x="191" y="266"/>
                  </a:lnTo>
                  <a:lnTo>
                    <a:pt x="191" y="216"/>
                  </a:lnTo>
                  <a:lnTo>
                    <a:pt x="159" y="216"/>
                  </a:lnTo>
                  <a:lnTo>
                    <a:pt x="159" y="266"/>
                  </a:lnTo>
                  <a:lnTo>
                    <a:pt x="143" y="266"/>
                  </a:lnTo>
                  <a:lnTo>
                    <a:pt x="143" y="98"/>
                  </a:lnTo>
                  <a:lnTo>
                    <a:pt x="269" y="98"/>
                  </a:lnTo>
                  <a:close/>
                  <a:moveTo>
                    <a:pt x="195" y="155"/>
                  </a:moveTo>
                  <a:lnTo>
                    <a:pt x="159" y="155"/>
                  </a:lnTo>
                  <a:lnTo>
                    <a:pt x="159" y="180"/>
                  </a:lnTo>
                  <a:lnTo>
                    <a:pt x="195" y="180"/>
                  </a:lnTo>
                  <a:lnTo>
                    <a:pt x="195" y="155"/>
                  </a:lnTo>
                  <a:close/>
                  <a:moveTo>
                    <a:pt x="195" y="118"/>
                  </a:moveTo>
                  <a:lnTo>
                    <a:pt x="159" y="118"/>
                  </a:lnTo>
                  <a:lnTo>
                    <a:pt x="159" y="143"/>
                  </a:lnTo>
                  <a:lnTo>
                    <a:pt x="195" y="143"/>
                  </a:lnTo>
                  <a:lnTo>
                    <a:pt x="195" y="118"/>
                  </a:lnTo>
                  <a:close/>
                  <a:moveTo>
                    <a:pt x="251" y="155"/>
                  </a:moveTo>
                  <a:lnTo>
                    <a:pt x="218" y="155"/>
                  </a:lnTo>
                  <a:lnTo>
                    <a:pt x="218" y="180"/>
                  </a:lnTo>
                  <a:lnTo>
                    <a:pt x="251" y="180"/>
                  </a:lnTo>
                  <a:lnTo>
                    <a:pt x="251" y="155"/>
                  </a:lnTo>
                  <a:close/>
                  <a:moveTo>
                    <a:pt x="251" y="118"/>
                  </a:moveTo>
                  <a:lnTo>
                    <a:pt x="218" y="118"/>
                  </a:lnTo>
                  <a:lnTo>
                    <a:pt x="218" y="143"/>
                  </a:lnTo>
                  <a:lnTo>
                    <a:pt x="251" y="143"/>
                  </a:lnTo>
                  <a:lnTo>
                    <a:pt x="251" y="1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8"/>
            <p:cNvSpPr>
              <a:spLocks noEditPoints="1"/>
            </p:cNvSpPr>
            <p:nvPr/>
          </p:nvSpPr>
          <p:spPr bwMode="auto">
            <a:xfrm>
              <a:off x="4914" y="2821"/>
              <a:ext cx="67" cy="68"/>
            </a:xfrm>
            <a:custGeom>
              <a:avLst/>
              <a:gdLst/>
              <a:ahLst/>
              <a:cxnLst>
                <a:cxn ang="0">
                  <a:pos x="64" y="0"/>
                </a:cxn>
                <a:cxn ang="0">
                  <a:pos x="41" y="6"/>
                </a:cxn>
                <a:cxn ang="0">
                  <a:pos x="67" y="7"/>
                </a:cxn>
                <a:cxn ang="0">
                  <a:pos x="64" y="68"/>
                </a:cxn>
                <a:cxn ang="0">
                  <a:pos x="55" y="56"/>
                </a:cxn>
                <a:cxn ang="0">
                  <a:pos x="35" y="68"/>
                </a:cxn>
                <a:cxn ang="0">
                  <a:pos x="67" y="7"/>
                </a:cxn>
                <a:cxn ang="0">
                  <a:pos x="64" y="47"/>
                </a:cxn>
                <a:cxn ang="0">
                  <a:pos x="55" y="40"/>
                </a:cxn>
                <a:cxn ang="0">
                  <a:pos x="55" y="36"/>
                </a:cxn>
                <a:cxn ang="0">
                  <a:pos x="64" y="31"/>
                </a:cxn>
                <a:cxn ang="0">
                  <a:pos x="55" y="36"/>
                </a:cxn>
                <a:cxn ang="0">
                  <a:pos x="64" y="27"/>
                </a:cxn>
                <a:cxn ang="0">
                  <a:pos x="55" y="22"/>
                </a:cxn>
                <a:cxn ang="0">
                  <a:pos x="55" y="18"/>
                </a:cxn>
                <a:cxn ang="0">
                  <a:pos x="64" y="11"/>
                </a:cxn>
                <a:cxn ang="0">
                  <a:pos x="55" y="18"/>
                </a:cxn>
                <a:cxn ang="0">
                  <a:pos x="49" y="47"/>
                </a:cxn>
                <a:cxn ang="0">
                  <a:pos x="41" y="40"/>
                </a:cxn>
                <a:cxn ang="0">
                  <a:pos x="41" y="36"/>
                </a:cxn>
                <a:cxn ang="0">
                  <a:pos x="49" y="31"/>
                </a:cxn>
                <a:cxn ang="0">
                  <a:pos x="41" y="36"/>
                </a:cxn>
                <a:cxn ang="0">
                  <a:pos x="49" y="27"/>
                </a:cxn>
                <a:cxn ang="0">
                  <a:pos x="41" y="22"/>
                </a:cxn>
                <a:cxn ang="0">
                  <a:pos x="41" y="18"/>
                </a:cxn>
                <a:cxn ang="0">
                  <a:pos x="49" y="11"/>
                </a:cxn>
                <a:cxn ang="0">
                  <a:pos x="41" y="18"/>
                </a:cxn>
                <a:cxn ang="0">
                  <a:pos x="26" y="23"/>
                </a:cxn>
                <a:cxn ang="0">
                  <a:pos x="5" y="18"/>
                </a:cxn>
                <a:cxn ang="0">
                  <a:pos x="32" y="25"/>
                </a:cxn>
                <a:cxn ang="0">
                  <a:pos x="26" y="68"/>
                </a:cxn>
                <a:cxn ang="0">
                  <a:pos x="19" y="56"/>
                </a:cxn>
                <a:cxn ang="0">
                  <a:pos x="0" y="68"/>
                </a:cxn>
                <a:cxn ang="0">
                  <a:pos x="32" y="25"/>
                </a:cxn>
                <a:cxn ang="0">
                  <a:pos x="26" y="47"/>
                </a:cxn>
                <a:cxn ang="0">
                  <a:pos x="19" y="40"/>
                </a:cxn>
                <a:cxn ang="0">
                  <a:pos x="19" y="36"/>
                </a:cxn>
                <a:cxn ang="0">
                  <a:pos x="26" y="31"/>
                </a:cxn>
                <a:cxn ang="0">
                  <a:pos x="19" y="36"/>
                </a:cxn>
                <a:cxn ang="0">
                  <a:pos x="12" y="47"/>
                </a:cxn>
                <a:cxn ang="0">
                  <a:pos x="3" y="40"/>
                </a:cxn>
                <a:cxn ang="0">
                  <a:pos x="3" y="36"/>
                </a:cxn>
                <a:cxn ang="0">
                  <a:pos x="12" y="31"/>
                </a:cxn>
                <a:cxn ang="0">
                  <a:pos x="3" y="36"/>
                </a:cxn>
              </a:cxnLst>
              <a:rect l="0" t="0" r="r" b="b"/>
              <a:pathLst>
                <a:path w="67" h="68">
                  <a:moveTo>
                    <a:pt x="41" y="0"/>
                  </a:moveTo>
                  <a:lnTo>
                    <a:pt x="64" y="0"/>
                  </a:lnTo>
                  <a:lnTo>
                    <a:pt x="64" y="6"/>
                  </a:lnTo>
                  <a:lnTo>
                    <a:pt x="41" y="6"/>
                  </a:lnTo>
                  <a:lnTo>
                    <a:pt x="41" y="0"/>
                  </a:lnTo>
                  <a:close/>
                  <a:moveTo>
                    <a:pt x="67" y="7"/>
                  </a:moveTo>
                  <a:lnTo>
                    <a:pt x="67" y="68"/>
                  </a:lnTo>
                  <a:lnTo>
                    <a:pt x="64" y="68"/>
                  </a:lnTo>
                  <a:lnTo>
                    <a:pt x="64" y="56"/>
                  </a:lnTo>
                  <a:lnTo>
                    <a:pt x="55" y="56"/>
                  </a:lnTo>
                  <a:lnTo>
                    <a:pt x="55" y="68"/>
                  </a:lnTo>
                  <a:lnTo>
                    <a:pt x="35" y="68"/>
                  </a:lnTo>
                  <a:lnTo>
                    <a:pt x="35" y="7"/>
                  </a:lnTo>
                  <a:lnTo>
                    <a:pt x="67" y="7"/>
                  </a:lnTo>
                  <a:close/>
                  <a:moveTo>
                    <a:pt x="55" y="47"/>
                  </a:moveTo>
                  <a:lnTo>
                    <a:pt x="64" y="47"/>
                  </a:lnTo>
                  <a:lnTo>
                    <a:pt x="64" y="40"/>
                  </a:lnTo>
                  <a:lnTo>
                    <a:pt x="55" y="40"/>
                  </a:lnTo>
                  <a:lnTo>
                    <a:pt x="55" y="47"/>
                  </a:lnTo>
                  <a:close/>
                  <a:moveTo>
                    <a:pt x="55" y="36"/>
                  </a:moveTo>
                  <a:lnTo>
                    <a:pt x="64" y="36"/>
                  </a:lnTo>
                  <a:lnTo>
                    <a:pt x="64" y="31"/>
                  </a:lnTo>
                  <a:lnTo>
                    <a:pt x="55" y="31"/>
                  </a:lnTo>
                  <a:lnTo>
                    <a:pt x="55" y="36"/>
                  </a:lnTo>
                  <a:close/>
                  <a:moveTo>
                    <a:pt x="55" y="27"/>
                  </a:moveTo>
                  <a:lnTo>
                    <a:pt x="64" y="27"/>
                  </a:lnTo>
                  <a:lnTo>
                    <a:pt x="64" y="22"/>
                  </a:lnTo>
                  <a:lnTo>
                    <a:pt x="55" y="22"/>
                  </a:lnTo>
                  <a:lnTo>
                    <a:pt x="55" y="27"/>
                  </a:lnTo>
                  <a:close/>
                  <a:moveTo>
                    <a:pt x="55" y="18"/>
                  </a:moveTo>
                  <a:lnTo>
                    <a:pt x="64" y="18"/>
                  </a:lnTo>
                  <a:lnTo>
                    <a:pt x="64" y="11"/>
                  </a:lnTo>
                  <a:lnTo>
                    <a:pt x="55" y="11"/>
                  </a:lnTo>
                  <a:lnTo>
                    <a:pt x="55" y="18"/>
                  </a:lnTo>
                  <a:close/>
                  <a:moveTo>
                    <a:pt x="41" y="47"/>
                  </a:moveTo>
                  <a:lnTo>
                    <a:pt x="49" y="47"/>
                  </a:lnTo>
                  <a:lnTo>
                    <a:pt x="49" y="40"/>
                  </a:lnTo>
                  <a:lnTo>
                    <a:pt x="41" y="40"/>
                  </a:lnTo>
                  <a:lnTo>
                    <a:pt x="41" y="47"/>
                  </a:lnTo>
                  <a:close/>
                  <a:moveTo>
                    <a:pt x="41" y="36"/>
                  </a:moveTo>
                  <a:lnTo>
                    <a:pt x="49" y="36"/>
                  </a:lnTo>
                  <a:lnTo>
                    <a:pt x="49" y="31"/>
                  </a:lnTo>
                  <a:lnTo>
                    <a:pt x="41" y="31"/>
                  </a:lnTo>
                  <a:lnTo>
                    <a:pt x="41" y="36"/>
                  </a:lnTo>
                  <a:close/>
                  <a:moveTo>
                    <a:pt x="41" y="27"/>
                  </a:moveTo>
                  <a:lnTo>
                    <a:pt x="49" y="27"/>
                  </a:lnTo>
                  <a:lnTo>
                    <a:pt x="49" y="22"/>
                  </a:lnTo>
                  <a:lnTo>
                    <a:pt x="41" y="22"/>
                  </a:lnTo>
                  <a:lnTo>
                    <a:pt x="41" y="27"/>
                  </a:lnTo>
                  <a:close/>
                  <a:moveTo>
                    <a:pt x="41" y="18"/>
                  </a:moveTo>
                  <a:lnTo>
                    <a:pt x="49" y="18"/>
                  </a:lnTo>
                  <a:lnTo>
                    <a:pt x="49" y="11"/>
                  </a:lnTo>
                  <a:lnTo>
                    <a:pt x="41" y="11"/>
                  </a:lnTo>
                  <a:lnTo>
                    <a:pt x="41" y="18"/>
                  </a:lnTo>
                  <a:close/>
                  <a:moveTo>
                    <a:pt x="5" y="23"/>
                  </a:moveTo>
                  <a:lnTo>
                    <a:pt x="26" y="23"/>
                  </a:lnTo>
                  <a:lnTo>
                    <a:pt x="26" y="18"/>
                  </a:lnTo>
                  <a:lnTo>
                    <a:pt x="5" y="18"/>
                  </a:lnTo>
                  <a:lnTo>
                    <a:pt x="5" y="23"/>
                  </a:lnTo>
                  <a:close/>
                  <a:moveTo>
                    <a:pt x="32" y="25"/>
                  </a:moveTo>
                  <a:lnTo>
                    <a:pt x="32" y="68"/>
                  </a:lnTo>
                  <a:lnTo>
                    <a:pt x="26" y="68"/>
                  </a:lnTo>
                  <a:lnTo>
                    <a:pt x="26" y="56"/>
                  </a:lnTo>
                  <a:lnTo>
                    <a:pt x="19" y="56"/>
                  </a:lnTo>
                  <a:lnTo>
                    <a:pt x="19" y="68"/>
                  </a:lnTo>
                  <a:lnTo>
                    <a:pt x="0" y="68"/>
                  </a:lnTo>
                  <a:lnTo>
                    <a:pt x="0" y="25"/>
                  </a:lnTo>
                  <a:lnTo>
                    <a:pt x="32" y="25"/>
                  </a:lnTo>
                  <a:close/>
                  <a:moveTo>
                    <a:pt x="19" y="47"/>
                  </a:moveTo>
                  <a:lnTo>
                    <a:pt x="26" y="47"/>
                  </a:lnTo>
                  <a:lnTo>
                    <a:pt x="26" y="40"/>
                  </a:lnTo>
                  <a:lnTo>
                    <a:pt x="19" y="40"/>
                  </a:lnTo>
                  <a:lnTo>
                    <a:pt x="19" y="47"/>
                  </a:lnTo>
                  <a:close/>
                  <a:moveTo>
                    <a:pt x="19" y="36"/>
                  </a:moveTo>
                  <a:lnTo>
                    <a:pt x="26" y="36"/>
                  </a:lnTo>
                  <a:lnTo>
                    <a:pt x="26" y="31"/>
                  </a:lnTo>
                  <a:lnTo>
                    <a:pt x="19" y="31"/>
                  </a:lnTo>
                  <a:lnTo>
                    <a:pt x="19" y="36"/>
                  </a:lnTo>
                  <a:close/>
                  <a:moveTo>
                    <a:pt x="3" y="47"/>
                  </a:moveTo>
                  <a:lnTo>
                    <a:pt x="12" y="47"/>
                  </a:lnTo>
                  <a:lnTo>
                    <a:pt x="12" y="40"/>
                  </a:lnTo>
                  <a:lnTo>
                    <a:pt x="3" y="40"/>
                  </a:lnTo>
                  <a:lnTo>
                    <a:pt x="3" y="47"/>
                  </a:lnTo>
                  <a:close/>
                  <a:moveTo>
                    <a:pt x="3" y="36"/>
                  </a:moveTo>
                  <a:lnTo>
                    <a:pt x="12" y="36"/>
                  </a:lnTo>
                  <a:lnTo>
                    <a:pt x="12" y="31"/>
                  </a:lnTo>
                  <a:lnTo>
                    <a:pt x="3" y="31"/>
                  </a:lnTo>
                  <a:lnTo>
                    <a:pt x="3" y="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9"/>
            <p:cNvSpPr>
              <a:spLocks noEditPoints="1"/>
            </p:cNvSpPr>
            <p:nvPr/>
          </p:nvSpPr>
          <p:spPr bwMode="auto">
            <a:xfrm>
              <a:off x="4995" y="2746"/>
              <a:ext cx="142" cy="143"/>
            </a:xfrm>
            <a:custGeom>
              <a:avLst/>
              <a:gdLst/>
              <a:ahLst/>
              <a:cxnLst>
                <a:cxn ang="0">
                  <a:pos x="133" y="0"/>
                </a:cxn>
                <a:cxn ang="0">
                  <a:pos x="85" y="13"/>
                </a:cxn>
                <a:cxn ang="0">
                  <a:pos x="142" y="16"/>
                </a:cxn>
                <a:cxn ang="0">
                  <a:pos x="133" y="143"/>
                </a:cxn>
                <a:cxn ang="0">
                  <a:pos x="117" y="116"/>
                </a:cxn>
                <a:cxn ang="0">
                  <a:pos x="75" y="143"/>
                </a:cxn>
                <a:cxn ang="0">
                  <a:pos x="142" y="16"/>
                </a:cxn>
                <a:cxn ang="0">
                  <a:pos x="133" y="97"/>
                </a:cxn>
                <a:cxn ang="0">
                  <a:pos x="115" y="84"/>
                </a:cxn>
                <a:cxn ang="0">
                  <a:pos x="115" y="77"/>
                </a:cxn>
                <a:cxn ang="0">
                  <a:pos x="133" y="65"/>
                </a:cxn>
                <a:cxn ang="0">
                  <a:pos x="115" y="77"/>
                </a:cxn>
                <a:cxn ang="0">
                  <a:pos x="133" y="57"/>
                </a:cxn>
                <a:cxn ang="0">
                  <a:pos x="115" y="43"/>
                </a:cxn>
                <a:cxn ang="0">
                  <a:pos x="115" y="36"/>
                </a:cxn>
                <a:cxn ang="0">
                  <a:pos x="133" y="24"/>
                </a:cxn>
                <a:cxn ang="0">
                  <a:pos x="115" y="36"/>
                </a:cxn>
                <a:cxn ang="0">
                  <a:pos x="103" y="97"/>
                </a:cxn>
                <a:cxn ang="0">
                  <a:pos x="85" y="84"/>
                </a:cxn>
                <a:cxn ang="0">
                  <a:pos x="85" y="77"/>
                </a:cxn>
                <a:cxn ang="0">
                  <a:pos x="103" y="65"/>
                </a:cxn>
                <a:cxn ang="0">
                  <a:pos x="85" y="77"/>
                </a:cxn>
                <a:cxn ang="0">
                  <a:pos x="103" y="57"/>
                </a:cxn>
                <a:cxn ang="0">
                  <a:pos x="85" y="43"/>
                </a:cxn>
                <a:cxn ang="0">
                  <a:pos x="85" y="36"/>
                </a:cxn>
                <a:cxn ang="0">
                  <a:pos x="103" y="24"/>
                </a:cxn>
                <a:cxn ang="0">
                  <a:pos x="85" y="36"/>
                </a:cxn>
                <a:cxn ang="0">
                  <a:pos x="57" y="50"/>
                </a:cxn>
                <a:cxn ang="0">
                  <a:pos x="9" y="38"/>
                </a:cxn>
                <a:cxn ang="0">
                  <a:pos x="66" y="54"/>
                </a:cxn>
                <a:cxn ang="0">
                  <a:pos x="57" y="143"/>
                </a:cxn>
                <a:cxn ang="0">
                  <a:pos x="41" y="116"/>
                </a:cxn>
                <a:cxn ang="0">
                  <a:pos x="0" y="143"/>
                </a:cxn>
                <a:cxn ang="0">
                  <a:pos x="66" y="54"/>
                </a:cxn>
                <a:cxn ang="0">
                  <a:pos x="57" y="97"/>
                </a:cxn>
                <a:cxn ang="0">
                  <a:pos x="39" y="84"/>
                </a:cxn>
                <a:cxn ang="0">
                  <a:pos x="39" y="77"/>
                </a:cxn>
                <a:cxn ang="0">
                  <a:pos x="57" y="65"/>
                </a:cxn>
                <a:cxn ang="0">
                  <a:pos x="39" y="77"/>
                </a:cxn>
                <a:cxn ang="0">
                  <a:pos x="27" y="97"/>
                </a:cxn>
                <a:cxn ang="0">
                  <a:pos x="9" y="84"/>
                </a:cxn>
                <a:cxn ang="0">
                  <a:pos x="9" y="77"/>
                </a:cxn>
                <a:cxn ang="0">
                  <a:pos x="27" y="65"/>
                </a:cxn>
                <a:cxn ang="0">
                  <a:pos x="9" y="77"/>
                </a:cxn>
              </a:cxnLst>
              <a:rect l="0" t="0" r="r" b="b"/>
              <a:pathLst>
                <a:path w="142" h="143">
                  <a:moveTo>
                    <a:pt x="85" y="0"/>
                  </a:moveTo>
                  <a:lnTo>
                    <a:pt x="133" y="0"/>
                  </a:lnTo>
                  <a:lnTo>
                    <a:pt x="133" y="13"/>
                  </a:lnTo>
                  <a:lnTo>
                    <a:pt x="85" y="13"/>
                  </a:lnTo>
                  <a:lnTo>
                    <a:pt x="85" y="0"/>
                  </a:lnTo>
                  <a:close/>
                  <a:moveTo>
                    <a:pt x="142" y="16"/>
                  </a:moveTo>
                  <a:lnTo>
                    <a:pt x="142" y="143"/>
                  </a:lnTo>
                  <a:lnTo>
                    <a:pt x="133" y="143"/>
                  </a:lnTo>
                  <a:lnTo>
                    <a:pt x="133" y="116"/>
                  </a:lnTo>
                  <a:lnTo>
                    <a:pt x="117" y="116"/>
                  </a:lnTo>
                  <a:lnTo>
                    <a:pt x="117" y="143"/>
                  </a:lnTo>
                  <a:lnTo>
                    <a:pt x="75" y="143"/>
                  </a:lnTo>
                  <a:lnTo>
                    <a:pt x="75" y="16"/>
                  </a:lnTo>
                  <a:lnTo>
                    <a:pt x="142" y="16"/>
                  </a:lnTo>
                  <a:close/>
                  <a:moveTo>
                    <a:pt x="115" y="97"/>
                  </a:moveTo>
                  <a:lnTo>
                    <a:pt x="133" y="97"/>
                  </a:lnTo>
                  <a:lnTo>
                    <a:pt x="133" y="84"/>
                  </a:lnTo>
                  <a:lnTo>
                    <a:pt x="115" y="84"/>
                  </a:lnTo>
                  <a:lnTo>
                    <a:pt x="115" y="97"/>
                  </a:lnTo>
                  <a:close/>
                  <a:moveTo>
                    <a:pt x="115" y="77"/>
                  </a:moveTo>
                  <a:lnTo>
                    <a:pt x="133" y="77"/>
                  </a:lnTo>
                  <a:lnTo>
                    <a:pt x="133" y="65"/>
                  </a:lnTo>
                  <a:lnTo>
                    <a:pt x="115" y="65"/>
                  </a:lnTo>
                  <a:lnTo>
                    <a:pt x="115" y="77"/>
                  </a:lnTo>
                  <a:close/>
                  <a:moveTo>
                    <a:pt x="115" y="57"/>
                  </a:moveTo>
                  <a:lnTo>
                    <a:pt x="133" y="57"/>
                  </a:lnTo>
                  <a:lnTo>
                    <a:pt x="133" y="43"/>
                  </a:lnTo>
                  <a:lnTo>
                    <a:pt x="115" y="43"/>
                  </a:lnTo>
                  <a:lnTo>
                    <a:pt x="115" y="57"/>
                  </a:lnTo>
                  <a:close/>
                  <a:moveTo>
                    <a:pt x="115" y="36"/>
                  </a:moveTo>
                  <a:lnTo>
                    <a:pt x="133" y="36"/>
                  </a:lnTo>
                  <a:lnTo>
                    <a:pt x="133" y="24"/>
                  </a:lnTo>
                  <a:lnTo>
                    <a:pt x="115" y="24"/>
                  </a:lnTo>
                  <a:lnTo>
                    <a:pt x="115" y="36"/>
                  </a:lnTo>
                  <a:close/>
                  <a:moveTo>
                    <a:pt x="85" y="97"/>
                  </a:moveTo>
                  <a:lnTo>
                    <a:pt x="103" y="97"/>
                  </a:lnTo>
                  <a:lnTo>
                    <a:pt x="103" y="84"/>
                  </a:lnTo>
                  <a:lnTo>
                    <a:pt x="85" y="84"/>
                  </a:lnTo>
                  <a:lnTo>
                    <a:pt x="85" y="97"/>
                  </a:lnTo>
                  <a:close/>
                  <a:moveTo>
                    <a:pt x="85" y="77"/>
                  </a:moveTo>
                  <a:lnTo>
                    <a:pt x="103" y="77"/>
                  </a:lnTo>
                  <a:lnTo>
                    <a:pt x="103" y="65"/>
                  </a:lnTo>
                  <a:lnTo>
                    <a:pt x="85" y="65"/>
                  </a:lnTo>
                  <a:lnTo>
                    <a:pt x="85" y="77"/>
                  </a:lnTo>
                  <a:close/>
                  <a:moveTo>
                    <a:pt x="85" y="57"/>
                  </a:moveTo>
                  <a:lnTo>
                    <a:pt x="103" y="57"/>
                  </a:lnTo>
                  <a:lnTo>
                    <a:pt x="103" y="43"/>
                  </a:lnTo>
                  <a:lnTo>
                    <a:pt x="85" y="43"/>
                  </a:lnTo>
                  <a:lnTo>
                    <a:pt x="85" y="57"/>
                  </a:lnTo>
                  <a:close/>
                  <a:moveTo>
                    <a:pt x="85" y="36"/>
                  </a:moveTo>
                  <a:lnTo>
                    <a:pt x="103" y="36"/>
                  </a:lnTo>
                  <a:lnTo>
                    <a:pt x="103" y="24"/>
                  </a:lnTo>
                  <a:lnTo>
                    <a:pt x="85" y="24"/>
                  </a:lnTo>
                  <a:lnTo>
                    <a:pt x="85" y="36"/>
                  </a:lnTo>
                  <a:close/>
                  <a:moveTo>
                    <a:pt x="9" y="50"/>
                  </a:moveTo>
                  <a:lnTo>
                    <a:pt x="57" y="50"/>
                  </a:lnTo>
                  <a:lnTo>
                    <a:pt x="57" y="38"/>
                  </a:lnTo>
                  <a:lnTo>
                    <a:pt x="9" y="38"/>
                  </a:lnTo>
                  <a:lnTo>
                    <a:pt x="9" y="50"/>
                  </a:lnTo>
                  <a:close/>
                  <a:moveTo>
                    <a:pt x="66" y="54"/>
                  </a:moveTo>
                  <a:lnTo>
                    <a:pt x="66" y="143"/>
                  </a:lnTo>
                  <a:lnTo>
                    <a:pt x="57" y="143"/>
                  </a:lnTo>
                  <a:lnTo>
                    <a:pt x="57" y="116"/>
                  </a:lnTo>
                  <a:lnTo>
                    <a:pt x="41" y="116"/>
                  </a:lnTo>
                  <a:lnTo>
                    <a:pt x="41" y="143"/>
                  </a:lnTo>
                  <a:lnTo>
                    <a:pt x="0" y="143"/>
                  </a:lnTo>
                  <a:lnTo>
                    <a:pt x="0" y="54"/>
                  </a:lnTo>
                  <a:lnTo>
                    <a:pt x="66" y="54"/>
                  </a:lnTo>
                  <a:close/>
                  <a:moveTo>
                    <a:pt x="39" y="97"/>
                  </a:moveTo>
                  <a:lnTo>
                    <a:pt x="57" y="97"/>
                  </a:lnTo>
                  <a:lnTo>
                    <a:pt x="57" y="84"/>
                  </a:lnTo>
                  <a:lnTo>
                    <a:pt x="39" y="84"/>
                  </a:lnTo>
                  <a:lnTo>
                    <a:pt x="39" y="97"/>
                  </a:lnTo>
                  <a:close/>
                  <a:moveTo>
                    <a:pt x="39" y="77"/>
                  </a:moveTo>
                  <a:lnTo>
                    <a:pt x="57" y="77"/>
                  </a:lnTo>
                  <a:lnTo>
                    <a:pt x="57" y="65"/>
                  </a:lnTo>
                  <a:lnTo>
                    <a:pt x="39" y="65"/>
                  </a:lnTo>
                  <a:lnTo>
                    <a:pt x="39" y="77"/>
                  </a:lnTo>
                  <a:close/>
                  <a:moveTo>
                    <a:pt x="9" y="97"/>
                  </a:moveTo>
                  <a:lnTo>
                    <a:pt x="27" y="97"/>
                  </a:lnTo>
                  <a:lnTo>
                    <a:pt x="27" y="84"/>
                  </a:lnTo>
                  <a:lnTo>
                    <a:pt x="9" y="84"/>
                  </a:lnTo>
                  <a:lnTo>
                    <a:pt x="9" y="97"/>
                  </a:lnTo>
                  <a:close/>
                  <a:moveTo>
                    <a:pt x="9" y="77"/>
                  </a:moveTo>
                  <a:lnTo>
                    <a:pt x="27" y="77"/>
                  </a:lnTo>
                  <a:lnTo>
                    <a:pt x="27" y="65"/>
                  </a:lnTo>
                  <a:lnTo>
                    <a:pt x="9" y="65"/>
                  </a:lnTo>
                  <a:lnTo>
                    <a:pt x="9" y="7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10"/>
            <p:cNvSpPr>
              <a:spLocks noEditPoints="1"/>
            </p:cNvSpPr>
            <p:nvPr/>
          </p:nvSpPr>
          <p:spPr bwMode="auto">
            <a:xfrm>
              <a:off x="5149" y="2787"/>
              <a:ext cx="103" cy="102"/>
            </a:xfrm>
            <a:custGeom>
              <a:avLst/>
              <a:gdLst/>
              <a:ahLst/>
              <a:cxnLst>
                <a:cxn ang="0">
                  <a:pos x="96" y="0"/>
                </a:cxn>
                <a:cxn ang="0">
                  <a:pos x="62" y="9"/>
                </a:cxn>
                <a:cxn ang="0">
                  <a:pos x="103" y="11"/>
                </a:cxn>
                <a:cxn ang="0">
                  <a:pos x="96" y="102"/>
                </a:cxn>
                <a:cxn ang="0">
                  <a:pos x="85" y="82"/>
                </a:cxn>
                <a:cxn ang="0">
                  <a:pos x="55" y="102"/>
                </a:cxn>
                <a:cxn ang="0">
                  <a:pos x="103" y="11"/>
                </a:cxn>
                <a:cxn ang="0">
                  <a:pos x="96" y="70"/>
                </a:cxn>
                <a:cxn ang="0">
                  <a:pos x="83" y="59"/>
                </a:cxn>
                <a:cxn ang="0">
                  <a:pos x="83" y="56"/>
                </a:cxn>
                <a:cxn ang="0">
                  <a:pos x="96" y="45"/>
                </a:cxn>
                <a:cxn ang="0">
                  <a:pos x="83" y="56"/>
                </a:cxn>
                <a:cxn ang="0">
                  <a:pos x="96" y="41"/>
                </a:cxn>
                <a:cxn ang="0">
                  <a:pos x="83" y="31"/>
                </a:cxn>
                <a:cxn ang="0">
                  <a:pos x="83" y="27"/>
                </a:cxn>
                <a:cxn ang="0">
                  <a:pos x="96" y="16"/>
                </a:cxn>
                <a:cxn ang="0">
                  <a:pos x="83" y="27"/>
                </a:cxn>
                <a:cxn ang="0">
                  <a:pos x="75" y="70"/>
                </a:cxn>
                <a:cxn ang="0">
                  <a:pos x="62" y="59"/>
                </a:cxn>
                <a:cxn ang="0">
                  <a:pos x="62" y="56"/>
                </a:cxn>
                <a:cxn ang="0">
                  <a:pos x="75" y="45"/>
                </a:cxn>
                <a:cxn ang="0">
                  <a:pos x="62" y="56"/>
                </a:cxn>
                <a:cxn ang="0">
                  <a:pos x="75" y="41"/>
                </a:cxn>
                <a:cxn ang="0">
                  <a:pos x="62" y="31"/>
                </a:cxn>
                <a:cxn ang="0">
                  <a:pos x="62" y="27"/>
                </a:cxn>
                <a:cxn ang="0">
                  <a:pos x="75" y="16"/>
                </a:cxn>
                <a:cxn ang="0">
                  <a:pos x="62" y="27"/>
                </a:cxn>
                <a:cxn ang="0">
                  <a:pos x="41" y="36"/>
                </a:cxn>
                <a:cxn ang="0">
                  <a:pos x="7" y="27"/>
                </a:cxn>
                <a:cxn ang="0">
                  <a:pos x="48" y="38"/>
                </a:cxn>
                <a:cxn ang="0">
                  <a:pos x="43" y="102"/>
                </a:cxn>
                <a:cxn ang="0">
                  <a:pos x="30" y="82"/>
                </a:cxn>
                <a:cxn ang="0">
                  <a:pos x="0" y="102"/>
                </a:cxn>
                <a:cxn ang="0">
                  <a:pos x="48" y="38"/>
                </a:cxn>
                <a:cxn ang="0">
                  <a:pos x="43" y="70"/>
                </a:cxn>
                <a:cxn ang="0">
                  <a:pos x="29" y="59"/>
                </a:cxn>
                <a:cxn ang="0">
                  <a:pos x="29" y="56"/>
                </a:cxn>
                <a:cxn ang="0">
                  <a:pos x="43" y="45"/>
                </a:cxn>
                <a:cxn ang="0">
                  <a:pos x="29" y="56"/>
                </a:cxn>
                <a:cxn ang="0">
                  <a:pos x="20" y="70"/>
                </a:cxn>
                <a:cxn ang="0">
                  <a:pos x="7" y="59"/>
                </a:cxn>
                <a:cxn ang="0">
                  <a:pos x="7" y="56"/>
                </a:cxn>
                <a:cxn ang="0">
                  <a:pos x="20" y="45"/>
                </a:cxn>
                <a:cxn ang="0">
                  <a:pos x="7" y="56"/>
                </a:cxn>
              </a:cxnLst>
              <a:rect l="0" t="0" r="r" b="b"/>
              <a:pathLst>
                <a:path w="103" h="102">
                  <a:moveTo>
                    <a:pt x="62" y="0"/>
                  </a:moveTo>
                  <a:lnTo>
                    <a:pt x="96" y="0"/>
                  </a:lnTo>
                  <a:lnTo>
                    <a:pt x="96" y="9"/>
                  </a:lnTo>
                  <a:lnTo>
                    <a:pt x="62" y="9"/>
                  </a:lnTo>
                  <a:lnTo>
                    <a:pt x="62" y="0"/>
                  </a:lnTo>
                  <a:close/>
                  <a:moveTo>
                    <a:pt x="103" y="11"/>
                  </a:moveTo>
                  <a:lnTo>
                    <a:pt x="103" y="102"/>
                  </a:lnTo>
                  <a:lnTo>
                    <a:pt x="96" y="102"/>
                  </a:lnTo>
                  <a:lnTo>
                    <a:pt x="96" y="82"/>
                  </a:lnTo>
                  <a:lnTo>
                    <a:pt x="85" y="82"/>
                  </a:lnTo>
                  <a:lnTo>
                    <a:pt x="85" y="102"/>
                  </a:lnTo>
                  <a:lnTo>
                    <a:pt x="55" y="102"/>
                  </a:lnTo>
                  <a:lnTo>
                    <a:pt x="55" y="11"/>
                  </a:lnTo>
                  <a:lnTo>
                    <a:pt x="103" y="11"/>
                  </a:lnTo>
                  <a:close/>
                  <a:moveTo>
                    <a:pt x="83" y="70"/>
                  </a:moveTo>
                  <a:lnTo>
                    <a:pt x="96" y="70"/>
                  </a:lnTo>
                  <a:lnTo>
                    <a:pt x="96" y="59"/>
                  </a:lnTo>
                  <a:lnTo>
                    <a:pt x="83" y="59"/>
                  </a:lnTo>
                  <a:lnTo>
                    <a:pt x="83" y="70"/>
                  </a:lnTo>
                  <a:close/>
                  <a:moveTo>
                    <a:pt x="83" y="56"/>
                  </a:moveTo>
                  <a:lnTo>
                    <a:pt x="96" y="56"/>
                  </a:lnTo>
                  <a:lnTo>
                    <a:pt x="96" y="45"/>
                  </a:lnTo>
                  <a:lnTo>
                    <a:pt x="83" y="45"/>
                  </a:lnTo>
                  <a:lnTo>
                    <a:pt x="83" y="56"/>
                  </a:lnTo>
                  <a:close/>
                  <a:moveTo>
                    <a:pt x="83" y="41"/>
                  </a:moveTo>
                  <a:lnTo>
                    <a:pt x="96" y="41"/>
                  </a:lnTo>
                  <a:lnTo>
                    <a:pt x="96" y="31"/>
                  </a:lnTo>
                  <a:lnTo>
                    <a:pt x="83" y="31"/>
                  </a:lnTo>
                  <a:lnTo>
                    <a:pt x="83" y="41"/>
                  </a:lnTo>
                  <a:close/>
                  <a:moveTo>
                    <a:pt x="83" y="27"/>
                  </a:moveTo>
                  <a:lnTo>
                    <a:pt x="96" y="27"/>
                  </a:lnTo>
                  <a:lnTo>
                    <a:pt x="96" y="16"/>
                  </a:lnTo>
                  <a:lnTo>
                    <a:pt x="83" y="16"/>
                  </a:lnTo>
                  <a:lnTo>
                    <a:pt x="83" y="27"/>
                  </a:lnTo>
                  <a:close/>
                  <a:moveTo>
                    <a:pt x="62" y="70"/>
                  </a:moveTo>
                  <a:lnTo>
                    <a:pt x="75" y="70"/>
                  </a:lnTo>
                  <a:lnTo>
                    <a:pt x="75" y="59"/>
                  </a:lnTo>
                  <a:lnTo>
                    <a:pt x="62" y="59"/>
                  </a:lnTo>
                  <a:lnTo>
                    <a:pt x="62" y="70"/>
                  </a:lnTo>
                  <a:close/>
                  <a:moveTo>
                    <a:pt x="62" y="56"/>
                  </a:moveTo>
                  <a:lnTo>
                    <a:pt x="75" y="56"/>
                  </a:lnTo>
                  <a:lnTo>
                    <a:pt x="75" y="45"/>
                  </a:lnTo>
                  <a:lnTo>
                    <a:pt x="62" y="45"/>
                  </a:lnTo>
                  <a:lnTo>
                    <a:pt x="62" y="56"/>
                  </a:lnTo>
                  <a:close/>
                  <a:moveTo>
                    <a:pt x="62" y="41"/>
                  </a:moveTo>
                  <a:lnTo>
                    <a:pt x="75" y="41"/>
                  </a:lnTo>
                  <a:lnTo>
                    <a:pt x="75" y="31"/>
                  </a:lnTo>
                  <a:lnTo>
                    <a:pt x="62" y="31"/>
                  </a:lnTo>
                  <a:lnTo>
                    <a:pt x="62" y="41"/>
                  </a:lnTo>
                  <a:close/>
                  <a:moveTo>
                    <a:pt x="62" y="27"/>
                  </a:moveTo>
                  <a:lnTo>
                    <a:pt x="75" y="27"/>
                  </a:lnTo>
                  <a:lnTo>
                    <a:pt x="75" y="16"/>
                  </a:lnTo>
                  <a:lnTo>
                    <a:pt x="62" y="16"/>
                  </a:lnTo>
                  <a:lnTo>
                    <a:pt x="62" y="27"/>
                  </a:lnTo>
                  <a:close/>
                  <a:moveTo>
                    <a:pt x="7" y="36"/>
                  </a:moveTo>
                  <a:lnTo>
                    <a:pt x="41" y="36"/>
                  </a:lnTo>
                  <a:lnTo>
                    <a:pt x="41" y="27"/>
                  </a:lnTo>
                  <a:lnTo>
                    <a:pt x="7" y="27"/>
                  </a:lnTo>
                  <a:lnTo>
                    <a:pt x="7" y="36"/>
                  </a:lnTo>
                  <a:close/>
                  <a:moveTo>
                    <a:pt x="48" y="38"/>
                  </a:moveTo>
                  <a:lnTo>
                    <a:pt x="48" y="102"/>
                  </a:lnTo>
                  <a:lnTo>
                    <a:pt x="43" y="102"/>
                  </a:lnTo>
                  <a:lnTo>
                    <a:pt x="43" y="82"/>
                  </a:lnTo>
                  <a:lnTo>
                    <a:pt x="30" y="82"/>
                  </a:lnTo>
                  <a:lnTo>
                    <a:pt x="30" y="102"/>
                  </a:lnTo>
                  <a:lnTo>
                    <a:pt x="0" y="102"/>
                  </a:lnTo>
                  <a:lnTo>
                    <a:pt x="0" y="38"/>
                  </a:lnTo>
                  <a:lnTo>
                    <a:pt x="48" y="38"/>
                  </a:lnTo>
                  <a:close/>
                  <a:moveTo>
                    <a:pt x="29" y="70"/>
                  </a:moveTo>
                  <a:lnTo>
                    <a:pt x="43" y="70"/>
                  </a:lnTo>
                  <a:lnTo>
                    <a:pt x="43" y="59"/>
                  </a:lnTo>
                  <a:lnTo>
                    <a:pt x="29" y="59"/>
                  </a:lnTo>
                  <a:lnTo>
                    <a:pt x="29" y="70"/>
                  </a:lnTo>
                  <a:close/>
                  <a:moveTo>
                    <a:pt x="29" y="56"/>
                  </a:moveTo>
                  <a:lnTo>
                    <a:pt x="43" y="56"/>
                  </a:lnTo>
                  <a:lnTo>
                    <a:pt x="43" y="45"/>
                  </a:lnTo>
                  <a:lnTo>
                    <a:pt x="29" y="45"/>
                  </a:lnTo>
                  <a:lnTo>
                    <a:pt x="29" y="56"/>
                  </a:lnTo>
                  <a:close/>
                  <a:moveTo>
                    <a:pt x="7" y="70"/>
                  </a:moveTo>
                  <a:lnTo>
                    <a:pt x="20" y="70"/>
                  </a:lnTo>
                  <a:lnTo>
                    <a:pt x="20" y="59"/>
                  </a:lnTo>
                  <a:lnTo>
                    <a:pt x="7" y="59"/>
                  </a:lnTo>
                  <a:lnTo>
                    <a:pt x="7" y="70"/>
                  </a:lnTo>
                  <a:close/>
                  <a:moveTo>
                    <a:pt x="7" y="56"/>
                  </a:moveTo>
                  <a:lnTo>
                    <a:pt x="20" y="56"/>
                  </a:lnTo>
                  <a:lnTo>
                    <a:pt x="20" y="45"/>
                  </a:lnTo>
                  <a:lnTo>
                    <a:pt x="7" y="45"/>
                  </a:lnTo>
                  <a:lnTo>
                    <a:pt x="7" y="5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11"/>
            <p:cNvSpPr>
              <a:spLocks noEditPoints="1"/>
            </p:cNvSpPr>
            <p:nvPr/>
          </p:nvSpPr>
          <p:spPr bwMode="auto">
            <a:xfrm>
              <a:off x="5266" y="2770"/>
              <a:ext cx="60" cy="119"/>
            </a:xfrm>
            <a:custGeom>
              <a:avLst/>
              <a:gdLst/>
              <a:ahLst/>
              <a:cxnLst>
                <a:cxn ang="0">
                  <a:pos x="9" y="12"/>
                </a:cxn>
                <a:cxn ang="0">
                  <a:pos x="51" y="12"/>
                </a:cxn>
                <a:cxn ang="0">
                  <a:pos x="51" y="0"/>
                </a:cxn>
                <a:cxn ang="0">
                  <a:pos x="9" y="0"/>
                </a:cxn>
                <a:cxn ang="0">
                  <a:pos x="9" y="12"/>
                </a:cxn>
                <a:cxn ang="0">
                  <a:pos x="60" y="17"/>
                </a:cxn>
                <a:cxn ang="0">
                  <a:pos x="60" y="119"/>
                </a:cxn>
                <a:cxn ang="0">
                  <a:pos x="51" y="119"/>
                </a:cxn>
                <a:cxn ang="0">
                  <a:pos x="51" y="89"/>
                </a:cxn>
                <a:cxn ang="0">
                  <a:pos x="37" y="89"/>
                </a:cxn>
                <a:cxn ang="0">
                  <a:pos x="37" y="119"/>
                </a:cxn>
                <a:cxn ang="0">
                  <a:pos x="0" y="119"/>
                </a:cxn>
                <a:cxn ang="0">
                  <a:pos x="0" y="17"/>
                </a:cxn>
                <a:cxn ang="0">
                  <a:pos x="60" y="17"/>
                </a:cxn>
                <a:cxn ang="0">
                  <a:pos x="35" y="66"/>
                </a:cxn>
                <a:cxn ang="0">
                  <a:pos x="51" y="66"/>
                </a:cxn>
                <a:cxn ang="0">
                  <a:pos x="51" y="51"/>
                </a:cxn>
                <a:cxn ang="0">
                  <a:pos x="35" y="51"/>
                </a:cxn>
                <a:cxn ang="0">
                  <a:pos x="35" y="66"/>
                </a:cxn>
                <a:cxn ang="0">
                  <a:pos x="35" y="44"/>
                </a:cxn>
                <a:cxn ang="0">
                  <a:pos x="51" y="44"/>
                </a:cxn>
                <a:cxn ang="0">
                  <a:pos x="51" y="28"/>
                </a:cxn>
                <a:cxn ang="0">
                  <a:pos x="35" y="28"/>
                </a:cxn>
                <a:cxn ang="0">
                  <a:pos x="35" y="44"/>
                </a:cxn>
                <a:cxn ang="0">
                  <a:pos x="9" y="66"/>
                </a:cxn>
                <a:cxn ang="0">
                  <a:pos x="25" y="66"/>
                </a:cxn>
                <a:cxn ang="0">
                  <a:pos x="25" y="51"/>
                </a:cxn>
                <a:cxn ang="0">
                  <a:pos x="9" y="51"/>
                </a:cxn>
                <a:cxn ang="0">
                  <a:pos x="9" y="66"/>
                </a:cxn>
                <a:cxn ang="0">
                  <a:pos x="9" y="44"/>
                </a:cxn>
                <a:cxn ang="0">
                  <a:pos x="25" y="44"/>
                </a:cxn>
                <a:cxn ang="0">
                  <a:pos x="25" y="28"/>
                </a:cxn>
                <a:cxn ang="0">
                  <a:pos x="9" y="28"/>
                </a:cxn>
                <a:cxn ang="0">
                  <a:pos x="9" y="44"/>
                </a:cxn>
              </a:cxnLst>
              <a:rect l="0" t="0" r="r" b="b"/>
              <a:pathLst>
                <a:path w="60" h="119">
                  <a:moveTo>
                    <a:pt x="9" y="12"/>
                  </a:moveTo>
                  <a:lnTo>
                    <a:pt x="51" y="12"/>
                  </a:lnTo>
                  <a:lnTo>
                    <a:pt x="51" y="0"/>
                  </a:lnTo>
                  <a:lnTo>
                    <a:pt x="9" y="0"/>
                  </a:lnTo>
                  <a:lnTo>
                    <a:pt x="9" y="12"/>
                  </a:lnTo>
                  <a:close/>
                  <a:moveTo>
                    <a:pt x="60" y="17"/>
                  </a:moveTo>
                  <a:lnTo>
                    <a:pt x="60" y="119"/>
                  </a:lnTo>
                  <a:lnTo>
                    <a:pt x="51" y="119"/>
                  </a:lnTo>
                  <a:lnTo>
                    <a:pt x="51" y="89"/>
                  </a:lnTo>
                  <a:lnTo>
                    <a:pt x="37" y="89"/>
                  </a:lnTo>
                  <a:lnTo>
                    <a:pt x="37" y="119"/>
                  </a:lnTo>
                  <a:lnTo>
                    <a:pt x="0" y="119"/>
                  </a:lnTo>
                  <a:lnTo>
                    <a:pt x="0" y="17"/>
                  </a:lnTo>
                  <a:lnTo>
                    <a:pt x="60" y="17"/>
                  </a:lnTo>
                  <a:close/>
                  <a:moveTo>
                    <a:pt x="35" y="66"/>
                  </a:moveTo>
                  <a:lnTo>
                    <a:pt x="51" y="66"/>
                  </a:lnTo>
                  <a:lnTo>
                    <a:pt x="51" y="51"/>
                  </a:lnTo>
                  <a:lnTo>
                    <a:pt x="35" y="51"/>
                  </a:lnTo>
                  <a:lnTo>
                    <a:pt x="35" y="66"/>
                  </a:lnTo>
                  <a:close/>
                  <a:moveTo>
                    <a:pt x="35" y="44"/>
                  </a:moveTo>
                  <a:lnTo>
                    <a:pt x="51" y="44"/>
                  </a:lnTo>
                  <a:lnTo>
                    <a:pt x="51" y="28"/>
                  </a:lnTo>
                  <a:lnTo>
                    <a:pt x="35" y="28"/>
                  </a:lnTo>
                  <a:lnTo>
                    <a:pt x="35" y="44"/>
                  </a:lnTo>
                  <a:close/>
                  <a:moveTo>
                    <a:pt x="9" y="66"/>
                  </a:moveTo>
                  <a:lnTo>
                    <a:pt x="25" y="66"/>
                  </a:lnTo>
                  <a:lnTo>
                    <a:pt x="25" y="51"/>
                  </a:lnTo>
                  <a:lnTo>
                    <a:pt x="9" y="51"/>
                  </a:lnTo>
                  <a:lnTo>
                    <a:pt x="9" y="66"/>
                  </a:lnTo>
                  <a:close/>
                  <a:moveTo>
                    <a:pt x="9" y="44"/>
                  </a:moveTo>
                  <a:lnTo>
                    <a:pt x="25" y="44"/>
                  </a:lnTo>
                  <a:lnTo>
                    <a:pt x="25" y="28"/>
                  </a:lnTo>
                  <a:lnTo>
                    <a:pt x="9" y="28"/>
                  </a:lnTo>
                  <a:lnTo>
                    <a:pt x="9" y="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12"/>
            <p:cNvSpPr>
              <a:spLocks noEditPoints="1"/>
            </p:cNvSpPr>
            <p:nvPr/>
          </p:nvSpPr>
          <p:spPr bwMode="auto">
            <a:xfrm>
              <a:off x="4471" y="2787"/>
              <a:ext cx="101" cy="102"/>
            </a:xfrm>
            <a:custGeom>
              <a:avLst/>
              <a:gdLst/>
              <a:ahLst/>
              <a:cxnLst>
                <a:cxn ang="0">
                  <a:pos x="7" y="9"/>
                </a:cxn>
                <a:cxn ang="0">
                  <a:pos x="41" y="0"/>
                </a:cxn>
                <a:cxn ang="0">
                  <a:pos x="48" y="11"/>
                </a:cxn>
                <a:cxn ang="0">
                  <a:pos x="18" y="102"/>
                </a:cxn>
                <a:cxn ang="0">
                  <a:pos x="6" y="82"/>
                </a:cxn>
                <a:cxn ang="0">
                  <a:pos x="0" y="102"/>
                </a:cxn>
                <a:cxn ang="0">
                  <a:pos x="48" y="11"/>
                </a:cxn>
                <a:cxn ang="0">
                  <a:pos x="6" y="59"/>
                </a:cxn>
                <a:cxn ang="0">
                  <a:pos x="20" y="70"/>
                </a:cxn>
                <a:cxn ang="0">
                  <a:pos x="20" y="45"/>
                </a:cxn>
                <a:cxn ang="0">
                  <a:pos x="6" y="56"/>
                </a:cxn>
                <a:cxn ang="0">
                  <a:pos x="20" y="45"/>
                </a:cxn>
                <a:cxn ang="0">
                  <a:pos x="6" y="31"/>
                </a:cxn>
                <a:cxn ang="0">
                  <a:pos x="20" y="41"/>
                </a:cxn>
                <a:cxn ang="0">
                  <a:pos x="20" y="16"/>
                </a:cxn>
                <a:cxn ang="0">
                  <a:pos x="6" y="27"/>
                </a:cxn>
                <a:cxn ang="0">
                  <a:pos x="20" y="16"/>
                </a:cxn>
                <a:cxn ang="0">
                  <a:pos x="29" y="59"/>
                </a:cxn>
                <a:cxn ang="0">
                  <a:pos x="41" y="70"/>
                </a:cxn>
                <a:cxn ang="0">
                  <a:pos x="41" y="45"/>
                </a:cxn>
                <a:cxn ang="0">
                  <a:pos x="29" y="56"/>
                </a:cxn>
                <a:cxn ang="0">
                  <a:pos x="41" y="45"/>
                </a:cxn>
                <a:cxn ang="0">
                  <a:pos x="29" y="31"/>
                </a:cxn>
                <a:cxn ang="0">
                  <a:pos x="41" y="41"/>
                </a:cxn>
                <a:cxn ang="0">
                  <a:pos x="41" y="16"/>
                </a:cxn>
                <a:cxn ang="0">
                  <a:pos x="29" y="27"/>
                </a:cxn>
                <a:cxn ang="0">
                  <a:pos x="41" y="16"/>
                </a:cxn>
                <a:cxn ang="0">
                  <a:pos x="61" y="27"/>
                </a:cxn>
                <a:cxn ang="0">
                  <a:pos x="94" y="36"/>
                </a:cxn>
                <a:cxn ang="0">
                  <a:pos x="101" y="38"/>
                </a:cxn>
                <a:cxn ang="0">
                  <a:pos x="73" y="102"/>
                </a:cxn>
                <a:cxn ang="0">
                  <a:pos x="61" y="82"/>
                </a:cxn>
                <a:cxn ang="0">
                  <a:pos x="53" y="102"/>
                </a:cxn>
                <a:cxn ang="0">
                  <a:pos x="101" y="38"/>
                </a:cxn>
                <a:cxn ang="0">
                  <a:pos x="61" y="59"/>
                </a:cxn>
                <a:cxn ang="0">
                  <a:pos x="73" y="70"/>
                </a:cxn>
                <a:cxn ang="0">
                  <a:pos x="73" y="45"/>
                </a:cxn>
                <a:cxn ang="0">
                  <a:pos x="61" y="56"/>
                </a:cxn>
                <a:cxn ang="0">
                  <a:pos x="73" y="45"/>
                </a:cxn>
                <a:cxn ang="0">
                  <a:pos x="82" y="59"/>
                </a:cxn>
                <a:cxn ang="0">
                  <a:pos x="96" y="70"/>
                </a:cxn>
                <a:cxn ang="0">
                  <a:pos x="96" y="45"/>
                </a:cxn>
                <a:cxn ang="0">
                  <a:pos x="82" y="56"/>
                </a:cxn>
                <a:cxn ang="0">
                  <a:pos x="96" y="45"/>
                </a:cxn>
              </a:cxnLst>
              <a:rect l="0" t="0" r="r" b="b"/>
              <a:pathLst>
                <a:path w="101" h="102">
                  <a:moveTo>
                    <a:pt x="41" y="9"/>
                  </a:moveTo>
                  <a:lnTo>
                    <a:pt x="7" y="9"/>
                  </a:lnTo>
                  <a:lnTo>
                    <a:pt x="7" y="0"/>
                  </a:lnTo>
                  <a:lnTo>
                    <a:pt x="41" y="0"/>
                  </a:lnTo>
                  <a:lnTo>
                    <a:pt x="41" y="9"/>
                  </a:lnTo>
                  <a:close/>
                  <a:moveTo>
                    <a:pt x="48" y="11"/>
                  </a:moveTo>
                  <a:lnTo>
                    <a:pt x="48" y="102"/>
                  </a:lnTo>
                  <a:lnTo>
                    <a:pt x="18" y="102"/>
                  </a:lnTo>
                  <a:lnTo>
                    <a:pt x="18" y="82"/>
                  </a:lnTo>
                  <a:lnTo>
                    <a:pt x="6" y="82"/>
                  </a:lnTo>
                  <a:lnTo>
                    <a:pt x="6" y="102"/>
                  </a:lnTo>
                  <a:lnTo>
                    <a:pt x="0" y="102"/>
                  </a:lnTo>
                  <a:lnTo>
                    <a:pt x="0" y="11"/>
                  </a:lnTo>
                  <a:lnTo>
                    <a:pt x="48" y="11"/>
                  </a:lnTo>
                  <a:close/>
                  <a:moveTo>
                    <a:pt x="20" y="59"/>
                  </a:moveTo>
                  <a:lnTo>
                    <a:pt x="6" y="59"/>
                  </a:lnTo>
                  <a:lnTo>
                    <a:pt x="6" y="70"/>
                  </a:lnTo>
                  <a:lnTo>
                    <a:pt x="20" y="70"/>
                  </a:lnTo>
                  <a:lnTo>
                    <a:pt x="20" y="59"/>
                  </a:lnTo>
                  <a:close/>
                  <a:moveTo>
                    <a:pt x="20" y="45"/>
                  </a:moveTo>
                  <a:lnTo>
                    <a:pt x="6" y="45"/>
                  </a:lnTo>
                  <a:lnTo>
                    <a:pt x="6" y="56"/>
                  </a:lnTo>
                  <a:lnTo>
                    <a:pt x="20" y="56"/>
                  </a:lnTo>
                  <a:lnTo>
                    <a:pt x="20" y="45"/>
                  </a:lnTo>
                  <a:close/>
                  <a:moveTo>
                    <a:pt x="20" y="31"/>
                  </a:moveTo>
                  <a:lnTo>
                    <a:pt x="6" y="31"/>
                  </a:lnTo>
                  <a:lnTo>
                    <a:pt x="6" y="41"/>
                  </a:lnTo>
                  <a:lnTo>
                    <a:pt x="20" y="41"/>
                  </a:lnTo>
                  <a:lnTo>
                    <a:pt x="20" y="31"/>
                  </a:lnTo>
                  <a:close/>
                  <a:moveTo>
                    <a:pt x="20" y="16"/>
                  </a:moveTo>
                  <a:lnTo>
                    <a:pt x="6" y="16"/>
                  </a:lnTo>
                  <a:lnTo>
                    <a:pt x="6" y="27"/>
                  </a:lnTo>
                  <a:lnTo>
                    <a:pt x="20" y="27"/>
                  </a:lnTo>
                  <a:lnTo>
                    <a:pt x="20" y="16"/>
                  </a:lnTo>
                  <a:close/>
                  <a:moveTo>
                    <a:pt x="41" y="59"/>
                  </a:moveTo>
                  <a:lnTo>
                    <a:pt x="29" y="59"/>
                  </a:lnTo>
                  <a:lnTo>
                    <a:pt x="29" y="70"/>
                  </a:lnTo>
                  <a:lnTo>
                    <a:pt x="41" y="70"/>
                  </a:lnTo>
                  <a:lnTo>
                    <a:pt x="41" y="59"/>
                  </a:lnTo>
                  <a:close/>
                  <a:moveTo>
                    <a:pt x="41" y="45"/>
                  </a:moveTo>
                  <a:lnTo>
                    <a:pt x="29" y="45"/>
                  </a:lnTo>
                  <a:lnTo>
                    <a:pt x="29" y="56"/>
                  </a:lnTo>
                  <a:lnTo>
                    <a:pt x="41" y="56"/>
                  </a:lnTo>
                  <a:lnTo>
                    <a:pt x="41" y="45"/>
                  </a:lnTo>
                  <a:close/>
                  <a:moveTo>
                    <a:pt x="41" y="31"/>
                  </a:moveTo>
                  <a:lnTo>
                    <a:pt x="29" y="31"/>
                  </a:lnTo>
                  <a:lnTo>
                    <a:pt x="29" y="41"/>
                  </a:lnTo>
                  <a:lnTo>
                    <a:pt x="41" y="41"/>
                  </a:lnTo>
                  <a:lnTo>
                    <a:pt x="41" y="31"/>
                  </a:lnTo>
                  <a:close/>
                  <a:moveTo>
                    <a:pt x="41" y="16"/>
                  </a:moveTo>
                  <a:lnTo>
                    <a:pt x="29" y="16"/>
                  </a:lnTo>
                  <a:lnTo>
                    <a:pt x="29" y="27"/>
                  </a:lnTo>
                  <a:lnTo>
                    <a:pt x="41" y="27"/>
                  </a:lnTo>
                  <a:lnTo>
                    <a:pt x="41" y="16"/>
                  </a:lnTo>
                  <a:close/>
                  <a:moveTo>
                    <a:pt x="94" y="27"/>
                  </a:moveTo>
                  <a:lnTo>
                    <a:pt x="61" y="27"/>
                  </a:lnTo>
                  <a:lnTo>
                    <a:pt x="61" y="36"/>
                  </a:lnTo>
                  <a:lnTo>
                    <a:pt x="94" y="36"/>
                  </a:lnTo>
                  <a:lnTo>
                    <a:pt x="94" y="27"/>
                  </a:lnTo>
                  <a:close/>
                  <a:moveTo>
                    <a:pt x="101" y="38"/>
                  </a:moveTo>
                  <a:lnTo>
                    <a:pt x="101" y="102"/>
                  </a:lnTo>
                  <a:lnTo>
                    <a:pt x="73" y="102"/>
                  </a:lnTo>
                  <a:lnTo>
                    <a:pt x="73" y="82"/>
                  </a:lnTo>
                  <a:lnTo>
                    <a:pt x="61" y="82"/>
                  </a:lnTo>
                  <a:lnTo>
                    <a:pt x="61" y="102"/>
                  </a:lnTo>
                  <a:lnTo>
                    <a:pt x="53" y="102"/>
                  </a:lnTo>
                  <a:lnTo>
                    <a:pt x="53" y="38"/>
                  </a:lnTo>
                  <a:lnTo>
                    <a:pt x="101" y="38"/>
                  </a:lnTo>
                  <a:close/>
                  <a:moveTo>
                    <a:pt x="73" y="59"/>
                  </a:moveTo>
                  <a:lnTo>
                    <a:pt x="61" y="59"/>
                  </a:lnTo>
                  <a:lnTo>
                    <a:pt x="61" y="70"/>
                  </a:lnTo>
                  <a:lnTo>
                    <a:pt x="73" y="70"/>
                  </a:lnTo>
                  <a:lnTo>
                    <a:pt x="73" y="59"/>
                  </a:lnTo>
                  <a:close/>
                  <a:moveTo>
                    <a:pt x="73" y="45"/>
                  </a:moveTo>
                  <a:lnTo>
                    <a:pt x="61" y="45"/>
                  </a:lnTo>
                  <a:lnTo>
                    <a:pt x="61" y="56"/>
                  </a:lnTo>
                  <a:lnTo>
                    <a:pt x="73" y="56"/>
                  </a:lnTo>
                  <a:lnTo>
                    <a:pt x="73" y="45"/>
                  </a:lnTo>
                  <a:close/>
                  <a:moveTo>
                    <a:pt x="96" y="59"/>
                  </a:moveTo>
                  <a:lnTo>
                    <a:pt x="82" y="59"/>
                  </a:lnTo>
                  <a:lnTo>
                    <a:pt x="82" y="70"/>
                  </a:lnTo>
                  <a:lnTo>
                    <a:pt x="96" y="70"/>
                  </a:lnTo>
                  <a:lnTo>
                    <a:pt x="96" y="59"/>
                  </a:lnTo>
                  <a:close/>
                  <a:moveTo>
                    <a:pt x="96" y="45"/>
                  </a:moveTo>
                  <a:lnTo>
                    <a:pt x="82" y="45"/>
                  </a:lnTo>
                  <a:lnTo>
                    <a:pt x="82" y="56"/>
                  </a:lnTo>
                  <a:lnTo>
                    <a:pt x="96" y="56"/>
                  </a:lnTo>
                  <a:lnTo>
                    <a:pt x="96" y="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13"/>
            <p:cNvSpPr>
              <a:spLocks noEditPoints="1"/>
            </p:cNvSpPr>
            <p:nvPr/>
          </p:nvSpPr>
          <p:spPr bwMode="auto">
            <a:xfrm>
              <a:off x="4358" y="2755"/>
              <a:ext cx="105" cy="134"/>
            </a:xfrm>
            <a:custGeom>
              <a:avLst/>
              <a:gdLst/>
              <a:ahLst/>
              <a:cxnLst>
                <a:cxn ang="0">
                  <a:pos x="97" y="0"/>
                </a:cxn>
                <a:cxn ang="0">
                  <a:pos x="64" y="11"/>
                </a:cxn>
                <a:cxn ang="0">
                  <a:pos x="105" y="15"/>
                </a:cxn>
                <a:cxn ang="0">
                  <a:pos x="99" y="134"/>
                </a:cxn>
                <a:cxn ang="0">
                  <a:pos x="87" y="109"/>
                </a:cxn>
                <a:cxn ang="0">
                  <a:pos x="57" y="134"/>
                </a:cxn>
                <a:cxn ang="0">
                  <a:pos x="105" y="15"/>
                </a:cxn>
                <a:cxn ang="0">
                  <a:pos x="99" y="89"/>
                </a:cxn>
                <a:cxn ang="0">
                  <a:pos x="85" y="79"/>
                </a:cxn>
                <a:cxn ang="0">
                  <a:pos x="85" y="72"/>
                </a:cxn>
                <a:cxn ang="0">
                  <a:pos x="99" y="59"/>
                </a:cxn>
                <a:cxn ang="0">
                  <a:pos x="85" y="72"/>
                </a:cxn>
                <a:cxn ang="0">
                  <a:pos x="99" y="52"/>
                </a:cxn>
                <a:cxn ang="0">
                  <a:pos x="85" y="40"/>
                </a:cxn>
                <a:cxn ang="0">
                  <a:pos x="85" y="34"/>
                </a:cxn>
                <a:cxn ang="0">
                  <a:pos x="99" y="22"/>
                </a:cxn>
                <a:cxn ang="0">
                  <a:pos x="85" y="34"/>
                </a:cxn>
                <a:cxn ang="0">
                  <a:pos x="76" y="89"/>
                </a:cxn>
                <a:cxn ang="0">
                  <a:pos x="62" y="79"/>
                </a:cxn>
                <a:cxn ang="0">
                  <a:pos x="62" y="72"/>
                </a:cxn>
                <a:cxn ang="0">
                  <a:pos x="76" y="59"/>
                </a:cxn>
                <a:cxn ang="0">
                  <a:pos x="62" y="72"/>
                </a:cxn>
                <a:cxn ang="0">
                  <a:pos x="76" y="52"/>
                </a:cxn>
                <a:cxn ang="0">
                  <a:pos x="62" y="40"/>
                </a:cxn>
                <a:cxn ang="0">
                  <a:pos x="62" y="34"/>
                </a:cxn>
                <a:cxn ang="0">
                  <a:pos x="76" y="22"/>
                </a:cxn>
                <a:cxn ang="0">
                  <a:pos x="62" y="34"/>
                </a:cxn>
                <a:cxn ang="0">
                  <a:pos x="43" y="47"/>
                </a:cxn>
                <a:cxn ang="0">
                  <a:pos x="7" y="34"/>
                </a:cxn>
                <a:cxn ang="0">
                  <a:pos x="50" y="50"/>
                </a:cxn>
                <a:cxn ang="0">
                  <a:pos x="43" y="134"/>
                </a:cxn>
                <a:cxn ang="0">
                  <a:pos x="30" y="109"/>
                </a:cxn>
                <a:cxn ang="0">
                  <a:pos x="0" y="134"/>
                </a:cxn>
                <a:cxn ang="0">
                  <a:pos x="50" y="50"/>
                </a:cxn>
                <a:cxn ang="0">
                  <a:pos x="43" y="89"/>
                </a:cxn>
                <a:cxn ang="0">
                  <a:pos x="30" y="79"/>
                </a:cxn>
                <a:cxn ang="0">
                  <a:pos x="30" y="72"/>
                </a:cxn>
                <a:cxn ang="0">
                  <a:pos x="43" y="59"/>
                </a:cxn>
                <a:cxn ang="0">
                  <a:pos x="30" y="72"/>
                </a:cxn>
                <a:cxn ang="0">
                  <a:pos x="20" y="89"/>
                </a:cxn>
                <a:cxn ang="0">
                  <a:pos x="7" y="79"/>
                </a:cxn>
                <a:cxn ang="0">
                  <a:pos x="7" y="72"/>
                </a:cxn>
                <a:cxn ang="0">
                  <a:pos x="20" y="59"/>
                </a:cxn>
                <a:cxn ang="0">
                  <a:pos x="7" y="72"/>
                </a:cxn>
              </a:cxnLst>
              <a:rect l="0" t="0" r="r" b="b"/>
              <a:pathLst>
                <a:path w="105" h="134">
                  <a:moveTo>
                    <a:pt x="64" y="0"/>
                  </a:moveTo>
                  <a:lnTo>
                    <a:pt x="97" y="0"/>
                  </a:lnTo>
                  <a:lnTo>
                    <a:pt x="97" y="11"/>
                  </a:lnTo>
                  <a:lnTo>
                    <a:pt x="64" y="11"/>
                  </a:lnTo>
                  <a:lnTo>
                    <a:pt x="64" y="0"/>
                  </a:lnTo>
                  <a:close/>
                  <a:moveTo>
                    <a:pt x="105" y="15"/>
                  </a:moveTo>
                  <a:lnTo>
                    <a:pt x="105" y="134"/>
                  </a:lnTo>
                  <a:lnTo>
                    <a:pt x="99" y="134"/>
                  </a:lnTo>
                  <a:lnTo>
                    <a:pt x="99" y="109"/>
                  </a:lnTo>
                  <a:lnTo>
                    <a:pt x="87" y="109"/>
                  </a:lnTo>
                  <a:lnTo>
                    <a:pt x="87" y="134"/>
                  </a:lnTo>
                  <a:lnTo>
                    <a:pt x="57" y="134"/>
                  </a:lnTo>
                  <a:lnTo>
                    <a:pt x="57" y="15"/>
                  </a:lnTo>
                  <a:lnTo>
                    <a:pt x="105" y="15"/>
                  </a:lnTo>
                  <a:close/>
                  <a:moveTo>
                    <a:pt x="85" y="89"/>
                  </a:moveTo>
                  <a:lnTo>
                    <a:pt x="99" y="89"/>
                  </a:lnTo>
                  <a:lnTo>
                    <a:pt x="99" y="79"/>
                  </a:lnTo>
                  <a:lnTo>
                    <a:pt x="85" y="79"/>
                  </a:lnTo>
                  <a:lnTo>
                    <a:pt x="85" y="89"/>
                  </a:lnTo>
                  <a:close/>
                  <a:moveTo>
                    <a:pt x="85" y="72"/>
                  </a:moveTo>
                  <a:lnTo>
                    <a:pt x="99" y="72"/>
                  </a:lnTo>
                  <a:lnTo>
                    <a:pt x="99" y="59"/>
                  </a:lnTo>
                  <a:lnTo>
                    <a:pt x="85" y="59"/>
                  </a:lnTo>
                  <a:lnTo>
                    <a:pt x="85" y="72"/>
                  </a:lnTo>
                  <a:close/>
                  <a:moveTo>
                    <a:pt x="85" y="52"/>
                  </a:moveTo>
                  <a:lnTo>
                    <a:pt x="99" y="52"/>
                  </a:lnTo>
                  <a:lnTo>
                    <a:pt x="99" y="40"/>
                  </a:lnTo>
                  <a:lnTo>
                    <a:pt x="85" y="40"/>
                  </a:lnTo>
                  <a:lnTo>
                    <a:pt x="85" y="52"/>
                  </a:lnTo>
                  <a:close/>
                  <a:moveTo>
                    <a:pt x="85" y="34"/>
                  </a:moveTo>
                  <a:lnTo>
                    <a:pt x="99" y="34"/>
                  </a:lnTo>
                  <a:lnTo>
                    <a:pt x="99" y="22"/>
                  </a:lnTo>
                  <a:lnTo>
                    <a:pt x="85" y="22"/>
                  </a:lnTo>
                  <a:lnTo>
                    <a:pt x="85" y="34"/>
                  </a:lnTo>
                  <a:close/>
                  <a:moveTo>
                    <a:pt x="62" y="89"/>
                  </a:moveTo>
                  <a:lnTo>
                    <a:pt x="76" y="89"/>
                  </a:lnTo>
                  <a:lnTo>
                    <a:pt x="76" y="79"/>
                  </a:lnTo>
                  <a:lnTo>
                    <a:pt x="62" y="79"/>
                  </a:lnTo>
                  <a:lnTo>
                    <a:pt x="62" y="89"/>
                  </a:lnTo>
                  <a:close/>
                  <a:moveTo>
                    <a:pt x="62" y="72"/>
                  </a:moveTo>
                  <a:lnTo>
                    <a:pt x="76" y="72"/>
                  </a:lnTo>
                  <a:lnTo>
                    <a:pt x="76" y="59"/>
                  </a:lnTo>
                  <a:lnTo>
                    <a:pt x="62" y="59"/>
                  </a:lnTo>
                  <a:lnTo>
                    <a:pt x="62" y="72"/>
                  </a:lnTo>
                  <a:close/>
                  <a:moveTo>
                    <a:pt x="62" y="52"/>
                  </a:moveTo>
                  <a:lnTo>
                    <a:pt x="76" y="52"/>
                  </a:lnTo>
                  <a:lnTo>
                    <a:pt x="76" y="40"/>
                  </a:lnTo>
                  <a:lnTo>
                    <a:pt x="62" y="40"/>
                  </a:lnTo>
                  <a:lnTo>
                    <a:pt x="62" y="52"/>
                  </a:lnTo>
                  <a:close/>
                  <a:moveTo>
                    <a:pt x="62" y="34"/>
                  </a:moveTo>
                  <a:lnTo>
                    <a:pt x="76" y="34"/>
                  </a:lnTo>
                  <a:lnTo>
                    <a:pt x="76" y="22"/>
                  </a:lnTo>
                  <a:lnTo>
                    <a:pt x="62" y="22"/>
                  </a:lnTo>
                  <a:lnTo>
                    <a:pt x="62" y="34"/>
                  </a:lnTo>
                  <a:close/>
                  <a:moveTo>
                    <a:pt x="7" y="47"/>
                  </a:moveTo>
                  <a:lnTo>
                    <a:pt x="43" y="47"/>
                  </a:lnTo>
                  <a:lnTo>
                    <a:pt x="43" y="34"/>
                  </a:lnTo>
                  <a:lnTo>
                    <a:pt x="7" y="34"/>
                  </a:lnTo>
                  <a:lnTo>
                    <a:pt x="7" y="47"/>
                  </a:lnTo>
                  <a:close/>
                  <a:moveTo>
                    <a:pt x="50" y="50"/>
                  </a:moveTo>
                  <a:lnTo>
                    <a:pt x="50" y="134"/>
                  </a:lnTo>
                  <a:lnTo>
                    <a:pt x="43" y="134"/>
                  </a:lnTo>
                  <a:lnTo>
                    <a:pt x="43" y="109"/>
                  </a:lnTo>
                  <a:lnTo>
                    <a:pt x="30" y="109"/>
                  </a:lnTo>
                  <a:lnTo>
                    <a:pt x="30" y="134"/>
                  </a:lnTo>
                  <a:lnTo>
                    <a:pt x="0" y="134"/>
                  </a:lnTo>
                  <a:lnTo>
                    <a:pt x="0" y="50"/>
                  </a:lnTo>
                  <a:lnTo>
                    <a:pt x="50" y="50"/>
                  </a:lnTo>
                  <a:close/>
                  <a:moveTo>
                    <a:pt x="30" y="89"/>
                  </a:moveTo>
                  <a:lnTo>
                    <a:pt x="43" y="89"/>
                  </a:lnTo>
                  <a:lnTo>
                    <a:pt x="43" y="79"/>
                  </a:lnTo>
                  <a:lnTo>
                    <a:pt x="30" y="79"/>
                  </a:lnTo>
                  <a:lnTo>
                    <a:pt x="30" y="89"/>
                  </a:lnTo>
                  <a:close/>
                  <a:moveTo>
                    <a:pt x="30" y="72"/>
                  </a:moveTo>
                  <a:lnTo>
                    <a:pt x="43" y="72"/>
                  </a:lnTo>
                  <a:lnTo>
                    <a:pt x="43" y="59"/>
                  </a:lnTo>
                  <a:lnTo>
                    <a:pt x="30" y="59"/>
                  </a:lnTo>
                  <a:lnTo>
                    <a:pt x="30" y="72"/>
                  </a:lnTo>
                  <a:close/>
                  <a:moveTo>
                    <a:pt x="7" y="89"/>
                  </a:moveTo>
                  <a:lnTo>
                    <a:pt x="20" y="89"/>
                  </a:lnTo>
                  <a:lnTo>
                    <a:pt x="20" y="79"/>
                  </a:lnTo>
                  <a:lnTo>
                    <a:pt x="7" y="79"/>
                  </a:lnTo>
                  <a:lnTo>
                    <a:pt x="7" y="89"/>
                  </a:lnTo>
                  <a:close/>
                  <a:moveTo>
                    <a:pt x="7" y="72"/>
                  </a:moveTo>
                  <a:lnTo>
                    <a:pt x="20" y="72"/>
                  </a:lnTo>
                  <a:lnTo>
                    <a:pt x="20" y="59"/>
                  </a:lnTo>
                  <a:lnTo>
                    <a:pt x="7" y="59"/>
                  </a:lnTo>
                  <a:lnTo>
                    <a:pt x="7" y="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14"/>
            <p:cNvSpPr>
              <a:spLocks noEditPoints="1"/>
            </p:cNvSpPr>
            <p:nvPr/>
          </p:nvSpPr>
          <p:spPr bwMode="auto">
            <a:xfrm>
              <a:off x="4259" y="2771"/>
              <a:ext cx="90" cy="118"/>
            </a:xfrm>
            <a:custGeom>
              <a:avLst/>
              <a:gdLst/>
              <a:ahLst/>
              <a:cxnLst>
                <a:cxn ang="0">
                  <a:pos x="85" y="0"/>
                </a:cxn>
                <a:cxn ang="0">
                  <a:pos x="55" y="11"/>
                </a:cxn>
                <a:cxn ang="0">
                  <a:pos x="90" y="13"/>
                </a:cxn>
                <a:cxn ang="0">
                  <a:pos x="85" y="118"/>
                </a:cxn>
                <a:cxn ang="0">
                  <a:pos x="74" y="95"/>
                </a:cxn>
                <a:cxn ang="0">
                  <a:pos x="48" y="118"/>
                </a:cxn>
                <a:cxn ang="0">
                  <a:pos x="90" y="13"/>
                </a:cxn>
                <a:cxn ang="0">
                  <a:pos x="85" y="81"/>
                </a:cxn>
                <a:cxn ang="0">
                  <a:pos x="74" y="70"/>
                </a:cxn>
                <a:cxn ang="0">
                  <a:pos x="74" y="63"/>
                </a:cxn>
                <a:cxn ang="0">
                  <a:pos x="85" y="52"/>
                </a:cxn>
                <a:cxn ang="0">
                  <a:pos x="74" y="63"/>
                </a:cxn>
                <a:cxn ang="0">
                  <a:pos x="85" y="47"/>
                </a:cxn>
                <a:cxn ang="0">
                  <a:pos x="74" y="36"/>
                </a:cxn>
                <a:cxn ang="0">
                  <a:pos x="74" y="31"/>
                </a:cxn>
                <a:cxn ang="0">
                  <a:pos x="85" y="20"/>
                </a:cxn>
                <a:cxn ang="0">
                  <a:pos x="74" y="31"/>
                </a:cxn>
                <a:cxn ang="0">
                  <a:pos x="65" y="81"/>
                </a:cxn>
                <a:cxn ang="0">
                  <a:pos x="55" y="70"/>
                </a:cxn>
                <a:cxn ang="0">
                  <a:pos x="55" y="63"/>
                </a:cxn>
                <a:cxn ang="0">
                  <a:pos x="65" y="52"/>
                </a:cxn>
                <a:cxn ang="0">
                  <a:pos x="55" y="63"/>
                </a:cxn>
                <a:cxn ang="0">
                  <a:pos x="65" y="47"/>
                </a:cxn>
                <a:cxn ang="0">
                  <a:pos x="55" y="36"/>
                </a:cxn>
                <a:cxn ang="0">
                  <a:pos x="55" y="31"/>
                </a:cxn>
                <a:cxn ang="0">
                  <a:pos x="65" y="20"/>
                </a:cxn>
                <a:cxn ang="0">
                  <a:pos x="55" y="31"/>
                </a:cxn>
                <a:cxn ang="0">
                  <a:pos x="37" y="41"/>
                </a:cxn>
                <a:cxn ang="0">
                  <a:pos x="5" y="32"/>
                </a:cxn>
                <a:cxn ang="0">
                  <a:pos x="42" y="45"/>
                </a:cxn>
                <a:cxn ang="0">
                  <a:pos x="37" y="118"/>
                </a:cxn>
                <a:cxn ang="0">
                  <a:pos x="27" y="95"/>
                </a:cxn>
                <a:cxn ang="0">
                  <a:pos x="0" y="118"/>
                </a:cxn>
                <a:cxn ang="0">
                  <a:pos x="42" y="45"/>
                </a:cxn>
                <a:cxn ang="0">
                  <a:pos x="37" y="81"/>
                </a:cxn>
                <a:cxn ang="0">
                  <a:pos x="25" y="70"/>
                </a:cxn>
                <a:cxn ang="0">
                  <a:pos x="25" y="63"/>
                </a:cxn>
                <a:cxn ang="0">
                  <a:pos x="37" y="52"/>
                </a:cxn>
                <a:cxn ang="0">
                  <a:pos x="25" y="63"/>
                </a:cxn>
                <a:cxn ang="0">
                  <a:pos x="18" y="81"/>
                </a:cxn>
                <a:cxn ang="0">
                  <a:pos x="5" y="70"/>
                </a:cxn>
                <a:cxn ang="0">
                  <a:pos x="5" y="63"/>
                </a:cxn>
                <a:cxn ang="0">
                  <a:pos x="18" y="52"/>
                </a:cxn>
                <a:cxn ang="0">
                  <a:pos x="5" y="63"/>
                </a:cxn>
              </a:cxnLst>
              <a:rect l="0" t="0" r="r" b="b"/>
              <a:pathLst>
                <a:path w="90" h="118">
                  <a:moveTo>
                    <a:pt x="55" y="0"/>
                  </a:moveTo>
                  <a:lnTo>
                    <a:pt x="85" y="0"/>
                  </a:lnTo>
                  <a:lnTo>
                    <a:pt x="85" y="11"/>
                  </a:lnTo>
                  <a:lnTo>
                    <a:pt x="55" y="11"/>
                  </a:lnTo>
                  <a:lnTo>
                    <a:pt x="55" y="0"/>
                  </a:lnTo>
                  <a:close/>
                  <a:moveTo>
                    <a:pt x="90" y="13"/>
                  </a:moveTo>
                  <a:lnTo>
                    <a:pt x="90" y="118"/>
                  </a:lnTo>
                  <a:lnTo>
                    <a:pt x="85" y="118"/>
                  </a:lnTo>
                  <a:lnTo>
                    <a:pt x="85" y="95"/>
                  </a:lnTo>
                  <a:lnTo>
                    <a:pt x="74" y="95"/>
                  </a:lnTo>
                  <a:lnTo>
                    <a:pt x="74" y="118"/>
                  </a:lnTo>
                  <a:lnTo>
                    <a:pt x="48" y="118"/>
                  </a:lnTo>
                  <a:lnTo>
                    <a:pt x="48" y="13"/>
                  </a:lnTo>
                  <a:lnTo>
                    <a:pt x="90" y="13"/>
                  </a:lnTo>
                  <a:close/>
                  <a:moveTo>
                    <a:pt x="74" y="81"/>
                  </a:moveTo>
                  <a:lnTo>
                    <a:pt x="85" y="81"/>
                  </a:lnTo>
                  <a:lnTo>
                    <a:pt x="85" y="70"/>
                  </a:lnTo>
                  <a:lnTo>
                    <a:pt x="74" y="70"/>
                  </a:lnTo>
                  <a:lnTo>
                    <a:pt x="74" y="81"/>
                  </a:lnTo>
                  <a:close/>
                  <a:moveTo>
                    <a:pt x="74" y="63"/>
                  </a:moveTo>
                  <a:lnTo>
                    <a:pt x="85" y="63"/>
                  </a:lnTo>
                  <a:lnTo>
                    <a:pt x="85" y="52"/>
                  </a:lnTo>
                  <a:lnTo>
                    <a:pt x="74" y="52"/>
                  </a:lnTo>
                  <a:lnTo>
                    <a:pt x="74" y="63"/>
                  </a:lnTo>
                  <a:close/>
                  <a:moveTo>
                    <a:pt x="74" y="47"/>
                  </a:moveTo>
                  <a:lnTo>
                    <a:pt x="85" y="47"/>
                  </a:lnTo>
                  <a:lnTo>
                    <a:pt x="85" y="36"/>
                  </a:lnTo>
                  <a:lnTo>
                    <a:pt x="74" y="36"/>
                  </a:lnTo>
                  <a:lnTo>
                    <a:pt x="74" y="47"/>
                  </a:lnTo>
                  <a:close/>
                  <a:moveTo>
                    <a:pt x="74" y="31"/>
                  </a:moveTo>
                  <a:lnTo>
                    <a:pt x="85" y="31"/>
                  </a:lnTo>
                  <a:lnTo>
                    <a:pt x="85" y="20"/>
                  </a:lnTo>
                  <a:lnTo>
                    <a:pt x="74" y="20"/>
                  </a:lnTo>
                  <a:lnTo>
                    <a:pt x="74" y="31"/>
                  </a:lnTo>
                  <a:close/>
                  <a:moveTo>
                    <a:pt x="55" y="81"/>
                  </a:moveTo>
                  <a:lnTo>
                    <a:pt x="65" y="81"/>
                  </a:lnTo>
                  <a:lnTo>
                    <a:pt x="65" y="70"/>
                  </a:lnTo>
                  <a:lnTo>
                    <a:pt x="55" y="70"/>
                  </a:lnTo>
                  <a:lnTo>
                    <a:pt x="55" y="81"/>
                  </a:lnTo>
                  <a:close/>
                  <a:moveTo>
                    <a:pt x="55" y="63"/>
                  </a:moveTo>
                  <a:lnTo>
                    <a:pt x="65" y="63"/>
                  </a:lnTo>
                  <a:lnTo>
                    <a:pt x="65" y="52"/>
                  </a:lnTo>
                  <a:lnTo>
                    <a:pt x="55" y="52"/>
                  </a:lnTo>
                  <a:lnTo>
                    <a:pt x="55" y="63"/>
                  </a:lnTo>
                  <a:close/>
                  <a:moveTo>
                    <a:pt x="55" y="47"/>
                  </a:moveTo>
                  <a:lnTo>
                    <a:pt x="65" y="47"/>
                  </a:lnTo>
                  <a:lnTo>
                    <a:pt x="65" y="36"/>
                  </a:lnTo>
                  <a:lnTo>
                    <a:pt x="55" y="36"/>
                  </a:lnTo>
                  <a:lnTo>
                    <a:pt x="55" y="47"/>
                  </a:lnTo>
                  <a:close/>
                  <a:moveTo>
                    <a:pt x="55" y="31"/>
                  </a:moveTo>
                  <a:lnTo>
                    <a:pt x="65" y="31"/>
                  </a:lnTo>
                  <a:lnTo>
                    <a:pt x="65" y="20"/>
                  </a:lnTo>
                  <a:lnTo>
                    <a:pt x="55" y="20"/>
                  </a:lnTo>
                  <a:lnTo>
                    <a:pt x="55" y="31"/>
                  </a:lnTo>
                  <a:close/>
                  <a:moveTo>
                    <a:pt x="5" y="41"/>
                  </a:moveTo>
                  <a:lnTo>
                    <a:pt x="37" y="41"/>
                  </a:lnTo>
                  <a:lnTo>
                    <a:pt x="37" y="32"/>
                  </a:lnTo>
                  <a:lnTo>
                    <a:pt x="5" y="32"/>
                  </a:lnTo>
                  <a:lnTo>
                    <a:pt x="5" y="41"/>
                  </a:lnTo>
                  <a:close/>
                  <a:moveTo>
                    <a:pt x="42" y="45"/>
                  </a:moveTo>
                  <a:lnTo>
                    <a:pt x="42" y="118"/>
                  </a:lnTo>
                  <a:lnTo>
                    <a:pt x="37" y="118"/>
                  </a:lnTo>
                  <a:lnTo>
                    <a:pt x="37" y="95"/>
                  </a:lnTo>
                  <a:lnTo>
                    <a:pt x="27" y="95"/>
                  </a:lnTo>
                  <a:lnTo>
                    <a:pt x="27" y="118"/>
                  </a:lnTo>
                  <a:lnTo>
                    <a:pt x="0" y="118"/>
                  </a:lnTo>
                  <a:lnTo>
                    <a:pt x="0" y="45"/>
                  </a:lnTo>
                  <a:lnTo>
                    <a:pt x="42" y="45"/>
                  </a:lnTo>
                  <a:close/>
                  <a:moveTo>
                    <a:pt x="25" y="81"/>
                  </a:moveTo>
                  <a:lnTo>
                    <a:pt x="37" y="81"/>
                  </a:lnTo>
                  <a:lnTo>
                    <a:pt x="37" y="70"/>
                  </a:lnTo>
                  <a:lnTo>
                    <a:pt x="25" y="70"/>
                  </a:lnTo>
                  <a:lnTo>
                    <a:pt x="25" y="81"/>
                  </a:lnTo>
                  <a:close/>
                  <a:moveTo>
                    <a:pt x="25" y="63"/>
                  </a:moveTo>
                  <a:lnTo>
                    <a:pt x="37" y="63"/>
                  </a:lnTo>
                  <a:lnTo>
                    <a:pt x="37" y="52"/>
                  </a:lnTo>
                  <a:lnTo>
                    <a:pt x="25" y="52"/>
                  </a:lnTo>
                  <a:lnTo>
                    <a:pt x="25" y="63"/>
                  </a:lnTo>
                  <a:close/>
                  <a:moveTo>
                    <a:pt x="5" y="81"/>
                  </a:moveTo>
                  <a:lnTo>
                    <a:pt x="18" y="81"/>
                  </a:lnTo>
                  <a:lnTo>
                    <a:pt x="18" y="70"/>
                  </a:lnTo>
                  <a:lnTo>
                    <a:pt x="5" y="70"/>
                  </a:lnTo>
                  <a:lnTo>
                    <a:pt x="5" y="81"/>
                  </a:lnTo>
                  <a:close/>
                  <a:moveTo>
                    <a:pt x="5" y="63"/>
                  </a:moveTo>
                  <a:lnTo>
                    <a:pt x="18" y="63"/>
                  </a:lnTo>
                  <a:lnTo>
                    <a:pt x="18" y="52"/>
                  </a:lnTo>
                  <a:lnTo>
                    <a:pt x="5" y="52"/>
                  </a:lnTo>
                  <a:lnTo>
                    <a:pt x="5" y="6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15"/>
            <p:cNvSpPr>
              <a:spLocks noEditPoints="1"/>
            </p:cNvSpPr>
            <p:nvPr/>
          </p:nvSpPr>
          <p:spPr bwMode="auto">
            <a:xfrm>
              <a:off x="4137" y="2789"/>
              <a:ext cx="113" cy="100"/>
            </a:xfrm>
            <a:custGeom>
              <a:avLst/>
              <a:gdLst/>
              <a:ahLst/>
              <a:cxnLst>
                <a:cxn ang="0">
                  <a:pos x="104" y="0"/>
                </a:cxn>
                <a:cxn ang="0">
                  <a:pos x="67" y="7"/>
                </a:cxn>
                <a:cxn ang="0">
                  <a:pos x="113" y="11"/>
                </a:cxn>
                <a:cxn ang="0">
                  <a:pos x="106" y="100"/>
                </a:cxn>
                <a:cxn ang="0">
                  <a:pos x="92" y="80"/>
                </a:cxn>
                <a:cxn ang="0">
                  <a:pos x="60" y="100"/>
                </a:cxn>
                <a:cxn ang="0">
                  <a:pos x="113" y="11"/>
                </a:cxn>
                <a:cxn ang="0">
                  <a:pos x="106" y="68"/>
                </a:cxn>
                <a:cxn ang="0">
                  <a:pos x="92" y="59"/>
                </a:cxn>
                <a:cxn ang="0">
                  <a:pos x="92" y="54"/>
                </a:cxn>
                <a:cxn ang="0">
                  <a:pos x="106" y="45"/>
                </a:cxn>
                <a:cxn ang="0">
                  <a:pos x="92" y="54"/>
                </a:cxn>
                <a:cxn ang="0">
                  <a:pos x="106" y="39"/>
                </a:cxn>
                <a:cxn ang="0">
                  <a:pos x="92" y="30"/>
                </a:cxn>
                <a:cxn ang="0">
                  <a:pos x="92" y="25"/>
                </a:cxn>
                <a:cxn ang="0">
                  <a:pos x="106" y="16"/>
                </a:cxn>
                <a:cxn ang="0">
                  <a:pos x="92" y="25"/>
                </a:cxn>
                <a:cxn ang="0">
                  <a:pos x="81" y="68"/>
                </a:cxn>
                <a:cxn ang="0">
                  <a:pos x="67" y="59"/>
                </a:cxn>
                <a:cxn ang="0">
                  <a:pos x="67" y="54"/>
                </a:cxn>
                <a:cxn ang="0">
                  <a:pos x="81" y="45"/>
                </a:cxn>
                <a:cxn ang="0">
                  <a:pos x="67" y="54"/>
                </a:cxn>
                <a:cxn ang="0">
                  <a:pos x="81" y="39"/>
                </a:cxn>
                <a:cxn ang="0">
                  <a:pos x="67" y="30"/>
                </a:cxn>
                <a:cxn ang="0">
                  <a:pos x="67" y="25"/>
                </a:cxn>
                <a:cxn ang="0">
                  <a:pos x="81" y="16"/>
                </a:cxn>
                <a:cxn ang="0">
                  <a:pos x="67" y="25"/>
                </a:cxn>
                <a:cxn ang="0">
                  <a:pos x="46" y="34"/>
                </a:cxn>
                <a:cxn ang="0">
                  <a:pos x="7" y="27"/>
                </a:cxn>
                <a:cxn ang="0">
                  <a:pos x="53" y="38"/>
                </a:cxn>
                <a:cxn ang="0">
                  <a:pos x="46" y="100"/>
                </a:cxn>
                <a:cxn ang="0">
                  <a:pos x="32" y="80"/>
                </a:cxn>
                <a:cxn ang="0">
                  <a:pos x="0" y="100"/>
                </a:cxn>
                <a:cxn ang="0">
                  <a:pos x="53" y="38"/>
                </a:cxn>
                <a:cxn ang="0">
                  <a:pos x="46" y="68"/>
                </a:cxn>
                <a:cxn ang="0">
                  <a:pos x="32" y="59"/>
                </a:cxn>
                <a:cxn ang="0">
                  <a:pos x="32" y="54"/>
                </a:cxn>
                <a:cxn ang="0">
                  <a:pos x="46" y="45"/>
                </a:cxn>
                <a:cxn ang="0">
                  <a:pos x="32" y="54"/>
                </a:cxn>
                <a:cxn ang="0">
                  <a:pos x="21" y="68"/>
                </a:cxn>
                <a:cxn ang="0">
                  <a:pos x="7" y="59"/>
                </a:cxn>
                <a:cxn ang="0">
                  <a:pos x="7" y="54"/>
                </a:cxn>
                <a:cxn ang="0">
                  <a:pos x="21" y="45"/>
                </a:cxn>
                <a:cxn ang="0">
                  <a:pos x="7" y="54"/>
                </a:cxn>
              </a:cxnLst>
              <a:rect l="0" t="0" r="r" b="b"/>
              <a:pathLst>
                <a:path w="113" h="100">
                  <a:moveTo>
                    <a:pt x="67" y="0"/>
                  </a:moveTo>
                  <a:lnTo>
                    <a:pt x="104" y="0"/>
                  </a:lnTo>
                  <a:lnTo>
                    <a:pt x="104" y="7"/>
                  </a:lnTo>
                  <a:lnTo>
                    <a:pt x="67" y="7"/>
                  </a:lnTo>
                  <a:lnTo>
                    <a:pt x="67" y="0"/>
                  </a:lnTo>
                  <a:close/>
                  <a:moveTo>
                    <a:pt x="113" y="11"/>
                  </a:moveTo>
                  <a:lnTo>
                    <a:pt x="113" y="100"/>
                  </a:lnTo>
                  <a:lnTo>
                    <a:pt x="106" y="100"/>
                  </a:lnTo>
                  <a:lnTo>
                    <a:pt x="106" y="80"/>
                  </a:lnTo>
                  <a:lnTo>
                    <a:pt x="92" y="80"/>
                  </a:lnTo>
                  <a:lnTo>
                    <a:pt x="92" y="100"/>
                  </a:lnTo>
                  <a:lnTo>
                    <a:pt x="60" y="100"/>
                  </a:lnTo>
                  <a:lnTo>
                    <a:pt x="60" y="11"/>
                  </a:lnTo>
                  <a:lnTo>
                    <a:pt x="113" y="11"/>
                  </a:lnTo>
                  <a:close/>
                  <a:moveTo>
                    <a:pt x="92" y="68"/>
                  </a:moveTo>
                  <a:lnTo>
                    <a:pt x="106" y="68"/>
                  </a:lnTo>
                  <a:lnTo>
                    <a:pt x="106" y="59"/>
                  </a:lnTo>
                  <a:lnTo>
                    <a:pt x="92" y="59"/>
                  </a:lnTo>
                  <a:lnTo>
                    <a:pt x="92" y="68"/>
                  </a:lnTo>
                  <a:close/>
                  <a:moveTo>
                    <a:pt x="92" y="54"/>
                  </a:moveTo>
                  <a:lnTo>
                    <a:pt x="106" y="54"/>
                  </a:lnTo>
                  <a:lnTo>
                    <a:pt x="106" y="45"/>
                  </a:lnTo>
                  <a:lnTo>
                    <a:pt x="92" y="45"/>
                  </a:lnTo>
                  <a:lnTo>
                    <a:pt x="92" y="54"/>
                  </a:lnTo>
                  <a:close/>
                  <a:moveTo>
                    <a:pt x="92" y="39"/>
                  </a:moveTo>
                  <a:lnTo>
                    <a:pt x="106" y="39"/>
                  </a:lnTo>
                  <a:lnTo>
                    <a:pt x="106" y="30"/>
                  </a:lnTo>
                  <a:lnTo>
                    <a:pt x="92" y="30"/>
                  </a:lnTo>
                  <a:lnTo>
                    <a:pt x="92" y="39"/>
                  </a:lnTo>
                  <a:close/>
                  <a:moveTo>
                    <a:pt x="92" y="25"/>
                  </a:moveTo>
                  <a:lnTo>
                    <a:pt x="106" y="25"/>
                  </a:lnTo>
                  <a:lnTo>
                    <a:pt x="106" y="16"/>
                  </a:lnTo>
                  <a:lnTo>
                    <a:pt x="92" y="16"/>
                  </a:lnTo>
                  <a:lnTo>
                    <a:pt x="92" y="25"/>
                  </a:lnTo>
                  <a:close/>
                  <a:moveTo>
                    <a:pt x="67" y="68"/>
                  </a:moveTo>
                  <a:lnTo>
                    <a:pt x="81" y="68"/>
                  </a:lnTo>
                  <a:lnTo>
                    <a:pt x="81" y="59"/>
                  </a:lnTo>
                  <a:lnTo>
                    <a:pt x="67" y="59"/>
                  </a:lnTo>
                  <a:lnTo>
                    <a:pt x="67" y="68"/>
                  </a:lnTo>
                  <a:close/>
                  <a:moveTo>
                    <a:pt x="67" y="54"/>
                  </a:moveTo>
                  <a:lnTo>
                    <a:pt x="81" y="54"/>
                  </a:lnTo>
                  <a:lnTo>
                    <a:pt x="81" y="45"/>
                  </a:lnTo>
                  <a:lnTo>
                    <a:pt x="67" y="45"/>
                  </a:lnTo>
                  <a:lnTo>
                    <a:pt x="67" y="54"/>
                  </a:lnTo>
                  <a:close/>
                  <a:moveTo>
                    <a:pt x="67" y="39"/>
                  </a:moveTo>
                  <a:lnTo>
                    <a:pt x="81" y="39"/>
                  </a:lnTo>
                  <a:lnTo>
                    <a:pt x="81" y="30"/>
                  </a:lnTo>
                  <a:lnTo>
                    <a:pt x="67" y="30"/>
                  </a:lnTo>
                  <a:lnTo>
                    <a:pt x="67" y="39"/>
                  </a:lnTo>
                  <a:close/>
                  <a:moveTo>
                    <a:pt x="67" y="25"/>
                  </a:moveTo>
                  <a:lnTo>
                    <a:pt x="81" y="25"/>
                  </a:lnTo>
                  <a:lnTo>
                    <a:pt x="81" y="16"/>
                  </a:lnTo>
                  <a:lnTo>
                    <a:pt x="67" y="16"/>
                  </a:lnTo>
                  <a:lnTo>
                    <a:pt x="67" y="25"/>
                  </a:lnTo>
                  <a:close/>
                  <a:moveTo>
                    <a:pt x="7" y="34"/>
                  </a:moveTo>
                  <a:lnTo>
                    <a:pt x="46" y="34"/>
                  </a:lnTo>
                  <a:lnTo>
                    <a:pt x="46" y="27"/>
                  </a:lnTo>
                  <a:lnTo>
                    <a:pt x="7" y="27"/>
                  </a:lnTo>
                  <a:lnTo>
                    <a:pt x="7" y="34"/>
                  </a:lnTo>
                  <a:close/>
                  <a:moveTo>
                    <a:pt x="53" y="38"/>
                  </a:moveTo>
                  <a:lnTo>
                    <a:pt x="53" y="100"/>
                  </a:lnTo>
                  <a:lnTo>
                    <a:pt x="46" y="100"/>
                  </a:lnTo>
                  <a:lnTo>
                    <a:pt x="46" y="80"/>
                  </a:lnTo>
                  <a:lnTo>
                    <a:pt x="32" y="80"/>
                  </a:lnTo>
                  <a:lnTo>
                    <a:pt x="32" y="100"/>
                  </a:lnTo>
                  <a:lnTo>
                    <a:pt x="0" y="100"/>
                  </a:lnTo>
                  <a:lnTo>
                    <a:pt x="0" y="38"/>
                  </a:lnTo>
                  <a:lnTo>
                    <a:pt x="53" y="38"/>
                  </a:lnTo>
                  <a:close/>
                  <a:moveTo>
                    <a:pt x="32" y="68"/>
                  </a:moveTo>
                  <a:lnTo>
                    <a:pt x="46" y="68"/>
                  </a:lnTo>
                  <a:lnTo>
                    <a:pt x="46" y="59"/>
                  </a:lnTo>
                  <a:lnTo>
                    <a:pt x="32" y="59"/>
                  </a:lnTo>
                  <a:lnTo>
                    <a:pt x="32" y="68"/>
                  </a:lnTo>
                  <a:close/>
                  <a:moveTo>
                    <a:pt x="32" y="54"/>
                  </a:moveTo>
                  <a:lnTo>
                    <a:pt x="46" y="54"/>
                  </a:lnTo>
                  <a:lnTo>
                    <a:pt x="46" y="45"/>
                  </a:lnTo>
                  <a:lnTo>
                    <a:pt x="32" y="45"/>
                  </a:lnTo>
                  <a:lnTo>
                    <a:pt x="32" y="54"/>
                  </a:lnTo>
                  <a:close/>
                  <a:moveTo>
                    <a:pt x="7" y="68"/>
                  </a:moveTo>
                  <a:lnTo>
                    <a:pt x="21" y="68"/>
                  </a:lnTo>
                  <a:lnTo>
                    <a:pt x="21" y="59"/>
                  </a:lnTo>
                  <a:lnTo>
                    <a:pt x="7" y="59"/>
                  </a:lnTo>
                  <a:lnTo>
                    <a:pt x="7" y="68"/>
                  </a:lnTo>
                  <a:close/>
                  <a:moveTo>
                    <a:pt x="7" y="54"/>
                  </a:moveTo>
                  <a:lnTo>
                    <a:pt x="21" y="54"/>
                  </a:lnTo>
                  <a:lnTo>
                    <a:pt x="21" y="45"/>
                  </a:lnTo>
                  <a:lnTo>
                    <a:pt x="7" y="45"/>
                  </a:lnTo>
                  <a:lnTo>
                    <a:pt x="7" y="5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16"/>
            <p:cNvSpPr>
              <a:spLocks noEditPoints="1"/>
            </p:cNvSpPr>
            <p:nvPr/>
          </p:nvSpPr>
          <p:spPr bwMode="auto">
            <a:xfrm>
              <a:off x="4057" y="2828"/>
              <a:ext cx="69" cy="61"/>
            </a:xfrm>
            <a:custGeom>
              <a:avLst/>
              <a:gdLst/>
              <a:ahLst/>
              <a:cxnLst>
                <a:cxn ang="0">
                  <a:pos x="64" y="0"/>
                </a:cxn>
                <a:cxn ang="0">
                  <a:pos x="43" y="4"/>
                </a:cxn>
                <a:cxn ang="0">
                  <a:pos x="69" y="6"/>
                </a:cxn>
                <a:cxn ang="0">
                  <a:pos x="66" y="61"/>
                </a:cxn>
                <a:cxn ang="0">
                  <a:pos x="57" y="49"/>
                </a:cxn>
                <a:cxn ang="0">
                  <a:pos x="37" y="61"/>
                </a:cxn>
                <a:cxn ang="0">
                  <a:pos x="69" y="6"/>
                </a:cxn>
                <a:cxn ang="0">
                  <a:pos x="66" y="41"/>
                </a:cxn>
                <a:cxn ang="0">
                  <a:pos x="57" y="36"/>
                </a:cxn>
                <a:cxn ang="0">
                  <a:pos x="57" y="33"/>
                </a:cxn>
                <a:cxn ang="0">
                  <a:pos x="66" y="27"/>
                </a:cxn>
                <a:cxn ang="0">
                  <a:pos x="57" y="33"/>
                </a:cxn>
                <a:cxn ang="0">
                  <a:pos x="66" y="24"/>
                </a:cxn>
                <a:cxn ang="0">
                  <a:pos x="57" y="18"/>
                </a:cxn>
                <a:cxn ang="0">
                  <a:pos x="57" y="15"/>
                </a:cxn>
                <a:cxn ang="0">
                  <a:pos x="66" y="9"/>
                </a:cxn>
                <a:cxn ang="0">
                  <a:pos x="57" y="15"/>
                </a:cxn>
                <a:cxn ang="0">
                  <a:pos x="50" y="41"/>
                </a:cxn>
                <a:cxn ang="0">
                  <a:pos x="41" y="36"/>
                </a:cxn>
                <a:cxn ang="0">
                  <a:pos x="41" y="33"/>
                </a:cxn>
                <a:cxn ang="0">
                  <a:pos x="50" y="27"/>
                </a:cxn>
                <a:cxn ang="0">
                  <a:pos x="41" y="33"/>
                </a:cxn>
                <a:cxn ang="0">
                  <a:pos x="50" y="24"/>
                </a:cxn>
                <a:cxn ang="0">
                  <a:pos x="41" y="18"/>
                </a:cxn>
                <a:cxn ang="0">
                  <a:pos x="41" y="15"/>
                </a:cxn>
                <a:cxn ang="0">
                  <a:pos x="50" y="9"/>
                </a:cxn>
                <a:cxn ang="0">
                  <a:pos x="41" y="15"/>
                </a:cxn>
                <a:cxn ang="0">
                  <a:pos x="29" y="20"/>
                </a:cxn>
                <a:cxn ang="0">
                  <a:pos x="6" y="16"/>
                </a:cxn>
                <a:cxn ang="0">
                  <a:pos x="32" y="22"/>
                </a:cxn>
                <a:cxn ang="0">
                  <a:pos x="29" y="61"/>
                </a:cxn>
                <a:cxn ang="0">
                  <a:pos x="20" y="49"/>
                </a:cxn>
                <a:cxn ang="0">
                  <a:pos x="0" y="61"/>
                </a:cxn>
                <a:cxn ang="0">
                  <a:pos x="32" y="22"/>
                </a:cxn>
                <a:cxn ang="0">
                  <a:pos x="29" y="41"/>
                </a:cxn>
                <a:cxn ang="0">
                  <a:pos x="20" y="36"/>
                </a:cxn>
                <a:cxn ang="0">
                  <a:pos x="20" y="33"/>
                </a:cxn>
                <a:cxn ang="0">
                  <a:pos x="29" y="27"/>
                </a:cxn>
                <a:cxn ang="0">
                  <a:pos x="20" y="33"/>
                </a:cxn>
                <a:cxn ang="0">
                  <a:pos x="14" y="41"/>
                </a:cxn>
                <a:cxn ang="0">
                  <a:pos x="6" y="36"/>
                </a:cxn>
                <a:cxn ang="0">
                  <a:pos x="6" y="33"/>
                </a:cxn>
                <a:cxn ang="0">
                  <a:pos x="14" y="27"/>
                </a:cxn>
                <a:cxn ang="0">
                  <a:pos x="6" y="33"/>
                </a:cxn>
              </a:cxnLst>
              <a:rect l="0" t="0" r="r" b="b"/>
              <a:pathLst>
                <a:path w="69" h="61">
                  <a:moveTo>
                    <a:pt x="43" y="0"/>
                  </a:moveTo>
                  <a:lnTo>
                    <a:pt x="64" y="0"/>
                  </a:lnTo>
                  <a:lnTo>
                    <a:pt x="64" y="4"/>
                  </a:lnTo>
                  <a:lnTo>
                    <a:pt x="43" y="4"/>
                  </a:lnTo>
                  <a:lnTo>
                    <a:pt x="43" y="0"/>
                  </a:lnTo>
                  <a:close/>
                  <a:moveTo>
                    <a:pt x="69" y="6"/>
                  </a:moveTo>
                  <a:lnTo>
                    <a:pt x="69" y="61"/>
                  </a:lnTo>
                  <a:lnTo>
                    <a:pt x="66" y="61"/>
                  </a:lnTo>
                  <a:lnTo>
                    <a:pt x="66" y="49"/>
                  </a:lnTo>
                  <a:lnTo>
                    <a:pt x="57" y="49"/>
                  </a:lnTo>
                  <a:lnTo>
                    <a:pt x="57" y="61"/>
                  </a:lnTo>
                  <a:lnTo>
                    <a:pt x="37" y="61"/>
                  </a:lnTo>
                  <a:lnTo>
                    <a:pt x="37" y="6"/>
                  </a:lnTo>
                  <a:lnTo>
                    <a:pt x="69" y="6"/>
                  </a:lnTo>
                  <a:close/>
                  <a:moveTo>
                    <a:pt x="57" y="41"/>
                  </a:moveTo>
                  <a:lnTo>
                    <a:pt x="66" y="41"/>
                  </a:lnTo>
                  <a:lnTo>
                    <a:pt x="66" y="36"/>
                  </a:lnTo>
                  <a:lnTo>
                    <a:pt x="57" y="36"/>
                  </a:lnTo>
                  <a:lnTo>
                    <a:pt x="57" y="41"/>
                  </a:lnTo>
                  <a:close/>
                  <a:moveTo>
                    <a:pt x="57" y="33"/>
                  </a:moveTo>
                  <a:lnTo>
                    <a:pt x="66" y="33"/>
                  </a:lnTo>
                  <a:lnTo>
                    <a:pt x="66" y="27"/>
                  </a:lnTo>
                  <a:lnTo>
                    <a:pt x="57" y="27"/>
                  </a:lnTo>
                  <a:lnTo>
                    <a:pt x="57" y="33"/>
                  </a:lnTo>
                  <a:close/>
                  <a:moveTo>
                    <a:pt x="57" y="24"/>
                  </a:moveTo>
                  <a:lnTo>
                    <a:pt x="66" y="24"/>
                  </a:lnTo>
                  <a:lnTo>
                    <a:pt x="66" y="18"/>
                  </a:lnTo>
                  <a:lnTo>
                    <a:pt x="57" y="18"/>
                  </a:lnTo>
                  <a:lnTo>
                    <a:pt x="57" y="24"/>
                  </a:lnTo>
                  <a:close/>
                  <a:moveTo>
                    <a:pt x="57" y="15"/>
                  </a:moveTo>
                  <a:lnTo>
                    <a:pt x="66" y="15"/>
                  </a:lnTo>
                  <a:lnTo>
                    <a:pt x="66" y="9"/>
                  </a:lnTo>
                  <a:lnTo>
                    <a:pt x="57" y="9"/>
                  </a:lnTo>
                  <a:lnTo>
                    <a:pt x="57" y="15"/>
                  </a:lnTo>
                  <a:close/>
                  <a:moveTo>
                    <a:pt x="41" y="41"/>
                  </a:moveTo>
                  <a:lnTo>
                    <a:pt x="50" y="41"/>
                  </a:lnTo>
                  <a:lnTo>
                    <a:pt x="50" y="36"/>
                  </a:lnTo>
                  <a:lnTo>
                    <a:pt x="41" y="36"/>
                  </a:lnTo>
                  <a:lnTo>
                    <a:pt x="41" y="41"/>
                  </a:lnTo>
                  <a:close/>
                  <a:moveTo>
                    <a:pt x="41" y="33"/>
                  </a:moveTo>
                  <a:lnTo>
                    <a:pt x="50" y="33"/>
                  </a:lnTo>
                  <a:lnTo>
                    <a:pt x="50" y="27"/>
                  </a:lnTo>
                  <a:lnTo>
                    <a:pt x="41" y="27"/>
                  </a:lnTo>
                  <a:lnTo>
                    <a:pt x="41" y="33"/>
                  </a:lnTo>
                  <a:close/>
                  <a:moveTo>
                    <a:pt x="41" y="24"/>
                  </a:moveTo>
                  <a:lnTo>
                    <a:pt x="50" y="24"/>
                  </a:lnTo>
                  <a:lnTo>
                    <a:pt x="50" y="18"/>
                  </a:lnTo>
                  <a:lnTo>
                    <a:pt x="41" y="18"/>
                  </a:lnTo>
                  <a:lnTo>
                    <a:pt x="41" y="24"/>
                  </a:lnTo>
                  <a:close/>
                  <a:moveTo>
                    <a:pt x="41" y="15"/>
                  </a:moveTo>
                  <a:lnTo>
                    <a:pt x="50" y="15"/>
                  </a:lnTo>
                  <a:lnTo>
                    <a:pt x="50" y="9"/>
                  </a:lnTo>
                  <a:lnTo>
                    <a:pt x="41" y="9"/>
                  </a:lnTo>
                  <a:lnTo>
                    <a:pt x="41" y="15"/>
                  </a:lnTo>
                  <a:close/>
                  <a:moveTo>
                    <a:pt x="6" y="20"/>
                  </a:moveTo>
                  <a:lnTo>
                    <a:pt x="29" y="20"/>
                  </a:lnTo>
                  <a:lnTo>
                    <a:pt x="29" y="16"/>
                  </a:lnTo>
                  <a:lnTo>
                    <a:pt x="6" y="16"/>
                  </a:lnTo>
                  <a:lnTo>
                    <a:pt x="6" y="20"/>
                  </a:lnTo>
                  <a:close/>
                  <a:moveTo>
                    <a:pt x="32" y="22"/>
                  </a:moveTo>
                  <a:lnTo>
                    <a:pt x="32" y="61"/>
                  </a:lnTo>
                  <a:lnTo>
                    <a:pt x="29" y="61"/>
                  </a:lnTo>
                  <a:lnTo>
                    <a:pt x="29" y="49"/>
                  </a:lnTo>
                  <a:lnTo>
                    <a:pt x="20" y="49"/>
                  </a:lnTo>
                  <a:lnTo>
                    <a:pt x="20" y="61"/>
                  </a:lnTo>
                  <a:lnTo>
                    <a:pt x="0" y="61"/>
                  </a:lnTo>
                  <a:lnTo>
                    <a:pt x="0" y="22"/>
                  </a:lnTo>
                  <a:lnTo>
                    <a:pt x="32" y="22"/>
                  </a:lnTo>
                  <a:close/>
                  <a:moveTo>
                    <a:pt x="20" y="41"/>
                  </a:moveTo>
                  <a:lnTo>
                    <a:pt x="29" y="41"/>
                  </a:lnTo>
                  <a:lnTo>
                    <a:pt x="29" y="36"/>
                  </a:lnTo>
                  <a:lnTo>
                    <a:pt x="20" y="36"/>
                  </a:lnTo>
                  <a:lnTo>
                    <a:pt x="20" y="41"/>
                  </a:lnTo>
                  <a:close/>
                  <a:moveTo>
                    <a:pt x="20" y="33"/>
                  </a:moveTo>
                  <a:lnTo>
                    <a:pt x="29" y="33"/>
                  </a:lnTo>
                  <a:lnTo>
                    <a:pt x="29" y="27"/>
                  </a:lnTo>
                  <a:lnTo>
                    <a:pt x="20" y="27"/>
                  </a:lnTo>
                  <a:lnTo>
                    <a:pt x="20" y="33"/>
                  </a:lnTo>
                  <a:close/>
                  <a:moveTo>
                    <a:pt x="6" y="41"/>
                  </a:moveTo>
                  <a:lnTo>
                    <a:pt x="14" y="41"/>
                  </a:lnTo>
                  <a:lnTo>
                    <a:pt x="14" y="36"/>
                  </a:lnTo>
                  <a:lnTo>
                    <a:pt x="6" y="36"/>
                  </a:lnTo>
                  <a:lnTo>
                    <a:pt x="6" y="41"/>
                  </a:lnTo>
                  <a:close/>
                  <a:moveTo>
                    <a:pt x="6" y="33"/>
                  </a:moveTo>
                  <a:lnTo>
                    <a:pt x="14" y="33"/>
                  </a:lnTo>
                  <a:lnTo>
                    <a:pt x="14" y="27"/>
                  </a:lnTo>
                  <a:lnTo>
                    <a:pt x="6" y="27"/>
                  </a:lnTo>
                  <a:lnTo>
                    <a:pt x="6" y="3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17"/>
            <p:cNvSpPr>
              <a:spLocks noEditPoints="1"/>
            </p:cNvSpPr>
            <p:nvPr/>
          </p:nvSpPr>
          <p:spPr bwMode="auto">
            <a:xfrm>
              <a:off x="4581" y="2648"/>
              <a:ext cx="143" cy="243"/>
            </a:xfrm>
            <a:custGeom>
              <a:avLst/>
              <a:gdLst/>
              <a:ahLst/>
              <a:cxnLst>
                <a:cxn ang="0">
                  <a:pos x="11" y="113"/>
                </a:cxn>
                <a:cxn ang="0">
                  <a:pos x="58" y="95"/>
                </a:cxn>
                <a:cxn ang="0">
                  <a:pos x="67" y="116"/>
                </a:cxn>
                <a:cxn ang="0">
                  <a:pos x="27" y="243"/>
                </a:cxn>
                <a:cxn ang="0">
                  <a:pos x="9" y="216"/>
                </a:cxn>
                <a:cxn ang="0">
                  <a:pos x="0" y="243"/>
                </a:cxn>
                <a:cxn ang="0">
                  <a:pos x="67" y="116"/>
                </a:cxn>
                <a:cxn ang="0">
                  <a:pos x="9" y="184"/>
                </a:cxn>
                <a:cxn ang="0">
                  <a:pos x="28" y="198"/>
                </a:cxn>
                <a:cxn ang="0">
                  <a:pos x="28" y="164"/>
                </a:cxn>
                <a:cxn ang="0">
                  <a:pos x="9" y="177"/>
                </a:cxn>
                <a:cxn ang="0">
                  <a:pos x="28" y="164"/>
                </a:cxn>
                <a:cxn ang="0">
                  <a:pos x="9" y="145"/>
                </a:cxn>
                <a:cxn ang="0">
                  <a:pos x="28" y="157"/>
                </a:cxn>
                <a:cxn ang="0">
                  <a:pos x="28" y="125"/>
                </a:cxn>
                <a:cxn ang="0">
                  <a:pos x="9" y="138"/>
                </a:cxn>
                <a:cxn ang="0">
                  <a:pos x="28" y="125"/>
                </a:cxn>
                <a:cxn ang="0">
                  <a:pos x="41" y="184"/>
                </a:cxn>
                <a:cxn ang="0">
                  <a:pos x="58" y="198"/>
                </a:cxn>
                <a:cxn ang="0">
                  <a:pos x="58" y="164"/>
                </a:cxn>
                <a:cxn ang="0">
                  <a:pos x="41" y="177"/>
                </a:cxn>
                <a:cxn ang="0">
                  <a:pos x="58" y="164"/>
                </a:cxn>
                <a:cxn ang="0">
                  <a:pos x="41" y="145"/>
                </a:cxn>
                <a:cxn ang="0">
                  <a:pos x="58" y="157"/>
                </a:cxn>
                <a:cxn ang="0">
                  <a:pos x="58" y="125"/>
                </a:cxn>
                <a:cxn ang="0">
                  <a:pos x="41" y="138"/>
                </a:cxn>
                <a:cxn ang="0">
                  <a:pos x="58" y="125"/>
                </a:cxn>
                <a:cxn ang="0">
                  <a:pos x="87" y="139"/>
                </a:cxn>
                <a:cxn ang="0">
                  <a:pos x="135" y="150"/>
                </a:cxn>
                <a:cxn ang="0">
                  <a:pos x="143" y="154"/>
                </a:cxn>
                <a:cxn ang="0">
                  <a:pos x="103" y="243"/>
                </a:cxn>
                <a:cxn ang="0">
                  <a:pos x="85" y="216"/>
                </a:cxn>
                <a:cxn ang="0">
                  <a:pos x="76" y="243"/>
                </a:cxn>
                <a:cxn ang="0">
                  <a:pos x="143" y="154"/>
                </a:cxn>
                <a:cxn ang="0">
                  <a:pos x="85" y="184"/>
                </a:cxn>
                <a:cxn ang="0">
                  <a:pos x="105" y="198"/>
                </a:cxn>
                <a:cxn ang="0">
                  <a:pos x="105" y="164"/>
                </a:cxn>
                <a:cxn ang="0">
                  <a:pos x="85" y="177"/>
                </a:cxn>
                <a:cxn ang="0">
                  <a:pos x="105" y="164"/>
                </a:cxn>
                <a:cxn ang="0">
                  <a:pos x="117" y="184"/>
                </a:cxn>
                <a:cxn ang="0">
                  <a:pos x="135" y="198"/>
                </a:cxn>
                <a:cxn ang="0">
                  <a:pos x="135" y="164"/>
                </a:cxn>
                <a:cxn ang="0">
                  <a:pos x="117" y="177"/>
                </a:cxn>
                <a:cxn ang="0">
                  <a:pos x="135" y="164"/>
                </a:cxn>
                <a:cxn ang="0">
                  <a:pos x="51" y="64"/>
                </a:cxn>
                <a:cxn ang="0">
                  <a:pos x="18" y="91"/>
                </a:cxn>
                <a:cxn ang="0">
                  <a:pos x="30" y="0"/>
                </a:cxn>
                <a:cxn ang="0">
                  <a:pos x="39" y="61"/>
                </a:cxn>
                <a:cxn ang="0">
                  <a:pos x="30" y="0"/>
                </a:cxn>
              </a:cxnLst>
              <a:rect l="0" t="0" r="r" b="b"/>
              <a:pathLst>
                <a:path w="143" h="243">
                  <a:moveTo>
                    <a:pt x="58" y="113"/>
                  </a:moveTo>
                  <a:lnTo>
                    <a:pt x="11" y="113"/>
                  </a:lnTo>
                  <a:lnTo>
                    <a:pt x="11" y="95"/>
                  </a:lnTo>
                  <a:lnTo>
                    <a:pt x="58" y="95"/>
                  </a:lnTo>
                  <a:lnTo>
                    <a:pt x="58" y="113"/>
                  </a:lnTo>
                  <a:close/>
                  <a:moveTo>
                    <a:pt x="67" y="116"/>
                  </a:moveTo>
                  <a:lnTo>
                    <a:pt x="67" y="243"/>
                  </a:lnTo>
                  <a:lnTo>
                    <a:pt x="27" y="243"/>
                  </a:lnTo>
                  <a:lnTo>
                    <a:pt x="27" y="216"/>
                  </a:lnTo>
                  <a:lnTo>
                    <a:pt x="9" y="216"/>
                  </a:lnTo>
                  <a:lnTo>
                    <a:pt x="9" y="243"/>
                  </a:lnTo>
                  <a:lnTo>
                    <a:pt x="0" y="243"/>
                  </a:lnTo>
                  <a:lnTo>
                    <a:pt x="0" y="116"/>
                  </a:lnTo>
                  <a:lnTo>
                    <a:pt x="67" y="116"/>
                  </a:lnTo>
                  <a:close/>
                  <a:moveTo>
                    <a:pt x="28" y="184"/>
                  </a:moveTo>
                  <a:lnTo>
                    <a:pt x="9" y="184"/>
                  </a:lnTo>
                  <a:lnTo>
                    <a:pt x="9" y="198"/>
                  </a:lnTo>
                  <a:lnTo>
                    <a:pt x="28" y="198"/>
                  </a:lnTo>
                  <a:lnTo>
                    <a:pt x="28" y="184"/>
                  </a:lnTo>
                  <a:close/>
                  <a:moveTo>
                    <a:pt x="28" y="164"/>
                  </a:moveTo>
                  <a:lnTo>
                    <a:pt x="9" y="164"/>
                  </a:lnTo>
                  <a:lnTo>
                    <a:pt x="9" y="177"/>
                  </a:lnTo>
                  <a:lnTo>
                    <a:pt x="28" y="177"/>
                  </a:lnTo>
                  <a:lnTo>
                    <a:pt x="28" y="164"/>
                  </a:lnTo>
                  <a:close/>
                  <a:moveTo>
                    <a:pt x="28" y="145"/>
                  </a:moveTo>
                  <a:lnTo>
                    <a:pt x="9" y="145"/>
                  </a:lnTo>
                  <a:lnTo>
                    <a:pt x="9" y="157"/>
                  </a:lnTo>
                  <a:lnTo>
                    <a:pt x="28" y="157"/>
                  </a:lnTo>
                  <a:lnTo>
                    <a:pt x="28" y="145"/>
                  </a:lnTo>
                  <a:close/>
                  <a:moveTo>
                    <a:pt x="28" y="125"/>
                  </a:moveTo>
                  <a:lnTo>
                    <a:pt x="9" y="125"/>
                  </a:lnTo>
                  <a:lnTo>
                    <a:pt x="9" y="138"/>
                  </a:lnTo>
                  <a:lnTo>
                    <a:pt x="28" y="138"/>
                  </a:lnTo>
                  <a:lnTo>
                    <a:pt x="28" y="125"/>
                  </a:lnTo>
                  <a:close/>
                  <a:moveTo>
                    <a:pt x="58" y="184"/>
                  </a:moveTo>
                  <a:lnTo>
                    <a:pt x="41" y="184"/>
                  </a:lnTo>
                  <a:lnTo>
                    <a:pt x="41" y="198"/>
                  </a:lnTo>
                  <a:lnTo>
                    <a:pt x="58" y="198"/>
                  </a:lnTo>
                  <a:lnTo>
                    <a:pt x="58" y="184"/>
                  </a:lnTo>
                  <a:close/>
                  <a:moveTo>
                    <a:pt x="58" y="164"/>
                  </a:moveTo>
                  <a:lnTo>
                    <a:pt x="41" y="164"/>
                  </a:lnTo>
                  <a:lnTo>
                    <a:pt x="41" y="177"/>
                  </a:lnTo>
                  <a:lnTo>
                    <a:pt x="58" y="177"/>
                  </a:lnTo>
                  <a:lnTo>
                    <a:pt x="58" y="164"/>
                  </a:lnTo>
                  <a:close/>
                  <a:moveTo>
                    <a:pt x="58" y="145"/>
                  </a:moveTo>
                  <a:lnTo>
                    <a:pt x="41" y="145"/>
                  </a:lnTo>
                  <a:lnTo>
                    <a:pt x="41" y="157"/>
                  </a:lnTo>
                  <a:lnTo>
                    <a:pt x="58" y="157"/>
                  </a:lnTo>
                  <a:lnTo>
                    <a:pt x="58" y="145"/>
                  </a:lnTo>
                  <a:close/>
                  <a:moveTo>
                    <a:pt x="58" y="125"/>
                  </a:moveTo>
                  <a:lnTo>
                    <a:pt x="41" y="125"/>
                  </a:lnTo>
                  <a:lnTo>
                    <a:pt x="41" y="138"/>
                  </a:lnTo>
                  <a:lnTo>
                    <a:pt x="58" y="138"/>
                  </a:lnTo>
                  <a:lnTo>
                    <a:pt x="58" y="125"/>
                  </a:lnTo>
                  <a:close/>
                  <a:moveTo>
                    <a:pt x="135" y="139"/>
                  </a:moveTo>
                  <a:lnTo>
                    <a:pt x="87" y="139"/>
                  </a:lnTo>
                  <a:lnTo>
                    <a:pt x="87" y="150"/>
                  </a:lnTo>
                  <a:lnTo>
                    <a:pt x="135" y="150"/>
                  </a:lnTo>
                  <a:lnTo>
                    <a:pt x="135" y="139"/>
                  </a:lnTo>
                  <a:close/>
                  <a:moveTo>
                    <a:pt x="143" y="154"/>
                  </a:moveTo>
                  <a:lnTo>
                    <a:pt x="143" y="243"/>
                  </a:lnTo>
                  <a:lnTo>
                    <a:pt x="103" y="243"/>
                  </a:lnTo>
                  <a:lnTo>
                    <a:pt x="103" y="216"/>
                  </a:lnTo>
                  <a:lnTo>
                    <a:pt x="85" y="216"/>
                  </a:lnTo>
                  <a:lnTo>
                    <a:pt x="85" y="243"/>
                  </a:lnTo>
                  <a:lnTo>
                    <a:pt x="76" y="243"/>
                  </a:lnTo>
                  <a:lnTo>
                    <a:pt x="76" y="154"/>
                  </a:lnTo>
                  <a:lnTo>
                    <a:pt x="143" y="154"/>
                  </a:lnTo>
                  <a:close/>
                  <a:moveTo>
                    <a:pt x="105" y="184"/>
                  </a:moveTo>
                  <a:lnTo>
                    <a:pt x="85" y="184"/>
                  </a:lnTo>
                  <a:lnTo>
                    <a:pt x="85" y="198"/>
                  </a:lnTo>
                  <a:lnTo>
                    <a:pt x="105" y="198"/>
                  </a:lnTo>
                  <a:lnTo>
                    <a:pt x="105" y="184"/>
                  </a:lnTo>
                  <a:close/>
                  <a:moveTo>
                    <a:pt x="105" y="164"/>
                  </a:moveTo>
                  <a:lnTo>
                    <a:pt x="85" y="164"/>
                  </a:lnTo>
                  <a:lnTo>
                    <a:pt x="85" y="177"/>
                  </a:lnTo>
                  <a:lnTo>
                    <a:pt x="105" y="177"/>
                  </a:lnTo>
                  <a:lnTo>
                    <a:pt x="105" y="164"/>
                  </a:lnTo>
                  <a:close/>
                  <a:moveTo>
                    <a:pt x="135" y="184"/>
                  </a:moveTo>
                  <a:lnTo>
                    <a:pt x="117" y="184"/>
                  </a:lnTo>
                  <a:lnTo>
                    <a:pt x="117" y="198"/>
                  </a:lnTo>
                  <a:lnTo>
                    <a:pt x="135" y="198"/>
                  </a:lnTo>
                  <a:lnTo>
                    <a:pt x="135" y="184"/>
                  </a:lnTo>
                  <a:close/>
                  <a:moveTo>
                    <a:pt x="135" y="164"/>
                  </a:moveTo>
                  <a:lnTo>
                    <a:pt x="117" y="164"/>
                  </a:lnTo>
                  <a:lnTo>
                    <a:pt x="117" y="177"/>
                  </a:lnTo>
                  <a:lnTo>
                    <a:pt x="135" y="177"/>
                  </a:lnTo>
                  <a:lnTo>
                    <a:pt x="135" y="164"/>
                  </a:lnTo>
                  <a:close/>
                  <a:moveTo>
                    <a:pt x="18" y="64"/>
                  </a:moveTo>
                  <a:lnTo>
                    <a:pt x="51" y="64"/>
                  </a:lnTo>
                  <a:lnTo>
                    <a:pt x="51" y="91"/>
                  </a:lnTo>
                  <a:lnTo>
                    <a:pt x="18" y="91"/>
                  </a:lnTo>
                  <a:lnTo>
                    <a:pt x="18" y="64"/>
                  </a:lnTo>
                  <a:close/>
                  <a:moveTo>
                    <a:pt x="30" y="0"/>
                  </a:moveTo>
                  <a:lnTo>
                    <a:pt x="39" y="0"/>
                  </a:lnTo>
                  <a:lnTo>
                    <a:pt x="39" y="61"/>
                  </a:lnTo>
                  <a:lnTo>
                    <a:pt x="30" y="61"/>
                  </a:lnTo>
                  <a:lnTo>
                    <a:pt x="3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18"/>
            <p:cNvSpPr>
              <a:spLocks noEditPoints="1"/>
            </p:cNvSpPr>
            <p:nvPr/>
          </p:nvSpPr>
          <p:spPr bwMode="auto">
            <a:xfrm>
              <a:off x="4732" y="2821"/>
              <a:ext cx="67" cy="68"/>
            </a:xfrm>
            <a:custGeom>
              <a:avLst/>
              <a:gdLst/>
              <a:ahLst/>
              <a:cxnLst>
                <a:cxn ang="0">
                  <a:pos x="5" y="6"/>
                </a:cxn>
                <a:cxn ang="0">
                  <a:pos x="26" y="0"/>
                </a:cxn>
                <a:cxn ang="0">
                  <a:pos x="31" y="7"/>
                </a:cxn>
                <a:cxn ang="0">
                  <a:pos x="12" y="68"/>
                </a:cxn>
                <a:cxn ang="0">
                  <a:pos x="5" y="56"/>
                </a:cxn>
                <a:cxn ang="0">
                  <a:pos x="0" y="68"/>
                </a:cxn>
                <a:cxn ang="0">
                  <a:pos x="31" y="7"/>
                </a:cxn>
                <a:cxn ang="0">
                  <a:pos x="5" y="40"/>
                </a:cxn>
                <a:cxn ang="0">
                  <a:pos x="12" y="47"/>
                </a:cxn>
                <a:cxn ang="0">
                  <a:pos x="12" y="31"/>
                </a:cxn>
                <a:cxn ang="0">
                  <a:pos x="5" y="36"/>
                </a:cxn>
                <a:cxn ang="0">
                  <a:pos x="12" y="31"/>
                </a:cxn>
                <a:cxn ang="0">
                  <a:pos x="5" y="22"/>
                </a:cxn>
                <a:cxn ang="0">
                  <a:pos x="12" y="27"/>
                </a:cxn>
                <a:cxn ang="0">
                  <a:pos x="12" y="11"/>
                </a:cxn>
                <a:cxn ang="0">
                  <a:pos x="5" y="18"/>
                </a:cxn>
                <a:cxn ang="0">
                  <a:pos x="12" y="11"/>
                </a:cxn>
                <a:cxn ang="0">
                  <a:pos x="19" y="40"/>
                </a:cxn>
                <a:cxn ang="0">
                  <a:pos x="28" y="47"/>
                </a:cxn>
                <a:cxn ang="0">
                  <a:pos x="28" y="31"/>
                </a:cxn>
                <a:cxn ang="0">
                  <a:pos x="19" y="36"/>
                </a:cxn>
                <a:cxn ang="0">
                  <a:pos x="28" y="31"/>
                </a:cxn>
                <a:cxn ang="0">
                  <a:pos x="19" y="22"/>
                </a:cxn>
                <a:cxn ang="0">
                  <a:pos x="28" y="27"/>
                </a:cxn>
                <a:cxn ang="0">
                  <a:pos x="28" y="11"/>
                </a:cxn>
                <a:cxn ang="0">
                  <a:pos x="19" y="18"/>
                </a:cxn>
                <a:cxn ang="0">
                  <a:pos x="28" y="11"/>
                </a:cxn>
                <a:cxn ang="0">
                  <a:pos x="40" y="18"/>
                </a:cxn>
                <a:cxn ang="0">
                  <a:pos x="63" y="23"/>
                </a:cxn>
                <a:cxn ang="0">
                  <a:pos x="67" y="25"/>
                </a:cxn>
                <a:cxn ang="0">
                  <a:pos x="47" y="68"/>
                </a:cxn>
                <a:cxn ang="0">
                  <a:pos x="40" y="56"/>
                </a:cxn>
                <a:cxn ang="0">
                  <a:pos x="35" y="68"/>
                </a:cxn>
                <a:cxn ang="0">
                  <a:pos x="67" y="25"/>
                </a:cxn>
                <a:cxn ang="0">
                  <a:pos x="40" y="40"/>
                </a:cxn>
                <a:cxn ang="0">
                  <a:pos x="49" y="47"/>
                </a:cxn>
                <a:cxn ang="0">
                  <a:pos x="49" y="31"/>
                </a:cxn>
                <a:cxn ang="0">
                  <a:pos x="40" y="36"/>
                </a:cxn>
                <a:cxn ang="0">
                  <a:pos x="49" y="31"/>
                </a:cxn>
                <a:cxn ang="0">
                  <a:pos x="54" y="40"/>
                </a:cxn>
                <a:cxn ang="0">
                  <a:pos x="63" y="47"/>
                </a:cxn>
                <a:cxn ang="0">
                  <a:pos x="63" y="31"/>
                </a:cxn>
                <a:cxn ang="0">
                  <a:pos x="54" y="36"/>
                </a:cxn>
                <a:cxn ang="0">
                  <a:pos x="63" y="31"/>
                </a:cxn>
              </a:cxnLst>
              <a:rect l="0" t="0" r="r" b="b"/>
              <a:pathLst>
                <a:path w="67" h="68">
                  <a:moveTo>
                    <a:pt x="26" y="6"/>
                  </a:moveTo>
                  <a:lnTo>
                    <a:pt x="5" y="6"/>
                  </a:lnTo>
                  <a:lnTo>
                    <a:pt x="5" y="0"/>
                  </a:lnTo>
                  <a:lnTo>
                    <a:pt x="26" y="0"/>
                  </a:lnTo>
                  <a:lnTo>
                    <a:pt x="26" y="6"/>
                  </a:lnTo>
                  <a:close/>
                  <a:moveTo>
                    <a:pt x="31" y="7"/>
                  </a:moveTo>
                  <a:lnTo>
                    <a:pt x="31" y="68"/>
                  </a:lnTo>
                  <a:lnTo>
                    <a:pt x="12" y="68"/>
                  </a:lnTo>
                  <a:lnTo>
                    <a:pt x="12" y="56"/>
                  </a:lnTo>
                  <a:lnTo>
                    <a:pt x="5" y="56"/>
                  </a:lnTo>
                  <a:lnTo>
                    <a:pt x="5" y="68"/>
                  </a:lnTo>
                  <a:lnTo>
                    <a:pt x="0" y="68"/>
                  </a:lnTo>
                  <a:lnTo>
                    <a:pt x="0" y="7"/>
                  </a:lnTo>
                  <a:lnTo>
                    <a:pt x="31" y="7"/>
                  </a:lnTo>
                  <a:close/>
                  <a:moveTo>
                    <a:pt x="12" y="40"/>
                  </a:moveTo>
                  <a:lnTo>
                    <a:pt x="5" y="40"/>
                  </a:lnTo>
                  <a:lnTo>
                    <a:pt x="5" y="47"/>
                  </a:lnTo>
                  <a:lnTo>
                    <a:pt x="12" y="47"/>
                  </a:lnTo>
                  <a:lnTo>
                    <a:pt x="12" y="40"/>
                  </a:lnTo>
                  <a:close/>
                  <a:moveTo>
                    <a:pt x="12" y="31"/>
                  </a:moveTo>
                  <a:lnTo>
                    <a:pt x="5" y="31"/>
                  </a:lnTo>
                  <a:lnTo>
                    <a:pt x="5" y="36"/>
                  </a:lnTo>
                  <a:lnTo>
                    <a:pt x="12" y="36"/>
                  </a:lnTo>
                  <a:lnTo>
                    <a:pt x="12" y="31"/>
                  </a:lnTo>
                  <a:close/>
                  <a:moveTo>
                    <a:pt x="12" y="22"/>
                  </a:moveTo>
                  <a:lnTo>
                    <a:pt x="5" y="22"/>
                  </a:lnTo>
                  <a:lnTo>
                    <a:pt x="5" y="27"/>
                  </a:lnTo>
                  <a:lnTo>
                    <a:pt x="12" y="27"/>
                  </a:lnTo>
                  <a:lnTo>
                    <a:pt x="12" y="22"/>
                  </a:lnTo>
                  <a:close/>
                  <a:moveTo>
                    <a:pt x="12" y="11"/>
                  </a:moveTo>
                  <a:lnTo>
                    <a:pt x="5" y="11"/>
                  </a:lnTo>
                  <a:lnTo>
                    <a:pt x="5" y="18"/>
                  </a:lnTo>
                  <a:lnTo>
                    <a:pt x="12" y="18"/>
                  </a:lnTo>
                  <a:lnTo>
                    <a:pt x="12" y="11"/>
                  </a:lnTo>
                  <a:close/>
                  <a:moveTo>
                    <a:pt x="28" y="40"/>
                  </a:moveTo>
                  <a:lnTo>
                    <a:pt x="19" y="40"/>
                  </a:lnTo>
                  <a:lnTo>
                    <a:pt x="19" y="47"/>
                  </a:lnTo>
                  <a:lnTo>
                    <a:pt x="28" y="47"/>
                  </a:lnTo>
                  <a:lnTo>
                    <a:pt x="28" y="40"/>
                  </a:lnTo>
                  <a:close/>
                  <a:moveTo>
                    <a:pt x="28" y="31"/>
                  </a:moveTo>
                  <a:lnTo>
                    <a:pt x="19" y="31"/>
                  </a:lnTo>
                  <a:lnTo>
                    <a:pt x="19" y="36"/>
                  </a:lnTo>
                  <a:lnTo>
                    <a:pt x="28" y="36"/>
                  </a:lnTo>
                  <a:lnTo>
                    <a:pt x="28" y="31"/>
                  </a:lnTo>
                  <a:close/>
                  <a:moveTo>
                    <a:pt x="28" y="22"/>
                  </a:moveTo>
                  <a:lnTo>
                    <a:pt x="19" y="22"/>
                  </a:lnTo>
                  <a:lnTo>
                    <a:pt x="19" y="27"/>
                  </a:lnTo>
                  <a:lnTo>
                    <a:pt x="28" y="27"/>
                  </a:lnTo>
                  <a:lnTo>
                    <a:pt x="28" y="22"/>
                  </a:lnTo>
                  <a:close/>
                  <a:moveTo>
                    <a:pt x="28" y="11"/>
                  </a:moveTo>
                  <a:lnTo>
                    <a:pt x="19" y="11"/>
                  </a:lnTo>
                  <a:lnTo>
                    <a:pt x="19" y="18"/>
                  </a:lnTo>
                  <a:lnTo>
                    <a:pt x="28" y="18"/>
                  </a:lnTo>
                  <a:lnTo>
                    <a:pt x="28" y="11"/>
                  </a:lnTo>
                  <a:close/>
                  <a:moveTo>
                    <a:pt x="63" y="18"/>
                  </a:moveTo>
                  <a:lnTo>
                    <a:pt x="40" y="18"/>
                  </a:lnTo>
                  <a:lnTo>
                    <a:pt x="40" y="23"/>
                  </a:lnTo>
                  <a:lnTo>
                    <a:pt x="63" y="23"/>
                  </a:lnTo>
                  <a:lnTo>
                    <a:pt x="63" y="18"/>
                  </a:lnTo>
                  <a:close/>
                  <a:moveTo>
                    <a:pt x="67" y="25"/>
                  </a:moveTo>
                  <a:lnTo>
                    <a:pt x="67" y="68"/>
                  </a:lnTo>
                  <a:lnTo>
                    <a:pt x="47" y="68"/>
                  </a:lnTo>
                  <a:lnTo>
                    <a:pt x="47" y="56"/>
                  </a:lnTo>
                  <a:lnTo>
                    <a:pt x="40" y="56"/>
                  </a:lnTo>
                  <a:lnTo>
                    <a:pt x="40" y="68"/>
                  </a:lnTo>
                  <a:lnTo>
                    <a:pt x="35" y="68"/>
                  </a:lnTo>
                  <a:lnTo>
                    <a:pt x="35" y="25"/>
                  </a:lnTo>
                  <a:lnTo>
                    <a:pt x="67" y="25"/>
                  </a:lnTo>
                  <a:close/>
                  <a:moveTo>
                    <a:pt x="49" y="40"/>
                  </a:moveTo>
                  <a:lnTo>
                    <a:pt x="40" y="40"/>
                  </a:lnTo>
                  <a:lnTo>
                    <a:pt x="40" y="47"/>
                  </a:lnTo>
                  <a:lnTo>
                    <a:pt x="49" y="47"/>
                  </a:lnTo>
                  <a:lnTo>
                    <a:pt x="49" y="40"/>
                  </a:lnTo>
                  <a:close/>
                  <a:moveTo>
                    <a:pt x="49" y="31"/>
                  </a:moveTo>
                  <a:lnTo>
                    <a:pt x="40" y="31"/>
                  </a:lnTo>
                  <a:lnTo>
                    <a:pt x="40" y="36"/>
                  </a:lnTo>
                  <a:lnTo>
                    <a:pt x="49" y="36"/>
                  </a:lnTo>
                  <a:lnTo>
                    <a:pt x="49" y="31"/>
                  </a:lnTo>
                  <a:close/>
                  <a:moveTo>
                    <a:pt x="63" y="40"/>
                  </a:moveTo>
                  <a:lnTo>
                    <a:pt x="54" y="40"/>
                  </a:lnTo>
                  <a:lnTo>
                    <a:pt x="54" y="47"/>
                  </a:lnTo>
                  <a:lnTo>
                    <a:pt x="63" y="47"/>
                  </a:lnTo>
                  <a:lnTo>
                    <a:pt x="63" y="40"/>
                  </a:lnTo>
                  <a:close/>
                  <a:moveTo>
                    <a:pt x="63" y="31"/>
                  </a:moveTo>
                  <a:lnTo>
                    <a:pt x="54" y="31"/>
                  </a:lnTo>
                  <a:lnTo>
                    <a:pt x="54" y="36"/>
                  </a:lnTo>
                  <a:lnTo>
                    <a:pt x="63" y="36"/>
                  </a:lnTo>
                  <a:lnTo>
                    <a:pt x="63" y="3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19"/>
            <p:cNvSpPr>
              <a:spLocks/>
            </p:cNvSpPr>
            <p:nvPr/>
          </p:nvSpPr>
          <p:spPr bwMode="auto">
            <a:xfrm>
              <a:off x="4802" y="2859"/>
              <a:ext cx="103" cy="39"/>
            </a:xfrm>
            <a:custGeom>
              <a:avLst/>
              <a:gdLst/>
              <a:ahLst/>
              <a:cxnLst>
                <a:cxn ang="0">
                  <a:pos x="58" y="0"/>
                </a:cxn>
                <a:cxn ang="0">
                  <a:pos x="58" y="22"/>
                </a:cxn>
                <a:cxn ang="0">
                  <a:pos x="55" y="22"/>
                </a:cxn>
                <a:cxn ang="0">
                  <a:pos x="55" y="18"/>
                </a:cxn>
                <a:cxn ang="0">
                  <a:pos x="30" y="3"/>
                </a:cxn>
                <a:cxn ang="0">
                  <a:pos x="4" y="18"/>
                </a:cxn>
                <a:cxn ang="0">
                  <a:pos x="5" y="22"/>
                </a:cxn>
                <a:cxn ang="0">
                  <a:pos x="0" y="22"/>
                </a:cxn>
                <a:cxn ang="0">
                  <a:pos x="0" y="0"/>
                </a:cxn>
                <a:cxn ang="0">
                  <a:pos x="58" y="0"/>
                </a:cxn>
              </a:cxnLst>
              <a:rect l="0" t="0" r="r" b="b"/>
              <a:pathLst>
                <a:path w="58" h="22">
                  <a:moveTo>
                    <a:pt x="58" y="0"/>
                  </a:moveTo>
                  <a:cubicBezTo>
                    <a:pt x="58" y="22"/>
                    <a:pt x="58" y="22"/>
                    <a:pt x="58" y="22"/>
                  </a:cubicBezTo>
                  <a:cubicBezTo>
                    <a:pt x="55" y="22"/>
                    <a:pt x="55" y="22"/>
                    <a:pt x="55" y="22"/>
                  </a:cubicBezTo>
                  <a:cubicBezTo>
                    <a:pt x="55" y="20"/>
                    <a:pt x="55" y="19"/>
                    <a:pt x="55" y="18"/>
                  </a:cubicBezTo>
                  <a:cubicBezTo>
                    <a:pt x="55" y="10"/>
                    <a:pt x="44" y="3"/>
                    <a:pt x="30" y="3"/>
                  </a:cubicBezTo>
                  <a:cubicBezTo>
                    <a:pt x="16" y="3"/>
                    <a:pt x="4" y="10"/>
                    <a:pt x="4" y="18"/>
                  </a:cubicBezTo>
                  <a:cubicBezTo>
                    <a:pt x="4" y="20"/>
                    <a:pt x="4" y="20"/>
                    <a:pt x="5" y="22"/>
                  </a:cubicBezTo>
                  <a:cubicBezTo>
                    <a:pt x="0" y="22"/>
                    <a:pt x="0" y="22"/>
                    <a:pt x="0" y="22"/>
                  </a:cubicBezTo>
                  <a:cubicBezTo>
                    <a:pt x="0" y="0"/>
                    <a:pt x="0" y="0"/>
                    <a:pt x="0" y="0"/>
                  </a:cubicBezTo>
                  <a:lnTo>
                    <a:pt x="5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0" name="Group 4"/>
          <p:cNvGrpSpPr>
            <a:grpSpLocks noChangeAspect="1"/>
          </p:cNvGrpSpPr>
          <p:nvPr/>
        </p:nvGrpSpPr>
        <p:grpSpPr bwMode="auto">
          <a:xfrm>
            <a:off x="76200" y="4049873"/>
            <a:ext cx="1752600" cy="329411"/>
            <a:chOff x="4057" y="2625"/>
            <a:chExt cx="1269" cy="273"/>
          </a:xfrm>
          <a:solidFill>
            <a:schemeClr val="accent2">
              <a:lumMod val="75000"/>
            </a:schemeClr>
          </a:solidFill>
        </p:grpSpPr>
        <p:sp>
          <p:nvSpPr>
            <p:cNvPr id="101" name="Freeform 6"/>
            <p:cNvSpPr>
              <a:spLocks noEditPoints="1"/>
            </p:cNvSpPr>
            <p:nvPr/>
          </p:nvSpPr>
          <p:spPr bwMode="auto">
            <a:xfrm>
              <a:off x="4289" y="2659"/>
              <a:ext cx="235" cy="232"/>
            </a:xfrm>
            <a:custGeom>
              <a:avLst/>
              <a:gdLst/>
              <a:ahLst/>
              <a:cxnLst>
                <a:cxn ang="0">
                  <a:pos x="220" y="0"/>
                </a:cxn>
                <a:cxn ang="0">
                  <a:pos x="142" y="18"/>
                </a:cxn>
                <a:cxn ang="0">
                  <a:pos x="235" y="25"/>
                </a:cxn>
                <a:cxn ang="0">
                  <a:pos x="221" y="232"/>
                </a:cxn>
                <a:cxn ang="0">
                  <a:pos x="193" y="189"/>
                </a:cxn>
                <a:cxn ang="0">
                  <a:pos x="126" y="232"/>
                </a:cxn>
                <a:cxn ang="0">
                  <a:pos x="235" y="25"/>
                </a:cxn>
                <a:cxn ang="0">
                  <a:pos x="221" y="157"/>
                </a:cxn>
                <a:cxn ang="0">
                  <a:pos x="191" y="136"/>
                </a:cxn>
                <a:cxn ang="0">
                  <a:pos x="191" y="125"/>
                </a:cxn>
                <a:cxn ang="0">
                  <a:pos x="221" y="103"/>
                </a:cxn>
                <a:cxn ang="0">
                  <a:pos x="191" y="125"/>
                </a:cxn>
                <a:cxn ang="0">
                  <a:pos x="221" y="91"/>
                </a:cxn>
                <a:cxn ang="0">
                  <a:pos x="191" y="69"/>
                </a:cxn>
                <a:cxn ang="0">
                  <a:pos x="191" y="59"/>
                </a:cxn>
                <a:cxn ang="0">
                  <a:pos x="221" y="37"/>
                </a:cxn>
                <a:cxn ang="0">
                  <a:pos x="191" y="59"/>
                </a:cxn>
                <a:cxn ang="0">
                  <a:pos x="170" y="157"/>
                </a:cxn>
                <a:cxn ang="0">
                  <a:pos x="140" y="136"/>
                </a:cxn>
                <a:cxn ang="0">
                  <a:pos x="140" y="125"/>
                </a:cxn>
                <a:cxn ang="0">
                  <a:pos x="170" y="103"/>
                </a:cxn>
                <a:cxn ang="0">
                  <a:pos x="140" y="125"/>
                </a:cxn>
                <a:cxn ang="0">
                  <a:pos x="170" y="91"/>
                </a:cxn>
                <a:cxn ang="0">
                  <a:pos x="140" y="69"/>
                </a:cxn>
                <a:cxn ang="0">
                  <a:pos x="140" y="59"/>
                </a:cxn>
                <a:cxn ang="0">
                  <a:pos x="170" y="37"/>
                </a:cxn>
                <a:cxn ang="0">
                  <a:pos x="140" y="59"/>
                </a:cxn>
                <a:cxn ang="0">
                  <a:pos x="94" y="80"/>
                </a:cxn>
                <a:cxn ang="0">
                  <a:pos x="16" y="61"/>
                </a:cxn>
                <a:cxn ang="0">
                  <a:pos x="112" y="86"/>
                </a:cxn>
                <a:cxn ang="0">
                  <a:pos x="96" y="232"/>
                </a:cxn>
                <a:cxn ang="0">
                  <a:pos x="69" y="189"/>
                </a:cxn>
                <a:cxn ang="0">
                  <a:pos x="0" y="232"/>
                </a:cxn>
                <a:cxn ang="0">
                  <a:pos x="112" y="86"/>
                </a:cxn>
                <a:cxn ang="0">
                  <a:pos x="96" y="157"/>
                </a:cxn>
                <a:cxn ang="0">
                  <a:pos x="66" y="136"/>
                </a:cxn>
                <a:cxn ang="0">
                  <a:pos x="66" y="125"/>
                </a:cxn>
                <a:cxn ang="0">
                  <a:pos x="96" y="103"/>
                </a:cxn>
                <a:cxn ang="0">
                  <a:pos x="66" y="125"/>
                </a:cxn>
                <a:cxn ang="0">
                  <a:pos x="44" y="157"/>
                </a:cxn>
                <a:cxn ang="0">
                  <a:pos x="16" y="136"/>
                </a:cxn>
                <a:cxn ang="0">
                  <a:pos x="16" y="125"/>
                </a:cxn>
                <a:cxn ang="0">
                  <a:pos x="44" y="103"/>
                </a:cxn>
                <a:cxn ang="0">
                  <a:pos x="16" y="125"/>
                </a:cxn>
              </a:cxnLst>
              <a:rect l="0" t="0" r="r" b="b"/>
              <a:pathLst>
                <a:path w="235" h="232">
                  <a:moveTo>
                    <a:pt x="142" y="0"/>
                  </a:moveTo>
                  <a:lnTo>
                    <a:pt x="220" y="0"/>
                  </a:lnTo>
                  <a:lnTo>
                    <a:pt x="220" y="18"/>
                  </a:lnTo>
                  <a:lnTo>
                    <a:pt x="142" y="18"/>
                  </a:lnTo>
                  <a:lnTo>
                    <a:pt x="142" y="0"/>
                  </a:lnTo>
                  <a:close/>
                  <a:moveTo>
                    <a:pt x="235" y="25"/>
                  </a:moveTo>
                  <a:lnTo>
                    <a:pt x="235" y="232"/>
                  </a:lnTo>
                  <a:lnTo>
                    <a:pt x="221" y="232"/>
                  </a:lnTo>
                  <a:lnTo>
                    <a:pt x="221" y="189"/>
                  </a:lnTo>
                  <a:lnTo>
                    <a:pt x="193" y="189"/>
                  </a:lnTo>
                  <a:lnTo>
                    <a:pt x="193" y="232"/>
                  </a:lnTo>
                  <a:lnTo>
                    <a:pt x="126" y="232"/>
                  </a:lnTo>
                  <a:lnTo>
                    <a:pt x="126" y="25"/>
                  </a:lnTo>
                  <a:lnTo>
                    <a:pt x="235" y="25"/>
                  </a:lnTo>
                  <a:close/>
                  <a:moveTo>
                    <a:pt x="191" y="157"/>
                  </a:moveTo>
                  <a:lnTo>
                    <a:pt x="221" y="157"/>
                  </a:lnTo>
                  <a:lnTo>
                    <a:pt x="221" y="136"/>
                  </a:lnTo>
                  <a:lnTo>
                    <a:pt x="191" y="136"/>
                  </a:lnTo>
                  <a:lnTo>
                    <a:pt x="191" y="157"/>
                  </a:lnTo>
                  <a:close/>
                  <a:moveTo>
                    <a:pt x="191" y="125"/>
                  </a:moveTo>
                  <a:lnTo>
                    <a:pt x="221" y="125"/>
                  </a:lnTo>
                  <a:lnTo>
                    <a:pt x="221" y="103"/>
                  </a:lnTo>
                  <a:lnTo>
                    <a:pt x="191" y="103"/>
                  </a:lnTo>
                  <a:lnTo>
                    <a:pt x="191" y="125"/>
                  </a:lnTo>
                  <a:close/>
                  <a:moveTo>
                    <a:pt x="191" y="91"/>
                  </a:moveTo>
                  <a:lnTo>
                    <a:pt x="221" y="91"/>
                  </a:lnTo>
                  <a:lnTo>
                    <a:pt x="221" y="69"/>
                  </a:lnTo>
                  <a:lnTo>
                    <a:pt x="191" y="69"/>
                  </a:lnTo>
                  <a:lnTo>
                    <a:pt x="191" y="91"/>
                  </a:lnTo>
                  <a:close/>
                  <a:moveTo>
                    <a:pt x="191" y="59"/>
                  </a:moveTo>
                  <a:lnTo>
                    <a:pt x="221" y="59"/>
                  </a:lnTo>
                  <a:lnTo>
                    <a:pt x="221" y="37"/>
                  </a:lnTo>
                  <a:lnTo>
                    <a:pt x="191" y="37"/>
                  </a:lnTo>
                  <a:lnTo>
                    <a:pt x="191" y="59"/>
                  </a:lnTo>
                  <a:close/>
                  <a:moveTo>
                    <a:pt x="140" y="157"/>
                  </a:moveTo>
                  <a:lnTo>
                    <a:pt x="170" y="157"/>
                  </a:lnTo>
                  <a:lnTo>
                    <a:pt x="170" y="136"/>
                  </a:lnTo>
                  <a:lnTo>
                    <a:pt x="140" y="136"/>
                  </a:lnTo>
                  <a:lnTo>
                    <a:pt x="140" y="157"/>
                  </a:lnTo>
                  <a:close/>
                  <a:moveTo>
                    <a:pt x="140" y="125"/>
                  </a:moveTo>
                  <a:lnTo>
                    <a:pt x="170" y="125"/>
                  </a:lnTo>
                  <a:lnTo>
                    <a:pt x="170" y="103"/>
                  </a:lnTo>
                  <a:lnTo>
                    <a:pt x="140" y="103"/>
                  </a:lnTo>
                  <a:lnTo>
                    <a:pt x="140" y="125"/>
                  </a:lnTo>
                  <a:close/>
                  <a:moveTo>
                    <a:pt x="140" y="91"/>
                  </a:moveTo>
                  <a:lnTo>
                    <a:pt x="170" y="91"/>
                  </a:lnTo>
                  <a:lnTo>
                    <a:pt x="170" y="69"/>
                  </a:lnTo>
                  <a:lnTo>
                    <a:pt x="140" y="69"/>
                  </a:lnTo>
                  <a:lnTo>
                    <a:pt x="140" y="91"/>
                  </a:lnTo>
                  <a:close/>
                  <a:moveTo>
                    <a:pt x="140" y="59"/>
                  </a:moveTo>
                  <a:lnTo>
                    <a:pt x="170" y="59"/>
                  </a:lnTo>
                  <a:lnTo>
                    <a:pt x="170" y="37"/>
                  </a:lnTo>
                  <a:lnTo>
                    <a:pt x="140" y="37"/>
                  </a:lnTo>
                  <a:lnTo>
                    <a:pt x="140" y="59"/>
                  </a:lnTo>
                  <a:close/>
                  <a:moveTo>
                    <a:pt x="16" y="80"/>
                  </a:moveTo>
                  <a:lnTo>
                    <a:pt x="94" y="80"/>
                  </a:lnTo>
                  <a:lnTo>
                    <a:pt x="94" y="61"/>
                  </a:lnTo>
                  <a:lnTo>
                    <a:pt x="16" y="61"/>
                  </a:lnTo>
                  <a:lnTo>
                    <a:pt x="16" y="80"/>
                  </a:lnTo>
                  <a:close/>
                  <a:moveTo>
                    <a:pt x="112" y="86"/>
                  </a:moveTo>
                  <a:lnTo>
                    <a:pt x="112" y="232"/>
                  </a:lnTo>
                  <a:lnTo>
                    <a:pt x="96" y="232"/>
                  </a:lnTo>
                  <a:lnTo>
                    <a:pt x="96" y="189"/>
                  </a:lnTo>
                  <a:lnTo>
                    <a:pt x="69" y="189"/>
                  </a:lnTo>
                  <a:lnTo>
                    <a:pt x="69" y="232"/>
                  </a:lnTo>
                  <a:lnTo>
                    <a:pt x="0" y="232"/>
                  </a:lnTo>
                  <a:lnTo>
                    <a:pt x="0" y="86"/>
                  </a:lnTo>
                  <a:lnTo>
                    <a:pt x="112" y="86"/>
                  </a:lnTo>
                  <a:close/>
                  <a:moveTo>
                    <a:pt x="66" y="157"/>
                  </a:moveTo>
                  <a:lnTo>
                    <a:pt x="96" y="157"/>
                  </a:lnTo>
                  <a:lnTo>
                    <a:pt x="96" y="136"/>
                  </a:lnTo>
                  <a:lnTo>
                    <a:pt x="66" y="136"/>
                  </a:lnTo>
                  <a:lnTo>
                    <a:pt x="66" y="157"/>
                  </a:lnTo>
                  <a:close/>
                  <a:moveTo>
                    <a:pt x="66" y="125"/>
                  </a:moveTo>
                  <a:lnTo>
                    <a:pt x="96" y="125"/>
                  </a:lnTo>
                  <a:lnTo>
                    <a:pt x="96" y="103"/>
                  </a:lnTo>
                  <a:lnTo>
                    <a:pt x="66" y="103"/>
                  </a:lnTo>
                  <a:lnTo>
                    <a:pt x="66" y="125"/>
                  </a:lnTo>
                  <a:close/>
                  <a:moveTo>
                    <a:pt x="16" y="157"/>
                  </a:moveTo>
                  <a:lnTo>
                    <a:pt x="44" y="157"/>
                  </a:lnTo>
                  <a:lnTo>
                    <a:pt x="44" y="136"/>
                  </a:lnTo>
                  <a:lnTo>
                    <a:pt x="16" y="136"/>
                  </a:lnTo>
                  <a:lnTo>
                    <a:pt x="16" y="157"/>
                  </a:lnTo>
                  <a:close/>
                  <a:moveTo>
                    <a:pt x="16" y="125"/>
                  </a:moveTo>
                  <a:lnTo>
                    <a:pt x="44" y="125"/>
                  </a:lnTo>
                  <a:lnTo>
                    <a:pt x="44" y="103"/>
                  </a:lnTo>
                  <a:lnTo>
                    <a:pt x="16" y="103"/>
                  </a:lnTo>
                  <a:lnTo>
                    <a:pt x="16" y="1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7"/>
            <p:cNvSpPr>
              <a:spLocks noEditPoints="1"/>
            </p:cNvSpPr>
            <p:nvPr/>
          </p:nvSpPr>
          <p:spPr bwMode="auto">
            <a:xfrm>
              <a:off x="4958" y="2625"/>
              <a:ext cx="269" cy="266"/>
            </a:xfrm>
            <a:custGeom>
              <a:avLst/>
              <a:gdLst/>
              <a:ahLst/>
              <a:cxnLst>
                <a:cxn ang="0">
                  <a:pos x="18" y="21"/>
                </a:cxn>
                <a:cxn ang="0">
                  <a:pos x="108" y="0"/>
                </a:cxn>
                <a:cxn ang="0">
                  <a:pos x="126" y="29"/>
                </a:cxn>
                <a:cxn ang="0">
                  <a:pos x="48" y="266"/>
                </a:cxn>
                <a:cxn ang="0">
                  <a:pos x="16" y="216"/>
                </a:cxn>
                <a:cxn ang="0">
                  <a:pos x="0" y="266"/>
                </a:cxn>
                <a:cxn ang="0">
                  <a:pos x="126" y="29"/>
                </a:cxn>
                <a:cxn ang="0">
                  <a:pos x="16" y="155"/>
                </a:cxn>
                <a:cxn ang="0">
                  <a:pos x="51" y="180"/>
                </a:cxn>
                <a:cxn ang="0">
                  <a:pos x="51" y="118"/>
                </a:cxn>
                <a:cxn ang="0">
                  <a:pos x="16" y="143"/>
                </a:cxn>
                <a:cxn ang="0">
                  <a:pos x="51" y="118"/>
                </a:cxn>
                <a:cxn ang="0">
                  <a:pos x="16" y="80"/>
                </a:cxn>
                <a:cxn ang="0">
                  <a:pos x="51" y="105"/>
                </a:cxn>
                <a:cxn ang="0">
                  <a:pos x="51" y="43"/>
                </a:cxn>
                <a:cxn ang="0">
                  <a:pos x="16" y="68"/>
                </a:cxn>
                <a:cxn ang="0">
                  <a:pos x="51" y="43"/>
                </a:cxn>
                <a:cxn ang="0">
                  <a:pos x="74" y="155"/>
                </a:cxn>
                <a:cxn ang="0">
                  <a:pos x="108" y="180"/>
                </a:cxn>
                <a:cxn ang="0">
                  <a:pos x="108" y="118"/>
                </a:cxn>
                <a:cxn ang="0">
                  <a:pos x="74" y="143"/>
                </a:cxn>
                <a:cxn ang="0">
                  <a:pos x="108" y="118"/>
                </a:cxn>
                <a:cxn ang="0">
                  <a:pos x="74" y="80"/>
                </a:cxn>
                <a:cxn ang="0">
                  <a:pos x="108" y="105"/>
                </a:cxn>
                <a:cxn ang="0">
                  <a:pos x="108" y="43"/>
                </a:cxn>
                <a:cxn ang="0">
                  <a:pos x="74" y="68"/>
                </a:cxn>
                <a:cxn ang="0">
                  <a:pos x="108" y="43"/>
                </a:cxn>
                <a:cxn ang="0">
                  <a:pos x="161" y="70"/>
                </a:cxn>
                <a:cxn ang="0">
                  <a:pos x="251" y="91"/>
                </a:cxn>
                <a:cxn ang="0">
                  <a:pos x="269" y="98"/>
                </a:cxn>
                <a:cxn ang="0">
                  <a:pos x="191" y="266"/>
                </a:cxn>
                <a:cxn ang="0">
                  <a:pos x="159" y="216"/>
                </a:cxn>
                <a:cxn ang="0">
                  <a:pos x="143" y="266"/>
                </a:cxn>
                <a:cxn ang="0">
                  <a:pos x="269" y="98"/>
                </a:cxn>
                <a:cxn ang="0">
                  <a:pos x="159" y="155"/>
                </a:cxn>
                <a:cxn ang="0">
                  <a:pos x="195" y="180"/>
                </a:cxn>
                <a:cxn ang="0">
                  <a:pos x="195" y="118"/>
                </a:cxn>
                <a:cxn ang="0">
                  <a:pos x="159" y="143"/>
                </a:cxn>
                <a:cxn ang="0">
                  <a:pos x="195" y="118"/>
                </a:cxn>
                <a:cxn ang="0">
                  <a:pos x="218" y="155"/>
                </a:cxn>
                <a:cxn ang="0">
                  <a:pos x="251" y="180"/>
                </a:cxn>
                <a:cxn ang="0">
                  <a:pos x="251" y="118"/>
                </a:cxn>
                <a:cxn ang="0">
                  <a:pos x="218" y="143"/>
                </a:cxn>
                <a:cxn ang="0">
                  <a:pos x="251" y="118"/>
                </a:cxn>
              </a:cxnLst>
              <a:rect l="0" t="0" r="r" b="b"/>
              <a:pathLst>
                <a:path w="269" h="266">
                  <a:moveTo>
                    <a:pt x="108" y="21"/>
                  </a:moveTo>
                  <a:lnTo>
                    <a:pt x="18" y="21"/>
                  </a:lnTo>
                  <a:lnTo>
                    <a:pt x="18" y="0"/>
                  </a:lnTo>
                  <a:lnTo>
                    <a:pt x="108" y="0"/>
                  </a:lnTo>
                  <a:lnTo>
                    <a:pt x="108" y="21"/>
                  </a:lnTo>
                  <a:close/>
                  <a:moveTo>
                    <a:pt x="126" y="29"/>
                  </a:moveTo>
                  <a:lnTo>
                    <a:pt x="126" y="266"/>
                  </a:lnTo>
                  <a:lnTo>
                    <a:pt x="48" y="266"/>
                  </a:lnTo>
                  <a:lnTo>
                    <a:pt x="48" y="216"/>
                  </a:lnTo>
                  <a:lnTo>
                    <a:pt x="16" y="216"/>
                  </a:lnTo>
                  <a:lnTo>
                    <a:pt x="16" y="266"/>
                  </a:lnTo>
                  <a:lnTo>
                    <a:pt x="0" y="266"/>
                  </a:lnTo>
                  <a:lnTo>
                    <a:pt x="0" y="29"/>
                  </a:lnTo>
                  <a:lnTo>
                    <a:pt x="126" y="29"/>
                  </a:lnTo>
                  <a:close/>
                  <a:moveTo>
                    <a:pt x="51" y="155"/>
                  </a:moveTo>
                  <a:lnTo>
                    <a:pt x="16" y="155"/>
                  </a:lnTo>
                  <a:lnTo>
                    <a:pt x="16" y="180"/>
                  </a:lnTo>
                  <a:lnTo>
                    <a:pt x="51" y="180"/>
                  </a:lnTo>
                  <a:lnTo>
                    <a:pt x="51" y="155"/>
                  </a:lnTo>
                  <a:close/>
                  <a:moveTo>
                    <a:pt x="51" y="118"/>
                  </a:moveTo>
                  <a:lnTo>
                    <a:pt x="16" y="118"/>
                  </a:lnTo>
                  <a:lnTo>
                    <a:pt x="16" y="143"/>
                  </a:lnTo>
                  <a:lnTo>
                    <a:pt x="51" y="143"/>
                  </a:lnTo>
                  <a:lnTo>
                    <a:pt x="51" y="118"/>
                  </a:lnTo>
                  <a:close/>
                  <a:moveTo>
                    <a:pt x="51" y="80"/>
                  </a:moveTo>
                  <a:lnTo>
                    <a:pt x="16" y="80"/>
                  </a:lnTo>
                  <a:lnTo>
                    <a:pt x="16" y="105"/>
                  </a:lnTo>
                  <a:lnTo>
                    <a:pt x="51" y="105"/>
                  </a:lnTo>
                  <a:lnTo>
                    <a:pt x="51" y="80"/>
                  </a:lnTo>
                  <a:close/>
                  <a:moveTo>
                    <a:pt x="51" y="43"/>
                  </a:moveTo>
                  <a:lnTo>
                    <a:pt x="16" y="43"/>
                  </a:lnTo>
                  <a:lnTo>
                    <a:pt x="16" y="68"/>
                  </a:lnTo>
                  <a:lnTo>
                    <a:pt x="51" y="68"/>
                  </a:lnTo>
                  <a:lnTo>
                    <a:pt x="51" y="43"/>
                  </a:lnTo>
                  <a:close/>
                  <a:moveTo>
                    <a:pt x="108" y="155"/>
                  </a:moveTo>
                  <a:lnTo>
                    <a:pt x="74" y="155"/>
                  </a:lnTo>
                  <a:lnTo>
                    <a:pt x="74" y="180"/>
                  </a:lnTo>
                  <a:lnTo>
                    <a:pt x="108" y="180"/>
                  </a:lnTo>
                  <a:lnTo>
                    <a:pt x="108" y="155"/>
                  </a:lnTo>
                  <a:close/>
                  <a:moveTo>
                    <a:pt x="108" y="118"/>
                  </a:moveTo>
                  <a:lnTo>
                    <a:pt x="74" y="118"/>
                  </a:lnTo>
                  <a:lnTo>
                    <a:pt x="74" y="143"/>
                  </a:lnTo>
                  <a:lnTo>
                    <a:pt x="108" y="143"/>
                  </a:lnTo>
                  <a:lnTo>
                    <a:pt x="108" y="118"/>
                  </a:lnTo>
                  <a:close/>
                  <a:moveTo>
                    <a:pt x="108" y="80"/>
                  </a:moveTo>
                  <a:lnTo>
                    <a:pt x="74" y="80"/>
                  </a:lnTo>
                  <a:lnTo>
                    <a:pt x="74" y="105"/>
                  </a:lnTo>
                  <a:lnTo>
                    <a:pt x="108" y="105"/>
                  </a:lnTo>
                  <a:lnTo>
                    <a:pt x="108" y="80"/>
                  </a:lnTo>
                  <a:close/>
                  <a:moveTo>
                    <a:pt x="108" y="43"/>
                  </a:moveTo>
                  <a:lnTo>
                    <a:pt x="74" y="43"/>
                  </a:lnTo>
                  <a:lnTo>
                    <a:pt x="74" y="68"/>
                  </a:lnTo>
                  <a:lnTo>
                    <a:pt x="108" y="68"/>
                  </a:lnTo>
                  <a:lnTo>
                    <a:pt x="108" y="43"/>
                  </a:lnTo>
                  <a:close/>
                  <a:moveTo>
                    <a:pt x="251" y="70"/>
                  </a:moveTo>
                  <a:lnTo>
                    <a:pt x="161" y="70"/>
                  </a:lnTo>
                  <a:lnTo>
                    <a:pt x="161" y="91"/>
                  </a:lnTo>
                  <a:lnTo>
                    <a:pt x="251" y="91"/>
                  </a:lnTo>
                  <a:lnTo>
                    <a:pt x="251" y="70"/>
                  </a:lnTo>
                  <a:close/>
                  <a:moveTo>
                    <a:pt x="269" y="98"/>
                  </a:moveTo>
                  <a:lnTo>
                    <a:pt x="269" y="266"/>
                  </a:lnTo>
                  <a:lnTo>
                    <a:pt x="191" y="266"/>
                  </a:lnTo>
                  <a:lnTo>
                    <a:pt x="191" y="216"/>
                  </a:lnTo>
                  <a:lnTo>
                    <a:pt x="159" y="216"/>
                  </a:lnTo>
                  <a:lnTo>
                    <a:pt x="159" y="266"/>
                  </a:lnTo>
                  <a:lnTo>
                    <a:pt x="143" y="266"/>
                  </a:lnTo>
                  <a:lnTo>
                    <a:pt x="143" y="98"/>
                  </a:lnTo>
                  <a:lnTo>
                    <a:pt x="269" y="98"/>
                  </a:lnTo>
                  <a:close/>
                  <a:moveTo>
                    <a:pt x="195" y="155"/>
                  </a:moveTo>
                  <a:lnTo>
                    <a:pt x="159" y="155"/>
                  </a:lnTo>
                  <a:lnTo>
                    <a:pt x="159" y="180"/>
                  </a:lnTo>
                  <a:lnTo>
                    <a:pt x="195" y="180"/>
                  </a:lnTo>
                  <a:lnTo>
                    <a:pt x="195" y="155"/>
                  </a:lnTo>
                  <a:close/>
                  <a:moveTo>
                    <a:pt x="195" y="118"/>
                  </a:moveTo>
                  <a:lnTo>
                    <a:pt x="159" y="118"/>
                  </a:lnTo>
                  <a:lnTo>
                    <a:pt x="159" y="143"/>
                  </a:lnTo>
                  <a:lnTo>
                    <a:pt x="195" y="143"/>
                  </a:lnTo>
                  <a:lnTo>
                    <a:pt x="195" y="118"/>
                  </a:lnTo>
                  <a:close/>
                  <a:moveTo>
                    <a:pt x="251" y="155"/>
                  </a:moveTo>
                  <a:lnTo>
                    <a:pt x="218" y="155"/>
                  </a:lnTo>
                  <a:lnTo>
                    <a:pt x="218" y="180"/>
                  </a:lnTo>
                  <a:lnTo>
                    <a:pt x="251" y="180"/>
                  </a:lnTo>
                  <a:lnTo>
                    <a:pt x="251" y="155"/>
                  </a:lnTo>
                  <a:close/>
                  <a:moveTo>
                    <a:pt x="251" y="118"/>
                  </a:moveTo>
                  <a:lnTo>
                    <a:pt x="218" y="118"/>
                  </a:lnTo>
                  <a:lnTo>
                    <a:pt x="218" y="143"/>
                  </a:lnTo>
                  <a:lnTo>
                    <a:pt x="251" y="143"/>
                  </a:lnTo>
                  <a:lnTo>
                    <a:pt x="251" y="1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8"/>
            <p:cNvSpPr>
              <a:spLocks noEditPoints="1"/>
            </p:cNvSpPr>
            <p:nvPr/>
          </p:nvSpPr>
          <p:spPr bwMode="auto">
            <a:xfrm>
              <a:off x="4914" y="2821"/>
              <a:ext cx="67" cy="68"/>
            </a:xfrm>
            <a:custGeom>
              <a:avLst/>
              <a:gdLst/>
              <a:ahLst/>
              <a:cxnLst>
                <a:cxn ang="0">
                  <a:pos x="64" y="0"/>
                </a:cxn>
                <a:cxn ang="0">
                  <a:pos x="41" y="6"/>
                </a:cxn>
                <a:cxn ang="0">
                  <a:pos x="67" y="7"/>
                </a:cxn>
                <a:cxn ang="0">
                  <a:pos x="64" y="68"/>
                </a:cxn>
                <a:cxn ang="0">
                  <a:pos x="55" y="56"/>
                </a:cxn>
                <a:cxn ang="0">
                  <a:pos x="35" y="68"/>
                </a:cxn>
                <a:cxn ang="0">
                  <a:pos x="67" y="7"/>
                </a:cxn>
                <a:cxn ang="0">
                  <a:pos x="64" y="47"/>
                </a:cxn>
                <a:cxn ang="0">
                  <a:pos x="55" y="40"/>
                </a:cxn>
                <a:cxn ang="0">
                  <a:pos x="55" y="36"/>
                </a:cxn>
                <a:cxn ang="0">
                  <a:pos x="64" y="31"/>
                </a:cxn>
                <a:cxn ang="0">
                  <a:pos x="55" y="36"/>
                </a:cxn>
                <a:cxn ang="0">
                  <a:pos x="64" y="27"/>
                </a:cxn>
                <a:cxn ang="0">
                  <a:pos x="55" y="22"/>
                </a:cxn>
                <a:cxn ang="0">
                  <a:pos x="55" y="18"/>
                </a:cxn>
                <a:cxn ang="0">
                  <a:pos x="64" y="11"/>
                </a:cxn>
                <a:cxn ang="0">
                  <a:pos x="55" y="18"/>
                </a:cxn>
                <a:cxn ang="0">
                  <a:pos x="49" y="47"/>
                </a:cxn>
                <a:cxn ang="0">
                  <a:pos x="41" y="40"/>
                </a:cxn>
                <a:cxn ang="0">
                  <a:pos x="41" y="36"/>
                </a:cxn>
                <a:cxn ang="0">
                  <a:pos x="49" y="31"/>
                </a:cxn>
                <a:cxn ang="0">
                  <a:pos x="41" y="36"/>
                </a:cxn>
                <a:cxn ang="0">
                  <a:pos x="49" y="27"/>
                </a:cxn>
                <a:cxn ang="0">
                  <a:pos x="41" y="22"/>
                </a:cxn>
                <a:cxn ang="0">
                  <a:pos x="41" y="18"/>
                </a:cxn>
                <a:cxn ang="0">
                  <a:pos x="49" y="11"/>
                </a:cxn>
                <a:cxn ang="0">
                  <a:pos x="41" y="18"/>
                </a:cxn>
                <a:cxn ang="0">
                  <a:pos x="26" y="23"/>
                </a:cxn>
                <a:cxn ang="0">
                  <a:pos x="5" y="18"/>
                </a:cxn>
                <a:cxn ang="0">
                  <a:pos x="32" y="25"/>
                </a:cxn>
                <a:cxn ang="0">
                  <a:pos x="26" y="68"/>
                </a:cxn>
                <a:cxn ang="0">
                  <a:pos x="19" y="56"/>
                </a:cxn>
                <a:cxn ang="0">
                  <a:pos x="0" y="68"/>
                </a:cxn>
                <a:cxn ang="0">
                  <a:pos x="32" y="25"/>
                </a:cxn>
                <a:cxn ang="0">
                  <a:pos x="26" y="47"/>
                </a:cxn>
                <a:cxn ang="0">
                  <a:pos x="19" y="40"/>
                </a:cxn>
                <a:cxn ang="0">
                  <a:pos x="19" y="36"/>
                </a:cxn>
                <a:cxn ang="0">
                  <a:pos x="26" y="31"/>
                </a:cxn>
                <a:cxn ang="0">
                  <a:pos x="19" y="36"/>
                </a:cxn>
                <a:cxn ang="0">
                  <a:pos x="12" y="47"/>
                </a:cxn>
                <a:cxn ang="0">
                  <a:pos x="3" y="40"/>
                </a:cxn>
                <a:cxn ang="0">
                  <a:pos x="3" y="36"/>
                </a:cxn>
                <a:cxn ang="0">
                  <a:pos x="12" y="31"/>
                </a:cxn>
                <a:cxn ang="0">
                  <a:pos x="3" y="36"/>
                </a:cxn>
              </a:cxnLst>
              <a:rect l="0" t="0" r="r" b="b"/>
              <a:pathLst>
                <a:path w="67" h="68">
                  <a:moveTo>
                    <a:pt x="41" y="0"/>
                  </a:moveTo>
                  <a:lnTo>
                    <a:pt x="64" y="0"/>
                  </a:lnTo>
                  <a:lnTo>
                    <a:pt x="64" y="6"/>
                  </a:lnTo>
                  <a:lnTo>
                    <a:pt x="41" y="6"/>
                  </a:lnTo>
                  <a:lnTo>
                    <a:pt x="41" y="0"/>
                  </a:lnTo>
                  <a:close/>
                  <a:moveTo>
                    <a:pt x="67" y="7"/>
                  </a:moveTo>
                  <a:lnTo>
                    <a:pt x="67" y="68"/>
                  </a:lnTo>
                  <a:lnTo>
                    <a:pt x="64" y="68"/>
                  </a:lnTo>
                  <a:lnTo>
                    <a:pt x="64" y="56"/>
                  </a:lnTo>
                  <a:lnTo>
                    <a:pt x="55" y="56"/>
                  </a:lnTo>
                  <a:lnTo>
                    <a:pt x="55" y="68"/>
                  </a:lnTo>
                  <a:lnTo>
                    <a:pt x="35" y="68"/>
                  </a:lnTo>
                  <a:lnTo>
                    <a:pt x="35" y="7"/>
                  </a:lnTo>
                  <a:lnTo>
                    <a:pt x="67" y="7"/>
                  </a:lnTo>
                  <a:close/>
                  <a:moveTo>
                    <a:pt x="55" y="47"/>
                  </a:moveTo>
                  <a:lnTo>
                    <a:pt x="64" y="47"/>
                  </a:lnTo>
                  <a:lnTo>
                    <a:pt x="64" y="40"/>
                  </a:lnTo>
                  <a:lnTo>
                    <a:pt x="55" y="40"/>
                  </a:lnTo>
                  <a:lnTo>
                    <a:pt x="55" y="47"/>
                  </a:lnTo>
                  <a:close/>
                  <a:moveTo>
                    <a:pt x="55" y="36"/>
                  </a:moveTo>
                  <a:lnTo>
                    <a:pt x="64" y="36"/>
                  </a:lnTo>
                  <a:lnTo>
                    <a:pt x="64" y="31"/>
                  </a:lnTo>
                  <a:lnTo>
                    <a:pt x="55" y="31"/>
                  </a:lnTo>
                  <a:lnTo>
                    <a:pt x="55" y="36"/>
                  </a:lnTo>
                  <a:close/>
                  <a:moveTo>
                    <a:pt x="55" y="27"/>
                  </a:moveTo>
                  <a:lnTo>
                    <a:pt x="64" y="27"/>
                  </a:lnTo>
                  <a:lnTo>
                    <a:pt x="64" y="22"/>
                  </a:lnTo>
                  <a:lnTo>
                    <a:pt x="55" y="22"/>
                  </a:lnTo>
                  <a:lnTo>
                    <a:pt x="55" y="27"/>
                  </a:lnTo>
                  <a:close/>
                  <a:moveTo>
                    <a:pt x="55" y="18"/>
                  </a:moveTo>
                  <a:lnTo>
                    <a:pt x="64" y="18"/>
                  </a:lnTo>
                  <a:lnTo>
                    <a:pt x="64" y="11"/>
                  </a:lnTo>
                  <a:lnTo>
                    <a:pt x="55" y="11"/>
                  </a:lnTo>
                  <a:lnTo>
                    <a:pt x="55" y="18"/>
                  </a:lnTo>
                  <a:close/>
                  <a:moveTo>
                    <a:pt x="41" y="47"/>
                  </a:moveTo>
                  <a:lnTo>
                    <a:pt x="49" y="47"/>
                  </a:lnTo>
                  <a:lnTo>
                    <a:pt x="49" y="40"/>
                  </a:lnTo>
                  <a:lnTo>
                    <a:pt x="41" y="40"/>
                  </a:lnTo>
                  <a:lnTo>
                    <a:pt x="41" y="47"/>
                  </a:lnTo>
                  <a:close/>
                  <a:moveTo>
                    <a:pt x="41" y="36"/>
                  </a:moveTo>
                  <a:lnTo>
                    <a:pt x="49" y="36"/>
                  </a:lnTo>
                  <a:lnTo>
                    <a:pt x="49" y="31"/>
                  </a:lnTo>
                  <a:lnTo>
                    <a:pt x="41" y="31"/>
                  </a:lnTo>
                  <a:lnTo>
                    <a:pt x="41" y="36"/>
                  </a:lnTo>
                  <a:close/>
                  <a:moveTo>
                    <a:pt x="41" y="27"/>
                  </a:moveTo>
                  <a:lnTo>
                    <a:pt x="49" y="27"/>
                  </a:lnTo>
                  <a:lnTo>
                    <a:pt x="49" y="22"/>
                  </a:lnTo>
                  <a:lnTo>
                    <a:pt x="41" y="22"/>
                  </a:lnTo>
                  <a:lnTo>
                    <a:pt x="41" y="27"/>
                  </a:lnTo>
                  <a:close/>
                  <a:moveTo>
                    <a:pt x="41" y="18"/>
                  </a:moveTo>
                  <a:lnTo>
                    <a:pt x="49" y="18"/>
                  </a:lnTo>
                  <a:lnTo>
                    <a:pt x="49" y="11"/>
                  </a:lnTo>
                  <a:lnTo>
                    <a:pt x="41" y="11"/>
                  </a:lnTo>
                  <a:lnTo>
                    <a:pt x="41" y="18"/>
                  </a:lnTo>
                  <a:close/>
                  <a:moveTo>
                    <a:pt x="5" y="23"/>
                  </a:moveTo>
                  <a:lnTo>
                    <a:pt x="26" y="23"/>
                  </a:lnTo>
                  <a:lnTo>
                    <a:pt x="26" y="18"/>
                  </a:lnTo>
                  <a:lnTo>
                    <a:pt x="5" y="18"/>
                  </a:lnTo>
                  <a:lnTo>
                    <a:pt x="5" y="23"/>
                  </a:lnTo>
                  <a:close/>
                  <a:moveTo>
                    <a:pt x="32" y="25"/>
                  </a:moveTo>
                  <a:lnTo>
                    <a:pt x="32" y="68"/>
                  </a:lnTo>
                  <a:lnTo>
                    <a:pt x="26" y="68"/>
                  </a:lnTo>
                  <a:lnTo>
                    <a:pt x="26" y="56"/>
                  </a:lnTo>
                  <a:lnTo>
                    <a:pt x="19" y="56"/>
                  </a:lnTo>
                  <a:lnTo>
                    <a:pt x="19" y="68"/>
                  </a:lnTo>
                  <a:lnTo>
                    <a:pt x="0" y="68"/>
                  </a:lnTo>
                  <a:lnTo>
                    <a:pt x="0" y="25"/>
                  </a:lnTo>
                  <a:lnTo>
                    <a:pt x="32" y="25"/>
                  </a:lnTo>
                  <a:close/>
                  <a:moveTo>
                    <a:pt x="19" y="47"/>
                  </a:moveTo>
                  <a:lnTo>
                    <a:pt x="26" y="47"/>
                  </a:lnTo>
                  <a:lnTo>
                    <a:pt x="26" y="40"/>
                  </a:lnTo>
                  <a:lnTo>
                    <a:pt x="19" y="40"/>
                  </a:lnTo>
                  <a:lnTo>
                    <a:pt x="19" y="47"/>
                  </a:lnTo>
                  <a:close/>
                  <a:moveTo>
                    <a:pt x="19" y="36"/>
                  </a:moveTo>
                  <a:lnTo>
                    <a:pt x="26" y="36"/>
                  </a:lnTo>
                  <a:lnTo>
                    <a:pt x="26" y="31"/>
                  </a:lnTo>
                  <a:lnTo>
                    <a:pt x="19" y="31"/>
                  </a:lnTo>
                  <a:lnTo>
                    <a:pt x="19" y="36"/>
                  </a:lnTo>
                  <a:close/>
                  <a:moveTo>
                    <a:pt x="3" y="47"/>
                  </a:moveTo>
                  <a:lnTo>
                    <a:pt x="12" y="47"/>
                  </a:lnTo>
                  <a:lnTo>
                    <a:pt x="12" y="40"/>
                  </a:lnTo>
                  <a:lnTo>
                    <a:pt x="3" y="40"/>
                  </a:lnTo>
                  <a:lnTo>
                    <a:pt x="3" y="47"/>
                  </a:lnTo>
                  <a:close/>
                  <a:moveTo>
                    <a:pt x="3" y="36"/>
                  </a:moveTo>
                  <a:lnTo>
                    <a:pt x="12" y="36"/>
                  </a:lnTo>
                  <a:lnTo>
                    <a:pt x="12" y="31"/>
                  </a:lnTo>
                  <a:lnTo>
                    <a:pt x="3" y="31"/>
                  </a:lnTo>
                  <a:lnTo>
                    <a:pt x="3" y="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9"/>
            <p:cNvSpPr>
              <a:spLocks noEditPoints="1"/>
            </p:cNvSpPr>
            <p:nvPr/>
          </p:nvSpPr>
          <p:spPr bwMode="auto">
            <a:xfrm>
              <a:off x="4995" y="2746"/>
              <a:ext cx="142" cy="143"/>
            </a:xfrm>
            <a:custGeom>
              <a:avLst/>
              <a:gdLst/>
              <a:ahLst/>
              <a:cxnLst>
                <a:cxn ang="0">
                  <a:pos x="133" y="0"/>
                </a:cxn>
                <a:cxn ang="0">
                  <a:pos x="85" y="13"/>
                </a:cxn>
                <a:cxn ang="0">
                  <a:pos x="142" y="16"/>
                </a:cxn>
                <a:cxn ang="0">
                  <a:pos x="133" y="143"/>
                </a:cxn>
                <a:cxn ang="0">
                  <a:pos x="117" y="116"/>
                </a:cxn>
                <a:cxn ang="0">
                  <a:pos x="75" y="143"/>
                </a:cxn>
                <a:cxn ang="0">
                  <a:pos x="142" y="16"/>
                </a:cxn>
                <a:cxn ang="0">
                  <a:pos x="133" y="97"/>
                </a:cxn>
                <a:cxn ang="0">
                  <a:pos x="115" y="84"/>
                </a:cxn>
                <a:cxn ang="0">
                  <a:pos x="115" y="77"/>
                </a:cxn>
                <a:cxn ang="0">
                  <a:pos x="133" y="65"/>
                </a:cxn>
                <a:cxn ang="0">
                  <a:pos x="115" y="77"/>
                </a:cxn>
                <a:cxn ang="0">
                  <a:pos x="133" y="57"/>
                </a:cxn>
                <a:cxn ang="0">
                  <a:pos x="115" y="43"/>
                </a:cxn>
                <a:cxn ang="0">
                  <a:pos x="115" y="36"/>
                </a:cxn>
                <a:cxn ang="0">
                  <a:pos x="133" y="24"/>
                </a:cxn>
                <a:cxn ang="0">
                  <a:pos x="115" y="36"/>
                </a:cxn>
                <a:cxn ang="0">
                  <a:pos x="103" y="97"/>
                </a:cxn>
                <a:cxn ang="0">
                  <a:pos x="85" y="84"/>
                </a:cxn>
                <a:cxn ang="0">
                  <a:pos x="85" y="77"/>
                </a:cxn>
                <a:cxn ang="0">
                  <a:pos x="103" y="65"/>
                </a:cxn>
                <a:cxn ang="0">
                  <a:pos x="85" y="77"/>
                </a:cxn>
                <a:cxn ang="0">
                  <a:pos x="103" y="57"/>
                </a:cxn>
                <a:cxn ang="0">
                  <a:pos x="85" y="43"/>
                </a:cxn>
                <a:cxn ang="0">
                  <a:pos x="85" y="36"/>
                </a:cxn>
                <a:cxn ang="0">
                  <a:pos x="103" y="24"/>
                </a:cxn>
                <a:cxn ang="0">
                  <a:pos x="85" y="36"/>
                </a:cxn>
                <a:cxn ang="0">
                  <a:pos x="57" y="50"/>
                </a:cxn>
                <a:cxn ang="0">
                  <a:pos x="9" y="38"/>
                </a:cxn>
                <a:cxn ang="0">
                  <a:pos x="66" y="54"/>
                </a:cxn>
                <a:cxn ang="0">
                  <a:pos x="57" y="143"/>
                </a:cxn>
                <a:cxn ang="0">
                  <a:pos x="41" y="116"/>
                </a:cxn>
                <a:cxn ang="0">
                  <a:pos x="0" y="143"/>
                </a:cxn>
                <a:cxn ang="0">
                  <a:pos x="66" y="54"/>
                </a:cxn>
                <a:cxn ang="0">
                  <a:pos x="57" y="97"/>
                </a:cxn>
                <a:cxn ang="0">
                  <a:pos x="39" y="84"/>
                </a:cxn>
                <a:cxn ang="0">
                  <a:pos x="39" y="77"/>
                </a:cxn>
                <a:cxn ang="0">
                  <a:pos x="57" y="65"/>
                </a:cxn>
                <a:cxn ang="0">
                  <a:pos x="39" y="77"/>
                </a:cxn>
                <a:cxn ang="0">
                  <a:pos x="27" y="97"/>
                </a:cxn>
                <a:cxn ang="0">
                  <a:pos x="9" y="84"/>
                </a:cxn>
                <a:cxn ang="0">
                  <a:pos x="9" y="77"/>
                </a:cxn>
                <a:cxn ang="0">
                  <a:pos x="27" y="65"/>
                </a:cxn>
                <a:cxn ang="0">
                  <a:pos x="9" y="77"/>
                </a:cxn>
              </a:cxnLst>
              <a:rect l="0" t="0" r="r" b="b"/>
              <a:pathLst>
                <a:path w="142" h="143">
                  <a:moveTo>
                    <a:pt x="85" y="0"/>
                  </a:moveTo>
                  <a:lnTo>
                    <a:pt x="133" y="0"/>
                  </a:lnTo>
                  <a:lnTo>
                    <a:pt x="133" y="13"/>
                  </a:lnTo>
                  <a:lnTo>
                    <a:pt x="85" y="13"/>
                  </a:lnTo>
                  <a:lnTo>
                    <a:pt x="85" y="0"/>
                  </a:lnTo>
                  <a:close/>
                  <a:moveTo>
                    <a:pt x="142" y="16"/>
                  </a:moveTo>
                  <a:lnTo>
                    <a:pt x="142" y="143"/>
                  </a:lnTo>
                  <a:lnTo>
                    <a:pt x="133" y="143"/>
                  </a:lnTo>
                  <a:lnTo>
                    <a:pt x="133" y="116"/>
                  </a:lnTo>
                  <a:lnTo>
                    <a:pt x="117" y="116"/>
                  </a:lnTo>
                  <a:lnTo>
                    <a:pt x="117" y="143"/>
                  </a:lnTo>
                  <a:lnTo>
                    <a:pt x="75" y="143"/>
                  </a:lnTo>
                  <a:lnTo>
                    <a:pt x="75" y="16"/>
                  </a:lnTo>
                  <a:lnTo>
                    <a:pt x="142" y="16"/>
                  </a:lnTo>
                  <a:close/>
                  <a:moveTo>
                    <a:pt x="115" y="97"/>
                  </a:moveTo>
                  <a:lnTo>
                    <a:pt x="133" y="97"/>
                  </a:lnTo>
                  <a:lnTo>
                    <a:pt x="133" y="84"/>
                  </a:lnTo>
                  <a:lnTo>
                    <a:pt x="115" y="84"/>
                  </a:lnTo>
                  <a:lnTo>
                    <a:pt x="115" y="97"/>
                  </a:lnTo>
                  <a:close/>
                  <a:moveTo>
                    <a:pt x="115" y="77"/>
                  </a:moveTo>
                  <a:lnTo>
                    <a:pt x="133" y="77"/>
                  </a:lnTo>
                  <a:lnTo>
                    <a:pt x="133" y="65"/>
                  </a:lnTo>
                  <a:lnTo>
                    <a:pt x="115" y="65"/>
                  </a:lnTo>
                  <a:lnTo>
                    <a:pt x="115" y="77"/>
                  </a:lnTo>
                  <a:close/>
                  <a:moveTo>
                    <a:pt x="115" y="57"/>
                  </a:moveTo>
                  <a:lnTo>
                    <a:pt x="133" y="57"/>
                  </a:lnTo>
                  <a:lnTo>
                    <a:pt x="133" y="43"/>
                  </a:lnTo>
                  <a:lnTo>
                    <a:pt x="115" y="43"/>
                  </a:lnTo>
                  <a:lnTo>
                    <a:pt x="115" y="57"/>
                  </a:lnTo>
                  <a:close/>
                  <a:moveTo>
                    <a:pt x="115" y="36"/>
                  </a:moveTo>
                  <a:lnTo>
                    <a:pt x="133" y="36"/>
                  </a:lnTo>
                  <a:lnTo>
                    <a:pt x="133" y="24"/>
                  </a:lnTo>
                  <a:lnTo>
                    <a:pt x="115" y="24"/>
                  </a:lnTo>
                  <a:lnTo>
                    <a:pt x="115" y="36"/>
                  </a:lnTo>
                  <a:close/>
                  <a:moveTo>
                    <a:pt x="85" y="97"/>
                  </a:moveTo>
                  <a:lnTo>
                    <a:pt x="103" y="97"/>
                  </a:lnTo>
                  <a:lnTo>
                    <a:pt x="103" y="84"/>
                  </a:lnTo>
                  <a:lnTo>
                    <a:pt x="85" y="84"/>
                  </a:lnTo>
                  <a:lnTo>
                    <a:pt x="85" y="97"/>
                  </a:lnTo>
                  <a:close/>
                  <a:moveTo>
                    <a:pt x="85" y="77"/>
                  </a:moveTo>
                  <a:lnTo>
                    <a:pt x="103" y="77"/>
                  </a:lnTo>
                  <a:lnTo>
                    <a:pt x="103" y="65"/>
                  </a:lnTo>
                  <a:lnTo>
                    <a:pt x="85" y="65"/>
                  </a:lnTo>
                  <a:lnTo>
                    <a:pt x="85" y="77"/>
                  </a:lnTo>
                  <a:close/>
                  <a:moveTo>
                    <a:pt x="85" y="57"/>
                  </a:moveTo>
                  <a:lnTo>
                    <a:pt x="103" y="57"/>
                  </a:lnTo>
                  <a:lnTo>
                    <a:pt x="103" y="43"/>
                  </a:lnTo>
                  <a:lnTo>
                    <a:pt x="85" y="43"/>
                  </a:lnTo>
                  <a:lnTo>
                    <a:pt x="85" y="57"/>
                  </a:lnTo>
                  <a:close/>
                  <a:moveTo>
                    <a:pt x="85" y="36"/>
                  </a:moveTo>
                  <a:lnTo>
                    <a:pt x="103" y="36"/>
                  </a:lnTo>
                  <a:lnTo>
                    <a:pt x="103" y="24"/>
                  </a:lnTo>
                  <a:lnTo>
                    <a:pt x="85" y="24"/>
                  </a:lnTo>
                  <a:lnTo>
                    <a:pt x="85" y="36"/>
                  </a:lnTo>
                  <a:close/>
                  <a:moveTo>
                    <a:pt x="9" y="50"/>
                  </a:moveTo>
                  <a:lnTo>
                    <a:pt x="57" y="50"/>
                  </a:lnTo>
                  <a:lnTo>
                    <a:pt x="57" y="38"/>
                  </a:lnTo>
                  <a:lnTo>
                    <a:pt x="9" y="38"/>
                  </a:lnTo>
                  <a:lnTo>
                    <a:pt x="9" y="50"/>
                  </a:lnTo>
                  <a:close/>
                  <a:moveTo>
                    <a:pt x="66" y="54"/>
                  </a:moveTo>
                  <a:lnTo>
                    <a:pt x="66" y="143"/>
                  </a:lnTo>
                  <a:lnTo>
                    <a:pt x="57" y="143"/>
                  </a:lnTo>
                  <a:lnTo>
                    <a:pt x="57" y="116"/>
                  </a:lnTo>
                  <a:lnTo>
                    <a:pt x="41" y="116"/>
                  </a:lnTo>
                  <a:lnTo>
                    <a:pt x="41" y="143"/>
                  </a:lnTo>
                  <a:lnTo>
                    <a:pt x="0" y="143"/>
                  </a:lnTo>
                  <a:lnTo>
                    <a:pt x="0" y="54"/>
                  </a:lnTo>
                  <a:lnTo>
                    <a:pt x="66" y="54"/>
                  </a:lnTo>
                  <a:close/>
                  <a:moveTo>
                    <a:pt x="39" y="97"/>
                  </a:moveTo>
                  <a:lnTo>
                    <a:pt x="57" y="97"/>
                  </a:lnTo>
                  <a:lnTo>
                    <a:pt x="57" y="84"/>
                  </a:lnTo>
                  <a:lnTo>
                    <a:pt x="39" y="84"/>
                  </a:lnTo>
                  <a:lnTo>
                    <a:pt x="39" y="97"/>
                  </a:lnTo>
                  <a:close/>
                  <a:moveTo>
                    <a:pt x="39" y="77"/>
                  </a:moveTo>
                  <a:lnTo>
                    <a:pt x="57" y="77"/>
                  </a:lnTo>
                  <a:lnTo>
                    <a:pt x="57" y="65"/>
                  </a:lnTo>
                  <a:lnTo>
                    <a:pt x="39" y="65"/>
                  </a:lnTo>
                  <a:lnTo>
                    <a:pt x="39" y="77"/>
                  </a:lnTo>
                  <a:close/>
                  <a:moveTo>
                    <a:pt x="9" y="97"/>
                  </a:moveTo>
                  <a:lnTo>
                    <a:pt x="27" y="97"/>
                  </a:lnTo>
                  <a:lnTo>
                    <a:pt x="27" y="84"/>
                  </a:lnTo>
                  <a:lnTo>
                    <a:pt x="9" y="84"/>
                  </a:lnTo>
                  <a:lnTo>
                    <a:pt x="9" y="97"/>
                  </a:lnTo>
                  <a:close/>
                  <a:moveTo>
                    <a:pt x="9" y="77"/>
                  </a:moveTo>
                  <a:lnTo>
                    <a:pt x="27" y="77"/>
                  </a:lnTo>
                  <a:lnTo>
                    <a:pt x="27" y="65"/>
                  </a:lnTo>
                  <a:lnTo>
                    <a:pt x="9" y="65"/>
                  </a:lnTo>
                  <a:lnTo>
                    <a:pt x="9" y="7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10"/>
            <p:cNvSpPr>
              <a:spLocks noEditPoints="1"/>
            </p:cNvSpPr>
            <p:nvPr/>
          </p:nvSpPr>
          <p:spPr bwMode="auto">
            <a:xfrm>
              <a:off x="5149" y="2787"/>
              <a:ext cx="103" cy="102"/>
            </a:xfrm>
            <a:custGeom>
              <a:avLst/>
              <a:gdLst/>
              <a:ahLst/>
              <a:cxnLst>
                <a:cxn ang="0">
                  <a:pos x="96" y="0"/>
                </a:cxn>
                <a:cxn ang="0">
                  <a:pos x="62" y="9"/>
                </a:cxn>
                <a:cxn ang="0">
                  <a:pos x="103" y="11"/>
                </a:cxn>
                <a:cxn ang="0">
                  <a:pos x="96" y="102"/>
                </a:cxn>
                <a:cxn ang="0">
                  <a:pos x="85" y="82"/>
                </a:cxn>
                <a:cxn ang="0">
                  <a:pos x="55" y="102"/>
                </a:cxn>
                <a:cxn ang="0">
                  <a:pos x="103" y="11"/>
                </a:cxn>
                <a:cxn ang="0">
                  <a:pos x="96" y="70"/>
                </a:cxn>
                <a:cxn ang="0">
                  <a:pos x="83" y="59"/>
                </a:cxn>
                <a:cxn ang="0">
                  <a:pos x="83" y="56"/>
                </a:cxn>
                <a:cxn ang="0">
                  <a:pos x="96" y="45"/>
                </a:cxn>
                <a:cxn ang="0">
                  <a:pos x="83" y="56"/>
                </a:cxn>
                <a:cxn ang="0">
                  <a:pos x="96" y="41"/>
                </a:cxn>
                <a:cxn ang="0">
                  <a:pos x="83" y="31"/>
                </a:cxn>
                <a:cxn ang="0">
                  <a:pos x="83" y="27"/>
                </a:cxn>
                <a:cxn ang="0">
                  <a:pos x="96" y="16"/>
                </a:cxn>
                <a:cxn ang="0">
                  <a:pos x="83" y="27"/>
                </a:cxn>
                <a:cxn ang="0">
                  <a:pos x="75" y="70"/>
                </a:cxn>
                <a:cxn ang="0">
                  <a:pos x="62" y="59"/>
                </a:cxn>
                <a:cxn ang="0">
                  <a:pos x="62" y="56"/>
                </a:cxn>
                <a:cxn ang="0">
                  <a:pos x="75" y="45"/>
                </a:cxn>
                <a:cxn ang="0">
                  <a:pos x="62" y="56"/>
                </a:cxn>
                <a:cxn ang="0">
                  <a:pos x="75" y="41"/>
                </a:cxn>
                <a:cxn ang="0">
                  <a:pos x="62" y="31"/>
                </a:cxn>
                <a:cxn ang="0">
                  <a:pos x="62" y="27"/>
                </a:cxn>
                <a:cxn ang="0">
                  <a:pos x="75" y="16"/>
                </a:cxn>
                <a:cxn ang="0">
                  <a:pos x="62" y="27"/>
                </a:cxn>
                <a:cxn ang="0">
                  <a:pos x="41" y="36"/>
                </a:cxn>
                <a:cxn ang="0">
                  <a:pos x="7" y="27"/>
                </a:cxn>
                <a:cxn ang="0">
                  <a:pos x="48" y="38"/>
                </a:cxn>
                <a:cxn ang="0">
                  <a:pos x="43" y="102"/>
                </a:cxn>
                <a:cxn ang="0">
                  <a:pos x="30" y="82"/>
                </a:cxn>
                <a:cxn ang="0">
                  <a:pos x="0" y="102"/>
                </a:cxn>
                <a:cxn ang="0">
                  <a:pos x="48" y="38"/>
                </a:cxn>
                <a:cxn ang="0">
                  <a:pos x="43" y="70"/>
                </a:cxn>
                <a:cxn ang="0">
                  <a:pos x="29" y="59"/>
                </a:cxn>
                <a:cxn ang="0">
                  <a:pos x="29" y="56"/>
                </a:cxn>
                <a:cxn ang="0">
                  <a:pos x="43" y="45"/>
                </a:cxn>
                <a:cxn ang="0">
                  <a:pos x="29" y="56"/>
                </a:cxn>
                <a:cxn ang="0">
                  <a:pos x="20" y="70"/>
                </a:cxn>
                <a:cxn ang="0">
                  <a:pos x="7" y="59"/>
                </a:cxn>
                <a:cxn ang="0">
                  <a:pos x="7" y="56"/>
                </a:cxn>
                <a:cxn ang="0">
                  <a:pos x="20" y="45"/>
                </a:cxn>
                <a:cxn ang="0">
                  <a:pos x="7" y="56"/>
                </a:cxn>
              </a:cxnLst>
              <a:rect l="0" t="0" r="r" b="b"/>
              <a:pathLst>
                <a:path w="103" h="102">
                  <a:moveTo>
                    <a:pt x="62" y="0"/>
                  </a:moveTo>
                  <a:lnTo>
                    <a:pt x="96" y="0"/>
                  </a:lnTo>
                  <a:lnTo>
                    <a:pt x="96" y="9"/>
                  </a:lnTo>
                  <a:lnTo>
                    <a:pt x="62" y="9"/>
                  </a:lnTo>
                  <a:lnTo>
                    <a:pt x="62" y="0"/>
                  </a:lnTo>
                  <a:close/>
                  <a:moveTo>
                    <a:pt x="103" y="11"/>
                  </a:moveTo>
                  <a:lnTo>
                    <a:pt x="103" y="102"/>
                  </a:lnTo>
                  <a:lnTo>
                    <a:pt x="96" y="102"/>
                  </a:lnTo>
                  <a:lnTo>
                    <a:pt x="96" y="82"/>
                  </a:lnTo>
                  <a:lnTo>
                    <a:pt x="85" y="82"/>
                  </a:lnTo>
                  <a:lnTo>
                    <a:pt x="85" y="102"/>
                  </a:lnTo>
                  <a:lnTo>
                    <a:pt x="55" y="102"/>
                  </a:lnTo>
                  <a:lnTo>
                    <a:pt x="55" y="11"/>
                  </a:lnTo>
                  <a:lnTo>
                    <a:pt x="103" y="11"/>
                  </a:lnTo>
                  <a:close/>
                  <a:moveTo>
                    <a:pt x="83" y="70"/>
                  </a:moveTo>
                  <a:lnTo>
                    <a:pt x="96" y="70"/>
                  </a:lnTo>
                  <a:lnTo>
                    <a:pt x="96" y="59"/>
                  </a:lnTo>
                  <a:lnTo>
                    <a:pt x="83" y="59"/>
                  </a:lnTo>
                  <a:lnTo>
                    <a:pt x="83" y="70"/>
                  </a:lnTo>
                  <a:close/>
                  <a:moveTo>
                    <a:pt x="83" y="56"/>
                  </a:moveTo>
                  <a:lnTo>
                    <a:pt x="96" y="56"/>
                  </a:lnTo>
                  <a:lnTo>
                    <a:pt x="96" y="45"/>
                  </a:lnTo>
                  <a:lnTo>
                    <a:pt x="83" y="45"/>
                  </a:lnTo>
                  <a:lnTo>
                    <a:pt x="83" y="56"/>
                  </a:lnTo>
                  <a:close/>
                  <a:moveTo>
                    <a:pt x="83" y="41"/>
                  </a:moveTo>
                  <a:lnTo>
                    <a:pt x="96" y="41"/>
                  </a:lnTo>
                  <a:lnTo>
                    <a:pt x="96" y="31"/>
                  </a:lnTo>
                  <a:lnTo>
                    <a:pt x="83" y="31"/>
                  </a:lnTo>
                  <a:lnTo>
                    <a:pt x="83" y="41"/>
                  </a:lnTo>
                  <a:close/>
                  <a:moveTo>
                    <a:pt x="83" y="27"/>
                  </a:moveTo>
                  <a:lnTo>
                    <a:pt x="96" y="27"/>
                  </a:lnTo>
                  <a:lnTo>
                    <a:pt x="96" y="16"/>
                  </a:lnTo>
                  <a:lnTo>
                    <a:pt x="83" y="16"/>
                  </a:lnTo>
                  <a:lnTo>
                    <a:pt x="83" y="27"/>
                  </a:lnTo>
                  <a:close/>
                  <a:moveTo>
                    <a:pt x="62" y="70"/>
                  </a:moveTo>
                  <a:lnTo>
                    <a:pt x="75" y="70"/>
                  </a:lnTo>
                  <a:lnTo>
                    <a:pt x="75" y="59"/>
                  </a:lnTo>
                  <a:lnTo>
                    <a:pt x="62" y="59"/>
                  </a:lnTo>
                  <a:lnTo>
                    <a:pt x="62" y="70"/>
                  </a:lnTo>
                  <a:close/>
                  <a:moveTo>
                    <a:pt x="62" y="56"/>
                  </a:moveTo>
                  <a:lnTo>
                    <a:pt x="75" y="56"/>
                  </a:lnTo>
                  <a:lnTo>
                    <a:pt x="75" y="45"/>
                  </a:lnTo>
                  <a:lnTo>
                    <a:pt x="62" y="45"/>
                  </a:lnTo>
                  <a:lnTo>
                    <a:pt x="62" y="56"/>
                  </a:lnTo>
                  <a:close/>
                  <a:moveTo>
                    <a:pt x="62" y="41"/>
                  </a:moveTo>
                  <a:lnTo>
                    <a:pt x="75" y="41"/>
                  </a:lnTo>
                  <a:lnTo>
                    <a:pt x="75" y="31"/>
                  </a:lnTo>
                  <a:lnTo>
                    <a:pt x="62" y="31"/>
                  </a:lnTo>
                  <a:lnTo>
                    <a:pt x="62" y="41"/>
                  </a:lnTo>
                  <a:close/>
                  <a:moveTo>
                    <a:pt x="62" y="27"/>
                  </a:moveTo>
                  <a:lnTo>
                    <a:pt x="75" y="27"/>
                  </a:lnTo>
                  <a:lnTo>
                    <a:pt x="75" y="16"/>
                  </a:lnTo>
                  <a:lnTo>
                    <a:pt x="62" y="16"/>
                  </a:lnTo>
                  <a:lnTo>
                    <a:pt x="62" y="27"/>
                  </a:lnTo>
                  <a:close/>
                  <a:moveTo>
                    <a:pt x="7" y="36"/>
                  </a:moveTo>
                  <a:lnTo>
                    <a:pt x="41" y="36"/>
                  </a:lnTo>
                  <a:lnTo>
                    <a:pt x="41" y="27"/>
                  </a:lnTo>
                  <a:lnTo>
                    <a:pt x="7" y="27"/>
                  </a:lnTo>
                  <a:lnTo>
                    <a:pt x="7" y="36"/>
                  </a:lnTo>
                  <a:close/>
                  <a:moveTo>
                    <a:pt x="48" y="38"/>
                  </a:moveTo>
                  <a:lnTo>
                    <a:pt x="48" y="102"/>
                  </a:lnTo>
                  <a:lnTo>
                    <a:pt x="43" y="102"/>
                  </a:lnTo>
                  <a:lnTo>
                    <a:pt x="43" y="82"/>
                  </a:lnTo>
                  <a:lnTo>
                    <a:pt x="30" y="82"/>
                  </a:lnTo>
                  <a:lnTo>
                    <a:pt x="30" y="102"/>
                  </a:lnTo>
                  <a:lnTo>
                    <a:pt x="0" y="102"/>
                  </a:lnTo>
                  <a:lnTo>
                    <a:pt x="0" y="38"/>
                  </a:lnTo>
                  <a:lnTo>
                    <a:pt x="48" y="38"/>
                  </a:lnTo>
                  <a:close/>
                  <a:moveTo>
                    <a:pt x="29" y="70"/>
                  </a:moveTo>
                  <a:lnTo>
                    <a:pt x="43" y="70"/>
                  </a:lnTo>
                  <a:lnTo>
                    <a:pt x="43" y="59"/>
                  </a:lnTo>
                  <a:lnTo>
                    <a:pt x="29" y="59"/>
                  </a:lnTo>
                  <a:lnTo>
                    <a:pt x="29" y="70"/>
                  </a:lnTo>
                  <a:close/>
                  <a:moveTo>
                    <a:pt x="29" y="56"/>
                  </a:moveTo>
                  <a:lnTo>
                    <a:pt x="43" y="56"/>
                  </a:lnTo>
                  <a:lnTo>
                    <a:pt x="43" y="45"/>
                  </a:lnTo>
                  <a:lnTo>
                    <a:pt x="29" y="45"/>
                  </a:lnTo>
                  <a:lnTo>
                    <a:pt x="29" y="56"/>
                  </a:lnTo>
                  <a:close/>
                  <a:moveTo>
                    <a:pt x="7" y="70"/>
                  </a:moveTo>
                  <a:lnTo>
                    <a:pt x="20" y="70"/>
                  </a:lnTo>
                  <a:lnTo>
                    <a:pt x="20" y="59"/>
                  </a:lnTo>
                  <a:lnTo>
                    <a:pt x="7" y="59"/>
                  </a:lnTo>
                  <a:lnTo>
                    <a:pt x="7" y="70"/>
                  </a:lnTo>
                  <a:close/>
                  <a:moveTo>
                    <a:pt x="7" y="56"/>
                  </a:moveTo>
                  <a:lnTo>
                    <a:pt x="20" y="56"/>
                  </a:lnTo>
                  <a:lnTo>
                    <a:pt x="20" y="45"/>
                  </a:lnTo>
                  <a:lnTo>
                    <a:pt x="7" y="45"/>
                  </a:lnTo>
                  <a:lnTo>
                    <a:pt x="7" y="5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11"/>
            <p:cNvSpPr>
              <a:spLocks noEditPoints="1"/>
            </p:cNvSpPr>
            <p:nvPr/>
          </p:nvSpPr>
          <p:spPr bwMode="auto">
            <a:xfrm>
              <a:off x="5266" y="2770"/>
              <a:ext cx="60" cy="119"/>
            </a:xfrm>
            <a:custGeom>
              <a:avLst/>
              <a:gdLst/>
              <a:ahLst/>
              <a:cxnLst>
                <a:cxn ang="0">
                  <a:pos x="9" y="12"/>
                </a:cxn>
                <a:cxn ang="0">
                  <a:pos x="51" y="12"/>
                </a:cxn>
                <a:cxn ang="0">
                  <a:pos x="51" y="0"/>
                </a:cxn>
                <a:cxn ang="0">
                  <a:pos x="9" y="0"/>
                </a:cxn>
                <a:cxn ang="0">
                  <a:pos x="9" y="12"/>
                </a:cxn>
                <a:cxn ang="0">
                  <a:pos x="60" y="17"/>
                </a:cxn>
                <a:cxn ang="0">
                  <a:pos x="60" y="119"/>
                </a:cxn>
                <a:cxn ang="0">
                  <a:pos x="51" y="119"/>
                </a:cxn>
                <a:cxn ang="0">
                  <a:pos x="51" y="89"/>
                </a:cxn>
                <a:cxn ang="0">
                  <a:pos x="37" y="89"/>
                </a:cxn>
                <a:cxn ang="0">
                  <a:pos x="37" y="119"/>
                </a:cxn>
                <a:cxn ang="0">
                  <a:pos x="0" y="119"/>
                </a:cxn>
                <a:cxn ang="0">
                  <a:pos x="0" y="17"/>
                </a:cxn>
                <a:cxn ang="0">
                  <a:pos x="60" y="17"/>
                </a:cxn>
                <a:cxn ang="0">
                  <a:pos x="35" y="66"/>
                </a:cxn>
                <a:cxn ang="0">
                  <a:pos x="51" y="66"/>
                </a:cxn>
                <a:cxn ang="0">
                  <a:pos x="51" y="51"/>
                </a:cxn>
                <a:cxn ang="0">
                  <a:pos x="35" y="51"/>
                </a:cxn>
                <a:cxn ang="0">
                  <a:pos x="35" y="66"/>
                </a:cxn>
                <a:cxn ang="0">
                  <a:pos x="35" y="44"/>
                </a:cxn>
                <a:cxn ang="0">
                  <a:pos x="51" y="44"/>
                </a:cxn>
                <a:cxn ang="0">
                  <a:pos x="51" y="28"/>
                </a:cxn>
                <a:cxn ang="0">
                  <a:pos x="35" y="28"/>
                </a:cxn>
                <a:cxn ang="0">
                  <a:pos x="35" y="44"/>
                </a:cxn>
                <a:cxn ang="0">
                  <a:pos x="9" y="66"/>
                </a:cxn>
                <a:cxn ang="0">
                  <a:pos x="25" y="66"/>
                </a:cxn>
                <a:cxn ang="0">
                  <a:pos x="25" y="51"/>
                </a:cxn>
                <a:cxn ang="0">
                  <a:pos x="9" y="51"/>
                </a:cxn>
                <a:cxn ang="0">
                  <a:pos x="9" y="66"/>
                </a:cxn>
                <a:cxn ang="0">
                  <a:pos x="9" y="44"/>
                </a:cxn>
                <a:cxn ang="0">
                  <a:pos x="25" y="44"/>
                </a:cxn>
                <a:cxn ang="0">
                  <a:pos x="25" y="28"/>
                </a:cxn>
                <a:cxn ang="0">
                  <a:pos x="9" y="28"/>
                </a:cxn>
                <a:cxn ang="0">
                  <a:pos x="9" y="44"/>
                </a:cxn>
              </a:cxnLst>
              <a:rect l="0" t="0" r="r" b="b"/>
              <a:pathLst>
                <a:path w="60" h="119">
                  <a:moveTo>
                    <a:pt x="9" y="12"/>
                  </a:moveTo>
                  <a:lnTo>
                    <a:pt x="51" y="12"/>
                  </a:lnTo>
                  <a:lnTo>
                    <a:pt x="51" y="0"/>
                  </a:lnTo>
                  <a:lnTo>
                    <a:pt x="9" y="0"/>
                  </a:lnTo>
                  <a:lnTo>
                    <a:pt x="9" y="12"/>
                  </a:lnTo>
                  <a:close/>
                  <a:moveTo>
                    <a:pt x="60" y="17"/>
                  </a:moveTo>
                  <a:lnTo>
                    <a:pt x="60" y="119"/>
                  </a:lnTo>
                  <a:lnTo>
                    <a:pt x="51" y="119"/>
                  </a:lnTo>
                  <a:lnTo>
                    <a:pt x="51" y="89"/>
                  </a:lnTo>
                  <a:lnTo>
                    <a:pt x="37" y="89"/>
                  </a:lnTo>
                  <a:lnTo>
                    <a:pt x="37" y="119"/>
                  </a:lnTo>
                  <a:lnTo>
                    <a:pt x="0" y="119"/>
                  </a:lnTo>
                  <a:lnTo>
                    <a:pt x="0" y="17"/>
                  </a:lnTo>
                  <a:lnTo>
                    <a:pt x="60" y="17"/>
                  </a:lnTo>
                  <a:close/>
                  <a:moveTo>
                    <a:pt x="35" y="66"/>
                  </a:moveTo>
                  <a:lnTo>
                    <a:pt x="51" y="66"/>
                  </a:lnTo>
                  <a:lnTo>
                    <a:pt x="51" y="51"/>
                  </a:lnTo>
                  <a:lnTo>
                    <a:pt x="35" y="51"/>
                  </a:lnTo>
                  <a:lnTo>
                    <a:pt x="35" y="66"/>
                  </a:lnTo>
                  <a:close/>
                  <a:moveTo>
                    <a:pt x="35" y="44"/>
                  </a:moveTo>
                  <a:lnTo>
                    <a:pt x="51" y="44"/>
                  </a:lnTo>
                  <a:lnTo>
                    <a:pt x="51" y="28"/>
                  </a:lnTo>
                  <a:lnTo>
                    <a:pt x="35" y="28"/>
                  </a:lnTo>
                  <a:lnTo>
                    <a:pt x="35" y="44"/>
                  </a:lnTo>
                  <a:close/>
                  <a:moveTo>
                    <a:pt x="9" y="66"/>
                  </a:moveTo>
                  <a:lnTo>
                    <a:pt x="25" y="66"/>
                  </a:lnTo>
                  <a:lnTo>
                    <a:pt x="25" y="51"/>
                  </a:lnTo>
                  <a:lnTo>
                    <a:pt x="9" y="51"/>
                  </a:lnTo>
                  <a:lnTo>
                    <a:pt x="9" y="66"/>
                  </a:lnTo>
                  <a:close/>
                  <a:moveTo>
                    <a:pt x="9" y="44"/>
                  </a:moveTo>
                  <a:lnTo>
                    <a:pt x="25" y="44"/>
                  </a:lnTo>
                  <a:lnTo>
                    <a:pt x="25" y="28"/>
                  </a:lnTo>
                  <a:lnTo>
                    <a:pt x="9" y="28"/>
                  </a:lnTo>
                  <a:lnTo>
                    <a:pt x="9" y="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12"/>
            <p:cNvSpPr>
              <a:spLocks noEditPoints="1"/>
            </p:cNvSpPr>
            <p:nvPr/>
          </p:nvSpPr>
          <p:spPr bwMode="auto">
            <a:xfrm>
              <a:off x="4471" y="2787"/>
              <a:ext cx="101" cy="102"/>
            </a:xfrm>
            <a:custGeom>
              <a:avLst/>
              <a:gdLst/>
              <a:ahLst/>
              <a:cxnLst>
                <a:cxn ang="0">
                  <a:pos x="7" y="9"/>
                </a:cxn>
                <a:cxn ang="0">
                  <a:pos x="41" y="0"/>
                </a:cxn>
                <a:cxn ang="0">
                  <a:pos x="48" y="11"/>
                </a:cxn>
                <a:cxn ang="0">
                  <a:pos x="18" y="102"/>
                </a:cxn>
                <a:cxn ang="0">
                  <a:pos x="6" y="82"/>
                </a:cxn>
                <a:cxn ang="0">
                  <a:pos x="0" y="102"/>
                </a:cxn>
                <a:cxn ang="0">
                  <a:pos x="48" y="11"/>
                </a:cxn>
                <a:cxn ang="0">
                  <a:pos x="6" y="59"/>
                </a:cxn>
                <a:cxn ang="0">
                  <a:pos x="20" y="70"/>
                </a:cxn>
                <a:cxn ang="0">
                  <a:pos x="20" y="45"/>
                </a:cxn>
                <a:cxn ang="0">
                  <a:pos x="6" y="56"/>
                </a:cxn>
                <a:cxn ang="0">
                  <a:pos x="20" y="45"/>
                </a:cxn>
                <a:cxn ang="0">
                  <a:pos x="6" y="31"/>
                </a:cxn>
                <a:cxn ang="0">
                  <a:pos x="20" y="41"/>
                </a:cxn>
                <a:cxn ang="0">
                  <a:pos x="20" y="16"/>
                </a:cxn>
                <a:cxn ang="0">
                  <a:pos x="6" y="27"/>
                </a:cxn>
                <a:cxn ang="0">
                  <a:pos x="20" y="16"/>
                </a:cxn>
                <a:cxn ang="0">
                  <a:pos x="29" y="59"/>
                </a:cxn>
                <a:cxn ang="0">
                  <a:pos x="41" y="70"/>
                </a:cxn>
                <a:cxn ang="0">
                  <a:pos x="41" y="45"/>
                </a:cxn>
                <a:cxn ang="0">
                  <a:pos x="29" y="56"/>
                </a:cxn>
                <a:cxn ang="0">
                  <a:pos x="41" y="45"/>
                </a:cxn>
                <a:cxn ang="0">
                  <a:pos x="29" y="31"/>
                </a:cxn>
                <a:cxn ang="0">
                  <a:pos x="41" y="41"/>
                </a:cxn>
                <a:cxn ang="0">
                  <a:pos x="41" y="16"/>
                </a:cxn>
                <a:cxn ang="0">
                  <a:pos x="29" y="27"/>
                </a:cxn>
                <a:cxn ang="0">
                  <a:pos x="41" y="16"/>
                </a:cxn>
                <a:cxn ang="0">
                  <a:pos x="61" y="27"/>
                </a:cxn>
                <a:cxn ang="0">
                  <a:pos x="94" y="36"/>
                </a:cxn>
                <a:cxn ang="0">
                  <a:pos x="101" y="38"/>
                </a:cxn>
                <a:cxn ang="0">
                  <a:pos x="73" y="102"/>
                </a:cxn>
                <a:cxn ang="0">
                  <a:pos x="61" y="82"/>
                </a:cxn>
                <a:cxn ang="0">
                  <a:pos x="53" y="102"/>
                </a:cxn>
                <a:cxn ang="0">
                  <a:pos x="101" y="38"/>
                </a:cxn>
                <a:cxn ang="0">
                  <a:pos x="61" y="59"/>
                </a:cxn>
                <a:cxn ang="0">
                  <a:pos x="73" y="70"/>
                </a:cxn>
                <a:cxn ang="0">
                  <a:pos x="73" y="45"/>
                </a:cxn>
                <a:cxn ang="0">
                  <a:pos x="61" y="56"/>
                </a:cxn>
                <a:cxn ang="0">
                  <a:pos x="73" y="45"/>
                </a:cxn>
                <a:cxn ang="0">
                  <a:pos x="82" y="59"/>
                </a:cxn>
                <a:cxn ang="0">
                  <a:pos x="96" y="70"/>
                </a:cxn>
                <a:cxn ang="0">
                  <a:pos x="96" y="45"/>
                </a:cxn>
                <a:cxn ang="0">
                  <a:pos x="82" y="56"/>
                </a:cxn>
                <a:cxn ang="0">
                  <a:pos x="96" y="45"/>
                </a:cxn>
              </a:cxnLst>
              <a:rect l="0" t="0" r="r" b="b"/>
              <a:pathLst>
                <a:path w="101" h="102">
                  <a:moveTo>
                    <a:pt x="41" y="9"/>
                  </a:moveTo>
                  <a:lnTo>
                    <a:pt x="7" y="9"/>
                  </a:lnTo>
                  <a:lnTo>
                    <a:pt x="7" y="0"/>
                  </a:lnTo>
                  <a:lnTo>
                    <a:pt x="41" y="0"/>
                  </a:lnTo>
                  <a:lnTo>
                    <a:pt x="41" y="9"/>
                  </a:lnTo>
                  <a:close/>
                  <a:moveTo>
                    <a:pt x="48" y="11"/>
                  </a:moveTo>
                  <a:lnTo>
                    <a:pt x="48" y="102"/>
                  </a:lnTo>
                  <a:lnTo>
                    <a:pt x="18" y="102"/>
                  </a:lnTo>
                  <a:lnTo>
                    <a:pt x="18" y="82"/>
                  </a:lnTo>
                  <a:lnTo>
                    <a:pt x="6" y="82"/>
                  </a:lnTo>
                  <a:lnTo>
                    <a:pt x="6" y="102"/>
                  </a:lnTo>
                  <a:lnTo>
                    <a:pt x="0" y="102"/>
                  </a:lnTo>
                  <a:lnTo>
                    <a:pt x="0" y="11"/>
                  </a:lnTo>
                  <a:lnTo>
                    <a:pt x="48" y="11"/>
                  </a:lnTo>
                  <a:close/>
                  <a:moveTo>
                    <a:pt x="20" y="59"/>
                  </a:moveTo>
                  <a:lnTo>
                    <a:pt x="6" y="59"/>
                  </a:lnTo>
                  <a:lnTo>
                    <a:pt x="6" y="70"/>
                  </a:lnTo>
                  <a:lnTo>
                    <a:pt x="20" y="70"/>
                  </a:lnTo>
                  <a:lnTo>
                    <a:pt x="20" y="59"/>
                  </a:lnTo>
                  <a:close/>
                  <a:moveTo>
                    <a:pt x="20" y="45"/>
                  </a:moveTo>
                  <a:lnTo>
                    <a:pt x="6" y="45"/>
                  </a:lnTo>
                  <a:lnTo>
                    <a:pt x="6" y="56"/>
                  </a:lnTo>
                  <a:lnTo>
                    <a:pt x="20" y="56"/>
                  </a:lnTo>
                  <a:lnTo>
                    <a:pt x="20" y="45"/>
                  </a:lnTo>
                  <a:close/>
                  <a:moveTo>
                    <a:pt x="20" y="31"/>
                  </a:moveTo>
                  <a:lnTo>
                    <a:pt x="6" y="31"/>
                  </a:lnTo>
                  <a:lnTo>
                    <a:pt x="6" y="41"/>
                  </a:lnTo>
                  <a:lnTo>
                    <a:pt x="20" y="41"/>
                  </a:lnTo>
                  <a:lnTo>
                    <a:pt x="20" y="31"/>
                  </a:lnTo>
                  <a:close/>
                  <a:moveTo>
                    <a:pt x="20" y="16"/>
                  </a:moveTo>
                  <a:lnTo>
                    <a:pt x="6" y="16"/>
                  </a:lnTo>
                  <a:lnTo>
                    <a:pt x="6" y="27"/>
                  </a:lnTo>
                  <a:lnTo>
                    <a:pt x="20" y="27"/>
                  </a:lnTo>
                  <a:lnTo>
                    <a:pt x="20" y="16"/>
                  </a:lnTo>
                  <a:close/>
                  <a:moveTo>
                    <a:pt x="41" y="59"/>
                  </a:moveTo>
                  <a:lnTo>
                    <a:pt x="29" y="59"/>
                  </a:lnTo>
                  <a:lnTo>
                    <a:pt x="29" y="70"/>
                  </a:lnTo>
                  <a:lnTo>
                    <a:pt x="41" y="70"/>
                  </a:lnTo>
                  <a:lnTo>
                    <a:pt x="41" y="59"/>
                  </a:lnTo>
                  <a:close/>
                  <a:moveTo>
                    <a:pt x="41" y="45"/>
                  </a:moveTo>
                  <a:lnTo>
                    <a:pt x="29" y="45"/>
                  </a:lnTo>
                  <a:lnTo>
                    <a:pt x="29" y="56"/>
                  </a:lnTo>
                  <a:lnTo>
                    <a:pt x="41" y="56"/>
                  </a:lnTo>
                  <a:lnTo>
                    <a:pt x="41" y="45"/>
                  </a:lnTo>
                  <a:close/>
                  <a:moveTo>
                    <a:pt x="41" y="31"/>
                  </a:moveTo>
                  <a:lnTo>
                    <a:pt x="29" y="31"/>
                  </a:lnTo>
                  <a:lnTo>
                    <a:pt x="29" y="41"/>
                  </a:lnTo>
                  <a:lnTo>
                    <a:pt x="41" y="41"/>
                  </a:lnTo>
                  <a:lnTo>
                    <a:pt x="41" y="31"/>
                  </a:lnTo>
                  <a:close/>
                  <a:moveTo>
                    <a:pt x="41" y="16"/>
                  </a:moveTo>
                  <a:lnTo>
                    <a:pt x="29" y="16"/>
                  </a:lnTo>
                  <a:lnTo>
                    <a:pt x="29" y="27"/>
                  </a:lnTo>
                  <a:lnTo>
                    <a:pt x="41" y="27"/>
                  </a:lnTo>
                  <a:lnTo>
                    <a:pt x="41" y="16"/>
                  </a:lnTo>
                  <a:close/>
                  <a:moveTo>
                    <a:pt x="94" y="27"/>
                  </a:moveTo>
                  <a:lnTo>
                    <a:pt x="61" y="27"/>
                  </a:lnTo>
                  <a:lnTo>
                    <a:pt x="61" y="36"/>
                  </a:lnTo>
                  <a:lnTo>
                    <a:pt x="94" y="36"/>
                  </a:lnTo>
                  <a:lnTo>
                    <a:pt x="94" y="27"/>
                  </a:lnTo>
                  <a:close/>
                  <a:moveTo>
                    <a:pt x="101" y="38"/>
                  </a:moveTo>
                  <a:lnTo>
                    <a:pt x="101" y="102"/>
                  </a:lnTo>
                  <a:lnTo>
                    <a:pt x="73" y="102"/>
                  </a:lnTo>
                  <a:lnTo>
                    <a:pt x="73" y="82"/>
                  </a:lnTo>
                  <a:lnTo>
                    <a:pt x="61" y="82"/>
                  </a:lnTo>
                  <a:lnTo>
                    <a:pt x="61" y="102"/>
                  </a:lnTo>
                  <a:lnTo>
                    <a:pt x="53" y="102"/>
                  </a:lnTo>
                  <a:lnTo>
                    <a:pt x="53" y="38"/>
                  </a:lnTo>
                  <a:lnTo>
                    <a:pt x="101" y="38"/>
                  </a:lnTo>
                  <a:close/>
                  <a:moveTo>
                    <a:pt x="73" y="59"/>
                  </a:moveTo>
                  <a:lnTo>
                    <a:pt x="61" y="59"/>
                  </a:lnTo>
                  <a:lnTo>
                    <a:pt x="61" y="70"/>
                  </a:lnTo>
                  <a:lnTo>
                    <a:pt x="73" y="70"/>
                  </a:lnTo>
                  <a:lnTo>
                    <a:pt x="73" y="59"/>
                  </a:lnTo>
                  <a:close/>
                  <a:moveTo>
                    <a:pt x="73" y="45"/>
                  </a:moveTo>
                  <a:lnTo>
                    <a:pt x="61" y="45"/>
                  </a:lnTo>
                  <a:lnTo>
                    <a:pt x="61" y="56"/>
                  </a:lnTo>
                  <a:lnTo>
                    <a:pt x="73" y="56"/>
                  </a:lnTo>
                  <a:lnTo>
                    <a:pt x="73" y="45"/>
                  </a:lnTo>
                  <a:close/>
                  <a:moveTo>
                    <a:pt x="96" y="59"/>
                  </a:moveTo>
                  <a:lnTo>
                    <a:pt x="82" y="59"/>
                  </a:lnTo>
                  <a:lnTo>
                    <a:pt x="82" y="70"/>
                  </a:lnTo>
                  <a:lnTo>
                    <a:pt x="96" y="70"/>
                  </a:lnTo>
                  <a:lnTo>
                    <a:pt x="96" y="59"/>
                  </a:lnTo>
                  <a:close/>
                  <a:moveTo>
                    <a:pt x="96" y="45"/>
                  </a:moveTo>
                  <a:lnTo>
                    <a:pt x="82" y="45"/>
                  </a:lnTo>
                  <a:lnTo>
                    <a:pt x="82" y="56"/>
                  </a:lnTo>
                  <a:lnTo>
                    <a:pt x="96" y="56"/>
                  </a:lnTo>
                  <a:lnTo>
                    <a:pt x="96" y="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13"/>
            <p:cNvSpPr>
              <a:spLocks noEditPoints="1"/>
            </p:cNvSpPr>
            <p:nvPr/>
          </p:nvSpPr>
          <p:spPr bwMode="auto">
            <a:xfrm>
              <a:off x="4358" y="2755"/>
              <a:ext cx="105" cy="134"/>
            </a:xfrm>
            <a:custGeom>
              <a:avLst/>
              <a:gdLst/>
              <a:ahLst/>
              <a:cxnLst>
                <a:cxn ang="0">
                  <a:pos x="97" y="0"/>
                </a:cxn>
                <a:cxn ang="0">
                  <a:pos x="64" y="11"/>
                </a:cxn>
                <a:cxn ang="0">
                  <a:pos x="105" y="15"/>
                </a:cxn>
                <a:cxn ang="0">
                  <a:pos x="99" y="134"/>
                </a:cxn>
                <a:cxn ang="0">
                  <a:pos x="87" y="109"/>
                </a:cxn>
                <a:cxn ang="0">
                  <a:pos x="57" y="134"/>
                </a:cxn>
                <a:cxn ang="0">
                  <a:pos x="105" y="15"/>
                </a:cxn>
                <a:cxn ang="0">
                  <a:pos x="99" y="89"/>
                </a:cxn>
                <a:cxn ang="0">
                  <a:pos x="85" y="79"/>
                </a:cxn>
                <a:cxn ang="0">
                  <a:pos x="85" y="72"/>
                </a:cxn>
                <a:cxn ang="0">
                  <a:pos x="99" y="59"/>
                </a:cxn>
                <a:cxn ang="0">
                  <a:pos x="85" y="72"/>
                </a:cxn>
                <a:cxn ang="0">
                  <a:pos x="99" y="52"/>
                </a:cxn>
                <a:cxn ang="0">
                  <a:pos x="85" y="40"/>
                </a:cxn>
                <a:cxn ang="0">
                  <a:pos x="85" y="34"/>
                </a:cxn>
                <a:cxn ang="0">
                  <a:pos x="99" y="22"/>
                </a:cxn>
                <a:cxn ang="0">
                  <a:pos x="85" y="34"/>
                </a:cxn>
                <a:cxn ang="0">
                  <a:pos x="76" y="89"/>
                </a:cxn>
                <a:cxn ang="0">
                  <a:pos x="62" y="79"/>
                </a:cxn>
                <a:cxn ang="0">
                  <a:pos x="62" y="72"/>
                </a:cxn>
                <a:cxn ang="0">
                  <a:pos x="76" y="59"/>
                </a:cxn>
                <a:cxn ang="0">
                  <a:pos x="62" y="72"/>
                </a:cxn>
                <a:cxn ang="0">
                  <a:pos x="76" y="52"/>
                </a:cxn>
                <a:cxn ang="0">
                  <a:pos x="62" y="40"/>
                </a:cxn>
                <a:cxn ang="0">
                  <a:pos x="62" y="34"/>
                </a:cxn>
                <a:cxn ang="0">
                  <a:pos x="76" y="22"/>
                </a:cxn>
                <a:cxn ang="0">
                  <a:pos x="62" y="34"/>
                </a:cxn>
                <a:cxn ang="0">
                  <a:pos x="43" y="47"/>
                </a:cxn>
                <a:cxn ang="0">
                  <a:pos x="7" y="34"/>
                </a:cxn>
                <a:cxn ang="0">
                  <a:pos x="50" y="50"/>
                </a:cxn>
                <a:cxn ang="0">
                  <a:pos x="43" y="134"/>
                </a:cxn>
                <a:cxn ang="0">
                  <a:pos x="30" y="109"/>
                </a:cxn>
                <a:cxn ang="0">
                  <a:pos x="0" y="134"/>
                </a:cxn>
                <a:cxn ang="0">
                  <a:pos x="50" y="50"/>
                </a:cxn>
                <a:cxn ang="0">
                  <a:pos x="43" y="89"/>
                </a:cxn>
                <a:cxn ang="0">
                  <a:pos x="30" y="79"/>
                </a:cxn>
                <a:cxn ang="0">
                  <a:pos x="30" y="72"/>
                </a:cxn>
                <a:cxn ang="0">
                  <a:pos x="43" y="59"/>
                </a:cxn>
                <a:cxn ang="0">
                  <a:pos x="30" y="72"/>
                </a:cxn>
                <a:cxn ang="0">
                  <a:pos x="20" y="89"/>
                </a:cxn>
                <a:cxn ang="0">
                  <a:pos x="7" y="79"/>
                </a:cxn>
                <a:cxn ang="0">
                  <a:pos x="7" y="72"/>
                </a:cxn>
                <a:cxn ang="0">
                  <a:pos x="20" y="59"/>
                </a:cxn>
                <a:cxn ang="0">
                  <a:pos x="7" y="72"/>
                </a:cxn>
              </a:cxnLst>
              <a:rect l="0" t="0" r="r" b="b"/>
              <a:pathLst>
                <a:path w="105" h="134">
                  <a:moveTo>
                    <a:pt x="64" y="0"/>
                  </a:moveTo>
                  <a:lnTo>
                    <a:pt x="97" y="0"/>
                  </a:lnTo>
                  <a:lnTo>
                    <a:pt x="97" y="11"/>
                  </a:lnTo>
                  <a:lnTo>
                    <a:pt x="64" y="11"/>
                  </a:lnTo>
                  <a:lnTo>
                    <a:pt x="64" y="0"/>
                  </a:lnTo>
                  <a:close/>
                  <a:moveTo>
                    <a:pt x="105" y="15"/>
                  </a:moveTo>
                  <a:lnTo>
                    <a:pt x="105" y="134"/>
                  </a:lnTo>
                  <a:lnTo>
                    <a:pt x="99" y="134"/>
                  </a:lnTo>
                  <a:lnTo>
                    <a:pt x="99" y="109"/>
                  </a:lnTo>
                  <a:lnTo>
                    <a:pt x="87" y="109"/>
                  </a:lnTo>
                  <a:lnTo>
                    <a:pt x="87" y="134"/>
                  </a:lnTo>
                  <a:lnTo>
                    <a:pt x="57" y="134"/>
                  </a:lnTo>
                  <a:lnTo>
                    <a:pt x="57" y="15"/>
                  </a:lnTo>
                  <a:lnTo>
                    <a:pt x="105" y="15"/>
                  </a:lnTo>
                  <a:close/>
                  <a:moveTo>
                    <a:pt x="85" y="89"/>
                  </a:moveTo>
                  <a:lnTo>
                    <a:pt x="99" y="89"/>
                  </a:lnTo>
                  <a:lnTo>
                    <a:pt x="99" y="79"/>
                  </a:lnTo>
                  <a:lnTo>
                    <a:pt x="85" y="79"/>
                  </a:lnTo>
                  <a:lnTo>
                    <a:pt x="85" y="89"/>
                  </a:lnTo>
                  <a:close/>
                  <a:moveTo>
                    <a:pt x="85" y="72"/>
                  </a:moveTo>
                  <a:lnTo>
                    <a:pt x="99" y="72"/>
                  </a:lnTo>
                  <a:lnTo>
                    <a:pt x="99" y="59"/>
                  </a:lnTo>
                  <a:lnTo>
                    <a:pt x="85" y="59"/>
                  </a:lnTo>
                  <a:lnTo>
                    <a:pt x="85" y="72"/>
                  </a:lnTo>
                  <a:close/>
                  <a:moveTo>
                    <a:pt x="85" y="52"/>
                  </a:moveTo>
                  <a:lnTo>
                    <a:pt x="99" y="52"/>
                  </a:lnTo>
                  <a:lnTo>
                    <a:pt x="99" y="40"/>
                  </a:lnTo>
                  <a:lnTo>
                    <a:pt x="85" y="40"/>
                  </a:lnTo>
                  <a:lnTo>
                    <a:pt x="85" y="52"/>
                  </a:lnTo>
                  <a:close/>
                  <a:moveTo>
                    <a:pt x="85" y="34"/>
                  </a:moveTo>
                  <a:lnTo>
                    <a:pt x="99" y="34"/>
                  </a:lnTo>
                  <a:lnTo>
                    <a:pt x="99" y="22"/>
                  </a:lnTo>
                  <a:lnTo>
                    <a:pt x="85" y="22"/>
                  </a:lnTo>
                  <a:lnTo>
                    <a:pt x="85" y="34"/>
                  </a:lnTo>
                  <a:close/>
                  <a:moveTo>
                    <a:pt x="62" y="89"/>
                  </a:moveTo>
                  <a:lnTo>
                    <a:pt x="76" y="89"/>
                  </a:lnTo>
                  <a:lnTo>
                    <a:pt x="76" y="79"/>
                  </a:lnTo>
                  <a:lnTo>
                    <a:pt x="62" y="79"/>
                  </a:lnTo>
                  <a:lnTo>
                    <a:pt x="62" y="89"/>
                  </a:lnTo>
                  <a:close/>
                  <a:moveTo>
                    <a:pt x="62" y="72"/>
                  </a:moveTo>
                  <a:lnTo>
                    <a:pt x="76" y="72"/>
                  </a:lnTo>
                  <a:lnTo>
                    <a:pt x="76" y="59"/>
                  </a:lnTo>
                  <a:lnTo>
                    <a:pt x="62" y="59"/>
                  </a:lnTo>
                  <a:lnTo>
                    <a:pt x="62" y="72"/>
                  </a:lnTo>
                  <a:close/>
                  <a:moveTo>
                    <a:pt x="62" y="52"/>
                  </a:moveTo>
                  <a:lnTo>
                    <a:pt x="76" y="52"/>
                  </a:lnTo>
                  <a:lnTo>
                    <a:pt x="76" y="40"/>
                  </a:lnTo>
                  <a:lnTo>
                    <a:pt x="62" y="40"/>
                  </a:lnTo>
                  <a:lnTo>
                    <a:pt x="62" y="52"/>
                  </a:lnTo>
                  <a:close/>
                  <a:moveTo>
                    <a:pt x="62" y="34"/>
                  </a:moveTo>
                  <a:lnTo>
                    <a:pt x="76" y="34"/>
                  </a:lnTo>
                  <a:lnTo>
                    <a:pt x="76" y="22"/>
                  </a:lnTo>
                  <a:lnTo>
                    <a:pt x="62" y="22"/>
                  </a:lnTo>
                  <a:lnTo>
                    <a:pt x="62" y="34"/>
                  </a:lnTo>
                  <a:close/>
                  <a:moveTo>
                    <a:pt x="7" y="47"/>
                  </a:moveTo>
                  <a:lnTo>
                    <a:pt x="43" y="47"/>
                  </a:lnTo>
                  <a:lnTo>
                    <a:pt x="43" y="34"/>
                  </a:lnTo>
                  <a:lnTo>
                    <a:pt x="7" y="34"/>
                  </a:lnTo>
                  <a:lnTo>
                    <a:pt x="7" y="47"/>
                  </a:lnTo>
                  <a:close/>
                  <a:moveTo>
                    <a:pt x="50" y="50"/>
                  </a:moveTo>
                  <a:lnTo>
                    <a:pt x="50" y="134"/>
                  </a:lnTo>
                  <a:lnTo>
                    <a:pt x="43" y="134"/>
                  </a:lnTo>
                  <a:lnTo>
                    <a:pt x="43" y="109"/>
                  </a:lnTo>
                  <a:lnTo>
                    <a:pt x="30" y="109"/>
                  </a:lnTo>
                  <a:lnTo>
                    <a:pt x="30" y="134"/>
                  </a:lnTo>
                  <a:lnTo>
                    <a:pt x="0" y="134"/>
                  </a:lnTo>
                  <a:lnTo>
                    <a:pt x="0" y="50"/>
                  </a:lnTo>
                  <a:lnTo>
                    <a:pt x="50" y="50"/>
                  </a:lnTo>
                  <a:close/>
                  <a:moveTo>
                    <a:pt x="30" y="89"/>
                  </a:moveTo>
                  <a:lnTo>
                    <a:pt x="43" y="89"/>
                  </a:lnTo>
                  <a:lnTo>
                    <a:pt x="43" y="79"/>
                  </a:lnTo>
                  <a:lnTo>
                    <a:pt x="30" y="79"/>
                  </a:lnTo>
                  <a:lnTo>
                    <a:pt x="30" y="89"/>
                  </a:lnTo>
                  <a:close/>
                  <a:moveTo>
                    <a:pt x="30" y="72"/>
                  </a:moveTo>
                  <a:lnTo>
                    <a:pt x="43" y="72"/>
                  </a:lnTo>
                  <a:lnTo>
                    <a:pt x="43" y="59"/>
                  </a:lnTo>
                  <a:lnTo>
                    <a:pt x="30" y="59"/>
                  </a:lnTo>
                  <a:lnTo>
                    <a:pt x="30" y="72"/>
                  </a:lnTo>
                  <a:close/>
                  <a:moveTo>
                    <a:pt x="7" y="89"/>
                  </a:moveTo>
                  <a:lnTo>
                    <a:pt x="20" y="89"/>
                  </a:lnTo>
                  <a:lnTo>
                    <a:pt x="20" y="79"/>
                  </a:lnTo>
                  <a:lnTo>
                    <a:pt x="7" y="79"/>
                  </a:lnTo>
                  <a:lnTo>
                    <a:pt x="7" y="89"/>
                  </a:lnTo>
                  <a:close/>
                  <a:moveTo>
                    <a:pt x="7" y="72"/>
                  </a:moveTo>
                  <a:lnTo>
                    <a:pt x="20" y="72"/>
                  </a:lnTo>
                  <a:lnTo>
                    <a:pt x="20" y="59"/>
                  </a:lnTo>
                  <a:lnTo>
                    <a:pt x="7" y="59"/>
                  </a:lnTo>
                  <a:lnTo>
                    <a:pt x="7" y="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14"/>
            <p:cNvSpPr>
              <a:spLocks noEditPoints="1"/>
            </p:cNvSpPr>
            <p:nvPr/>
          </p:nvSpPr>
          <p:spPr bwMode="auto">
            <a:xfrm>
              <a:off x="4259" y="2771"/>
              <a:ext cx="90" cy="118"/>
            </a:xfrm>
            <a:custGeom>
              <a:avLst/>
              <a:gdLst/>
              <a:ahLst/>
              <a:cxnLst>
                <a:cxn ang="0">
                  <a:pos x="85" y="0"/>
                </a:cxn>
                <a:cxn ang="0">
                  <a:pos x="55" y="11"/>
                </a:cxn>
                <a:cxn ang="0">
                  <a:pos x="90" y="13"/>
                </a:cxn>
                <a:cxn ang="0">
                  <a:pos x="85" y="118"/>
                </a:cxn>
                <a:cxn ang="0">
                  <a:pos x="74" y="95"/>
                </a:cxn>
                <a:cxn ang="0">
                  <a:pos x="48" y="118"/>
                </a:cxn>
                <a:cxn ang="0">
                  <a:pos x="90" y="13"/>
                </a:cxn>
                <a:cxn ang="0">
                  <a:pos x="85" y="81"/>
                </a:cxn>
                <a:cxn ang="0">
                  <a:pos x="74" y="70"/>
                </a:cxn>
                <a:cxn ang="0">
                  <a:pos x="74" y="63"/>
                </a:cxn>
                <a:cxn ang="0">
                  <a:pos x="85" y="52"/>
                </a:cxn>
                <a:cxn ang="0">
                  <a:pos x="74" y="63"/>
                </a:cxn>
                <a:cxn ang="0">
                  <a:pos x="85" y="47"/>
                </a:cxn>
                <a:cxn ang="0">
                  <a:pos x="74" y="36"/>
                </a:cxn>
                <a:cxn ang="0">
                  <a:pos x="74" y="31"/>
                </a:cxn>
                <a:cxn ang="0">
                  <a:pos x="85" y="20"/>
                </a:cxn>
                <a:cxn ang="0">
                  <a:pos x="74" y="31"/>
                </a:cxn>
                <a:cxn ang="0">
                  <a:pos x="65" y="81"/>
                </a:cxn>
                <a:cxn ang="0">
                  <a:pos x="55" y="70"/>
                </a:cxn>
                <a:cxn ang="0">
                  <a:pos x="55" y="63"/>
                </a:cxn>
                <a:cxn ang="0">
                  <a:pos x="65" y="52"/>
                </a:cxn>
                <a:cxn ang="0">
                  <a:pos x="55" y="63"/>
                </a:cxn>
                <a:cxn ang="0">
                  <a:pos x="65" y="47"/>
                </a:cxn>
                <a:cxn ang="0">
                  <a:pos x="55" y="36"/>
                </a:cxn>
                <a:cxn ang="0">
                  <a:pos x="55" y="31"/>
                </a:cxn>
                <a:cxn ang="0">
                  <a:pos x="65" y="20"/>
                </a:cxn>
                <a:cxn ang="0">
                  <a:pos x="55" y="31"/>
                </a:cxn>
                <a:cxn ang="0">
                  <a:pos x="37" y="41"/>
                </a:cxn>
                <a:cxn ang="0">
                  <a:pos x="5" y="32"/>
                </a:cxn>
                <a:cxn ang="0">
                  <a:pos x="42" y="45"/>
                </a:cxn>
                <a:cxn ang="0">
                  <a:pos x="37" y="118"/>
                </a:cxn>
                <a:cxn ang="0">
                  <a:pos x="27" y="95"/>
                </a:cxn>
                <a:cxn ang="0">
                  <a:pos x="0" y="118"/>
                </a:cxn>
                <a:cxn ang="0">
                  <a:pos x="42" y="45"/>
                </a:cxn>
                <a:cxn ang="0">
                  <a:pos x="37" y="81"/>
                </a:cxn>
                <a:cxn ang="0">
                  <a:pos x="25" y="70"/>
                </a:cxn>
                <a:cxn ang="0">
                  <a:pos x="25" y="63"/>
                </a:cxn>
                <a:cxn ang="0">
                  <a:pos x="37" y="52"/>
                </a:cxn>
                <a:cxn ang="0">
                  <a:pos x="25" y="63"/>
                </a:cxn>
                <a:cxn ang="0">
                  <a:pos x="18" y="81"/>
                </a:cxn>
                <a:cxn ang="0">
                  <a:pos x="5" y="70"/>
                </a:cxn>
                <a:cxn ang="0">
                  <a:pos x="5" y="63"/>
                </a:cxn>
                <a:cxn ang="0">
                  <a:pos x="18" y="52"/>
                </a:cxn>
                <a:cxn ang="0">
                  <a:pos x="5" y="63"/>
                </a:cxn>
              </a:cxnLst>
              <a:rect l="0" t="0" r="r" b="b"/>
              <a:pathLst>
                <a:path w="90" h="118">
                  <a:moveTo>
                    <a:pt x="55" y="0"/>
                  </a:moveTo>
                  <a:lnTo>
                    <a:pt x="85" y="0"/>
                  </a:lnTo>
                  <a:lnTo>
                    <a:pt x="85" y="11"/>
                  </a:lnTo>
                  <a:lnTo>
                    <a:pt x="55" y="11"/>
                  </a:lnTo>
                  <a:lnTo>
                    <a:pt x="55" y="0"/>
                  </a:lnTo>
                  <a:close/>
                  <a:moveTo>
                    <a:pt x="90" y="13"/>
                  </a:moveTo>
                  <a:lnTo>
                    <a:pt x="90" y="118"/>
                  </a:lnTo>
                  <a:lnTo>
                    <a:pt x="85" y="118"/>
                  </a:lnTo>
                  <a:lnTo>
                    <a:pt x="85" y="95"/>
                  </a:lnTo>
                  <a:lnTo>
                    <a:pt x="74" y="95"/>
                  </a:lnTo>
                  <a:lnTo>
                    <a:pt x="74" y="118"/>
                  </a:lnTo>
                  <a:lnTo>
                    <a:pt x="48" y="118"/>
                  </a:lnTo>
                  <a:lnTo>
                    <a:pt x="48" y="13"/>
                  </a:lnTo>
                  <a:lnTo>
                    <a:pt x="90" y="13"/>
                  </a:lnTo>
                  <a:close/>
                  <a:moveTo>
                    <a:pt x="74" y="81"/>
                  </a:moveTo>
                  <a:lnTo>
                    <a:pt x="85" y="81"/>
                  </a:lnTo>
                  <a:lnTo>
                    <a:pt x="85" y="70"/>
                  </a:lnTo>
                  <a:lnTo>
                    <a:pt x="74" y="70"/>
                  </a:lnTo>
                  <a:lnTo>
                    <a:pt x="74" y="81"/>
                  </a:lnTo>
                  <a:close/>
                  <a:moveTo>
                    <a:pt x="74" y="63"/>
                  </a:moveTo>
                  <a:lnTo>
                    <a:pt x="85" y="63"/>
                  </a:lnTo>
                  <a:lnTo>
                    <a:pt x="85" y="52"/>
                  </a:lnTo>
                  <a:lnTo>
                    <a:pt x="74" y="52"/>
                  </a:lnTo>
                  <a:lnTo>
                    <a:pt x="74" y="63"/>
                  </a:lnTo>
                  <a:close/>
                  <a:moveTo>
                    <a:pt x="74" y="47"/>
                  </a:moveTo>
                  <a:lnTo>
                    <a:pt x="85" y="47"/>
                  </a:lnTo>
                  <a:lnTo>
                    <a:pt x="85" y="36"/>
                  </a:lnTo>
                  <a:lnTo>
                    <a:pt x="74" y="36"/>
                  </a:lnTo>
                  <a:lnTo>
                    <a:pt x="74" y="47"/>
                  </a:lnTo>
                  <a:close/>
                  <a:moveTo>
                    <a:pt x="74" y="31"/>
                  </a:moveTo>
                  <a:lnTo>
                    <a:pt x="85" y="31"/>
                  </a:lnTo>
                  <a:lnTo>
                    <a:pt x="85" y="20"/>
                  </a:lnTo>
                  <a:lnTo>
                    <a:pt x="74" y="20"/>
                  </a:lnTo>
                  <a:lnTo>
                    <a:pt x="74" y="31"/>
                  </a:lnTo>
                  <a:close/>
                  <a:moveTo>
                    <a:pt x="55" y="81"/>
                  </a:moveTo>
                  <a:lnTo>
                    <a:pt x="65" y="81"/>
                  </a:lnTo>
                  <a:lnTo>
                    <a:pt x="65" y="70"/>
                  </a:lnTo>
                  <a:lnTo>
                    <a:pt x="55" y="70"/>
                  </a:lnTo>
                  <a:lnTo>
                    <a:pt x="55" y="81"/>
                  </a:lnTo>
                  <a:close/>
                  <a:moveTo>
                    <a:pt x="55" y="63"/>
                  </a:moveTo>
                  <a:lnTo>
                    <a:pt x="65" y="63"/>
                  </a:lnTo>
                  <a:lnTo>
                    <a:pt x="65" y="52"/>
                  </a:lnTo>
                  <a:lnTo>
                    <a:pt x="55" y="52"/>
                  </a:lnTo>
                  <a:lnTo>
                    <a:pt x="55" y="63"/>
                  </a:lnTo>
                  <a:close/>
                  <a:moveTo>
                    <a:pt x="55" y="47"/>
                  </a:moveTo>
                  <a:lnTo>
                    <a:pt x="65" y="47"/>
                  </a:lnTo>
                  <a:lnTo>
                    <a:pt x="65" y="36"/>
                  </a:lnTo>
                  <a:lnTo>
                    <a:pt x="55" y="36"/>
                  </a:lnTo>
                  <a:lnTo>
                    <a:pt x="55" y="47"/>
                  </a:lnTo>
                  <a:close/>
                  <a:moveTo>
                    <a:pt x="55" y="31"/>
                  </a:moveTo>
                  <a:lnTo>
                    <a:pt x="65" y="31"/>
                  </a:lnTo>
                  <a:lnTo>
                    <a:pt x="65" y="20"/>
                  </a:lnTo>
                  <a:lnTo>
                    <a:pt x="55" y="20"/>
                  </a:lnTo>
                  <a:lnTo>
                    <a:pt x="55" y="31"/>
                  </a:lnTo>
                  <a:close/>
                  <a:moveTo>
                    <a:pt x="5" y="41"/>
                  </a:moveTo>
                  <a:lnTo>
                    <a:pt x="37" y="41"/>
                  </a:lnTo>
                  <a:lnTo>
                    <a:pt x="37" y="32"/>
                  </a:lnTo>
                  <a:lnTo>
                    <a:pt x="5" y="32"/>
                  </a:lnTo>
                  <a:lnTo>
                    <a:pt x="5" y="41"/>
                  </a:lnTo>
                  <a:close/>
                  <a:moveTo>
                    <a:pt x="42" y="45"/>
                  </a:moveTo>
                  <a:lnTo>
                    <a:pt x="42" y="118"/>
                  </a:lnTo>
                  <a:lnTo>
                    <a:pt x="37" y="118"/>
                  </a:lnTo>
                  <a:lnTo>
                    <a:pt x="37" y="95"/>
                  </a:lnTo>
                  <a:lnTo>
                    <a:pt x="27" y="95"/>
                  </a:lnTo>
                  <a:lnTo>
                    <a:pt x="27" y="118"/>
                  </a:lnTo>
                  <a:lnTo>
                    <a:pt x="0" y="118"/>
                  </a:lnTo>
                  <a:lnTo>
                    <a:pt x="0" y="45"/>
                  </a:lnTo>
                  <a:lnTo>
                    <a:pt x="42" y="45"/>
                  </a:lnTo>
                  <a:close/>
                  <a:moveTo>
                    <a:pt x="25" y="81"/>
                  </a:moveTo>
                  <a:lnTo>
                    <a:pt x="37" y="81"/>
                  </a:lnTo>
                  <a:lnTo>
                    <a:pt x="37" y="70"/>
                  </a:lnTo>
                  <a:lnTo>
                    <a:pt x="25" y="70"/>
                  </a:lnTo>
                  <a:lnTo>
                    <a:pt x="25" y="81"/>
                  </a:lnTo>
                  <a:close/>
                  <a:moveTo>
                    <a:pt x="25" y="63"/>
                  </a:moveTo>
                  <a:lnTo>
                    <a:pt x="37" y="63"/>
                  </a:lnTo>
                  <a:lnTo>
                    <a:pt x="37" y="52"/>
                  </a:lnTo>
                  <a:lnTo>
                    <a:pt x="25" y="52"/>
                  </a:lnTo>
                  <a:lnTo>
                    <a:pt x="25" y="63"/>
                  </a:lnTo>
                  <a:close/>
                  <a:moveTo>
                    <a:pt x="5" y="81"/>
                  </a:moveTo>
                  <a:lnTo>
                    <a:pt x="18" y="81"/>
                  </a:lnTo>
                  <a:lnTo>
                    <a:pt x="18" y="70"/>
                  </a:lnTo>
                  <a:lnTo>
                    <a:pt x="5" y="70"/>
                  </a:lnTo>
                  <a:lnTo>
                    <a:pt x="5" y="81"/>
                  </a:lnTo>
                  <a:close/>
                  <a:moveTo>
                    <a:pt x="5" y="63"/>
                  </a:moveTo>
                  <a:lnTo>
                    <a:pt x="18" y="63"/>
                  </a:lnTo>
                  <a:lnTo>
                    <a:pt x="18" y="52"/>
                  </a:lnTo>
                  <a:lnTo>
                    <a:pt x="5" y="52"/>
                  </a:lnTo>
                  <a:lnTo>
                    <a:pt x="5" y="6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15"/>
            <p:cNvSpPr>
              <a:spLocks noEditPoints="1"/>
            </p:cNvSpPr>
            <p:nvPr/>
          </p:nvSpPr>
          <p:spPr bwMode="auto">
            <a:xfrm>
              <a:off x="4137" y="2789"/>
              <a:ext cx="113" cy="100"/>
            </a:xfrm>
            <a:custGeom>
              <a:avLst/>
              <a:gdLst/>
              <a:ahLst/>
              <a:cxnLst>
                <a:cxn ang="0">
                  <a:pos x="104" y="0"/>
                </a:cxn>
                <a:cxn ang="0">
                  <a:pos x="67" y="7"/>
                </a:cxn>
                <a:cxn ang="0">
                  <a:pos x="113" y="11"/>
                </a:cxn>
                <a:cxn ang="0">
                  <a:pos x="106" y="100"/>
                </a:cxn>
                <a:cxn ang="0">
                  <a:pos x="92" y="80"/>
                </a:cxn>
                <a:cxn ang="0">
                  <a:pos x="60" y="100"/>
                </a:cxn>
                <a:cxn ang="0">
                  <a:pos x="113" y="11"/>
                </a:cxn>
                <a:cxn ang="0">
                  <a:pos x="106" y="68"/>
                </a:cxn>
                <a:cxn ang="0">
                  <a:pos x="92" y="59"/>
                </a:cxn>
                <a:cxn ang="0">
                  <a:pos x="92" y="54"/>
                </a:cxn>
                <a:cxn ang="0">
                  <a:pos x="106" y="45"/>
                </a:cxn>
                <a:cxn ang="0">
                  <a:pos x="92" y="54"/>
                </a:cxn>
                <a:cxn ang="0">
                  <a:pos x="106" y="39"/>
                </a:cxn>
                <a:cxn ang="0">
                  <a:pos x="92" y="30"/>
                </a:cxn>
                <a:cxn ang="0">
                  <a:pos x="92" y="25"/>
                </a:cxn>
                <a:cxn ang="0">
                  <a:pos x="106" y="16"/>
                </a:cxn>
                <a:cxn ang="0">
                  <a:pos x="92" y="25"/>
                </a:cxn>
                <a:cxn ang="0">
                  <a:pos x="81" y="68"/>
                </a:cxn>
                <a:cxn ang="0">
                  <a:pos x="67" y="59"/>
                </a:cxn>
                <a:cxn ang="0">
                  <a:pos x="67" y="54"/>
                </a:cxn>
                <a:cxn ang="0">
                  <a:pos x="81" y="45"/>
                </a:cxn>
                <a:cxn ang="0">
                  <a:pos x="67" y="54"/>
                </a:cxn>
                <a:cxn ang="0">
                  <a:pos x="81" y="39"/>
                </a:cxn>
                <a:cxn ang="0">
                  <a:pos x="67" y="30"/>
                </a:cxn>
                <a:cxn ang="0">
                  <a:pos x="67" y="25"/>
                </a:cxn>
                <a:cxn ang="0">
                  <a:pos x="81" y="16"/>
                </a:cxn>
                <a:cxn ang="0">
                  <a:pos x="67" y="25"/>
                </a:cxn>
                <a:cxn ang="0">
                  <a:pos x="46" y="34"/>
                </a:cxn>
                <a:cxn ang="0">
                  <a:pos x="7" y="27"/>
                </a:cxn>
                <a:cxn ang="0">
                  <a:pos x="53" y="38"/>
                </a:cxn>
                <a:cxn ang="0">
                  <a:pos x="46" y="100"/>
                </a:cxn>
                <a:cxn ang="0">
                  <a:pos x="32" y="80"/>
                </a:cxn>
                <a:cxn ang="0">
                  <a:pos x="0" y="100"/>
                </a:cxn>
                <a:cxn ang="0">
                  <a:pos x="53" y="38"/>
                </a:cxn>
                <a:cxn ang="0">
                  <a:pos x="46" y="68"/>
                </a:cxn>
                <a:cxn ang="0">
                  <a:pos x="32" y="59"/>
                </a:cxn>
                <a:cxn ang="0">
                  <a:pos x="32" y="54"/>
                </a:cxn>
                <a:cxn ang="0">
                  <a:pos x="46" y="45"/>
                </a:cxn>
                <a:cxn ang="0">
                  <a:pos x="32" y="54"/>
                </a:cxn>
                <a:cxn ang="0">
                  <a:pos x="21" y="68"/>
                </a:cxn>
                <a:cxn ang="0">
                  <a:pos x="7" y="59"/>
                </a:cxn>
                <a:cxn ang="0">
                  <a:pos x="7" y="54"/>
                </a:cxn>
                <a:cxn ang="0">
                  <a:pos x="21" y="45"/>
                </a:cxn>
                <a:cxn ang="0">
                  <a:pos x="7" y="54"/>
                </a:cxn>
              </a:cxnLst>
              <a:rect l="0" t="0" r="r" b="b"/>
              <a:pathLst>
                <a:path w="113" h="100">
                  <a:moveTo>
                    <a:pt x="67" y="0"/>
                  </a:moveTo>
                  <a:lnTo>
                    <a:pt x="104" y="0"/>
                  </a:lnTo>
                  <a:lnTo>
                    <a:pt x="104" y="7"/>
                  </a:lnTo>
                  <a:lnTo>
                    <a:pt x="67" y="7"/>
                  </a:lnTo>
                  <a:lnTo>
                    <a:pt x="67" y="0"/>
                  </a:lnTo>
                  <a:close/>
                  <a:moveTo>
                    <a:pt x="113" y="11"/>
                  </a:moveTo>
                  <a:lnTo>
                    <a:pt x="113" y="100"/>
                  </a:lnTo>
                  <a:lnTo>
                    <a:pt x="106" y="100"/>
                  </a:lnTo>
                  <a:lnTo>
                    <a:pt x="106" y="80"/>
                  </a:lnTo>
                  <a:lnTo>
                    <a:pt x="92" y="80"/>
                  </a:lnTo>
                  <a:lnTo>
                    <a:pt x="92" y="100"/>
                  </a:lnTo>
                  <a:lnTo>
                    <a:pt x="60" y="100"/>
                  </a:lnTo>
                  <a:lnTo>
                    <a:pt x="60" y="11"/>
                  </a:lnTo>
                  <a:lnTo>
                    <a:pt x="113" y="11"/>
                  </a:lnTo>
                  <a:close/>
                  <a:moveTo>
                    <a:pt x="92" y="68"/>
                  </a:moveTo>
                  <a:lnTo>
                    <a:pt x="106" y="68"/>
                  </a:lnTo>
                  <a:lnTo>
                    <a:pt x="106" y="59"/>
                  </a:lnTo>
                  <a:lnTo>
                    <a:pt x="92" y="59"/>
                  </a:lnTo>
                  <a:lnTo>
                    <a:pt x="92" y="68"/>
                  </a:lnTo>
                  <a:close/>
                  <a:moveTo>
                    <a:pt x="92" y="54"/>
                  </a:moveTo>
                  <a:lnTo>
                    <a:pt x="106" y="54"/>
                  </a:lnTo>
                  <a:lnTo>
                    <a:pt x="106" y="45"/>
                  </a:lnTo>
                  <a:lnTo>
                    <a:pt x="92" y="45"/>
                  </a:lnTo>
                  <a:lnTo>
                    <a:pt x="92" y="54"/>
                  </a:lnTo>
                  <a:close/>
                  <a:moveTo>
                    <a:pt x="92" y="39"/>
                  </a:moveTo>
                  <a:lnTo>
                    <a:pt x="106" y="39"/>
                  </a:lnTo>
                  <a:lnTo>
                    <a:pt x="106" y="30"/>
                  </a:lnTo>
                  <a:lnTo>
                    <a:pt x="92" y="30"/>
                  </a:lnTo>
                  <a:lnTo>
                    <a:pt x="92" y="39"/>
                  </a:lnTo>
                  <a:close/>
                  <a:moveTo>
                    <a:pt x="92" y="25"/>
                  </a:moveTo>
                  <a:lnTo>
                    <a:pt x="106" y="25"/>
                  </a:lnTo>
                  <a:lnTo>
                    <a:pt x="106" y="16"/>
                  </a:lnTo>
                  <a:lnTo>
                    <a:pt x="92" y="16"/>
                  </a:lnTo>
                  <a:lnTo>
                    <a:pt x="92" y="25"/>
                  </a:lnTo>
                  <a:close/>
                  <a:moveTo>
                    <a:pt x="67" y="68"/>
                  </a:moveTo>
                  <a:lnTo>
                    <a:pt x="81" y="68"/>
                  </a:lnTo>
                  <a:lnTo>
                    <a:pt x="81" y="59"/>
                  </a:lnTo>
                  <a:lnTo>
                    <a:pt x="67" y="59"/>
                  </a:lnTo>
                  <a:lnTo>
                    <a:pt x="67" y="68"/>
                  </a:lnTo>
                  <a:close/>
                  <a:moveTo>
                    <a:pt x="67" y="54"/>
                  </a:moveTo>
                  <a:lnTo>
                    <a:pt x="81" y="54"/>
                  </a:lnTo>
                  <a:lnTo>
                    <a:pt x="81" y="45"/>
                  </a:lnTo>
                  <a:lnTo>
                    <a:pt x="67" y="45"/>
                  </a:lnTo>
                  <a:lnTo>
                    <a:pt x="67" y="54"/>
                  </a:lnTo>
                  <a:close/>
                  <a:moveTo>
                    <a:pt x="67" y="39"/>
                  </a:moveTo>
                  <a:lnTo>
                    <a:pt x="81" y="39"/>
                  </a:lnTo>
                  <a:lnTo>
                    <a:pt x="81" y="30"/>
                  </a:lnTo>
                  <a:lnTo>
                    <a:pt x="67" y="30"/>
                  </a:lnTo>
                  <a:lnTo>
                    <a:pt x="67" y="39"/>
                  </a:lnTo>
                  <a:close/>
                  <a:moveTo>
                    <a:pt x="67" y="25"/>
                  </a:moveTo>
                  <a:lnTo>
                    <a:pt x="81" y="25"/>
                  </a:lnTo>
                  <a:lnTo>
                    <a:pt x="81" y="16"/>
                  </a:lnTo>
                  <a:lnTo>
                    <a:pt x="67" y="16"/>
                  </a:lnTo>
                  <a:lnTo>
                    <a:pt x="67" y="25"/>
                  </a:lnTo>
                  <a:close/>
                  <a:moveTo>
                    <a:pt x="7" y="34"/>
                  </a:moveTo>
                  <a:lnTo>
                    <a:pt x="46" y="34"/>
                  </a:lnTo>
                  <a:lnTo>
                    <a:pt x="46" y="27"/>
                  </a:lnTo>
                  <a:lnTo>
                    <a:pt x="7" y="27"/>
                  </a:lnTo>
                  <a:lnTo>
                    <a:pt x="7" y="34"/>
                  </a:lnTo>
                  <a:close/>
                  <a:moveTo>
                    <a:pt x="53" y="38"/>
                  </a:moveTo>
                  <a:lnTo>
                    <a:pt x="53" y="100"/>
                  </a:lnTo>
                  <a:lnTo>
                    <a:pt x="46" y="100"/>
                  </a:lnTo>
                  <a:lnTo>
                    <a:pt x="46" y="80"/>
                  </a:lnTo>
                  <a:lnTo>
                    <a:pt x="32" y="80"/>
                  </a:lnTo>
                  <a:lnTo>
                    <a:pt x="32" y="100"/>
                  </a:lnTo>
                  <a:lnTo>
                    <a:pt x="0" y="100"/>
                  </a:lnTo>
                  <a:lnTo>
                    <a:pt x="0" y="38"/>
                  </a:lnTo>
                  <a:lnTo>
                    <a:pt x="53" y="38"/>
                  </a:lnTo>
                  <a:close/>
                  <a:moveTo>
                    <a:pt x="32" y="68"/>
                  </a:moveTo>
                  <a:lnTo>
                    <a:pt x="46" y="68"/>
                  </a:lnTo>
                  <a:lnTo>
                    <a:pt x="46" y="59"/>
                  </a:lnTo>
                  <a:lnTo>
                    <a:pt x="32" y="59"/>
                  </a:lnTo>
                  <a:lnTo>
                    <a:pt x="32" y="68"/>
                  </a:lnTo>
                  <a:close/>
                  <a:moveTo>
                    <a:pt x="32" y="54"/>
                  </a:moveTo>
                  <a:lnTo>
                    <a:pt x="46" y="54"/>
                  </a:lnTo>
                  <a:lnTo>
                    <a:pt x="46" y="45"/>
                  </a:lnTo>
                  <a:lnTo>
                    <a:pt x="32" y="45"/>
                  </a:lnTo>
                  <a:lnTo>
                    <a:pt x="32" y="54"/>
                  </a:lnTo>
                  <a:close/>
                  <a:moveTo>
                    <a:pt x="7" y="68"/>
                  </a:moveTo>
                  <a:lnTo>
                    <a:pt x="21" y="68"/>
                  </a:lnTo>
                  <a:lnTo>
                    <a:pt x="21" y="59"/>
                  </a:lnTo>
                  <a:lnTo>
                    <a:pt x="7" y="59"/>
                  </a:lnTo>
                  <a:lnTo>
                    <a:pt x="7" y="68"/>
                  </a:lnTo>
                  <a:close/>
                  <a:moveTo>
                    <a:pt x="7" y="54"/>
                  </a:moveTo>
                  <a:lnTo>
                    <a:pt x="21" y="54"/>
                  </a:lnTo>
                  <a:lnTo>
                    <a:pt x="21" y="45"/>
                  </a:lnTo>
                  <a:lnTo>
                    <a:pt x="7" y="45"/>
                  </a:lnTo>
                  <a:lnTo>
                    <a:pt x="7" y="5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16"/>
            <p:cNvSpPr>
              <a:spLocks noEditPoints="1"/>
            </p:cNvSpPr>
            <p:nvPr/>
          </p:nvSpPr>
          <p:spPr bwMode="auto">
            <a:xfrm>
              <a:off x="4057" y="2828"/>
              <a:ext cx="69" cy="61"/>
            </a:xfrm>
            <a:custGeom>
              <a:avLst/>
              <a:gdLst/>
              <a:ahLst/>
              <a:cxnLst>
                <a:cxn ang="0">
                  <a:pos x="64" y="0"/>
                </a:cxn>
                <a:cxn ang="0">
                  <a:pos x="43" y="4"/>
                </a:cxn>
                <a:cxn ang="0">
                  <a:pos x="69" y="6"/>
                </a:cxn>
                <a:cxn ang="0">
                  <a:pos x="66" y="61"/>
                </a:cxn>
                <a:cxn ang="0">
                  <a:pos x="57" y="49"/>
                </a:cxn>
                <a:cxn ang="0">
                  <a:pos x="37" y="61"/>
                </a:cxn>
                <a:cxn ang="0">
                  <a:pos x="69" y="6"/>
                </a:cxn>
                <a:cxn ang="0">
                  <a:pos x="66" y="41"/>
                </a:cxn>
                <a:cxn ang="0">
                  <a:pos x="57" y="36"/>
                </a:cxn>
                <a:cxn ang="0">
                  <a:pos x="57" y="33"/>
                </a:cxn>
                <a:cxn ang="0">
                  <a:pos x="66" y="27"/>
                </a:cxn>
                <a:cxn ang="0">
                  <a:pos x="57" y="33"/>
                </a:cxn>
                <a:cxn ang="0">
                  <a:pos x="66" y="24"/>
                </a:cxn>
                <a:cxn ang="0">
                  <a:pos x="57" y="18"/>
                </a:cxn>
                <a:cxn ang="0">
                  <a:pos x="57" y="15"/>
                </a:cxn>
                <a:cxn ang="0">
                  <a:pos x="66" y="9"/>
                </a:cxn>
                <a:cxn ang="0">
                  <a:pos x="57" y="15"/>
                </a:cxn>
                <a:cxn ang="0">
                  <a:pos x="50" y="41"/>
                </a:cxn>
                <a:cxn ang="0">
                  <a:pos x="41" y="36"/>
                </a:cxn>
                <a:cxn ang="0">
                  <a:pos x="41" y="33"/>
                </a:cxn>
                <a:cxn ang="0">
                  <a:pos x="50" y="27"/>
                </a:cxn>
                <a:cxn ang="0">
                  <a:pos x="41" y="33"/>
                </a:cxn>
                <a:cxn ang="0">
                  <a:pos x="50" y="24"/>
                </a:cxn>
                <a:cxn ang="0">
                  <a:pos x="41" y="18"/>
                </a:cxn>
                <a:cxn ang="0">
                  <a:pos x="41" y="15"/>
                </a:cxn>
                <a:cxn ang="0">
                  <a:pos x="50" y="9"/>
                </a:cxn>
                <a:cxn ang="0">
                  <a:pos x="41" y="15"/>
                </a:cxn>
                <a:cxn ang="0">
                  <a:pos x="29" y="20"/>
                </a:cxn>
                <a:cxn ang="0">
                  <a:pos x="6" y="16"/>
                </a:cxn>
                <a:cxn ang="0">
                  <a:pos x="32" y="22"/>
                </a:cxn>
                <a:cxn ang="0">
                  <a:pos x="29" y="61"/>
                </a:cxn>
                <a:cxn ang="0">
                  <a:pos x="20" y="49"/>
                </a:cxn>
                <a:cxn ang="0">
                  <a:pos x="0" y="61"/>
                </a:cxn>
                <a:cxn ang="0">
                  <a:pos x="32" y="22"/>
                </a:cxn>
                <a:cxn ang="0">
                  <a:pos x="29" y="41"/>
                </a:cxn>
                <a:cxn ang="0">
                  <a:pos x="20" y="36"/>
                </a:cxn>
                <a:cxn ang="0">
                  <a:pos x="20" y="33"/>
                </a:cxn>
                <a:cxn ang="0">
                  <a:pos x="29" y="27"/>
                </a:cxn>
                <a:cxn ang="0">
                  <a:pos x="20" y="33"/>
                </a:cxn>
                <a:cxn ang="0">
                  <a:pos x="14" y="41"/>
                </a:cxn>
                <a:cxn ang="0">
                  <a:pos x="6" y="36"/>
                </a:cxn>
                <a:cxn ang="0">
                  <a:pos x="6" y="33"/>
                </a:cxn>
                <a:cxn ang="0">
                  <a:pos x="14" y="27"/>
                </a:cxn>
                <a:cxn ang="0">
                  <a:pos x="6" y="33"/>
                </a:cxn>
              </a:cxnLst>
              <a:rect l="0" t="0" r="r" b="b"/>
              <a:pathLst>
                <a:path w="69" h="61">
                  <a:moveTo>
                    <a:pt x="43" y="0"/>
                  </a:moveTo>
                  <a:lnTo>
                    <a:pt x="64" y="0"/>
                  </a:lnTo>
                  <a:lnTo>
                    <a:pt x="64" y="4"/>
                  </a:lnTo>
                  <a:lnTo>
                    <a:pt x="43" y="4"/>
                  </a:lnTo>
                  <a:lnTo>
                    <a:pt x="43" y="0"/>
                  </a:lnTo>
                  <a:close/>
                  <a:moveTo>
                    <a:pt x="69" y="6"/>
                  </a:moveTo>
                  <a:lnTo>
                    <a:pt x="69" y="61"/>
                  </a:lnTo>
                  <a:lnTo>
                    <a:pt x="66" y="61"/>
                  </a:lnTo>
                  <a:lnTo>
                    <a:pt x="66" y="49"/>
                  </a:lnTo>
                  <a:lnTo>
                    <a:pt x="57" y="49"/>
                  </a:lnTo>
                  <a:lnTo>
                    <a:pt x="57" y="61"/>
                  </a:lnTo>
                  <a:lnTo>
                    <a:pt x="37" y="61"/>
                  </a:lnTo>
                  <a:lnTo>
                    <a:pt x="37" y="6"/>
                  </a:lnTo>
                  <a:lnTo>
                    <a:pt x="69" y="6"/>
                  </a:lnTo>
                  <a:close/>
                  <a:moveTo>
                    <a:pt x="57" y="41"/>
                  </a:moveTo>
                  <a:lnTo>
                    <a:pt x="66" y="41"/>
                  </a:lnTo>
                  <a:lnTo>
                    <a:pt x="66" y="36"/>
                  </a:lnTo>
                  <a:lnTo>
                    <a:pt x="57" y="36"/>
                  </a:lnTo>
                  <a:lnTo>
                    <a:pt x="57" y="41"/>
                  </a:lnTo>
                  <a:close/>
                  <a:moveTo>
                    <a:pt x="57" y="33"/>
                  </a:moveTo>
                  <a:lnTo>
                    <a:pt x="66" y="33"/>
                  </a:lnTo>
                  <a:lnTo>
                    <a:pt x="66" y="27"/>
                  </a:lnTo>
                  <a:lnTo>
                    <a:pt x="57" y="27"/>
                  </a:lnTo>
                  <a:lnTo>
                    <a:pt x="57" y="33"/>
                  </a:lnTo>
                  <a:close/>
                  <a:moveTo>
                    <a:pt x="57" y="24"/>
                  </a:moveTo>
                  <a:lnTo>
                    <a:pt x="66" y="24"/>
                  </a:lnTo>
                  <a:lnTo>
                    <a:pt x="66" y="18"/>
                  </a:lnTo>
                  <a:lnTo>
                    <a:pt x="57" y="18"/>
                  </a:lnTo>
                  <a:lnTo>
                    <a:pt x="57" y="24"/>
                  </a:lnTo>
                  <a:close/>
                  <a:moveTo>
                    <a:pt x="57" y="15"/>
                  </a:moveTo>
                  <a:lnTo>
                    <a:pt x="66" y="15"/>
                  </a:lnTo>
                  <a:lnTo>
                    <a:pt x="66" y="9"/>
                  </a:lnTo>
                  <a:lnTo>
                    <a:pt x="57" y="9"/>
                  </a:lnTo>
                  <a:lnTo>
                    <a:pt x="57" y="15"/>
                  </a:lnTo>
                  <a:close/>
                  <a:moveTo>
                    <a:pt x="41" y="41"/>
                  </a:moveTo>
                  <a:lnTo>
                    <a:pt x="50" y="41"/>
                  </a:lnTo>
                  <a:lnTo>
                    <a:pt x="50" y="36"/>
                  </a:lnTo>
                  <a:lnTo>
                    <a:pt x="41" y="36"/>
                  </a:lnTo>
                  <a:lnTo>
                    <a:pt x="41" y="41"/>
                  </a:lnTo>
                  <a:close/>
                  <a:moveTo>
                    <a:pt x="41" y="33"/>
                  </a:moveTo>
                  <a:lnTo>
                    <a:pt x="50" y="33"/>
                  </a:lnTo>
                  <a:lnTo>
                    <a:pt x="50" y="27"/>
                  </a:lnTo>
                  <a:lnTo>
                    <a:pt x="41" y="27"/>
                  </a:lnTo>
                  <a:lnTo>
                    <a:pt x="41" y="33"/>
                  </a:lnTo>
                  <a:close/>
                  <a:moveTo>
                    <a:pt x="41" y="24"/>
                  </a:moveTo>
                  <a:lnTo>
                    <a:pt x="50" y="24"/>
                  </a:lnTo>
                  <a:lnTo>
                    <a:pt x="50" y="18"/>
                  </a:lnTo>
                  <a:lnTo>
                    <a:pt x="41" y="18"/>
                  </a:lnTo>
                  <a:lnTo>
                    <a:pt x="41" y="24"/>
                  </a:lnTo>
                  <a:close/>
                  <a:moveTo>
                    <a:pt x="41" y="15"/>
                  </a:moveTo>
                  <a:lnTo>
                    <a:pt x="50" y="15"/>
                  </a:lnTo>
                  <a:lnTo>
                    <a:pt x="50" y="9"/>
                  </a:lnTo>
                  <a:lnTo>
                    <a:pt x="41" y="9"/>
                  </a:lnTo>
                  <a:lnTo>
                    <a:pt x="41" y="15"/>
                  </a:lnTo>
                  <a:close/>
                  <a:moveTo>
                    <a:pt x="6" y="20"/>
                  </a:moveTo>
                  <a:lnTo>
                    <a:pt x="29" y="20"/>
                  </a:lnTo>
                  <a:lnTo>
                    <a:pt x="29" y="16"/>
                  </a:lnTo>
                  <a:lnTo>
                    <a:pt x="6" y="16"/>
                  </a:lnTo>
                  <a:lnTo>
                    <a:pt x="6" y="20"/>
                  </a:lnTo>
                  <a:close/>
                  <a:moveTo>
                    <a:pt x="32" y="22"/>
                  </a:moveTo>
                  <a:lnTo>
                    <a:pt x="32" y="61"/>
                  </a:lnTo>
                  <a:lnTo>
                    <a:pt x="29" y="61"/>
                  </a:lnTo>
                  <a:lnTo>
                    <a:pt x="29" y="49"/>
                  </a:lnTo>
                  <a:lnTo>
                    <a:pt x="20" y="49"/>
                  </a:lnTo>
                  <a:lnTo>
                    <a:pt x="20" y="61"/>
                  </a:lnTo>
                  <a:lnTo>
                    <a:pt x="0" y="61"/>
                  </a:lnTo>
                  <a:lnTo>
                    <a:pt x="0" y="22"/>
                  </a:lnTo>
                  <a:lnTo>
                    <a:pt x="32" y="22"/>
                  </a:lnTo>
                  <a:close/>
                  <a:moveTo>
                    <a:pt x="20" y="41"/>
                  </a:moveTo>
                  <a:lnTo>
                    <a:pt x="29" y="41"/>
                  </a:lnTo>
                  <a:lnTo>
                    <a:pt x="29" y="36"/>
                  </a:lnTo>
                  <a:lnTo>
                    <a:pt x="20" y="36"/>
                  </a:lnTo>
                  <a:lnTo>
                    <a:pt x="20" y="41"/>
                  </a:lnTo>
                  <a:close/>
                  <a:moveTo>
                    <a:pt x="20" y="33"/>
                  </a:moveTo>
                  <a:lnTo>
                    <a:pt x="29" y="33"/>
                  </a:lnTo>
                  <a:lnTo>
                    <a:pt x="29" y="27"/>
                  </a:lnTo>
                  <a:lnTo>
                    <a:pt x="20" y="27"/>
                  </a:lnTo>
                  <a:lnTo>
                    <a:pt x="20" y="33"/>
                  </a:lnTo>
                  <a:close/>
                  <a:moveTo>
                    <a:pt x="6" y="41"/>
                  </a:moveTo>
                  <a:lnTo>
                    <a:pt x="14" y="41"/>
                  </a:lnTo>
                  <a:lnTo>
                    <a:pt x="14" y="36"/>
                  </a:lnTo>
                  <a:lnTo>
                    <a:pt x="6" y="36"/>
                  </a:lnTo>
                  <a:lnTo>
                    <a:pt x="6" y="41"/>
                  </a:lnTo>
                  <a:close/>
                  <a:moveTo>
                    <a:pt x="6" y="33"/>
                  </a:moveTo>
                  <a:lnTo>
                    <a:pt x="14" y="33"/>
                  </a:lnTo>
                  <a:lnTo>
                    <a:pt x="14" y="27"/>
                  </a:lnTo>
                  <a:lnTo>
                    <a:pt x="6" y="27"/>
                  </a:lnTo>
                  <a:lnTo>
                    <a:pt x="6" y="3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17"/>
            <p:cNvSpPr>
              <a:spLocks noEditPoints="1"/>
            </p:cNvSpPr>
            <p:nvPr/>
          </p:nvSpPr>
          <p:spPr bwMode="auto">
            <a:xfrm>
              <a:off x="4581" y="2648"/>
              <a:ext cx="143" cy="243"/>
            </a:xfrm>
            <a:custGeom>
              <a:avLst/>
              <a:gdLst/>
              <a:ahLst/>
              <a:cxnLst>
                <a:cxn ang="0">
                  <a:pos x="11" y="113"/>
                </a:cxn>
                <a:cxn ang="0">
                  <a:pos x="58" y="95"/>
                </a:cxn>
                <a:cxn ang="0">
                  <a:pos x="67" y="116"/>
                </a:cxn>
                <a:cxn ang="0">
                  <a:pos x="27" y="243"/>
                </a:cxn>
                <a:cxn ang="0">
                  <a:pos x="9" y="216"/>
                </a:cxn>
                <a:cxn ang="0">
                  <a:pos x="0" y="243"/>
                </a:cxn>
                <a:cxn ang="0">
                  <a:pos x="67" y="116"/>
                </a:cxn>
                <a:cxn ang="0">
                  <a:pos x="9" y="184"/>
                </a:cxn>
                <a:cxn ang="0">
                  <a:pos x="28" y="198"/>
                </a:cxn>
                <a:cxn ang="0">
                  <a:pos x="28" y="164"/>
                </a:cxn>
                <a:cxn ang="0">
                  <a:pos x="9" y="177"/>
                </a:cxn>
                <a:cxn ang="0">
                  <a:pos x="28" y="164"/>
                </a:cxn>
                <a:cxn ang="0">
                  <a:pos x="9" y="145"/>
                </a:cxn>
                <a:cxn ang="0">
                  <a:pos x="28" y="157"/>
                </a:cxn>
                <a:cxn ang="0">
                  <a:pos x="28" y="125"/>
                </a:cxn>
                <a:cxn ang="0">
                  <a:pos x="9" y="138"/>
                </a:cxn>
                <a:cxn ang="0">
                  <a:pos x="28" y="125"/>
                </a:cxn>
                <a:cxn ang="0">
                  <a:pos x="41" y="184"/>
                </a:cxn>
                <a:cxn ang="0">
                  <a:pos x="58" y="198"/>
                </a:cxn>
                <a:cxn ang="0">
                  <a:pos x="58" y="164"/>
                </a:cxn>
                <a:cxn ang="0">
                  <a:pos x="41" y="177"/>
                </a:cxn>
                <a:cxn ang="0">
                  <a:pos x="58" y="164"/>
                </a:cxn>
                <a:cxn ang="0">
                  <a:pos x="41" y="145"/>
                </a:cxn>
                <a:cxn ang="0">
                  <a:pos x="58" y="157"/>
                </a:cxn>
                <a:cxn ang="0">
                  <a:pos x="58" y="125"/>
                </a:cxn>
                <a:cxn ang="0">
                  <a:pos x="41" y="138"/>
                </a:cxn>
                <a:cxn ang="0">
                  <a:pos x="58" y="125"/>
                </a:cxn>
                <a:cxn ang="0">
                  <a:pos x="87" y="139"/>
                </a:cxn>
                <a:cxn ang="0">
                  <a:pos x="135" y="150"/>
                </a:cxn>
                <a:cxn ang="0">
                  <a:pos x="143" y="154"/>
                </a:cxn>
                <a:cxn ang="0">
                  <a:pos x="103" y="243"/>
                </a:cxn>
                <a:cxn ang="0">
                  <a:pos x="85" y="216"/>
                </a:cxn>
                <a:cxn ang="0">
                  <a:pos x="76" y="243"/>
                </a:cxn>
                <a:cxn ang="0">
                  <a:pos x="143" y="154"/>
                </a:cxn>
                <a:cxn ang="0">
                  <a:pos x="85" y="184"/>
                </a:cxn>
                <a:cxn ang="0">
                  <a:pos x="105" y="198"/>
                </a:cxn>
                <a:cxn ang="0">
                  <a:pos x="105" y="164"/>
                </a:cxn>
                <a:cxn ang="0">
                  <a:pos x="85" y="177"/>
                </a:cxn>
                <a:cxn ang="0">
                  <a:pos x="105" y="164"/>
                </a:cxn>
                <a:cxn ang="0">
                  <a:pos x="117" y="184"/>
                </a:cxn>
                <a:cxn ang="0">
                  <a:pos x="135" y="198"/>
                </a:cxn>
                <a:cxn ang="0">
                  <a:pos x="135" y="164"/>
                </a:cxn>
                <a:cxn ang="0">
                  <a:pos x="117" y="177"/>
                </a:cxn>
                <a:cxn ang="0">
                  <a:pos x="135" y="164"/>
                </a:cxn>
                <a:cxn ang="0">
                  <a:pos x="51" y="64"/>
                </a:cxn>
                <a:cxn ang="0">
                  <a:pos x="18" y="91"/>
                </a:cxn>
                <a:cxn ang="0">
                  <a:pos x="30" y="0"/>
                </a:cxn>
                <a:cxn ang="0">
                  <a:pos x="39" y="61"/>
                </a:cxn>
                <a:cxn ang="0">
                  <a:pos x="30" y="0"/>
                </a:cxn>
              </a:cxnLst>
              <a:rect l="0" t="0" r="r" b="b"/>
              <a:pathLst>
                <a:path w="143" h="243">
                  <a:moveTo>
                    <a:pt x="58" y="113"/>
                  </a:moveTo>
                  <a:lnTo>
                    <a:pt x="11" y="113"/>
                  </a:lnTo>
                  <a:lnTo>
                    <a:pt x="11" y="95"/>
                  </a:lnTo>
                  <a:lnTo>
                    <a:pt x="58" y="95"/>
                  </a:lnTo>
                  <a:lnTo>
                    <a:pt x="58" y="113"/>
                  </a:lnTo>
                  <a:close/>
                  <a:moveTo>
                    <a:pt x="67" y="116"/>
                  </a:moveTo>
                  <a:lnTo>
                    <a:pt x="67" y="243"/>
                  </a:lnTo>
                  <a:lnTo>
                    <a:pt x="27" y="243"/>
                  </a:lnTo>
                  <a:lnTo>
                    <a:pt x="27" y="216"/>
                  </a:lnTo>
                  <a:lnTo>
                    <a:pt x="9" y="216"/>
                  </a:lnTo>
                  <a:lnTo>
                    <a:pt x="9" y="243"/>
                  </a:lnTo>
                  <a:lnTo>
                    <a:pt x="0" y="243"/>
                  </a:lnTo>
                  <a:lnTo>
                    <a:pt x="0" y="116"/>
                  </a:lnTo>
                  <a:lnTo>
                    <a:pt x="67" y="116"/>
                  </a:lnTo>
                  <a:close/>
                  <a:moveTo>
                    <a:pt x="28" y="184"/>
                  </a:moveTo>
                  <a:lnTo>
                    <a:pt x="9" y="184"/>
                  </a:lnTo>
                  <a:lnTo>
                    <a:pt x="9" y="198"/>
                  </a:lnTo>
                  <a:lnTo>
                    <a:pt x="28" y="198"/>
                  </a:lnTo>
                  <a:lnTo>
                    <a:pt x="28" y="184"/>
                  </a:lnTo>
                  <a:close/>
                  <a:moveTo>
                    <a:pt x="28" y="164"/>
                  </a:moveTo>
                  <a:lnTo>
                    <a:pt x="9" y="164"/>
                  </a:lnTo>
                  <a:lnTo>
                    <a:pt x="9" y="177"/>
                  </a:lnTo>
                  <a:lnTo>
                    <a:pt x="28" y="177"/>
                  </a:lnTo>
                  <a:lnTo>
                    <a:pt x="28" y="164"/>
                  </a:lnTo>
                  <a:close/>
                  <a:moveTo>
                    <a:pt x="28" y="145"/>
                  </a:moveTo>
                  <a:lnTo>
                    <a:pt x="9" y="145"/>
                  </a:lnTo>
                  <a:lnTo>
                    <a:pt x="9" y="157"/>
                  </a:lnTo>
                  <a:lnTo>
                    <a:pt x="28" y="157"/>
                  </a:lnTo>
                  <a:lnTo>
                    <a:pt x="28" y="145"/>
                  </a:lnTo>
                  <a:close/>
                  <a:moveTo>
                    <a:pt x="28" y="125"/>
                  </a:moveTo>
                  <a:lnTo>
                    <a:pt x="9" y="125"/>
                  </a:lnTo>
                  <a:lnTo>
                    <a:pt x="9" y="138"/>
                  </a:lnTo>
                  <a:lnTo>
                    <a:pt x="28" y="138"/>
                  </a:lnTo>
                  <a:lnTo>
                    <a:pt x="28" y="125"/>
                  </a:lnTo>
                  <a:close/>
                  <a:moveTo>
                    <a:pt x="58" y="184"/>
                  </a:moveTo>
                  <a:lnTo>
                    <a:pt x="41" y="184"/>
                  </a:lnTo>
                  <a:lnTo>
                    <a:pt x="41" y="198"/>
                  </a:lnTo>
                  <a:lnTo>
                    <a:pt x="58" y="198"/>
                  </a:lnTo>
                  <a:lnTo>
                    <a:pt x="58" y="184"/>
                  </a:lnTo>
                  <a:close/>
                  <a:moveTo>
                    <a:pt x="58" y="164"/>
                  </a:moveTo>
                  <a:lnTo>
                    <a:pt x="41" y="164"/>
                  </a:lnTo>
                  <a:lnTo>
                    <a:pt x="41" y="177"/>
                  </a:lnTo>
                  <a:lnTo>
                    <a:pt x="58" y="177"/>
                  </a:lnTo>
                  <a:lnTo>
                    <a:pt x="58" y="164"/>
                  </a:lnTo>
                  <a:close/>
                  <a:moveTo>
                    <a:pt x="58" y="145"/>
                  </a:moveTo>
                  <a:lnTo>
                    <a:pt x="41" y="145"/>
                  </a:lnTo>
                  <a:lnTo>
                    <a:pt x="41" y="157"/>
                  </a:lnTo>
                  <a:lnTo>
                    <a:pt x="58" y="157"/>
                  </a:lnTo>
                  <a:lnTo>
                    <a:pt x="58" y="145"/>
                  </a:lnTo>
                  <a:close/>
                  <a:moveTo>
                    <a:pt x="58" y="125"/>
                  </a:moveTo>
                  <a:lnTo>
                    <a:pt x="41" y="125"/>
                  </a:lnTo>
                  <a:lnTo>
                    <a:pt x="41" y="138"/>
                  </a:lnTo>
                  <a:lnTo>
                    <a:pt x="58" y="138"/>
                  </a:lnTo>
                  <a:lnTo>
                    <a:pt x="58" y="125"/>
                  </a:lnTo>
                  <a:close/>
                  <a:moveTo>
                    <a:pt x="135" y="139"/>
                  </a:moveTo>
                  <a:lnTo>
                    <a:pt x="87" y="139"/>
                  </a:lnTo>
                  <a:lnTo>
                    <a:pt x="87" y="150"/>
                  </a:lnTo>
                  <a:lnTo>
                    <a:pt x="135" y="150"/>
                  </a:lnTo>
                  <a:lnTo>
                    <a:pt x="135" y="139"/>
                  </a:lnTo>
                  <a:close/>
                  <a:moveTo>
                    <a:pt x="143" y="154"/>
                  </a:moveTo>
                  <a:lnTo>
                    <a:pt x="143" y="243"/>
                  </a:lnTo>
                  <a:lnTo>
                    <a:pt x="103" y="243"/>
                  </a:lnTo>
                  <a:lnTo>
                    <a:pt x="103" y="216"/>
                  </a:lnTo>
                  <a:lnTo>
                    <a:pt x="85" y="216"/>
                  </a:lnTo>
                  <a:lnTo>
                    <a:pt x="85" y="243"/>
                  </a:lnTo>
                  <a:lnTo>
                    <a:pt x="76" y="243"/>
                  </a:lnTo>
                  <a:lnTo>
                    <a:pt x="76" y="154"/>
                  </a:lnTo>
                  <a:lnTo>
                    <a:pt x="143" y="154"/>
                  </a:lnTo>
                  <a:close/>
                  <a:moveTo>
                    <a:pt x="105" y="184"/>
                  </a:moveTo>
                  <a:lnTo>
                    <a:pt x="85" y="184"/>
                  </a:lnTo>
                  <a:lnTo>
                    <a:pt x="85" y="198"/>
                  </a:lnTo>
                  <a:lnTo>
                    <a:pt x="105" y="198"/>
                  </a:lnTo>
                  <a:lnTo>
                    <a:pt x="105" y="184"/>
                  </a:lnTo>
                  <a:close/>
                  <a:moveTo>
                    <a:pt x="105" y="164"/>
                  </a:moveTo>
                  <a:lnTo>
                    <a:pt x="85" y="164"/>
                  </a:lnTo>
                  <a:lnTo>
                    <a:pt x="85" y="177"/>
                  </a:lnTo>
                  <a:lnTo>
                    <a:pt x="105" y="177"/>
                  </a:lnTo>
                  <a:lnTo>
                    <a:pt x="105" y="164"/>
                  </a:lnTo>
                  <a:close/>
                  <a:moveTo>
                    <a:pt x="135" y="184"/>
                  </a:moveTo>
                  <a:lnTo>
                    <a:pt x="117" y="184"/>
                  </a:lnTo>
                  <a:lnTo>
                    <a:pt x="117" y="198"/>
                  </a:lnTo>
                  <a:lnTo>
                    <a:pt x="135" y="198"/>
                  </a:lnTo>
                  <a:lnTo>
                    <a:pt x="135" y="184"/>
                  </a:lnTo>
                  <a:close/>
                  <a:moveTo>
                    <a:pt x="135" y="164"/>
                  </a:moveTo>
                  <a:lnTo>
                    <a:pt x="117" y="164"/>
                  </a:lnTo>
                  <a:lnTo>
                    <a:pt x="117" y="177"/>
                  </a:lnTo>
                  <a:lnTo>
                    <a:pt x="135" y="177"/>
                  </a:lnTo>
                  <a:lnTo>
                    <a:pt x="135" y="164"/>
                  </a:lnTo>
                  <a:close/>
                  <a:moveTo>
                    <a:pt x="18" y="64"/>
                  </a:moveTo>
                  <a:lnTo>
                    <a:pt x="51" y="64"/>
                  </a:lnTo>
                  <a:lnTo>
                    <a:pt x="51" y="91"/>
                  </a:lnTo>
                  <a:lnTo>
                    <a:pt x="18" y="91"/>
                  </a:lnTo>
                  <a:lnTo>
                    <a:pt x="18" y="64"/>
                  </a:lnTo>
                  <a:close/>
                  <a:moveTo>
                    <a:pt x="30" y="0"/>
                  </a:moveTo>
                  <a:lnTo>
                    <a:pt x="39" y="0"/>
                  </a:lnTo>
                  <a:lnTo>
                    <a:pt x="39" y="61"/>
                  </a:lnTo>
                  <a:lnTo>
                    <a:pt x="30" y="61"/>
                  </a:lnTo>
                  <a:lnTo>
                    <a:pt x="3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18"/>
            <p:cNvSpPr>
              <a:spLocks noEditPoints="1"/>
            </p:cNvSpPr>
            <p:nvPr/>
          </p:nvSpPr>
          <p:spPr bwMode="auto">
            <a:xfrm>
              <a:off x="4732" y="2821"/>
              <a:ext cx="67" cy="68"/>
            </a:xfrm>
            <a:custGeom>
              <a:avLst/>
              <a:gdLst/>
              <a:ahLst/>
              <a:cxnLst>
                <a:cxn ang="0">
                  <a:pos x="5" y="6"/>
                </a:cxn>
                <a:cxn ang="0">
                  <a:pos x="26" y="0"/>
                </a:cxn>
                <a:cxn ang="0">
                  <a:pos x="31" y="7"/>
                </a:cxn>
                <a:cxn ang="0">
                  <a:pos x="12" y="68"/>
                </a:cxn>
                <a:cxn ang="0">
                  <a:pos x="5" y="56"/>
                </a:cxn>
                <a:cxn ang="0">
                  <a:pos x="0" y="68"/>
                </a:cxn>
                <a:cxn ang="0">
                  <a:pos x="31" y="7"/>
                </a:cxn>
                <a:cxn ang="0">
                  <a:pos x="5" y="40"/>
                </a:cxn>
                <a:cxn ang="0">
                  <a:pos x="12" y="47"/>
                </a:cxn>
                <a:cxn ang="0">
                  <a:pos x="12" y="31"/>
                </a:cxn>
                <a:cxn ang="0">
                  <a:pos x="5" y="36"/>
                </a:cxn>
                <a:cxn ang="0">
                  <a:pos x="12" y="31"/>
                </a:cxn>
                <a:cxn ang="0">
                  <a:pos x="5" y="22"/>
                </a:cxn>
                <a:cxn ang="0">
                  <a:pos x="12" y="27"/>
                </a:cxn>
                <a:cxn ang="0">
                  <a:pos x="12" y="11"/>
                </a:cxn>
                <a:cxn ang="0">
                  <a:pos x="5" y="18"/>
                </a:cxn>
                <a:cxn ang="0">
                  <a:pos x="12" y="11"/>
                </a:cxn>
                <a:cxn ang="0">
                  <a:pos x="19" y="40"/>
                </a:cxn>
                <a:cxn ang="0">
                  <a:pos x="28" y="47"/>
                </a:cxn>
                <a:cxn ang="0">
                  <a:pos x="28" y="31"/>
                </a:cxn>
                <a:cxn ang="0">
                  <a:pos x="19" y="36"/>
                </a:cxn>
                <a:cxn ang="0">
                  <a:pos x="28" y="31"/>
                </a:cxn>
                <a:cxn ang="0">
                  <a:pos x="19" y="22"/>
                </a:cxn>
                <a:cxn ang="0">
                  <a:pos x="28" y="27"/>
                </a:cxn>
                <a:cxn ang="0">
                  <a:pos x="28" y="11"/>
                </a:cxn>
                <a:cxn ang="0">
                  <a:pos x="19" y="18"/>
                </a:cxn>
                <a:cxn ang="0">
                  <a:pos x="28" y="11"/>
                </a:cxn>
                <a:cxn ang="0">
                  <a:pos x="40" y="18"/>
                </a:cxn>
                <a:cxn ang="0">
                  <a:pos x="63" y="23"/>
                </a:cxn>
                <a:cxn ang="0">
                  <a:pos x="67" y="25"/>
                </a:cxn>
                <a:cxn ang="0">
                  <a:pos x="47" y="68"/>
                </a:cxn>
                <a:cxn ang="0">
                  <a:pos x="40" y="56"/>
                </a:cxn>
                <a:cxn ang="0">
                  <a:pos x="35" y="68"/>
                </a:cxn>
                <a:cxn ang="0">
                  <a:pos x="67" y="25"/>
                </a:cxn>
                <a:cxn ang="0">
                  <a:pos x="40" y="40"/>
                </a:cxn>
                <a:cxn ang="0">
                  <a:pos x="49" y="47"/>
                </a:cxn>
                <a:cxn ang="0">
                  <a:pos x="49" y="31"/>
                </a:cxn>
                <a:cxn ang="0">
                  <a:pos x="40" y="36"/>
                </a:cxn>
                <a:cxn ang="0">
                  <a:pos x="49" y="31"/>
                </a:cxn>
                <a:cxn ang="0">
                  <a:pos x="54" y="40"/>
                </a:cxn>
                <a:cxn ang="0">
                  <a:pos x="63" y="47"/>
                </a:cxn>
                <a:cxn ang="0">
                  <a:pos x="63" y="31"/>
                </a:cxn>
                <a:cxn ang="0">
                  <a:pos x="54" y="36"/>
                </a:cxn>
                <a:cxn ang="0">
                  <a:pos x="63" y="31"/>
                </a:cxn>
              </a:cxnLst>
              <a:rect l="0" t="0" r="r" b="b"/>
              <a:pathLst>
                <a:path w="67" h="68">
                  <a:moveTo>
                    <a:pt x="26" y="6"/>
                  </a:moveTo>
                  <a:lnTo>
                    <a:pt x="5" y="6"/>
                  </a:lnTo>
                  <a:lnTo>
                    <a:pt x="5" y="0"/>
                  </a:lnTo>
                  <a:lnTo>
                    <a:pt x="26" y="0"/>
                  </a:lnTo>
                  <a:lnTo>
                    <a:pt x="26" y="6"/>
                  </a:lnTo>
                  <a:close/>
                  <a:moveTo>
                    <a:pt x="31" y="7"/>
                  </a:moveTo>
                  <a:lnTo>
                    <a:pt x="31" y="68"/>
                  </a:lnTo>
                  <a:lnTo>
                    <a:pt x="12" y="68"/>
                  </a:lnTo>
                  <a:lnTo>
                    <a:pt x="12" y="56"/>
                  </a:lnTo>
                  <a:lnTo>
                    <a:pt x="5" y="56"/>
                  </a:lnTo>
                  <a:lnTo>
                    <a:pt x="5" y="68"/>
                  </a:lnTo>
                  <a:lnTo>
                    <a:pt x="0" y="68"/>
                  </a:lnTo>
                  <a:lnTo>
                    <a:pt x="0" y="7"/>
                  </a:lnTo>
                  <a:lnTo>
                    <a:pt x="31" y="7"/>
                  </a:lnTo>
                  <a:close/>
                  <a:moveTo>
                    <a:pt x="12" y="40"/>
                  </a:moveTo>
                  <a:lnTo>
                    <a:pt x="5" y="40"/>
                  </a:lnTo>
                  <a:lnTo>
                    <a:pt x="5" y="47"/>
                  </a:lnTo>
                  <a:lnTo>
                    <a:pt x="12" y="47"/>
                  </a:lnTo>
                  <a:lnTo>
                    <a:pt x="12" y="40"/>
                  </a:lnTo>
                  <a:close/>
                  <a:moveTo>
                    <a:pt x="12" y="31"/>
                  </a:moveTo>
                  <a:lnTo>
                    <a:pt x="5" y="31"/>
                  </a:lnTo>
                  <a:lnTo>
                    <a:pt x="5" y="36"/>
                  </a:lnTo>
                  <a:lnTo>
                    <a:pt x="12" y="36"/>
                  </a:lnTo>
                  <a:lnTo>
                    <a:pt x="12" y="31"/>
                  </a:lnTo>
                  <a:close/>
                  <a:moveTo>
                    <a:pt x="12" y="22"/>
                  </a:moveTo>
                  <a:lnTo>
                    <a:pt x="5" y="22"/>
                  </a:lnTo>
                  <a:lnTo>
                    <a:pt x="5" y="27"/>
                  </a:lnTo>
                  <a:lnTo>
                    <a:pt x="12" y="27"/>
                  </a:lnTo>
                  <a:lnTo>
                    <a:pt x="12" y="22"/>
                  </a:lnTo>
                  <a:close/>
                  <a:moveTo>
                    <a:pt x="12" y="11"/>
                  </a:moveTo>
                  <a:lnTo>
                    <a:pt x="5" y="11"/>
                  </a:lnTo>
                  <a:lnTo>
                    <a:pt x="5" y="18"/>
                  </a:lnTo>
                  <a:lnTo>
                    <a:pt x="12" y="18"/>
                  </a:lnTo>
                  <a:lnTo>
                    <a:pt x="12" y="11"/>
                  </a:lnTo>
                  <a:close/>
                  <a:moveTo>
                    <a:pt x="28" y="40"/>
                  </a:moveTo>
                  <a:lnTo>
                    <a:pt x="19" y="40"/>
                  </a:lnTo>
                  <a:lnTo>
                    <a:pt x="19" y="47"/>
                  </a:lnTo>
                  <a:lnTo>
                    <a:pt x="28" y="47"/>
                  </a:lnTo>
                  <a:lnTo>
                    <a:pt x="28" y="40"/>
                  </a:lnTo>
                  <a:close/>
                  <a:moveTo>
                    <a:pt x="28" y="31"/>
                  </a:moveTo>
                  <a:lnTo>
                    <a:pt x="19" y="31"/>
                  </a:lnTo>
                  <a:lnTo>
                    <a:pt x="19" y="36"/>
                  </a:lnTo>
                  <a:lnTo>
                    <a:pt x="28" y="36"/>
                  </a:lnTo>
                  <a:lnTo>
                    <a:pt x="28" y="31"/>
                  </a:lnTo>
                  <a:close/>
                  <a:moveTo>
                    <a:pt x="28" y="22"/>
                  </a:moveTo>
                  <a:lnTo>
                    <a:pt x="19" y="22"/>
                  </a:lnTo>
                  <a:lnTo>
                    <a:pt x="19" y="27"/>
                  </a:lnTo>
                  <a:lnTo>
                    <a:pt x="28" y="27"/>
                  </a:lnTo>
                  <a:lnTo>
                    <a:pt x="28" y="22"/>
                  </a:lnTo>
                  <a:close/>
                  <a:moveTo>
                    <a:pt x="28" y="11"/>
                  </a:moveTo>
                  <a:lnTo>
                    <a:pt x="19" y="11"/>
                  </a:lnTo>
                  <a:lnTo>
                    <a:pt x="19" y="18"/>
                  </a:lnTo>
                  <a:lnTo>
                    <a:pt x="28" y="18"/>
                  </a:lnTo>
                  <a:lnTo>
                    <a:pt x="28" y="11"/>
                  </a:lnTo>
                  <a:close/>
                  <a:moveTo>
                    <a:pt x="63" y="18"/>
                  </a:moveTo>
                  <a:lnTo>
                    <a:pt x="40" y="18"/>
                  </a:lnTo>
                  <a:lnTo>
                    <a:pt x="40" y="23"/>
                  </a:lnTo>
                  <a:lnTo>
                    <a:pt x="63" y="23"/>
                  </a:lnTo>
                  <a:lnTo>
                    <a:pt x="63" y="18"/>
                  </a:lnTo>
                  <a:close/>
                  <a:moveTo>
                    <a:pt x="67" y="25"/>
                  </a:moveTo>
                  <a:lnTo>
                    <a:pt x="67" y="68"/>
                  </a:lnTo>
                  <a:lnTo>
                    <a:pt x="47" y="68"/>
                  </a:lnTo>
                  <a:lnTo>
                    <a:pt x="47" y="56"/>
                  </a:lnTo>
                  <a:lnTo>
                    <a:pt x="40" y="56"/>
                  </a:lnTo>
                  <a:lnTo>
                    <a:pt x="40" y="68"/>
                  </a:lnTo>
                  <a:lnTo>
                    <a:pt x="35" y="68"/>
                  </a:lnTo>
                  <a:lnTo>
                    <a:pt x="35" y="25"/>
                  </a:lnTo>
                  <a:lnTo>
                    <a:pt x="67" y="25"/>
                  </a:lnTo>
                  <a:close/>
                  <a:moveTo>
                    <a:pt x="49" y="40"/>
                  </a:moveTo>
                  <a:lnTo>
                    <a:pt x="40" y="40"/>
                  </a:lnTo>
                  <a:lnTo>
                    <a:pt x="40" y="47"/>
                  </a:lnTo>
                  <a:lnTo>
                    <a:pt x="49" y="47"/>
                  </a:lnTo>
                  <a:lnTo>
                    <a:pt x="49" y="40"/>
                  </a:lnTo>
                  <a:close/>
                  <a:moveTo>
                    <a:pt x="49" y="31"/>
                  </a:moveTo>
                  <a:lnTo>
                    <a:pt x="40" y="31"/>
                  </a:lnTo>
                  <a:lnTo>
                    <a:pt x="40" y="36"/>
                  </a:lnTo>
                  <a:lnTo>
                    <a:pt x="49" y="36"/>
                  </a:lnTo>
                  <a:lnTo>
                    <a:pt x="49" y="31"/>
                  </a:lnTo>
                  <a:close/>
                  <a:moveTo>
                    <a:pt x="63" y="40"/>
                  </a:moveTo>
                  <a:lnTo>
                    <a:pt x="54" y="40"/>
                  </a:lnTo>
                  <a:lnTo>
                    <a:pt x="54" y="47"/>
                  </a:lnTo>
                  <a:lnTo>
                    <a:pt x="63" y="47"/>
                  </a:lnTo>
                  <a:lnTo>
                    <a:pt x="63" y="40"/>
                  </a:lnTo>
                  <a:close/>
                  <a:moveTo>
                    <a:pt x="63" y="31"/>
                  </a:moveTo>
                  <a:lnTo>
                    <a:pt x="54" y="31"/>
                  </a:lnTo>
                  <a:lnTo>
                    <a:pt x="54" y="36"/>
                  </a:lnTo>
                  <a:lnTo>
                    <a:pt x="63" y="36"/>
                  </a:lnTo>
                  <a:lnTo>
                    <a:pt x="63" y="3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19"/>
            <p:cNvSpPr>
              <a:spLocks/>
            </p:cNvSpPr>
            <p:nvPr/>
          </p:nvSpPr>
          <p:spPr bwMode="auto">
            <a:xfrm>
              <a:off x="4802" y="2859"/>
              <a:ext cx="103" cy="39"/>
            </a:xfrm>
            <a:custGeom>
              <a:avLst/>
              <a:gdLst/>
              <a:ahLst/>
              <a:cxnLst>
                <a:cxn ang="0">
                  <a:pos x="58" y="0"/>
                </a:cxn>
                <a:cxn ang="0">
                  <a:pos x="58" y="22"/>
                </a:cxn>
                <a:cxn ang="0">
                  <a:pos x="55" y="22"/>
                </a:cxn>
                <a:cxn ang="0">
                  <a:pos x="55" y="18"/>
                </a:cxn>
                <a:cxn ang="0">
                  <a:pos x="30" y="3"/>
                </a:cxn>
                <a:cxn ang="0">
                  <a:pos x="4" y="18"/>
                </a:cxn>
                <a:cxn ang="0">
                  <a:pos x="5" y="22"/>
                </a:cxn>
                <a:cxn ang="0">
                  <a:pos x="0" y="22"/>
                </a:cxn>
                <a:cxn ang="0">
                  <a:pos x="0" y="0"/>
                </a:cxn>
                <a:cxn ang="0">
                  <a:pos x="58" y="0"/>
                </a:cxn>
              </a:cxnLst>
              <a:rect l="0" t="0" r="r" b="b"/>
              <a:pathLst>
                <a:path w="58" h="22">
                  <a:moveTo>
                    <a:pt x="58" y="0"/>
                  </a:moveTo>
                  <a:cubicBezTo>
                    <a:pt x="58" y="22"/>
                    <a:pt x="58" y="22"/>
                    <a:pt x="58" y="22"/>
                  </a:cubicBezTo>
                  <a:cubicBezTo>
                    <a:pt x="55" y="22"/>
                    <a:pt x="55" y="22"/>
                    <a:pt x="55" y="22"/>
                  </a:cubicBezTo>
                  <a:cubicBezTo>
                    <a:pt x="55" y="20"/>
                    <a:pt x="55" y="19"/>
                    <a:pt x="55" y="18"/>
                  </a:cubicBezTo>
                  <a:cubicBezTo>
                    <a:pt x="55" y="10"/>
                    <a:pt x="44" y="3"/>
                    <a:pt x="30" y="3"/>
                  </a:cubicBezTo>
                  <a:cubicBezTo>
                    <a:pt x="16" y="3"/>
                    <a:pt x="4" y="10"/>
                    <a:pt x="4" y="18"/>
                  </a:cubicBezTo>
                  <a:cubicBezTo>
                    <a:pt x="4" y="20"/>
                    <a:pt x="4" y="20"/>
                    <a:pt x="5" y="22"/>
                  </a:cubicBezTo>
                  <a:cubicBezTo>
                    <a:pt x="0" y="22"/>
                    <a:pt x="0" y="22"/>
                    <a:pt x="0" y="22"/>
                  </a:cubicBezTo>
                  <a:cubicBezTo>
                    <a:pt x="0" y="0"/>
                    <a:pt x="0" y="0"/>
                    <a:pt x="0" y="0"/>
                  </a:cubicBezTo>
                  <a:lnTo>
                    <a:pt x="5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24" name="Content Placeholder 2"/>
          <p:cNvSpPr txBox="1">
            <a:spLocks/>
          </p:cNvSpPr>
          <p:nvPr/>
        </p:nvSpPr>
        <p:spPr>
          <a:xfrm>
            <a:off x="6510668" y="1691018"/>
            <a:ext cx="10668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200" b="1" dirty="0" smtClean="0">
                <a:solidFill>
                  <a:schemeClr val="bg1">
                    <a:lumMod val="95000"/>
                  </a:schemeClr>
                </a:solidFill>
              </a:rPr>
              <a:t>Brasillia</a:t>
            </a:r>
            <a:endParaRPr lang="en-US" sz="1200" b="1" dirty="0" smtClean="0">
              <a:solidFill>
                <a:schemeClr val="bg1">
                  <a:lumMod val="95000"/>
                </a:schemeClr>
              </a:solidFill>
            </a:endParaRPr>
          </a:p>
          <a:p>
            <a:pPr marL="0" indent="0" algn="ctr">
              <a:buFont typeface="Arial" pitchFamily="34" charset="0"/>
              <a:buNone/>
            </a:pPr>
            <a:r>
              <a:rPr lang="en-US" sz="800" dirty="0" smtClean="0"/>
              <a:t>Lorem ipsum dolor sit amet, consectetur adipiscing.</a:t>
            </a:r>
            <a:endParaRPr lang="en-US" sz="800" dirty="0"/>
          </a:p>
        </p:txBody>
      </p:sp>
      <p:sp>
        <p:nvSpPr>
          <p:cNvPr id="127" name="TextBox 126"/>
          <p:cNvSpPr txBox="1"/>
          <p:nvPr/>
        </p:nvSpPr>
        <p:spPr>
          <a:xfrm>
            <a:off x="1229833" y="1363183"/>
            <a:ext cx="609600" cy="400110"/>
          </a:xfrm>
          <a:prstGeom prst="rect">
            <a:avLst/>
          </a:prstGeom>
          <a:noFill/>
        </p:spPr>
        <p:txBody>
          <a:bodyPr wrap="square" rtlCol="0">
            <a:spAutoFit/>
          </a:bodyPr>
          <a:lstStyle/>
          <a:p>
            <a:pPr algn="ctr"/>
            <a:r>
              <a:rPr lang="id-ID" sz="2000" dirty="0" smtClean="0">
                <a:solidFill>
                  <a:srgbClr val="FFC000"/>
                </a:solidFill>
                <a:latin typeface="Bebas Neue" pitchFamily="34" charset="0"/>
              </a:rPr>
              <a:t>59%</a:t>
            </a:r>
            <a:endParaRPr lang="en-US" sz="2000" dirty="0">
              <a:solidFill>
                <a:srgbClr val="FFC000"/>
              </a:solidFill>
              <a:latin typeface="Bebas Neue" pitchFamily="34" charset="0"/>
            </a:endParaRPr>
          </a:p>
        </p:txBody>
      </p:sp>
      <p:sp>
        <p:nvSpPr>
          <p:cNvPr id="128" name="TextBox 127"/>
          <p:cNvSpPr txBox="1"/>
          <p:nvPr/>
        </p:nvSpPr>
        <p:spPr>
          <a:xfrm>
            <a:off x="3363433" y="1352550"/>
            <a:ext cx="609600" cy="400110"/>
          </a:xfrm>
          <a:prstGeom prst="rect">
            <a:avLst/>
          </a:prstGeom>
          <a:noFill/>
        </p:spPr>
        <p:txBody>
          <a:bodyPr wrap="square" rtlCol="0">
            <a:spAutoFit/>
          </a:bodyPr>
          <a:lstStyle/>
          <a:p>
            <a:pPr algn="ctr"/>
            <a:r>
              <a:rPr lang="id-ID" sz="2000" dirty="0" smtClean="0">
                <a:solidFill>
                  <a:srgbClr val="AD3E48"/>
                </a:solidFill>
                <a:latin typeface="Bebas Neue" pitchFamily="34" charset="0"/>
              </a:rPr>
              <a:t>36%</a:t>
            </a:r>
            <a:endParaRPr lang="en-US" sz="2000" dirty="0">
              <a:solidFill>
                <a:srgbClr val="AD3E48"/>
              </a:solidFill>
              <a:latin typeface="Bebas Neue" pitchFamily="34" charset="0"/>
            </a:endParaRPr>
          </a:p>
        </p:txBody>
      </p:sp>
      <p:sp>
        <p:nvSpPr>
          <p:cNvPr id="129" name="TextBox 128"/>
          <p:cNvSpPr txBox="1"/>
          <p:nvPr/>
        </p:nvSpPr>
        <p:spPr>
          <a:xfrm>
            <a:off x="4963633" y="1386218"/>
            <a:ext cx="609600" cy="400110"/>
          </a:xfrm>
          <a:prstGeom prst="rect">
            <a:avLst/>
          </a:prstGeom>
          <a:noFill/>
        </p:spPr>
        <p:txBody>
          <a:bodyPr wrap="square" rtlCol="0">
            <a:spAutoFit/>
          </a:bodyPr>
          <a:lstStyle/>
          <a:p>
            <a:pPr algn="ctr"/>
            <a:r>
              <a:rPr lang="id-ID" sz="2000" dirty="0" smtClean="0">
                <a:solidFill>
                  <a:srgbClr val="388E8E"/>
                </a:solidFill>
                <a:latin typeface="Bebas Neue" pitchFamily="34" charset="0"/>
              </a:rPr>
              <a:t>99%</a:t>
            </a:r>
            <a:endParaRPr lang="en-US" sz="2000" dirty="0">
              <a:solidFill>
                <a:srgbClr val="388E8E"/>
              </a:solidFill>
              <a:latin typeface="Bebas Neue" pitchFamily="34" charset="0"/>
            </a:endParaRPr>
          </a:p>
        </p:txBody>
      </p:sp>
      <p:sp>
        <p:nvSpPr>
          <p:cNvPr id="130" name="TextBox 129"/>
          <p:cNvSpPr txBox="1"/>
          <p:nvPr/>
        </p:nvSpPr>
        <p:spPr>
          <a:xfrm>
            <a:off x="6705600" y="1386218"/>
            <a:ext cx="609600" cy="400110"/>
          </a:xfrm>
          <a:prstGeom prst="rect">
            <a:avLst/>
          </a:prstGeom>
          <a:noFill/>
        </p:spPr>
        <p:txBody>
          <a:bodyPr wrap="square" rtlCol="0">
            <a:spAutoFit/>
          </a:bodyPr>
          <a:lstStyle/>
          <a:p>
            <a:pPr algn="ctr"/>
            <a:r>
              <a:rPr lang="id-ID" sz="2000" dirty="0" smtClean="0">
                <a:solidFill>
                  <a:srgbClr val="7030A0"/>
                </a:solidFill>
                <a:latin typeface="Bebas Neue" pitchFamily="34" charset="0"/>
              </a:rPr>
              <a:t>77%</a:t>
            </a:r>
            <a:endParaRPr lang="en-US" sz="2000" dirty="0">
              <a:solidFill>
                <a:srgbClr val="7030A0"/>
              </a:solidFill>
              <a:latin typeface="Bebas Neue" pitchFamily="34" charset="0"/>
            </a:endParaRPr>
          </a:p>
        </p:txBody>
      </p:sp>
      <p:sp>
        <p:nvSpPr>
          <p:cNvPr id="115" name="Content Placeholder 2"/>
          <p:cNvSpPr txBox="1">
            <a:spLocks/>
          </p:cNvSpPr>
          <p:nvPr/>
        </p:nvSpPr>
        <p:spPr>
          <a:xfrm>
            <a:off x="609600" y="4584849"/>
            <a:ext cx="7992888" cy="457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t>Lorem ipsum dolor sit amet, </a:t>
            </a:r>
            <a:r>
              <a:rPr lang="en-US" sz="900" b="1" dirty="0" err="1" smtClean="0"/>
              <a:t>consectetur</a:t>
            </a:r>
            <a:r>
              <a:rPr lang="en-US" sz="900" b="1" dirty="0" smtClean="0"/>
              <a:t> </a:t>
            </a:r>
            <a:r>
              <a:rPr lang="en-US" sz="900" b="1" dirty="0" err="1" smtClean="0"/>
              <a:t>adipiscing</a:t>
            </a:r>
            <a:r>
              <a:rPr lang="en-US" sz="900" b="1" dirty="0" smtClean="0"/>
              <a:t> elit</a:t>
            </a:r>
            <a:r>
              <a:rPr lang="en-US" sz="900" dirty="0" smtClean="0"/>
              <a:t>. Curabitur elementum posuere pretium. Quisque nibh dolor, dignissim ac dignissim ut, luctus ac urna. Aliquam aliquet non massa quis tincidunt. </a:t>
            </a:r>
            <a:r>
              <a:rPr lang="en-US" sz="900" b="1" dirty="0" err="1" smtClean="0">
                <a:solidFill>
                  <a:srgbClr val="C0504D"/>
                </a:solidFill>
              </a:rPr>
              <a:t>Mauris</a:t>
            </a:r>
            <a:r>
              <a:rPr lang="en-US" sz="900" b="1" dirty="0" smtClean="0">
                <a:solidFill>
                  <a:srgbClr val="C0504D"/>
                </a:solidFill>
              </a:rPr>
              <a:t> </a:t>
            </a:r>
            <a:r>
              <a:rPr lang="en-US" sz="900" b="1" dirty="0" err="1" smtClean="0">
                <a:solidFill>
                  <a:srgbClr val="C0504D"/>
                </a:solidFill>
              </a:rPr>
              <a:t>ullamcorper</a:t>
            </a:r>
            <a:r>
              <a:rPr lang="en-US" sz="900" dirty="0" smtClean="0">
                <a:solidFill>
                  <a:srgbClr val="C0504D"/>
                </a:solidFill>
              </a:rPr>
              <a:t> </a:t>
            </a:r>
            <a:r>
              <a:rPr lang="en-US" sz="900" dirty="0" smtClean="0"/>
              <a:t>justo tristique dui posuere tincidunt. In nec lacus laoreet orci varius imperdiet sit amet in augue. </a:t>
            </a:r>
            <a:endParaRPr lang="en-US" sz="900" dirty="0"/>
          </a:p>
        </p:txBody>
      </p:sp>
      <p:grpSp>
        <p:nvGrpSpPr>
          <p:cNvPr id="116" name="Group 115"/>
          <p:cNvGrpSpPr/>
          <p:nvPr/>
        </p:nvGrpSpPr>
        <p:grpSpPr>
          <a:xfrm>
            <a:off x="3397101" y="2355849"/>
            <a:ext cx="519113" cy="520701"/>
            <a:chOff x="4229100" y="1752600"/>
            <a:chExt cx="519113" cy="520701"/>
          </a:xfrm>
        </p:grpSpPr>
        <p:sp>
          <p:nvSpPr>
            <p:cNvPr id="120" name="Oval 18"/>
            <p:cNvSpPr>
              <a:spLocks noChangeArrowheads="1"/>
            </p:cNvSpPr>
            <p:nvPr/>
          </p:nvSpPr>
          <p:spPr bwMode="auto">
            <a:xfrm>
              <a:off x="4229100" y="1752600"/>
              <a:ext cx="519113" cy="520700"/>
            </a:xfrm>
            <a:prstGeom prst="ellipse">
              <a:avLst/>
            </a:prstGeom>
            <a:solidFill>
              <a:srgbClr val="ED423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19"/>
            <p:cNvSpPr>
              <a:spLocks/>
            </p:cNvSpPr>
            <p:nvPr/>
          </p:nvSpPr>
          <p:spPr bwMode="auto">
            <a:xfrm>
              <a:off x="4330700" y="1836738"/>
              <a:ext cx="417513" cy="436563"/>
            </a:xfrm>
            <a:custGeom>
              <a:avLst/>
              <a:gdLst/>
              <a:ahLst/>
              <a:cxnLst>
                <a:cxn ang="0">
                  <a:pos x="233" y="103"/>
                </a:cxn>
                <a:cxn ang="0">
                  <a:pos x="171" y="36"/>
                </a:cxn>
                <a:cxn ang="0">
                  <a:pos x="139" y="33"/>
                </a:cxn>
                <a:cxn ang="0">
                  <a:pos x="109" y="0"/>
                </a:cxn>
                <a:cxn ang="0">
                  <a:pos x="70" y="3"/>
                </a:cxn>
                <a:cxn ang="0">
                  <a:pos x="56" y="24"/>
                </a:cxn>
                <a:cxn ang="0">
                  <a:pos x="16" y="28"/>
                </a:cxn>
                <a:cxn ang="0">
                  <a:pos x="3" y="50"/>
                </a:cxn>
                <a:cxn ang="0">
                  <a:pos x="9" y="96"/>
                </a:cxn>
                <a:cxn ang="0">
                  <a:pos x="0" y="131"/>
                </a:cxn>
                <a:cxn ang="0">
                  <a:pos x="1" y="159"/>
                </a:cxn>
                <a:cxn ang="0">
                  <a:pos x="79" y="244"/>
                </a:cxn>
                <a:cxn ang="0">
                  <a:pos x="88" y="244"/>
                </a:cxn>
                <a:cxn ang="0">
                  <a:pos x="233" y="103"/>
                </a:cxn>
              </a:cxnLst>
              <a:rect l="0" t="0" r="r" b="b"/>
              <a:pathLst>
                <a:path w="233" h="244">
                  <a:moveTo>
                    <a:pt x="233" y="103"/>
                  </a:moveTo>
                  <a:cubicBezTo>
                    <a:pt x="171" y="36"/>
                    <a:pt x="171" y="36"/>
                    <a:pt x="171" y="36"/>
                  </a:cubicBezTo>
                  <a:cubicBezTo>
                    <a:pt x="139" y="33"/>
                    <a:pt x="139" y="33"/>
                    <a:pt x="139" y="33"/>
                  </a:cubicBezTo>
                  <a:cubicBezTo>
                    <a:pt x="109" y="0"/>
                    <a:pt x="109" y="0"/>
                    <a:pt x="109" y="0"/>
                  </a:cubicBezTo>
                  <a:cubicBezTo>
                    <a:pt x="70" y="3"/>
                    <a:pt x="70" y="3"/>
                    <a:pt x="70" y="3"/>
                  </a:cubicBezTo>
                  <a:cubicBezTo>
                    <a:pt x="56" y="24"/>
                    <a:pt x="56" y="24"/>
                    <a:pt x="56" y="24"/>
                  </a:cubicBezTo>
                  <a:cubicBezTo>
                    <a:pt x="16" y="28"/>
                    <a:pt x="16" y="28"/>
                    <a:pt x="16" y="28"/>
                  </a:cubicBezTo>
                  <a:cubicBezTo>
                    <a:pt x="3" y="50"/>
                    <a:pt x="3" y="50"/>
                    <a:pt x="3" y="50"/>
                  </a:cubicBezTo>
                  <a:cubicBezTo>
                    <a:pt x="9" y="96"/>
                    <a:pt x="9" y="96"/>
                    <a:pt x="9" y="96"/>
                  </a:cubicBezTo>
                  <a:cubicBezTo>
                    <a:pt x="0" y="131"/>
                    <a:pt x="0" y="131"/>
                    <a:pt x="0" y="131"/>
                  </a:cubicBezTo>
                  <a:cubicBezTo>
                    <a:pt x="1" y="159"/>
                    <a:pt x="1" y="159"/>
                    <a:pt x="1" y="159"/>
                  </a:cubicBezTo>
                  <a:cubicBezTo>
                    <a:pt x="79" y="244"/>
                    <a:pt x="79" y="244"/>
                    <a:pt x="79" y="244"/>
                  </a:cubicBezTo>
                  <a:cubicBezTo>
                    <a:pt x="82" y="244"/>
                    <a:pt x="85" y="244"/>
                    <a:pt x="88" y="244"/>
                  </a:cubicBezTo>
                  <a:cubicBezTo>
                    <a:pt x="167" y="244"/>
                    <a:pt x="230" y="181"/>
                    <a:pt x="233" y="103"/>
                  </a:cubicBezTo>
                  <a:close/>
                </a:path>
              </a:pathLst>
            </a:custGeom>
            <a:solidFill>
              <a:srgbClr val="B7272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20"/>
            <p:cNvSpPr>
              <a:spLocks noEditPoints="1"/>
            </p:cNvSpPr>
            <p:nvPr/>
          </p:nvSpPr>
          <p:spPr bwMode="auto">
            <a:xfrm>
              <a:off x="4313237" y="1824037"/>
              <a:ext cx="352425" cy="379413"/>
            </a:xfrm>
            <a:custGeom>
              <a:avLst/>
              <a:gdLst/>
              <a:ahLst/>
              <a:cxnLst>
                <a:cxn ang="0">
                  <a:pos x="187" y="48"/>
                </a:cxn>
                <a:cxn ang="0">
                  <a:pos x="139" y="30"/>
                </a:cxn>
                <a:cxn ang="0">
                  <a:pos x="59" y="26"/>
                </a:cxn>
                <a:cxn ang="0">
                  <a:pos x="14" y="40"/>
                </a:cxn>
                <a:cxn ang="0">
                  <a:pos x="19" y="102"/>
                </a:cxn>
                <a:cxn ang="0">
                  <a:pos x="9" y="164"/>
                </a:cxn>
                <a:cxn ang="0">
                  <a:pos x="57" y="181"/>
                </a:cxn>
                <a:cxn ang="0">
                  <a:pos x="137" y="185"/>
                </a:cxn>
                <a:cxn ang="0">
                  <a:pos x="182" y="171"/>
                </a:cxn>
                <a:cxn ang="0">
                  <a:pos x="177" y="109"/>
                </a:cxn>
                <a:cxn ang="0">
                  <a:pos x="180" y="52"/>
                </a:cxn>
                <a:cxn ang="0">
                  <a:pos x="154" y="78"/>
                </a:cxn>
                <a:cxn ang="0">
                  <a:pos x="146" y="38"/>
                </a:cxn>
                <a:cxn ang="0">
                  <a:pos x="96" y="163"/>
                </a:cxn>
                <a:cxn ang="0">
                  <a:pos x="49" y="129"/>
                </a:cxn>
                <a:cxn ang="0">
                  <a:pos x="50" y="79"/>
                </a:cxn>
                <a:cxn ang="0">
                  <a:pos x="100" y="48"/>
                </a:cxn>
                <a:cxn ang="0">
                  <a:pos x="147" y="82"/>
                </a:cxn>
                <a:cxn ang="0">
                  <a:pos x="146" y="132"/>
                </a:cxn>
                <a:cxn ang="0">
                  <a:pos x="144" y="144"/>
                </a:cxn>
                <a:cxn ang="0">
                  <a:pos x="105" y="168"/>
                </a:cxn>
                <a:cxn ang="0">
                  <a:pos x="144" y="144"/>
                </a:cxn>
                <a:cxn ang="0">
                  <a:pos x="61" y="173"/>
                </a:cxn>
                <a:cxn ang="0">
                  <a:pos x="62" y="151"/>
                </a:cxn>
                <a:cxn ang="0">
                  <a:pos x="40" y="120"/>
                </a:cxn>
                <a:cxn ang="0">
                  <a:pos x="41" y="88"/>
                </a:cxn>
                <a:cxn ang="0">
                  <a:pos x="40" y="120"/>
                </a:cxn>
                <a:cxn ang="0">
                  <a:pos x="63" y="35"/>
                </a:cxn>
                <a:cxn ang="0">
                  <a:pos x="66" y="57"/>
                </a:cxn>
                <a:cxn ang="0">
                  <a:pos x="110" y="44"/>
                </a:cxn>
                <a:cxn ang="0">
                  <a:pos x="144" y="69"/>
                </a:cxn>
                <a:cxn ang="0">
                  <a:pos x="110" y="44"/>
                </a:cxn>
                <a:cxn ang="0">
                  <a:pos x="168" y="109"/>
                </a:cxn>
                <a:cxn ang="0">
                  <a:pos x="156" y="106"/>
                </a:cxn>
                <a:cxn ang="0">
                  <a:pos x="98" y="7"/>
                </a:cxn>
                <a:cxn ang="0">
                  <a:pos x="101" y="39"/>
                </a:cxn>
                <a:cxn ang="0">
                  <a:pos x="98" y="7"/>
                </a:cxn>
                <a:cxn ang="0">
                  <a:pos x="20" y="45"/>
                </a:cxn>
                <a:cxn ang="0">
                  <a:pos x="55" y="34"/>
                </a:cxn>
                <a:cxn ang="0">
                  <a:pos x="24" y="95"/>
                </a:cxn>
                <a:cxn ang="0">
                  <a:pos x="50" y="174"/>
                </a:cxn>
                <a:cxn ang="0">
                  <a:pos x="20" y="115"/>
                </a:cxn>
                <a:cxn ang="0">
                  <a:pos x="42" y="133"/>
                </a:cxn>
                <a:cxn ang="0">
                  <a:pos x="50" y="174"/>
                </a:cxn>
                <a:cxn ang="0">
                  <a:pos x="65" y="180"/>
                </a:cxn>
                <a:cxn ang="0">
                  <a:pos x="128" y="184"/>
                </a:cxn>
                <a:cxn ang="0">
                  <a:pos x="176" y="166"/>
                </a:cxn>
                <a:cxn ang="0">
                  <a:pos x="141" y="178"/>
                </a:cxn>
                <a:cxn ang="0">
                  <a:pos x="172" y="116"/>
                </a:cxn>
                <a:cxn ang="0">
                  <a:pos x="176" y="166"/>
                </a:cxn>
              </a:cxnLst>
              <a:rect l="0" t="0" r="r" b="b"/>
              <a:pathLst>
                <a:path w="197" h="212">
                  <a:moveTo>
                    <a:pt x="177" y="109"/>
                  </a:moveTo>
                  <a:cubicBezTo>
                    <a:pt x="193" y="87"/>
                    <a:pt x="197" y="64"/>
                    <a:pt x="187" y="48"/>
                  </a:cubicBezTo>
                  <a:cubicBezTo>
                    <a:pt x="179" y="36"/>
                    <a:pt x="165" y="30"/>
                    <a:pt x="146" y="30"/>
                  </a:cubicBezTo>
                  <a:cubicBezTo>
                    <a:pt x="144" y="30"/>
                    <a:pt x="141" y="30"/>
                    <a:pt x="139" y="30"/>
                  </a:cubicBezTo>
                  <a:cubicBezTo>
                    <a:pt x="129" y="11"/>
                    <a:pt x="114" y="0"/>
                    <a:pt x="98" y="0"/>
                  </a:cubicBezTo>
                  <a:cubicBezTo>
                    <a:pt x="83" y="0"/>
                    <a:pt x="69" y="10"/>
                    <a:pt x="59" y="26"/>
                  </a:cubicBezTo>
                  <a:cubicBezTo>
                    <a:pt x="56" y="26"/>
                    <a:pt x="53" y="26"/>
                    <a:pt x="50" y="26"/>
                  </a:cubicBezTo>
                  <a:cubicBezTo>
                    <a:pt x="34" y="26"/>
                    <a:pt x="22" y="31"/>
                    <a:pt x="14" y="40"/>
                  </a:cubicBezTo>
                  <a:cubicBezTo>
                    <a:pt x="4" y="53"/>
                    <a:pt x="4" y="72"/>
                    <a:pt x="14" y="93"/>
                  </a:cubicBezTo>
                  <a:cubicBezTo>
                    <a:pt x="15" y="96"/>
                    <a:pt x="17" y="99"/>
                    <a:pt x="19" y="102"/>
                  </a:cubicBezTo>
                  <a:cubicBezTo>
                    <a:pt x="17" y="105"/>
                    <a:pt x="15" y="108"/>
                    <a:pt x="13" y="111"/>
                  </a:cubicBezTo>
                  <a:cubicBezTo>
                    <a:pt x="2" y="132"/>
                    <a:pt x="0" y="150"/>
                    <a:pt x="9" y="164"/>
                  </a:cubicBezTo>
                  <a:cubicBezTo>
                    <a:pt x="16" y="175"/>
                    <a:pt x="31" y="181"/>
                    <a:pt x="50" y="181"/>
                  </a:cubicBezTo>
                  <a:cubicBezTo>
                    <a:pt x="52" y="181"/>
                    <a:pt x="55" y="181"/>
                    <a:pt x="57" y="181"/>
                  </a:cubicBezTo>
                  <a:cubicBezTo>
                    <a:pt x="67" y="200"/>
                    <a:pt x="82" y="212"/>
                    <a:pt x="98" y="212"/>
                  </a:cubicBezTo>
                  <a:cubicBezTo>
                    <a:pt x="113" y="212"/>
                    <a:pt x="127" y="202"/>
                    <a:pt x="137" y="185"/>
                  </a:cubicBezTo>
                  <a:cubicBezTo>
                    <a:pt x="140" y="185"/>
                    <a:pt x="143" y="186"/>
                    <a:pt x="146" y="186"/>
                  </a:cubicBezTo>
                  <a:cubicBezTo>
                    <a:pt x="162" y="186"/>
                    <a:pt x="174" y="180"/>
                    <a:pt x="182" y="171"/>
                  </a:cubicBezTo>
                  <a:cubicBezTo>
                    <a:pt x="191" y="158"/>
                    <a:pt x="192" y="140"/>
                    <a:pt x="182" y="118"/>
                  </a:cubicBezTo>
                  <a:cubicBezTo>
                    <a:pt x="181" y="115"/>
                    <a:pt x="179" y="112"/>
                    <a:pt x="177" y="109"/>
                  </a:cubicBezTo>
                  <a:close/>
                  <a:moveTo>
                    <a:pt x="146" y="38"/>
                  </a:moveTo>
                  <a:cubicBezTo>
                    <a:pt x="162" y="38"/>
                    <a:pt x="174" y="43"/>
                    <a:pt x="180" y="52"/>
                  </a:cubicBezTo>
                  <a:cubicBezTo>
                    <a:pt x="189" y="65"/>
                    <a:pt x="185" y="83"/>
                    <a:pt x="173" y="102"/>
                  </a:cubicBezTo>
                  <a:cubicBezTo>
                    <a:pt x="168" y="94"/>
                    <a:pt x="161" y="86"/>
                    <a:pt x="154" y="78"/>
                  </a:cubicBezTo>
                  <a:cubicBezTo>
                    <a:pt x="152" y="63"/>
                    <a:pt x="148" y="49"/>
                    <a:pt x="143" y="38"/>
                  </a:cubicBezTo>
                  <a:cubicBezTo>
                    <a:pt x="144" y="38"/>
                    <a:pt x="145" y="38"/>
                    <a:pt x="146" y="38"/>
                  </a:cubicBezTo>
                  <a:close/>
                  <a:moveTo>
                    <a:pt x="125" y="148"/>
                  </a:moveTo>
                  <a:cubicBezTo>
                    <a:pt x="116" y="154"/>
                    <a:pt x="105" y="159"/>
                    <a:pt x="96" y="163"/>
                  </a:cubicBezTo>
                  <a:cubicBezTo>
                    <a:pt x="86" y="158"/>
                    <a:pt x="76" y="152"/>
                    <a:pt x="67" y="145"/>
                  </a:cubicBezTo>
                  <a:cubicBezTo>
                    <a:pt x="61" y="140"/>
                    <a:pt x="55" y="135"/>
                    <a:pt x="49" y="129"/>
                  </a:cubicBezTo>
                  <a:cubicBezTo>
                    <a:pt x="48" y="122"/>
                    <a:pt x="48" y="114"/>
                    <a:pt x="48" y="106"/>
                  </a:cubicBezTo>
                  <a:cubicBezTo>
                    <a:pt x="48" y="97"/>
                    <a:pt x="48" y="88"/>
                    <a:pt x="50" y="79"/>
                  </a:cubicBezTo>
                  <a:cubicBezTo>
                    <a:pt x="56" y="74"/>
                    <a:pt x="63" y="69"/>
                    <a:pt x="71" y="64"/>
                  </a:cubicBezTo>
                  <a:cubicBezTo>
                    <a:pt x="80" y="57"/>
                    <a:pt x="90" y="52"/>
                    <a:pt x="100" y="48"/>
                  </a:cubicBezTo>
                  <a:cubicBezTo>
                    <a:pt x="110" y="53"/>
                    <a:pt x="120" y="59"/>
                    <a:pt x="129" y="66"/>
                  </a:cubicBezTo>
                  <a:cubicBezTo>
                    <a:pt x="135" y="71"/>
                    <a:pt x="141" y="76"/>
                    <a:pt x="147" y="82"/>
                  </a:cubicBezTo>
                  <a:cubicBezTo>
                    <a:pt x="148" y="90"/>
                    <a:pt x="148" y="97"/>
                    <a:pt x="148" y="106"/>
                  </a:cubicBezTo>
                  <a:cubicBezTo>
                    <a:pt x="148" y="115"/>
                    <a:pt x="147" y="124"/>
                    <a:pt x="146" y="132"/>
                  </a:cubicBezTo>
                  <a:cubicBezTo>
                    <a:pt x="140" y="137"/>
                    <a:pt x="133" y="143"/>
                    <a:pt x="125" y="148"/>
                  </a:cubicBezTo>
                  <a:close/>
                  <a:moveTo>
                    <a:pt x="144" y="144"/>
                  </a:moveTo>
                  <a:cubicBezTo>
                    <a:pt x="142" y="156"/>
                    <a:pt x="138" y="167"/>
                    <a:pt x="133" y="177"/>
                  </a:cubicBezTo>
                  <a:cubicBezTo>
                    <a:pt x="124" y="175"/>
                    <a:pt x="114" y="172"/>
                    <a:pt x="105" y="168"/>
                  </a:cubicBezTo>
                  <a:cubicBezTo>
                    <a:pt x="113" y="164"/>
                    <a:pt x="121" y="160"/>
                    <a:pt x="130" y="154"/>
                  </a:cubicBezTo>
                  <a:cubicBezTo>
                    <a:pt x="135" y="151"/>
                    <a:pt x="140" y="147"/>
                    <a:pt x="144" y="144"/>
                  </a:cubicBezTo>
                  <a:close/>
                  <a:moveTo>
                    <a:pt x="86" y="167"/>
                  </a:moveTo>
                  <a:cubicBezTo>
                    <a:pt x="77" y="170"/>
                    <a:pt x="69" y="172"/>
                    <a:pt x="61" y="173"/>
                  </a:cubicBezTo>
                  <a:cubicBezTo>
                    <a:pt x="57" y="164"/>
                    <a:pt x="54" y="154"/>
                    <a:pt x="51" y="142"/>
                  </a:cubicBezTo>
                  <a:cubicBezTo>
                    <a:pt x="55" y="145"/>
                    <a:pt x="59" y="148"/>
                    <a:pt x="62" y="151"/>
                  </a:cubicBezTo>
                  <a:cubicBezTo>
                    <a:pt x="70" y="157"/>
                    <a:pt x="78" y="163"/>
                    <a:pt x="86" y="167"/>
                  </a:cubicBezTo>
                  <a:close/>
                  <a:moveTo>
                    <a:pt x="40" y="120"/>
                  </a:moveTo>
                  <a:cubicBezTo>
                    <a:pt x="36" y="114"/>
                    <a:pt x="32" y="108"/>
                    <a:pt x="28" y="103"/>
                  </a:cubicBezTo>
                  <a:cubicBezTo>
                    <a:pt x="32" y="98"/>
                    <a:pt x="36" y="93"/>
                    <a:pt x="41" y="88"/>
                  </a:cubicBezTo>
                  <a:cubicBezTo>
                    <a:pt x="40" y="94"/>
                    <a:pt x="40" y="100"/>
                    <a:pt x="40" y="106"/>
                  </a:cubicBezTo>
                  <a:cubicBezTo>
                    <a:pt x="40" y="110"/>
                    <a:pt x="40" y="115"/>
                    <a:pt x="40" y="120"/>
                  </a:cubicBezTo>
                  <a:close/>
                  <a:moveTo>
                    <a:pt x="52" y="68"/>
                  </a:moveTo>
                  <a:cubicBezTo>
                    <a:pt x="54" y="55"/>
                    <a:pt x="58" y="44"/>
                    <a:pt x="63" y="35"/>
                  </a:cubicBezTo>
                  <a:cubicBezTo>
                    <a:pt x="72" y="36"/>
                    <a:pt x="82" y="39"/>
                    <a:pt x="91" y="43"/>
                  </a:cubicBezTo>
                  <a:cubicBezTo>
                    <a:pt x="83" y="47"/>
                    <a:pt x="74" y="52"/>
                    <a:pt x="66" y="57"/>
                  </a:cubicBezTo>
                  <a:cubicBezTo>
                    <a:pt x="61" y="60"/>
                    <a:pt x="56" y="64"/>
                    <a:pt x="52" y="68"/>
                  </a:cubicBezTo>
                  <a:close/>
                  <a:moveTo>
                    <a:pt x="110" y="44"/>
                  </a:moveTo>
                  <a:cubicBezTo>
                    <a:pt x="118" y="41"/>
                    <a:pt x="127" y="39"/>
                    <a:pt x="135" y="38"/>
                  </a:cubicBezTo>
                  <a:cubicBezTo>
                    <a:pt x="139" y="47"/>
                    <a:pt x="142" y="58"/>
                    <a:pt x="144" y="69"/>
                  </a:cubicBezTo>
                  <a:cubicBezTo>
                    <a:pt x="141" y="66"/>
                    <a:pt x="137" y="63"/>
                    <a:pt x="134" y="60"/>
                  </a:cubicBezTo>
                  <a:cubicBezTo>
                    <a:pt x="126" y="54"/>
                    <a:pt x="118" y="49"/>
                    <a:pt x="110" y="44"/>
                  </a:cubicBezTo>
                  <a:close/>
                  <a:moveTo>
                    <a:pt x="155" y="91"/>
                  </a:moveTo>
                  <a:cubicBezTo>
                    <a:pt x="160" y="97"/>
                    <a:pt x="164" y="103"/>
                    <a:pt x="168" y="109"/>
                  </a:cubicBezTo>
                  <a:cubicBezTo>
                    <a:pt x="164" y="114"/>
                    <a:pt x="160" y="119"/>
                    <a:pt x="155" y="124"/>
                  </a:cubicBezTo>
                  <a:cubicBezTo>
                    <a:pt x="156" y="118"/>
                    <a:pt x="156" y="112"/>
                    <a:pt x="156" y="106"/>
                  </a:cubicBezTo>
                  <a:cubicBezTo>
                    <a:pt x="156" y="101"/>
                    <a:pt x="156" y="96"/>
                    <a:pt x="155" y="91"/>
                  </a:cubicBezTo>
                  <a:close/>
                  <a:moveTo>
                    <a:pt x="98" y="7"/>
                  </a:moveTo>
                  <a:cubicBezTo>
                    <a:pt x="110" y="7"/>
                    <a:pt x="122" y="16"/>
                    <a:pt x="131" y="31"/>
                  </a:cubicBezTo>
                  <a:cubicBezTo>
                    <a:pt x="121" y="33"/>
                    <a:pt x="111" y="35"/>
                    <a:pt x="101" y="39"/>
                  </a:cubicBezTo>
                  <a:cubicBezTo>
                    <a:pt x="89" y="34"/>
                    <a:pt x="78" y="30"/>
                    <a:pt x="67" y="28"/>
                  </a:cubicBezTo>
                  <a:cubicBezTo>
                    <a:pt x="76" y="15"/>
                    <a:pt x="86" y="7"/>
                    <a:pt x="98" y="7"/>
                  </a:cubicBezTo>
                  <a:close/>
                  <a:moveTo>
                    <a:pt x="21" y="90"/>
                  </a:moveTo>
                  <a:cubicBezTo>
                    <a:pt x="13" y="71"/>
                    <a:pt x="12" y="55"/>
                    <a:pt x="20" y="45"/>
                  </a:cubicBezTo>
                  <a:cubicBezTo>
                    <a:pt x="26" y="38"/>
                    <a:pt x="36" y="34"/>
                    <a:pt x="50" y="34"/>
                  </a:cubicBezTo>
                  <a:cubicBezTo>
                    <a:pt x="51" y="34"/>
                    <a:pt x="53" y="34"/>
                    <a:pt x="55" y="34"/>
                  </a:cubicBezTo>
                  <a:cubicBezTo>
                    <a:pt x="49" y="46"/>
                    <a:pt x="45" y="60"/>
                    <a:pt x="42" y="76"/>
                  </a:cubicBezTo>
                  <a:cubicBezTo>
                    <a:pt x="35" y="82"/>
                    <a:pt x="29" y="88"/>
                    <a:pt x="24" y="95"/>
                  </a:cubicBezTo>
                  <a:cubicBezTo>
                    <a:pt x="23" y="93"/>
                    <a:pt x="22" y="92"/>
                    <a:pt x="21" y="90"/>
                  </a:cubicBezTo>
                  <a:close/>
                  <a:moveTo>
                    <a:pt x="50" y="174"/>
                  </a:moveTo>
                  <a:cubicBezTo>
                    <a:pt x="34" y="174"/>
                    <a:pt x="22" y="169"/>
                    <a:pt x="16" y="159"/>
                  </a:cubicBezTo>
                  <a:cubicBezTo>
                    <a:pt x="8" y="148"/>
                    <a:pt x="10" y="133"/>
                    <a:pt x="20" y="115"/>
                  </a:cubicBezTo>
                  <a:cubicBezTo>
                    <a:pt x="21" y="113"/>
                    <a:pt x="22" y="111"/>
                    <a:pt x="23" y="110"/>
                  </a:cubicBezTo>
                  <a:cubicBezTo>
                    <a:pt x="28" y="118"/>
                    <a:pt x="35" y="125"/>
                    <a:pt x="42" y="133"/>
                  </a:cubicBezTo>
                  <a:cubicBezTo>
                    <a:pt x="44" y="148"/>
                    <a:pt x="48" y="162"/>
                    <a:pt x="53" y="174"/>
                  </a:cubicBezTo>
                  <a:cubicBezTo>
                    <a:pt x="52" y="174"/>
                    <a:pt x="51" y="174"/>
                    <a:pt x="50" y="174"/>
                  </a:cubicBezTo>
                  <a:close/>
                  <a:moveTo>
                    <a:pt x="98" y="204"/>
                  </a:moveTo>
                  <a:cubicBezTo>
                    <a:pt x="85" y="204"/>
                    <a:pt x="74" y="195"/>
                    <a:pt x="65" y="180"/>
                  </a:cubicBezTo>
                  <a:cubicBezTo>
                    <a:pt x="75" y="179"/>
                    <a:pt x="85" y="176"/>
                    <a:pt x="95" y="172"/>
                  </a:cubicBezTo>
                  <a:cubicBezTo>
                    <a:pt x="106" y="178"/>
                    <a:pt x="118" y="181"/>
                    <a:pt x="128" y="184"/>
                  </a:cubicBezTo>
                  <a:cubicBezTo>
                    <a:pt x="120" y="196"/>
                    <a:pt x="109" y="204"/>
                    <a:pt x="98" y="204"/>
                  </a:cubicBezTo>
                  <a:close/>
                  <a:moveTo>
                    <a:pt x="176" y="166"/>
                  </a:moveTo>
                  <a:cubicBezTo>
                    <a:pt x="170" y="174"/>
                    <a:pt x="159" y="178"/>
                    <a:pt x="146" y="178"/>
                  </a:cubicBezTo>
                  <a:cubicBezTo>
                    <a:pt x="144" y="178"/>
                    <a:pt x="143" y="178"/>
                    <a:pt x="141" y="178"/>
                  </a:cubicBezTo>
                  <a:cubicBezTo>
                    <a:pt x="147" y="166"/>
                    <a:pt x="151" y="152"/>
                    <a:pt x="154" y="136"/>
                  </a:cubicBezTo>
                  <a:cubicBezTo>
                    <a:pt x="161" y="129"/>
                    <a:pt x="167" y="123"/>
                    <a:pt x="172" y="116"/>
                  </a:cubicBezTo>
                  <a:cubicBezTo>
                    <a:pt x="173" y="118"/>
                    <a:pt x="174" y="120"/>
                    <a:pt x="175" y="122"/>
                  </a:cubicBezTo>
                  <a:cubicBezTo>
                    <a:pt x="183" y="140"/>
                    <a:pt x="183" y="156"/>
                    <a:pt x="176" y="166"/>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Oval 21"/>
            <p:cNvSpPr>
              <a:spLocks noChangeArrowheads="1"/>
            </p:cNvSpPr>
            <p:nvPr/>
          </p:nvSpPr>
          <p:spPr bwMode="auto">
            <a:xfrm>
              <a:off x="4459287" y="1984375"/>
              <a:ext cx="57150" cy="58738"/>
            </a:xfrm>
            <a:prstGeom prst="ellipse">
              <a:avLst/>
            </a:prstGeom>
            <a:solidFill>
              <a:srgbClr val="F1F1F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25" name="Group 124"/>
          <p:cNvGrpSpPr/>
          <p:nvPr/>
        </p:nvGrpSpPr>
        <p:grpSpPr>
          <a:xfrm>
            <a:off x="4997301" y="2355850"/>
            <a:ext cx="520700" cy="520700"/>
            <a:chOff x="4811712" y="1752600"/>
            <a:chExt cx="520700" cy="520700"/>
          </a:xfrm>
        </p:grpSpPr>
        <p:sp>
          <p:nvSpPr>
            <p:cNvPr id="126" name="Oval 22"/>
            <p:cNvSpPr>
              <a:spLocks noChangeArrowheads="1"/>
            </p:cNvSpPr>
            <p:nvPr/>
          </p:nvSpPr>
          <p:spPr bwMode="auto">
            <a:xfrm>
              <a:off x="4811712" y="1752600"/>
              <a:ext cx="520700" cy="520700"/>
            </a:xfrm>
            <a:prstGeom prst="ellipse">
              <a:avLst/>
            </a:prstGeom>
            <a:solidFill>
              <a:srgbClr val="1CA7A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Freeform 23"/>
            <p:cNvSpPr>
              <a:spLocks/>
            </p:cNvSpPr>
            <p:nvPr/>
          </p:nvSpPr>
          <p:spPr bwMode="auto">
            <a:xfrm>
              <a:off x="4949825" y="1817687"/>
              <a:ext cx="381000" cy="455613"/>
            </a:xfrm>
            <a:custGeom>
              <a:avLst/>
              <a:gdLst/>
              <a:ahLst/>
              <a:cxnLst>
                <a:cxn ang="0">
                  <a:pos x="213" y="124"/>
                </a:cxn>
                <a:cxn ang="0">
                  <a:pos x="99" y="0"/>
                </a:cxn>
                <a:cxn ang="0">
                  <a:pos x="44" y="7"/>
                </a:cxn>
                <a:cxn ang="0">
                  <a:pos x="44" y="74"/>
                </a:cxn>
                <a:cxn ang="0">
                  <a:pos x="13" y="95"/>
                </a:cxn>
                <a:cxn ang="0">
                  <a:pos x="0" y="130"/>
                </a:cxn>
                <a:cxn ang="0">
                  <a:pos x="13" y="181"/>
                </a:cxn>
                <a:cxn ang="0">
                  <a:pos x="82" y="255"/>
                </a:cxn>
                <a:cxn ang="0">
                  <a:pos x="213" y="124"/>
                </a:cxn>
              </a:cxnLst>
              <a:rect l="0" t="0" r="r" b="b"/>
              <a:pathLst>
                <a:path w="213" h="255">
                  <a:moveTo>
                    <a:pt x="213" y="124"/>
                  </a:moveTo>
                  <a:cubicBezTo>
                    <a:pt x="99" y="0"/>
                    <a:pt x="99" y="0"/>
                    <a:pt x="99" y="0"/>
                  </a:cubicBezTo>
                  <a:cubicBezTo>
                    <a:pt x="44" y="7"/>
                    <a:pt x="44" y="7"/>
                    <a:pt x="44" y="7"/>
                  </a:cubicBezTo>
                  <a:cubicBezTo>
                    <a:pt x="44" y="74"/>
                    <a:pt x="44" y="74"/>
                    <a:pt x="44" y="74"/>
                  </a:cubicBezTo>
                  <a:cubicBezTo>
                    <a:pt x="13" y="95"/>
                    <a:pt x="13" y="95"/>
                    <a:pt x="13" y="95"/>
                  </a:cubicBezTo>
                  <a:cubicBezTo>
                    <a:pt x="0" y="130"/>
                    <a:pt x="0" y="130"/>
                    <a:pt x="0" y="130"/>
                  </a:cubicBezTo>
                  <a:cubicBezTo>
                    <a:pt x="13" y="181"/>
                    <a:pt x="13" y="181"/>
                    <a:pt x="13" y="181"/>
                  </a:cubicBezTo>
                  <a:cubicBezTo>
                    <a:pt x="82" y="255"/>
                    <a:pt x="82" y="255"/>
                    <a:pt x="82" y="255"/>
                  </a:cubicBezTo>
                  <a:cubicBezTo>
                    <a:pt x="151" y="249"/>
                    <a:pt x="207" y="193"/>
                    <a:pt x="213" y="124"/>
                  </a:cubicBezTo>
                  <a:close/>
                </a:path>
              </a:pathLst>
            </a:custGeom>
            <a:solidFill>
              <a:srgbClr val="128C9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24"/>
            <p:cNvSpPr>
              <a:spLocks noEditPoints="1"/>
            </p:cNvSpPr>
            <p:nvPr/>
          </p:nvSpPr>
          <p:spPr bwMode="auto">
            <a:xfrm>
              <a:off x="4943475" y="1817687"/>
              <a:ext cx="258763" cy="366713"/>
            </a:xfrm>
            <a:custGeom>
              <a:avLst/>
              <a:gdLst/>
              <a:ahLst/>
              <a:cxnLst>
                <a:cxn ang="0">
                  <a:pos x="72" y="205"/>
                </a:cxn>
                <a:cxn ang="0">
                  <a:pos x="0" y="135"/>
                </a:cxn>
                <a:cxn ang="0">
                  <a:pos x="41" y="72"/>
                </a:cxn>
                <a:cxn ang="0">
                  <a:pos x="41" y="0"/>
                </a:cxn>
                <a:cxn ang="0">
                  <a:pos x="103" y="0"/>
                </a:cxn>
                <a:cxn ang="0">
                  <a:pos x="103" y="72"/>
                </a:cxn>
                <a:cxn ang="0">
                  <a:pos x="145" y="135"/>
                </a:cxn>
                <a:cxn ang="0">
                  <a:pos x="72" y="205"/>
                </a:cxn>
                <a:cxn ang="0">
                  <a:pos x="50" y="9"/>
                </a:cxn>
                <a:cxn ang="0">
                  <a:pos x="50" y="78"/>
                </a:cxn>
                <a:cxn ang="0">
                  <a:pos x="47" y="79"/>
                </a:cxn>
                <a:cxn ang="0">
                  <a:pos x="9" y="135"/>
                </a:cxn>
                <a:cxn ang="0">
                  <a:pos x="72" y="196"/>
                </a:cxn>
                <a:cxn ang="0">
                  <a:pos x="136" y="135"/>
                </a:cxn>
                <a:cxn ang="0">
                  <a:pos x="97" y="79"/>
                </a:cxn>
                <a:cxn ang="0">
                  <a:pos x="95" y="78"/>
                </a:cxn>
                <a:cxn ang="0">
                  <a:pos x="95" y="9"/>
                </a:cxn>
                <a:cxn ang="0">
                  <a:pos x="50" y="9"/>
                </a:cxn>
              </a:cxnLst>
              <a:rect l="0" t="0" r="r" b="b"/>
              <a:pathLst>
                <a:path w="145" h="205">
                  <a:moveTo>
                    <a:pt x="72" y="205"/>
                  </a:moveTo>
                  <a:cubicBezTo>
                    <a:pt x="32" y="205"/>
                    <a:pt x="0" y="174"/>
                    <a:pt x="0" y="135"/>
                  </a:cubicBezTo>
                  <a:cubicBezTo>
                    <a:pt x="0" y="108"/>
                    <a:pt x="16" y="84"/>
                    <a:pt x="41" y="72"/>
                  </a:cubicBezTo>
                  <a:cubicBezTo>
                    <a:pt x="41" y="0"/>
                    <a:pt x="41" y="0"/>
                    <a:pt x="41" y="0"/>
                  </a:cubicBezTo>
                  <a:cubicBezTo>
                    <a:pt x="103" y="0"/>
                    <a:pt x="103" y="0"/>
                    <a:pt x="103" y="0"/>
                  </a:cubicBezTo>
                  <a:cubicBezTo>
                    <a:pt x="103" y="72"/>
                    <a:pt x="103" y="72"/>
                    <a:pt x="103" y="72"/>
                  </a:cubicBezTo>
                  <a:cubicBezTo>
                    <a:pt x="128" y="84"/>
                    <a:pt x="145" y="108"/>
                    <a:pt x="145" y="135"/>
                  </a:cubicBezTo>
                  <a:cubicBezTo>
                    <a:pt x="145" y="174"/>
                    <a:pt x="112" y="205"/>
                    <a:pt x="72" y="205"/>
                  </a:cubicBezTo>
                  <a:close/>
                  <a:moveTo>
                    <a:pt x="50" y="9"/>
                  </a:moveTo>
                  <a:cubicBezTo>
                    <a:pt x="50" y="78"/>
                    <a:pt x="50" y="78"/>
                    <a:pt x="50" y="78"/>
                  </a:cubicBezTo>
                  <a:cubicBezTo>
                    <a:pt x="47" y="79"/>
                    <a:pt x="47" y="79"/>
                    <a:pt x="47" y="79"/>
                  </a:cubicBezTo>
                  <a:cubicBezTo>
                    <a:pt x="24" y="88"/>
                    <a:pt x="9" y="111"/>
                    <a:pt x="9" y="135"/>
                  </a:cubicBezTo>
                  <a:cubicBezTo>
                    <a:pt x="9" y="169"/>
                    <a:pt x="37" y="196"/>
                    <a:pt x="72" y="196"/>
                  </a:cubicBezTo>
                  <a:cubicBezTo>
                    <a:pt x="107" y="196"/>
                    <a:pt x="136" y="169"/>
                    <a:pt x="136" y="135"/>
                  </a:cubicBezTo>
                  <a:cubicBezTo>
                    <a:pt x="136" y="111"/>
                    <a:pt x="121" y="88"/>
                    <a:pt x="97" y="79"/>
                  </a:cubicBezTo>
                  <a:cubicBezTo>
                    <a:pt x="95" y="78"/>
                    <a:pt x="95" y="78"/>
                    <a:pt x="95" y="78"/>
                  </a:cubicBezTo>
                  <a:cubicBezTo>
                    <a:pt x="95" y="9"/>
                    <a:pt x="95" y="9"/>
                    <a:pt x="95" y="9"/>
                  </a:cubicBezTo>
                  <a:lnTo>
                    <a:pt x="50" y="9"/>
                  </a:ln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25"/>
            <p:cNvSpPr>
              <a:spLocks/>
            </p:cNvSpPr>
            <p:nvPr/>
          </p:nvSpPr>
          <p:spPr bwMode="auto">
            <a:xfrm>
              <a:off x="5113337" y="1985963"/>
              <a:ext cx="101600" cy="157163"/>
            </a:xfrm>
            <a:custGeom>
              <a:avLst/>
              <a:gdLst/>
              <a:ahLst/>
              <a:cxnLst>
                <a:cxn ang="0">
                  <a:pos x="19" y="0"/>
                </a:cxn>
                <a:cxn ang="0">
                  <a:pos x="10" y="88"/>
                </a:cxn>
                <a:cxn ang="0">
                  <a:pos x="0" y="85"/>
                </a:cxn>
                <a:cxn ang="0">
                  <a:pos x="19" y="0"/>
                </a:cxn>
              </a:cxnLst>
              <a:rect l="0" t="0" r="r" b="b"/>
              <a:pathLst>
                <a:path w="57" h="88">
                  <a:moveTo>
                    <a:pt x="19" y="0"/>
                  </a:moveTo>
                  <a:cubicBezTo>
                    <a:pt x="46" y="30"/>
                    <a:pt x="43" y="62"/>
                    <a:pt x="10" y="88"/>
                  </a:cubicBezTo>
                  <a:cubicBezTo>
                    <a:pt x="6" y="87"/>
                    <a:pt x="3" y="86"/>
                    <a:pt x="0" y="85"/>
                  </a:cubicBezTo>
                  <a:cubicBezTo>
                    <a:pt x="57" y="51"/>
                    <a:pt x="16" y="0"/>
                    <a:pt x="19" y="0"/>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34" name="Group 133"/>
          <p:cNvGrpSpPr/>
          <p:nvPr/>
        </p:nvGrpSpPr>
        <p:grpSpPr>
          <a:xfrm>
            <a:off x="1274134" y="2355850"/>
            <a:ext cx="520700" cy="520700"/>
            <a:chOff x="5427662" y="1752600"/>
            <a:chExt cx="520700" cy="520700"/>
          </a:xfrm>
        </p:grpSpPr>
        <p:sp>
          <p:nvSpPr>
            <p:cNvPr id="135" name="Oval 26"/>
            <p:cNvSpPr>
              <a:spLocks noChangeArrowheads="1"/>
            </p:cNvSpPr>
            <p:nvPr/>
          </p:nvSpPr>
          <p:spPr bwMode="auto">
            <a:xfrm>
              <a:off x="5427662" y="1752600"/>
              <a:ext cx="520700" cy="520700"/>
            </a:xfrm>
            <a:prstGeom prst="ellipse">
              <a:avLst/>
            </a:prstGeom>
            <a:solidFill>
              <a:srgbClr val="F3AC1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36" name="Group 794"/>
            <p:cNvGrpSpPr/>
            <p:nvPr/>
          </p:nvGrpSpPr>
          <p:grpSpPr>
            <a:xfrm>
              <a:off x="5513387" y="1828800"/>
              <a:ext cx="414338" cy="430213"/>
              <a:chOff x="5513387" y="1828800"/>
              <a:chExt cx="414338" cy="430213"/>
            </a:xfrm>
          </p:grpSpPr>
          <p:sp>
            <p:nvSpPr>
              <p:cNvPr id="137" name="Freeform 27"/>
              <p:cNvSpPr>
                <a:spLocks/>
              </p:cNvSpPr>
              <p:nvPr/>
            </p:nvSpPr>
            <p:spPr bwMode="auto">
              <a:xfrm>
                <a:off x="5532437" y="1849438"/>
                <a:ext cx="395288" cy="409575"/>
              </a:xfrm>
              <a:custGeom>
                <a:avLst/>
                <a:gdLst/>
                <a:ahLst/>
                <a:cxnLst>
                  <a:cxn ang="0">
                    <a:pos x="221" y="153"/>
                  </a:cxn>
                  <a:cxn ang="0">
                    <a:pos x="87" y="7"/>
                  </a:cxn>
                  <a:cxn ang="0">
                    <a:pos x="48" y="0"/>
                  </a:cxn>
                  <a:cxn ang="0">
                    <a:pos x="15" y="11"/>
                  </a:cxn>
                  <a:cxn ang="0">
                    <a:pos x="0" y="41"/>
                  </a:cxn>
                  <a:cxn ang="0">
                    <a:pos x="6" y="81"/>
                  </a:cxn>
                  <a:cxn ang="0">
                    <a:pos x="141" y="229"/>
                  </a:cxn>
                  <a:cxn ang="0">
                    <a:pos x="221" y="153"/>
                  </a:cxn>
                </a:cxnLst>
                <a:rect l="0" t="0" r="r" b="b"/>
                <a:pathLst>
                  <a:path w="221" h="229">
                    <a:moveTo>
                      <a:pt x="221" y="153"/>
                    </a:moveTo>
                    <a:cubicBezTo>
                      <a:pt x="87" y="7"/>
                      <a:pt x="87" y="7"/>
                      <a:pt x="87" y="7"/>
                    </a:cubicBezTo>
                    <a:cubicBezTo>
                      <a:pt x="48" y="0"/>
                      <a:pt x="48" y="0"/>
                      <a:pt x="48" y="0"/>
                    </a:cubicBezTo>
                    <a:cubicBezTo>
                      <a:pt x="15" y="11"/>
                      <a:pt x="15" y="11"/>
                      <a:pt x="15" y="11"/>
                    </a:cubicBezTo>
                    <a:cubicBezTo>
                      <a:pt x="0" y="41"/>
                      <a:pt x="0" y="41"/>
                      <a:pt x="0" y="41"/>
                    </a:cubicBezTo>
                    <a:cubicBezTo>
                      <a:pt x="6" y="81"/>
                      <a:pt x="6" y="81"/>
                      <a:pt x="6" y="81"/>
                    </a:cubicBezTo>
                    <a:cubicBezTo>
                      <a:pt x="141" y="229"/>
                      <a:pt x="141" y="229"/>
                      <a:pt x="141" y="229"/>
                    </a:cubicBezTo>
                    <a:cubicBezTo>
                      <a:pt x="177" y="215"/>
                      <a:pt x="205" y="188"/>
                      <a:pt x="221" y="153"/>
                    </a:cubicBezTo>
                    <a:close/>
                  </a:path>
                </a:pathLst>
              </a:custGeom>
              <a:solidFill>
                <a:srgbClr val="C683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28"/>
              <p:cNvSpPr>
                <a:spLocks/>
              </p:cNvSpPr>
              <p:nvPr/>
            </p:nvSpPr>
            <p:spPr bwMode="auto">
              <a:xfrm>
                <a:off x="5546725" y="1860550"/>
                <a:ext cx="71438" cy="103188"/>
              </a:xfrm>
              <a:custGeom>
                <a:avLst/>
                <a:gdLst/>
                <a:ahLst/>
                <a:cxnLst>
                  <a:cxn ang="0">
                    <a:pos x="40" y="3"/>
                  </a:cxn>
                  <a:cxn ang="0">
                    <a:pos x="3" y="31"/>
                  </a:cxn>
                  <a:cxn ang="0">
                    <a:pos x="2" y="34"/>
                  </a:cxn>
                  <a:cxn ang="0">
                    <a:pos x="5" y="58"/>
                  </a:cxn>
                  <a:cxn ang="0">
                    <a:pos x="6" y="38"/>
                  </a:cxn>
                  <a:cxn ang="0">
                    <a:pos x="40" y="3"/>
                  </a:cxn>
                </a:cxnLst>
                <a:rect l="0" t="0" r="r" b="b"/>
                <a:pathLst>
                  <a:path w="40" h="58">
                    <a:moveTo>
                      <a:pt x="40" y="3"/>
                    </a:moveTo>
                    <a:cubicBezTo>
                      <a:pt x="24" y="0"/>
                      <a:pt x="7" y="12"/>
                      <a:pt x="3" y="31"/>
                    </a:cubicBezTo>
                    <a:cubicBezTo>
                      <a:pt x="2" y="32"/>
                      <a:pt x="2" y="33"/>
                      <a:pt x="2" y="34"/>
                    </a:cubicBezTo>
                    <a:cubicBezTo>
                      <a:pt x="0" y="43"/>
                      <a:pt x="2" y="51"/>
                      <a:pt x="5" y="58"/>
                    </a:cubicBezTo>
                    <a:cubicBezTo>
                      <a:pt x="4" y="52"/>
                      <a:pt x="5" y="45"/>
                      <a:pt x="6" y="38"/>
                    </a:cubicBezTo>
                    <a:cubicBezTo>
                      <a:pt x="11" y="19"/>
                      <a:pt x="25" y="6"/>
                      <a:pt x="40" y="3"/>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29"/>
              <p:cNvSpPr>
                <a:spLocks noEditPoints="1"/>
              </p:cNvSpPr>
              <p:nvPr/>
            </p:nvSpPr>
            <p:spPr bwMode="auto">
              <a:xfrm>
                <a:off x="5513387" y="1828800"/>
                <a:ext cx="342900" cy="355600"/>
              </a:xfrm>
              <a:custGeom>
                <a:avLst/>
                <a:gdLst/>
                <a:ahLst/>
                <a:cxnLst>
                  <a:cxn ang="0">
                    <a:pos x="185" y="169"/>
                  </a:cxn>
                  <a:cxn ang="0">
                    <a:pos x="127" y="107"/>
                  </a:cxn>
                  <a:cxn ang="0">
                    <a:pos x="107" y="103"/>
                  </a:cxn>
                  <a:cxn ang="0">
                    <a:pos x="100" y="95"/>
                  </a:cxn>
                  <a:cxn ang="0">
                    <a:pos x="99" y="23"/>
                  </a:cxn>
                  <a:cxn ang="0">
                    <a:pos x="23" y="20"/>
                  </a:cxn>
                  <a:cxn ang="0">
                    <a:pos x="20" y="97"/>
                  </a:cxn>
                  <a:cxn ang="0">
                    <a:pos x="92" y="103"/>
                  </a:cxn>
                  <a:cxn ang="0">
                    <a:pos x="99" y="110"/>
                  </a:cxn>
                  <a:cxn ang="0">
                    <a:pos x="102" y="130"/>
                  </a:cxn>
                  <a:cxn ang="0">
                    <a:pos x="159" y="192"/>
                  </a:cxn>
                  <a:cxn ang="0">
                    <a:pos x="184" y="193"/>
                  </a:cxn>
                  <a:cxn ang="0">
                    <a:pos x="185" y="169"/>
                  </a:cxn>
                  <a:cxn ang="0">
                    <a:pos x="27" y="90"/>
                  </a:cxn>
                  <a:cxn ang="0">
                    <a:pos x="29" y="28"/>
                  </a:cxn>
                  <a:cxn ang="0">
                    <a:pos x="92" y="30"/>
                  </a:cxn>
                  <a:cxn ang="0">
                    <a:pos x="90" y="92"/>
                  </a:cxn>
                  <a:cxn ang="0">
                    <a:pos x="27" y="90"/>
                  </a:cxn>
                </a:cxnLst>
                <a:rect l="0" t="0" r="r" b="b"/>
                <a:pathLst>
                  <a:path w="191" h="199">
                    <a:moveTo>
                      <a:pt x="185" y="169"/>
                    </a:moveTo>
                    <a:cubicBezTo>
                      <a:pt x="127" y="107"/>
                      <a:pt x="127" y="107"/>
                      <a:pt x="127" y="107"/>
                    </a:cubicBezTo>
                    <a:cubicBezTo>
                      <a:pt x="125" y="105"/>
                      <a:pt x="115" y="101"/>
                      <a:pt x="107" y="103"/>
                    </a:cubicBezTo>
                    <a:cubicBezTo>
                      <a:pt x="100" y="95"/>
                      <a:pt x="100" y="95"/>
                      <a:pt x="100" y="95"/>
                    </a:cubicBezTo>
                    <a:cubicBezTo>
                      <a:pt x="118" y="75"/>
                      <a:pt x="118" y="43"/>
                      <a:pt x="99" y="23"/>
                    </a:cubicBezTo>
                    <a:cubicBezTo>
                      <a:pt x="79" y="1"/>
                      <a:pt x="44" y="0"/>
                      <a:pt x="23" y="20"/>
                    </a:cubicBezTo>
                    <a:cubicBezTo>
                      <a:pt x="1" y="41"/>
                      <a:pt x="0" y="75"/>
                      <a:pt x="20" y="97"/>
                    </a:cubicBezTo>
                    <a:cubicBezTo>
                      <a:pt x="39" y="117"/>
                      <a:pt x="70" y="119"/>
                      <a:pt x="92" y="103"/>
                    </a:cubicBezTo>
                    <a:cubicBezTo>
                      <a:pt x="99" y="110"/>
                      <a:pt x="99" y="110"/>
                      <a:pt x="99" y="110"/>
                    </a:cubicBezTo>
                    <a:cubicBezTo>
                      <a:pt x="96" y="118"/>
                      <a:pt x="99" y="128"/>
                      <a:pt x="102" y="130"/>
                    </a:cubicBezTo>
                    <a:cubicBezTo>
                      <a:pt x="159" y="192"/>
                      <a:pt x="159" y="192"/>
                      <a:pt x="159" y="192"/>
                    </a:cubicBezTo>
                    <a:cubicBezTo>
                      <a:pt x="166" y="199"/>
                      <a:pt x="177" y="199"/>
                      <a:pt x="184" y="193"/>
                    </a:cubicBezTo>
                    <a:cubicBezTo>
                      <a:pt x="191" y="186"/>
                      <a:pt x="191" y="176"/>
                      <a:pt x="185" y="169"/>
                    </a:cubicBezTo>
                    <a:close/>
                    <a:moveTo>
                      <a:pt x="27" y="90"/>
                    </a:moveTo>
                    <a:cubicBezTo>
                      <a:pt x="11" y="72"/>
                      <a:pt x="12" y="44"/>
                      <a:pt x="29" y="28"/>
                    </a:cubicBezTo>
                    <a:cubicBezTo>
                      <a:pt x="47" y="11"/>
                      <a:pt x="75" y="12"/>
                      <a:pt x="92" y="30"/>
                    </a:cubicBezTo>
                    <a:cubicBezTo>
                      <a:pt x="108" y="48"/>
                      <a:pt x="107" y="75"/>
                      <a:pt x="90" y="92"/>
                    </a:cubicBezTo>
                    <a:cubicBezTo>
                      <a:pt x="72" y="109"/>
                      <a:pt x="44" y="108"/>
                      <a:pt x="27" y="90"/>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40" name="Group 139"/>
          <p:cNvGrpSpPr/>
          <p:nvPr/>
        </p:nvGrpSpPr>
        <p:grpSpPr>
          <a:xfrm>
            <a:off x="6749901" y="2355850"/>
            <a:ext cx="520700" cy="520700"/>
            <a:chOff x="6034087" y="1752600"/>
            <a:chExt cx="520700" cy="520700"/>
          </a:xfrm>
        </p:grpSpPr>
        <p:sp>
          <p:nvSpPr>
            <p:cNvPr id="141" name="Oval 30"/>
            <p:cNvSpPr>
              <a:spLocks noChangeArrowheads="1"/>
            </p:cNvSpPr>
            <p:nvPr/>
          </p:nvSpPr>
          <p:spPr bwMode="auto">
            <a:xfrm>
              <a:off x="6034087" y="1752600"/>
              <a:ext cx="520700" cy="520700"/>
            </a:xfrm>
            <a:prstGeom prst="ellipse">
              <a:avLst/>
            </a:prstGeom>
            <a:solidFill>
              <a:srgbClr val="1CA7A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Freeform 31"/>
            <p:cNvSpPr>
              <a:spLocks/>
            </p:cNvSpPr>
            <p:nvPr/>
          </p:nvSpPr>
          <p:spPr bwMode="auto">
            <a:xfrm>
              <a:off x="6156325" y="1863725"/>
              <a:ext cx="396875" cy="409575"/>
            </a:xfrm>
            <a:custGeom>
              <a:avLst/>
              <a:gdLst/>
              <a:ahLst/>
              <a:cxnLst>
                <a:cxn ang="0">
                  <a:pos x="222" y="83"/>
                </a:cxn>
                <a:cxn ang="0">
                  <a:pos x="221" y="67"/>
                </a:cxn>
                <a:cxn ang="0">
                  <a:pos x="158" y="0"/>
                </a:cxn>
                <a:cxn ang="0">
                  <a:pos x="155" y="3"/>
                </a:cxn>
                <a:cxn ang="0">
                  <a:pos x="95" y="4"/>
                </a:cxn>
                <a:cxn ang="0">
                  <a:pos x="1" y="10"/>
                </a:cxn>
                <a:cxn ang="0">
                  <a:pos x="0" y="107"/>
                </a:cxn>
                <a:cxn ang="0">
                  <a:pos x="42" y="153"/>
                </a:cxn>
                <a:cxn ang="0">
                  <a:pos x="27" y="194"/>
                </a:cxn>
                <a:cxn ang="0">
                  <a:pos x="58" y="227"/>
                </a:cxn>
                <a:cxn ang="0">
                  <a:pos x="77" y="229"/>
                </a:cxn>
                <a:cxn ang="0">
                  <a:pos x="222" y="83"/>
                </a:cxn>
              </a:cxnLst>
              <a:rect l="0" t="0" r="r" b="b"/>
              <a:pathLst>
                <a:path w="222" h="229">
                  <a:moveTo>
                    <a:pt x="222" y="83"/>
                  </a:moveTo>
                  <a:cubicBezTo>
                    <a:pt x="222" y="78"/>
                    <a:pt x="222" y="72"/>
                    <a:pt x="221" y="67"/>
                  </a:cubicBezTo>
                  <a:cubicBezTo>
                    <a:pt x="158" y="0"/>
                    <a:pt x="158" y="0"/>
                    <a:pt x="158" y="0"/>
                  </a:cubicBezTo>
                  <a:cubicBezTo>
                    <a:pt x="155" y="3"/>
                    <a:pt x="155" y="3"/>
                    <a:pt x="155" y="3"/>
                  </a:cubicBezTo>
                  <a:cubicBezTo>
                    <a:pt x="95" y="4"/>
                    <a:pt x="95" y="4"/>
                    <a:pt x="95" y="4"/>
                  </a:cubicBezTo>
                  <a:cubicBezTo>
                    <a:pt x="1" y="10"/>
                    <a:pt x="1" y="10"/>
                    <a:pt x="1" y="10"/>
                  </a:cubicBezTo>
                  <a:cubicBezTo>
                    <a:pt x="0" y="107"/>
                    <a:pt x="0" y="107"/>
                    <a:pt x="0" y="107"/>
                  </a:cubicBezTo>
                  <a:cubicBezTo>
                    <a:pt x="42" y="153"/>
                    <a:pt x="42" y="153"/>
                    <a:pt x="42" y="153"/>
                  </a:cubicBezTo>
                  <a:cubicBezTo>
                    <a:pt x="27" y="194"/>
                    <a:pt x="27" y="194"/>
                    <a:pt x="27" y="194"/>
                  </a:cubicBezTo>
                  <a:cubicBezTo>
                    <a:pt x="58" y="227"/>
                    <a:pt x="58" y="227"/>
                    <a:pt x="58" y="227"/>
                  </a:cubicBezTo>
                  <a:cubicBezTo>
                    <a:pt x="65" y="228"/>
                    <a:pt x="71" y="229"/>
                    <a:pt x="77" y="229"/>
                  </a:cubicBezTo>
                  <a:cubicBezTo>
                    <a:pt x="157" y="229"/>
                    <a:pt x="222" y="164"/>
                    <a:pt x="222" y="83"/>
                  </a:cubicBezTo>
                  <a:close/>
                </a:path>
              </a:pathLst>
            </a:custGeom>
            <a:solidFill>
              <a:srgbClr val="128C9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32"/>
            <p:cNvSpPr>
              <a:spLocks/>
            </p:cNvSpPr>
            <p:nvPr/>
          </p:nvSpPr>
          <p:spPr bwMode="auto">
            <a:xfrm>
              <a:off x="6235700" y="1933575"/>
              <a:ext cx="22225" cy="42863"/>
            </a:xfrm>
            <a:custGeom>
              <a:avLst/>
              <a:gdLst/>
              <a:ahLst/>
              <a:cxnLst>
                <a:cxn ang="0">
                  <a:pos x="13" y="6"/>
                </a:cxn>
                <a:cxn ang="0">
                  <a:pos x="12" y="1"/>
                </a:cxn>
                <a:cxn ang="0">
                  <a:pos x="6" y="0"/>
                </a:cxn>
                <a:cxn ang="0">
                  <a:pos x="3" y="0"/>
                </a:cxn>
                <a:cxn ang="0">
                  <a:pos x="1" y="2"/>
                </a:cxn>
                <a:cxn ang="0">
                  <a:pos x="0" y="4"/>
                </a:cxn>
                <a:cxn ang="0">
                  <a:pos x="0" y="7"/>
                </a:cxn>
                <a:cxn ang="0">
                  <a:pos x="0" y="8"/>
                </a:cxn>
                <a:cxn ang="0">
                  <a:pos x="5" y="8"/>
                </a:cxn>
                <a:cxn ang="0">
                  <a:pos x="5" y="6"/>
                </a:cxn>
                <a:cxn ang="0">
                  <a:pos x="6" y="4"/>
                </a:cxn>
                <a:cxn ang="0">
                  <a:pos x="7" y="3"/>
                </a:cxn>
                <a:cxn ang="0">
                  <a:pos x="8" y="4"/>
                </a:cxn>
                <a:cxn ang="0">
                  <a:pos x="8" y="5"/>
                </a:cxn>
                <a:cxn ang="0">
                  <a:pos x="7" y="9"/>
                </a:cxn>
                <a:cxn ang="0">
                  <a:pos x="0" y="20"/>
                </a:cxn>
                <a:cxn ang="0">
                  <a:pos x="0" y="24"/>
                </a:cxn>
                <a:cxn ang="0">
                  <a:pos x="13" y="24"/>
                </a:cxn>
                <a:cxn ang="0">
                  <a:pos x="13" y="20"/>
                </a:cxn>
                <a:cxn ang="0">
                  <a:pos x="6" y="20"/>
                </a:cxn>
                <a:cxn ang="0">
                  <a:pos x="12" y="10"/>
                </a:cxn>
                <a:cxn ang="0">
                  <a:pos x="13" y="6"/>
                </a:cxn>
              </a:cxnLst>
              <a:rect l="0" t="0" r="r" b="b"/>
              <a:pathLst>
                <a:path w="13" h="24">
                  <a:moveTo>
                    <a:pt x="13" y="6"/>
                  </a:moveTo>
                  <a:cubicBezTo>
                    <a:pt x="13" y="4"/>
                    <a:pt x="13" y="3"/>
                    <a:pt x="12" y="1"/>
                  </a:cubicBezTo>
                  <a:cubicBezTo>
                    <a:pt x="10" y="0"/>
                    <a:pt x="9" y="0"/>
                    <a:pt x="6" y="0"/>
                  </a:cubicBezTo>
                  <a:cubicBezTo>
                    <a:pt x="5" y="0"/>
                    <a:pt x="4" y="0"/>
                    <a:pt x="3" y="0"/>
                  </a:cubicBezTo>
                  <a:cubicBezTo>
                    <a:pt x="2" y="1"/>
                    <a:pt x="2" y="1"/>
                    <a:pt x="1" y="2"/>
                  </a:cubicBezTo>
                  <a:cubicBezTo>
                    <a:pt x="1" y="3"/>
                    <a:pt x="0" y="3"/>
                    <a:pt x="0" y="4"/>
                  </a:cubicBezTo>
                  <a:cubicBezTo>
                    <a:pt x="0" y="5"/>
                    <a:pt x="0" y="6"/>
                    <a:pt x="0" y="7"/>
                  </a:cubicBezTo>
                  <a:cubicBezTo>
                    <a:pt x="0" y="8"/>
                    <a:pt x="0" y="8"/>
                    <a:pt x="0" y="8"/>
                  </a:cubicBezTo>
                  <a:cubicBezTo>
                    <a:pt x="5" y="8"/>
                    <a:pt x="5" y="8"/>
                    <a:pt x="5" y="8"/>
                  </a:cubicBezTo>
                  <a:cubicBezTo>
                    <a:pt x="5" y="6"/>
                    <a:pt x="5" y="6"/>
                    <a:pt x="5" y="6"/>
                  </a:cubicBezTo>
                  <a:cubicBezTo>
                    <a:pt x="5" y="5"/>
                    <a:pt x="5" y="4"/>
                    <a:pt x="6" y="4"/>
                  </a:cubicBezTo>
                  <a:cubicBezTo>
                    <a:pt x="6" y="4"/>
                    <a:pt x="6" y="3"/>
                    <a:pt x="7" y="3"/>
                  </a:cubicBezTo>
                  <a:cubicBezTo>
                    <a:pt x="7" y="3"/>
                    <a:pt x="7" y="4"/>
                    <a:pt x="8" y="4"/>
                  </a:cubicBezTo>
                  <a:cubicBezTo>
                    <a:pt x="8" y="4"/>
                    <a:pt x="8" y="5"/>
                    <a:pt x="8" y="5"/>
                  </a:cubicBezTo>
                  <a:cubicBezTo>
                    <a:pt x="8" y="6"/>
                    <a:pt x="8" y="7"/>
                    <a:pt x="7" y="9"/>
                  </a:cubicBezTo>
                  <a:cubicBezTo>
                    <a:pt x="6" y="10"/>
                    <a:pt x="4" y="14"/>
                    <a:pt x="0" y="20"/>
                  </a:cubicBezTo>
                  <a:cubicBezTo>
                    <a:pt x="0" y="24"/>
                    <a:pt x="0" y="24"/>
                    <a:pt x="0" y="24"/>
                  </a:cubicBezTo>
                  <a:cubicBezTo>
                    <a:pt x="13" y="24"/>
                    <a:pt x="13" y="24"/>
                    <a:pt x="13" y="24"/>
                  </a:cubicBezTo>
                  <a:cubicBezTo>
                    <a:pt x="13" y="20"/>
                    <a:pt x="13" y="20"/>
                    <a:pt x="13" y="20"/>
                  </a:cubicBezTo>
                  <a:cubicBezTo>
                    <a:pt x="6" y="20"/>
                    <a:pt x="6" y="20"/>
                    <a:pt x="6" y="20"/>
                  </a:cubicBezTo>
                  <a:cubicBezTo>
                    <a:pt x="10" y="15"/>
                    <a:pt x="12" y="12"/>
                    <a:pt x="12" y="10"/>
                  </a:cubicBezTo>
                  <a:cubicBezTo>
                    <a:pt x="13" y="9"/>
                    <a:pt x="13" y="7"/>
                    <a:pt x="13" y="6"/>
                  </a:cubicBezTo>
                  <a:close/>
                </a:path>
              </a:pathLst>
            </a:custGeom>
            <a:solidFill>
              <a:srgbClr val="EBEBE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33"/>
            <p:cNvSpPr>
              <a:spLocks/>
            </p:cNvSpPr>
            <p:nvPr/>
          </p:nvSpPr>
          <p:spPr bwMode="auto">
            <a:xfrm>
              <a:off x="6269037" y="1941513"/>
              <a:ext cx="25400" cy="34925"/>
            </a:xfrm>
            <a:custGeom>
              <a:avLst/>
              <a:gdLst/>
              <a:ahLst/>
              <a:cxnLst>
                <a:cxn ang="0">
                  <a:pos x="13" y="0"/>
                </a:cxn>
                <a:cxn ang="0">
                  <a:pos x="8" y="0"/>
                </a:cxn>
                <a:cxn ang="0">
                  <a:pos x="7" y="7"/>
                </a:cxn>
                <a:cxn ang="0">
                  <a:pos x="5" y="0"/>
                </a:cxn>
                <a:cxn ang="0">
                  <a:pos x="0" y="0"/>
                </a:cxn>
                <a:cxn ang="0">
                  <a:pos x="3" y="10"/>
                </a:cxn>
                <a:cxn ang="0">
                  <a:pos x="0" y="20"/>
                </a:cxn>
                <a:cxn ang="0">
                  <a:pos x="5" y="20"/>
                </a:cxn>
                <a:cxn ang="0">
                  <a:pos x="7" y="13"/>
                </a:cxn>
                <a:cxn ang="0">
                  <a:pos x="8" y="20"/>
                </a:cxn>
                <a:cxn ang="0">
                  <a:pos x="14" y="20"/>
                </a:cxn>
                <a:cxn ang="0">
                  <a:pos x="11" y="10"/>
                </a:cxn>
                <a:cxn ang="0">
                  <a:pos x="13" y="0"/>
                </a:cxn>
              </a:cxnLst>
              <a:rect l="0" t="0" r="r" b="b"/>
              <a:pathLst>
                <a:path w="14" h="20">
                  <a:moveTo>
                    <a:pt x="13" y="0"/>
                  </a:moveTo>
                  <a:cubicBezTo>
                    <a:pt x="8" y="0"/>
                    <a:pt x="8" y="0"/>
                    <a:pt x="8" y="0"/>
                  </a:cubicBezTo>
                  <a:cubicBezTo>
                    <a:pt x="8" y="2"/>
                    <a:pt x="7" y="4"/>
                    <a:pt x="7" y="7"/>
                  </a:cubicBezTo>
                  <a:cubicBezTo>
                    <a:pt x="7" y="7"/>
                    <a:pt x="6" y="4"/>
                    <a:pt x="5" y="0"/>
                  </a:cubicBezTo>
                  <a:cubicBezTo>
                    <a:pt x="0" y="0"/>
                    <a:pt x="0" y="0"/>
                    <a:pt x="0" y="0"/>
                  </a:cubicBezTo>
                  <a:cubicBezTo>
                    <a:pt x="3" y="10"/>
                    <a:pt x="3" y="10"/>
                    <a:pt x="3" y="10"/>
                  </a:cubicBezTo>
                  <a:cubicBezTo>
                    <a:pt x="0" y="20"/>
                    <a:pt x="0" y="20"/>
                    <a:pt x="0" y="20"/>
                  </a:cubicBezTo>
                  <a:cubicBezTo>
                    <a:pt x="5" y="20"/>
                    <a:pt x="5" y="20"/>
                    <a:pt x="5" y="20"/>
                  </a:cubicBezTo>
                  <a:cubicBezTo>
                    <a:pt x="6" y="18"/>
                    <a:pt x="6" y="16"/>
                    <a:pt x="7" y="13"/>
                  </a:cubicBezTo>
                  <a:cubicBezTo>
                    <a:pt x="7" y="15"/>
                    <a:pt x="7" y="17"/>
                    <a:pt x="8" y="20"/>
                  </a:cubicBezTo>
                  <a:cubicBezTo>
                    <a:pt x="14" y="20"/>
                    <a:pt x="14" y="20"/>
                    <a:pt x="14" y="20"/>
                  </a:cubicBezTo>
                  <a:cubicBezTo>
                    <a:pt x="11" y="10"/>
                    <a:pt x="11" y="10"/>
                    <a:pt x="11" y="10"/>
                  </a:cubicBezTo>
                  <a:lnTo>
                    <a:pt x="13" y="0"/>
                  </a:lnTo>
                  <a:close/>
                </a:path>
              </a:pathLst>
            </a:custGeom>
            <a:solidFill>
              <a:srgbClr val="EBEBE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Freeform 34"/>
            <p:cNvSpPr>
              <a:spLocks/>
            </p:cNvSpPr>
            <p:nvPr/>
          </p:nvSpPr>
          <p:spPr bwMode="auto">
            <a:xfrm>
              <a:off x="6302375" y="1933575"/>
              <a:ext cx="25400" cy="42863"/>
            </a:xfrm>
            <a:custGeom>
              <a:avLst/>
              <a:gdLst/>
              <a:ahLst/>
              <a:cxnLst>
                <a:cxn ang="0">
                  <a:pos x="14" y="6"/>
                </a:cxn>
                <a:cxn ang="0">
                  <a:pos x="12" y="1"/>
                </a:cxn>
                <a:cxn ang="0">
                  <a:pos x="7" y="0"/>
                </a:cxn>
                <a:cxn ang="0">
                  <a:pos x="4" y="0"/>
                </a:cxn>
                <a:cxn ang="0">
                  <a:pos x="2" y="2"/>
                </a:cxn>
                <a:cxn ang="0">
                  <a:pos x="1" y="4"/>
                </a:cxn>
                <a:cxn ang="0">
                  <a:pos x="0" y="7"/>
                </a:cxn>
                <a:cxn ang="0">
                  <a:pos x="0" y="8"/>
                </a:cxn>
                <a:cxn ang="0">
                  <a:pos x="6" y="8"/>
                </a:cxn>
                <a:cxn ang="0">
                  <a:pos x="6" y="6"/>
                </a:cxn>
                <a:cxn ang="0">
                  <a:pos x="6" y="4"/>
                </a:cxn>
                <a:cxn ang="0">
                  <a:pos x="7" y="3"/>
                </a:cxn>
                <a:cxn ang="0">
                  <a:pos x="8" y="4"/>
                </a:cxn>
                <a:cxn ang="0">
                  <a:pos x="8" y="5"/>
                </a:cxn>
                <a:cxn ang="0">
                  <a:pos x="7" y="9"/>
                </a:cxn>
                <a:cxn ang="0">
                  <a:pos x="0" y="20"/>
                </a:cxn>
                <a:cxn ang="0">
                  <a:pos x="0" y="24"/>
                </a:cxn>
                <a:cxn ang="0">
                  <a:pos x="13" y="24"/>
                </a:cxn>
                <a:cxn ang="0">
                  <a:pos x="13" y="20"/>
                </a:cxn>
                <a:cxn ang="0">
                  <a:pos x="7" y="20"/>
                </a:cxn>
                <a:cxn ang="0">
                  <a:pos x="13" y="10"/>
                </a:cxn>
                <a:cxn ang="0">
                  <a:pos x="14" y="6"/>
                </a:cxn>
              </a:cxnLst>
              <a:rect l="0" t="0" r="r" b="b"/>
              <a:pathLst>
                <a:path w="14" h="24">
                  <a:moveTo>
                    <a:pt x="14" y="6"/>
                  </a:moveTo>
                  <a:cubicBezTo>
                    <a:pt x="14" y="4"/>
                    <a:pt x="13" y="3"/>
                    <a:pt x="12" y="1"/>
                  </a:cubicBezTo>
                  <a:cubicBezTo>
                    <a:pt x="11" y="0"/>
                    <a:pt x="9" y="0"/>
                    <a:pt x="7" y="0"/>
                  </a:cubicBezTo>
                  <a:cubicBezTo>
                    <a:pt x="6" y="0"/>
                    <a:pt x="5" y="0"/>
                    <a:pt x="4" y="0"/>
                  </a:cubicBezTo>
                  <a:cubicBezTo>
                    <a:pt x="3" y="1"/>
                    <a:pt x="2" y="1"/>
                    <a:pt x="2" y="2"/>
                  </a:cubicBezTo>
                  <a:cubicBezTo>
                    <a:pt x="1" y="3"/>
                    <a:pt x="1" y="3"/>
                    <a:pt x="1" y="4"/>
                  </a:cubicBezTo>
                  <a:cubicBezTo>
                    <a:pt x="0" y="5"/>
                    <a:pt x="0" y="6"/>
                    <a:pt x="0" y="7"/>
                  </a:cubicBezTo>
                  <a:cubicBezTo>
                    <a:pt x="0" y="8"/>
                    <a:pt x="0" y="8"/>
                    <a:pt x="0" y="8"/>
                  </a:cubicBezTo>
                  <a:cubicBezTo>
                    <a:pt x="6" y="8"/>
                    <a:pt x="6" y="8"/>
                    <a:pt x="6" y="8"/>
                  </a:cubicBezTo>
                  <a:cubicBezTo>
                    <a:pt x="6" y="6"/>
                    <a:pt x="6" y="6"/>
                    <a:pt x="6" y="6"/>
                  </a:cubicBezTo>
                  <a:cubicBezTo>
                    <a:pt x="6" y="5"/>
                    <a:pt x="6" y="4"/>
                    <a:pt x="6" y="4"/>
                  </a:cubicBezTo>
                  <a:cubicBezTo>
                    <a:pt x="6" y="4"/>
                    <a:pt x="7" y="3"/>
                    <a:pt x="7" y="3"/>
                  </a:cubicBezTo>
                  <a:cubicBezTo>
                    <a:pt x="7" y="3"/>
                    <a:pt x="8" y="4"/>
                    <a:pt x="8" y="4"/>
                  </a:cubicBezTo>
                  <a:cubicBezTo>
                    <a:pt x="8" y="4"/>
                    <a:pt x="8" y="5"/>
                    <a:pt x="8" y="5"/>
                  </a:cubicBezTo>
                  <a:cubicBezTo>
                    <a:pt x="8" y="6"/>
                    <a:pt x="8" y="7"/>
                    <a:pt x="7" y="9"/>
                  </a:cubicBezTo>
                  <a:cubicBezTo>
                    <a:pt x="7" y="10"/>
                    <a:pt x="4" y="14"/>
                    <a:pt x="0" y="20"/>
                  </a:cubicBezTo>
                  <a:cubicBezTo>
                    <a:pt x="0" y="24"/>
                    <a:pt x="0" y="24"/>
                    <a:pt x="0" y="24"/>
                  </a:cubicBezTo>
                  <a:cubicBezTo>
                    <a:pt x="13" y="24"/>
                    <a:pt x="13" y="24"/>
                    <a:pt x="13" y="24"/>
                  </a:cubicBezTo>
                  <a:cubicBezTo>
                    <a:pt x="13" y="20"/>
                    <a:pt x="13" y="20"/>
                    <a:pt x="13" y="20"/>
                  </a:cubicBezTo>
                  <a:cubicBezTo>
                    <a:pt x="7" y="20"/>
                    <a:pt x="7" y="20"/>
                    <a:pt x="7" y="20"/>
                  </a:cubicBezTo>
                  <a:cubicBezTo>
                    <a:pt x="10" y="15"/>
                    <a:pt x="12" y="12"/>
                    <a:pt x="13" y="10"/>
                  </a:cubicBezTo>
                  <a:cubicBezTo>
                    <a:pt x="14" y="9"/>
                    <a:pt x="14" y="7"/>
                    <a:pt x="14" y="6"/>
                  </a:cubicBezTo>
                  <a:close/>
                </a:path>
              </a:pathLst>
            </a:custGeom>
            <a:solidFill>
              <a:srgbClr val="EBEBE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Rectangle 35"/>
            <p:cNvSpPr>
              <a:spLocks noChangeArrowheads="1"/>
            </p:cNvSpPr>
            <p:nvPr/>
          </p:nvSpPr>
          <p:spPr bwMode="auto">
            <a:xfrm>
              <a:off x="6340475" y="1946275"/>
              <a:ext cx="25400" cy="7938"/>
            </a:xfrm>
            <a:prstGeom prst="rect">
              <a:avLst/>
            </a:prstGeom>
            <a:solidFill>
              <a:srgbClr val="EB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7" name="Rectangle 36"/>
            <p:cNvSpPr>
              <a:spLocks noChangeArrowheads="1"/>
            </p:cNvSpPr>
            <p:nvPr/>
          </p:nvSpPr>
          <p:spPr bwMode="auto">
            <a:xfrm>
              <a:off x="6340475" y="1957388"/>
              <a:ext cx="25400" cy="6350"/>
            </a:xfrm>
            <a:prstGeom prst="rect">
              <a:avLst/>
            </a:prstGeom>
            <a:solidFill>
              <a:srgbClr val="EB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8" name="Freeform 37"/>
            <p:cNvSpPr>
              <a:spLocks noEditPoints="1"/>
            </p:cNvSpPr>
            <p:nvPr/>
          </p:nvSpPr>
          <p:spPr bwMode="auto">
            <a:xfrm>
              <a:off x="6153150" y="1863725"/>
              <a:ext cx="293688" cy="352425"/>
            </a:xfrm>
            <a:custGeom>
              <a:avLst/>
              <a:gdLst/>
              <a:ahLst/>
              <a:cxnLst>
                <a:cxn ang="0">
                  <a:pos x="158" y="0"/>
                </a:cxn>
                <a:cxn ang="0">
                  <a:pos x="7" y="0"/>
                </a:cxn>
                <a:cxn ang="0">
                  <a:pos x="0" y="8"/>
                </a:cxn>
                <a:cxn ang="0">
                  <a:pos x="0" y="102"/>
                </a:cxn>
                <a:cxn ang="0">
                  <a:pos x="7" y="110"/>
                </a:cxn>
                <a:cxn ang="0">
                  <a:pos x="55" y="110"/>
                </a:cxn>
                <a:cxn ang="0">
                  <a:pos x="29" y="189"/>
                </a:cxn>
                <a:cxn ang="0">
                  <a:pos x="32" y="196"/>
                </a:cxn>
                <a:cxn ang="0">
                  <a:pos x="32" y="196"/>
                </a:cxn>
                <a:cxn ang="0">
                  <a:pos x="39" y="192"/>
                </a:cxn>
                <a:cxn ang="0">
                  <a:pos x="46" y="170"/>
                </a:cxn>
                <a:cxn ang="0">
                  <a:pos x="80" y="170"/>
                </a:cxn>
                <a:cxn ang="0">
                  <a:pos x="80" y="190"/>
                </a:cxn>
                <a:cxn ang="0">
                  <a:pos x="85" y="197"/>
                </a:cxn>
                <a:cxn ang="0">
                  <a:pos x="85" y="197"/>
                </a:cxn>
                <a:cxn ang="0">
                  <a:pos x="90" y="190"/>
                </a:cxn>
                <a:cxn ang="0">
                  <a:pos x="90" y="170"/>
                </a:cxn>
                <a:cxn ang="0">
                  <a:pos x="119" y="170"/>
                </a:cxn>
                <a:cxn ang="0">
                  <a:pos x="126" y="192"/>
                </a:cxn>
                <a:cxn ang="0">
                  <a:pos x="132" y="196"/>
                </a:cxn>
                <a:cxn ang="0">
                  <a:pos x="133" y="196"/>
                </a:cxn>
                <a:cxn ang="0">
                  <a:pos x="136" y="189"/>
                </a:cxn>
                <a:cxn ang="0">
                  <a:pos x="111" y="110"/>
                </a:cxn>
                <a:cxn ang="0">
                  <a:pos x="158" y="110"/>
                </a:cxn>
                <a:cxn ang="0">
                  <a:pos x="164" y="102"/>
                </a:cxn>
                <a:cxn ang="0">
                  <a:pos x="164" y="8"/>
                </a:cxn>
                <a:cxn ang="0">
                  <a:pos x="158" y="0"/>
                </a:cxn>
                <a:cxn ang="0">
                  <a:pos x="49" y="162"/>
                </a:cxn>
                <a:cxn ang="0">
                  <a:pos x="66" y="110"/>
                </a:cxn>
                <a:cxn ang="0">
                  <a:pos x="80" y="110"/>
                </a:cxn>
                <a:cxn ang="0">
                  <a:pos x="80" y="162"/>
                </a:cxn>
                <a:cxn ang="0">
                  <a:pos x="49" y="162"/>
                </a:cxn>
                <a:cxn ang="0">
                  <a:pos x="116" y="162"/>
                </a:cxn>
                <a:cxn ang="0">
                  <a:pos x="90" y="162"/>
                </a:cxn>
                <a:cxn ang="0">
                  <a:pos x="90" y="110"/>
                </a:cxn>
                <a:cxn ang="0">
                  <a:pos x="100" y="110"/>
                </a:cxn>
                <a:cxn ang="0">
                  <a:pos x="116" y="162"/>
                </a:cxn>
                <a:cxn ang="0">
                  <a:pos x="154" y="95"/>
                </a:cxn>
                <a:cxn ang="0">
                  <a:pos x="148" y="101"/>
                </a:cxn>
                <a:cxn ang="0">
                  <a:pos x="16" y="101"/>
                </a:cxn>
                <a:cxn ang="0">
                  <a:pos x="11" y="95"/>
                </a:cxn>
                <a:cxn ang="0">
                  <a:pos x="11" y="16"/>
                </a:cxn>
                <a:cxn ang="0">
                  <a:pos x="16" y="9"/>
                </a:cxn>
                <a:cxn ang="0">
                  <a:pos x="148" y="9"/>
                </a:cxn>
                <a:cxn ang="0">
                  <a:pos x="154" y="16"/>
                </a:cxn>
                <a:cxn ang="0">
                  <a:pos x="154" y="95"/>
                </a:cxn>
              </a:cxnLst>
              <a:rect l="0" t="0" r="r" b="b"/>
              <a:pathLst>
                <a:path w="164" h="197">
                  <a:moveTo>
                    <a:pt x="158" y="0"/>
                  </a:moveTo>
                  <a:cubicBezTo>
                    <a:pt x="7" y="0"/>
                    <a:pt x="7" y="0"/>
                    <a:pt x="7" y="0"/>
                  </a:cubicBezTo>
                  <a:cubicBezTo>
                    <a:pt x="4" y="0"/>
                    <a:pt x="0" y="3"/>
                    <a:pt x="0" y="8"/>
                  </a:cubicBezTo>
                  <a:cubicBezTo>
                    <a:pt x="0" y="102"/>
                    <a:pt x="0" y="102"/>
                    <a:pt x="0" y="102"/>
                  </a:cubicBezTo>
                  <a:cubicBezTo>
                    <a:pt x="0" y="107"/>
                    <a:pt x="4" y="110"/>
                    <a:pt x="7" y="110"/>
                  </a:cubicBezTo>
                  <a:cubicBezTo>
                    <a:pt x="55" y="110"/>
                    <a:pt x="55" y="110"/>
                    <a:pt x="55" y="110"/>
                  </a:cubicBezTo>
                  <a:cubicBezTo>
                    <a:pt x="29" y="189"/>
                    <a:pt x="29" y="189"/>
                    <a:pt x="29" y="189"/>
                  </a:cubicBezTo>
                  <a:cubicBezTo>
                    <a:pt x="28" y="192"/>
                    <a:pt x="29" y="195"/>
                    <a:pt x="32" y="196"/>
                  </a:cubicBezTo>
                  <a:cubicBezTo>
                    <a:pt x="32" y="196"/>
                    <a:pt x="32" y="196"/>
                    <a:pt x="32" y="196"/>
                  </a:cubicBezTo>
                  <a:cubicBezTo>
                    <a:pt x="35" y="197"/>
                    <a:pt x="38" y="195"/>
                    <a:pt x="39" y="192"/>
                  </a:cubicBezTo>
                  <a:cubicBezTo>
                    <a:pt x="46" y="170"/>
                    <a:pt x="46" y="170"/>
                    <a:pt x="46" y="170"/>
                  </a:cubicBezTo>
                  <a:cubicBezTo>
                    <a:pt x="80" y="170"/>
                    <a:pt x="80" y="170"/>
                    <a:pt x="80" y="170"/>
                  </a:cubicBezTo>
                  <a:cubicBezTo>
                    <a:pt x="80" y="190"/>
                    <a:pt x="80" y="190"/>
                    <a:pt x="80" y="190"/>
                  </a:cubicBezTo>
                  <a:cubicBezTo>
                    <a:pt x="80" y="194"/>
                    <a:pt x="82" y="197"/>
                    <a:pt x="85" y="197"/>
                  </a:cubicBezTo>
                  <a:cubicBezTo>
                    <a:pt x="85" y="197"/>
                    <a:pt x="85" y="197"/>
                    <a:pt x="85" y="197"/>
                  </a:cubicBezTo>
                  <a:cubicBezTo>
                    <a:pt x="88" y="197"/>
                    <a:pt x="90" y="194"/>
                    <a:pt x="90" y="190"/>
                  </a:cubicBezTo>
                  <a:cubicBezTo>
                    <a:pt x="90" y="170"/>
                    <a:pt x="90" y="170"/>
                    <a:pt x="90" y="170"/>
                  </a:cubicBezTo>
                  <a:cubicBezTo>
                    <a:pt x="119" y="170"/>
                    <a:pt x="119" y="170"/>
                    <a:pt x="119" y="170"/>
                  </a:cubicBezTo>
                  <a:cubicBezTo>
                    <a:pt x="126" y="192"/>
                    <a:pt x="126" y="192"/>
                    <a:pt x="126" y="192"/>
                  </a:cubicBezTo>
                  <a:cubicBezTo>
                    <a:pt x="127" y="195"/>
                    <a:pt x="130" y="197"/>
                    <a:pt x="132" y="196"/>
                  </a:cubicBezTo>
                  <a:cubicBezTo>
                    <a:pt x="133" y="196"/>
                    <a:pt x="133" y="196"/>
                    <a:pt x="133" y="196"/>
                  </a:cubicBezTo>
                  <a:cubicBezTo>
                    <a:pt x="135" y="195"/>
                    <a:pt x="137" y="192"/>
                    <a:pt x="136" y="189"/>
                  </a:cubicBezTo>
                  <a:cubicBezTo>
                    <a:pt x="111" y="110"/>
                    <a:pt x="111" y="110"/>
                    <a:pt x="111" y="110"/>
                  </a:cubicBezTo>
                  <a:cubicBezTo>
                    <a:pt x="158" y="110"/>
                    <a:pt x="158" y="110"/>
                    <a:pt x="158" y="110"/>
                  </a:cubicBezTo>
                  <a:cubicBezTo>
                    <a:pt x="161" y="110"/>
                    <a:pt x="164" y="107"/>
                    <a:pt x="164" y="102"/>
                  </a:cubicBezTo>
                  <a:cubicBezTo>
                    <a:pt x="164" y="8"/>
                    <a:pt x="164" y="8"/>
                    <a:pt x="164" y="8"/>
                  </a:cubicBezTo>
                  <a:cubicBezTo>
                    <a:pt x="164" y="3"/>
                    <a:pt x="161" y="0"/>
                    <a:pt x="158" y="0"/>
                  </a:cubicBezTo>
                  <a:close/>
                  <a:moveTo>
                    <a:pt x="49" y="162"/>
                  </a:moveTo>
                  <a:cubicBezTo>
                    <a:pt x="66" y="110"/>
                    <a:pt x="66" y="110"/>
                    <a:pt x="66" y="110"/>
                  </a:cubicBezTo>
                  <a:cubicBezTo>
                    <a:pt x="80" y="110"/>
                    <a:pt x="80" y="110"/>
                    <a:pt x="80" y="110"/>
                  </a:cubicBezTo>
                  <a:cubicBezTo>
                    <a:pt x="80" y="162"/>
                    <a:pt x="80" y="162"/>
                    <a:pt x="80" y="162"/>
                  </a:cubicBezTo>
                  <a:lnTo>
                    <a:pt x="49" y="162"/>
                  </a:lnTo>
                  <a:close/>
                  <a:moveTo>
                    <a:pt x="116" y="162"/>
                  </a:moveTo>
                  <a:cubicBezTo>
                    <a:pt x="90" y="162"/>
                    <a:pt x="90" y="162"/>
                    <a:pt x="90" y="162"/>
                  </a:cubicBezTo>
                  <a:cubicBezTo>
                    <a:pt x="90" y="110"/>
                    <a:pt x="90" y="110"/>
                    <a:pt x="90" y="110"/>
                  </a:cubicBezTo>
                  <a:cubicBezTo>
                    <a:pt x="100" y="110"/>
                    <a:pt x="100" y="110"/>
                    <a:pt x="100" y="110"/>
                  </a:cubicBezTo>
                  <a:lnTo>
                    <a:pt x="116" y="162"/>
                  </a:lnTo>
                  <a:close/>
                  <a:moveTo>
                    <a:pt x="154" y="95"/>
                  </a:moveTo>
                  <a:cubicBezTo>
                    <a:pt x="154" y="98"/>
                    <a:pt x="152" y="101"/>
                    <a:pt x="148" y="101"/>
                  </a:cubicBezTo>
                  <a:cubicBezTo>
                    <a:pt x="16" y="101"/>
                    <a:pt x="16" y="101"/>
                    <a:pt x="16" y="101"/>
                  </a:cubicBezTo>
                  <a:cubicBezTo>
                    <a:pt x="13" y="101"/>
                    <a:pt x="11" y="98"/>
                    <a:pt x="11" y="95"/>
                  </a:cubicBezTo>
                  <a:cubicBezTo>
                    <a:pt x="11" y="16"/>
                    <a:pt x="11" y="16"/>
                    <a:pt x="11" y="16"/>
                  </a:cubicBezTo>
                  <a:cubicBezTo>
                    <a:pt x="11" y="12"/>
                    <a:pt x="13" y="9"/>
                    <a:pt x="16" y="9"/>
                  </a:cubicBezTo>
                  <a:cubicBezTo>
                    <a:pt x="148" y="9"/>
                    <a:pt x="148" y="9"/>
                    <a:pt x="148" y="9"/>
                  </a:cubicBezTo>
                  <a:cubicBezTo>
                    <a:pt x="152" y="9"/>
                    <a:pt x="154" y="12"/>
                    <a:pt x="154" y="16"/>
                  </a:cubicBezTo>
                  <a:lnTo>
                    <a:pt x="154" y="95"/>
                  </a:lnTo>
                  <a:close/>
                </a:path>
              </a:pathLst>
            </a:custGeom>
            <a:solidFill>
              <a:srgbClr val="EBEBE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wipe(left)">
                                      <p:cBhvr>
                                        <p:cTn id="10" dur="500"/>
                                        <p:tgtEl>
                                          <p:spTgt spid="13">
                                            <p:txEl>
                                              <p:pRg st="0" end="0"/>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15"/>
                                        </p:tgtEl>
                                        <p:attrNameLst>
                                          <p:attrName>style.visibility</p:attrName>
                                        </p:attrNameLst>
                                      </p:cBhvr>
                                      <p:to>
                                        <p:strVal val="visible"/>
                                      </p:to>
                                    </p:set>
                                    <p:animEffect transition="in" filter="fade">
                                      <p:cBhvr>
                                        <p:cTn id="14"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build="p"/>
      <p:bldP spid="11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2" name="Group 7"/>
          <p:cNvGrpSpPr/>
          <p:nvPr/>
        </p:nvGrpSpPr>
        <p:grpSpPr>
          <a:xfrm>
            <a:off x="8280400" y="514350"/>
            <a:ext cx="330200" cy="330200"/>
            <a:chOff x="8458200" y="361950"/>
            <a:chExt cx="406400" cy="406400"/>
          </a:xfrm>
        </p:grpSpPr>
        <p:sp>
          <p:nvSpPr>
            <p:cNvPr id="2375" name="Oval 2374"/>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2376" name="Oval 2375"/>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46</a:t>
              </a:r>
              <a:endParaRPr lang="en-US" sz="1200" dirty="0">
                <a:solidFill>
                  <a:schemeClr val="tx1">
                    <a:lumMod val="50000"/>
                    <a:lumOff val="50000"/>
                  </a:schemeClr>
                </a:solidFill>
              </a:endParaRPr>
            </a:p>
          </p:txBody>
        </p:sp>
      </p:grpSp>
      <p:sp>
        <p:nvSpPr>
          <p:cNvPr id="11" name="Title 13"/>
          <p:cNvSpPr txBox="1">
            <a:spLocks/>
          </p:cNvSpPr>
          <p:nvPr/>
        </p:nvSpPr>
        <p:spPr>
          <a:xfrm>
            <a:off x="590129"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d-ID" sz="2800" dirty="0" smtClean="0">
                <a:solidFill>
                  <a:schemeClr val="bg1">
                    <a:lumMod val="95000"/>
                  </a:schemeClr>
                </a:solidFill>
                <a:ea typeface="+mj-ea"/>
                <a:cs typeface="+mj-cs"/>
              </a:rPr>
              <a:t>Timeline Idea</a:t>
            </a:r>
            <a:endParaRPr kumimoji="0" lang="en-US" sz="2800" i="0" u="none" strike="noStrike" kern="1200" cap="none" spc="0" normalizeH="0" baseline="0" noProof="0" dirty="0">
              <a:ln>
                <a:noFill/>
              </a:ln>
              <a:solidFill>
                <a:schemeClr val="bg1">
                  <a:lumMod val="95000"/>
                </a:schemeClr>
              </a:solidFill>
              <a:effectLst/>
              <a:uLnTx/>
              <a:uFillTx/>
              <a:ea typeface="+mj-ea"/>
              <a:cs typeface="+mj-cs"/>
            </a:endParaRPr>
          </a:p>
        </p:txBody>
      </p:sp>
      <p:pic>
        <p:nvPicPr>
          <p:cNvPr id="12" name="Picture 11" descr="Color_16x9.png"/>
          <p:cNvPicPr>
            <a:picLocks noChangeAspect="1"/>
          </p:cNvPicPr>
          <p:nvPr/>
        </p:nvPicPr>
        <p:blipFill>
          <a:blip r:embed="rId3" cstate="print"/>
          <a:stretch>
            <a:fillRect/>
          </a:stretch>
        </p:blipFill>
        <p:spPr>
          <a:xfrm>
            <a:off x="3441428" y="755352"/>
            <a:ext cx="2194560" cy="17145"/>
          </a:xfrm>
          <a:prstGeom prst="rect">
            <a:avLst/>
          </a:prstGeom>
        </p:spPr>
      </p:pic>
      <p:sp>
        <p:nvSpPr>
          <p:cNvPr id="13" name="Subtitle 2"/>
          <p:cNvSpPr>
            <a:spLocks noGrp="1"/>
          </p:cNvSpPr>
          <p:nvPr>
            <p:ph type="subTitle" idx="1"/>
          </p:nvPr>
        </p:nvSpPr>
        <p:spPr>
          <a:xfrm>
            <a:off x="558230" y="760118"/>
            <a:ext cx="7899970" cy="276999"/>
          </a:xfrm>
        </p:spPr>
        <p:txBody>
          <a:bodyPr wrap="square">
            <a:spAutoFit/>
          </a:bodyPr>
          <a:lstStyle/>
          <a:p>
            <a:r>
              <a:rPr lang="id-ID" sz="1200" b="1" dirty="0" smtClean="0">
                <a:solidFill>
                  <a:schemeClr val="bg1">
                    <a:lumMod val="95000"/>
                  </a:schemeClr>
                </a:solidFill>
              </a:rPr>
              <a:t>We</a:t>
            </a:r>
            <a:r>
              <a:rPr lang="id-ID" sz="1200" dirty="0" smtClean="0">
                <a:solidFill>
                  <a:schemeClr val="bg1">
                    <a:lumMod val="95000"/>
                  </a:schemeClr>
                </a:solidFill>
              </a:rPr>
              <a:t> promise to make your </a:t>
            </a:r>
            <a:r>
              <a:rPr lang="id-ID" sz="1200" b="1" dirty="0" smtClean="0">
                <a:solidFill>
                  <a:schemeClr val="bg1">
                    <a:lumMod val="95000"/>
                  </a:schemeClr>
                </a:solidFill>
              </a:rPr>
              <a:t>life success</a:t>
            </a:r>
            <a:endParaRPr lang="en-US" sz="1200" b="1" dirty="0">
              <a:solidFill>
                <a:schemeClr val="bg1">
                  <a:lumMod val="95000"/>
                </a:schemeClr>
              </a:solidFill>
            </a:endParaRPr>
          </a:p>
        </p:txBody>
      </p:sp>
      <p:grpSp>
        <p:nvGrpSpPr>
          <p:cNvPr id="55" name="Group 54"/>
          <p:cNvGrpSpPr/>
          <p:nvPr/>
        </p:nvGrpSpPr>
        <p:grpSpPr>
          <a:xfrm>
            <a:off x="841738" y="1646717"/>
            <a:ext cx="7419761" cy="2558901"/>
            <a:chOff x="841738" y="1646717"/>
            <a:chExt cx="7419761" cy="2558901"/>
          </a:xfrm>
        </p:grpSpPr>
        <p:grpSp>
          <p:nvGrpSpPr>
            <p:cNvPr id="15" name="Group 14"/>
            <p:cNvGrpSpPr/>
            <p:nvPr/>
          </p:nvGrpSpPr>
          <p:grpSpPr>
            <a:xfrm>
              <a:off x="1373388" y="2725919"/>
              <a:ext cx="1511598" cy="384602"/>
              <a:chOff x="926802" y="2463651"/>
              <a:chExt cx="1511598" cy="384602"/>
            </a:xfrm>
          </p:grpSpPr>
          <p:cxnSp>
            <p:nvCxnSpPr>
              <p:cNvPr id="10" name="Straight Connector 9"/>
              <p:cNvCxnSpPr/>
              <p:nvPr/>
            </p:nvCxnSpPr>
            <p:spPr>
              <a:xfrm>
                <a:off x="1295400" y="2647950"/>
                <a:ext cx="1143000" cy="1588"/>
              </a:xfrm>
              <a:prstGeom prst="line">
                <a:avLst/>
              </a:prstGeom>
              <a:ln w="139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926802" y="2463651"/>
                <a:ext cx="384601" cy="384602"/>
              </a:xfrm>
              <a:prstGeom prst="ellipse">
                <a:avLst/>
              </a:prstGeom>
              <a:no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p:cNvGrpSpPr/>
            <p:nvPr/>
          </p:nvGrpSpPr>
          <p:grpSpPr>
            <a:xfrm>
              <a:off x="2897388" y="2727688"/>
              <a:ext cx="1511598" cy="384602"/>
              <a:chOff x="926802" y="2463651"/>
              <a:chExt cx="1511598" cy="384602"/>
            </a:xfrm>
          </p:grpSpPr>
          <p:cxnSp>
            <p:nvCxnSpPr>
              <p:cNvPr id="17" name="Straight Connector 16"/>
              <p:cNvCxnSpPr/>
              <p:nvPr/>
            </p:nvCxnSpPr>
            <p:spPr>
              <a:xfrm>
                <a:off x="1295400" y="2647950"/>
                <a:ext cx="1143000" cy="1588"/>
              </a:xfrm>
              <a:prstGeom prst="line">
                <a:avLst/>
              </a:prstGeom>
              <a:ln w="139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926802" y="2463651"/>
                <a:ext cx="384601" cy="384602"/>
              </a:xfrm>
              <a:prstGeom prst="ellipse">
                <a:avLst/>
              </a:prstGeom>
              <a:no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p:cNvGrpSpPr/>
            <p:nvPr/>
          </p:nvGrpSpPr>
          <p:grpSpPr>
            <a:xfrm>
              <a:off x="4410755" y="2729457"/>
              <a:ext cx="1511598" cy="384602"/>
              <a:chOff x="926802" y="2463651"/>
              <a:chExt cx="1511598" cy="384602"/>
            </a:xfrm>
          </p:grpSpPr>
          <p:cxnSp>
            <p:nvCxnSpPr>
              <p:cNvPr id="20" name="Straight Connector 19"/>
              <p:cNvCxnSpPr/>
              <p:nvPr/>
            </p:nvCxnSpPr>
            <p:spPr>
              <a:xfrm>
                <a:off x="1295400" y="2647950"/>
                <a:ext cx="1143000" cy="1588"/>
              </a:xfrm>
              <a:prstGeom prst="line">
                <a:avLst/>
              </a:prstGeom>
              <a:ln w="139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926802" y="2463651"/>
                <a:ext cx="384601" cy="384602"/>
              </a:xfrm>
              <a:prstGeom prst="ellipse">
                <a:avLst/>
              </a:prstGeom>
              <a:no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5913489" y="2724150"/>
              <a:ext cx="1511598" cy="384602"/>
              <a:chOff x="926802" y="2463651"/>
              <a:chExt cx="1511598" cy="384602"/>
            </a:xfrm>
          </p:grpSpPr>
          <p:cxnSp>
            <p:nvCxnSpPr>
              <p:cNvPr id="23" name="Straight Connector 22"/>
              <p:cNvCxnSpPr/>
              <p:nvPr/>
            </p:nvCxnSpPr>
            <p:spPr>
              <a:xfrm>
                <a:off x="1295400" y="2647950"/>
                <a:ext cx="1143000" cy="1588"/>
              </a:xfrm>
              <a:prstGeom prst="line">
                <a:avLst/>
              </a:prstGeom>
              <a:ln w="139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926802" y="2463651"/>
                <a:ext cx="384601" cy="384602"/>
              </a:xfrm>
              <a:prstGeom prst="ellipse">
                <a:avLst/>
              </a:prstGeom>
              <a:no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Rectangle 24"/>
            <p:cNvSpPr/>
            <p:nvPr/>
          </p:nvSpPr>
          <p:spPr>
            <a:xfrm>
              <a:off x="1373369" y="2724150"/>
              <a:ext cx="399468" cy="369332"/>
            </a:xfrm>
            <a:prstGeom prst="rect">
              <a:avLst/>
            </a:prstGeom>
          </p:spPr>
          <p:txBody>
            <a:bodyPr wrap="none">
              <a:spAutoFit/>
            </a:bodyPr>
            <a:lstStyle/>
            <a:p>
              <a:r>
                <a:rPr lang="en-US" dirty="0" smtClean="0">
                  <a:solidFill>
                    <a:schemeClr val="bg1">
                      <a:lumMod val="95000"/>
                    </a:schemeClr>
                  </a:solidFill>
                  <a:latin typeface="FontAwesome" pitchFamily="2" charset="0"/>
                </a:rPr>
                <a:t></a:t>
              </a:r>
              <a:endParaRPr lang="en-US" dirty="0">
                <a:solidFill>
                  <a:schemeClr val="bg1">
                    <a:lumMod val="95000"/>
                  </a:schemeClr>
                </a:solidFill>
                <a:latin typeface="FontAwesome" pitchFamily="2" charset="0"/>
              </a:endParaRPr>
            </a:p>
          </p:txBody>
        </p:sp>
        <p:sp>
          <p:nvSpPr>
            <p:cNvPr id="26" name="Rectangle 25"/>
            <p:cNvSpPr/>
            <p:nvPr/>
          </p:nvSpPr>
          <p:spPr>
            <a:xfrm>
              <a:off x="2897369" y="2724150"/>
              <a:ext cx="415498" cy="369332"/>
            </a:xfrm>
            <a:prstGeom prst="rect">
              <a:avLst/>
            </a:prstGeom>
          </p:spPr>
          <p:txBody>
            <a:bodyPr wrap="none">
              <a:spAutoFit/>
            </a:bodyPr>
            <a:lstStyle/>
            <a:p>
              <a:r>
                <a:rPr lang="en-US" dirty="0" smtClean="0">
                  <a:solidFill>
                    <a:schemeClr val="bg1">
                      <a:lumMod val="95000"/>
                    </a:schemeClr>
                  </a:solidFill>
                  <a:latin typeface="FontAwesome" pitchFamily="2" charset="0"/>
                </a:rPr>
                <a:t></a:t>
              </a:r>
              <a:endParaRPr lang="en-US" dirty="0">
                <a:solidFill>
                  <a:schemeClr val="bg1">
                    <a:lumMod val="95000"/>
                  </a:schemeClr>
                </a:solidFill>
                <a:latin typeface="FontAwesome" pitchFamily="2" charset="0"/>
              </a:endParaRPr>
            </a:p>
          </p:txBody>
        </p:sp>
        <p:sp>
          <p:nvSpPr>
            <p:cNvPr id="27" name="Rectangle 26"/>
            <p:cNvSpPr/>
            <p:nvPr/>
          </p:nvSpPr>
          <p:spPr>
            <a:xfrm>
              <a:off x="4397504" y="2723416"/>
              <a:ext cx="381836" cy="369332"/>
            </a:xfrm>
            <a:prstGeom prst="rect">
              <a:avLst/>
            </a:prstGeom>
          </p:spPr>
          <p:txBody>
            <a:bodyPr wrap="none">
              <a:spAutoFit/>
            </a:bodyPr>
            <a:lstStyle/>
            <a:p>
              <a:r>
                <a:rPr lang="en-US" dirty="0" smtClean="0">
                  <a:solidFill>
                    <a:schemeClr val="bg1">
                      <a:lumMod val="95000"/>
                    </a:schemeClr>
                  </a:solidFill>
                  <a:latin typeface="FontAwesome" pitchFamily="2" charset="0"/>
                </a:rPr>
                <a:t></a:t>
              </a:r>
              <a:endParaRPr lang="en-US" dirty="0">
                <a:solidFill>
                  <a:schemeClr val="bg1">
                    <a:lumMod val="95000"/>
                  </a:schemeClr>
                </a:solidFill>
                <a:latin typeface="FontAwesome" pitchFamily="2" charset="0"/>
              </a:endParaRPr>
            </a:p>
          </p:txBody>
        </p:sp>
        <p:sp>
          <p:nvSpPr>
            <p:cNvPr id="28" name="Rectangle 27"/>
            <p:cNvSpPr/>
            <p:nvPr/>
          </p:nvSpPr>
          <p:spPr>
            <a:xfrm>
              <a:off x="5913470" y="2713517"/>
              <a:ext cx="381836" cy="369332"/>
            </a:xfrm>
            <a:prstGeom prst="rect">
              <a:avLst/>
            </a:prstGeom>
          </p:spPr>
          <p:txBody>
            <a:bodyPr wrap="none">
              <a:spAutoFit/>
            </a:bodyPr>
            <a:lstStyle/>
            <a:p>
              <a:r>
                <a:rPr lang="en-US" dirty="0" smtClean="0">
                  <a:solidFill>
                    <a:schemeClr val="bg1">
                      <a:lumMod val="95000"/>
                    </a:schemeClr>
                  </a:solidFill>
                  <a:latin typeface="FontAwesome" pitchFamily="2" charset="0"/>
                </a:rPr>
                <a:t></a:t>
              </a:r>
              <a:endParaRPr lang="en-US" dirty="0">
                <a:solidFill>
                  <a:schemeClr val="bg1">
                    <a:lumMod val="95000"/>
                  </a:schemeClr>
                </a:solidFill>
                <a:latin typeface="FontAwesome" pitchFamily="2" charset="0"/>
              </a:endParaRPr>
            </a:p>
          </p:txBody>
        </p:sp>
        <p:sp>
          <p:nvSpPr>
            <p:cNvPr id="29" name="Oval 28"/>
            <p:cNvSpPr/>
            <p:nvPr/>
          </p:nvSpPr>
          <p:spPr>
            <a:xfrm>
              <a:off x="7400201" y="2724150"/>
              <a:ext cx="384601" cy="384602"/>
            </a:xfrm>
            <a:prstGeom prst="ellipse">
              <a:avLst/>
            </a:prstGeom>
            <a:no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7387032" y="2724150"/>
              <a:ext cx="415498" cy="369332"/>
            </a:xfrm>
            <a:prstGeom prst="rect">
              <a:avLst/>
            </a:prstGeom>
          </p:spPr>
          <p:txBody>
            <a:bodyPr wrap="none">
              <a:spAutoFit/>
            </a:bodyPr>
            <a:lstStyle/>
            <a:p>
              <a:r>
                <a:rPr lang="en-US" dirty="0" smtClean="0">
                  <a:solidFill>
                    <a:schemeClr val="bg1">
                      <a:lumMod val="95000"/>
                    </a:schemeClr>
                  </a:solidFill>
                  <a:latin typeface="FontAwesome" pitchFamily="2" charset="0"/>
                </a:rPr>
                <a:t></a:t>
              </a:r>
              <a:endParaRPr lang="en-US" dirty="0">
                <a:solidFill>
                  <a:schemeClr val="bg1">
                    <a:lumMod val="95000"/>
                  </a:schemeClr>
                </a:solidFill>
                <a:latin typeface="FontAwesome" pitchFamily="2" charset="0"/>
              </a:endParaRPr>
            </a:p>
          </p:txBody>
        </p:sp>
        <p:grpSp>
          <p:nvGrpSpPr>
            <p:cNvPr id="35" name="Group 34"/>
            <p:cNvGrpSpPr/>
            <p:nvPr/>
          </p:nvGrpSpPr>
          <p:grpSpPr>
            <a:xfrm>
              <a:off x="841738" y="1646717"/>
              <a:ext cx="1371600" cy="979966"/>
              <a:chOff x="990600" y="1657350"/>
              <a:chExt cx="1371600" cy="979966"/>
            </a:xfrm>
          </p:grpSpPr>
          <p:sp>
            <p:nvSpPr>
              <p:cNvPr id="31" name="Rectangle 30"/>
              <p:cNvSpPr/>
              <p:nvPr/>
            </p:nvSpPr>
            <p:spPr>
              <a:xfrm>
                <a:off x="990600" y="1657350"/>
                <a:ext cx="1371600" cy="838200"/>
              </a:xfrm>
              <a:prstGeom prst="rect">
                <a:avLst/>
              </a:prstGeom>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34" name="Isosceles Triangle 33"/>
              <p:cNvSpPr/>
              <p:nvPr/>
            </p:nvSpPr>
            <p:spPr>
              <a:xfrm rot="10800000">
                <a:off x="1600200" y="2484916"/>
                <a:ext cx="152400" cy="1524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Content Placeholder 2"/>
            <p:cNvSpPr txBox="1">
              <a:spLocks/>
            </p:cNvSpPr>
            <p:nvPr/>
          </p:nvSpPr>
          <p:spPr>
            <a:xfrm>
              <a:off x="990600" y="1733550"/>
              <a:ext cx="10668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200" b="1" dirty="0" smtClean="0">
                  <a:solidFill>
                    <a:schemeClr val="bg1">
                      <a:lumMod val="95000"/>
                    </a:schemeClr>
                  </a:solidFill>
                </a:rPr>
                <a:t>Australia</a:t>
              </a:r>
            </a:p>
            <a:p>
              <a:pPr marL="0" indent="0" algn="ctr">
                <a:buFont typeface="Arial" pitchFamily="34" charset="0"/>
                <a:buNone/>
              </a:pPr>
              <a:r>
                <a:rPr lang="en-US" sz="800" dirty="0" smtClean="0">
                  <a:solidFill>
                    <a:schemeClr val="bg1">
                      <a:lumMod val="95000"/>
                    </a:schemeClr>
                  </a:solidFill>
                </a:rPr>
                <a:t>Lorem ipsum dolor sit amet, consectetur adipiscing.</a:t>
              </a:r>
              <a:endParaRPr lang="en-US" sz="800" dirty="0">
                <a:solidFill>
                  <a:schemeClr val="bg1">
                    <a:lumMod val="95000"/>
                  </a:schemeClr>
                </a:solidFill>
              </a:endParaRPr>
            </a:p>
          </p:txBody>
        </p:sp>
        <p:grpSp>
          <p:nvGrpSpPr>
            <p:cNvPr id="38" name="Group 37"/>
            <p:cNvGrpSpPr/>
            <p:nvPr/>
          </p:nvGrpSpPr>
          <p:grpSpPr>
            <a:xfrm>
              <a:off x="3907466" y="1646717"/>
              <a:ext cx="1371600" cy="979966"/>
              <a:chOff x="990600" y="1657350"/>
              <a:chExt cx="1371600" cy="979966"/>
            </a:xfrm>
          </p:grpSpPr>
          <p:sp>
            <p:nvSpPr>
              <p:cNvPr id="39" name="Rectangle 38"/>
              <p:cNvSpPr/>
              <p:nvPr/>
            </p:nvSpPr>
            <p:spPr>
              <a:xfrm>
                <a:off x="990600" y="1657350"/>
                <a:ext cx="1371600" cy="838200"/>
              </a:xfrm>
              <a:prstGeom prst="rect">
                <a:avLst/>
              </a:prstGeom>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40" name="Isosceles Triangle 39"/>
              <p:cNvSpPr/>
              <p:nvPr/>
            </p:nvSpPr>
            <p:spPr>
              <a:xfrm rot="10800000">
                <a:off x="1600200" y="2484916"/>
                <a:ext cx="152400" cy="1524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Content Placeholder 2"/>
            <p:cNvSpPr txBox="1">
              <a:spLocks/>
            </p:cNvSpPr>
            <p:nvPr/>
          </p:nvSpPr>
          <p:spPr>
            <a:xfrm>
              <a:off x="4056328" y="1733550"/>
              <a:ext cx="10668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200" b="1" dirty="0" smtClean="0">
                  <a:solidFill>
                    <a:schemeClr val="bg1">
                      <a:lumMod val="95000"/>
                    </a:schemeClr>
                  </a:solidFill>
                </a:rPr>
                <a:t>USA</a:t>
              </a:r>
              <a:endParaRPr lang="en-US" sz="1200" b="1" dirty="0" smtClean="0">
                <a:solidFill>
                  <a:schemeClr val="bg1">
                    <a:lumMod val="95000"/>
                  </a:schemeClr>
                </a:solidFill>
              </a:endParaRPr>
            </a:p>
            <a:p>
              <a:pPr marL="0" indent="0" algn="ctr">
                <a:buFont typeface="Arial" pitchFamily="34" charset="0"/>
                <a:buNone/>
              </a:pPr>
              <a:r>
                <a:rPr lang="en-US" sz="800" dirty="0" smtClean="0">
                  <a:solidFill>
                    <a:schemeClr val="bg1">
                      <a:lumMod val="95000"/>
                    </a:schemeClr>
                  </a:solidFill>
                </a:rPr>
                <a:t>Lorem ipsum dolor sit amet, consectetur adipiscing.</a:t>
              </a:r>
              <a:endParaRPr lang="en-US" sz="800" dirty="0">
                <a:solidFill>
                  <a:schemeClr val="bg1">
                    <a:lumMod val="95000"/>
                  </a:schemeClr>
                </a:solidFill>
              </a:endParaRPr>
            </a:p>
          </p:txBody>
        </p:sp>
        <p:grpSp>
          <p:nvGrpSpPr>
            <p:cNvPr id="42" name="Group 41"/>
            <p:cNvGrpSpPr/>
            <p:nvPr/>
          </p:nvGrpSpPr>
          <p:grpSpPr>
            <a:xfrm>
              <a:off x="6889899" y="1650255"/>
              <a:ext cx="1371600" cy="979966"/>
              <a:chOff x="990600" y="1657350"/>
              <a:chExt cx="1371600" cy="979966"/>
            </a:xfrm>
          </p:grpSpPr>
          <p:sp>
            <p:nvSpPr>
              <p:cNvPr id="43" name="Rectangle 42"/>
              <p:cNvSpPr/>
              <p:nvPr/>
            </p:nvSpPr>
            <p:spPr>
              <a:xfrm>
                <a:off x="990600" y="1657350"/>
                <a:ext cx="1371600" cy="838200"/>
              </a:xfrm>
              <a:prstGeom prst="rect">
                <a:avLst/>
              </a:prstGeom>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44" name="Isosceles Triangle 43"/>
              <p:cNvSpPr/>
              <p:nvPr/>
            </p:nvSpPr>
            <p:spPr>
              <a:xfrm rot="10800000">
                <a:off x="1600200" y="2484916"/>
                <a:ext cx="152400" cy="1524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Content Placeholder 2"/>
            <p:cNvSpPr txBox="1">
              <a:spLocks/>
            </p:cNvSpPr>
            <p:nvPr/>
          </p:nvSpPr>
          <p:spPr>
            <a:xfrm>
              <a:off x="7038761" y="1737088"/>
              <a:ext cx="10668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200" b="1" dirty="0" smtClean="0">
                  <a:solidFill>
                    <a:schemeClr val="bg1">
                      <a:lumMod val="95000"/>
                    </a:schemeClr>
                  </a:solidFill>
                </a:rPr>
                <a:t>Somalia</a:t>
              </a:r>
              <a:endParaRPr lang="en-US" sz="1200" b="1" dirty="0" smtClean="0">
                <a:solidFill>
                  <a:schemeClr val="bg1">
                    <a:lumMod val="95000"/>
                  </a:schemeClr>
                </a:solidFill>
              </a:endParaRPr>
            </a:p>
            <a:p>
              <a:pPr marL="0" indent="0" algn="ctr">
                <a:buFont typeface="Arial" pitchFamily="34" charset="0"/>
                <a:buNone/>
              </a:pPr>
              <a:r>
                <a:rPr lang="en-US" sz="800" dirty="0" smtClean="0">
                  <a:solidFill>
                    <a:schemeClr val="bg1">
                      <a:lumMod val="95000"/>
                    </a:schemeClr>
                  </a:solidFill>
                </a:rPr>
                <a:t>Lorem ipsum dolor sit amet, consectetur adipiscing.</a:t>
              </a:r>
              <a:endParaRPr lang="en-US" sz="800" dirty="0">
                <a:solidFill>
                  <a:schemeClr val="bg1">
                    <a:lumMod val="95000"/>
                  </a:schemeClr>
                </a:solidFill>
              </a:endParaRPr>
            </a:p>
          </p:txBody>
        </p:sp>
        <p:grpSp>
          <p:nvGrpSpPr>
            <p:cNvPr id="46" name="Group 45"/>
            <p:cNvGrpSpPr/>
            <p:nvPr/>
          </p:nvGrpSpPr>
          <p:grpSpPr>
            <a:xfrm rot="10800000">
              <a:off x="2395868" y="3225652"/>
              <a:ext cx="1371600" cy="979966"/>
              <a:chOff x="990600" y="1657350"/>
              <a:chExt cx="1371600" cy="979966"/>
            </a:xfrm>
          </p:grpSpPr>
          <p:sp>
            <p:nvSpPr>
              <p:cNvPr id="47" name="Rectangle 46"/>
              <p:cNvSpPr/>
              <p:nvPr/>
            </p:nvSpPr>
            <p:spPr>
              <a:xfrm>
                <a:off x="990600" y="1657350"/>
                <a:ext cx="1371600" cy="838200"/>
              </a:xfrm>
              <a:prstGeom prst="rect">
                <a:avLst/>
              </a:prstGeom>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48" name="Isosceles Triangle 47"/>
              <p:cNvSpPr/>
              <p:nvPr/>
            </p:nvSpPr>
            <p:spPr>
              <a:xfrm rot="10800000">
                <a:off x="1600200" y="2484916"/>
                <a:ext cx="152400" cy="1524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rot="10800000">
              <a:off x="5431466" y="3225651"/>
              <a:ext cx="1371600" cy="979966"/>
              <a:chOff x="990600" y="1657350"/>
              <a:chExt cx="1371600" cy="979966"/>
            </a:xfrm>
          </p:grpSpPr>
          <p:sp>
            <p:nvSpPr>
              <p:cNvPr id="50" name="Rectangle 49"/>
              <p:cNvSpPr/>
              <p:nvPr/>
            </p:nvSpPr>
            <p:spPr>
              <a:xfrm>
                <a:off x="990600" y="1657350"/>
                <a:ext cx="1371600" cy="838200"/>
              </a:xfrm>
              <a:prstGeom prst="rect">
                <a:avLst/>
              </a:prstGeom>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51" name="Isosceles Triangle 50"/>
              <p:cNvSpPr/>
              <p:nvPr/>
            </p:nvSpPr>
            <p:spPr>
              <a:xfrm rot="10800000">
                <a:off x="1600200" y="2484916"/>
                <a:ext cx="152400" cy="1524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Content Placeholder 2"/>
            <p:cNvSpPr txBox="1">
              <a:spLocks/>
            </p:cNvSpPr>
            <p:nvPr/>
          </p:nvSpPr>
          <p:spPr>
            <a:xfrm>
              <a:off x="2546499" y="3486150"/>
              <a:ext cx="10668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200" b="1" dirty="0" smtClean="0">
                  <a:solidFill>
                    <a:schemeClr val="bg1">
                      <a:lumMod val="95000"/>
                    </a:schemeClr>
                  </a:solidFill>
                </a:rPr>
                <a:t>Honduras</a:t>
              </a:r>
              <a:endParaRPr lang="en-US" sz="1200" b="1" dirty="0" smtClean="0">
                <a:solidFill>
                  <a:schemeClr val="bg1">
                    <a:lumMod val="95000"/>
                  </a:schemeClr>
                </a:solidFill>
              </a:endParaRPr>
            </a:p>
            <a:p>
              <a:pPr marL="0" indent="0" algn="ctr">
                <a:buFont typeface="Arial" pitchFamily="34" charset="0"/>
                <a:buNone/>
              </a:pPr>
              <a:r>
                <a:rPr lang="en-US" sz="800" dirty="0" smtClean="0">
                  <a:solidFill>
                    <a:schemeClr val="bg1">
                      <a:lumMod val="95000"/>
                    </a:schemeClr>
                  </a:solidFill>
                </a:rPr>
                <a:t>Lorem ipsum dolor sit amet, consectetur adipiscing.</a:t>
              </a:r>
              <a:endParaRPr lang="en-US" sz="800" dirty="0">
                <a:solidFill>
                  <a:schemeClr val="bg1">
                    <a:lumMod val="95000"/>
                  </a:schemeClr>
                </a:solidFill>
              </a:endParaRPr>
            </a:p>
          </p:txBody>
        </p:sp>
        <p:sp>
          <p:nvSpPr>
            <p:cNvPr id="53" name="Content Placeholder 2"/>
            <p:cNvSpPr txBox="1">
              <a:spLocks/>
            </p:cNvSpPr>
            <p:nvPr/>
          </p:nvSpPr>
          <p:spPr>
            <a:xfrm>
              <a:off x="5573233" y="3496783"/>
              <a:ext cx="10668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200" b="1" dirty="0" smtClean="0">
                  <a:solidFill>
                    <a:schemeClr val="bg1">
                      <a:lumMod val="95000"/>
                    </a:schemeClr>
                  </a:solidFill>
                </a:rPr>
                <a:t>Uganda</a:t>
              </a:r>
              <a:endParaRPr lang="en-US" sz="1200" b="1" dirty="0" smtClean="0">
                <a:solidFill>
                  <a:schemeClr val="bg1">
                    <a:lumMod val="95000"/>
                  </a:schemeClr>
                </a:solidFill>
              </a:endParaRPr>
            </a:p>
            <a:p>
              <a:pPr marL="0" indent="0" algn="ctr">
                <a:buFont typeface="Arial" pitchFamily="34" charset="0"/>
                <a:buNone/>
              </a:pPr>
              <a:r>
                <a:rPr lang="en-US" sz="800" dirty="0" smtClean="0">
                  <a:solidFill>
                    <a:schemeClr val="bg1">
                      <a:lumMod val="95000"/>
                    </a:schemeClr>
                  </a:solidFill>
                </a:rPr>
                <a:t>Lorem ipsum dolor sit amet, consectetur adipiscing.</a:t>
              </a:r>
              <a:endParaRPr lang="en-US" sz="800" dirty="0">
                <a:solidFill>
                  <a:schemeClr val="bg1">
                    <a:lumMod val="95000"/>
                  </a:schemeClr>
                </a:solidFill>
              </a:endParaRPr>
            </a:p>
          </p:txBody>
        </p:sp>
      </p:grpSp>
      <p:sp>
        <p:nvSpPr>
          <p:cNvPr id="54" name="Content Placeholder 2"/>
          <p:cNvSpPr txBox="1">
            <a:spLocks/>
          </p:cNvSpPr>
          <p:nvPr/>
        </p:nvSpPr>
        <p:spPr>
          <a:xfrm>
            <a:off x="609600" y="4584849"/>
            <a:ext cx="7992888" cy="457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t>Lorem ipsum dolor sit amet, </a:t>
            </a:r>
            <a:r>
              <a:rPr lang="en-US" sz="900" b="1" dirty="0" smtClean="0"/>
              <a:t>consectetur adipiscing elit</a:t>
            </a:r>
            <a:r>
              <a:rPr lang="en-US" sz="900" dirty="0" smtClean="0"/>
              <a:t>. Curabitur elementum posuere pretium. Quisque nibh dolor, dignissim ac dignissim ut, luctus ac urna. Aliquam aliquet non massa quis tincidunt. </a:t>
            </a:r>
            <a:r>
              <a:rPr lang="en-US" sz="900" b="1" dirty="0" smtClean="0">
                <a:solidFill>
                  <a:srgbClr val="C0504D"/>
                </a:solidFill>
              </a:rPr>
              <a:t>Mauris ullamcorper</a:t>
            </a:r>
            <a:r>
              <a:rPr lang="en-US" sz="900" dirty="0" smtClean="0">
                <a:solidFill>
                  <a:srgbClr val="C0504D"/>
                </a:solidFill>
              </a:rPr>
              <a:t> </a:t>
            </a:r>
            <a:r>
              <a:rPr lang="en-US" sz="900" dirty="0" smtClean="0"/>
              <a:t>justo tristique dui posuere tincidunt. In nec lacus laoreet orci varius imperdiet sit amet in augue. </a:t>
            </a:r>
            <a:endParaRPr lang="en-US" sz="900" dirty="0"/>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wipe(left)">
                                      <p:cBhvr>
                                        <p:cTn id="10" dur="500"/>
                                        <p:tgtEl>
                                          <p:spTgt spid="13">
                                            <p:txEl>
                                              <p:pRg st="0" end="0"/>
                                            </p:txEl>
                                          </p:spTgt>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fade">
                                      <p:cBhvr>
                                        <p:cTn id="14" dur="500"/>
                                        <p:tgtEl>
                                          <p:spTgt spid="54"/>
                                        </p:tgtEl>
                                      </p:cBhvr>
                                    </p:animEffect>
                                  </p:childTnLst>
                                </p:cTn>
                              </p:par>
                              <p:par>
                                <p:cTn id="15" presetID="22" presetClass="entr" presetSubtype="8" fill="hold" nodeType="withEffect">
                                  <p:stCondLst>
                                    <p:cond delay="600"/>
                                  </p:stCondLst>
                                  <p:childTnLst>
                                    <p:set>
                                      <p:cBhvr>
                                        <p:cTn id="16" dur="1" fill="hold">
                                          <p:stCondLst>
                                            <p:cond delay="0"/>
                                          </p:stCondLst>
                                        </p:cTn>
                                        <p:tgtEl>
                                          <p:spTgt spid="55"/>
                                        </p:tgtEl>
                                        <p:attrNameLst>
                                          <p:attrName>style.visibility</p:attrName>
                                        </p:attrNameLst>
                                      </p:cBhvr>
                                      <p:to>
                                        <p:strVal val="visible"/>
                                      </p:to>
                                    </p:set>
                                    <p:animEffect transition="in" filter="wipe(left)">
                                      <p:cBhvr>
                                        <p:cTn id="17"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build="p"/>
      <p:bldP spid="5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2" name="Group 7"/>
          <p:cNvGrpSpPr/>
          <p:nvPr/>
        </p:nvGrpSpPr>
        <p:grpSpPr>
          <a:xfrm>
            <a:off x="8280400" y="514350"/>
            <a:ext cx="330200" cy="330200"/>
            <a:chOff x="8458200" y="361950"/>
            <a:chExt cx="406400" cy="406400"/>
          </a:xfrm>
        </p:grpSpPr>
        <p:sp>
          <p:nvSpPr>
            <p:cNvPr id="2375" name="Oval 2374"/>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2376" name="Oval 2375"/>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47</a:t>
              </a:r>
              <a:endParaRPr lang="en-US" sz="1200" dirty="0">
                <a:solidFill>
                  <a:schemeClr val="tx1">
                    <a:lumMod val="50000"/>
                    <a:lumOff val="50000"/>
                  </a:schemeClr>
                </a:solidFill>
              </a:endParaRPr>
            </a:p>
          </p:txBody>
        </p:sp>
      </p:grpSp>
      <p:sp>
        <p:nvSpPr>
          <p:cNvPr id="11" name="Title 13"/>
          <p:cNvSpPr txBox="1">
            <a:spLocks/>
          </p:cNvSpPr>
          <p:nvPr/>
        </p:nvSpPr>
        <p:spPr>
          <a:xfrm>
            <a:off x="590129"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d-ID" sz="2800" dirty="0" smtClean="0">
                <a:solidFill>
                  <a:srgbClr val="C0504D"/>
                </a:solidFill>
                <a:ea typeface="+mj-ea"/>
                <a:cs typeface="+mj-cs"/>
              </a:rPr>
              <a:t>Timeline Idea</a:t>
            </a:r>
            <a:endParaRPr kumimoji="0" lang="en-US" sz="2800" i="0" u="none" strike="noStrike" kern="1200" cap="none" spc="0" normalizeH="0" baseline="0" noProof="0" dirty="0">
              <a:ln>
                <a:noFill/>
              </a:ln>
              <a:solidFill>
                <a:srgbClr val="C0504D"/>
              </a:solidFill>
              <a:effectLst/>
              <a:uLnTx/>
              <a:uFillTx/>
              <a:ea typeface="+mj-ea"/>
              <a:cs typeface="+mj-cs"/>
            </a:endParaRPr>
          </a:p>
        </p:txBody>
      </p:sp>
      <p:pic>
        <p:nvPicPr>
          <p:cNvPr id="12" name="Picture 11" descr="Color_16x9.png"/>
          <p:cNvPicPr>
            <a:picLocks noChangeAspect="1"/>
          </p:cNvPicPr>
          <p:nvPr/>
        </p:nvPicPr>
        <p:blipFill>
          <a:blip r:embed="rId3" cstate="print"/>
          <a:stretch>
            <a:fillRect/>
          </a:stretch>
        </p:blipFill>
        <p:spPr>
          <a:xfrm>
            <a:off x="3441428" y="755352"/>
            <a:ext cx="2194560" cy="17145"/>
          </a:xfrm>
          <a:prstGeom prst="rect">
            <a:avLst/>
          </a:prstGeom>
        </p:spPr>
      </p:pic>
      <p:sp>
        <p:nvSpPr>
          <p:cNvPr id="54" name="Content Placeholder 2"/>
          <p:cNvSpPr txBox="1">
            <a:spLocks/>
          </p:cNvSpPr>
          <p:nvPr/>
        </p:nvSpPr>
        <p:spPr>
          <a:xfrm>
            <a:off x="609600" y="4584849"/>
            <a:ext cx="7992888" cy="457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t>Lorem ipsum dolor sit amet, </a:t>
            </a:r>
            <a:r>
              <a:rPr lang="en-US" sz="900" b="1" dirty="0" smtClean="0"/>
              <a:t>consectetur adipiscing elit</a:t>
            </a:r>
            <a:r>
              <a:rPr lang="en-US" sz="900" dirty="0" smtClean="0"/>
              <a:t>. Curabitur elementum posuere pretium. Quisque nibh dolor, dignissim ac dignissim ut, luctus ac urna. Aliquam aliquet non massa quis tincidunt. </a:t>
            </a:r>
            <a:r>
              <a:rPr lang="en-US" sz="900" b="1" dirty="0" smtClean="0">
                <a:solidFill>
                  <a:srgbClr val="C0504D"/>
                </a:solidFill>
              </a:rPr>
              <a:t>Mauris ullamcorper</a:t>
            </a:r>
            <a:r>
              <a:rPr lang="en-US" sz="900" dirty="0" smtClean="0">
                <a:solidFill>
                  <a:srgbClr val="C0504D"/>
                </a:solidFill>
              </a:rPr>
              <a:t> </a:t>
            </a:r>
            <a:r>
              <a:rPr lang="en-US" sz="900" dirty="0" smtClean="0"/>
              <a:t>justo tristique dui posuere tincidunt. In nec lacus laoreet orci varius imperdiet sit amet in augue. </a:t>
            </a:r>
            <a:endParaRPr lang="en-US" sz="900" dirty="0"/>
          </a:p>
        </p:txBody>
      </p:sp>
      <p:sp>
        <p:nvSpPr>
          <p:cNvPr id="55" name="Subtitle 2"/>
          <p:cNvSpPr>
            <a:spLocks noGrp="1"/>
          </p:cNvSpPr>
          <p:nvPr>
            <p:ph type="subTitle" idx="1"/>
          </p:nvPr>
        </p:nvSpPr>
        <p:spPr>
          <a:xfrm>
            <a:off x="558230" y="760118"/>
            <a:ext cx="7899970" cy="276999"/>
          </a:xfrm>
        </p:spPr>
        <p:txBody>
          <a:bodyPr wrap="square">
            <a:spAutoFit/>
          </a:bodyPr>
          <a:lstStyle/>
          <a:p>
            <a:r>
              <a:rPr lang="id-ID" sz="1200" b="1" dirty="0" smtClean="0">
                <a:solidFill>
                  <a:srgbClr val="C0504D"/>
                </a:solidFill>
              </a:rPr>
              <a:t>We</a:t>
            </a:r>
            <a:r>
              <a:rPr lang="id-ID" sz="1200" dirty="0" smtClean="0">
                <a:solidFill>
                  <a:srgbClr val="C0504D"/>
                </a:solidFill>
              </a:rPr>
              <a:t> promise to make your </a:t>
            </a:r>
            <a:r>
              <a:rPr lang="id-ID" sz="1200" b="1" dirty="0" smtClean="0">
                <a:solidFill>
                  <a:srgbClr val="C0504D"/>
                </a:solidFill>
              </a:rPr>
              <a:t>life success</a:t>
            </a:r>
            <a:endParaRPr lang="en-US" sz="1200" b="1" dirty="0">
              <a:solidFill>
                <a:srgbClr val="C0504D"/>
              </a:solidFill>
            </a:endParaRPr>
          </a:p>
        </p:txBody>
      </p:sp>
      <p:grpSp>
        <p:nvGrpSpPr>
          <p:cNvPr id="46" name="Group 45"/>
          <p:cNvGrpSpPr/>
          <p:nvPr/>
        </p:nvGrpSpPr>
        <p:grpSpPr>
          <a:xfrm>
            <a:off x="841738" y="1646717"/>
            <a:ext cx="7430394" cy="2562439"/>
            <a:chOff x="841738" y="1646717"/>
            <a:chExt cx="7430394" cy="2562439"/>
          </a:xfrm>
        </p:grpSpPr>
        <p:grpSp>
          <p:nvGrpSpPr>
            <p:cNvPr id="3" name="Group 14"/>
            <p:cNvGrpSpPr/>
            <p:nvPr/>
          </p:nvGrpSpPr>
          <p:grpSpPr>
            <a:xfrm>
              <a:off x="1373388" y="2725919"/>
              <a:ext cx="1511598" cy="384602"/>
              <a:chOff x="926802" y="2463651"/>
              <a:chExt cx="1511598" cy="384602"/>
            </a:xfrm>
          </p:grpSpPr>
          <p:cxnSp>
            <p:nvCxnSpPr>
              <p:cNvPr id="10" name="Straight Connector 9"/>
              <p:cNvCxnSpPr/>
              <p:nvPr/>
            </p:nvCxnSpPr>
            <p:spPr>
              <a:xfrm>
                <a:off x="1295400" y="2647950"/>
                <a:ext cx="1143000" cy="1588"/>
              </a:xfrm>
              <a:prstGeom prst="line">
                <a:avLst/>
              </a:prstGeom>
              <a:ln w="139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926802" y="2463651"/>
                <a:ext cx="384601" cy="384602"/>
              </a:xfrm>
              <a:prstGeom prst="ellipse">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15"/>
            <p:cNvGrpSpPr/>
            <p:nvPr/>
          </p:nvGrpSpPr>
          <p:grpSpPr>
            <a:xfrm>
              <a:off x="2897388" y="2727688"/>
              <a:ext cx="1511598" cy="384602"/>
              <a:chOff x="926802" y="2463651"/>
              <a:chExt cx="1511598" cy="384602"/>
            </a:xfrm>
          </p:grpSpPr>
          <p:cxnSp>
            <p:nvCxnSpPr>
              <p:cNvPr id="17" name="Straight Connector 16"/>
              <p:cNvCxnSpPr/>
              <p:nvPr/>
            </p:nvCxnSpPr>
            <p:spPr>
              <a:xfrm>
                <a:off x="1295400" y="2647950"/>
                <a:ext cx="1143000" cy="1588"/>
              </a:xfrm>
              <a:prstGeom prst="line">
                <a:avLst/>
              </a:prstGeom>
              <a:ln w="139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926802" y="2463651"/>
                <a:ext cx="384601" cy="384602"/>
              </a:xfrm>
              <a:prstGeom prst="ellipse">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18"/>
            <p:cNvGrpSpPr/>
            <p:nvPr/>
          </p:nvGrpSpPr>
          <p:grpSpPr>
            <a:xfrm>
              <a:off x="4410755" y="2729457"/>
              <a:ext cx="1511598" cy="384602"/>
              <a:chOff x="926802" y="2463651"/>
              <a:chExt cx="1511598" cy="384602"/>
            </a:xfrm>
          </p:grpSpPr>
          <p:cxnSp>
            <p:nvCxnSpPr>
              <p:cNvPr id="20" name="Straight Connector 19"/>
              <p:cNvCxnSpPr/>
              <p:nvPr/>
            </p:nvCxnSpPr>
            <p:spPr>
              <a:xfrm>
                <a:off x="1295400" y="2647950"/>
                <a:ext cx="1143000" cy="1588"/>
              </a:xfrm>
              <a:prstGeom prst="line">
                <a:avLst/>
              </a:prstGeom>
              <a:ln w="139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926802" y="2463651"/>
                <a:ext cx="384601" cy="384602"/>
              </a:xfrm>
              <a:prstGeom prst="ellipse">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 name="Group 21"/>
            <p:cNvGrpSpPr/>
            <p:nvPr/>
          </p:nvGrpSpPr>
          <p:grpSpPr>
            <a:xfrm>
              <a:off x="5913489" y="2724150"/>
              <a:ext cx="1511598" cy="384602"/>
              <a:chOff x="926802" y="2463651"/>
              <a:chExt cx="1511598" cy="384602"/>
            </a:xfrm>
          </p:grpSpPr>
          <p:cxnSp>
            <p:nvCxnSpPr>
              <p:cNvPr id="23" name="Straight Connector 22"/>
              <p:cNvCxnSpPr/>
              <p:nvPr/>
            </p:nvCxnSpPr>
            <p:spPr>
              <a:xfrm>
                <a:off x="1295400" y="2647950"/>
                <a:ext cx="1143000" cy="1588"/>
              </a:xfrm>
              <a:prstGeom prst="line">
                <a:avLst/>
              </a:prstGeom>
              <a:ln w="139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926802" y="2463651"/>
                <a:ext cx="384601" cy="384602"/>
              </a:xfrm>
              <a:prstGeom prst="ellipse">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Rectangle 24"/>
            <p:cNvSpPr/>
            <p:nvPr/>
          </p:nvSpPr>
          <p:spPr>
            <a:xfrm>
              <a:off x="1373369" y="2724150"/>
              <a:ext cx="399468" cy="369332"/>
            </a:xfrm>
            <a:prstGeom prst="rect">
              <a:avLst/>
            </a:prstGeom>
          </p:spPr>
          <p:txBody>
            <a:bodyPr wrap="none">
              <a:spAutoFit/>
            </a:bodyPr>
            <a:lstStyle/>
            <a:p>
              <a:r>
                <a:rPr lang="en-US" dirty="0" smtClean="0">
                  <a:solidFill>
                    <a:srgbClr val="C0504D"/>
                  </a:solidFill>
                  <a:latin typeface="FontAwesome" pitchFamily="2" charset="0"/>
                </a:rPr>
                <a:t></a:t>
              </a:r>
              <a:endParaRPr lang="en-US" dirty="0">
                <a:solidFill>
                  <a:srgbClr val="C0504D"/>
                </a:solidFill>
                <a:latin typeface="FontAwesome" pitchFamily="2" charset="0"/>
              </a:endParaRPr>
            </a:p>
          </p:txBody>
        </p:sp>
        <p:sp>
          <p:nvSpPr>
            <p:cNvPr id="26" name="Rectangle 25"/>
            <p:cNvSpPr/>
            <p:nvPr/>
          </p:nvSpPr>
          <p:spPr>
            <a:xfrm>
              <a:off x="2897369" y="2724150"/>
              <a:ext cx="415498" cy="369332"/>
            </a:xfrm>
            <a:prstGeom prst="rect">
              <a:avLst/>
            </a:prstGeom>
          </p:spPr>
          <p:txBody>
            <a:bodyPr wrap="none">
              <a:spAutoFit/>
            </a:bodyPr>
            <a:lstStyle/>
            <a:p>
              <a:r>
                <a:rPr lang="en-US" dirty="0" smtClean="0">
                  <a:solidFill>
                    <a:srgbClr val="C0504D"/>
                  </a:solidFill>
                  <a:latin typeface="FontAwesome" pitchFamily="2" charset="0"/>
                </a:rPr>
                <a:t></a:t>
              </a:r>
              <a:endParaRPr lang="en-US" dirty="0">
                <a:solidFill>
                  <a:srgbClr val="C0504D"/>
                </a:solidFill>
                <a:latin typeface="FontAwesome" pitchFamily="2" charset="0"/>
              </a:endParaRPr>
            </a:p>
          </p:txBody>
        </p:sp>
        <p:sp>
          <p:nvSpPr>
            <p:cNvPr id="27" name="Rectangle 26"/>
            <p:cNvSpPr/>
            <p:nvPr/>
          </p:nvSpPr>
          <p:spPr>
            <a:xfrm>
              <a:off x="4397504" y="2723416"/>
              <a:ext cx="381836" cy="369332"/>
            </a:xfrm>
            <a:prstGeom prst="rect">
              <a:avLst/>
            </a:prstGeom>
          </p:spPr>
          <p:txBody>
            <a:bodyPr wrap="none">
              <a:spAutoFit/>
            </a:bodyPr>
            <a:lstStyle/>
            <a:p>
              <a:r>
                <a:rPr lang="en-US" dirty="0" smtClean="0">
                  <a:solidFill>
                    <a:srgbClr val="C0504D"/>
                  </a:solidFill>
                  <a:latin typeface="FontAwesome" pitchFamily="2" charset="0"/>
                </a:rPr>
                <a:t></a:t>
              </a:r>
              <a:endParaRPr lang="en-US" dirty="0">
                <a:solidFill>
                  <a:srgbClr val="C0504D"/>
                </a:solidFill>
                <a:latin typeface="FontAwesome" pitchFamily="2" charset="0"/>
              </a:endParaRPr>
            </a:p>
          </p:txBody>
        </p:sp>
        <p:sp>
          <p:nvSpPr>
            <p:cNvPr id="28" name="Rectangle 27"/>
            <p:cNvSpPr/>
            <p:nvPr/>
          </p:nvSpPr>
          <p:spPr>
            <a:xfrm>
              <a:off x="5913470" y="2713517"/>
              <a:ext cx="381836" cy="369332"/>
            </a:xfrm>
            <a:prstGeom prst="rect">
              <a:avLst/>
            </a:prstGeom>
          </p:spPr>
          <p:txBody>
            <a:bodyPr wrap="none">
              <a:spAutoFit/>
            </a:bodyPr>
            <a:lstStyle/>
            <a:p>
              <a:r>
                <a:rPr lang="en-US" dirty="0" smtClean="0">
                  <a:solidFill>
                    <a:srgbClr val="C0504D"/>
                  </a:solidFill>
                  <a:latin typeface="FontAwesome" pitchFamily="2" charset="0"/>
                </a:rPr>
                <a:t></a:t>
              </a:r>
              <a:endParaRPr lang="en-US" dirty="0">
                <a:solidFill>
                  <a:srgbClr val="C0504D"/>
                </a:solidFill>
                <a:latin typeface="FontAwesome" pitchFamily="2" charset="0"/>
              </a:endParaRPr>
            </a:p>
          </p:txBody>
        </p:sp>
        <p:sp>
          <p:nvSpPr>
            <p:cNvPr id="29" name="Oval 28"/>
            <p:cNvSpPr/>
            <p:nvPr/>
          </p:nvSpPr>
          <p:spPr>
            <a:xfrm>
              <a:off x="7400201" y="2724150"/>
              <a:ext cx="384601" cy="384602"/>
            </a:xfrm>
            <a:prstGeom prst="ellipse">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7380767" y="2713517"/>
              <a:ext cx="415498" cy="369332"/>
            </a:xfrm>
            <a:prstGeom prst="rect">
              <a:avLst/>
            </a:prstGeom>
            <a:ln>
              <a:noFill/>
            </a:ln>
          </p:spPr>
          <p:txBody>
            <a:bodyPr wrap="none">
              <a:spAutoFit/>
            </a:bodyPr>
            <a:lstStyle/>
            <a:p>
              <a:r>
                <a:rPr lang="en-US" dirty="0" smtClean="0">
                  <a:solidFill>
                    <a:srgbClr val="C0504D"/>
                  </a:solidFill>
                  <a:latin typeface="FontAwesome" pitchFamily="2" charset="0"/>
                </a:rPr>
                <a:t></a:t>
              </a:r>
              <a:endParaRPr lang="en-US" dirty="0">
                <a:solidFill>
                  <a:srgbClr val="C0504D"/>
                </a:solidFill>
                <a:latin typeface="FontAwesome" pitchFamily="2" charset="0"/>
              </a:endParaRPr>
            </a:p>
          </p:txBody>
        </p:sp>
        <p:grpSp>
          <p:nvGrpSpPr>
            <p:cNvPr id="33" name="Group 32"/>
            <p:cNvGrpSpPr/>
            <p:nvPr/>
          </p:nvGrpSpPr>
          <p:grpSpPr>
            <a:xfrm>
              <a:off x="841738" y="1646717"/>
              <a:ext cx="1371600" cy="979966"/>
              <a:chOff x="990600" y="1657350"/>
              <a:chExt cx="1371600" cy="979966"/>
            </a:xfrm>
            <a:solidFill>
              <a:srgbClr val="23C7E3"/>
            </a:solidFill>
          </p:grpSpPr>
          <p:sp>
            <p:nvSpPr>
              <p:cNvPr id="34" name="Rectangle 33"/>
              <p:cNvSpPr/>
              <p:nvPr/>
            </p:nvSpPr>
            <p:spPr>
              <a:xfrm>
                <a:off x="990600" y="1657350"/>
                <a:ext cx="1371600" cy="838200"/>
              </a:xfrm>
              <a:prstGeom prst="rect">
                <a:avLst/>
              </a:prstGeom>
              <a:noFill/>
              <a:ln>
                <a:solidFill>
                  <a:schemeClr val="accent2">
                    <a:lumMod val="75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35" name="Isosceles Triangle 34"/>
              <p:cNvSpPr/>
              <p:nvPr/>
            </p:nvSpPr>
            <p:spPr>
              <a:xfrm rot="10800000">
                <a:off x="1600200" y="2484916"/>
                <a:ext cx="152400" cy="152400"/>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36"/>
            <p:cNvSpPr/>
            <p:nvPr/>
          </p:nvSpPr>
          <p:spPr>
            <a:xfrm>
              <a:off x="3896833" y="1657350"/>
              <a:ext cx="1371600" cy="838200"/>
            </a:xfrm>
            <a:prstGeom prst="rect">
              <a:avLst/>
            </a:prstGeom>
            <a:noFill/>
            <a:ln>
              <a:solidFill>
                <a:schemeClr val="accent2">
                  <a:lumMod val="75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38" name="Isosceles Triangle 37"/>
            <p:cNvSpPr/>
            <p:nvPr/>
          </p:nvSpPr>
          <p:spPr>
            <a:xfrm rot="10800000">
              <a:off x="4506433" y="2484916"/>
              <a:ext cx="152400" cy="152400"/>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900532" y="1657350"/>
              <a:ext cx="1371600" cy="838200"/>
            </a:xfrm>
            <a:prstGeom prst="rect">
              <a:avLst/>
            </a:prstGeom>
            <a:noFill/>
            <a:ln>
              <a:solidFill>
                <a:schemeClr val="accent2">
                  <a:lumMod val="75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40" name="Isosceles Triangle 39"/>
            <p:cNvSpPr/>
            <p:nvPr/>
          </p:nvSpPr>
          <p:spPr>
            <a:xfrm rot="10800000">
              <a:off x="7510132" y="2484916"/>
              <a:ext cx="152400" cy="152400"/>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rot="10800000">
              <a:off x="2395868" y="3367418"/>
              <a:ext cx="1371600" cy="838200"/>
            </a:xfrm>
            <a:prstGeom prst="rect">
              <a:avLst/>
            </a:prstGeom>
            <a:noFill/>
            <a:ln>
              <a:solidFill>
                <a:schemeClr val="accent2">
                  <a:lumMod val="75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42" name="Isosceles Triangle 41"/>
            <p:cNvSpPr/>
            <p:nvPr/>
          </p:nvSpPr>
          <p:spPr>
            <a:xfrm>
              <a:off x="3005468" y="3225652"/>
              <a:ext cx="152400" cy="152400"/>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rot="10800000">
              <a:off x="5420833" y="3370956"/>
              <a:ext cx="1371600" cy="838200"/>
            </a:xfrm>
            <a:prstGeom prst="rect">
              <a:avLst/>
            </a:prstGeom>
            <a:noFill/>
            <a:ln>
              <a:solidFill>
                <a:schemeClr val="accent2">
                  <a:lumMod val="75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44" name="Isosceles Triangle 43"/>
            <p:cNvSpPr/>
            <p:nvPr/>
          </p:nvSpPr>
          <p:spPr>
            <a:xfrm>
              <a:off x="6030433" y="3229190"/>
              <a:ext cx="152400" cy="152400"/>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ontent Placeholder 2"/>
            <p:cNvSpPr txBox="1">
              <a:spLocks/>
            </p:cNvSpPr>
            <p:nvPr/>
          </p:nvSpPr>
          <p:spPr>
            <a:xfrm>
              <a:off x="990600" y="1733550"/>
              <a:ext cx="10668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200" b="1" dirty="0" smtClean="0">
                  <a:solidFill>
                    <a:srgbClr val="C0504D"/>
                  </a:solidFill>
                </a:rPr>
                <a:t>Australia</a:t>
              </a:r>
            </a:p>
            <a:p>
              <a:pPr marL="0" indent="0" algn="ctr">
                <a:buFont typeface="Arial" pitchFamily="34" charset="0"/>
                <a:buNone/>
              </a:pPr>
              <a:r>
                <a:rPr lang="en-US" sz="800" dirty="0" smtClean="0">
                  <a:solidFill>
                    <a:srgbClr val="C0504D"/>
                  </a:solidFill>
                </a:rPr>
                <a:t>Lorem ipsum dolor sit amet, consectetur adipiscing.</a:t>
              </a:r>
              <a:endParaRPr lang="en-US" sz="800" dirty="0">
                <a:solidFill>
                  <a:srgbClr val="C0504D"/>
                </a:solidFill>
              </a:endParaRPr>
            </a:p>
          </p:txBody>
        </p:sp>
        <p:sp>
          <p:nvSpPr>
            <p:cNvPr id="47" name="Content Placeholder 2"/>
            <p:cNvSpPr txBox="1">
              <a:spLocks/>
            </p:cNvSpPr>
            <p:nvPr/>
          </p:nvSpPr>
          <p:spPr>
            <a:xfrm>
              <a:off x="4056328" y="1733550"/>
              <a:ext cx="10668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200" b="1" dirty="0" smtClean="0">
                  <a:solidFill>
                    <a:srgbClr val="C0504D"/>
                  </a:solidFill>
                </a:rPr>
                <a:t>USA</a:t>
              </a:r>
              <a:endParaRPr lang="en-US" sz="1200" b="1" dirty="0" smtClean="0">
                <a:solidFill>
                  <a:srgbClr val="C0504D"/>
                </a:solidFill>
              </a:endParaRPr>
            </a:p>
            <a:p>
              <a:pPr marL="0" indent="0" algn="ctr">
                <a:buFont typeface="Arial" pitchFamily="34" charset="0"/>
                <a:buNone/>
              </a:pPr>
              <a:r>
                <a:rPr lang="en-US" sz="800" dirty="0" smtClean="0">
                  <a:solidFill>
                    <a:srgbClr val="C0504D"/>
                  </a:solidFill>
                </a:rPr>
                <a:t>Lorem ipsum dolor sit amet, consectetur adipiscing.</a:t>
              </a:r>
              <a:endParaRPr lang="en-US" sz="800" dirty="0">
                <a:solidFill>
                  <a:srgbClr val="C0504D"/>
                </a:solidFill>
              </a:endParaRPr>
            </a:p>
          </p:txBody>
        </p:sp>
        <p:sp>
          <p:nvSpPr>
            <p:cNvPr id="48" name="Content Placeholder 2"/>
            <p:cNvSpPr txBox="1">
              <a:spLocks/>
            </p:cNvSpPr>
            <p:nvPr/>
          </p:nvSpPr>
          <p:spPr>
            <a:xfrm>
              <a:off x="7038761" y="1737088"/>
              <a:ext cx="10668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200" b="1" dirty="0" smtClean="0">
                  <a:solidFill>
                    <a:srgbClr val="C0504D"/>
                  </a:solidFill>
                </a:rPr>
                <a:t>Somalia</a:t>
              </a:r>
              <a:endParaRPr lang="en-US" sz="1200" b="1" dirty="0" smtClean="0">
                <a:solidFill>
                  <a:srgbClr val="C0504D"/>
                </a:solidFill>
              </a:endParaRPr>
            </a:p>
            <a:p>
              <a:pPr marL="0" indent="0" algn="ctr">
                <a:buFont typeface="Arial" pitchFamily="34" charset="0"/>
                <a:buNone/>
              </a:pPr>
              <a:r>
                <a:rPr lang="en-US" sz="800" dirty="0" smtClean="0">
                  <a:solidFill>
                    <a:srgbClr val="C0504D"/>
                  </a:solidFill>
                </a:rPr>
                <a:t>Lorem ipsum dolor sit amet, consectetur adipiscing.</a:t>
              </a:r>
              <a:endParaRPr lang="en-US" sz="800" dirty="0">
                <a:solidFill>
                  <a:srgbClr val="C0504D"/>
                </a:solidFill>
              </a:endParaRPr>
            </a:p>
          </p:txBody>
        </p:sp>
        <p:sp>
          <p:nvSpPr>
            <p:cNvPr id="49" name="Content Placeholder 2"/>
            <p:cNvSpPr txBox="1">
              <a:spLocks/>
            </p:cNvSpPr>
            <p:nvPr/>
          </p:nvSpPr>
          <p:spPr>
            <a:xfrm>
              <a:off x="2546499" y="3486150"/>
              <a:ext cx="10668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200" b="1" dirty="0" smtClean="0">
                  <a:solidFill>
                    <a:srgbClr val="C0504D"/>
                  </a:solidFill>
                </a:rPr>
                <a:t>Honduras</a:t>
              </a:r>
              <a:endParaRPr lang="en-US" sz="1200" b="1" dirty="0" smtClean="0">
                <a:solidFill>
                  <a:srgbClr val="C0504D"/>
                </a:solidFill>
              </a:endParaRPr>
            </a:p>
            <a:p>
              <a:pPr marL="0" indent="0" algn="ctr">
                <a:buFont typeface="Arial" pitchFamily="34" charset="0"/>
                <a:buNone/>
              </a:pPr>
              <a:r>
                <a:rPr lang="en-US" sz="800" dirty="0" smtClean="0">
                  <a:solidFill>
                    <a:srgbClr val="C0504D"/>
                  </a:solidFill>
                </a:rPr>
                <a:t>Lorem ipsum dolor sit amet, consectetur adipiscing.</a:t>
              </a:r>
              <a:endParaRPr lang="en-US" sz="800" dirty="0">
                <a:solidFill>
                  <a:srgbClr val="C0504D"/>
                </a:solidFill>
              </a:endParaRPr>
            </a:p>
          </p:txBody>
        </p:sp>
        <p:sp>
          <p:nvSpPr>
            <p:cNvPr id="50" name="Content Placeholder 2"/>
            <p:cNvSpPr txBox="1">
              <a:spLocks/>
            </p:cNvSpPr>
            <p:nvPr/>
          </p:nvSpPr>
          <p:spPr>
            <a:xfrm>
              <a:off x="5573233" y="3496783"/>
              <a:ext cx="10668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200" b="1" dirty="0" smtClean="0">
                  <a:solidFill>
                    <a:srgbClr val="C0504D"/>
                  </a:solidFill>
                </a:rPr>
                <a:t>Uganda</a:t>
              </a:r>
              <a:endParaRPr lang="en-US" sz="1200" b="1" dirty="0" smtClean="0">
                <a:solidFill>
                  <a:srgbClr val="C0504D"/>
                </a:solidFill>
              </a:endParaRPr>
            </a:p>
            <a:p>
              <a:pPr marL="0" indent="0" algn="ctr">
                <a:buFont typeface="Arial" pitchFamily="34" charset="0"/>
                <a:buNone/>
              </a:pPr>
              <a:r>
                <a:rPr lang="en-US" sz="800" dirty="0" smtClean="0">
                  <a:solidFill>
                    <a:srgbClr val="C0504D"/>
                  </a:solidFill>
                </a:rPr>
                <a:t>Lorem ipsum dolor sit amet, consectetur adipiscing.</a:t>
              </a:r>
              <a:endParaRPr lang="en-US" sz="800" dirty="0">
                <a:solidFill>
                  <a:srgbClr val="C0504D"/>
                </a:solidFill>
              </a:endParaRPr>
            </a:p>
          </p:txBody>
        </p:sp>
      </p:gr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22" presetClass="entr" presetSubtype="8" fill="hold" grpId="0" nodeType="withEffect">
                                  <p:stCondLst>
                                    <p:cond delay="400"/>
                                  </p:stCondLst>
                                  <p:childTnLst>
                                    <p:set>
                                      <p:cBhvr>
                                        <p:cTn id="9" dur="1" fill="hold">
                                          <p:stCondLst>
                                            <p:cond delay="0"/>
                                          </p:stCondLst>
                                        </p:cTn>
                                        <p:tgtEl>
                                          <p:spTgt spid="55">
                                            <p:txEl>
                                              <p:pRg st="0" end="0"/>
                                            </p:txEl>
                                          </p:spTgt>
                                        </p:tgtEl>
                                        <p:attrNameLst>
                                          <p:attrName>style.visibility</p:attrName>
                                        </p:attrNameLst>
                                      </p:cBhvr>
                                      <p:to>
                                        <p:strVal val="visible"/>
                                      </p:to>
                                    </p:set>
                                    <p:animEffect transition="in" filter="wipe(left)">
                                      <p:cBhvr>
                                        <p:cTn id="10" dur="500"/>
                                        <p:tgtEl>
                                          <p:spTgt spid="55">
                                            <p:txEl>
                                              <p:pRg st="0" end="0"/>
                                            </p:txEl>
                                          </p:spTgt>
                                        </p:tgtEl>
                                      </p:cBhvr>
                                    </p:animEffect>
                                  </p:childTnLst>
                                </p:cTn>
                              </p:par>
                            </p:childTnLst>
                          </p:cTn>
                        </p:par>
                        <p:par>
                          <p:cTn id="11" fill="hold">
                            <p:stCondLst>
                              <p:cond delay="900"/>
                            </p:stCondLst>
                            <p:childTnLst>
                              <p:par>
                                <p:cTn id="12" presetID="10" presetClass="entr" presetSubtype="0" fill="hold" grpId="0" nodeType="after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fade">
                                      <p:cBhvr>
                                        <p:cTn id="14" dur="500"/>
                                        <p:tgtEl>
                                          <p:spTgt spid="54"/>
                                        </p:tgtEl>
                                      </p:cBhvr>
                                    </p:animEffect>
                                  </p:childTnLst>
                                </p:cTn>
                              </p:par>
                              <p:par>
                                <p:cTn id="15" presetID="51" presetClass="entr" presetSubtype="0" fill="hold" nodeType="withEffect">
                                  <p:stCondLst>
                                    <p:cond delay="60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770" decel="100000"/>
                                        <p:tgtEl>
                                          <p:spTgt spid="46"/>
                                        </p:tgtEl>
                                      </p:cBhvr>
                                    </p:animEffect>
                                    <p:animScale>
                                      <p:cBhvr>
                                        <p:cTn id="18" dur="770" decel="100000"/>
                                        <p:tgtEl>
                                          <p:spTgt spid="46"/>
                                        </p:tgtEl>
                                      </p:cBhvr>
                                      <p:from x="10000" y="10000"/>
                                      <p:to x="200000" y="450000"/>
                                    </p:animScale>
                                    <p:animScale>
                                      <p:cBhvr>
                                        <p:cTn id="19" dur="1230" accel="100000" fill="hold">
                                          <p:stCondLst>
                                            <p:cond delay="770"/>
                                          </p:stCondLst>
                                        </p:cTn>
                                        <p:tgtEl>
                                          <p:spTgt spid="46"/>
                                        </p:tgtEl>
                                      </p:cBhvr>
                                      <p:from x="200000" y="450000"/>
                                      <p:to x="100000" y="100000"/>
                                    </p:animScale>
                                    <p:set>
                                      <p:cBhvr>
                                        <p:cTn id="20" dur="770" fill="hold"/>
                                        <p:tgtEl>
                                          <p:spTgt spid="46"/>
                                        </p:tgtEl>
                                        <p:attrNameLst>
                                          <p:attrName>ppt_x</p:attrName>
                                        </p:attrNameLst>
                                      </p:cBhvr>
                                      <p:to>
                                        <p:strVal val="(0.5)"/>
                                      </p:to>
                                    </p:set>
                                    <p:anim from="(0.5)" to="(#ppt_x)" calcmode="lin" valueType="num">
                                      <p:cBhvr>
                                        <p:cTn id="21" dur="1230" accel="100000" fill="hold">
                                          <p:stCondLst>
                                            <p:cond delay="770"/>
                                          </p:stCondLst>
                                        </p:cTn>
                                        <p:tgtEl>
                                          <p:spTgt spid="46"/>
                                        </p:tgtEl>
                                        <p:attrNameLst>
                                          <p:attrName>ppt_x</p:attrName>
                                        </p:attrNameLst>
                                      </p:cBhvr>
                                    </p:anim>
                                    <p:set>
                                      <p:cBhvr>
                                        <p:cTn id="22" dur="770" fill="hold"/>
                                        <p:tgtEl>
                                          <p:spTgt spid="46"/>
                                        </p:tgtEl>
                                        <p:attrNameLst>
                                          <p:attrName>ppt_y</p:attrName>
                                        </p:attrNameLst>
                                      </p:cBhvr>
                                      <p:to>
                                        <p:strVal val="(#ppt_y+0.4)"/>
                                      </p:to>
                                    </p:set>
                                    <p:anim from="(#ppt_y+0.4)" to="(#ppt_y)" calcmode="lin" valueType="num">
                                      <p:cBhvr>
                                        <p:cTn id="23" dur="1230" accel="100000" fill="hold">
                                          <p:stCondLst>
                                            <p:cond delay="770"/>
                                          </p:stCondLst>
                                        </p:cTn>
                                        <p:tgtEl>
                                          <p:spTgt spid="4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4" grpId="0"/>
      <p:bldP spid="55"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2" name="Group 7"/>
          <p:cNvGrpSpPr/>
          <p:nvPr/>
        </p:nvGrpSpPr>
        <p:grpSpPr>
          <a:xfrm>
            <a:off x="8280400" y="514350"/>
            <a:ext cx="330200" cy="330200"/>
            <a:chOff x="8458200" y="361950"/>
            <a:chExt cx="406400" cy="406400"/>
          </a:xfrm>
        </p:grpSpPr>
        <p:sp>
          <p:nvSpPr>
            <p:cNvPr id="2375" name="Oval 2374"/>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2376" name="Oval 2375"/>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48</a:t>
              </a:r>
              <a:endParaRPr lang="en-US" sz="1200" dirty="0">
                <a:solidFill>
                  <a:schemeClr val="tx1">
                    <a:lumMod val="50000"/>
                    <a:lumOff val="50000"/>
                  </a:schemeClr>
                </a:solidFill>
              </a:endParaRPr>
            </a:p>
          </p:txBody>
        </p:sp>
      </p:grpSp>
      <p:sp>
        <p:nvSpPr>
          <p:cNvPr id="11" name="Title 13"/>
          <p:cNvSpPr txBox="1">
            <a:spLocks/>
          </p:cNvSpPr>
          <p:nvPr/>
        </p:nvSpPr>
        <p:spPr>
          <a:xfrm>
            <a:off x="590129"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d-ID" sz="2800" dirty="0" smtClean="0">
                <a:solidFill>
                  <a:srgbClr val="C0504D"/>
                </a:solidFill>
                <a:ea typeface="+mj-ea"/>
                <a:cs typeface="+mj-cs"/>
              </a:rPr>
              <a:t>Social Media</a:t>
            </a:r>
            <a:endParaRPr kumimoji="0" lang="en-US" sz="2800" i="0" u="none" strike="noStrike" kern="1200" cap="none" spc="0" normalizeH="0" baseline="0" noProof="0" dirty="0">
              <a:ln>
                <a:noFill/>
              </a:ln>
              <a:solidFill>
                <a:srgbClr val="C0504D"/>
              </a:solidFill>
              <a:effectLst/>
              <a:uLnTx/>
              <a:uFillTx/>
              <a:ea typeface="+mj-ea"/>
              <a:cs typeface="+mj-cs"/>
            </a:endParaRPr>
          </a:p>
        </p:txBody>
      </p:sp>
      <p:pic>
        <p:nvPicPr>
          <p:cNvPr id="12" name="Picture 11" descr="Color_16x9.png"/>
          <p:cNvPicPr>
            <a:picLocks noChangeAspect="1"/>
          </p:cNvPicPr>
          <p:nvPr/>
        </p:nvPicPr>
        <p:blipFill>
          <a:blip r:embed="rId3" cstate="print"/>
          <a:stretch>
            <a:fillRect/>
          </a:stretch>
        </p:blipFill>
        <p:spPr>
          <a:xfrm>
            <a:off x="3441428" y="755352"/>
            <a:ext cx="2194560" cy="17145"/>
          </a:xfrm>
          <a:prstGeom prst="rect">
            <a:avLst/>
          </a:prstGeom>
        </p:spPr>
      </p:pic>
      <p:sp>
        <p:nvSpPr>
          <p:cNvPr id="13" name="Subtitle 2"/>
          <p:cNvSpPr>
            <a:spLocks noGrp="1"/>
          </p:cNvSpPr>
          <p:nvPr>
            <p:ph type="subTitle" idx="1"/>
          </p:nvPr>
        </p:nvSpPr>
        <p:spPr>
          <a:xfrm>
            <a:off x="558230" y="760118"/>
            <a:ext cx="7899970" cy="276999"/>
          </a:xfrm>
        </p:spPr>
        <p:txBody>
          <a:bodyPr wrap="square">
            <a:spAutoFit/>
          </a:bodyPr>
          <a:lstStyle/>
          <a:p>
            <a:r>
              <a:rPr lang="id-ID" sz="1200" b="1" dirty="0" smtClean="0">
                <a:solidFill>
                  <a:srgbClr val="C0504D"/>
                </a:solidFill>
              </a:rPr>
              <a:t>We</a:t>
            </a:r>
            <a:r>
              <a:rPr lang="id-ID" sz="1200" dirty="0" smtClean="0">
                <a:solidFill>
                  <a:srgbClr val="C0504D"/>
                </a:solidFill>
              </a:rPr>
              <a:t> promise to make your </a:t>
            </a:r>
            <a:r>
              <a:rPr lang="id-ID" sz="1200" b="1" dirty="0" smtClean="0">
                <a:solidFill>
                  <a:srgbClr val="C0504D"/>
                </a:solidFill>
              </a:rPr>
              <a:t>life success</a:t>
            </a:r>
            <a:endParaRPr lang="en-US" sz="1200" b="1" dirty="0">
              <a:solidFill>
                <a:srgbClr val="C0504D"/>
              </a:solidFill>
            </a:endParaRPr>
          </a:p>
        </p:txBody>
      </p:sp>
      <p:grpSp>
        <p:nvGrpSpPr>
          <p:cNvPr id="1028" name="Group 4"/>
          <p:cNvGrpSpPr>
            <a:grpSpLocks noChangeAspect="1"/>
          </p:cNvGrpSpPr>
          <p:nvPr/>
        </p:nvGrpSpPr>
        <p:grpSpPr bwMode="auto">
          <a:xfrm>
            <a:off x="2514600" y="1047750"/>
            <a:ext cx="3769300" cy="3505200"/>
            <a:chOff x="1925" y="705"/>
            <a:chExt cx="2726" cy="2535"/>
          </a:xfrm>
          <a:solidFill>
            <a:schemeClr val="accent2">
              <a:lumMod val="75000"/>
            </a:schemeClr>
          </a:solidFill>
        </p:grpSpPr>
        <p:grpSp>
          <p:nvGrpSpPr>
            <p:cNvPr id="1229" name="Group 205"/>
            <p:cNvGrpSpPr>
              <a:grpSpLocks/>
            </p:cNvGrpSpPr>
            <p:nvPr/>
          </p:nvGrpSpPr>
          <p:grpSpPr bwMode="auto">
            <a:xfrm>
              <a:off x="1925" y="705"/>
              <a:ext cx="2726" cy="2535"/>
              <a:chOff x="1925" y="705"/>
              <a:chExt cx="2726" cy="2535"/>
            </a:xfrm>
            <a:grpFill/>
          </p:grpSpPr>
          <p:sp>
            <p:nvSpPr>
              <p:cNvPr id="1029" name="Freeform 5"/>
              <p:cNvSpPr>
                <a:spLocks/>
              </p:cNvSpPr>
              <p:nvPr/>
            </p:nvSpPr>
            <p:spPr bwMode="auto">
              <a:xfrm>
                <a:off x="1925" y="1660"/>
                <a:ext cx="372" cy="372"/>
              </a:xfrm>
              <a:custGeom>
                <a:avLst/>
                <a:gdLst/>
                <a:ahLst/>
                <a:cxnLst>
                  <a:cxn ang="0">
                    <a:pos x="12" y="12"/>
                  </a:cxn>
                  <a:cxn ang="0">
                    <a:pos x="0" y="132"/>
                  </a:cxn>
                  <a:cxn ang="0">
                    <a:pos x="11" y="145"/>
                  </a:cxn>
                  <a:cxn ang="0">
                    <a:pos x="132" y="157"/>
                  </a:cxn>
                  <a:cxn ang="0">
                    <a:pos x="145" y="146"/>
                  </a:cxn>
                  <a:cxn ang="0">
                    <a:pos x="156" y="25"/>
                  </a:cxn>
                  <a:cxn ang="0">
                    <a:pos x="145" y="12"/>
                  </a:cxn>
                  <a:cxn ang="0">
                    <a:pos x="25" y="1"/>
                  </a:cxn>
                  <a:cxn ang="0">
                    <a:pos x="12" y="12"/>
                  </a:cxn>
                </a:cxnLst>
                <a:rect l="0" t="0" r="r" b="b"/>
                <a:pathLst>
                  <a:path w="157" h="157">
                    <a:moveTo>
                      <a:pt x="12" y="12"/>
                    </a:moveTo>
                    <a:cubicBezTo>
                      <a:pt x="0" y="132"/>
                      <a:pt x="0" y="132"/>
                      <a:pt x="0" y="132"/>
                    </a:cubicBezTo>
                    <a:cubicBezTo>
                      <a:pt x="0" y="139"/>
                      <a:pt x="5" y="145"/>
                      <a:pt x="11" y="145"/>
                    </a:cubicBezTo>
                    <a:cubicBezTo>
                      <a:pt x="132" y="157"/>
                      <a:pt x="132" y="157"/>
                      <a:pt x="132" y="157"/>
                    </a:cubicBezTo>
                    <a:cubicBezTo>
                      <a:pt x="138" y="157"/>
                      <a:pt x="144" y="152"/>
                      <a:pt x="145" y="146"/>
                    </a:cubicBezTo>
                    <a:cubicBezTo>
                      <a:pt x="156" y="25"/>
                      <a:pt x="156" y="25"/>
                      <a:pt x="156" y="25"/>
                    </a:cubicBezTo>
                    <a:cubicBezTo>
                      <a:pt x="157" y="19"/>
                      <a:pt x="152" y="12"/>
                      <a:pt x="145" y="12"/>
                    </a:cubicBezTo>
                    <a:cubicBezTo>
                      <a:pt x="25" y="1"/>
                      <a:pt x="25" y="1"/>
                      <a:pt x="25" y="1"/>
                    </a:cubicBezTo>
                    <a:cubicBezTo>
                      <a:pt x="18" y="0"/>
                      <a:pt x="12" y="5"/>
                      <a:pt x="12" y="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0" name="Freeform 6"/>
              <p:cNvSpPr>
                <a:spLocks/>
              </p:cNvSpPr>
              <p:nvPr/>
            </p:nvSpPr>
            <p:spPr bwMode="auto">
              <a:xfrm>
                <a:off x="2072" y="1913"/>
                <a:ext cx="52" cy="67"/>
              </a:xfrm>
              <a:custGeom>
                <a:avLst/>
                <a:gdLst/>
                <a:ahLst/>
                <a:cxnLst>
                  <a:cxn ang="0">
                    <a:pos x="12" y="0"/>
                  </a:cxn>
                  <a:cxn ang="0">
                    <a:pos x="1" y="13"/>
                  </a:cxn>
                  <a:cxn ang="0">
                    <a:pos x="10" y="28"/>
                  </a:cxn>
                  <a:cxn ang="0">
                    <a:pos x="21" y="15"/>
                  </a:cxn>
                  <a:cxn ang="0">
                    <a:pos x="12" y="0"/>
                  </a:cxn>
                </a:cxnLst>
                <a:rect l="0" t="0" r="r" b="b"/>
                <a:pathLst>
                  <a:path w="22" h="28">
                    <a:moveTo>
                      <a:pt x="12" y="0"/>
                    </a:moveTo>
                    <a:cubicBezTo>
                      <a:pt x="7" y="0"/>
                      <a:pt x="1" y="6"/>
                      <a:pt x="1" y="13"/>
                    </a:cubicBezTo>
                    <a:cubicBezTo>
                      <a:pt x="0" y="21"/>
                      <a:pt x="4" y="27"/>
                      <a:pt x="10" y="28"/>
                    </a:cubicBezTo>
                    <a:cubicBezTo>
                      <a:pt x="15" y="28"/>
                      <a:pt x="21" y="23"/>
                      <a:pt x="21" y="15"/>
                    </a:cubicBezTo>
                    <a:cubicBezTo>
                      <a:pt x="22" y="8"/>
                      <a:pt x="18" y="1"/>
                      <a:pt x="12"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1" name="Freeform 7"/>
              <p:cNvSpPr>
                <a:spLocks/>
              </p:cNvSpPr>
              <p:nvPr/>
            </p:nvSpPr>
            <p:spPr bwMode="auto">
              <a:xfrm>
                <a:off x="1977" y="1804"/>
                <a:ext cx="244" cy="124"/>
              </a:xfrm>
              <a:custGeom>
                <a:avLst/>
                <a:gdLst/>
                <a:ahLst/>
                <a:cxnLst>
                  <a:cxn ang="0">
                    <a:pos x="91" y="48"/>
                  </a:cxn>
                  <a:cxn ang="0">
                    <a:pos x="99" y="50"/>
                  </a:cxn>
                  <a:cxn ang="0">
                    <a:pos x="101" y="49"/>
                  </a:cxn>
                  <a:cxn ang="0">
                    <a:pos x="100" y="36"/>
                  </a:cxn>
                  <a:cxn ang="0">
                    <a:pos x="5" y="28"/>
                  </a:cxn>
                  <a:cxn ang="0">
                    <a:pos x="2" y="39"/>
                  </a:cxn>
                  <a:cxn ang="0">
                    <a:pos x="3" y="41"/>
                  </a:cxn>
                  <a:cxn ang="0">
                    <a:pos x="12" y="41"/>
                  </a:cxn>
                  <a:cxn ang="0">
                    <a:pos x="91" y="48"/>
                  </a:cxn>
                </a:cxnLst>
                <a:rect l="0" t="0" r="r" b="b"/>
                <a:pathLst>
                  <a:path w="103" h="52">
                    <a:moveTo>
                      <a:pt x="91" y="48"/>
                    </a:moveTo>
                    <a:cubicBezTo>
                      <a:pt x="93" y="51"/>
                      <a:pt x="97" y="52"/>
                      <a:pt x="99" y="50"/>
                    </a:cubicBezTo>
                    <a:cubicBezTo>
                      <a:pt x="100" y="49"/>
                      <a:pt x="100" y="49"/>
                      <a:pt x="101" y="49"/>
                    </a:cubicBezTo>
                    <a:cubicBezTo>
                      <a:pt x="103" y="46"/>
                      <a:pt x="103" y="40"/>
                      <a:pt x="100" y="36"/>
                    </a:cubicBezTo>
                    <a:cubicBezTo>
                      <a:pt x="75" y="4"/>
                      <a:pt x="35" y="0"/>
                      <a:pt x="5" y="28"/>
                    </a:cubicBezTo>
                    <a:cubicBezTo>
                      <a:pt x="2" y="31"/>
                      <a:pt x="0" y="36"/>
                      <a:pt x="2" y="39"/>
                    </a:cubicBezTo>
                    <a:cubicBezTo>
                      <a:pt x="3" y="40"/>
                      <a:pt x="3" y="40"/>
                      <a:pt x="3" y="41"/>
                    </a:cubicBezTo>
                    <a:cubicBezTo>
                      <a:pt x="5" y="44"/>
                      <a:pt x="9" y="43"/>
                      <a:pt x="12" y="41"/>
                    </a:cubicBezTo>
                    <a:cubicBezTo>
                      <a:pt x="37" y="18"/>
                      <a:pt x="70" y="21"/>
                      <a:pt x="91" y="4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2" name="Freeform 8"/>
              <p:cNvSpPr>
                <a:spLocks/>
              </p:cNvSpPr>
              <p:nvPr/>
            </p:nvSpPr>
            <p:spPr bwMode="auto">
              <a:xfrm>
                <a:off x="1944" y="1700"/>
                <a:ext cx="336" cy="166"/>
              </a:xfrm>
              <a:custGeom>
                <a:avLst/>
                <a:gdLst/>
                <a:ahLst/>
                <a:cxnLst>
                  <a:cxn ang="0">
                    <a:pos x="128" y="65"/>
                  </a:cxn>
                  <a:cxn ang="0">
                    <a:pos x="139" y="67"/>
                  </a:cxn>
                  <a:cxn ang="0">
                    <a:pos x="139" y="52"/>
                  </a:cxn>
                  <a:cxn ang="0">
                    <a:pos x="6" y="40"/>
                  </a:cxn>
                  <a:cxn ang="0">
                    <a:pos x="2" y="54"/>
                  </a:cxn>
                  <a:cxn ang="0">
                    <a:pos x="14" y="54"/>
                  </a:cxn>
                  <a:cxn ang="0">
                    <a:pos x="128" y="65"/>
                  </a:cxn>
                </a:cxnLst>
                <a:rect l="0" t="0" r="r" b="b"/>
                <a:pathLst>
                  <a:path w="142" h="70">
                    <a:moveTo>
                      <a:pt x="128" y="65"/>
                    </a:moveTo>
                    <a:cubicBezTo>
                      <a:pt x="131" y="69"/>
                      <a:pt x="136" y="70"/>
                      <a:pt x="139" y="67"/>
                    </a:cubicBezTo>
                    <a:cubicBezTo>
                      <a:pt x="142" y="64"/>
                      <a:pt x="142" y="57"/>
                      <a:pt x="139" y="52"/>
                    </a:cubicBezTo>
                    <a:cubicBezTo>
                      <a:pt x="105" y="6"/>
                      <a:pt x="48" y="0"/>
                      <a:pt x="6" y="40"/>
                    </a:cubicBezTo>
                    <a:cubicBezTo>
                      <a:pt x="1" y="44"/>
                      <a:pt x="0" y="51"/>
                      <a:pt x="2" y="54"/>
                    </a:cubicBezTo>
                    <a:cubicBezTo>
                      <a:pt x="5" y="58"/>
                      <a:pt x="10" y="58"/>
                      <a:pt x="14" y="54"/>
                    </a:cubicBezTo>
                    <a:cubicBezTo>
                      <a:pt x="50" y="21"/>
                      <a:pt x="99" y="25"/>
                      <a:pt x="128" y="6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6" name="Freeform 12"/>
              <p:cNvSpPr>
                <a:spLocks/>
              </p:cNvSpPr>
              <p:nvPr/>
            </p:nvSpPr>
            <p:spPr bwMode="auto">
              <a:xfrm>
                <a:off x="3526" y="2944"/>
                <a:ext cx="142" cy="175"/>
              </a:xfrm>
              <a:custGeom>
                <a:avLst/>
                <a:gdLst/>
                <a:ahLst/>
                <a:cxnLst>
                  <a:cxn ang="0">
                    <a:pos x="29" y="51"/>
                  </a:cxn>
                  <a:cxn ang="0">
                    <a:pos x="26" y="48"/>
                  </a:cxn>
                  <a:cxn ang="0">
                    <a:pos x="15" y="43"/>
                  </a:cxn>
                  <a:cxn ang="0">
                    <a:pos x="50" y="12"/>
                  </a:cxn>
                  <a:cxn ang="0">
                    <a:pos x="60" y="3"/>
                  </a:cxn>
                  <a:cxn ang="0">
                    <a:pos x="60" y="3"/>
                  </a:cxn>
                  <a:cxn ang="0">
                    <a:pos x="60" y="2"/>
                  </a:cxn>
                  <a:cxn ang="0">
                    <a:pos x="58" y="0"/>
                  </a:cxn>
                  <a:cxn ang="0">
                    <a:pos x="48" y="9"/>
                  </a:cxn>
                  <a:cxn ang="0">
                    <a:pos x="48" y="9"/>
                  </a:cxn>
                  <a:cxn ang="0">
                    <a:pos x="12" y="41"/>
                  </a:cxn>
                  <a:cxn ang="0">
                    <a:pos x="6" y="47"/>
                  </a:cxn>
                  <a:cxn ang="0">
                    <a:pos x="5" y="48"/>
                  </a:cxn>
                  <a:cxn ang="0">
                    <a:pos x="5" y="48"/>
                  </a:cxn>
                  <a:cxn ang="0">
                    <a:pos x="5" y="48"/>
                  </a:cxn>
                  <a:cxn ang="0">
                    <a:pos x="3" y="65"/>
                  </a:cxn>
                  <a:cxn ang="0">
                    <a:pos x="5" y="68"/>
                  </a:cxn>
                  <a:cxn ang="0">
                    <a:pos x="25" y="70"/>
                  </a:cxn>
                  <a:cxn ang="0">
                    <a:pos x="27" y="68"/>
                  </a:cxn>
                  <a:cxn ang="0">
                    <a:pos x="29" y="51"/>
                  </a:cxn>
                </a:cxnLst>
                <a:rect l="0" t="0" r="r" b="b"/>
                <a:pathLst>
                  <a:path w="60" h="74">
                    <a:moveTo>
                      <a:pt x="29" y="51"/>
                    </a:moveTo>
                    <a:cubicBezTo>
                      <a:pt x="28" y="50"/>
                      <a:pt x="27" y="49"/>
                      <a:pt x="26" y="48"/>
                    </a:cubicBezTo>
                    <a:cubicBezTo>
                      <a:pt x="23" y="45"/>
                      <a:pt x="19" y="43"/>
                      <a:pt x="15" y="43"/>
                    </a:cubicBezTo>
                    <a:cubicBezTo>
                      <a:pt x="50" y="12"/>
                      <a:pt x="50" y="12"/>
                      <a:pt x="50" y="12"/>
                    </a:cubicBezTo>
                    <a:cubicBezTo>
                      <a:pt x="60" y="3"/>
                      <a:pt x="60" y="3"/>
                      <a:pt x="60" y="3"/>
                    </a:cubicBezTo>
                    <a:cubicBezTo>
                      <a:pt x="60" y="3"/>
                      <a:pt x="60" y="3"/>
                      <a:pt x="60" y="3"/>
                    </a:cubicBezTo>
                    <a:cubicBezTo>
                      <a:pt x="60" y="2"/>
                      <a:pt x="60" y="2"/>
                      <a:pt x="60" y="2"/>
                    </a:cubicBezTo>
                    <a:cubicBezTo>
                      <a:pt x="59" y="2"/>
                      <a:pt x="59" y="1"/>
                      <a:pt x="58" y="0"/>
                    </a:cubicBezTo>
                    <a:cubicBezTo>
                      <a:pt x="48" y="9"/>
                      <a:pt x="48" y="9"/>
                      <a:pt x="48" y="9"/>
                    </a:cubicBezTo>
                    <a:cubicBezTo>
                      <a:pt x="48" y="9"/>
                      <a:pt x="48" y="9"/>
                      <a:pt x="48" y="9"/>
                    </a:cubicBezTo>
                    <a:cubicBezTo>
                      <a:pt x="12" y="41"/>
                      <a:pt x="12" y="41"/>
                      <a:pt x="12" y="41"/>
                    </a:cubicBezTo>
                    <a:cubicBezTo>
                      <a:pt x="6" y="47"/>
                      <a:pt x="6" y="47"/>
                      <a:pt x="6" y="47"/>
                    </a:cubicBezTo>
                    <a:cubicBezTo>
                      <a:pt x="6" y="47"/>
                      <a:pt x="6" y="47"/>
                      <a:pt x="5" y="48"/>
                    </a:cubicBezTo>
                    <a:cubicBezTo>
                      <a:pt x="5" y="48"/>
                      <a:pt x="5" y="48"/>
                      <a:pt x="5" y="48"/>
                    </a:cubicBezTo>
                    <a:cubicBezTo>
                      <a:pt x="5" y="48"/>
                      <a:pt x="5" y="48"/>
                      <a:pt x="5" y="48"/>
                    </a:cubicBezTo>
                    <a:cubicBezTo>
                      <a:pt x="0" y="53"/>
                      <a:pt x="0" y="60"/>
                      <a:pt x="3" y="65"/>
                    </a:cubicBezTo>
                    <a:cubicBezTo>
                      <a:pt x="4" y="66"/>
                      <a:pt x="4" y="67"/>
                      <a:pt x="5" y="68"/>
                    </a:cubicBezTo>
                    <a:cubicBezTo>
                      <a:pt x="11" y="73"/>
                      <a:pt x="19" y="74"/>
                      <a:pt x="25" y="70"/>
                    </a:cubicBezTo>
                    <a:cubicBezTo>
                      <a:pt x="25" y="69"/>
                      <a:pt x="26" y="69"/>
                      <a:pt x="27" y="68"/>
                    </a:cubicBezTo>
                    <a:cubicBezTo>
                      <a:pt x="31" y="63"/>
                      <a:pt x="32" y="56"/>
                      <a:pt x="29" y="5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7" name="Freeform 13"/>
              <p:cNvSpPr>
                <a:spLocks noEditPoints="1"/>
              </p:cNvSpPr>
              <p:nvPr/>
            </p:nvSpPr>
            <p:spPr bwMode="auto">
              <a:xfrm>
                <a:off x="3853" y="1388"/>
                <a:ext cx="464" cy="393"/>
              </a:xfrm>
              <a:custGeom>
                <a:avLst/>
                <a:gdLst/>
                <a:ahLst/>
                <a:cxnLst>
                  <a:cxn ang="0">
                    <a:pos x="0" y="11"/>
                  </a:cxn>
                  <a:cxn ang="0">
                    <a:pos x="0" y="381"/>
                  </a:cxn>
                  <a:cxn ang="0">
                    <a:pos x="0" y="393"/>
                  </a:cxn>
                  <a:cxn ang="0">
                    <a:pos x="14" y="393"/>
                  </a:cxn>
                  <a:cxn ang="0">
                    <a:pos x="452" y="393"/>
                  </a:cxn>
                  <a:cxn ang="0">
                    <a:pos x="464" y="393"/>
                  </a:cxn>
                  <a:cxn ang="0">
                    <a:pos x="464" y="381"/>
                  </a:cxn>
                  <a:cxn ang="0">
                    <a:pos x="464" y="99"/>
                  </a:cxn>
                  <a:cxn ang="0">
                    <a:pos x="388" y="0"/>
                  </a:cxn>
                  <a:cxn ang="0">
                    <a:pos x="14" y="0"/>
                  </a:cxn>
                  <a:cxn ang="0">
                    <a:pos x="0" y="0"/>
                  </a:cxn>
                  <a:cxn ang="0">
                    <a:pos x="0" y="11"/>
                  </a:cxn>
                  <a:cxn ang="0">
                    <a:pos x="378" y="11"/>
                  </a:cxn>
                  <a:cxn ang="0">
                    <a:pos x="386" y="106"/>
                  </a:cxn>
                  <a:cxn ang="0">
                    <a:pos x="452" y="106"/>
                  </a:cxn>
                  <a:cxn ang="0">
                    <a:pos x="452" y="381"/>
                  </a:cxn>
                  <a:cxn ang="0">
                    <a:pos x="14" y="381"/>
                  </a:cxn>
                  <a:cxn ang="0">
                    <a:pos x="14" y="11"/>
                  </a:cxn>
                  <a:cxn ang="0">
                    <a:pos x="378" y="11"/>
                  </a:cxn>
                </a:cxnLst>
                <a:rect l="0" t="0" r="r" b="b"/>
                <a:pathLst>
                  <a:path w="464" h="393">
                    <a:moveTo>
                      <a:pt x="0" y="11"/>
                    </a:moveTo>
                    <a:lnTo>
                      <a:pt x="0" y="381"/>
                    </a:lnTo>
                    <a:lnTo>
                      <a:pt x="0" y="393"/>
                    </a:lnTo>
                    <a:lnTo>
                      <a:pt x="14" y="393"/>
                    </a:lnTo>
                    <a:lnTo>
                      <a:pt x="452" y="393"/>
                    </a:lnTo>
                    <a:lnTo>
                      <a:pt x="464" y="393"/>
                    </a:lnTo>
                    <a:lnTo>
                      <a:pt x="464" y="381"/>
                    </a:lnTo>
                    <a:lnTo>
                      <a:pt x="464" y="99"/>
                    </a:lnTo>
                    <a:lnTo>
                      <a:pt x="388" y="0"/>
                    </a:lnTo>
                    <a:lnTo>
                      <a:pt x="14" y="0"/>
                    </a:lnTo>
                    <a:lnTo>
                      <a:pt x="0" y="0"/>
                    </a:lnTo>
                    <a:lnTo>
                      <a:pt x="0" y="11"/>
                    </a:lnTo>
                    <a:close/>
                    <a:moveTo>
                      <a:pt x="378" y="11"/>
                    </a:moveTo>
                    <a:lnTo>
                      <a:pt x="386" y="106"/>
                    </a:lnTo>
                    <a:lnTo>
                      <a:pt x="452" y="106"/>
                    </a:lnTo>
                    <a:lnTo>
                      <a:pt x="452" y="381"/>
                    </a:lnTo>
                    <a:lnTo>
                      <a:pt x="14" y="381"/>
                    </a:lnTo>
                    <a:lnTo>
                      <a:pt x="14" y="11"/>
                    </a:lnTo>
                    <a:lnTo>
                      <a:pt x="378" y="1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8" name="Freeform 14"/>
              <p:cNvSpPr>
                <a:spLocks/>
              </p:cNvSpPr>
              <p:nvPr/>
            </p:nvSpPr>
            <p:spPr bwMode="auto">
              <a:xfrm>
                <a:off x="3940" y="1421"/>
                <a:ext cx="17" cy="334"/>
              </a:xfrm>
              <a:custGeom>
                <a:avLst/>
                <a:gdLst/>
                <a:ahLst/>
                <a:cxnLst>
                  <a:cxn ang="0">
                    <a:pos x="7" y="137"/>
                  </a:cxn>
                  <a:cxn ang="0">
                    <a:pos x="7" y="3"/>
                  </a:cxn>
                  <a:cxn ang="0">
                    <a:pos x="3" y="0"/>
                  </a:cxn>
                  <a:cxn ang="0">
                    <a:pos x="0" y="3"/>
                  </a:cxn>
                  <a:cxn ang="0">
                    <a:pos x="0" y="137"/>
                  </a:cxn>
                  <a:cxn ang="0">
                    <a:pos x="3" y="141"/>
                  </a:cxn>
                  <a:cxn ang="0">
                    <a:pos x="7" y="137"/>
                  </a:cxn>
                </a:cxnLst>
                <a:rect l="0" t="0" r="r" b="b"/>
                <a:pathLst>
                  <a:path w="7" h="141">
                    <a:moveTo>
                      <a:pt x="7" y="137"/>
                    </a:moveTo>
                    <a:cubicBezTo>
                      <a:pt x="7" y="3"/>
                      <a:pt x="7" y="3"/>
                      <a:pt x="7" y="3"/>
                    </a:cubicBezTo>
                    <a:cubicBezTo>
                      <a:pt x="7" y="1"/>
                      <a:pt x="5" y="0"/>
                      <a:pt x="3" y="0"/>
                    </a:cubicBezTo>
                    <a:cubicBezTo>
                      <a:pt x="1" y="0"/>
                      <a:pt x="0" y="1"/>
                      <a:pt x="0" y="3"/>
                    </a:cubicBezTo>
                    <a:cubicBezTo>
                      <a:pt x="0" y="137"/>
                      <a:pt x="0" y="137"/>
                      <a:pt x="0" y="137"/>
                    </a:cubicBezTo>
                    <a:cubicBezTo>
                      <a:pt x="0" y="139"/>
                      <a:pt x="1" y="141"/>
                      <a:pt x="3" y="141"/>
                    </a:cubicBezTo>
                    <a:cubicBezTo>
                      <a:pt x="5" y="141"/>
                      <a:pt x="7" y="139"/>
                      <a:pt x="7" y="13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9" name="Freeform 15"/>
              <p:cNvSpPr>
                <a:spLocks/>
              </p:cNvSpPr>
              <p:nvPr/>
            </p:nvSpPr>
            <p:spPr bwMode="auto">
              <a:xfrm>
                <a:off x="3995" y="1421"/>
                <a:ext cx="16" cy="334"/>
              </a:xfrm>
              <a:custGeom>
                <a:avLst/>
                <a:gdLst/>
                <a:ahLst/>
                <a:cxnLst>
                  <a:cxn ang="0">
                    <a:pos x="7" y="137"/>
                  </a:cxn>
                  <a:cxn ang="0">
                    <a:pos x="7" y="3"/>
                  </a:cxn>
                  <a:cxn ang="0">
                    <a:pos x="4" y="0"/>
                  </a:cxn>
                  <a:cxn ang="0">
                    <a:pos x="0" y="3"/>
                  </a:cxn>
                  <a:cxn ang="0">
                    <a:pos x="0" y="137"/>
                  </a:cxn>
                  <a:cxn ang="0">
                    <a:pos x="4" y="141"/>
                  </a:cxn>
                  <a:cxn ang="0">
                    <a:pos x="7" y="137"/>
                  </a:cxn>
                </a:cxnLst>
                <a:rect l="0" t="0" r="r" b="b"/>
                <a:pathLst>
                  <a:path w="7" h="141">
                    <a:moveTo>
                      <a:pt x="7" y="137"/>
                    </a:moveTo>
                    <a:cubicBezTo>
                      <a:pt x="7" y="3"/>
                      <a:pt x="7" y="3"/>
                      <a:pt x="7" y="3"/>
                    </a:cubicBezTo>
                    <a:cubicBezTo>
                      <a:pt x="7" y="1"/>
                      <a:pt x="6" y="0"/>
                      <a:pt x="4" y="0"/>
                    </a:cubicBezTo>
                    <a:cubicBezTo>
                      <a:pt x="2" y="0"/>
                      <a:pt x="0" y="1"/>
                      <a:pt x="0" y="3"/>
                    </a:cubicBezTo>
                    <a:cubicBezTo>
                      <a:pt x="0" y="137"/>
                      <a:pt x="0" y="137"/>
                      <a:pt x="0" y="137"/>
                    </a:cubicBezTo>
                    <a:cubicBezTo>
                      <a:pt x="0" y="139"/>
                      <a:pt x="2" y="141"/>
                      <a:pt x="4" y="141"/>
                    </a:cubicBezTo>
                    <a:cubicBezTo>
                      <a:pt x="6" y="141"/>
                      <a:pt x="7" y="139"/>
                      <a:pt x="7" y="13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0" name="Freeform 16"/>
              <p:cNvSpPr>
                <a:spLocks/>
              </p:cNvSpPr>
              <p:nvPr/>
            </p:nvSpPr>
            <p:spPr bwMode="auto">
              <a:xfrm>
                <a:off x="4054" y="1421"/>
                <a:ext cx="16" cy="334"/>
              </a:xfrm>
              <a:custGeom>
                <a:avLst/>
                <a:gdLst/>
                <a:ahLst/>
                <a:cxnLst>
                  <a:cxn ang="0">
                    <a:pos x="7" y="137"/>
                  </a:cxn>
                  <a:cxn ang="0">
                    <a:pos x="7" y="3"/>
                  </a:cxn>
                  <a:cxn ang="0">
                    <a:pos x="3" y="0"/>
                  </a:cxn>
                  <a:cxn ang="0">
                    <a:pos x="0" y="3"/>
                  </a:cxn>
                  <a:cxn ang="0">
                    <a:pos x="0" y="137"/>
                  </a:cxn>
                  <a:cxn ang="0">
                    <a:pos x="3" y="141"/>
                  </a:cxn>
                  <a:cxn ang="0">
                    <a:pos x="7" y="137"/>
                  </a:cxn>
                </a:cxnLst>
                <a:rect l="0" t="0" r="r" b="b"/>
                <a:pathLst>
                  <a:path w="7" h="141">
                    <a:moveTo>
                      <a:pt x="7" y="137"/>
                    </a:moveTo>
                    <a:cubicBezTo>
                      <a:pt x="7" y="3"/>
                      <a:pt x="7" y="3"/>
                      <a:pt x="7" y="3"/>
                    </a:cubicBezTo>
                    <a:cubicBezTo>
                      <a:pt x="7" y="1"/>
                      <a:pt x="5" y="0"/>
                      <a:pt x="3" y="0"/>
                    </a:cubicBezTo>
                    <a:cubicBezTo>
                      <a:pt x="1" y="0"/>
                      <a:pt x="0" y="1"/>
                      <a:pt x="0" y="3"/>
                    </a:cubicBezTo>
                    <a:cubicBezTo>
                      <a:pt x="0" y="137"/>
                      <a:pt x="0" y="137"/>
                      <a:pt x="0" y="137"/>
                    </a:cubicBezTo>
                    <a:cubicBezTo>
                      <a:pt x="0" y="139"/>
                      <a:pt x="1" y="141"/>
                      <a:pt x="3" y="141"/>
                    </a:cubicBezTo>
                    <a:cubicBezTo>
                      <a:pt x="5" y="141"/>
                      <a:pt x="7" y="139"/>
                      <a:pt x="7" y="13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1" name="Freeform 17"/>
              <p:cNvSpPr>
                <a:spLocks/>
              </p:cNvSpPr>
              <p:nvPr/>
            </p:nvSpPr>
            <p:spPr bwMode="auto">
              <a:xfrm>
                <a:off x="4118" y="1421"/>
                <a:ext cx="16" cy="334"/>
              </a:xfrm>
              <a:custGeom>
                <a:avLst/>
                <a:gdLst/>
                <a:ahLst/>
                <a:cxnLst>
                  <a:cxn ang="0">
                    <a:pos x="7" y="137"/>
                  </a:cxn>
                  <a:cxn ang="0">
                    <a:pos x="7" y="3"/>
                  </a:cxn>
                  <a:cxn ang="0">
                    <a:pos x="4" y="0"/>
                  </a:cxn>
                  <a:cxn ang="0">
                    <a:pos x="0" y="3"/>
                  </a:cxn>
                  <a:cxn ang="0">
                    <a:pos x="0" y="137"/>
                  </a:cxn>
                  <a:cxn ang="0">
                    <a:pos x="4" y="141"/>
                  </a:cxn>
                  <a:cxn ang="0">
                    <a:pos x="7" y="137"/>
                  </a:cxn>
                </a:cxnLst>
                <a:rect l="0" t="0" r="r" b="b"/>
                <a:pathLst>
                  <a:path w="7" h="141">
                    <a:moveTo>
                      <a:pt x="7" y="137"/>
                    </a:moveTo>
                    <a:cubicBezTo>
                      <a:pt x="7" y="3"/>
                      <a:pt x="7" y="3"/>
                      <a:pt x="7" y="3"/>
                    </a:cubicBezTo>
                    <a:cubicBezTo>
                      <a:pt x="7" y="1"/>
                      <a:pt x="6" y="0"/>
                      <a:pt x="4" y="0"/>
                    </a:cubicBezTo>
                    <a:cubicBezTo>
                      <a:pt x="2" y="0"/>
                      <a:pt x="0" y="1"/>
                      <a:pt x="0" y="3"/>
                    </a:cubicBezTo>
                    <a:cubicBezTo>
                      <a:pt x="0" y="137"/>
                      <a:pt x="0" y="137"/>
                      <a:pt x="0" y="137"/>
                    </a:cubicBezTo>
                    <a:cubicBezTo>
                      <a:pt x="0" y="139"/>
                      <a:pt x="2" y="141"/>
                      <a:pt x="4" y="141"/>
                    </a:cubicBezTo>
                    <a:cubicBezTo>
                      <a:pt x="6" y="141"/>
                      <a:pt x="7" y="139"/>
                      <a:pt x="7" y="13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2" name="Freeform 18"/>
              <p:cNvSpPr>
                <a:spLocks/>
              </p:cNvSpPr>
              <p:nvPr/>
            </p:nvSpPr>
            <p:spPr bwMode="auto">
              <a:xfrm>
                <a:off x="4184" y="1421"/>
                <a:ext cx="17" cy="334"/>
              </a:xfrm>
              <a:custGeom>
                <a:avLst/>
                <a:gdLst/>
                <a:ahLst/>
                <a:cxnLst>
                  <a:cxn ang="0">
                    <a:pos x="7" y="137"/>
                  </a:cxn>
                  <a:cxn ang="0">
                    <a:pos x="7" y="3"/>
                  </a:cxn>
                  <a:cxn ang="0">
                    <a:pos x="3" y="0"/>
                  </a:cxn>
                  <a:cxn ang="0">
                    <a:pos x="0" y="3"/>
                  </a:cxn>
                  <a:cxn ang="0">
                    <a:pos x="0" y="137"/>
                  </a:cxn>
                  <a:cxn ang="0">
                    <a:pos x="3" y="141"/>
                  </a:cxn>
                  <a:cxn ang="0">
                    <a:pos x="7" y="137"/>
                  </a:cxn>
                </a:cxnLst>
                <a:rect l="0" t="0" r="r" b="b"/>
                <a:pathLst>
                  <a:path w="7" h="141">
                    <a:moveTo>
                      <a:pt x="7" y="137"/>
                    </a:moveTo>
                    <a:cubicBezTo>
                      <a:pt x="7" y="3"/>
                      <a:pt x="7" y="3"/>
                      <a:pt x="7" y="3"/>
                    </a:cubicBezTo>
                    <a:cubicBezTo>
                      <a:pt x="7" y="1"/>
                      <a:pt x="5" y="0"/>
                      <a:pt x="3" y="0"/>
                    </a:cubicBezTo>
                    <a:cubicBezTo>
                      <a:pt x="1" y="0"/>
                      <a:pt x="0" y="1"/>
                      <a:pt x="0" y="3"/>
                    </a:cubicBezTo>
                    <a:cubicBezTo>
                      <a:pt x="0" y="137"/>
                      <a:pt x="0" y="137"/>
                      <a:pt x="0" y="137"/>
                    </a:cubicBezTo>
                    <a:cubicBezTo>
                      <a:pt x="0" y="139"/>
                      <a:pt x="1" y="141"/>
                      <a:pt x="3" y="141"/>
                    </a:cubicBezTo>
                    <a:cubicBezTo>
                      <a:pt x="5" y="141"/>
                      <a:pt x="7" y="139"/>
                      <a:pt x="7" y="13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3" name="Freeform 19"/>
              <p:cNvSpPr>
                <a:spLocks noEditPoints="1"/>
              </p:cNvSpPr>
              <p:nvPr/>
            </p:nvSpPr>
            <p:spPr bwMode="auto">
              <a:xfrm>
                <a:off x="3867" y="1399"/>
                <a:ext cx="438" cy="370"/>
              </a:xfrm>
              <a:custGeom>
                <a:avLst/>
                <a:gdLst/>
                <a:ahLst/>
                <a:cxnLst>
                  <a:cxn ang="0">
                    <a:pos x="185" y="156"/>
                  </a:cxn>
                  <a:cxn ang="0">
                    <a:pos x="185" y="40"/>
                  </a:cxn>
                  <a:cxn ang="0">
                    <a:pos x="157" y="40"/>
                  </a:cxn>
                  <a:cxn ang="0">
                    <a:pos x="154" y="0"/>
                  </a:cxn>
                  <a:cxn ang="0">
                    <a:pos x="0" y="0"/>
                  </a:cxn>
                  <a:cxn ang="0">
                    <a:pos x="0" y="156"/>
                  </a:cxn>
                  <a:cxn ang="0">
                    <a:pos x="185" y="156"/>
                  </a:cxn>
                  <a:cxn ang="0">
                    <a:pos x="31" y="146"/>
                  </a:cxn>
                  <a:cxn ang="0">
                    <a:pos x="31" y="12"/>
                  </a:cxn>
                  <a:cxn ang="0">
                    <a:pos x="34" y="9"/>
                  </a:cxn>
                  <a:cxn ang="0">
                    <a:pos x="38" y="12"/>
                  </a:cxn>
                  <a:cxn ang="0">
                    <a:pos x="38" y="146"/>
                  </a:cxn>
                  <a:cxn ang="0">
                    <a:pos x="34" y="150"/>
                  </a:cxn>
                  <a:cxn ang="0">
                    <a:pos x="31" y="146"/>
                  </a:cxn>
                  <a:cxn ang="0">
                    <a:pos x="54" y="146"/>
                  </a:cxn>
                  <a:cxn ang="0">
                    <a:pos x="54" y="12"/>
                  </a:cxn>
                  <a:cxn ang="0">
                    <a:pos x="58" y="9"/>
                  </a:cxn>
                  <a:cxn ang="0">
                    <a:pos x="61" y="12"/>
                  </a:cxn>
                  <a:cxn ang="0">
                    <a:pos x="61" y="146"/>
                  </a:cxn>
                  <a:cxn ang="0">
                    <a:pos x="58" y="150"/>
                  </a:cxn>
                  <a:cxn ang="0">
                    <a:pos x="54" y="146"/>
                  </a:cxn>
                  <a:cxn ang="0">
                    <a:pos x="79" y="146"/>
                  </a:cxn>
                  <a:cxn ang="0">
                    <a:pos x="79" y="12"/>
                  </a:cxn>
                  <a:cxn ang="0">
                    <a:pos x="82" y="9"/>
                  </a:cxn>
                  <a:cxn ang="0">
                    <a:pos x="86" y="12"/>
                  </a:cxn>
                  <a:cxn ang="0">
                    <a:pos x="86" y="146"/>
                  </a:cxn>
                  <a:cxn ang="0">
                    <a:pos x="82" y="150"/>
                  </a:cxn>
                  <a:cxn ang="0">
                    <a:pos x="79" y="146"/>
                  </a:cxn>
                  <a:cxn ang="0">
                    <a:pos x="106" y="146"/>
                  </a:cxn>
                  <a:cxn ang="0">
                    <a:pos x="106" y="12"/>
                  </a:cxn>
                  <a:cxn ang="0">
                    <a:pos x="110" y="9"/>
                  </a:cxn>
                  <a:cxn ang="0">
                    <a:pos x="113" y="12"/>
                  </a:cxn>
                  <a:cxn ang="0">
                    <a:pos x="113" y="146"/>
                  </a:cxn>
                  <a:cxn ang="0">
                    <a:pos x="110" y="150"/>
                  </a:cxn>
                  <a:cxn ang="0">
                    <a:pos x="106" y="146"/>
                  </a:cxn>
                  <a:cxn ang="0">
                    <a:pos x="134" y="146"/>
                  </a:cxn>
                  <a:cxn ang="0">
                    <a:pos x="134" y="12"/>
                  </a:cxn>
                  <a:cxn ang="0">
                    <a:pos x="137" y="9"/>
                  </a:cxn>
                  <a:cxn ang="0">
                    <a:pos x="141" y="12"/>
                  </a:cxn>
                  <a:cxn ang="0">
                    <a:pos x="141" y="146"/>
                  </a:cxn>
                  <a:cxn ang="0">
                    <a:pos x="137" y="150"/>
                  </a:cxn>
                  <a:cxn ang="0">
                    <a:pos x="134" y="146"/>
                  </a:cxn>
                </a:cxnLst>
                <a:rect l="0" t="0" r="r" b="b"/>
                <a:pathLst>
                  <a:path w="185" h="156">
                    <a:moveTo>
                      <a:pt x="185" y="156"/>
                    </a:moveTo>
                    <a:cubicBezTo>
                      <a:pt x="185" y="40"/>
                      <a:pt x="185" y="40"/>
                      <a:pt x="185" y="40"/>
                    </a:cubicBezTo>
                    <a:cubicBezTo>
                      <a:pt x="157" y="40"/>
                      <a:pt x="157" y="40"/>
                      <a:pt x="157" y="40"/>
                    </a:cubicBezTo>
                    <a:cubicBezTo>
                      <a:pt x="154" y="0"/>
                      <a:pt x="154" y="0"/>
                      <a:pt x="154" y="0"/>
                    </a:cubicBezTo>
                    <a:cubicBezTo>
                      <a:pt x="0" y="0"/>
                      <a:pt x="0" y="0"/>
                      <a:pt x="0" y="0"/>
                    </a:cubicBezTo>
                    <a:cubicBezTo>
                      <a:pt x="0" y="156"/>
                      <a:pt x="0" y="156"/>
                      <a:pt x="0" y="156"/>
                    </a:cubicBezTo>
                    <a:lnTo>
                      <a:pt x="185" y="156"/>
                    </a:lnTo>
                    <a:close/>
                    <a:moveTo>
                      <a:pt x="31" y="146"/>
                    </a:moveTo>
                    <a:cubicBezTo>
                      <a:pt x="31" y="12"/>
                      <a:pt x="31" y="12"/>
                      <a:pt x="31" y="12"/>
                    </a:cubicBezTo>
                    <a:cubicBezTo>
                      <a:pt x="31" y="10"/>
                      <a:pt x="32" y="9"/>
                      <a:pt x="34" y="9"/>
                    </a:cubicBezTo>
                    <a:cubicBezTo>
                      <a:pt x="36" y="9"/>
                      <a:pt x="38" y="10"/>
                      <a:pt x="38" y="12"/>
                    </a:cubicBezTo>
                    <a:cubicBezTo>
                      <a:pt x="38" y="146"/>
                      <a:pt x="38" y="146"/>
                      <a:pt x="38" y="146"/>
                    </a:cubicBezTo>
                    <a:cubicBezTo>
                      <a:pt x="38" y="148"/>
                      <a:pt x="36" y="150"/>
                      <a:pt x="34" y="150"/>
                    </a:cubicBezTo>
                    <a:cubicBezTo>
                      <a:pt x="32" y="150"/>
                      <a:pt x="31" y="148"/>
                      <a:pt x="31" y="146"/>
                    </a:cubicBezTo>
                    <a:close/>
                    <a:moveTo>
                      <a:pt x="54" y="146"/>
                    </a:moveTo>
                    <a:cubicBezTo>
                      <a:pt x="54" y="12"/>
                      <a:pt x="54" y="12"/>
                      <a:pt x="54" y="12"/>
                    </a:cubicBezTo>
                    <a:cubicBezTo>
                      <a:pt x="54" y="10"/>
                      <a:pt x="56" y="9"/>
                      <a:pt x="58" y="9"/>
                    </a:cubicBezTo>
                    <a:cubicBezTo>
                      <a:pt x="60" y="9"/>
                      <a:pt x="61" y="10"/>
                      <a:pt x="61" y="12"/>
                    </a:cubicBezTo>
                    <a:cubicBezTo>
                      <a:pt x="61" y="146"/>
                      <a:pt x="61" y="146"/>
                      <a:pt x="61" y="146"/>
                    </a:cubicBezTo>
                    <a:cubicBezTo>
                      <a:pt x="61" y="148"/>
                      <a:pt x="60" y="150"/>
                      <a:pt x="58" y="150"/>
                    </a:cubicBezTo>
                    <a:cubicBezTo>
                      <a:pt x="56" y="150"/>
                      <a:pt x="54" y="148"/>
                      <a:pt x="54" y="146"/>
                    </a:cubicBezTo>
                    <a:close/>
                    <a:moveTo>
                      <a:pt x="79" y="146"/>
                    </a:moveTo>
                    <a:cubicBezTo>
                      <a:pt x="79" y="12"/>
                      <a:pt x="79" y="12"/>
                      <a:pt x="79" y="12"/>
                    </a:cubicBezTo>
                    <a:cubicBezTo>
                      <a:pt x="79" y="10"/>
                      <a:pt x="80" y="9"/>
                      <a:pt x="82" y="9"/>
                    </a:cubicBezTo>
                    <a:cubicBezTo>
                      <a:pt x="84" y="9"/>
                      <a:pt x="86" y="10"/>
                      <a:pt x="86" y="12"/>
                    </a:cubicBezTo>
                    <a:cubicBezTo>
                      <a:pt x="86" y="146"/>
                      <a:pt x="86" y="146"/>
                      <a:pt x="86" y="146"/>
                    </a:cubicBezTo>
                    <a:cubicBezTo>
                      <a:pt x="86" y="148"/>
                      <a:pt x="84" y="150"/>
                      <a:pt x="82" y="150"/>
                    </a:cubicBezTo>
                    <a:cubicBezTo>
                      <a:pt x="80" y="150"/>
                      <a:pt x="79" y="148"/>
                      <a:pt x="79" y="146"/>
                    </a:cubicBezTo>
                    <a:close/>
                    <a:moveTo>
                      <a:pt x="106" y="146"/>
                    </a:moveTo>
                    <a:cubicBezTo>
                      <a:pt x="106" y="12"/>
                      <a:pt x="106" y="12"/>
                      <a:pt x="106" y="12"/>
                    </a:cubicBezTo>
                    <a:cubicBezTo>
                      <a:pt x="106" y="10"/>
                      <a:pt x="108" y="9"/>
                      <a:pt x="110" y="9"/>
                    </a:cubicBezTo>
                    <a:cubicBezTo>
                      <a:pt x="112" y="9"/>
                      <a:pt x="113" y="10"/>
                      <a:pt x="113" y="12"/>
                    </a:cubicBezTo>
                    <a:cubicBezTo>
                      <a:pt x="113" y="146"/>
                      <a:pt x="113" y="146"/>
                      <a:pt x="113" y="146"/>
                    </a:cubicBezTo>
                    <a:cubicBezTo>
                      <a:pt x="113" y="148"/>
                      <a:pt x="112" y="150"/>
                      <a:pt x="110" y="150"/>
                    </a:cubicBezTo>
                    <a:cubicBezTo>
                      <a:pt x="108" y="150"/>
                      <a:pt x="106" y="148"/>
                      <a:pt x="106" y="146"/>
                    </a:cubicBezTo>
                    <a:close/>
                    <a:moveTo>
                      <a:pt x="134" y="146"/>
                    </a:moveTo>
                    <a:cubicBezTo>
                      <a:pt x="134" y="12"/>
                      <a:pt x="134" y="12"/>
                      <a:pt x="134" y="12"/>
                    </a:cubicBezTo>
                    <a:cubicBezTo>
                      <a:pt x="134" y="10"/>
                      <a:pt x="135" y="9"/>
                      <a:pt x="137" y="9"/>
                    </a:cubicBezTo>
                    <a:cubicBezTo>
                      <a:pt x="139" y="9"/>
                      <a:pt x="141" y="10"/>
                      <a:pt x="141" y="12"/>
                    </a:cubicBezTo>
                    <a:cubicBezTo>
                      <a:pt x="141" y="146"/>
                      <a:pt x="141" y="146"/>
                      <a:pt x="141" y="146"/>
                    </a:cubicBezTo>
                    <a:cubicBezTo>
                      <a:pt x="141" y="148"/>
                      <a:pt x="139" y="150"/>
                      <a:pt x="137" y="150"/>
                    </a:cubicBezTo>
                    <a:cubicBezTo>
                      <a:pt x="135" y="150"/>
                      <a:pt x="134" y="148"/>
                      <a:pt x="134" y="14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4" name="Freeform 20"/>
              <p:cNvSpPr>
                <a:spLocks/>
              </p:cNvSpPr>
              <p:nvPr/>
            </p:nvSpPr>
            <p:spPr bwMode="auto">
              <a:xfrm>
                <a:off x="4428" y="2037"/>
                <a:ext cx="223" cy="222"/>
              </a:xfrm>
              <a:custGeom>
                <a:avLst/>
                <a:gdLst/>
                <a:ahLst/>
                <a:cxnLst>
                  <a:cxn ang="0">
                    <a:pos x="91" y="41"/>
                  </a:cxn>
                  <a:cxn ang="0">
                    <a:pos x="92" y="49"/>
                  </a:cxn>
                  <a:cxn ang="0">
                    <a:pos x="53" y="92"/>
                  </a:cxn>
                  <a:cxn ang="0">
                    <a:pos x="45" y="92"/>
                  </a:cxn>
                  <a:cxn ang="0">
                    <a:pos x="2" y="54"/>
                  </a:cxn>
                  <a:cxn ang="0">
                    <a:pos x="2" y="45"/>
                  </a:cxn>
                  <a:cxn ang="0">
                    <a:pos x="40" y="3"/>
                  </a:cxn>
                  <a:cxn ang="0">
                    <a:pos x="48" y="2"/>
                  </a:cxn>
                  <a:cxn ang="0">
                    <a:pos x="91" y="41"/>
                  </a:cxn>
                </a:cxnLst>
                <a:rect l="0" t="0" r="r" b="b"/>
                <a:pathLst>
                  <a:path w="94" h="94">
                    <a:moveTo>
                      <a:pt x="91" y="41"/>
                    </a:moveTo>
                    <a:cubicBezTo>
                      <a:pt x="94" y="43"/>
                      <a:pt x="94" y="47"/>
                      <a:pt x="92" y="49"/>
                    </a:cubicBezTo>
                    <a:cubicBezTo>
                      <a:pt x="53" y="92"/>
                      <a:pt x="53" y="92"/>
                      <a:pt x="53" y="92"/>
                    </a:cubicBezTo>
                    <a:cubicBezTo>
                      <a:pt x="51" y="94"/>
                      <a:pt x="47" y="94"/>
                      <a:pt x="45" y="92"/>
                    </a:cubicBezTo>
                    <a:cubicBezTo>
                      <a:pt x="2" y="54"/>
                      <a:pt x="2" y="54"/>
                      <a:pt x="2" y="54"/>
                    </a:cubicBezTo>
                    <a:cubicBezTo>
                      <a:pt x="0" y="52"/>
                      <a:pt x="0" y="48"/>
                      <a:pt x="2" y="45"/>
                    </a:cubicBezTo>
                    <a:cubicBezTo>
                      <a:pt x="40" y="3"/>
                      <a:pt x="40" y="3"/>
                      <a:pt x="40" y="3"/>
                    </a:cubicBezTo>
                    <a:cubicBezTo>
                      <a:pt x="42" y="0"/>
                      <a:pt x="46" y="0"/>
                      <a:pt x="48" y="2"/>
                    </a:cubicBezTo>
                    <a:lnTo>
                      <a:pt x="91" y="4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5" name="Freeform 21"/>
              <p:cNvSpPr>
                <a:spLocks/>
              </p:cNvSpPr>
              <p:nvPr/>
            </p:nvSpPr>
            <p:spPr bwMode="auto">
              <a:xfrm>
                <a:off x="4558" y="2167"/>
                <a:ext cx="31" cy="31"/>
              </a:xfrm>
              <a:custGeom>
                <a:avLst/>
                <a:gdLst/>
                <a:ahLst/>
                <a:cxnLst>
                  <a:cxn ang="0">
                    <a:pos x="10" y="3"/>
                  </a:cxn>
                  <a:cxn ang="0">
                    <a:pos x="2" y="2"/>
                  </a:cxn>
                  <a:cxn ang="0">
                    <a:pos x="3" y="10"/>
                  </a:cxn>
                  <a:cxn ang="0">
                    <a:pos x="11" y="11"/>
                  </a:cxn>
                  <a:cxn ang="0">
                    <a:pos x="10" y="3"/>
                  </a:cxn>
                </a:cxnLst>
                <a:rect l="0" t="0" r="r" b="b"/>
                <a:pathLst>
                  <a:path w="13" h="13">
                    <a:moveTo>
                      <a:pt x="10" y="3"/>
                    </a:moveTo>
                    <a:cubicBezTo>
                      <a:pt x="7" y="0"/>
                      <a:pt x="3" y="0"/>
                      <a:pt x="2" y="2"/>
                    </a:cubicBezTo>
                    <a:cubicBezTo>
                      <a:pt x="0" y="4"/>
                      <a:pt x="0" y="8"/>
                      <a:pt x="3" y="10"/>
                    </a:cubicBezTo>
                    <a:cubicBezTo>
                      <a:pt x="6" y="12"/>
                      <a:pt x="9" y="13"/>
                      <a:pt x="11" y="11"/>
                    </a:cubicBezTo>
                    <a:cubicBezTo>
                      <a:pt x="13" y="9"/>
                      <a:pt x="12" y="5"/>
                      <a:pt x="10"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6" name="Freeform 22"/>
              <p:cNvSpPr>
                <a:spLocks/>
              </p:cNvSpPr>
              <p:nvPr/>
            </p:nvSpPr>
            <p:spPr bwMode="auto">
              <a:xfrm>
                <a:off x="4508" y="2122"/>
                <a:ext cx="88" cy="90"/>
              </a:xfrm>
              <a:custGeom>
                <a:avLst/>
                <a:gdLst/>
                <a:ahLst/>
                <a:cxnLst>
                  <a:cxn ang="0">
                    <a:pos x="34" y="7"/>
                  </a:cxn>
                  <a:cxn ang="0">
                    <a:pos x="37" y="4"/>
                  </a:cxn>
                  <a:cxn ang="0">
                    <a:pos x="37" y="3"/>
                  </a:cxn>
                  <a:cxn ang="0">
                    <a:pos x="32" y="0"/>
                  </a:cxn>
                  <a:cxn ang="0">
                    <a:pos x="2" y="34"/>
                  </a:cxn>
                  <a:cxn ang="0">
                    <a:pos x="6" y="38"/>
                  </a:cxn>
                  <a:cxn ang="0">
                    <a:pos x="6" y="38"/>
                  </a:cxn>
                  <a:cxn ang="0">
                    <a:pos x="9" y="35"/>
                  </a:cxn>
                  <a:cxn ang="0">
                    <a:pos x="34" y="7"/>
                  </a:cxn>
                </a:cxnLst>
                <a:rect l="0" t="0" r="r" b="b"/>
                <a:pathLst>
                  <a:path w="37" h="38">
                    <a:moveTo>
                      <a:pt x="34" y="7"/>
                    </a:moveTo>
                    <a:cubicBezTo>
                      <a:pt x="36" y="7"/>
                      <a:pt x="37" y="5"/>
                      <a:pt x="37" y="4"/>
                    </a:cubicBezTo>
                    <a:cubicBezTo>
                      <a:pt x="37" y="4"/>
                      <a:pt x="37" y="3"/>
                      <a:pt x="37" y="3"/>
                    </a:cubicBezTo>
                    <a:cubicBezTo>
                      <a:pt x="37" y="1"/>
                      <a:pt x="35" y="0"/>
                      <a:pt x="32" y="0"/>
                    </a:cubicBezTo>
                    <a:cubicBezTo>
                      <a:pt x="13" y="0"/>
                      <a:pt x="0" y="14"/>
                      <a:pt x="2" y="34"/>
                    </a:cubicBezTo>
                    <a:cubicBezTo>
                      <a:pt x="2" y="36"/>
                      <a:pt x="4" y="38"/>
                      <a:pt x="6" y="38"/>
                    </a:cubicBezTo>
                    <a:cubicBezTo>
                      <a:pt x="6" y="38"/>
                      <a:pt x="6" y="38"/>
                      <a:pt x="6" y="38"/>
                    </a:cubicBezTo>
                    <a:cubicBezTo>
                      <a:pt x="8" y="38"/>
                      <a:pt x="9" y="37"/>
                      <a:pt x="9" y="35"/>
                    </a:cubicBezTo>
                    <a:cubicBezTo>
                      <a:pt x="7" y="19"/>
                      <a:pt x="18" y="7"/>
                      <a:pt x="34" y="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7" name="Freeform 23"/>
              <p:cNvSpPr>
                <a:spLocks/>
              </p:cNvSpPr>
              <p:nvPr/>
            </p:nvSpPr>
            <p:spPr bwMode="auto">
              <a:xfrm>
                <a:off x="4468" y="2079"/>
                <a:ext cx="123" cy="126"/>
              </a:xfrm>
              <a:custGeom>
                <a:avLst/>
                <a:gdLst/>
                <a:ahLst/>
                <a:cxnLst>
                  <a:cxn ang="0">
                    <a:pos x="47" y="8"/>
                  </a:cxn>
                  <a:cxn ang="0">
                    <a:pos x="51" y="4"/>
                  </a:cxn>
                  <a:cxn ang="0">
                    <a:pos x="45" y="0"/>
                  </a:cxn>
                  <a:cxn ang="0">
                    <a:pos x="3" y="48"/>
                  </a:cxn>
                  <a:cxn ang="0">
                    <a:pos x="8" y="53"/>
                  </a:cxn>
                  <a:cxn ang="0">
                    <a:pos x="11" y="49"/>
                  </a:cxn>
                  <a:cxn ang="0">
                    <a:pos x="47" y="8"/>
                  </a:cxn>
                </a:cxnLst>
                <a:rect l="0" t="0" r="r" b="b"/>
                <a:pathLst>
                  <a:path w="52" h="53">
                    <a:moveTo>
                      <a:pt x="47" y="8"/>
                    </a:moveTo>
                    <a:cubicBezTo>
                      <a:pt x="50" y="8"/>
                      <a:pt x="52" y="7"/>
                      <a:pt x="51" y="4"/>
                    </a:cubicBezTo>
                    <a:cubicBezTo>
                      <a:pt x="51" y="2"/>
                      <a:pt x="48" y="0"/>
                      <a:pt x="45" y="0"/>
                    </a:cubicBezTo>
                    <a:cubicBezTo>
                      <a:pt x="18" y="0"/>
                      <a:pt x="0" y="20"/>
                      <a:pt x="3" y="48"/>
                    </a:cubicBezTo>
                    <a:cubicBezTo>
                      <a:pt x="3" y="50"/>
                      <a:pt x="5" y="53"/>
                      <a:pt x="8" y="53"/>
                    </a:cubicBezTo>
                    <a:cubicBezTo>
                      <a:pt x="10" y="53"/>
                      <a:pt x="11" y="51"/>
                      <a:pt x="11" y="49"/>
                    </a:cubicBezTo>
                    <a:cubicBezTo>
                      <a:pt x="8" y="25"/>
                      <a:pt x="24" y="8"/>
                      <a:pt x="47" y="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8" name="Freeform 24"/>
              <p:cNvSpPr>
                <a:spLocks/>
              </p:cNvSpPr>
              <p:nvPr/>
            </p:nvSpPr>
            <p:spPr bwMode="auto">
              <a:xfrm>
                <a:off x="3344" y="1587"/>
                <a:ext cx="390" cy="350"/>
              </a:xfrm>
              <a:custGeom>
                <a:avLst/>
                <a:gdLst/>
                <a:ahLst/>
                <a:cxnLst>
                  <a:cxn ang="0">
                    <a:pos x="36" y="148"/>
                  </a:cxn>
                  <a:cxn ang="0">
                    <a:pos x="45" y="145"/>
                  </a:cxn>
                  <a:cxn ang="0">
                    <a:pos x="44" y="144"/>
                  </a:cxn>
                  <a:cxn ang="0">
                    <a:pos x="49" y="134"/>
                  </a:cxn>
                  <a:cxn ang="0">
                    <a:pos x="59" y="138"/>
                  </a:cxn>
                  <a:cxn ang="0">
                    <a:pos x="59" y="139"/>
                  </a:cxn>
                  <a:cxn ang="0">
                    <a:pos x="66" y="137"/>
                  </a:cxn>
                  <a:cxn ang="0">
                    <a:pos x="66" y="136"/>
                  </a:cxn>
                  <a:cxn ang="0">
                    <a:pos x="70" y="126"/>
                  </a:cxn>
                  <a:cxn ang="0">
                    <a:pos x="81" y="131"/>
                  </a:cxn>
                  <a:cxn ang="0">
                    <a:pos x="81" y="132"/>
                  </a:cxn>
                  <a:cxn ang="0">
                    <a:pos x="86" y="130"/>
                  </a:cxn>
                  <a:cxn ang="0">
                    <a:pos x="85" y="128"/>
                  </a:cxn>
                  <a:cxn ang="0">
                    <a:pos x="90" y="118"/>
                  </a:cxn>
                  <a:cxn ang="0">
                    <a:pos x="100" y="123"/>
                  </a:cxn>
                  <a:cxn ang="0">
                    <a:pos x="100" y="125"/>
                  </a:cxn>
                  <a:cxn ang="0">
                    <a:pos x="106" y="123"/>
                  </a:cxn>
                  <a:cxn ang="0">
                    <a:pos x="106" y="122"/>
                  </a:cxn>
                  <a:cxn ang="0">
                    <a:pos x="110" y="112"/>
                  </a:cxn>
                  <a:cxn ang="0">
                    <a:pos x="120" y="116"/>
                  </a:cxn>
                  <a:cxn ang="0">
                    <a:pos x="121" y="117"/>
                  </a:cxn>
                  <a:cxn ang="0">
                    <a:pos x="126" y="115"/>
                  </a:cxn>
                  <a:cxn ang="0">
                    <a:pos x="126" y="114"/>
                  </a:cxn>
                  <a:cxn ang="0">
                    <a:pos x="131" y="104"/>
                  </a:cxn>
                  <a:cxn ang="0">
                    <a:pos x="141" y="109"/>
                  </a:cxn>
                  <a:cxn ang="0">
                    <a:pos x="141" y="110"/>
                  </a:cxn>
                  <a:cxn ang="0">
                    <a:pos x="146" y="108"/>
                  </a:cxn>
                  <a:cxn ang="0">
                    <a:pos x="145" y="106"/>
                  </a:cxn>
                  <a:cxn ang="0">
                    <a:pos x="149" y="96"/>
                  </a:cxn>
                  <a:cxn ang="0">
                    <a:pos x="160" y="101"/>
                  </a:cxn>
                  <a:cxn ang="0">
                    <a:pos x="160" y="103"/>
                  </a:cxn>
                  <a:cxn ang="0">
                    <a:pos x="165" y="101"/>
                  </a:cxn>
                  <a:cxn ang="0">
                    <a:pos x="129" y="0"/>
                  </a:cxn>
                  <a:cxn ang="0">
                    <a:pos x="0" y="47"/>
                  </a:cxn>
                  <a:cxn ang="0">
                    <a:pos x="36" y="148"/>
                  </a:cxn>
                </a:cxnLst>
                <a:rect l="0" t="0" r="r" b="b"/>
                <a:pathLst>
                  <a:path w="165" h="148">
                    <a:moveTo>
                      <a:pt x="36" y="148"/>
                    </a:moveTo>
                    <a:cubicBezTo>
                      <a:pt x="45" y="145"/>
                      <a:pt x="45" y="145"/>
                      <a:pt x="45" y="145"/>
                    </a:cubicBezTo>
                    <a:cubicBezTo>
                      <a:pt x="45" y="144"/>
                      <a:pt x="44" y="144"/>
                      <a:pt x="44" y="144"/>
                    </a:cubicBezTo>
                    <a:cubicBezTo>
                      <a:pt x="43" y="140"/>
                      <a:pt x="45" y="135"/>
                      <a:pt x="49" y="134"/>
                    </a:cubicBezTo>
                    <a:cubicBezTo>
                      <a:pt x="53" y="132"/>
                      <a:pt x="58" y="134"/>
                      <a:pt x="59" y="138"/>
                    </a:cubicBezTo>
                    <a:cubicBezTo>
                      <a:pt x="59" y="139"/>
                      <a:pt x="59" y="139"/>
                      <a:pt x="59" y="139"/>
                    </a:cubicBezTo>
                    <a:cubicBezTo>
                      <a:pt x="66" y="137"/>
                      <a:pt x="66" y="137"/>
                      <a:pt x="66" y="137"/>
                    </a:cubicBezTo>
                    <a:cubicBezTo>
                      <a:pt x="66" y="137"/>
                      <a:pt x="66" y="136"/>
                      <a:pt x="66" y="136"/>
                    </a:cubicBezTo>
                    <a:cubicBezTo>
                      <a:pt x="64" y="132"/>
                      <a:pt x="66" y="127"/>
                      <a:pt x="70" y="126"/>
                    </a:cubicBezTo>
                    <a:cubicBezTo>
                      <a:pt x="74" y="124"/>
                      <a:pt x="79" y="127"/>
                      <a:pt x="81" y="131"/>
                    </a:cubicBezTo>
                    <a:cubicBezTo>
                      <a:pt x="81" y="131"/>
                      <a:pt x="81" y="131"/>
                      <a:pt x="81" y="132"/>
                    </a:cubicBezTo>
                    <a:cubicBezTo>
                      <a:pt x="86" y="130"/>
                      <a:pt x="86" y="130"/>
                      <a:pt x="86" y="130"/>
                    </a:cubicBezTo>
                    <a:cubicBezTo>
                      <a:pt x="85" y="129"/>
                      <a:pt x="85" y="129"/>
                      <a:pt x="85" y="128"/>
                    </a:cubicBezTo>
                    <a:cubicBezTo>
                      <a:pt x="83" y="124"/>
                      <a:pt x="85" y="119"/>
                      <a:pt x="90" y="118"/>
                    </a:cubicBezTo>
                    <a:cubicBezTo>
                      <a:pt x="94" y="117"/>
                      <a:pt x="98" y="119"/>
                      <a:pt x="100" y="123"/>
                    </a:cubicBezTo>
                    <a:cubicBezTo>
                      <a:pt x="100" y="123"/>
                      <a:pt x="100" y="124"/>
                      <a:pt x="100" y="125"/>
                    </a:cubicBezTo>
                    <a:cubicBezTo>
                      <a:pt x="106" y="123"/>
                      <a:pt x="106" y="123"/>
                      <a:pt x="106" y="123"/>
                    </a:cubicBezTo>
                    <a:cubicBezTo>
                      <a:pt x="106" y="122"/>
                      <a:pt x="106" y="122"/>
                      <a:pt x="106" y="122"/>
                    </a:cubicBezTo>
                    <a:cubicBezTo>
                      <a:pt x="104" y="118"/>
                      <a:pt x="106" y="113"/>
                      <a:pt x="110" y="112"/>
                    </a:cubicBezTo>
                    <a:cubicBezTo>
                      <a:pt x="114" y="110"/>
                      <a:pt x="119" y="112"/>
                      <a:pt x="120" y="116"/>
                    </a:cubicBezTo>
                    <a:cubicBezTo>
                      <a:pt x="121" y="117"/>
                      <a:pt x="121" y="117"/>
                      <a:pt x="121" y="117"/>
                    </a:cubicBezTo>
                    <a:cubicBezTo>
                      <a:pt x="126" y="115"/>
                      <a:pt x="126" y="115"/>
                      <a:pt x="126" y="115"/>
                    </a:cubicBezTo>
                    <a:cubicBezTo>
                      <a:pt x="126" y="115"/>
                      <a:pt x="126" y="115"/>
                      <a:pt x="126" y="114"/>
                    </a:cubicBezTo>
                    <a:cubicBezTo>
                      <a:pt x="125" y="110"/>
                      <a:pt x="127" y="106"/>
                      <a:pt x="131" y="104"/>
                    </a:cubicBezTo>
                    <a:cubicBezTo>
                      <a:pt x="135" y="103"/>
                      <a:pt x="139" y="105"/>
                      <a:pt x="141" y="109"/>
                    </a:cubicBezTo>
                    <a:cubicBezTo>
                      <a:pt x="141" y="109"/>
                      <a:pt x="141" y="109"/>
                      <a:pt x="141" y="110"/>
                    </a:cubicBezTo>
                    <a:cubicBezTo>
                      <a:pt x="146" y="108"/>
                      <a:pt x="146" y="108"/>
                      <a:pt x="146" y="108"/>
                    </a:cubicBezTo>
                    <a:cubicBezTo>
                      <a:pt x="145" y="108"/>
                      <a:pt x="145" y="107"/>
                      <a:pt x="145" y="106"/>
                    </a:cubicBezTo>
                    <a:cubicBezTo>
                      <a:pt x="143" y="102"/>
                      <a:pt x="145" y="98"/>
                      <a:pt x="149" y="96"/>
                    </a:cubicBezTo>
                    <a:cubicBezTo>
                      <a:pt x="154" y="95"/>
                      <a:pt x="158" y="97"/>
                      <a:pt x="160" y="101"/>
                    </a:cubicBezTo>
                    <a:cubicBezTo>
                      <a:pt x="160" y="102"/>
                      <a:pt x="160" y="102"/>
                      <a:pt x="160" y="103"/>
                    </a:cubicBezTo>
                    <a:cubicBezTo>
                      <a:pt x="165" y="101"/>
                      <a:pt x="165" y="101"/>
                      <a:pt x="165" y="101"/>
                    </a:cubicBezTo>
                    <a:cubicBezTo>
                      <a:pt x="129" y="0"/>
                      <a:pt x="129" y="0"/>
                      <a:pt x="129" y="0"/>
                    </a:cubicBezTo>
                    <a:cubicBezTo>
                      <a:pt x="0" y="47"/>
                      <a:pt x="0" y="47"/>
                      <a:pt x="0" y="47"/>
                    </a:cubicBezTo>
                    <a:lnTo>
                      <a:pt x="36" y="14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9" name="Freeform 25"/>
              <p:cNvSpPr>
                <a:spLocks/>
              </p:cNvSpPr>
              <p:nvPr/>
            </p:nvSpPr>
            <p:spPr bwMode="auto">
              <a:xfrm>
                <a:off x="3358" y="1241"/>
                <a:ext cx="92" cy="99"/>
              </a:xfrm>
              <a:custGeom>
                <a:avLst/>
                <a:gdLst/>
                <a:ahLst/>
                <a:cxnLst>
                  <a:cxn ang="0">
                    <a:pos x="26" y="1"/>
                  </a:cxn>
                  <a:cxn ang="0">
                    <a:pos x="14" y="3"/>
                  </a:cxn>
                  <a:cxn ang="0">
                    <a:pos x="3" y="29"/>
                  </a:cxn>
                  <a:cxn ang="0">
                    <a:pos x="29" y="42"/>
                  </a:cxn>
                  <a:cxn ang="0">
                    <a:pos x="39" y="35"/>
                  </a:cxn>
                  <a:cxn ang="0">
                    <a:pos x="26" y="1"/>
                  </a:cxn>
                </a:cxnLst>
                <a:rect l="0" t="0" r="r" b="b"/>
                <a:pathLst>
                  <a:path w="39" h="42">
                    <a:moveTo>
                      <a:pt x="26" y="1"/>
                    </a:moveTo>
                    <a:cubicBezTo>
                      <a:pt x="22" y="1"/>
                      <a:pt x="18" y="0"/>
                      <a:pt x="14" y="3"/>
                    </a:cubicBezTo>
                    <a:cubicBezTo>
                      <a:pt x="5" y="10"/>
                      <a:pt x="0" y="20"/>
                      <a:pt x="3" y="29"/>
                    </a:cubicBezTo>
                    <a:cubicBezTo>
                      <a:pt x="6" y="37"/>
                      <a:pt x="15" y="42"/>
                      <a:pt x="29" y="42"/>
                    </a:cubicBezTo>
                    <a:cubicBezTo>
                      <a:pt x="32" y="42"/>
                      <a:pt x="36" y="38"/>
                      <a:pt x="39" y="35"/>
                    </a:cubicBezTo>
                    <a:lnTo>
                      <a:pt x="26" y="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0" name="Freeform 26"/>
              <p:cNvSpPr>
                <a:spLocks/>
              </p:cNvSpPr>
              <p:nvPr/>
            </p:nvSpPr>
            <p:spPr bwMode="auto">
              <a:xfrm>
                <a:off x="3317" y="1293"/>
                <a:ext cx="50" cy="50"/>
              </a:xfrm>
              <a:custGeom>
                <a:avLst/>
                <a:gdLst/>
                <a:ahLst/>
                <a:cxnLst>
                  <a:cxn ang="0">
                    <a:pos x="8" y="2"/>
                  </a:cxn>
                  <a:cxn ang="0">
                    <a:pos x="19" y="7"/>
                  </a:cxn>
                  <a:cxn ang="0">
                    <a:pos x="14" y="19"/>
                  </a:cxn>
                  <a:cxn ang="0">
                    <a:pos x="2" y="14"/>
                  </a:cxn>
                  <a:cxn ang="0">
                    <a:pos x="8" y="2"/>
                  </a:cxn>
                </a:cxnLst>
                <a:rect l="0" t="0" r="r" b="b"/>
                <a:pathLst>
                  <a:path w="21" h="21">
                    <a:moveTo>
                      <a:pt x="8" y="2"/>
                    </a:moveTo>
                    <a:cubicBezTo>
                      <a:pt x="12" y="0"/>
                      <a:pt x="18" y="3"/>
                      <a:pt x="19" y="7"/>
                    </a:cubicBezTo>
                    <a:cubicBezTo>
                      <a:pt x="21" y="12"/>
                      <a:pt x="19" y="18"/>
                      <a:pt x="14" y="19"/>
                    </a:cubicBezTo>
                    <a:cubicBezTo>
                      <a:pt x="9" y="21"/>
                      <a:pt x="4" y="19"/>
                      <a:pt x="2" y="14"/>
                    </a:cubicBezTo>
                    <a:cubicBezTo>
                      <a:pt x="0" y="9"/>
                      <a:pt x="3" y="4"/>
                      <a:pt x="8"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1" name="Freeform 27"/>
              <p:cNvSpPr>
                <a:spLocks/>
              </p:cNvSpPr>
              <p:nvPr/>
            </p:nvSpPr>
            <p:spPr bwMode="auto">
              <a:xfrm>
                <a:off x="3590" y="1847"/>
                <a:ext cx="40" cy="31"/>
              </a:xfrm>
              <a:custGeom>
                <a:avLst/>
                <a:gdLst/>
                <a:ahLst/>
                <a:cxnLst>
                  <a:cxn ang="0">
                    <a:pos x="2" y="12"/>
                  </a:cxn>
                  <a:cxn ang="0">
                    <a:pos x="2" y="13"/>
                  </a:cxn>
                  <a:cxn ang="0">
                    <a:pos x="17" y="7"/>
                  </a:cxn>
                  <a:cxn ang="0">
                    <a:pos x="16" y="6"/>
                  </a:cxn>
                  <a:cxn ang="0">
                    <a:pos x="6" y="2"/>
                  </a:cxn>
                  <a:cxn ang="0">
                    <a:pos x="2" y="12"/>
                  </a:cxn>
                </a:cxnLst>
                <a:rect l="0" t="0" r="r" b="b"/>
                <a:pathLst>
                  <a:path w="17" h="13">
                    <a:moveTo>
                      <a:pt x="2" y="12"/>
                    </a:moveTo>
                    <a:cubicBezTo>
                      <a:pt x="2" y="12"/>
                      <a:pt x="2" y="12"/>
                      <a:pt x="2" y="13"/>
                    </a:cubicBezTo>
                    <a:cubicBezTo>
                      <a:pt x="17" y="7"/>
                      <a:pt x="17" y="7"/>
                      <a:pt x="17" y="7"/>
                    </a:cubicBezTo>
                    <a:cubicBezTo>
                      <a:pt x="17" y="7"/>
                      <a:pt x="17" y="7"/>
                      <a:pt x="16" y="6"/>
                    </a:cubicBezTo>
                    <a:cubicBezTo>
                      <a:pt x="15" y="2"/>
                      <a:pt x="10" y="0"/>
                      <a:pt x="6" y="2"/>
                    </a:cubicBezTo>
                    <a:cubicBezTo>
                      <a:pt x="2" y="3"/>
                      <a:pt x="0" y="8"/>
                      <a:pt x="2" y="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2" name="Freeform 28"/>
              <p:cNvSpPr>
                <a:spLocks/>
              </p:cNvSpPr>
              <p:nvPr/>
            </p:nvSpPr>
            <p:spPr bwMode="auto">
              <a:xfrm>
                <a:off x="3462" y="1679"/>
                <a:ext cx="151" cy="121"/>
              </a:xfrm>
              <a:custGeom>
                <a:avLst/>
                <a:gdLst/>
                <a:ahLst/>
                <a:cxnLst>
                  <a:cxn ang="0">
                    <a:pos x="19" y="24"/>
                  </a:cxn>
                  <a:cxn ang="0">
                    <a:pos x="10" y="24"/>
                  </a:cxn>
                  <a:cxn ang="0">
                    <a:pos x="2" y="40"/>
                  </a:cxn>
                  <a:cxn ang="0">
                    <a:pos x="19" y="48"/>
                  </a:cxn>
                  <a:cxn ang="0">
                    <a:pos x="26" y="42"/>
                  </a:cxn>
                  <a:cxn ang="0">
                    <a:pos x="49" y="49"/>
                  </a:cxn>
                  <a:cxn ang="0">
                    <a:pos x="61" y="43"/>
                  </a:cxn>
                  <a:cxn ang="0">
                    <a:pos x="62" y="42"/>
                  </a:cxn>
                  <a:cxn ang="0">
                    <a:pos x="64" y="40"/>
                  </a:cxn>
                  <a:cxn ang="0">
                    <a:pos x="63" y="38"/>
                  </a:cxn>
                  <a:cxn ang="0">
                    <a:pos x="51" y="3"/>
                  </a:cxn>
                  <a:cxn ang="0">
                    <a:pos x="50" y="1"/>
                  </a:cxn>
                  <a:cxn ang="0">
                    <a:pos x="48" y="1"/>
                  </a:cxn>
                  <a:cxn ang="0">
                    <a:pos x="47" y="1"/>
                  </a:cxn>
                  <a:cxn ang="0">
                    <a:pos x="33" y="3"/>
                  </a:cxn>
                  <a:cxn ang="0">
                    <a:pos x="19" y="24"/>
                  </a:cxn>
                </a:cxnLst>
                <a:rect l="0" t="0" r="r" b="b"/>
                <a:pathLst>
                  <a:path w="64" h="51">
                    <a:moveTo>
                      <a:pt x="19" y="24"/>
                    </a:moveTo>
                    <a:cubicBezTo>
                      <a:pt x="16" y="23"/>
                      <a:pt x="13" y="23"/>
                      <a:pt x="10" y="24"/>
                    </a:cubicBezTo>
                    <a:cubicBezTo>
                      <a:pt x="3" y="26"/>
                      <a:pt x="0" y="34"/>
                      <a:pt x="2" y="40"/>
                    </a:cubicBezTo>
                    <a:cubicBezTo>
                      <a:pt x="5" y="47"/>
                      <a:pt x="12" y="51"/>
                      <a:pt x="19" y="48"/>
                    </a:cubicBezTo>
                    <a:cubicBezTo>
                      <a:pt x="22" y="47"/>
                      <a:pt x="25" y="45"/>
                      <a:pt x="26" y="42"/>
                    </a:cubicBezTo>
                    <a:cubicBezTo>
                      <a:pt x="31" y="47"/>
                      <a:pt x="39" y="49"/>
                      <a:pt x="49" y="49"/>
                    </a:cubicBezTo>
                    <a:cubicBezTo>
                      <a:pt x="54" y="49"/>
                      <a:pt x="58" y="45"/>
                      <a:pt x="61" y="43"/>
                    </a:cubicBezTo>
                    <a:cubicBezTo>
                      <a:pt x="62" y="42"/>
                      <a:pt x="62" y="42"/>
                      <a:pt x="62" y="42"/>
                    </a:cubicBezTo>
                    <a:cubicBezTo>
                      <a:pt x="64" y="40"/>
                      <a:pt x="64" y="40"/>
                      <a:pt x="64" y="40"/>
                    </a:cubicBezTo>
                    <a:cubicBezTo>
                      <a:pt x="63" y="38"/>
                      <a:pt x="63" y="38"/>
                      <a:pt x="63" y="38"/>
                    </a:cubicBezTo>
                    <a:cubicBezTo>
                      <a:pt x="51" y="3"/>
                      <a:pt x="51" y="3"/>
                      <a:pt x="51" y="3"/>
                    </a:cubicBezTo>
                    <a:cubicBezTo>
                      <a:pt x="50" y="1"/>
                      <a:pt x="50" y="1"/>
                      <a:pt x="50" y="1"/>
                    </a:cubicBezTo>
                    <a:cubicBezTo>
                      <a:pt x="48" y="1"/>
                      <a:pt x="48" y="1"/>
                      <a:pt x="48" y="1"/>
                    </a:cubicBezTo>
                    <a:cubicBezTo>
                      <a:pt x="47" y="1"/>
                      <a:pt x="47" y="1"/>
                      <a:pt x="47" y="1"/>
                    </a:cubicBezTo>
                    <a:cubicBezTo>
                      <a:pt x="43" y="1"/>
                      <a:pt x="37" y="0"/>
                      <a:pt x="33" y="3"/>
                    </a:cubicBezTo>
                    <a:cubicBezTo>
                      <a:pt x="25" y="9"/>
                      <a:pt x="20" y="17"/>
                      <a:pt x="19" y="2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3" name="Oval 29"/>
              <p:cNvSpPr>
                <a:spLocks noChangeArrowheads="1"/>
              </p:cNvSpPr>
              <p:nvPr/>
            </p:nvSpPr>
            <p:spPr bwMode="auto">
              <a:xfrm>
                <a:off x="4054" y="2517"/>
                <a:ext cx="118" cy="11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4" name="Freeform 30"/>
              <p:cNvSpPr>
                <a:spLocks noEditPoints="1"/>
              </p:cNvSpPr>
              <p:nvPr/>
            </p:nvSpPr>
            <p:spPr bwMode="auto">
              <a:xfrm>
                <a:off x="4066" y="2539"/>
                <a:ext cx="94" cy="83"/>
              </a:xfrm>
              <a:custGeom>
                <a:avLst/>
                <a:gdLst/>
                <a:ahLst/>
                <a:cxnLst>
                  <a:cxn ang="0">
                    <a:pos x="8" y="8"/>
                  </a:cxn>
                  <a:cxn ang="0">
                    <a:pos x="8" y="13"/>
                  </a:cxn>
                  <a:cxn ang="0">
                    <a:pos x="11" y="13"/>
                  </a:cxn>
                  <a:cxn ang="0">
                    <a:pos x="8" y="16"/>
                  </a:cxn>
                  <a:cxn ang="0">
                    <a:pos x="7" y="18"/>
                  </a:cxn>
                  <a:cxn ang="0">
                    <a:pos x="12" y="26"/>
                  </a:cxn>
                  <a:cxn ang="0">
                    <a:pos x="22" y="28"/>
                  </a:cxn>
                  <a:cxn ang="0">
                    <a:pos x="30" y="26"/>
                  </a:cxn>
                  <a:cxn ang="0">
                    <a:pos x="32" y="21"/>
                  </a:cxn>
                  <a:cxn ang="0">
                    <a:pos x="31" y="18"/>
                  </a:cxn>
                  <a:cxn ang="0">
                    <a:pos x="29" y="15"/>
                  </a:cxn>
                  <a:cxn ang="0">
                    <a:pos x="31" y="14"/>
                  </a:cxn>
                  <a:cxn ang="0">
                    <a:pos x="32" y="12"/>
                  </a:cxn>
                  <a:cxn ang="0">
                    <a:pos x="30" y="7"/>
                  </a:cxn>
                  <a:cxn ang="0">
                    <a:pos x="25" y="2"/>
                  </a:cxn>
                  <a:cxn ang="0">
                    <a:pos x="17" y="0"/>
                  </a:cxn>
                  <a:cxn ang="0">
                    <a:pos x="5" y="4"/>
                  </a:cxn>
                  <a:cxn ang="0">
                    <a:pos x="0" y="16"/>
                  </a:cxn>
                  <a:cxn ang="0">
                    <a:pos x="3" y="26"/>
                  </a:cxn>
                  <a:cxn ang="0">
                    <a:pos x="10" y="32"/>
                  </a:cxn>
                  <a:cxn ang="0">
                    <a:pos x="21" y="35"/>
                  </a:cxn>
                  <a:cxn ang="0">
                    <a:pos x="31" y="33"/>
                  </a:cxn>
                  <a:cxn ang="0">
                    <a:pos x="38" y="26"/>
                  </a:cxn>
                  <a:cxn ang="0">
                    <a:pos x="40" y="16"/>
                  </a:cxn>
                  <a:cxn ang="0">
                    <a:pos x="39" y="9"/>
                  </a:cxn>
                  <a:cxn ang="0">
                    <a:pos x="36" y="3"/>
                  </a:cxn>
                  <a:cxn ang="0">
                    <a:pos x="32" y="0"/>
                  </a:cxn>
                  <a:cxn ang="0">
                    <a:pos x="32" y="5"/>
                  </a:cxn>
                  <a:cxn ang="0">
                    <a:pos x="36" y="10"/>
                  </a:cxn>
                  <a:cxn ang="0">
                    <a:pos x="37" y="16"/>
                  </a:cxn>
                  <a:cxn ang="0">
                    <a:pos x="32" y="27"/>
                  </a:cxn>
                  <a:cxn ang="0">
                    <a:pos x="21" y="31"/>
                  </a:cxn>
                  <a:cxn ang="0">
                    <a:pos x="12" y="30"/>
                  </a:cxn>
                  <a:cxn ang="0">
                    <a:pos x="6" y="24"/>
                  </a:cxn>
                  <a:cxn ang="0">
                    <a:pos x="4" y="16"/>
                  </a:cxn>
                  <a:cxn ang="0">
                    <a:pos x="7" y="7"/>
                  </a:cxn>
                  <a:cxn ang="0">
                    <a:pos x="17" y="3"/>
                  </a:cxn>
                  <a:cxn ang="0">
                    <a:pos x="23" y="5"/>
                  </a:cxn>
                  <a:cxn ang="0">
                    <a:pos x="27" y="8"/>
                  </a:cxn>
                  <a:cxn ang="0">
                    <a:pos x="28" y="10"/>
                  </a:cxn>
                  <a:cxn ang="0">
                    <a:pos x="28" y="11"/>
                  </a:cxn>
                  <a:cxn ang="0">
                    <a:pos x="27" y="11"/>
                  </a:cxn>
                  <a:cxn ang="0">
                    <a:pos x="26" y="11"/>
                  </a:cxn>
                  <a:cxn ang="0">
                    <a:pos x="8" y="8"/>
                  </a:cxn>
                  <a:cxn ang="0">
                    <a:pos x="22" y="15"/>
                  </a:cxn>
                  <a:cxn ang="0">
                    <a:pos x="27" y="17"/>
                  </a:cxn>
                  <a:cxn ang="0">
                    <a:pos x="29" y="20"/>
                  </a:cxn>
                  <a:cxn ang="0">
                    <a:pos x="28" y="22"/>
                  </a:cxn>
                  <a:cxn ang="0">
                    <a:pos x="23" y="24"/>
                  </a:cxn>
                  <a:cxn ang="0">
                    <a:pos x="17" y="23"/>
                  </a:cxn>
                  <a:cxn ang="0">
                    <a:pos x="12" y="20"/>
                  </a:cxn>
                  <a:cxn ang="0">
                    <a:pos x="11" y="18"/>
                  </a:cxn>
                  <a:cxn ang="0">
                    <a:pos x="12" y="15"/>
                  </a:cxn>
                  <a:cxn ang="0">
                    <a:pos x="16" y="14"/>
                  </a:cxn>
                  <a:cxn ang="0">
                    <a:pos x="22" y="15"/>
                  </a:cxn>
                </a:cxnLst>
                <a:rect l="0" t="0" r="r" b="b"/>
                <a:pathLst>
                  <a:path w="40" h="35">
                    <a:moveTo>
                      <a:pt x="8" y="8"/>
                    </a:moveTo>
                    <a:cubicBezTo>
                      <a:pt x="8" y="13"/>
                      <a:pt x="8" y="13"/>
                      <a:pt x="8" y="13"/>
                    </a:cubicBezTo>
                    <a:cubicBezTo>
                      <a:pt x="11" y="13"/>
                      <a:pt x="11" y="13"/>
                      <a:pt x="11" y="13"/>
                    </a:cubicBezTo>
                    <a:cubicBezTo>
                      <a:pt x="10" y="14"/>
                      <a:pt x="9" y="15"/>
                      <a:pt x="8" y="16"/>
                    </a:cubicBezTo>
                    <a:cubicBezTo>
                      <a:pt x="8" y="16"/>
                      <a:pt x="7" y="17"/>
                      <a:pt x="7" y="18"/>
                    </a:cubicBezTo>
                    <a:cubicBezTo>
                      <a:pt x="7" y="21"/>
                      <a:pt x="9" y="24"/>
                      <a:pt x="12" y="26"/>
                    </a:cubicBezTo>
                    <a:cubicBezTo>
                      <a:pt x="15" y="27"/>
                      <a:pt x="18" y="28"/>
                      <a:pt x="22" y="28"/>
                    </a:cubicBezTo>
                    <a:cubicBezTo>
                      <a:pt x="25" y="28"/>
                      <a:pt x="28" y="28"/>
                      <a:pt x="30" y="26"/>
                    </a:cubicBezTo>
                    <a:cubicBezTo>
                      <a:pt x="31" y="25"/>
                      <a:pt x="32" y="23"/>
                      <a:pt x="32" y="21"/>
                    </a:cubicBezTo>
                    <a:cubicBezTo>
                      <a:pt x="32" y="20"/>
                      <a:pt x="32" y="19"/>
                      <a:pt x="31" y="18"/>
                    </a:cubicBezTo>
                    <a:cubicBezTo>
                      <a:pt x="31" y="17"/>
                      <a:pt x="30" y="16"/>
                      <a:pt x="29" y="15"/>
                    </a:cubicBezTo>
                    <a:cubicBezTo>
                      <a:pt x="30" y="15"/>
                      <a:pt x="31" y="15"/>
                      <a:pt x="31" y="14"/>
                    </a:cubicBezTo>
                    <a:cubicBezTo>
                      <a:pt x="32" y="13"/>
                      <a:pt x="32" y="13"/>
                      <a:pt x="32" y="12"/>
                    </a:cubicBezTo>
                    <a:cubicBezTo>
                      <a:pt x="32" y="10"/>
                      <a:pt x="32" y="9"/>
                      <a:pt x="30" y="7"/>
                    </a:cubicBezTo>
                    <a:cubicBezTo>
                      <a:pt x="29" y="4"/>
                      <a:pt x="27" y="3"/>
                      <a:pt x="25" y="2"/>
                    </a:cubicBezTo>
                    <a:cubicBezTo>
                      <a:pt x="22" y="0"/>
                      <a:pt x="20" y="0"/>
                      <a:pt x="17" y="0"/>
                    </a:cubicBezTo>
                    <a:cubicBezTo>
                      <a:pt x="12" y="0"/>
                      <a:pt x="8" y="1"/>
                      <a:pt x="5" y="4"/>
                    </a:cubicBezTo>
                    <a:cubicBezTo>
                      <a:pt x="2" y="7"/>
                      <a:pt x="0" y="11"/>
                      <a:pt x="0" y="16"/>
                    </a:cubicBezTo>
                    <a:cubicBezTo>
                      <a:pt x="0" y="20"/>
                      <a:pt x="1" y="23"/>
                      <a:pt x="3" y="26"/>
                    </a:cubicBezTo>
                    <a:cubicBezTo>
                      <a:pt x="4" y="29"/>
                      <a:pt x="7" y="31"/>
                      <a:pt x="10" y="32"/>
                    </a:cubicBezTo>
                    <a:cubicBezTo>
                      <a:pt x="13" y="34"/>
                      <a:pt x="17" y="35"/>
                      <a:pt x="21" y="35"/>
                    </a:cubicBezTo>
                    <a:cubicBezTo>
                      <a:pt x="24" y="35"/>
                      <a:pt x="28" y="34"/>
                      <a:pt x="31" y="33"/>
                    </a:cubicBezTo>
                    <a:cubicBezTo>
                      <a:pt x="34" y="31"/>
                      <a:pt x="36" y="29"/>
                      <a:pt x="38" y="26"/>
                    </a:cubicBezTo>
                    <a:cubicBezTo>
                      <a:pt x="39" y="23"/>
                      <a:pt x="40" y="20"/>
                      <a:pt x="40" y="16"/>
                    </a:cubicBezTo>
                    <a:cubicBezTo>
                      <a:pt x="40" y="14"/>
                      <a:pt x="40" y="11"/>
                      <a:pt x="39" y="9"/>
                    </a:cubicBezTo>
                    <a:cubicBezTo>
                      <a:pt x="38" y="7"/>
                      <a:pt x="37" y="5"/>
                      <a:pt x="36" y="3"/>
                    </a:cubicBezTo>
                    <a:cubicBezTo>
                      <a:pt x="35" y="2"/>
                      <a:pt x="34" y="1"/>
                      <a:pt x="32" y="0"/>
                    </a:cubicBezTo>
                    <a:cubicBezTo>
                      <a:pt x="32" y="5"/>
                      <a:pt x="32" y="5"/>
                      <a:pt x="32" y="5"/>
                    </a:cubicBezTo>
                    <a:cubicBezTo>
                      <a:pt x="34" y="6"/>
                      <a:pt x="35" y="8"/>
                      <a:pt x="36" y="10"/>
                    </a:cubicBezTo>
                    <a:cubicBezTo>
                      <a:pt x="36" y="12"/>
                      <a:pt x="37" y="14"/>
                      <a:pt x="37" y="16"/>
                    </a:cubicBezTo>
                    <a:cubicBezTo>
                      <a:pt x="37" y="21"/>
                      <a:pt x="35" y="24"/>
                      <a:pt x="32" y="27"/>
                    </a:cubicBezTo>
                    <a:cubicBezTo>
                      <a:pt x="29" y="30"/>
                      <a:pt x="25" y="31"/>
                      <a:pt x="21" y="31"/>
                    </a:cubicBezTo>
                    <a:cubicBezTo>
                      <a:pt x="17" y="31"/>
                      <a:pt x="14" y="31"/>
                      <a:pt x="12" y="30"/>
                    </a:cubicBezTo>
                    <a:cubicBezTo>
                      <a:pt x="9" y="28"/>
                      <a:pt x="7" y="26"/>
                      <a:pt x="6" y="24"/>
                    </a:cubicBezTo>
                    <a:cubicBezTo>
                      <a:pt x="4" y="22"/>
                      <a:pt x="4" y="19"/>
                      <a:pt x="4" y="16"/>
                    </a:cubicBezTo>
                    <a:cubicBezTo>
                      <a:pt x="4" y="12"/>
                      <a:pt x="5" y="9"/>
                      <a:pt x="7" y="7"/>
                    </a:cubicBezTo>
                    <a:cubicBezTo>
                      <a:pt x="10" y="4"/>
                      <a:pt x="13" y="3"/>
                      <a:pt x="17" y="3"/>
                    </a:cubicBezTo>
                    <a:cubicBezTo>
                      <a:pt x="19" y="3"/>
                      <a:pt x="21" y="4"/>
                      <a:pt x="23" y="5"/>
                    </a:cubicBezTo>
                    <a:cubicBezTo>
                      <a:pt x="25" y="5"/>
                      <a:pt x="26" y="6"/>
                      <a:pt x="27" y="8"/>
                    </a:cubicBezTo>
                    <a:cubicBezTo>
                      <a:pt x="28" y="9"/>
                      <a:pt x="28" y="10"/>
                      <a:pt x="28" y="10"/>
                    </a:cubicBezTo>
                    <a:cubicBezTo>
                      <a:pt x="28" y="11"/>
                      <a:pt x="28" y="11"/>
                      <a:pt x="28" y="11"/>
                    </a:cubicBezTo>
                    <a:cubicBezTo>
                      <a:pt x="28" y="11"/>
                      <a:pt x="28" y="11"/>
                      <a:pt x="27" y="11"/>
                    </a:cubicBezTo>
                    <a:cubicBezTo>
                      <a:pt x="27" y="11"/>
                      <a:pt x="27" y="11"/>
                      <a:pt x="26" y="11"/>
                    </a:cubicBezTo>
                    <a:lnTo>
                      <a:pt x="8" y="8"/>
                    </a:lnTo>
                    <a:close/>
                    <a:moveTo>
                      <a:pt x="22" y="15"/>
                    </a:moveTo>
                    <a:cubicBezTo>
                      <a:pt x="25" y="16"/>
                      <a:pt x="27" y="17"/>
                      <a:pt x="27" y="17"/>
                    </a:cubicBezTo>
                    <a:cubicBezTo>
                      <a:pt x="28" y="18"/>
                      <a:pt x="29" y="19"/>
                      <a:pt x="29" y="20"/>
                    </a:cubicBezTo>
                    <a:cubicBezTo>
                      <a:pt x="29" y="21"/>
                      <a:pt x="28" y="22"/>
                      <a:pt x="28" y="22"/>
                    </a:cubicBezTo>
                    <a:cubicBezTo>
                      <a:pt x="27" y="23"/>
                      <a:pt x="25" y="24"/>
                      <a:pt x="23" y="24"/>
                    </a:cubicBezTo>
                    <a:cubicBezTo>
                      <a:pt x="21" y="24"/>
                      <a:pt x="19" y="23"/>
                      <a:pt x="17" y="23"/>
                    </a:cubicBezTo>
                    <a:cubicBezTo>
                      <a:pt x="15" y="22"/>
                      <a:pt x="13" y="21"/>
                      <a:pt x="12" y="20"/>
                    </a:cubicBezTo>
                    <a:cubicBezTo>
                      <a:pt x="12" y="20"/>
                      <a:pt x="11" y="19"/>
                      <a:pt x="11" y="18"/>
                    </a:cubicBezTo>
                    <a:cubicBezTo>
                      <a:pt x="11" y="17"/>
                      <a:pt x="12" y="16"/>
                      <a:pt x="12" y="15"/>
                    </a:cubicBezTo>
                    <a:cubicBezTo>
                      <a:pt x="13" y="15"/>
                      <a:pt x="14" y="14"/>
                      <a:pt x="16" y="14"/>
                    </a:cubicBezTo>
                    <a:cubicBezTo>
                      <a:pt x="18" y="14"/>
                      <a:pt x="20" y="15"/>
                      <a:pt x="22" y="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5" name="Oval 31"/>
              <p:cNvSpPr>
                <a:spLocks noChangeArrowheads="1"/>
              </p:cNvSpPr>
              <p:nvPr/>
            </p:nvSpPr>
            <p:spPr bwMode="auto">
              <a:xfrm>
                <a:off x="4004" y="705"/>
                <a:ext cx="315" cy="31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6" name="Freeform 32"/>
              <p:cNvSpPr>
                <a:spLocks noEditPoints="1"/>
              </p:cNvSpPr>
              <p:nvPr/>
            </p:nvSpPr>
            <p:spPr bwMode="auto">
              <a:xfrm>
                <a:off x="4040" y="760"/>
                <a:ext cx="248" cy="223"/>
              </a:xfrm>
              <a:custGeom>
                <a:avLst/>
                <a:gdLst/>
                <a:ahLst/>
                <a:cxnLst>
                  <a:cxn ang="0">
                    <a:pos x="21" y="23"/>
                  </a:cxn>
                  <a:cxn ang="0">
                    <a:pos x="21" y="35"/>
                  </a:cxn>
                  <a:cxn ang="0">
                    <a:pos x="28" y="36"/>
                  </a:cxn>
                  <a:cxn ang="0">
                    <a:pos x="21" y="42"/>
                  </a:cxn>
                  <a:cxn ang="0">
                    <a:pos x="19" y="50"/>
                  </a:cxn>
                  <a:cxn ang="0">
                    <a:pos x="31" y="69"/>
                  </a:cxn>
                  <a:cxn ang="0">
                    <a:pos x="58" y="76"/>
                  </a:cxn>
                  <a:cxn ang="0">
                    <a:pos x="77" y="70"/>
                  </a:cxn>
                  <a:cxn ang="0">
                    <a:pos x="84" y="56"/>
                  </a:cxn>
                  <a:cxn ang="0">
                    <a:pos x="83" y="49"/>
                  </a:cxn>
                  <a:cxn ang="0">
                    <a:pos x="77" y="42"/>
                  </a:cxn>
                  <a:cxn ang="0">
                    <a:pos x="82" y="38"/>
                  </a:cxn>
                  <a:cxn ang="0">
                    <a:pos x="84" y="32"/>
                  </a:cxn>
                  <a:cxn ang="0">
                    <a:pos x="80" y="19"/>
                  </a:cxn>
                  <a:cxn ang="0">
                    <a:pos x="65" y="5"/>
                  </a:cxn>
                  <a:cxn ang="0">
                    <a:pos x="44" y="0"/>
                  </a:cxn>
                  <a:cxn ang="0">
                    <a:pos x="12" y="13"/>
                  </a:cxn>
                  <a:cxn ang="0">
                    <a:pos x="0" y="44"/>
                  </a:cxn>
                  <a:cxn ang="0">
                    <a:pos x="7" y="70"/>
                  </a:cxn>
                  <a:cxn ang="0">
                    <a:pos x="26" y="87"/>
                  </a:cxn>
                  <a:cxn ang="0">
                    <a:pos x="54" y="94"/>
                  </a:cxn>
                  <a:cxn ang="0">
                    <a:pos x="80" y="88"/>
                  </a:cxn>
                  <a:cxn ang="0">
                    <a:pos x="99" y="70"/>
                  </a:cxn>
                  <a:cxn ang="0">
                    <a:pos x="105" y="45"/>
                  </a:cxn>
                  <a:cxn ang="0">
                    <a:pos x="102" y="26"/>
                  </a:cxn>
                  <a:cxn ang="0">
                    <a:pos x="94" y="10"/>
                  </a:cxn>
                  <a:cxn ang="0">
                    <a:pos x="85" y="0"/>
                  </a:cxn>
                  <a:cxn ang="0">
                    <a:pos x="85" y="13"/>
                  </a:cxn>
                  <a:cxn ang="0">
                    <a:pos x="93" y="28"/>
                  </a:cxn>
                  <a:cxn ang="0">
                    <a:pos x="96" y="45"/>
                  </a:cxn>
                  <a:cxn ang="0">
                    <a:pos x="85" y="73"/>
                  </a:cxn>
                  <a:cxn ang="0">
                    <a:pos x="54" y="85"/>
                  </a:cxn>
                  <a:cxn ang="0">
                    <a:pos x="30" y="79"/>
                  </a:cxn>
                  <a:cxn ang="0">
                    <a:pos x="15" y="65"/>
                  </a:cxn>
                  <a:cxn ang="0">
                    <a:pos x="9" y="44"/>
                  </a:cxn>
                  <a:cxn ang="0">
                    <a:pos x="18" y="19"/>
                  </a:cxn>
                  <a:cxn ang="0">
                    <a:pos x="44" y="10"/>
                  </a:cxn>
                  <a:cxn ang="0">
                    <a:pos x="61" y="13"/>
                  </a:cxn>
                  <a:cxn ang="0">
                    <a:pos x="71" y="22"/>
                  </a:cxn>
                  <a:cxn ang="0">
                    <a:pos x="74" y="28"/>
                  </a:cxn>
                  <a:cxn ang="0">
                    <a:pos x="73" y="30"/>
                  </a:cxn>
                  <a:cxn ang="0">
                    <a:pos x="71" y="31"/>
                  </a:cxn>
                  <a:cxn ang="0">
                    <a:pos x="69" y="30"/>
                  </a:cxn>
                  <a:cxn ang="0">
                    <a:pos x="21" y="23"/>
                  </a:cxn>
                  <a:cxn ang="0">
                    <a:pos x="59" y="42"/>
                  </a:cxn>
                  <a:cxn ang="0">
                    <a:pos x="72" y="47"/>
                  </a:cxn>
                  <a:cxn ang="0">
                    <a:pos x="75" y="54"/>
                  </a:cxn>
                  <a:cxn ang="0">
                    <a:pos x="72" y="60"/>
                  </a:cxn>
                  <a:cxn ang="0">
                    <a:pos x="61" y="63"/>
                  </a:cxn>
                  <a:cxn ang="0">
                    <a:pos x="45" y="61"/>
                  </a:cxn>
                  <a:cxn ang="0">
                    <a:pos x="32" y="55"/>
                  </a:cxn>
                  <a:cxn ang="0">
                    <a:pos x="29" y="48"/>
                  </a:cxn>
                  <a:cxn ang="0">
                    <a:pos x="32" y="42"/>
                  </a:cxn>
                  <a:cxn ang="0">
                    <a:pos x="41" y="39"/>
                  </a:cxn>
                  <a:cxn ang="0">
                    <a:pos x="59" y="42"/>
                  </a:cxn>
                </a:cxnLst>
                <a:rect l="0" t="0" r="r" b="b"/>
                <a:pathLst>
                  <a:path w="105" h="94">
                    <a:moveTo>
                      <a:pt x="21" y="23"/>
                    </a:moveTo>
                    <a:cubicBezTo>
                      <a:pt x="21" y="35"/>
                      <a:pt x="21" y="35"/>
                      <a:pt x="21" y="35"/>
                    </a:cubicBezTo>
                    <a:cubicBezTo>
                      <a:pt x="28" y="36"/>
                      <a:pt x="28" y="36"/>
                      <a:pt x="28" y="36"/>
                    </a:cubicBezTo>
                    <a:cubicBezTo>
                      <a:pt x="25" y="38"/>
                      <a:pt x="22" y="40"/>
                      <a:pt x="21" y="42"/>
                    </a:cubicBezTo>
                    <a:cubicBezTo>
                      <a:pt x="19" y="45"/>
                      <a:pt x="19" y="47"/>
                      <a:pt x="19" y="50"/>
                    </a:cubicBezTo>
                    <a:cubicBezTo>
                      <a:pt x="19" y="58"/>
                      <a:pt x="23" y="64"/>
                      <a:pt x="31" y="69"/>
                    </a:cubicBezTo>
                    <a:cubicBezTo>
                      <a:pt x="39" y="74"/>
                      <a:pt x="48" y="76"/>
                      <a:pt x="58" y="76"/>
                    </a:cubicBezTo>
                    <a:cubicBezTo>
                      <a:pt x="66" y="76"/>
                      <a:pt x="73" y="74"/>
                      <a:pt x="77" y="70"/>
                    </a:cubicBezTo>
                    <a:cubicBezTo>
                      <a:pt x="82" y="67"/>
                      <a:pt x="84" y="62"/>
                      <a:pt x="84" y="56"/>
                    </a:cubicBezTo>
                    <a:cubicBezTo>
                      <a:pt x="84" y="54"/>
                      <a:pt x="84" y="51"/>
                      <a:pt x="83" y="49"/>
                    </a:cubicBezTo>
                    <a:cubicBezTo>
                      <a:pt x="82" y="47"/>
                      <a:pt x="80" y="44"/>
                      <a:pt x="77" y="42"/>
                    </a:cubicBezTo>
                    <a:cubicBezTo>
                      <a:pt x="79" y="41"/>
                      <a:pt x="81" y="40"/>
                      <a:pt x="82" y="38"/>
                    </a:cubicBezTo>
                    <a:cubicBezTo>
                      <a:pt x="84" y="37"/>
                      <a:pt x="84" y="35"/>
                      <a:pt x="84" y="32"/>
                    </a:cubicBezTo>
                    <a:cubicBezTo>
                      <a:pt x="84" y="28"/>
                      <a:pt x="83" y="24"/>
                      <a:pt x="80" y="19"/>
                    </a:cubicBezTo>
                    <a:cubicBezTo>
                      <a:pt x="76" y="13"/>
                      <a:pt x="71" y="8"/>
                      <a:pt x="65" y="5"/>
                    </a:cubicBezTo>
                    <a:cubicBezTo>
                      <a:pt x="58" y="2"/>
                      <a:pt x="51" y="0"/>
                      <a:pt x="44" y="0"/>
                    </a:cubicBezTo>
                    <a:cubicBezTo>
                      <a:pt x="31" y="0"/>
                      <a:pt x="20" y="5"/>
                      <a:pt x="12" y="13"/>
                    </a:cubicBezTo>
                    <a:cubicBezTo>
                      <a:pt x="4" y="21"/>
                      <a:pt x="0" y="31"/>
                      <a:pt x="0" y="44"/>
                    </a:cubicBezTo>
                    <a:cubicBezTo>
                      <a:pt x="0" y="54"/>
                      <a:pt x="2" y="63"/>
                      <a:pt x="7" y="70"/>
                    </a:cubicBezTo>
                    <a:cubicBezTo>
                      <a:pt x="11" y="77"/>
                      <a:pt x="17" y="83"/>
                      <a:pt x="26" y="87"/>
                    </a:cubicBezTo>
                    <a:cubicBezTo>
                      <a:pt x="34" y="92"/>
                      <a:pt x="43" y="94"/>
                      <a:pt x="54" y="94"/>
                    </a:cubicBezTo>
                    <a:cubicBezTo>
                      <a:pt x="63" y="94"/>
                      <a:pt x="72" y="92"/>
                      <a:pt x="80" y="88"/>
                    </a:cubicBezTo>
                    <a:cubicBezTo>
                      <a:pt x="88" y="83"/>
                      <a:pt x="94" y="77"/>
                      <a:pt x="99" y="70"/>
                    </a:cubicBezTo>
                    <a:cubicBezTo>
                      <a:pt x="103" y="62"/>
                      <a:pt x="105" y="54"/>
                      <a:pt x="105" y="45"/>
                    </a:cubicBezTo>
                    <a:cubicBezTo>
                      <a:pt x="105" y="38"/>
                      <a:pt x="104" y="31"/>
                      <a:pt x="102" y="26"/>
                    </a:cubicBezTo>
                    <a:cubicBezTo>
                      <a:pt x="100" y="20"/>
                      <a:pt x="98" y="14"/>
                      <a:pt x="94" y="10"/>
                    </a:cubicBezTo>
                    <a:cubicBezTo>
                      <a:pt x="92" y="7"/>
                      <a:pt x="89" y="4"/>
                      <a:pt x="85" y="0"/>
                    </a:cubicBezTo>
                    <a:cubicBezTo>
                      <a:pt x="85" y="13"/>
                      <a:pt x="85" y="13"/>
                      <a:pt x="85" y="13"/>
                    </a:cubicBezTo>
                    <a:cubicBezTo>
                      <a:pt x="89" y="18"/>
                      <a:pt x="92" y="23"/>
                      <a:pt x="93" y="28"/>
                    </a:cubicBezTo>
                    <a:cubicBezTo>
                      <a:pt x="95" y="34"/>
                      <a:pt x="96" y="39"/>
                      <a:pt x="96" y="45"/>
                    </a:cubicBezTo>
                    <a:cubicBezTo>
                      <a:pt x="96" y="56"/>
                      <a:pt x="93" y="66"/>
                      <a:pt x="85" y="73"/>
                    </a:cubicBezTo>
                    <a:cubicBezTo>
                      <a:pt x="77" y="81"/>
                      <a:pt x="67" y="85"/>
                      <a:pt x="54" y="85"/>
                    </a:cubicBezTo>
                    <a:cubicBezTo>
                      <a:pt x="45" y="85"/>
                      <a:pt x="37" y="83"/>
                      <a:pt x="30" y="79"/>
                    </a:cubicBezTo>
                    <a:cubicBezTo>
                      <a:pt x="23" y="76"/>
                      <a:pt x="18" y="71"/>
                      <a:pt x="15" y="65"/>
                    </a:cubicBezTo>
                    <a:cubicBezTo>
                      <a:pt x="11" y="59"/>
                      <a:pt x="9" y="52"/>
                      <a:pt x="9" y="44"/>
                    </a:cubicBezTo>
                    <a:cubicBezTo>
                      <a:pt x="9" y="34"/>
                      <a:pt x="12" y="25"/>
                      <a:pt x="18" y="19"/>
                    </a:cubicBezTo>
                    <a:cubicBezTo>
                      <a:pt x="25" y="13"/>
                      <a:pt x="33" y="10"/>
                      <a:pt x="44" y="10"/>
                    </a:cubicBezTo>
                    <a:cubicBezTo>
                      <a:pt x="50" y="10"/>
                      <a:pt x="56" y="11"/>
                      <a:pt x="61" y="13"/>
                    </a:cubicBezTo>
                    <a:cubicBezTo>
                      <a:pt x="65" y="15"/>
                      <a:pt x="69" y="18"/>
                      <a:pt x="71" y="22"/>
                    </a:cubicBezTo>
                    <a:cubicBezTo>
                      <a:pt x="73" y="24"/>
                      <a:pt x="74" y="26"/>
                      <a:pt x="74" y="28"/>
                    </a:cubicBezTo>
                    <a:cubicBezTo>
                      <a:pt x="74" y="29"/>
                      <a:pt x="74" y="30"/>
                      <a:pt x="73" y="30"/>
                    </a:cubicBezTo>
                    <a:cubicBezTo>
                      <a:pt x="73" y="30"/>
                      <a:pt x="72" y="31"/>
                      <a:pt x="71" y="31"/>
                    </a:cubicBezTo>
                    <a:cubicBezTo>
                      <a:pt x="71" y="31"/>
                      <a:pt x="70" y="31"/>
                      <a:pt x="69" y="30"/>
                    </a:cubicBezTo>
                    <a:lnTo>
                      <a:pt x="21" y="23"/>
                    </a:lnTo>
                    <a:close/>
                    <a:moveTo>
                      <a:pt x="59" y="42"/>
                    </a:moveTo>
                    <a:cubicBezTo>
                      <a:pt x="65" y="43"/>
                      <a:pt x="70" y="45"/>
                      <a:pt x="72" y="47"/>
                    </a:cubicBezTo>
                    <a:cubicBezTo>
                      <a:pt x="74" y="49"/>
                      <a:pt x="75" y="52"/>
                      <a:pt x="75" y="54"/>
                    </a:cubicBezTo>
                    <a:cubicBezTo>
                      <a:pt x="75" y="57"/>
                      <a:pt x="74" y="59"/>
                      <a:pt x="72" y="60"/>
                    </a:cubicBezTo>
                    <a:cubicBezTo>
                      <a:pt x="70" y="62"/>
                      <a:pt x="66" y="63"/>
                      <a:pt x="61" y="63"/>
                    </a:cubicBezTo>
                    <a:cubicBezTo>
                      <a:pt x="56" y="63"/>
                      <a:pt x="51" y="63"/>
                      <a:pt x="45" y="61"/>
                    </a:cubicBezTo>
                    <a:cubicBezTo>
                      <a:pt x="39" y="60"/>
                      <a:pt x="34" y="58"/>
                      <a:pt x="32" y="55"/>
                    </a:cubicBezTo>
                    <a:cubicBezTo>
                      <a:pt x="30" y="53"/>
                      <a:pt x="29" y="51"/>
                      <a:pt x="29" y="48"/>
                    </a:cubicBezTo>
                    <a:cubicBezTo>
                      <a:pt x="29" y="46"/>
                      <a:pt x="30" y="44"/>
                      <a:pt x="32" y="42"/>
                    </a:cubicBezTo>
                    <a:cubicBezTo>
                      <a:pt x="34" y="40"/>
                      <a:pt x="37" y="39"/>
                      <a:pt x="41" y="39"/>
                    </a:cubicBezTo>
                    <a:cubicBezTo>
                      <a:pt x="46" y="39"/>
                      <a:pt x="52" y="40"/>
                      <a:pt x="59" y="4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2" name="Freeform 38"/>
              <p:cNvSpPr>
                <a:spLocks noEditPoints="1"/>
              </p:cNvSpPr>
              <p:nvPr/>
            </p:nvSpPr>
            <p:spPr bwMode="auto">
              <a:xfrm>
                <a:off x="3973" y="2221"/>
                <a:ext cx="270" cy="277"/>
              </a:xfrm>
              <a:custGeom>
                <a:avLst/>
                <a:gdLst/>
                <a:ahLst/>
                <a:cxnLst>
                  <a:cxn ang="0">
                    <a:pos x="0" y="42"/>
                  </a:cxn>
                  <a:cxn ang="0">
                    <a:pos x="0" y="44"/>
                  </a:cxn>
                  <a:cxn ang="0">
                    <a:pos x="1" y="48"/>
                  </a:cxn>
                  <a:cxn ang="0">
                    <a:pos x="61" y="114"/>
                  </a:cxn>
                  <a:cxn ang="0">
                    <a:pos x="67" y="116"/>
                  </a:cxn>
                  <a:cxn ang="0">
                    <a:pos x="69" y="116"/>
                  </a:cxn>
                  <a:cxn ang="0">
                    <a:pos x="71" y="115"/>
                  </a:cxn>
                  <a:cxn ang="0">
                    <a:pos x="111" y="78"/>
                  </a:cxn>
                  <a:cxn ang="0">
                    <a:pos x="112" y="77"/>
                  </a:cxn>
                  <a:cxn ang="0">
                    <a:pos x="113" y="75"/>
                  </a:cxn>
                  <a:cxn ang="0">
                    <a:pos x="112" y="69"/>
                  </a:cxn>
                  <a:cxn ang="0">
                    <a:pos x="52" y="3"/>
                  </a:cxn>
                  <a:cxn ang="0">
                    <a:pos x="49" y="1"/>
                  </a:cxn>
                  <a:cxn ang="0">
                    <a:pos x="47" y="0"/>
                  </a:cxn>
                  <a:cxn ang="0">
                    <a:pos x="42" y="2"/>
                  </a:cxn>
                  <a:cxn ang="0">
                    <a:pos x="2" y="39"/>
                  </a:cxn>
                  <a:cxn ang="0">
                    <a:pos x="0" y="42"/>
                  </a:cxn>
                  <a:cxn ang="0">
                    <a:pos x="63" y="113"/>
                  </a:cxn>
                  <a:cxn ang="0">
                    <a:pos x="3" y="46"/>
                  </a:cxn>
                  <a:cxn ang="0">
                    <a:pos x="2" y="44"/>
                  </a:cxn>
                  <a:cxn ang="0">
                    <a:pos x="42" y="44"/>
                  </a:cxn>
                  <a:cxn ang="0">
                    <a:pos x="44" y="45"/>
                  </a:cxn>
                  <a:cxn ang="0">
                    <a:pos x="62" y="45"/>
                  </a:cxn>
                  <a:cxn ang="0">
                    <a:pos x="68" y="50"/>
                  </a:cxn>
                  <a:cxn ang="0">
                    <a:pos x="68" y="69"/>
                  </a:cxn>
                  <a:cxn ang="0">
                    <a:pos x="68" y="72"/>
                  </a:cxn>
                  <a:cxn ang="0">
                    <a:pos x="67" y="114"/>
                  </a:cxn>
                  <a:cxn ang="0">
                    <a:pos x="63" y="113"/>
                  </a:cxn>
                  <a:cxn ang="0">
                    <a:pos x="110" y="77"/>
                  </a:cxn>
                  <a:cxn ang="0">
                    <a:pos x="70" y="113"/>
                  </a:cxn>
                  <a:cxn ang="0">
                    <a:pos x="70" y="72"/>
                  </a:cxn>
                  <a:cxn ang="0">
                    <a:pos x="110" y="76"/>
                  </a:cxn>
                  <a:cxn ang="0">
                    <a:pos x="110" y="77"/>
                  </a:cxn>
                  <a:cxn ang="0">
                    <a:pos x="50" y="4"/>
                  </a:cxn>
                  <a:cxn ang="0">
                    <a:pos x="110" y="71"/>
                  </a:cxn>
                  <a:cxn ang="0">
                    <a:pos x="111" y="74"/>
                  </a:cxn>
                  <a:cxn ang="0">
                    <a:pos x="70" y="70"/>
                  </a:cxn>
                  <a:cxn ang="0">
                    <a:pos x="70" y="50"/>
                  </a:cxn>
                  <a:cxn ang="0">
                    <a:pos x="68" y="45"/>
                  </a:cxn>
                  <a:cxn ang="0">
                    <a:pos x="62" y="42"/>
                  </a:cxn>
                  <a:cxn ang="0">
                    <a:pos x="44" y="42"/>
                  </a:cxn>
                  <a:cxn ang="0">
                    <a:pos x="49" y="3"/>
                  </a:cxn>
                  <a:cxn ang="0">
                    <a:pos x="50" y="4"/>
                  </a:cxn>
                  <a:cxn ang="0">
                    <a:pos x="42" y="42"/>
                  </a:cxn>
                  <a:cxn ang="0">
                    <a:pos x="2" y="42"/>
                  </a:cxn>
                  <a:cxn ang="0">
                    <a:pos x="3" y="40"/>
                  </a:cxn>
                  <a:cxn ang="0">
                    <a:pos x="44" y="4"/>
                  </a:cxn>
                  <a:cxn ang="0">
                    <a:pos x="46" y="3"/>
                  </a:cxn>
                  <a:cxn ang="0">
                    <a:pos x="42" y="42"/>
                  </a:cxn>
                </a:cxnLst>
                <a:rect l="0" t="0" r="r" b="b"/>
                <a:pathLst>
                  <a:path w="114" h="117">
                    <a:moveTo>
                      <a:pt x="0" y="42"/>
                    </a:moveTo>
                    <a:cubicBezTo>
                      <a:pt x="0" y="43"/>
                      <a:pt x="0" y="44"/>
                      <a:pt x="0" y="44"/>
                    </a:cubicBezTo>
                    <a:cubicBezTo>
                      <a:pt x="0" y="46"/>
                      <a:pt x="1" y="47"/>
                      <a:pt x="1" y="48"/>
                    </a:cubicBezTo>
                    <a:cubicBezTo>
                      <a:pt x="61" y="114"/>
                      <a:pt x="61" y="114"/>
                      <a:pt x="61" y="114"/>
                    </a:cubicBezTo>
                    <a:cubicBezTo>
                      <a:pt x="63" y="116"/>
                      <a:pt x="65" y="117"/>
                      <a:pt x="67" y="116"/>
                    </a:cubicBezTo>
                    <a:cubicBezTo>
                      <a:pt x="68" y="116"/>
                      <a:pt x="69" y="116"/>
                      <a:pt x="69" y="116"/>
                    </a:cubicBezTo>
                    <a:cubicBezTo>
                      <a:pt x="70" y="115"/>
                      <a:pt x="70" y="115"/>
                      <a:pt x="71" y="115"/>
                    </a:cubicBezTo>
                    <a:cubicBezTo>
                      <a:pt x="111" y="78"/>
                      <a:pt x="111" y="78"/>
                      <a:pt x="111" y="78"/>
                    </a:cubicBezTo>
                    <a:cubicBezTo>
                      <a:pt x="112" y="78"/>
                      <a:pt x="112" y="77"/>
                      <a:pt x="112" y="77"/>
                    </a:cubicBezTo>
                    <a:cubicBezTo>
                      <a:pt x="113" y="76"/>
                      <a:pt x="113" y="75"/>
                      <a:pt x="113" y="75"/>
                    </a:cubicBezTo>
                    <a:cubicBezTo>
                      <a:pt x="114" y="73"/>
                      <a:pt x="113" y="71"/>
                      <a:pt x="112" y="69"/>
                    </a:cubicBezTo>
                    <a:cubicBezTo>
                      <a:pt x="52" y="3"/>
                      <a:pt x="52" y="3"/>
                      <a:pt x="52" y="3"/>
                    </a:cubicBezTo>
                    <a:cubicBezTo>
                      <a:pt x="51" y="2"/>
                      <a:pt x="50" y="1"/>
                      <a:pt x="49" y="1"/>
                    </a:cubicBezTo>
                    <a:cubicBezTo>
                      <a:pt x="48" y="0"/>
                      <a:pt x="47" y="0"/>
                      <a:pt x="47" y="0"/>
                    </a:cubicBezTo>
                    <a:cubicBezTo>
                      <a:pt x="45" y="0"/>
                      <a:pt x="44" y="1"/>
                      <a:pt x="42" y="2"/>
                    </a:cubicBezTo>
                    <a:cubicBezTo>
                      <a:pt x="2" y="39"/>
                      <a:pt x="2" y="39"/>
                      <a:pt x="2" y="39"/>
                    </a:cubicBezTo>
                    <a:cubicBezTo>
                      <a:pt x="1" y="39"/>
                      <a:pt x="0" y="41"/>
                      <a:pt x="0" y="42"/>
                    </a:cubicBezTo>
                    <a:close/>
                    <a:moveTo>
                      <a:pt x="63" y="113"/>
                    </a:moveTo>
                    <a:cubicBezTo>
                      <a:pt x="3" y="46"/>
                      <a:pt x="3" y="46"/>
                      <a:pt x="3" y="46"/>
                    </a:cubicBezTo>
                    <a:cubicBezTo>
                      <a:pt x="3" y="46"/>
                      <a:pt x="2" y="45"/>
                      <a:pt x="2" y="44"/>
                    </a:cubicBezTo>
                    <a:cubicBezTo>
                      <a:pt x="42" y="44"/>
                      <a:pt x="42" y="44"/>
                      <a:pt x="42" y="44"/>
                    </a:cubicBezTo>
                    <a:cubicBezTo>
                      <a:pt x="44" y="45"/>
                      <a:pt x="44" y="45"/>
                      <a:pt x="44" y="45"/>
                    </a:cubicBezTo>
                    <a:cubicBezTo>
                      <a:pt x="62" y="45"/>
                      <a:pt x="62" y="45"/>
                      <a:pt x="62" y="45"/>
                    </a:cubicBezTo>
                    <a:cubicBezTo>
                      <a:pt x="65" y="45"/>
                      <a:pt x="68" y="47"/>
                      <a:pt x="68" y="50"/>
                    </a:cubicBezTo>
                    <a:cubicBezTo>
                      <a:pt x="68" y="69"/>
                      <a:pt x="68" y="69"/>
                      <a:pt x="68" y="69"/>
                    </a:cubicBezTo>
                    <a:cubicBezTo>
                      <a:pt x="68" y="72"/>
                      <a:pt x="68" y="72"/>
                      <a:pt x="68" y="72"/>
                    </a:cubicBezTo>
                    <a:cubicBezTo>
                      <a:pt x="67" y="114"/>
                      <a:pt x="67" y="114"/>
                      <a:pt x="67" y="114"/>
                    </a:cubicBezTo>
                    <a:cubicBezTo>
                      <a:pt x="66" y="114"/>
                      <a:pt x="64" y="114"/>
                      <a:pt x="63" y="113"/>
                    </a:cubicBezTo>
                    <a:close/>
                    <a:moveTo>
                      <a:pt x="110" y="77"/>
                    </a:moveTo>
                    <a:cubicBezTo>
                      <a:pt x="70" y="113"/>
                      <a:pt x="70" y="113"/>
                      <a:pt x="70" y="113"/>
                    </a:cubicBezTo>
                    <a:cubicBezTo>
                      <a:pt x="70" y="72"/>
                      <a:pt x="70" y="72"/>
                      <a:pt x="70" y="72"/>
                    </a:cubicBezTo>
                    <a:cubicBezTo>
                      <a:pt x="110" y="76"/>
                      <a:pt x="110" y="76"/>
                      <a:pt x="110" y="76"/>
                    </a:cubicBezTo>
                    <a:cubicBezTo>
                      <a:pt x="110" y="77"/>
                      <a:pt x="110" y="77"/>
                      <a:pt x="110" y="77"/>
                    </a:cubicBezTo>
                    <a:close/>
                    <a:moveTo>
                      <a:pt x="50" y="4"/>
                    </a:moveTo>
                    <a:cubicBezTo>
                      <a:pt x="110" y="71"/>
                      <a:pt x="110" y="71"/>
                      <a:pt x="110" y="71"/>
                    </a:cubicBezTo>
                    <a:cubicBezTo>
                      <a:pt x="111" y="72"/>
                      <a:pt x="111" y="73"/>
                      <a:pt x="111" y="74"/>
                    </a:cubicBezTo>
                    <a:cubicBezTo>
                      <a:pt x="70" y="70"/>
                      <a:pt x="70" y="70"/>
                      <a:pt x="70" y="70"/>
                    </a:cubicBezTo>
                    <a:cubicBezTo>
                      <a:pt x="70" y="50"/>
                      <a:pt x="70" y="50"/>
                      <a:pt x="70" y="50"/>
                    </a:cubicBezTo>
                    <a:cubicBezTo>
                      <a:pt x="70" y="48"/>
                      <a:pt x="69" y="46"/>
                      <a:pt x="68" y="45"/>
                    </a:cubicBezTo>
                    <a:cubicBezTo>
                      <a:pt x="67" y="43"/>
                      <a:pt x="64" y="42"/>
                      <a:pt x="62" y="42"/>
                    </a:cubicBezTo>
                    <a:cubicBezTo>
                      <a:pt x="44" y="42"/>
                      <a:pt x="44" y="42"/>
                      <a:pt x="44" y="42"/>
                    </a:cubicBezTo>
                    <a:cubicBezTo>
                      <a:pt x="49" y="3"/>
                      <a:pt x="49" y="3"/>
                      <a:pt x="49" y="3"/>
                    </a:cubicBezTo>
                    <a:cubicBezTo>
                      <a:pt x="49" y="3"/>
                      <a:pt x="50" y="4"/>
                      <a:pt x="50" y="4"/>
                    </a:cubicBezTo>
                    <a:close/>
                    <a:moveTo>
                      <a:pt x="42" y="42"/>
                    </a:moveTo>
                    <a:cubicBezTo>
                      <a:pt x="2" y="42"/>
                      <a:pt x="2" y="42"/>
                      <a:pt x="2" y="42"/>
                    </a:cubicBezTo>
                    <a:cubicBezTo>
                      <a:pt x="2" y="41"/>
                      <a:pt x="3" y="41"/>
                      <a:pt x="3" y="40"/>
                    </a:cubicBezTo>
                    <a:cubicBezTo>
                      <a:pt x="44" y="4"/>
                      <a:pt x="44" y="4"/>
                      <a:pt x="44" y="4"/>
                    </a:cubicBezTo>
                    <a:cubicBezTo>
                      <a:pt x="45" y="3"/>
                      <a:pt x="45" y="3"/>
                      <a:pt x="46" y="3"/>
                    </a:cubicBezTo>
                    <a:lnTo>
                      <a:pt x="42" y="4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3" name="Freeform 39"/>
              <p:cNvSpPr>
                <a:spLocks/>
              </p:cNvSpPr>
              <p:nvPr/>
            </p:nvSpPr>
            <p:spPr bwMode="auto">
              <a:xfrm>
                <a:off x="4139" y="2392"/>
                <a:ext cx="95" cy="97"/>
              </a:xfrm>
              <a:custGeom>
                <a:avLst/>
                <a:gdLst/>
                <a:ahLst/>
                <a:cxnLst>
                  <a:cxn ang="0">
                    <a:pos x="0" y="41"/>
                  </a:cxn>
                  <a:cxn ang="0">
                    <a:pos x="40" y="5"/>
                  </a:cxn>
                  <a:cxn ang="0">
                    <a:pos x="40" y="4"/>
                  </a:cxn>
                  <a:cxn ang="0">
                    <a:pos x="0" y="0"/>
                  </a:cxn>
                  <a:cxn ang="0">
                    <a:pos x="0" y="41"/>
                  </a:cxn>
                </a:cxnLst>
                <a:rect l="0" t="0" r="r" b="b"/>
                <a:pathLst>
                  <a:path w="40" h="41">
                    <a:moveTo>
                      <a:pt x="0" y="41"/>
                    </a:moveTo>
                    <a:cubicBezTo>
                      <a:pt x="40" y="5"/>
                      <a:pt x="40" y="5"/>
                      <a:pt x="40" y="5"/>
                    </a:cubicBezTo>
                    <a:cubicBezTo>
                      <a:pt x="40" y="5"/>
                      <a:pt x="40" y="5"/>
                      <a:pt x="40" y="4"/>
                    </a:cubicBezTo>
                    <a:cubicBezTo>
                      <a:pt x="0" y="0"/>
                      <a:pt x="0" y="0"/>
                      <a:pt x="0" y="0"/>
                    </a:cubicBezTo>
                    <a:lnTo>
                      <a:pt x="0" y="4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4" name="Freeform 40"/>
              <p:cNvSpPr>
                <a:spLocks/>
              </p:cNvSpPr>
              <p:nvPr/>
            </p:nvSpPr>
            <p:spPr bwMode="auto">
              <a:xfrm>
                <a:off x="3978" y="2228"/>
                <a:ext cx="104" cy="93"/>
              </a:xfrm>
              <a:custGeom>
                <a:avLst/>
                <a:gdLst/>
                <a:ahLst/>
                <a:cxnLst>
                  <a:cxn ang="0">
                    <a:pos x="0" y="39"/>
                  </a:cxn>
                  <a:cxn ang="0">
                    <a:pos x="40" y="39"/>
                  </a:cxn>
                  <a:cxn ang="0">
                    <a:pos x="44" y="0"/>
                  </a:cxn>
                  <a:cxn ang="0">
                    <a:pos x="42" y="1"/>
                  </a:cxn>
                  <a:cxn ang="0">
                    <a:pos x="1" y="37"/>
                  </a:cxn>
                  <a:cxn ang="0">
                    <a:pos x="0" y="39"/>
                  </a:cxn>
                </a:cxnLst>
                <a:rect l="0" t="0" r="r" b="b"/>
                <a:pathLst>
                  <a:path w="44" h="39">
                    <a:moveTo>
                      <a:pt x="0" y="39"/>
                    </a:moveTo>
                    <a:cubicBezTo>
                      <a:pt x="40" y="39"/>
                      <a:pt x="40" y="39"/>
                      <a:pt x="40" y="39"/>
                    </a:cubicBezTo>
                    <a:cubicBezTo>
                      <a:pt x="44" y="0"/>
                      <a:pt x="44" y="0"/>
                      <a:pt x="44" y="0"/>
                    </a:cubicBezTo>
                    <a:cubicBezTo>
                      <a:pt x="43" y="0"/>
                      <a:pt x="43" y="0"/>
                      <a:pt x="42" y="1"/>
                    </a:cubicBezTo>
                    <a:cubicBezTo>
                      <a:pt x="1" y="37"/>
                      <a:pt x="1" y="37"/>
                      <a:pt x="1" y="37"/>
                    </a:cubicBezTo>
                    <a:cubicBezTo>
                      <a:pt x="1" y="38"/>
                      <a:pt x="0" y="38"/>
                      <a:pt x="0" y="3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 name="Freeform 41"/>
              <p:cNvSpPr>
                <a:spLocks/>
              </p:cNvSpPr>
              <p:nvPr/>
            </p:nvSpPr>
            <p:spPr bwMode="auto">
              <a:xfrm>
                <a:off x="4078" y="2228"/>
                <a:ext cx="158" cy="169"/>
              </a:xfrm>
              <a:custGeom>
                <a:avLst/>
                <a:gdLst/>
                <a:ahLst/>
                <a:cxnLst>
                  <a:cxn ang="0">
                    <a:pos x="18" y="39"/>
                  </a:cxn>
                  <a:cxn ang="0">
                    <a:pos x="24" y="42"/>
                  </a:cxn>
                  <a:cxn ang="0">
                    <a:pos x="26" y="47"/>
                  </a:cxn>
                  <a:cxn ang="0">
                    <a:pos x="26" y="67"/>
                  </a:cxn>
                  <a:cxn ang="0">
                    <a:pos x="67" y="71"/>
                  </a:cxn>
                  <a:cxn ang="0">
                    <a:pos x="66" y="68"/>
                  </a:cxn>
                  <a:cxn ang="0">
                    <a:pos x="6" y="1"/>
                  </a:cxn>
                  <a:cxn ang="0">
                    <a:pos x="5" y="0"/>
                  </a:cxn>
                  <a:cxn ang="0">
                    <a:pos x="0" y="39"/>
                  </a:cxn>
                  <a:cxn ang="0">
                    <a:pos x="18" y="39"/>
                  </a:cxn>
                </a:cxnLst>
                <a:rect l="0" t="0" r="r" b="b"/>
                <a:pathLst>
                  <a:path w="67" h="71">
                    <a:moveTo>
                      <a:pt x="18" y="39"/>
                    </a:moveTo>
                    <a:cubicBezTo>
                      <a:pt x="20" y="39"/>
                      <a:pt x="23" y="40"/>
                      <a:pt x="24" y="42"/>
                    </a:cubicBezTo>
                    <a:cubicBezTo>
                      <a:pt x="25" y="43"/>
                      <a:pt x="26" y="45"/>
                      <a:pt x="26" y="47"/>
                    </a:cubicBezTo>
                    <a:cubicBezTo>
                      <a:pt x="26" y="67"/>
                      <a:pt x="26" y="67"/>
                      <a:pt x="26" y="67"/>
                    </a:cubicBezTo>
                    <a:cubicBezTo>
                      <a:pt x="67" y="71"/>
                      <a:pt x="67" y="71"/>
                      <a:pt x="67" y="71"/>
                    </a:cubicBezTo>
                    <a:cubicBezTo>
                      <a:pt x="67" y="70"/>
                      <a:pt x="67" y="69"/>
                      <a:pt x="66" y="68"/>
                    </a:cubicBezTo>
                    <a:cubicBezTo>
                      <a:pt x="6" y="1"/>
                      <a:pt x="6" y="1"/>
                      <a:pt x="6" y="1"/>
                    </a:cubicBezTo>
                    <a:cubicBezTo>
                      <a:pt x="6" y="1"/>
                      <a:pt x="5" y="0"/>
                      <a:pt x="5" y="0"/>
                    </a:cubicBezTo>
                    <a:cubicBezTo>
                      <a:pt x="0" y="39"/>
                      <a:pt x="0" y="39"/>
                      <a:pt x="0" y="39"/>
                    </a:cubicBezTo>
                    <a:lnTo>
                      <a:pt x="18" y="3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 name="Freeform 42"/>
              <p:cNvSpPr>
                <a:spLocks/>
              </p:cNvSpPr>
              <p:nvPr/>
            </p:nvSpPr>
            <p:spPr bwMode="auto">
              <a:xfrm>
                <a:off x="3978" y="2326"/>
                <a:ext cx="156" cy="165"/>
              </a:xfrm>
              <a:custGeom>
                <a:avLst/>
                <a:gdLst/>
                <a:ahLst/>
                <a:cxnLst>
                  <a:cxn ang="0">
                    <a:pos x="66" y="25"/>
                  </a:cxn>
                  <a:cxn ang="0">
                    <a:pos x="66" y="6"/>
                  </a:cxn>
                  <a:cxn ang="0">
                    <a:pos x="60" y="1"/>
                  </a:cxn>
                  <a:cxn ang="0">
                    <a:pos x="42" y="1"/>
                  </a:cxn>
                  <a:cxn ang="0">
                    <a:pos x="40" y="0"/>
                  </a:cxn>
                  <a:cxn ang="0">
                    <a:pos x="0" y="0"/>
                  </a:cxn>
                  <a:cxn ang="0">
                    <a:pos x="1" y="2"/>
                  </a:cxn>
                  <a:cxn ang="0">
                    <a:pos x="61" y="69"/>
                  </a:cxn>
                  <a:cxn ang="0">
                    <a:pos x="65" y="70"/>
                  </a:cxn>
                  <a:cxn ang="0">
                    <a:pos x="66" y="28"/>
                  </a:cxn>
                  <a:cxn ang="0">
                    <a:pos x="66" y="25"/>
                  </a:cxn>
                </a:cxnLst>
                <a:rect l="0" t="0" r="r" b="b"/>
                <a:pathLst>
                  <a:path w="66" h="70">
                    <a:moveTo>
                      <a:pt x="66" y="25"/>
                    </a:moveTo>
                    <a:cubicBezTo>
                      <a:pt x="66" y="6"/>
                      <a:pt x="66" y="6"/>
                      <a:pt x="66" y="6"/>
                    </a:cubicBezTo>
                    <a:cubicBezTo>
                      <a:pt x="66" y="3"/>
                      <a:pt x="63" y="1"/>
                      <a:pt x="60" y="1"/>
                    </a:cubicBezTo>
                    <a:cubicBezTo>
                      <a:pt x="42" y="1"/>
                      <a:pt x="42" y="1"/>
                      <a:pt x="42" y="1"/>
                    </a:cubicBezTo>
                    <a:cubicBezTo>
                      <a:pt x="40" y="0"/>
                      <a:pt x="40" y="0"/>
                      <a:pt x="40" y="0"/>
                    </a:cubicBezTo>
                    <a:cubicBezTo>
                      <a:pt x="0" y="0"/>
                      <a:pt x="0" y="0"/>
                      <a:pt x="0" y="0"/>
                    </a:cubicBezTo>
                    <a:cubicBezTo>
                      <a:pt x="0" y="1"/>
                      <a:pt x="1" y="2"/>
                      <a:pt x="1" y="2"/>
                    </a:cubicBezTo>
                    <a:cubicBezTo>
                      <a:pt x="61" y="69"/>
                      <a:pt x="61" y="69"/>
                      <a:pt x="61" y="69"/>
                    </a:cubicBezTo>
                    <a:cubicBezTo>
                      <a:pt x="62" y="70"/>
                      <a:pt x="64" y="70"/>
                      <a:pt x="65" y="70"/>
                    </a:cubicBezTo>
                    <a:cubicBezTo>
                      <a:pt x="66" y="28"/>
                      <a:pt x="66" y="28"/>
                      <a:pt x="66" y="28"/>
                    </a:cubicBezTo>
                    <a:lnTo>
                      <a:pt x="66" y="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7" name="Freeform 43"/>
              <p:cNvSpPr>
                <a:spLocks noEditPoints="1"/>
              </p:cNvSpPr>
              <p:nvPr/>
            </p:nvSpPr>
            <p:spPr bwMode="auto">
              <a:xfrm>
                <a:off x="4151" y="1049"/>
                <a:ext cx="161" cy="241"/>
              </a:xfrm>
              <a:custGeom>
                <a:avLst/>
                <a:gdLst/>
                <a:ahLst/>
                <a:cxnLst>
                  <a:cxn ang="0">
                    <a:pos x="3" y="1"/>
                  </a:cxn>
                  <a:cxn ang="0">
                    <a:pos x="2" y="3"/>
                  </a:cxn>
                  <a:cxn ang="0">
                    <a:pos x="0" y="6"/>
                  </a:cxn>
                  <a:cxn ang="0">
                    <a:pos x="0" y="96"/>
                  </a:cxn>
                  <a:cxn ang="0">
                    <a:pos x="3" y="101"/>
                  </a:cxn>
                  <a:cxn ang="0">
                    <a:pos x="6" y="102"/>
                  </a:cxn>
                  <a:cxn ang="0">
                    <a:pos x="7" y="102"/>
                  </a:cxn>
                  <a:cxn ang="0">
                    <a:pos x="61" y="102"/>
                  </a:cxn>
                  <a:cxn ang="0">
                    <a:pos x="64" y="102"/>
                  </a:cxn>
                  <a:cxn ang="0">
                    <a:pos x="66" y="101"/>
                  </a:cxn>
                  <a:cxn ang="0">
                    <a:pos x="68" y="96"/>
                  </a:cxn>
                  <a:cxn ang="0">
                    <a:pos x="68" y="6"/>
                  </a:cxn>
                  <a:cxn ang="0">
                    <a:pos x="67" y="3"/>
                  </a:cxn>
                  <a:cxn ang="0">
                    <a:pos x="66" y="1"/>
                  </a:cxn>
                  <a:cxn ang="0">
                    <a:pos x="61" y="0"/>
                  </a:cxn>
                  <a:cxn ang="0">
                    <a:pos x="7" y="0"/>
                  </a:cxn>
                  <a:cxn ang="0">
                    <a:pos x="3" y="1"/>
                  </a:cxn>
                  <a:cxn ang="0">
                    <a:pos x="3" y="96"/>
                  </a:cxn>
                  <a:cxn ang="0">
                    <a:pos x="3" y="6"/>
                  </a:cxn>
                  <a:cxn ang="0">
                    <a:pos x="3" y="4"/>
                  </a:cxn>
                  <a:cxn ang="0">
                    <a:pos x="33" y="31"/>
                  </a:cxn>
                  <a:cxn ang="0">
                    <a:pos x="34" y="32"/>
                  </a:cxn>
                  <a:cxn ang="0">
                    <a:pos x="47" y="44"/>
                  </a:cxn>
                  <a:cxn ang="0">
                    <a:pos x="49" y="52"/>
                  </a:cxn>
                  <a:cxn ang="0">
                    <a:pos x="35" y="67"/>
                  </a:cxn>
                  <a:cxn ang="0">
                    <a:pos x="34" y="68"/>
                  </a:cxn>
                  <a:cxn ang="0">
                    <a:pos x="5" y="100"/>
                  </a:cxn>
                  <a:cxn ang="0">
                    <a:pos x="3" y="96"/>
                  </a:cxn>
                  <a:cxn ang="0">
                    <a:pos x="61" y="100"/>
                  </a:cxn>
                  <a:cxn ang="0">
                    <a:pos x="7" y="100"/>
                  </a:cxn>
                  <a:cxn ang="0">
                    <a:pos x="35" y="70"/>
                  </a:cxn>
                  <a:cxn ang="0">
                    <a:pos x="62" y="100"/>
                  </a:cxn>
                  <a:cxn ang="0">
                    <a:pos x="61" y="100"/>
                  </a:cxn>
                  <a:cxn ang="0">
                    <a:pos x="66" y="6"/>
                  </a:cxn>
                  <a:cxn ang="0">
                    <a:pos x="66" y="96"/>
                  </a:cxn>
                  <a:cxn ang="0">
                    <a:pos x="64" y="99"/>
                  </a:cxn>
                  <a:cxn ang="0">
                    <a:pos x="37" y="68"/>
                  </a:cxn>
                  <a:cxn ang="0">
                    <a:pos x="50" y="53"/>
                  </a:cxn>
                  <a:cxn ang="0">
                    <a:pos x="52" y="49"/>
                  </a:cxn>
                  <a:cxn ang="0">
                    <a:pos x="49" y="43"/>
                  </a:cxn>
                  <a:cxn ang="0">
                    <a:pos x="36" y="31"/>
                  </a:cxn>
                  <a:cxn ang="0">
                    <a:pos x="65" y="5"/>
                  </a:cxn>
                  <a:cxn ang="0">
                    <a:pos x="66" y="6"/>
                  </a:cxn>
                  <a:cxn ang="0">
                    <a:pos x="34" y="29"/>
                  </a:cxn>
                  <a:cxn ang="0">
                    <a:pos x="5" y="3"/>
                  </a:cxn>
                  <a:cxn ang="0">
                    <a:pos x="7" y="2"/>
                  </a:cxn>
                  <a:cxn ang="0">
                    <a:pos x="61" y="2"/>
                  </a:cxn>
                  <a:cxn ang="0">
                    <a:pos x="64" y="3"/>
                  </a:cxn>
                  <a:cxn ang="0">
                    <a:pos x="34" y="29"/>
                  </a:cxn>
                </a:cxnLst>
                <a:rect l="0" t="0" r="r" b="b"/>
                <a:pathLst>
                  <a:path w="68" h="102">
                    <a:moveTo>
                      <a:pt x="3" y="1"/>
                    </a:moveTo>
                    <a:cubicBezTo>
                      <a:pt x="3" y="2"/>
                      <a:pt x="2" y="2"/>
                      <a:pt x="2" y="3"/>
                    </a:cubicBezTo>
                    <a:cubicBezTo>
                      <a:pt x="1" y="4"/>
                      <a:pt x="0" y="5"/>
                      <a:pt x="0" y="6"/>
                    </a:cubicBezTo>
                    <a:cubicBezTo>
                      <a:pt x="0" y="96"/>
                      <a:pt x="0" y="96"/>
                      <a:pt x="0" y="96"/>
                    </a:cubicBezTo>
                    <a:cubicBezTo>
                      <a:pt x="0" y="98"/>
                      <a:pt x="2" y="100"/>
                      <a:pt x="3" y="101"/>
                    </a:cubicBezTo>
                    <a:cubicBezTo>
                      <a:pt x="4" y="102"/>
                      <a:pt x="5" y="102"/>
                      <a:pt x="6" y="102"/>
                    </a:cubicBezTo>
                    <a:cubicBezTo>
                      <a:pt x="6" y="102"/>
                      <a:pt x="7" y="102"/>
                      <a:pt x="7" y="102"/>
                    </a:cubicBezTo>
                    <a:cubicBezTo>
                      <a:pt x="61" y="102"/>
                      <a:pt x="61" y="102"/>
                      <a:pt x="61" y="102"/>
                    </a:cubicBezTo>
                    <a:cubicBezTo>
                      <a:pt x="62" y="102"/>
                      <a:pt x="63" y="102"/>
                      <a:pt x="64" y="102"/>
                    </a:cubicBezTo>
                    <a:cubicBezTo>
                      <a:pt x="64" y="102"/>
                      <a:pt x="65" y="102"/>
                      <a:pt x="66" y="101"/>
                    </a:cubicBezTo>
                    <a:cubicBezTo>
                      <a:pt x="67" y="100"/>
                      <a:pt x="68" y="98"/>
                      <a:pt x="68" y="96"/>
                    </a:cubicBezTo>
                    <a:cubicBezTo>
                      <a:pt x="68" y="6"/>
                      <a:pt x="68" y="6"/>
                      <a:pt x="68" y="6"/>
                    </a:cubicBezTo>
                    <a:cubicBezTo>
                      <a:pt x="68" y="5"/>
                      <a:pt x="68" y="4"/>
                      <a:pt x="67" y="3"/>
                    </a:cubicBezTo>
                    <a:cubicBezTo>
                      <a:pt x="67" y="2"/>
                      <a:pt x="66" y="2"/>
                      <a:pt x="66" y="1"/>
                    </a:cubicBezTo>
                    <a:cubicBezTo>
                      <a:pt x="65" y="0"/>
                      <a:pt x="63" y="0"/>
                      <a:pt x="61" y="0"/>
                    </a:cubicBezTo>
                    <a:cubicBezTo>
                      <a:pt x="7" y="0"/>
                      <a:pt x="7" y="0"/>
                      <a:pt x="7" y="0"/>
                    </a:cubicBezTo>
                    <a:cubicBezTo>
                      <a:pt x="6" y="0"/>
                      <a:pt x="4" y="0"/>
                      <a:pt x="3" y="1"/>
                    </a:cubicBezTo>
                    <a:close/>
                    <a:moveTo>
                      <a:pt x="3" y="96"/>
                    </a:moveTo>
                    <a:cubicBezTo>
                      <a:pt x="3" y="6"/>
                      <a:pt x="3" y="6"/>
                      <a:pt x="3" y="6"/>
                    </a:cubicBezTo>
                    <a:cubicBezTo>
                      <a:pt x="3" y="6"/>
                      <a:pt x="3" y="5"/>
                      <a:pt x="3" y="4"/>
                    </a:cubicBezTo>
                    <a:cubicBezTo>
                      <a:pt x="33" y="31"/>
                      <a:pt x="33" y="31"/>
                      <a:pt x="33" y="31"/>
                    </a:cubicBezTo>
                    <a:cubicBezTo>
                      <a:pt x="34" y="32"/>
                      <a:pt x="34" y="32"/>
                      <a:pt x="34" y="32"/>
                    </a:cubicBezTo>
                    <a:cubicBezTo>
                      <a:pt x="47" y="44"/>
                      <a:pt x="47" y="44"/>
                      <a:pt x="47" y="44"/>
                    </a:cubicBezTo>
                    <a:cubicBezTo>
                      <a:pt x="50" y="47"/>
                      <a:pt x="50" y="50"/>
                      <a:pt x="49" y="52"/>
                    </a:cubicBezTo>
                    <a:cubicBezTo>
                      <a:pt x="35" y="67"/>
                      <a:pt x="35" y="67"/>
                      <a:pt x="35" y="67"/>
                    </a:cubicBezTo>
                    <a:cubicBezTo>
                      <a:pt x="34" y="68"/>
                      <a:pt x="34" y="68"/>
                      <a:pt x="34" y="68"/>
                    </a:cubicBezTo>
                    <a:cubicBezTo>
                      <a:pt x="5" y="100"/>
                      <a:pt x="5" y="100"/>
                      <a:pt x="5" y="100"/>
                    </a:cubicBezTo>
                    <a:cubicBezTo>
                      <a:pt x="4" y="99"/>
                      <a:pt x="3" y="98"/>
                      <a:pt x="3" y="96"/>
                    </a:cubicBezTo>
                    <a:close/>
                    <a:moveTo>
                      <a:pt x="61" y="100"/>
                    </a:moveTo>
                    <a:cubicBezTo>
                      <a:pt x="7" y="100"/>
                      <a:pt x="7" y="100"/>
                      <a:pt x="7" y="100"/>
                    </a:cubicBezTo>
                    <a:cubicBezTo>
                      <a:pt x="35" y="70"/>
                      <a:pt x="35" y="70"/>
                      <a:pt x="35" y="70"/>
                    </a:cubicBezTo>
                    <a:cubicBezTo>
                      <a:pt x="62" y="100"/>
                      <a:pt x="62" y="100"/>
                      <a:pt x="62" y="100"/>
                    </a:cubicBezTo>
                    <a:cubicBezTo>
                      <a:pt x="62" y="100"/>
                      <a:pt x="62" y="100"/>
                      <a:pt x="61" y="100"/>
                    </a:cubicBezTo>
                    <a:close/>
                    <a:moveTo>
                      <a:pt x="66" y="6"/>
                    </a:moveTo>
                    <a:cubicBezTo>
                      <a:pt x="66" y="96"/>
                      <a:pt x="66" y="96"/>
                      <a:pt x="66" y="96"/>
                    </a:cubicBezTo>
                    <a:cubicBezTo>
                      <a:pt x="66" y="97"/>
                      <a:pt x="65" y="99"/>
                      <a:pt x="64" y="99"/>
                    </a:cubicBezTo>
                    <a:cubicBezTo>
                      <a:pt x="37" y="68"/>
                      <a:pt x="37" y="68"/>
                      <a:pt x="37" y="68"/>
                    </a:cubicBezTo>
                    <a:cubicBezTo>
                      <a:pt x="50" y="53"/>
                      <a:pt x="50" y="53"/>
                      <a:pt x="50" y="53"/>
                    </a:cubicBezTo>
                    <a:cubicBezTo>
                      <a:pt x="51" y="52"/>
                      <a:pt x="52" y="51"/>
                      <a:pt x="52" y="49"/>
                    </a:cubicBezTo>
                    <a:cubicBezTo>
                      <a:pt x="52" y="47"/>
                      <a:pt x="51" y="44"/>
                      <a:pt x="49" y="43"/>
                    </a:cubicBezTo>
                    <a:cubicBezTo>
                      <a:pt x="36" y="31"/>
                      <a:pt x="36" y="31"/>
                      <a:pt x="36" y="31"/>
                    </a:cubicBezTo>
                    <a:cubicBezTo>
                      <a:pt x="65" y="5"/>
                      <a:pt x="65" y="5"/>
                      <a:pt x="65" y="5"/>
                    </a:cubicBezTo>
                    <a:cubicBezTo>
                      <a:pt x="66" y="5"/>
                      <a:pt x="66" y="6"/>
                      <a:pt x="66" y="6"/>
                    </a:cubicBezTo>
                    <a:close/>
                    <a:moveTo>
                      <a:pt x="34" y="29"/>
                    </a:moveTo>
                    <a:cubicBezTo>
                      <a:pt x="5" y="3"/>
                      <a:pt x="5" y="3"/>
                      <a:pt x="5" y="3"/>
                    </a:cubicBezTo>
                    <a:cubicBezTo>
                      <a:pt x="6" y="2"/>
                      <a:pt x="6" y="2"/>
                      <a:pt x="7" y="2"/>
                    </a:cubicBezTo>
                    <a:cubicBezTo>
                      <a:pt x="61" y="2"/>
                      <a:pt x="61" y="2"/>
                      <a:pt x="61" y="2"/>
                    </a:cubicBezTo>
                    <a:cubicBezTo>
                      <a:pt x="62" y="2"/>
                      <a:pt x="63" y="2"/>
                      <a:pt x="64" y="3"/>
                    </a:cubicBezTo>
                    <a:lnTo>
                      <a:pt x="34" y="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8" name="Freeform 44"/>
              <p:cNvSpPr>
                <a:spLocks/>
              </p:cNvSpPr>
              <p:nvPr/>
            </p:nvSpPr>
            <p:spPr bwMode="auto">
              <a:xfrm>
                <a:off x="4167" y="1215"/>
                <a:ext cx="131" cy="71"/>
              </a:xfrm>
              <a:custGeom>
                <a:avLst/>
                <a:gdLst/>
                <a:ahLst/>
                <a:cxnLst>
                  <a:cxn ang="0">
                    <a:pos x="0" y="30"/>
                  </a:cxn>
                  <a:cxn ang="0">
                    <a:pos x="54" y="30"/>
                  </a:cxn>
                  <a:cxn ang="0">
                    <a:pos x="55" y="30"/>
                  </a:cxn>
                  <a:cxn ang="0">
                    <a:pos x="28" y="0"/>
                  </a:cxn>
                  <a:cxn ang="0">
                    <a:pos x="0" y="30"/>
                  </a:cxn>
                </a:cxnLst>
                <a:rect l="0" t="0" r="r" b="b"/>
                <a:pathLst>
                  <a:path w="55" h="30">
                    <a:moveTo>
                      <a:pt x="0" y="30"/>
                    </a:moveTo>
                    <a:cubicBezTo>
                      <a:pt x="54" y="30"/>
                      <a:pt x="54" y="30"/>
                      <a:pt x="54" y="30"/>
                    </a:cubicBezTo>
                    <a:cubicBezTo>
                      <a:pt x="55" y="30"/>
                      <a:pt x="55" y="30"/>
                      <a:pt x="55" y="30"/>
                    </a:cubicBezTo>
                    <a:cubicBezTo>
                      <a:pt x="28" y="0"/>
                      <a:pt x="28" y="0"/>
                      <a:pt x="28" y="0"/>
                    </a:cubicBezTo>
                    <a:lnTo>
                      <a:pt x="0"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9" name="Freeform 45"/>
              <p:cNvSpPr>
                <a:spLocks/>
              </p:cNvSpPr>
              <p:nvPr/>
            </p:nvSpPr>
            <p:spPr bwMode="auto">
              <a:xfrm>
                <a:off x="4163" y="1054"/>
                <a:ext cx="139" cy="64"/>
              </a:xfrm>
              <a:custGeom>
                <a:avLst/>
                <a:gdLst/>
                <a:ahLst/>
                <a:cxnLst>
                  <a:cxn ang="0">
                    <a:pos x="0" y="1"/>
                  </a:cxn>
                  <a:cxn ang="0">
                    <a:pos x="29" y="27"/>
                  </a:cxn>
                  <a:cxn ang="0">
                    <a:pos x="59" y="1"/>
                  </a:cxn>
                  <a:cxn ang="0">
                    <a:pos x="56" y="0"/>
                  </a:cxn>
                  <a:cxn ang="0">
                    <a:pos x="2" y="0"/>
                  </a:cxn>
                  <a:cxn ang="0">
                    <a:pos x="0" y="1"/>
                  </a:cxn>
                </a:cxnLst>
                <a:rect l="0" t="0" r="r" b="b"/>
                <a:pathLst>
                  <a:path w="59" h="27">
                    <a:moveTo>
                      <a:pt x="0" y="1"/>
                    </a:moveTo>
                    <a:cubicBezTo>
                      <a:pt x="29" y="27"/>
                      <a:pt x="29" y="27"/>
                      <a:pt x="29" y="27"/>
                    </a:cubicBezTo>
                    <a:cubicBezTo>
                      <a:pt x="59" y="1"/>
                      <a:pt x="59" y="1"/>
                      <a:pt x="59" y="1"/>
                    </a:cubicBezTo>
                    <a:cubicBezTo>
                      <a:pt x="58" y="0"/>
                      <a:pt x="57" y="0"/>
                      <a:pt x="56" y="0"/>
                    </a:cubicBezTo>
                    <a:cubicBezTo>
                      <a:pt x="2" y="0"/>
                      <a:pt x="2" y="0"/>
                      <a:pt x="2" y="0"/>
                    </a:cubicBezTo>
                    <a:cubicBezTo>
                      <a:pt x="1" y="0"/>
                      <a:pt x="1" y="0"/>
                      <a:pt x="0"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0" name="Freeform 46"/>
              <p:cNvSpPr>
                <a:spLocks/>
              </p:cNvSpPr>
              <p:nvPr/>
            </p:nvSpPr>
            <p:spPr bwMode="auto">
              <a:xfrm>
                <a:off x="4236" y="1061"/>
                <a:ext cx="71" cy="222"/>
              </a:xfrm>
              <a:custGeom>
                <a:avLst/>
                <a:gdLst/>
                <a:ahLst/>
                <a:cxnLst>
                  <a:cxn ang="0">
                    <a:pos x="13" y="38"/>
                  </a:cxn>
                  <a:cxn ang="0">
                    <a:pos x="16" y="44"/>
                  </a:cxn>
                  <a:cxn ang="0">
                    <a:pos x="14" y="48"/>
                  </a:cxn>
                  <a:cxn ang="0">
                    <a:pos x="1" y="63"/>
                  </a:cxn>
                  <a:cxn ang="0">
                    <a:pos x="28" y="94"/>
                  </a:cxn>
                  <a:cxn ang="0">
                    <a:pos x="30" y="91"/>
                  </a:cxn>
                  <a:cxn ang="0">
                    <a:pos x="30" y="1"/>
                  </a:cxn>
                  <a:cxn ang="0">
                    <a:pos x="29" y="0"/>
                  </a:cxn>
                  <a:cxn ang="0">
                    <a:pos x="0" y="26"/>
                  </a:cxn>
                  <a:cxn ang="0">
                    <a:pos x="13" y="38"/>
                  </a:cxn>
                </a:cxnLst>
                <a:rect l="0" t="0" r="r" b="b"/>
                <a:pathLst>
                  <a:path w="30" h="94">
                    <a:moveTo>
                      <a:pt x="13" y="38"/>
                    </a:moveTo>
                    <a:cubicBezTo>
                      <a:pt x="15" y="39"/>
                      <a:pt x="16" y="42"/>
                      <a:pt x="16" y="44"/>
                    </a:cubicBezTo>
                    <a:cubicBezTo>
                      <a:pt x="16" y="46"/>
                      <a:pt x="15" y="47"/>
                      <a:pt x="14" y="48"/>
                    </a:cubicBezTo>
                    <a:cubicBezTo>
                      <a:pt x="1" y="63"/>
                      <a:pt x="1" y="63"/>
                      <a:pt x="1" y="63"/>
                    </a:cubicBezTo>
                    <a:cubicBezTo>
                      <a:pt x="28" y="94"/>
                      <a:pt x="28" y="94"/>
                      <a:pt x="28" y="94"/>
                    </a:cubicBezTo>
                    <a:cubicBezTo>
                      <a:pt x="29" y="94"/>
                      <a:pt x="30" y="92"/>
                      <a:pt x="30" y="91"/>
                    </a:cubicBezTo>
                    <a:cubicBezTo>
                      <a:pt x="30" y="1"/>
                      <a:pt x="30" y="1"/>
                      <a:pt x="30" y="1"/>
                    </a:cubicBezTo>
                    <a:cubicBezTo>
                      <a:pt x="30" y="1"/>
                      <a:pt x="30" y="0"/>
                      <a:pt x="29" y="0"/>
                    </a:cubicBezTo>
                    <a:cubicBezTo>
                      <a:pt x="0" y="26"/>
                      <a:pt x="0" y="26"/>
                      <a:pt x="0" y="26"/>
                    </a:cubicBezTo>
                    <a:lnTo>
                      <a:pt x="13"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1" name="Freeform 47"/>
              <p:cNvSpPr>
                <a:spLocks/>
              </p:cNvSpPr>
              <p:nvPr/>
            </p:nvSpPr>
            <p:spPr bwMode="auto">
              <a:xfrm>
                <a:off x="4158" y="1058"/>
                <a:ext cx="111" cy="228"/>
              </a:xfrm>
              <a:custGeom>
                <a:avLst/>
                <a:gdLst/>
                <a:ahLst/>
                <a:cxnLst>
                  <a:cxn ang="0">
                    <a:pos x="32" y="63"/>
                  </a:cxn>
                  <a:cxn ang="0">
                    <a:pos x="46" y="48"/>
                  </a:cxn>
                  <a:cxn ang="0">
                    <a:pos x="44" y="40"/>
                  </a:cxn>
                  <a:cxn ang="0">
                    <a:pos x="31" y="28"/>
                  </a:cxn>
                  <a:cxn ang="0">
                    <a:pos x="30" y="27"/>
                  </a:cxn>
                  <a:cxn ang="0">
                    <a:pos x="0" y="0"/>
                  </a:cxn>
                  <a:cxn ang="0">
                    <a:pos x="0" y="2"/>
                  </a:cxn>
                  <a:cxn ang="0">
                    <a:pos x="0" y="92"/>
                  </a:cxn>
                  <a:cxn ang="0">
                    <a:pos x="2" y="96"/>
                  </a:cxn>
                  <a:cxn ang="0">
                    <a:pos x="31" y="64"/>
                  </a:cxn>
                  <a:cxn ang="0">
                    <a:pos x="32" y="63"/>
                  </a:cxn>
                </a:cxnLst>
                <a:rect l="0" t="0" r="r" b="b"/>
                <a:pathLst>
                  <a:path w="47" h="96">
                    <a:moveTo>
                      <a:pt x="32" y="63"/>
                    </a:moveTo>
                    <a:cubicBezTo>
                      <a:pt x="46" y="48"/>
                      <a:pt x="46" y="48"/>
                      <a:pt x="46" y="48"/>
                    </a:cubicBezTo>
                    <a:cubicBezTo>
                      <a:pt x="47" y="46"/>
                      <a:pt x="47" y="43"/>
                      <a:pt x="44" y="40"/>
                    </a:cubicBezTo>
                    <a:cubicBezTo>
                      <a:pt x="31" y="28"/>
                      <a:pt x="31" y="28"/>
                      <a:pt x="31" y="28"/>
                    </a:cubicBezTo>
                    <a:cubicBezTo>
                      <a:pt x="30" y="27"/>
                      <a:pt x="30" y="27"/>
                      <a:pt x="30" y="27"/>
                    </a:cubicBezTo>
                    <a:cubicBezTo>
                      <a:pt x="0" y="0"/>
                      <a:pt x="0" y="0"/>
                      <a:pt x="0" y="0"/>
                    </a:cubicBezTo>
                    <a:cubicBezTo>
                      <a:pt x="0" y="1"/>
                      <a:pt x="0" y="2"/>
                      <a:pt x="0" y="2"/>
                    </a:cubicBezTo>
                    <a:cubicBezTo>
                      <a:pt x="0" y="92"/>
                      <a:pt x="0" y="92"/>
                      <a:pt x="0" y="92"/>
                    </a:cubicBezTo>
                    <a:cubicBezTo>
                      <a:pt x="0" y="94"/>
                      <a:pt x="1" y="95"/>
                      <a:pt x="2" y="96"/>
                    </a:cubicBezTo>
                    <a:cubicBezTo>
                      <a:pt x="31" y="64"/>
                      <a:pt x="31" y="64"/>
                      <a:pt x="31" y="64"/>
                    </a:cubicBezTo>
                    <a:lnTo>
                      <a:pt x="32" y="6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2" name="Freeform 48"/>
              <p:cNvSpPr>
                <a:spLocks noEditPoints="1"/>
              </p:cNvSpPr>
              <p:nvPr/>
            </p:nvSpPr>
            <p:spPr bwMode="auto">
              <a:xfrm>
                <a:off x="2048" y="2063"/>
                <a:ext cx="159" cy="241"/>
              </a:xfrm>
              <a:custGeom>
                <a:avLst/>
                <a:gdLst/>
                <a:ahLst/>
                <a:cxnLst>
                  <a:cxn ang="0">
                    <a:pos x="3" y="1"/>
                  </a:cxn>
                  <a:cxn ang="0">
                    <a:pos x="1" y="3"/>
                  </a:cxn>
                  <a:cxn ang="0">
                    <a:pos x="0" y="6"/>
                  </a:cxn>
                  <a:cxn ang="0">
                    <a:pos x="0" y="96"/>
                  </a:cxn>
                  <a:cxn ang="0">
                    <a:pos x="3" y="101"/>
                  </a:cxn>
                  <a:cxn ang="0">
                    <a:pos x="5" y="102"/>
                  </a:cxn>
                  <a:cxn ang="0">
                    <a:pos x="6" y="102"/>
                  </a:cxn>
                  <a:cxn ang="0">
                    <a:pos x="61" y="102"/>
                  </a:cxn>
                  <a:cxn ang="0">
                    <a:pos x="63" y="102"/>
                  </a:cxn>
                  <a:cxn ang="0">
                    <a:pos x="65" y="101"/>
                  </a:cxn>
                  <a:cxn ang="0">
                    <a:pos x="67" y="96"/>
                  </a:cxn>
                  <a:cxn ang="0">
                    <a:pos x="67" y="6"/>
                  </a:cxn>
                  <a:cxn ang="0">
                    <a:pos x="67" y="3"/>
                  </a:cxn>
                  <a:cxn ang="0">
                    <a:pos x="65" y="1"/>
                  </a:cxn>
                  <a:cxn ang="0">
                    <a:pos x="61" y="0"/>
                  </a:cxn>
                  <a:cxn ang="0">
                    <a:pos x="6" y="0"/>
                  </a:cxn>
                  <a:cxn ang="0">
                    <a:pos x="3" y="1"/>
                  </a:cxn>
                  <a:cxn ang="0">
                    <a:pos x="2" y="96"/>
                  </a:cxn>
                  <a:cxn ang="0">
                    <a:pos x="2" y="6"/>
                  </a:cxn>
                  <a:cxn ang="0">
                    <a:pos x="3" y="4"/>
                  </a:cxn>
                  <a:cxn ang="0">
                    <a:pos x="32" y="31"/>
                  </a:cxn>
                  <a:cxn ang="0">
                    <a:pos x="34" y="32"/>
                  </a:cxn>
                  <a:cxn ang="0">
                    <a:pos x="47" y="44"/>
                  </a:cxn>
                  <a:cxn ang="0">
                    <a:pos x="48" y="52"/>
                  </a:cxn>
                  <a:cxn ang="0">
                    <a:pos x="34" y="67"/>
                  </a:cxn>
                  <a:cxn ang="0">
                    <a:pos x="33" y="68"/>
                  </a:cxn>
                  <a:cxn ang="0">
                    <a:pos x="4" y="100"/>
                  </a:cxn>
                  <a:cxn ang="0">
                    <a:pos x="2" y="96"/>
                  </a:cxn>
                  <a:cxn ang="0">
                    <a:pos x="61" y="100"/>
                  </a:cxn>
                  <a:cxn ang="0">
                    <a:pos x="7" y="100"/>
                  </a:cxn>
                  <a:cxn ang="0">
                    <a:pos x="34" y="70"/>
                  </a:cxn>
                  <a:cxn ang="0">
                    <a:pos x="61" y="100"/>
                  </a:cxn>
                  <a:cxn ang="0">
                    <a:pos x="61" y="100"/>
                  </a:cxn>
                  <a:cxn ang="0">
                    <a:pos x="65" y="6"/>
                  </a:cxn>
                  <a:cxn ang="0">
                    <a:pos x="65" y="96"/>
                  </a:cxn>
                  <a:cxn ang="0">
                    <a:pos x="63" y="99"/>
                  </a:cxn>
                  <a:cxn ang="0">
                    <a:pos x="36" y="68"/>
                  </a:cxn>
                  <a:cxn ang="0">
                    <a:pos x="50" y="53"/>
                  </a:cxn>
                  <a:cxn ang="0">
                    <a:pos x="51" y="49"/>
                  </a:cxn>
                  <a:cxn ang="0">
                    <a:pos x="48" y="43"/>
                  </a:cxn>
                  <a:cxn ang="0">
                    <a:pos x="35" y="31"/>
                  </a:cxn>
                  <a:cxn ang="0">
                    <a:pos x="65" y="5"/>
                  </a:cxn>
                  <a:cxn ang="0">
                    <a:pos x="65" y="6"/>
                  </a:cxn>
                  <a:cxn ang="0">
                    <a:pos x="34" y="29"/>
                  </a:cxn>
                  <a:cxn ang="0">
                    <a:pos x="4" y="3"/>
                  </a:cxn>
                  <a:cxn ang="0">
                    <a:pos x="6" y="2"/>
                  </a:cxn>
                  <a:cxn ang="0">
                    <a:pos x="61" y="2"/>
                  </a:cxn>
                  <a:cxn ang="0">
                    <a:pos x="64" y="3"/>
                  </a:cxn>
                  <a:cxn ang="0">
                    <a:pos x="34" y="29"/>
                  </a:cxn>
                </a:cxnLst>
                <a:rect l="0" t="0" r="r" b="b"/>
                <a:pathLst>
                  <a:path w="67" h="102">
                    <a:moveTo>
                      <a:pt x="3" y="1"/>
                    </a:moveTo>
                    <a:cubicBezTo>
                      <a:pt x="2" y="1"/>
                      <a:pt x="1" y="2"/>
                      <a:pt x="1" y="3"/>
                    </a:cubicBezTo>
                    <a:cubicBezTo>
                      <a:pt x="0" y="4"/>
                      <a:pt x="0" y="5"/>
                      <a:pt x="0" y="6"/>
                    </a:cubicBezTo>
                    <a:cubicBezTo>
                      <a:pt x="0" y="96"/>
                      <a:pt x="0" y="96"/>
                      <a:pt x="0" y="96"/>
                    </a:cubicBezTo>
                    <a:cubicBezTo>
                      <a:pt x="0" y="98"/>
                      <a:pt x="1" y="100"/>
                      <a:pt x="3" y="101"/>
                    </a:cubicBezTo>
                    <a:cubicBezTo>
                      <a:pt x="4" y="102"/>
                      <a:pt x="4" y="102"/>
                      <a:pt x="5" y="102"/>
                    </a:cubicBezTo>
                    <a:cubicBezTo>
                      <a:pt x="5" y="102"/>
                      <a:pt x="6" y="102"/>
                      <a:pt x="6" y="102"/>
                    </a:cubicBezTo>
                    <a:cubicBezTo>
                      <a:pt x="61" y="102"/>
                      <a:pt x="61" y="102"/>
                      <a:pt x="61" y="102"/>
                    </a:cubicBezTo>
                    <a:cubicBezTo>
                      <a:pt x="62" y="102"/>
                      <a:pt x="62" y="102"/>
                      <a:pt x="63" y="102"/>
                    </a:cubicBezTo>
                    <a:cubicBezTo>
                      <a:pt x="64" y="102"/>
                      <a:pt x="64" y="102"/>
                      <a:pt x="65" y="101"/>
                    </a:cubicBezTo>
                    <a:cubicBezTo>
                      <a:pt x="66" y="100"/>
                      <a:pt x="67" y="98"/>
                      <a:pt x="67" y="96"/>
                    </a:cubicBezTo>
                    <a:cubicBezTo>
                      <a:pt x="67" y="6"/>
                      <a:pt x="67" y="6"/>
                      <a:pt x="67" y="6"/>
                    </a:cubicBezTo>
                    <a:cubicBezTo>
                      <a:pt x="67" y="5"/>
                      <a:pt x="67" y="4"/>
                      <a:pt x="67" y="3"/>
                    </a:cubicBezTo>
                    <a:cubicBezTo>
                      <a:pt x="66" y="2"/>
                      <a:pt x="66" y="2"/>
                      <a:pt x="65" y="1"/>
                    </a:cubicBezTo>
                    <a:cubicBezTo>
                      <a:pt x="64" y="0"/>
                      <a:pt x="63" y="0"/>
                      <a:pt x="61" y="0"/>
                    </a:cubicBezTo>
                    <a:cubicBezTo>
                      <a:pt x="6" y="0"/>
                      <a:pt x="6" y="0"/>
                      <a:pt x="6" y="0"/>
                    </a:cubicBezTo>
                    <a:cubicBezTo>
                      <a:pt x="5" y="0"/>
                      <a:pt x="4" y="0"/>
                      <a:pt x="3" y="1"/>
                    </a:cubicBezTo>
                    <a:close/>
                    <a:moveTo>
                      <a:pt x="2" y="96"/>
                    </a:moveTo>
                    <a:cubicBezTo>
                      <a:pt x="2" y="6"/>
                      <a:pt x="2" y="6"/>
                      <a:pt x="2" y="6"/>
                    </a:cubicBezTo>
                    <a:cubicBezTo>
                      <a:pt x="2" y="6"/>
                      <a:pt x="2" y="5"/>
                      <a:pt x="3" y="4"/>
                    </a:cubicBezTo>
                    <a:cubicBezTo>
                      <a:pt x="32" y="31"/>
                      <a:pt x="32" y="31"/>
                      <a:pt x="32" y="31"/>
                    </a:cubicBezTo>
                    <a:cubicBezTo>
                      <a:pt x="34" y="32"/>
                      <a:pt x="34" y="32"/>
                      <a:pt x="34" y="32"/>
                    </a:cubicBezTo>
                    <a:cubicBezTo>
                      <a:pt x="47" y="44"/>
                      <a:pt x="47" y="44"/>
                      <a:pt x="47" y="44"/>
                    </a:cubicBezTo>
                    <a:cubicBezTo>
                      <a:pt x="49" y="47"/>
                      <a:pt x="50" y="50"/>
                      <a:pt x="48" y="52"/>
                    </a:cubicBezTo>
                    <a:cubicBezTo>
                      <a:pt x="34" y="67"/>
                      <a:pt x="34" y="67"/>
                      <a:pt x="34" y="67"/>
                    </a:cubicBezTo>
                    <a:cubicBezTo>
                      <a:pt x="33" y="68"/>
                      <a:pt x="33" y="68"/>
                      <a:pt x="33" y="68"/>
                    </a:cubicBezTo>
                    <a:cubicBezTo>
                      <a:pt x="4" y="100"/>
                      <a:pt x="4" y="100"/>
                      <a:pt x="4" y="100"/>
                    </a:cubicBezTo>
                    <a:cubicBezTo>
                      <a:pt x="3" y="99"/>
                      <a:pt x="2" y="98"/>
                      <a:pt x="2" y="96"/>
                    </a:cubicBezTo>
                    <a:close/>
                    <a:moveTo>
                      <a:pt x="61" y="100"/>
                    </a:moveTo>
                    <a:cubicBezTo>
                      <a:pt x="7" y="100"/>
                      <a:pt x="7" y="100"/>
                      <a:pt x="7" y="100"/>
                    </a:cubicBezTo>
                    <a:cubicBezTo>
                      <a:pt x="34" y="70"/>
                      <a:pt x="34" y="70"/>
                      <a:pt x="34" y="70"/>
                    </a:cubicBezTo>
                    <a:cubicBezTo>
                      <a:pt x="61" y="100"/>
                      <a:pt x="61" y="100"/>
                      <a:pt x="61" y="100"/>
                    </a:cubicBezTo>
                    <a:cubicBezTo>
                      <a:pt x="61" y="100"/>
                      <a:pt x="61" y="100"/>
                      <a:pt x="61" y="100"/>
                    </a:cubicBezTo>
                    <a:close/>
                    <a:moveTo>
                      <a:pt x="65" y="6"/>
                    </a:moveTo>
                    <a:cubicBezTo>
                      <a:pt x="65" y="96"/>
                      <a:pt x="65" y="96"/>
                      <a:pt x="65" y="96"/>
                    </a:cubicBezTo>
                    <a:cubicBezTo>
                      <a:pt x="65" y="97"/>
                      <a:pt x="65" y="99"/>
                      <a:pt x="63" y="99"/>
                    </a:cubicBezTo>
                    <a:cubicBezTo>
                      <a:pt x="36" y="68"/>
                      <a:pt x="36" y="68"/>
                      <a:pt x="36" y="68"/>
                    </a:cubicBezTo>
                    <a:cubicBezTo>
                      <a:pt x="50" y="53"/>
                      <a:pt x="50" y="53"/>
                      <a:pt x="50" y="53"/>
                    </a:cubicBezTo>
                    <a:cubicBezTo>
                      <a:pt x="51" y="52"/>
                      <a:pt x="51" y="51"/>
                      <a:pt x="51" y="49"/>
                    </a:cubicBezTo>
                    <a:cubicBezTo>
                      <a:pt x="51" y="47"/>
                      <a:pt x="50" y="44"/>
                      <a:pt x="48" y="43"/>
                    </a:cubicBezTo>
                    <a:cubicBezTo>
                      <a:pt x="35" y="31"/>
                      <a:pt x="35" y="31"/>
                      <a:pt x="35" y="31"/>
                    </a:cubicBezTo>
                    <a:cubicBezTo>
                      <a:pt x="65" y="5"/>
                      <a:pt x="65" y="5"/>
                      <a:pt x="65" y="5"/>
                    </a:cubicBezTo>
                    <a:cubicBezTo>
                      <a:pt x="65" y="5"/>
                      <a:pt x="65" y="6"/>
                      <a:pt x="65" y="6"/>
                    </a:cubicBezTo>
                    <a:close/>
                    <a:moveTo>
                      <a:pt x="34" y="29"/>
                    </a:moveTo>
                    <a:cubicBezTo>
                      <a:pt x="4" y="3"/>
                      <a:pt x="4" y="3"/>
                      <a:pt x="4" y="3"/>
                    </a:cubicBezTo>
                    <a:cubicBezTo>
                      <a:pt x="5" y="2"/>
                      <a:pt x="6" y="2"/>
                      <a:pt x="6" y="2"/>
                    </a:cubicBezTo>
                    <a:cubicBezTo>
                      <a:pt x="61" y="2"/>
                      <a:pt x="61" y="2"/>
                      <a:pt x="61" y="2"/>
                    </a:cubicBezTo>
                    <a:cubicBezTo>
                      <a:pt x="62" y="2"/>
                      <a:pt x="63" y="2"/>
                      <a:pt x="64" y="3"/>
                    </a:cubicBezTo>
                    <a:lnTo>
                      <a:pt x="34" y="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3" name="Freeform 49"/>
              <p:cNvSpPr>
                <a:spLocks/>
              </p:cNvSpPr>
              <p:nvPr/>
            </p:nvSpPr>
            <p:spPr bwMode="auto">
              <a:xfrm>
                <a:off x="2065" y="2228"/>
                <a:ext cx="128" cy="72"/>
              </a:xfrm>
              <a:custGeom>
                <a:avLst/>
                <a:gdLst/>
                <a:ahLst/>
                <a:cxnLst>
                  <a:cxn ang="0">
                    <a:pos x="0" y="30"/>
                  </a:cxn>
                  <a:cxn ang="0">
                    <a:pos x="54" y="30"/>
                  </a:cxn>
                  <a:cxn ang="0">
                    <a:pos x="54" y="30"/>
                  </a:cxn>
                  <a:cxn ang="0">
                    <a:pos x="27" y="0"/>
                  </a:cxn>
                  <a:cxn ang="0">
                    <a:pos x="0" y="30"/>
                  </a:cxn>
                </a:cxnLst>
                <a:rect l="0" t="0" r="r" b="b"/>
                <a:pathLst>
                  <a:path w="54" h="30">
                    <a:moveTo>
                      <a:pt x="0" y="30"/>
                    </a:moveTo>
                    <a:cubicBezTo>
                      <a:pt x="54" y="30"/>
                      <a:pt x="54" y="30"/>
                      <a:pt x="54" y="30"/>
                    </a:cubicBezTo>
                    <a:cubicBezTo>
                      <a:pt x="54" y="30"/>
                      <a:pt x="54" y="30"/>
                      <a:pt x="54" y="30"/>
                    </a:cubicBezTo>
                    <a:cubicBezTo>
                      <a:pt x="27" y="0"/>
                      <a:pt x="27" y="0"/>
                      <a:pt x="27" y="0"/>
                    </a:cubicBezTo>
                    <a:lnTo>
                      <a:pt x="0"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4" name="Freeform 50"/>
              <p:cNvSpPr>
                <a:spLocks/>
              </p:cNvSpPr>
              <p:nvPr/>
            </p:nvSpPr>
            <p:spPr bwMode="auto">
              <a:xfrm>
                <a:off x="2058" y="2067"/>
                <a:ext cx="142" cy="64"/>
              </a:xfrm>
              <a:custGeom>
                <a:avLst/>
                <a:gdLst/>
                <a:ahLst/>
                <a:cxnLst>
                  <a:cxn ang="0">
                    <a:pos x="0" y="1"/>
                  </a:cxn>
                  <a:cxn ang="0">
                    <a:pos x="30" y="27"/>
                  </a:cxn>
                  <a:cxn ang="0">
                    <a:pos x="60" y="1"/>
                  </a:cxn>
                  <a:cxn ang="0">
                    <a:pos x="57" y="0"/>
                  </a:cxn>
                  <a:cxn ang="0">
                    <a:pos x="2" y="0"/>
                  </a:cxn>
                  <a:cxn ang="0">
                    <a:pos x="0" y="1"/>
                  </a:cxn>
                </a:cxnLst>
                <a:rect l="0" t="0" r="r" b="b"/>
                <a:pathLst>
                  <a:path w="60" h="27">
                    <a:moveTo>
                      <a:pt x="0" y="1"/>
                    </a:moveTo>
                    <a:cubicBezTo>
                      <a:pt x="30" y="27"/>
                      <a:pt x="30" y="27"/>
                      <a:pt x="30" y="27"/>
                    </a:cubicBezTo>
                    <a:cubicBezTo>
                      <a:pt x="60" y="1"/>
                      <a:pt x="60" y="1"/>
                      <a:pt x="60" y="1"/>
                    </a:cubicBezTo>
                    <a:cubicBezTo>
                      <a:pt x="59" y="0"/>
                      <a:pt x="58" y="0"/>
                      <a:pt x="57" y="0"/>
                    </a:cubicBezTo>
                    <a:cubicBezTo>
                      <a:pt x="2" y="0"/>
                      <a:pt x="2" y="0"/>
                      <a:pt x="2" y="0"/>
                    </a:cubicBezTo>
                    <a:cubicBezTo>
                      <a:pt x="2" y="0"/>
                      <a:pt x="1" y="0"/>
                      <a:pt x="0"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5" name="Freeform 51"/>
              <p:cNvSpPr>
                <a:spLocks/>
              </p:cNvSpPr>
              <p:nvPr/>
            </p:nvSpPr>
            <p:spPr bwMode="auto">
              <a:xfrm>
                <a:off x="2131" y="2074"/>
                <a:ext cx="71" cy="223"/>
              </a:xfrm>
              <a:custGeom>
                <a:avLst/>
                <a:gdLst/>
                <a:ahLst/>
                <a:cxnLst>
                  <a:cxn ang="0">
                    <a:pos x="13" y="38"/>
                  </a:cxn>
                  <a:cxn ang="0">
                    <a:pos x="16" y="44"/>
                  </a:cxn>
                  <a:cxn ang="0">
                    <a:pos x="15" y="48"/>
                  </a:cxn>
                  <a:cxn ang="0">
                    <a:pos x="1" y="63"/>
                  </a:cxn>
                  <a:cxn ang="0">
                    <a:pos x="28" y="94"/>
                  </a:cxn>
                  <a:cxn ang="0">
                    <a:pos x="30" y="91"/>
                  </a:cxn>
                  <a:cxn ang="0">
                    <a:pos x="30" y="1"/>
                  </a:cxn>
                  <a:cxn ang="0">
                    <a:pos x="30" y="0"/>
                  </a:cxn>
                  <a:cxn ang="0">
                    <a:pos x="0" y="26"/>
                  </a:cxn>
                  <a:cxn ang="0">
                    <a:pos x="13" y="38"/>
                  </a:cxn>
                </a:cxnLst>
                <a:rect l="0" t="0" r="r" b="b"/>
                <a:pathLst>
                  <a:path w="30" h="94">
                    <a:moveTo>
                      <a:pt x="13" y="38"/>
                    </a:moveTo>
                    <a:cubicBezTo>
                      <a:pt x="15" y="39"/>
                      <a:pt x="16" y="42"/>
                      <a:pt x="16" y="44"/>
                    </a:cubicBezTo>
                    <a:cubicBezTo>
                      <a:pt x="16" y="46"/>
                      <a:pt x="16" y="47"/>
                      <a:pt x="15" y="48"/>
                    </a:cubicBezTo>
                    <a:cubicBezTo>
                      <a:pt x="1" y="63"/>
                      <a:pt x="1" y="63"/>
                      <a:pt x="1" y="63"/>
                    </a:cubicBezTo>
                    <a:cubicBezTo>
                      <a:pt x="28" y="94"/>
                      <a:pt x="28" y="94"/>
                      <a:pt x="28" y="94"/>
                    </a:cubicBezTo>
                    <a:cubicBezTo>
                      <a:pt x="30" y="94"/>
                      <a:pt x="30" y="92"/>
                      <a:pt x="30" y="91"/>
                    </a:cubicBezTo>
                    <a:cubicBezTo>
                      <a:pt x="30" y="1"/>
                      <a:pt x="30" y="1"/>
                      <a:pt x="30" y="1"/>
                    </a:cubicBezTo>
                    <a:cubicBezTo>
                      <a:pt x="30" y="1"/>
                      <a:pt x="30" y="0"/>
                      <a:pt x="30" y="0"/>
                    </a:cubicBezTo>
                    <a:cubicBezTo>
                      <a:pt x="0" y="26"/>
                      <a:pt x="0" y="26"/>
                      <a:pt x="0" y="26"/>
                    </a:cubicBezTo>
                    <a:lnTo>
                      <a:pt x="13"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6" name="Freeform 52"/>
              <p:cNvSpPr>
                <a:spLocks/>
              </p:cNvSpPr>
              <p:nvPr/>
            </p:nvSpPr>
            <p:spPr bwMode="auto">
              <a:xfrm>
                <a:off x="2053" y="2072"/>
                <a:ext cx="114" cy="228"/>
              </a:xfrm>
              <a:custGeom>
                <a:avLst/>
                <a:gdLst/>
                <a:ahLst/>
                <a:cxnLst>
                  <a:cxn ang="0">
                    <a:pos x="32" y="63"/>
                  </a:cxn>
                  <a:cxn ang="0">
                    <a:pos x="46" y="48"/>
                  </a:cxn>
                  <a:cxn ang="0">
                    <a:pos x="45" y="40"/>
                  </a:cxn>
                  <a:cxn ang="0">
                    <a:pos x="32" y="28"/>
                  </a:cxn>
                  <a:cxn ang="0">
                    <a:pos x="30" y="27"/>
                  </a:cxn>
                  <a:cxn ang="0">
                    <a:pos x="1" y="0"/>
                  </a:cxn>
                  <a:cxn ang="0">
                    <a:pos x="0" y="2"/>
                  </a:cxn>
                  <a:cxn ang="0">
                    <a:pos x="0" y="92"/>
                  </a:cxn>
                  <a:cxn ang="0">
                    <a:pos x="2" y="96"/>
                  </a:cxn>
                  <a:cxn ang="0">
                    <a:pos x="31" y="64"/>
                  </a:cxn>
                  <a:cxn ang="0">
                    <a:pos x="32" y="63"/>
                  </a:cxn>
                </a:cxnLst>
                <a:rect l="0" t="0" r="r" b="b"/>
                <a:pathLst>
                  <a:path w="48" h="96">
                    <a:moveTo>
                      <a:pt x="32" y="63"/>
                    </a:moveTo>
                    <a:cubicBezTo>
                      <a:pt x="46" y="48"/>
                      <a:pt x="46" y="48"/>
                      <a:pt x="46" y="48"/>
                    </a:cubicBezTo>
                    <a:cubicBezTo>
                      <a:pt x="48" y="46"/>
                      <a:pt x="47" y="43"/>
                      <a:pt x="45" y="40"/>
                    </a:cubicBezTo>
                    <a:cubicBezTo>
                      <a:pt x="32" y="28"/>
                      <a:pt x="32" y="28"/>
                      <a:pt x="32" y="28"/>
                    </a:cubicBezTo>
                    <a:cubicBezTo>
                      <a:pt x="30" y="27"/>
                      <a:pt x="30" y="27"/>
                      <a:pt x="30" y="27"/>
                    </a:cubicBezTo>
                    <a:cubicBezTo>
                      <a:pt x="1" y="0"/>
                      <a:pt x="1" y="0"/>
                      <a:pt x="1" y="0"/>
                    </a:cubicBezTo>
                    <a:cubicBezTo>
                      <a:pt x="0" y="1"/>
                      <a:pt x="0" y="2"/>
                      <a:pt x="0" y="2"/>
                    </a:cubicBezTo>
                    <a:cubicBezTo>
                      <a:pt x="0" y="92"/>
                      <a:pt x="0" y="92"/>
                      <a:pt x="0" y="92"/>
                    </a:cubicBezTo>
                    <a:cubicBezTo>
                      <a:pt x="0" y="94"/>
                      <a:pt x="1" y="95"/>
                      <a:pt x="2" y="96"/>
                    </a:cubicBezTo>
                    <a:cubicBezTo>
                      <a:pt x="31" y="64"/>
                      <a:pt x="31" y="64"/>
                      <a:pt x="31" y="64"/>
                    </a:cubicBezTo>
                    <a:lnTo>
                      <a:pt x="32" y="6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7" name="Freeform 53"/>
              <p:cNvSpPr>
                <a:spLocks noEditPoints="1"/>
              </p:cNvSpPr>
              <p:nvPr/>
            </p:nvSpPr>
            <p:spPr bwMode="auto">
              <a:xfrm>
                <a:off x="2515" y="1686"/>
                <a:ext cx="158" cy="244"/>
              </a:xfrm>
              <a:custGeom>
                <a:avLst/>
                <a:gdLst/>
                <a:ahLst/>
                <a:cxnLst>
                  <a:cxn ang="0">
                    <a:pos x="2" y="1"/>
                  </a:cxn>
                  <a:cxn ang="0">
                    <a:pos x="1" y="3"/>
                  </a:cxn>
                  <a:cxn ang="0">
                    <a:pos x="0" y="7"/>
                  </a:cxn>
                  <a:cxn ang="0">
                    <a:pos x="0" y="96"/>
                  </a:cxn>
                  <a:cxn ang="0">
                    <a:pos x="2" y="102"/>
                  </a:cxn>
                  <a:cxn ang="0">
                    <a:pos x="5" y="103"/>
                  </a:cxn>
                  <a:cxn ang="0">
                    <a:pos x="6" y="103"/>
                  </a:cxn>
                  <a:cxn ang="0">
                    <a:pos x="60" y="103"/>
                  </a:cxn>
                  <a:cxn ang="0">
                    <a:pos x="63" y="102"/>
                  </a:cxn>
                  <a:cxn ang="0">
                    <a:pos x="65" y="101"/>
                  </a:cxn>
                  <a:cxn ang="0">
                    <a:pos x="67" y="96"/>
                  </a:cxn>
                  <a:cxn ang="0">
                    <a:pos x="67" y="7"/>
                  </a:cxn>
                  <a:cxn ang="0">
                    <a:pos x="66" y="3"/>
                  </a:cxn>
                  <a:cxn ang="0">
                    <a:pos x="65" y="2"/>
                  </a:cxn>
                  <a:cxn ang="0">
                    <a:pos x="60" y="0"/>
                  </a:cxn>
                  <a:cxn ang="0">
                    <a:pos x="6" y="0"/>
                  </a:cxn>
                  <a:cxn ang="0">
                    <a:pos x="2" y="1"/>
                  </a:cxn>
                  <a:cxn ang="0">
                    <a:pos x="2" y="96"/>
                  </a:cxn>
                  <a:cxn ang="0">
                    <a:pos x="2" y="7"/>
                  </a:cxn>
                  <a:cxn ang="0">
                    <a:pos x="2" y="4"/>
                  </a:cxn>
                  <a:cxn ang="0">
                    <a:pos x="32" y="31"/>
                  </a:cxn>
                  <a:cxn ang="0">
                    <a:pos x="33" y="33"/>
                  </a:cxn>
                  <a:cxn ang="0">
                    <a:pos x="46" y="45"/>
                  </a:cxn>
                  <a:cxn ang="0">
                    <a:pos x="48" y="52"/>
                  </a:cxn>
                  <a:cxn ang="0">
                    <a:pos x="34" y="67"/>
                  </a:cxn>
                  <a:cxn ang="0">
                    <a:pos x="33" y="69"/>
                  </a:cxn>
                  <a:cxn ang="0">
                    <a:pos x="4" y="100"/>
                  </a:cxn>
                  <a:cxn ang="0">
                    <a:pos x="2" y="96"/>
                  </a:cxn>
                  <a:cxn ang="0">
                    <a:pos x="60" y="101"/>
                  </a:cxn>
                  <a:cxn ang="0">
                    <a:pos x="6" y="101"/>
                  </a:cxn>
                  <a:cxn ang="0">
                    <a:pos x="34" y="70"/>
                  </a:cxn>
                  <a:cxn ang="0">
                    <a:pos x="61" y="101"/>
                  </a:cxn>
                  <a:cxn ang="0">
                    <a:pos x="60" y="101"/>
                  </a:cxn>
                  <a:cxn ang="0">
                    <a:pos x="65" y="7"/>
                  </a:cxn>
                  <a:cxn ang="0">
                    <a:pos x="65" y="96"/>
                  </a:cxn>
                  <a:cxn ang="0">
                    <a:pos x="63" y="100"/>
                  </a:cxn>
                  <a:cxn ang="0">
                    <a:pos x="36" y="69"/>
                  </a:cxn>
                  <a:cxn ang="0">
                    <a:pos x="49" y="54"/>
                  </a:cxn>
                  <a:cxn ang="0">
                    <a:pos x="51" y="49"/>
                  </a:cxn>
                  <a:cxn ang="0">
                    <a:pos x="48" y="43"/>
                  </a:cxn>
                  <a:cxn ang="0">
                    <a:pos x="35" y="31"/>
                  </a:cxn>
                  <a:cxn ang="0">
                    <a:pos x="65" y="5"/>
                  </a:cxn>
                  <a:cxn ang="0">
                    <a:pos x="65" y="7"/>
                  </a:cxn>
                  <a:cxn ang="0">
                    <a:pos x="33" y="30"/>
                  </a:cxn>
                  <a:cxn ang="0">
                    <a:pos x="4" y="3"/>
                  </a:cxn>
                  <a:cxn ang="0">
                    <a:pos x="6" y="2"/>
                  </a:cxn>
                  <a:cxn ang="0">
                    <a:pos x="60" y="2"/>
                  </a:cxn>
                  <a:cxn ang="0">
                    <a:pos x="63" y="3"/>
                  </a:cxn>
                  <a:cxn ang="0">
                    <a:pos x="33" y="30"/>
                  </a:cxn>
                </a:cxnLst>
                <a:rect l="0" t="0" r="r" b="b"/>
                <a:pathLst>
                  <a:path w="67" h="103">
                    <a:moveTo>
                      <a:pt x="2" y="1"/>
                    </a:moveTo>
                    <a:cubicBezTo>
                      <a:pt x="2" y="2"/>
                      <a:pt x="1" y="2"/>
                      <a:pt x="1" y="3"/>
                    </a:cubicBezTo>
                    <a:cubicBezTo>
                      <a:pt x="0" y="4"/>
                      <a:pt x="0" y="5"/>
                      <a:pt x="0" y="7"/>
                    </a:cubicBezTo>
                    <a:cubicBezTo>
                      <a:pt x="0" y="96"/>
                      <a:pt x="0" y="96"/>
                      <a:pt x="0" y="96"/>
                    </a:cubicBezTo>
                    <a:cubicBezTo>
                      <a:pt x="0" y="99"/>
                      <a:pt x="1" y="101"/>
                      <a:pt x="2" y="102"/>
                    </a:cubicBezTo>
                    <a:cubicBezTo>
                      <a:pt x="3" y="102"/>
                      <a:pt x="4" y="102"/>
                      <a:pt x="5" y="103"/>
                    </a:cubicBezTo>
                    <a:cubicBezTo>
                      <a:pt x="5" y="103"/>
                      <a:pt x="6" y="103"/>
                      <a:pt x="6" y="103"/>
                    </a:cubicBezTo>
                    <a:cubicBezTo>
                      <a:pt x="60" y="103"/>
                      <a:pt x="60" y="103"/>
                      <a:pt x="60" y="103"/>
                    </a:cubicBezTo>
                    <a:cubicBezTo>
                      <a:pt x="61" y="103"/>
                      <a:pt x="62" y="103"/>
                      <a:pt x="63" y="102"/>
                    </a:cubicBezTo>
                    <a:cubicBezTo>
                      <a:pt x="63" y="102"/>
                      <a:pt x="64" y="102"/>
                      <a:pt x="65" y="101"/>
                    </a:cubicBezTo>
                    <a:cubicBezTo>
                      <a:pt x="66" y="100"/>
                      <a:pt x="67" y="98"/>
                      <a:pt x="67" y="96"/>
                    </a:cubicBezTo>
                    <a:cubicBezTo>
                      <a:pt x="67" y="7"/>
                      <a:pt x="67" y="7"/>
                      <a:pt x="67" y="7"/>
                    </a:cubicBezTo>
                    <a:cubicBezTo>
                      <a:pt x="67" y="6"/>
                      <a:pt x="67" y="4"/>
                      <a:pt x="66" y="3"/>
                    </a:cubicBezTo>
                    <a:cubicBezTo>
                      <a:pt x="66" y="3"/>
                      <a:pt x="65" y="2"/>
                      <a:pt x="65" y="2"/>
                    </a:cubicBezTo>
                    <a:cubicBezTo>
                      <a:pt x="64" y="1"/>
                      <a:pt x="62" y="0"/>
                      <a:pt x="60" y="0"/>
                    </a:cubicBezTo>
                    <a:cubicBezTo>
                      <a:pt x="6" y="0"/>
                      <a:pt x="6" y="0"/>
                      <a:pt x="6" y="0"/>
                    </a:cubicBezTo>
                    <a:cubicBezTo>
                      <a:pt x="5" y="0"/>
                      <a:pt x="3" y="1"/>
                      <a:pt x="2" y="1"/>
                    </a:cubicBezTo>
                    <a:close/>
                    <a:moveTo>
                      <a:pt x="2" y="96"/>
                    </a:moveTo>
                    <a:cubicBezTo>
                      <a:pt x="2" y="7"/>
                      <a:pt x="2" y="7"/>
                      <a:pt x="2" y="7"/>
                    </a:cubicBezTo>
                    <a:cubicBezTo>
                      <a:pt x="2" y="6"/>
                      <a:pt x="2" y="5"/>
                      <a:pt x="2" y="4"/>
                    </a:cubicBezTo>
                    <a:cubicBezTo>
                      <a:pt x="32" y="31"/>
                      <a:pt x="32" y="31"/>
                      <a:pt x="32" y="31"/>
                    </a:cubicBezTo>
                    <a:cubicBezTo>
                      <a:pt x="33" y="33"/>
                      <a:pt x="33" y="33"/>
                      <a:pt x="33" y="33"/>
                    </a:cubicBezTo>
                    <a:cubicBezTo>
                      <a:pt x="46" y="45"/>
                      <a:pt x="46" y="45"/>
                      <a:pt x="46" y="45"/>
                    </a:cubicBezTo>
                    <a:cubicBezTo>
                      <a:pt x="49" y="47"/>
                      <a:pt x="49" y="50"/>
                      <a:pt x="48" y="52"/>
                    </a:cubicBezTo>
                    <a:cubicBezTo>
                      <a:pt x="34" y="67"/>
                      <a:pt x="34" y="67"/>
                      <a:pt x="34" y="67"/>
                    </a:cubicBezTo>
                    <a:cubicBezTo>
                      <a:pt x="33" y="69"/>
                      <a:pt x="33" y="69"/>
                      <a:pt x="33" y="69"/>
                    </a:cubicBezTo>
                    <a:cubicBezTo>
                      <a:pt x="4" y="100"/>
                      <a:pt x="4" y="100"/>
                      <a:pt x="4" y="100"/>
                    </a:cubicBezTo>
                    <a:cubicBezTo>
                      <a:pt x="3" y="99"/>
                      <a:pt x="2" y="98"/>
                      <a:pt x="2" y="96"/>
                    </a:cubicBezTo>
                    <a:close/>
                    <a:moveTo>
                      <a:pt x="60" y="101"/>
                    </a:moveTo>
                    <a:cubicBezTo>
                      <a:pt x="6" y="101"/>
                      <a:pt x="6" y="101"/>
                      <a:pt x="6" y="101"/>
                    </a:cubicBezTo>
                    <a:cubicBezTo>
                      <a:pt x="34" y="70"/>
                      <a:pt x="34" y="70"/>
                      <a:pt x="34" y="70"/>
                    </a:cubicBezTo>
                    <a:cubicBezTo>
                      <a:pt x="61" y="101"/>
                      <a:pt x="61" y="101"/>
                      <a:pt x="61" y="101"/>
                    </a:cubicBezTo>
                    <a:cubicBezTo>
                      <a:pt x="61" y="101"/>
                      <a:pt x="61" y="101"/>
                      <a:pt x="60" y="101"/>
                    </a:cubicBezTo>
                    <a:close/>
                    <a:moveTo>
                      <a:pt x="65" y="7"/>
                    </a:moveTo>
                    <a:cubicBezTo>
                      <a:pt x="65" y="96"/>
                      <a:pt x="65" y="96"/>
                      <a:pt x="65" y="96"/>
                    </a:cubicBezTo>
                    <a:cubicBezTo>
                      <a:pt x="65" y="98"/>
                      <a:pt x="64" y="99"/>
                      <a:pt x="63" y="100"/>
                    </a:cubicBezTo>
                    <a:cubicBezTo>
                      <a:pt x="36" y="69"/>
                      <a:pt x="36" y="69"/>
                      <a:pt x="36" y="69"/>
                    </a:cubicBezTo>
                    <a:cubicBezTo>
                      <a:pt x="49" y="54"/>
                      <a:pt x="49" y="54"/>
                      <a:pt x="49" y="54"/>
                    </a:cubicBezTo>
                    <a:cubicBezTo>
                      <a:pt x="50" y="53"/>
                      <a:pt x="51" y="51"/>
                      <a:pt x="51" y="49"/>
                    </a:cubicBezTo>
                    <a:cubicBezTo>
                      <a:pt x="51" y="47"/>
                      <a:pt x="50" y="45"/>
                      <a:pt x="48" y="43"/>
                    </a:cubicBezTo>
                    <a:cubicBezTo>
                      <a:pt x="35" y="31"/>
                      <a:pt x="35" y="31"/>
                      <a:pt x="35" y="31"/>
                    </a:cubicBezTo>
                    <a:cubicBezTo>
                      <a:pt x="65" y="5"/>
                      <a:pt x="65" y="5"/>
                      <a:pt x="65" y="5"/>
                    </a:cubicBezTo>
                    <a:cubicBezTo>
                      <a:pt x="65" y="5"/>
                      <a:pt x="65" y="6"/>
                      <a:pt x="65" y="7"/>
                    </a:cubicBezTo>
                    <a:close/>
                    <a:moveTo>
                      <a:pt x="33" y="30"/>
                    </a:moveTo>
                    <a:cubicBezTo>
                      <a:pt x="4" y="3"/>
                      <a:pt x="4" y="3"/>
                      <a:pt x="4" y="3"/>
                    </a:cubicBezTo>
                    <a:cubicBezTo>
                      <a:pt x="5" y="3"/>
                      <a:pt x="5" y="2"/>
                      <a:pt x="6" y="2"/>
                    </a:cubicBezTo>
                    <a:cubicBezTo>
                      <a:pt x="60" y="2"/>
                      <a:pt x="60" y="2"/>
                      <a:pt x="60" y="2"/>
                    </a:cubicBezTo>
                    <a:cubicBezTo>
                      <a:pt x="61" y="2"/>
                      <a:pt x="62" y="3"/>
                      <a:pt x="63" y="3"/>
                    </a:cubicBezTo>
                    <a:lnTo>
                      <a:pt x="33"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8" name="Freeform 54"/>
              <p:cNvSpPr>
                <a:spLocks/>
              </p:cNvSpPr>
              <p:nvPr/>
            </p:nvSpPr>
            <p:spPr bwMode="auto">
              <a:xfrm>
                <a:off x="2529" y="1852"/>
                <a:ext cx="130" cy="73"/>
              </a:xfrm>
              <a:custGeom>
                <a:avLst/>
                <a:gdLst/>
                <a:ahLst/>
                <a:cxnLst>
                  <a:cxn ang="0">
                    <a:pos x="0" y="31"/>
                  </a:cxn>
                  <a:cxn ang="0">
                    <a:pos x="54" y="31"/>
                  </a:cxn>
                  <a:cxn ang="0">
                    <a:pos x="55" y="31"/>
                  </a:cxn>
                  <a:cxn ang="0">
                    <a:pos x="28" y="0"/>
                  </a:cxn>
                  <a:cxn ang="0">
                    <a:pos x="0" y="31"/>
                  </a:cxn>
                </a:cxnLst>
                <a:rect l="0" t="0" r="r" b="b"/>
                <a:pathLst>
                  <a:path w="55" h="31">
                    <a:moveTo>
                      <a:pt x="0" y="31"/>
                    </a:moveTo>
                    <a:cubicBezTo>
                      <a:pt x="54" y="31"/>
                      <a:pt x="54" y="31"/>
                      <a:pt x="54" y="31"/>
                    </a:cubicBezTo>
                    <a:cubicBezTo>
                      <a:pt x="55" y="31"/>
                      <a:pt x="55" y="31"/>
                      <a:pt x="55" y="31"/>
                    </a:cubicBezTo>
                    <a:cubicBezTo>
                      <a:pt x="28" y="0"/>
                      <a:pt x="28" y="0"/>
                      <a:pt x="28" y="0"/>
                    </a:cubicBezTo>
                    <a:lnTo>
                      <a:pt x="0" y="3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9" name="Freeform 55"/>
              <p:cNvSpPr>
                <a:spLocks/>
              </p:cNvSpPr>
              <p:nvPr/>
            </p:nvSpPr>
            <p:spPr bwMode="auto">
              <a:xfrm>
                <a:off x="2524" y="1691"/>
                <a:ext cx="140" cy="66"/>
              </a:xfrm>
              <a:custGeom>
                <a:avLst/>
                <a:gdLst/>
                <a:ahLst/>
                <a:cxnLst>
                  <a:cxn ang="0">
                    <a:pos x="0" y="1"/>
                  </a:cxn>
                  <a:cxn ang="0">
                    <a:pos x="29" y="28"/>
                  </a:cxn>
                  <a:cxn ang="0">
                    <a:pos x="59" y="1"/>
                  </a:cxn>
                  <a:cxn ang="0">
                    <a:pos x="56" y="0"/>
                  </a:cxn>
                  <a:cxn ang="0">
                    <a:pos x="2" y="0"/>
                  </a:cxn>
                  <a:cxn ang="0">
                    <a:pos x="0" y="1"/>
                  </a:cxn>
                </a:cxnLst>
                <a:rect l="0" t="0" r="r" b="b"/>
                <a:pathLst>
                  <a:path w="59" h="28">
                    <a:moveTo>
                      <a:pt x="0" y="1"/>
                    </a:moveTo>
                    <a:cubicBezTo>
                      <a:pt x="29" y="28"/>
                      <a:pt x="29" y="28"/>
                      <a:pt x="29" y="28"/>
                    </a:cubicBezTo>
                    <a:cubicBezTo>
                      <a:pt x="59" y="1"/>
                      <a:pt x="59" y="1"/>
                      <a:pt x="59" y="1"/>
                    </a:cubicBezTo>
                    <a:cubicBezTo>
                      <a:pt x="58" y="1"/>
                      <a:pt x="57" y="0"/>
                      <a:pt x="56" y="0"/>
                    </a:cubicBezTo>
                    <a:cubicBezTo>
                      <a:pt x="2" y="0"/>
                      <a:pt x="2" y="0"/>
                      <a:pt x="2" y="0"/>
                    </a:cubicBezTo>
                    <a:cubicBezTo>
                      <a:pt x="1" y="0"/>
                      <a:pt x="1" y="1"/>
                      <a:pt x="0"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0" name="Freeform 56"/>
              <p:cNvSpPr>
                <a:spLocks/>
              </p:cNvSpPr>
              <p:nvPr/>
            </p:nvSpPr>
            <p:spPr bwMode="auto">
              <a:xfrm>
                <a:off x="2598" y="1698"/>
                <a:ext cx="71" cy="225"/>
              </a:xfrm>
              <a:custGeom>
                <a:avLst/>
                <a:gdLst/>
                <a:ahLst/>
                <a:cxnLst>
                  <a:cxn ang="0">
                    <a:pos x="13" y="38"/>
                  </a:cxn>
                  <a:cxn ang="0">
                    <a:pos x="16" y="44"/>
                  </a:cxn>
                  <a:cxn ang="0">
                    <a:pos x="14" y="49"/>
                  </a:cxn>
                  <a:cxn ang="0">
                    <a:pos x="1" y="64"/>
                  </a:cxn>
                  <a:cxn ang="0">
                    <a:pos x="28" y="95"/>
                  </a:cxn>
                  <a:cxn ang="0">
                    <a:pos x="30" y="91"/>
                  </a:cxn>
                  <a:cxn ang="0">
                    <a:pos x="30" y="2"/>
                  </a:cxn>
                  <a:cxn ang="0">
                    <a:pos x="30" y="0"/>
                  </a:cxn>
                  <a:cxn ang="0">
                    <a:pos x="0" y="26"/>
                  </a:cxn>
                  <a:cxn ang="0">
                    <a:pos x="13" y="38"/>
                  </a:cxn>
                </a:cxnLst>
                <a:rect l="0" t="0" r="r" b="b"/>
                <a:pathLst>
                  <a:path w="30" h="95">
                    <a:moveTo>
                      <a:pt x="13" y="38"/>
                    </a:moveTo>
                    <a:cubicBezTo>
                      <a:pt x="15" y="40"/>
                      <a:pt x="16" y="42"/>
                      <a:pt x="16" y="44"/>
                    </a:cubicBezTo>
                    <a:cubicBezTo>
                      <a:pt x="16" y="46"/>
                      <a:pt x="15" y="48"/>
                      <a:pt x="14" y="49"/>
                    </a:cubicBezTo>
                    <a:cubicBezTo>
                      <a:pt x="1" y="64"/>
                      <a:pt x="1" y="64"/>
                      <a:pt x="1" y="64"/>
                    </a:cubicBezTo>
                    <a:cubicBezTo>
                      <a:pt x="28" y="95"/>
                      <a:pt x="28" y="95"/>
                      <a:pt x="28" y="95"/>
                    </a:cubicBezTo>
                    <a:cubicBezTo>
                      <a:pt x="29" y="94"/>
                      <a:pt x="30" y="93"/>
                      <a:pt x="30" y="91"/>
                    </a:cubicBezTo>
                    <a:cubicBezTo>
                      <a:pt x="30" y="2"/>
                      <a:pt x="30" y="2"/>
                      <a:pt x="30" y="2"/>
                    </a:cubicBezTo>
                    <a:cubicBezTo>
                      <a:pt x="30" y="1"/>
                      <a:pt x="30" y="0"/>
                      <a:pt x="30" y="0"/>
                    </a:cubicBezTo>
                    <a:cubicBezTo>
                      <a:pt x="0" y="26"/>
                      <a:pt x="0" y="26"/>
                      <a:pt x="0" y="26"/>
                    </a:cubicBezTo>
                    <a:lnTo>
                      <a:pt x="13"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1" name="Freeform 57"/>
              <p:cNvSpPr>
                <a:spLocks/>
              </p:cNvSpPr>
              <p:nvPr/>
            </p:nvSpPr>
            <p:spPr bwMode="auto">
              <a:xfrm>
                <a:off x="2520" y="1696"/>
                <a:ext cx="111" cy="227"/>
              </a:xfrm>
              <a:custGeom>
                <a:avLst/>
                <a:gdLst/>
                <a:ahLst/>
                <a:cxnLst>
                  <a:cxn ang="0">
                    <a:pos x="32" y="63"/>
                  </a:cxn>
                  <a:cxn ang="0">
                    <a:pos x="46" y="48"/>
                  </a:cxn>
                  <a:cxn ang="0">
                    <a:pos x="44" y="41"/>
                  </a:cxn>
                  <a:cxn ang="0">
                    <a:pos x="31" y="29"/>
                  </a:cxn>
                  <a:cxn ang="0">
                    <a:pos x="30" y="27"/>
                  </a:cxn>
                  <a:cxn ang="0">
                    <a:pos x="0" y="0"/>
                  </a:cxn>
                  <a:cxn ang="0">
                    <a:pos x="0" y="3"/>
                  </a:cxn>
                  <a:cxn ang="0">
                    <a:pos x="0" y="92"/>
                  </a:cxn>
                  <a:cxn ang="0">
                    <a:pos x="2" y="96"/>
                  </a:cxn>
                  <a:cxn ang="0">
                    <a:pos x="31" y="65"/>
                  </a:cxn>
                  <a:cxn ang="0">
                    <a:pos x="32" y="63"/>
                  </a:cxn>
                </a:cxnLst>
                <a:rect l="0" t="0" r="r" b="b"/>
                <a:pathLst>
                  <a:path w="47" h="96">
                    <a:moveTo>
                      <a:pt x="32" y="63"/>
                    </a:moveTo>
                    <a:cubicBezTo>
                      <a:pt x="46" y="48"/>
                      <a:pt x="46" y="48"/>
                      <a:pt x="46" y="48"/>
                    </a:cubicBezTo>
                    <a:cubicBezTo>
                      <a:pt x="47" y="46"/>
                      <a:pt x="47" y="43"/>
                      <a:pt x="44" y="41"/>
                    </a:cubicBezTo>
                    <a:cubicBezTo>
                      <a:pt x="31" y="29"/>
                      <a:pt x="31" y="29"/>
                      <a:pt x="31" y="29"/>
                    </a:cubicBezTo>
                    <a:cubicBezTo>
                      <a:pt x="30" y="27"/>
                      <a:pt x="30" y="27"/>
                      <a:pt x="30" y="27"/>
                    </a:cubicBezTo>
                    <a:cubicBezTo>
                      <a:pt x="0" y="0"/>
                      <a:pt x="0" y="0"/>
                      <a:pt x="0" y="0"/>
                    </a:cubicBezTo>
                    <a:cubicBezTo>
                      <a:pt x="0" y="1"/>
                      <a:pt x="0" y="2"/>
                      <a:pt x="0" y="3"/>
                    </a:cubicBezTo>
                    <a:cubicBezTo>
                      <a:pt x="0" y="92"/>
                      <a:pt x="0" y="92"/>
                      <a:pt x="0" y="92"/>
                    </a:cubicBezTo>
                    <a:cubicBezTo>
                      <a:pt x="0" y="94"/>
                      <a:pt x="1" y="95"/>
                      <a:pt x="2" y="96"/>
                    </a:cubicBezTo>
                    <a:cubicBezTo>
                      <a:pt x="31" y="65"/>
                      <a:pt x="31" y="65"/>
                      <a:pt x="31" y="65"/>
                    </a:cubicBezTo>
                    <a:lnTo>
                      <a:pt x="32" y="6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2" name="Freeform 58"/>
              <p:cNvSpPr>
                <a:spLocks noEditPoints="1"/>
              </p:cNvSpPr>
              <p:nvPr/>
            </p:nvSpPr>
            <p:spPr bwMode="auto">
              <a:xfrm>
                <a:off x="3329" y="729"/>
                <a:ext cx="637" cy="301"/>
              </a:xfrm>
              <a:custGeom>
                <a:avLst/>
                <a:gdLst/>
                <a:ahLst/>
                <a:cxnLst>
                  <a:cxn ang="0">
                    <a:pos x="3" y="15"/>
                  </a:cxn>
                  <a:cxn ang="0">
                    <a:pos x="17" y="54"/>
                  </a:cxn>
                  <a:cxn ang="0">
                    <a:pos x="36" y="57"/>
                  </a:cxn>
                  <a:cxn ang="0">
                    <a:pos x="56" y="56"/>
                  </a:cxn>
                  <a:cxn ang="0">
                    <a:pos x="91" y="56"/>
                  </a:cxn>
                  <a:cxn ang="0">
                    <a:pos x="93" y="59"/>
                  </a:cxn>
                  <a:cxn ang="0">
                    <a:pos x="109" y="84"/>
                  </a:cxn>
                  <a:cxn ang="0">
                    <a:pos x="158" y="126"/>
                  </a:cxn>
                  <a:cxn ang="0">
                    <a:pos x="200" y="72"/>
                  </a:cxn>
                  <a:cxn ang="0">
                    <a:pos x="201" y="60"/>
                  </a:cxn>
                  <a:cxn ang="0">
                    <a:pos x="219" y="57"/>
                  </a:cxn>
                  <a:cxn ang="0">
                    <a:pos x="240" y="57"/>
                  </a:cxn>
                  <a:cxn ang="0">
                    <a:pos x="251" y="61"/>
                  </a:cxn>
                  <a:cxn ang="0">
                    <a:pos x="259" y="73"/>
                  </a:cxn>
                  <a:cxn ang="0">
                    <a:pos x="242" y="70"/>
                  </a:cxn>
                  <a:cxn ang="0">
                    <a:pos x="233" y="91"/>
                  </a:cxn>
                  <a:cxn ang="0">
                    <a:pos x="265" y="95"/>
                  </a:cxn>
                  <a:cxn ang="0">
                    <a:pos x="255" y="55"/>
                  </a:cxn>
                  <a:cxn ang="0">
                    <a:pos x="234" y="52"/>
                  </a:cxn>
                  <a:cxn ang="0">
                    <a:pos x="190" y="20"/>
                  </a:cxn>
                  <a:cxn ang="0">
                    <a:pos x="137" y="15"/>
                  </a:cxn>
                  <a:cxn ang="0">
                    <a:pos x="120" y="52"/>
                  </a:cxn>
                  <a:cxn ang="0">
                    <a:pos x="72" y="30"/>
                  </a:cxn>
                  <a:cxn ang="0">
                    <a:pos x="34" y="2"/>
                  </a:cxn>
                  <a:cxn ang="0">
                    <a:pos x="20" y="1"/>
                  </a:cxn>
                  <a:cxn ang="0">
                    <a:pos x="120" y="58"/>
                  </a:cxn>
                  <a:cxn ang="0">
                    <a:pos x="163" y="87"/>
                  </a:cxn>
                  <a:cxn ang="0">
                    <a:pos x="172" y="78"/>
                  </a:cxn>
                  <a:cxn ang="0">
                    <a:pos x="176" y="71"/>
                  </a:cxn>
                  <a:cxn ang="0">
                    <a:pos x="177" y="70"/>
                  </a:cxn>
                  <a:cxn ang="0">
                    <a:pos x="174" y="70"/>
                  </a:cxn>
                  <a:cxn ang="0">
                    <a:pos x="170" y="77"/>
                  </a:cxn>
                  <a:cxn ang="0">
                    <a:pos x="157" y="85"/>
                  </a:cxn>
                  <a:cxn ang="0">
                    <a:pos x="125" y="56"/>
                  </a:cxn>
                  <a:cxn ang="0">
                    <a:pos x="199" y="57"/>
                  </a:cxn>
                  <a:cxn ang="0">
                    <a:pos x="198" y="70"/>
                  </a:cxn>
                  <a:cxn ang="0">
                    <a:pos x="186" y="89"/>
                  </a:cxn>
                  <a:cxn ang="0">
                    <a:pos x="146" y="101"/>
                  </a:cxn>
                  <a:cxn ang="0">
                    <a:pos x="95" y="58"/>
                  </a:cxn>
                  <a:cxn ang="0">
                    <a:pos x="120" y="56"/>
                  </a:cxn>
                  <a:cxn ang="0">
                    <a:pos x="127" y="30"/>
                  </a:cxn>
                  <a:cxn ang="0">
                    <a:pos x="164" y="22"/>
                  </a:cxn>
                  <a:cxn ang="0">
                    <a:pos x="197" y="52"/>
                  </a:cxn>
                  <a:cxn ang="0">
                    <a:pos x="124" y="52"/>
                  </a:cxn>
                  <a:cxn ang="0">
                    <a:pos x="32" y="14"/>
                  </a:cxn>
                  <a:cxn ang="0">
                    <a:pos x="49" y="23"/>
                  </a:cxn>
                  <a:cxn ang="0">
                    <a:pos x="82" y="47"/>
                  </a:cxn>
                  <a:cxn ang="0">
                    <a:pos x="65" y="51"/>
                  </a:cxn>
                  <a:cxn ang="0">
                    <a:pos x="24" y="41"/>
                  </a:cxn>
                  <a:cxn ang="0">
                    <a:pos x="19" y="12"/>
                  </a:cxn>
                </a:cxnLst>
                <a:rect l="0" t="0" r="r" b="b"/>
                <a:pathLst>
                  <a:path w="269" h="127">
                    <a:moveTo>
                      <a:pt x="20" y="1"/>
                    </a:moveTo>
                    <a:cubicBezTo>
                      <a:pt x="13" y="2"/>
                      <a:pt x="7" y="7"/>
                      <a:pt x="3" y="15"/>
                    </a:cubicBezTo>
                    <a:cubicBezTo>
                      <a:pt x="0" y="22"/>
                      <a:pt x="0" y="30"/>
                      <a:pt x="3" y="38"/>
                    </a:cubicBezTo>
                    <a:cubicBezTo>
                      <a:pt x="6" y="45"/>
                      <a:pt x="11" y="51"/>
                      <a:pt x="17" y="54"/>
                    </a:cubicBezTo>
                    <a:cubicBezTo>
                      <a:pt x="20" y="56"/>
                      <a:pt x="24" y="57"/>
                      <a:pt x="27" y="58"/>
                    </a:cubicBezTo>
                    <a:cubicBezTo>
                      <a:pt x="30" y="58"/>
                      <a:pt x="33" y="58"/>
                      <a:pt x="36" y="57"/>
                    </a:cubicBezTo>
                    <a:cubicBezTo>
                      <a:pt x="43" y="57"/>
                      <a:pt x="50" y="57"/>
                      <a:pt x="56" y="56"/>
                    </a:cubicBezTo>
                    <a:cubicBezTo>
                      <a:pt x="56" y="56"/>
                      <a:pt x="56" y="56"/>
                      <a:pt x="56" y="56"/>
                    </a:cubicBezTo>
                    <a:cubicBezTo>
                      <a:pt x="56" y="56"/>
                      <a:pt x="57" y="56"/>
                      <a:pt x="57" y="56"/>
                    </a:cubicBezTo>
                    <a:cubicBezTo>
                      <a:pt x="68" y="56"/>
                      <a:pt x="79" y="56"/>
                      <a:pt x="91" y="56"/>
                    </a:cubicBezTo>
                    <a:cubicBezTo>
                      <a:pt x="91" y="57"/>
                      <a:pt x="91" y="57"/>
                      <a:pt x="91" y="57"/>
                    </a:cubicBezTo>
                    <a:cubicBezTo>
                      <a:pt x="92" y="57"/>
                      <a:pt x="92" y="58"/>
                      <a:pt x="93" y="59"/>
                    </a:cubicBezTo>
                    <a:cubicBezTo>
                      <a:pt x="94" y="60"/>
                      <a:pt x="94" y="60"/>
                      <a:pt x="95" y="61"/>
                    </a:cubicBezTo>
                    <a:cubicBezTo>
                      <a:pt x="100" y="69"/>
                      <a:pt x="104" y="76"/>
                      <a:pt x="109" y="84"/>
                    </a:cubicBezTo>
                    <a:cubicBezTo>
                      <a:pt x="117" y="98"/>
                      <a:pt x="126" y="113"/>
                      <a:pt x="138" y="121"/>
                    </a:cubicBezTo>
                    <a:cubicBezTo>
                      <a:pt x="145" y="125"/>
                      <a:pt x="151" y="127"/>
                      <a:pt x="158" y="126"/>
                    </a:cubicBezTo>
                    <a:cubicBezTo>
                      <a:pt x="165" y="126"/>
                      <a:pt x="171" y="122"/>
                      <a:pt x="177" y="118"/>
                    </a:cubicBezTo>
                    <a:cubicBezTo>
                      <a:pt x="188" y="107"/>
                      <a:pt x="197" y="90"/>
                      <a:pt x="200" y="72"/>
                    </a:cubicBezTo>
                    <a:cubicBezTo>
                      <a:pt x="200" y="71"/>
                      <a:pt x="200" y="71"/>
                      <a:pt x="200" y="70"/>
                    </a:cubicBezTo>
                    <a:cubicBezTo>
                      <a:pt x="201" y="67"/>
                      <a:pt x="202" y="63"/>
                      <a:pt x="201" y="60"/>
                    </a:cubicBezTo>
                    <a:cubicBezTo>
                      <a:pt x="201" y="59"/>
                      <a:pt x="201" y="58"/>
                      <a:pt x="201" y="57"/>
                    </a:cubicBezTo>
                    <a:cubicBezTo>
                      <a:pt x="207" y="57"/>
                      <a:pt x="213" y="57"/>
                      <a:pt x="219" y="57"/>
                    </a:cubicBezTo>
                    <a:cubicBezTo>
                      <a:pt x="226" y="57"/>
                      <a:pt x="233" y="57"/>
                      <a:pt x="240" y="57"/>
                    </a:cubicBezTo>
                    <a:cubicBezTo>
                      <a:pt x="240" y="57"/>
                      <a:pt x="240" y="57"/>
                      <a:pt x="240" y="57"/>
                    </a:cubicBezTo>
                    <a:cubicBezTo>
                      <a:pt x="240" y="57"/>
                      <a:pt x="240" y="57"/>
                      <a:pt x="241" y="57"/>
                    </a:cubicBezTo>
                    <a:cubicBezTo>
                      <a:pt x="244" y="58"/>
                      <a:pt x="248" y="59"/>
                      <a:pt x="251" y="61"/>
                    </a:cubicBezTo>
                    <a:cubicBezTo>
                      <a:pt x="253" y="64"/>
                      <a:pt x="256" y="67"/>
                      <a:pt x="258" y="70"/>
                    </a:cubicBezTo>
                    <a:cubicBezTo>
                      <a:pt x="258" y="71"/>
                      <a:pt x="259" y="72"/>
                      <a:pt x="259" y="73"/>
                    </a:cubicBezTo>
                    <a:cubicBezTo>
                      <a:pt x="257" y="71"/>
                      <a:pt x="255" y="69"/>
                      <a:pt x="252" y="69"/>
                    </a:cubicBezTo>
                    <a:cubicBezTo>
                      <a:pt x="248" y="68"/>
                      <a:pt x="245" y="69"/>
                      <a:pt x="242" y="70"/>
                    </a:cubicBezTo>
                    <a:cubicBezTo>
                      <a:pt x="241" y="71"/>
                      <a:pt x="240" y="72"/>
                      <a:pt x="239" y="73"/>
                    </a:cubicBezTo>
                    <a:cubicBezTo>
                      <a:pt x="235" y="77"/>
                      <a:pt x="232" y="84"/>
                      <a:pt x="233" y="91"/>
                    </a:cubicBezTo>
                    <a:cubicBezTo>
                      <a:pt x="234" y="99"/>
                      <a:pt x="241" y="105"/>
                      <a:pt x="248" y="106"/>
                    </a:cubicBezTo>
                    <a:cubicBezTo>
                      <a:pt x="254" y="107"/>
                      <a:pt x="261" y="102"/>
                      <a:pt x="265" y="95"/>
                    </a:cubicBezTo>
                    <a:cubicBezTo>
                      <a:pt x="269" y="89"/>
                      <a:pt x="269" y="81"/>
                      <a:pt x="267" y="74"/>
                    </a:cubicBezTo>
                    <a:cubicBezTo>
                      <a:pt x="264" y="67"/>
                      <a:pt x="260" y="59"/>
                      <a:pt x="255" y="55"/>
                    </a:cubicBezTo>
                    <a:cubicBezTo>
                      <a:pt x="249" y="50"/>
                      <a:pt x="242" y="51"/>
                      <a:pt x="236" y="51"/>
                    </a:cubicBezTo>
                    <a:cubicBezTo>
                      <a:pt x="235" y="52"/>
                      <a:pt x="235" y="52"/>
                      <a:pt x="234" y="52"/>
                    </a:cubicBezTo>
                    <a:cubicBezTo>
                      <a:pt x="223" y="52"/>
                      <a:pt x="212" y="52"/>
                      <a:pt x="201" y="52"/>
                    </a:cubicBezTo>
                    <a:cubicBezTo>
                      <a:pt x="200" y="40"/>
                      <a:pt x="197" y="29"/>
                      <a:pt x="190" y="20"/>
                    </a:cubicBezTo>
                    <a:cubicBezTo>
                      <a:pt x="181" y="8"/>
                      <a:pt x="169" y="5"/>
                      <a:pt x="156" y="7"/>
                    </a:cubicBezTo>
                    <a:cubicBezTo>
                      <a:pt x="150" y="8"/>
                      <a:pt x="143" y="11"/>
                      <a:pt x="137" y="15"/>
                    </a:cubicBezTo>
                    <a:cubicBezTo>
                      <a:pt x="133" y="18"/>
                      <a:pt x="129" y="22"/>
                      <a:pt x="126" y="28"/>
                    </a:cubicBezTo>
                    <a:cubicBezTo>
                      <a:pt x="122" y="34"/>
                      <a:pt x="120" y="43"/>
                      <a:pt x="120" y="52"/>
                    </a:cubicBezTo>
                    <a:cubicBezTo>
                      <a:pt x="110" y="52"/>
                      <a:pt x="100" y="51"/>
                      <a:pt x="90" y="51"/>
                    </a:cubicBezTo>
                    <a:cubicBezTo>
                      <a:pt x="84" y="44"/>
                      <a:pt x="78" y="37"/>
                      <a:pt x="72" y="30"/>
                    </a:cubicBezTo>
                    <a:cubicBezTo>
                      <a:pt x="63" y="21"/>
                      <a:pt x="53" y="12"/>
                      <a:pt x="42" y="6"/>
                    </a:cubicBezTo>
                    <a:cubicBezTo>
                      <a:pt x="40" y="5"/>
                      <a:pt x="37" y="3"/>
                      <a:pt x="34" y="2"/>
                    </a:cubicBezTo>
                    <a:cubicBezTo>
                      <a:pt x="34" y="2"/>
                      <a:pt x="34" y="2"/>
                      <a:pt x="34" y="2"/>
                    </a:cubicBezTo>
                    <a:cubicBezTo>
                      <a:pt x="30" y="0"/>
                      <a:pt x="25" y="0"/>
                      <a:pt x="20" y="1"/>
                    </a:cubicBezTo>
                    <a:close/>
                    <a:moveTo>
                      <a:pt x="120" y="56"/>
                    </a:moveTo>
                    <a:cubicBezTo>
                      <a:pt x="120" y="57"/>
                      <a:pt x="120" y="58"/>
                      <a:pt x="120" y="58"/>
                    </a:cubicBezTo>
                    <a:cubicBezTo>
                      <a:pt x="122" y="75"/>
                      <a:pt x="132" y="87"/>
                      <a:pt x="145" y="91"/>
                    </a:cubicBezTo>
                    <a:cubicBezTo>
                      <a:pt x="151" y="92"/>
                      <a:pt x="157" y="91"/>
                      <a:pt x="163" y="87"/>
                    </a:cubicBezTo>
                    <a:cubicBezTo>
                      <a:pt x="166" y="85"/>
                      <a:pt x="169" y="83"/>
                      <a:pt x="171" y="79"/>
                    </a:cubicBezTo>
                    <a:cubicBezTo>
                      <a:pt x="172" y="79"/>
                      <a:pt x="172" y="78"/>
                      <a:pt x="172" y="78"/>
                    </a:cubicBezTo>
                    <a:cubicBezTo>
                      <a:pt x="174" y="76"/>
                      <a:pt x="175" y="73"/>
                      <a:pt x="176" y="71"/>
                    </a:cubicBezTo>
                    <a:cubicBezTo>
                      <a:pt x="176" y="71"/>
                      <a:pt x="176" y="71"/>
                      <a:pt x="176" y="71"/>
                    </a:cubicBezTo>
                    <a:cubicBezTo>
                      <a:pt x="176" y="71"/>
                      <a:pt x="176" y="71"/>
                      <a:pt x="176" y="70"/>
                    </a:cubicBezTo>
                    <a:cubicBezTo>
                      <a:pt x="177" y="70"/>
                      <a:pt x="177" y="70"/>
                      <a:pt x="177" y="70"/>
                    </a:cubicBezTo>
                    <a:cubicBezTo>
                      <a:pt x="178" y="68"/>
                      <a:pt x="176" y="67"/>
                      <a:pt x="175" y="68"/>
                    </a:cubicBezTo>
                    <a:cubicBezTo>
                      <a:pt x="175" y="69"/>
                      <a:pt x="175" y="70"/>
                      <a:pt x="174" y="70"/>
                    </a:cubicBezTo>
                    <a:cubicBezTo>
                      <a:pt x="174" y="70"/>
                      <a:pt x="174" y="70"/>
                      <a:pt x="174" y="70"/>
                    </a:cubicBezTo>
                    <a:cubicBezTo>
                      <a:pt x="173" y="73"/>
                      <a:pt x="172" y="75"/>
                      <a:pt x="170" y="77"/>
                    </a:cubicBezTo>
                    <a:cubicBezTo>
                      <a:pt x="169" y="78"/>
                      <a:pt x="169" y="79"/>
                      <a:pt x="168" y="80"/>
                    </a:cubicBezTo>
                    <a:cubicBezTo>
                      <a:pt x="164" y="83"/>
                      <a:pt x="161" y="85"/>
                      <a:pt x="157" y="85"/>
                    </a:cubicBezTo>
                    <a:cubicBezTo>
                      <a:pt x="150" y="86"/>
                      <a:pt x="143" y="83"/>
                      <a:pt x="138" y="78"/>
                    </a:cubicBezTo>
                    <a:cubicBezTo>
                      <a:pt x="132" y="73"/>
                      <a:pt x="127" y="65"/>
                      <a:pt x="125" y="56"/>
                    </a:cubicBezTo>
                    <a:cubicBezTo>
                      <a:pt x="137" y="57"/>
                      <a:pt x="150" y="57"/>
                      <a:pt x="162" y="57"/>
                    </a:cubicBezTo>
                    <a:cubicBezTo>
                      <a:pt x="175" y="57"/>
                      <a:pt x="187" y="57"/>
                      <a:pt x="199" y="57"/>
                    </a:cubicBezTo>
                    <a:cubicBezTo>
                      <a:pt x="199" y="58"/>
                      <a:pt x="199" y="59"/>
                      <a:pt x="199" y="60"/>
                    </a:cubicBezTo>
                    <a:cubicBezTo>
                      <a:pt x="199" y="63"/>
                      <a:pt x="199" y="67"/>
                      <a:pt x="198" y="70"/>
                    </a:cubicBezTo>
                    <a:cubicBezTo>
                      <a:pt x="198" y="71"/>
                      <a:pt x="198" y="72"/>
                      <a:pt x="198" y="72"/>
                    </a:cubicBezTo>
                    <a:cubicBezTo>
                      <a:pt x="195" y="79"/>
                      <a:pt x="190" y="85"/>
                      <a:pt x="186" y="89"/>
                    </a:cubicBezTo>
                    <a:cubicBezTo>
                      <a:pt x="181" y="93"/>
                      <a:pt x="176" y="97"/>
                      <a:pt x="170" y="99"/>
                    </a:cubicBezTo>
                    <a:cubicBezTo>
                      <a:pt x="163" y="103"/>
                      <a:pt x="154" y="103"/>
                      <a:pt x="146" y="101"/>
                    </a:cubicBezTo>
                    <a:cubicBezTo>
                      <a:pt x="139" y="99"/>
                      <a:pt x="131" y="95"/>
                      <a:pt x="124" y="90"/>
                    </a:cubicBezTo>
                    <a:cubicBezTo>
                      <a:pt x="113" y="82"/>
                      <a:pt x="104" y="69"/>
                      <a:pt x="95" y="58"/>
                    </a:cubicBezTo>
                    <a:cubicBezTo>
                      <a:pt x="94" y="57"/>
                      <a:pt x="94" y="57"/>
                      <a:pt x="94" y="56"/>
                    </a:cubicBezTo>
                    <a:cubicBezTo>
                      <a:pt x="103" y="56"/>
                      <a:pt x="111" y="56"/>
                      <a:pt x="120" y="56"/>
                    </a:cubicBezTo>
                    <a:close/>
                    <a:moveTo>
                      <a:pt x="124" y="39"/>
                    </a:moveTo>
                    <a:cubicBezTo>
                      <a:pt x="125" y="36"/>
                      <a:pt x="126" y="33"/>
                      <a:pt x="127" y="30"/>
                    </a:cubicBezTo>
                    <a:cubicBezTo>
                      <a:pt x="129" y="26"/>
                      <a:pt x="133" y="23"/>
                      <a:pt x="137" y="21"/>
                    </a:cubicBezTo>
                    <a:cubicBezTo>
                      <a:pt x="146" y="17"/>
                      <a:pt x="156" y="19"/>
                      <a:pt x="164" y="22"/>
                    </a:cubicBezTo>
                    <a:cubicBezTo>
                      <a:pt x="174" y="25"/>
                      <a:pt x="183" y="31"/>
                      <a:pt x="190" y="40"/>
                    </a:cubicBezTo>
                    <a:cubicBezTo>
                      <a:pt x="193" y="43"/>
                      <a:pt x="195" y="47"/>
                      <a:pt x="197" y="52"/>
                    </a:cubicBezTo>
                    <a:cubicBezTo>
                      <a:pt x="175" y="52"/>
                      <a:pt x="153" y="52"/>
                      <a:pt x="130" y="52"/>
                    </a:cubicBezTo>
                    <a:cubicBezTo>
                      <a:pt x="128" y="52"/>
                      <a:pt x="126" y="52"/>
                      <a:pt x="124" y="52"/>
                    </a:cubicBezTo>
                    <a:cubicBezTo>
                      <a:pt x="123" y="47"/>
                      <a:pt x="123" y="43"/>
                      <a:pt x="124" y="39"/>
                    </a:cubicBezTo>
                    <a:close/>
                    <a:moveTo>
                      <a:pt x="32" y="14"/>
                    </a:moveTo>
                    <a:cubicBezTo>
                      <a:pt x="34" y="15"/>
                      <a:pt x="35" y="16"/>
                      <a:pt x="37" y="17"/>
                    </a:cubicBezTo>
                    <a:cubicBezTo>
                      <a:pt x="41" y="19"/>
                      <a:pt x="45" y="21"/>
                      <a:pt x="49" y="23"/>
                    </a:cubicBezTo>
                    <a:cubicBezTo>
                      <a:pt x="57" y="28"/>
                      <a:pt x="64" y="34"/>
                      <a:pt x="72" y="39"/>
                    </a:cubicBezTo>
                    <a:cubicBezTo>
                      <a:pt x="75" y="42"/>
                      <a:pt x="79" y="44"/>
                      <a:pt x="82" y="47"/>
                    </a:cubicBezTo>
                    <a:cubicBezTo>
                      <a:pt x="83" y="49"/>
                      <a:pt x="85" y="50"/>
                      <a:pt x="86" y="51"/>
                    </a:cubicBezTo>
                    <a:cubicBezTo>
                      <a:pt x="79" y="51"/>
                      <a:pt x="72" y="51"/>
                      <a:pt x="65" y="51"/>
                    </a:cubicBezTo>
                    <a:cubicBezTo>
                      <a:pt x="57" y="49"/>
                      <a:pt x="49" y="51"/>
                      <a:pt x="41" y="50"/>
                    </a:cubicBezTo>
                    <a:cubicBezTo>
                      <a:pt x="35" y="49"/>
                      <a:pt x="29" y="46"/>
                      <a:pt x="24" y="41"/>
                    </a:cubicBezTo>
                    <a:cubicBezTo>
                      <a:pt x="18" y="35"/>
                      <a:pt x="10" y="24"/>
                      <a:pt x="13" y="14"/>
                    </a:cubicBezTo>
                    <a:cubicBezTo>
                      <a:pt x="15" y="13"/>
                      <a:pt x="17" y="13"/>
                      <a:pt x="19" y="12"/>
                    </a:cubicBezTo>
                    <a:cubicBezTo>
                      <a:pt x="23" y="12"/>
                      <a:pt x="27" y="13"/>
                      <a:pt x="32" y="1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3" name="Freeform 59"/>
              <p:cNvSpPr>
                <a:spLocks noEditPoints="1"/>
              </p:cNvSpPr>
              <p:nvPr/>
            </p:nvSpPr>
            <p:spPr bwMode="auto">
              <a:xfrm>
                <a:off x="2846" y="1658"/>
                <a:ext cx="180" cy="379"/>
              </a:xfrm>
              <a:custGeom>
                <a:avLst/>
                <a:gdLst/>
                <a:ahLst/>
                <a:cxnLst>
                  <a:cxn ang="0">
                    <a:pos x="67" y="2"/>
                  </a:cxn>
                  <a:cxn ang="0">
                    <a:pos x="44" y="10"/>
                  </a:cxn>
                  <a:cxn ang="0">
                    <a:pos x="42" y="21"/>
                  </a:cxn>
                  <a:cxn ang="0">
                    <a:pos x="43" y="33"/>
                  </a:cxn>
                  <a:cxn ang="0">
                    <a:pos x="42" y="54"/>
                  </a:cxn>
                  <a:cxn ang="0">
                    <a:pos x="41" y="55"/>
                  </a:cxn>
                  <a:cxn ang="0">
                    <a:pos x="26" y="65"/>
                  </a:cxn>
                  <a:cxn ang="0">
                    <a:pos x="1" y="94"/>
                  </a:cxn>
                  <a:cxn ang="0">
                    <a:pos x="33" y="119"/>
                  </a:cxn>
                  <a:cxn ang="0">
                    <a:pos x="40" y="120"/>
                  </a:cxn>
                  <a:cxn ang="0">
                    <a:pos x="42" y="131"/>
                  </a:cxn>
                  <a:cxn ang="0">
                    <a:pos x="42" y="143"/>
                  </a:cxn>
                  <a:cxn ang="0">
                    <a:pos x="39" y="149"/>
                  </a:cxn>
                  <a:cxn ang="0">
                    <a:pos x="33" y="154"/>
                  </a:cxn>
                  <a:cxn ang="0">
                    <a:pos x="34" y="144"/>
                  </a:cxn>
                  <a:cxn ang="0">
                    <a:pos x="22" y="139"/>
                  </a:cxn>
                  <a:cxn ang="0">
                    <a:pos x="19" y="158"/>
                  </a:cxn>
                  <a:cxn ang="0">
                    <a:pos x="43" y="152"/>
                  </a:cxn>
                  <a:cxn ang="0">
                    <a:pos x="45" y="139"/>
                  </a:cxn>
                  <a:cxn ang="0">
                    <a:pos x="64" y="113"/>
                  </a:cxn>
                  <a:cxn ang="0">
                    <a:pos x="67" y="82"/>
                  </a:cxn>
                  <a:cxn ang="0">
                    <a:pos x="45" y="71"/>
                  </a:cxn>
                  <a:cxn ang="0">
                    <a:pos x="58" y="43"/>
                  </a:cxn>
                  <a:cxn ang="0">
                    <a:pos x="75" y="20"/>
                  </a:cxn>
                  <a:cxn ang="0">
                    <a:pos x="76" y="12"/>
                  </a:cxn>
                  <a:cxn ang="0">
                    <a:pos x="41" y="71"/>
                  </a:cxn>
                  <a:cxn ang="0">
                    <a:pos x="24" y="97"/>
                  </a:cxn>
                  <a:cxn ang="0">
                    <a:pos x="30" y="103"/>
                  </a:cxn>
                  <a:cxn ang="0">
                    <a:pos x="34" y="105"/>
                  </a:cxn>
                  <a:cxn ang="0">
                    <a:pos x="35" y="105"/>
                  </a:cxn>
                  <a:cxn ang="0">
                    <a:pos x="34" y="104"/>
                  </a:cxn>
                  <a:cxn ang="0">
                    <a:pos x="30" y="101"/>
                  </a:cxn>
                  <a:cxn ang="0">
                    <a:pos x="25" y="93"/>
                  </a:cxn>
                  <a:cxn ang="0">
                    <a:pos x="42" y="74"/>
                  </a:cxn>
                  <a:cxn ang="0">
                    <a:pos x="42" y="118"/>
                  </a:cxn>
                  <a:cxn ang="0">
                    <a:pos x="34" y="118"/>
                  </a:cxn>
                  <a:cxn ang="0">
                    <a:pos x="23" y="111"/>
                  </a:cxn>
                  <a:cxn ang="0">
                    <a:pos x="16" y="87"/>
                  </a:cxn>
                  <a:cxn ang="0">
                    <a:pos x="42" y="56"/>
                  </a:cxn>
                  <a:cxn ang="0">
                    <a:pos x="42" y="71"/>
                  </a:cxn>
                  <a:cxn ang="0">
                    <a:pos x="58" y="75"/>
                  </a:cxn>
                  <a:cxn ang="0">
                    <a:pos x="63" y="98"/>
                  </a:cxn>
                  <a:cxn ang="0">
                    <a:pos x="45" y="117"/>
                  </a:cxn>
                  <a:cxn ang="0">
                    <a:pos x="45" y="74"/>
                  </a:cxn>
                  <a:cxn ang="0">
                    <a:pos x="68" y="19"/>
                  </a:cxn>
                  <a:cxn ang="0">
                    <a:pos x="62" y="29"/>
                  </a:cxn>
                  <a:cxn ang="0">
                    <a:pos x="48" y="49"/>
                  </a:cxn>
                  <a:cxn ang="0">
                    <a:pos x="45" y="38"/>
                  </a:cxn>
                  <a:cxn ang="0">
                    <a:pos x="52" y="14"/>
                  </a:cxn>
                  <a:cxn ang="0">
                    <a:pos x="69" y="11"/>
                  </a:cxn>
                </a:cxnLst>
                <a:rect l="0" t="0" r="r" b="b"/>
                <a:pathLst>
                  <a:path w="76" h="160">
                    <a:moveTo>
                      <a:pt x="76" y="12"/>
                    </a:moveTo>
                    <a:cubicBezTo>
                      <a:pt x="75" y="8"/>
                      <a:pt x="72" y="4"/>
                      <a:pt x="67" y="2"/>
                    </a:cubicBezTo>
                    <a:cubicBezTo>
                      <a:pt x="63" y="0"/>
                      <a:pt x="58" y="0"/>
                      <a:pt x="54" y="1"/>
                    </a:cubicBezTo>
                    <a:cubicBezTo>
                      <a:pt x="49" y="3"/>
                      <a:pt x="46" y="7"/>
                      <a:pt x="44" y="10"/>
                    </a:cubicBezTo>
                    <a:cubicBezTo>
                      <a:pt x="43" y="12"/>
                      <a:pt x="42" y="14"/>
                      <a:pt x="42" y="16"/>
                    </a:cubicBezTo>
                    <a:cubicBezTo>
                      <a:pt x="42" y="18"/>
                      <a:pt x="42" y="20"/>
                      <a:pt x="42" y="21"/>
                    </a:cubicBezTo>
                    <a:cubicBezTo>
                      <a:pt x="42" y="25"/>
                      <a:pt x="42" y="29"/>
                      <a:pt x="43" y="33"/>
                    </a:cubicBezTo>
                    <a:cubicBezTo>
                      <a:pt x="43" y="33"/>
                      <a:pt x="43" y="33"/>
                      <a:pt x="43" y="33"/>
                    </a:cubicBezTo>
                    <a:cubicBezTo>
                      <a:pt x="43" y="33"/>
                      <a:pt x="42" y="33"/>
                      <a:pt x="42" y="34"/>
                    </a:cubicBezTo>
                    <a:cubicBezTo>
                      <a:pt x="42" y="40"/>
                      <a:pt x="42" y="47"/>
                      <a:pt x="42" y="54"/>
                    </a:cubicBezTo>
                    <a:cubicBezTo>
                      <a:pt x="42" y="54"/>
                      <a:pt x="42" y="54"/>
                      <a:pt x="42" y="54"/>
                    </a:cubicBezTo>
                    <a:cubicBezTo>
                      <a:pt x="42" y="54"/>
                      <a:pt x="41" y="55"/>
                      <a:pt x="41" y="55"/>
                    </a:cubicBezTo>
                    <a:cubicBezTo>
                      <a:pt x="40" y="56"/>
                      <a:pt x="40" y="56"/>
                      <a:pt x="40" y="56"/>
                    </a:cubicBezTo>
                    <a:cubicBezTo>
                      <a:pt x="35" y="59"/>
                      <a:pt x="31" y="62"/>
                      <a:pt x="26" y="65"/>
                    </a:cubicBezTo>
                    <a:cubicBezTo>
                      <a:pt x="17" y="69"/>
                      <a:pt x="9" y="75"/>
                      <a:pt x="4" y="82"/>
                    </a:cubicBezTo>
                    <a:cubicBezTo>
                      <a:pt x="2" y="86"/>
                      <a:pt x="0" y="90"/>
                      <a:pt x="1" y="94"/>
                    </a:cubicBezTo>
                    <a:cubicBezTo>
                      <a:pt x="1" y="98"/>
                      <a:pt x="3" y="102"/>
                      <a:pt x="6" y="105"/>
                    </a:cubicBezTo>
                    <a:cubicBezTo>
                      <a:pt x="12" y="112"/>
                      <a:pt x="23" y="117"/>
                      <a:pt x="33" y="119"/>
                    </a:cubicBezTo>
                    <a:cubicBezTo>
                      <a:pt x="33" y="119"/>
                      <a:pt x="34" y="119"/>
                      <a:pt x="34" y="119"/>
                    </a:cubicBezTo>
                    <a:cubicBezTo>
                      <a:pt x="36" y="120"/>
                      <a:pt x="38" y="120"/>
                      <a:pt x="40" y="120"/>
                    </a:cubicBezTo>
                    <a:cubicBezTo>
                      <a:pt x="41" y="120"/>
                      <a:pt x="42" y="120"/>
                      <a:pt x="42" y="120"/>
                    </a:cubicBezTo>
                    <a:cubicBezTo>
                      <a:pt x="42" y="123"/>
                      <a:pt x="42" y="127"/>
                      <a:pt x="42" y="131"/>
                    </a:cubicBezTo>
                    <a:cubicBezTo>
                      <a:pt x="42" y="135"/>
                      <a:pt x="42" y="139"/>
                      <a:pt x="42" y="143"/>
                    </a:cubicBezTo>
                    <a:cubicBezTo>
                      <a:pt x="42" y="143"/>
                      <a:pt x="42" y="143"/>
                      <a:pt x="42" y="143"/>
                    </a:cubicBezTo>
                    <a:cubicBezTo>
                      <a:pt x="42" y="143"/>
                      <a:pt x="42" y="143"/>
                      <a:pt x="42" y="143"/>
                    </a:cubicBezTo>
                    <a:cubicBezTo>
                      <a:pt x="42" y="145"/>
                      <a:pt x="41" y="148"/>
                      <a:pt x="39" y="149"/>
                    </a:cubicBezTo>
                    <a:cubicBezTo>
                      <a:pt x="38" y="151"/>
                      <a:pt x="36" y="152"/>
                      <a:pt x="34" y="153"/>
                    </a:cubicBezTo>
                    <a:cubicBezTo>
                      <a:pt x="34" y="154"/>
                      <a:pt x="33" y="154"/>
                      <a:pt x="33" y="154"/>
                    </a:cubicBezTo>
                    <a:cubicBezTo>
                      <a:pt x="34" y="153"/>
                      <a:pt x="35" y="152"/>
                      <a:pt x="35" y="150"/>
                    </a:cubicBezTo>
                    <a:cubicBezTo>
                      <a:pt x="36" y="148"/>
                      <a:pt x="35" y="146"/>
                      <a:pt x="34" y="144"/>
                    </a:cubicBezTo>
                    <a:cubicBezTo>
                      <a:pt x="34" y="143"/>
                      <a:pt x="33" y="143"/>
                      <a:pt x="33" y="142"/>
                    </a:cubicBezTo>
                    <a:cubicBezTo>
                      <a:pt x="30" y="140"/>
                      <a:pt x="26" y="138"/>
                      <a:pt x="22" y="139"/>
                    </a:cubicBezTo>
                    <a:cubicBezTo>
                      <a:pt x="17" y="140"/>
                      <a:pt x="14" y="144"/>
                      <a:pt x="13" y="147"/>
                    </a:cubicBezTo>
                    <a:cubicBezTo>
                      <a:pt x="13" y="152"/>
                      <a:pt x="15" y="156"/>
                      <a:pt x="19" y="158"/>
                    </a:cubicBezTo>
                    <a:cubicBezTo>
                      <a:pt x="23" y="160"/>
                      <a:pt x="28" y="160"/>
                      <a:pt x="32" y="159"/>
                    </a:cubicBezTo>
                    <a:cubicBezTo>
                      <a:pt x="36" y="158"/>
                      <a:pt x="41" y="155"/>
                      <a:pt x="43" y="152"/>
                    </a:cubicBezTo>
                    <a:cubicBezTo>
                      <a:pt x="46" y="148"/>
                      <a:pt x="46" y="144"/>
                      <a:pt x="45" y="140"/>
                    </a:cubicBezTo>
                    <a:cubicBezTo>
                      <a:pt x="45" y="140"/>
                      <a:pt x="45" y="140"/>
                      <a:pt x="45" y="139"/>
                    </a:cubicBezTo>
                    <a:cubicBezTo>
                      <a:pt x="45" y="133"/>
                      <a:pt x="45" y="126"/>
                      <a:pt x="45" y="120"/>
                    </a:cubicBezTo>
                    <a:cubicBezTo>
                      <a:pt x="52" y="119"/>
                      <a:pt x="59" y="117"/>
                      <a:pt x="64" y="113"/>
                    </a:cubicBezTo>
                    <a:cubicBezTo>
                      <a:pt x="71" y="108"/>
                      <a:pt x="73" y="100"/>
                      <a:pt x="72" y="93"/>
                    </a:cubicBezTo>
                    <a:cubicBezTo>
                      <a:pt x="71" y="89"/>
                      <a:pt x="70" y="85"/>
                      <a:pt x="67" y="82"/>
                    </a:cubicBezTo>
                    <a:cubicBezTo>
                      <a:pt x="65" y="79"/>
                      <a:pt x="63" y="77"/>
                      <a:pt x="59" y="75"/>
                    </a:cubicBezTo>
                    <a:cubicBezTo>
                      <a:pt x="56" y="72"/>
                      <a:pt x="50" y="71"/>
                      <a:pt x="45" y="71"/>
                    </a:cubicBezTo>
                    <a:cubicBezTo>
                      <a:pt x="45" y="65"/>
                      <a:pt x="45" y="59"/>
                      <a:pt x="45" y="54"/>
                    </a:cubicBezTo>
                    <a:cubicBezTo>
                      <a:pt x="50" y="50"/>
                      <a:pt x="54" y="46"/>
                      <a:pt x="58" y="43"/>
                    </a:cubicBezTo>
                    <a:cubicBezTo>
                      <a:pt x="64" y="37"/>
                      <a:pt x="69" y="31"/>
                      <a:pt x="73" y="25"/>
                    </a:cubicBezTo>
                    <a:cubicBezTo>
                      <a:pt x="73" y="23"/>
                      <a:pt x="74" y="22"/>
                      <a:pt x="75" y="20"/>
                    </a:cubicBezTo>
                    <a:cubicBezTo>
                      <a:pt x="75" y="20"/>
                      <a:pt x="75" y="20"/>
                      <a:pt x="75" y="20"/>
                    </a:cubicBezTo>
                    <a:cubicBezTo>
                      <a:pt x="76" y="17"/>
                      <a:pt x="76" y="15"/>
                      <a:pt x="76" y="12"/>
                    </a:cubicBezTo>
                    <a:close/>
                    <a:moveTo>
                      <a:pt x="42" y="71"/>
                    </a:moveTo>
                    <a:cubicBezTo>
                      <a:pt x="42" y="71"/>
                      <a:pt x="42" y="71"/>
                      <a:pt x="41" y="71"/>
                    </a:cubicBezTo>
                    <a:cubicBezTo>
                      <a:pt x="32" y="73"/>
                      <a:pt x="24" y="79"/>
                      <a:pt x="22" y="86"/>
                    </a:cubicBezTo>
                    <a:cubicBezTo>
                      <a:pt x="21" y="90"/>
                      <a:pt x="22" y="94"/>
                      <a:pt x="24" y="97"/>
                    </a:cubicBezTo>
                    <a:cubicBezTo>
                      <a:pt x="25" y="99"/>
                      <a:pt x="27" y="100"/>
                      <a:pt x="29" y="102"/>
                    </a:cubicBezTo>
                    <a:cubicBezTo>
                      <a:pt x="29" y="102"/>
                      <a:pt x="29" y="102"/>
                      <a:pt x="30" y="103"/>
                    </a:cubicBezTo>
                    <a:cubicBezTo>
                      <a:pt x="31" y="103"/>
                      <a:pt x="32" y="104"/>
                      <a:pt x="34" y="105"/>
                    </a:cubicBezTo>
                    <a:cubicBezTo>
                      <a:pt x="34" y="105"/>
                      <a:pt x="34" y="105"/>
                      <a:pt x="34" y="105"/>
                    </a:cubicBezTo>
                    <a:cubicBezTo>
                      <a:pt x="34" y="105"/>
                      <a:pt x="34" y="105"/>
                      <a:pt x="34" y="105"/>
                    </a:cubicBezTo>
                    <a:cubicBezTo>
                      <a:pt x="34" y="105"/>
                      <a:pt x="34" y="105"/>
                      <a:pt x="35" y="105"/>
                    </a:cubicBezTo>
                    <a:cubicBezTo>
                      <a:pt x="35" y="106"/>
                      <a:pt x="36" y="105"/>
                      <a:pt x="35" y="104"/>
                    </a:cubicBezTo>
                    <a:cubicBezTo>
                      <a:pt x="35" y="104"/>
                      <a:pt x="35" y="104"/>
                      <a:pt x="34" y="104"/>
                    </a:cubicBezTo>
                    <a:cubicBezTo>
                      <a:pt x="34" y="104"/>
                      <a:pt x="34" y="104"/>
                      <a:pt x="34" y="104"/>
                    </a:cubicBezTo>
                    <a:cubicBezTo>
                      <a:pt x="33" y="103"/>
                      <a:pt x="31" y="102"/>
                      <a:pt x="30" y="101"/>
                    </a:cubicBezTo>
                    <a:cubicBezTo>
                      <a:pt x="30" y="101"/>
                      <a:pt x="29" y="100"/>
                      <a:pt x="29" y="100"/>
                    </a:cubicBezTo>
                    <a:cubicBezTo>
                      <a:pt x="27" y="98"/>
                      <a:pt x="26" y="96"/>
                      <a:pt x="25" y="93"/>
                    </a:cubicBezTo>
                    <a:cubicBezTo>
                      <a:pt x="25" y="89"/>
                      <a:pt x="27" y="85"/>
                      <a:pt x="30" y="82"/>
                    </a:cubicBezTo>
                    <a:cubicBezTo>
                      <a:pt x="33" y="78"/>
                      <a:pt x="37" y="75"/>
                      <a:pt x="42" y="74"/>
                    </a:cubicBezTo>
                    <a:cubicBezTo>
                      <a:pt x="42" y="82"/>
                      <a:pt x="42" y="89"/>
                      <a:pt x="42" y="97"/>
                    </a:cubicBezTo>
                    <a:cubicBezTo>
                      <a:pt x="42" y="104"/>
                      <a:pt x="42" y="111"/>
                      <a:pt x="42" y="118"/>
                    </a:cubicBezTo>
                    <a:cubicBezTo>
                      <a:pt x="42" y="119"/>
                      <a:pt x="41" y="119"/>
                      <a:pt x="41" y="119"/>
                    </a:cubicBezTo>
                    <a:cubicBezTo>
                      <a:pt x="38" y="119"/>
                      <a:pt x="36" y="118"/>
                      <a:pt x="34" y="118"/>
                    </a:cubicBezTo>
                    <a:cubicBezTo>
                      <a:pt x="34" y="118"/>
                      <a:pt x="33" y="118"/>
                      <a:pt x="33" y="118"/>
                    </a:cubicBezTo>
                    <a:cubicBezTo>
                      <a:pt x="29" y="116"/>
                      <a:pt x="26" y="113"/>
                      <a:pt x="23" y="111"/>
                    </a:cubicBezTo>
                    <a:cubicBezTo>
                      <a:pt x="20" y="108"/>
                      <a:pt x="18" y="105"/>
                      <a:pt x="17" y="101"/>
                    </a:cubicBezTo>
                    <a:cubicBezTo>
                      <a:pt x="15" y="97"/>
                      <a:pt x="15" y="92"/>
                      <a:pt x="16" y="87"/>
                    </a:cubicBezTo>
                    <a:cubicBezTo>
                      <a:pt x="17" y="82"/>
                      <a:pt x="19" y="78"/>
                      <a:pt x="22" y="74"/>
                    </a:cubicBezTo>
                    <a:cubicBezTo>
                      <a:pt x="27" y="67"/>
                      <a:pt x="35" y="62"/>
                      <a:pt x="42" y="56"/>
                    </a:cubicBezTo>
                    <a:cubicBezTo>
                      <a:pt x="42" y="56"/>
                      <a:pt x="42" y="56"/>
                      <a:pt x="42" y="56"/>
                    </a:cubicBezTo>
                    <a:cubicBezTo>
                      <a:pt x="42" y="61"/>
                      <a:pt x="42" y="66"/>
                      <a:pt x="42" y="71"/>
                    </a:cubicBezTo>
                    <a:close/>
                    <a:moveTo>
                      <a:pt x="53" y="74"/>
                    </a:moveTo>
                    <a:cubicBezTo>
                      <a:pt x="55" y="74"/>
                      <a:pt x="56" y="75"/>
                      <a:pt x="58" y="75"/>
                    </a:cubicBezTo>
                    <a:cubicBezTo>
                      <a:pt x="60" y="77"/>
                      <a:pt x="62" y="79"/>
                      <a:pt x="64" y="81"/>
                    </a:cubicBezTo>
                    <a:cubicBezTo>
                      <a:pt x="66" y="87"/>
                      <a:pt x="65" y="93"/>
                      <a:pt x="63" y="98"/>
                    </a:cubicBezTo>
                    <a:cubicBezTo>
                      <a:pt x="61" y="103"/>
                      <a:pt x="57" y="109"/>
                      <a:pt x="52" y="113"/>
                    </a:cubicBezTo>
                    <a:cubicBezTo>
                      <a:pt x="50" y="115"/>
                      <a:pt x="48" y="116"/>
                      <a:pt x="45" y="117"/>
                    </a:cubicBezTo>
                    <a:cubicBezTo>
                      <a:pt x="45" y="104"/>
                      <a:pt x="45" y="91"/>
                      <a:pt x="45" y="77"/>
                    </a:cubicBezTo>
                    <a:cubicBezTo>
                      <a:pt x="45" y="76"/>
                      <a:pt x="45" y="75"/>
                      <a:pt x="45" y="74"/>
                    </a:cubicBezTo>
                    <a:cubicBezTo>
                      <a:pt x="48" y="73"/>
                      <a:pt x="50" y="73"/>
                      <a:pt x="53" y="74"/>
                    </a:cubicBezTo>
                    <a:close/>
                    <a:moveTo>
                      <a:pt x="68" y="19"/>
                    </a:moveTo>
                    <a:cubicBezTo>
                      <a:pt x="67" y="20"/>
                      <a:pt x="67" y="21"/>
                      <a:pt x="66" y="22"/>
                    </a:cubicBezTo>
                    <a:cubicBezTo>
                      <a:pt x="65" y="24"/>
                      <a:pt x="64" y="27"/>
                      <a:pt x="62" y="29"/>
                    </a:cubicBezTo>
                    <a:cubicBezTo>
                      <a:pt x="59" y="33"/>
                      <a:pt x="56" y="38"/>
                      <a:pt x="53" y="42"/>
                    </a:cubicBezTo>
                    <a:cubicBezTo>
                      <a:pt x="51" y="45"/>
                      <a:pt x="50" y="47"/>
                      <a:pt x="48" y="49"/>
                    </a:cubicBezTo>
                    <a:cubicBezTo>
                      <a:pt x="47" y="50"/>
                      <a:pt x="46" y="50"/>
                      <a:pt x="45" y="51"/>
                    </a:cubicBezTo>
                    <a:cubicBezTo>
                      <a:pt x="45" y="47"/>
                      <a:pt x="45" y="43"/>
                      <a:pt x="45" y="38"/>
                    </a:cubicBezTo>
                    <a:cubicBezTo>
                      <a:pt x="47" y="34"/>
                      <a:pt x="46" y="29"/>
                      <a:pt x="46" y="24"/>
                    </a:cubicBezTo>
                    <a:cubicBezTo>
                      <a:pt x="47" y="20"/>
                      <a:pt x="49" y="17"/>
                      <a:pt x="52" y="14"/>
                    </a:cubicBezTo>
                    <a:cubicBezTo>
                      <a:pt x="55" y="10"/>
                      <a:pt x="62" y="6"/>
                      <a:pt x="68" y="7"/>
                    </a:cubicBezTo>
                    <a:cubicBezTo>
                      <a:pt x="68" y="8"/>
                      <a:pt x="69" y="10"/>
                      <a:pt x="69" y="11"/>
                    </a:cubicBezTo>
                    <a:cubicBezTo>
                      <a:pt x="69" y="13"/>
                      <a:pt x="69" y="16"/>
                      <a:pt x="68" y="1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4" name="Freeform 60"/>
              <p:cNvSpPr>
                <a:spLocks/>
              </p:cNvSpPr>
              <p:nvPr/>
            </p:nvSpPr>
            <p:spPr bwMode="auto">
              <a:xfrm>
                <a:off x="3864" y="2093"/>
                <a:ext cx="370" cy="214"/>
              </a:xfrm>
              <a:custGeom>
                <a:avLst/>
                <a:gdLst/>
                <a:ahLst/>
                <a:cxnLst>
                  <a:cxn ang="0">
                    <a:pos x="6" y="28"/>
                  </a:cxn>
                  <a:cxn ang="0">
                    <a:pos x="2" y="42"/>
                  </a:cxn>
                  <a:cxn ang="0">
                    <a:pos x="0" y="56"/>
                  </a:cxn>
                  <a:cxn ang="0">
                    <a:pos x="4" y="72"/>
                  </a:cxn>
                  <a:cxn ang="0">
                    <a:pos x="15" y="89"/>
                  </a:cxn>
                  <a:cxn ang="0">
                    <a:pos x="15" y="89"/>
                  </a:cxn>
                  <a:cxn ang="0">
                    <a:pos x="15" y="90"/>
                  </a:cxn>
                  <a:cxn ang="0">
                    <a:pos x="31" y="78"/>
                  </a:cxn>
                  <a:cxn ang="0">
                    <a:pos x="106" y="24"/>
                  </a:cxn>
                  <a:cxn ang="0">
                    <a:pos x="113" y="47"/>
                  </a:cxn>
                  <a:cxn ang="0">
                    <a:pos x="118" y="54"/>
                  </a:cxn>
                  <a:cxn ang="0">
                    <a:pos x="147" y="62"/>
                  </a:cxn>
                  <a:cxn ang="0">
                    <a:pos x="150" y="60"/>
                  </a:cxn>
                  <a:cxn ang="0">
                    <a:pos x="147" y="26"/>
                  </a:cxn>
                  <a:cxn ang="0">
                    <a:pos x="141" y="19"/>
                  </a:cxn>
                  <a:cxn ang="0">
                    <a:pos x="141" y="19"/>
                  </a:cxn>
                  <a:cxn ang="0">
                    <a:pos x="113" y="10"/>
                  </a:cxn>
                  <a:cxn ang="0">
                    <a:pos x="113" y="10"/>
                  </a:cxn>
                  <a:cxn ang="0">
                    <a:pos x="112" y="10"/>
                  </a:cxn>
                  <a:cxn ang="0">
                    <a:pos x="112" y="11"/>
                  </a:cxn>
                  <a:cxn ang="0">
                    <a:pos x="102" y="18"/>
                  </a:cxn>
                  <a:cxn ang="0">
                    <a:pos x="26" y="74"/>
                  </a:cxn>
                  <a:cxn ang="0">
                    <a:pos x="16" y="61"/>
                  </a:cxn>
                  <a:cxn ang="0">
                    <a:pos x="12" y="46"/>
                  </a:cxn>
                  <a:cxn ang="0">
                    <a:pos x="22" y="26"/>
                  </a:cxn>
                  <a:cxn ang="0">
                    <a:pos x="36" y="15"/>
                  </a:cxn>
                  <a:cxn ang="0">
                    <a:pos x="53" y="3"/>
                  </a:cxn>
                  <a:cxn ang="0">
                    <a:pos x="52" y="1"/>
                  </a:cxn>
                  <a:cxn ang="0">
                    <a:pos x="51" y="1"/>
                  </a:cxn>
                  <a:cxn ang="0">
                    <a:pos x="38" y="6"/>
                  </a:cxn>
                  <a:cxn ang="0">
                    <a:pos x="30" y="8"/>
                  </a:cxn>
                  <a:cxn ang="0">
                    <a:pos x="24" y="10"/>
                  </a:cxn>
                  <a:cxn ang="0">
                    <a:pos x="6" y="28"/>
                  </a:cxn>
                </a:cxnLst>
                <a:rect l="0" t="0" r="r" b="b"/>
                <a:pathLst>
                  <a:path w="156" h="90">
                    <a:moveTo>
                      <a:pt x="6" y="28"/>
                    </a:moveTo>
                    <a:cubicBezTo>
                      <a:pt x="4" y="32"/>
                      <a:pt x="2" y="37"/>
                      <a:pt x="2" y="42"/>
                    </a:cubicBezTo>
                    <a:cubicBezTo>
                      <a:pt x="1" y="47"/>
                      <a:pt x="0" y="51"/>
                      <a:pt x="0" y="56"/>
                    </a:cubicBezTo>
                    <a:cubicBezTo>
                      <a:pt x="0" y="61"/>
                      <a:pt x="1" y="67"/>
                      <a:pt x="4" y="72"/>
                    </a:cubicBezTo>
                    <a:cubicBezTo>
                      <a:pt x="6" y="78"/>
                      <a:pt x="11" y="83"/>
                      <a:pt x="15" y="89"/>
                    </a:cubicBezTo>
                    <a:cubicBezTo>
                      <a:pt x="15" y="89"/>
                      <a:pt x="15" y="89"/>
                      <a:pt x="15" y="89"/>
                    </a:cubicBezTo>
                    <a:cubicBezTo>
                      <a:pt x="15" y="90"/>
                      <a:pt x="15" y="90"/>
                      <a:pt x="15" y="90"/>
                    </a:cubicBezTo>
                    <a:cubicBezTo>
                      <a:pt x="31" y="78"/>
                      <a:pt x="31" y="78"/>
                      <a:pt x="31" y="78"/>
                    </a:cubicBezTo>
                    <a:cubicBezTo>
                      <a:pt x="106" y="24"/>
                      <a:pt x="106" y="24"/>
                      <a:pt x="106" y="24"/>
                    </a:cubicBezTo>
                    <a:cubicBezTo>
                      <a:pt x="106" y="31"/>
                      <a:pt x="108" y="39"/>
                      <a:pt x="113" y="47"/>
                    </a:cubicBezTo>
                    <a:cubicBezTo>
                      <a:pt x="114" y="49"/>
                      <a:pt x="116" y="52"/>
                      <a:pt x="118" y="54"/>
                    </a:cubicBezTo>
                    <a:cubicBezTo>
                      <a:pt x="127" y="63"/>
                      <a:pt x="139" y="67"/>
                      <a:pt x="147" y="62"/>
                    </a:cubicBezTo>
                    <a:cubicBezTo>
                      <a:pt x="148" y="62"/>
                      <a:pt x="149" y="61"/>
                      <a:pt x="150" y="60"/>
                    </a:cubicBezTo>
                    <a:cubicBezTo>
                      <a:pt x="156" y="53"/>
                      <a:pt x="155" y="39"/>
                      <a:pt x="147" y="26"/>
                    </a:cubicBezTo>
                    <a:cubicBezTo>
                      <a:pt x="145" y="23"/>
                      <a:pt x="143" y="21"/>
                      <a:pt x="141" y="19"/>
                    </a:cubicBezTo>
                    <a:cubicBezTo>
                      <a:pt x="141" y="19"/>
                      <a:pt x="141" y="19"/>
                      <a:pt x="141" y="19"/>
                    </a:cubicBezTo>
                    <a:cubicBezTo>
                      <a:pt x="132" y="10"/>
                      <a:pt x="121" y="6"/>
                      <a:pt x="113" y="10"/>
                    </a:cubicBezTo>
                    <a:cubicBezTo>
                      <a:pt x="113" y="10"/>
                      <a:pt x="113" y="10"/>
                      <a:pt x="113" y="10"/>
                    </a:cubicBezTo>
                    <a:cubicBezTo>
                      <a:pt x="112" y="10"/>
                      <a:pt x="112" y="10"/>
                      <a:pt x="112" y="10"/>
                    </a:cubicBezTo>
                    <a:cubicBezTo>
                      <a:pt x="112" y="11"/>
                      <a:pt x="112" y="11"/>
                      <a:pt x="112" y="11"/>
                    </a:cubicBezTo>
                    <a:cubicBezTo>
                      <a:pt x="102" y="18"/>
                      <a:pt x="102" y="18"/>
                      <a:pt x="102" y="18"/>
                    </a:cubicBezTo>
                    <a:cubicBezTo>
                      <a:pt x="26" y="74"/>
                      <a:pt x="26" y="74"/>
                      <a:pt x="26" y="74"/>
                    </a:cubicBezTo>
                    <a:cubicBezTo>
                      <a:pt x="22" y="70"/>
                      <a:pt x="19" y="66"/>
                      <a:pt x="16" y="61"/>
                    </a:cubicBezTo>
                    <a:cubicBezTo>
                      <a:pt x="14" y="56"/>
                      <a:pt x="13" y="51"/>
                      <a:pt x="12" y="46"/>
                    </a:cubicBezTo>
                    <a:cubicBezTo>
                      <a:pt x="12" y="37"/>
                      <a:pt x="17" y="30"/>
                      <a:pt x="22" y="26"/>
                    </a:cubicBezTo>
                    <a:cubicBezTo>
                      <a:pt x="26" y="21"/>
                      <a:pt x="31" y="18"/>
                      <a:pt x="36" y="15"/>
                    </a:cubicBezTo>
                    <a:cubicBezTo>
                      <a:pt x="42" y="11"/>
                      <a:pt x="48" y="8"/>
                      <a:pt x="53" y="3"/>
                    </a:cubicBezTo>
                    <a:cubicBezTo>
                      <a:pt x="54" y="2"/>
                      <a:pt x="52" y="0"/>
                      <a:pt x="52" y="1"/>
                    </a:cubicBezTo>
                    <a:cubicBezTo>
                      <a:pt x="51" y="1"/>
                      <a:pt x="51" y="1"/>
                      <a:pt x="51" y="1"/>
                    </a:cubicBezTo>
                    <a:cubicBezTo>
                      <a:pt x="47" y="4"/>
                      <a:pt x="43" y="5"/>
                      <a:pt x="38" y="6"/>
                    </a:cubicBezTo>
                    <a:cubicBezTo>
                      <a:pt x="35" y="7"/>
                      <a:pt x="33" y="7"/>
                      <a:pt x="30" y="8"/>
                    </a:cubicBezTo>
                    <a:cubicBezTo>
                      <a:pt x="28" y="9"/>
                      <a:pt x="26" y="9"/>
                      <a:pt x="24" y="10"/>
                    </a:cubicBezTo>
                    <a:cubicBezTo>
                      <a:pt x="16" y="14"/>
                      <a:pt x="10" y="20"/>
                      <a:pt x="6" y="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 name="Freeform 62"/>
              <p:cNvSpPr>
                <a:spLocks/>
              </p:cNvSpPr>
              <p:nvPr/>
            </p:nvSpPr>
            <p:spPr bwMode="auto">
              <a:xfrm>
                <a:off x="3005" y="2688"/>
                <a:ext cx="246" cy="251"/>
              </a:xfrm>
              <a:custGeom>
                <a:avLst/>
                <a:gdLst/>
                <a:ahLst/>
                <a:cxnLst>
                  <a:cxn ang="0">
                    <a:pos x="246" y="57"/>
                  </a:cxn>
                  <a:cxn ang="0">
                    <a:pos x="199" y="133"/>
                  </a:cxn>
                  <a:cxn ang="0">
                    <a:pos x="234" y="213"/>
                  </a:cxn>
                  <a:cxn ang="0">
                    <a:pos x="149" y="192"/>
                  </a:cxn>
                  <a:cxn ang="0">
                    <a:pos x="83" y="251"/>
                  </a:cxn>
                  <a:cxn ang="0">
                    <a:pos x="76" y="163"/>
                  </a:cxn>
                  <a:cxn ang="0">
                    <a:pos x="0" y="118"/>
                  </a:cxn>
                  <a:cxn ang="0">
                    <a:pos x="83" y="85"/>
                  </a:cxn>
                  <a:cxn ang="0">
                    <a:pos x="102" y="0"/>
                  </a:cxn>
                  <a:cxn ang="0">
                    <a:pos x="159" y="66"/>
                  </a:cxn>
                  <a:cxn ang="0">
                    <a:pos x="246" y="57"/>
                  </a:cxn>
                </a:cxnLst>
                <a:rect l="0" t="0" r="r" b="b"/>
                <a:pathLst>
                  <a:path w="246" h="251">
                    <a:moveTo>
                      <a:pt x="246" y="57"/>
                    </a:moveTo>
                    <a:lnTo>
                      <a:pt x="199" y="133"/>
                    </a:lnTo>
                    <a:lnTo>
                      <a:pt x="234" y="213"/>
                    </a:lnTo>
                    <a:lnTo>
                      <a:pt x="149" y="192"/>
                    </a:lnTo>
                    <a:lnTo>
                      <a:pt x="83" y="251"/>
                    </a:lnTo>
                    <a:lnTo>
                      <a:pt x="76" y="163"/>
                    </a:lnTo>
                    <a:lnTo>
                      <a:pt x="0" y="118"/>
                    </a:lnTo>
                    <a:lnTo>
                      <a:pt x="83" y="85"/>
                    </a:lnTo>
                    <a:lnTo>
                      <a:pt x="102" y="0"/>
                    </a:lnTo>
                    <a:lnTo>
                      <a:pt x="159" y="66"/>
                    </a:lnTo>
                    <a:lnTo>
                      <a:pt x="246" y="5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 name="Freeform 63"/>
              <p:cNvSpPr>
                <a:spLocks/>
              </p:cNvSpPr>
              <p:nvPr/>
            </p:nvSpPr>
            <p:spPr bwMode="auto">
              <a:xfrm>
                <a:off x="2257" y="1324"/>
                <a:ext cx="184" cy="189"/>
              </a:xfrm>
              <a:custGeom>
                <a:avLst/>
                <a:gdLst/>
                <a:ahLst/>
                <a:cxnLst>
                  <a:cxn ang="0">
                    <a:pos x="184" y="42"/>
                  </a:cxn>
                  <a:cxn ang="0">
                    <a:pos x="149" y="99"/>
                  </a:cxn>
                  <a:cxn ang="0">
                    <a:pos x="175" y="161"/>
                  </a:cxn>
                  <a:cxn ang="0">
                    <a:pos x="111" y="144"/>
                  </a:cxn>
                  <a:cxn ang="0">
                    <a:pos x="61" y="189"/>
                  </a:cxn>
                  <a:cxn ang="0">
                    <a:pos x="57" y="123"/>
                  </a:cxn>
                  <a:cxn ang="0">
                    <a:pos x="0" y="90"/>
                  </a:cxn>
                  <a:cxn ang="0">
                    <a:pos x="61" y="64"/>
                  </a:cxn>
                  <a:cxn ang="0">
                    <a:pos x="76" y="0"/>
                  </a:cxn>
                  <a:cxn ang="0">
                    <a:pos x="118" y="49"/>
                  </a:cxn>
                  <a:cxn ang="0">
                    <a:pos x="184" y="42"/>
                  </a:cxn>
                </a:cxnLst>
                <a:rect l="0" t="0" r="r" b="b"/>
                <a:pathLst>
                  <a:path w="184" h="189">
                    <a:moveTo>
                      <a:pt x="184" y="42"/>
                    </a:moveTo>
                    <a:lnTo>
                      <a:pt x="149" y="99"/>
                    </a:lnTo>
                    <a:lnTo>
                      <a:pt x="175" y="161"/>
                    </a:lnTo>
                    <a:lnTo>
                      <a:pt x="111" y="144"/>
                    </a:lnTo>
                    <a:lnTo>
                      <a:pt x="61" y="189"/>
                    </a:lnTo>
                    <a:lnTo>
                      <a:pt x="57" y="123"/>
                    </a:lnTo>
                    <a:lnTo>
                      <a:pt x="0" y="90"/>
                    </a:lnTo>
                    <a:lnTo>
                      <a:pt x="61" y="64"/>
                    </a:lnTo>
                    <a:lnTo>
                      <a:pt x="76" y="0"/>
                    </a:lnTo>
                    <a:lnTo>
                      <a:pt x="118" y="49"/>
                    </a:lnTo>
                    <a:lnTo>
                      <a:pt x="184" y="4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 name="Freeform 64"/>
              <p:cNvSpPr>
                <a:spLocks/>
              </p:cNvSpPr>
              <p:nvPr/>
            </p:nvSpPr>
            <p:spPr bwMode="auto">
              <a:xfrm>
                <a:off x="3917" y="1009"/>
                <a:ext cx="187" cy="191"/>
              </a:xfrm>
              <a:custGeom>
                <a:avLst/>
                <a:gdLst/>
                <a:ahLst/>
                <a:cxnLst>
                  <a:cxn ang="0">
                    <a:pos x="187" y="45"/>
                  </a:cxn>
                  <a:cxn ang="0">
                    <a:pos x="151" y="101"/>
                  </a:cxn>
                  <a:cxn ang="0">
                    <a:pos x="177" y="161"/>
                  </a:cxn>
                  <a:cxn ang="0">
                    <a:pos x="113" y="146"/>
                  </a:cxn>
                  <a:cxn ang="0">
                    <a:pos x="63" y="191"/>
                  </a:cxn>
                  <a:cxn ang="0">
                    <a:pos x="59" y="123"/>
                  </a:cxn>
                  <a:cxn ang="0">
                    <a:pos x="0" y="90"/>
                  </a:cxn>
                  <a:cxn ang="0">
                    <a:pos x="61" y="66"/>
                  </a:cxn>
                  <a:cxn ang="0">
                    <a:pos x="75" y="0"/>
                  </a:cxn>
                  <a:cxn ang="0">
                    <a:pos x="120" y="52"/>
                  </a:cxn>
                  <a:cxn ang="0">
                    <a:pos x="187" y="45"/>
                  </a:cxn>
                </a:cxnLst>
                <a:rect l="0" t="0" r="r" b="b"/>
                <a:pathLst>
                  <a:path w="187" h="191">
                    <a:moveTo>
                      <a:pt x="187" y="45"/>
                    </a:moveTo>
                    <a:lnTo>
                      <a:pt x="151" y="101"/>
                    </a:lnTo>
                    <a:lnTo>
                      <a:pt x="177" y="161"/>
                    </a:lnTo>
                    <a:lnTo>
                      <a:pt x="113" y="146"/>
                    </a:lnTo>
                    <a:lnTo>
                      <a:pt x="63" y="191"/>
                    </a:lnTo>
                    <a:lnTo>
                      <a:pt x="59" y="123"/>
                    </a:lnTo>
                    <a:lnTo>
                      <a:pt x="0" y="90"/>
                    </a:lnTo>
                    <a:lnTo>
                      <a:pt x="61" y="66"/>
                    </a:lnTo>
                    <a:lnTo>
                      <a:pt x="75" y="0"/>
                    </a:lnTo>
                    <a:lnTo>
                      <a:pt x="120" y="52"/>
                    </a:lnTo>
                    <a:lnTo>
                      <a:pt x="187" y="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 name="Freeform 67"/>
              <p:cNvSpPr>
                <a:spLocks/>
              </p:cNvSpPr>
              <p:nvPr/>
            </p:nvSpPr>
            <p:spPr bwMode="auto">
              <a:xfrm>
                <a:off x="3729" y="2714"/>
                <a:ext cx="81" cy="73"/>
              </a:xfrm>
              <a:custGeom>
                <a:avLst/>
                <a:gdLst/>
                <a:ahLst/>
                <a:cxnLst>
                  <a:cxn ang="0">
                    <a:pos x="32" y="3"/>
                  </a:cxn>
                  <a:cxn ang="0">
                    <a:pos x="32" y="11"/>
                  </a:cxn>
                  <a:cxn ang="0">
                    <a:pos x="10" y="29"/>
                  </a:cxn>
                  <a:cxn ang="0">
                    <a:pos x="2" y="28"/>
                  </a:cxn>
                  <a:cxn ang="0">
                    <a:pos x="2" y="28"/>
                  </a:cxn>
                  <a:cxn ang="0">
                    <a:pos x="2" y="20"/>
                  </a:cxn>
                  <a:cxn ang="0">
                    <a:pos x="25" y="2"/>
                  </a:cxn>
                  <a:cxn ang="0">
                    <a:pos x="32" y="3"/>
                  </a:cxn>
                </a:cxnLst>
                <a:rect l="0" t="0" r="r" b="b"/>
                <a:pathLst>
                  <a:path w="34" h="31">
                    <a:moveTo>
                      <a:pt x="32" y="3"/>
                    </a:moveTo>
                    <a:cubicBezTo>
                      <a:pt x="34" y="6"/>
                      <a:pt x="34" y="9"/>
                      <a:pt x="32" y="11"/>
                    </a:cubicBezTo>
                    <a:cubicBezTo>
                      <a:pt x="10" y="29"/>
                      <a:pt x="10" y="29"/>
                      <a:pt x="10" y="29"/>
                    </a:cubicBezTo>
                    <a:cubicBezTo>
                      <a:pt x="8" y="31"/>
                      <a:pt x="4" y="30"/>
                      <a:pt x="2" y="28"/>
                    </a:cubicBezTo>
                    <a:cubicBezTo>
                      <a:pt x="2" y="28"/>
                      <a:pt x="2" y="28"/>
                      <a:pt x="2" y="28"/>
                    </a:cubicBezTo>
                    <a:cubicBezTo>
                      <a:pt x="0" y="25"/>
                      <a:pt x="0" y="22"/>
                      <a:pt x="2" y="20"/>
                    </a:cubicBezTo>
                    <a:cubicBezTo>
                      <a:pt x="25" y="2"/>
                      <a:pt x="25" y="2"/>
                      <a:pt x="25" y="2"/>
                    </a:cubicBezTo>
                    <a:cubicBezTo>
                      <a:pt x="27" y="0"/>
                      <a:pt x="30" y="1"/>
                      <a:pt x="32"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 name="Freeform 68"/>
              <p:cNvSpPr>
                <a:spLocks/>
              </p:cNvSpPr>
              <p:nvPr/>
            </p:nvSpPr>
            <p:spPr bwMode="auto">
              <a:xfrm>
                <a:off x="3748" y="2733"/>
                <a:ext cx="90" cy="78"/>
              </a:xfrm>
              <a:custGeom>
                <a:avLst/>
                <a:gdLst/>
                <a:ahLst/>
                <a:cxnLst>
                  <a:cxn ang="0">
                    <a:pos x="36" y="3"/>
                  </a:cxn>
                  <a:cxn ang="0">
                    <a:pos x="35" y="11"/>
                  </a:cxn>
                  <a:cxn ang="0">
                    <a:pos x="10" y="31"/>
                  </a:cxn>
                  <a:cxn ang="0">
                    <a:pos x="2" y="30"/>
                  </a:cxn>
                  <a:cxn ang="0">
                    <a:pos x="2" y="30"/>
                  </a:cxn>
                  <a:cxn ang="0">
                    <a:pos x="3" y="22"/>
                  </a:cxn>
                  <a:cxn ang="0">
                    <a:pos x="27" y="2"/>
                  </a:cxn>
                  <a:cxn ang="0">
                    <a:pos x="36" y="3"/>
                  </a:cxn>
                </a:cxnLst>
                <a:rect l="0" t="0" r="r" b="b"/>
                <a:pathLst>
                  <a:path w="38" h="33">
                    <a:moveTo>
                      <a:pt x="36" y="3"/>
                    </a:moveTo>
                    <a:cubicBezTo>
                      <a:pt x="38" y="6"/>
                      <a:pt x="37" y="9"/>
                      <a:pt x="35" y="11"/>
                    </a:cubicBezTo>
                    <a:cubicBezTo>
                      <a:pt x="10" y="31"/>
                      <a:pt x="10" y="31"/>
                      <a:pt x="10" y="31"/>
                    </a:cubicBezTo>
                    <a:cubicBezTo>
                      <a:pt x="8" y="33"/>
                      <a:pt x="4" y="33"/>
                      <a:pt x="2" y="30"/>
                    </a:cubicBezTo>
                    <a:cubicBezTo>
                      <a:pt x="2" y="30"/>
                      <a:pt x="2" y="30"/>
                      <a:pt x="2" y="30"/>
                    </a:cubicBezTo>
                    <a:cubicBezTo>
                      <a:pt x="0" y="28"/>
                      <a:pt x="0" y="24"/>
                      <a:pt x="3" y="22"/>
                    </a:cubicBezTo>
                    <a:cubicBezTo>
                      <a:pt x="27" y="2"/>
                      <a:pt x="27" y="2"/>
                      <a:pt x="27" y="2"/>
                    </a:cubicBezTo>
                    <a:cubicBezTo>
                      <a:pt x="30" y="0"/>
                      <a:pt x="34" y="1"/>
                      <a:pt x="36"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 name="Freeform 69"/>
              <p:cNvSpPr>
                <a:spLocks/>
              </p:cNvSpPr>
              <p:nvPr/>
            </p:nvSpPr>
            <p:spPr bwMode="auto">
              <a:xfrm>
                <a:off x="3770" y="2766"/>
                <a:ext cx="80" cy="71"/>
              </a:xfrm>
              <a:custGeom>
                <a:avLst/>
                <a:gdLst/>
                <a:ahLst/>
                <a:cxnLst>
                  <a:cxn ang="0">
                    <a:pos x="32" y="3"/>
                  </a:cxn>
                  <a:cxn ang="0">
                    <a:pos x="31" y="11"/>
                  </a:cxn>
                  <a:cxn ang="0">
                    <a:pos x="10" y="29"/>
                  </a:cxn>
                  <a:cxn ang="0">
                    <a:pos x="2" y="27"/>
                  </a:cxn>
                  <a:cxn ang="0">
                    <a:pos x="2" y="27"/>
                  </a:cxn>
                  <a:cxn ang="0">
                    <a:pos x="2" y="19"/>
                  </a:cxn>
                  <a:cxn ang="0">
                    <a:pos x="24" y="2"/>
                  </a:cxn>
                  <a:cxn ang="0">
                    <a:pos x="32" y="3"/>
                  </a:cxn>
                </a:cxnLst>
                <a:rect l="0" t="0" r="r" b="b"/>
                <a:pathLst>
                  <a:path w="34" h="30">
                    <a:moveTo>
                      <a:pt x="32" y="3"/>
                    </a:moveTo>
                    <a:cubicBezTo>
                      <a:pt x="34" y="6"/>
                      <a:pt x="34" y="9"/>
                      <a:pt x="31" y="11"/>
                    </a:cubicBezTo>
                    <a:cubicBezTo>
                      <a:pt x="10" y="29"/>
                      <a:pt x="10" y="29"/>
                      <a:pt x="10" y="29"/>
                    </a:cubicBezTo>
                    <a:cubicBezTo>
                      <a:pt x="7" y="30"/>
                      <a:pt x="4" y="30"/>
                      <a:pt x="2" y="27"/>
                    </a:cubicBezTo>
                    <a:cubicBezTo>
                      <a:pt x="2" y="27"/>
                      <a:pt x="2" y="27"/>
                      <a:pt x="2" y="27"/>
                    </a:cubicBezTo>
                    <a:cubicBezTo>
                      <a:pt x="0" y="25"/>
                      <a:pt x="0" y="21"/>
                      <a:pt x="2" y="19"/>
                    </a:cubicBezTo>
                    <a:cubicBezTo>
                      <a:pt x="24" y="2"/>
                      <a:pt x="24" y="2"/>
                      <a:pt x="24" y="2"/>
                    </a:cubicBezTo>
                    <a:cubicBezTo>
                      <a:pt x="26" y="0"/>
                      <a:pt x="30" y="1"/>
                      <a:pt x="32"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 name="Freeform 70"/>
              <p:cNvSpPr>
                <a:spLocks/>
              </p:cNvSpPr>
              <p:nvPr/>
            </p:nvSpPr>
            <p:spPr bwMode="auto">
              <a:xfrm>
                <a:off x="3791" y="2799"/>
                <a:ext cx="69" cy="62"/>
              </a:xfrm>
              <a:custGeom>
                <a:avLst/>
                <a:gdLst/>
                <a:ahLst/>
                <a:cxnLst>
                  <a:cxn ang="0">
                    <a:pos x="26" y="3"/>
                  </a:cxn>
                  <a:cxn ang="0">
                    <a:pos x="27" y="11"/>
                  </a:cxn>
                  <a:cxn ang="0">
                    <a:pos x="9" y="25"/>
                  </a:cxn>
                  <a:cxn ang="0">
                    <a:pos x="2" y="23"/>
                  </a:cxn>
                  <a:cxn ang="0">
                    <a:pos x="2" y="23"/>
                  </a:cxn>
                  <a:cxn ang="0">
                    <a:pos x="2" y="16"/>
                  </a:cxn>
                  <a:cxn ang="0">
                    <a:pos x="19" y="2"/>
                  </a:cxn>
                  <a:cxn ang="0">
                    <a:pos x="26" y="3"/>
                  </a:cxn>
                </a:cxnLst>
                <a:rect l="0" t="0" r="r" b="b"/>
                <a:pathLst>
                  <a:path w="29" h="26">
                    <a:moveTo>
                      <a:pt x="26" y="3"/>
                    </a:moveTo>
                    <a:cubicBezTo>
                      <a:pt x="28" y="6"/>
                      <a:pt x="29" y="9"/>
                      <a:pt x="27" y="11"/>
                    </a:cubicBezTo>
                    <a:cubicBezTo>
                      <a:pt x="9" y="25"/>
                      <a:pt x="9" y="25"/>
                      <a:pt x="9" y="25"/>
                    </a:cubicBezTo>
                    <a:cubicBezTo>
                      <a:pt x="7" y="26"/>
                      <a:pt x="4" y="26"/>
                      <a:pt x="2" y="23"/>
                    </a:cubicBezTo>
                    <a:cubicBezTo>
                      <a:pt x="2" y="23"/>
                      <a:pt x="2" y="23"/>
                      <a:pt x="2" y="23"/>
                    </a:cubicBezTo>
                    <a:cubicBezTo>
                      <a:pt x="0" y="21"/>
                      <a:pt x="0" y="17"/>
                      <a:pt x="2" y="16"/>
                    </a:cubicBezTo>
                    <a:cubicBezTo>
                      <a:pt x="19" y="2"/>
                      <a:pt x="19" y="2"/>
                      <a:pt x="19" y="2"/>
                    </a:cubicBezTo>
                    <a:cubicBezTo>
                      <a:pt x="21" y="0"/>
                      <a:pt x="24" y="1"/>
                      <a:pt x="26"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 name="Freeform 71"/>
              <p:cNvSpPr>
                <a:spLocks/>
              </p:cNvSpPr>
              <p:nvPr/>
            </p:nvSpPr>
            <p:spPr bwMode="auto">
              <a:xfrm>
                <a:off x="3649" y="2707"/>
                <a:ext cx="161" cy="227"/>
              </a:xfrm>
              <a:custGeom>
                <a:avLst/>
                <a:gdLst/>
                <a:ahLst/>
                <a:cxnLst>
                  <a:cxn ang="0">
                    <a:pos x="25" y="1"/>
                  </a:cxn>
                  <a:cxn ang="0">
                    <a:pos x="20" y="6"/>
                  </a:cxn>
                  <a:cxn ang="0">
                    <a:pos x="18" y="28"/>
                  </a:cxn>
                  <a:cxn ang="0">
                    <a:pos x="13" y="50"/>
                  </a:cxn>
                  <a:cxn ang="0">
                    <a:pos x="0" y="61"/>
                  </a:cxn>
                  <a:cxn ang="0">
                    <a:pos x="26" y="96"/>
                  </a:cxn>
                  <a:cxn ang="0">
                    <a:pos x="36" y="85"/>
                  </a:cxn>
                  <a:cxn ang="0">
                    <a:pos x="44" y="82"/>
                  </a:cxn>
                  <a:cxn ang="0">
                    <a:pos x="68" y="65"/>
                  </a:cxn>
                  <a:cxn ang="0">
                    <a:pos x="68" y="65"/>
                  </a:cxn>
                  <a:cxn ang="0">
                    <a:pos x="68" y="65"/>
                  </a:cxn>
                  <a:cxn ang="0">
                    <a:pos x="60" y="63"/>
                  </a:cxn>
                  <a:cxn ang="0">
                    <a:pos x="60" y="56"/>
                  </a:cxn>
                  <a:cxn ang="0">
                    <a:pos x="60" y="56"/>
                  </a:cxn>
                  <a:cxn ang="0">
                    <a:pos x="59" y="55"/>
                  </a:cxn>
                  <a:cxn ang="0">
                    <a:pos x="51" y="53"/>
                  </a:cxn>
                  <a:cxn ang="0">
                    <a:pos x="51" y="46"/>
                  </a:cxn>
                  <a:cxn ang="0">
                    <a:pos x="50" y="44"/>
                  </a:cxn>
                  <a:cxn ang="0">
                    <a:pos x="50" y="44"/>
                  </a:cxn>
                  <a:cxn ang="0">
                    <a:pos x="42" y="42"/>
                  </a:cxn>
                  <a:cxn ang="0">
                    <a:pos x="42" y="36"/>
                  </a:cxn>
                  <a:cxn ang="0">
                    <a:pos x="41" y="36"/>
                  </a:cxn>
                  <a:cxn ang="0">
                    <a:pos x="41" y="35"/>
                  </a:cxn>
                  <a:cxn ang="0">
                    <a:pos x="39" y="34"/>
                  </a:cxn>
                  <a:cxn ang="0">
                    <a:pos x="34" y="32"/>
                  </a:cxn>
                  <a:cxn ang="0">
                    <a:pos x="34" y="23"/>
                  </a:cxn>
                  <a:cxn ang="0">
                    <a:pos x="38" y="21"/>
                  </a:cxn>
                  <a:cxn ang="0">
                    <a:pos x="38" y="17"/>
                  </a:cxn>
                  <a:cxn ang="0">
                    <a:pos x="25" y="1"/>
                  </a:cxn>
                </a:cxnLst>
                <a:rect l="0" t="0" r="r" b="b"/>
                <a:pathLst>
                  <a:path w="68" h="96">
                    <a:moveTo>
                      <a:pt x="25" y="1"/>
                    </a:moveTo>
                    <a:cubicBezTo>
                      <a:pt x="22" y="0"/>
                      <a:pt x="19" y="4"/>
                      <a:pt x="20" y="6"/>
                    </a:cubicBezTo>
                    <a:cubicBezTo>
                      <a:pt x="21" y="8"/>
                      <a:pt x="26" y="17"/>
                      <a:pt x="18" y="28"/>
                    </a:cubicBezTo>
                    <a:cubicBezTo>
                      <a:pt x="7" y="42"/>
                      <a:pt x="13" y="50"/>
                      <a:pt x="13" y="50"/>
                    </a:cubicBezTo>
                    <a:cubicBezTo>
                      <a:pt x="4" y="60"/>
                      <a:pt x="0" y="61"/>
                      <a:pt x="0" y="61"/>
                    </a:cubicBezTo>
                    <a:cubicBezTo>
                      <a:pt x="26" y="96"/>
                      <a:pt x="26" y="96"/>
                      <a:pt x="26" y="96"/>
                    </a:cubicBezTo>
                    <a:cubicBezTo>
                      <a:pt x="32" y="91"/>
                      <a:pt x="31" y="89"/>
                      <a:pt x="36" y="85"/>
                    </a:cubicBezTo>
                    <a:cubicBezTo>
                      <a:pt x="40" y="83"/>
                      <a:pt x="43" y="82"/>
                      <a:pt x="44" y="82"/>
                    </a:cubicBezTo>
                    <a:cubicBezTo>
                      <a:pt x="54" y="82"/>
                      <a:pt x="67" y="69"/>
                      <a:pt x="68" y="65"/>
                    </a:cubicBezTo>
                    <a:cubicBezTo>
                      <a:pt x="68" y="65"/>
                      <a:pt x="68" y="65"/>
                      <a:pt x="68" y="65"/>
                    </a:cubicBezTo>
                    <a:cubicBezTo>
                      <a:pt x="68" y="65"/>
                      <a:pt x="68" y="65"/>
                      <a:pt x="68" y="65"/>
                    </a:cubicBezTo>
                    <a:cubicBezTo>
                      <a:pt x="66" y="67"/>
                      <a:pt x="62" y="66"/>
                      <a:pt x="60" y="63"/>
                    </a:cubicBezTo>
                    <a:cubicBezTo>
                      <a:pt x="58" y="61"/>
                      <a:pt x="58" y="57"/>
                      <a:pt x="60" y="56"/>
                    </a:cubicBezTo>
                    <a:cubicBezTo>
                      <a:pt x="60" y="56"/>
                      <a:pt x="60" y="56"/>
                      <a:pt x="60" y="56"/>
                    </a:cubicBezTo>
                    <a:cubicBezTo>
                      <a:pt x="60" y="56"/>
                      <a:pt x="60" y="55"/>
                      <a:pt x="59" y="55"/>
                    </a:cubicBezTo>
                    <a:cubicBezTo>
                      <a:pt x="57" y="57"/>
                      <a:pt x="53" y="56"/>
                      <a:pt x="51" y="53"/>
                    </a:cubicBezTo>
                    <a:cubicBezTo>
                      <a:pt x="49" y="51"/>
                      <a:pt x="49" y="48"/>
                      <a:pt x="51" y="46"/>
                    </a:cubicBezTo>
                    <a:cubicBezTo>
                      <a:pt x="51" y="45"/>
                      <a:pt x="50" y="44"/>
                      <a:pt x="50" y="44"/>
                    </a:cubicBezTo>
                    <a:cubicBezTo>
                      <a:pt x="50" y="44"/>
                      <a:pt x="50" y="44"/>
                      <a:pt x="50" y="44"/>
                    </a:cubicBezTo>
                    <a:cubicBezTo>
                      <a:pt x="47" y="45"/>
                      <a:pt x="44" y="44"/>
                      <a:pt x="42" y="42"/>
                    </a:cubicBezTo>
                    <a:cubicBezTo>
                      <a:pt x="41" y="40"/>
                      <a:pt x="41" y="38"/>
                      <a:pt x="42" y="36"/>
                    </a:cubicBezTo>
                    <a:cubicBezTo>
                      <a:pt x="41" y="36"/>
                      <a:pt x="41" y="36"/>
                      <a:pt x="41" y="36"/>
                    </a:cubicBezTo>
                    <a:cubicBezTo>
                      <a:pt x="41" y="36"/>
                      <a:pt x="41" y="35"/>
                      <a:pt x="41" y="35"/>
                    </a:cubicBezTo>
                    <a:cubicBezTo>
                      <a:pt x="40" y="35"/>
                      <a:pt x="40" y="34"/>
                      <a:pt x="39" y="34"/>
                    </a:cubicBezTo>
                    <a:cubicBezTo>
                      <a:pt x="38" y="34"/>
                      <a:pt x="35" y="33"/>
                      <a:pt x="34" y="32"/>
                    </a:cubicBezTo>
                    <a:cubicBezTo>
                      <a:pt x="32" y="29"/>
                      <a:pt x="32" y="25"/>
                      <a:pt x="34" y="23"/>
                    </a:cubicBezTo>
                    <a:cubicBezTo>
                      <a:pt x="38" y="21"/>
                      <a:pt x="38" y="21"/>
                      <a:pt x="38" y="21"/>
                    </a:cubicBezTo>
                    <a:cubicBezTo>
                      <a:pt x="38" y="20"/>
                      <a:pt x="38" y="18"/>
                      <a:pt x="38" y="17"/>
                    </a:cubicBezTo>
                    <a:cubicBezTo>
                      <a:pt x="39" y="6"/>
                      <a:pt x="29" y="2"/>
                      <a:pt x="25"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7" name="Freeform 73"/>
              <p:cNvSpPr>
                <a:spLocks/>
              </p:cNvSpPr>
              <p:nvPr/>
            </p:nvSpPr>
            <p:spPr bwMode="auto">
              <a:xfrm>
                <a:off x="3282" y="888"/>
                <a:ext cx="40" cy="140"/>
              </a:xfrm>
              <a:custGeom>
                <a:avLst/>
                <a:gdLst/>
                <a:ahLst/>
                <a:cxnLst>
                  <a:cxn ang="0">
                    <a:pos x="8" y="0"/>
                  </a:cxn>
                  <a:cxn ang="0">
                    <a:pos x="17" y="8"/>
                  </a:cxn>
                  <a:cxn ang="0">
                    <a:pos x="17" y="51"/>
                  </a:cxn>
                  <a:cxn ang="0">
                    <a:pos x="8" y="59"/>
                  </a:cxn>
                  <a:cxn ang="0">
                    <a:pos x="8" y="59"/>
                  </a:cxn>
                  <a:cxn ang="0">
                    <a:pos x="0" y="51"/>
                  </a:cxn>
                  <a:cxn ang="0">
                    <a:pos x="0" y="8"/>
                  </a:cxn>
                  <a:cxn ang="0">
                    <a:pos x="8" y="0"/>
                  </a:cxn>
                </a:cxnLst>
                <a:rect l="0" t="0" r="r" b="b"/>
                <a:pathLst>
                  <a:path w="17" h="59">
                    <a:moveTo>
                      <a:pt x="8" y="0"/>
                    </a:moveTo>
                    <a:cubicBezTo>
                      <a:pt x="13" y="0"/>
                      <a:pt x="17" y="3"/>
                      <a:pt x="17" y="8"/>
                    </a:cubicBezTo>
                    <a:cubicBezTo>
                      <a:pt x="17" y="51"/>
                      <a:pt x="17" y="51"/>
                      <a:pt x="17" y="51"/>
                    </a:cubicBezTo>
                    <a:cubicBezTo>
                      <a:pt x="17" y="56"/>
                      <a:pt x="13" y="59"/>
                      <a:pt x="8" y="59"/>
                    </a:cubicBezTo>
                    <a:cubicBezTo>
                      <a:pt x="8" y="59"/>
                      <a:pt x="8" y="59"/>
                      <a:pt x="8" y="59"/>
                    </a:cubicBezTo>
                    <a:cubicBezTo>
                      <a:pt x="4" y="59"/>
                      <a:pt x="0" y="56"/>
                      <a:pt x="0" y="51"/>
                    </a:cubicBezTo>
                    <a:cubicBezTo>
                      <a:pt x="0" y="8"/>
                      <a:pt x="0" y="8"/>
                      <a:pt x="0" y="8"/>
                    </a:cubicBezTo>
                    <a:cubicBezTo>
                      <a:pt x="0" y="3"/>
                      <a:pt x="4" y="0"/>
                      <a:pt x="8"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8" name="Freeform 74"/>
              <p:cNvSpPr>
                <a:spLocks/>
              </p:cNvSpPr>
              <p:nvPr/>
            </p:nvSpPr>
            <p:spPr bwMode="auto">
              <a:xfrm>
                <a:off x="3329" y="874"/>
                <a:ext cx="43" cy="156"/>
              </a:xfrm>
              <a:custGeom>
                <a:avLst/>
                <a:gdLst/>
                <a:ahLst/>
                <a:cxnLst>
                  <a:cxn ang="0">
                    <a:pos x="9" y="0"/>
                  </a:cxn>
                  <a:cxn ang="0">
                    <a:pos x="18" y="9"/>
                  </a:cxn>
                  <a:cxn ang="0">
                    <a:pos x="18" y="57"/>
                  </a:cxn>
                  <a:cxn ang="0">
                    <a:pos x="9" y="66"/>
                  </a:cxn>
                  <a:cxn ang="0">
                    <a:pos x="9" y="66"/>
                  </a:cxn>
                  <a:cxn ang="0">
                    <a:pos x="0" y="57"/>
                  </a:cxn>
                  <a:cxn ang="0">
                    <a:pos x="0" y="9"/>
                  </a:cxn>
                  <a:cxn ang="0">
                    <a:pos x="9" y="0"/>
                  </a:cxn>
                </a:cxnLst>
                <a:rect l="0" t="0" r="r" b="b"/>
                <a:pathLst>
                  <a:path w="18" h="66">
                    <a:moveTo>
                      <a:pt x="9" y="0"/>
                    </a:moveTo>
                    <a:cubicBezTo>
                      <a:pt x="14" y="0"/>
                      <a:pt x="18" y="4"/>
                      <a:pt x="18" y="9"/>
                    </a:cubicBezTo>
                    <a:cubicBezTo>
                      <a:pt x="18" y="57"/>
                      <a:pt x="18" y="57"/>
                      <a:pt x="18" y="57"/>
                    </a:cubicBezTo>
                    <a:cubicBezTo>
                      <a:pt x="18" y="62"/>
                      <a:pt x="14" y="66"/>
                      <a:pt x="9" y="66"/>
                    </a:cubicBezTo>
                    <a:cubicBezTo>
                      <a:pt x="9" y="66"/>
                      <a:pt x="9" y="66"/>
                      <a:pt x="9" y="66"/>
                    </a:cubicBezTo>
                    <a:cubicBezTo>
                      <a:pt x="4" y="66"/>
                      <a:pt x="0" y="62"/>
                      <a:pt x="0" y="57"/>
                    </a:cubicBezTo>
                    <a:cubicBezTo>
                      <a:pt x="0" y="9"/>
                      <a:pt x="0" y="9"/>
                      <a:pt x="0" y="9"/>
                    </a:cubicBezTo>
                    <a:cubicBezTo>
                      <a:pt x="0" y="4"/>
                      <a:pt x="4" y="0"/>
                      <a:pt x="9"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9" name="Freeform 75"/>
              <p:cNvSpPr>
                <a:spLocks/>
              </p:cNvSpPr>
              <p:nvPr/>
            </p:nvSpPr>
            <p:spPr bwMode="auto">
              <a:xfrm>
                <a:off x="3381" y="890"/>
                <a:ext cx="41" cy="140"/>
              </a:xfrm>
              <a:custGeom>
                <a:avLst/>
                <a:gdLst/>
                <a:ahLst/>
                <a:cxnLst>
                  <a:cxn ang="0">
                    <a:pos x="8" y="0"/>
                  </a:cxn>
                  <a:cxn ang="0">
                    <a:pos x="17" y="8"/>
                  </a:cxn>
                  <a:cxn ang="0">
                    <a:pos x="17" y="51"/>
                  </a:cxn>
                  <a:cxn ang="0">
                    <a:pos x="8" y="59"/>
                  </a:cxn>
                  <a:cxn ang="0">
                    <a:pos x="8" y="59"/>
                  </a:cxn>
                  <a:cxn ang="0">
                    <a:pos x="0" y="51"/>
                  </a:cxn>
                  <a:cxn ang="0">
                    <a:pos x="0" y="8"/>
                  </a:cxn>
                  <a:cxn ang="0">
                    <a:pos x="8" y="0"/>
                  </a:cxn>
                </a:cxnLst>
                <a:rect l="0" t="0" r="r" b="b"/>
                <a:pathLst>
                  <a:path w="17" h="59">
                    <a:moveTo>
                      <a:pt x="8" y="0"/>
                    </a:moveTo>
                    <a:cubicBezTo>
                      <a:pt x="13" y="0"/>
                      <a:pt x="17" y="4"/>
                      <a:pt x="17" y="8"/>
                    </a:cubicBezTo>
                    <a:cubicBezTo>
                      <a:pt x="17" y="51"/>
                      <a:pt x="17" y="51"/>
                      <a:pt x="17" y="51"/>
                    </a:cubicBezTo>
                    <a:cubicBezTo>
                      <a:pt x="17" y="55"/>
                      <a:pt x="13" y="59"/>
                      <a:pt x="8" y="59"/>
                    </a:cubicBezTo>
                    <a:cubicBezTo>
                      <a:pt x="8" y="59"/>
                      <a:pt x="8" y="59"/>
                      <a:pt x="8" y="59"/>
                    </a:cubicBezTo>
                    <a:cubicBezTo>
                      <a:pt x="4" y="59"/>
                      <a:pt x="0" y="55"/>
                      <a:pt x="0" y="51"/>
                    </a:cubicBezTo>
                    <a:cubicBezTo>
                      <a:pt x="0" y="8"/>
                      <a:pt x="0" y="8"/>
                      <a:pt x="0" y="8"/>
                    </a:cubicBezTo>
                    <a:cubicBezTo>
                      <a:pt x="0" y="4"/>
                      <a:pt x="4" y="0"/>
                      <a:pt x="8"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0" name="Freeform 76"/>
              <p:cNvSpPr>
                <a:spLocks/>
              </p:cNvSpPr>
              <p:nvPr/>
            </p:nvSpPr>
            <p:spPr bwMode="auto">
              <a:xfrm>
                <a:off x="3429" y="911"/>
                <a:ext cx="42" cy="117"/>
              </a:xfrm>
              <a:custGeom>
                <a:avLst/>
                <a:gdLst/>
                <a:ahLst/>
                <a:cxnLst>
                  <a:cxn ang="0">
                    <a:pos x="9" y="0"/>
                  </a:cxn>
                  <a:cxn ang="0">
                    <a:pos x="18" y="7"/>
                  </a:cxn>
                  <a:cxn ang="0">
                    <a:pos x="18" y="42"/>
                  </a:cxn>
                  <a:cxn ang="0">
                    <a:pos x="9" y="49"/>
                  </a:cxn>
                  <a:cxn ang="0">
                    <a:pos x="9" y="49"/>
                  </a:cxn>
                  <a:cxn ang="0">
                    <a:pos x="0" y="42"/>
                  </a:cxn>
                  <a:cxn ang="0">
                    <a:pos x="0" y="7"/>
                  </a:cxn>
                  <a:cxn ang="0">
                    <a:pos x="9" y="0"/>
                  </a:cxn>
                </a:cxnLst>
                <a:rect l="0" t="0" r="r" b="b"/>
                <a:pathLst>
                  <a:path w="18" h="49">
                    <a:moveTo>
                      <a:pt x="9" y="0"/>
                    </a:moveTo>
                    <a:cubicBezTo>
                      <a:pt x="14" y="0"/>
                      <a:pt x="18" y="3"/>
                      <a:pt x="18" y="7"/>
                    </a:cubicBezTo>
                    <a:cubicBezTo>
                      <a:pt x="18" y="42"/>
                      <a:pt x="18" y="42"/>
                      <a:pt x="18" y="42"/>
                    </a:cubicBezTo>
                    <a:cubicBezTo>
                      <a:pt x="18" y="46"/>
                      <a:pt x="14" y="49"/>
                      <a:pt x="9" y="49"/>
                    </a:cubicBezTo>
                    <a:cubicBezTo>
                      <a:pt x="9" y="49"/>
                      <a:pt x="9" y="49"/>
                      <a:pt x="9" y="49"/>
                    </a:cubicBezTo>
                    <a:cubicBezTo>
                      <a:pt x="4" y="49"/>
                      <a:pt x="0" y="46"/>
                      <a:pt x="0" y="42"/>
                    </a:cubicBezTo>
                    <a:cubicBezTo>
                      <a:pt x="0" y="7"/>
                      <a:pt x="0" y="7"/>
                      <a:pt x="0" y="7"/>
                    </a:cubicBezTo>
                    <a:cubicBezTo>
                      <a:pt x="0" y="3"/>
                      <a:pt x="4" y="0"/>
                      <a:pt x="9"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1" name="Freeform 77"/>
              <p:cNvSpPr>
                <a:spLocks/>
              </p:cNvSpPr>
              <p:nvPr/>
            </p:nvSpPr>
            <p:spPr bwMode="auto">
              <a:xfrm>
                <a:off x="3183" y="964"/>
                <a:ext cx="305" cy="241"/>
              </a:xfrm>
              <a:custGeom>
                <a:avLst/>
                <a:gdLst/>
                <a:ahLst/>
                <a:cxnLst>
                  <a:cxn ang="0">
                    <a:pos x="5" y="11"/>
                  </a:cxn>
                  <a:cxn ang="0">
                    <a:pos x="6" y="23"/>
                  </a:cxn>
                  <a:cxn ang="0">
                    <a:pos x="30" y="46"/>
                  </a:cxn>
                  <a:cxn ang="0">
                    <a:pos x="51" y="73"/>
                  </a:cxn>
                  <a:cxn ang="0">
                    <a:pos x="53" y="99"/>
                  </a:cxn>
                  <a:cxn ang="0">
                    <a:pos x="119" y="102"/>
                  </a:cxn>
                  <a:cxn ang="0">
                    <a:pos x="116" y="80"/>
                  </a:cxn>
                  <a:cxn ang="0">
                    <a:pos x="120" y="67"/>
                  </a:cxn>
                  <a:cxn ang="0">
                    <a:pos x="123" y="22"/>
                  </a:cxn>
                  <a:cxn ang="0">
                    <a:pos x="122" y="22"/>
                  </a:cxn>
                  <a:cxn ang="0">
                    <a:pos x="122" y="23"/>
                  </a:cxn>
                  <a:cxn ang="0">
                    <a:pos x="113" y="30"/>
                  </a:cxn>
                  <a:cxn ang="0">
                    <a:pos x="104" y="23"/>
                  </a:cxn>
                  <a:cxn ang="0">
                    <a:pos x="104" y="23"/>
                  </a:cxn>
                  <a:cxn ang="0">
                    <a:pos x="102" y="23"/>
                  </a:cxn>
                  <a:cxn ang="0">
                    <a:pos x="92" y="31"/>
                  </a:cxn>
                  <a:cxn ang="0">
                    <a:pos x="83" y="24"/>
                  </a:cxn>
                  <a:cxn ang="0">
                    <a:pos x="79" y="24"/>
                  </a:cxn>
                  <a:cxn ang="0">
                    <a:pos x="79" y="24"/>
                  </a:cxn>
                  <a:cxn ang="0">
                    <a:pos x="70" y="31"/>
                  </a:cxn>
                  <a:cxn ang="0">
                    <a:pos x="62" y="26"/>
                  </a:cxn>
                  <a:cxn ang="0">
                    <a:pos x="62" y="26"/>
                  </a:cxn>
                  <a:cxn ang="0">
                    <a:pos x="60" y="26"/>
                  </a:cxn>
                  <a:cxn ang="0">
                    <a:pos x="58" y="26"/>
                  </a:cxn>
                  <a:cxn ang="0">
                    <a:pos x="50" y="31"/>
                  </a:cxn>
                  <a:cxn ang="0">
                    <a:pos x="40" y="22"/>
                  </a:cxn>
                  <a:cxn ang="0">
                    <a:pos x="40" y="16"/>
                  </a:cxn>
                  <a:cxn ang="0">
                    <a:pos x="36" y="12"/>
                  </a:cxn>
                  <a:cxn ang="0">
                    <a:pos x="5" y="11"/>
                  </a:cxn>
                </a:cxnLst>
                <a:rect l="0" t="0" r="r" b="b"/>
                <a:pathLst>
                  <a:path w="129" h="102">
                    <a:moveTo>
                      <a:pt x="5" y="11"/>
                    </a:moveTo>
                    <a:cubicBezTo>
                      <a:pt x="0" y="15"/>
                      <a:pt x="2" y="22"/>
                      <a:pt x="6" y="23"/>
                    </a:cubicBezTo>
                    <a:cubicBezTo>
                      <a:pt x="10" y="24"/>
                      <a:pt x="25" y="26"/>
                      <a:pt x="30" y="46"/>
                    </a:cubicBezTo>
                    <a:cubicBezTo>
                      <a:pt x="37" y="73"/>
                      <a:pt x="51" y="73"/>
                      <a:pt x="51" y="73"/>
                    </a:cubicBezTo>
                    <a:cubicBezTo>
                      <a:pt x="55" y="94"/>
                      <a:pt x="53" y="99"/>
                      <a:pt x="53" y="99"/>
                    </a:cubicBezTo>
                    <a:cubicBezTo>
                      <a:pt x="119" y="102"/>
                      <a:pt x="119" y="102"/>
                      <a:pt x="119" y="102"/>
                    </a:cubicBezTo>
                    <a:cubicBezTo>
                      <a:pt x="119" y="90"/>
                      <a:pt x="115" y="89"/>
                      <a:pt x="116" y="80"/>
                    </a:cubicBezTo>
                    <a:cubicBezTo>
                      <a:pt x="116" y="73"/>
                      <a:pt x="118" y="69"/>
                      <a:pt x="120" y="67"/>
                    </a:cubicBezTo>
                    <a:cubicBezTo>
                      <a:pt x="129" y="54"/>
                      <a:pt x="125" y="27"/>
                      <a:pt x="123" y="22"/>
                    </a:cubicBezTo>
                    <a:cubicBezTo>
                      <a:pt x="122" y="22"/>
                      <a:pt x="122" y="22"/>
                      <a:pt x="122" y="22"/>
                    </a:cubicBezTo>
                    <a:cubicBezTo>
                      <a:pt x="122" y="23"/>
                      <a:pt x="122" y="23"/>
                      <a:pt x="122" y="23"/>
                    </a:cubicBezTo>
                    <a:cubicBezTo>
                      <a:pt x="122" y="27"/>
                      <a:pt x="118" y="30"/>
                      <a:pt x="113" y="30"/>
                    </a:cubicBezTo>
                    <a:cubicBezTo>
                      <a:pt x="108" y="30"/>
                      <a:pt x="104" y="27"/>
                      <a:pt x="104" y="23"/>
                    </a:cubicBezTo>
                    <a:cubicBezTo>
                      <a:pt x="104" y="23"/>
                      <a:pt x="104" y="23"/>
                      <a:pt x="104" y="23"/>
                    </a:cubicBezTo>
                    <a:cubicBezTo>
                      <a:pt x="103" y="23"/>
                      <a:pt x="103" y="23"/>
                      <a:pt x="102" y="23"/>
                    </a:cubicBezTo>
                    <a:cubicBezTo>
                      <a:pt x="102" y="27"/>
                      <a:pt x="97" y="31"/>
                      <a:pt x="92" y="31"/>
                    </a:cubicBezTo>
                    <a:cubicBezTo>
                      <a:pt x="87" y="31"/>
                      <a:pt x="84" y="28"/>
                      <a:pt x="83" y="24"/>
                    </a:cubicBezTo>
                    <a:cubicBezTo>
                      <a:pt x="82" y="24"/>
                      <a:pt x="81" y="24"/>
                      <a:pt x="79" y="24"/>
                    </a:cubicBezTo>
                    <a:cubicBezTo>
                      <a:pt x="79" y="24"/>
                      <a:pt x="79" y="24"/>
                      <a:pt x="79" y="24"/>
                    </a:cubicBezTo>
                    <a:cubicBezTo>
                      <a:pt x="78" y="28"/>
                      <a:pt x="75" y="31"/>
                      <a:pt x="70" y="31"/>
                    </a:cubicBezTo>
                    <a:cubicBezTo>
                      <a:pt x="67" y="31"/>
                      <a:pt x="64" y="29"/>
                      <a:pt x="62" y="26"/>
                    </a:cubicBezTo>
                    <a:cubicBezTo>
                      <a:pt x="62" y="26"/>
                      <a:pt x="62" y="26"/>
                      <a:pt x="62" y="26"/>
                    </a:cubicBezTo>
                    <a:cubicBezTo>
                      <a:pt x="61" y="26"/>
                      <a:pt x="61" y="26"/>
                      <a:pt x="60" y="26"/>
                    </a:cubicBezTo>
                    <a:cubicBezTo>
                      <a:pt x="59" y="26"/>
                      <a:pt x="58" y="26"/>
                      <a:pt x="58" y="26"/>
                    </a:cubicBezTo>
                    <a:cubicBezTo>
                      <a:pt x="56" y="29"/>
                      <a:pt x="53" y="31"/>
                      <a:pt x="50" y="31"/>
                    </a:cubicBezTo>
                    <a:cubicBezTo>
                      <a:pt x="44" y="31"/>
                      <a:pt x="40" y="27"/>
                      <a:pt x="40" y="22"/>
                    </a:cubicBezTo>
                    <a:cubicBezTo>
                      <a:pt x="40" y="16"/>
                      <a:pt x="40" y="16"/>
                      <a:pt x="40" y="16"/>
                    </a:cubicBezTo>
                    <a:cubicBezTo>
                      <a:pt x="39" y="15"/>
                      <a:pt x="38" y="14"/>
                      <a:pt x="36" y="12"/>
                    </a:cubicBezTo>
                    <a:cubicBezTo>
                      <a:pt x="24" y="0"/>
                      <a:pt x="10" y="8"/>
                      <a:pt x="5" y="1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4" name="Freeform 80"/>
              <p:cNvSpPr>
                <a:spLocks/>
              </p:cNvSpPr>
              <p:nvPr/>
            </p:nvSpPr>
            <p:spPr bwMode="auto">
              <a:xfrm>
                <a:off x="3500" y="1539"/>
                <a:ext cx="35" cy="31"/>
              </a:xfrm>
              <a:custGeom>
                <a:avLst/>
                <a:gdLst/>
                <a:ahLst/>
                <a:cxnLst>
                  <a:cxn ang="0">
                    <a:pos x="15" y="1"/>
                  </a:cxn>
                  <a:cxn ang="0">
                    <a:pos x="0" y="10"/>
                  </a:cxn>
                  <a:cxn ang="0">
                    <a:pos x="0" y="13"/>
                  </a:cxn>
                </a:cxnLst>
                <a:rect l="0" t="0" r="r" b="b"/>
                <a:pathLst>
                  <a:path w="15" h="13">
                    <a:moveTo>
                      <a:pt x="15" y="1"/>
                    </a:moveTo>
                    <a:cubicBezTo>
                      <a:pt x="9" y="0"/>
                      <a:pt x="3" y="4"/>
                      <a:pt x="0" y="10"/>
                    </a:cubicBezTo>
                    <a:cubicBezTo>
                      <a:pt x="0" y="11"/>
                      <a:pt x="0" y="12"/>
                      <a:pt x="0" y="1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5" name="Freeform 81"/>
              <p:cNvSpPr>
                <a:spLocks/>
              </p:cNvSpPr>
              <p:nvPr/>
            </p:nvSpPr>
            <p:spPr bwMode="auto">
              <a:xfrm>
                <a:off x="3495" y="1425"/>
                <a:ext cx="121" cy="188"/>
              </a:xfrm>
              <a:custGeom>
                <a:avLst/>
                <a:gdLst/>
                <a:ahLst/>
                <a:cxnLst>
                  <a:cxn ang="0">
                    <a:pos x="2" y="61"/>
                  </a:cxn>
                  <a:cxn ang="0">
                    <a:pos x="11" y="77"/>
                  </a:cxn>
                  <a:cxn ang="0">
                    <a:pos x="15" y="78"/>
                  </a:cxn>
                  <a:cxn ang="0">
                    <a:pos x="30" y="69"/>
                  </a:cxn>
                  <a:cxn ang="0">
                    <a:pos x="30" y="69"/>
                  </a:cxn>
                  <a:cxn ang="0">
                    <a:pos x="30" y="69"/>
                  </a:cxn>
                  <a:cxn ang="0">
                    <a:pos x="30" y="68"/>
                  </a:cxn>
                  <a:cxn ang="0">
                    <a:pos x="33" y="60"/>
                  </a:cxn>
                  <a:cxn ang="0">
                    <a:pos x="47" y="14"/>
                  </a:cxn>
                  <a:cxn ang="0">
                    <a:pos x="47" y="14"/>
                  </a:cxn>
                  <a:cxn ang="0">
                    <a:pos x="51" y="1"/>
                  </a:cxn>
                  <a:cxn ang="0">
                    <a:pos x="48" y="0"/>
                  </a:cxn>
                  <a:cxn ang="0">
                    <a:pos x="48" y="0"/>
                  </a:cxn>
                  <a:cxn ang="0">
                    <a:pos x="48" y="0"/>
                  </a:cxn>
                  <a:cxn ang="0">
                    <a:pos x="44" y="14"/>
                  </a:cxn>
                  <a:cxn ang="0">
                    <a:pos x="30" y="58"/>
                  </a:cxn>
                  <a:cxn ang="0">
                    <a:pos x="21" y="50"/>
                  </a:cxn>
                  <a:cxn ang="0">
                    <a:pos x="17" y="49"/>
                  </a:cxn>
                </a:cxnLst>
                <a:rect l="0" t="0" r="r" b="b"/>
                <a:pathLst>
                  <a:path w="51" h="79">
                    <a:moveTo>
                      <a:pt x="2" y="61"/>
                    </a:moveTo>
                    <a:cubicBezTo>
                      <a:pt x="0" y="67"/>
                      <a:pt x="4" y="75"/>
                      <a:pt x="11" y="77"/>
                    </a:cubicBezTo>
                    <a:cubicBezTo>
                      <a:pt x="12" y="78"/>
                      <a:pt x="14" y="78"/>
                      <a:pt x="15" y="78"/>
                    </a:cubicBezTo>
                    <a:cubicBezTo>
                      <a:pt x="21" y="79"/>
                      <a:pt x="27" y="76"/>
                      <a:pt x="30" y="69"/>
                    </a:cubicBezTo>
                    <a:cubicBezTo>
                      <a:pt x="30" y="69"/>
                      <a:pt x="30" y="69"/>
                      <a:pt x="30" y="69"/>
                    </a:cubicBezTo>
                    <a:cubicBezTo>
                      <a:pt x="30" y="69"/>
                      <a:pt x="30" y="69"/>
                      <a:pt x="30" y="69"/>
                    </a:cubicBezTo>
                    <a:cubicBezTo>
                      <a:pt x="30" y="69"/>
                      <a:pt x="30" y="68"/>
                      <a:pt x="30" y="68"/>
                    </a:cubicBezTo>
                    <a:cubicBezTo>
                      <a:pt x="33" y="60"/>
                      <a:pt x="33" y="60"/>
                      <a:pt x="33" y="60"/>
                    </a:cubicBezTo>
                    <a:cubicBezTo>
                      <a:pt x="47" y="14"/>
                      <a:pt x="47" y="14"/>
                      <a:pt x="47" y="14"/>
                    </a:cubicBezTo>
                    <a:cubicBezTo>
                      <a:pt x="47" y="14"/>
                      <a:pt x="47" y="14"/>
                      <a:pt x="47" y="14"/>
                    </a:cubicBezTo>
                    <a:cubicBezTo>
                      <a:pt x="51" y="1"/>
                      <a:pt x="51" y="1"/>
                      <a:pt x="51" y="1"/>
                    </a:cubicBezTo>
                    <a:cubicBezTo>
                      <a:pt x="50" y="1"/>
                      <a:pt x="49" y="1"/>
                      <a:pt x="48" y="0"/>
                    </a:cubicBezTo>
                    <a:cubicBezTo>
                      <a:pt x="48" y="0"/>
                      <a:pt x="48" y="0"/>
                      <a:pt x="48" y="0"/>
                    </a:cubicBezTo>
                    <a:cubicBezTo>
                      <a:pt x="48" y="0"/>
                      <a:pt x="48" y="0"/>
                      <a:pt x="48" y="0"/>
                    </a:cubicBezTo>
                    <a:cubicBezTo>
                      <a:pt x="44" y="14"/>
                      <a:pt x="44" y="14"/>
                      <a:pt x="44" y="14"/>
                    </a:cubicBezTo>
                    <a:cubicBezTo>
                      <a:pt x="30" y="58"/>
                      <a:pt x="30" y="58"/>
                      <a:pt x="30" y="58"/>
                    </a:cubicBezTo>
                    <a:cubicBezTo>
                      <a:pt x="28" y="55"/>
                      <a:pt x="25" y="52"/>
                      <a:pt x="21" y="50"/>
                    </a:cubicBezTo>
                    <a:cubicBezTo>
                      <a:pt x="20" y="49"/>
                      <a:pt x="18" y="49"/>
                      <a:pt x="17" y="49"/>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8" name="Freeform 84"/>
              <p:cNvSpPr>
                <a:spLocks noEditPoints="1"/>
              </p:cNvSpPr>
              <p:nvPr/>
            </p:nvSpPr>
            <p:spPr bwMode="auto">
              <a:xfrm>
                <a:off x="3474" y="1049"/>
                <a:ext cx="464" cy="502"/>
              </a:xfrm>
              <a:custGeom>
                <a:avLst/>
                <a:gdLst/>
                <a:ahLst/>
                <a:cxnLst>
                  <a:cxn ang="0">
                    <a:pos x="192" y="89"/>
                  </a:cxn>
                  <a:cxn ang="0">
                    <a:pos x="105" y="5"/>
                  </a:cxn>
                  <a:cxn ang="0">
                    <a:pos x="4" y="70"/>
                  </a:cxn>
                  <a:cxn ang="0">
                    <a:pos x="91" y="154"/>
                  </a:cxn>
                  <a:cxn ang="0">
                    <a:pos x="115" y="154"/>
                  </a:cxn>
                  <a:cxn ang="0">
                    <a:pos x="95" y="212"/>
                  </a:cxn>
                  <a:cxn ang="0">
                    <a:pos x="154" y="142"/>
                  </a:cxn>
                  <a:cxn ang="0">
                    <a:pos x="192" y="89"/>
                  </a:cxn>
                  <a:cxn ang="0">
                    <a:pos x="25" y="46"/>
                  </a:cxn>
                  <a:cxn ang="0">
                    <a:pos x="173" y="60"/>
                  </a:cxn>
                  <a:cxn ang="0">
                    <a:pos x="178" y="67"/>
                  </a:cxn>
                  <a:cxn ang="0">
                    <a:pos x="171" y="74"/>
                  </a:cxn>
                  <a:cxn ang="0">
                    <a:pos x="24" y="59"/>
                  </a:cxn>
                  <a:cxn ang="0">
                    <a:pos x="19" y="52"/>
                  </a:cxn>
                  <a:cxn ang="0">
                    <a:pos x="25" y="46"/>
                  </a:cxn>
                  <a:cxn ang="0">
                    <a:pos x="21" y="95"/>
                  </a:cxn>
                  <a:cxn ang="0">
                    <a:pos x="16" y="87"/>
                  </a:cxn>
                  <a:cxn ang="0">
                    <a:pos x="22" y="81"/>
                  </a:cxn>
                  <a:cxn ang="0">
                    <a:pos x="169" y="95"/>
                  </a:cxn>
                  <a:cxn ang="0">
                    <a:pos x="174" y="102"/>
                  </a:cxn>
                  <a:cxn ang="0">
                    <a:pos x="168" y="109"/>
                  </a:cxn>
                  <a:cxn ang="0">
                    <a:pos x="21" y="95"/>
                  </a:cxn>
                </a:cxnLst>
                <a:rect l="0" t="0" r="r" b="b"/>
                <a:pathLst>
                  <a:path w="196" h="212">
                    <a:moveTo>
                      <a:pt x="192" y="89"/>
                    </a:moveTo>
                    <a:cubicBezTo>
                      <a:pt x="196" y="48"/>
                      <a:pt x="157" y="10"/>
                      <a:pt x="105" y="5"/>
                    </a:cubicBezTo>
                    <a:cubicBezTo>
                      <a:pt x="53" y="0"/>
                      <a:pt x="8" y="29"/>
                      <a:pt x="4" y="70"/>
                    </a:cubicBezTo>
                    <a:cubicBezTo>
                      <a:pt x="0" y="112"/>
                      <a:pt x="39" y="149"/>
                      <a:pt x="91" y="154"/>
                    </a:cubicBezTo>
                    <a:cubicBezTo>
                      <a:pt x="99" y="155"/>
                      <a:pt x="107" y="155"/>
                      <a:pt x="115" y="154"/>
                    </a:cubicBezTo>
                    <a:cubicBezTo>
                      <a:pt x="112" y="171"/>
                      <a:pt x="105" y="197"/>
                      <a:pt x="95" y="212"/>
                    </a:cubicBezTo>
                    <a:cubicBezTo>
                      <a:pt x="95" y="212"/>
                      <a:pt x="132" y="186"/>
                      <a:pt x="154" y="142"/>
                    </a:cubicBezTo>
                    <a:cubicBezTo>
                      <a:pt x="175" y="130"/>
                      <a:pt x="190" y="111"/>
                      <a:pt x="192" y="89"/>
                    </a:cubicBezTo>
                    <a:close/>
                    <a:moveTo>
                      <a:pt x="25" y="46"/>
                    </a:moveTo>
                    <a:cubicBezTo>
                      <a:pt x="173" y="60"/>
                      <a:pt x="173" y="60"/>
                      <a:pt x="173" y="60"/>
                    </a:cubicBezTo>
                    <a:cubicBezTo>
                      <a:pt x="176" y="60"/>
                      <a:pt x="178" y="64"/>
                      <a:pt x="178" y="67"/>
                    </a:cubicBezTo>
                    <a:cubicBezTo>
                      <a:pt x="177" y="71"/>
                      <a:pt x="174" y="74"/>
                      <a:pt x="171" y="74"/>
                    </a:cubicBezTo>
                    <a:cubicBezTo>
                      <a:pt x="24" y="59"/>
                      <a:pt x="24" y="59"/>
                      <a:pt x="24" y="59"/>
                    </a:cubicBezTo>
                    <a:cubicBezTo>
                      <a:pt x="21" y="59"/>
                      <a:pt x="19" y="56"/>
                      <a:pt x="19" y="52"/>
                    </a:cubicBezTo>
                    <a:cubicBezTo>
                      <a:pt x="19" y="48"/>
                      <a:pt x="22" y="45"/>
                      <a:pt x="25" y="46"/>
                    </a:cubicBezTo>
                    <a:close/>
                    <a:moveTo>
                      <a:pt x="21" y="95"/>
                    </a:moveTo>
                    <a:cubicBezTo>
                      <a:pt x="18" y="94"/>
                      <a:pt x="15" y="91"/>
                      <a:pt x="16" y="87"/>
                    </a:cubicBezTo>
                    <a:cubicBezTo>
                      <a:pt x="16" y="83"/>
                      <a:pt x="19" y="81"/>
                      <a:pt x="22" y="81"/>
                    </a:cubicBezTo>
                    <a:cubicBezTo>
                      <a:pt x="169" y="95"/>
                      <a:pt x="169" y="95"/>
                      <a:pt x="169" y="95"/>
                    </a:cubicBezTo>
                    <a:cubicBezTo>
                      <a:pt x="172" y="95"/>
                      <a:pt x="174" y="99"/>
                      <a:pt x="174" y="102"/>
                    </a:cubicBezTo>
                    <a:cubicBezTo>
                      <a:pt x="174" y="106"/>
                      <a:pt x="171" y="109"/>
                      <a:pt x="168" y="109"/>
                    </a:cubicBezTo>
                    <a:lnTo>
                      <a:pt x="21" y="9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9" name="Freeform 85"/>
              <p:cNvSpPr>
                <a:spLocks/>
              </p:cNvSpPr>
              <p:nvPr/>
            </p:nvSpPr>
            <p:spPr bwMode="auto">
              <a:xfrm>
                <a:off x="3519" y="1155"/>
                <a:ext cx="376" cy="69"/>
              </a:xfrm>
              <a:custGeom>
                <a:avLst/>
                <a:gdLst/>
                <a:ahLst/>
                <a:cxnLst>
                  <a:cxn ang="0">
                    <a:pos x="5" y="14"/>
                  </a:cxn>
                  <a:cxn ang="0">
                    <a:pos x="152" y="29"/>
                  </a:cxn>
                  <a:cxn ang="0">
                    <a:pos x="159" y="22"/>
                  </a:cxn>
                  <a:cxn ang="0">
                    <a:pos x="154" y="15"/>
                  </a:cxn>
                  <a:cxn ang="0">
                    <a:pos x="6" y="1"/>
                  </a:cxn>
                  <a:cxn ang="0">
                    <a:pos x="0" y="7"/>
                  </a:cxn>
                  <a:cxn ang="0">
                    <a:pos x="5" y="14"/>
                  </a:cxn>
                </a:cxnLst>
                <a:rect l="0" t="0" r="r" b="b"/>
                <a:pathLst>
                  <a:path w="159" h="29">
                    <a:moveTo>
                      <a:pt x="5" y="14"/>
                    </a:moveTo>
                    <a:cubicBezTo>
                      <a:pt x="152" y="29"/>
                      <a:pt x="152" y="29"/>
                      <a:pt x="152" y="29"/>
                    </a:cubicBezTo>
                    <a:cubicBezTo>
                      <a:pt x="155" y="29"/>
                      <a:pt x="158" y="26"/>
                      <a:pt x="159" y="22"/>
                    </a:cubicBezTo>
                    <a:cubicBezTo>
                      <a:pt x="159" y="19"/>
                      <a:pt x="157" y="15"/>
                      <a:pt x="154" y="15"/>
                    </a:cubicBezTo>
                    <a:cubicBezTo>
                      <a:pt x="6" y="1"/>
                      <a:pt x="6" y="1"/>
                      <a:pt x="6" y="1"/>
                    </a:cubicBezTo>
                    <a:cubicBezTo>
                      <a:pt x="3" y="0"/>
                      <a:pt x="0" y="3"/>
                      <a:pt x="0" y="7"/>
                    </a:cubicBezTo>
                    <a:cubicBezTo>
                      <a:pt x="0" y="11"/>
                      <a:pt x="2" y="14"/>
                      <a:pt x="5" y="1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0" name="Freeform 86"/>
              <p:cNvSpPr>
                <a:spLocks/>
              </p:cNvSpPr>
              <p:nvPr/>
            </p:nvSpPr>
            <p:spPr bwMode="auto">
              <a:xfrm>
                <a:off x="3509" y="1241"/>
                <a:ext cx="377" cy="66"/>
              </a:xfrm>
              <a:custGeom>
                <a:avLst/>
                <a:gdLst/>
                <a:ahLst/>
                <a:cxnLst>
                  <a:cxn ang="0">
                    <a:pos x="159" y="21"/>
                  </a:cxn>
                  <a:cxn ang="0">
                    <a:pos x="154" y="14"/>
                  </a:cxn>
                  <a:cxn ang="0">
                    <a:pos x="7" y="0"/>
                  </a:cxn>
                  <a:cxn ang="0">
                    <a:pos x="1" y="6"/>
                  </a:cxn>
                  <a:cxn ang="0">
                    <a:pos x="6" y="14"/>
                  </a:cxn>
                  <a:cxn ang="0">
                    <a:pos x="153" y="28"/>
                  </a:cxn>
                  <a:cxn ang="0">
                    <a:pos x="159" y="21"/>
                  </a:cxn>
                </a:cxnLst>
                <a:rect l="0" t="0" r="r" b="b"/>
                <a:pathLst>
                  <a:path w="159" h="28">
                    <a:moveTo>
                      <a:pt x="159" y="21"/>
                    </a:moveTo>
                    <a:cubicBezTo>
                      <a:pt x="159" y="18"/>
                      <a:pt x="157" y="14"/>
                      <a:pt x="154" y="14"/>
                    </a:cubicBezTo>
                    <a:cubicBezTo>
                      <a:pt x="7" y="0"/>
                      <a:pt x="7" y="0"/>
                      <a:pt x="7" y="0"/>
                    </a:cubicBezTo>
                    <a:cubicBezTo>
                      <a:pt x="4" y="0"/>
                      <a:pt x="1" y="2"/>
                      <a:pt x="1" y="6"/>
                    </a:cubicBezTo>
                    <a:cubicBezTo>
                      <a:pt x="0" y="10"/>
                      <a:pt x="3" y="13"/>
                      <a:pt x="6" y="14"/>
                    </a:cubicBezTo>
                    <a:cubicBezTo>
                      <a:pt x="153" y="28"/>
                      <a:pt x="153" y="28"/>
                      <a:pt x="153" y="28"/>
                    </a:cubicBezTo>
                    <a:cubicBezTo>
                      <a:pt x="156" y="28"/>
                      <a:pt x="159" y="25"/>
                      <a:pt x="159" y="2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1" name="Freeform 87"/>
              <p:cNvSpPr>
                <a:spLocks noEditPoints="1"/>
              </p:cNvSpPr>
              <p:nvPr/>
            </p:nvSpPr>
            <p:spPr bwMode="auto">
              <a:xfrm>
                <a:off x="4224" y="1842"/>
                <a:ext cx="247" cy="225"/>
              </a:xfrm>
              <a:custGeom>
                <a:avLst/>
                <a:gdLst/>
                <a:ahLst/>
                <a:cxnLst>
                  <a:cxn ang="0">
                    <a:pos x="66" y="79"/>
                  </a:cxn>
                  <a:cxn ang="0">
                    <a:pos x="104" y="53"/>
                  </a:cxn>
                  <a:cxn ang="0">
                    <a:pos x="74" y="60"/>
                  </a:cxn>
                  <a:cxn ang="0">
                    <a:pos x="75" y="48"/>
                  </a:cxn>
                  <a:cxn ang="0">
                    <a:pos x="38" y="0"/>
                  </a:cxn>
                  <a:cxn ang="0">
                    <a:pos x="0" y="48"/>
                  </a:cxn>
                  <a:cxn ang="0">
                    <a:pos x="38" y="95"/>
                  </a:cxn>
                  <a:cxn ang="0">
                    <a:pos x="66" y="79"/>
                  </a:cxn>
                  <a:cxn ang="0">
                    <a:pos x="28" y="7"/>
                  </a:cxn>
                  <a:cxn ang="0">
                    <a:pos x="31" y="10"/>
                  </a:cxn>
                  <a:cxn ang="0">
                    <a:pos x="31" y="84"/>
                  </a:cxn>
                  <a:cxn ang="0">
                    <a:pos x="28" y="87"/>
                  </a:cxn>
                  <a:cxn ang="0">
                    <a:pos x="24" y="84"/>
                  </a:cxn>
                  <a:cxn ang="0">
                    <a:pos x="24" y="10"/>
                  </a:cxn>
                  <a:cxn ang="0">
                    <a:pos x="28" y="7"/>
                  </a:cxn>
                  <a:cxn ang="0">
                    <a:pos x="49" y="84"/>
                  </a:cxn>
                  <a:cxn ang="0">
                    <a:pos x="45" y="87"/>
                  </a:cxn>
                  <a:cxn ang="0">
                    <a:pos x="42" y="84"/>
                  </a:cxn>
                  <a:cxn ang="0">
                    <a:pos x="42" y="10"/>
                  </a:cxn>
                  <a:cxn ang="0">
                    <a:pos x="45" y="7"/>
                  </a:cxn>
                  <a:cxn ang="0">
                    <a:pos x="49" y="10"/>
                  </a:cxn>
                  <a:cxn ang="0">
                    <a:pos x="49" y="84"/>
                  </a:cxn>
                </a:cxnLst>
                <a:rect l="0" t="0" r="r" b="b"/>
                <a:pathLst>
                  <a:path w="104" h="95">
                    <a:moveTo>
                      <a:pt x="66" y="79"/>
                    </a:moveTo>
                    <a:cubicBezTo>
                      <a:pt x="89" y="70"/>
                      <a:pt x="104" y="53"/>
                      <a:pt x="104" y="53"/>
                    </a:cubicBezTo>
                    <a:cubicBezTo>
                      <a:pt x="96" y="57"/>
                      <a:pt x="82" y="59"/>
                      <a:pt x="74" y="60"/>
                    </a:cubicBezTo>
                    <a:cubicBezTo>
                      <a:pt x="75" y="56"/>
                      <a:pt x="75" y="52"/>
                      <a:pt x="75" y="48"/>
                    </a:cubicBezTo>
                    <a:cubicBezTo>
                      <a:pt x="75" y="22"/>
                      <a:pt x="58" y="0"/>
                      <a:pt x="38" y="0"/>
                    </a:cubicBezTo>
                    <a:cubicBezTo>
                      <a:pt x="17" y="0"/>
                      <a:pt x="0" y="22"/>
                      <a:pt x="0" y="48"/>
                    </a:cubicBezTo>
                    <a:cubicBezTo>
                      <a:pt x="0" y="74"/>
                      <a:pt x="17" y="95"/>
                      <a:pt x="38" y="95"/>
                    </a:cubicBezTo>
                    <a:cubicBezTo>
                      <a:pt x="49" y="95"/>
                      <a:pt x="59" y="89"/>
                      <a:pt x="66" y="79"/>
                    </a:cubicBezTo>
                    <a:close/>
                    <a:moveTo>
                      <a:pt x="28" y="7"/>
                    </a:moveTo>
                    <a:cubicBezTo>
                      <a:pt x="30" y="7"/>
                      <a:pt x="31" y="8"/>
                      <a:pt x="31" y="10"/>
                    </a:cubicBezTo>
                    <a:cubicBezTo>
                      <a:pt x="31" y="84"/>
                      <a:pt x="31" y="84"/>
                      <a:pt x="31" y="84"/>
                    </a:cubicBezTo>
                    <a:cubicBezTo>
                      <a:pt x="31" y="86"/>
                      <a:pt x="30" y="87"/>
                      <a:pt x="28" y="87"/>
                    </a:cubicBezTo>
                    <a:cubicBezTo>
                      <a:pt x="26" y="87"/>
                      <a:pt x="24" y="86"/>
                      <a:pt x="24" y="84"/>
                    </a:cubicBezTo>
                    <a:cubicBezTo>
                      <a:pt x="24" y="10"/>
                      <a:pt x="24" y="10"/>
                      <a:pt x="24" y="10"/>
                    </a:cubicBezTo>
                    <a:cubicBezTo>
                      <a:pt x="24" y="8"/>
                      <a:pt x="26" y="7"/>
                      <a:pt x="28" y="7"/>
                    </a:cubicBezTo>
                    <a:close/>
                    <a:moveTo>
                      <a:pt x="49" y="84"/>
                    </a:moveTo>
                    <a:cubicBezTo>
                      <a:pt x="49" y="86"/>
                      <a:pt x="47" y="87"/>
                      <a:pt x="45" y="87"/>
                    </a:cubicBezTo>
                    <a:cubicBezTo>
                      <a:pt x="43" y="87"/>
                      <a:pt x="42" y="86"/>
                      <a:pt x="42" y="84"/>
                    </a:cubicBezTo>
                    <a:cubicBezTo>
                      <a:pt x="42" y="10"/>
                      <a:pt x="42" y="10"/>
                      <a:pt x="42" y="10"/>
                    </a:cubicBezTo>
                    <a:cubicBezTo>
                      <a:pt x="42" y="8"/>
                      <a:pt x="43" y="7"/>
                      <a:pt x="45" y="7"/>
                    </a:cubicBezTo>
                    <a:cubicBezTo>
                      <a:pt x="47" y="7"/>
                      <a:pt x="49" y="8"/>
                      <a:pt x="49" y="10"/>
                    </a:cubicBezTo>
                    <a:lnTo>
                      <a:pt x="49" y="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2" name="Freeform 88"/>
              <p:cNvSpPr>
                <a:spLocks/>
              </p:cNvSpPr>
              <p:nvPr/>
            </p:nvSpPr>
            <p:spPr bwMode="auto">
              <a:xfrm>
                <a:off x="4281" y="1859"/>
                <a:ext cx="17" cy="189"/>
              </a:xfrm>
              <a:custGeom>
                <a:avLst/>
                <a:gdLst/>
                <a:ahLst/>
                <a:cxnLst>
                  <a:cxn ang="0">
                    <a:pos x="7" y="3"/>
                  </a:cxn>
                  <a:cxn ang="0">
                    <a:pos x="7" y="77"/>
                  </a:cxn>
                  <a:cxn ang="0">
                    <a:pos x="4" y="80"/>
                  </a:cxn>
                  <a:cxn ang="0">
                    <a:pos x="0" y="77"/>
                  </a:cxn>
                  <a:cxn ang="0">
                    <a:pos x="0" y="3"/>
                  </a:cxn>
                  <a:cxn ang="0">
                    <a:pos x="4" y="0"/>
                  </a:cxn>
                  <a:cxn ang="0">
                    <a:pos x="7" y="3"/>
                  </a:cxn>
                </a:cxnLst>
                <a:rect l="0" t="0" r="r" b="b"/>
                <a:pathLst>
                  <a:path w="7" h="80">
                    <a:moveTo>
                      <a:pt x="7" y="3"/>
                    </a:moveTo>
                    <a:cubicBezTo>
                      <a:pt x="7" y="77"/>
                      <a:pt x="7" y="77"/>
                      <a:pt x="7" y="77"/>
                    </a:cubicBezTo>
                    <a:cubicBezTo>
                      <a:pt x="7" y="79"/>
                      <a:pt x="6" y="80"/>
                      <a:pt x="4" y="80"/>
                    </a:cubicBezTo>
                    <a:cubicBezTo>
                      <a:pt x="2" y="80"/>
                      <a:pt x="0" y="79"/>
                      <a:pt x="0" y="77"/>
                    </a:cubicBezTo>
                    <a:cubicBezTo>
                      <a:pt x="0" y="3"/>
                      <a:pt x="0" y="3"/>
                      <a:pt x="0" y="3"/>
                    </a:cubicBezTo>
                    <a:cubicBezTo>
                      <a:pt x="0" y="1"/>
                      <a:pt x="2" y="0"/>
                      <a:pt x="4" y="0"/>
                    </a:cubicBezTo>
                    <a:cubicBezTo>
                      <a:pt x="6" y="0"/>
                      <a:pt x="7" y="1"/>
                      <a:pt x="7"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3" name="Freeform 89"/>
              <p:cNvSpPr>
                <a:spLocks/>
              </p:cNvSpPr>
              <p:nvPr/>
            </p:nvSpPr>
            <p:spPr bwMode="auto">
              <a:xfrm>
                <a:off x="4324" y="1859"/>
                <a:ext cx="16" cy="189"/>
              </a:xfrm>
              <a:custGeom>
                <a:avLst/>
                <a:gdLst/>
                <a:ahLst/>
                <a:cxnLst>
                  <a:cxn ang="0">
                    <a:pos x="3" y="80"/>
                  </a:cxn>
                  <a:cxn ang="0">
                    <a:pos x="0" y="77"/>
                  </a:cxn>
                  <a:cxn ang="0">
                    <a:pos x="0" y="3"/>
                  </a:cxn>
                  <a:cxn ang="0">
                    <a:pos x="3" y="0"/>
                  </a:cxn>
                  <a:cxn ang="0">
                    <a:pos x="7" y="3"/>
                  </a:cxn>
                  <a:cxn ang="0">
                    <a:pos x="7" y="77"/>
                  </a:cxn>
                  <a:cxn ang="0">
                    <a:pos x="3" y="80"/>
                  </a:cxn>
                </a:cxnLst>
                <a:rect l="0" t="0" r="r" b="b"/>
                <a:pathLst>
                  <a:path w="7" h="80">
                    <a:moveTo>
                      <a:pt x="3" y="80"/>
                    </a:moveTo>
                    <a:cubicBezTo>
                      <a:pt x="1" y="80"/>
                      <a:pt x="0" y="79"/>
                      <a:pt x="0" y="77"/>
                    </a:cubicBezTo>
                    <a:cubicBezTo>
                      <a:pt x="0" y="3"/>
                      <a:pt x="0" y="3"/>
                      <a:pt x="0" y="3"/>
                    </a:cubicBezTo>
                    <a:cubicBezTo>
                      <a:pt x="0" y="1"/>
                      <a:pt x="1" y="0"/>
                      <a:pt x="3" y="0"/>
                    </a:cubicBezTo>
                    <a:cubicBezTo>
                      <a:pt x="5" y="0"/>
                      <a:pt x="7" y="1"/>
                      <a:pt x="7" y="3"/>
                    </a:cubicBezTo>
                    <a:cubicBezTo>
                      <a:pt x="7" y="77"/>
                      <a:pt x="7" y="77"/>
                      <a:pt x="7" y="77"/>
                    </a:cubicBezTo>
                    <a:cubicBezTo>
                      <a:pt x="7" y="79"/>
                      <a:pt x="5" y="80"/>
                      <a:pt x="3" y="8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4" name="Freeform 90"/>
              <p:cNvSpPr>
                <a:spLocks/>
              </p:cNvSpPr>
              <p:nvPr/>
            </p:nvSpPr>
            <p:spPr bwMode="auto">
              <a:xfrm>
                <a:off x="3365" y="2731"/>
                <a:ext cx="260" cy="189"/>
              </a:xfrm>
              <a:custGeom>
                <a:avLst/>
                <a:gdLst/>
                <a:ahLst/>
                <a:cxnLst>
                  <a:cxn ang="0">
                    <a:pos x="110" y="40"/>
                  </a:cxn>
                  <a:cxn ang="0">
                    <a:pos x="40" y="0"/>
                  </a:cxn>
                  <a:cxn ang="0">
                    <a:pos x="40" y="27"/>
                  </a:cxn>
                  <a:cxn ang="0">
                    <a:pos x="4" y="27"/>
                  </a:cxn>
                  <a:cxn ang="0">
                    <a:pos x="0" y="31"/>
                  </a:cxn>
                  <a:cxn ang="0">
                    <a:pos x="0" y="53"/>
                  </a:cxn>
                  <a:cxn ang="0">
                    <a:pos x="4" y="57"/>
                  </a:cxn>
                  <a:cxn ang="0">
                    <a:pos x="40" y="57"/>
                  </a:cxn>
                  <a:cxn ang="0">
                    <a:pos x="40" y="80"/>
                  </a:cxn>
                  <a:cxn ang="0">
                    <a:pos x="110" y="40"/>
                  </a:cxn>
                </a:cxnLst>
                <a:rect l="0" t="0" r="r" b="b"/>
                <a:pathLst>
                  <a:path w="110" h="80">
                    <a:moveTo>
                      <a:pt x="110" y="40"/>
                    </a:moveTo>
                    <a:cubicBezTo>
                      <a:pt x="40" y="0"/>
                      <a:pt x="40" y="0"/>
                      <a:pt x="40" y="0"/>
                    </a:cubicBezTo>
                    <a:cubicBezTo>
                      <a:pt x="40" y="27"/>
                      <a:pt x="40" y="27"/>
                      <a:pt x="40" y="27"/>
                    </a:cubicBezTo>
                    <a:cubicBezTo>
                      <a:pt x="4" y="27"/>
                      <a:pt x="4" y="27"/>
                      <a:pt x="4" y="27"/>
                    </a:cubicBezTo>
                    <a:cubicBezTo>
                      <a:pt x="2" y="27"/>
                      <a:pt x="0" y="29"/>
                      <a:pt x="0" y="31"/>
                    </a:cubicBezTo>
                    <a:cubicBezTo>
                      <a:pt x="0" y="53"/>
                      <a:pt x="0" y="53"/>
                      <a:pt x="0" y="53"/>
                    </a:cubicBezTo>
                    <a:cubicBezTo>
                      <a:pt x="0" y="55"/>
                      <a:pt x="2" y="57"/>
                      <a:pt x="4" y="57"/>
                    </a:cubicBezTo>
                    <a:cubicBezTo>
                      <a:pt x="40" y="57"/>
                      <a:pt x="40" y="57"/>
                      <a:pt x="40" y="57"/>
                    </a:cubicBezTo>
                    <a:cubicBezTo>
                      <a:pt x="40" y="80"/>
                      <a:pt x="40" y="80"/>
                      <a:pt x="40" y="80"/>
                    </a:cubicBezTo>
                    <a:lnTo>
                      <a:pt x="110" y="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5" name="Freeform 91"/>
              <p:cNvSpPr>
                <a:spLocks/>
              </p:cNvSpPr>
              <p:nvPr/>
            </p:nvSpPr>
            <p:spPr bwMode="auto">
              <a:xfrm>
                <a:off x="2297" y="1674"/>
                <a:ext cx="189" cy="261"/>
              </a:xfrm>
              <a:custGeom>
                <a:avLst/>
                <a:gdLst/>
                <a:ahLst/>
                <a:cxnLst>
                  <a:cxn ang="0">
                    <a:pos x="40" y="0"/>
                  </a:cxn>
                  <a:cxn ang="0">
                    <a:pos x="0" y="70"/>
                  </a:cxn>
                  <a:cxn ang="0">
                    <a:pos x="27" y="70"/>
                  </a:cxn>
                  <a:cxn ang="0">
                    <a:pos x="27" y="106"/>
                  </a:cxn>
                  <a:cxn ang="0">
                    <a:pos x="31" y="110"/>
                  </a:cxn>
                  <a:cxn ang="0">
                    <a:pos x="52" y="110"/>
                  </a:cxn>
                  <a:cxn ang="0">
                    <a:pos x="57" y="106"/>
                  </a:cxn>
                  <a:cxn ang="0">
                    <a:pos x="57" y="70"/>
                  </a:cxn>
                  <a:cxn ang="0">
                    <a:pos x="80" y="70"/>
                  </a:cxn>
                  <a:cxn ang="0">
                    <a:pos x="40" y="0"/>
                  </a:cxn>
                </a:cxnLst>
                <a:rect l="0" t="0" r="r" b="b"/>
                <a:pathLst>
                  <a:path w="80" h="110">
                    <a:moveTo>
                      <a:pt x="40" y="0"/>
                    </a:moveTo>
                    <a:cubicBezTo>
                      <a:pt x="0" y="70"/>
                      <a:pt x="0" y="70"/>
                      <a:pt x="0" y="70"/>
                    </a:cubicBezTo>
                    <a:cubicBezTo>
                      <a:pt x="27" y="70"/>
                      <a:pt x="27" y="70"/>
                      <a:pt x="27" y="70"/>
                    </a:cubicBezTo>
                    <a:cubicBezTo>
                      <a:pt x="27" y="106"/>
                      <a:pt x="27" y="106"/>
                      <a:pt x="27" y="106"/>
                    </a:cubicBezTo>
                    <a:cubicBezTo>
                      <a:pt x="27" y="108"/>
                      <a:pt x="29" y="110"/>
                      <a:pt x="31" y="110"/>
                    </a:cubicBezTo>
                    <a:cubicBezTo>
                      <a:pt x="52" y="110"/>
                      <a:pt x="52" y="110"/>
                      <a:pt x="52" y="110"/>
                    </a:cubicBezTo>
                    <a:cubicBezTo>
                      <a:pt x="55" y="110"/>
                      <a:pt x="57" y="108"/>
                      <a:pt x="57" y="106"/>
                    </a:cubicBezTo>
                    <a:cubicBezTo>
                      <a:pt x="57" y="70"/>
                      <a:pt x="57" y="70"/>
                      <a:pt x="57" y="70"/>
                    </a:cubicBezTo>
                    <a:cubicBezTo>
                      <a:pt x="80" y="70"/>
                      <a:pt x="80" y="70"/>
                      <a:pt x="80" y="70"/>
                    </a:cubicBezTo>
                    <a:lnTo>
                      <a:pt x="4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7" name="Freeform 93"/>
              <p:cNvSpPr>
                <a:spLocks/>
              </p:cNvSpPr>
              <p:nvPr/>
            </p:nvSpPr>
            <p:spPr bwMode="auto">
              <a:xfrm>
                <a:off x="4006" y="1845"/>
                <a:ext cx="190" cy="260"/>
              </a:xfrm>
              <a:custGeom>
                <a:avLst/>
                <a:gdLst/>
                <a:ahLst/>
                <a:cxnLst>
                  <a:cxn ang="0">
                    <a:pos x="40" y="0"/>
                  </a:cxn>
                  <a:cxn ang="0">
                    <a:pos x="0" y="69"/>
                  </a:cxn>
                  <a:cxn ang="0">
                    <a:pos x="27" y="69"/>
                  </a:cxn>
                  <a:cxn ang="0">
                    <a:pos x="27" y="106"/>
                  </a:cxn>
                  <a:cxn ang="0">
                    <a:pos x="31" y="110"/>
                  </a:cxn>
                  <a:cxn ang="0">
                    <a:pos x="53" y="110"/>
                  </a:cxn>
                  <a:cxn ang="0">
                    <a:pos x="57" y="106"/>
                  </a:cxn>
                  <a:cxn ang="0">
                    <a:pos x="57" y="69"/>
                  </a:cxn>
                  <a:cxn ang="0">
                    <a:pos x="80" y="69"/>
                  </a:cxn>
                  <a:cxn ang="0">
                    <a:pos x="40" y="0"/>
                  </a:cxn>
                </a:cxnLst>
                <a:rect l="0" t="0" r="r" b="b"/>
                <a:pathLst>
                  <a:path w="80" h="110">
                    <a:moveTo>
                      <a:pt x="40" y="0"/>
                    </a:moveTo>
                    <a:cubicBezTo>
                      <a:pt x="0" y="69"/>
                      <a:pt x="0" y="69"/>
                      <a:pt x="0" y="69"/>
                    </a:cubicBezTo>
                    <a:cubicBezTo>
                      <a:pt x="27" y="69"/>
                      <a:pt x="27" y="69"/>
                      <a:pt x="27" y="69"/>
                    </a:cubicBezTo>
                    <a:cubicBezTo>
                      <a:pt x="27" y="106"/>
                      <a:pt x="27" y="106"/>
                      <a:pt x="27" y="106"/>
                    </a:cubicBezTo>
                    <a:cubicBezTo>
                      <a:pt x="27" y="108"/>
                      <a:pt x="29" y="110"/>
                      <a:pt x="31" y="110"/>
                    </a:cubicBezTo>
                    <a:cubicBezTo>
                      <a:pt x="53" y="110"/>
                      <a:pt x="53" y="110"/>
                      <a:pt x="53" y="110"/>
                    </a:cubicBezTo>
                    <a:cubicBezTo>
                      <a:pt x="55" y="110"/>
                      <a:pt x="57" y="108"/>
                      <a:pt x="57" y="106"/>
                    </a:cubicBezTo>
                    <a:cubicBezTo>
                      <a:pt x="57" y="69"/>
                      <a:pt x="57" y="69"/>
                      <a:pt x="57" y="69"/>
                    </a:cubicBezTo>
                    <a:cubicBezTo>
                      <a:pt x="80" y="69"/>
                      <a:pt x="80" y="69"/>
                      <a:pt x="80" y="69"/>
                    </a:cubicBezTo>
                    <a:lnTo>
                      <a:pt x="4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8" name="Freeform 94"/>
              <p:cNvSpPr>
                <a:spLocks/>
              </p:cNvSpPr>
              <p:nvPr/>
            </p:nvSpPr>
            <p:spPr bwMode="auto">
              <a:xfrm>
                <a:off x="2096" y="1364"/>
                <a:ext cx="187" cy="260"/>
              </a:xfrm>
              <a:custGeom>
                <a:avLst/>
                <a:gdLst/>
                <a:ahLst/>
                <a:cxnLst>
                  <a:cxn ang="0">
                    <a:pos x="39" y="0"/>
                  </a:cxn>
                  <a:cxn ang="0">
                    <a:pos x="0" y="69"/>
                  </a:cxn>
                  <a:cxn ang="0">
                    <a:pos x="27" y="69"/>
                  </a:cxn>
                  <a:cxn ang="0">
                    <a:pos x="27" y="106"/>
                  </a:cxn>
                  <a:cxn ang="0">
                    <a:pos x="31" y="110"/>
                  </a:cxn>
                  <a:cxn ang="0">
                    <a:pos x="52" y="110"/>
                  </a:cxn>
                  <a:cxn ang="0">
                    <a:pos x="56" y="106"/>
                  </a:cxn>
                  <a:cxn ang="0">
                    <a:pos x="56" y="69"/>
                  </a:cxn>
                  <a:cxn ang="0">
                    <a:pos x="79" y="69"/>
                  </a:cxn>
                  <a:cxn ang="0">
                    <a:pos x="39" y="0"/>
                  </a:cxn>
                </a:cxnLst>
                <a:rect l="0" t="0" r="r" b="b"/>
                <a:pathLst>
                  <a:path w="79" h="110">
                    <a:moveTo>
                      <a:pt x="39" y="0"/>
                    </a:moveTo>
                    <a:cubicBezTo>
                      <a:pt x="0" y="69"/>
                      <a:pt x="0" y="69"/>
                      <a:pt x="0" y="69"/>
                    </a:cubicBezTo>
                    <a:cubicBezTo>
                      <a:pt x="27" y="69"/>
                      <a:pt x="27" y="69"/>
                      <a:pt x="27" y="69"/>
                    </a:cubicBezTo>
                    <a:cubicBezTo>
                      <a:pt x="27" y="106"/>
                      <a:pt x="27" y="106"/>
                      <a:pt x="27" y="106"/>
                    </a:cubicBezTo>
                    <a:cubicBezTo>
                      <a:pt x="27" y="108"/>
                      <a:pt x="29" y="110"/>
                      <a:pt x="31" y="110"/>
                    </a:cubicBezTo>
                    <a:cubicBezTo>
                      <a:pt x="52" y="110"/>
                      <a:pt x="52" y="110"/>
                      <a:pt x="52" y="110"/>
                    </a:cubicBezTo>
                    <a:cubicBezTo>
                      <a:pt x="55" y="110"/>
                      <a:pt x="56" y="108"/>
                      <a:pt x="56" y="106"/>
                    </a:cubicBezTo>
                    <a:cubicBezTo>
                      <a:pt x="56" y="69"/>
                      <a:pt x="56" y="69"/>
                      <a:pt x="56" y="69"/>
                    </a:cubicBezTo>
                    <a:cubicBezTo>
                      <a:pt x="79" y="69"/>
                      <a:pt x="79" y="69"/>
                      <a:pt x="79" y="69"/>
                    </a:cubicBezTo>
                    <a:lnTo>
                      <a:pt x="3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9" name="Freeform 95"/>
              <p:cNvSpPr>
                <a:spLocks noEditPoints="1"/>
              </p:cNvSpPr>
              <p:nvPr/>
            </p:nvSpPr>
            <p:spPr bwMode="auto">
              <a:xfrm>
                <a:off x="3841" y="1859"/>
                <a:ext cx="142" cy="213"/>
              </a:xfrm>
              <a:custGeom>
                <a:avLst/>
                <a:gdLst/>
                <a:ahLst/>
                <a:cxnLst>
                  <a:cxn ang="0">
                    <a:pos x="142" y="97"/>
                  </a:cxn>
                  <a:cxn ang="0">
                    <a:pos x="85" y="97"/>
                  </a:cxn>
                  <a:cxn ang="0">
                    <a:pos x="85" y="125"/>
                  </a:cxn>
                  <a:cxn ang="0">
                    <a:pos x="142" y="125"/>
                  </a:cxn>
                  <a:cxn ang="0">
                    <a:pos x="142" y="213"/>
                  </a:cxn>
                  <a:cxn ang="0">
                    <a:pos x="4" y="213"/>
                  </a:cxn>
                  <a:cxn ang="0">
                    <a:pos x="0" y="213"/>
                  </a:cxn>
                  <a:cxn ang="0">
                    <a:pos x="0" y="0"/>
                  </a:cxn>
                  <a:cxn ang="0">
                    <a:pos x="142" y="0"/>
                  </a:cxn>
                  <a:cxn ang="0">
                    <a:pos x="142" y="97"/>
                  </a:cxn>
                  <a:cxn ang="0">
                    <a:pos x="142" y="97"/>
                  </a:cxn>
                  <a:cxn ang="0">
                    <a:pos x="73" y="88"/>
                  </a:cxn>
                  <a:cxn ang="0">
                    <a:pos x="130" y="88"/>
                  </a:cxn>
                  <a:cxn ang="0">
                    <a:pos x="130" y="9"/>
                  </a:cxn>
                  <a:cxn ang="0">
                    <a:pos x="9" y="9"/>
                  </a:cxn>
                  <a:cxn ang="0">
                    <a:pos x="9" y="201"/>
                  </a:cxn>
                  <a:cxn ang="0">
                    <a:pos x="130" y="201"/>
                  </a:cxn>
                  <a:cxn ang="0">
                    <a:pos x="130" y="137"/>
                  </a:cxn>
                  <a:cxn ang="0">
                    <a:pos x="73" y="137"/>
                  </a:cxn>
                  <a:cxn ang="0">
                    <a:pos x="73" y="88"/>
                  </a:cxn>
                  <a:cxn ang="0">
                    <a:pos x="73" y="88"/>
                  </a:cxn>
                </a:cxnLst>
                <a:rect l="0" t="0" r="r" b="b"/>
                <a:pathLst>
                  <a:path w="142" h="213">
                    <a:moveTo>
                      <a:pt x="142" y="97"/>
                    </a:moveTo>
                    <a:lnTo>
                      <a:pt x="85" y="97"/>
                    </a:lnTo>
                    <a:lnTo>
                      <a:pt x="85" y="125"/>
                    </a:lnTo>
                    <a:lnTo>
                      <a:pt x="142" y="125"/>
                    </a:lnTo>
                    <a:lnTo>
                      <a:pt x="142" y="213"/>
                    </a:lnTo>
                    <a:lnTo>
                      <a:pt x="4" y="213"/>
                    </a:lnTo>
                    <a:lnTo>
                      <a:pt x="0" y="213"/>
                    </a:lnTo>
                    <a:lnTo>
                      <a:pt x="0" y="0"/>
                    </a:lnTo>
                    <a:lnTo>
                      <a:pt x="142" y="0"/>
                    </a:lnTo>
                    <a:lnTo>
                      <a:pt x="142" y="97"/>
                    </a:lnTo>
                    <a:lnTo>
                      <a:pt x="142" y="97"/>
                    </a:lnTo>
                    <a:close/>
                    <a:moveTo>
                      <a:pt x="73" y="88"/>
                    </a:moveTo>
                    <a:lnTo>
                      <a:pt x="130" y="88"/>
                    </a:lnTo>
                    <a:lnTo>
                      <a:pt x="130" y="9"/>
                    </a:lnTo>
                    <a:lnTo>
                      <a:pt x="9" y="9"/>
                    </a:lnTo>
                    <a:lnTo>
                      <a:pt x="9" y="201"/>
                    </a:lnTo>
                    <a:lnTo>
                      <a:pt x="130" y="201"/>
                    </a:lnTo>
                    <a:lnTo>
                      <a:pt x="130" y="137"/>
                    </a:lnTo>
                    <a:lnTo>
                      <a:pt x="73" y="137"/>
                    </a:lnTo>
                    <a:lnTo>
                      <a:pt x="73" y="88"/>
                    </a:lnTo>
                    <a:lnTo>
                      <a:pt x="73" y="8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0" name="Freeform 96"/>
              <p:cNvSpPr>
                <a:spLocks noEditPoints="1"/>
              </p:cNvSpPr>
              <p:nvPr/>
            </p:nvSpPr>
            <p:spPr bwMode="auto">
              <a:xfrm>
                <a:off x="3744" y="1823"/>
                <a:ext cx="87" cy="282"/>
              </a:xfrm>
              <a:custGeom>
                <a:avLst/>
                <a:gdLst/>
                <a:ahLst/>
                <a:cxnLst>
                  <a:cxn ang="0">
                    <a:pos x="87" y="282"/>
                  </a:cxn>
                  <a:cxn ang="0">
                    <a:pos x="7" y="143"/>
                  </a:cxn>
                  <a:cxn ang="0">
                    <a:pos x="21" y="114"/>
                  </a:cxn>
                  <a:cxn ang="0">
                    <a:pos x="0" y="114"/>
                  </a:cxn>
                  <a:cxn ang="0">
                    <a:pos x="0" y="79"/>
                  </a:cxn>
                  <a:cxn ang="0">
                    <a:pos x="42" y="79"/>
                  </a:cxn>
                  <a:cxn ang="0">
                    <a:pos x="87" y="0"/>
                  </a:cxn>
                  <a:cxn ang="0">
                    <a:pos x="87" y="282"/>
                  </a:cxn>
                  <a:cxn ang="0">
                    <a:pos x="87" y="282"/>
                  </a:cxn>
                  <a:cxn ang="0">
                    <a:pos x="75" y="242"/>
                  </a:cxn>
                  <a:cxn ang="0">
                    <a:pos x="75" y="41"/>
                  </a:cxn>
                  <a:cxn ang="0">
                    <a:pos x="52" y="86"/>
                  </a:cxn>
                  <a:cxn ang="0">
                    <a:pos x="47" y="83"/>
                  </a:cxn>
                  <a:cxn ang="0">
                    <a:pos x="47" y="79"/>
                  </a:cxn>
                  <a:cxn ang="0">
                    <a:pos x="47" y="83"/>
                  </a:cxn>
                  <a:cxn ang="0">
                    <a:pos x="52" y="86"/>
                  </a:cxn>
                  <a:cxn ang="0">
                    <a:pos x="49" y="88"/>
                  </a:cxn>
                  <a:cxn ang="0">
                    <a:pos x="9" y="88"/>
                  </a:cxn>
                  <a:cxn ang="0">
                    <a:pos x="9" y="105"/>
                  </a:cxn>
                  <a:cxn ang="0">
                    <a:pos x="40" y="105"/>
                  </a:cxn>
                  <a:cxn ang="0">
                    <a:pos x="19" y="143"/>
                  </a:cxn>
                  <a:cxn ang="0">
                    <a:pos x="75" y="242"/>
                  </a:cxn>
                  <a:cxn ang="0">
                    <a:pos x="75" y="242"/>
                  </a:cxn>
                </a:cxnLst>
                <a:rect l="0" t="0" r="r" b="b"/>
                <a:pathLst>
                  <a:path w="87" h="282">
                    <a:moveTo>
                      <a:pt x="87" y="282"/>
                    </a:moveTo>
                    <a:lnTo>
                      <a:pt x="7" y="143"/>
                    </a:lnTo>
                    <a:lnTo>
                      <a:pt x="21" y="114"/>
                    </a:lnTo>
                    <a:lnTo>
                      <a:pt x="0" y="114"/>
                    </a:lnTo>
                    <a:lnTo>
                      <a:pt x="0" y="79"/>
                    </a:lnTo>
                    <a:lnTo>
                      <a:pt x="42" y="79"/>
                    </a:lnTo>
                    <a:lnTo>
                      <a:pt x="87" y="0"/>
                    </a:lnTo>
                    <a:lnTo>
                      <a:pt x="87" y="282"/>
                    </a:lnTo>
                    <a:lnTo>
                      <a:pt x="87" y="282"/>
                    </a:lnTo>
                    <a:close/>
                    <a:moveTo>
                      <a:pt x="75" y="242"/>
                    </a:moveTo>
                    <a:lnTo>
                      <a:pt x="75" y="41"/>
                    </a:lnTo>
                    <a:lnTo>
                      <a:pt x="52" y="86"/>
                    </a:lnTo>
                    <a:lnTo>
                      <a:pt x="47" y="83"/>
                    </a:lnTo>
                    <a:lnTo>
                      <a:pt x="47" y="79"/>
                    </a:lnTo>
                    <a:lnTo>
                      <a:pt x="47" y="83"/>
                    </a:lnTo>
                    <a:lnTo>
                      <a:pt x="52" y="86"/>
                    </a:lnTo>
                    <a:lnTo>
                      <a:pt x="49" y="88"/>
                    </a:lnTo>
                    <a:lnTo>
                      <a:pt x="9" y="88"/>
                    </a:lnTo>
                    <a:lnTo>
                      <a:pt x="9" y="105"/>
                    </a:lnTo>
                    <a:lnTo>
                      <a:pt x="40" y="105"/>
                    </a:lnTo>
                    <a:lnTo>
                      <a:pt x="19" y="143"/>
                    </a:lnTo>
                    <a:lnTo>
                      <a:pt x="75" y="242"/>
                    </a:lnTo>
                    <a:lnTo>
                      <a:pt x="75" y="24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1" name="Rectangle 97"/>
              <p:cNvSpPr>
                <a:spLocks noChangeArrowheads="1"/>
              </p:cNvSpPr>
              <p:nvPr/>
            </p:nvSpPr>
            <p:spPr bwMode="auto">
              <a:xfrm>
                <a:off x="3862" y="2008"/>
                <a:ext cx="38" cy="4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2" name="Rectangle 98"/>
              <p:cNvSpPr>
                <a:spLocks noChangeArrowheads="1"/>
              </p:cNvSpPr>
              <p:nvPr/>
            </p:nvSpPr>
            <p:spPr bwMode="auto">
              <a:xfrm>
                <a:off x="3862" y="1892"/>
                <a:ext cx="38" cy="4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6" name="Oval 102"/>
              <p:cNvSpPr>
                <a:spLocks noChangeArrowheads="1"/>
              </p:cNvSpPr>
              <p:nvPr/>
            </p:nvSpPr>
            <p:spPr bwMode="auto">
              <a:xfrm>
                <a:off x="3590" y="793"/>
                <a:ext cx="1" cy="1"/>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0" name="Freeform 106"/>
              <p:cNvSpPr>
                <a:spLocks noEditPoints="1"/>
              </p:cNvSpPr>
              <p:nvPr/>
            </p:nvSpPr>
            <p:spPr bwMode="auto">
              <a:xfrm>
                <a:off x="4255" y="2169"/>
                <a:ext cx="197" cy="197"/>
              </a:xfrm>
              <a:custGeom>
                <a:avLst/>
                <a:gdLst/>
                <a:ahLst/>
                <a:cxnLst>
                  <a:cxn ang="0">
                    <a:pos x="41" y="83"/>
                  </a:cxn>
                  <a:cxn ang="0">
                    <a:pos x="0" y="42"/>
                  </a:cxn>
                  <a:cxn ang="0">
                    <a:pos x="0" y="42"/>
                  </a:cxn>
                  <a:cxn ang="0">
                    <a:pos x="41" y="0"/>
                  </a:cxn>
                  <a:cxn ang="0">
                    <a:pos x="41" y="0"/>
                  </a:cxn>
                  <a:cxn ang="0">
                    <a:pos x="83" y="42"/>
                  </a:cxn>
                  <a:cxn ang="0">
                    <a:pos x="83" y="42"/>
                  </a:cxn>
                  <a:cxn ang="0">
                    <a:pos x="41" y="83"/>
                  </a:cxn>
                  <a:cxn ang="0">
                    <a:pos x="41" y="77"/>
                  </a:cxn>
                  <a:cxn ang="0">
                    <a:pos x="77" y="42"/>
                  </a:cxn>
                  <a:cxn ang="0">
                    <a:pos x="77" y="42"/>
                  </a:cxn>
                  <a:cxn ang="0">
                    <a:pos x="41" y="6"/>
                  </a:cxn>
                  <a:cxn ang="0">
                    <a:pos x="41" y="6"/>
                  </a:cxn>
                  <a:cxn ang="0">
                    <a:pos x="6" y="42"/>
                  </a:cxn>
                  <a:cxn ang="0">
                    <a:pos x="6" y="42"/>
                  </a:cxn>
                  <a:cxn ang="0">
                    <a:pos x="41" y="77"/>
                  </a:cxn>
                </a:cxnLst>
                <a:rect l="0" t="0" r="r" b="b"/>
                <a:pathLst>
                  <a:path w="83" h="83">
                    <a:moveTo>
                      <a:pt x="41" y="83"/>
                    </a:moveTo>
                    <a:cubicBezTo>
                      <a:pt x="18" y="83"/>
                      <a:pt x="0" y="64"/>
                      <a:pt x="0" y="42"/>
                    </a:cubicBezTo>
                    <a:cubicBezTo>
                      <a:pt x="0" y="42"/>
                      <a:pt x="0" y="42"/>
                      <a:pt x="0" y="42"/>
                    </a:cubicBezTo>
                    <a:cubicBezTo>
                      <a:pt x="0" y="19"/>
                      <a:pt x="18" y="0"/>
                      <a:pt x="41" y="0"/>
                    </a:cubicBezTo>
                    <a:cubicBezTo>
                      <a:pt x="41" y="0"/>
                      <a:pt x="41" y="0"/>
                      <a:pt x="41" y="0"/>
                    </a:cubicBezTo>
                    <a:cubicBezTo>
                      <a:pt x="64" y="0"/>
                      <a:pt x="83" y="19"/>
                      <a:pt x="83" y="42"/>
                    </a:cubicBezTo>
                    <a:cubicBezTo>
                      <a:pt x="83" y="42"/>
                      <a:pt x="83" y="42"/>
                      <a:pt x="83" y="42"/>
                    </a:cubicBezTo>
                    <a:cubicBezTo>
                      <a:pt x="83" y="64"/>
                      <a:pt x="64" y="83"/>
                      <a:pt x="41" y="83"/>
                    </a:cubicBezTo>
                    <a:close/>
                    <a:moveTo>
                      <a:pt x="41" y="77"/>
                    </a:moveTo>
                    <a:cubicBezTo>
                      <a:pt x="61" y="77"/>
                      <a:pt x="77" y="61"/>
                      <a:pt x="77" y="42"/>
                    </a:cubicBezTo>
                    <a:cubicBezTo>
                      <a:pt x="77" y="42"/>
                      <a:pt x="77" y="42"/>
                      <a:pt x="77" y="42"/>
                    </a:cubicBezTo>
                    <a:cubicBezTo>
                      <a:pt x="77" y="22"/>
                      <a:pt x="61" y="6"/>
                      <a:pt x="41" y="6"/>
                    </a:cubicBezTo>
                    <a:cubicBezTo>
                      <a:pt x="41" y="6"/>
                      <a:pt x="41" y="6"/>
                      <a:pt x="41" y="6"/>
                    </a:cubicBezTo>
                    <a:cubicBezTo>
                      <a:pt x="22" y="6"/>
                      <a:pt x="6" y="22"/>
                      <a:pt x="6" y="42"/>
                    </a:cubicBezTo>
                    <a:cubicBezTo>
                      <a:pt x="6" y="42"/>
                      <a:pt x="6" y="42"/>
                      <a:pt x="6" y="42"/>
                    </a:cubicBezTo>
                    <a:cubicBezTo>
                      <a:pt x="6" y="61"/>
                      <a:pt x="22" y="77"/>
                      <a:pt x="41" y="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1" name="Freeform 107"/>
              <p:cNvSpPr>
                <a:spLocks/>
              </p:cNvSpPr>
              <p:nvPr/>
            </p:nvSpPr>
            <p:spPr bwMode="auto">
              <a:xfrm>
                <a:off x="4345" y="2262"/>
                <a:ext cx="52" cy="47"/>
              </a:xfrm>
              <a:custGeom>
                <a:avLst/>
                <a:gdLst/>
                <a:ahLst/>
                <a:cxnLst>
                  <a:cxn ang="0">
                    <a:pos x="21" y="19"/>
                  </a:cxn>
                  <a:cxn ang="0">
                    <a:pos x="18" y="19"/>
                  </a:cxn>
                  <a:cxn ang="0">
                    <a:pos x="18" y="19"/>
                  </a:cxn>
                  <a:cxn ang="0">
                    <a:pos x="2" y="4"/>
                  </a:cxn>
                  <a:cxn ang="0">
                    <a:pos x="1" y="1"/>
                  </a:cxn>
                  <a:cxn ang="0">
                    <a:pos x="1" y="1"/>
                  </a:cxn>
                  <a:cxn ang="0">
                    <a:pos x="5" y="1"/>
                  </a:cxn>
                  <a:cxn ang="0">
                    <a:pos x="5" y="1"/>
                  </a:cxn>
                  <a:cxn ang="0">
                    <a:pos x="21" y="15"/>
                  </a:cxn>
                  <a:cxn ang="0">
                    <a:pos x="22" y="17"/>
                  </a:cxn>
                  <a:cxn ang="0">
                    <a:pos x="22" y="17"/>
                  </a:cxn>
                  <a:cxn ang="0">
                    <a:pos x="21" y="19"/>
                  </a:cxn>
                </a:cxnLst>
                <a:rect l="0" t="0" r="r" b="b"/>
                <a:pathLst>
                  <a:path w="22" h="20">
                    <a:moveTo>
                      <a:pt x="21" y="19"/>
                    </a:moveTo>
                    <a:cubicBezTo>
                      <a:pt x="20" y="20"/>
                      <a:pt x="19" y="20"/>
                      <a:pt x="18" y="19"/>
                    </a:cubicBezTo>
                    <a:cubicBezTo>
                      <a:pt x="18" y="19"/>
                      <a:pt x="18" y="19"/>
                      <a:pt x="18" y="19"/>
                    </a:cubicBezTo>
                    <a:cubicBezTo>
                      <a:pt x="2" y="4"/>
                      <a:pt x="2" y="4"/>
                      <a:pt x="2" y="4"/>
                    </a:cubicBezTo>
                    <a:cubicBezTo>
                      <a:pt x="1" y="4"/>
                      <a:pt x="0" y="2"/>
                      <a:pt x="1" y="1"/>
                    </a:cubicBezTo>
                    <a:cubicBezTo>
                      <a:pt x="1" y="1"/>
                      <a:pt x="1" y="1"/>
                      <a:pt x="1" y="1"/>
                    </a:cubicBezTo>
                    <a:cubicBezTo>
                      <a:pt x="2" y="0"/>
                      <a:pt x="4" y="0"/>
                      <a:pt x="5" y="1"/>
                    </a:cubicBezTo>
                    <a:cubicBezTo>
                      <a:pt x="5" y="1"/>
                      <a:pt x="5" y="1"/>
                      <a:pt x="5" y="1"/>
                    </a:cubicBezTo>
                    <a:cubicBezTo>
                      <a:pt x="21" y="15"/>
                      <a:pt x="21" y="15"/>
                      <a:pt x="21" y="15"/>
                    </a:cubicBezTo>
                    <a:cubicBezTo>
                      <a:pt x="22" y="16"/>
                      <a:pt x="22" y="17"/>
                      <a:pt x="22" y="17"/>
                    </a:cubicBezTo>
                    <a:cubicBezTo>
                      <a:pt x="22" y="17"/>
                      <a:pt x="22" y="17"/>
                      <a:pt x="22" y="17"/>
                    </a:cubicBezTo>
                    <a:cubicBezTo>
                      <a:pt x="22" y="18"/>
                      <a:pt x="22" y="19"/>
                      <a:pt x="21" y="1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2" name="Freeform 108"/>
              <p:cNvSpPr>
                <a:spLocks/>
              </p:cNvSpPr>
              <p:nvPr/>
            </p:nvSpPr>
            <p:spPr bwMode="auto">
              <a:xfrm>
                <a:off x="4274" y="2262"/>
                <a:ext cx="85" cy="11"/>
              </a:xfrm>
              <a:custGeom>
                <a:avLst/>
                <a:gdLst/>
                <a:ahLst/>
                <a:cxnLst>
                  <a:cxn ang="0">
                    <a:pos x="33" y="5"/>
                  </a:cxn>
                  <a:cxn ang="0">
                    <a:pos x="3" y="5"/>
                  </a:cxn>
                  <a:cxn ang="0">
                    <a:pos x="0" y="3"/>
                  </a:cxn>
                  <a:cxn ang="0">
                    <a:pos x="0" y="3"/>
                  </a:cxn>
                  <a:cxn ang="0">
                    <a:pos x="3" y="0"/>
                  </a:cxn>
                  <a:cxn ang="0">
                    <a:pos x="3" y="0"/>
                  </a:cxn>
                  <a:cxn ang="0">
                    <a:pos x="33" y="0"/>
                  </a:cxn>
                  <a:cxn ang="0">
                    <a:pos x="36" y="3"/>
                  </a:cxn>
                  <a:cxn ang="0">
                    <a:pos x="36" y="3"/>
                  </a:cxn>
                  <a:cxn ang="0">
                    <a:pos x="33" y="5"/>
                  </a:cxn>
                </a:cxnLst>
                <a:rect l="0" t="0" r="r" b="b"/>
                <a:pathLst>
                  <a:path w="36" h="5">
                    <a:moveTo>
                      <a:pt x="33" y="5"/>
                    </a:moveTo>
                    <a:cubicBezTo>
                      <a:pt x="3" y="5"/>
                      <a:pt x="3" y="5"/>
                      <a:pt x="3" y="5"/>
                    </a:cubicBezTo>
                    <a:cubicBezTo>
                      <a:pt x="1" y="5"/>
                      <a:pt x="0" y="4"/>
                      <a:pt x="0" y="3"/>
                    </a:cubicBezTo>
                    <a:cubicBezTo>
                      <a:pt x="0" y="3"/>
                      <a:pt x="0" y="3"/>
                      <a:pt x="0" y="3"/>
                    </a:cubicBezTo>
                    <a:cubicBezTo>
                      <a:pt x="0" y="1"/>
                      <a:pt x="1" y="0"/>
                      <a:pt x="3" y="0"/>
                    </a:cubicBezTo>
                    <a:cubicBezTo>
                      <a:pt x="3" y="0"/>
                      <a:pt x="3" y="0"/>
                      <a:pt x="3" y="0"/>
                    </a:cubicBezTo>
                    <a:cubicBezTo>
                      <a:pt x="33" y="0"/>
                      <a:pt x="33" y="0"/>
                      <a:pt x="33" y="0"/>
                    </a:cubicBezTo>
                    <a:cubicBezTo>
                      <a:pt x="35" y="0"/>
                      <a:pt x="36" y="1"/>
                      <a:pt x="36" y="3"/>
                    </a:cubicBezTo>
                    <a:cubicBezTo>
                      <a:pt x="36" y="3"/>
                      <a:pt x="36" y="3"/>
                      <a:pt x="36" y="3"/>
                    </a:cubicBezTo>
                    <a:cubicBezTo>
                      <a:pt x="36" y="4"/>
                      <a:pt x="35" y="5"/>
                      <a:pt x="33"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3" name="Freeform 109"/>
              <p:cNvSpPr>
                <a:spLocks noEditPoints="1"/>
              </p:cNvSpPr>
              <p:nvPr/>
            </p:nvSpPr>
            <p:spPr bwMode="auto">
              <a:xfrm>
                <a:off x="4250" y="2318"/>
                <a:ext cx="263" cy="259"/>
              </a:xfrm>
              <a:custGeom>
                <a:avLst/>
                <a:gdLst/>
                <a:ahLst/>
                <a:cxnLst>
                  <a:cxn ang="0">
                    <a:pos x="94" y="3"/>
                  </a:cxn>
                  <a:cxn ang="0">
                    <a:pos x="60" y="36"/>
                  </a:cxn>
                  <a:cxn ang="0">
                    <a:pos x="57" y="45"/>
                  </a:cxn>
                  <a:cxn ang="0">
                    <a:pos x="43" y="39"/>
                  </a:cxn>
                  <a:cxn ang="0">
                    <a:pos x="12" y="47"/>
                  </a:cxn>
                  <a:cxn ang="0">
                    <a:pos x="2" y="66"/>
                  </a:cxn>
                  <a:cxn ang="0">
                    <a:pos x="11" y="97"/>
                  </a:cxn>
                  <a:cxn ang="0">
                    <a:pos x="29" y="106"/>
                  </a:cxn>
                  <a:cxn ang="0">
                    <a:pos x="60" y="98"/>
                  </a:cxn>
                  <a:cxn ang="0">
                    <a:pos x="70" y="79"/>
                  </a:cxn>
                  <a:cxn ang="0">
                    <a:pos x="64" y="52"/>
                  </a:cxn>
                  <a:cxn ang="0">
                    <a:pos x="73" y="50"/>
                  </a:cxn>
                  <a:cxn ang="0">
                    <a:pos x="107" y="17"/>
                  </a:cxn>
                  <a:cxn ang="0">
                    <a:pos x="108" y="4"/>
                  </a:cxn>
                  <a:cxn ang="0">
                    <a:pos x="94" y="3"/>
                  </a:cxn>
                  <a:cxn ang="0">
                    <a:pos x="41" y="49"/>
                  </a:cxn>
                  <a:cxn ang="0">
                    <a:pos x="53" y="56"/>
                  </a:cxn>
                  <a:cxn ang="0">
                    <a:pos x="59" y="77"/>
                  </a:cxn>
                  <a:cxn ang="0">
                    <a:pos x="53" y="90"/>
                  </a:cxn>
                  <a:cxn ang="0">
                    <a:pos x="31" y="96"/>
                  </a:cxn>
                  <a:cxn ang="0">
                    <a:pos x="18" y="89"/>
                  </a:cxn>
                  <a:cxn ang="0">
                    <a:pos x="12" y="68"/>
                  </a:cxn>
                  <a:cxn ang="0">
                    <a:pos x="19" y="55"/>
                  </a:cxn>
                  <a:cxn ang="0">
                    <a:pos x="41" y="49"/>
                  </a:cxn>
                </a:cxnLst>
                <a:rect l="0" t="0" r="r" b="b"/>
                <a:pathLst>
                  <a:path w="111" h="109">
                    <a:moveTo>
                      <a:pt x="94" y="3"/>
                    </a:moveTo>
                    <a:cubicBezTo>
                      <a:pt x="60" y="36"/>
                      <a:pt x="60" y="36"/>
                      <a:pt x="60" y="36"/>
                    </a:cubicBezTo>
                    <a:cubicBezTo>
                      <a:pt x="57" y="39"/>
                      <a:pt x="56" y="42"/>
                      <a:pt x="57" y="45"/>
                    </a:cubicBezTo>
                    <a:cubicBezTo>
                      <a:pt x="53" y="42"/>
                      <a:pt x="48" y="40"/>
                      <a:pt x="43" y="39"/>
                    </a:cubicBezTo>
                    <a:cubicBezTo>
                      <a:pt x="32" y="36"/>
                      <a:pt x="20" y="39"/>
                      <a:pt x="12" y="47"/>
                    </a:cubicBezTo>
                    <a:cubicBezTo>
                      <a:pt x="7" y="52"/>
                      <a:pt x="3" y="59"/>
                      <a:pt x="2" y="66"/>
                    </a:cubicBezTo>
                    <a:cubicBezTo>
                      <a:pt x="0" y="76"/>
                      <a:pt x="3" y="88"/>
                      <a:pt x="11" y="97"/>
                    </a:cubicBezTo>
                    <a:cubicBezTo>
                      <a:pt x="16" y="102"/>
                      <a:pt x="22" y="105"/>
                      <a:pt x="29" y="106"/>
                    </a:cubicBezTo>
                    <a:cubicBezTo>
                      <a:pt x="40" y="109"/>
                      <a:pt x="51" y="106"/>
                      <a:pt x="60" y="98"/>
                    </a:cubicBezTo>
                    <a:cubicBezTo>
                      <a:pt x="65" y="92"/>
                      <a:pt x="68" y="86"/>
                      <a:pt x="70" y="79"/>
                    </a:cubicBezTo>
                    <a:cubicBezTo>
                      <a:pt x="72" y="70"/>
                      <a:pt x="70" y="60"/>
                      <a:pt x="64" y="52"/>
                    </a:cubicBezTo>
                    <a:cubicBezTo>
                      <a:pt x="67" y="53"/>
                      <a:pt x="70" y="52"/>
                      <a:pt x="73" y="50"/>
                    </a:cubicBezTo>
                    <a:cubicBezTo>
                      <a:pt x="107" y="17"/>
                      <a:pt x="107" y="17"/>
                      <a:pt x="107" y="17"/>
                    </a:cubicBezTo>
                    <a:cubicBezTo>
                      <a:pt x="111" y="13"/>
                      <a:pt x="111" y="7"/>
                      <a:pt x="108" y="4"/>
                    </a:cubicBezTo>
                    <a:cubicBezTo>
                      <a:pt x="104" y="0"/>
                      <a:pt x="98" y="0"/>
                      <a:pt x="94" y="3"/>
                    </a:cubicBezTo>
                    <a:close/>
                    <a:moveTo>
                      <a:pt x="41" y="49"/>
                    </a:moveTo>
                    <a:cubicBezTo>
                      <a:pt x="45" y="50"/>
                      <a:pt x="50" y="52"/>
                      <a:pt x="53" y="56"/>
                    </a:cubicBezTo>
                    <a:cubicBezTo>
                      <a:pt x="59" y="62"/>
                      <a:pt x="61" y="70"/>
                      <a:pt x="59" y="77"/>
                    </a:cubicBezTo>
                    <a:cubicBezTo>
                      <a:pt x="59" y="82"/>
                      <a:pt x="56" y="86"/>
                      <a:pt x="53" y="90"/>
                    </a:cubicBezTo>
                    <a:cubicBezTo>
                      <a:pt x="47" y="96"/>
                      <a:pt x="38" y="98"/>
                      <a:pt x="31" y="96"/>
                    </a:cubicBezTo>
                    <a:cubicBezTo>
                      <a:pt x="26" y="95"/>
                      <a:pt x="22" y="93"/>
                      <a:pt x="18" y="89"/>
                    </a:cubicBezTo>
                    <a:cubicBezTo>
                      <a:pt x="13" y="83"/>
                      <a:pt x="11" y="75"/>
                      <a:pt x="12" y="68"/>
                    </a:cubicBezTo>
                    <a:cubicBezTo>
                      <a:pt x="13" y="63"/>
                      <a:pt x="15" y="59"/>
                      <a:pt x="19" y="55"/>
                    </a:cubicBezTo>
                    <a:cubicBezTo>
                      <a:pt x="25" y="49"/>
                      <a:pt x="33" y="47"/>
                      <a:pt x="41" y="4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1" name="Freeform 117"/>
              <p:cNvSpPr>
                <a:spLocks/>
              </p:cNvSpPr>
              <p:nvPr/>
            </p:nvSpPr>
            <p:spPr bwMode="auto">
              <a:xfrm>
                <a:off x="3265" y="2963"/>
                <a:ext cx="223" cy="232"/>
              </a:xfrm>
              <a:custGeom>
                <a:avLst/>
                <a:gdLst/>
                <a:ahLst/>
                <a:cxnLst>
                  <a:cxn ang="0">
                    <a:pos x="42" y="23"/>
                  </a:cxn>
                  <a:cxn ang="0">
                    <a:pos x="72" y="46"/>
                  </a:cxn>
                  <a:cxn ang="0">
                    <a:pos x="94" y="40"/>
                  </a:cxn>
                  <a:cxn ang="0">
                    <a:pos x="8" y="50"/>
                  </a:cxn>
                  <a:cxn ang="0">
                    <a:pos x="0" y="24"/>
                  </a:cxn>
                  <a:cxn ang="0">
                    <a:pos x="18" y="1"/>
                  </a:cxn>
                  <a:cxn ang="0">
                    <a:pos x="42" y="23"/>
                  </a:cxn>
                </a:cxnLst>
                <a:rect l="0" t="0" r="r" b="b"/>
                <a:pathLst>
                  <a:path w="94" h="98">
                    <a:moveTo>
                      <a:pt x="42" y="23"/>
                    </a:moveTo>
                    <a:cubicBezTo>
                      <a:pt x="48" y="38"/>
                      <a:pt x="54" y="46"/>
                      <a:pt x="72" y="46"/>
                    </a:cubicBezTo>
                    <a:cubicBezTo>
                      <a:pt x="80" y="46"/>
                      <a:pt x="88" y="45"/>
                      <a:pt x="94" y="40"/>
                    </a:cubicBezTo>
                    <a:cubicBezTo>
                      <a:pt x="94" y="87"/>
                      <a:pt x="16" y="98"/>
                      <a:pt x="8" y="50"/>
                    </a:cubicBezTo>
                    <a:cubicBezTo>
                      <a:pt x="6" y="41"/>
                      <a:pt x="9" y="31"/>
                      <a:pt x="0" y="24"/>
                    </a:cubicBezTo>
                    <a:cubicBezTo>
                      <a:pt x="0" y="12"/>
                      <a:pt x="5" y="0"/>
                      <a:pt x="18" y="1"/>
                    </a:cubicBezTo>
                    <a:cubicBezTo>
                      <a:pt x="18" y="1"/>
                      <a:pt x="33" y="0"/>
                      <a:pt x="42" y="2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2" name="Freeform 118"/>
              <p:cNvSpPr>
                <a:spLocks/>
              </p:cNvSpPr>
              <p:nvPr/>
            </p:nvSpPr>
            <p:spPr bwMode="auto">
              <a:xfrm>
                <a:off x="3237" y="3005"/>
                <a:ext cx="43" cy="31"/>
              </a:xfrm>
              <a:custGeom>
                <a:avLst/>
                <a:gdLst/>
                <a:ahLst/>
                <a:cxnLst>
                  <a:cxn ang="0">
                    <a:pos x="31" y="0"/>
                  </a:cxn>
                  <a:cxn ang="0">
                    <a:pos x="0" y="12"/>
                  </a:cxn>
                  <a:cxn ang="0">
                    <a:pos x="28" y="15"/>
                  </a:cxn>
                  <a:cxn ang="0">
                    <a:pos x="12" y="31"/>
                  </a:cxn>
                  <a:cxn ang="0">
                    <a:pos x="43" y="19"/>
                  </a:cxn>
                  <a:cxn ang="0">
                    <a:pos x="31" y="0"/>
                  </a:cxn>
                </a:cxnLst>
                <a:rect l="0" t="0" r="r" b="b"/>
                <a:pathLst>
                  <a:path w="43" h="31">
                    <a:moveTo>
                      <a:pt x="31" y="0"/>
                    </a:moveTo>
                    <a:lnTo>
                      <a:pt x="0" y="12"/>
                    </a:lnTo>
                    <a:lnTo>
                      <a:pt x="28" y="15"/>
                    </a:lnTo>
                    <a:lnTo>
                      <a:pt x="12" y="31"/>
                    </a:lnTo>
                    <a:lnTo>
                      <a:pt x="43" y="19"/>
                    </a:lnTo>
                    <a:lnTo>
                      <a:pt x="3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3" name="Oval 119"/>
              <p:cNvSpPr>
                <a:spLocks noChangeArrowheads="1"/>
              </p:cNvSpPr>
              <p:nvPr/>
            </p:nvSpPr>
            <p:spPr bwMode="auto">
              <a:xfrm>
                <a:off x="3291" y="2986"/>
                <a:ext cx="12" cy="12"/>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4" name="Freeform 120"/>
              <p:cNvSpPr>
                <a:spLocks/>
              </p:cNvSpPr>
              <p:nvPr/>
            </p:nvSpPr>
            <p:spPr bwMode="auto">
              <a:xfrm>
                <a:off x="3329" y="3053"/>
                <a:ext cx="112" cy="83"/>
              </a:xfrm>
              <a:custGeom>
                <a:avLst/>
                <a:gdLst/>
                <a:ahLst/>
                <a:cxnLst>
                  <a:cxn ang="0">
                    <a:pos x="0" y="0"/>
                  </a:cxn>
                  <a:cxn ang="0">
                    <a:pos x="23" y="23"/>
                  </a:cxn>
                  <a:cxn ang="0">
                    <a:pos x="44" y="13"/>
                  </a:cxn>
                  <a:cxn ang="0">
                    <a:pos x="21" y="21"/>
                  </a:cxn>
                  <a:cxn ang="0">
                    <a:pos x="21" y="22"/>
                  </a:cxn>
                  <a:cxn ang="0">
                    <a:pos x="0" y="1"/>
                  </a:cxn>
                </a:cxnLst>
                <a:rect l="0" t="0" r="r" b="b"/>
                <a:pathLst>
                  <a:path w="47" h="35">
                    <a:moveTo>
                      <a:pt x="0" y="0"/>
                    </a:moveTo>
                    <a:cubicBezTo>
                      <a:pt x="1" y="4"/>
                      <a:pt x="19" y="35"/>
                      <a:pt x="23" y="23"/>
                    </a:cubicBezTo>
                    <a:cubicBezTo>
                      <a:pt x="29" y="28"/>
                      <a:pt x="47" y="24"/>
                      <a:pt x="44" y="13"/>
                    </a:cubicBezTo>
                    <a:cubicBezTo>
                      <a:pt x="43" y="23"/>
                      <a:pt x="28" y="25"/>
                      <a:pt x="21" y="21"/>
                    </a:cubicBezTo>
                    <a:cubicBezTo>
                      <a:pt x="21" y="21"/>
                      <a:pt x="21" y="22"/>
                      <a:pt x="21" y="22"/>
                    </a:cubicBezTo>
                    <a:cubicBezTo>
                      <a:pt x="12" y="23"/>
                      <a:pt x="5" y="9"/>
                      <a:pt x="0" y="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5" name="Freeform 121"/>
              <p:cNvSpPr>
                <a:spLocks/>
              </p:cNvSpPr>
              <p:nvPr/>
            </p:nvSpPr>
            <p:spPr bwMode="auto">
              <a:xfrm>
                <a:off x="3353" y="3145"/>
                <a:ext cx="5" cy="74"/>
              </a:xfrm>
              <a:custGeom>
                <a:avLst/>
                <a:gdLst/>
                <a:ahLst/>
                <a:cxnLst>
                  <a:cxn ang="0">
                    <a:pos x="2" y="30"/>
                  </a:cxn>
                  <a:cxn ang="0">
                    <a:pos x="1" y="31"/>
                  </a:cxn>
                  <a:cxn ang="0">
                    <a:pos x="1" y="31"/>
                  </a:cxn>
                  <a:cxn ang="0">
                    <a:pos x="0" y="30"/>
                  </a:cxn>
                  <a:cxn ang="0">
                    <a:pos x="0" y="1"/>
                  </a:cxn>
                  <a:cxn ang="0">
                    <a:pos x="1" y="0"/>
                  </a:cxn>
                  <a:cxn ang="0">
                    <a:pos x="1" y="0"/>
                  </a:cxn>
                  <a:cxn ang="0">
                    <a:pos x="2" y="1"/>
                  </a:cxn>
                  <a:cxn ang="0">
                    <a:pos x="2" y="30"/>
                  </a:cxn>
                </a:cxnLst>
                <a:rect l="0" t="0" r="r" b="b"/>
                <a:pathLst>
                  <a:path w="2" h="31">
                    <a:moveTo>
                      <a:pt x="2" y="30"/>
                    </a:moveTo>
                    <a:cubicBezTo>
                      <a:pt x="2" y="31"/>
                      <a:pt x="2" y="31"/>
                      <a:pt x="1" y="31"/>
                    </a:cubicBezTo>
                    <a:cubicBezTo>
                      <a:pt x="1" y="31"/>
                      <a:pt x="1" y="31"/>
                      <a:pt x="1" y="31"/>
                    </a:cubicBezTo>
                    <a:cubicBezTo>
                      <a:pt x="0" y="31"/>
                      <a:pt x="0" y="31"/>
                      <a:pt x="0" y="30"/>
                    </a:cubicBezTo>
                    <a:cubicBezTo>
                      <a:pt x="0" y="1"/>
                      <a:pt x="0" y="1"/>
                      <a:pt x="0" y="1"/>
                    </a:cubicBezTo>
                    <a:cubicBezTo>
                      <a:pt x="0" y="1"/>
                      <a:pt x="0" y="0"/>
                      <a:pt x="1" y="0"/>
                    </a:cubicBezTo>
                    <a:cubicBezTo>
                      <a:pt x="1" y="0"/>
                      <a:pt x="1" y="0"/>
                      <a:pt x="1" y="0"/>
                    </a:cubicBezTo>
                    <a:cubicBezTo>
                      <a:pt x="2" y="0"/>
                      <a:pt x="2" y="1"/>
                      <a:pt x="2" y="1"/>
                    </a:cubicBezTo>
                    <a:lnTo>
                      <a:pt x="2"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6" name="Freeform 122"/>
              <p:cNvSpPr>
                <a:spLocks/>
              </p:cNvSpPr>
              <p:nvPr/>
            </p:nvSpPr>
            <p:spPr bwMode="auto">
              <a:xfrm>
                <a:off x="3386" y="3145"/>
                <a:ext cx="5" cy="74"/>
              </a:xfrm>
              <a:custGeom>
                <a:avLst/>
                <a:gdLst/>
                <a:ahLst/>
                <a:cxnLst>
                  <a:cxn ang="0">
                    <a:pos x="2" y="30"/>
                  </a:cxn>
                  <a:cxn ang="0">
                    <a:pos x="1" y="31"/>
                  </a:cxn>
                  <a:cxn ang="0">
                    <a:pos x="1" y="31"/>
                  </a:cxn>
                  <a:cxn ang="0">
                    <a:pos x="0" y="30"/>
                  </a:cxn>
                  <a:cxn ang="0">
                    <a:pos x="0" y="1"/>
                  </a:cxn>
                  <a:cxn ang="0">
                    <a:pos x="1" y="0"/>
                  </a:cxn>
                  <a:cxn ang="0">
                    <a:pos x="1" y="0"/>
                  </a:cxn>
                  <a:cxn ang="0">
                    <a:pos x="2" y="1"/>
                  </a:cxn>
                  <a:cxn ang="0">
                    <a:pos x="2" y="30"/>
                  </a:cxn>
                </a:cxnLst>
                <a:rect l="0" t="0" r="r" b="b"/>
                <a:pathLst>
                  <a:path w="2" h="31">
                    <a:moveTo>
                      <a:pt x="2" y="30"/>
                    </a:moveTo>
                    <a:cubicBezTo>
                      <a:pt x="2" y="31"/>
                      <a:pt x="2" y="31"/>
                      <a:pt x="1" y="31"/>
                    </a:cubicBezTo>
                    <a:cubicBezTo>
                      <a:pt x="1" y="31"/>
                      <a:pt x="1" y="31"/>
                      <a:pt x="1" y="31"/>
                    </a:cubicBezTo>
                    <a:cubicBezTo>
                      <a:pt x="0" y="31"/>
                      <a:pt x="0" y="31"/>
                      <a:pt x="0" y="30"/>
                    </a:cubicBezTo>
                    <a:cubicBezTo>
                      <a:pt x="0" y="1"/>
                      <a:pt x="0" y="1"/>
                      <a:pt x="0" y="1"/>
                    </a:cubicBezTo>
                    <a:cubicBezTo>
                      <a:pt x="0" y="1"/>
                      <a:pt x="0" y="0"/>
                      <a:pt x="1" y="0"/>
                    </a:cubicBezTo>
                    <a:cubicBezTo>
                      <a:pt x="1" y="0"/>
                      <a:pt x="1" y="0"/>
                      <a:pt x="1" y="0"/>
                    </a:cubicBezTo>
                    <a:cubicBezTo>
                      <a:pt x="2" y="0"/>
                      <a:pt x="2" y="1"/>
                      <a:pt x="2" y="1"/>
                    </a:cubicBezTo>
                    <a:lnTo>
                      <a:pt x="2"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0" name="Freeform 126"/>
              <p:cNvSpPr>
                <a:spLocks/>
              </p:cNvSpPr>
              <p:nvPr/>
            </p:nvSpPr>
            <p:spPr bwMode="auto">
              <a:xfrm>
                <a:off x="2264" y="2318"/>
                <a:ext cx="199" cy="207"/>
              </a:xfrm>
              <a:custGeom>
                <a:avLst/>
                <a:gdLst/>
                <a:ahLst/>
                <a:cxnLst>
                  <a:cxn ang="0">
                    <a:pos x="38" y="20"/>
                  </a:cxn>
                  <a:cxn ang="0">
                    <a:pos x="65" y="41"/>
                  </a:cxn>
                  <a:cxn ang="0">
                    <a:pos x="84" y="35"/>
                  </a:cxn>
                  <a:cxn ang="0">
                    <a:pos x="8" y="44"/>
                  </a:cxn>
                  <a:cxn ang="0">
                    <a:pos x="0" y="21"/>
                  </a:cxn>
                  <a:cxn ang="0">
                    <a:pos x="16" y="0"/>
                  </a:cxn>
                  <a:cxn ang="0">
                    <a:pos x="38" y="20"/>
                  </a:cxn>
                </a:cxnLst>
                <a:rect l="0" t="0" r="r" b="b"/>
                <a:pathLst>
                  <a:path w="84" h="87">
                    <a:moveTo>
                      <a:pt x="38" y="20"/>
                    </a:moveTo>
                    <a:cubicBezTo>
                      <a:pt x="43" y="34"/>
                      <a:pt x="48" y="41"/>
                      <a:pt x="65" y="41"/>
                    </a:cubicBezTo>
                    <a:cubicBezTo>
                      <a:pt x="72" y="41"/>
                      <a:pt x="79" y="39"/>
                      <a:pt x="84" y="35"/>
                    </a:cubicBezTo>
                    <a:cubicBezTo>
                      <a:pt x="84" y="77"/>
                      <a:pt x="15" y="87"/>
                      <a:pt x="8" y="44"/>
                    </a:cubicBezTo>
                    <a:cubicBezTo>
                      <a:pt x="6" y="36"/>
                      <a:pt x="9" y="28"/>
                      <a:pt x="0" y="21"/>
                    </a:cubicBezTo>
                    <a:cubicBezTo>
                      <a:pt x="0" y="10"/>
                      <a:pt x="5" y="0"/>
                      <a:pt x="16" y="0"/>
                    </a:cubicBezTo>
                    <a:cubicBezTo>
                      <a:pt x="16" y="0"/>
                      <a:pt x="30" y="0"/>
                      <a:pt x="38"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1" name="Freeform 127"/>
              <p:cNvSpPr>
                <a:spLocks/>
              </p:cNvSpPr>
              <p:nvPr/>
            </p:nvSpPr>
            <p:spPr bwMode="auto">
              <a:xfrm>
                <a:off x="2240" y="2356"/>
                <a:ext cx="38" cy="29"/>
              </a:xfrm>
              <a:custGeom>
                <a:avLst/>
                <a:gdLst/>
                <a:ahLst/>
                <a:cxnLst>
                  <a:cxn ang="0">
                    <a:pos x="29" y="0"/>
                  </a:cxn>
                  <a:cxn ang="0">
                    <a:pos x="0" y="10"/>
                  </a:cxn>
                  <a:cxn ang="0">
                    <a:pos x="24" y="12"/>
                  </a:cxn>
                  <a:cxn ang="0">
                    <a:pos x="12" y="29"/>
                  </a:cxn>
                  <a:cxn ang="0">
                    <a:pos x="38" y="17"/>
                  </a:cxn>
                  <a:cxn ang="0">
                    <a:pos x="29" y="0"/>
                  </a:cxn>
                </a:cxnLst>
                <a:rect l="0" t="0" r="r" b="b"/>
                <a:pathLst>
                  <a:path w="38" h="29">
                    <a:moveTo>
                      <a:pt x="29" y="0"/>
                    </a:moveTo>
                    <a:lnTo>
                      <a:pt x="0" y="10"/>
                    </a:lnTo>
                    <a:lnTo>
                      <a:pt x="24" y="12"/>
                    </a:lnTo>
                    <a:lnTo>
                      <a:pt x="12" y="29"/>
                    </a:lnTo>
                    <a:lnTo>
                      <a:pt x="38" y="17"/>
                    </a:lnTo>
                    <a:lnTo>
                      <a:pt x="2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2" name="Oval 128"/>
              <p:cNvSpPr>
                <a:spLocks noChangeArrowheads="1"/>
              </p:cNvSpPr>
              <p:nvPr/>
            </p:nvSpPr>
            <p:spPr bwMode="auto">
              <a:xfrm>
                <a:off x="2288" y="2337"/>
                <a:ext cx="11" cy="12"/>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3" name="Freeform 129"/>
              <p:cNvSpPr>
                <a:spLocks/>
              </p:cNvSpPr>
              <p:nvPr/>
            </p:nvSpPr>
            <p:spPr bwMode="auto">
              <a:xfrm>
                <a:off x="2323" y="2399"/>
                <a:ext cx="97" cy="73"/>
              </a:xfrm>
              <a:custGeom>
                <a:avLst/>
                <a:gdLst/>
                <a:ahLst/>
                <a:cxnLst>
                  <a:cxn ang="0">
                    <a:pos x="0" y="0"/>
                  </a:cxn>
                  <a:cxn ang="0">
                    <a:pos x="20" y="20"/>
                  </a:cxn>
                  <a:cxn ang="0">
                    <a:pos x="39" y="11"/>
                  </a:cxn>
                  <a:cxn ang="0">
                    <a:pos x="18" y="18"/>
                  </a:cxn>
                  <a:cxn ang="0">
                    <a:pos x="19" y="20"/>
                  </a:cxn>
                  <a:cxn ang="0">
                    <a:pos x="0" y="1"/>
                  </a:cxn>
                </a:cxnLst>
                <a:rect l="0" t="0" r="r" b="b"/>
                <a:pathLst>
                  <a:path w="41" h="31">
                    <a:moveTo>
                      <a:pt x="0" y="0"/>
                    </a:moveTo>
                    <a:cubicBezTo>
                      <a:pt x="1" y="3"/>
                      <a:pt x="16" y="31"/>
                      <a:pt x="20" y="20"/>
                    </a:cubicBezTo>
                    <a:cubicBezTo>
                      <a:pt x="26" y="25"/>
                      <a:pt x="41" y="21"/>
                      <a:pt x="39" y="11"/>
                    </a:cubicBezTo>
                    <a:cubicBezTo>
                      <a:pt x="38" y="20"/>
                      <a:pt x="24" y="21"/>
                      <a:pt x="18" y="18"/>
                    </a:cubicBezTo>
                    <a:cubicBezTo>
                      <a:pt x="18" y="19"/>
                      <a:pt x="19" y="19"/>
                      <a:pt x="19" y="20"/>
                    </a:cubicBezTo>
                    <a:cubicBezTo>
                      <a:pt x="10" y="20"/>
                      <a:pt x="4" y="8"/>
                      <a:pt x="0" y="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4" name="Freeform 130"/>
              <p:cNvSpPr>
                <a:spLocks/>
              </p:cNvSpPr>
              <p:nvPr/>
            </p:nvSpPr>
            <p:spPr bwMode="auto">
              <a:xfrm>
                <a:off x="2342" y="2480"/>
                <a:ext cx="5" cy="66"/>
              </a:xfrm>
              <a:custGeom>
                <a:avLst/>
                <a:gdLst/>
                <a:ahLst/>
                <a:cxnLst>
                  <a:cxn ang="0">
                    <a:pos x="2" y="27"/>
                  </a:cxn>
                  <a:cxn ang="0">
                    <a:pos x="1" y="28"/>
                  </a:cxn>
                  <a:cxn ang="0">
                    <a:pos x="1" y="28"/>
                  </a:cxn>
                  <a:cxn ang="0">
                    <a:pos x="0" y="27"/>
                  </a:cxn>
                  <a:cxn ang="0">
                    <a:pos x="0" y="1"/>
                  </a:cxn>
                  <a:cxn ang="0">
                    <a:pos x="1" y="0"/>
                  </a:cxn>
                  <a:cxn ang="0">
                    <a:pos x="1" y="0"/>
                  </a:cxn>
                  <a:cxn ang="0">
                    <a:pos x="2" y="1"/>
                  </a:cxn>
                  <a:cxn ang="0">
                    <a:pos x="2" y="27"/>
                  </a:cxn>
                </a:cxnLst>
                <a:rect l="0" t="0" r="r" b="b"/>
                <a:pathLst>
                  <a:path w="2" h="28">
                    <a:moveTo>
                      <a:pt x="2" y="27"/>
                    </a:moveTo>
                    <a:cubicBezTo>
                      <a:pt x="2" y="28"/>
                      <a:pt x="2" y="28"/>
                      <a:pt x="1" y="28"/>
                    </a:cubicBezTo>
                    <a:cubicBezTo>
                      <a:pt x="1" y="28"/>
                      <a:pt x="1" y="28"/>
                      <a:pt x="1" y="28"/>
                    </a:cubicBezTo>
                    <a:cubicBezTo>
                      <a:pt x="1" y="28"/>
                      <a:pt x="0" y="28"/>
                      <a:pt x="0" y="27"/>
                    </a:cubicBezTo>
                    <a:cubicBezTo>
                      <a:pt x="0" y="1"/>
                      <a:pt x="0" y="1"/>
                      <a:pt x="0" y="1"/>
                    </a:cubicBezTo>
                    <a:cubicBezTo>
                      <a:pt x="0" y="1"/>
                      <a:pt x="1" y="0"/>
                      <a:pt x="1" y="0"/>
                    </a:cubicBezTo>
                    <a:cubicBezTo>
                      <a:pt x="1" y="0"/>
                      <a:pt x="1" y="0"/>
                      <a:pt x="1" y="0"/>
                    </a:cubicBezTo>
                    <a:cubicBezTo>
                      <a:pt x="2" y="0"/>
                      <a:pt x="2" y="1"/>
                      <a:pt x="2" y="1"/>
                    </a:cubicBezTo>
                    <a:lnTo>
                      <a:pt x="2" y="2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5" name="Freeform 131"/>
              <p:cNvSpPr>
                <a:spLocks/>
              </p:cNvSpPr>
              <p:nvPr/>
            </p:nvSpPr>
            <p:spPr bwMode="auto">
              <a:xfrm>
                <a:off x="2373" y="2480"/>
                <a:ext cx="4" cy="66"/>
              </a:xfrm>
              <a:custGeom>
                <a:avLst/>
                <a:gdLst/>
                <a:ahLst/>
                <a:cxnLst>
                  <a:cxn ang="0">
                    <a:pos x="2" y="27"/>
                  </a:cxn>
                  <a:cxn ang="0">
                    <a:pos x="1" y="28"/>
                  </a:cxn>
                  <a:cxn ang="0">
                    <a:pos x="1" y="28"/>
                  </a:cxn>
                  <a:cxn ang="0">
                    <a:pos x="0" y="27"/>
                  </a:cxn>
                  <a:cxn ang="0">
                    <a:pos x="0" y="1"/>
                  </a:cxn>
                  <a:cxn ang="0">
                    <a:pos x="1" y="0"/>
                  </a:cxn>
                  <a:cxn ang="0">
                    <a:pos x="1" y="0"/>
                  </a:cxn>
                  <a:cxn ang="0">
                    <a:pos x="2" y="1"/>
                  </a:cxn>
                  <a:cxn ang="0">
                    <a:pos x="2" y="27"/>
                  </a:cxn>
                </a:cxnLst>
                <a:rect l="0" t="0" r="r" b="b"/>
                <a:pathLst>
                  <a:path w="2" h="28">
                    <a:moveTo>
                      <a:pt x="2" y="27"/>
                    </a:moveTo>
                    <a:cubicBezTo>
                      <a:pt x="2" y="28"/>
                      <a:pt x="1" y="28"/>
                      <a:pt x="1" y="28"/>
                    </a:cubicBezTo>
                    <a:cubicBezTo>
                      <a:pt x="1" y="28"/>
                      <a:pt x="1" y="28"/>
                      <a:pt x="1" y="28"/>
                    </a:cubicBezTo>
                    <a:cubicBezTo>
                      <a:pt x="0" y="28"/>
                      <a:pt x="0" y="28"/>
                      <a:pt x="0" y="27"/>
                    </a:cubicBezTo>
                    <a:cubicBezTo>
                      <a:pt x="0" y="1"/>
                      <a:pt x="0" y="1"/>
                      <a:pt x="0" y="1"/>
                    </a:cubicBezTo>
                    <a:cubicBezTo>
                      <a:pt x="0" y="1"/>
                      <a:pt x="0" y="0"/>
                      <a:pt x="1" y="0"/>
                    </a:cubicBezTo>
                    <a:cubicBezTo>
                      <a:pt x="1" y="0"/>
                      <a:pt x="1" y="0"/>
                      <a:pt x="1" y="0"/>
                    </a:cubicBezTo>
                    <a:cubicBezTo>
                      <a:pt x="1" y="0"/>
                      <a:pt x="2" y="1"/>
                      <a:pt x="2" y="1"/>
                    </a:cubicBezTo>
                    <a:lnTo>
                      <a:pt x="2" y="2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7" name="Oval 133"/>
              <p:cNvSpPr>
                <a:spLocks noChangeArrowheads="1"/>
              </p:cNvSpPr>
              <p:nvPr/>
            </p:nvSpPr>
            <p:spPr bwMode="auto">
              <a:xfrm>
                <a:off x="4632" y="758"/>
                <a:ext cx="11" cy="14"/>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8" name="Freeform 134"/>
              <p:cNvSpPr>
                <a:spLocks noEditPoints="1"/>
              </p:cNvSpPr>
              <p:nvPr/>
            </p:nvSpPr>
            <p:spPr bwMode="auto">
              <a:xfrm>
                <a:off x="4489" y="1764"/>
                <a:ext cx="140" cy="230"/>
              </a:xfrm>
              <a:custGeom>
                <a:avLst/>
                <a:gdLst/>
                <a:ahLst/>
                <a:cxnLst>
                  <a:cxn ang="0">
                    <a:pos x="12" y="53"/>
                  </a:cxn>
                  <a:cxn ang="0">
                    <a:pos x="0" y="29"/>
                  </a:cxn>
                  <a:cxn ang="0">
                    <a:pos x="0" y="29"/>
                  </a:cxn>
                  <a:cxn ang="0">
                    <a:pos x="29" y="0"/>
                  </a:cxn>
                  <a:cxn ang="0">
                    <a:pos x="29" y="0"/>
                  </a:cxn>
                  <a:cxn ang="0">
                    <a:pos x="59" y="29"/>
                  </a:cxn>
                  <a:cxn ang="0">
                    <a:pos x="59" y="29"/>
                  </a:cxn>
                  <a:cxn ang="0">
                    <a:pos x="47" y="53"/>
                  </a:cxn>
                  <a:cxn ang="0">
                    <a:pos x="47" y="53"/>
                  </a:cxn>
                  <a:cxn ang="0">
                    <a:pos x="27" y="97"/>
                  </a:cxn>
                  <a:cxn ang="0">
                    <a:pos x="12" y="53"/>
                  </a:cxn>
                  <a:cxn ang="0">
                    <a:pos x="6" y="29"/>
                  </a:cxn>
                  <a:cxn ang="0">
                    <a:pos x="16" y="49"/>
                  </a:cxn>
                  <a:cxn ang="0">
                    <a:pos x="16" y="49"/>
                  </a:cxn>
                  <a:cxn ang="0">
                    <a:pos x="17" y="50"/>
                  </a:cxn>
                  <a:cxn ang="0">
                    <a:pos x="28" y="81"/>
                  </a:cxn>
                  <a:cxn ang="0">
                    <a:pos x="43" y="49"/>
                  </a:cxn>
                  <a:cxn ang="0">
                    <a:pos x="43" y="49"/>
                  </a:cxn>
                  <a:cxn ang="0">
                    <a:pos x="53" y="29"/>
                  </a:cxn>
                  <a:cxn ang="0">
                    <a:pos x="53" y="29"/>
                  </a:cxn>
                  <a:cxn ang="0">
                    <a:pos x="29" y="5"/>
                  </a:cxn>
                  <a:cxn ang="0">
                    <a:pos x="29" y="5"/>
                  </a:cxn>
                  <a:cxn ang="0">
                    <a:pos x="6" y="29"/>
                  </a:cxn>
                </a:cxnLst>
                <a:rect l="0" t="0" r="r" b="b"/>
                <a:pathLst>
                  <a:path w="59" h="97">
                    <a:moveTo>
                      <a:pt x="12" y="53"/>
                    </a:moveTo>
                    <a:cubicBezTo>
                      <a:pt x="5" y="48"/>
                      <a:pt x="0" y="39"/>
                      <a:pt x="0" y="29"/>
                    </a:cubicBezTo>
                    <a:cubicBezTo>
                      <a:pt x="0" y="29"/>
                      <a:pt x="0" y="29"/>
                      <a:pt x="0" y="29"/>
                    </a:cubicBezTo>
                    <a:cubicBezTo>
                      <a:pt x="0" y="13"/>
                      <a:pt x="13" y="0"/>
                      <a:pt x="29" y="0"/>
                    </a:cubicBezTo>
                    <a:cubicBezTo>
                      <a:pt x="29" y="0"/>
                      <a:pt x="29" y="0"/>
                      <a:pt x="29" y="0"/>
                    </a:cubicBezTo>
                    <a:cubicBezTo>
                      <a:pt x="46" y="0"/>
                      <a:pt x="59" y="13"/>
                      <a:pt x="59" y="29"/>
                    </a:cubicBezTo>
                    <a:cubicBezTo>
                      <a:pt x="59" y="29"/>
                      <a:pt x="59" y="29"/>
                      <a:pt x="59" y="29"/>
                    </a:cubicBezTo>
                    <a:cubicBezTo>
                      <a:pt x="59" y="39"/>
                      <a:pt x="54" y="48"/>
                      <a:pt x="47" y="53"/>
                    </a:cubicBezTo>
                    <a:cubicBezTo>
                      <a:pt x="47" y="53"/>
                      <a:pt x="47" y="53"/>
                      <a:pt x="47" y="53"/>
                    </a:cubicBezTo>
                    <a:cubicBezTo>
                      <a:pt x="27" y="97"/>
                      <a:pt x="27" y="97"/>
                      <a:pt x="27" y="97"/>
                    </a:cubicBezTo>
                    <a:cubicBezTo>
                      <a:pt x="12" y="53"/>
                      <a:pt x="12" y="53"/>
                      <a:pt x="12" y="53"/>
                    </a:cubicBezTo>
                    <a:close/>
                    <a:moveTo>
                      <a:pt x="6" y="29"/>
                    </a:moveTo>
                    <a:cubicBezTo>
                      <a:pt x="6" y="38"/>
                      <a:pt x="10" y="45"/>
                      <a:pt x="16" y="49"/>
                    </a:cubicBezTo>
                    <a:cubicBezTo>
                      <a:pt x="16" y="49"/>
                      <a:pt x="16" y="49"/>
                      <a:pt x="16" y="49"/>
                    </a:cubicBezTo>
                    <a:cubicBezTo>
                      <a:pt x="17" y="50"/>
                      <a:pt x="17" y="50"/>
                      <a:pt x="17" y="50"/>
                    </a:cubicBezTo>
                    <a:cubicBezTo>
                      <a:pt x="28" y="81"/>
                      <a:pt x="28" y="81"/>
                      <a:pt x="28" y="81"/>
                    </a:cubicBezTo>
                    <a:cubicBezTo>
                      <a:pt x="43" y="49"/>
                      <a:pt x="43" y="49"/>
                      <a:pt x="43" y="49"/>
                    </a:cubicBezTo>
                    <a:cubicBezTo>
                      <a:pt x="43" y="49"/>
                      <a:pt x="43" y="49"/>
                      <a:pt x="43" y="49"/>
                    </a:cubicBezTo>
                    <a:cubicBezTo>
                      <a:pt x="49" y="44"/>
                      <a:pt x="53" y="37"/>
                      <a:pt x="53" y="29"/>
                    </a:cubicBezTo>
                    <a:cubicBezTo>
                      <a:pt x="53" y="29"/>
                      <a:pt x="53" y="29"/>
                      <a:pt x="53" y="29"/>
                    </a:cubicBezTo>
                    <a:cubicBezTo>
                      <a:pt x="53" y="16"/>
                      <a:pt x="43" y="5"/>
                      <a:pt x="29" y="5"/>
                    </a:cubicBezTo>
                    <a:cubicBezTo>
                      <a:pt x="29" y="5"/>
                      <a:pt x="29" y="5"/>
                      <a:pt x="29" y="5"/>
                    </a:cubicBezTo>
                    <a:cubicBezTo>
                      <a:pt x="16" y="5"/>
                      <a:pt x="6" y="16"/>
                      <a:pt x="6" y="2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9" name="Oval 135"/>
              <p:cNvSpPr>
                <a:spLocks noChangeArrowheads="1"/>
              </p:cNvSpPr>
              <p:nvPr/>
            </p:nvSpPr>
            <p:spPr bwMode="auto">
              <a:xfrm>
                <a:off x="4516" y="1826"/>
                <a:ext cx="16" cy="1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0" name="Oval 136"/>
              <p:cNvSpPr>
                <a:spLocks noChangeArrowheads="1"/>
              </p:cNvSpPr>
              <p:nvPr/>
            </p:nvSpPr>
            <p:spPr bwMode="auto">
              <a:xfrm>
                <a:off x="4551" y="1826"/>
                <a:ext cx="19" cy="1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1" name="Oval 137"/>
              <p:cNvSpPr>
                <a:spLocks noChangeArrowheads="1"/>
              </p:cNvSpPr>
              <p:nvPr/>
            </p:nvSpPr>
            <p:spPr bwMode="auto">
              <a:xfrm>
                <a:off x="4587" y="1826"/>
                <a:ext cx="16" cy="1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2" name="Freeform 138"/>
              <p:cNvSpPr>
                <a:spLocks noEditPoints="1"/>
              </p:cNvSpPr>
              <p:nvPr/>
            </p:nvSpPr>
            <p:spPr bwMode="auto">
              <a:xfrm>
                <a:off x="2408" y="1475"/>
                <a:ext cx="296" cy="180"/>
              </a:xfrm>
              <a:custGeom>
                <a:avLst/>
                <a:gdLst/>
                <a:ahLst/>
                <a:cxnLst>
                  <a:cxn ang="0">
                    <a:pos x="69" y="60"/>
                  </a:cxn>
                  <a:cxn ang="0">
                    <a:pos x="38" y="76"/>
                  </a:cxn>
                  <a:cxn ang="0">
                    <a:pos x="38" y="76"/>
                  </a:cxn>
                  <a:cxn ang="0">
                    <a:pos x="0" y="38"/>
                  </a:cxn>
                  <a:cxn ang="0">
                    <a:pos x="0" y="38"/>
                  </a:cxn>
                  <a:cxn ang="0">
                    <a:pos x="38" y="0"/>
                  </a:cxn>
                  <a:cxn ang="0">
                    <a:pos x="38" y="0"/>
                  </a:cxn>
                  <a:cxn ang="0">
                    <a:pos x="69" y="15"/>
                  </a:cxn>
                  <a:cxn ang="0">
                    <a:pos x="69" y="15"/>
                  </a:cxn>
                  <a:cxn ang="0">
                    <a:pos x="125" y="41"/>
                  </a:cxn>
                  <a:cxn ang="0">
                    <a:pos x="69" y="60"/>
                  </a:cxn>
                  <a:cxn ang="0">
                    <a:pos x="38" y="69"/>
                  </a:cxn>
                  <a:cxn ang="0">
                    <a:pos x="64" y="55"/>
                  </a:cxn>
                  <a:cxn ang="0">
                    <a:pos x="64" y="55"/>
                  </a:cxn>
                  <a:cxn ang="0">
                    <a:pos x="65" y="54"/>
                  </a:cxn>
                  <a:cxn ang="0">
                    <a:pos x="105" y="40"/>
                  </a:cxn>
                  <a:cxn ang="0">
                    <a:pos x="64" y="21"/>
                  </a:cxn>
                  <a:cxn ang="0">
                    <a:pos x="63" y="20"/>
                  </a:cxn>
                  <a:cxn ang="0">
                    <a:pos x="38" y="7"/>
                  </a:cxn>
                  <a:cxn ang="0">
                    <a:pos x="38" y="7"/>
                  </a:cxn>
                  <a:cxn ang="0">
                    <a:pos x="8" y="38"/>
                  </a:cxn>
                  <a:cxn ang="0">
                    <a:pos x="8" y="38"/>
                  </a:cxn>
                  <a:cxn ang="0">
                    <a:pos x="38" y="69"/>
                  </a:cxn>
                </a:cxnLst>
                <a:rect l="0" t="0" r="r" b="b"/>
                <a:pathLst>
                  <a:path w="125" h="76">
                    <a:moveTo>
                      <a:pt x="69" y="60"/>
                    </a:moveTo>
                    <a:cubicBezTo>
                      <a:pt x="62" y="69"/>
                      <a:pt x="51" y="76"/>
                      <a:pt x="38" y="76"/>
                    </a:cubicBezTo>
                    <a:cubicBezTo>
                      <a:pt x="38" y="76"/>
                      <a:pt x="38" y="76"/>
                      <a:pt x="38" y="76"/>
                    </a:cubicBezTo>
                    <a:cubicBezTo>
                      <a:pt x="17" y="76"/>
                      <a:pt x="0" y="59"/>
                      <a:pt x="0" y="38"/>
                    </a:cubicBezTo>
                    <a:cubicBezTo>
                      <a:pt x="0" y="38"/>
                      <a:pt x="0" y="38"/>
                      <a:pt x="0" y="38"/>
                    </a:cubicBezTo>
                    <a:cubicBezTo>
                      <a:pt x="0" y="17"/>
                      <a:pt x="17" y="0"/>
                      <a:pt x="38" y="0"/>
                    </a:cubicBezTo>
                    <a:cubicBezTo>
                      <a:pt x="38" y="0"/>
                      <a:pt x="38" y="0"/>
                      <a:pt x="38" y="0"/>
                    </a:cubicBezTo>
                    <a:cubicBezTo>
                      <a:pt x="51" y="0"/>
                      <a:pt x="62" y="6"/>
                      <a:pt x="69" y="15"/>
                    </a:cubicBezTo>
                    <a:cubicBezTo>
                      <a:pt x="69" y="15"/>
                      <a:pt x="69" y="15"/>
                      <a:pt x="69" y="15"/>
                    </a:cubicBezTo>
                    <a:cubicBezTo>
                      <a:pt x="125" y="41"/>
                      <a:pt x="125" y="41"/>
                      <a:pt x="125" y="41"/>
                    </a:cubicBezTo>
                    <a:cubicBezTo>
                      <a:pt x="69" y="60"/>
                      <a:pt x="69" y="60"/>
                      <a:pt x="69" y="60"/>
                    </a:cubicBezTo>
                    <a:close/>
                    <a:moveTo>
                      <a:pt x="38" y="69"/>
                    </a:moveTo>
                    <a:cubicBezTo>
                      <a:pt x="49" y="69"/>
                      <a:pt x="58" y="63"/>
                      <a:pt x="64" y="55"/>
                    </a:cubicBezTo>
                    <a:cubicBezTo>
                      <a:pt x="64" y="55"/>
                      <a:pt x="64" y="55"/>
                      <a:pt x="64" y="55"/>
                    </a:cubicBezTo>
                    <a:cubicBezTo>
                      <a:pt x="65" y="54"/>
                      <a:pt x="65" y="54"/>
                      <a:pt x="65" y="54"/>
                    </a:cubicBezTo>
                    <a:cubicBezTo>
                      <a:pt x="105" y="40"/>
                      <a:pt x="105" y="40"/>
                      <a:pt x="105" y="40"/>
                    </a:cubicBezTo>
                    <a:cubicBezTo>
                      <a:pt x="64" y="21"/>
                      <a:pt x="64" y="21"/>
                      <a:pt x="64" y="21"/>
                    </a:cubicBezTo>
                    <a:cubicBezTo>
                      <a:pt x="63" y="20"/>
                      <a:pt x="63" y="20"/>
                      <a:pt x="63" y="20"/>
                    </a:cubicBezTo>
                    <a:cubicBezTo>
                      <a:pt x="58" y="13"/>
                      <a:pt x="49" y="7"/>
                      <a:pt x="38" y="7"/>
                    </a:cubicBezTo>
                    <a:cubicBezTo>
                      <a:pt x="38" y="7"/>
                      <a:pt x="38" y="7"/>
                      <a:pt x="38" y="7"/>
                    </a:cubicBezTo>
                    <a:cubicBezTo>
                      <a:pt x="21" y="7"/>
                      <a:pt x="8" y="21"/>
                      <a:pt x="8" y="38"/>
                    </a:cubicBezTo>
                    <a:cubicBezTo>
                      <a:pt x="8" y="38"/>
                      <a:pt x="8" y="38"/>
                      <a:pt x="8" y="38"/>
                    </a:cubicBezTo>
                    <a:cubicBezTo>
                      <a:pt x="8" y="55"/>
                      <a:pt x="21" y="68"/>
                      <a:pt x="38" y="6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3" name="Oval 139"/>
              <p:cNvSpPr>
                <a:spLocks noChangeArrowheads="1"/>
              </p:cNvSpPr>
              <p:nvPr/>
            </p:nvSpPr>
            <p:spPr bwMode="auto">
              <a:xfrm>
                <a:off x="2489" y="1598"/>
                <a:ext cx="23" cy="24"/>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4" name="Oval 140"/>
              <p:cNvSpPr>
                <a:spLocks noChangeArrowheads="1"/>
              </p:cNvSpPr>
              <p:nvPr/>
            </p:nvSpPr>
            <p:spPr bwMode="auto">
              <a:xfrm>
                <a:off x="2489" y="1551"/>
                <a:ext cx="23" cy="24"/>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5" name="Oval 141"/>
              <p:cNvSpPr>
                <a:spLocks noChangeArrowheads="1"/>
              </p:cNvSpPr>
              <p:nvPr/>
            </p:nvSpPr>
            <p:spPr bwMode="auto">
              <a:xfrm>
                <a:off x="2489" y="1508"/>
                <a:ext cx="23" cy="24"/>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6" name="Freeform 142"/>
              <p:cNvSpPr>
                <a:spLocks noEditPoints="1"/>
              </p:cNvSpPr>
              <p:nvPr/>
            </p:nvSpPr>
            <p:spPr bwMode="auto">
              <a:xfrm>
                <a:off x="3081" y="2994"/>
                <a:ext cx="149" cy="246"/>
              </a:xfrm>
              <a:custGeom>
                <a:avLst/>
                <a:gdLst/>
                <a:ahLst/>
                <a:cxnLst>
                  <a:cxn ang="0">
                    <a:pos x="14" y="58"/>
                  </a:cxn>
                  <a:cxn ang="0">
                    <a:pos x="0" y="32"/>
                  </a:cxn>
                  <a:cxn ang="0">
                    <a:pos x="0" y="32"/>
                  </a:cxn>
                  <a:cxn ang="0">
                    <a:pos x="31" y="0"/>
                  </a:cxn>
                  <a:cxn ang="0">
                    <a:pos x="31" y="0"/>
                  </a:cxn>
                  <a:cxn ang="0">
                    <a:pos x="63" y="31"/>
                  </a:cxn>
                  <a:cxn ang="0">
                    <a:pos x="63" y="31"/>
                  </a:cxn>
                  <a:cxn ang="0">
                    <a:pos x="51" y="57"/>
                  </a:cxn>
                  <a:cxn ang="0">
                    <a:pos x="51" y="57"/>
                  </a:cxn>
                  <a:cxn ang="0">
                    <a:pos x="30" y="104"/>
                  </a:cxn>
                  <a:cxn ang="0">
                    <a:pos x="14" y="58"/>
                  </a:cxn>
                  <a:cxn ang="0">
                    <a:pos x="6" y="32"/>
                  </a:cxn>
                  <a:cxn ang="0">
                    <a:pos x="18" y="53"/>
                  </a:cxn>
                  <a:cxn ang="0">
                    <a:pos x="18" y="53"/>
                  </a:cxn>
                  <a:cxn ang="0">
                    <a:pos x="19" y="54"/>
                  </a:cxn>
                  <a:cxn ang="0">
                    <a:pos x="31" y="87"/>
                  </a:cxn>
                  <a:cxn ang="0">
                    <a:pos x="46" y="53"/>
                  </a:cxn>
                  <a:cxn ang="0">
                    <a:pos x="47" y="52"/>
                  </a:cxn>
                  <a:cxn ang="0">
                    <a:pos x="57" y="31"/>
                  </a:cxn>
                  <a:cxn ang="0">
                    <a:pos x="57" y="31"/>
                  </a:cxn>
                  <a:cxn ang="0">
                    <a:pos x="31" y="6"/>
                  </a:cxn>
                  <a:cxn ang="0">
                    <a:pos x="31" y="6"/>
                  </a:cxn>
                  <a:cxn ang="0">
                    <a:pos x="6" y="32"/>
                  </a:cxn>
                </a:cxnLst>
                <a:rect l="0" t="0" r="r" b="b"/>
                <a:pathLst>
                  <a:path w="63" h="104">
                    <a:moveTo>
                      <a:pt x="14" y="58"/>
                    </a:moveTo>
                    <a:cubicBezTo>
                      <a:pt x="6" y="52"/>
                      <a:pt x="0" y="43"/>
                      <a:pt x="0" y="32"/>
                    </a:cubicBezTo>
                    <a:cubicBezTo>
                      <a:pt x="0" y="32"/>
                      <a:pt x="0" y="32"/>
                      <a:pt x="0" y="32"/>
                    </a:cubicBezTo>
                    <a:cubicBezTo>
                      <a:pt x="0" y="15"/>
                      <a:pt x="14" y="0"/>
                      <a:pt x="31" y="0"/>
                    </a:cubicBezTo>
                    <a:cubicBezTo>
                      <a:pt x="31" y="0"/>
                      <a:pt x="31" y="0"/>
                      <a:pt x="31" y="0"/>
                    </a:cubicBezTo>
                    <a:cubicBezTo>
                      <a:pt x="49" y="0"/>
                      <a:pt x="63" y="14"/>
                      <a:pt x="63" y="31"/>
                    </a:cubicBezTo>
                    <a:cubicBezTo>
                      <a:pt x="63" y="31"/>
                      <a:pt x="63" y="31"/>
                      <a:pt x="63" y="31"/>
                    </a:cubicBezTo>
                    <a:cubicBezTo>
                      <a:pt x="63" y="42"/>
                      <a:pt x="59" y="51"/>
                      <a:pt x="51" y="57"/>
                    </a:cubicBezTo>
                    <a:cubicBezTo>
                      <a:pt x="51" y="57"/>
                      <a:pt x="51" y="57"/>
                      <a:pt x="51" y="57"/>
                    </a:cubicBezTo>
                    <a:cubicBezTo>
                      <a:pt x="30" y="104"/>
                      <a:pt x="30" y="104"/>
                      <a:pt x="30" y="104"/>
                    </a:cubicBezTo>
                    <a:cubicBezTo>
                      <a:pt x="14" y="58"/>
                      <a:pt x="14" y="58"/>
                      <a:pt x="14" y="58"/>
                    </a:cubicBezTo>
                    <a:close/>
                    <a:moveTo>
                      <a:pt x="6" y="32"/>
                    </a:moveTo>
                    <a:cubicBezTo>
                      <a:pt x="6" y="41"/>
                      <a:pt x="11" y="49"/>
                      <a:pt x="18" y="53"/>
                    </a:cubicBezTo>
                    <a:cubicBezTo>
                      <a:pt x="18" y="53"/>
                      <a:pt x="18" y="53"/>
                      <a:pt x="18" y="53"/>
                    </a:cubicBezTo>
                    <a:cubicBezTo>
                      <a:pt x="19" y="54"/>
                      <a:pt x="19" y="54"/>
                      <a:pt x="19" y="54"/>
                    </a:cubicBezTo>
                    <a:cubicBezTo>
                      <a:pt x="31" y="87"/>
                      <a:pt x="31" y="87"/>
                      <a:pt x="31" y="87"/>
                    </a:cubicBezTo>
                    <a:cubicBezTo>
                      <a:pt x="46" y="53"/>
                      <a:pt x="46" y="53"/>
                      <a:pt x="46" y="53"/>
                    </a:cubicBezTo>
                    <a:cubicBezTo>
                      <a:pt x="47" y="52"/>
                      <a:pt x="47" y="52"/>
                      <a:pt x="47" y="52"/>
                    </a:cubicBezTo>
                    <a:cubicBezTo>
                      <a:pt x="53" y="48"/>
                      <a:pt x="57" y="40"/>
                      <a:pt x="57" y="31"/>
                    </a:cubicBezTo>
                    <a:cubicBezTo>
                      <a:pt x="57" y="31"/>
                      <a:pt x="57" y="31"/>
                      <a:pt x="57" y="31"/>
                    </a:cubicBezTo>
                    <a:cubicBezTo>
                      <a:pt x="57" y="17"/>
                      <a:pt x="45" y="6"/>
                      <a:pt x="31" y="6"/>
                    </a:cubicBezTo>
                    <a:cubicBezTo>
                      <a:pt x="31" y="6"/>
                      <a:pt x="31" y="6"/>
                      <a:pt x="31" y="6"/>
                    </a:cubicBezTo>
                    <a:cubicBezTo>
                      <a:pt x="17" y="6"/>
                      <a:pt x="6" y="18"/>
                      <a:pt x="6" y="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7" name="Freeform 143"/>
              <p:cNvSpPr>
                <a:spLocks/>
              </p:cNvSpPr>
              <p:nvPr/>
            </p:nvSpPr>
            <p:spPr bwMode="auto">
              <a:xfrm>
                <a:off x="3109" y="3062"/>
                <a:ext cx="19" cy="19"/>
              </a:xfrm>
              <a:custGeom>
                <a:avLst/>
                <a:gdLst/>
                <a:ahLst/>
                <a:cxnLst>
                  <a:cxn ang="0">
                    <a:pos x="8" y="4"/>
                  </a:cxn>
                  <a:cxn ang="0">
                    <a:pos x="4" y="8"/>
                  </a:cxn>
                  <a:cxn ang="0">
                    <a:pos x="0" y="4"/>
                  </a:cxn>
                  <a:cxn ang="0">
                    <a:pos x="4" y="0"/>
                  </a:cxn>
                  <a:cxn ang="0">
                    <a:pos x="8" y="4"/>
                  </a:cxn>
                </a:cxnLst>
                <a:rect l="0" t="0" r="r" b="b"/>
                <a:pathLst>
                  <a:path w="8" h="8">
                    <a:moveTo>
                      <a:pt x="8" y="4"/>
                    </a:moveTo>
                    <a:cubicBezTo>
                      <a:pt x="8" y="6"/>
                      <a:pt x="6" y="8"/>
                      <a:pt x="4" y="8"/>
                    </a:cubicBezTo>
                    <a:cubicBezTo>
                      <a:pt x="2" y="8"/>
                      <a:pt x="0" y="6"/>
                      <a:pt x="0" y="4"/>
                    </a:cubicBezTo>
                    <a:cubicBezTo>
                      <a:pt x="0" y="2"/>
                      <a:pt x="2" y="0"/>
                      <a:pt x="4" y="0"/>
                    </a:cubicBezTo>
                    <a:cubicBezTo>
                      <a:pt x="6" y="0"/>
                      <a:pt x="8" y="1"/>
                      <a:pt x="8"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8" name="Freeform 144"/>
              <p:cNvSpPr>
                <a:spLocks/>
              </p:cNvSpPr>
              <p:nvPr/>
            </p:nvSpPr>
            <p:spPr bwMode="auto">
              <a:xfrm>
                <a:off x="3147" y="3060"/>
                <a:ext cx="21" cy="21"/>
              </a:xfrm>
              <a:custGeom>
                <a:avLst/>
                <a:gdLst/>
                <a:ahLst/>
                <a:cxnLst>
                  <a:cxn ang="0">
                    <a:pos x="9" y="4"/>
                  </a:cxn>
                  <a:cxn ang="0">
                    <a:pos x="5" y="9"/>
                  </a:cxn>
                  <a:cxn ang="0">
                    <a:pos x="1" y="5"/>
                  </a:cxn>
                  <a:cxn ang="0">
                    <a:pos x="5" y="0"/>
                  </a:cxn>
                  <a:cxn ang="0">
                    <a:pos x="9" y="4"/>
                  </a:cxn>
                </a:cxnLst>
                <a:rect l="0" t="0" r="r" b="b"/>
                <a:pathLst>
                  <a:path w="9" h="9">
                    <a:moveTo>
                      <a:pt x="9" y="4"/>
                    </a:moveTo>
                    <a:cubicBezTo>
                      <a:pt x="9" y="7"/>
                      <a:pt x="7" y="9"/>
                      <a:pt x="5" y="9"/>
                    </a:cubicBezTo>
                    <a:cubicBezTo>
                      <a:pt x="2" y="9"/>
                      <a:pt x="1" y="7"/>
                      <a:pt x="1" y="5"/>
                    </a:cubicBezTo>
                    <a:cubicBezTo>
                      <a:pt x="0" y="2"/>
                      <a:pt x="2" y="0"/>
                      <a:pt x="5" y="0"/>
                    </a:cubicBezTo>
                    <a:cubicBezTo>
                      <a:pt x="7" y="0"/>
                      <a:pt x="9" y="2"/>
                      <a:pt x="9"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9" name="Freeform 145"/>
              <p:cNvSpPr>
                <a:spLocks/>
              </p:cNvSpPr>
              <p:nvPr/>
            </p:nvSpPr>
            <p:spPr bwMode="auto">
              <a:xfrm>
                <a:off x="3185" y="3060"/>
                <a:ext cx="19" cy="19"/>
              </a:xfrm>
              <a:custGeom>
                <a:avLst/>
                <a:gdLst/>
                <a:ahLst/>
                <a:cxnLst>
                  <a:cxn ang="0">
                    <a:pos x="8" y="4"/>
                  </a:cxn>
                  <a:cxn ang="0">
                    <a:pos x="4" y="8"/>
                  </a:cxn>
                  <a:cxn ang="0">
                    <a:pos x="0" y="4"/>
                  </a:cxn>
                  <a:cxn ang="0">
                    <a:pos x="4" y="0"/>
                  </a:cxn>
                  <a:cxn ang="0">
                    <a:pos x="8" y="4"/>
                  </a:cxn>
                </a:cxnLst>
                <a:rect l="0" t="0" r="r" b="b"/>
                <a:pathLst>
                  <a:path w="8" h="8">
                    <a:moveTo>
                      <a:pt x="8" y="4"/>
                    </a:moveTo>
                    <a:cubicBezTo>
                      <a:pt x="8" y="6"/>
                      <a:pt x="6" y="8"/>
                      <a:pt x="4" y="8"/>
                    </a:cubicBezTo>
                    <a:cubicBezTo>
                      <a:pt x="2" y="8"/>
                      <a:pt x="0" y="7"/>
                      <a:pt x="0" y="4"/>
                    </a:cubicBezTo>
                    <a:cubicBezTo>
                      <a:pt x="0" y="2"/>
                      <a:pt x="1" y="0"/>
                      <a:pt x="4" y="0"/>
                    </a:cubicBezTo>
                    <a:cubicBezTo>
                      <a:pt x="6" y="0"/>
                      <a:pt x="8" y="2"/>
                      <a:pt x="8"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0" name="Freeform 146"/>
              <p:cNvSpPr>
                <a:spLocks noEditPoints="1"/>
              </p:cNvSpPr>
              <p:nvPr/>
            </p:nvSpPr>
            <p:spPr bwMode="auto">
              <a:xfrm>
                <a:off x="2567" y="1073"/>
                <a:ext cx="161" cy="241"/>
              </a:xfrm>
              <a:custGeom>
                <a:avLst/>
                <a:gdLst/>
                <a:ahLst/>
                <a:cxnLst>
                  <a:cxn ang="0">
                    <a:pos x="3" y="1"/>
                  </a:cxn>
                  <a:cxn ang="0">
                    <a:pos x="1" y="3"/>
                  </a:cxn>
                  <a:cxn ang="0">
                    <a:pos x="0" y="6"/>
                  </a:cxn>
                  <a:cxn ang="0">
                    <a:pos x="0" y="96"/>
                  </a:cxn>
                  <a:cxn ang="0">
                    <a:pos x="3" y="101"/>
                  </a:cxn>
                  <a:cxn ang="0">
                    <a:pos x="5" y="102"/>
                  </a:cxn>
                  <a:cxn ang="0">
                    <a:pos x="7" y="102"/>
                  </a:cxn>
                  <a:cxn ang="0">
                    <a:pos x="61" y="102"/>
                  </a:cxn>
                  <a:cxn ang="0">
                    <a:pos x="63" y="102"/>
                  </a:cxn>
                  <a:cxn ang="0">
                    <a:pos x="65" y="101"/>
                  </a:cxn>
                  <a:cxn ang="0">
                    <a:pos x="68" y="96"/>
                  </a:cxn>
                  <a:cxn ang="0">
                    <a:pos x="68" y="6"/>
                  </a:cxn>
                  <a:cxn ang="0">
                    <a:pos x="67" y="3"/>
                  </a:cxn>
                  <a:cxn ang="0">
                    <a:pos x="65" y="1"/>
                  </a:cxn>
                  <a:cxn ang="0">
                    <a:pos x="61" y="0"/>
                  </a:cxn>
                  <a:cxn ang="0">
                    <a:pos x="7" y="0"/>
                  </a:cxn>
                  <a:cxn ang="0">
                    <a:pos x="3" y="1"/>
                  </a:cxn>
                  <a:cxn ang="0">
                    <a:pos x="2" y="96"/>
                  </a:cxn>
                  <a:cxn ang="0">
                    <a:pos x="2" y="6"/>
                  </a:cxn>
                  <a:cxn ang="0">
                    <a:pos x="3" y="4"/>
                  </a:cxn>
                  <a:cxn ang="0">
                    <a:pos x="32" y="31"/>
                  </a:cxn>
                  <a:cxn ang="0">
                    <a:pos x="34" y="32"/>
                  </a:cxn>
                  <a:cxn ang="0">
                    <a:pos x="47" y="44"/>
                  </a:cxn>
                  <a:cxn ang="0">
                    <a:pos x="48" y="52"/>
                  </a:cxn>
                  <a:cxn ang="0">
                    <a:pos x="35" y="67"/>
                  </a:cxn>
                  <a:cxn ang="0">
                    <a:pos x="33" y="68"/>
                  </a:cxn>
                  <a:cxn ang="0">
                    <a:pos x="5" y="100"/>
                  </a:cxn>
                  <a:cxn ang="0">
                    <a:pos x="2" y="96"/>
                  </a:cxn>
                  <a:cxn ang="0">
                    <a:pos x="61" y="100"/>
                  </a:cxn>
                  <a:cxn ang="0">
                    <a:pos x="7" y="100"/>
                  </a:cxn>
                  <a:cxn ang="0">
                    <a:pos x="35" y="70"/>
                  </a:cxn>
                  <a:cxn ang="0">
                    <a:pos x="61" y="100"/>
                  </a:cxn>
                  <a:cxn ang="0">
                    <a:pos x="61" y="100"/>
                  </a:cxn>
                  <a:cxn ang="0">
                    <a:pos x="65" y="6"/>
                  </a:cxn>
                  <a:cxn ang="0">
                    <a:pos x="65" y="96"/>
                  </a:cxn>
                  <a:cxn ang="0">
                    <a:pos x="64" y="99"/>
                  </a:cxn>
                  <a:cxn ang="0">
                    <a:pos x="36" y="68"/>
                  </a:cxn>
                  <a:cxn ang="0">
                    <a:pos x="50" y="53"/>
                  </a:cxn>
                  <a:cxn ang="0">
                    <a:pos x="51" y="49"/>
                  </a:cxn>
                  <a:cxn ang="0">
                    <a:pos x="48" y="43"/>
                  </a:cxn>
                  <a:cxn ang="0">
                    <a:pos x="35" y="31"/>
                  </a:cxn>
                  <a:cxn ang="0">
                    <a:pos x="65" y="5"/>
                  </a:cxn>
                  <a:cxn ang="0">
                    <a:pos x="65" y="6"/>
                  </a:cxn>
                  <a:cxn ang="0">
                    <a:pos x="34" y="29"/>
                  </a:cxn>
                  <a:cxn ang="0">
                    <a:pos x="4" y="3"/>
                  </a:cxn>
                  <a:cxn ang="0">
                    <a:pos x="7" y="2"/>
                  </a:cxn>
                  <a:cxn ang="0">
                    <a:pos x="61" y="2"/>
                  </a:cxn>
                  <a:cxn ang="0">
                    <a:pos x="64" y="3"/>
                  </a:cxn>
                  <a:cxn ang="0">
                    <a:pos x="34" y="29"/>
                  </a:cxn>
                </a:cxnLst>
                <a:rect l="0" t="0" r="r" b="b"/>
                <a:pathLst>
                  <a:path w="68" h="102">
                    <a:moveTo>
                      <a:pt x="3" y="1"/>
                    </a:moveTo>
                    <a:cubicBezTo>
                      <a:pt x="2" y="1"/>
                      <a:pt x="2" y="2"/>
                      <a:pt x="1" y="3"/>
                    </a:cubicBezTo>
                    <a:cubicBezTo>
                      <a:pt x="0" y="4"/>
                      <a:pt x="0" y="5"/>
                      <a:pt x="0" y="6"/>
                    </a:cubicBezTo>
                    <a:cubicBezTo>
                      <a:pt x="0" y="96"/>
                      <a:pt x="0" y="96"/>
                      <a:pt x="0" y="96"/>
                    </a:cubicBezTo>
                    <a:cubicBezTo>
                      <a:pt x="0" y="98"/>
                      <a:pt x="1" y="100"/>
                      <a:pt x="3" y="101"/>
                    </a:cubicBezTo>
                    <a:cubicBezTo>
                      <a:pt x="4" y="102"/>
                      <a:pt x="4" y="102"/>
                      <a:pt x="5" y="102"/>
                    </a:cubicBezTo>
                    <a:cubicBezTo>
                      <a:pt x="6" y="102"/>
                      <a:pt x="6" y="102"/>
                      <a:pt x="7" y="102"/>
                    </a:cubicBezTo>
                    <a:cubicBezTo>
                      <a:pt x="61" y="102"/>
                      <a:pt x="61" y="102"/>
                      <a:pt x="61" y="102"/>
                    </a:cubicBezTo>
                    <a:cubicBezTo>
                      <a:pt x="62" y="102"/>
                      <a:pt x="62" y="102"/>
                      <a:pt x="63" y="102"/>
                    </a:cubicBezTo>
                    <a:cubicBezTo>
                      <a:pt x="64" y="102"/>
                      <a:pt x="64" y="101"/>
                      <a:pt x="65" y="101"/>
                    </a:cubicBezTo>
                    <a:cubicBezTo>
                      <a:pt x="67" y="100"/>
                      <a:pt x="68" y="98"/>
                      <a:pt x="68" y="96"/>
                    </a:cubicBezTo>
                    <a:cubicBezTo>
                      <a:pt x="68" y="6"/>
                      <a:pt x="68" y="6"/>
                      <a:pt x="68" y="6"/>
                    </a:cubicBezTo>
                    <a:cubicBezTo>
                      <a:pt x="68" y="5"/>
                      <a:pt x="67" y="4"/>
                      <a:pt x="67" y="3"/>
                    </a:cubicBezTo>
                    <a:cubicBezTo>
                      <a:pt x="66" y="2"/>
                      <a:pt x="66" y="2"/>
                      <a:pt x="65" y="1"/>
                    </a:cubicBezTo>
                    <a:cubicBezTo>
                      <a:pt x="64" y="0"/>
                      <a:pt x="63" y="0"/>
                      <a:pt x="61" y="0"/>
                    </a:cubicBezTo>
                    <a:cubicBezTo>
                      <a:pt x="7" y="0"/>
                      <a:pt x="7" y="0"/>
                      <a:pt x="7" y="0"/>
                    </a:cubicBezTo>
                    <a:cubicBezTo>
                      <a:pt x="5" y="0"/>
                      <a:pt x="4" y="0"/>
                      <a:pt x="3" y="1"/>
                    </a:cubicBezTo>
                    <a:close/>
                    <a:moveTo>
                      <a:pt x="2" y="96"/>
                    </a:moveTo>
                    <a:cubicBezTo>
                      <a:pt x="2" y="6"/>
                      <a:pt x="2" y="6"/>
                      <a:pt x="2" y="6"/>
                    </a:cubicBezTo>
                    <a:cubicBezTo>
                      <a:pt x="2" y="6"/>
                      <a:pt x="2" y="5"/>
                      <a:pt x="3" y="4"/>
                    </a:cubicBezTo>
                    <a:cubicBezTo>
                      <a:pt x="32" y="31"/>
                      <a:pt x="32" y="31"/>
                      <a:pt x="32" y="31"/>
                    </a:cubicBezTo>
                    <a:cubicBezTo>
                      <a:pt x="34" y="32"/>
                      <a:pt x="34" y="32"/>
                      <a:pt x="34" y="32"/>
                    </a:cubicBezTo>
                    <a:cubicBezTo>
                      <a:pt x="47" y="44"/>
                      <a:pt x="47" y="44"/>
                      <a:pt x="47" y="44"/>
                    </a:cubicBezTo>
                    <a:cubicBezTo>
                      <a:pt x="49" y="47"/>
                      <a:pt x="50" y="50"/>
                      <a:pt x="48" y="52"/>
                    </a:cubicBezTo>
                    <a:cubicBezTo>
                      <a:pt x="35" y="67"/>
                      <a:pt x="35" y="67"/>
                      <a:pt x="35" y="67"/>
                    </a:cubicBezTo>
                    <a:cubicBezTo>
                      <a:pt x="33" y="68"/>
                      <a:pt x="33" y="68"/>
                      <a:pt x="33" y="68"/>
                    </a:cubicBezTo>
                    <a:cubicBezTo>
                      <a:pt x="5" y="100"/>
                      <a:pt x="5" y="100"/>
                      <a:pt x="5" y="100"/>
                    </a:cubicBezTo>
                    <a:cubicBezTo>
                      <a:pt x="3" y="99"/>
                      <a:pt x="2" y="98"/>
                      <a:pt x="2" y="96"/>
                    </a:cubicBezTo>
                    <a:close/>
                    <a:moveTo>
                      <a:pt x="61" y="100"/>
                    </a:moveTo>
                    <a:cubicBezTo>
                      <a:pt x="7" y="100"/>
                      <a:pt x="7" y="100"/>
                      <a:pt x="7" y="100"/>
                    </a:cubicBezTo>
                    <a:cubicBezTo>
                      <a:pt x="35" y="70"/>
                      <a:pt x="35" y="70"/>
                      <a:pt x="35" y="70"/>
                    </a:cubicBezTo>
                    <a:cubicBezTo>
                      <a:pt x="61" y="100"/>
                      <a:pt x="61" y="100"/>
                      <a:pt x="61" y="100"/>
                    </a:cubicBezTo>
                    <a:cubicBezTo>
                      <a:pt x="61" y="100"/>
                      <a:pt x="61" y="100"/>
                      <a:pt x="61" y="100"/>
                    </a:cubicBezTo>
                    <a:close/>
                    <a:moveTo>
                      <a:pt x="65" y="6"/>
                    </a:moveTo>
                    <a:cubicBezTo>
                      <a:pt x="65" y="96"/>
                      <a:pt x="65" y="96"/>
                      <a:pt x="65" y="96"/>
                    </a:cubicBezTo>
                    <a:cubicBezTo>
                      <a:pt x="65" y="97"/>
                      <a:pt x="65" y="99"/>
                      <a:pt x="64" y="99"/>
                    </a:cubicBezTo>
                    <a:cubicBezTo>
                      <a:pt x="36" y="68"/>
                      <a:pt x="36" y="68"/>
                      <a:pt x="36" y="68"/>
                    </a:cubicBezTo>
                    <a:cubicBezTo>
                      <a:pt x="50" y="53"/>
                      <a:pt x="50" y="53"/>
                      <a:pt x="50" y="53"/>
                    </a:cubicBezTo>
                    <a:cubicBezTo>
                      <a:pt x="51" y="52"/>
                      <a:pt x="51" y="51"/>
                      <a:pt x="51" y="49"/>
                    </a:cubicBezTo>
                    <a:cubicBezTo>
                      <a:pt x="51" y="47"/>
                      <a:pt x="50" y="44"/>
                      <a:pt x="48" y="43"/>
                    </a:cubicBezTo>
                    <a:cubicBezTo>
                      <a:pt x="35" y="31"/>
                      <a:pt x="35" y="31"/>
                      <a:pt x="35" y="31"/>
                    </a:cubicBezTo>
                    <a:cubicBezTo>
                      <a:pt x="65" y="5"/>
                      <a:pt x="65" y="5"/>
                      <a:pt x="65" y="5"/>
                    </a:cubicBezTo>
                    <a:cubicBezTo>
                      <a:pt x="65" y="5"/>
                      <a:pt x="65" y="6"/>
                      <a:pt x="65" y="6"/>
                    </a:cubicBezTo>
                    <a:close/>
                    <a:moveTo>
                      <a:pt x="34" y="29"/>
                    </a:moveTo>
                    <a:cubicBezTo>
                      <a:pt x="4" y="3"/>
                      <a:pt x="4" y="3"/>
                      <a:pt x="4" y="3"/>
                    </a:cubicBezTo>
                    <a:cubicBezTo>
                      <a:pt x="5" y="2"/>
                      <a:pt x="6" y="2"/>
                      <a:pt x="7" y="2"/>
                    </a:cubicBezTo>
                    <a:cubicBezTo>
                      <a:pt x="61" y="2"/>
                      <a:pt x="61" y="2"/>
                      <a:pt x="61" y="2"/>
                    </a:cubicBezTo>
                    <a:cubicBezTo>
                      <a:pt x="62" y="2"/>
                      <a:pt x="63" y="2"/>
                      <a:pt x="64" y="3"/>
                    </a:cubicBezTo>
                    <a:lnTo>
                      <a:pt x="34" y="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1" name="Freeform 147"/>
              <p:cNvSpPr>
                <a:spLocks/>
              </p:cNvSpPr>
              <p:nvPr/>
            </p:nvSpPr>
            <p:spPr bwMode="auto">
              <a:xfrm>
                <a:off x="2583" y="1238"/>
                <a:ext cx="128" cy="71"/>
              </a:xfrm>
              <a:custGeom>
                <a:avLst/>
                <a:gdLst/>
                <a:ahLst/>
                <a:cxnLst>
                  <a:cxn ang="0">
                    <a:pos x="0" y="30"/>
                  </a:cxn>
                  <a:cxn ang="0">
                    <a:pos x="54" y="30"/>
                  </a:cxn>
                  <a:cxn ang="0">
                    <a:pos x="54" y="30"/>
                  </a:cxn>
                  <a:cxn ang="0">
                    <a:pos x="28" y="0"/>
                  </a:cxn>
                  <a:cxn ang="0">
                    <a:pos x="0" y="30"/>
                  </a:cxn>
                </a:cxnLst>
                <a:rect l="0" t="0" r="r" b="b"/>
                <a:pathLst>
                  <a:path w="54" h="30">
                    <a:moveTo>
                      <a:pt x="0" y="30"/>
                    </a:moveTo>
                    <a:cubicBezTo>
                      <a:pt x="54" y="30"/>
                      <a:pt x="54" y="30"/>
                      <a:pt x="54" y="30"/>
                    </a:cubicBezTo>
                    <a:cubicBezTo>
                      <a:pt x="54" y="30"/>
                      <a:pt x="54" y="30"/>
                      <a:pt x="54" y="30"/>
                    </a:cubicBezTo>
                    <a:cubicBezTo>
                      <a:pt x="28" y="0"/>
                      <a:pt x="28" y="0"/>
                      <a:pt x="28" y="0"/>
                    </a:cubicBezTo>
                    <a:lnTo>
                      <a:pt x="0"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2" name="Freeform 148"/>
              <p:cNvSpPr>
                <a:spLocks/>
              </p:cNvSpPr>
              <p:nvPr/>
            </p:nvSpPr>
            <p:spPr bwMode="auto">
              <a:xfrm>
                <a:off x="2576" y="1077"/>
                <a:ext cx="142" cy="64"/>
              </a:xfrm>
              <a:custGeom>
                <a:avLst/>
                <a:gdLst/>
                <a:ahLst/>
                <a:cxnLst>
                  <a:cxn ang="0">
                    <a:pos x="0" y="1"/>
                  </a:cxn>
                  <a:cxn ang="0">
                    <a:pos x="30" y="27"/>
                  </a:cxn>
                  <a:cxn ang="0">
                    <a:pos x="60" y="1"/>
                  </a:cxn>
                  <a:cxn ang="0">
                    <a:pos x="57" y="0"/>
                  </a:cxn>
                  <a:cxn ang="0">
                    <a:pos x="3" y="0"/>
                  </a:cxn>
                  <a:cxn ang="0">
                    <a:pos x="0" y="1"/>
                  </a:cxn>
                </a:cxnLst>
                <a:rect l="0" t="0" r="r" b="b"/>
                <a:pathLst>
                  <a:path w="60" h="27">
                    <a:moveTo>
                      <a:pt x="0" y="1"/>
                    </a:moveTo>
                    <a:cubicBezTo>
                      <a:pt x="30" y="27"/>
                      <a:pt x="30" y="27"/>
                      <a:pt x="30" y="27"/>
                    </a:cubicBezTo>
                    <a:cubicBezTo>
                      <a:pt x="60" y="1"/>
                      <a:pt x="60" y="1"/>
                      <a:pt x="60" y="1"/>
                    </a:cubicBezTo>
                    <a:cubicBezTo>
                      <a:pt x="59" y="0"/>
                      <a:pt x="58" y="0"/>
                      <a:pt x="57" y="0"/>
                    </a:cubicBezTo>
                    <a:cubicBezTo>
                      <a:pt x="3" y="0"/>
                      <a:pt x="3" y="0"/>
                      <a:pt x="3" y="0"/>
                    </a:cubicBezTo>
                    <a:cubicBezTo>
                      <a:pt x="2" y="0"/>
                      <a:pt x="1" y="0"/>
                      <a:pt x="0"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3" name="Freeform 149"/>
              <p:cNvSpPr>
                <a:spLocks/>
              </p:cNvSpPr>
              <p:nvPr/>
            </p:nvSpPr>
            <p:spPr bwMode="auto">
              <a:xfrm>
                <a:off x="2650" y="1084"/>
                <a:ext cx="71" cy="223"/>
              </a:xfrm>
              <a:custGeom>
                <a:avLst/>
                <a:gdLst/>
                <a:ahLst/>
                <a:cxnLst>
                  <a:cxn ang="0">
                    <a:pos x="13" y="38"/>
                  </a:cxn>
                  <a:cxn ang="0">
                    <a:pos x="16" y="44"/>
                  </a:cxn>
                  <a:cxn ang="0">
                    <a:pos x="15" y="48"/>
                  </a:cxn>
                  <a:cxn ang="0">
                    <a:pos x="1" y="63"/>
                  </a:cxn>
                  <a:cxn ang="0">
                    <a:pos x="29" y="94"/>
                  </a:cxn>
                  <a:cxn ang="0">
                    <a:pos x="30" y="91"/>
                  </a:cxn>
                  <a:cxn ang="0">
                    <a:pos x="30" y="1"/>
                  </a:cxn>
                  <a:cxn ang="0">
                    <a:pos x="30" y="0"/>
                  </a:cxn>
                  <a:cxn ang="0">
                    <a:pos x="0" y="26"/>
                  </a:cxn>
                  <a:cxn ang="0">
                    <a:pos x="13" y="38"/>
                  </a:cxn>
                </a:cxnLst>
                <a:rect l="0" t="0" r="r" b="b"/>
                <a:pathLst>
                  <a:path w="30" h="94">
                    <a:moveTo>
                      <a:pt x="13" y="38"/>
                    </a:moveTo>
                    <a:cubicBezTo>
                      <a:pt x="15" y="39"/>
                      <a:pt x="16" y="42"/>
                      <a:pt x="16" y="44"/>
                    </a:cubicBezTo>
                    <a:cubicBezTo>
                      <a:pt x="16" y="46"/>
                      <a:pt x="16" y="47"/>
                      <a:pt x="15" y="48"/>
                    </a:cubicBezTo>
                    <a:cubicBezTo>
                      <a:pt x="1" y="63"/>
                      <a:pt x="1" y="63"/>
                      <a:pt x="1" y="63"/>
                    </a:cubicBezTo>
                    <a:cubicBezTo>
                      <a:pt x="29" y="94"/>
                      <a:pt x="29" y="94"/>
                      <a:pt x="29" y="94"/>
                    </a:cubicBezTo>
                    <a:cubicBezTo>
                      <a:pt x="30" y="94"/>
                      <a:pt x="30" y="92"/>
                      <a:pt x="30" y="91"/>
                    </a:cubicBezTo>
                    <a:cubicBezTo>
                      <a:pt x="30" y="1"/>
                      <a:pt x="30" y="1"/>
                      <a:pt x="30" y="1"/>
                    </a:cubicBezTo>
                    <a:cubicBezTo>
                      <a:pt x="30" y="1"/>
                      <a:pt x="30" y="0"/>
                      <a:pt x="30" y="0"/>
                    </a:cubicBezTo>
                    <a:cubicBezTo>
                      <a:pt x="0" y="26"/>
                      <a:pt x="0" y="26"/>
                      <a:pt x="0" y="26"/>
                    </a:cubicBezTo>
                    <a:lnTo>
                      <a:pt x="13"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4" name="Freeform 150"/>
              <p:cNvSpPr>
                <a:spLocks/>
              </p:cNvSpPr>
              <p:nvPr/>
            </p:nvSpPr>
            <p:spPr bwMode="auto">
              <a:xfrm>
                <a:off x="2572" y="1082"/>
                <a:ext cx="113" cy="227"/>
              </a:xfrm>
              <a:custGeom>
                <a:avLst/>
                <a:gdLst/>
                <a:ahLst/>
                <a:cxnLst>
                  <a:cxn ang="0">
                    <a:pos x="33" y="63"/>
                  </a:cxn>
                  <a:cxn ang="0">
                    <a:pos x="46" y="48"/>
                  </a:cxn>
                  <a:cxn ang="0">
                    <a:pos x="45" y="40"/>
                  </a:cxn>
                  <a:cxn ang="0">
                    <a:pos x="32" y="28"/>
                  </a:cxn>
                  <a:cxn ang="0">
                    <a:pos x="30" y="27"/>
                  </a:cxn>
                  <a:cxn ang="0">
                    <a:pos x="1" y="0"/>
                  </a:cxn>
                  <a:cxn ang="0">
                    <a:pos x="0" y="2"/>
                  </a:cxn>
                  <a:cxn ang="0">
                    <a:pos x="0" y="92"/>
                  </a:cxn>
                  <a:cxn ang="0">
                    <a:pos x="3" y="96"/>
                  </a:cxn>
                  <a:cxn ang="0">
                    <a:pos x="31" y="64"/>
                  </a:cxn>
                  <a:cxn ang="0">
                    <a:pos x="33" y="63"/>
                  </a:cxn>
                </a:cxnLst>
                <a:rect l="0" t="0" r="r" b="b"/>
                <a:pathLst>
                  <a:path w="48" h="96">
                    <a:moveTo>
                      <a:pt x="33" y="63"/>
                    </a:moveTo>
                    <a:cubicBezTo>
                      <a:pt x="46" y="48"/>
                      <a:pt x="46" y="48"/>
                      <a:pt x="46" y="48"/>
                    </a:cubicBezTo>
                    <a:cubicBezTo>
                      <a:pt x="48" y="46"/>
                      <a:pt x="47" y="43"/>
                      <a:pt x="45" y="40"/>
                    </a:cubicBezTo>
                    <a:cubicBezTo>
                      <a:pt x="32" y="28"/>
                      <a:pt x="32" y="28"/>
                      <a:pt x="32" y="28"/>
                    </a:cubicBezTo>
                    <a:cubicBezTo>
                      <a:pt x="30" y="27"/>
                      <a:pt x="30" y="27"/>
                      <a:pt x="30" y="27"/>
                    </a:cubicBezTo>
                    <a:cubicBezTo>
                      <a:pt x="1" y="0"/>
                      <a:pt x="1" y="0"/>
                      <a:pt x="1" y="0"/>
                    </a:cubicBezTo>
                    <a:cubicBezTo>
                      <a:pt x="0" y="1"/>
                      <a:pt x="0" y="2"/>
                      <a:pt x="0" y="2"/>
                    </a:cubicBezTo>
                    <a:cubicBezTo>
                      <a:pt x="0" y="92"/>
                      <a:pt x="0" y="92"/>
                      <a:pt x="0" y="92"/>
                    </a:cubicBezTo>
                    <a:cubicBezTo>
                      <a:pt x="0" y="94"/>
                      <a:pt x="1" y="95"/>
                      <a:pt x="3" y="96"/>
                    </a:cubicBezTo>
                    <a:cubicBezTo>
                      <a:pt x="31" y="64"/>
                      <a:pt x="31" y="64"/>
                      <a:pt x="31" y="64"/>
                    </a:cubicBezTo>
                    <a:lnTo>
                      <a:pt x="33" y="6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5" name="Freeform 151"/>
              <p:cNvSpPr>
                <a:spLocks noEditPoints="1"/>
              </p:cNvSpPr>
              <p:nvPr/>
            </p:nvSpPr>
            <p:spPr bwMode="auto">
              <a:xfrm>
                <a:off x="2148" y="864"/>
                <a:ext cx="144" cy="325"/>
              </a:xfrm>
              <a:custGeom>
                <a:avLst/>
                <a:gdLst/>
                <a:ahLst/>
                <a:cxnLst>
                  <a:cxn ang="0">
                    <a:pos x="30" y="1"/>
                  </a:cxn>
                  <a:cxn ang="0">
                    <a:pos x="14" y="13"/>
                  </a:cxn>
                  <a:cxn ang="0">
                    <a:pos x="15" y="23"/>
                  </a:cxn>
                  <a:cxn ang="0">
                    <a:pos x="19" y="32"/>
                  </a:cxn>
                  <a:cxn ang="0">
                    <a:pos x="24" y="48"/>
                  </a:cxn>
                  <a:cxn ang="0">
                    <a:pos x="23" y="50"/>
                  </a:cxn>
                  <a:cxn ang="0">
                    <a:pos x="14" y="61"/>
                  </a:cxn>
                  <a:cxn ang="0">
                    <a:pos x="1" y="91"/>
                  </a:cxn>
                  <a:cxn ang="0">
                    <a:pos x="33" y="102"/>
                  </a:cxn>
                  <a:cxn ang="0">
                    <a:pos x="39" y="101"/>
                  </a:cxn>
                  <a:cxn ang="0">
                    <a:pos x="44" y="109"/>
                  </a:cxn>
                  <a:cxn ang="0">
                    <a:pos x="47" y="119"/>
                  </a:cxn>
                  <a:cxn ang="0">
                    <a:pos x="46" y="125"/>
                  </a:cxn>
                  <a:cxn ang="0">
                    <a:pos x="42" y="130"/>
                  </a:cxn>
                  <a:cxn ang="0">
                    <a:pos x="41" y="122"/>
                  </a:cxn>
                  <a:cxn ang="0">
                    <a:pos x="30" y="121"/>
                  </a:cxn>
                  <a:cxn ang="0">
                    <a:pos x="33" y="137"/>
                  </a:cxn>
                  <a:cxn ang="0">
                    <a:pos x="50" y="125"/>
                  </a:cxn>
                  <a:cxn ang="0">
                    <a:pos x="48" y="115"/>
                  </a:cxn>
                  <a:cxn ang="0">
                    <a:pos x="57" y="90"/>
                  </a:cxn>
                  <a:cxn ang="0">
                    <a:pos x="51" y="64"/>
                  </a:cxn>
                  <a:cxn ang="0">
                    <a:pos x="31" y="61"/>
                  </a:cxn>
                  <a:cxn ang="0">
                    <a:pos x="33" y="35"/>
                  </a:cxn>
                  <a:cxn ang="0">
                    <a:pos x="41" y="13"/>
                  </a:cxn>
                  <a:cxn ang="0">
                    <a:pos x="39" y="6"/>
                  </a:cxn>
                  <a:cxn ang="0">
                    <a:pos x="28" y="62"/>
                  </a:cxn>
                  <a:cxn ang="0">
                    <a:pos x="20" y="87"/>
                  </a:cxn>
                  <a:cxn ang="0">
                    <a:pos x="27" y="90"/>
                  </a:cxn>
                  <a:cxn ang="0">
                    <a:pos x="30" y="91"/>
                  </a:cxn>
                  <a:cxn ang="0">
                    <a:pos x="31" y="91"/>
                  </a:cxn>
                  <a:cxn ang="0">
                    <a:pos x="30" y="90"/>
                  </a:cxn>
                  <a:cxn ang="0">
                    <a:pos x="27" y="89"/>
                  </a:cxn>
                  <a:cxn ang="0">
                    <a:pos x="21" y="84"/>
                  </a:cxn>
                  <a:cxn ang="0">
                    <a:pos x="29" y="64"/>
                  </a:cxn>
                  <a:cxn ang="0">
                    <a:pos x="41" y="99"/>
                  </a:cxn>
                  <a:cxn ang="0">
                    <a:pos x="34" y="101"/>
                  </a:cxn>
                  <a:cxn ang="0">
                    <a:pos x="23" y="98"/>
                  </a:cxn>
                  <a:cxn ang="0">
                    <a:pos x="12" y="81"/>
                  </a:cxn>
                  <a:cxn ang="0">
                    <a:pos x="24" y="50"/>
                  </a:cxn>
                  <a:cxn ang="0">
                    <a:pos x="28" y="62"/>
                  </a:cxn>
                  <a:cxn ang="0">
                    <a:pos x="42" y="61"/>
                  </a:cxn>
                  <a:cxn ang="0">
                    <a:pos x="52" y="78"/>
                  </a:cxn>
                  <a:cxn ang="0">
                    <a:pos x="43" y="98"/>
                  </a:cxn>
                  <a:cxn ang="0">
                    <a:pos x="31" y="63"/>
                  </a:cxn>
                  <a:cxn ang="0">
                    <a:pos x="35" y="14"/>
                  </a:cxn>
                  <a:cxn ang="0">
                    <a:pos x="33" y="23"/>
                  </a:cxn>
                  <a:cxn ang="0">
                    <a:pos x="27" y="43"/>
                  </a:cxn>
                  <a:cxn ang="0">
                    <a:pos x="22" y="35"/>
                  </a:cxn>
                  <a:cxn ang="0">
                    <a:pos x="21" y="15"/>
                  </a:cxn>
                  <a:cxn ang="0">
                    <a:pos x="33" y="8"/>
                  </a:cxn>
                </a:cxnLst>
                <a:rect l="0" t="0" r="r" b="b"/>
                <a:pathLst>
                  <a:path w="61" h="137">
                    <a:moveTo>
                      <a:pt x="39" y="6"/>
                    </a:moveTo>
                    <a:cubicBezTo>
                      <a:pt x="38" y="3"/>
                      <a:pt x="34" y="1"/>
                      <a:pt x="30" y="1"/>
                    </a:cubicBezTo>
                    <a:cubicBezTo>
                      <a:pt x="26" y="0"/>
                      <a:pt x="22" y="2"/>
                      <a:pt x="19" y="4"/>
                    </a:cubicBezTo>
                    <a:cubicBezTo>
                      <a:pt x="16" y="7"/>
                      <a:pt x="14" y="10"/>
                      <a:pt x="14" y="13"/>
                    </a:cubicBezTo>
                    <a:cubicBezTo>
                      <a:pt x="13" y="15"/>
                      <a:pt x="13" y="17"/>
                      <a:pt x="13" y="19"/>
                    </a:cubicBezTo>
                    <a:cubicBezTo>
                      <a:pt x="14" y="20"/>
                      <a:pt x="14" y="21"/>
                      <a:pt x="15" y="23"/>
                    </a:cubicBezTo>
                    <a:cubicBezTo>
                      <a:pt x="16" y="26"/>
                      <a:pt x="17" y="29"/>
                      <a:pt x="19" y="32"/>
                    </a:cubicBezTo>
                    <a:cubicBezTo>
                      <a:pt x="19" y="32"/>
                      <a:pt x="19" y="32"/>
                      <a:pt x="19" y="32"/>
                    </a:cubicBezTo>
                    <a:cubicBezTo>
                      <a:pt x="19" y="32"/>
                      <a:pt x="19" y="32"/>
                      <a:pt x="19" y="32"/>
                    </a:cubicBezTo>
                    <a:cubicBezTo>
                      <a:pt x="20" y="38"/>
                      <a:pt x="22" y="43"/>
                      <a:pt x="24" y="48"/>
                    </a:cubicBezTo>
                    <a:cubicBezTo>
                      <a:pt x="24" y="48"/>
                      <a:pt x="24" y="48"/>
                      <a:pt x="24" y="49"/>
                    </a:cubicBezTo>
                    <a:cubicBezTo>
                      <a:pt x="24" y="49"/>
                      <a:pt x="23" y="49"/>
                      <a:pt x="23" y="50"/>
                    </a:cubicBezTo>
                    <a:cubicBezTo>
                      <a:pt x="23" y="50"/>
                      <a:pt x="23" y="51"/>
                      <a:pt x="22" y="51"/>
                    </a:cubicBezTo>
                    <a:cubicBezTo>
                      <a:pt x="20" y="54"/>
                      <a:pt x="17" y="58"/>
                      <a:pt x="14" y="61"/>
                    </a:cubicBezTo>
                    <a:cubicBezTo>
                      <a:pt x="8" y="67"/>
                      <a:pt x="3" y="74"/>
                      <a:pt x="1" y="81"/>
                    </a:cubicBezTo>
                    <a:cubicBezTo>
                      <a:pt x="0" y="84"/>
                      <a:pt x="0" y="88"/>
                      <a:pt x="1" y="91"/>
                    </a:cubicBezTo>
                    <a:cubicBezTo>
                      <a:pt x="3" y="94"/>
                      <a:pt x="5" y="97"/>
                      <a:pt x="8" y="98"/>
                    </a:cubicBezTo>
                    <a:cubicBezTo>
                      <a:pt x="15" y="102"/>
                      <a:pt x="25" y="103"/>
                      <a:pt x="33" y="102"/>
                    </a:cubicBezTo>
                    <a:cubicBezTo>
                      <a:pt x="34" y="102"/>
                      <a:pt x="34" y="102"/>
                      <a:pt x="34" y="102"/>
                    </a:cubicBezTo>
                    <a:cubicBezTo>
                      <a:pt x="36" y="102"/>
                      <a:pt x="38" y="102"/>
                      <a:pt x="39" y="101"/>
                    </a:cubicBezTo>
                    <a:cubicBezTo>
                      <a:pt x="40" y="101"/>
                      <a:pt x="40" y="101"/>
                      <a:pt x="41" y="101"/>
                    </a:cubicBezTo>
                    <a:cubicBezTo>
                      <a:pt x="42" y="103"/>
                      <a:pt x="43" y="106"/>
                      <a:pt x="44" y="109"/>
                    </a:cubicBezTo>
                    <a:cubicBezTo>
                      <a:pt x="45" y="112"/>
                      <a:pt x="46" y="115"/>
                      <a:pt x="47" y="119"/>
                    </a:cubicBezTo>
                    <a:cubicBezTo>
                      <a:pt x="47" y="119"/>
                      <a:pt x="47" y="119"/>
                      <a:pt x="47" y="119"/>
                    </a:cubicBezTo>
                    <a:cubicBezTo>
                      <a:pt x="47" y="119"/>
                      <a:pt x="47" y="119"/>
                      <a:pt x="47" y="119"/>
                    </a:cubicBezTo>
                    <a:cubicBezTo>
                      <a:pt x="47" y="121"/>
                      <a:pt x="47" y="123"/>
                      <a:pt x="46" y="125"/>
                    </a:cubicBezTo>
                    <a:cubicBezTo>
                      <a:pt x="46" y="126"/>
                      <a:pt x="45" y="128"/>
                      <a:pt x="43" y="129"/>
                    </a:cubicBezTo>
                    <a:cubicBezTo>
                      <a:pt x="43" y="130"/>
                      <a:pt x="43" y="130"/>
                      <a:pt x="42" y="130"/>
                    </a:cubicBezTo>
                    <a:cubicBezTo>
                      <a:pt x="43" y="129"/>
                      <a:pt x="43" y="128"/>
                      <a:pt x="43" y="126"/>
                    </a:cubicBezTo>
                    <a:cubicBezTo>
                      <a:pt x="43" y="124"/>
                      <a:pt x="42" y="123"/>
                      <a:pt x="41" y="122"/>
                    </a:cubicBezTo>
                    <a:cubicBezTo>
                      <a:pt x="40" y="121"/>
                      <a:pt x="40" y="121"/>
                      <a:pt x="39" y="121"/>
                    </a:cubicBezTo>
                    <a:cubicBezTo>
                      <a:pt x="37" y="119"/>
                      <a:pt x="33" y="119"/>
                      <a:pt x="30" y="121"/>
                    </a:cubicBezTo>
                    <a:cubicBezTo>
                      <a:pt x="26" y="123"/>
                      <a:pt x="24" y="127"/>
                      <a:pt x="25" y="130"/>
                    </a:cubicBezTo>
                    <a:cubicBezTo>
                      <a:pt x="26" y="133"/>
                      <a:pt x="29" y="136"/>
                      <a:pt x="33" y="137"/>
                    </a:cubicBezTo>
                    <a:cubicBezTo>
                      <a:pt x="36" y="137"/>
                      <a:pt x="40" y="136"/>
                      <a:pt x="43" y="134"/>
                    </a:cubicBezTo>
                    <a:cubicBezTo>
                      <a:pt x="46" y="132"/>
                      <a:pt x="49" y="129"/>
                      <a:pt x="50" y="125"/>
                    </a:cubicBezTo>
                    <a:cubicBezTo>
                      <a:pt x="51" y="122"/>
                      <a:pt x="50" y="119"/>
                      <a:pt x="49" y="116"/>
                    </a:cubicBezTo>
                    <a:cubicBezTo>
                      <a:pt x="49" y="116"/>
                      <a:pt x="48" y="115"/>
                      <a:pt x="48" y="115"/>
                    </a:cubicBezTo>
                    <a:cubicBezTo>
                      <a:pt x="47" y="110"/>
                      <a:pt x="45" y="105"/>
                      <a:pt x="43" y="100"/>
                    </a:cubicBezTo>
                    <a:cubicBezTo>
                      <a:pt x="49" y="97"/>
                      <a:pt x="53" y="94"/>
                      <a:pt x="57" y="90"/>
                    </a:cubicBezTo>
                    <a:cubicBezTo>
                      <a:pt x="61" y="84"/>
                      <a:pt x="60" y="77"/>
                      <a:pt x="58" y="72"/>
                    </a:cubicBezTo>
                    <a:cubicBezTo>
                      <a:pt x="56" y="69"/>
                      <a:pt x="54" y="66"/>
                      <a:pt x="51" y="64"/>
                    </a:cubicBezTo>
                    <a:cubicBezTo>
                      <a:pt x="49" y="62"/>
                      <a:pt x="46" y="61"/>
                      <a:pt x="43" y="60"/>
                    </a:cubicBezTo>
                    <a:cubicBezTo>
                      <a:pt x="39" y="59"/>
                      <a:pt x="35" y="60"/>
                      <a:pt x="31" y="61"/>
                    </a:cubicBezTo>
                    <a:cubicBezTo>
                      <a:pt x="29" y="57"/>
                      <a:pt x="28" y="52"/>
                      <a:pt x="26" y="47"/>
                    </a:cubicBezTo>
                    <a:cubicBezTo>
                      <a:pt x="29" y="43"/>
                      <a:pt x="31" y="39"/>
                      <a:pt x="33" y="35"/>
                    </a:cubicBezTo>
                    <a:cubicBezTo>
                      <a:pt x="36" y="30"/>
                      <a:pt x="39" y="24"/>
                      <a:pt x="40" y="18"/>
                    </a:cubicBezTo>
                    <a:cubicBezTo>
                      <a:pt x="40" y="16"/>
                      <a:pt x="41" y="15"/>
                      <a:pt x="41" y="13"/>
                    </a:cubicBezTo>
                    <a:cubicBezTo>
                      <a:pt x="41" y="13"/>
                      <a:pt x="41" y="13"/>
                      <a:pt x="41" y="13"/>
                    </a:cubicBezTo>
                    <a:cubicBezTo>
                      <a:pt x="41" y="11"/>
                      <a:pt x="40" y="8"/>
                      <a:pt x="39" y="6"/>
                    </a:cubicBezTo>
                    <a:close/>
                    <a:moveTo>
                      <a:pt x="28" y="62"/>
                    </a:moveTo>
                    <a:cubicBezTo>
                      <a:pt x="28" y="62"/>
                      <a:pt x="28" y="62"/>
                      <a:pt x="28" y="62"/>
                    </a:cubicBezTo>
                    <a:cubicBezTo>
                      <a:pt x="20" y="66"/>
                      <a:pt x="16" y="73"/>
                      <a:pt x="16" y="79"/>
                    </a:cubicBezTo>
                    <a:cubicBezTo>
                      <a:pt x="16" y="82"/>
                      <a:pt x="18" y="85"/>
                      <a:pt x="20" y="87"/>
                    </a:cubicBezTo>
                    <a:cubicBezTo>
                      <a:pt x="22" y="88"/>
                      <a:pt x="24" y="89"/>
                      <a:pt x="26" y="90"/>
                    </a:cubicBezTo>
                    <a:cubicBezTo>
                      <a:pt x="26" y="90"/>
                      <a:pt x="26" y="90"/>
                      <a:pt x="27" y="90"/>
                    </a:cubicBezTo>
                    <a:cubicBezTo>
                      <a:pt x="28" y="91"/>
                      <a:pt x="29" y="91"/>
                      <a:pt x="30" y="91"/>
                    </a:cubicBezTo>
                    <a:cubicBezTo>
                      <a:pt x="30" y="91"/>
                      <a:pt x="30" y="91"/>
                      <a:pt x="30" y="91"/>
                    </a:cubicBezTo>
                    <a:cubicBezTo>
                      <a:pt x="30" y="91"/>
                      <a:pt x="30" y="91"/>
                      <a:pt x="31" y="91"/>
                    </a:cubicBezTo>
                    <a:cubicBezTo>
                      <a:pt x="31" y="91"/>
                      <a:pt x="31" y="91"/>
                      <a:pt x="31" y="91"/>
                    </a:cubicBezTo>
                    <a:cubicBezTo>
                      <a:pt x="32" y="91"/>
                      <a:pt x="32" y="90"/>
                      <a:pt x="31" y="90"/>
                    </a:cubicBezTo>
                    <a:cubicBezTo>
                      <a:pt x="31" y="90"/>
                      <a:pt x="31" y="90"/>
                      <a:pt x="30" y="90"/>
                    </a:cubicBezTo>
                    <a:cubicBezTo>
                      <a:pt x="30" y="90"/>
                      <a:pt x="30" y="90"/>
                      <a:pt x="30" y="90"/>
                    </a:cubicBezTo>
                    <a:cubicBezTo>
                      <a:pt x="29" y="90"/>
                      <a:pt x="28" y="89"/>
                      <a:pt x="27" y="89"/>
                    </a:cubicBezTo>
                    <a:cubicBezTo>
                      <a:pt x="26" y="89"/>
                      <a:pt x="25" y="89"/>
                      <a:pt x="25" y="88"/>
                    </a:cubicBezTo>
                    <a:cubicBezTo>
                      <a:pt x="23" y="87"/>
                      <a:pt x="22" y="86"/>
                      <a:pt x="21" y="84"/>
                    </a:cubicBezTo>
                    <a:cubicBezTo>
                      <a:pt x="19" y="81"/>
                      <a:pt x="20" y="77"/>
                      <a:pt x="21" y="74"/>
                    </a:cubicBezTo>
                    <a:cubicBezTo>
                      <a:pt x="23" y="70"/>
                      <a:pt x="25" y="67"/>
                      <a:pt x="29" y="64"/>
                    </a:cubicBezTo>
                    <a:cubicBezTo>
                      <a:pt x="31" y="70"/>
                      <a:pt x="33" y="76"/>
                      <a:pt x="35" y="82"/>
                    </a:cubicBezTo>
                    <a:cubicBezTo>
                      <a:pt x="37" y="88"/>
                      <a:pt x="39" y="94"/>
                      <a:pt x="41" y="99"/>
                    </a:cubicBezTo>
                    <a:cubicBezTo>
                      <a:pt x="40" y="100"/>
                      <a:pt x="40" y="100"/>
                      <a:pt x="39" y="100"/>
                    </a:cubicBezTo>
                    <a:cubicBezTo>
                      <a:pt x="37" y="101"/>
                      <a:pt x="36" y="101"/>
                      <a:pt x="34" y="101"/>
                    </a:cubicBezTo>
                    <a:cubicBezTo>
                      <a:pt x="34" y="101"/>
                      <a:pt x="33" y="101"/>
                      <a:pt x="33" y="101"/>
                    </a:cubicBezTo>
                    <a:cubicBezTo>
                      <a:pt x="29" y="101"/>
                      <a:pt x="26" y="100"/>
                      <a:pt x="23" y="98"/>
                    </a:cubicBezTo>
                    <a:cubicBezTo>
                      <a:pt x="21" y="97"/>
                      <a:pt x="18" y="95"/>
                      <a:pt x="16" y="92"/>
                    </a:cubicBezTo>
                    <a:cubicBezTo>
                      <a:pt x="13" y="89"/>
                      <a:pt x="12" y="85"/>
                      <a:pt x="12" y="81"/>
                    </a:cubicBezTo>
                    <a:cubicBezTo>
                      <a:pt x="11" y="77"/>
                      <a:pt x="12" y="73"/>
                      <a:pt x="13" y="69"/>
                    </a:cubicBezTo>
                    <a:cubicBezTo>
                      <a:pt x="15" y="63"/>
                      <a:pt x="20" y="57"/>
                      <a:pt x="24" y="50"/>
                    </a:cubicBezTo>
                    <a:cubicBezTo>
                      <a:pt x="24" y="50"/>
                      <a:pt x="24" y="50"/>
                      <a:pt x="24" y="50"/>
                    </a:cubicBezTo>
                    <a:cubicBezTo>
                      <a:pt x="26" y="54"/>
                      <a:pt x="27" y="58"/>
                      <a:pt x="28" y="62"/>
                    </a:cubicBezTo>
                    <a:close/>
                    <a:moveTo>
                      <a:pt x="37" y="61"/>
                    </a:moveTo>
                    <a:cubicBezTo>
                      <a:pt x="39" y="61"/>
                      <a:pt x="40" y="61"/>
                      <a:pt x="42" y="61"/>
                    </a:cubicBezTo>
                    <a:cubicBezTo>
                      <a:pt x="44" y="62"/>
                      <a:pt x="46" y="63"/>
                      <a:pt x="48" y="65"/>
                    </a:cubicBezTo>
                    <a:cubicBezTo>
                      <a:pt x="51" y="68"/>
                      <a:pt x="52" y="73"/>
                      <a:pt x="52" y="78"/>
                    </a:cubicBezTo>
                    <a:cubicBezTo>
                      <a:pt x="51" y="83"/>
                      <a:pt x="50" y="88"/>
                      <a:pt x="47" y="93"/>
                    </a:cubicBezTo>
                    <a:cubicBezTo>
                      <a:pt x="46" y="94"/>
                      <a:pt x="45" y="96"/>
                      <a:pt x="43" y="98"/>
                    </a:cubicBezTo>
                    <a:cubicBezTo>
                      <a:pt x="39" y="87"/>
                      <a:pt x="36" y="77"/>
                      <a:pt x="32" y="66"/>
                    </a:cubicBezTo>
                    <a:cubicBezTo>
                      <a:pt x="32" y="65"/>
                      <a:pt x="32" y="64"/>
                      <a:pt x="31" y="63"/>
                    </a:cubicBezTo>
                    <a:cubicBezTo>
                      <a:pt x="33" y="62"/>
                      <a:pt x="35" y="62"/>
                      <a:pt x="37" y="61"/>
                    </a:cubicBezTo>
                    <a:close/>
                    <a:moveTo>
                      <a:pt x="35" y="14"/>
                    </a:moveTo>
                    <a:cubicBezTo>
                      <a:pt x="35" y="15"/>
                      <a:pt x="35" y="16"/>
                      <a:pt x="34" y="17"/>
                    </a:cubicBezTo>
                    <a:cubicBezTo>
                      <a:pt x="34" y="19"/>
                      <a:pt x="33" y="21"/>
                      <a:pt x="33" y="23"/>
                    </a:cubicBezTo>
                    <a:cubicBezTo>
                      <a:pt x="32" y="28"/>
                      <a:pt x="30" y="32"/>
                      <a:pt x="29" y="37"/>
                    </a:cubicBezTo>
                    <a:cubicBezTo>
                      <a:pt x="28" y="39"/>
                      <a:pt x="28" y="41"/>
                      <a:pt x="27" y="43"/>
                    </a:cubicBezTo>
                    <a:cubicBezTo>
                      <a:pt x="26" y="44"/>
                      <a:pt x="26" y="45"/>
                      <a:pt x="26" y="45"/>
                    </a:cubicBezTo>
                    <a:cubicBezTo>
                      <a:pt x="24" y="42"/>
                      <a:pt x="23" y="39"/>
                      <a:pt x="22" y="35"/>
                    </a:cubicBezTo>
                    <a:cubicBezTo>
                      <a:pt x="22" y="31"/>
                      <a:pt x="20" y="28"/>
                      <a:pt x="19" y="24"/>
                    </a:cubicBezTo>
                    <a:cubicBezTo>
                      <a:pt x="19" y="21"/>
                      <a:pt x="20" y="18"/>
                      <a:pt x="21" y="15"/>
                    </a:cubicBezTo>
                    <a:cubicBezTo>
                      <a:pt x="23" y="11"/>
                      <a:pt x="27" y="5"/>
                      <a:pt x="32" y="5"/>
                    </a:cubicBezTo>
                    <a:cubicBezTo>
                      <a:pt x="33" y="6"/>
                      <a:pt x="33" y="7"/>
                      <a:pt x="33" y="8"/>
                    </a:cubicBezTo>
                    <a:cubicBezTo>
                      <a:pt x="34" y="10"/>
                      <a:pt x="35" y="12"/>
                      <a:pt x="35" y="1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6" name="Freeform 152"/>
              <p:cNvSpPr>
                <a:spLocks/>
              </p:cNvSpPr>
              <p:nvPr/>
            </p:nvSpPr>
            <p:spPr bwMode="auto">
              <a:xfrm>
                <a:off x="2690" y="933"/>
                <a:ext cx="185" cy="189"/>
              </a:xfrm>
              <a:custGeom>
                <a:avLst/>
                <a:gdLst/>
                <a:ahLst/>
                <a:cxnLst>
                  <a:cxn ang="0">
                    <a:pos x="185" y="45"/>
                  </a:cxn>
                  <a:cxn ang="0">
                    <a:pos x="149" y="102"/>
                  </a:cxn>
                  <a:cxn ang="0">
                    <a:pos x="178" y="161"/>
                  </a:cxn>
                  <a:cxn ang="0">
                    <a:pos x="111" y="147"/>
                  </a:cxn>
                  <a:cxn ang="0">
                    <a:pos x="62" y="189"/>
                  </a:cxn>
                  <a:cxn ang="0">
                    <a:pos x="57" y="123"/>
                  </a:cxn>
                  <a:cxn ang="0">
                    <a:pos x="0" y="90"/>
                  </a:cxn>
                  <a:cxn ang="0">
                    <a:pos x="62" y="64"/>
                  </a:cxn>
                  <a:cxn ang="0">
                    <a:pos x="76" y="0"/>
                  </a:cxn>
                  <a:cxn ang="0">
                    <a:pos x="118" y="50"/>
                  </a:cxn>
                  <a:cxn ang="0">
                    <a:pos x="185" y="45"/>
                  </a:cxn>
                </a:cxnLst>
                <a:rect l="0" t="0" r="r" b="b"/>
                <a:pathLst>
                  <a:path w="185" h="189">
                    <a:moveTo>
                      <a:pt x="185" y="45"/>
                    </a:moveTo>
                    <a:lnTo>
                      <a:pt x="149" y="102"/>
                    </a:lnTo>
                    <a:lnTo>
                      <a:pt x="178" y="161"/>
                    </a:lnTo>
                    <a:lnTo>
                      <a:pt x="111" y="147"/>
                    </a:lnTo>
                    <a:lnTo>
                      <a:pt x="62" y="189"/>
                    </a:lnTo>
                    <a:lnTo>
                      <a:pt x="57" y="123"/>
                    </a:lnTo>
                    <a:lnTo>
                      <a:pt x="0" y="90"/>
                    </a:lnTo>
                    <a:lnTo>
                      <a:pt x="62" y="64"/>
                    </a:lnTo>
                    <a:lnTo>
                      <a:pt x="76" y="0"/>
                    </a:lnTo>
                    <a:lnTo>
                      <a:pt x="118" y="50"/>
                    </a:lnTo>
                    <a:lnTo>
                      <a:pt x="185" y="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7" name="Freeform 153"/>
              <p:cNvSpPr>
                <a:spLocks/>
              </p:cNvSpPr>
              <p:nvPr/>
            </p:nvSpPr>
            <p:spPr bwMode="auto">
              <a:xfrm>
                <a:off x="2044" y="1160"/>
                <a:ext cx="184" cy="190"/>
              </a:xfrm>
              <a:custGeom>
                <a:avLst/>
                <a:gdLst/>
                <a:ahLst/>
                <a:cxnLst>
                  <a:cxn ang="0">
                    <a:pos x="184" y="43"/>
                  </a:cxn>
                  <a:cxn ang="0">
                    <a:pos x="149" y="100"/>
                  </a:cxn>
                  <a:cxn ang="0">
                    <a:pos x="175" y="161"/>
                  </a:cxn>
                  <a:cxn ang="0">
                    <a:pos x="111" y="145"/>
                  </a:cxn>
                  <a:cxn ang="0">
                    <a:pos x="61" y="190"/>
                  </a:cxn>
                  <a:cxn ang="0">
                    <a:pos x="56" y="123"/>
                  </a:cxn>
                  <a:cxn ang="0">
                    <a:pos x="0" y="90"/>
                  </a:cxn>
                  <a:cxn ang="0">
                    <a:pos x="61" y="64"/>
                  </a:cxn>
                  <a:cxn ang="0">
                    <a:pos x="75" y="0"/>
                  </a:cxn>
                  <a:cxn ang="0">
                    <a:pos x="118" y="50"/>
                  </a:cxn>
                  <a:cxn ang="0">
                    <a:pos x="184" y="43"/>
                  </a:cxn>
                </a:cxnLst>
                <a:rect l="0" t="0" r="r" b="b"/>
                <a:pathLst>
                  <a:path w="184" h="190">
                    <a:moveTo>
                      <a:pt x="184" y="43"/>
                    </a:moveTo>
                    <a:lnTo>
                      <a:pt x="149" y="100"/>
                    </a:lnTo>
                    <a:lnTo>
                      <a:pt x="175" y="161"/>
                    </a:lnTo>
                    <a:lnTo>
                      <a:pt x="111" y="145"/>
                    </a:lnTo>
                    <a:lnTo>
                      <a:pt x="61" y="190"/>
                    </a:lnTo>
                    <a:lnTo>
                      <a:pt x="56" y="123"/>
                    </a:lnTo>
                    <a:lnTo>
                      <a:pt x="0" y="90"/>
                    </a:lnTo>
                    <a:lnTo>
                      <a:pt x="61" y="64"/>
                    </a:lnTo>
                    <a:lnTo>
                      <a:pt x="75" y="0"/>
                    </a:lnTo>
                    <a:lnTo>
                      <a:pt x="118" y="50"/>
                    </a:lnTo>
                    <a:lnTo>
                      <a:pt x="184" y="4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8" name="Oval 154"/>
              <p:cNvSpPr>
                <a:spLocks noChangeArrowheads="1"/>
              </p:cNvSpPr>
              <p:nvPr/>
            </p:nvSpPr>
            <p:spPr bwMode="auto">
              <a:xfrm>
                <a:off x="3024" y="1044"/>
                <a:ext cx="208" cy="211"/>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9" name="Freeform 155"/>
              <p:cNvSpPr>
                <a:spLocks/>
              </p:cNvSpPr>
              <p:nvPr/>
            </p:nvSpPr>
            <p:spPr bwMode="auto">
              <a:xfrm>
                <a:off x="3057" y="1077"/>
                <a:ext cx="149" cy="150"/>
              </a:xfrm>
              <a:custGeom>
                <a:avLst/>
                <a:gdLst/>
                <a:ahLst/>
                <a:cxnLst>
                  <a:cxn ang="0">
                    <a:pos x="25" y="6"/>
                  </a:cxn>
                  <a:cxn ang="0">
                    <a:pos x="25" y="26"/>
                  </a:cxn>
                  <a:cxn ang="0">
                    <a:pos x="6" y="26"/>
                  </a:cxn>
                  <a:cxn ang="0">
                    <a:pos x="0" y="32"/>
                  </a:cxn>
                  <a:cxn ang="0">
                    <a:pos x="6" y="39"/>
                  </a:cxn>
                  <a:cxn ang="0">
                    <a:pos x="25" y="39"/>
                  </a:cxn>
                  <a:cxn ang="0">
                    <a:pos x="25" y="57"/>
                  </a:cxn>
                  <a:cxn ang="0">
                    <a:pos x="31" y="63"/>
                  </a:cxn>
                  <a:cxn ang="0">
                    <a:pos x="38" y="57"/>
                  </a:cxn>
                  <a:cxn ang="0">
                    <a:pos x="38" y="39"/>
                  </a:cxn>
                  <a:cxn ang="0">
                    <a:pos x="57" y="39"/>
                  </a:cxn>
                  <a:cxn ang="0">
                    <a:pos x="63" y="32"/>
                  </a:cxn>
                  <a:cxn ang="0">
                    <a:pos x="57" y="26"/>
                  </a:cxn>
                  <a:cxn ang="0">
                    <a:pos x="38" y="26"/>
                  </a:cxn>
                  <a:cxn ang="0">
                    <a:pos x="38" y="6"/>
                  </a:cxn>
                  <a:cxn ang="0">
                    <a:pos x="31" y="0"/>
                  </a:cxn>
                  <a:cxn ang="0">
                    <a:pos x="25" y="6"/>
                  </a:cxn>
                </a:cxnLst>
                <a:rect l="0" t="0" r="r" b="b"/>
                <a:pathLst>
                  <a:path w="63" h="63">
                    <a:moveTo>
                      <a:pt x="25" y="6"/>
                    </a:moveTo>
                    <a:cubicBezTo>
                      <a:pt x="25" y="26"/>
                      <a:pt x="25" y="26"/>
                      <a:pt x="25" y="26"/>
                    </a:cubicBezTo>
                    <a:cubicBezTo>
                      <a:pt x="6" y="26"/>
                      <a:pt x="6" y="26"/>
                      <a:pt x="6" y="26"/>
                    </a:cubicBezTo>
                    <a:cubicBezTo>
                      <a:pt x="3" y="26"/>
                      <a:pt x="0" y="29"/>
                      <a:pt x="0" y="32"/>
                    </a:cubicBezTo>
                    <a:cubicBezTo>
                      <a:pt x="0" y="36"/>
                      <a:pt x="3" y="39"/>
                      <a:pt x="6" y="39"/>
                    </a:cubicBezTo>
                    <a:cubicBezTo>
                      <a:pt x="25" y="39"/>
                      <a:pt x="25" y="39"/>
                      <a:pt x="25" y="39"/>
                    </a:cubicBezTo>
                    <a:cubicBezTo>
                      <a:pt x="25" y="57"/>
                      <a:pt x="25" y="57"/>
                      <a:pt x="25" y="57"/>
                    </a:cubicBezTo>
                    <a:cubicBezTo>
                      <a:pt x="25" y="60"/>
                      <a:pt x="28" y="63"/>
                      <a:pt x="31" y="63"/>
                    </a:cubicBezTo>
                    <a:cubicBezTo>
                      <a:pt x="35" y="63"/>
                      <a:pt x="38" y="60"/>
                      <a:pt x="38" y="57"/>
                    </a:cubicBezTo>
                    <a:cubicBezTo>
                      <a:pt x="38" y="39"/>
                      <a:pt x="38" y="39"/>
                      <a:pt x="38" y="39"/>
                    </a:cubicBezTo>
                    <a:cubicBezTo>
                      <a:pt x="57" y="39"/>
                      <a:pt x="57" y="39"/>
                      <a:pt x="57" y="39"/>
                    </a:cubicBezTo>
                    <a:cubicBezTo>
                      <a:pt x="60" y="39"/>
                      <a:pt x="63" y="36"/>
                      <a:pt x="63" y="32"/>
                    </a:cubicBezTo>
                    <a:cubicBezTo>
                      <a:pt x="63" y="29"/>
                      <a:pt x="60" y="26"/>
                      <a:pt x="57" y="26"/>
                    </a:cubicBezTo>
                    <a:cubicBezTo>
                      <a:pt x="38" y="26"/>
                      <a:pt x="38" y="26"/>
                      <a:pt x="38" y="26"/>
                    </a:cubicBezTo>
                    <a:cubicBezTo>
                      <a:pt x="38" y="6"/>
                      <a:pt x="38" y="6"/>
                      <a:pt x="38" y="6"/>
                    </a:cubicBezTo>
                    <a:cubicBezTo>
                      <a:pt x="38" y="3"/>
                      <a:pt x="35" y="0"/>
                      <a:pt x="31" y="0"/>
                    </a:cubicBezTo>
                    <a:cubicBezTo>
                      <a:pt x="28" y="0"/>
                      <a:pt x="25" y="3"/>
                      <a:pt x="25" y="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0" name="Freeform 156"/>
              <p:cNvSpPr>
                <a:spLocks/>
              </p:cNvSpPr>
              <p:nvPr/>
            </p:nvSpPr>
            <p:spPr bwMode="auto">
              <a:xfrm>
                <a:off x="3048" y="1068"/>
                <a:ext cx="168" cy="168"/>
              </a:xfrm>
              <a:custGeom>
                <a:avLst/>
                <a:gdLst/>
                <a:ahLst/>
                <a:cxnLst>
                  <a:cxn ang="0">
                    <a:pos x="46" y="61"/>
                  </a:cxn>
                  <a:cxn ang="0">
                    <a:pos x="46" y="46"/>
                  </a:cxn>
                  <a:cxn ang="0">
                    <a:pos x="61" y="46"/>
                  </a:cxn>
                  <a:cxn ang="0">
                    <a:pos x="71" y="36"/>
                  </a:cxn>
                  <a:cxn ang="0">
                    <a:pos x="61" y="26"/>
                  </a:cxn>
                  <a:cxn ang="0">
                    <a:pos x="46" y="26"/>
                  </a:cxn>
                  <a:cxn ang="0">
                    <a:pos x="46" y="10"/>
                  </a:cxn>
                  <a:cxn ang="0">
                    <a:pos x="35" y="0"/>
                  </a:cxn>
                  <a:cxn ang="0">
                    <a:pos x="25" y="10"/>
                  </a:cxn>
                  <a:cxn ang="0">
                    <a:pos x="25" y="26"/>
                  </a:cxn>
                  <a:cxn ang="0">
                    <a:pos x="10" y="26"/>
                  </a:cxn>
                  <a:cxn ang="0">
                    <a:pos x="0" y="36"/>
                  </a:cxn>
                  <a:cxn ang="0">
                    <a:pos x="10" y="46"/>
                  </a:cxn>
                  <a:cxn ang="0">
                    <a:pos x="25" y="46"/>
                  </a:cxn>
                  <a:cxn ang="0">
                    <a:pos x="25" y="61"/>
                  </a:cxn>
                  <a:cxn ang="0">
                    <a:pos x="35" y="71"/>
                  </a:cxn>
                  <a:cxn ang="0">
                    <a:pos x="46" y="61"/>
                  </a:cxn>
                </a:cxnLst>
                <a:rect l="0" t="0" r="r" b="b"/>
                <a:pathLst>
                  <a:path w="71" h="71">
                    <a:moveTo>
                      <a:pt x="46" y="61"/>
                    </a:moveTo>
                    <a:cubicBezTo>
                      <a:pt x="46" y="46"/>
                      <a:pt x="46" y="46"/>
                      <a:pt x="46" y="46"/>
                    </a:cubicBezTo>
                    <a:cubicBezTo>
                      <a:pt x="61" y="46"/>
                      <a:pt x="61" y="46"/>
                      <a:pt x="61" y="46"/>
                    </a:cubicBezTo>
                    <a:cubicBezTo>
                      <a:pt x="66" y="46"/>
                      <a:pt x="71" y="42"/>
                      <a:pt x="71" y="36"/>
                    </a:cubicBezTo>
                    <a:cubicBezTo>
                      <a:pt x="71" y="31"/>
                      <a:pt x="66" y="26"/>
                      <a:pt x="61" y="26"/>
                    </a:cubicBezTo>
                    <a:cubicBezTo>
                      <a:pt x="46" y="26"/>
                      <a:pt x="46" y="26"/>
                      <a:pt x="46" y="26"/>
                    </a:cubicBezTo>
                    <a:cubicBezTo>
                      <a:pt x="46" y="10"/>
                      <a:pt x="46" y="10"/>
                      <a:pt x="46" y="10"/>
                    </a:cubicBezTo>
                    <a:cubicBezTo>
                      <a:pt x="46" y="4"/>
                      <a:pt x="41" y="0"/>
                      <a:pt x="35" y="0"/>
                    </a:cubicBezTo>
                    <a:cubicBezTo>
                      <a:pt x="30" y="0"/>
                      <a:pt x="25" y="4"/>
                      <a:pt x="25" y="10"/>
                    </a:cubicBezTo>
                    <a:cubicBezTo>
                      <a:pt x="25" y="26"/>
                      <a:pt x="25" y="26"/>
                      <a:pt x="25" y="26"/>
                    </a:cubicBezTo>
                    <a:cubicBezTo>
                      <a:pt x="10" y="26"/>
                      <a:pt x="10" y="26"/>
                      <a:pt x="10" y="26"/>
                    </a:cubicBezTo>
                    <a:cubicBezTo>
                      <a:pt x="4" y="26"/>
                      <a:pt x="0" y="31"/>
                      <a:pt x="0" y="36"/>
                    </a:cubicBezTo>
                    <a:cubicBezTo>
                      <a:pt x="0" y="42"/>
                      <a:pt x="4" y="46"/>
                      <a:pt x="10" y="46"/>
                    </a:cubicBezTo>
                    <a:cubicBezTo>
                      <a:pt x="25" y="46"/>
                      <a:pt x="25" y="46"/>
                      <a:pt x="25" y="46"/>
                    </a:cubicBezTo>
                    <a:cubicBezTo>
                      <a:pt x="25" y="61"/>
                      <a:pt x="25" y="61"/>
                      <a:pt x="25" y="61"/>
                    </a:cubicBezTo>
                    <a:cubicBezTo>
                      <a:pt x="25" y="66"/>
                      <a:pt x="30" y="71"/>
                      <a:pt x="35" y="71"/>
                    </a:cubicBezTo>
                    <a:cubicBezTo>
                      <a:pt x="41" y="71"/>
                      <a:pt x="46" y="66"/>
                      <a:pt x="46" y="6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1" name="Freeform 157"/>
              <p:cNvSpPr>
                <a:spLocks noEditPoints="1"/>
              </p:cNvSpPr>
              <p:nvPr/>
            </p:nvSpPr>
            <p:spPr bwMode="auto">
              <a:xfrm>
                <a:off x="2280" y="1044"/>
                <a:ext cx="249" cy="249"/>
              </a:xfrm>
              <a:custGeom>
                <a:avLst/>
                <a:gdLst/>
                <a:ahLst/>
                <a:cxnLst>
                  <a:cxn ang="0">
                    <a:pos x="53" y="105"/>
                  </a:cxn>
                  <a:cxn ang="0">
                    <a:pos x="0" y="52"/>
                  </a:cxn>
                  <a:cxn ang="0">
                    <a:pos x="0" y="52"/>
                  </a:cxn>
                  <a:cxn ang="0">
                    <a:pos x="53" y="0"/>
                  </a:cxn>
                  <a:cxn ang="0">
                    <a:pos x="53" y="0"/>
                  </a:cxn>
                  <a:cxn ang="0">
                    <a:pos x="105" y="52"/>
                  </a:cxn>
                  <a:cxn ang="0">
                    <a:pos x="105" y="52"/>
                  </a:cxn>
                  <a:cxn ang="0">
                    <a:pos x="53" y="105"/>
                  </a:cxn>
                  <a:cxn ang="0">
                    <a:pos x="53" y="100"/>
                  </a:cxn>
                  <a:cxn ang="0">
                    <a:pos x="100" y="52"/>
                  </a:cxn>
                  <a:cxn ang="0">
                    <a:pos x="100" y="52"/>
                  </a:cxn>
                  <a:cxn ang="0">
                    <a:pos x="53" y="5"/>
                  </a:cxn>
                  <a:cxn ang="0">
                    <a:pos x="53" y="5"/>
                  </a:cxn>
                  <a:cxn ang="0">
                    <a:pos x="5" y="52"/>
                  </a:cxn>
                  <a:cxn ang="0">
                    <a:pos x="5" y="52"/>
                  </a:cxn>
                  <a:cxn ang="0">
                    <a:pos x="53" y="100"/>
                  </a:cxn>
                </a:cxnLst>
                <a:rect l="0" t="0" r="r" b="b"/>
                <a:pathLst>
                  <a:path w="105" h="105">
                    <a:moveTo>
                      <a:pt x="53" y="105"/>
                    </a:moveTo>
                    <a:cubicBezTo>
                      <a:pt x="24" y="105"/>
                      <a:pt x="0" y="81"/>
                      <a:pt x="0" y="52"/>
                    </a:cubicBezTo>
                    <a:cubicBezTo>
                      <a:pt x="0" y="52"/>
                      <a:pt x="0" y="52"/>
                      <a:pt x="0" y="52"/>
                    </a:cubicBezTo>
                    <a:cubicBezTo>
                      <a:pt x="0" y="23"/>
                      <a:pt x="24" y="0"/>
                      <a:pt x="53" y="0"/>
                    </a:cubicBezTo>
                    <a:cubicBezTo>
                      <a:pt x="53" y="0"/>
                      <a:pt x="53" y="0"/>
                      <a:pt x="53" y="0"/>
                    </a:cubicBezTo>
                    <a:cubicBezTo>
                      <a:pt x="82" y="0"/>
                      <a:pt x="105" y="23"/>
                      <a:pt x="105" y="52"/>
                    </a:cubicBezTo>
                    <a:cubicBezTo>
                      <a:pt x="105" y="52"/>
                      <a:pt x="105" y="52"/>
                      <a:pt x="105" y="52"/>
                    </a:cubicBezTo>
                    <a:cubicBezTo>
                      <a:pt x="105" y="81"/>
                      <a:pt x="82" y="105"/>
                      <a:pt x="53" y="105"/>
                    </a:cubicBezTo>
                    <a:close/>
                    <a:moveTo>
                      <a:pt x="53" y="100"/>
                    </a:moveTo>
                    <a:cubicBezTo>
                      <a:pt x="79" y="100"/>
                      <a:pt x="100" y="79"/>
                      <a:pt x="100" y="52"/>
                    </a:cubicBezTo>
                    <a:cubicBezTo>
                      <a:pt x="100" y="52"/>
                      <a:pt x="100" y="52"/>
                      <a:pt x="100" y="52"/>
                    </a:cubicBezTo>
                    <a:cubicBezTo>
                      <a:pt x="100" y="26"/>
                      <a:pt x="79" y="5"/>
                      <a:pt x="53" y="5"/>
                    </a:cubicBezTo>
                    <a:cubicBezTo>
                      <a:pt x="53" y="5"/>
                      <a:pt x="53" y="5"/>
                      <a:pt x="53" y="5"/>
                    </a:cubicBezTo>
                    <a:cubicBezTo>
                      <a:pt x="26" y="5"/>
                      <a:pt x="5" y="26"/>
                      <a:pt x="5" y="52"/>
                    </a:cubicBezTo>
                    <a:cubicBezTo>
                      <a:pt x="5" y="52"/>
                      <a:pt x="5" y="52"/>
                      <a:pt x="5" y="52"/>
                    </a:cubicBezTo>
                    <a:cubicBezTo>
                      <a:pt x="5" y="79"/>
                      <a:pt x="26" y="100"/>
                      <a:pt x="53" y="1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2" name="Freeform 158"/>
              <p:cNvSpPr>
                <a:spLocks/>
              </p:cNvSpPr>
              <p:nvPr/>
            </p:nvSpPr>
            <p:spPr bwMode="auto">
              <a:xfrm>
                <a:off x="2285" y="1189"/>
                <a:ext cx="239" cy="47"/>
              </a:xfrm>
              <a:custGeom>
                <a:avLst/>
                <a:gdLst/>
                <a:ahLst/>
                <a:cxnLst>
                  <a:cxn ang="0">
                    <a:pos x="51" y="20"/>
                  </a:cxn>
                  <a:cxn ang="0">
                    <a:pos x="0" y="3"/>
                  </a:cxn>
                  <a:cxn ang="0">
                    <a:pos x="0" y="3"/>
                  </a:cxn>
                  <a:cxn ang="0">
                    <a:pos x="3" y="0"/>
                  </a:cxn>
                  <a:cxn ang="0">
                    <a:pos x="51" y="16"/>
                  </a:cxn>
                  <a:cxn ang="0">
                    <a:pos x="51" y="16"/>
                  </a:cxn>
                  <a:cxn ang="0">
                    <a:pos x="98" y="0"/>
                  </a:cxn>
                  <a:cxn ang="0">
                    <a:pos x="98" y="0"/>
                  </a:cxn>
                  <a:cxn ang="0">
                    <a:pos x="98" y="0"/>
                  </a:cxn>
                  <a:cxn ang="0">
                    <a:pos x="101" y="3"/>
                  </a:cxn>
                  <a:cxn ang="0">
                    <a:pos x="51" y="20"/>
                  </a:cxn>
                </a:cxnLst>
                <a:rect l="0" t="0" r="r" b="b"/>
                <a:pathLst>
                  <a:path w="101" h="20">
                    <a:moveTo>
                      <a:pt x="51" y="20"/>
                    </a:moveTo>
                    <a:cubicBezTo>
                      <a:pt x="31" y="20"/>
                      <a:pt x="13" y="14"/>
                      <a:pt x="0" y="3"/>
                    </a:cubicBezTo>
                    <a:cubicBezTo>
                      <a:pt x="0" y="3"/>
                      <a:pt x="0" y="3"/>
                      <a:pt x="0" y="3"/>
                    </a:cubicBezTo>
                    <a:cubicBezTo>
                      <a:pt x="3" y="0"/>
                      <a:pt x="3" y="0"/>
                      <a:pt x="3" y="0"/>
                    </a:cubicBezTo>
                    <a:cubicBezTo>
                      <a:pt x="15" y="9"/>
                      <a:pt x="32" y="16"/>
                      <a:pt x="51" y="16"/>
                    </a:cubicBezTo>
                    <a:cubicBezTo>
                      <a:pt x="51" y="16"/>
                      <a:pt x="51" y="16"/>
                      <a:pt x="51" y="16"/>
                    </a:cubicBezTo>
                    <a:cubicBezTo>
                      <a:pt x="69" y="16"/>
                      <a:pt x="86" y="9"/>
                      <a:pt x="98" y="0"/>
                    </a:cubicBezTo>
                    <a:cubicBezTo>
                      <a:pt x="98" y="0"/>
                      <a:pt x="98" y="0"/>
                      <a:pt x="98" y="0"/>
                    </a:cubicBezTo>
                    <a:cubicBezTo>
                      <a:pt x="98" y="0"/>
                      <a:pt x="98" y="0"/>
                      <a:pt x="98" y="0"/>
                    </a:cubicBezTo>
                    <a:cubicBezTo>
                      <a:pt x="101" y="3"/>
                      <a:pt x="101" y="3"/>
                      <a:pt x="101" y="3"/>
                    </a:cubicBezTo>
                    <a:cubicBezTo>
                      <a:pt x="88" y="14"/>
                      <a:pt x="70" y="20"/>
                      <a:pt x="51"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3" name="Freeform 159"/>
              <p:cNvSpPr>
                <a:spLocks noEditPoints="1"/>
              </p:cNvSpPr>
              <p:nvPr/>
            </p:nvSpPr>
            <p:spPr bwMode="auto">
              <a:xfrm>
                <a:off x="2285" y="1103"/>
                <a:ext cx="239" cy="48"/>
              </a:xfrm>
              <a:custGeom>
                <a:avLst/>
                <a:gdLst/>
                <a:ahLst/>
                <a:cxnLst>
                  <a:cxn ang="0">
                    <a:pos x="101" y="17"/>
                  </a:cxn>
                  <a:cxn ang="0">
                    <a:pos x="101" y="17"/>
                  </a:cxn>
                  <a:cxn ang="0">
                    <a:pos x="101" y="17"/>
                  </a:cxn>
                  <a:cxn ang="0">
                    <a:pos x="101" y="17"/>
                  </a:cxn>
                  <a:cxn ang="0">
                    <a:pos x="101" y="17"/>
                  </a:cxn>
                  <a:cxn ang="0">
                    <a:pos x="98" y="20"/>
                  </a:cxn>
                  <a:cxn ang="0">
                    <a:pos x="51" y="4"/>
                  </a:cxn>
                  <a:cxn ang="0">
                    <a:pos x="51" y="4"/>
                  </a:cxn>
                  <a:cxn ang="0">
                    <a:pos x="3" y="20"/>
                  </a:cxn>
                  <a:cxn ang="0">
                    <a:pos x="3" y="20"/>
                  </a:cxn>
                  <a:cxn ang="0">
                    <a:pos x="0" y="17"/>
                  </a:cxn>
                  <a:cxn ang="0">
                    <a:pos x="51" y="0"/>
                  </a:cxn>
                  <a:cxn ang="0">
                    <a:pos x="51" y="0"/>
                  </a:cxn>
                  <a:cxn ang="0">
                    <a:pos x="101" y="17"/>
                  </a:cxn>
                  <a:cxn ang="0">
                    <a:pos x="101" y="17"/>
                  </a:cxn>
                  <a:cxn ang="0">
                    <a:pos x="98" y="20"/>
                  </a:cxn>
                </a:cxnLst>
                <a:rect l="0" t="0" r="r" b="b"/>
                <a:pathLst>
                  <a:path w="101" h="20">
                    <a:moveTo>
                      <a:pt x="101" y="17"/>
                    </a:moveTo>
                    <a:cubicBezTo>
                      <a:pt x="101" y="17"/>
                      <a:pt x="101" y="17"/>
                      <a:pt x="101" y="17"/>
                    </a:cubicBezTo>
                    <a:cubicBezTo>
                      <a:pt x="101" y="17"/>
                      <a:pt x="101" y="17"/>
                      <a:pt x="101" y="17"/>
                    </a:cubicBezTo>
                    <a:cubicBezTo>
                      <a:pt x="101" y="17"/>
                      <a:pt x="101" y="17"/>
                      <a:pt x="101" y="17"/>
                    </a:cubicBezTo>
                    <a:cubicBezTo>
                      <a:pt x="101" y="17"/>
                      <a:pt x="101" y="17"/>
                      <a:pt x="101" y="17"/>
                    </a:cubicBezTo>
                    <a:close/>
                    <a:moveTo>
                      <a:pt x="98" y="20"/>
                    </a:moveTo>
                    <a:cubicBezTo>
                      <a:pt x="86" y="10"/>
                      <a:pt x="69" y="4"/>
                      <a:pt x="51" y="4"/>
                    </a:cubicBezTo>
                    <a:cubicBezTo>
                      <a:pt x="51" y="4"/>
                      <a:pt x="51" y="4"/>
                      <a:pt x="51" y="4"/>
                    </a:cubicBezTo>
                    <a:cubicBezTo>
                      <a:pt x="32" y="4"/>
                      <a:pt x="15" y="10"/>
                      <a:pt x="3" y="20"/>
                    </a:cubicBezTo>
                    <a:cubicBezTo>
                      <a:pt x="3" y="20"/>
                      <a:pt x="3" y="20"/>
                      <a:pt x="3" y="20"/>
                    </a:cubicBezTo>
                    <a:cubicBezTo>
                      <a:pt x="0" y="17"/>
                      <a:pt x="0" y="17"/>
                      <a:pt x="0" y="17"/>
                    </a:cubicBezTo>
                    <a:cubicBezTo>
                      <a:pt x="13" y="6"/>
                      <a:pt x="31" y="0"/>
                      <a:pt x="51" y="0"/>
                    </a:cubicBezTo>
                    <a:cubicBezTo>
                      <a:pt x="51" y="0"/>
                      <a:pt x="51" y="0"/>
                      <a:pt x="51" y="0"/>
                    </a:cubicBezTo>
                    <a:cubicBezTo>
                      <a:pt x="70" y="0"/>
                      <a:pt x="88" y="6"/>
                      <a:pt x="101" y="17"/>
                    </a:cubicBezTo>
                    <a:cubicBezTo>
                      <a:pt x="101" y="17"/>
                      <a:pt x="101" y="17"/>
                      <a:pt x="101" y="17"/>
                    </a:cubicBezTo>
                    <a:cubicBezTo>
                      <a:pt x="98" y="20"/>
                      <a:pt x="98" y="20"/>
                      <a:pt x="98"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4" name="Freeform 160"/>
              <p:cNvSpPr>
                <a:spLocks/>
              </p:cNvSpPr>
              <p:nvPr/>
            </p:nvSpPr>
            <p:spPr bwMode="auto">
              <a:xfrm>
                <a:off x="2285" y="1163"/>
                <a:ext cx="239" cy="11"/>
              </a:xfrm>
              <a:custGeom>
                <a:avLst/>
                <a:gdLst/>
                <a:ahLst/>
                <a:cxnLst>
                  <a:cxn ang="0">
                    <a:pos x="239" y="11"/>
                  </a:cxn>
                  <a:cxn ang="0">
                    <a:pos x="0" y="11"/>
                  </a:cxn>
                  <a:cxn ang="0">
                    <a:pos x="0" y="0"/>
                  </a:cxn>
                  <a:cxn ang="0">
                    <a:pos x="239" y="0"/>
                  </a:cxn>
                  <a:cxn ang="0">
                    <a:pos x="239" y="11"/>
                  </a:cxn>
                  <a:cxn ang="0">
                    <a:pos x="239" y="11"/>
                  </a:cxn>
                </a:cxnLst>
                <a:rect l="0" t="0" r="r" b="b"/>
                <a:pathLst>
                  <a:path w="239" h="11">
                    <a:moveTo>
                      <a:pt x="239" y="11"/>
                    </a:moveTo>
                    <a:lnTo>
                      <a:pt x="0" y="11"/>
                    </a:lnTo>
                    <a:lnTo>
                      <a:pt x="0" y="0"/>
                    </a:lnTo>
                    <a:lnTo>
                      <a:pt x="239" y="0"/>
                    </a:lnTo>
                    <a:lnTo>
                      <a:pt x="239" y="11"/>
                    </a:lnTo>
                    <a:lnTo>
                      <a:pt x="239" y="1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5" name="Freeform 161"/>
              <p:cNvSpPr>
                <a:spLocks/>
              </p:cNvSpPr>
              <p:nvPr/>
            </p:nvSpPr>
            <p:spPr bwMode="auto">
              <a:xfrm>
                <a:off x="2399" y="1049"/>
                <a:ext cx="12" cy="237"/>
              </a:xfrm>
              <a:custGeom>
                <a:avLst/>
                <a:gdLst/>
                <a:ahLst/>
                <a:cxnLst>
                  <a:cxn ang="0">
                    <a:pos x="12" y="237"/>
                  </a:cxn>
                  <a:cxn ang="0">
                    <a:pos x="0" y="237"/>
                  </a:cxn>
                  <a:cxn ang="0">
                    <a:pos x="0" y="0"/>
                  </a:cxn>
                  <a:cxn ang="0">
                    <a:pos x="12" y="0"/>
                  </a:cxn>
                  <a:cxn ang="0">
                    <a:pos x="12" y="237"/>
                  </a:cxn>
                  <a:cxn ang="0">
                    <a:pos x="12" y="237"/>
                  </a:cxn>
                </a:cxnLst>
                <a:rect l="0" t="0" r="r" b="b"/>
                <a:pathLst>
                  <a:path w="12" h="237">
                    <a:moveTo>
                      <a:pt x="12" y="237"/>
                    </a:moveTo>
                    <a:lnTo>
                      <a:pt x="0" y="237"/>
                    </a:lnTo>
                    <a:lnTo>
                      <a:pt x="0" y="0"/>
                    </a:lnTo>
                    <a:lnTo>
                      <a:pt x="12" y="0"/>
                    </a:lnTo>
                    <a:lnTo>
                      <a:pt x="12" y="237"/>
                    </a:lnTo>
                    <a:lnTo>
                      <a:pt x="12" y="23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6" name="Freeform 162"/>
              <p:cNvSpPr>
                <a:spLocks/>
              </p:cNvSpPr>
              <p:nvPr/>
            </p:nvSpPr>
            <p:spPr bwMode="auto">
              <a:xfrm>
                <a:off x="2340" y="1068"/>
                <a:ext cx="11" cy="201"/>
              </a:xfrm>
              <a:custGeom>
                <a:avLst/>
                <a:gdLst/>
                <a:ahLst/>
                <a:cxnLst>
                  <a:cxn ang="0">
                    <a:pos x="11" y="201"/>
                  </a:cxn>
                  <a:cxn ang="0">
                    <a:pos x="0" y="201"/>
                  </a:cxn>
                  <a:cxn ang="0">
                    <a:pos x="0" y="0"/>
                  </a:cxn>
                  <a:cxn ang="0">
                    <a:pos x="11" y="0"/>
                  </a:cxn>
                  <a:cxn ang="0">
                    <a:pos x="11" y="201"/>
                  </a:cxn>
                  <a:cxn ang="0">
                    <a:pos x="11" y="201"/>
                  </a:cxn>
                </a:cxnLst>
                <a:rect l="0" t="0" r="r" b="b"/>
                <a:pathLst>
                  <a:path w="11" h="201">
                    <a:moveTo>
                      <a:pt x="11" y="201"/>
                    </a:moveTo>
                    <a:lnTo>
                      <a:pt x="0" y="201"/>
                    </a:lnTo>
                    <a:lnTo>
                      <a:pt x="0" y="0"/>
                    </a:lnTo>
                    <a:lnTo>
                      <a:pt x="11" y="0"/>
                    </a:lnTo>
                    <a:lnTo>
                      <a:pt x="11" y="201"/>
                    </a:lnTo>
                    <a:lnTo>
                      <a:pt x="11" y="20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7" name="Freeform 163"/>
              <p:cNvSpPr>
                <a:spLocks/>
              </p:cNvSpPr>
              <p:nvPr/>
            </p:nvSpPr>
            <p:spPr bwMode="auto">
              <a:xfrm>
                <a:off x="2460" y="1068"/>
                <a:ext cx="10" cy="204"/>
              </a:xfrm>
              <a:custGeom>
                <a:avLst/>
                <a:gdLst/>
                <a:ahLst/>
                <a:cxnLst>
                  <a:cxn ang="0">
                    <a:pos x="10" y="204"/>
                  </a:cxn>
                  <a:cxn ang="0">
                    <a:pos x="0" y="204"/>
                  </a:cxn>
                  <a:cxn ang="0">
                    <a:pos x="0" y="0"/>
                  </a:cxn>
                  <a:cxn ang="0">
                    <a:pos x="10" y="0"/>
                  </a:cxn>
                  <a:cxn ang="0">
                    <a:pos x="10" y="204"/>
                  </a:cxn>
                  <a:cxn ang="0">
                    <a:pos x="10" y="204"/>
                  </a:cxn>
                </a:cxnLst>
                <a:rect l="0" t="0" r="r" b="b"/>
                <a:pathLst>
                  <a:path w="10" h="204">
                    <a:moveTo>
                      <a:pt x="10" y="204"/>
                    </a:moveTo>
                    <a:lnTo>
                      <a:pt x="0" y="204"/>
                    </a:lnTo>
                    <a:lnTo>
                      <a:pt x="0" y="0"/>
                    </a:lnTo>
                    <a:lnTo>
                      <a:pt x="10" y="0"/>
                    </a:lnTo>
                    <a:lnTo>
                      <a:pt x="10" y="204"/>
                    </a:lnTo>
                    <a:lnTo>
                      <a:pt x="10" y="2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8" name="Freeform 164"/>
              <p:cNvSpPr>
                <a:spLocks/>
              </p:cNvSpPr>
              <p:nvPr/>
            </p:nvSpPr>
            <p:spPr bwMode="auto">
              <a:xfrm>
                <a:off x="2879" y="900"/>
                <a:ext cx="235" cy="225"/>
              </a:xfrm>
              <a:custGeom>
                <a:avLst/>
                <a:gdLst/>
                <a:ahLst/>
                <a:cxnLst>
                  <a:cxn ang="0">
                    <a:pos x="24" y="52"/>
                  </a:cxn>
                  <a:cxn ang="0">
                    <a:pos x="47" y="22"/>
                  </a:cxn>
                  <a:cxn ang="0">
                    <a:pos x="40" y="1"/>
                  </a:cxn>
                  <a:cxn ang="0">
                    <a:pos x="50" y="86"/>
                  </a:cxn>
                  <a:cxn ang="0">
                    <a:pos x="24" y="95"/>
                  </a:cxn>
                  <a:cxn ang="0">
                    <a:pos x="1" y="77"/>
                  </a:cxn>
                  <a:cxn ang="0">
                    <a:pos x="24" y="52"/>
                  </a:cxn>
                </a:cxnLst>
                <a:rect l="0" t="0" r="r" b="b"/>
                <a:pathLst>
                  <a:path w="99" h="95">
                    <a:moveTo>
                      <a:pt x="24" y="52"/>
                    </a:moveTo>
                    <a:cubicBezTo>
                      <a:pt x="39" y="46"/>
                      <a:pt x="46" y="41"/>
                      <a:pt x="47" y="22"/>
                    </a:cubicBezTo>
                    <a:cubicBezTo>
                      <a:pt x="47" y="15"/>
                      <a:pt x="45" y="6"/>
                      <a:pt x="40" y="1"/>
                    </a:cubicBezTo>
                    <a:cubicBezTo>
                      <a:pt x="88" y="0"/>
                      <a:pt x="99" y="78"/>
                      <a:pt x="50" y="86"/>
                    </a:cubicBezTo>
                    <a:cubicBezTo>
                      <a:pt x="41" y="88"/>
                      <a:pt x="32" y="85"/>
                      <a:pt x="24" y="95"/>
                    </a:cubicBezTo>
                    <a:cubicBezTo>
                      <a:pt x="12" y="95"/>
                      <a:pt x="0" y="89"/>
                      <a:pt x="1" y="77"/>
                    </a:cubicBezTo>
                    <a:cubicBezTo>
                      <a:pt x="1" y="77"/>
                      <a:pt x="0" y="61"/>
                      <a:pt x="24" y="5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9" name="Freeform 165"/>
              <p:cNvSpPr>
                <a:spLocks/>
              </p:cNvSpPr>
              <p:nvPr/>
            </p:nvSpPr>
            <p:spPr bwMode="auto">
              <a:xfrm>
                <a:off x="2922" y="1110"/>
                <a:ext cx="33" cy="43"/>
              </a:xfrm>
              <a:custGeom>
                <a:avLst/>
                <a:gdLst/>
                <a:ahLst/>
                <a:cxnLst>
                  <a:cxn ang="0">
                    <a:pos x="0" y="10"/>
                  </a:cxn>
                  <a:cxn ang="0">
                    <a:pos x="12" y="43"/>
                  </a:cxn>
                  <a:cxn ang="0">
                    <a:pos x="14" y="15"/>
                  </a:cxn>
                  <a:cxn ang="0">
                    <a:pos x="33" y="29"/>
                  </a:cxn>
                  <a:cxn ang="0">
                    <a:pos x="21" y="0"/>
                  </a:cxn>
                  <a:cxn ang="0">
                    <a:pos x="0" y="10"/>
                  </a:cxn>
                </a:cxnLst>
                <a:rect l="0" t="0" r="r" b="b"/>
                <a:pathLst>
                  <a:path w="33" h="43">
                    <a:moveTo>
                      <a:pt x="0" y="10"/>
                    </a:moveTo>
                    <a:lnTo>
                      <a:pt x="12" y="43"/>
                    </a:lnTo>
                    <a:lnTo>
                      <a:pt x="14" y="15"/>
                    </a:lnTo>
                    <a:lnTo>
                      <a:pt x="33" y="29"/>
                    </a:lnTo>
                    <a:lnTo>
                      <a:pt x="21" y="0"/>
                    </a:lnTo>
                    <a:lnTo>
                      <a:pt x="0"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0" name="Oval 166"/>
              <p:cNvSpPr>
                <a:spLocks noChangeArrowheads="1"/>
              </p:cNvSpPr>
              <p:nvPr/>
            </p:nvSpPr>
            <p:spPr bwMode="auto">
              <a:xfrm>
                <a:off x="2903" y="1084"/>
                <a:ext cx="14" cy="1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1" name="Freeform 167"/>
              <p:cNvSpPr>
                <a:spLocks/>
              </p:cNvSpPr>
              <p:nvPr/>
            </p:nvSpPr>
            <p:spPr bwMode="auto">
              <a:xfrm>
                <a:off x="2972" y="949"/>
                <a:ext cx="83" cy="109"/>
              </a:xfrm>
              <a:custGeom>
                <a:avLst/>
                <a:gdLst/>
                <a:ahLst/>
                <a:cxnLst>
                  <a:cxn ang="0">
                    <a:pos x="0" y="46"/>
                  </a:cxn>
                  <a:cxn ang="0">
                    <a:pos x="22" y="23"/>
                  </a:cxn>
                  <a:cxn ang="0">
                    <a:pos x="13" y="2"/>
                  </a:cxn>
                  <a:cxn ang="0">
                    <a:pos x="20" y="25"/>
                  </a:cxn>
                  <a:cxn ang="0">
                    <a:pos x="22" y="25"/>
                  </a:cxn>
                  <a:cxn ang="0">
                    <a:pos x="1" y="46"/>
                  </a:cxn>
                </a:cxnLst>
                <a:rect l="0" t="0" r="r" b="b"/>
                <a:pathLst>
                  <a:path w="35" h="46">
                    <a:moveTo>
                      <a:pt x="0" y="46"/>
                    </a:moveTo>
                    <a:cubicBezTo>
                      <a:pt x="4" y="45"/>
                      <a:pt x="35" y="28"/>
                      <a:pt x="22" y="23"/>
                    </a:cubicBezTo>
                    <a:cubicBezTo>
                      <a:pt x="28" y="17"/>
                      <a:pt x="23" y="0"/>
                      <a:pt x="13" y="2"/>
                    </a:cubicBezTo>
                    <a:cubicBezTo>
                      <a:pt x="22" y="3"/>
                      <a:pt x="24" y="19"/>
                      <a:pt x="20" y="25"/>
                    </a:cubicBezTo>
                    <a:cubicBezTo>
                      <a:pt x="21" y="25"/>
                      <a:pt x="21" y="25"/>
                      <a:pt x="22" y="25"/>
                    </a:cubicBezTo>
                    <a:cubicBezTo>
                      <a:pt x="22" y="35"/>
                      <a:pt x="9" y="41"/>
                      <a:pt x="1" y="4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2" name="Freeform 168"/>
              <p:cNvSpPr>
                <a:spLocks/>
              </p:cNvSpPr>
              <p:nvPr/>
            </p:nvSpPr>
            <p:spPr bwMode="auto">
              <a:xfrm>
                <a:off x="3064" y="1030"/>
                <a:ext cx="74" cy="7"/>
              </a:xfrm>
              <a:custGeom>
                <a:avLst/>
                <a:gdLst/>
                <a:ahLst/>
                <a:cxnLst>
                  <a:cxn ang="0">
                    <a:pos x="30" y="0"/>
                  </a:cxn>
                  <a:cxn ang="0">
                    <a:pos x="31" y="1"/>
                  </a:cxn>
                  <a:cxn ang="0">
                    <a:pos x="31" y="1"/>
                  </a:cxn>
                  <a:cxn ang="0">
                    <a:pos x="30" y="3"/>
                  </a:cxn>
                  <a:cxn ang="0">
                    <a:pos x="1" y="3"/>
                  </a:cxn>
                  <a:cxn ang="0">
                    <a:pos x="0" y="1"/>
                  </a:cxn>
                  <a:cxn ang="0">
                    <a:pos x="0" y="1"/>
                  </a:cxn>
                  <a:cxn ang="0">
                    <a:pos x="1" y="0"/>
                  </a:cxn>
                  <a:cxn ang="0">
                    <a:pos x="30" y="0"/>
                  </a:cxn>
                </a:cxnLst>
                <a:rect l="0" t="0" r="r" b="b"/>
                <a:pathLst>
                  <a:path w="31" h="3">
                    <a:moveTo>
                      <a:pt x="30" y="0"/>
                    </a:moveTo>
                    <a:cubicBezTo>
                      <a:pt x="30" y="0"/>
                      <a:pt x="31" y="1"/>
                      <a:pt x="31" y="1"/>
                    </a:cubicBezTo>
                    <a:cubicBezTo>
                      <a:pt x="31" y="1"/>
                      <a:pt x="31" y="1"/>
                      <a:pt x="31" y="1"/>
                    </a:cubicBezTo>
                    <a:cubicBezTo>
                      <a:pt x="31" y="2"/>
                      <a:pt x="30" y="3"/>
                      <a:pt x="30" y="3"/>
                    </a:cubicBezTo>
                    <a:cubicBezTo>
                      <a:pt x="1" y="3"/>
                      <a:pt x="1" y="3"/>
                      <a:pt x="1" y="3"/>
                    </a:cubicBezTo>
                    <a:cubicBezTo>
                      <a:pt x="0" y="3"/>
                      <a:pt x="0" y="2"/>
                      <a:pt x="0" y="1"/>
                    </a:cubicBezTo>
                    <a:cubicBezTo>
                      <a:pt x="0" y="1"/>
                      <a:pt x="0" y="1"/>
                      <a:pt x="0" y="1"/>
                    </a:cubicBezTo>
                    <a:cubicBezTo>
                      <a:pt x="0" y="1"/>
                      <a:pt x="0" y="0"/>
                      <a:pt x="1" y="0"/>
                    </a:cubicBezTo>
                    <a:lnTo>
                      <a:pt x="3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3" name="Freeform 169"/>
              <p:cNvSpPr>
                <a:spLocks/>
              </p:cNvSpPr>
              <p:nvPr/>
            </p:nvSpPr>
            <p:spPr bwMode="auto">
              <a:xfrm>
                <a:off x="3064" y="997"/>
                <a:ext cx="74" cy="7"/>
              </a:xfrm>
              <a:custGeom>
                <a:avLst/>
                <a:gdLst/>
                <a:ahLst/>
                <a:cxnLst>
                  <a:cxn ang="0">
                    <a:pos x="30" y="0"/>
                  </a:cxn>
                  <a:cxn ang="0">
                    <a:pos x="31" y="2"/>
                  </a:cxn>
                  <a:cxn ang="0">
                    <a:pos x="31" y="2"/>
                  </a:cxn>
                  <a:cxn ang="0">
                    <a:pos x="30" y="3"/>
                  </a:cxn>
                  <a:cxn ang="0">
                    <a:pos x="1" y="3"/>
                  </a:cxn>
                  <a:cxn ang="0">
                    <a:pos x="0" y="2"/>
                  </a:cxn>
                  <a:cxn ang="0">
                    <a:pos x="0" y="2"/>
                  </a:cxn>
                  <a:cxn ang="0">
                    <a:pos x="1" y="0"/>
                  </a:cxn>
                  <a:cxn ang="0">
                    <a:pos x="30" y="0"/>
                  </a:cxn>
                </a:cxnLst>
                <a:rect l="0" t="0" r="r" b="b"/>
                <a:pathLst>
                  <a:path w="31" h="3">
                    <a:moveTo>
                      <a:pt x="30" y="0"/>
                    </a:moveTo>
                    <a:cubicBezTo>
                      <a:pt x="30" y="0"/>
                      <a:pt x="31" y="1"/>
                      <a:pt x="31" y="2"/>
                    </a:cubicBezTo>
                    <a:cubicBezTo>
                      <a:pt x="31" y="2"/>
                      <a:pt x="31" y="2"/>
                      <a:pt x="31" y="2"/>
                    </a:cubicBezTo>
                    <a:cubicBezTo>
                      <a:pt x="31" y="2"/>
                      <a:pt x="30" y="3"/>
                      <a:pt x="30" y="3"/>
                    </a:cubicBezTo>
                    <a:cubicBezTo>
                      <a:pt x="1" y="3"/>
                      <a:pt x="1" y="3"/>
                      <a:pt x="1" y="3"/>
                    </a:cubicBezTo>
                    <a:cubicBezTo>
                      <a:pt x="0" y="3"/>
                      <a:pt x="0" y="2"/>
                      <a:pt x="0" y="2"/>
                    </a:cubicBezTo>
                    <a:cubicBezTo>
                      <a:pt x="0" y="2"/>
                      <a:pt x="0" y="2"/>
                      <a:pt x="0" y="2"/>
                    </a:cubicBezTo>
                    <a:cubicBezTo>
                      <a:pt x="0" y="1"/>
                      <a:pt x="0" y="0"/>
                      <a:pt x="1" y="0"/>
                    </a:cubicBezTo>
                    <a:lnTo>
                      <a:pt x="3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4" name="Freeform 170"/>
              <p:cNvSpPr>
                <a:spLocks noEditPoints="1"/>
              </p:cNvSpPr>
              <p:nvPr/>
            </p:nvSpPr>
            <p:spPr bwMode="auto">
              <a:xfrm>
                <a:off x="2475" y="909"/>
                <a:ext cx="227" cy="137"/>
              </a:xfrm>
              <a:custGeom>
                <a:avLst/>
                <a:gdLst/>
                <a:ahLst/>
                <a:cxnLst>
                  <a:cxn ang="0">
                    <a:pos x="53" y="46"/>
                  </a:cxn>
                  <a:cxn ang="0">
                    <a:pos x="29" y="58"/>
                  </a:cxn>
                  <a:cxn ang="0">
                    <a:pos x="29" y="58"/>
                  </a:cxn>
                  <a:cxn ang="0">
                    <a:pos x="0" y="29"/>
                  </a:cxn>
                  <a:cxn ang="0">
                    <a:pos x="0" y="29"/>
                  </a:cxn>
                  <a:cxn ang="0">
                    <a:pos x="29" y="0"/>
                  </a:cxn>
                  <a:cxn ang="0">
                    <a:pos x="29" y="0"/>
                  </a:cxn>
                  <a:cxn ang="0">
                    <a:pos x="53" y="11"/>
                  </a:cxn>
                  <a:cxn ang="0">
                    <a:pos x="53" y="11"/>
                  </a:cxn>
                  <a:cxn ang="0">
                    <a:pos x="96" y="32"/>
                  </a:cxn>
                  <a:cxn ang="0">
                    <a:pos x="53" y="46"/>
                  </a:cxn>
                  <a:cxn ang="0">
                    <a:pos x="29" y="53"/>
                  </a:cxn>
                  <a:cxn ang="0">
                    <a:pos x="49" y="42"/>
                  </a:cxn>
                  <a:cxn ang="0">
                    <a:pos x="49" y="42"/>
                  </a:cxn>
                  <a:cxn ang="0">
                    <a:pos x="50" y="41"/>
                  </a:cxn>
                  <a:cxn ang="0">
                    <a:pos x="81" y="31"/>
                  </a:cxn>
                  <a:cxn ang="0">
                    <a:pos x="49" y="16"/>
                  </a:cxn>
                  <a:cxn ang="0">
                    <a:pos x="49" y="15"/>
                  </a:cxn>
                  <a:cxn ang="0">
                    <a:pos x="29" y="5"/>
                  </a:cxn>
                  <a:cxn ang="0">
                    <a:pos x="29" y="5"/>
                  </a:cxn>
                  <a:cxn ang="0">
                    <a:pos x="6" y="29"/>
                  </a:cxn>
                  <a:cxn ang="0">
                    <a:pos x="6" y="29"/>
                  </a:cxn>
                  <a:cxn ang="0">
                    <a:pos x="29" y="53"/>
                  </a:cxn>
                </a:cxnLst>
                <a:rect l="0" t="0" r="r" b="b"/>
                <a:pathLst>
                  <a:path w="96" h="58">
                    <a:moveTo>
                      <a:pt x="53" y="46"/>
                    </a:moveTo>
                    <a:cubicBezTo>
                      <a:pt x="48" y="53"/>
                      <a:pt x="39" y="58"/>
                      <a:pt x="29" y="58"/>
                    </a:cubicBezTo>
                    <a:cubicBezTo>
                      <a:pt x="29" y="58"/>
                      <a:pt x="29" y="58"/>
                      <a:pt x="29" y="58"/>
                    </a:cubicBezTo>
                    <a:cubicBezTo>
                      <a:pt x="13" y="58"/>
                      <a:pt x="0" y="45"/>
                      <a:pt x="0" y="29"/>
                    </a:cubicBezTo>
                    <a:cubicBezTo>
                      <a:pt x="0" y="29"/>
                      <a:pt x="0" y="29"/>
                      <a:pt x="0" y="29"/>
                    </a:cubicBezTo>
                    <a:cubicBezTo>
                      <a:pt x="0" y="13"/>
                      <a:pt x="13" y="0"/>
                      <a:pt x="29" y="0"/>
                    </a:cubicBezTo>
                    <a:cubicBezTo>
                      <a:pt x="29" y="0"/>
                      <a:pt x="29" y="0"/>
                      <a:pt x="29" y="0"/>
                    </a:cubicBezTo>
                    <a:cubicBezTo>
                      <a:pt x="39" y="0"/>
                      <a:pt x="48" y="4"/>
                      <a:pt x="53" y="11"/>
                    </a:cubicBezTo>
                    <a:cubicBezTo>
                      <a:pt x="53" y="11"/>
                      <a:pt x="53" y="11"/>
                      <a:pt x="53" y="11"/>
                    </a:cubicBezTo>
                    <a:cubicBezTo>
                      <a:pt x="96" y="32"/>
                      <a:pt x="96" y="32"/>
                      <a:pt x="96" y="32"/>
                    </a:cubicBezTo>
                    <a:cubicBezTo>
                      <a:pt x="53" y="46"/>
                      <a:pt x="53" y="46"/>
                      <a:pt x="53" y="46"/>
                    </a:cubicBezTo>
                    <a:close/>
                    <a:moveTo>
                      <a:pt x="29" y="53"/>
                    </a:moveTo>
                    <a:cubicBezTo>
                      <a:pt x="38" y="53"/>
                      <a:pt x="45" y="48"/>
                      <a:pt x="49" y="42"/>
                    </a:cubicBezTo>
                    <a:cubicBezTo>
                      <a:pt x="49" y="42"/>
                      <a:pt x="49" y="42"/>
                      <a:pt x="49" y="42"/>
                    </a:cubicBezTo>
                    <a:cubicBezTo>
                      <a:pt x="50" y="41"/>
                      <a:pt x="50" y="41"/>
                      <a:pt x="50" y="41"/>
                    </a:cubicBezTo>
                    <a:cubicBezTo>
                      <a:pt x="81" y="31"/>
                      <a:pt x="81" y="31"/>
                      <a:pt x="81" y="31"/>
                    </a:cubicBezTo>
                    <a:cubicBezTo>
                      <a:pt x="49" y="16"/>
                      <a:pt x="49" y="16"/>
                      <a:pt x="49" y="16"/>
                    </a:cubicBezTo>
                    <a:cubicBezTo>
                      <a:pt x="49" y="15"/>
                      <a:pt x="49" y="15"/>
                      <a:pt x="49" y="15"/>
                    </a:cubicBezTo>
                    <a:cubicBezTo>
                      <a:pt x="44" y="9"/>
                      <a:pt x="37" y="5"/>
                      <a:pt x="29" y="5"/>
                    </a:cubicBezTo>
                    <a:cubicBezTo>
                      <a:pt x="29" y="5"/>
                      <a:pt x="29" y="5"/>
                      <a:pt x="29" y="5"/>
                    </a:cubicBezTo>
                    <a:cubicBezTo>
                      <a:pt x="16" y="5"/>
                      <a:pt x="6" y="16"/>
                      <a:pt x="6" y="29"/>
                    </a:cubicBezTo>
                    <a:cubicBezTo>
                      <a:pt x="6" y="29"/>
                      <a:pt x="6" y="29"/>
                      <a:pt x="6" y="29"/>
                    </a:cubicBezTo>
                    <a:cubicBezTo>
                      <a:pt x="6" y="42"/>
                      <a:pt x="16" y="53"/>
                      <a:pt x="29" y="5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5" name="Oval 171"/>
              <p:cNvSpPr>
                <a:spLocks noChangeArrowheads="1"/>
              </p:cNvSpPr>
              <p:nvPr/>
            </p:nvSpPr>
            <p:spPr bwMode="auto">
              <a:xfrm>
                <a:off x="2536" y="1004"/>
                <a:ext cx="19" cy="16"/>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6" name="Oval 172"/>
              <p:cNvSpPr>
                <a:spLocks noChangeArrowheads="1"/>
              </p:cNvSpPr>
              <p:nvPr/>
            </p:nvSpPr>
            <p:spPr bwMode="auto">
              <a:xfrm>
                <a:off x="2536" y="966"/>
                <a:ext cx="19" cy="1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7" name="Oval 173"/>
              <p:cNvSpPr>
                <a:spLocks noChangeArrowheads="1"/>
              </p:cNvSpPr>
              <p:nvPr/>
            </p:nvSpPr>
            <p:spPr bwMode="auto">
              <a:xfrm>
                <a:off x="2536" y="933"/>
                <a:ext cx="19" cy="1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8" name="Freeform 174"/>
              <p:cNvSpPr>
                <a:spLocks noEditPoints="1"/>
              </p:cNvSpPr>
              <p:nvPr/>
            </p:nvSpPr>
            <p:spPr bwMode="auto">
              <a:xfrm>
                <a:off x="2763" y="1146"/>
                <a:ext cx="244" cy="149"/>
              </a:xfrm>
              <a:custGeom>
                <a:avLst/>
                <a:gdLst/>
                <a:ahLst/>
                <a:cxnLst>
                  <a:cxn ang="0">
                    <a:pos x="57" y="50"/>
                  </a:cxn>
                  <a:cxn ang="0">
                    <a:pos x="31" y="63"/>
                  </a:cxn>
                  <a:cxn ang="0">
                    <a:pos x="31" y="63"/>
                  </a:cxn>
                  <a:cxn ang="0">
                    <a:pos x="0" y="32"/>
                  </a:cxn>
                  <a:cxn ang="0">
                    <a:pos x="0" y="32"/>
                  </a:cxn>
                  <a:cxn ang="0">
                    <a:pos x="31" y="0"/>
                  </a:cxn>
                  <a:cxn ang="0">
                    <a:pos x="31" y="0"/>
                  </a:cxn>
                  <a:cxn ang="0">
                    <a:pos x="57" y="13"/>
                  </a:cxn>
                  <a:cxn ang="0">
                    <a:pos x="57" y="13"/>
                  </a:cxn>
                  <a:cxn ang="0">
                    <a:pos x="103" y="35"/>
                  </a:cxn>
                  <a:cxn ang="0">
                    <a:pos x="57" y="50"/>
                  </a:cxn>
                  <a:cxn ang="0">
                    <a:pos x="31" y="57"/>
                  </a:cxn>
                  <a:cxn ang="0">
                    <a:pos x="53" y="46"/>
                  </a:cxn>
                  <a:cxn ang="0">
                    <a:pos x="53" y="46"/>
                  </a:cxn>
                  <a:cxn ang="0">
                    <a:pos x="53" y="45"/>
                  </a:cxn>
                  <a:cxn ang="0">
                    <a:pos x="87" y="34"/>
                  </a:cxn>
                  <a:cxn ang="0">
                    <a:pos x="53" y="18"/>
                  </a:cxn>
                  <a:cxn ang="0">
                    <a:pos x="52" y="17"/>
                  </a:cxn>
                  <a:cxn ang="0">
                    <a:pos x="31" y="6"/>
                  </a:cxn>
                  <a:cxn ang="0">
                    <a:pos x="31" y="6"/>
                  </a:cxn>
                  <a:cxn ang="0">
                    <a:pos x="6" y="32"/>
                  </a:cxn>
                  <a:cxn ang="0">
                    <a:pos x="6" y="32"/>
                  </a:cxn>
                  <a:cxn ang="0">
                    <a:pos x="31" y="57"/>
                  </a:cxn>
                </a:cxnLst>
                <a:rect l="0" t="0" r="r" b="b"/>
                <a:pathLst>
                  <a:path w="103" h="63">
                    <a:moveTo>
                      <a:pt x="57" y="50"/>
                    </a:moveTo>
                    <a:cubicBezTo>
                      <a:pt x="52" y="58"/>
                      <a:pt x="42" y="63"/>
                      <a:pt x="31" y="63"/>
                    </a:cubicBezTo>
                    <a:cubicBezTo>
                      <a:pt x="31" y="63"/>
                      <a:pt x="31" y="63"/>
                      <a:pt x="31" y="63"/>
                    </a:cubicBezTo>
                    <a:cubicBezTo>
                      <a:pt x="14" y="63"/>
                      <a:pt x="0" y="49"/>
                      <a:pt x="0" y="32"/>
                    </a:cubicBezTo>
                    <a:cubicBezTo>
                      <a:pt x="0" y="32"/>
                      <a:pt x="0" y="32"/>
                      <a:pt x="0" y="32"/>
                    </a:cubicBezTo>
                    <a:cubicBezTo>
                      <a:pt x="0" y="14"/>
                      <a:pt x="14" y="0"/>
                      <a:pt x="31" y="0"/>
                    </a:cubicBezTo>
                    <a:cubicBezTo>
                      <a:pt x="31" y="0"/>
                      <a:pt x="31" y="0"/>
                      <a:pt x="31" y="0"/>
                    </a:cubicBezTo>
                    <a:cubicBezTo>
                      <a:pt x="42" y="0"/>
                      <a:pt x="51" y="5"/>
                      <a:pt x="57" y="13"/>
                    </a:cubicBezTo>
                    <a:cubicBezTo>
                      <a:pt x="57" y="13"/>
                      <a:pt x="57" y="13"/>
                      <a:pt x="57" y="13"/>
                    </a:cubicBezTo>
                    <a:cubicBezTo>
                      <a:pt x="103" y="35"/>
                      <a:pt x="103" y="35"/>
                      <a:pt x="103" y="35"/>
                    </a:cubicBezTo>
                    <a:cubicBezTo>
                      <a:pt x="57" y="50"/>
                      <a:pt x="57" y="50"/>
                      <a:pt x="57" y="50"/>
                    </a:cubicBezTo>
                    <a:close/>
                    <a:moveTo>
                      <a:pt x="31" y="57"/>
                    </a:moveTo>
                    <a:cubicBezTo>
                      <a:pt x="40" y="57"/>
                      <a:pt x="48" y="53"/>
                      <a:pt x="53" y="46"/>
                    </a:cubicBezTo>
                    <a:cubicBezTo>
                      <a:pt x="53" y="46"/>
                      <a:pt x="53" y="46"/>
                      <a:pt x="53" y="46"/>
                    </a:cubicBezTo>
                    <a:cubicBezTo>
                      <a:pt x="53" y="45"/>
                      <a:pt x="53" y="45"/>
                      <a:pt x="53" y="45"/>
                    </a:cubicBezTo>
                    <a:cubicBezTo>
                      <a:pt x="87" y="34"/>
                      <a:pt x="87" y="34"/>
                      <a:pt x="87" y="34"/>
                    </a:cubicBezTo>
                    <a:cubicBezTo>
                      <a:pt x="53" y="18"/>
                      <a:pt x="53" y="18"/>
                      <a:pt x="53" y="18"/>
                    </a:cubicBezTo>
                    <a:cubicBezTo>
                      <a:pt x="52" y="17"/>
                      <a:pt x="52" y="17"/>
                      <a:pt x="52" y="17"/>
                    </a:cubicBezTo>
                    <a:cubicBezTo>
                      <a:pt x="48" y="11"/>
                      <a:pt x="40" y="6"/>
                      <a:pt x="31" y="6"/>
                    </a:cubicBezTo>
                    <a:cubicBezTo>
                      <a:pt x="31" y="6"/>
                      <a:pt x="31" y="6"/>
                      <a:pt x="31" y="6"/>
                    </a:cubicBezTo>
                    <a:cubicBezTo>
                      <a:pt x="17" y="6"/>
                      <a:pt x="6" y="18"/>
                      <a:pt x="6" y="32"/>
                    </a:cubicBezTo>
                    <a:cubicBezTo>
                      <a:pt x="6" y="32"/>
                      <a:pt x="6" y="32"/>
                      <a:pt x="6" y="32"/>
                    </a:cubicBezTo>
                    <a:cubicBezTo>
                      <a:pt x="6" y="46"/>
                      <a:pt x="17" y="57"/>
                      <a:pt x="31" y="5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9" name="Oval 175"/>
              <p:cNvSpPr>
                <a:spLocks noChangeArrowheads="1"/>
              </p:cNvSpPr>
              <p:nvPr/>
            </p:nvSpPr>
            <p:spPr bwMode="auto">
              <a:xfrm>
                <a:off x="2830" y="1250"/>
                <a:ext cx="19" cy="1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0" name="Oval 176"/>
              <p:cNvSpPr>
                <a:spLocks noChangeArrowheads="1"/>
              </p:cNvSpPr>
              <p:nvPr/>
            </p:nvSpPr>
            <p:spPr bwMode="auto">
              <a:xfrm>
                <a:off x="2830" y="1210"/>
                <a:ext cx="19" cy="1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1" name="Oval 177"/>
              <p:cNvSpPr>
                <a:spLocks noChangeArrowheads="1"/>
              </p:cNvSpPr>
              <p:nvPr/>
            </p:nvSpPr>
            <p:spPr bwMode="auto">
              <a:xfrm>
                <a:off x="2830" y="1174"/>
                <a:ext cx="19" cy="1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2" name="Freeform 178"/>
              <p:cNvSpPr>
                <a:spLocks noEditPoints="1"/>
              </p:cNvSpPr>
              <p:nvPr/>
            </p:nvSpPr>
            <p:spPr bwMode="auto">
              <a:xfrm>
                <a:off x="2763" y="1470"/>
                <a:ext cx="161" cy="244"/>
              </a:xfrm>
              <a:custGeom>
                <a:avLst/>
                <a:gdLst/>
                <a:ahLst/>
                <a:cxnLst>
                  <a:cxn ang="0">
                    <a:pos x="3" y="1"/>
                  </a:cxn>
                  <a:cxn ang="0">
                    <a:pos x="1" y="3"/>
                  </a:cxn>
                  <a:cxn ang="0">
                    <a:pos x="0" y="7"/>
                  </a:cxn>
                  <a:cxn ang="0">
                    <a:pos x="0" y="96"/>
                  </a:cxn>
                  <a:cxn ang="0">
                    <a:pos x="3" y="102"/>
                  </a:cxn>
                  <a:cxn ang="0">
                    <a:pos x="5" y="103"/>
                  </a:cxn>
                  <a:cxn ang="0">
                    <a:pos x="7" y="103"/>
                  </a:cxn>
                  <a:cxn ang="0">
                    <a:pos x="61" y="103"/>
                  </a:cxn>
                  <a:cxn ang="0">
                    <a:pos x="63" y="102"/>
                  </a:cxn>
                  <a:cxn ang="0">
                    <a:pos x="65" y="101"/>
                  </a:cxn>
                  <a:cxn ang="0">
                    <a:pos x="68" y="96"/>
                  </a:cxn>
                  <a:cxn ang="0">
                    <a:pos x="68" y="7"/>
                  </a:cxn>
                  <a:cxn ang="0">
                    <a:pos x="67" y="3"/>
                  </a:cxn>
                  <a:cxn ang="0">
                    <a:pos x="65" y="2"/>
                  </a:cxn>
                  <a:cxn ang="0">
                    <a:pos x="61" y="0"/>
                  </a:cxn>
                  <a:cxn ang="0">
                    <a:pos x="7" y="0"/>
                  </a:cxn>
                  <a:cxn ang="0">
                    <a:pos x="3" y="1"/>
                  </a:cxn>
                  <a:cxn ang="0">
                    <a:pos x="2" y="96"/>
                  </a:cxn>
                  <a:cxn ang="0">
                    <a:pos x="2" y="7"/>
                  </a:cxn>
                  <a:cxn ang="0">
                    <a:pos x="3" y="4"/>
                  </a:cxn>
                  <a:cxn ang="0">
                    <a:pos x="32" y="31"/>
                  </a:cxn>
                  <a:cxn ang="0">
                    <a:pos x="34" y="33"/>
                  </a:cxn>
                  <a:cxn ang="0">
                    <a:pos x="47" y="45"/>
                  </a:cxn>
                  <a:cxn ang="0">
                    <a:pos x="48" y="52"/>
                  </a:cxn>
                  <a:cxn ang="0">
                    <a:pos x="35" y="67"/>
                  </a:cxn>
                  <a:cxn ang="0">
                    <a:pos x="33" y="69"/>
                  </a:cxn>
                  <a:cxn ang="0">
                    <a:pos x="5" y="100"/>
                  </a:cxn>
                  <a:cxn ang="0">
                    <a:pos x="2" y="96"/>
                  </a:cxn>
                  <a:cxn ang="0">
                    <a:pos x="61" y="101"/>
                  </a:cxn>
                  <a:cxn ang="0">
                    <a:pos x="7" y="101"/>
                  </a:cxn>
                  <a:cxn ang="0">
                    <a:pos x="35" y="70"/>
                  </a:cxn>
                  <a:cxn ang="0">
                    <a:pos x="62" y="101"/>
                  </a:cxn>
                  <a:cxn ang="0">
                    <a:pos x="61" y="101"/>
                  </a:cxn>
                  <a:cxn ang="0">
                    <a:pos x="66" y="7"/>
                  </a:cxn>
                  <a:cxn ang="0">
                    <a:pos x="66" y="96"/>
                  </a:cxn>
                  <a:cxn ang="0">
                    <a:pos x="64" y="100"/>
                  </a:cxn>
                  <a:cxn ang="0">
                    <a:pos x="36" y="69"/>
                  </a:cxn>
                  <a:cxn ang="0">
                    <a:pos x="50" y="54"/>
                  </a:cxn>
                  <a:cxn ang="0">
                    <a:pos x="51" y="49"/>
                  </a:cxn>
                  <a:cxn ang="0">
                    <a:pos x="49" y="43"/>
                  </a:cxn>
                  <a:cxn ang="0">
                    <a:pos x="36" y="31"/>
                  </a:cxn>
                  <a:cxn ang="0">
                    <a:pos x="65" y="5"/>
                  </a:cxn>
                  <a:cxn ang="0">
                    <a:pos x="66" y="7"/>
                  </a:cxn>
                  <a:cxn ang="0">
                    <a:pos x="34" y="30"/>
                  </a:cxn>
                  <a:cxn ang="0">
                    <a:pos x="5" y="3"/>
                  </a:cxn>
                  <a:cxn ang="0">
                    <a:pos x="7" y="2"/>
                  </a:cxn>
                  <a:cxn ang="0">
                    <a:pos x="61" y="2"/>
                  </a:cxn>
                  <a:cxn ang="0">
                    <a:pos x="64" y="3"/>
                  </a:cxn>
                  <a:cxn ang="0">
                    <a:pos x="34" y="30"/>
                  </a:cxn>
                </a:cxnLst>
                <a:rect l="0" t="0" r="r" b="b"/>
                <a:pathLst>
                  <a:path w="68" h="103">
                    <a:moveTo>
                      <a:pt x="3" y="1"/>
                    </a:moveTo>
                    <a:cubicBezTo>
                      <a:pt x="2" y="2"/>
                      <a:pt x="2" y="2"/>
                      <a:pt x="1" y="3"/>
                    </a:cubicBezTo>
                    <a:cubicBezTo>
                      <a:pt x="1" y="4"/>
                      <a:pt x="0" y="5"/>
                      <a:pt x="0" y="7"/>
                    </a:cubicBezTo>
                    <a:cubicBezTo>
                      <a:pt x="0" y="96"/>
                      <a:pt x="0" y="96"/>
                      <a:pt x="0" y="96"/>
                    </a:cubicBezTo>
                    <a:cubicBezTo>
                      <a:pt x="0" y="98"/>
                      <a:pt x="1" y="101"/>
                      <a:pt x="3" y="102"/>
                    </a:cubicBezTo>
                    <a:cubicBezTo>
                      <a:pt x="4" y="102"/>
                      <a:pt x="4" y="102"/>
                      <a:pt x="5" y="103"/>
                    </a:cubicBezTo>
                    <a:cubicBezTo>
                      <a:pt x="6" y="103"/>
                      <a:pt x="6" y="103"/>
                      <a:pt x="7" y="103"/>
                    </a:cubicBezTo>
                    <a:cubicBezTo>
                      <a:pt x="61" y="103"/>
                      <a:pt x="61" y="103"/>
                      <a:pt x="61" y="103"/>
                    </a:cubicBezTo>
                    <a:cubicBezTo>
                      <a:pt x="62" y="103"/>
                      <a:pt x="63" y="103"/>
                      <a:pt x="63" y="102"/>
                    </a:cubicBezTo>
                    <a:cubicBezTo>
                      <a:pt x="64" y="102"/>
                      <a:pt x="65" y="102"/>
                      <a:pt x="65" y="101"/>
                    </a:cubicBezTo>
                    <a:cubicBezTo>
                      <a:pt x="67" y="100"/>
                      <a:pt x="68" y="98"/>
                      <a:pt x="68" y="96"/>
                    </a:cubicBezTo>
                    <a:cubicBezTo>
                      <a:pt x="68" y="7"/>
                      <a:pt x="68" y="7"/>
                      <a:pt x="68" y="7"/>
                    </a:cubicBezTo>
                    <a:cubicBezTo>
                      <a:pt x="68" y="5"/>
                      <a:pt x="67" y="4"/>
                      <a:pt x="67" y="3"/>
                    </a:cubicBezTo>
                    <a:cubicBezTo>
                      <a:pt x="66" y="3"/>
                      <a:pt x="66" y="2"/>
                      <a:pt x="65" y="2"/>
                    </a:cubicBezTo>
                    <a:cubicBezTo>
                      <a:pt x="64" y="1"/>
                      <a:pt x="63" y="0"/>
                      <a:pt x="61" y="0"/>
                    </a:cubicBezTo>
                    <a:cubicBezTo>
                      <a:pt x="7" y="0"/>
                      <a:pt x="7" y="0"/>
                      <a:pt x="7" y="0"/>
                    </a:cubicBezTo>
                    <a:cubicBezTo>
                      <a:pt x="5" y="0"/>
                      <a:pt x="4" y="1"/>
                      <a:pt x="3" y="1"/>
                    </a:cubicBezTo>
                    <a:close/>
                    <a:moveTo>
                      <a:pt x="2" y="96"/>
                    </a:moveTo>
                    <a:cubicBezTo>
                      <a:pt x="2" y="7"/>
                      <a:pt x="2" y="7"/>
                      <a:pt x="2" y="7"/>
                    </a:cubicBezTo>
                    <a:cubicBezTo>
                      <a:pt x="2" y="6"/>
                      <a:pt x="3" y="5"/>
                      <a:pt x="3" y="4"/>
                    </a:cubicBezTo>
                    <a:cubicBezTo>
                      <a:pt x="32" y="31"/>
                      <a:pt x="32" y="31"/>
                      <a:pt x="32" y="31"/>
                    </a:cubicBezTo>
                    <a:cubicBezTo>
                      <a:pt x="34" y="33"/>
                      <a:pt x="34" y="33"/>
                      <a:pt x="34" y="33"/>
                    </a:cubicBezTo>
                    <a:cubicBezTo>
                      <a:pt x="47" y="45"/>
                      <a:pt x="47" y="45"/>
                      <a:pt x="47" y="45"/>
                    </a:cubicBezTo>
                    <a:cubicBezTo>
                      <a:pt x="49" y="47"/>
                      <a:pt x="50" y="50"/>
                      <a:pt x="48" y="52"/>
                    </a:cubicBezTo>
                    <a:cubicBezTo>
                      <a:pt x="35" y="67"/>
                      <a:pt x="35" y="67"/>
                      <a:pt x="35" y="67"/>
                    </a:cubicBezTo>
                    <a:cubicBezTo>
                      <a:pt x="33" y="69"/>
                      <a:pt x="33" y="69"/>
                      <a:pt x="33" y="69"/>
                    </a:cubicBezTo>
                    <a:cubicBezTo>
                      <a:pt x="5" y="100"/>
                      <a:pt x="5" y="100"/>
                      <a:pt x="5" y="100"/>
                    </a:cubicBezTo>
                    <a:cubicBezTo>
                      <a:pt x="3" y="99"/>
                      <a:pt x="2" y="98"/>
                      <a:pt x="2" y="96"/>
                    </a:cubicBezTo>
                    <a:close/>
                    <a:moveTo>
                      <a:pt x="61" y="101"/>
                    </a:moveTo>
                    <a:cubicBezTo>
                      <a:pt x="7" y="101"/>
                      <a:pt x="7" y="101"/>
                      <a:pt x="7" y="101"/>
                    </a:cubicBezTo>
                    <a:cubicBezTo>
                      <a:pt x="35" y="70"/>
                      <a:pt x="35" y="70"/>
                      <a:pt x="35" y="70"/>
                    </a:cubicBezTo>
                    <a:cubicBezTo>
                      <a:pt x="62" y="101"/>
                      <a:pt x="62" y="101"/>
                      <a:pt x="62" y="101"/>
                    </a:cubicBezTo>
                    <a:cubicBezTo>
                      <a:pt x="61" y="101"/>
                      <a:pt x="61" y="101"/>
                      <a:pt x="61" y="101"/>
                    </a:cubicBezTo>
                    <a:close/>
                    <a:moveTo>
                      <a:pt x="66" y="7"/>
                    </a:moveTo>
                    <a:cubicBezTo>
                      <a:pt x="66" y="96"/>
                      <a:pt x="66" y="96"/>
                      <a:pt x="66" y="96"/>
                    </a:cubicBezTo>
                    <a:cubicBezTo>
                      <a:pt x="66" y="98"/>
                      <a:pt x="65" y="99"/>
                      <a:pt x="64" y="100"/>
                    </a:cubicBezTo>
                    <a:cubicBezTo>
                      <a:pt x="36" y="69"/>
                      <a:pt x="36" y="69"/>
                      <a:pt x="36" y="69"/>
                    </a:cubicBezTo>
                    <a:cubicBezTo>
                      <a:pt x="50" y="54"/>
                      <a:pt x="50" y="54"/>
                      <a:pt x="50" y="54"/>
                    </a:cubicBezTo>
                    <a:cubicBezTo>
                      <a:pt x="51" y="53"/>
                      <a:pt x="51" y="51"/>
                      <a:pt x="51" y="49"/>
                    </a:cubicBezTo>
                    <a:cubicBezTo>
                      <a:pt x="51" y="47"/>
                      <a:pt x="50" y="45"/>
                      <a:pt x="49" y="43"/>
                    </a:cubicBezTo>
                    <a:cubicBezTo>
                      <a:pt x="36" y="31"/>
                      <a:pt x="36" y="31"/>
                      <a:pt x="36" y="31"/>
                    </a:cubicBezTo>
                    <a:cubicBezTo>
                      <a:pt x="65" y="5"/>
                      <a:pt x="65" y="5"/>
                      <a:pt x="65" y="5"/>
                    </a:cubicBezTo>
                    <a:cubicBezTo>
                      <a:pt x="65" y="5"/>
                      <a:pt x="66" y="6"/>
                      <a:pt x="66" y="7"/>
                    </a:cubicBezTo>
                    <a:close/>
                    <a:moveTo>
                      <a:pt x="34" y="30"/>
                    </a:moveTo>
                    <a:cubicBezTo>
                      <a:pt x="5" y="3"/>
                      <a:pt x="5" y="3"/>
                      <a:pt x="5" y="3"/>
                    </a:cubicBezTo>
                    <a:cubicBezTo>
                      <a:pt x="5" y="3"/>
                      <a:pt x="6" y="2"/>
                      <a:pt x="7" y="2"/>
                    </a:cubicBezTo>
                    <a:cubicBezTo>
                      <a:pt x="61" y="2"/>
                      <a:pt x="61" y="2"/>
                      <a:pt x="61" y="2"/>
                    </a:cubicBezTo>
                    <a:cubicBezTo>
                      <a:pt x="62" y="2"/>
                      <a:pt x="63" y="3"/>
                      <a:pt x="64" y="3"/>
                    </a:cubicBezTo>
                    <a:lnTo>
                      <a:pt x="34"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3" name="Freeform 179"/>
              <p:cNvSpPr>
                <a:spLocks/>
              </p:cNvSpPr>
              <p:nvPr/>
            </p:nvSpPr>
            <p:spPr bwMode="auto">
              <a:xfrm>
                <a:off x="2780" y="1636"/>
                <a:ext cx="130" cy="74"/>
              </a:xfrm>
              <a:custGeom>
                <a:avLst/>
                <a:gdLst/>
                <a:ahLst/>
                <a:cxnLst>
                  <a:cxn ang="0">
                    <a:pos x="0" y="31"/>
                  </a:cxn>
                  <a:cxn ang="0">
                    <a:pos x="54" y="31"/>
                  </a:cxn>
                  <a:cxn ang="0">
                    <a:pos x="55" y="31"/>
                  </a:cxn>
                  <a:cxn ang="0">
                    <a:pos x="28" y="0"/>
                  </a:cxn>
                  <a:cxn ang="0">
                    <a:pos x="0" y="31"/>
                  </a:cxn>
                </a:cxnLst>
                <a:rect l="0" t="0" r="r" b="b"/>
                <a:pathLst>
                  <a:path w="55" h="31">
                    <a:moveTo>
                      <a:pt x="0" y="31"/>
                    </a:moveTo>
                    <a:cubicBezTo>
                      <a:pt x="54" y="31"/>
                      <a:pt x="54" y="31"/>
                      <a:pt x="54" y="31"/>
                    </a:cubicBezTo>
                    <a:cubicBezTo>
                      <a:pt x="54" y="31"/>
                      <a:pt x="54" y="31"/>
                      <a:pt x="55" y="31"/>
                    </a:cubicBezTo>
                    <a:cubicBezTo>
                      <a:pt x="28" y="0"/>
                      <a:pt x="28" y="0"/>
                      <a:pt x="28" y="0"/>
                    </a:cubicBezTo>
                    <a:lnTo>
                      <a:pt x="0" y="3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4" name="Freeform 180"/>
              <p:cNvSpPr>
                <a:spLocks/>
              </p:cNvSpPr>
              <p:nvPr/>
            </p:nvSpPr>
            <p:spPr bwMode="auto">
              <a:xfrm>
                <a:off x="2775" y="1475"/>
                <a:ext cx="140" cy="67"/>
              </a:xfrm>
              <a:custGeom>
                <a:avLst/>
                <a:gdLst/>
                <a:ahLst/>
                <a:cxnLst>
                  <a:cxn ang="0">
                    <a:pos x="0" y="1"/>
                  </a:cxn>
                  <a:cxn ang="0">
                    <a:pos x="29" y="28"/>
                  </a:cxn>
                  <a:cxn ang="0">
                    <a:pos x="59" y="1"/>
                  </a:cxn>
                  <a:cxn ang="0">
                    <a:pos x="56" y="0"/>
                  </a:cxn>
                  <a:cxn ang="0">
                    <a:pos x="2" y="0"/>
                  </a:cxn>
                  <a:cxn ang="0">
                    <a:pos x="0" y="1"/>
                  </a:cxn>
                </a:cxnLst>
                <a:rect l="0" t="0" r="r" b="b"/>
                <a:pathLst>
                  <a:path w="59" h="28">
                    <a:moveTo>
                      <a:pt x="0" y="1"/>
                    </a:moveTo>
                    <a:cubicBezTo>
                      <a:pt x="29" y="28"/>
                      <a:pt x="29" y="28"/>
                      <a:pt x="29" y="28"/>
                    </a:cubicBezTo>
                    <a:cubicBezTo>
                      <a:pt x="59" y="1"/>
                      <a:pt x="59" y="1"/>
                      <a:pt x="59" y="1"/>
                    </a:cubicBezTo>
                    <a:cubicBezTo>
                      <a:pt x="58" y="1"/>
                      <a:pt x="57" y="0"/>
                      <a:pt x="56" y="0"/>
                    </a:cubicBezTo>
                    <a:cubicBezTo>
                      <a:pt x="2" y="0"/>
                      <a:pt x="2" y="0"/>
                      <a:pt x="2" y="0"/>
                    </a:cubicBezTo>
                    <a:cubicBezTo>
                      <a:pt x="1" y="0"/>
                      <a:pt x="0" y="1"/>
                      <a:pt x="0"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5" name="Freeform 181"/>
              <p:cNvSpPr>
                <a:spLocks/>
              </p:cNvSpPr>
              <p:nvPr/>
            </p:nvSpPr>
            <p:spPr bwMode="auto">
              <a:xfrm>
                <a:off x="2849" y="1482"/>
                <a:ext cx="71" cy="225"/>
              </a:xfrm>
              <a:custGeom>
                <a:avLst/>
                <a:gdLst/>
                <a:ahLst/>
                <a:cxnLst>
                  <a:cxn ang="0">
                    <a:pos x="13" y="38"/>
                  </a:cxn>
                  <a:cxn ang="0">
                    <a:pos x="15" y="44"/>
                  </a:cxn>
                  <a:cxn ang="0">
                    <a:pos x="14" y="49"/>
                  </a:cxn>
                  <a:cxn ang="0">
                    <a:pos x="0" y="64"/>
                  </a:cxn>
                  <a:cxn ang="0">
                    <a:pos x="28" y="95"/>
                  </a:cxn>
                  <a:cxn ang="0">
                    <a:pos x="30" y="91"/>
                  </a:cxn>
                  <a:cxn ang="0">
                    <a:pos x="30" y="2"/>
                  </a:cxn>
                  <a:cxn ang="0">
                    <a:pos x="29" y="0"/>
                  </a:cxn>
                  <a:cxn ang="0">
                    <a:pos x="0" y="26"/>
                  </a:cxn>
                  <a:cxn ang="0">
                    <a:pos x="13" y="38"/>
                  </a:cxn>
                </a:cxnLst>
                <a:rect l="0" t="0" r="r" b="b"/>
                <a:pathLst>
                  <a:path w="30" h="95">
                    <a:moveTo>
                      <a:pt x="13" y="38"/>
                    </a:moveTo>
                    <a:cubicBezTo>
                      <a:pt x="14" y="40"/>
                      <a:pt x="15" y="42"/>
                      <a:pt x="15" y="44"/>
                    </a:cubicBezTo>
                    <a:cubicBezTo>
                      <a:pt x="15" y="46"/>
                      <a:pt x="15" y="48"/>
                      <a:pt x="14" y="49"/>
                    </a:cubicBezTo>
                    <a:cubicBezTo>
                      <a:pt x="0" y="64"/>
                      <a:pt x="0" y="64"/>
                      <a:pt x="0" y="64"/>
                    </a:cubicBezTo>
                    <a:cubicBezTo>
                      <a:pt x="28" y="95"/>
                      <a:pt x="28" y="95"/>
                      <a:pt x="28" y="95"/>
                    </a:cubicBezTo>
                    <a:cubicBezTo>
                      <a:pt x="29" y="94"/>
                      <a:pt x="30" y="93"/>
                      <a:pt x="30" y="91"/>
                    </a:cubicBezTo>
                    <a:cubicBezTo>
                      <a:pt x="30" y="2"/>
                      <a:pt x="30" y="2"/>
                      <a:pt x="30" y="2"/>
                    </a:cubicBezTo>
                    <a:cubicBezTo>
                      <a:pt x="30" y="1"/>
                      <a:pt x="29" y="0"/>
                      <a:pt x="29" y="0"/>
                    </a:cubicBezTo>
                    <a:cubicBezTo>
                      <a:pt x="0" y="26"/>
                      <a:pt x="0" y="26"/>
                      <a:pt x="0" y="26"/>
                    </a:cubicBezTo>
                    <a:lnTo>
                      <a:pt x="13"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6" name="Freeform 182"/>
              <p:cNvSpPr>
                <a:spLocks/>
              </p:cNvSpPr>
              <p:nvPr/>
            </p:nvSpPr>
            <p:spPr bwMode="auto">
              <a:xfrm>
                <a:off x="2768" y="1480"/>
                <a:ext cx="114" cy="227"/>
              </a:xfrm>
              <a:custGeom>
                <a:avLst/>
                <a:gdLst/>
                <a:ahLst/>
                <a:cxnLst>
                  <a:cxn ang="0">
                    <a:pos x="33" y="63"/>
                  </a:cxn>
                  <a:cxn ang="0">
                    <a:pos x="46" y="48"/>
                  </a:cxn>
                  <a:cxn ang="0">
                    <a:pos x="45" y="41"/>
                  </a:cxn>
                  <a:cxn ang="0">
                    <a:pos x="32" y="29"/>
                  </a:cxn>
                  <a:cxn ang="0">
                    <a:pos x="30" y="27"/>
                  </a:cxn>
                  <a:cxn ang="0">
                    <a:pos x="1" y="0"/>
                  </a:cxn>
                  <a:cxn ang="0">
                    <a:pos x="0" y="3"/>
                  </a:cxn>
                  <a:cxn ang="0">
                    <a:pos x="0" y="92"/>
                  </a:cxn>
                  <a:cxn ang="0">
                    <a:pos x="3" y="96"/>
                  </a:cxn>
                  <a:cxn ang="0">
                    <a:pos x="31" y="65"/>
                  </a:cxn>
                  <a:cxn ang="0">
                    <a:pos x="33" y="63"/>
                  </a:cxn>
                </a:cxnLst>
                <a:rect l="0" t="0" r="r" b="b"/>
                <a:pathLst>
                  <a:path w="48" h="96">
                    <a:moveTo>
                      <a:pt x="33" y="63"/>
                    </a:moveTo>
                    <a:cubicBezTo>
                      <a:pt x="46" y="48"/>
                      <a:pt x="46" y="48"/>
                      <a:pt x="46" y="48"/>
                    </a:cubicBezTo>
                    <a:cubicBezTo>
                      <a:pt x="48" y="46"/>
                      <a:pt x="47" y="43"/>
                      <a:pt x="45" y="41"/>
                    </a:cubicBezTo>
                    <a:cubicBezTo>
                      <a:pt x="32" y="29"/>
                      <a:pt x="32" y="29"/>
                      <a:pt x="32" y="29"/>
                    </a:cubicBezTo>
                    <a:cubicBezTo>
                      <a:pt x="30" y="27"/>
                      <a:pt x="30" y="27"/>
                      <a:pt x="30" y="27"/>
                    </a:cubicBezTo>
                    <a:cubicBezTo>
                      <a:pt x="1" y="0"/>
                      <a:pt x="1" y="0"/>
                      <a:pt x="1" y="0"/>
                    </a:cubicBezTo>
                    <a:cubicBezTo>
                      <a:pt x="1" y="1"/>
                      <a:pt x="0" y="2"/>
                      <a:pt x="0" y="3"/>
                    </a:cubicBezTo>
                    <a:cubicBezTo>
                      <a:pt x="0" y="92"/>
                      <a:pt x="0" y="92"/>
                      <a:pt x="0" y="92"/>
                    </a:cubicBezTo>
                    <a:cubicBezTo>
                      <a:pt x="0" y="94"/>
                      <a:pt x="1" y="95"/>
                      <a:pt x="3" y="96"/>
                    </a:cubicBezTo>
                    <a:cubicBezTo>
                      <a:pt x="31" y="65"/>
                      <a:pt x="31" y="65"/>
                      <a:pt x="31" y="65"/>
                    </a:cubicBezTo>
                    <a:lnTo>
                      <a:pt x="33" y="6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7" name="Freeform 183"/>
              <p:cNvSpPr>
                <a:spLocks/>
              </p:cNvSpPr>
              <p:nvPr/>
            </p:nvSpPr>
            <p:spPr bwMode="auto">
              <a:xfrm>
                <a:off x="2887" y="1331"/>
                <a:ext cx="184" cy="192"/>
              </a:xfrm>
              <a:custGeom>
                <a:avLst/>
                <a:gdLst/>
                <a:ahLst/>
                <a:cxnLst>
                  <a:cxn ang="0">
                    <a:pos x="184" y="45"/>
                  </a:cxn>
                  <a:cxn ang="0">
                    <a:pos x="149" y="102"/>
                  </a:cxn>
                  <a:cxn ang="0">
                    <a:pos x="177" y="163"/>
                  </a:cxn>
                  <a:cxn ang="0">
                    <a:pos x="111" y="147"/>
                  </a:cxn>
                  <a:cxn ang="0">
                    <a:pos x="61" y="192"/>
                  </a:cxn>
                  <a:cxn ang="0">
                    <a:pos x="56" y="125"/>
                  </a:cxn>
                  <a:cxn ang="0">
                    <a:pos x="0" y="90"/>
                  </a:cxn>
                  <a:cxn ang="0">
                    <a:pos x="61" y="66"/>
                  </a:cxn>
                  <a:cxn ang="0">
                    <a:pos x="75" y="0"/>
                  </a:cxn>
                  <a:cxn ang="0">
                    <a:pos x="118" y="52"/>
                  </a:cxn>
                  <a:cxn ang="0">
                    <a:pos x="184" y="45"/>
                  </a:cxn>
                </a:cxnLst>
                <a:rect l="0" t="0" r="r" b="b"/>
                <a:pathLst>
                  <a:path w="184" h="192">
                    <a:moveTo>
                      <a:pt x="184" y="45"/>
                    </a:moveTo>
                    <a:lnTo>
                      <a:pt x="149" y="102"/>
                    </a:lnTo>
                    <a:lnTo>
                      <a:pt x="177" y="163"/>
                    </a:lnTo>
                    <a:lnTo>
                      <a:pt x="111" y="147"/>
                    </a:lnTo>
                    <a:lnTo>
                      <a:pt x="61" y="192"/>
                    </a:lnTo>
                    <a:lnTo>
                      <a:pt x="56" y="125"/>
                    </a:lnTo>
                    <a:lnTo>
                      <a:pt x="0" y="90"/>
                    </a:lnTo>
                    <a:lnTo>
                      <a:pt x="61" y="66"/>
                    </a:lnTo>
                    <a:lnTo>
                      <a:pt x="75" y="0"/>
                    </a:lnTo>
                    <a:lnTo>
                      <a:pt x="118" y="52"/>
                    </a:lnTo>
                    <a:lnTo>
                      <a:pt x="184" y="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8" name="Oval 184"/>
              <p:cNvSpPr>
                <a:spLocks noChangeArrowheads="1"/>
              </p:cNvSpPr>
              <p:nvPr/>
            </p:nvSpPr>
            <p:spPr bwMode="auto">
              <a:xfrm>
                <a:off x="3220" y="1444"/>
                <a:ext cx="211" cy="20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9" name="Freeform 185"/>
              <p:cNvSpPr>
                <a:spLocks/>
              </p:cNvSpPr>
              <p:nvPr/>
            </p:nvSpPr>
            <p:spPr bwMode="auto">
              <a:xfrm>
                <a:off x="3254" y="1475"/>
                <a:ext cx="149" cy="149"/>
              </a:xfrm>
              <a:custGeom>
                <a:avLst/>
                <a:gdLst/>
                <a:ahLst/>
                <a:cxnLst>
                  <a:cxn ang="0">
                    <a:pos x="25" y="6"/>
                  </a:cxn>
                  <a:cxn ang="0">
                    <a:pos x="25" y="26"/>
                  </a:cxn>
                  <a:cxn ang="0">
                    <a:pos x="6" y="26"/>
                  </a:cxn>
                  <a:cxn ang="0">
                    <a:pos x="0" y="33"/>
                  </a:cxn>
                  <a:cxn ang="0">
                    <a:pos x="6" y="39"/>
                  </a:cxn>
                  <a:cxn ang="0">
                    <a:pos x="25" y="39"/>
                  </a:cxn>
                  <a:cxn ang="0">
                    <a:pos x="25" y="57"/>
                  </a:cxn>
                  <a:cxn ang="0">
                    <a:pos x="32" y="63"/>
                  </a:cxn>
                  <a:cxn ang="0">
                    <a:pos x="38" y="57"/>
                  </a:cxn>
                  <a:cxn ang="0">
                    <a:pos x="38" y="39"/>
                  </a:cxn>
                  <a:cxn ang="0">
                    <a:pos x="57" y="39"/>
                  </a:cxn>
                  <a:cxn ang="0">
                    <a:pos x="63" y="33"/>
                  </a:cxn>
                  <a:cxn ang="0">
                    <a:pos x="57" y="26"/>
                  </a:cxn>
                  <a:cxn ang="0">
                    <a:pos x="38" y="26"/>
                  </a:cxn>
                  <a:cxn ang="0">
                    <a:pos x="38" y="6"/>
                  </a:cxn>
                  <a:cxn ang="0">
                    <a:pos x="32" y="0"/>
                  </a:cxn>
                  <a:cxn ang="0">
                    <a:pos x="25" y="6"/>
                  </a:cxn>
                </a:cxnLst>
                <a:rect l="0" t="0" r="r" b="b"/>
                <a:pathLst>
                  <a:path w="63" h="63">
                    <a:moveTo>
                      <a:pt x="25" y="6"/>
                    </a:moveTo>
                    <a:cubicBezTo>
                      <a:pt x="25" y="26"/>
                      <a:pt x="25" y="26"/>
                      <a:pt x="25" y="26"/>
                    </a:cubicBezTo>
                    <a:cubicBezTo>
                      <a:pt x="6" y="26"/>
                      <a:pt x="6" y="26"/>
                      <a:pt x="6" y="26"/>
                    </a:cubicBezTo>
                    <a:cubicBezTo>
                      <a:pt x="3" y="26"/>
                      <a:pt x="0" y="29"/>
                      <a:pt x="0" y="33"/>
                    </a:cubicBezTo>
                    <a:cubicBezTo>
                      <a:pt x="0" y="36"/>
                      <a:pt x="3" y="39"/>
                      <a:pt x="6" y="39"/>
                    </a:cubicBezTo>
                    <a:cubicBezTo>
                      <a:pt x="25" y="39"/>
                      <a:pt x="25" y="39"/>
                      <a:pt x="25" y="39"/>
                    </a:cubicBezTo>
                    <a:cubicBezTo>
                      <a:pt x="25" y="57"/>
                      <a:pt x="25" y="57"/>
                      <a:pt x="25" y="57"/>
                    </a:cubicBezTo>
                    <a:cubicBezTo>
                      <a:pt x="25" y="61"/>
                      <a:pt x="28" y="63"/>
                      <a:pt x="32" y="63"/>
                    </a:cubicBezTo>
                    <a:cubicBezTo>
                      <a:pt x="35" y="63"/>
                      <a:pt x="38" y="61"/>
                      <a:pt x="38" y="57"/>
                    </a:cubicBezTo>
                    <a:cubicBezTo>
                      <a:pt x="38" y="39"/>
                      <a:pt x="38" y="39"/>
                      <a:pt x="38" y="39"/>
                    </a:cubicBezTo>
                    <a:cubicBezTo>
                      <a:pt x="57" y="39"/>
                      <a:pt x="57" y="39"/>
                      <a:pt x="57" y="39"/>
                    </a:cubicBezTo>
                    <a:cubicBezTo>
                      <a:pt x="60" y="39"/>
                      <a:pt x="63" y="36"/>
                      <a:pt x="63" y="33"/>
                    </a:cubicBezTo>
                    <a:cubicBezTo>
                      <a:pt x="63" y="29"/>
                      <a:pt x="60" y="26"/>
                      <a:pt x="57" y="26"/>
                    </a:cubicBezTo>
                    <a:cubicBezTo>
                      <a:pt x="38" y="26"/>
                      <a:pt x="38" y="26"/>
                      <a:pt x="38" y="26"/>
                    </a:cubicBezTo>
                    <a:cubicBezTo>
                      <a:pt x="38" y="6"/>
                      <a:pt x="38" y="6"/>
                      <a:pt x="38" y="6"/>
                    </a:cubicBezTo>
                    <a:cubicBezTo>
                      <a:pt x="38" y="3"/>
                      <a:pt x="35" y="0"/>
                      <a:pt x="32" y="0"/>
                    </a:cubicBezTo>
                    <a:cubicBezTo>
                      <a:pt x="28" y="0"/>
                      <a:pt x="25" y="3"/>
                      <a:pt x="25" y="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0" name="Freeform 186"/>
              <p:cNvSpPr>
                <a:spLocks/>
              </p:cNvSpPr>
              <p:nvPr/>
            </p:nvSpPr>
            <p:spPr bwMode="auto">
              <a:xfrm>
                <a:off x="3244" y="1466"/>
                <a:ext cx="168" cy="168"/>
              </a:xfrm>
              <a:custGeom>
                <a:avLst/>
                <a:gdLst/>
                <a:ahLst/>
                <a:cxnLst>
                  <a:cxn ang="0">
                    <a:pos x="46" y="61"/>
                  </a:cxn>
                  <a:cxn ang="0">
                    <a:pos x="46" y="47"/>
                  </a:cxn>
                  <a:cxn ang="0">
                    <a:pos x="61" y="47"/>
                  </a:cxn>
                  <a:cxn ang="0">
                    <a:pos x="71" y="37"/>
                  </a:cxn>
                  <a:cxn ang="0">
                    <a:pos x="61" y="27"/>
                  </a:cxn>
                  <a:cxn ang="0">
                    <a:pos x="46" y="27"/>
                  </a:cxn>
                  <a:cxn ang="0">
                    <a:pos x="46" y="10"/>
                  </a:cxn>
                  <a:cxn ang="0">
                    <a:pos x="36" y="0"/>
                  </a:cxn>
                  <a:cxn ang="0">
                    <a:pos x="25" y="10"/>
                  </a:cxn>
                  <a:cxn ang="0">
                    <a:pos x="25" y="27"/>
                  </a:cxn>
                  <a:cxn ang="0">
                    <a:pos x="10" y="27"/>
                  </a:cxn>
                  <a:cxn ang="0">
                    <a:pos x="0" y="37"/>
                  </a:cxn>
                  <a:cxn ang="0">
                    <a:pos x="10" y="47"/>
                  </a:cxn>
                  <a:cxn ang="0">
                    <a:pos x="25" y="47"/>
                  </a:cxn>
                  <a:cxn ang="0">
                    <a:pos x="25" y="61"/>
                  </a:cxn>
                  <a:cxn ang="0">
                    <a:pos x="36" y="71"/>
                  </a:cxn>
                  <a:cxn ang="0">
                    <a:pos x="46" y="61"/>
                  </a:cxn>
                </a:cxnLst>
                <a:rect l="0" t="0" r="r" b="b"/>
                <a:pathLst>
                  <a:path w="71" h="71">
                    <a:moveTo>
                      <a:pt x="46" y="61"/>
                    </a:moveTo>
                    <a:cubicBezTo>
                      <a:pt x="46" y="47"/>
                      <a:pt x="46" y="47"/>
                      <a:pt x="46" y="47"/>
                    </a:cubicBezTo>
                    <a:cubicBezTo>
                      <a:pt x="61" y="47"/>
                      <a:pt x="61" y="47"/>
                      <a:pt x="61" y="47"/>
                    </a:cubicBezTo>
                    <a:cubicBezTo>
                      <a:pt x="67" y="47"/>
                      <a:pt x="71" y="42"/>
                      <a:pt x="71" y="37"/>
                    </a:cubicBezTo>
                    <a:cubicBezTo>
                      <a:pt x="71" y="31"/>
                      <a:pt x="67" y="27"/>
                      <a:pt x="61" y="27"/>
                    </a:cubicBezTo>
                    <a:cubicBezTo>
                      <a:pt x="46" y="27"/>
                      <a:pt x="46" y="27"/>
                      <a:pt x="46" y="27"/>
                    </a:cubicBezTo>
                    <a:cubicBezTo>
                      <a:pt x="46" y="10"/>
                      <a:pt x="46" y="10"/>
                      <a:pt x="46" y="10"/>
                    </a:cubicBezTo>
                    <a:cubicBezTo>
                      <a:pt x="46" y="5"/>
                      <a:pt x="41" y="0"/>
                      <a:pt x="36" y="0"/>
                    </a:cubicBezTo>
                    <a:cubicBezTo>
                      <a:pt x="30" y="0"/>
                      <a:pt x="25" y="5"/>
                      <a:pt x="25" y="10"/>
                    </a:cubicBezTo>
                    <a:cubicBezTo>
                      <a:pt x="25" y="27"/>
                      <a:pt x="25" y="27"/>
                      <a:pt x="25" y="27"/>
                    </a:cubicBezTo>
                    <a:cubicBezTo>
                      <a:pt x="10" y="27"/>
                      <a:pt x="10" y="27"/>
                      <a:pt x="10" y="27"/>
                    </a:cubicBezTo>
                    <a:cubicBezTo>
                      <a:pt x="5" y="27"/>
                      <a:pt x="0" y="31"/>
                      <a:pt x="0" y="37"/>
                    </a:cubicBezTo>
                    <a:cubicBezTo>
                      <a:pt x="0" y="42"/>
                      <a:pt x="5" y="47"/>
                      <a:pt x="10" y="47"/>
                    </a:cubicBezTo>
                    <a:cubicBezTo>
                      <a:pt x="25" y="47"/>
                      <a:pt x="25" y="47"/>
                      <a:pt x="25" y="47"/>
                    </a:cubicBezTo>
                    <a:cubicBezTo>
                      <a:pt x="25" y="61"/>
                      <a:pt x="25" y="61"/>
                      <a:pt x="25" y="61"/>
                    </a:cubicBezTo>
                    <a:cubicBezTo>
                      <a:pt x="25" y="67"/>
                      <a:pt x="30" y="71"/>
                      <a:pt x="36" y="71"/>
                    </a:cubicBezTo>
                    <a:cubicBezTo>
                      <a:pt x="41" y="71"/>
                      <a:pt x="46" y="67"/>
                      <a:pt x="46" y="6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1" name="Oval 187"/>
              <p:cNvSpPr>
                <a:spLocks noChangeArrowheads="1"/>
              </p:cNvSpPr>
              <p:nvPr/>
            </p:nvSpPr>
            <p:spPr bwMode="auto">
              <a:xfrm>
                <a:off x="2721" y="1542"/>
                <a:ext cx="1" cy="1"/>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2" name="Freeform 188"/>
              <p:cNvSpPr>
                <a:spLocks/>
              </p:cNvSpPr>
              <p:nvPr/>
            </p:nvSpPr>
            <p:spPr bwMode="auto">
              <a:xfrm>
                <a:off x="3076" y="1298"/>
                <a:ext cx="234" cy="225"/>
              </a:xfrm>
              <a:custGeom>
                <a:avLst/>
                <a:gdLst/>
                <a:ahLst/>
                <a:cxnLst>
                  <a:cxn ang="0">
                    <a:pos x="24" y="52"/>
                  </a:cxn>
                  <a:cxn ang="0">
                    <a:pos x="47" y="23"/>
                  </a:cxn>
                  <a:cxn ang="0">
                    <a:pos x="40" y="1"/>
                  </a:cxn>
                  <a:cxn ang="0">
                    <a:pos x="51" y="87"/>
                  </a:cxn>
                  <a:cxn ang="0">
                    <a:pos x="25" y="95"/>
                  </a:cxn>
                  <a:cxn ang="0">
                    <a:pos x="1" y="77"/>
                  </a:cxn>
                  <a:cxn ang="0">
                    <a:pos x="24" y="52"/>
                  </a:cxn>
                </a:cxnLst>
                <a:rect l="0" t="0" r="r" b="b"/>
                <a:pathLst>
                  <a:path w="99" h="95">
                    <a:moveTo>
                      <a:pt x="24" y="52"/>
                    </a:moveTo>
                    <a:cubicBezTo>
                      <a:pt x="39" y="47"/>
                      <a:pt x="47" y="41"/>
                      <a:pt x="47" y="23"/>
                    </a:cubicBezTo>
                    <a:cubicBezTo>
                      <a:pt x="47" y="15"/>
                      <a:pt x="45" y="7"/>
                      <a:pt x="40" y="1"/>
                    </a:cubicBezTo>
                    <a:cubicBezTo>
                      <a:pt x="88" y="0"/>
                      <a:pt x="99" y="78"/>
                      <a:pt x="51" y="87"/>
                    </a:cubicBezTo>
                    <a:cubicBezTo>
                      <a:pt x="42" y="88"/>
                      <a:pt x="32" y="85"/>
                      <a:pt x="25" y="95"/>
                    </a:cubicBezTo>
                    <a:cubicBezTo>
                      <a:pt x="13" y="95"/>
                      <a:pt x="1" y="89"/>
                      <a:pt x="1" y="77"/>
                    </a:cubicBezTo>
                    <a:cubicBezTo>
                      <a:pt x="1" y="77"/>
                      <a:pt x="0" y="62"/>
                      <a:pt x="24" y="5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3" name="Freeform 189"/>
              <p:cNvSpPr>
                <a:spLocks/>
              </p:cNvSpPr>
              <p:nvPr/>
            </p:nvSpPr>
            <p:spPr bwMode="auto">
              <a:xfrm>
                <a:off x="3119" y="1508"/>
                <a:ext cx="33" cy="43"/>
              </a:xfrm>
              <a:custGeom>
                <a:avLst/>
                <a:gdLst/>
                <a:ahLst/>
                <a:cxnLst>
                  <a:cxn ang="0">
                    <a:pos x="0" y="12"/>
                  </a:cxn>
                  <a:cxn ang="0">
                    <a:pos x="14" y="43"/>
                  </a:cxn>
                  <a:cxn ang="0">
                    <a:pos x="16" y="15"/>
                  </a:cxn>
                  <a:cxn ang="0">
                    <a:pos x="33" y="29"/>
                  </a:cxn>
                  <a:cxn ang="0">
                    <a:pos x="21" y="0"/>
                  </a:cxn>
                  <a:cxn ang="0">
                    <a:pos x="0" y="12"/>
                  </a:cxn>
                </a:cxnLst>
                <a:rect l="0" t="0" r="r" b="b"/>
                <a:pathLst>
                  <a:path w="33" h="43">
                    <a:moveTo>
                      <a:pt x="0" y="12"/>
                    </a:moveTo>
                    <a:lnTo>
                      <a:pt x="14" y="43"/>
                    </a:lnTo>
                    <a:lnTo>
                      <a:pt x="16" y="15"/>
                    </a:lnTo>
                    <a:lnTo>
                      <a:pt x="33" y="29"/>
                    </a:lnTo>
                    <a:lnTo>
                      <a:pt x="21" y="0"/>
                    </a:lnTo>
                    <a:lnTo>
                      <a:pt x="0" y="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4" name="Oval 190"/>
              <p:cNvSpPr>
                <a:spLocks noChangeArrowheads="1"/>
              </p:cNvSpPr>
              <p:nvPr/>
            </p:nvSpPr>
            <p:spPr bwMode="auto">
              <a:xfrm>
                <a:off x="3100" y="1482"/>
                <a:ext cx="14" cy="1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5" name="Freeform 191"/>
              <p:cNvSpPr>
                <a:spLocks/>
              </p:cNvSpPr>
              <p:nvPr/>
            </p:nvSpPr>
            <p:spPr bwMode="auto">
              <a:xfrm>
                <a:off x="3168" y="1347"/>
                <a:ext cx="83" cy="112"/>
              </a:xfrm>
              <a:custGeom>
                <a:avLst/>
                <a:gdLst/>
                <a:ahLst/>
                <a:cxnLst>
                  <a:cxn ang="0">
                    <a:pos x="0" y="47"/>
                  </a:cxn>
                  <a:cxn ang="0">
                    <a:pos x="23" y="24"/>
                  </a:cxn>
                  <a:cxn ang="0">
                    <a:pos x="13" y="2"/>
                  </a:cxn>
                  <a:cxn ang="0">
                    <a:pos x="21" y="26"/>
                  </a:cxn>
                  <a:cxn ang="0">
                    <a:pos x="22" y="25"/>
                  </a:cxn>
                  <a:cxn ang="0">
                    <a:pos x="1" y="46"/>
                  </a:cxn>
                </a:cxnLst>
                <a:rect l="0" t="0" r="r" b="b"/>
                <a:pathLst>
                  <a:path w="35" h="47">
                    <a:moveTo>
                      <a:pt x="0" y="47"/>
                    </a:moveTo>
                    <a:cubicBezTo>
                      <a:pt x="4" y="46"/>
                      <a:pt x="35" y="28"/>
                      <a:pt x="23" y="24"/>
                    </a:cubicBezTo>
                    <a:cubicBezTo>
                      <a:pt x="28" y="17"/>
                      <a:pt x="23" y="0"/>
                      <a:pt x="13" y="2"/>
                    </a:cubicBezTo>
                    <a:cubicBezTo>
                      <a:pt x="23" y="3"/>
                      <a:pt x="24" y="19"/>
                      <a:pt x="21" y="26"/>
                    </a:cubicBezTo>
                    <a:cubicBezTo>
                      <a:pt x="21" y="26"/>
                      <a:pt x="21" y="25"/>
                      <a:pt x="22" y="25"/>
                    </a:cubicBezTo>
                    <a:cubicBezTo>
                      <a:pt x="22" y="35"/>
                      <a:pt x="9" y="41"/>
                      <a:pt x="1" y="4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6" name="Freeform 192"/>
              <p:cNvSpPr>
                <a:spLocks/>
              </p:cNvSpPr>
              <p:nvPr/>
            </p:nvSpPr>
            <p:spPr bwMode="auto">
              <a:xfrm>
                <a:off x="3261" y="1428"/>
                <a:ext cx="73" cy="7"/>
              </a:xfrm>
              <a:custGeom>
                <a:avLst/>
                <a:gdLst/>
                <a:ahLst/>
                <a:cxnLst>
                  <a:cxn ang="0">
                    <a:pos x="30" y="0"/>
                  </a:cxn>
                  <a:cxn ang="0">
                    <a:pos x="31" y="2"/>
                  </a:cxn>
                  <a:cxn ang="0">
                    <a:pos x="31" y="2"/>
                  </a:cxn>
                  <a:cxn ang="0">
                    <a:pos x="30" y="3"/>
                  </a:cxn>
                  <a:cxn ang="0">
                    <a:pos x="1" y="3"/>
                  </a:cxn>
                  <a:cxn ang="0">
                    <a:pos x="0" y="2"/>
                  </a:cxn>
                  <a:cxn ang="0">
                    <a:pos x="0" y="2"/>
                  </a:cxn>
                  <a:cxn ang="0">
                    <a:pos x="1" y="0"/>
                  </a:cxn>
                  <a:cxn ang="0">
                    <a:pos x="30" y="0"/>
                  </a:cxn>
                </a:cxnLst>
                <a:rect l="0" t="0" r="r" b="b"/>
                <a:pathLst>
                  <a:path w="31" h="3">
                    <a:moveTo>
                      <a:pt x="30" y="0"/>
                    </a:moveTo>
                    <a:cubicBezTo>
                      <a:pt x="30" y="0"/>
                      <a:pt x="31" y="1"/>
                      <a:pt x="31" y="2"/>
                    </a:cubicBezTo>
                    <a:cubicBezTo>
                      <a:pt x="31" y="2"/>
                      <a:pt x="31" y="2"/>
                      <a:pt x="31" y="2"/>
                    </a:cubicBezTo>
                    <a:cubicBezTo>
                      <a:pt x="31" y="2"/>
                      <a:pt x="30" y="3"/>
                      <a:pt x="30" y="3"/>
                    </a:cubicBezTo>
                    <a:cubicBezTo>
                      <a:pt x="1" y="3"/>
                      <a:pt x="1" y="3"/>
                      <a:pt x="1" y="3"/>
                    </a:cubicBezTo>
                    <a:cubicBezTo>
                      <a:pt x="0" y="3"/>
                      <a:pt x="0" y="2"/>
                      <a:pt x="0" y="2"/>
                    </a:cubicBezTo>
                    <a:cubicBezTo>
                      <a:pt x="0" y="2"/>
                      <a:pt x="0" y="2"/>
                      <a:pt x="0" y="2"/>
                    </a:cubicBezTo>
                    <a:cubicBezTo>
                      <a:pt x="0" y="1"/>
                      <a:pt x="0" y="0"/>
                      <a:pt x="1" y="0"/>
                    </a:cubicBezTo>
                    <a:lnTo>
                      <a:pt x="3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7" name="Freeform 193"/>
              <p:cNvSpPr>
                <a:spLocks/>
              </p:cNvSpPr>
              <p:nvPr/>
            </p:nvSpPr>
            <p:spPr bwMode="auto">
              <a:xfrm>
                <a:off x="3261" y="1397"/>
                <a:ext cx="73" cy="5"/>
              </a:xfrm>
              <a:custGeom>
                <a:avLst/>
                <a:gdLst/>
                <a:ahLst/>
                <a:cxnLst>
                  <a:cxn ang="0">
                    <a:pos x="30" y="0"/>
                  </a:cxn>
                  <a:cxn ang="0">
                    <a:pos x="31" y="1"/>
                  </a:cxn>
                  <a:cxn ang="0">
                    <a:pos x="31" y="1"/>
                  </a:cxn>
                  <a:cxn ang="0">
                    <a:pos x="30" y="2"/>
                  </a:cxn>
                  <a:cxn ang="0">
                    <a:pos x="1" y="2"/>
                  </a:cxn>
                  <a:cxn ang="0">
                    <a:pos x="0" y="1"/>
                  </a:cxn>
                  <a:cxn ang="0">
                    <a:pos x="0" y="1"/>
                  </a:cxn>
                  <a:cxn ang="0">
                    <a:pos x="1" y="0"/>
                  </a:cxn>
                  <a:cxn ang="0">
                    <a:pos x="30" y="0"/>
                  </a:cxn>
                </a:cxnLst>
                <a:rect l="0" t="0" r="r" b="b"/>
                <a:pathLst>
                  <a:path w="31" h="2">
                    <a:moveTo>
                      <a:pt x="30" y="0"/>
                    </a:moveTo>
                    <a:cubicBezTo>
                      <a:pt x="30" y="0"/>
                      <a:pt x="31" y="0"/>
                      <a:pt x="31" y="1"/>
                    </a:cubicBezTo>
                    <a:cubicBezTo>
                      <a:pt x="31" y="1"/>
                      <a:pt x="31" y="1"/>
                      <a:pt x="31" y="1"/>
                    </a:cubicBezTo>
                    <a:cubicBezTo>
                      <a:pt x="31" y="2"/>
                      <a:pt x="30" y="2"/>
                      <a:pt x="30" y="2"/>
                    </a:cubicBezTo>
                    <a:cubicBezTo>
                      <a:pt x="1" y="2"/>
                      <a:pt x="1" y="2"/>
                      <a:pt x="1" y="2"/>
                    </a:cubicBezTo>
                    <a:cubicBezTo>
                      <a:pt x="0" y="2"/>
                      <a:pt x="0" y="2"/>
                      <a:pt x="0" y="1"/>
                    </a:cubicBezTo>
                    <a:cubicBezTo>
                      <a:pt x="0" y="1"/>
                      <a:pt x="0" y="1"/>
                      <a:pt x="0" y="1"/>
                    </a:cubicBezTo>
                    <a:cubicBezTo>
                      <a:pt x="0" y="0"/>
                      <a:pt x="0" y="0"/>
                      <a:pt x="1" y="0"/>
                    </a:cubicBezTo>
                    <a:lnTo>
                      <a:pt x="3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8" name="Freeform 194"/>
              <p:cNvSpPr>
                <a:spLocks noEditPoints="1"/>
              </p:cNvSpPr>
              <p:nvPr/>
            </p:nvSpPr>
            <p:spPr bwMode="auto">
              <a:xfrm>
                <a:off x="2671" y="1307"/>
                <a:ext cx="227" cy="140"/>
              </a:xfrm>
              <a:custGeom>
                <a:avLst/>
                <a:gdLst/>
                <a:ahLst/>
                <a:cxnLst>
                  <a:cxn ang="0">
                    <a:pos x="54" y="46"/>
                  </a:cxn>
                  <a:cxn ang="0">
                    <a:pos x="29" y="59"/>
                  </a:cxn>
                  <a:cxn ang="0">
                    <a:pos x="29" y="59"/>
                  </a:cxn>
                  <a:cxn ang="0">
                    <a:pos x="0" y="29"/>
                  </a:cxn>
                  <a:cxn ang="0">
                    <a:pos x="0" y="29"/>
                  </a:cxn>
                  <a:cxn ang="0">
                    <a:pos x="29" y="0"/>
                  </a:cxn>
                  <a:cxn ang="0">
                    <a:pos x="29" y="0"/>
                  </a:cxn>
                  <a:cxn ang="0">
                    <a:pos x="53" y="12"/>
                  </a:cxn>
                  <a:cxn ang="0">
                    <a:pos x="53" y="12"/>
                  </a:cxn>
                  <a:cxn ang="0">
                    <a:pos x="96" y="32"/>
                  </a:cxn>
                  <a:cxn ang="0">
                    <a:pos x="54" y="46"/>
                  </a:cxn>
                  <a:cxn ang="0">
                    <a:pos x="29" y="53"/>
                  </a:cxn>
                  <a:cxn ang="0">
                    <a:pos x="49" y="42"/>
                  </a:cxn>
                  <a:cxn ang="0">
                    <a:pos x="49" y="42"/>
                  </a:cxn>
                  <a:cxn ang="0">
                    <a:pos x="50" y="41"/>
                  </a:cxn>
                  <a:cxn ang="0">
                    <a:pos x="81" y="31"/>
                  </a:cxn>
                  <a:cxn ang="0">
                    <a:pos x="49" y="16"/>
                  </a:cxn>
                  <a:cxn ang="0">
                    <a:pos x="49" y="16"/>
                  </a:cxn>
                  <a:cxn ang="0">
                    <a:pos x="29" y="6"/>
                  </a:cxn>
                  <a:cxn ang="0">
                    <a:pos x="29" y="6"/>
                  </a:cxn>
                  <a:cxn ang="0">
                    <a:pos x="6" y="29"/>
                  </a:cxn>
                  <a:cxn ang="0">
                    <a:pos x="6" y="29"/>
                  </a:cxn>
                  <a:cxn ang="0">
                    <a:pos x="29" y="53"/>
                  </a:cxn>
                </a:cxnLst>
                <a:rect l="0" t="0" r="r" b="b"/>
                <a:pathLst>
                  <a:path w="96" h="59">
                    <a:moveTo>
                      <a:pt x="54" y="46"/>
                    </a:moveTo>
                    <a:cubicBezTo>
                      <a:pt x="48" y="54"/>
                      <a:pt x="39" y="59"/>
                      <a:pt x="29" y="59"/>
                    </a:cubicBezTo>
                    <a:cubicBezTo>
                      <a:pt x="29" y="59"/>
                      <a:pt x="29" y="59"/>
                      <a:pt x="29" y="59"/>
                    </a:cubicBezTo>
                    <a:cubicBezTo>
                      <a:pt x="13" y="59"/>
                      <a:pt x="0" y="46"/>
                      <a:pt x="0" y="29"/>
                    </a:cubicBezTo>
                    <a:cubicBezTo>
                      <a:pt x="0" y="29"/>
                      <a:pt x="0" y="29"/>
                      <a:pt x="0" y="29"/>
                    </a:cubicBezTo>
                    <a:cubicBezTo>
                      <a:pt x="0" y="13"/>
                      <a:pt x="13" y="0"/>
                      <a:pt x="29" y="0"/>
                    </a:cubicBezTo>
                    <a:cubicBezTo>
                      <a:pt x="29" y="0"/>
                      <a:pt x="29" y="0"/>
                      <a:pt x="29" y="0"/>
                    </a:cubicBezTo>
                    <a:cubicBezTo>
                      <a:pt x="39" y="0"/>
                      <a:pt x="48" y="5"/>
                      <a:pt x="53" y="12"/>
                    </a:cubicBezTo>
                    <a:cubicBezTo>
                      <a:pt x="53" y="12"/>
                      <a:pt x="53" y="12"/>
                      <a:pt x="53" y="12"/>
                    </a:cubicBezTo>
                    <a:cubicBezTo>
                      <a:pt x="96" y="32"/>
                      <a:pt x="96" y="32"/>
                      <a:pt x="96" y="32"/>
                    </a:cubicBezTo>
                    <a:cubicBezTo>
                      <a:pt x="54" y="46"/>
                      <a:pt x="54" y="46"/>
                      <a:pt x="54" y="46"/>
                    </a:cubicBezTo>
                    <a:close/>
                    <a:moveTo>
                      <a:pt x="29" y="53"/>
                    </a:moveTo>
                    <a:cubicBezTo>
                      <a:pt x="38" y="53"/>
                      <a:pt x="45" y="49"/>
                      <a:pt x="49" y="42"/>
                    </a:cubicBezTo>
                    <a:cubicBezTo>
                      <a:pt x="49" y="42"/>
                      <a:pt x="49" y="42"/>
                      <a:pt x="49" y="42"/>
                    </a:cubicBezTo>
                    <a:cubicBezTo>
                      <a:pt x="50" y="41"/>
                      <a:pt x="50" y="41"/>
                      <a:pt x="50" y="41"/>
                    </a:cubicBezTo>
                    <a:cubicBezTo>
                      <a:pt x="81" y="31"/>
                      <a:pt x="81" y="31"/>
                      <a:pt x="81" y="31"/>
                    </a:cubicBezTo>
                    <a:cubicBezTo>
                      <a:pt x="49" y="16"/>
                      <a:pt x="49" y="16"/>
                      <a:pt x="49" y="16"/>
                    </a:cubicBezTo>
                    <a:cubicBezTo>
                      <a:pt x="49" y="16"/>
                      <a:pt x="49" y="16"/>
                      <a:pt x="49" y="16"/>
                    </a:cubicBezTo>
                    <a:cubicBezTo>
                      <a:pt x="45" y="10"/>
                      <a:pt x="37" y="6"/>
                      <a:pt x="29" y="6"/>
                    </a:cubicBezTo>
                    <a:cubicBezTo>
                      <a:pt x="29" y="6"/>
                      <a:pt x="29" y="6"/>
                      <a:pt x="29" y="6"/>
                    </a:cubicBezTo>
                    <a:cubicBezTo>
                      <a:pt x="16" y="6"/>
                      <a:pt x="6" y="16"/>
                      <a:pt x="6" y="29"/>
                    </a:cubicBezTo>
                    <a:cubicBezTo>
                      <a:pt x="6" y="29"/>
                      <a:pt x="6" y="29"/>
                      <a:pt x="6" y="29"/>
                    </a:cubicBezTo>
                    <a:cubicBezTo>
                      <a:pt x="6" y="42"/>
                      <a:pt x="16" y="53"/>
                      <a:pt x="29" y="5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9" name="Oval 195"/>
              <p:cNvSpPr>
                <a:spLocks noChangeArrowheads="1"/>
              </p:cNvSpPr>
              <p:nvPr/>
            </p:nvSpPr>
            <p:spPr bwMode="auto">
              <a:xfrm>
                <a:off x="2733" y="1402"/>
                <a:ext cx="19" cy="1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0" name="Oval 196"/>
              <p:cNvSpPr>
                <a:spLocks noChangeArrowheads="1"/>
              </p:cNvSpPr>
              <p:nvPr/>
            </p:nvSpPr>
            <p:spPr bwMode="auto">
              <a:xfrm>
                <a:off x="2733" y="1366"/>
                <a:ext cx="19" cy="17"/>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1" name="Oval 197"/>
              <p:cNvSpPr>
                <a:spLocks noChangeArrowheads="1"/>
              </p:cNvSpPr>
              <p:nvPr/>
            </p:nvSpPr>
            <p:spPr bwMode="auto">
              <a:xfrm>
                <a:off x="2733" y="1331"/>
                <a:ext cx="19" cy="1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2" name="Freeform 198"/>
              <p:cNvSpPr>
                <a:spLocks noEditPoints="1"/>
              </p:cNvSpPr>
              <p:nvPr/>
            </p:nvSpPr>
            <p:spPr bwMode="auto">
              <a:xfrm>
                <a:off x="3029" y="1565"/>
                <a:ext cx="161" cy="247"/>
              </a:xfrm>
              <a:custGeom>
                <a:avLst/>
                <a:gdLst/>
                <a:ahLst/>
                <a:cxnLst>
                  <a:cxn ang="0">
                    <a:pos x="11" y="56"/>
                  </a:cxn>
                  <a:cxn ang="0">
                    <a:pos x="3" y="28"/>
                  </a:cxn>
                  <a:cxn ang="0">
                    <a:pos x="3" y="28"/>
                  </a:cxn>
                  <a:cxn ang="0">
                    <a:pos x="40" y="3"/>
                  </a:cxn>
                  <a:cxn ang="0">
                    <a:pos x="40" y="3"/>
                  </a:cxn>
                  <a:cxn ang="0">
                    <a:pos x="64" y="41"/>
                  </a:cxn>
                  <a:cxn ang="0">
                    <a:pos x="64" y="41"/>
                  </a:cxn>
                  <a:cxn ang="0">
                    <a:pos x="47" y="63"/>
                  </a:cxn>
                  <a:cxn ang="0">
                    <a:pos x="47" y="63"/>
                  </a:cxn>
                  <a:cxn ang="0">
                    <a:pos x="16" y="104"/>
                  </a:cxn>
                  <a:cxn ang="0">
                    <a:pos x="11" y="56"/>
                  </a:cxn>
                  <a:cxn ang="0">
                    <a:pos x="8" y="29"/>
                  </a:cxn>
                  <a:cxn ang="0">
                    <a:pos x="16" y="52"/>
                  </a:cxn>
                  <a:cxn ang="0">
                    <a:pos x="16" y="52"/>
                  </a:cxn>
                  <a:cxn ang="0">
                    <a:pos x="16" y="53"/>
                  </a:cxn>
                  <a:cxn ang="0">
                    <a:pos x="20" y="88"/>
                  </a:cxn>
                  <a:cxn ang="0">
                    <a:pos x="43" y="58"/>
                  </a:cxn>
                  <a:cxn ang="0">
                    <a:pos x="43" y="58"/>
                  </a:cxn>
                  <a:cxn ang="0">
                    <a:pos x="58" y="39"/>
                  </a:cxn>
                  <a:cxn ang="0">
                    <a:pos x="58" y="39"/>
                  </a:cxn>
                  <a:cxn ang="0">
                    <a:pos x="39" y="9"/>
                  </a:cxn>
                  <a:cxn ang="0">
                    <a:pos x="39" y="9"/>
                  </a:cxn>
                  <a:cxn ang="0">
                    <a:pos x="8" y="29"/>
                  </a:cxn>
                </a:cxnLst>
                <a:rect l="0" t="0" r="r" b="b"/>
                <a:pathLst>
                  <a:path w="68" h="104">
                    <a:moveTo>
                      <a:pt x="11" y="56"/>
                    </a:moveTo>
                    <a:cubicBezTo>
                      <a:pt x="4" y="49"/>
                      <a:pt x="0" y="38"/>
                      <a:pt x="3" y="28"/>
                    </a:cubicBezTo>
                    <a:cubicBezTo>
                      <a:pt x="3" y="28"/>
                      <a:pt x="3" y="28"/>
                      <a:pt x="3" y="28"/>
                    </a:cubicBezTo>
                    <a:cubicBezTo>
                      <a:pt x="6" y="11"/>
                      <a:pt x="23" y="0"/>
                      <a:pt x="40" y="3"/>
                    </a:cubicBezTo>
                    <a:cubicBezTo>
                      <a:pt x="40" y="3"/>
                      <a:pt x="40" y="3"/>
                      <a:pt x="40" y="3"/>
                    </a:cubicBezTo>
                    <a:cubicBezTo>
                      <a:pt x="57" y="7"/>
                      <a:pt x="68" y="24"/>
                      <a:pt x="64" y="41"/>
                    </a:cubicBezTo>
                    <a:cubicBezTo>
                      <a:pt x="64" y="41"/>
                      <a:pt x="64" y="41"/>
                      <a:pt x="64" y="41"/>
                    </a:cubicBezTo>
                    <a:cubicBezTo>
                      <a:pt x="62" y="51"/>
                      <a:pt x="55" y="59"/>
                      <a:pt x="47" y="63"/>
                    </a:cubicBezTo>
                    <a:cubicBezTo>
                      <a:pt x="47" y="63"/>
                      <a:pt x="47" y="63"/>
                      <a:pt x="47" y="63"/>
                    </a:cubicBezTo>
                    <a:cubicBezTo>
                      <a:pt x="16" y="104"/>
                      <a:pt x="16" y="104"/>
                      <a:pt x="16" y="104"/>
                    </a:cubicBezTo>
                    <a:cubicBezTo>
                      <a:pt x="11" y="56"/>
                      <a:pt x="11" y="56"/>
                      <a:pt x="11" y="56"/>
                    </a:cubicBezTo>
                    <a:close/>
                    <a:moveTo>
                      <a:pt x="8" y="29"/>
                    </a:moveTo>
                    <a:cubicBezTo>
                      <a:pt x="7" y="38"/>
                      <a:pt x="10" y="46"/>
                      <a:pt x="16" y="52"/>
                    </a:cubicBezTo>
                    <a:cubicBezTo>
                      <a:pt x="16" y="52"/>
                      <a:pt x="16" y="52"/>
                      <a:pt x="16" y="52"/>
                    </a:cubicBezTo>
                    <a:cubicBezTo>
                      <a:pt x="16" y="53"/>
                      <a:pt x="16" y="53"/>
                      <a:pt x="16" y="53"/>
                    </a:cubicBezTo>
                    <a:cubicBezTo>
                      <a:pt x="20" y="88"/>
                      <a:pt x="20" y="88"/>
                      <a:pt x="20" y="88"/>
                    </a:cubicBezTo>
                    <a:cubicBezTo>
                      <a:pt x="43" y="58"/>
                      <a:pt x="43" y="58"/>
                      <a:pt x="43" y="58"/>
                    </a:cubicBezTo>
                    <a:cubicBezTo>
                      <a:pt x="43" y="58"/>
                      <a:pt x="43" y="58"/>
                      <a:pt x="43" y="58"/>
                    </a:cubicBezTo>
                    <a:cubicBezTo>
                      <a:pt x="51" y="54"/>
                      <a:pt x="57" y="48"/>
                      <a:pt x="58" y="39"/>
                    </a:cubicBezTo>
                    <a:cubicBezTo>
                      <a:pt x="58" y="39"/>
                      <a:pt x="58" y="39"/>
                      <a:pt x="58" y="39"/>
                    </a:cubicBezTo>
                    <a:cubicBezTo>
                      <a:pt x="61" y="26"/>
                      <a:pt x="52" y="12"/>
                      <a:pt x="39" y="9"/>
                    </a:cubicBezTo>
                    <a:cubicBezTo>
                      <a:pt x="39" y="9"/>
                      <a:pt x="39" y="9"/>
                      <a:pt x="39" y="9"/>
                    </a:cubicBezTo>
                    <a:cubicBezTo>
                      <a:pt x="25" y="6"/>
                      <a:pt x="11" y="15"/>
                      <a:pt x="8" y="2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3" name="Freeform 199"/>
              <p:cNvSpPr>
                <a:spLocks/>
              </p:cNvSpPr>
              <p:nvPr/>
            </p:nvSpPr>
            <p:spPr bwMode="auto">
              <a:xfrm>
                <a:off x="3059" y="1629"/>
                <a:ext cx="22" cy="22"/>
              </a:xfrm>
              <a:custGeom>
                <a:avLst/>
                <a:gdLst/>
                <a:ahLst/>
                <a:cxnLst>
                  <a:cxn ang="0">
                    <a:pos x="9" y="6"/>
                  </a:cxn>
                  <a:cxn ang="0">
                    <a:pos x="4" y="9"/>
                  </a:cxn>
                  <a:cxn ang="0">
                    <a:pos x="1" y="4"/>
                  </a:cxn>
                  <a:cxn ang="0">
                    <a:pos x="6" y="1"/>
                  </a:cxn>
                  <a:cxn ang="0">
                    <a:pos x="9" y="6"/>
                  </a:cxn>
                </a:cxnLst>
                <a:rect l="0" t="0" r="r" b="b"/>
                <a:pathLst>
                  <a:path w="9" h="9">
                    <a:moveTo>
                      <a:pt x="9" y="6"/>
                    </a:moveTo>
                    <a:cubicBezTo>
                      <a:pt x="8" y="8"/>
                      <a:pt x="6" y="9"/>
                      <a:pt x="4" y="9"/>
                    </a:cubicBezTo>
                    <a:cubicBezTo>
                      <a:pt x="2" y="8"/>
                      <a:pt x="0" y="6"/>
                      <a:pt x="1" y="4"/>
                    </a:cubicBezTo>
                    <a:cubicBezTo>
                      <a:pt x="1" y="2"/>
                      <a:pt x="3" y="0"/>
                      <a:pt x="6" y="1"/>
                    </a:cubicBezTo>
                    <a:cubicBezTo>
                      <a:pt x="8" y="1"/>
                      <a:pt x="9" y="3"/>
                      <a:pt x="9" y="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4" name="Freeform 200"/>
              <p:cNvSpPr>
                <a:spLocks/>
              </p:cNvSpPr>
              <p:nvPr/>
            </p:nvSpPr>
            <p:spPr bwMode="auto">
              <a:xfrm>
                <a:off x="3100" y="1639"/>
                <a:ext cx="21" cy="21"/>
              </a:xfrm>
              <a:custGeom>
                <a:avLst/>
                <a:gdLst/>
                <a:ahLst/>
                <a:cxnLst>
                  <a:cxn ang="0">
                    <a:pos x="8" y="5"/>
                  </a:cxn>
                  <a:cxn ang="0">
                    <a:pos x="3" y="8"/>
                  </a:cxn>
                  <a:cxn ang="0">
                    <a:pos x="0" y="3"/>
                  </a:cxn>
                  <a:cxn ang="0">
                    <a:pos x="5" y="0"/>
                  </a:cxn>
                  <a:cxn ang="0">
                    <a:pos x="8" y="5"/>
                  </a:cxn>
                </a:cxnLst>
                <a:rect l="0" t="0" r="r" b="b"/>
                <a:pathLst>
                  <a:path w="9" h="9">
                    <a:moveTo>
                      <a:pt x="8" y="5"/>
                    </a:moveTo>
                    <a:cubicBezTo>
                      <a:pt x="8" y="7"/>
                      <a:pt x="5" y="9"/>
                      <a:pt x="3" y="8"/>
                    </a:cubicBezTo>
                    <a:cubicBezTo>
                      <a:pt x="1" y="8"/>
                      <a:pt x="0" y="6"/>
                      <a:pt x="0" y="3"/>
                    </a:cubicBezTo>
                    <a:cubicBezTo>
                      <a:pt x="1" y="1"/>
                      <a:pt x="3" y="0"/>
                      <a:pt x="5" y="0"/>
                    </a:cubicBezTo>
                    <a:cubicBezTo>
                      <a:pt x="7" y="1"/>
                      <a:pt x="9" y="3"/>
                      <a:pt x="8"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5" name="Freeform 201"/>
              <p:cNvSpPr>
                <a:spLocks/>
              </p:cNvSpPr>
              <p:nvPr/>
            </p:nvSpPr>
            <p:spPr bwMode="auto">
              <a:xfrm>
                <a:off x="3100" y="1639"/>
                <a:ext cx="21" cy="21"/>
              </a:xfrm>
              <a:custGeom>
                <a:avLst/>
                <a:gdLst/>
                <a:ahLst/>
                <a:cxnLst>
                  <a:cxn ang="0">
                    <a:pos x="8" y="5"/>
                  </a:cxn>
                  <a:cxn ang="0">
                    <a:pos x="3" y="8"/>
                  </a:cxn>
                  <a:cxn ang="0">
                    <a:pos x="0" y="3"/>
                  </a:cxn>
                  <a:cxn ang="0">
                    <a:pos x="5" y="0"/>
                  </a:cxn>
                  <a:cxn ang="0">
                    <a:pos x="8" y="5"/>
                  </a:cxn>
                </a:cxnLst>
                <a:rect l="0" t="0" r="r" b="b"/>
                <a:pathLst>
                  <a:path w="9" h="9">
                    <a:moveTo>
                      <a:pt x="8" y="5"/>
                    </a:moveTo>
                    <a:cubicBezTo>
                      <a:pt x="8" y="7"/>
                      <a:pt x="5" y="9"/>
                      <a:pt x="3" y="8"/>
                    </a:cubicBezTo>
                    <a:cubicBezTo>
                      <a:pt x="1" y="8"/>
                      <a:pt x="0" y="6"/>
                      <a:pt x="0" y="3"/>
                    </a:cubicBezTo>
                    <a:cubicBezTo>
                      <a:pt x="1" y="1"/>
                      <a:pt x="3" y="0"/>
                      <a:pt x="5" y="0"/>
                    </a:cubicBezTo>
                    <a:cubicBezTo>
                      <a:pt x="7" y="1"/>
                      <a:pt x="9" y="3"/>
                      <a:pt x="8"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6" name="Freeform 202"/>
              <p:cNvSpPr>
                <a:spLocks/>
              </p:cNvSpPr>
              <p:nvPr/>
            </p:nvSpPr>
            <p:spPr bwMode="auto">
              <a:xfrm>
                <a:off x="3135" y="1646"/>
                <a:ext cx="19" cy="21"/>
              </a:xfrm>
              <a:custGeom>
                <a:avLst/>
                <a:gdLst/>
                <a:ahLst/>
                <a:cxnLst>
                  <a:cxn ang="0">
                    <a:pos x="8" y="5"/>
                  </a:cxn>
                  <a:cxn ang="0">
                    <a:pos x="3" y="8"/>
                  </a:cxn>
                  <a:cxn ang="0">
                    <a:pos x="0" y="3"/>
                  </a:cxn>
                  <a:cxn ang="0">
                    <a:pos x="5" y="0"/>
                  </a:cxn>
                  <a:cxn ang="0">
                    <a:pos x="8" y="5"/>
                  </a:cxn>
                </a:cxnLst>
                <a:rect l="0" t="0" r="r" b="b"/>
                <a:pathLst>
                  <a:path w="8" h="9">
                    <a:moveTo>
                      <a:pt x="8" y="5"/>
                    </a:moveTo>
                    <a:cubicBezTo>
                      <a:pt x="8" y="7"/>
                      <a:pt x="5" y="9"/>
                      <a:pt x="3" y="8"/>
                    </a:cubicBezTo>
                    <a:cubicBezTo>
                      <a:pt x="1" y="8"/>
                      <a:pt x="0" y="6"/>
                      <a:pt x="0" y="3"/>
                    </a:cubicBezTo>
                    <a:cubicBezTo>
                      <a:pt x="0" y="1"/>
                      <a:pt x="3" y="0"/>
                      <a:pt x="5" y="0"/>
                    </a:cubicBezTo>
                    <a:cubicBezTo>
                      <a:pt x="7" y="1"/>
                      <a:pt x="8" y="3"/>
                      <a:pt x="8"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7" name="Freeform 203"/>
              <p:cNvSpPr>
                <a:spLocks noEditPoints="1"/>
              </p:cNvSpPr>
              <p:nvPr/>
            </p:nvSpPr>
            <p:spPr bwMode="auto">
              <a:xfrm>
                <a:off x="3100" y="2077"/>
                <a:ext cx="158" cy="244"/>
              </a:xfrm>
              <a:custGeom>
                <a:avLst/>
                <a:gdLst/>
                <a:ahLst/>
                <a:cxnLst>
                  <a:cxn ang="0">
                    <a:pos x="2" y="2"/>
                  </a:cxn>
                  <a:cxn ang="0">
                    <a:pos x="1" y="3"/>
                  </a:cxn>
                  <a:cxn ang="0">
                    <a:pos x="0" y="7"/>
                  </a:cxn>
                  <a:cxn ang="0">
                    <a:pos x="0" y="96"/>
                  </a:cxn>
                  <a:cxn ang="0">
                    <a:pos x="3" y="102"/>
                  </a:cxn>
                  <a:cxn ang="0">
                    <a:pos x="5" y="103"/>
                  </a:cxn>
                  <a:cxn ang="0">
                    <a:pos x="6" y="103"/>
                  </a:cxn>
                  <a:cxn ang="0">
                    <a:pos x="61" y="103"/>
                  </a:cxn>
                  <a:cxn ang="0">
                    <a:pos x="63" y="103"/>
                  </a:cxn>
                  <a:cxn ang="0">
                    <a:pos x="65" y="102"/>
                  </a:cxn>
                  <a:cxn ang="0">
                    <a:pos x="67" y="96"/>
                  </a:cxn>
                  <a:cxn ang="0">
                    <a:pos x="67" y="7"/>
                  </a:cxn>
                  <a:cxn ang="0">
                    <a:pos x="66" y="4"/>
                  </a:cxn>
                  <a:cxn ang="0">
                    <a:pos x="65" y="2"/>
                  </a:cxn>
                  <a:cxn ang="0">
                    <a:pos x="61" y="0"/>
                  </a:cxn>
                  <a:cxn ang="0">
                    <a:pos x="6" y="0"/>
                  </a:cxn>
                  <a:cxn ang="0">
                    <a:pos x="2" y="2"/>
                  </a:cxn>
                  <a:cxn ang="0">
                    <a:pos x="2" y="96"/>
                  </a:cxn>
                  <a:cxn ang="0">
                    <a:pos x="2" y="7"/>
                  </a:cxn>
                  <a:cxn ang="0">
                    <a:pos x="2" y="5"/>
                  </a:cxn>
                  <a:cxn ang="0">
                    <a:pos x="32" y="31"/>
                  </a:cxn>
                  <a:cxn ang="0">
                    <a:pos x="33" y="33"/>
                  </a:cxn>
                  <a:cxn ang="0">
                    <a:pos x="46" y="45"/>
                  </a:cxn>
                  <a:cxn ang="0">
                    <a:pos x="48" y="53"/>
                  </a:cxn>
                  <a:cxn ang="0">
                    <a:pos x="34" y="67"/>
                  </a:cxn>
                  <a:cxn ang="0">
                    <a:pos x="33" y="69"/>
                  </a:cxn>
                  <a:cxn ang="0">
                    <a:pos x="4" y="100"/>
                  </a:cxn>
                  <a:cxn ang="0">
                    <a:pos x="2" y="96"/>
                  </a:cxn>
                  <a:cxn ang="0">
                    <a:pos x="61" y="101"/>
                  </a:cxn>
                  <a:cxn ang="0">
                    <a:pos x="6" y="101"/>
                  </a:cxn>
                  <a:cxn ang="0">
                    <a:pos x="34" y="71"/>
                  </a:cxn>
                  <a:cxn ang="0">
                    <a:pos x="61" y="101"/>
                  </a:cxn>
                  <a:cxn ang="0">
                    <a:pos x="61" y="101"/>
                  </a:cxn>
                  <a:cxn ang="0">
                    <a:pos x="65" y="7"/>
                  </a:cxn>
                  <a:cxn ang="0">
                    <a:pos x="65" y="96"/>
                  </a:cxn>
                  <a:cxn ang="0">
                    <a:pos x="63" y="100"/>
                  </a:cxn>
                  <a:cxn ang="0">
                    <a:pos x="36" y="69"/>
                  </a:cxn>
                  <a:cxn ang="0">
                    <a:pos x="49" y="54"/>
                  </a:cxn>
                  <a:cxn ang="0">
                    <a:pos x="51" y="50"/>
                  </a:cxn>
                  <a:cxn ang="0">
                    <a:pos x="48" y="43"/>
                  </a:cxn>
                  <a:cxn ang="0">
                    <a:pos x="35" y="31"/>
                  </a:cxn>
                  <a:cxn ang="0">
                    <a:pos x="65" y="5"/>
                  </a:cxn>
                  <a:cxn ang="0">
                    <a:pos x="65" y="7"/>
                  </a:cxn>
                  <a:cxn ang="0">
                    <a:pos x="33" y="30"/>
                  </a:cxn>
                  <a:cxn ang="0">
                    <a:pos x="4" y="3"/>
                  </a:cxn>
                  <a:cxn ang="0">
                    <a:pos x="6" y="3"/>
                  </a:cxn>
                  <a:cxn ang="0">
                    <a:pos x="61" y="3"/>
                  </a:cxn>
                  <a:cxn ang="0">
                    <a:pos x="63" y="3"/>
                  </a:cxn>
                  <a:cxn ang="0">
                    <a:pos x="33" y="30"/>
                  </a:cxn>
                </a:cxnLst>
                <a:rect l="0" t="0" r="r" b="b"/>
                <a:pathLst>
                  <a:path w="67" h="103">
                    <a:moveTo>
                      <a:pt x="2" y="2"/>
                    </a:moveTo>
                    <a:cubicBezTo>
                      <a:pt x="2" y="2"/>
                      <a:pt x="1" y="3"/>
                      <a:pt x="1" y="3"/>
                    </a:cubicBezTo>
                    <a:cubicBezTo>
                      <a:pt x="0" y="4"/>
                      <a:pt x="0" y="6"/>
                      <a:pt x="0" y="7"/>
                    </a:cubicBezTo>
                    <a:cubicBezTo>
                      <a:pt x="0" y="96"/>
                      <a:pt x="0" y="96"/>
                      <a:pt x="0" y="96"/>
                    </a:cubicBezTo>
                    <a:cubicBezTo>
                      <a:pt x="0" y="99"/>
                      <a:pt x="1" y="101"/>
                      <a:pt x="3" y="102"/>
                    </a:cubicBezTo>
                    <a:cubicBezTo>
                      <a:pt x="3" y="102"/>
                      <a:pt x="4" y="103"/>
                      <a:pt x="5" y="103"/>
                    </a:cubicBezTo>
                    <a:cubicBezTo>
                      <a:pt x="5" y="103"/>
                      <a:pt x="6" y="103"/>
                      <a:pt x="6" y="103"/>
                    </a:cubicBezTo>
                    <a:cubicBezTo>
                      <a:pt x="61" y="103"/>
                      <a:pt x="61" y="103"/>
                      <a:pt x="61" y="103"/>
                    </a:cubicBezTo>
                    <a:cubicBezTo>
                      <a:pt x="61" y="103"/>
                      <a:pt x="62" y="103"/>
                      <a:pt x="63" y="103"/>
                    </a:cubicBezTo>
                    <a:cubicBezTo>
                      <a:pt x="63" y="102"/>
                      <a:pt x="64" y="102"/>
                      <a:pt x="65" y="102"/>
                    </a:cubicBezTo>
                    <a:cubicBezTo>
                      <a:pt x="66" y="100"/>
                      <a:pt x="67" y="99"/>
                      <a:pt x="67" y="96"/>
                    </a:cubicBezTo>
                    <a:cubicBezTo>
                      <a:pt x="67" y="7"/>
                      <a:pt x="67" y="7"/>
                      <a:pt x="67" y="7"/>
                    </a:cubicBezTo>
                    <a:cubicBezTo>
                      <a:pt x="67" y="6"/>
                      <a:pt x="67" y="5"/>
                      <a:pt x="66" y="4"/>
                    </a:cubicBezTo>
                    <a:cubicBezTo>
                      <a:pt x="66" y="3"/>
                      <a:pt x="65" y="2"/>
                      <a:pt x="65" y="2"/>
                    </a:cubicBezTo>
                    <a:cubicBezTo>
                      <a:pt x="64" y="1"/>
                      <a:pt x="62" y="0"/>
                      <a:pt x="61" y="0"/>
                    </a:cubicBezTo>
                    <a:cubicBezTo>
                      <a:pt x="6" y="0"/>
                      <a:pt x="6" y="0"/>
                      <a:pt x="6" y="0"/>
                    </a:cubicBezTo>
                    <a:cubicBezTo>
                      <a:pt x="5" y="0"/>
                      <a:pt x="3" y="1"/>
                      <a:pt x="2" y="2"/>
                    </a:cubicBezTo>
                    <a:close/>
                    <a:moveTo>
                      <a:pt x="2" y="96"/>
                    </a:moveTo>
                    <a:cubicBezTo>
                      <a:pt x="2" y="7"/>
                      <a:pt x="2" y="7"/>
                      <a:pt x="2" y="7"/>
                    </a:cubicBezTo>
                    <a:cubicBezTo>
                      <a:pt x="2" y="6"/>
                      <a:pt x="2" y="5"/>
                      <a:pt x="2" y="5"/>
                    </a:cubicBezTo>
                    <a:cubicBezTo>
                      <a:pt x="32" y="31"/>
                      <a:pt x="32" y="31"/>
                      <a:pt x="32" y="31"/>
                    </a:cubicBezTo>
                    <a:cubicBezTo>
                      <a:pt x="33" y="33"/>
                      <a:pt x="33" y="33"/>
                      <a:pt x="33" y="33"/>
                    </a:cubicBezTo>
                    <a:cubicBezTo>
                      <a:pt x="46" y="45"/>
                      <a:pt x="46" y="45"/>
                      <a:pt x="46" y="45"/>
                    </a:cubicBezTo>
                    <a:cubicBezTo>
                      <a:pt x="49" y="47"/>
                      <a:pt x="49" y="51"/>
                      <a:pt x="48" y="53"/>
                    </a:cubicBezTo>
                    <a:cubicBezTo>
                      <a:pt x="34" y="67"/>
                      <a:pt x="34" y="67"/>
                      <a:pt x="34" y="67"/>
                    </a:cubicBezTo>
                    <a:cubicBezTo>
                      <a:pt x="33" y="69"/>
                      <a:pt x="33" y="69"/>
                      <a:pt x="33" y="69"/>
                    </a:cubicBezTo>
                    <a:cubicBezTo>
                      <a:pt x="4" y="100"/>
                      <a:pt x="4" y="100"/>
                      <a:pt x="4" y="100"/>
                    </a:cubicBezTo>
                    <a:cubicBezTo>
                      <a:pt x="3" y="100"/>
                      <a:pt x="2" y="98"/>
                      <a:pt x="2" y="96"/>
                    </a:cubicBezTo>
                    <a:close/>
                    <a:moveTo>
                      <a:pt x="61" y="101"/>
                    </a:moveTo>
                    <a:cubicBezTo>
                      <a:pt x="6" y="101"/>
                      <a:pt x="6" y="101"/>
                      <a:pt x="6" y="101"/>
                    </a:cubicBezTo>
                    <a:cubicBezTo>
                      <a:pt x="34" y="71"/>
                      <a:pt x="34" y="71"/>
                      <a:pt x="34" y="71"/>
                    </a:cubicBezTo>
                    <a:cubicBezTo>
                      <a:pt x="61" y="101"/>
                      <a:pt x="61" y="101"/>
                      <a:pt x="61" y="101"/>
                    </a:cubicBezTo>
                    <a:cubicBezTo>
                      <a:pt x="61" y="101"/>
                      <a:pt x="61" y="101"/>
                      <a:pt x="61" y="101"/>
                    </a:cubicBezTo>
                    <a:close/>
                    <a:moveTo>
                      <a:pt x="65" y="7"/>
                    </a:moveTo>
                    <a:cubicBezTo>
                      <a:pt x="65" y="96"/>
                      <a:pt x="65" y="96"/>
                      <a:pt x="65" y="96"/>
                    </a:cubicBezTo>
                    <a:cubicBezTo>
                      <a:pt x="65" y="98"/>
                      <a:pt x="64" y="99"/>
                      <a:pt x="63" y="100"/>
                    </a:cubicBezTo>
                    <a:cubicBezTo>
                      <a:pt x="36" y="69"/>
                      <a:pt x="36" y="69"/>
                      <a:pt x="36" y="69"/>
                    </a:cubicBezTo>
                    <a:cubicBezTo>
                      <a:pt x="49" y="54"/>
                      <a:pt x="49" y="54"/>
                      <a:pt x="49" y="54"/>
                    </a:cubicBezTo>
                    <a:cubicBezTo>
                      <a:pt x="50" y="53"/>
                      <a:pt x="51" y="51"/>
                      <a:pt x="51" y="50"/>
                    </a:cubicBezTo>
                    <a:cubicBezTo>
                      <a:pt x="51" y="47"/>
                      <a:pt x="50" y="45"/>
                      <a:pt x="48" y="43"/>
                    </a:cubicBezTo>
                    <a:cubicBezTo>
                      <a:pt x="35" y="31"/>
                      <a:pt x="35" y="31"/>
                      <a:pt x="35" y="31"/>
                    </a:cubicBezTo>
                    <a:cubicBezTo>
                      <a:pt x="65" y="5"/>
                      <a:pt x="65" y="5"/>
                      <a:pt x="65" y="5"/>
                    </a:cubicBezTo>
                    <a:cubicBezTo>
                      <a:pt x="65" y="6"/>
                      <a:pt x="65" y="6"/>
                      <a:pt x="65" y="7"/>
                    </a:cubicBezTo>
                    <a:close/>
                    <a:moveTo>
                      <a:pt x="33" y="30"/>
                    </a:moveTo>
                    <a:cubicBezTo>
                      <a:pt x="4" y="3"/>
                      <a:pt x="4" y="3"/>
                      <a:pt x="4" y="3"/>
                    </a:cubicBezTo>
                    <a:cubicBezTo>
                      <a:pt x="5" y="3"/>
                      <a:pt x="5" y="3"/>
                      <a:pt x="6" y="3"/>
                    </a:cubicBezTo>
                    <a:cubicBezTo>
                      <a:pt x="61" y="3"/>
                      <a:pt x="61" y="3"/>
                      <a:pt x="61" y="3"/>
                    </a:cubicBezTo>
                    <a:cubicBezTo>
                      <a:pt x="62" y="3"/>
                      <a:pt x="62" y="3"/>
                      <a:pt x="63" y="3"/>
                    </a:cubicBezTo>
                    <a:lnTo>
                      <a:pt x="33"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8" name="Freeform 204"/>
              <p:cNvSpPr>
                <a:spLocks/>
              </p:cNvSpPr>
              <p:nvPr/>
            </p:nvSpPr>
            <p:spPr bwMode="auto">
              <a:xfrm>
                <a:off x="3114" y="2245"/>
                <a:ext cx="130" cy="71"/>
              </a:xfrm>
              <a:custGeom>
                <a:avLst/>
                <a:gdLst/>
                <a:ahLst/>
                <a:cxnLst>
                  <a:cxn ang="0">
                    <a:pos x="0" y="30"/>
                  </a:cxn>
                  <a:cxn ang="0">
                    <a:pos x="55" y="30"/>
                  </a:cxn>
                  <a:cxn ang="0">
                    <a:pos x="55" y="30"/>
                  </a:cxn>
                  <a:cxn ang="0">
                    <a:pos x="28" y="0"/>
                  </a:cxn>
                  <a:cxn ang="0">
                    <a:pos x="0" y="30"/>
                  </a:cxn>
                </a:cxnLst>
                <a:rect l="0" t="0" r="r" b="b"/>
                <a:pathLst>
                  <a:path w="55" h="30">
                    <a:moveTo>
                      <a:pt x="0" y="30"/>
                    </a:moveTo>
                    <a:cubicBezTo>
                      <a:pt x="55" y="30"/>
                      <a:pt x="55" y="30"/>
                      <a:pt x="55" y="30"/>
                    </a:cubicBezTo>
                    <a:cubicBezTo>
                      <a:pt x="55" y="30"/>
                      <a:pt x="55" y="30"/>
                      <a:pt x="55" y="30"/>
                    </a:cubicBezTo>
                    <a:cubicBezTo>
                      <a:pt x="28" y="0"/>
                      <a:pt x="28" y="0"/>
                      <a:pt x="28" y="0"/>
                    </a:cubicBezTo>
                    <a:lnTo>
                      <a:pt x="0"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230" name="Freeform 206"/>
            <p:cNvSpPr>
              <a:spLocks/>
            </p:cNvSpPr>
            <p:nvPr/>
          </p:nvSpPr>
          <p:spPr bwMode="auto">
            <a:xfrm>
              <a:off x="3109" y="2084"/>
              <a:ext cx="140" cy="64"/>
            </a:xfrm>
            <a:custGeom>
              <a:avLst/>
              <a:gdLst/>
              <a:ahLst/>
              <a:cxnLst>
                <a:cxn ang="0">
                  <a:pos x="0" y="0"/>
                </a:cxn>
                <a:cxn ang="0">
                  <a:pos x="29" y="27"/>
                </a:cxn>
                <a:cxn ang="0">
                  <a:pos x="59" y="0"/>
                </a:cxn>
                <a:cxn ang="0">
                  <a:pos x="57" y="0"/>
                </a:cxn>
                <a:cxn ang="0">
                  <a:pos x="2" y="0"/>
                </a:cxn>
                <a:cxn ang="0">
                  <a:pos x="0" y="0"/>
                </a:cxn>
              </a:cxnLst>
              <a:rect l="0" t="0" r="r" b="b"/>
              <a:pathLst>
                <a:path w="59" h="27">
                  <a:moveTo>
                    <a:pt x="0" y="0"/>
                  </a:moveTo>
                  <a:cubicBezTo>
                    <a:pt x="29" y="27"/>
                    <a:pt x="29" y="27"/>
                    <a:pt x="29" y="27"/>
                  </a:cubicBezTo>
                  <a:cubicBezTo>
                    <a:pt x="59" y="0"/>
                    <a:pt x="59" y="0"/>
                    <a:pt x="59" y="0"/>
                  </a:cubicBezTo>
                  <a:cubicBezTo>
                    <a:pt x="58" y="0"/>
                    <a:pt x="58" y="0"/>
                    <a:pt x="57" y="0"/>
                  </a:cubicBezTo>
                  <a:cubicBezTo>
                    <a:pt x="2" y="0"/>
                    <a:pt x="2" y="0"/>
                    <a:pt x="2" y="0"/>
                  </a:cubicBezTo>
                  <a:cubicBezTo>
                    <a:pt x="1" y="0"/>
                    <a:pt x="1"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1" name="Freeform 207"/>
            <p:cNvSpPr>
              <a:spLocks/>
            </p:cNvSpPr>
            <p:nvPr/>
          </p:nvSpPr>
          <p:spPr bwMode="auto">
            <a:xfrm>
              <a:off x="3183" y="2089"/>
              <a:ext cx="71" cy="225"/>
            </a:xfrm>
            <a:custGeom>
              <a:avLst/>
              <a:gdLst/>
              <a:ahLst/>
              <a:cxnLst>
                <a:cxn ang="0">
                  <a:pos x="13" y="38"/>
                </a:cxn>
                <a:cxn ang="0">
                  <a:pos x="16" y="45"/>
                </a:cxn>
                <a:cxn ang="0">
                  <a:pos x="14" y="49"/>
                </a:cxn>
                <a:cxn ang="0">
                  <a:pos x="1" y="64"/>
                </a:cxn>
                <a:cxn ang="0">
                  <a:pos x="28" y="95"/>
                </a:cxn>
                <a:cxn ang="0">
                  <a:pos x="30" y="91"/>
                </a:cxn>
                <a:cxn ang="0">
                  <a:pos x="30" y="2"/>
                </a:cxn>
                <a:cxn ang="0">
                  <a:pos x="30" y="0"/>
                </a:cxn>
                <a:cxn ang="0">
                  <a:pos x="0" y="26"/>
                </a:cxn>
                <a:cxn ang="0">
                  <a:pos x="13" y="38"/>
                </a:cxn>
              </a:cxnLst>
              <a:rect l="0" t="0" r="r" b="b"/>
              <a:pathLst>
                <a:path w="30" h="95">
                  <a:moveTo>
                    <a:pt x="13" y="38"/>
                  </a:moveTo>
                  <a:cubicBezTo>
                    <a:pt x="15" y="40"/>
                    <a:pt x="16" y="42"/>
                    <a:pt x="16" y="45"/>
                  </a:cubicBezTo>
                  <a:cubicBezTo>
                    <a:pt x="16" y="46"/>
                    <a:pt x="15" y="48"/>
                    <a:pt x="14" y="49"/>
                  </a:cubicBezTo>
                  <a:cubicBezTo>
                    <a:pt x="1" y="64"/>
                    <a:pt x="1" y="64"/>
                    <a:pt x="1" y="64"/>
                  </a:cubicBezTo>
                  <a:cubicBezTo>
                    <a:pt x="28" y="95"/>
                    <a:pt x="28" y="95"/>
                    <a:pt x="28" y="95"/>
                  </a:cubicBezTo>
                  <a:cubicBezTo>
                    <a:pt x="29" y="94"/>
                    <a:pt x="30" y="93"/>
                    <a:pt x="30" y="91"/>
                  </a:cubicBezTo>
                  <a:cubicBezTo>
                    <a:pt x="30" y="2"/>
                    <a:pt x="30" y="2"/>
                    <a:pt x="30" y="2"/>
                  </a:cubicBezTo>
                  <a:cubicBezTo>
                    <a:pt x="30" y="1"/>
                    <a:pt x="30" y="1"/>
                    <a:pt x="30" y="0"/>
                  </a:cubicBezTo>
                  <a:cubicBezTo>
                    <a:pt x="0" y="26"/>
                    <a:pt x="0" y="26"/>
                    <a:pt x="0" y="26"/>
                  </a:cubicBezTo>
                  <a:lnTo>
                    <a:pt x="13"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2" name="Freeform 208"/>
            <p:cNvSpPr>
              <a:spLocks/>
            </p:cNvSpPr>
            <p:nvPr/>
          </p:nvSpPr>
          <p:spPr bwMode="auto">
            <a:xfrm>
              <a:off x="3104" y="2089"/>
              <a:ext cx="112" cy="225"/>
            </a:xfrm>
            <a:custGeom>
              <a:avLst/>
              <a:gdLst/>
              <a:ahLst/>
              <a:cxnLst>
                <a:cxn ang="0">
                  <a:pos x="32" y="62"/>
                </a:cxn>
                <a:cxn ang="0">
                  <a:pos x="46" y="48"/>
                </a:cxn>
                <a:cxn ang="0">
                  <a:pos x="44" y="40"/>
                </a:cxn>
                <a:cxn ang="0">
                  <a:pos x="31" y="28"/>
                </a:cxn>
                <a:cxn ang="0">
                  <a:pos x="30" y="26"/>
                </a:cxn>
                <a:cxn ang="0">
                  <a:pos x="0" y="0"/>
                </a:cxn>
                <a:cxn ang="0">
                  <a:pos x="0" y="2"/>
                </a:cxn>
                <a:cxn ang="0">
                  <a:pos x="0" y="91"/>
                </a:cxn>
                <a:cxn ang="0">
                  <a:pos x="2" y="95"/>
                </a:cxn>
                <a:cxn ang="0">
                  <a:pos x="31" y="64"/>
                </a:cxn>
                <a:cxn ang="0">
                  <a:pos x="32" y="62"/>
                </a:cxn>
              </a:cxnLst>
              <a:rect l="0" t="0" r="r" b="b"/>
              <a:pathLst>
                <a:path w="47" h="95">
                  <a:moveTo>
                    <a:pt x="32" y="62"/>
                  </a:moveTo>
                  <a:cubicBezTo>
                    <a:pt x="46" y="48"/>
                    <a:pt x="46" y="48"/>
                    <a:pt x="46" y="48"/>
                  </a:cubicBezTo>
                  <a:cubicBezTo>
                    <a:pt x="47" y="46"/>
                    <a:pt x="47" y="42"/>
                    <a:pt x="44" y="40"/>
                  </a:cubicBezTo>
                  <a:cubicBezTo>
                    <a:pt x="31" y="28"/>
                    <a:pt x="31" y="28"/>
                    <a:pt x="31" y="28"/>
                  </a:cubicBezTo>
                  <a:cubicBezTo>
                    <a:pt x="30" y="26"/>
                    <a:pt x="30" y="26"/>
                    <a:pt x="30" y="26"/>
                  </a:cubicBezTo>
                  <a:cubicBezTo>
                    <a:pt x="0" y="0"/>
                    <a:pt x="0" y="0"/>
                    <a:pt x="0" y="0"/>
                  </a:cubicBezTo>
                  <a:cubicBezTo>
                    <a:pt x="0" y="0"/>
                    <a:pt x="0" y="1"/>
                    <a:pt x="0" y="2"/>
                  </a:cubicBezTo>
                  <a:cubicBezTo>
                    <a:pt x="0" y="91"/>
                    <a:pt x="0" y="91"/>
                    <a:pt x="0" y="91"/>
                  </a:cubicBezTo>
                  <a:cubicBezTo>
                    <a:pt x="0" y="93"/>
                    <a:pt x="1" y="95"/>
                    <a:pt x="2" y="95"/>
                  </a:cubicBezTo>
                  <a:cubicBezTo>
                    <a:pt x="31" y="64"/>
                    <a:pt x="31" y="64"/>
                    <a:pt x="31" y="64"/>
                  </a:cubicBezTo>
                  <a:lnTo>
                    <a:pt x="32" y="6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3" name="Freeform 209"/>
            <p:cNvSpPr>
              <a:spLocks noEditPoints="1"/>
            </p:cNvSpPr>
            <p:nvPr/>
          </p:nvSpPr>
          <p:spPr bwMode="auto">
            <a:xfrm>
              <a:off x="2579" y="1956"/>
              <a:ext cx="324" cy="145"/>
            </a:xfrm>
            <a:custGeom>
              <a:avLst/>
              <a:gdLst/>
              <a:ahLst/>
              <a:cxnLst>
                <a:cxn ang="0">
                  <a:pos x="1" y="31"/>
                </a:cxn>
                <a:cxn ang="0">
                  <a:pos x="13" y="47"/>
                </a:cxn>
                <a:cxn ang="0">
                  <a:pos x="23" y="46"/>
                </a:cxn>
                <a:cxn ang="0">
                  <a:pos x="32" y="42"/>
                </a:cxn>
                <a:cxn ang="0">
                  <a:pos x="48" y="37"/>
                </a:cxn>
                <a:cxn ang="0">
                  <a:pos x="50" y="38"/>
                </a:cxn>
                <a:cxn ang="0">
                  <a:pos x="61" y="47"/>
                </a:cxn>
                <a:cxn ang="0">
                  <a:pos x="91" y="60"/>
                </a:cxn>
                <a:cxn ang="0">
                  <a:pos x="102" y="28"/>
                </a:cxn>
                <a:cxn ang="0">
                  <a:pos x="101" y="22"/>
                </a:cxn>
                <a:cxn ang="0">
                  <a:pos x="109" y="17"/>
                </a:cxn>
                <a:cxn ang="0">
                  <a:pos x="119" y="14"/>
                </a:cxn>
                <a:cxn ang="0">
                  <a:pos x="124" y="15"/>
                </a:cxn>
                <a:cxn ang="0">
                  <a:pos x="130" y="19"/>
                </a:cxn>
                <a:cxn ang="0">
                  <a:pos x="122" y="20"/>
                </a:cxn>
                <a:cxn ang="0">
                  <a:pos x="121" y="31"/>
                </a:cxn>
                <a:cxn ang="0">
                  <a:pos x="137" y="28"/>
                </a:cxn>
                <a:cxn ang="0">
                  <a:pos x="125" y="11"/>
                </a:cxn>
                <a:cxn ang="0">
                  <a:pos x="115" y="13"/>
                </a:cxn>
                <a:cxn ang="0">
                  <a:pos x="89" y="5"/>
                </a:cxn>
                <a:cxn ang="0">
                  <a:pos x="64" y="10"/>
                </a:cxn>
                <a:cxn ang="0">
                  <a:pos x="61" y="30"/>
                </a:cxn>
                <a:cxn ang="0">
                  <a:pos x="35" y="28"/>
                </a:cxn>
                <a:cxn ang="0">
                  <a:pos x="13" y="20"/>
                </a:cxn>
                <a:cxn ang="0">
                  <a:pos x="6" y="22"/>
                </a:cxn>
                <a:cxn ang="0">
                  <a:pos x="62" y="33"/>
                </a:cxn>
                <a:cxn ang="0">
                  <a:pos x="87" y="41"/>
                </a:cxn>
                <a:cxn ang="0">
                  <a:pos x="90" y="34"/>
                </a:cxn>
                <a:cxn ang="0">
                  <a:pos x="91" y="31"/>
                </a:cxn>
                <a:cxn ang="0">
                  <a:pos x="91" y="30"/>
                </a:cxn>
                <a:cxn ang="0">
                  <a:pos x="90" y="31"/>
                </a:cxn>
                <a:cxn ang="0">
                  <a:pos x="89" y="34"/>
                </a:cxn>
                <a:cxn ang="0">
                  <a:pos x="84" y="40"/>
                </a:cxn>
                <a:cxn ang="0">
                  <a:pos x="64" y="32"/>
                </a:cxn>
                <a:cxn ang="0">
                  <a:pos x="99" y="20"/>
                </a:cxn>
                <a:cxn ang="0">
                  <a:pos x="101" y="27"/>
                </a:cxn>
                <a:cxn ang="0">
                  <a:pos x="98" y="38"/>
                </a:cxn>
                <a:cxn ang="0">
                  <a:pos x="81" y="49"/>
                </a:cxn>
                <a:cxn ang="0">
                  <a:pos x="50" y="37"/>
                </a:cxn>
                <a:cxn ang="0">
                  <a:pos x="62" y="33"/>
                </a:cxn>
                <a:cxn ang="0">
                  <a:pos x="61" y="19"/>
                </a:cxn>
                <a:cxn ang="0">
                  <a:pos x="78" y="9"/>
                </a:cxn>
                <a:cxn ang="0">
                  <a:pos x="98" y="18"/>
                </a:cxn>
                <a:cxn ang="0">
                  <a:pos x="63" y="30"/>
                </a:cxn>
                <a:cxn ang="0">
                  <a:pos x="14" y="26"/>
                </a:cxn>
                <a:cxn ang="0">
                  <a:pos x="23" y="28"/>
                </a:cxn>
                <a:cxn ang="0">
                  <a:pos x="43" y="34"/>
                </a:cxn>
                <a:cxn ang="0">
                  <a:pos x="35" y="39"/>
                </a:cxn>
                <a:cxn ang="0">
                  <a:pos x="14" y="40"/>
                </a:cxn>
                <a:cxn ang="0">
                  <a:pos x="7" y="28"/>
                </a:cxn>
              </a:cxnLst>
              <a:rect l="0" t="0" r="r" b="b"/>
              <a:pathLst>
                <a:path w="137" h="61">
                  <a:moveTo>
                    <a:pt x="6" y="22"/>
                  </a:moveTo>
                  <a:cubicBezTo>
                    <a:pt x="3" y="23"/>
                    <a:pt x="1" y="27"/>
                    <a:pt x="1" y="31"/>
                  </a:cubicBezTo>
                  <a:cubicBezTo>
                    <a:pt x="0" y="35"/>
                    <a:pt x="1" y="39"/>
                    <a:pt x="4" y="42"/>
                  </a:cubicBezTo>
                  <a:cubicBezTo>
                    <a:pt x="6" y="45"/>
                    <a:pt x="10" y="47"/>
                    <a:pt x="13" y="47"/>
                  </a:cubicBezTo>
                  <a:cubicBezTo>
                    <a:pt x="15" y="48"/>
                    <a:pt x="17" y="48"/>
                    <a:pt x="18" y="48"/>
                  </a:cubicBezTo>
                  <a:cubicBezTo>
                    <a:pt x="20" y="47"/>
                    <a:pt x="21" y="47"/>
                    <a:pt x="23" y="46"/>
                  </a:cubicBezTo>
                  <a:cubicBezTo>
                    <a:pt x="26" y="45"/>
                    <a:pt x="29" y="44"/>
                    <a:pt x="32" y="42"/>
                  </a:cubicBezTo>
                  <a:cubicBezTo>
                    <a:pt x="32" y="42"/>
                    <a:pt x="32" y="42"/>
                    <a:pt x="32" y="42"/>
                  </a:cubicBezTo>
                  <a:cubicBezTo>
                    <a:pt x="32" y="42"/>
                    <a:pt x="32" y="42"/>
                    <a:pt x="32" y="42"/>
                  </a:cubicBezTo>
                  <a:cubicBezTo>
                    <a:pt x="38" y="41"/>
                    <a:pt x="43" y="39"/>
                    <a:pt x="48" y="37"/>
                  </a:cubicBezTo>
                  <a:cubicBezTo>
                    <a:pt x="48" y="37"/>
                    <a:pt x="48" y="37"/>
                    <a:pt x="48" y="37"/>
                  </a:cubicBezTo>
                  <a:cubicBezTo>
                    <a:pt x="49" y="37"/>
                    <a:pt x="49" y="38"/>
                    <a:pt x="50" y="38"/>
                  </a:cubicBezTo>
                  <a:cubicBezTo>
                    <a:pt x="50" y="38"/>
                    <a:pt x="50" y="39"/>
                    <a:pt x="51" y="39"/>
                  </a:cubicBezTo>
                  <a:cubicBezTo>
                    <a:pt x="54" y="41"/>
                    <a:pt x="58" y="44"/>
                    <a:pt x="61" y="47"/>
                  </a:cubicBezTo>
                  <a:cubicBezTo>
                    <a:pt x="67" y="53"/>
                    <a:pt x="73" y="58"/>
                    <a:pt x="81" y="60"/>
                  </a:cubicBezTo>
                  <a:cubicBezTo>
                    <a:pt x="84" y="61"/>
                    <a:pt x="88" y="61"/>
                    <a:pt x="91" y="60"/>
                  </a:cubicBezTo>
                  <a:cubicBezTo>
                    <a:pt x="94" y="58"/>
                    <a:pt x="96" y="56"/>
                    <a:pt x="98" y="53"/>
                  </a:cubicBezTo>
                  <a:cubicBezTo>
                    <a:pt x="102" y="46"/>
                    <a:pt x="103" y="36"/>
                    <a:pt x="102" y="28"/>
                  </a:cubicBezTo>
                  <a:cubicBezTo>
                    <a:pt x="102" y="27"/>
                    <a:pt x="102" y="27"/>
                    <a:pt x="102" y="27"/>
                  </a:cubicBezTo>
                  <a:cubicBezTo>
                    <a:pt x="102" y="25"/>
                    <a:pt x="102" y="23"/>
                    <a:pt x="101" y="22"/>
                  </a:cubicBezTo>
                  <a:cubicBezTo>
                    <a:pt x="101" y="21"/>
                    <a:pt x="101" y="21"/>
                    <a:pt x="100" y="20"/>
                  </a:cubicBezTo>
                  <a:cubicBezTo>
                    <a:pt x="103" y="19"/>
                    <a:pt x="106" y="18"/>
                    <a:pt x="109" y="17"/>
                  </a:cubicBezTo>
                  <a:cubicBezTo>
                    <a:pt x="112" y="16"/>
                    <a:pt x="115" y="15"/>
                    <a:pt x="119" y="14"/>
                  </a:cubicBezTo>
                  <a:cubicBezTo>
                    <a:pt x="119" y="14"/>
                    <a:pt x="119" y="14"/>
                    <a:pt x="119" y="14"/>
                  </a:cubicBezTo>
                  <a:cubicBezTo>
                    <a:pt x="119" y="14"/>
                    <a:pt x="119" y="14"/>
                    <a:pt x="119" y="14"/>
                  </a:cubicBezTo>
                  <a:cubicBezTo>
                    <a:pt x="121" y="14"/>
                    <a:pt x="123" y="14"/>
                    <a:pt x="124" y="15"/>
                  </a:cubicBezTo>
                  <a:cubicBezTo>
                    <a:pt x="126" y="15"/>
                    <a:pt x="128" y="16"/>
                    <a:pt x="129" y="18"/>
                  </a:cubicBezTo>
                  <a:cubicBezTo>
                    <a:pt x="129" y="18"/>
                    <a:pt x="130" y="18"/>
                    <a:pt x="130" y="19"/>
                  </a:cubicBezTo>
                  <a:cubicBezTo>
                    <a:pt x="129" y="18"/>
                    <a:pt x="128" y="18"/>
                    <a:pt x="126" y="18"/>
                  </a:cubicBezTo>
                  <a:cubicBezTo>
                    <a:pt x="124" y="18"/>
                    <a:pt x="123" y="19"/>
                    <a:pt x="122" y="20"/>
                  </a:cubicBezTo>
                  <a:cubicBezTo>
                    <a:pt x="121" y="21"/>
                    <a:pt x="121" y="21"/>
                    <a:pt x="121" y="22"/>
                  </a:cubicBezTo>
                  <a:cubicBezTo>
                    <a:pt x="119" y="24"/>
                    <a:pt x="119" y="28"/>
                    <a:pt x="121" y="31"/>
                  </a:cubicBezTo>
                  <a:cubicBezTo>
                    <a:pt x="123" y="35"/>
                    <a:pt x="127" y="37"/>
                    <a:pt x="130" y="36"/>
                  </a:cubicBezTo>
                  <a:cubicBezTo>
                    <a:pt x="133" y="35"/>
                    <a:pt x="136" y="32"/>
                    <a:pt x="137" y="28"/>
                  </a:cubicBezTo>
                  <a:cubicBezTo>
                    <a:pt x="137" y="25"/>
                    <a:pt x="136" y="21"/>
                    <a:pt x="134" y="18"/>
                  </a:cubicBezTo>
                  <a:cubicBezTo>
                    <a:pt x="132" y="15"/>
                    <a:pt x="128" y="12"/>
                    <a:pt x="125" y="11"/>
                  </a:cubicBezTo>
                  <a:cubicBezTo>
                    <a:pt x="122" y="10"/>
                    <a:pt x="119" y="11"/>
                    <a:pt x="116" y="12"/>
                  </a:cubicBezTo>
                  <a:cubicBezTo>
                    <a:pt x="116" y="12"/>
                    <a:pt x="115" y="13"/>
                    <a:pt x="115" y="13"/>
                  </a:cubicBezTo>
                  <a:cubicBezTo>
                    <a:pt x="110" y="14"/>
                    <a:pt x="105" y="16"/>
                    <a:pt x="99" y="18"/>
                  </a:cubicBezTo>
                  <a:cubicBezTo>
                    <a:pt x="97" y="12"/>
                    <a:pt x="94" y="8"/>
                    <a:pt x="89" y="5"/>
                  </a:cubicBezTo>
                  <a:cubicBezTo>
                    <a:pt x="84" y="0"/>
                    <a:pt x="77" y="1"/>
                    <a:pt x="71" y="3"/>
                  </a:cubicBezTo>
                  <a:cubicBezTo>
                    <a:pt x="69" y="5"/>
                    <a:pt x="66" y="7"/>
                    <a:pt x="64" y="10"/>
                  </a:cubicBezTo>
                  <a:cubicBezTo>
                    <a:pt x="62" y="12"/>
                    <a:pt x="61" y="15"/>
                    <a:pt x="60" y="18"/>
                  </a:cubicBezTo>
                  <a:cubicBezTo>
                    <a:pt x="59" y="22"/>
                    <a:pt x="60" y="26"/>
                    <a:pt x="61" y="30"/>
                  </a:cubicBezTo>
                  <a:cubicBezTo>
                    <a:pt x="56" y="32"/>
                    <a:pt x="52" y="33"/>
                    <a:pt x="47" y="35"/>
                  </a:cubicBezTo>
                  <a:cubicBezTo>
                    <a:pt x="43" y="32"/>
                    <a:pt x="39" y="30"/>
                    <a:pt x="35" y="28"/>
                  </a:cubicBezTo>
                  <a:cubicBezTo>
                    <a:pt x="29" y="25"/>
                    <a:pt x="23" y="22"/>
                    <a:pt x="17" y="21"/>
                  </a:cubicBezTo>
                  <a:cubicBezTo>
                    <a:pt x="16" y="21"/>
                    <a:pt x="15" y="20"/>
                    <a:pt x="13" y="20"/>
                  </a:cubicBezTo>
                  <a:cubicBezTo>
                    <a:pt x="13" y="20"/>
                    <a:pt x="13" y="20"/>
                    <a:pt x="13" y="20"/>
                  </a:cubicBezTo>
                  <a:cubicBezTo>
                    <a:pt x="11" y="20"/>
                    <a:pt x="8" y="21"/>
                    <a:pt x="6" y="22"/>
                  </a:cubicBezTo>
                  <a:close/>
                  <a:moveTo>
                    <a:pt x="62" y="33"/>
                  </a:moveTo>
                  <a:cubicBezTo>
                    <a:pt x="62" y="33"/>
                    <a:pt x="62" y="33"/>
                    <a:pt x="62" y="33"/>
                  </a:cubicBezTo>
                  <a:cubicBezTo>
                    <a:pt x="66" y="41"/>
                    <a:pt x="73" y="45"/>
                    <a:pt x="79" y="45"/>
                  </a:cubicBezTo>
                  <a:cubicBezTo>
                    <a:pt x="82" y="45"/>
                    <a:pt x="85" y="43"/>
                    <a:pt x="87" y="41"/>
                  </a:cubicBezTo>
                  <a:cubicBezTo>
                    <a:pt x="88" y="39"/>
                    <a:pt x="89" y="37"/>
                    <a:pt x="90" y="35"/>
                  </a:cubicBezTo>
                  <a:cubicBezTo>
                    <a:pt x="90" y="35"/>
                    <a:pt x="90" y="35"/>
                    <a:pt x="90" y="34"/>
                  </a:cubicBezTo>
                  <a:cubicBezTo>
                    <a:pt x="90" y="33"/>
                    <a:pt x="91" y="32"/>
                    <a:pt x="91" y="31"/>
                  </a:cubicBezTo>
                  <a:cubicBezTo>
                    <a:pt x="91" y="31"/>
                    <a:pt x="91" y="31"/>
                    <a:pt x="91" y="31"/>
                  </a:cubicBezTo>
                  <a:cubicBezTo>
                    <a:pt x="91" y="31"/>
                    <a:pt x="91" y="31"/>
                    <a:pt x="91" y="30"/>
                  </a:cubicBezTo>
                  <a:cubicBezTo>
                    <a:pt x="91" y="30"/>
                    <a:pt x="91" y="30"/>
                    <a:pt x="91" y="30"/>
                  </a:cubicBezTo>
                  <a:cubicBezTo>
                    <a:pt x="91" y="29"/>
                    <a:pt x="90" y="29"/>
                    <a:pt x="90" y="30"/>
                  </a:cubicBezTo>
                  <a:cubicBezTo>
                    <a:pt x="90" y="30"/>
                    <a:pt x="90" y="30"/>
                    <a:pt x="90" y="31"/>
                  </a:cubicBezTo>
                  <a:cubicBezTo>
                    <a:pt x="90" y="31"/>
                    <a:pt x="90" y="31"/>
                    <a:pt x="90" y="31"/>
                  </a:cubicBezTo>
                  <a:cubicBezTo>
                    <a:pt x="90" y="32"/>
                    <a:pt x="89" y="33"/>
                    <a:pt x="89" y="34"/>
                  </a:cubicBezTo>
                  <a:cubicBezTo>
                    <a:pt x="89" y="35"/>
                    <a:pt x="88" y="36"/>
                    <a:pt x="88" y="36"/>
                  </a:cubicBezTo>
                  <a:cubicBezTo>
                    <a:pt x="87" y="38"/>
                    <a:pt x="86" y="39"/>
                    <a:pt x="84" y="40"/>
                  </a:cubicBezTo>
                  <a:cubicBezTo>
                    <a:pt x="81" y="42"/>
                    <a:pt x="77" y="41"/>
                    <a:pt x="74" y="40"/>
                  </a:cubicBezTo>
                  <a:cubicBezTo>
                    <a:pt x="70" y="38"/>
                    <a:pt x="67" y="36"/>
                    <a:pt x="64" y="32"/>
                  </a:cubicBezTo>
                  <a:cubicBezTo>
                    <a:pt x="70" y="30"/>
                    <a:pt x="76" y="28"/>
                    <a:pt x="82" y="26"/>
                  </a:cubicBezTo>
                  <a:cubicBezTo>
                    <a:pt x="88" y="24"/>
                    <a:pt x="93" y="22"/>
                    <a:pt x="99" y="20"/>
                  </a:cubicBezTo>
                  <a:cubicBezTo>
                    <a:pt x="99" y="21"/>
                    <a:pt x="100" y="21"/>
                    <a:pt x="100" y="22"/>
                  </a:cubicBezTo>
                  <a:cubicBezTo>
                    <a:pt x="100" y="24"/>
                    <a:pt x="101" y="25"/>
                    <a:pt x="101" y="27"/>
                  </a:cubicBezTo>
                  <a:cubicBezTo>
                    <a:pt x="101" y="27"/>
                    <a:pt x="101" y="28"/>
                    <a:pt x="101" y="28"/>
                  </a:cubicBezTo>
                  <a:cubicBezTo>
                    <a:pt x="101" y="32"/>
                    <a:pt x="100" y="35"/>
                    <a:pt x="98" y="38"/>
                  </a:cubicBezTo>
                  <a:cubicBezTo>
                    <a:pt x="96" y="40"/>
                    <a:pt x="94" y="43"/>
                    <a:pt x="92" y="45"/>
                  </a:cubicBezTo>
                  <a:cubicBezTo>
                    <a:pt x="89" y="48"/>
                    <a:pt x="85" y="49"/>
                    <a:pt x="81" y="49"/>
                  </a:cubicBezTo>
                  <a:cubicBezTo>
                    <a:pt x="77" y="50"/>
                    <a:pt x="73" y="49"/>
                    <a:pt x="69" y="48"/>
                  </a:cubicBezTo>
                  <a:cubicBezTo>
                    <a:pt x="62" y="46"/>
                    <a:pt x="56" y="41"/>
                    <a:pt x="50" y="37"/>
                  </a:cubicBezTo>
                  <a:cubicBezTo>
                    <a:pt x="50" y="37"/>
                    <a:pt x="50" y="37"/>
                    <a:pt x="50" y="37"/>
                  </a:cubicBezTo>
                  <a:cubicBezTo>
                    <a:pt x="54" y="35"/>
                    <a:pt x="58" y="34"/>
                    <a:pt x="62" y="33"/>
                  </a:cubicBezTo>
                  <a:close/>
                  <a:moveTo>
                    <a:pt x="61" y="24"/>
                  </a:moveTo>
                  <a:cubicBezTo>
                    <a:pt x="61" y="22"/>
                    <a:pt x="61" y="21"/>
                    <a:pt x="61" y="19"/>
                  </a:cubicBezTo>
                  <a:cubicBezTo>
                    <a:pt x="62" y="17"/>
                    <a:pt x="63" y="15"/>
                    <a:pt x="64" y="13"/>
                  </a:cubicBezTo>
                  <a:cubicBezTo>
                    <a:pt x="68" y="10"/>
                    <a:pt x="73" y="9"/>
                    <a:pt x="78" y="9"/>
                  </a:cubicBezTo>
                  <a:cubicBezTo>
                    <a:pt x="83" y="10"/>
                    <a:pt x="88" y="11"/>
                    <a:pt x="92" y="14"/>
                  </a:cubicBezTo>
                  <a:cubicBezTo>
                    <a:pt x="94" y="15"/>
                    <a:pt x="96" y="17"/>
                    <a:pt x="98" y="18"/>
                  </a:cubicBezTo>
                  <a:cubicBezTo>
                    <a:pt x="87" y="22"/>
                    <a:pt x="77" y="25"/>
                    <a:pt x="66" y="29"/>
                  </a:cubicBezTo>
                  <a:cubicBezTo>
                    <a:pt x="65" y="29"/>
                    <a:pt x="64" y="29"/>
                    <a:pt x="63" y="30"/>
                  </a:cubicBezTo>
                  <a:cubicBezTo>
                    <a:pt x="62" y="28"/>
                    <a:pt x="61" y="26"/>
                    <a:pt x="61" y="24"/>
                  </a:cubicBezTo>
                  <a:close/>
                  <a:moveTo>
                    <a:pt x="14" y="26"/>
                  </a:moveTo>
                  <a:cubicBezTo>
                    <a:pt x="15" y="26"/>
                    <a:pt x="16" y="26"/>
                    <a:pt x="17" y="27"/>
                  </a:cubicBezTo>
                  <a:cubicBezTo>
                    <a:pt x="19" y="27"/>
                    <a:pt x="21" y="28"/>
                    <a:pt x="23" y="28"/>
                  </a:cubicBezTo>
                  <a:cubicBezTo>
                    <a:pt x="28" y="29"/>
                    <a:pt x="32" y="31"/>
                    <a:pt x="37" y="32"/>
                  </a:cubicBezTo>
                  <a:cubicBezTo>
                    <a:pt x="39" y="33"/>
                    <a:pt x="41" y="33"/>
                    <a:pt x="43" y="34"/>
                  </a:cubicBezTo>
                  <a:cubicBezTo>
                    <a:pt x="44" y="35"/>
                    <a:pt x="44" y="35"/>
                    <a:pt x="45" y="35"/>
                  </a:cubicBezTo>
                  <a:cubicBezTo>
                    <a:pt x="42" y="37"/>
                    <a:pt x="39" y="38"/>
                    <a:pt x="35" y="39"/>
                  </a:cubicBezTo>
                  <a:cubicBezTo>
                    <a:pt x="31" y="39"/>
                    <a:pt x="28" y="41"/>
                    <a:pt x="24" y="42"/>
                  </a:cubicBezTo>
                  <a:cubicBezTo>
                    <a:pt x="21" y="42"/>
                    <a:pt x="18" y="42"/>
                    <a:pt x="14" y="40"/>
                  </a:cubicBezTo>
                  <a:cubicBezTo>
                    <a:pt x="11" y="38"/>
                    <a:pt x="5" y="34"/>
                    <a:pt x="5" y="29"/>
                  </a:cubicBezTo>
                  <a:cubicBezTo>
                    <a:pt x="6" y="28"/>
                    <a:pt x="6" y="28"/>
                    <a:pt x="7" y="28"/>
                  </a:cubicBezTo>
                  <a:cubicBezTo>
                    <a:pt x="9" y="27"/>
                    <a:pt x="12" y="26"/>
                    <a:pt x="14" y="2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4" name="Freeform 210"/>
            <p:cNvSpPr>
              <a:spLocks/>
            </p:cNvSpPr>
            <p:nvPr/>
          </p:nvSpPr>
          <p:spPr bwMode="auto">
            <a:xfrm>
              <a:off x="3216" y="1892"/>
              <a:ext cx="184" cy="192"/>
            </a:xfrm>
            <a:custGeom>
              <a:avLst/>
              <a:gdLst/>
              <a:ahLst/>
              <a:cxnLst>
                <a:cxn ang="0">
                  <a:pos x="184" y="45"/>
                </a:cxn>
                <a:cxn ang="0">
                  <a:pos x="149" y="102"/>
                </a:cxn>
                <a:cxn ang="0">
                  <a:pos x="175" y="164"/>
                </a:cxn>
                <a:cxn ang="0">
                  <a:pos x="111" y="147"/>
                </a:cxn>
                <a:cxn ang="0">
                  <a:pos x="61" y="192"/>
                </a:cxn>
                <a:cxn ang="0">
                  <a:pos x="56" y="126"/>
                </a:cxn>
                <a:cxn ang="0">
                  <a:pos x="0" y="92"/>
                </a:cxn>
                <a:cxn ang="0">
                  <a:pos x="61" y="66"/>
                </a:cxn>
                <a:cxn ang="0">
                  <a:pos x="75" y="0"/>
                </a:cxn>
                <a:cxn ang="0">
                  <a:pos x="118" y="52"/>
                </a:cxn>
                <a:cxn ang="0">
                  <a:pos x="184" y="45"/>
                </a:cxn>
              </a:cxnLst>
              <a:rect l="0" t="0" r="r" b="b"/>
              <a:pathLst>
                <a:path w="184" h="192">
                  <a:moveTo>
                    <a:pt x="184" y="45"/>
                  </a:moveTo>
                  <a:lnTo>
                    <a:pt x="149" y="102"/>
                  </a:lnTo>
                  <a:lnTo>
                    <a:pt x="175" y="164"/>
                  </a:lnTo>
                  <a:lnTo>
                    <a:pt x="111" y="147"/>
                  </a:lnTo>
                  <a:lnTo>
                    <a:pt x="61" y="192"/>
                  </a:lnTo>
                  <a:lnTo>
                    <a:pt x="56" y="126"/>
                  </a:lnTo>
                  <a:lnTo>
                    <a:pt x="0" y="92"/>
                  </a:lnTo>
                  <a:lnTo>
                    <a:pt x="61" y="66"/>
                  </a:lnTo>
                  <a:lnTo>
                    <a:pt x="75" y="0"/>
                  </a:lnTo>
                  <a:lnTo>
                    <a:pt x="118" y="52"/>
                  </a:lnTo>
                  <a:lnTo>
                    <a:pt x="184" y="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5" name="Freeform 211"/>
            <p:cNvSpPr>
              <a:spLocks/>
            </p:cNvSpPr>
            <p:nvPr/>
          </p:nvSpPr>
          <p:spPr bwMode="auto">
            <a:xfrm>
              <a:off x="2588" y="2110"/>
              <a:ext cx="185" cy="190"/>
            </a:xfrm>
            <a:custGeom>
              <a:avLst/>
              <a:gdLst/>
              <a:ahLst/>
              <a:cxnLst>
                <a:cxn ang="0">
                  <a:pos x="185" y="45"/>
                </a:cxn>
                <a:cxn ang="0">
                  <a:pos x="149" y="102"/>
                </a:cxn>
                <a:cxn ang="0">
                  <a:pos x="178" y="161"/>
                </a:cxn>
                <a:cxn ang="0">
                  <a:pos x="111" y="147"/>
                </a:cxn>
                <a:cxn ang="0">
                  <a:pos x="62" y="190"/>
                </a:cxn>
                <a:cxn ang="0">
                  <a:pos x="57" y="123"/>
                </a:cxn>
                <a:cxn ang="0">
                  <a:pos x="0" y="90"/>
                </a:cxn>
                <a:cxn ang="0">
                  <a:pos x="62" y="66"/>
                </a:cxn>
                <a:cxn ang="0">
                  <a:pos x="76" y="0"/>
                </a:cxn>
                <a:cxn ang="0">
                  <a:pos x="119" y="52"/>
                </a:cxn>
                <a:cxn ang="0">
                  <a:pos x="185" y="45"/>
                </a:cxn>
              </a:cxnLst>
              <a:rect l="0" t="0" r="r" b="b"/>
              <a:pathLst>
                <a:path w="185" h="190">
                  <a:moveTo>
                    <a:pt x="185" y="45"/>
                  </a:moveTo>
                  <a:lnTo>
                    <a:pt x="149" y="102"/>
                  </a:lnTo>
                  <a:lnTo>
                    <a:pt x="178" y="161"/>
                  </a:lnTo>
                  <a:lnTo>
                    <a:pt x="111" y="147"/>
                  </a:lnTo>
                  <a:lnTo>
                    <a:pt x="62" y="190"/>
                  </a:lnTo>
                  <a:lnTo>
                    <a:pt x="57" y="123"/>
                  </a:lnTo>
                  <a:lnTo>
                    <a:pt x="0" y="90"/>
                  </a:lnTo>
                  <a:lnTo>
                    <a:pt x="62" y="66"/>
                  </a:lnTo>
                  <a:lnTo>
                    <a:pt x="76" y="0"/>
                  </a:lnTo>
                  <a:lnTo>
                    <a:pt x="119" y="52"/>
                  </a:lnTo>
                  <a:lnTo>
                    <a:pt x="185" y="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6" name="Freeform 212"/>
            <p:cNvSpPr>
              <a:spLocks/>
            </p:cNvSpPr>
            <p:nvPr/>
          </p:nvSpPr>
          <p:spPr bwMode="auto">
            <a:xfrm>
              <a:off x="2432" y="2103"/>
              <a:ext cx="140" cy="40"/>
            </a:xfrm>
            <a:custGeom>
              <a:avLst/>
              <a:gdLst/>
              <a:ahLst/>
              <a:cxnLst>
                <a:cxn ang="0">
                  <a:pos x="59" y="9"/>
                </a:cxn>
                <a:cxn ang="0">
                  <a:pos x="51" y="17"/>
                </a:cxn>
                <a:cxn ang="0">
                  <a:pos x="8" y="17"/>
                </a:cxn>
                <a:cxn ang="0">
                  <a:pos x="0" y="9"/>
                </a:cxn>
                <a:cxn ang="0">
                  <a:pos x="0" y="9"/>
                </a:cxn>
                <a:cxn ang="0">
                  <a:pos x="8" y="0"/>
                </a:cxn>
                <a:cxn ang="0">
                  <a:pos x="51" y="0"/>
                </a:cxn>
                <a:cxn ang="0">
                  <a:pos x="59" y="9"/>
                </a:cxn>
              </a:cxnLst>
              <a:rect l="0" t="0" r="r" b="b"/>
              <a:pathLst>
                <a:path w="59" h="17">
                  <a:moveTo>
                    <a:pt x="59" y="9"/>
                  </a:moveTo>
                  <a:cubicBezTo>
                    <a:pt x="59" y="13"/>
                    <a:pt x="56" y="17"/>
                    <a:pt x="51" y="17"/>
                  </a:cubicBezTo>
                  <a:cubicBezTo>
                    <a:pt x="8" y="17"/>
                    <a:pt x="8" y="17"/>
                    <a:pt x="8" y="17"/>
                  </a:cubicBezTo>
                  <a:cubicBezTo>
                    <a:pt x="3" y="17"/>
                    <a:pt x="0" y="13"/>
                    <a:pt x="0" y="9"/>
                  </a:cubicBezTo>
                  <a:cubicBezTo>
                    <a:pt x="0" y="9"/>
                    <a:pt x="0" y="9"/>
                    <a:pt x="0" y="9"/>
                  </a:cubicBezTo>
                  <a:cubicBezTo>
                    <a:pt x="0" y="4"/>
                    <a:pt x="3" y="0"/>
                    <a:pt x="8" y="0"/>
                  </a:cubicBezTo>
                  <a:cubicBezTo>
                    <a:pt x="51" y="0"/>
                    <a:pt x="51" y="0"/>
                    <a:pt x="51" y="0"/>
                  </a:cubicBezTo>
                  <a:cubicBezTo>
                    <a:pt x="56" y="0"/>
                    <a:pt x="59" y="4"/>
                    <a:pt x="59"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7" name="Freeform 213"/>
            <p:cNvSpPr>
              <a:spLocks/>
            </p:cNvSpPr>
            <p:nvPr/>
          </p:nvSpPr>
          <p:spPr bwMode="auto">
            <a:xfrm>
              <a:off x="2430" y="2150"/>
              <a:ext cx="156" cy="43"/>
            </a:xfrm>
            <a:custGeom>
              <a:avLst/>
              <a:gdLst/>
              <a:ahLst/>
              <a:cxnLst>
                <a:cxn ang="0">
                  <a:pos x="66" y="9"/>
                </a:cxn>
                <a:cxn ang="0">
                  <a:pos x="57" y="18"/>
                </a:cxn>
                <a:cxn ang="0">
                  <a:pos x="9" y="18"/>
                </a:cxn>
                <a:cxn ang="0">
                  <a:pos x="0" y="9"/>
                </a:cxn>
                <a:cxn ang="0">
                  <a:pos x="0" y="9"/>
                </a:cxn>
                <a:cxn ang="0">
                  <a:pos x="9" y="0"/>
                </a:cxn>
                <a:cxn ang="0">
                  <a:pos x="57" y="0"/>
                </a:cxn>
                <a:cxn ang="0">
                  <a:pos x="66" y="9"/>
                </a:cxn>
              </a:cxnLst>
              <a:rect l="0" t="0" r="r" b="b"/>
              <a:pathLst>
                <a:path w="66" h="18">
                  <a:moveTo>
                    <a:pt x="66" y="9"/>
                  </a:moveTo>
                  <a:cubicBezTo>
                    <a:pt x="66" y="14"/>
                    <a:pt x="62" y="18"/>
                    <a:pt x="57" y="18"/>
                  </a:cubicBezTo>
                  <a:cubicBezTo>
                    <a:pt x="9" y="18"/>
                    <a:pt x="9" y="18"/>
                    <a:pt x="9" y="18"/>
                  </a:cubicBezTo>
                  <a:cubicBezTo>
                    <a:pt x="4" y="18"/>
                    <a:pt x="0" y="14"/>
                    <a:pt x="0" y="9"/>
                  </a:cubicBezTo>
                  <a:cubicBezTo>
                    <a:pt x="0" y="9"/>
                    <a:pt x="0" y="9"/>
                    <a:pt x="0" y="9"/>
                  </a:cubicBezTo>
                  <a:cubicBezTo>
                    <a:pt x="0" y="4"/>
                    <a:pt x="4" y="0"/>
                    <a:pt x="9" y="0"/>
                  </a:cubicBezTo>
                  <a:cubicBezTo>
                    <a:pt x="57" y="0"/>
                    <a:pt x="57" y="0"/>
                    <a:pt x="57" y="0"/>
                  </a:cubicBezTo>
                  <a:cubicBezTo>
                    <a:pt x="62" y="0"/>
                    <a:pt x="66" y="4"/>
                    <a:pt x="66"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8" name="Freeform 214"/>
            <p:cNvSpPr>
              <a:spLocks/>
            </p:cNvSpPr>
            <p:nvPr/>
          </p:nvSpPr>
          <p:spPr bwMode="auto">
            <a:xfrm>
              <a:off x="2430" y="2202"/>
              <a:ext cx="139" cy="41"/>
            </a:xfrm>
            <a:custGeom>
              <a:avLst/>
              <a:gdLst/>
              <a:ahLst/>
              <a:cxnLst>
                <a:cxn ang="0">
                  <a:pos x="59" y="9"/>
                </a:cxn>
                <a:cxn ang="0">
                  <a:pos x="51" y="17"/>
                </a:cxn>
                <a:cxn ang="0">
                  <a:pos x="8" y="17"/>
                </a:cxn>
                <a:cxn ang="0">
                  <a:pos x="0" y="9"/>
                </a:cxn>
                <a:cxn ang="0">
                  <a:pos x="0" y="9"/>
                </a:cxn>
                <a:cxn ang="0">
                  <a:pos x="8" y="0"/>
                </a:cxn>
                <a:cxn ang="0">
                  <a:pos x="51" y="0"/>
                </a:cxn>
                <a:cxn ang="0">
                  <a:pos x="59" y="9"/>
                </a:cxn>
              </a:cxnLst>
              <a:rect l="0" t="0" r="r" b="b"/>
              <a:pathLst>
                <a:path w="59" h="17">
                  <a:moveTo>
                    <a:pt x="59" y="9"/>
                  </a:moveTo>
                  <a:cubicBezTo>
                    <a:pt x="59" y="13"/>
                    <a:pt x="55" y="17"/>
                    <a:pt x="51" y="17"/>
                  </a:cubicBezTo>
                  <a:cubicBezTo>
                    <a:pt x="8" y="17"/>
                    <a:pt x="8" y="17"/>
                    <a:pt x="8" y="17"/>
                  </a:cubicBezTo>
                  <a:cubicBezTo>
                    <a:pt x="3" y="17"/>
                    <a:pt x="0" y="13"/>
                    <a:pt x="0" y="9"/>
                  </a:cubicBezTo>
                  <a:cubicBezTo>
                    <a:pt x="0" y="9"/>
                    <a:pt x="0" y="9"/>
                    <a:pt x="0" y="9"/>
                  </a:cubicBezTo>
                  <a:cubicBezTo>
                    <a:pt x="0" y="4"/>
                    <a:pt x="3" y="0"/>
                    <a:pt x="8" y="0"/>
                  </a:cubicBezTo>
                  <a:cubicBezTo>
                    <a:pt x="51" y="0"/>
                    <a:pt x="51" y="0"/>
                    <a:pt x="51" y="0"/>
                  </a:cubicBezTo>
                  <a:cubicBezTo>
                    <a:pt x="55" y="0"/>
                    <a:pt x="59" y="4"/>
                    <a:pt x="59"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9" name="Freeform 215"/>
            <p:cNvSpPr>
              <a:spLocks/>
            </p:cNvSpPr>
            <p:nvPr/>
          </p:nvSpPr>
          <p:spPr bwMode="auto">
            <a:xfrm>
              <a:off x="2432" y="2250"/>
              <a:ext cx="114" cy="42"/>
            </a:xfrm>
            <a:custGeom>
              <a:avLst/>
              <a:gdLst/>
              <a:ahLst/>
              <a:cxnLst>
                <a:cxn ang="0">
                  <a:pos x="48" y="9"/>
                </a:cxn>
                <a:cxn ang="0">
                  <a:pos x="42" y="18"/>
                </a:cxn>
                <a:cxn ang="0">
                  <a:pos x="7" y="18"/>
                </a:cxn>
                <a:cxn ang="0">
                  <a:pos x="0" y="9"/>
                </a:cxn>
                <a:cxn ang="0">
                  <a:pos x="0" y="9"/>
                </a:cxn>
                <a:cxn ang="0">
                  <a:pos x="7" y="0"/>
                </a:cxn>
                <a:cxn ang="0">
                  <a:pos x="42" y="0"/>
                </a:cxn>
                <a:cxn ang="0">
                  <a:pos x="48" y="9"/>
                </a:cxn>
              </a:cxnLst>
              <a:rect l="0" t="0" r="r" b="b"/>
              <a:pathLst>
                <a:path w="48" h="18">
                  <a:moveTo>
                    <a:pt x="48" y="9"/>
                  </a:moveTo>
                  <a:cubicBezTo>
                    <a:pt x="48" y="14"/>
                    <a:pt x="45" y="18"/>
                    <a:pt x="42" y="18"/>
                  </a:cubicBezTo>
                  <a:cubicBezTo>
                    <a:pt x="7" y="18"/>
                    <a:pt x="7" y="18"/>
                    <a:pt x="7" y="18"/>
                  </a:cubicBezTo>
                  <a:cubicBezTo>
                    <a:pt x="3" y="18"/>
                    <a:pt x="0" y="14"/>
                    <a:pt x="0" y="9"/>
                  </a:cubicBezTo>
                  <a:cubicBezTo>
                    <a:pt x="0" y="9"/>
                    <a:pt x="0" y="9"/>
                    <a:pt x="0" y="9"/>
                  </a:cubicBezTo>
                  <a:cubicBezTo>
                    <a:pt x="0" y="4"/>
                    <a:pt x="3" y="0"/>
                    <a:pt x="7" y="0"/>
                  </a:cubicBezTo>
                  <a:cubicBezTo>
                    <a:pt x="42" y="0"/>
                    <a:pt x="42" y="0"/>
                    <a:pt x="42" y="0"/>
                  </a:cubicBezTo>
                  <a:cubicBezTo>
                    <a:pt x="45" y="0"/>
                    <a:pt x="48" y="4"/>
                    <a:pt x="48"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0" name="Freeform 216"/>
            <p:cNvSpPr>
              <a:spLocks/>
            </p:cNvSpPr>
            <p:nvPr/>
          </p:nvSpPr>
          <p:spPr bwMode="auto">
            <a:xfrm>
              <a:off x="2252" y="2003"/>
              <a:ext cx="244" cy="306"/>
            </a:xfrm>
            <a:custGeom>
              <a:avLst/>
              <a:gdLst/>
              <a:ahLst/>
              <a:cxnLst>
                <a:cxn ang="0">
                  <a:pos x="91" y="5"/>
                </a:cxn>
                <a:cxn ang="0">
                  <a:pos x="80" y="6"/>
                </a:cxn>
                <a:cxn ang="0">
                  <a:pos x="57" y="30"/>
                </a:cxn>
                <a:cxn ang="0">
                  <a:pos x="29" y="51"/>
                </a:cxn>
                <a:cxn ang="0">
                  <a:pos x="3" y="53"/>
                </a:cxn>
                <a:cxn ang="0">
                  <a:pos x="0" y="119"/>
                </a:cxn>
                <a:cxn ang="0">
                  <a:pos x="23" y="116"/>
                </a:cxn>
                <a:cxn ang="0">
                  <a:pos x="36" y="120"/>
                </a:cxn>
                <a:cxn ang="0">
                  <a:pos x="81" y="123"/>
                </a:cxn>
                <a:cxn ang="0">
                  <a:pos x="81" y="122"/>
                </a:cxn>
                <a:cxn ang="0">
                  <a:pos x="80" y="122"/>
                </a:cxn>
                <a:cxn ang="0">
                  <a:pos x="73" y="113"/>
                </a:cxn>
                <a:cxn ang="0">
                  <a:pos x="80" y="104"/>
                </a:cxn>
                <a:cxn ang="0">
                  <a:pos x="80" y="104"/>
                </a:cxn>
                <a:cxn ang="0">
                  <a:pos x="80" y="102"/>
                </a:cxn>
                <a:cxn ang="0">
                  <a:pos x="72" y="92"/>
                </a:cxn>
                <a:cxn ang="0">
                  <a:pos x="79" y="83"/>
                </a:cxn>
                <a:cxn ang="0">
                  <a:pos x="79" y="79"/>
                </a:cxn>
                <a:cxn ang="0">
                  <a:pos x="79" y="79"/>
                </a:cxn>
                <a:cxn ang="0">
                  <a:pos x="72" y="70"/>
                </a:cxn>
                <a:cxn ang="0">
                  <a:pos x="77" y="62"/>
                </a:cxn>
                <a:cxn ang="0">
                  <a:pos x="77" y="62"/>
                </a:cxn>
                <a:cxn ang="0">
                  <a:pos x="77" y="60"/>
                </a:cxn>
                <a:cxn ang="0">
                  <a:pos x="76" y="58"/>
                </a:cxn>
                <a:cxn ang="0">
                  <a:pos x="72" y="50"/>
                </a:cxn>
                <a:cxn ang="0">
                  <a:pos x="81" y="40"/>
                </a:cxn>
                <a:cxn ang="0">
                  <a:pos x="87" y="40"/>
                </a:cxn>
                <a:cxn ang="0">
                  <a:pos x="91" y="36"/>
                </a:cxn>
                <a:cxn ang="0">
                  <a:pos x="91" y="5"/>
                </a:cxn>
              </a:cxnLst>
              <a:rect l="0" t="0" r="r" b="b"/>
              <a:pathLst>
                <a:path w="103" h="129">
                  <a:moveTo>
                    <a:pt x="91" y="5"/>
                  </a:moveTo>
                  <a:cubicBezTo>
                    <a:pt x="88" y="0"/>
                    <a:pt x="81" y="3"/>
                    <a:pt x="80" y="6"/>
                  </a:cubicBezTo>
                  <a:cubicBezTo>
                    <a:pt x="79" y="10"/>
                    <a:pt x="77" y="25"/>
                    <a:pt x="57" y="30"/>
                  </a:cubicBezTo>
                  <a:cubicBezTo>
                    <a:pt x="30" y="37"/>
                    <a:pt x="29" y="51"/>
                    <a:pt x="29" y="51"/>
                  </a:cubicBezTo>
                  <a:cubicBezTo>
                    <a:pt x="9" y="55"/>
                    <a:pt x="3" y="53"/>
                    <a:pt x="3" y="53"/>
                  </a:cubicBezTo>
                  <a:cubicBezTo>
                    <a:pt x="0" y="119"/>
                    <a:pt x="0" y="119"/>
                    <a:pt x="0" y="119"/>
                  </a:cubicBezTo>
                  <a:cubicBezTo>
                    <a:pt x="13" y="119"/>
                    <a:pt x="14" y="115"/>
                    <a:pt x="23" y="116"/>
                  </a:cubicBezTo>
                  <a:cubicBezTo>
                    <a:pt x="30" y="116"/>
                    <a:pt x="34" y="119"/>
                    <a:pt x="36" y="120"/>
                  </a:cubicBezTo>
                  <a:cubicBezTo>
                    <a:pt x="48" y="129"/>
                    <a:pt x="76" y="125"/>
                    <a:pt x="81" y="123"/>
                  </a:cubicBezTo>
                  <a:cubicBezTo>
                    <a:pt x="81" y="122"/>
                    <a:pt x="81" y="122"/>
                    <a:pt x="81" y="122"/>
                  </a:cubicBezTo>
                  <a:cubicBezTo>
                    <a:pt x="80" y="122"/>
                    <a:pt x="80" y="122"/>
                    <a:pt x="80" y="122"/>
                  </a:cubicBezTo>
                  <a:cubicBezTo>
                    <a:pt x="76" y="122"/>
                    <a:pt x="73" y="118"/>
                    <a:pt x="73" y="113"/>
                  </a:cubicBezTo>
                  <a:cubicBezTo>
                    <a:pt x="73" y="108"/>
                    <a:pt x="76" y="104"/>
                    <a:pt x="80" y="104"/>
                  </a:cubicBezTo>
                  <a:cubicBezTo>
                    <a:pt x="80" y="104"/>
                    <a:pt x="80" y="104"/>
                    <a:pt x="80" y="104"/>
                  </a:cubicBezTo>
                  <a:cubicBezTo>
                    <a:pt x="80" y="103"/>
                    <a:pt x="80" y="103"/>
                    <a:pt x="80" y="102"/>
                  </a:cubicBezTo>
                  <a:cubicBezTo>
                    <a:pt x="75" y="102"/>
                    <a:pt x="72" y="97"/>
                    <a:pt x="72" y="92"/>
                  </a:cubicBezTo>
                  <a:cubicBezTo>
                    <a:pt x="72" y="87"/>
                    <a:pt x="75" y="84"/>
                    <a:pt x="79" y="83"/>
                  </a:cubicBezTo>
                  <a:cubicBezTo>
                    <a:pt x="79" y="82"/>
                    <a:pt x="79" y="81"/>
                    <a:pt x="79" y="79"/>
                  </a:cubicBezTo>
                  <a:cubicBezTo>
                    <a:pt x="79" y="79"/>
                    <a:pt x="79" y="79"/>
                    <a:pt x="79" y="79"/>
                  </a:cubicBezTo>
                  <a:cubicBezTo>
                    <a:pt x="75" y="78"/>
                    <a:pt x="72" y="75"/>
                    <a:pt x="72" y="70"/>
                  </a:cubicBezTo>
                  <a:cubicBezTo>
                    <a:pt x="72" y="67"/>
                    <a:pt x="74" y="64"/>
                    <a:pt x="77" y="62"/>
                  </a:cubicBezTo>
                  <a:cubicBezTo>
                    <a:pt x="77" y="62"/>
                    <a:pt x="77" y="62"/>
                    <a:pt x="77" y="62"/>
                  </a:cubicBezTo>
                  <a:cubicBezTo>
                    <a:pt x="77" y="61"/>
                    <a:pt x="77" y="61"/>
                    <a:pt x="77" y="60"/>
                  </a:cubicBezTo>
                  <a:cubicBezTo>
                    <a:pt x="77" y="59"/>
                    <a:pt x="76" y="59"/>
                    <a:pt x="76" y="58"/>
                  </a:cubicBezTo>
                  <a:cubicBezTo>
                    <a:pt x="74" y="56"/>
                    <a:pt x="72" y="53"/>
                    <a:pt x="72" y="50"/>
                  </a:cubicBezTo>
                  <a:cubicBezTo>
                    <a:pt x="72" y="45"/>
                    <a:pt x="76" y="40"/>
                    <a:pt x="81" y="40"/>
                  </a:cubicBezTo>
                  <a:cubicBezTo>
                    <a:pt x="87" y="40"/>
                    <a:pt x="87" y="40"/>
                    <a:pt x="87" y="40"/>
                  </a:cubicBezTo>
                  <a:cubicBezTo>
                    <a:pt x="88" y="39"/>
                    <a:pt x="89" y="38"/>
                    <a:pt x="91" y="36"/>
                  </a:cubicBezTo>
                  <a:cubicBezTo>
                    <a:pt x="103" y="24"/>
                    <a:pt x="95" y="10"/>
                    <a:pt x="91"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1" name="Oval 217"/>
            <p:cNvSpPr>
              <a:spLocks noChangeArrowheads="1"/>
            </p:cNvSpPr>
            <p:nvPr/>
          </p:nvSpPr>
          <p:spPr bwMode="auto">
            <a:xfrm>
              <a:off x="3554" y="2051"/>
              <a:ext cx="211" cy="211"/>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2" name="Freeform 218"/>
            <p:cNvSpPr>
              <a:spLocks/>
            </p:cNvSpPr>
            <p:nvPr/>
          </p:nvSpPr>
          <p:spPr bwMode="auto">
            <a:xfrm>
              <a:off x="3587" y="2082"/>
              <a:ext cx="152" cy="151"/>
            </a:xfrm>
            <a:custGeom>
              <a:avLst/>
              <a:gdLst/>
              <a:ahLst/>
              <a:cxnLst>
                <a:cxn ang="0">
                  <a:pos x="26" y="7"/>
                </a:cxn>
                <a:cxn ang="0">
                  <a:pos x="26" y="27"/>
                </a:cxn>
                <a:cxn ang="0">
                  <a:pos x="6" y="27"/>
                </a:cxn>
                <a:cxn ang="0">
                  <a:pos x="0" y="33"/>
                </a:cxn>
                <a:cxn ang="0">
                  <a:pos x="6" y="39"/>
                </a:cxn>
                <a:cxn ang="0">
                  <a:pos x="26" y="39"/>
                </a:cxn>
                <a:cxn ang="0">
                  <a:pos x="26" y="57"/>
                </a:cxn>
                <a:cxn ang="0">
                  <a:pos x="32" y="64"/>
                </a:cxn>
                <a:cxn ang="0">
                  <a:pos x="38" y="57"/>
                </a:cxn>
                <a:cxn ang="0">
                  <a:pos x="38" y="39"/>
                </a:cxn>
                <a:cxn ang="0">
                  <a:pos x="57" y="39"/>
                </a:cxn>
                <a:cxn ang="0">
                  <a:pos x="64" y="33"/>
                </a:cxn>
                <a:cxn ang="0">
                  <a:pos x="57" y="27"/>
                </a:cxn>
                <a:cxn ang="0">
                  <a:pos x="38" y="27"/>
                </a:cxn>
                <a:cxn ang="0">
                  <a:pos x="38" y="7"/>
                </a:cxn>
                <a:cxn ang="0">
                  <a:pos x="32" y="0"/>
                </a:cxn>
                <a:cxn ang="0">
                  <a:pos x="26" y="7"/>
                </a:cxn>
              </a:cxnLst>
              <a:rect l="0" t="0" r="r" b="b"/>
              <a:pathLst>
                <a:path w="64" h="64">
                  <a:moveTo>
                    <a:pt x="26" y="7"/>
                  </a:moveTo>
                  <a:cubicBezTo>
                    <a:pt x="26" y="27"/>
                    <a:pt x="26" y="27"/>
                    <a:pt x="26" y="27"/>
                  </a:cubicBezTo>
                  <a:cubicBezTo>
                    <a:pt x="6" y="27"/>
                    <a:pt x="6" y="27"/>
                    <a:pt x="6" y="27"/>
                  </a:cubicBezTo>
                  <a:cubicBezTo>
                    <a:pt x="3" y="27"/>
                    <a:pt x="0" y="30"/>
                    <a:pt x="0" y="33"/>
                  </a:cubicBezTo>
                  <a:cubicBezTo>
                    <a:pt x="0" y="36"/>
                    <a:pt x="3" y="39"/>
                    <a:pt x="6" y="39"/>
                  </a:cubicBezTo>
                  <a:cubicBezTo>
                    <a:pt x="26" y="39"/>
                    <a:pt x="26" y="39"/>
                    <a:pt x="26" y="39"/>
                  </a:cubicBezTo>
                  <a:cubicBezTo>
                    <a:pt x="26" y="57"/>
                    <a:pt x="26" y="57"/>
                    <a:pt x="26" y="57"/>
                  </a:cubicBezTo>
                  <a:cubicBezTo>
                    <a:pt x="26" y="61"/>
                    <a:pt x="29" y="64"/>
                    <a:pt x="32" y="64"/>
                  </a:cubicBezTo>
                  <a:cubicBezTo>
                    <a:pt x="35" y="64"/>
                    <a:pt x="38" y="61"/>
                    <a:pt x="38" y="57"/>
                  </a:cubicBezTo>
                  <a:cubicBezTo>
                    <a:pt x="38" y="39"/>
                    <a:pt x="38" y="39"/>
                    <a:pt x="38" y="39"/>
                  </a:cubicBezTo>
                  <a:cubicBezTo>
                    <a:pt x="57" y="39"/>
                    <a:pt x="57" y="39"/>
                    <a:pt x="57" y="39"/>
                  </a:cubicBezTo>
                  <a:cubicBezTo>
                    <a:pt x="61" y="39"/>
                    <a:pt x="64" y="36"/>
                    <a:pt x="64" y="33"/>
                  </a:cubicBezTo>
                  <a:cubicBezTo>
                    <a:pt x="64" y="30"/>
                    <a:pt x="61" y="27"/>
                    <a:pt x="57" y="27"/>
                  </a:cubicBezTo>
                  <a:cubicBezTo>
                    <a:pt x="38" y="27"/>
                    <a:pt x="38" y="27"/>
                    <a:pt x="38" y="27"/>
                  </a:cubicBezTo>
                  <a:cubicBezTo>
                    <a:pt x="38" y="7"/>
                    <a:pt x="38" y="7"/>
                    <a:pt x="38" y="7"/>
                  </a:cubicBezTo>
                  <a:cubicBezTo>
                    <a:pt x="38" y="3"/>
                    <a:pt x="35" y="0"/>
                    <a:pt x="32" y="0"/>
                  </a:cubicBezTo>
                  <a:cubicBezTo>
                    <a:pt x="29" y="0"/>
                    <a:pt x="26" y="3"/>
                    <a:pt x="26" y="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3" name="Freeform 219"/>
            <p:cNvSpPr>
              <a:spLocks/>
            </p:cNvSpPr>
            <p:nvPr/>
          </p:nvSpPr>
          <p:spPr bwMode="auto">
            <a:xfrm>
              <a:off x="3578" y="2072"/>
              <a:ext cx="170" cy="171"/>
            </a:xfrm>
            <a:custGeom>
              <a:avLst/>
              <a:gdLst/>
              <a:ahLst/>
              <a:cxnLst>
                <a:cxn ang="0">
                  <a:pos x="46" y="61"/>
                </a:cxn>
                <a:cxn ang="0">
                  <a:pos x="46" y="47"/>
                </a:cxn>
                <a:cxn ang="0">
                  <a:pos x="61" y="47"/>
                </a:cxn>
                <a:cxn ang="0">
                  <a:pos x="72" y="37"/>
                </a:cxn>
                <a:cxn ang="0">
                  <a:pos x="61" y="27"/>
                </a:cxn>
                <a:cxn ang="0">
                  <a:pos x="46" y="27"/>
                </a:cxn>
                <a:cxn ang="0">
                  <a:pos x="46" y="11"/>
                </a:cxn>
                <a:cxn ang="0">
                  <a:pos x="36" y="0"/>
                </a:cxn>
                <a:cxn ang="0">
                  <a:pos x="26" y="11"/>
                </a:cxn>
                <a:cxn ang="0">
                  <a:pos x="26" y="27"/>
                </a:cxn>
                <a:cxn ang="0">
                  <a:pos x="10" y="27"/>
                </a:cxn>
                <a:cxn ang="0">
                  <a:pos x="0" y="37"/>
                </a:cxn>
                <a:cxn ang="0">
                  <a:pos x="10" y="47"/>
                </a:cxn>
                <a:cxn ang="0">
                  <a:pos x="26" y="47"/>
                </a:cxn>
                <a:cxn ang="0">
                  <a:pos x="26" y="61"/>
                </a:cxn>
                <a:cxn ang="0">
                  <a:pos x="36" y="72"/>
                </a:cxn>
                <a:cxn ang="0">
                  <a:pos x="46" y="61"/>
                </a:cxn>
              </a:cxnLst>
              <a:rect l="0" t="0" r="r" b="b"/>
              <a:pathLst>
                <a:path w="72" h="72">
                  <a:moveTo>
                    <a:pt x="46" y="61"/>
                  </a:moveTo>
                  <a:cubicBezTo>
                    <a:pt x="46" y="47"/>
                    <a:pt x="46" y="47"/>
                    <a:pt x="46" y="47"/>
                  </a:cubicBezTo>
                  <a:cubicBezTo>
                    <a:pt x="61" y="47"/>
                    <a:pt x="61" y="47"/>
                    <a:pt x="61" y="47"/>
                  </a:cubicBezTo>
                  <a:cubicBezTo>
                    <a:pt x="67" y="47"/>
                    <a:pt x="72" y="43"/>
                    <a:pt x="72" y="37"/>
                  </a:cubicBezTo>
                  <a:cubicBezTo>
                    <a:pt x="72" y="31"/>
                    <a:pt x="67" y="27"/>
                    <a:pt x="61" y="27"/>
                  </a:cubicBezTo>
                  <a:cubicBezTo>
                    <a:pt x="46" y="27"/>
                    <a:pt x="46" y="27"/>
                    <a:pt x="46" y="27"/>
                  </a:cubicBezTo>
                  <a:cubicBezTo>
                    <a:pt x="46" y="11"/>
                    <a:pt x="46" y="11"/>
                    <a:pt x="46" y="11"/>
                  </a:cubicBezTo>
                  <a:cubicBezTo>
                    <a:pt x="46" y="5"/>
                    <a:pt x="42" y="0"/>
                    <a:pt x="36" y="0"/>
                  </a:cubicBezTo>
                  <a:cubicBezTo>
                    <a:pt x="30" y="0"/>
                    <a:pt x="26" y="5"/>
                    <a:pt x="26" y="11"/>
                  </a:cubicBezTo>
                  <a:cubicBezTo>
                    <a:pt x="26" y="27"/>
                    <a:pt x="26" y="27"/>
                    <a:pt x="26" y="27"/>
                  </a:cubicBezTo>
                  <a:cubicBezTo>
                    <a:pt x="10" y="27"/>
                    <a:pt x="10" y="27"/>
                    <a:pt x="10" y="27"/>
                  </a:cubicBezTo>
                  <a:cubicBezTo>
                    <a:pt x="5" y="27"/>
                    <a:pt x="0" y="31"/>
                    <a:pt x="0" y="37"/>
                  </a:cubicBezTo>
                  <a:cubicBezTo>
                    <a:pt x="0" y="43"/>
                    <a:pt x="5" y="47"/>
                    <a:pt x="10" y="47"/>
                  </a:cubicBezTo>
                  <a:cubicBezTo>
                    <a:pt x="26" y="47"/>
                    <a:pt x="26" y="47"/>
                    <a:pt x="26" y="47"/>
                  </a:cubicBezTo>
                  <a:cubicBezTo>
                    <a:pt x="26" y="61"/>
                    <a:pt x="26" y="61"/>
                    <a:pt x="26" y="61"/>
                  </a:cubicBezTo>
                  <a:cubicBezTo>
                    <a:pt x="26" y="67"/>
                    <a:pt x="30" y="72"/>
                    <a:pt x="36" y="72"/>
                  </a:cubicBezTo>
                  <a:cubicBezTo>
                    <a:pt x="42" y="72"/>
                    <a:pt x="46" y="67"/>
                    <a:pt x="46" y="6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4" name="Freeform 220"/>
            <p:cNvSpPr>
              <a:spLocks noEditPoints="1"/>
            </p:cNvSpPr>
            <p:nvPr/>
          </p:nvSpPr>
          <p:spPr bwMode="auto">
            <a:xfrm>
              <a:off x="2813" y="2051"/>
              <a:ext cx="249" cy="246"/>
            </a:xfrm>
            <a:custGeom>
              <a:avLst/>
              <a:gdLst/>
              <a:ahLst/>
              <a:cxnLst>
                <a:cxn ang="0">
                  <a:pos x="52" y="104"/>
                </a:cxn>
                <a:cxn ang="0">
                  <a:pos x="0" y="52"/>
                </a:cxn>
                <a:cxn ang="0">
                  <a:pos x="0" y="52"/>
                </a:cxn>
                <a:cxn ang="0">
                  <a:pos x="52" y="0"/>
                </a:cxn>
                <a:cxn ang="0">
                  <a:pos x="52" y="0"/>
                </a:cxn>
                <a:cxn ang="0">
                  <a:pos x="105" y="52"/>
                </a:cxn>
                <a:cxn ang="0">
                  <a:pos x="105" y="52"/>
                </a:cxn>
                <a:cxn ang="0">
                  <a:pos x="52" y="104"/>
                </a:cxn>
                <a:cxn ang="0">
                  <a:pos x="52" y="100"/>
                </a:cxn>
                <a:cxn ang="0">
                  <a:pos x="100" y="52"/>
                </a:cxn>
                <a:cxn ang="0">
                  <a:pos x="100" y="52"/>
                </a:cxn>
                <a:cxn ang="0">
                  <a:pos x="52" y="4"/>
                </a:cxn>
                <a:cxn ang="0">
                  <a:pos x="52" y="4"/>
                </a:cxn>
                <a:cxn ang="0">
                  <a:pos x="5" y="52"/>
                </a:cxn>
                <a:cxn ang="0">
                  <a:pos x="5" y="52"/>
                </a:cxn>
                <a:cxn ang="0">
                  <a:pos x="52" y="100"/>
                </a:cxn>
              </a:cxnLst>
              <a:rect l="0" t="0" r="r" b="b"/>
              <a:pathLst>
                <a:path w="105" h="104">
                  <a:moveTo>
                    <a:pt x="52" y="104"/>
                  </a:moveTo>
                  <a:cubicBezTo>
                    <a:pt x="23" y="104"/>
                    <a:pt x="0" y="81"/>
                    <a:pt x="0" y="52"/>
                  </a:cubicBezTo>
                  <a:cubicBezTo>
                    <a:pt x="0" y="52"/>
                    <a:pt x="0" y="52"/>
                    <a:pt x="0" y="52"/>
                  </a:cubicBezTo>
                  <a:cubicBezTo>
                    <a:pt x="0" y="23"/>
                    <a:pt x="23" y="0"/>
                    <a:pt x="52" y="0"/>
                  </a:cubicBezTo>
                  <a:cubicBezTo>
                    <a:pt x="52" y="0"/>
                    <a:pt x="52" y="0"/>
                    <a:pt x="52" y="0"/>
                  </a:cubicBezTo>
                  <a:cubicBezTo>
                    <a:pt x="81" y="0"/>
                    <a:pt x="105" y="23"/>
                    <a:pt x="105" y="52"/>
                  </a:cubicBezTo>
                  <a:cubicBezTo>
                    <a:pt x="105" y="52"/>
                    <a:pt x="105" y="52"/>
                    <a:pt x="105" y="52"/>
                  </a:cubicBezTo>
                  <a:cubicBezTo>
                    <a:pt x="105" y="81"/>
                    <a:pt x="81" y="104"/>
                    <a:pt x="52" y="104"/>
                  </a:cubicBezTo>
                  <a:close/>
                  <a:moveTo>
                    <a:pt x="52" y="100"/>
                  </a:moveTo>
                  <a:cubicBezTo>
                    <a:pt x="78" y="99"/>
                    <a:pt x="100" y="78"/>
                    <a:pt x="100" y="52"/>
                  </a:cubicBezTo>
                  <a:cubicBezTo>
                    <a:pt x="100" y="52"/>
                    <a:pt x="100" y="52"/>
                    <a:pt x="100" y="52"/>
                  </a:cubicBezTo>
                  <a:cubicBezTo>
                    <a:pt x="100" y="26"/>
                    <a:pt x="78" y="4"/>
                    <a:pt x="52" y="4"/>
                  </a:cubicBezTo>
                  <a:cubicBezTo>
                    <a:pt x="52" y="4"/>
                    <a:pt x="52" y="4"/>
                    <a:pt x="52" y="4"/>
                  </a:cubicBezTo>
                  <a:cubicBezTo>
                    <a:pt x="26" y="4"/>
                    <a:pt x="5" y="26"/>
                    <a:pt x="5" y="52"/>
                  </a:cubicBezTo>
                  <a:cubicBezTo>
                    <a:pt x="5" y="52"/>
                    <a:pt x="5" y="52"/>
                    <a:pt x="5" y="52"/>
                  </a:cubicBezTo>
                  <a:cubicBezTo>
                    <a:pt x="5" y="78"/>
                    <a:pt x="26" y="99"/>
                    <a:pt x="52" y="1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5" name="Freeform 221"/>
            <p:cNvSpPr>
              <a:spLocks/>
            </p:cNvSpPr>
            <p:nvPr/>
          </p:nvSpPr>
          <p:spPr bwMode="auto">
            <a:xfrm>
              <a:off x="2818" y="2193"/>
              <a:ext cx="237" cy="50"/>
            </a:xfrm>
            <a:custGeom>
              <a:avLst/>
              <a:gdLst/>
              <a:ahLst/>
              <a:cxnLst>
                <a:cxn ang="0">
                  <a:pos x="50" y="21"/>
                </a:cxn>
                <a:cxn ang="0">
                  <a:pos x="0" y="4"/>
                </a:cxn>
                <a:cxn ang="0">
                  <a:pos x="0" y="4"/>
                </a:cxn>
                <a:cxn ang="0">
                  <a:pos x="3" y="0"/>
                </a:cxn>
                <a:cxn ang="0">
                  <a:pos x="50" y="16"/>
                </a:cxn>
                <a:cxn ang="0">
                  <a:pos x="50" y="16"/>
                </a:cxn>
                <a:cxn ang="0">
                  <a:pos x="98" y="0"/>
                </a:cxn>
                <a:cxn ang="0">
                  <a:pos x="98" y="0"/>
                </a:cxn>
                <a:cxn ang="0">
                  <a:pos x="98" y="0"/>
                </a:cxn>
                <a:cxn ang="0">
                  <a:pos x="100" y="4"/>
                </a:cxn>
                <a:cxn ang="0">
                  <a:pos x="50" y="21"/>
                </a:cxn>
              </a:cxnLst>
              <a:rect l="0" t="0" r="r" b="b"/>
              <a:pathLst>
                <a:path w="100" h="21">
                  <a:moveTo>
                    <a:pt x="50" y="21"/>
                  </a:moveTo>
                  <a:cubicBezTo>
                    <a:pt x="31" y="21"/>
                    <a:pt x="13" y="14"/>
                    <a:pt x="0" y="4"/>
                  </a:cubicBezTo>
                  <a:cubicBezTo>
                    <a:pt x="0" y="4"/>
                    <a:pt x="0" y="4"/>
                    <a:pt x="0" y="4"/>
                  </a:cubicBezTo>
                  <a:cubicBezTo>
                    <a:pt x="3" y="0"/>
                    <a:pt x="3" y="0"/>
                    <a:pt x="3" y="0"/>
                  </a:cubicBezTo>
                  <a:cubicBezTo>
                    <a:pt x="15" y="10"/>
                    <a:pt x="32" y="16"/>
                    <a:pt x="50" y="16"/>
                  </a:cubicBezTo>
                  <a:cubicBezTo>
                    <a:pt x="50" y="16"/>
                    <a:pt x="50" y="16"/>
                    <a:pt x="50" y="16"/>
                  </a:cubicBezTo>
                  <a:cubicBezTo>
                    <a:pt x="69" y="16"/>
                    <a:pt x="86" y="10"/>
                    <a:pt x="98" y="0"/>
                  </a:cubicBezTo>
                  <a:cubicBezTo>
                    <a:pt x="98" y="0"/>
                    <a:pt x="98" y="0"/>
                    <a:pt x="98" y="0"/>
                  </a:cubicBezTo>
                  <a:cubicBezTo>
                    <a:pt x="98" y="0"/>
                    <a:pt x="98" y="0"/>
                    <a:pt x="98" y="0"/>
                  </a:cubicBezTo>
                  <a:cubicBezTo>
                    <a:pt x="100" y="4"/>
                    <a:pt x="100" y="4"/>
                    <a:pt x="100" y="4"/>
                  </a:cubicBezTo>
                  <a:cubicBezTo>
                    <a:pt x="88" y="14"/>
                    <a:pt x="70" y="21"/>
                    <a:pt x="50" y="2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6" name="Freeform 222"/>
            <p:cNvSpPr>
              <a:spLocks noEditPoints="1"/>
            </p:cNvSpPr>
            <p:nvPr/>
          </p:nvSpPr>
          <p:spPr bwMode="auto">
            <a:xfrm>
              <a:off x="2818" y="2108"/>
              <a:ext cx="237" cy="49"/>
            </a:xfrm>
            <a:custGeom>
              <a:avLst/>
              <a:gdLst/>
              <a:ahLst/>
              <a:cxnLst>
                <a:cxn ang="0">
                  <a:pos x="100" y="17"/>
                </a:cxn>
                <a:cxn ang="0">
                  <a:pos x="100" y="17"/>
                </a:cxn>
                <a:cxn ang="0">
                  <a:pos x="100" y="17"/>
                </a:cxn>
                <a:cxn ang="0">
                  <a:pos x="100" y="17"/>
                </a:cxn>
                <a:cxn ang="0">
                  <a:pos x="100" y="17"/>
                </a:cxn>
                <a:cxn ang="0">
                  <a:pos x="98" y="21"/>
                </a:cxn>
                <a:cxn ang="0">
                  <a:pos x="50" y="5"/>
                </a:cxn>
                <a:cxn ang="0">
                  <a:pos x="50" y="5"/>
                </a:cxn>
                <a:cxn ang="0">
                  <a:pos x="3" y="21"/>
                </a:cxn>
                <a:cxn ang="0">
                  <a:pos x="3" y="21"/>
                </a:cxn>
                <a:cxn ang="0">
                  <a:pos x="0" y="17"/>
                </a:cxn>
                <a:cxn ang="0">
                  <a:pos x="50" y="0"/>
                </a:cxn>
                <a:cxn ang="0">
                  <a:pos x="50" y="0"/>
                </a:cxn>
                <a:cxn ang="0">
                  <a:pos x="100" y="17"/>
                </a:cxn>
                <a:cxn ang="0">
                  <a:pos x="100" y="17"/>
                </a:cxn>
                <a:cxn ang="0">
                  <a:pos x="98" y="21"/>
                </a:cxn>
              </a:cxnLst>
              <a:rect l="0" t="0" r="r" b="b"/>
              <a:pathLst>
                <a:path w="100" h="21">
                  <a:moveTo>
                    <a:pt x="100" y="17"/>
                  </a:moveTo>
                  <a:cubicBezTo>
                    <a:pt x="100" y="17"/>
                    <a:pt x="100" y="17"/>
                    <a:pt x="100" y="17"/>
                  </a:cubicBezTo>
                  <a:cubicBezTo>
                    <a:pt x="100" y="17"/>
                    <a:pt x="100" y="17"/>
                    <a:pt x="100" y="17"/>
                  </a:cubicBezTo>
                  <a:cubicBezTo>
                    <a:pt x="100" y="17"/>
                    <a:pt x="100" y="17"/>
                    <a:pt x="100" y="17"/>
                  </a:cubicBezTo>
                  <a:cubicBezTo>
                    <a:pt x="100" y="17"/>
                    <a:pt x="100" y="17"/>
                    <a:pt x="100" y="17"/>
                  </a:cubicBezTo>
                  <a:close/>
                  <a:moveTo>
                    <a:pt x="98" y="21"/>
                  </a:moveTo>
                  <a:cubicBezTo>
                    <a:pt x="86" y="11"/>
                    <a:pt x="69" y="5"/>
                    <a:pt x="50" y="5"/>
                  </a:cubicBezTo>
                  <a:cubicBezTo>
                    <a:pt x="50" y="5"/>
                    <a:pt x="50" y="5"/>
                    <a:pt x="50" y="5"/>
                  </a:cubicBezTo>
                  <a:cubicBezTo>
                    <a:pt x="32" y="5"/>
                    <a:pt x="15" y="11"/>
                    <a:pt x="3" y="21"/>
                  </a:cubicBezTo>
                  <a:cubicBezTo>
                    <a:pt x="3" y="21"/>
                    <a:pt x="3" y="21"/>
                    <a:pt x="3" y="21"/>
                  </a:cubicBezTo>
                  <a:cubicBezTo>
                    <a:pt x="0" y="17"/>
                    <a:pt x="0" y="17"/>
                    <a:pt x="0" y="17"/>
                  </a:cubicBezTo>
                  <a:cubicBezTo>
                    <a:pt x="13" y="7"/>
                    <a:pt x="31" y="0"/>
                    <a:pt x="50" y="0"/>
                  </a:cubicBezTo>
                  <a:cubicBezTo>
                    <a:pt x="50" y="0"/>
                    <a:pt x="50" y="0"/>
                    <a:pt x="50" y="0"/>
                  </a:cubicBezTo>
                  <a:cubicBezTo>
                    <a:pt x="70" y="0"/>
                    <a:pt x="88" y="7"/>
                    <a:pt x="100" y="17"/>
                  </a:cubicBezTo>
                  <a:cubicBezTo>
                    <a:pt x="100" y="17"/>
                    <a:pt x="100" y="17"/>
                    <a:pt x="100" y="17"/>
                  </a:cubicBezTo>
                  <a:cubicBezTo>
                    <a:pt x="98" y="21"/>
                    <a:pt x="98" y="21"/>
                    <a:pt x="98" y="2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7" name="Freeform 223"/>
            <p:cNvSpPr>
              <a:spLocks/>
            </p:cNvSpPr>
            <p:nvPr/>
          </p:nvSpPr>
          <p:spPr bwMode="auto">
            <a:xfrm>
              <a:off x="2818" y="2169"/>
              <a:ext cx="237" cy="10"/>
            </a:xfrm>
            <a:custGeom>
              <a:avLst/>
              <a:gdLst/>
              <a:ahLst/>
              <a:cxnLst>
                <a:cxn ang="0">
                  <a:pos x="237" y="10"/>
                </a:cxn>
                <a:cxn ang="0">
                  <a:pos x="0" y="10"/>
                </a:cxn>
                <a:cxn ang="0">
                  <a:pos x="0" y="0"/>
                </a:cxn>
                <a:cxn ang="0">
                  <a:pos x="237" y="0"/>
                </a:cxn>
                <a:cxn ang="0">
                  <a:pos x="237" y="10"/>
                </a:cxn>
                <a:cxn ang="0">
                  <a:pos x="237" y="10"/>
                </a:cxn>
              </a:cxnLst>
              <a:rect l="0" t="0" r="r" b="b"/>
              <a:pathLst>
                <a:path w="237" h="10">
                  <a:moveTo>
                    <a:pt x="237" y="10"/>
                  </a:moveTo>
                  <a:lnTo>
                    <a:pt x="0" y="10"/>
                  </a:lnTo>
                  <a:lnTo>
                    <a:pt x="0" y="0"/>
                  </a:lnTo>
                  <a:lnTo>
                    <a:pt x="237" y="0"/>
                  </a:lnTo>
                  <a:lnTo>
                    <a:pt x="237" y="10"/>
                  </a:lnTo>
                  <a:lnTo>
                    <a:pt x="237"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8" name="Freeform 224"/>
            <p:cNvSpPr>
              <a:spLocks/>
            </p:cNvSpPr>
            <p:nvPr/>
          </p:nvSpPr>
          <p:spPr bwMode="auto">
            <a:xfrm>
              <a:off x="2932" y="2056"/>
              <a:ext cx="11" cy="236"/>
            </a:xfrm>
            <a:custGeom>
              <a:avLst/>
              <a:gdLst/>
              <a:ahLst/>
              <a:cxnLst>
                <a:cxn ang="0">
                  <a:pos x="11" y="236"/>
                </a:cxn>
                <a:cxn ang="0">
                  <a:pos x="0" y="236"/>
                </a:cxn>
                <a:cxn ang="0">
                  <a:pos x="0" y="0"/>
                </a:cxn>
                <a:cxn ang="0">
                  <a:pos x="11" y="0"/>
                </a:cxn>
                <a:cxn ang="0">
                  <a:pos x="11" y="236"/>
                </a:cxn>
                <a:cxn ang="0">
                  <a:pos x="11" y="236"/>
                </a:cxn>
              </a:cxnLst>
              <a:rect l="0" t="0" r="r" b="b"/>
              <a:pathLst>
                <a:path w="11" h="236">
                  <a:moveTo>
                    <a:pt x="11" y="236"/>
                  </a:moveTo>
                  <a:lnTo>
                    <a:pt x="0" y="236"/>
                  </a:lnTo>
                  <a:lnTo>
                    <a:pt x="0" y="0"/>
                  </a:lnTo>
                  <a:lnTo>
                    <a:pt x="11" y="0"/>
                  </a:lnTo>
                  <a:lnTo>
                    <a:pt x="11" y="236"/>
                  </a:lnTo>
                  <a:lnTo>
                    <a:pt x="11" y="2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9" name="Freeform 225"/>
            <p:cNvSpPr>
              <a:spLocks/>
            </p:cNvSpPr>
            <p:nvPr/>
          </p:nvSpPr>
          <p:spPr bwMode="auto">
            <a:xfrm>
              <a:off x="2872" y="2074"/>
              <a:ext cx="10" cy="202"/>
            </a:xfrm>
            <a:custGeom>
              <a:avLst/>
              <a:gdLst/>
              <a:ahLst/>
              <a:cxnLst>
                <a:cxn ang="0">
                  <a:pos x="10" y="202"/>
                </a:cxn>
                <a:cxn ang="0">
                  <a:pos x="0" y="202"/>
                </a:cxn>
                <a:cxn ang="0">
                  <a:pos x="0" y="0"/>
                </a:cxn>
                <a:cxn ang="0">
                  <a:pos x="10" y="0"/>
                </a:cxn>
                <a:cxn ang="0">
                  <a:pos x="10" y="202"/>
                </a:cxn>
                <a:cxn ang="0">
                  <a:pos x="10" y="202"/>
                </a:cxn>
              </a:cxnLst>
              <a:rect l="0" t="0" r="r" b="b"/>
              <a:pathLst>
                <a:path w="10" h="202">
                  <a:moveTo>
                    <a:pt x="10" y="202"/>
                  </a:moveTo>
                  <a:lnTo>
                    <a:pt x="0" y="202"/>
                  </a:lnTo>
                  <a:lnTo>
                    <a:pt x="0" y="0"/>
                  </a:lnTo>
                  <a:lnTo>
                    <a:pt x="10" y="0"/>
                  </a:lnTo>
                  <a:lnTo>
                    <a:pt x="10" y="202"/>
                  </a:lnTo>
                  <a:lnTo>
                    <a:pt x="10" y="20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0" name="Freeform 226"/>
            <p:cNvSpPr>
              <a:spLocks/>
            </p:cNvSpPr>
            <p:nvPr/>
          </p:nvSpPr>
          <p:spPr bwMode="auto">
            <a:xfrm>
              <a:off x="2991" y="2074"/>
              <a:ext cx="12" cy="202"/>
            </a:xfrm>
            <a:custGeom>
              <a:avLst/>
              <a:gdLst/>
              <a:ahLst/>
              <a:cxnLst>
                <a:cxn ang="0">
                  <a:pos x="12" y="202"/>
                </a:cxn>
                <a:cxn ang="0">
                  <a:pos x="0" y="202"/>
                </a:cxn>
                <a:cxn ang="0">
                  <a:pos x="0" y="0"/>
                </a:cxn>
                <a:cxn ang="0">
                  <a:pos x="12" y="0"/>
                </a:cxn>
                <a:cxn ang="0">
                  <a:pos x="12" y="202"/>
                </a:cxn>
                <a:cxn ang="0">
                  <a:pos x="12" y="202"/>
                </a:cxn>
              </a:cxnLst>
              <a:rect l="0" t="0" r="r" b="b"/>
              <a:pathLst>
                <a:path w="12" h="202">
                  <a:moveTo>
                    <a:pt x="12" y="202"/>
                  </a:moveTo>
                  <a:lnTo>
                    <a:pt x="0" y="202"/>
                  </a:lnTo>
                  <a:lnTo>
                    <a:pt x="0" y="0"/>
                  </a:lnTo>
                  <a:lnTo>
                    <a:pt x="12" y="0"/>
                  </a:lnTo>
                  <a:lnTo>
                    <a:pt x="12" y="202"/>
                  </a:lnTo>
                  <a:lnTo>
                    <a:pt x="12" y="20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1" name="Freeform 227"/>
            <p:cNvSpPr>
              <a:spLocks/>
            </p:cNvSpPr>
            <p:nvPr/>
          </p:nvSpPr>
          <p:spPr bwMode="auto">
            <a:xfrm>
              <a:off x="3412" y="1906"/>
              <a:ext cx="232" cy="223"/>
            </a:xfrm>
            <a:custGeom>
              <a:avLst/>
              <a:gdLst/>
              <a:ahLst/>
              <a:cxnLst>
                <a:cxn ang="0">
                  <a:pos x="23" y="52"/>
                </a:cxn>
                <a:cxn ang="0">
                  <a:pos x="46" y="22"/>
                </a:cxn>
                <a:cxn ang="0">
                  <a:pos x="40" y="0"/>
                </a:cxn>
                <a:cxn ang="0">
                  <a:pos x="50" y="86"/>
                </a:cxn>
                <a:cxn ang="0">
                  <a:pos x="24" y="94"/>
                </a:cxn>
                <a:cxn ang="0">
                  <a:pos x="1" y="76"/>
                </a:cxn>
                <a:cxn ang="0">
                  <a:pos x="23" y="52"/>
                </a:cxn>
              </a:cxnLst>
              <a:rect l="0" t="0" r="r" b="b"/>
              <a:pathLst>
                <a:path w="98" h="94">
                  <a:moveTo>
                    <a:pt x="23" y="52"/>
                  </a:moveTo>
                  <a:cubicBezTo>
                    <a:pt x="38" y="46"/>
                    <a:pt x="46" y="40"/>
                    <a:pt x="46" y="22"/>
                  </a:cubicBezTo>
                  <a:cubicBezTo>
                    <a:pt x="46" y="14"/>
                    <a:pt x="45" y="6"/>
                    <a:pt x="40" y="0"/>
                  </a:cubicBezTo>
                  <a:cubicBezTo>
                    <a:pt x="87" y="0"/>
                    <a:pt x="98" y="78"/>
                    <a:pt x="50" y="86"/>
                  </a:cubicBezTo>
                  <a:cubicBezTo>
                    <a:pt x="41" y="88"/>
                    <a:pt x="31" y="85"/>
                    <a:pt x="24" y="94"/>
                  </a:cubicBezTo>
                  <a:cubicBezTo>
                    <a:pt x="12" y="94"/>
                    <a:pt x="0" y="88"/>
                    <a:pt x="1" y="76"/>
                  </a:cubicBezTo>
                  <a:cubicBezTo>
                    <a:pt x="1" y="76"/>
                    <a:pt x="0" y="61"/>
                    <a:pt x="23" y="5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2" name="Freeform 228"/>
            <p:cNvSpPr>
              <a:spLocks/>
            </p:cNvSpPr>
            <p:nvPr/>
          </p:nvSpPr>
          <p:spPr bwMode="auto">
            <a:xfrm>
              <a:off x="3455" y="2115"/>
              <a:ext cx="31" cy="42"/>
            </a:xfrm>
            <a:custGeom>
              <a:avLst/>
              <a:gdLst/>
              <a:ahLst/>
              <a:cxnLst>
                <a:cxn ang="0">
                  <a:pos x="0" y="12"/>
                </a:cxn>
                <a:cxn ang="0">
                  <a:pos x="12" y="42"/>
                </a:cxn>
                <a:cxn ang="0">
                  <a:pos x="14" y="14"/>
                </a:cxn>
                <a:cxn ang="0">
                  <a:pos x="31" y="28"/>
                </a:cxn>
                <a:cxn ang="0">
                  <a:pos x="19" y="0"/>
                </a:cxn>
                <a:cxn ang="0">
                  <a:pos x="0" y="12"/>
                </a:cxn>
              </a:cxnLst>
              <a:rect l="0" t="0" r="r" b="b"/>
              <a:pathLst>
                <a:path w="31" h="42">
                  <a:moveTo>
                    <a:pt x="0" y="12"/>
                  </a:moveTo>
                  <a:lnTo>
                    <a:pt x="12" y="42"/>
                  </a:lnTo>
                  <a:lnTo>
                    <a:pt x="14" y="14"/>
                  </a:lnTo>
                  <a:lnTo>
                    <a:pt x="31" y="28"/>
                  </a:lnTo>
                  <a:lnTo>
                    <a:pt x="19" y="0"/>
                  </a:lnTo>
                  <a:lnTo>
                    <a:pt x="0" y="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3" name="Oval 229"/>
            <p:cNvSpPr>
              <a:spLocks noChangeArrowheads="1"/>
            </p:cNvSpPr>
            <p:nvPr/>
          </p:nvSpPr>
          <p:spPr bwMode="auto">
            <a:xfrm>
              <a:off x="3436" y="2091"/>
              <a:ext cx="12" cy="12"/>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4" name="Freeform 230"/>
            <p:cNvSpPr>
              <a:spLocks/>
            </p:cNvSpPr>
            <p:nvPr/>
          </p:nvSpPr>
          <p:spPr bwMode="auto">
            <a:xfrm>
              <a:off x="3502" y="1954"/>
              <a:ext cx="83" cy="111"/>
            </a:xfrm>
            <a:custGeom>
              <a:avLst/>
              <a:gdLst/>
              <a:ahLst/>
              <a:cxnLst>
                <a:cxn ang="0">
                  <a:pos x="0" y="47"/>
                </a:cxn>
                <a:cxn ang="0">
                  <a:pos x="23" y="24"/>
                </a:cxn>
                <a:cxn ang="0">
                  <a:pos x="13" y="3"/>
                </a:cxn>
                <a:cxn ang="0">
                  <a:pos x="21" y="26"/>
                </a:cxn>
                <a:cxn ang="0">
                  <a:pos x="22" y="26"/>
                </a:cxn>
                <a:cxn ang="0">
                  <a:pos x="1" y="47"/>
                </a:cxn>
              </a:cxnLst>
              <a:rect l="0" t="0" r="r" b="b"/>
              <a:pathLst>
                <a:path w="35" h="47">
                  <a:moveTo>
                    <a:pt x="0" y="47"/>
                  </a:moveTo>
                  <a:cubicBezTo>
                    <a:pt x="4" y="46"/>
                    <a:pt x="35" y="28"/>
                    <a:pt x="23" y="24"/>
                  </a:cubicBezTo>
                  <a:cubicBezTo>
                    <a:pt x="28" y="18"/>
                    <a:pt x="24" y="0"/>
                    <a:pt x="13" y="3"/>
                  </a:cubicBezTo>
                  <a:cubicBezTo>
                    <a:pt x="23" y="4"/>
                    <a:pt x="25" y="19"/>
                    <a:pt x="21" y="26"/>
                  </a:cubicBezTo>
                  <a:cubicBezTo>
                    <a:pt x="21" y="26"/>
                    <a:pt x="22" y="26"/>
                    <a:pt x="22" y="26"/>
                  </a:cubicBezTo>
                  <a:cubicBezTo>
                    <a:pt x="23" y="35"/>
                    <a:pt x="10" y="41"/>
                    <a:pt x="1" y="47"/>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5" name="Freeform 231"/>
            <p:cNvSpPr>
              <a:spLocks/>
            </p:cNvSpPr>
            <p:nvPr/>
          </p:nvSpPr>
          <p:spPr bwMode="auto">
            <a:xfrm>
              <a:off x="3594" y="2037"/>
              <a:ext cx="74" cy="4"/>
            </a:xfrm>
            <a:custGeom>
              <a:avLst/>
              <a:gdLst/>
              <a:ahLst/>
              <a:cxnLst>
                <a:cxn ang="0">
                  <a:pos x="30" y="0"/>
                </a:cxn>
                <a:cxn ang="0">
                  <a:pos x="31" y="1"/>
                </a:cxn>
                <a:cxn ang="0">
                  <a:pos x="31" y="1"/>
                </a:cxn>
                <a:cxn ang="0">
                  <a:pos x="30" y="2"/>
                </a:cxn>
                <a:cxn ang="0">
                  <a:pos x="1" y="2"/>
                </a:cxn>
                <a:cxn ang="0">
                  <a:pos x="0" y="1"/>
                </a:cxn>
                <a:cxn ang="0">
                  <a:pos x="0" y="1"/>
                </a:cxn>
                <a:cxn ang="0">
                  <a:pos x="1" y="0"/>
                </a:cxn>
                <a:cxn ang="0">
                  <a:pos x="30" y="0"/>
                </a:cxn>
              </a:cxnLst>
              <a:rect l="0" t="0" r="r" b="b"/>
              <a:pathLst>
                <a:path w="31" h="2">
                  <a:moveTo>
                    <a:pt x="30" y="0"/>
                  </a:moveTo>
                  <a:cubicBezTo>
                    <a:pt x="31" y="0"/>
                    <a:pt x="31" y="0"/>
                    <a:pt x="31" y="1"/>
                  </a:cubicBezTo>
                  <a:cubicBezTo>
                    <a:pt x="31" y="1"/>
                    <a:pt x="31" y="1"/>
                    <a:pt x="31" y="1"/>
                  </a:cubicBezTo>
                  <a:cubicBezTo>
                    <a:pt x="31" y="2"/>
                    <a:pt x="31" y="2"/>
                    <a:pt x="30" y="2"/>
                  </a:cubicBezTo>
                  <a:cubicBezTo>
                    <a:pt x="1" y="2"/>
                    <a:pt x="1" y="2"/>
                    <a:pt x="1" y="2"/>
                  </a:cubicBezTo>
                  <a:cubicBezTo>
                    <a:pt x="1" y="2"/>
                    <a:pt x="0" y="2"/>
                    <a:pt x="0" y="1"/>
                  </a:cubicBezTo>
                  <a:cubicBezTo>
                    <a:pt x="0" y="1"/>
                    <a:pt x="0" y="1"/>
                    <a:pt x="0" y="1"/>
                  </a:cubicBezTo>
                  <a:cubicBezTo>
                    <a:pt x="0" y="0"/>
                    <a:pt x="1" y="0"/>
                    <a:pt x="1" y="0"/>
                  </a:cubicBezTo>
                  <a:lnTo>
                    <a:pt x="3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6" name="Freeform 232"/>
            <p:cNvSpPr>
              <a:spLocks/>
            </p:cNvSpPr>
            <p:nvPr/>
          </p:nvSpPr>
          <p:spPr bwMode="auto">
            <a:xfrm>
              <a:off x="3594" y="2003"/>
              <a:ext cx="74" cy="5"/>
            </a:xfrm>
            <a:custGeom>
              <a:avLst/>
              <a:gdLst/>
              <a:ahLst/>
              <a:cxnLst>
                <a:cxn ang="0">
                  <a:pos x="30" y="0"/>
                </a:cxn>
                <a:cxn ang="0">
                  <a:pos x="31" y="1"/>
                </a:cxn>
                <a:cxn ang="0">
                  <a:pos x="31" y="1"/>
                </a:cxn>
                <a:cxn ang="0">
                  <a:pos x="30" y="2"/>
                </a:cxn>
                <a:cxn ang="0">
                  <a:pos x="1" y="2"/>
                </a:cxn>
                <a:cxn ang="0">
                  <a:pos x="0" y="1"/>
                </a:cxn>
                <a:cxn ang="0">
                  <a:pos x="0" y="1"/>
                </a:cxn>
                <a:cxn ang="0">
                  <a:pos x="1" y="0"/>
                </a:cxn>
                <a:cxn ang="0">
                  <a:pos x="30" y="0"/>
                </a:cxn>
              </a:cxnLst>
              <a:rect l="0" t="0" r="r" b="b"/>
              <a:pathLst>
                <a:path w="31" h="2">
                  <a:moveTo>
                    <a:pt x="30" y="0"/>
                  </a:moveTo>
                  <a:cubicBezTo>
                    <a:pt x="31" y="0"/>
                    <a:pt x="31" y="0"/>
                    <a:pt x="31" y="1"/>
                  </a:cubicBezTo>
                  <a:cubicBezTo>
                    <a:pt x="31" y="1"/>
                    <a:pt x="31" y="1"/>
                    <a:pt x="31" y="1"/>
                  </a:cubicBezTo>
                  <a:cubicBezTo>
                    <a:pt x="31" y="2"/>
                    <a:pt x="31" y="2"/>
                    <a:pt x="30" y="2"/>
                  </a:cubicBezTo>
                  <a:cubicBezTo>
                    <a:pt x="1" y="2"/>
                    <a:pt x="1" y="2"/>
                    <a:pt x="1" y="2"/>
                  </a:cubicBezTo>
                  <a:cubicBezTo>
                    <a:pt x="1" y="2"/>
                    <a:pt x="0" y="2"/>
                    <a:pt x="0" y="1"/>
                  </a:cubicBezTo>
                  <a:cubicBezTo>
                    <a:pt x="0" y="1"/>
                    <a:pt x="0" y="1"/>
                    <a:pt x="0" y="1"/>
                  </a:cubicBezTo>
                  <a:cubicBezTo>
                    <a:pt x="0" y="0"/>
                    <a:pt x="1" y="0"/>
                    <a:pt x="1" y="0"/>
                  </a:cubicBezTo>
                  <a:lnTo>
                    <a:pt x="3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7" name="Freeform 233"/>
            <p:cNvSpPr>
              <a:spLocks noEditPoints="1"/>
            </p:cNvSpPr>
            <p:nvPr/>
          </p:nvSpPr>
          <p:spPr bwMode="auto">
            <a:xfrm>
              <a:off x="3102" y="1759"/>
              <a:ext cx="149" cy="230"/>
            </a:xfrm>
            <a:custGeom>
              <a:avLst/>
              <a:gdLst/>
              <a:ahLst/>
              <a:cxnLst>
                <a:cxn ang="0">
                  <a:pos x="9" y="52"/>
                </a:cxn>
                <a:cxn ang="0">
                  <a:pos x="2" y="26"/>
                </a:cxn>
                <a:cxn ang="0">
                  <a:pos x="2" y="26"/>
                </a:cxn>
                <a:cxn ang="0">
                  <a:pos x="37" y="3"/>
                </a:cxn>
                <a:cxn ang="0">
                  <a:pos x="37" y="3"/>
                </a:cxn>
                <a:cxn ang="0">
                  <a:pos x="59" y="38"/>
                </a:cxn>
                <a:cxn ang="0">
                  <a:pos x="59" y="38"/>
                </a:cxn>
                <a:cxn ang="0">
                  <a:pos x="43" y="59"/>
                </a:cxn>
                <a:cxn ang="0">
                  <a:pos x="43" y="59"/>
                </a:cxn>
                <a:cxn ang="0">
                  <a:pos x="14" y="97"/>
                </a:cxn>
                <a:cxn ang="0">
                  <a:pos x="9" y="52"/>
                </a:cxn>
                <a:cxn ang="0">
                  <a:pos x="7" y="27"/>
                </a:cxn>
                <a:cxn ang="0">
                  <a:pos x="14" y="49"/>
                </a:cxn>
                <a:cxn ang="0">
                  <a:pos x="14" y="49"/>
                </a:cxn>
                <a:cxn ang="0">
                  <a:pos x="14" y="49"/>
                </a:cxn>
                <a:cxn ang="0">
                  <a:pos x="18" y="82"/>
                </a:cxn>
                <a:cxn ang="0">
                  <a:pos x="39" y="54"/>
                </a:cxn>
                <a:cxn ang="0">
                  <a:pos x="40" y="54"/>
                </a:cxn>
                <a:cxn ang="0">
                  <a:pos x="54" y="37"/>
                </a:cxn>
                <a:cxn ang="0">
                  <a:pos x="54" y="37"/>
                </a:cxn>
                <a:cxn ang="0">
                  <a:pos x="36" y="9"/>
                </a:cxn>
                <a:cxn ang="0">
                  <a:pos x="36" y="9"/>
                </a:cxn>
                <a:cxn ang="0">
                  <a:pos x="7" y="27"/>
                </a:cxn>
              </a:cxnLst>
              <a:rect l="0" t="0" r="r" b="b"/>
              <a:pathLst>
                <a:path w="63" h="97">
                  <a:moveTo>
                    <a:pt x="9" y="52"/>
                  </a:moveTo>
                  <a:cubicBezTo>
                    <a:pt x="3" y="45"/>
                    <a:pt x="0" y="35"/>
                    <a:pt x="2" y="26"/>
                  </a:cubicBezTo>
                  <a:cubicBezTo>
                    <a:pt x="2" y="26"/>
                    <a:pt x="2" y="26"/>
                    <a:pt x="2" y="26"/>
                  </a:cubicBezTo>
                  <a:cubicBezTo>
                    <a:pt x="5" y="10"/>
                    <a:pt x="21" y="0"/>
                    <a:pt x="37" y="3"/>
                  </a:cubicBezTo>
                  <a:cubicBezTo>
                    <a:pt x="37" y="3"/>
                    <a:pt x="37" y="3"/>
                    <a:pt x="37" y="3"/>
                  </a:cubicBezTo>
                  <a:cubicBezTo>
                    <a:pt x="53" y="7"/>
                    <a:pt x="63" y="22"/>
                    <a:pt x="59" y="38"/>
                  </a:cubicBezTo>
                  <a:cubicBezTo>
                    <a:pt x="59" y="38"/>
                    <a:pt x="59" y="38"/>
                    <a:pt x="59" y="38"/>
                  </a:cubicBezTo>
                  <a:cubicBezTo>
                    <a:pt x="57" y="48"/>
                    <a:pt x="51" y="55"/>
                    <a:pt x="43" y="59"/>
                  </a:cubicBezTo>
                  <a:cubicBezTo>
                    <a:pt x="43" y="59"/>
                    <a:pt x="43" y="59"/>
                    <a:pt x="43" y="59"/>
                  </a:cubicBezTo>
                  <a:cubicBezTo>
                    <a:pt x="14" y="97"/>
                    <a:pt x="14" y="97"/>
                    <a:pt x="14" y="97"/>
                  </a:cubicBezTo>
                  <a:cubicBezTo>
                    <a:pt x="9" y="52"/>
                    <a:pt x="9" y="52"/>
                    <a:pt x="9" y="52"/>
                  </a:cubicBezTo>
                  <a:close/>
                  <a:moveTo>
                    <a:pt x="7" y="27"/>
                  </a:moveTo>
                  <a:cubicBezTo>
                    <a:pt x="6" y="35"/>
                    <a:pt x="8" y="43"/>
                    <a:pt x="14" y="49"/>
                  </a:cubicBezTo>
                  <a:cubicBezTo>
                    <a:pt x="14" y="49"/>
                    <a:pt x="14" y="49"/>
                    <a:pt x="14" y="49"/>
                  </a:cubicBezTo>
                  <a:cubicBezTo>
                    <a:pt x="14" y="49"/>
                    <a:pt x="14" y="49"/>
                    <a:pt x="14" y="49"/>
                  </a:cubicBezTo>
                  <a:cubicBezTo>
                    <a:pt x="18" y="82"/>
                    <a:pt x="18" y="82"/>
                    <a:pt x="18" y="82"/>
                  </a:cubicBezTo>
                  <a:cubicBezTo>
                    <a:pt x="39" y="54"/>
                    <a:pt x="39" y="54"/>
                    <a:pt x="39" y="54"/>
                  </a:cubicBezTo>
                  <a:cubicBezTo>
                    <a:pt x="40" y="54"/>
                    <a:pt x="40" y="54"/>
                    <a:pt x="40" y="54"/>
                  </a:cubicBezTo>
                  <a:cubicBezTo>
                    <a:pt x="47" y="51"/>
                    <a:pt x="52" y="45"/>
                    <a:pt x="54" y="37"/>
                  </a:cubicBezTo>
                  <a:cubicBezTo>
                    <a:pt x="54" y="37"/>
                    <a:pt x="54" y="37"/>
                    <a:pt x="54" y="37"/>
                  </a:cubicBezTo>
                  <a:cubicBezTo>
                    <a:pt x="57" y="24"/>
                    <a:pt x="49" y="12"/>
                    <a:pt x="36" y="9"/>
                  </a:cubicBezTo>
                  <a:cubicBezTo>
                    <a:pt x="36" y="9"/>
                    <a:pt x="36" y="9"/>
                    <a:pt x="36" y="9"/>
                  </a:cubicBezTo>
                  <a:cubicBezTo>
                    <a:pt x="23" y="6"/>
                    <a:pt x="10" y="14"/>
                    <a:pt x="7" y="2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8" name="Freeform 234"/>
            <p:cNvSpPr>
              <a:spLocks/>
            </p:cNvSpPr>
            <p:nvPr/>
          </p:nvSpPr>
          <p:spPr bwMode="auto">
            <a:xfrm>
              <a:off x="3130" y="1819"/>
              <a:ext cx="19" cy="21"/>
            </a:xfrm>
            <a:custGeom>
              <a:avLst/>
              <a:gdLst/>
              <a:ahLst/>
              <a:cxnLst>
                <a:cxn ang="0">
                  <a:pos x="8" y="5"/>
                </a:cxn>
                <a:cxn ang="0">
                  <a:pos x="3" y="8"/>
                </a:cxn>
                <a:cxn ang="0">
                  <a:pos x="0" y="4"/>
                </a:cxn>
                <a:cxn ang="0">
                  <a:pos x="5" y="1"/>
                </a:cxn>
                <a:cxn ang="0">
                  <a:pos x="8" y="5"/>
                </a:cxn>
              </a:cxnLst>
              <a:rect l="0" t="0" r="r" b="b"/>
              <a:pathLst>
                <a:path w="8" h="9">
                  <a:moveTo>
                    <a:pt x="8" y="5"/>
                  </a:moveTo>
                  <a:cubicBezTo>
                    <a:pt x="7" y="7"/>
                    <a:pt x="5" y="9"/>
                    <a:pt x="3" y="8"/>
                  </a:cubicBezTo>
                  <a:cubicBezTo>
                    <a:pt x="1" y="8"/>
                    <a:pt x="0" y="6"/>
                    <a:pt x="0" y="4"/>
                  </a:cubicBezTo>
                  <a:cubicBezTo>
                    <a:pt x="1" y="2"/>
                    <a:pt x="3" y="0"/>
                    <a:pt x="5" y="1"/>
                  </a:cubicBezTo>
                  <a:cubicBezTo>
                    <a:pt x="7" y="1"/>
                    <a:pt x="8" y="3"/>
                    <a:pt x="8"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9" name="Freeform 235"/>
            <p:cNvSpPr>
              <a:spLocks/>
            </p:cNvSpPr>
            <p:nvPr/>
          </p:nvSpPr>
          <p:spPr bwMode="auto">
            <a:xfrm>
              <a:off x="3166" y="1828"/>
              <a:ext cx="19" cy="19"/>
            </a:xfrm>
            <a:custGeom>
              <a:avLst/>
              <a:gdLst/>
              <a:ahLst/>
              <a:cxnLst>
                <a:cxn ang="0">
                  <a:pos x="8" y="5"/>
                </a:cxn>
                <a:cxn ang="0">
                  <a:pos x="3" y="8"/>
                </a:cxn>
                <a:cxn ang="0">
                  <a:pos x="1" y="3"/>
                </a:cxn>
                <a:cxn ang="0">
                  <a:pos x="5" y="0"/>
                </a:cxn>
                <a:cxn ang="0">
                  <a:pos x="8" y="5"/>
                </a:cxn>
              </a:cxnLst>
              <a:rect l="0" t="0" r="r" b="b"/>
              <a:pathLst>
                <a:path w="8" h="8">
                  <a:moveTo>
                    <a:pt x="8" y="5"/>
                  </a:moveTo>
                  <a:cubicBezTo>
                    <a:pt x="8" y="7"/>
                    <a:pt x="5" y="8"/>
                    <a:pt x="3" y="8"/>
                  </a:cubicBezTo>
                  <a:cubicBezTo>
                    <a:pt x="1" y="7"/>
                    <a:pt x="0" y="5"/>
                    <a:pt x="1" y="3"/>
                  </a:cubicBezTo>
                  <a:cubicBezTo>
                    <a:pt x="1" y="1"/>
                    <a:pt x="3" y="0"/>
                    <a:pt x="5" y="0"/>
                  </a:cubicBezTo>
                  <a:cubicBezTo>
                    <a:pt x="7" y="1"/>
                    <a:pt x="8" y="3"/>
                    <a:pt x="8"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0" name="Freeform 236"/>
            <p:cNvSpPr>
              <a:spLocks/>
            </p:cNvSpPr>
            <p:nvPr/>
          </p:nvSpPr>
          <p:spPr bwMode="auto">
            <a:xfrm>
              <a:off x="3199" y="1835"/>
              <a:ext cx="19" cy="19"/>
            </a:xfrm>
            <a:custGeom>
              <a:avLst/>
              <a:gdLst/>
              <a:ahLst/>
              <a:cxnLst>
                <a:cxn ang="0">
                  <a:pos x="8" y="5"/>
                </a:cxn>
                <a:cxn ang="0">
                  <a:pos x="3" y="8"/>
                </a:cxn>
                <a:cxn ang="0">
                  <a:pos x="0" y="3"/>
                </a:cxn>
                <a:cxn ang="0">
                  <a:pos x="5" y="0"/>
                </a:cxn>
                <a:cxn ang="0">
                  <a:pos x="8" y="5"/>
                </a:cxn>
              </a:cxnLst>
              <a:rect l="0" t="0" r="r" b="b"/>
              <a:pathLst>
                <a:path w="8" h="8">
                  <a:moveTo>
                    <a:pt x="8" y="5"/>
                  </a:moveTo>
                  <a:cubicBezTo>
                    <a:pt x="7" y="7"/>
                    <a:pt x="5" y="8"/>
                    <a:pt x="3" y="8"/>
                  </a:cubicBezTo>
                  <a:cubicBezTo>
                    <a:pt x="1" y="7"/>
                    <a:pt x="0" y="5"/>
                    <a:pt x="0" y="3"/>
                  </a:cubicBezTo>
                  <a:cubicBezTo>
                    <a:pt x="1" y="1"/>
                    <a:pt x="3" y="0"/>
                    <a:pt x="5" y="0"/>
                  </a:cubicBezTo>
                  <a:cubicBezTo>
                    <a:pt x="7" y="1"/>
                    <a:pt x="8" y="3"/>
                    <a:pt x="8"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1" name="Freeform 237"/>
            <p:cNvSpPr>
              <a:spLocks noEditPoints="1"/>
            </p:cNvSpPr>
            <p:nvPr/>
          </p:nvSpPr>
          <p:spPr bwMode="auto">
            <a:xfrm>
              <a:off x="3294" y="2153"/>
              <a:ext cx="246" cy="149"/>
            </a:xfrm>
            <a:custGeom>
              <a:avLst/>
              <a:gdLst/>
              <a:ahLst/>
              <a:cxnLst>
                <a:cxn ang="0">
                  <a:pos x="58" y="49"/>
                </a:cxn>
                <a:cxn ang="0">
                  <a:pos x="32" y="63"/>
                </a:cxn>
                <a:cxn ang="0">
                  <a:pos x="32" y="63"/>
                </a:cxn>
                <a:cxn ang="0">
                  <a:pos x="0" y="31"/>
                </a:cxn>
                <a:cxn ang="0">
                  <a:pos x="0" y="31"/>
                </a:cxn>
                <a:cxn ang="0">
                  <a:pos x="32" y="0"/>
                </a:cxn>
                <a:cxn ang="0">
                  <a:pos x="32" y="0"/>
                </a:cxn>
                <a:cxn ang="0">
                  <a:pos x="57" y="13"/>
                </a:cxn>
                <a:cxn ang="0">
                  <a:pos x="57" y="13"/>
                </a:cxn>
                <a:cxn ang="0">
                  <a:pos x="104" y="34"/>
                </a:cxn>
                <a:cxn ang="0">
                  <a:pos x="58" y="49"/>
                </a:cxn>
                <a:cxn ang="0">
                  <a:pos x="32" y="57"/>
                </a:cxn>
                <a:cxn ang="0">
                  <a:pos x="53" y="45"/>
                </a:cxn>
                <a:cxn ang="0">
                  <a:pos x="53" y="45"/>
                </a:cxn>
                <a:cxn ang="0">
                  <a:pos x="54" y="44"/>
                </a:cxn>
                <a:cxn ang="0">
                  <a:pos x="87" y="33"/>
                </a:cxn>
                <a:cxn ang="0">
                  <a:pos x="53" y="17"/>
                </a:cxn>
                <a:cxn ang="0">
                  <a:pos x="53" y="17"/>
                </a:cxn>
                <a:cxn ang="0">
                  <a:pos x="32" y="6"/>
                </a:cxn>
                <a:cxn ang="0">
                  <a:pos x="32" y="6"/>
                </a:cxn>
                <a:cxn ang="0">
                  <a:pos x="6" y="31"/>
                </a:cxn>
                <a:cxn ang="0">
                  <a:pos x="6" y="31"/>
                </a:cxn>
                <a:cxn ang="0">
                  <a:pos x="32" y="57"/>
                </a:cxn>
              </a:cxnLst>
              <a:rect l="0" t="0" r="r" b="b"/>
              <a:pathLst>
                <a:path w="104" h="63">
                  <a:moveTo>
                    <a:pt x="58" y="49"/>
                  </a:moveTo>
                  <a:cubicBezTo>
                    <a:pt x="52" y="58"/>
                    <a:pt x="43" y="63"/>
                    <a:pt x="32" y="63"/>
                  </a:cubicBezTo>
                  <a:cubicBezTo>
                    <a:pt x="32" y="63"/>
                    <a:pt x="32" y="63"/>
                    <a:pt x="32" y="63"/>
                  </a:cubicBezTo>
                  <a:cubicBezTo>
                    <a:pt x="14" y="63"/>
                    <a:pt x="0" y="49"/>
                    <a:pt x="0" y="31"/>
                  </a:cubicBezTo>
                  <a:cubicBezTo>
                    <a:pt x="0" y="31"/>
                    <a:pt x="0" y="31"/>
                    <a:pt x="0" y="31"/>
                  </a:cubicBezTo>
                  <a:cubicBezTo>
                    <a:pt x="0" y="14"/>
                    <a:pt x="14" y="0"/>
                    <a:pt x="32" y="0"/>
                  </a:cubicBezTo>
                  <a:cubicBezTo>
                    <a:pt x="32" y="0"/>
                    <a:pt x="32" y="0"/>
                    <a:pt x="32" y="0"/>
                  </a:cubicBezTo>
                  <a:cubicBezTo>
                    <a:pt x="42" y="0"/>
                    <a:pt x="51" y="5"/>
                    <a:pt x="57" y="13"/>
                  </a:cubicBezTo>
                  <a:cubicBezTo>
                    <a:pt x="57" y="13"/>
                    <a:pt x="57" y="13"/>
                    <a:pt x="57" y="13"/>
                  </a:cubicBezTo>
                  <a:cubicBezTo>
                    <a:pt x="104" y="34"/>
                    <a:pt x="104" y="34"/>
                    <a:pt x="104" y="34"/>
                  </a:cubicBezTo>
                  <a:cubicBezTo>
                    <a:pt x="58" y="49"/>
                    <a:pt x="58" y="49"/>
                    <a:pt x="58" y="49"/>
                  </a:cubicBezTo>
                  <a:close/>
                  <a:moveTo>
                    <a:pt x="32" y="57"/>
                  </a:moveTo>
                  <a:cubicBezTo>
                    <a:pt x="41" y="57"/>
                    <a:pt x="49" y="52"/>
                    <a:pt x="53" y="45"/>
                  </a:cubicBezTo>
                  <a:cubicBezTo>
                    <a:pt x="53" y="45"/>
                    <a:pt x="53" y="45"/>
                    <a:pt x="53" y="45"/>
                  </a:cubicBezTo>
                  <a:cubicBezTo>
                    <a:pt x="54" y="44"/>
                    <a:pt x="54" y="44"/>
                    <a:pt x="54" y="44"/>
                  </a:cubicBezTo>
                  <a:cubicBezTo>
                    <a:pt x="87" y="33"/>
                    <a:pt x="87" y="33"/>
                    <a:pt x="87" y="33"/>
                  </a:cubicBezTo>
                  <a:cubicBezTo>
                    <a:pt x="53" y="17"/>
                    <a:pt x="53" y="17"/>
                    <a:pt x="53" y="17"/>
                  </a:cubicBezTo>
                  <a:cubicBezTo>
                    <a:pt x="53" y="17"/>
                    <a:pt x="53" y="17"/>
                    <a:pt x="53" y="17"/>
                  </a:cubicBezTo>
                  <a:cubicBezTo>
                    <a:pt x="48" y="10"/>
                    <a:pt x="40" y="6"/>
                    <a:pt x="32" y="6"/>
                  </a:cubicBezTo>
                  <a:cubicBezTo>
                    <a:pt x="32" y="6"/>
                    <a:pt x="32" y="6"/>
                    <a:pt x="32" y="6"/>
                  </a:cubicBezTo>
                  <a:cubicBezTo>
                    <a:pt x="18" y="6"/>
                    <a:pt x="6" y="17"/>
                    <a:pt x="6" y="31"/>
                  </a:cubicBezTo>
                  <a:cubicBezTo>
                    <a:pt x="6" y="31"/>
                    <a:pt x="6" y="31"/>
                    <a:pt x="6" y="31"/>
                  </a:cubicBezTo>
                  <a:cubicBezTo>
                    <a:pt x="6" y="45"/>
                    <a:pt x="18" y="57"/>
                    <a:pt x="32" y="5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2" name="Oval 238"/>
            <p:cNvSpPr>
              <a:spLocks noChangeArrowheads="1"/>
            </p:cNvSpPr>
            <p:nvPr/>
          </p:nvSpPr>
          <p:spPr bwMode="auto">
            <a:xfrm>
              <a:off x="3362" y="2255"/>
              <a:ext cx="19" cy="18"/>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3" name="Oval 239"/>
            <p:cNvSpPr>
              <a:spLocks noChangeArrowheads="1"/>
            </p:cNvSpPr>
            <p:nvPr/>
          </p:nvSpPr>
          <p:spPr bwMode="auto">
            <a:xfrm>
              <a:off x="3362" y="2214"/>
              <a:ext cx="19" cy="22"/>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4" name="Oval 240"/>
            <p:cNvSpPr>
              <a:spLocks noChangeArrowheads="1"/>
            </p:cNvSpPr>
            <p:nvPr/>
          </p:nvSpPr>
          <p:spPr bwMode="auto">
            <a:xfrm>
              <a:off x="3362" y="2179"/>
              <a:ext cx="19" cy="1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5" name="Freeform 241"/>
            <p:cNvSpPr>
              <a:spLocks noEditPoints="1"/>
            </p:cNvSpPr>
            <p:nvPr/>
          </p:nvSpPr>
          <p:spPr bwMode="auto">
            <a:xfrm>
              <a:off x="3374" y="2465"/>
              <a:ext cx="161" cy="244"/>
            </a:xfrm>
            <a:custGeom>
              <a:avLst/>
              <a:gdLst/>
              <a:ahLst/>
              <a:cxnLst>
                <a:cxn ang="0">
                  <a:pos x="3" y="1"/>
                </a:cxn>
                <a:cxn ang="0">
                  <a:pos x="1" y="3"/>
                </a:cxn>
                <a:cxn ang="0">
                  <a:pos x="0" y="7"/>
                </a:cxn>
                <a:cxn ang="0">
                  <a:pos x="0" y="96"/>
                </a:cxn>
                <a:cxn ang="0">
                  <a:pos x="3" y="102"/>
                </a:cxn>
                <a:cxn ang="0">
                  <a:pos x="5" y="102"/>
                </a:cxn>
                <a:cxn ang="0">
                  <a:pos x="7" y="103"/>
                </a:cxn>
                <a:cxn ang="0">
                  <a:pos x="61" y="103"/>
                </a:cxn>
                <a:cxn ang="0">
                  <a:pos x="63" y="102"/>
                </a:cxn>
                <a:cxn ang="0">
                  <a:pos x="65" y="101"/>
                </a:cxn>
                <a:cxn ang="0">
                  <a:pos x="68" y="96"/>
                </a:cxn>
                <a:cxn ang="0">
                  <a:pos x="68" y="7"/>
                </a:cxn>
                <a:cxn ang="0">
                  <a:pos x="67" y="3"/>
                </a:cxn>
                <a:cxn ang="0">
                  <a:pos x="65" y="2"/>
                </a:cxn>
                <a:cxn ang="0">
                  <a:pos x="61" y="0"/>
                </a:cxn>
                <a:cxn ang="0">
                  <a:pos x="7" y="0"/>
                </a:cxn>
                <a:cxn ang="0">
                  <a:pos x="3" y="1"/>
                </a:cxn>
                <a:cxn ang="0">
                  <a:pos x="2" y="96"/>
                </a:cxn>
                <a:cxn ang="0">
                  <a:pos x="2" y="7"/>
                </a:cxn>
                <a:cxn ang="0">
                  <a:pos x="3" y="4"/>
                </a:cxn>
                <a:cxn ang="0">
                  <a:pos x="32" y="31"/>
                </a:cxn>
                <a:cxn ang="0">
                  <a:pos x="34" y="33"/>
                </a:cxn>
                <a:cxn ang="0">
                  <a:pos x="47" y="45"/>
                </a:cxn>
                <a:cxn ang="0">
                  <a:pos x="48" y="52"/>
                </a:cxn>
                <a:cxn ang="0">
                  <a:pos x="35" y="67"/>
                </a:cxn>
                <a:cxn ang="0">
                  <a:pos x="33" y="69"/>
                </a:cxn>
                <a:cxn ang="0">
                  <a:pos x="5" y="100"/>
                </a:cxn>
                <a:cxn ang="0">
                  <a:pos x="2" y="96"/>
                </a:cxn>
                <a:cxn ang="0">
                  <a:pos x="61" y="100"/>
                </a:cxn>
                <a:cxn ang="0">
                  <a:pos x="7" y="100"/>
                </a:cxn>
                <a:cxn ang="0">
                  <a:pos x="35" y="70"/>
                </a:cxn>
                <a:cxn ang="0">
                  <a:pos x="61" y="100"/>
                </a:cxn>
                <a:cxn ang="0">
                  <a:pos x="61" y="100"/>
                </a:cxn>
                <a:cxn ang="0">
                  <a:pos x="65" y="7"/>
                </a:cxn>
                <a:cxn ang="0">
                  <a:pos x="65" y="96"/>
                </a:cxn>
                <a:cxn ang="0">
                  <a:pos x="64" y="100"/>
                </a:cxn>
                <a:cxn ang="0">
                  <a:pos x="36" y="69"/>
                </a:cxn>
                <a:cxn ang="0">
                  <a:pos x="50" y="54"/>
                </a:cxn>
                <a:cxn ang="0">
                  <a:pos x="51" y="49"/>
                </a:cxn>
                <a:cxn ang="0">
                  <a:pos x="48" y="43"/>
                </a:cxn>
                <a:cxn ang="0">
                  <a:pos x="35" y="31"/>
                </a:cxn>
                <a:cxn ang="0">
                  <a:pos x="65" y="5"/>
                </a:cxn>
                <a:cxn ang="0">
                  <a:pos x="65" y="7"/>
                </a:cxn>
                <a:cxn ang="0">
                  <a:pos x="34" y="30"/>
                </a:cxn>
                <a:cxn ang="0">
                  <a:pos x="4" y="3"/>
                </a:cxn>
                <a:cxn ang="0">
                  <a:pos x="7" y="2"/>
                </a:cxn>
                <a:cxn ang="0">
                  <a:pos x="61" y="2"/>
                </a:cxn>
                <a:cxn ang="0">
                  <a:pos x="64" y="3"/>
                </a:cxn>
                <a:cxn ang="0">
                  <a:pos x="34" y="30"/>
                </a:cxn>
              </a:cxnLst>
              <a:rect l="0" t="0" r="r" b="b"/>
              <a:pathLst>
                <a:path w="68" h="103">
                  <a:moveTo>
                    <a:pt x="3" y="1"/>
                  </a:moveTo>
                  <a:cubicBezTo>
                    <a:pt x="2" y="2"/>
                    <a:pt x="2" y="2"/>
                    <a:pt x="1" y="3"/>
                  </a:cubicBezTo>
                  <a:cubicBezTo>
                    <a:pt x="0" y="4"/>
                    <a:pt x="0" y="5"/>
                    <a:pt x="0" y="7"/>
                  </a:cubicBezTo>
                  <a:cubicBezTo>
                    <a:pt x="0" y="96"/>
                    <a:pt x="0" y="96"/>
                    <a:pt x="0" y="96"/>
                  </a:cubicBezTo>
                  <a:cubicBezTo>
                    <a:pt x="0" y="98"/>
                    <a:pt x="1" y="100"/>
                    <a:pt x="3" y="102"/>
                  </a:cubicBezTo>
                  <a:cubicBezTo>
                    <a:pt x="4" y="102"/>
                    <a:pt x="4" y="102"/>
                    <a:pt x="5" y="102"/>
                  </a:cubicBezTo>
                  <a:cubicBezTo>
                    <a:pt x="6" y="103"/>
                    <a:pt x="6" y="103"/>
                    <a:pt x="7" y="103"/>
                  </a:cubicBezTo>
                  <a:cubicBezTo>
                    <a:pt x="61" y="103"/>
                    <a:pt x="61" y="103"/>
                    <a:pt x="61" y="103"/>
                  </a:cubicBezTo>
                  <a:cubicBezTo>
                    <a:pt x="62" y="103"/>
                    <a:pt x="62" y="103"/>
                    <a:pt x="63" y="102"/>
                  </a:cubicBezTo>
                  <a:cubicBezTo>
                    <a:pt x="64" y="102"/>
                    <a:pt x="64" y="102"/>
                    <a:pt x="65" y="101"/>
                  </a:cubicBezTo>
                  <a:cubicBezTo>
                    <a:pt x="67" y="100"/>
                    <a:pt x="68" y="98"/>
                    <a:pt x="68" y="96"/>
                  </a:cubicBezTo>
                  <a:cubicBezTo>
                    <a:pt x="68" y="7"/>
                    <a:pt x="68" y="7"/>
                    <a:pt x="68" y="7"/>
                  </a:cubicBezTo>
                  <a:cubicBezTo>
                    <a:pt x="68" y="5"/>
                    <a:pt x="67" y="4"/>
                    <a:pt x="67" y="3"/>
                  </a:cubicBezTo>
                  <a:cubicBezTo>
                    <a:pt x="66" y="3"/>
                    <a:pt x="66" y="2"/>
                    <a:pt x="65" y="2"/>
                  </a:cubicBezTo>
                  <a:cubicBezTo>
                    <a:pt x="64" y="1"/>
                    <a:pt x="63" y="0"/>
                    <a:pt x="61" y="0"/>
                  </a:cubicBezTo>
                  <a:cubicBezTo>
                    <a:pt x="7" y="0"/>
                    <a:pt x="7" y="0"/>
                    <a:pt x="7" y="0"/>
                  </a:cubicBezTo>
                  <a:cubicBezTo>
                    <a:pt x="5" y="0"/>
                    <a:pt x="4" y="0"/>
                    <a:pt x="3" y="1"/>
                  </a:cubicBezTo>
                  <a:close/>
                  <a:moveTo>
                    <a:pt x="2" y="96"/>
                  </a:moveTo>
                  <a:cubicBezTo>
                    <a:pt x="2" y="7"/>
                    <a:pt x="2" y="7"/>
                    <a:pt x="2" y="7"/>
                  </a:cubicBezTo>
                  <a:cubicBezTo>
                    <a:pt x="2" y="6"/>
                    <a:pt x="2" y="5"/>
                    <a:pt x="3" y="4"/>
                  </a:cubicBezTo>
                  <a:cubicBezTo>
                    <a:pt x="32" y="31"/>
                    <a:pt x="32" y="31"/>
                    <a:pt x="32" y="31"/>
                  </a:cubicBezTo>
                  <a:cubicBezTo>
                    <a:pt x="34" y="33"/>
                    <a:pt x="34" y="33"/>
                    <a:pt x="34" y="33"/>
                  </a:cubicBezTo>
                  <a:cubicBezTo>
                    <a:pt x="47" y="45"/>
                    <a:pt x="47" y="45"/>
                    <a:pt x="47" y="45"/>
                  </a:cubicBezTo>
                  <a:cubicBezTo>
                    <a:pt x="49" y="47"/>
                    <a:pt x="50" y="50"/>
                    <a:pt x="48" y="52"/>
                  </a:cubicBezTo>
                  <a:cubicBezTo>
                    <a:pt x="35" y="67"/>
                    <a:pt x="35" y="67"/>
                    <a:pt x="35" y="67"/>
                  </a:cubicBezTo>
                  <a:cubicBezTo>
                    <a:pt x="33" y="69"/>
                    <a:pt x="33" y="69"/>
                    <a:pt x="33" y="69"/>
                  </a:cubicBezTo>
                  <a:cubicBezTo>
                    <a:pt x="5" y="100"/>
                    <a:pt x="5" y="100"/>
                    <a:pt x="5" y="100"/>
                  </a:cubicBezTo>
                  <a:cubicBezTo>
                    <a:pt x="3" y="99"/>
                    <a:pt x="2" y="98"/>
                    <a:pt x="2" y="96"/>
                  </a:cubicBezTo>
                  <a:close/>
                  <a:moveTo>
                    <a:pt x="61" y="100"/>
                  </a:moveTo>
                  <a:cubicBezTo>
                    <a:pt x="7" y="100"/>
                    <a:pt x="7" y="100"/>
                    <a:pt x="7" y="100"/>
                  </a:cubicBezTo>
                  <a:cubicBezTo>
                    <a:pt x="35" y="70"/>
                    <a:pt x="35" y="70"/>
                    <a:pt x="35" y="70"/>
                  </a:cubicBezTo>
                  <a:cubicBezTo>
                    <a:pt x="61" y="100"/>
                    <a:pt x="61" y="100"/>
                    <a:pt x="61" y="100"/>
                  </a:cubicBezTo>
                  <a:cubicBezTo>
                    <a:pt x="61" y="100"/>
                    <a:pt x="61" y="100"/>
                    <a:pt x="61" y="100"/>
                  </a:cubicBezTo>
                  <a:close/>
                  <a:moveTo>
                    <a:pt x="65" y="7"/>
                  </a:moveTo>
                  <a:cubicBezTo>
                    <a:pt x="65" y="96"/>
                    <a:pt x="65" y="96"/>
                    <a:pt x="65" y="96"/>
                  </a:cubicBezTo>
                  <a:cubicBezTo>
                    <a:pt x="65" y="98"/>
                    <a:pt x="65" y="99"/>
                    <a:pt x="64" y="100"/>
                  </a:cubicBezTo>
                  <a:cubicBezTo>
                    <a:pt x="36" y="69"/>
                    <a:pt x="36" y="69"/>
                    <a:pt x="36" y="69"/>
                  </a:cubicBezTo>
                  <a:cubicBezTo>
                    <a:pt x="50" y="54"/>
                    <a:pt x="50" y="54"/>
                    <a:pt x="50" y="54"/>
                  </a:cubicBezTo>
                  <a:cubicBezTo>
                    <a:pt x="51" y="52"/>
                    <a:pt x="51" y="51"/>
                    <a:pt x="51" y="49"/>
                  </a:cubicBezTo>
                  <a:cubicBezTo>
                    <a:pt x="51" y="47"/>
                    <a:pt x="50" y="45"/>
                    <a:pt x="48" y="43"/>
                  </a:cubicBezTo>
                  <a:cubicBezTo>
                    <a:pt x="35" y="31"/>
                    <a:pt x="35" y="31"/>
                    <a:pt x="35" y="31"/>
                  </a:cubicBezTo>
                  <a:cubicBezTo>
                    <a:pt x="65" y="5"/>
                    <a:pt x="65" y="5"/>
                    <a:pt x="65" y="5"/>
                  </a:cubicBezTo>
                  <a:cubicBezTo>
                    <a:pt x="65" y="5"/>
                    <a:pt x="65" y="6"/>
                    <a:pt x="65" y="7"/>
                  </a:cubicBezTo>
                  <a:close/>
                  <a:moveTo>
                    <a:pt x="34" y="30"/>
                  </a:moveTo>
                  <a:cubicBezTo>
                    <a:pt x="4" y="3"/>
                    <a:pt x="4" y="3"/>
                    <a:pt x="4" y="3"/>
                  </a:cubicBezTo>
                  <a:cubicBezTo>
                    <a:pt x="5" y="2"/>
                    <a:pt x="6" y="2"/>
                    <a:pt x="7" y="2"/>
                  </a:cubicBezTo>
                  <a:cubicBezTo>
                    <a:pt x="61" y="2"/>
                    <a:pt x="61" y="2"/>
                    <a:pt x="61" y="2"/>
                  </a:cubicBezTo>
                  <a:cubicBezTo>
                    <a:pt x="62" y="2"/>
                    <a:pt x="63" y="3"/>
                    <a:pt x="64" y="3"/>
                  </a:cubicBezTo>
                  <a:lnTo>
                    <a:pt x="34"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6" name="Freeform 242"/>
            <p:cNvSpPr>
              <a:spLocks/>
            </p:cNvSpPr>
            <p:nvPr/>
          </p:nvSpPr>
          <p:spPr bwMode="auto">
            <a:xfrm>
              <a:off x="3391" y="2631"/>
              <a:ext cx="128" cy="71"/>
            </a:xfrm>
            <a:custGeom>
              <a:avLst/>
              <a:gdLst/>
              <a:ahLst/>
              <a:cxnLst>
                <a:cxn ang="0">
                  <a:pos x="0" y="30"/>
                </a:cxn>
                <a:cxn ang="0">
                  <a:pos x="54" y="30"/>
                </a:cxn>
                <a:cxn ang="0">
                  <a:pos x="54" y="30"/>
                </a:cxn>
                <a:cxn ang="0">
                  <a:pos x="28" y="0"/>
                </a:cxn>
                <a:cxn ang="0">
                  <a:pos x="0" y="30"/>
                </a:cxn>
              </a:cxnLst>
              <a:rect l="0" t="0" r="r" b="b"/>
              <a:pathLst>
                <a:path w="54" h="30">
                  <a:moveTo>
                    <a:pt x="0" y="30"/>
                  </a:moveTo>
                  <a:cubicBezTo>
                    <a:pt x="54" y="30"/>
                    <a:pt x="54" y="30"/>
                    <a:pt x="54" y="30"/>
                  </a:cubicBezTo>
                  <a:cubicBezTo>
                    <a:pt x="54" y="30"/>
                    <a:pt x="54" y="30"/>
                    <a:pt x="54" y="30"/>
                  </a:cubicBezTo>
                  <a:cubicBezTo>
                    <a:pt x="28" y="0"/>
                    <a:pt x="28" y="0"/>
                    <a:pt x="28" y="0"/>
                  </a:cubicBezTo>
                  <a:lnTo>
                    <a:pt x="0"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7" name="Freeform 243"/>
            <p:cNvSpPr>
              <a:spLocks/>
            </p:cNvSpPr>
            <p:nvPr/>
          </p:nvSpPr>
          <p:spPr bwMode="auto">
            <a:xfrm>
              <a:off x="3384" y="2470"/>
              <a:ext cx="142" cy="66"/>
            </a:xfrm>
            <a:custGeom>
              <a:avLst/>
              <a:gdLst/>
              <a:ahLst/>
              <a:cxnLst>
                <a:cxn ang="0">
                  <a:pos x="0" y="1"/>
                </a:cxn>
                <a:cxn ang="0">
                  <a:pos x="30" y="28"/>
                </a:cxn>
                <a:cxn ang="0">
                  <a:pos x="60" y="1"/>
                </a:cxn>
                <a:cxn ang="0">
                  <a:pos x="57" y="0"/>
                </a:cxn>
                <a:cxn ang="0">
                  <a:pos x="3" y="0"/>
                </a:cxn>
                <a:cxn ang="0">
                  <a:pos x="0" y="1"/>
                </a:cxn>
              </a:cxnLst>
              <a:rect l="0" t="0" r="r" b="b"/>
              <a:pathLst>
                <a:path w="60" h="28">
                  <a:moveTo>
                    <a:pt x="0" y="1"/>
                  </a:moveTo>
                  <a:cubicBezTo>
                    <a:pt x="30" y="28"/>
                    <a:pt x="30" y="28"/>
                    <a:pt x="30" y="28"/>
                  </a:cubicBezTo>
                  <a:cubicBezTo>
                    <a:pt x="60" y="1"/>
                    <a:pt x="60" y="1"/>
                    <a:pt x="60" y="1"/>
                  </a:cubicBezTo>
                  <a:cubicBezTo>
                    <a:pt x="59" y="1"/>
                    <a:pt x="58" y="0"/>
                    <a:pt x="57" y="0"/>
                  </a:cubicBezTo>
                  <a:cubicBezTo>
                    <a:pt x="3" y="0"/>
                    <a:pt x="3" y="0"/>
                    <a:pt x="3" y="0"/>
                  </a:cubicBezTo>
                  <a:cubicBezTo>
                    <a:pt x="2" y="0"/>
                    <a:pt x="1" y="0"/>
                    <a:pt x="0"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8" name="Freeform 244"/>
            <p:cNvSpPr>
              <a:spLocks/>
            </p:cNvSpPr>
            <p:nvPr/>
          </p:nvSpPr>
          <p:spPr bwMode="auto">
            <a:xfrm>
              <a:off x="3457" y="2477"/>
              <a:ext cx="71" cy="225"/>
            </a:xfrm>
            <a:custGeom>
              <a:avLst/>
              <a:gdLst/>
              <a:ahLst/>
              <a:cxnLst>
                <a:cxn ang="0">
                  <a:pos x="13" y="38"/>
                </a:cxn>
                <a:cxn ang="0">
                  <a:pos x="16" y="44"/>
                </a:cxn>
                <a:cxn ang="0">
                  <a:pos x="15" y="49"/>
                </a:cxn>
                <a:cxn ang="0">
                  <a:pos x="1" y="64"/>
                </a:cxn>
                <a:cxn ang="0">
                  <a:pos x="29" y="95"/>
                </a:cxn>
                <a:cxn ang="0">
                  <a:pos x="30" y="91"/>
                </a:cxn>
                <a:cxn ang="0">
                  <a:pos x="30" y="2"/>
                </a:cxn>
                <a:cxn ang="0">
                  <a:pos x="30" y="0"/>
                </a:cxn>
                <a:cxn ang="0">
                  <a:pos x="0" y="26"/>
                </a:cxn>
                <a:cxn ang="0">
                  <a:pos x="13" y="38"/>
                </a:cxn>
              </a:cxnLst>
              <a:rect l="0" t="0" r="r" b="b"/>
              <a:pathLst>
                <a:path w="30" h="95">
                  <a:moveTo>
                    <a:pt x="13" y="38"/>
                  </a:moveTo>
                  <a:cubicBezTo>
                    <a:pt x="15" y="40"/>
                    <a:pt x="16" y="42"/>
                    <a:pt x="16" y="44"/>
                  </a:cubicBezTo>
                  <a:cubicBezTo>
                    <a:pt x="16" y="46"/>
                    <a:pt x="16" y="47"/>
                    <a:pt x="15" y="49"/>
                  </a:cubicBezTo>
                  <a:cubicBezTo>
                    <a:pt x="1" y="64"/>
                    <a:pt x="1" y="64"/>
                    <a:pt x="1" y="64"/>
                  </a:cubicBezTo>
                  <a:cubicBezTo>
                    <a:pt x="29" y="95"/>
                    <a:pt x="29" y="95"/>
                    <a:pt x="29" y="95"/>
                  </a:cubicBezTo>
                  <a:cubicBezTo>
                    <a:pt x="30" y="94"/>
                    <a:pt x="30" y="93"/>
                    <a:pt x="30" y="91"/>
                  </a:cubicBezTo>
                  <a:cubicBezTo>
                    <a:pt x="30" y="2"/>
                    <a:pt x="30" y="2"/>
                    <a:pt x="30" y="2"/>
                  </a:cubicBezTo>
                  <a:cubicBezTo>
                    <a:pt x="30" y="1"/>
                    <a:pt x="30" y="0"/>
                    <a:pt x="30" y="0"/>
                  </a:cubicBezTo>
                  <a:cubicBezTo>
                    <a:pt x="0" y="26"/>
                    <a:pt x="0" y="26"/>
                    <a:pt x="0" y="26"/>
                  </a:cubicBezTo>
                  <a:lnTo>
                    <a:pt x="13"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9" name="Freeform 245"/>
            <p:cNvSpPr>
              <a:spLocks/>
            </p:cNvSpPr>
            <p:nvPr/>
          </p:nvSpPr>
          <p:spPr bwMode="auto">
            <a:xfrm>
              <a:off x="3379" y="2475"/>
              <a:ext cx="114" cy="227"/>
            </a:xfrm>
            <a:custGeom>
              <a:avLst/>
              <a:gdLst/>
              <a:ahLst/>
              <a:cxnLst>
                <a:cxn ang="0">
                  <a:pos x="33" y="63"/>
                </a:cxn>
                <a:cxn ang="0">
                  <a:pos x="46" y="48"/>
                </a:cxn>
                <a:cxn ang="0">
                  <a:pos x="45" y="41"/>
                </a:cxn>
                <a:cxn ang="0">
                  <a:pos x="32" y="29"/>
                </a:cxn>
                <a:cxn ang="0">
                  <a:pos x="30" y="27"/>
                </a:cxn>
                <a:cxn ang="0">
                  <a:pos x="1" y="0"/>
                </a:cxn>
                <a:cxn ang="0">
                  <a:pos x="0" y="3"/>
                </a:cxn>
                <a:cxn ang="0">
                  <a:pos x="0" y="92"/>
                </a:cxn>
                <a:cxn ang="0">
                  <a:pos x="3" y="96"/>
                </a:cxn>
                <a:cxn ang="0">
                  <a:pos x="31" y="65"/>
                </a:cxn>
                <a:cxn ang="0">
                  <a:pos x="33" y="63"/>
                </a:cxn>
              </a:cxnLst>
              <a:rect l="0" t="0" r="r" b="b"/>
              <a:pathLst>
                <a:path w="48" h="96">
                  <a:moveTo>
                    <a:pt x="33" y="63"/>
                  </a:moveTo>
                  <a:cubicBezTo>
                    <a:pt x="46" y="48"/>
                    <a:pt x="46" y="48"/>
                    <a:pt x="46" y="48"/>
                  </a:cubicBezTo>
                  <a:cubicBezTo>
                    <a:pt x="48" y="46"/>
                    <a:pt x="47" y="43"/>
                    <a:pt x="45" y="41"/>
                  </a:cubicBezTo>
                  <a:cubicBezTo>
                    <a:pt x="32" y="29"/>
                    <a:pt x="32" y="29"/>
                    <a:pt x="32" y="29"/>
                  </a:cubicBezTo>
                  <a:cubicBezTo>
                    <a:pt x="30" y="27"/>
                    <a:pt x="30" y="27"/>
                    <a:pt x="30" y="27"/>
                  </a:cubicBezTo>
                  <a:cubicBezTo>
                    <a:pt x="1" y="0"/>
                    <a:pt x="1" y="0"/>
                    <a:pt x="1" y="0"/>
                  </a:cubicBezTo>
                  <a:cubicBezTo>
                    <a:pt x="0" y="1"/>
                    <a:pt x="0" y="2"/>
                    <a:pt x="0" y="3"/>
                  </a:cubicBezTo>
                  <a:cubicBezTo>
                    <a:pt x="0" y="92"/>
                    <a:pt x="0" y="92"/>
                    <a:pt x="0" y="92"/>
                  </a:cubicBezTo>
                  <a:cubicBezTo>
                    <a:pt x="0" y="94"/>
                    <a:pt x="1" y="95"/>
                    <a:pt x="3" y="96"/>
                  </a:cubicBezTo>
                  <a:cubicBezTo>
                    <a:pt x="31" y="65"/>
                    <a:pt x="31" y="65"/>
                    <a:pt x="31" y="65"/>
                  </a:cubicBezTo>
                  <a:lnTo>
                    <a:pt x="33" y="6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0" name="Freeform 246"/>
            <p:cNvSpPr>
              <a:spLocks noEditPoints="1"/>
            </p:cNvSpPr>
            <p:nvPr/>
          </p:nvSpPr>
          <p:spPr bwMode="auto">
            <a:xfrm>
              <a:off x="2856" y="2345"/>
              <a:ext cx="324" cy="144"/>
            </a:xfrm>
            <a:custGeom>
              <a:avLst/>
              <a:gdLst/>
              <a:ahLst/>
              <a:cxnLst>
                <a:cxn ang="0">
                  <a:pos x="0" y="31"/>
                </a:cxn>
                <a:cxn ang="0">
                  <a:pos x="13" y="47"/>
                </a:cxn>
                <a:cxn ang="0">
                  <a:pos x="22" y="46"/>
                </a:cxn>
                <a:cxn ang="0">
                  <a:pos x="31" y="42"/>
                </a:cxn>
                <a:cxn ang="0">
                  <a:pos x="48" y="37"/>
                </a:cxn>
                <a:cxn ang="0">
                  <a:pos x="49" y="38"/>
                </a:cxn>
                <a:cxn ang="0">
                  <a:pos x="60" y="47"/>
                </a:cxn>
                <a:cxn ang="0">
                  <a:pos x="90" y="59"/>
                </a:cxn>
                <a:cxn ang="0">
                  <a:pos x="102" y="27"/>
                </a:cxn>
                <a:cxn ang="0">
                  <a:pos x="100" y="21"/>
                </a:cxn>
                <a:cxn ang="0">
                  <a:pos x="108" y="17"/>
                </a:cxn>
                <a:cxn ang="0">
                  <a:pos x="118" y="14"/>
                </a:cxn>
                <a:cxn ang="0">
                  <a:pos x="124" y="14"/>
                </a:cxn>
                <a:cxn ang="0">
                  <a:pos x="130" y="18"/>
                </a:cxn>
                <a:cxn ang="0">
                  <a:pos x="121" y="20"/>
                </a:cxn>
                <a:cxn ang="0">
                  <a:pos x="120" y="31"/>
                </a:cxn>
                <a:cxn ang="0">
                  <a:pos x="136" y="28"/>
                </a:cxn>
                <a:cxn ang="0">
                  <a:pos x="125" y="11"/>
                </a:cxn>
                <a:cxn ang="0">
                  <a:pos x="115" y="12"/>
                </a:cxn>
                <a:cxn ang="0">
                  <a:pos x="89" y="4"/>
                </a:cxn>
                <a:cxn ang="0">
                  <a:pos x="63" y="10"/>
                </a:cxn>
                <a:cxn ang="0">
                  <a:pos x="61" y="30"/>
                </a:cxn>
                <a:cxn ang="0">
                  <a:pos x="35" y="27"/>
                </a:cxn>
                <a:cxn ang="0">
                  <a:pos x="13" y="20"/>
                </a:cxn>
                <a:cxn ang="0">
                  <a:pos x="6" y="21"/>
                </a:cxn>
                <a:cxn ang="0">
                  <a:pos x="62" y="33"/>
                </a:cxn>
                <a:cxn ang="0">
                  <a:pos x="87" y="40"/>
                </a:cxn>
                <a:cxn ang="0">
                  <a:pos x="90" y="34"/>
                </a:cxn>
                <a:cxn ang="0">
                  <a:pos x="90" y="30"/>
                </a:cxn>
                <a:cxn ang="0">
                  <a:pos x="90" y="30"/>
                </a:cxn>
                <a:cxn ang="0">
                  <a:pos x="89" y="30"/>
                </a:cxn>
                <a:cxn ang="0">
                  <a:pos x="88" y="34"/>
                </a:cxn>
                <a:cxn ang="0">
                  <a:pos x="83" y="40"/>
                </a:cxn>
                <a:cxn ang="0">
                  <a:pos x="64" y="31"/>
                </a:cxn>
                <a:cxn ang="0">
                  <a:pos x="99" y="20"/>
                </a:cxn>
                <a:cxn ang="0">
                  <a:pos x="101" y="27"/>
                </a:cxn>
                <a:cxn ang="0">
                  <a:pos x="97" y="37"/>
                </a:cxn>
                <a:cxn ang="0">
                  <a:pos x="81" y="49"/>
                </a:cxn>
                <a:cxn ang="0">
                  <a:pos x="50" y="37"/>
                </a:cxn>
                <a:cxn ang="0">
                  <a:pos x="61" y="32"/>
                </a:cxn>
                <a:cxn ang="0">
                  <a:pos x="61" y="19"/>
                </a:cxn>
                <a:cxn ang="0">
                  <a:pos x="77" y="9"/>
                </a:cxn>
                <a:cxn ang="0">
                  <a:pos x="97" y="18"/>
                </a:cxn>
                <a:cxn ang="0">
                  <a:pos x="62" y="29"/>
                </a:cxn>
                <a:cxn ang="0">
                  <a:pos x="13" y="26"/>
                </a:cxn>
                <a:cxn ang="0">
                  <a:pos x="23" y="28"/>
                </a:cxn>
                <a:cxn ang="0">
                  <a:pos x="42" y="34"/>
                </a:cxn>
                <a:cxn ang="0">
                  <a:pos x="35" y="38"/>
                </a:cxn>
                <a:cxn ang="0">
                  <a:pos x="14" y="40"/>
                </a:cxn>
                <a:cxn ang="0">
                  <a:pos x="7" y="27"/>
                </a:cxn>
              </a:cxnLst>
              <a:rect l="0" t="0" r="r" b="b"/>
              <a:pathLst>
                <a:path w="137" h="61">
                  <a:moveTo>
                    <a:pt x="6" y="21"/>
                  </a:moveTo>
                  <a:cubicBezTo>
                    <a:pt x="3" y="23"/>
                    <a:pt x="0" y="27"/>
                    <a:pt x="0" y="31"/>
                  </a:cubicBezTo>
                  <a:cubicBezTo>
                    <a:pt x="0" y="35"/>
                    <a:pt x="1" y="39"/>
                    <a:pt x="3" y="42"/>
                  </a:cubicBezTo>
                  <a:cubicBezTo>
                    <a:pt x="6" y="45"/>
                    <a:pt x="9" y="46"/>
                    <a:pt x="13" y="47"/>
                  </a:cubicBezTo>
                  <a:cubicBezTo>
                    <a:pt x="14" y="47"/>
                    <a:pt x="16" y="48"/>
                    <a:pt x="18" y="47"/>
                  </a:cubicBezTo>
                  <a:cubicBezTo>
                    <a:pt x="19" y="47"/>
                    <a:pt x="21" y="46"/>
                    <a:pt x="22" y="46"/>
                  </a:cubicBezTo>
                  <a:cubicBezTo>
                    <a:pt x="25" y="45"/>
                    <a:pt x="28" y="43"/>
                    <a:pt x="31" y="42"/>
                  </a:cubicBezTo>
                  <a:cubicBezTo>
                    <a:pt x="31" y="42"/>
                    <a:pt x="31" y="42"/>
                    <a:pt x="31" y="42"/>
                  </a:cubicBezTo>
                  <a:cubicBezTo>
                    <a:pt x="31" y="42"/>
                    <a:pt x="32" y="42"/>
                    <a:pt x="32" y="42"/>
                  </a:cubicBezTo>
                  <a:cubicBezTo>
                    <a:pt x="37" y="40"/>
                    <a:pt x="42" y="38"/>
                    <a:pt x="48" y="37"/>
                  </a:cubicBezTo>
                  <a:cubicBezTo>
                    <a:pt x="48" y="37"/>
                    <a:pt x="48" y="37"/>
                    <a:pt x="48" y="37"/>
                  </a:cubicBezTo>
                  <a:cubicBezTo>
                    <a:pt x="48" y="37"/>
                    <a:pt x="49" y="37"/>
                    <a:pt x="49" y="38"/>
                  </a:cubicBezTo>
                  <a:cubicBezTo>
                    <a:pt x="50" y="38"/>
                    <a:pt x="50" y="38"/>
                    <a:pt x="50" y="38"/>
                  </a:cubicBezTo>
                  <a:cubicBezTo>
                    <a:pt x="54" y="41"/>
                    <a:pt x="57" y="44"/>
                    <a:pt x="60" y="47"/>
                  </a:cubicBezTo>
                  <a:cubicBezTo>
                    <a:pt x="67" y="52"/>
                    <a:pt x="73" y="58"/>
                    <a:pt x="80" y="60"/>
                  </a:cubicBezTo>
                  <a:cubicBezTo>
                    <a:pt x="84" y="61"/>
                    <a:pt x="87" y="61"/>
                    <a:pt x="90" y="59"/>
                  </a:cubicBezTo>
                  <a:cubicBezTo>
                    <a:pt x="93" y="58"/>
                    <a:pt x="96" y="55"/>
                    <a:pt x="98" y="52"/>
                  </a:cubicBezTo>
                  <a:cubicBezTo>
                    <a:pt x="102" y="45"/>
                    <a:pt x="103" y="36"/>
                    <a:pt x="102" y="27"/>
                  </a:cubicBezTo>
                  <a:cubicBezTo>
                    <a:pt x="102" y="27"/>
                    <a:pt x="102" y="27"/>
                    <a:pt x="101" y="26"/>
                  </a:cubicBezTo>
                  <a:cubicBezTo>
                    <a:pt x="101" y="25"/>
                    <a:pt x="101" y="23"/>
                    <a:pt x="100" y="21"/>
                  </a:cubicBezTo>
                  <a:cubicBezTo>
                    <a:pt x="100" y="21"/>
                    <a:pt x="100" y="20"/>
                    <a:pt x="100" y="20"/>
                  </a:cubicBezTo>
                  <a:cubicBezTo>
                    <a:pt x="103" y="19"/>
                    <a:pt x="106" y="18"/>
                    <a:pt x="108" y="17"/>
                  </a:cubicBezTo>
                  <a:cubicBezTo>
                    <a:pt x="112" y="16"/>
                    <a:pt x="115" y="15"/>
                    <a:pt x="118" y="14"/>
                  </a:cubicBezTo>
                  <a:cubicBezTo>
                    <a:pt x="118" y="14"/>
                    <a:pt x="118" y="14"/>
                    <a:pt x="118" y="14"/>
                  </a:cubicBezTo>
                  <a:cubicBezTo>
                    <a:pt x="118" y="14"/>
                    <a:pt x="118" y="14"/>
                    <a:pt x="118" y="14"/>
                  </a:cubicBezTo>
                  <a:cubicBezTo>
                    <a:pt x="120" y="14"/>
                    <a:pt x="122" y="14"/>
                    <a:pt x="124" y="14"/>
                  </a:cubicBezTo>
                  <a:cubicBezTo>
                    <a:pt x="125" y="15"/>
                    <a:pt x="127" y="16"/>
                    <a:pt x="128" y="17"/>
                  </a:cubicBezTo>
                  <a:cubicBezTo>
                    <a:pt x="129" y="18"/>
                    <a:pt x="129" y="18"/>
                    <a:pt x="130" y="18"/>
                  </a:cubicBezTo>
                  <a:cubicBezTo>
                    <a:pt x="128" y="18"/>
                    <a:pt x="127" y="17"/>
                    <a:pt x="126" y="17"/>
                  </a:cubicBezTo>
                  <a:cubicBezTo>
                    <a:pt x="124" y="18"/>
                    <a:pt x="122" y="19"/>
                    <a:pt x="121" y="20"/>
                  </a:cubicBezTo>
                  <a:cubicBezTo>
                    <a:pt x="121" y="20"/>
                    <a:pt x="120" y="21"/>
                    <a:pt x="120" y="21"/>
                  </a:cubicBezTo>
                  <a:cubicBezTo>
                    <a:pt x="119" y="24"/>
                    <a:pt x="119" y="28"/>
                    <a:pt x="120" y="31"/>
                  </a:cubicBezTo>
                  <a:cubicBezTo>
                    <a:pt x="122" y="35"/>
                    <a:pt x="126" y="36"/>
                    <a:pt x="129" y="36"/>
                  </a:cubicBezTo>
                  <a:cubicBezTo>
                    <a:pt x="133" y="35"/>
                    <a:pt x="135" y="32"/>
                    <a:pt x="136" y="28"/>
                  </a:cubicBezTo>
                  <a:cubicBezTo>
                    <a:pt x="137" y="25"/>
                    <a:pt x="135" y="21"/>
                    <a:pt x="133" y="18"/>
                  </a:cubicBezTo>
                  <a:cubicBezTo>
                    <a:pt x="131" y="15"/>
                    <a:pt x="128" y="12"/>
                    <a:pt x="125" y="11"/>
                  </a:cubicBezTo>
                  <a:cubicBezTo>
                    <a:pt x="121" y="9"/>
                    <a:pt x="118" y="10"/>
                    <a:pt x="115" y="12"/>
                  </a:cubicBezTo>
                  <a:cubicBezTo>
                    <a:pt x="115" y="12"/>
                    <a:pt x="115" y="12"/>
                    <a:pt x="115" y="12"/>
                  </a:cubicBezTo>
                  <a:cubicBezTo>
                    <a:pt x="109" y="14"/>
                    <a:pt x="104" y="16"/>
                    <a:pt x="99" y="17"/>
                  </a:cubicBezTo>
                  <a:cubicBezTo>
                    <a:pt x="97" y="12"/>
                    <a:pt x="93" y="7"/>
                    <a:pt x="89" y="4"/>
                  </a:cubicBezTo>
                  <a:cubicBezTo>
                    <a:pt x="83" y="0"/>
                    <a:pt x="76" y="0"/>
                    <a:pt x="71" y="3"/>
                  </a:cubicBezTo>
                  <a:cubicBezTo>
                    <a:pt x="68" y="5"/>
                    <a:pt x="65" y="7"/>
                    <a:pt x="63" y="10"/>
                  </a:cubicBezTo>
                  <a:cubicBezTo>
                    <a:pt x="62" y="12"/>
                    <a:pt x="60" y="15"/>
                    <a:pt x="60" y="18"/>
                  </a:cubicBezTo>
                  <a:cubicBezTo>
                    <a:pt x="59" y="22"/>
                    <a:pt x="59" y="26"/>
                    <a:pt x="61" y="30"/>
                  </a:cubicBezTo>
                  <a:cubicBezTo>
                    <a:pt x="56" y="31"/>
                    <a:pt x="51" y="33"/>
                    <a:pt x="47" y="34"/>
                  </a:cubicBezTo>
                  <a:cubicBezTo>
                    <a:pt x="43" y="32"/>
                    <a:pt x="39" y="29"/>
                    <a:pt x="35" y="27"/>
                  </a:cubicBezTo>
                  <a:cubicBezTo>
                    <a:pt x="29" y="24"/>
                    <a:pt x="23" y="22"/>
                    <a:pt x="17" y="21"/>
                  </a:cubicBezTo>
                  <a:cubicBezTo>
                    <a:pt x="16" y="20"/>
                    <a:pt x="14" y="20"/>
                    <a:pt x="13" y="20"/>
                  </a:cubicBezTo>
                  <a:cubicBezTo>
                    <a:pt x="13" y="20"/>
                    <a:pt x="13" y="20"/>
                    <a:pt x="13" y="20"/>
                  </a:cubicBezTo>
                  <a:cubicBezTo>
                    <a:pt x="10" y="20"/>
                    <a:pt x="8" y="20"/>
                    <a:pt x="6" y="21"/>
                  </a:cubicBezTo>
                  <a:close/>
                  <a:moveTo>
                    <a:pt x="61" y="32"/>
                  </a:moveTo>
                  <a:cubicBezTo>
                    <a:pt x="62" y="32"/>
                    <a:pt x="62" y="33"/>
                    <a:pt x="62" y="33"/>
                  </a:cubicBezTo>
                  <a:cubicBezTo>
                    <a:pt x="65" y="40"/>
                    <a:pt x="72" y="45"/>
                    <a:pt x="79" y="44"/>
                  </a:cubicBezTo>
                  <a:cubicBezTo>
                    <a:pt x="82" y="44"/>
                    <a:pt x="85" y="43"/>
                    <a:pt x="87" y="40"/>
                  </a:cubicBezTo>
                  <a:cubicBezTo>
                    <a:pt x="88" y="39"/>
                    <a:pt x="89" y="37"/>
                    <a:pt x="89" y="35"/>
                  </a:cubicBezTo>
                  <a:cubicBezTo>
                    <a:pt x="89" y="35"/>
                    <a:pt x="89" y="34"/>
                    <a:pt x="90" y="34"/>
                  </a:cubicBezTo>
                  <a:cubicBezTo>
                    <a:pt x="90" y="33"/>
                    <a:pt x="90" y="32"/>
                    <a:pt x="90" y="30"/>
                  </a:cubicBezTo>
                  <a:cubicBezTo>
                    <a:pt x="90" y="30"/>
                    <a:pt x="90" y="30"/>
                    <a:pt x="90" y="30"/>
                  </a:cubicBezTo>
                  <a:cubicBezTo>
                    <a:pt x="90" y="30"/>
                    <a:pt x="90" y="30"/>
                    <a:pt x="90" y="30"/>
                  </a:cubicBezTo>
                  <a:cubicBezTo>
                    <a:pt x="90" y="30"/>
                    <a:pt x="90" y="30"/>
                    <a:pt x="90" y="30"/>
                  </a:cubicBezTo>
                  <a:cubicBezTo>
                    <a:pt x="90" y="29"/>
                    <a:pt x="89" y="28"/>
                    <a:pt x="89" y="29"/>
                  </a:cubicBezTo>
                  <a:cubicBezTo>
                    <a:pt x="89" y="30"/>
                    <a:pt x="89" y="30"/>
                    <a:pt x="89" y="30"/>
                  </a:cubicBezTo>
                  <a:cubicBezTo>
                    <a:pt x="89" y="30"/>
                    <a:pt x="89" y="30"/>
                    <a:pt x="89" y="30"/>
                  </a:cubicBezTo>
                  <a:cubicBezTo>
                    <a:pt x="89" y="32"/>
                    <a:pt x="89" y="33"/>
                    <a:pt x="88" y="34"/>
                  </a:cubicBezTo>
                  <a:cubicBezTo>
                    <a:pt x="88" y="35"/>
                    <a:pt x="88" y="35"/>
                    <a:pt x="88" y="36"/>
                  </a:cubicBezTo>
                  <a:cubicBezTo>
                    <a:pt x="86" y="38"/>
                    <a:pt x="85" y="39"/>
                    <a:pt x="83" y="40"/>
                  </a:cubicBezTo>
                  <a:cubicBezTo>
                    <a:pt x="80" y="42"/>
                    <a:pt x="77" y="41"/>
                    <a:pt x="73" y="40"/>
                  </a:cubicBezTo>
                  <a:cubicBezTo>
                    <a:pt x="70" y="38"/>
                    <a:pt x="66" y="35"/>
                    <a:pt x="64" y="31"/>
                  </a:cubicBezTo>
                  <a:cubicBezTo>
                    <a:pt x="70" y="30"/>
                    <a:pt x="76" y="28"/>
                    <a:pt x="82" y="26"/>
                  </a:cubicBezTo>
                  <a:cubicBezTo>
                    <a:pt x="87" y="24"/>
                    <a:pt x="93" y="22"/>
                    <a:pt x="99" y="20"/>
                  </a:cubicBezTo>
                  <a:cubicBezTo>
                    <a:pt x="99" y="20"/>
                    <a:pt x="99" y="21"/>
                    <a:pt x="99" y="21"/>
                  </a:cubicBezTo>
                  <a:cubicBezTo>
                    <a:pt x="100" y="23"/>
                    <a:pt x="100" y="25"/>
                    <a:pt x="101" y="27"/>
                  </a:cubicBezTo>
                  <a:cubicBezTo>
                    <a:pt x="101" y="27"/>
                    <a:pt x="101" y="27"/>
                    <a:pt x="101" y="28"/>
                  </a:cubicBezTo>
                  <a:cubicBezTo>
                    <a:pt x="100" y="31"/>
                    <a:pt x="99" y="35"/>
                    <a:pt x="97" y="37"/>
                  </a:cubicBezTo>
                  <a:cubicBezTo>
                    <a:pt x="96" y="40"/>
                    <a:pt x="94" y="43"/>
                    <a:pt x="92" y="45"/>
                  </a:cubicBezTo>
                  <a:cubicBezTo>
                    <a:pt x="89" y="47"/>
                    <a:pt x="85" y="49"/>
                    <a:pt x="81" y="49"/>
                  </a:cubicBezTo>
                  <a:cubicBezTo>
                    <a:pt x="77" y="49"/>
                    <a:pt x="73" y="49"/>
                    <a:pt x="69" y="47"/>
                  </a:cubicBezTo>
                  <a:cubicBezTo>
                    <a:pt x="62" y="45"/>
                    <a:pt x="56" y="41"/>
                    <a:pt x="50" y="37"/>
                  </a:cubicBezTo>
                  <a:cubicBezTo>
                    <a:pt x="50" y="37"/>
                    <a:pt x="49" y="36"/>
                    <a:pt x="49" y="36"/>
                  </a:cubicBezTo>
                  <a:cubicBezTo>
                    <a:pt x="53" y="35"/>
                    <a:pt x="57" y="34"/>
                    <a:pt x="61" y="32"/>
                  </a:cubicBezTo>
                  <a:close/>
                  <a:moveTo>
                    <a:pt x="61" y="23"/>
                  </a:moveTo>
                  <a:cubicBezTo>
                    <a:pt x="60" y="22"/>
                    <a:pt x="60" y="20"/>
                    <a:pt x="61" y="19"/>
                  </a:cubicBezTo>
                  <a:cubicBezTo>
                    <a:pt x="61" y="17"/>
                    <a:pt x="62" y="14"/>
                    <a:pt x="64" y="13"/>
                  </a:cubicBezTo>
                  <a:cubicBezTo>
                    <a:pt x="67" y="10"/>
                    <a:pt x="72" y="9"/>
                    <a:pt x="77" y="9"/>
                  </a:cubicBezTo>
                  <a:cubicBezTo>
                    <a:pt x="82" y="9"/>
                    <a:pt x="87" y="11"/>
                    <a:pt x="92" y="14"/>
                  </a:cubicBezTo>
                  <a:cubicBezTo>
                    <a:pt x="94" y="15"/>
                    <a:pt x="96" y="16"/>
                    <a:pt x="97" y="18"/>
                  </a:cubicBezTo>
                  <a:cubicBezTo>
                    <a:pt x="87" y="21"/>
                    <a:pt x="76" y="25"/>
                    <a:pt x="66" y="28"/>
                  </a:cubicBezTo>
                  <a:cubicBezTo>
                    <a:pt x="65" y="29"/>
                    <a:pt x="63" y="29"/>
                    <a:pt x="62" y="29"/>
                  </a:cubicBezTo>
                  <a:cubicBezTo>
                    <a:pt x="62" y="27"/>
                    <a:pt x="61" y="25"/>
                    <a:pt x="61" y="23"/>
                  </a:cubicBezTo>
                  <a:close/>
                  <a:moveTo>
                    <a:pt x="13" y="26"/>
                  </a:moveTo>
                  <a:cubicBezTo>
                    <a:pt x="14" y="26"/>
                    <a:pt x="15" y="26"/>
                    <a:pt x="16" y="26"/>
                  </a:cubicBezTo>
                  <a:cubicBezTo>
                    <a:pt x="18" y="27"/>
                    <a:pt x="21" y="27"/>
                    <a:pt x="23" y="28"/>
                  </a:cubicBezTo>
                  <a:cubicBezTo>
                    <a:pt x="27" y="29"/>
                    <a:pt x="32" y="30"/>
                    <a:pt x="36" y="32"/>
                  </a:cubicBezTo>
                  <a:cubicBezTo>
                    <a:pt x="38" y="32"/>
                    <a:pt x="40" y="33"/>
                    <a:pt x="42" y="34"/>
                  </a:cubicBezTo>
                  <a:cubicBezTo>
                    <a:pt x="43" y="34"/>
                    <a:pt x="44" y="35"/>
                    <a:pt x="45" y="35"/>
                  </a:cubicBezTo>
                  <a:cubicBezTo>
                    <a:pt x="41" y="36"/>
                    <a:pt x="38" y="37"/>
                    <a:pt x="35" y="38"/>
                  </a:cubicBezTo>
                  <a:cubicBezTo>
                    <a:pt x="31" y="39"/>
                    <a:pt x="27" y="41"/>
                    <a:pt x="23" y="41"/>
                  </a:cubicBezTo>
                  <a:cubicBezTo>
                    <a:pt x="20" y="42"/>
                    <a:pt x="17" y="41"/>
                    <a:pt x="14" y="40"/>
                  </a:cubicBezTo>
                  <a:cubicBezTo>
                    <a:pt x="10" y="38"/>
                    <a:pt x="5" y="34"/>
                    <a:pt x="4" y="29"/>
                  </a:cubicBezTo>
                  <a:cubicBezTo>
                    <a:pt x="5" y="28"/>
                    <a:pt x="6" y="28"/>
                    <a:pt x="7" y="27"/>
                  </a:cubicBezTo>
                  <a:cubicBezTo>
                    <a:pt x="9" y="26"/>
                    <a:pt x="11" y="26"/>
                    <a:pt x="13" y="2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1" name="Freeform 247"/>
            <p:cNvSpPr>
              <a:spLocks/>
            </p:cNvSpPr>
            <p:nvPr/>
          </p:nvSpPr>
          <p:spPr bwMode="auto">
            <a:xfrm>
              <a:off x="3497" y="2326"/>
              <a:ext cx="185" cy="191"/>
            </a:xfrm>
            <a:custGeom>
              <a:avLst/>
              <a:gdLst/>
              <a:ahLst/>
              <a:cxnLst>
                <a:cxn ang="0">
                  <a:pos x="185" y="45"/>
                </a:cxn>
                <a:cxn ang="0">
                  <a:pos x="150" y="101"/>
                </a:cxn>
                <a:cxn ang="0">
                  <a:pos x="178" y="163"/>
                </a:cxn>
                <a:cxn ang="0">
                  <a:pos x="112" y="146"/>
                </a:cxn>
                <a:cxn ang="0">
                  <a:pos x="62" y="191"/>
                </a:cxn>
                <a:cxn ang="0">
                  <a:pos x="57" y="125"/>
                </a:cxn>
                <a:cxn ang="0">
                  <a:pos x="0" y="90"/>
                </a:cxn>
                <a:cxn ang="0">
                  <a:pos x="62" y="66"/>
                </a:cxn>
                <a:cxn ang="0">
                  <a:pos x="76" y="0"/>
                </a:cxn>
                <a:cxn ang="0">
                  <a:pos x="119" y="52"/>
                </a:cxn>
                <a:cxn ang="0">
                  <a:pos x="185" y="45"/>
                </a:cxn>
              </a:cxnLst>
              <a:rect l="0" t="0" r="r" b="b"/>
              <a:pathLst>
                <a:path w="185" h="191">
                  <a:moveTo>
                    <a:pt x="185" y="45"/>
                  </a:moveTo>
                  <a:lnTo>
                    <a:pt x="150" y="101"/>
                  </a:lnTo>
                  <a:lnTo>
                    <a:pt x="178" y="163"/>
                  </a:lnTo>
                  <a:lnTo>
                    <a:pt x="112" y="146"/>
                  </a:lnTo>
                  <a:lnTo>
                    <a:pt x="62" y="191"/>
                  </a:lnTo>
                  <a:lnTo>
                    <a:pt x="57" y="125"/>
                  </a:lnTo>
                  <a:lnTo>
                    <a:pt x="0" y="90"/>
                  </a:lnTo>
                  <a:lnTo>
                    <a:pt x="62" y="66"/>
                  </a:lnTo>
                  <a:lnTo>
                    <a:pt x="76" y="0"/>
                  </a:lnTo>
                  <a:lnTo>
                    <a:pt x="119" y="52"/>
                  </a:lnTo>
                  <a:lnTo>
                    <a:pt x="185" y="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2" name="Freeform 248"/>
            <p:cNvSpPr>
              <a:spLocks/>
            </p:cNvSpPr>
            <p:nvPr/>
          </p:nvSpPr>
          <p:spPr bwMode="auto">
            <a:xfrm>
              <a:off x="2863" y="2498"/>
              <a:ext cx="187" cy="190"/>
            </a:xfrm>
            <a:custGeom>
              <a:avLst/>
              <a:gdLst/>
              <a:ahLst/>
              <a:cxnLst>
                <a:cxn ang="0">
                  <a:pos x="187" y="43"/>
                </a:cxn>
                <a:cxn ang="0">
                  <a:pos x="151" y="100"/>
                </a:cxn>
                <a:cxn ang="0">
                  <a:pos x="177" y="162"/>
                </a:cxn>
                <a:cxn ang="0">
                  <a:pos x="114" y="145"/>
                </a:cxn>
                <a:cxn ang="0">
                  <a:pos x="64" y="190"/>
                </a:cxn>
                <a:cxn ang="0">
                  <a:pos x="59" y="124"/>
                </a:cxn>
                <a:cxn ang="0">
                  <a:pos x="0" y="90"/>
                </a:cxn>
                <a:cxn ang="0">
                  <a:pos x="64" y="64"/>
                </a:cxn>
                <a:cxn ang="0">
                  <a:pos x="76" y="0"/>
                </a:cxn>
                <a:cxn ang="0">
                  <a:pos x="121" y="50"/>
                </a:cxn>
                <a:cxn ang="0">
                  <a:pos x="187" y="43"/>
                </a:cxn>
              </a:cxnLst>
              <a:rect l="0" t="0" r="r" b="b"/>
              <a:pathLst>
                <a:path w="187" h="190">
                  <a:moveTo>
                    <a:pt x="187" y="43"/>
                  </a:moveTo>
                  <a:lnTo>
                    <a:pt x="151" y="100"/>
                  </a:lnTo>
                  <a:lnTo>
                    <a:pt x="177" y="162"/>
                  </a:lnTo>
                  <a:lnTo>
                    <a:pt x="114" y="145"/>
                  </a:lnTo>
                  <a:lnTo>
                    <a:pt x="64" y="190"/>
                  </a:lnTo>
                  <a:lnTo>
                    <a:pt x="59" y="124"/>
                  </a:lnTo>
                  <a:lnTo>
                    <a:pt x="0" y="90"/>
                  </a:lnTo>
                  <a:lnTo>
                    <a:pt x="64" y="64"/>
                  </a:lnTo>
                  <a:lnTo>
                    <a:pt x="76" y="0"/>
                  </a:lnTo>
                  <a:lnTo>
                    <a:pt x="121" y="50"/>
                  </a:lnTo>
                  <a:lnTo>
                    <a:pt x="187" y="4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3" name="Freeform 249"/>
            <p:cNvSpPr>
              <a:spLocks/>
            </p:cNvSpPr>
            <p:nvPr/>
          </p:nvSpPr>
          <p:spPr bwMode="auto">
            <a:xfrm>
              <a:off x="2553" y="2437"/>
              <a:ext cx="42" cy="140"/>
            </a:xfrm>
            <a:custGeom>
              <a:avLst/>
              <a:gdLst/>
              <a:ahLst/>
              <a:cxnLst>
                <a:cxn ang="0">
                  <a:pos x="9" y="0"/>
                </a:cxn>
                <a:cxn ang="0">
                  <a:pos x="18" y="8"/>
                </a:cxn>
                <a:cxn ang="0">
                  <a:pos x="18" y="51"/>
                </a:cxn>
                <a:cxn ang="0">
                  <a:pos x="9" y="59"/>
                </a:cxn>
                <a:cxn ang="0">
                  <a:pos x="9" y="59"/>
                </a:cxn>
                <a:cxn ang="0">
                  <a:pos x="0" y="51"/>
                </a:cxn>
                <a:cxn ang="0">
                  <a:pos x="0" y="8"/>
                </a:cxn>
                <a:cxn ang="0">
                  <a:pos x="9" y="0"/>
                </a:cxn>
              </a:cxnLst>
              <a:rect l="0" t="0" r="r" b="b"/>
              <a:pathLst>
                <a:path w="18" h="59">
                  <a:moveTo>
                    <a:pt x="9" y="0"/>
                  </a:moveTo>
                  <a:cubicBezTo>
                    <a:pt x="14" y="0"/>
                    <a:pt x="18" y="3"/>
                    <a:pt x="18" y="8"/>
                  </a:cubicBezTo>
                  <a:cubicBezTo>
                    <a:pt x="18" y="51"/>
                    <a:pt x="18" y="51"/>
                    <a:pt x="18" y="51"/>
                  </a:cubicBezTo>
                  <a:cubicBezTo>
                    <a:pt x="18" y="56"/>
                    <a:pt x="14" y="59"/>
                    <a:pt x="9" y="59"/>
                  </a:cubicBezTo>
                  <a:cubicBezTo>
                    <a:pt x="9" y="59"/>
                    <a:pt x="9" y="59"/>
                    <a:pt x="9" y="59"/>
                  </a:cubicBezTo>
                  <a:cubicBezTo>
                    <a:pt x="4" y="59"/>
                    <a:pt x="0" y="56"/>
                    <a:pt x="0" y="51"/>
                  </a:cubicBezTo>
                  <a:cubicBezTo>
                    <a:pt x="0" y="8"/>
                    <a:pt x="0" y="8"/>
                    <a:pt x="0" y="8"/>
                  </a:cubicBezTo>
                  <a:cubicBezTo>
                    <a:pt x="0" y="3"/>
                    <a:pt x="4" y="0"/>
                    <a:pt x="9"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4" name="Freeform 250"/>
            <p:cNvSpPr>
              <a:spLocks/>
            </p:cNvSpPr>
            <p:nvPr/>
          </p:nvSpPr>
          <p:spPr bwMode="auto">
            <a:xfrm>
              <a:off x="2602" y="2423"/>
              <a:ext cx="43" cy="156"/>
            </a:xfrm>
            <a:custGeom>
              <a:avLst/>
              <a:gdLst/>
              <a:ahLst/>
              <a:cxnLst>
                <a:cxn ang="0">
                  <a:pos x="9" y="0"/>
                </a:cxn>
                <a:cxn ang="0">
                  <a:pos x="18" y="9"/>
                </a:cxn>
                <a:cxn ang="0">
                  <a:pos x="18" y="57"/>
                </a:cxn>
                <a:cxn ang="0">
                  <a:pos x="9" y="66"/>
                </a:cxn>
                <a:cxn ang="0">
                  <a:pos x="9" y="66"/>
                </a:cxn>
                <a:cxn ang="0">
                  <a:pos x="0" y="57"/>
                </a:cxn>
                <a:cxn ang="0">
                  <a:pos x="0" y="9"/>
                </a:cxn>
                <a:cxn ang="0">
                  <a:pos x="9" y="0"/>
                </a:cxn>
              </a:cxnLst>
              <a:rect l="0" t="0" r="r" b="b"/>
              <a:pathLst>
                <a:path w="18" h="66">
                  <a:moveTo>
                    <a:pt x="9" y="0"/>
                  </a:moveTo>
                  <a:cubicBezTo>
                    <a:pt x="14" y="0"/>
                    <a:pt x="18" y="4"/>
                    <a:pt x="18" y="9"/>
                  </a:cubicBezTo>
                  <a:cubicBezTo>
                    <a:pt x="18" y="57"/>
                    <a:pt x="18" y="57"/>
                    <a:pt x="18" y="57"/>
                  </a:cubicBezTo>
                  <a:cubicBezTo>
                    <a:pt x="18" y="62"/>
                    <a:pt x="14" y="66"/>
                    <a:pt x="9" y="66"/>
                  </a:cubicBezTo>
                  <a:cubicBezTo>
                    <a:pt x="9" y="66"/>
                    <a:pt x="9" y="66"/>
                    <a:pt x="9" y="66"/>
                  </a:cubicBezTo>
                  <a:cubicBezTo>
                    <a:pt x="4" y="66"/>
                    <a:pt x="0" y="62"/>
                    <a:pt x="0" y="57"/>
                  </a:cubicBezTo>
                  <a:cubicBezTo>
                    <a:pt x="0" y="9"/>
                    <a:pt x="0" y="9"/>
                    <a:pt x="0" y="9"/>
                  </a:cubicBezTo>
                  <a:cubicBezTo>
                    <a:pt x="0" y="4"/>
                    <a:pt x="4" y="0"/>
                    <a:pt x="9"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5" name="Freeform 251"/>
            <p:cNvSpPr>
              <a:spLocks/>
            </p:cNvSpPr>
            <p:nvPr/>
          </p:nvSpPr>
          <p:spPr bwMode="auto">
            <a:xfrm>
              <a:off x="2652" y="2439"/>
              <a:ext cx="43" cy="140"/>
            </a:xfrm>
            <a:custGeom>
              <a:avLst/>
              <a:gdLst/>
              <a:ahLst/>
              <a:cxnLst>
                <a:cxn ang="0">
                  <a:pos x="9" y="0"/>
                </a:cxn>
                <a:cxn ang="0">
                  <a:pos x="18" y="8"/>
                </a:cxn>
                <a:cxn ang="0">
                  <a:pos x="18" y="51"/>
                </a:cxn>
                <a:cxn ang="0">
                  <a:pos x="9" y="59"/>
                </a:cxn>
                <a:cxn ang="0">
                  <a:pos x="9" y="59"/>
                </a:cxn>
                <a:cxn ang="0">
                  <a:pos x="0" y="51"/>
                </a:cxn>
                <a:cxn ang="0">
                  <a:pos x="0" y="8"/>
                </a:cxn>
                <a:cxn ang="0">
                  <a:pos x="9" y="0"/>
                </a:cxn>
              </a:cxnLst>
              <a:rect l="0" t="0" r="r" b="b"/>
              <a:pathLst>
                <a:path w="18" h="59">
                  <a:moveTo>
                    <a:pt x="9" y="0"/>
                  </a:moveTo>
                  <a:cubicBezTo>
                    <a:pt x="14" y="0"/>
                    <a:pt x="18" y="4"/>
                    <a:pt x="18" y="8"/>
                  </a:cubicBezTo>
                  <a:cubicBezTo>
                    <a:pt x="18" y="51"/>
                    <a:pt x="18" y="51"/>
                    <a:pt x="18" y="51"/>
                  </a:cubicBezTo>
                  <a:cubicBezTo>
                    <a:pt x="18" y="56"/>
                    <a:pt x="14" y="59"/>
                    <a:pt x="9" y="59"/>
                  </a:cubicBezTo>
                  <a:cubicBezTo>
                    <a:pt x="9" y="59"/>
                    <a:pt x="9" y="59"/>
                    <a:pt x="9" y="59"/>
                  </a:cubicBezTo>
                  <a:cubicBezTo>
                    <a:pt x="4" y="59"/>
                    <a:pt x="0" y="56"/>
                    <a:pt x="0" y="51"/>
                  </a:cubicBezTo>
                  <a:cubicBezTo>
                    <a:pt x="0" y="8"/>
                    <a:pt x="0" y="8"/>
                    <a:pt x="0" y="8"/>
                  </a:cubicBezTo>
                  <a:cubicBezTo>
                    <a:pt x="0" y="4"/>
                    <a:pt x="4" y="0"/>
                    <a:pt x="9"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6" name="Freeform 252"/>
            <p:cNvSpPr>
              <a:spLocks/>
            </p:cNvSpPr>
            <p:nvPr/>
          </p:nvSpPr>
          <p:spPr bwMode="auto">
            <a:xfrm>
              <a:off x="2702" y="2463"/>
              <a:ext cx="42" cy="114"/>
            </a:xfrm>
            <a:custGeom>
              <a:avLst/>
              <a:gdLst/>
              <a:ahLst/>
              <a:cxnLst>
                <a:cxn ang="0">
                  <a:pos x="9" y="0"/>
                </a:cxn>
                <a:cxn ang="0">
                  <a:pos x="18" y="6"/>
                </a:cxn>
                <a:cxn ang="0">
                  <a:pos x="18" y="41"/>
                </a:cxn>
                <a:cxn ang="0">
                  <a:pos x="9" y="48"/>
                </a:cxn>
                <a:cxn ang="0">
                  <a:pos x="9" y="48"/>
                </a:cxn>
                <a:cxn ang="0">
                  <a:pos x="0" y="41"/>
                </a:cxn>
                <a:cxn ang="0">
                  <a:pos x="0" y="6"/>
                </a:cxn>
                <a:cxn ang="0">
                  <a:pos x="9" y="0"/>
                </a:cxn>
              </a:cxnLst>
              <a:rect l="0" t="0" r="r" b="b"/>
              <a:pathLst>
                <a:path w="18" h="48">
                  <a:moveTo>
                    <a:pt x="9" y="0"/>
                  </a:moveTo>
                  <a:cubicBezTo>
                    <a:pt x="14" y="0"/>
                    <a:pt x="18" y="3"/>
                    <a:pt x="18" y="6"/>
                  </a:cubicBezTo>
                  <a:cubicBezTo>
                    <a:pt x="18" y="41"/>
                    <a:pt x="18" y="41"/>
                    <a:pt x="18" y="41"/>
                  </a:cubicBezTo>
                  <a:cubicBezTo>
                    <a:pt x="18" y="45"/>
                    <a:pt x="14" y="48"/>
                    <a:pt x="9" y="48"/>
                  </a:cubicBezTo>
                  <a:cubicBezTo>
                    <a:pt x="9" y="48"/>
                    <a:pt x="9" y="48"/>
                    <a:pt x="9" y="48"/>
                  </a:cubicBezTo>
                  <a:cubicBezTo>
                    <a:pt x="4" y="48"/>
                    <a:pt x="0" y="45"/>
                    <a:pt x="0" y="41"/>
                  </a:cubicBezTo>
                  <a:cubicBezTo>
                    <a:pt x="0" y="6"/>
                    <a:pt x="0" y="6"/>
                    <a:pt x="0" y="6"/>
                  </a:cubicBezTo>
                  <a:cubicBezTo>
                    <a:pt x="0" y="3"/>
                    <a:pt x="4" y="0"/>
                    <a:pt x="9"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7" name="Freeform 253"/>
            <p:cNvSpPr>
              <a:spLocks/>
            </p:cNvSpPr>
            <p:nvPr/>
          </p:nvSpPr>
          <p:spPr bwMode="auto">
            <a:xfrm>
              <a:off x="2456" y="2513"/>
              <a:ext cx="305" cy="244"/>
            </a:xfrm>
            <a:custGeom>
              <a:avLst/>
              <a:gdLst/>
              <a:ahLst/>
              <a:cxnLst>
                <a:cxn ang="0">
                  <a:pos x="5" y="12"/>
                </a:cxn>
                <a:cxn ang="0">
                  <a:pos x="6" y="23"/>
                </a:cxn>
                <a:cxn ang="0">
                  <a:pos x="30" y="46"/>
                </a:cxn>
                <a:cxn ang="0">
                  <a:pos x="51" y="74"/>
                </a:cxn>
                <a:cxn ang="0">
                  <a:pos x="53" y="100"/>
                </a:cxn>
                <a:cxn ang="0">
                  <a:pos x="119" y="103"/>
                </a:cxn>
                <a:cxn ang="0">
                  <a:pos x="115" y="80"/>
                </a:cxn>
                <a:cxn ang="0">
                  <a:pos x="120" y="67"/>
                </a:cxn>
                <a:cxn ang="0">
                  <a:pos x="122" y="22"/>
                </a:cxn>
                <a:cxn ang="0">
                  <a:pos x="122" y="22"/>
                </a:cxn>
                <a:cxn ang="0">
                  <a:pos x="122" y="23"/>
                </a:cxn>
                <a:cxn ang="0">
                  <a:pos x="113" y="30"/>
                </a:cxn>
                <a:cxn ang="0">
                  <a:pos x="104" y="23"/>
                </a:cxn>
                <a:cxn ang="0">
                  <a:pos x="104" y="23"/>
                </a:cxn>
                <a:cxn ang="0">
                  <a:pos x="102" y="23"/>
                </a:cxn>
                <a:cxn ang="0">
                  <a:pos x="92" y="31"/>
                </a:cxn>
                <a:cxn ang="0">
                  <a:pos x="83" y="24"/>
                </a:cxn>
                <a:cxn ang="0">
                  <a:pos x="79" y="24"/>
                </a:cxn>
                <a:cxn ang="0">
                  <a:pos x="79" y="24"/>
                </a:cxn>
                <a:cxn ang="0">
                  <a:pos x="70" y="31"/>
                </a:cxn>
                <a:cxn ang="0">
                  <a:pos x="62" y="26"/>
                </a:cxn>
                <a:cxn ang="0">
                  <a:pos x="62" y="26"/>
                </a:cxn>
                <a:cxn ang="0">
                  <a:pos x="60" y="26"/>
                </a:cxn>
                <a:cxn ang="0">
                  <a:pos x="58" y="27"/>
                </a:cxn>
                <a:cxn ang="0">
                  <a:pos x="50" y="31"/>
                </a:cxn>
                <a:cxn ang="0">
                  <a:pos x="40" y="22"/>
                </a:cxn>
                <a:cxn ang="0">
                  <a:pos x="40" y="16"/>
                </a:cxn>
                <a:cxn ang="0">
                  <a:pos x="36" y="12"/>
                </a:cxn>
                <a:cxn ang="0">
                  <a:pos x="5" y="12"/>
                </a:cxn>
              </a:cxnLst>
              <a:rect l="0" t="0" r="r" b="b"/>
              <a:pathLst>
                <a:path w="129" h="103">
                  <a:moveTo>
                    <a:pt x="5" y="12"/>
                  </a:moveTo>
                  <a:cubicBezTo>
                    <a:pt x="0" y="15"/>
                    <a:pt x="2" y="22"/>
                    <a:pt x="6" y="23"/>
                  </a:cubicBezTo>
                  <a:cubicBezTo>
                    <a:pt x="10" y="24"/>
                    <a:pt x="25" y="26"/>
                    <a:pt x="30" y="46"/>
                  </a:cubicBezTo>
                  <a:cubicBezTo>
                    <a:pt x="37" y="73"/>
                    <a:pt x="51" y="74"/>
                    <a:pt x="51" y="74"/>
                  </a:cubicBezTo>
                  <a:cubicBezTo>
                    <a:pt x="55" y="94"/>
                    <a:pt x="53" y="100"/>
                    <a:pt x="53" y="100"/>
                  </a:cubicBezTo>
                  <a:cubicBezTo>
                    <a:pt x="119" y="103"/>
                    <a:pt x="119" y="103"/>
                    <a:pt x="119" y="103"/>
                  </a:cubicBezTo>
                  <a:cubicBezTo>
                    <a:pt x="119" y="90"/>
                    <a:pt x="114" y="89"/>
                    <a:pt x="115" y="80"/>
                  </a:cubicBezTo>
                  <a:cubicBezTo>
                    <a:pt x="116" y="73"/>
                    <a:pt x="118" y="69"/>
                    <a:pt x="120" y="67"/>
                  </a:cubicBezTo>
                  <a:cubicBezTo>
                    <a:pt x="129" y="55"/>
                    <a:pt x="125" y="27"/>
                    <a:pt x="122" y="22"/>
                  </a:cubicBezTo>
                  <a:cubicBezTo>
                    <a:pt x="122" y="22"/>
                    <a:pt x="122" y="22"/>
                    <a:pt x="122" y="22"/>
                  </a:cubicBezTo>
                  <a:cubicBezTo>
                    <a:pt x="122" y="23"/>
                    <a:pt x="122" y="23"/>
                    <a:pt x="122" y="23"/>
                  </a:cubicBezTo>
                  <a:cubicBezTo>
                    <a:pt x="122" y="27"/>
                    <a:pt x="118" y="30"/>
                    <a:pt x="113" y="30"/>
                  </a:cubicBezTo>
                  <a:cubicBezTo>
                    <a:pt x="108" y="30"/>
                    <a:pt x="104" y="27"/>
                    <a:pt x="104" y="23"/>
                  </a:cubicBezTo>
                  <a:cubicBezTo>
                    <a:pt x="104" y="23"/>
                    <a:pt x="104" y="23"/>
                    <a:pt x="104" y="23"/>
                  </a:cubicBezTo>
                  <a:cubicBezTo>
                    <a:pt x="103" y="23"/>
                    <a:pt x="103" y="23"/>
                    <a:pt x="102" y="23"/>
                  </a:cubicBezTo>
                  <a:cubicBezTo>
                    <a:pt x="102" y="28"/>
                    <a:pt x="97" y="31"/>
                    <a:pt x="92" y="31"/>
                  </a:cubicBezTo>
                  <a:cubicBezTo>
                    <a:pt x="87" y="31"/>
                    <a:pt x="83" y="28"/>
                    <a:pt x="83" y="24"/>
                  </a:cubicBezTo>
                  <a:cubicBezTo>
                    <a:pt x="82" y="24"/>
                    <a:pt x="80" y="24"/>
                    <a:pt x="79" y="24"/>
                  </a:cubicBezTo>
                  <a:cubicBezTo>
                    <a:pt x="79" y="24"/>
                    <a:pt x="79" y="24"/>
                    <a:pt x="79" y="24"/>
                  </a:cubicBezTo>
                  <a:cubicBezTo>
                    <a:pt x="78" y="28"/>
                    <a:pt x="75" y="31"/>
                    <a:pt x="70" y="31"/>
                  </a:cubicBezTo>
                  <a:cubicBezTo>
                    <a:pt x="67" y="31"/>
                    <a:pt x="64" y="29"/>
                    <a:pt x="62" y="26"/>
                  </a:cubicBezTo>
                  <a:cubicBezTo>
                    <a:pt x="62" y="26"/>
                    <a:pt x="62" y="26"/>
                    <a:pt x="62" y="26"/>
                  </a:cubicBezTo>
                  <a:cubicBezTo>
                    <a:pt x="61" y="26"/>
                    <a:pt x="61" y="26"/>
                    <a:pt x="60" y="26"/>
                  </a:cubicBezTo>
                  <a:cubicBezTo>
                    <a:pt x="59" y="26"/>
                    <a:pt x="58" y="27"/>
                    <a:pt x="58" y="27"/>
                  </a:cubicBezTo>
                  <a:cubicBezTo>
                    <a:pt x="56" y="29"/>
                    <a:pt x="53" y="31"/>
                    <a:pt x="50" y="31"/>
                  </a:cubicBezTo>
                  <a:cubicBezTo>
                    <a:pt x="44" y="31"/>
                    <a:pt x="40" y="27"/>
                    <a:pt x="40" y="22"/>
                  </a:cubicBezTo>
                  <a:cubicBezTo>
                    <a:pt x="40" y="16"/>
                    <a:pt x="40" y="16"/>
                    <a:pt x="40" y="16"/>
                  </a:cubicBezTo>
                  <a:cubicBezTo>
                    <a:pt x="39" y="15"/>
                    <a:pt x="37" y="14"/>
                    <a:pt x="36" y="12"/>
                  </a:cubicBezTo>
                  <a:cubicBezTo>
                    <a:pt x="24" y="0"/>
                    <a:pt x="9" y="8"/>
                    <a:pt x="5" y="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8" name="Oval 254"/>
            <p:cNvSpPr>
              <a:spLocks noChangeArrowheads="1"/>
            </p:cNvSpPr>
            <p:nvPr/>
          </p:nvSpPr>
          <p:spPr bwMode="auto">
            <a:xfrm>
              <a:off x="3831" y="2439"/>
              <a:ext cx="209" cy="20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9" name="Freeform 255"/>
            <p:cNvSpPr>
              <a:spLocks/>
            </p:cNvSpPr>
            <p:nvPr/>
          </p:nvSpPr>
          <p:spPr bwMode="auto">
            <a:xfrm>
              <a:off x="3864" y="2470"/>
              <a:ext cx="150" cy="149"/>
            </a:xfrm>
            <a:custGeom>
              <a:avLst/>
              <a:gdLst/>
              <a:ahLst/>
              <a:cxnLst>
                <a:cxn ang="0">
                  <a:pos x="25" y="6"/>
                </a:cxn>
                <a:cxn ang="0">
                  <a:pos x="25" y="26"/>
                </a:cxn>
                <a:cxn ang="0">
                  <a:pos x="6" y="26"/>
                </a:cxn>
                <a:cxn ang="0">
                  <a:pos x="0" y="33"/>
                </a:cxn>
                <a:cxn ang="0">
                  <a:pos x="6" y="39"/>
                </a:cxn>
                <a:cxn ang="0">
                  <a:pos x="25" y="39"/>
                </a:cxn>
                <a:cxn ang="0">
                  <a:pos x="25" y="57"/>
                </a:cxn>
                <a:cxn ang="0">
                  <a:pos x="31" y="63"/>
                </a:cxn>
                <a:cxn ang="0">
                  <a:pos x="38" y="57"/>
                </a:cxn>
                <a:cxn ang="0">
                  <a:pos x="38" y="39"/>
                </a:cxn>
                <a:cxn ang="0">
                  <a:pos x="57" y="39"/>
                </a:cxn>
                <a:cxn ang="0">
                  <a:pos x="63" y="33"/>
                </a:cxn>
                <a:cxn ang="0">
                  <a:pos x="57" y="26"/>
                </a:cxn>
                <a:cxn ang="0">
                  <a:pos x="38" y="26"/>
                </a:cxn>
                <a:cxn ang="0">
                  <a:pos x="38" y="6"/>
                </a:cxn>
                <a:cxn ang="0">
                  <a:pos x="31" y="0"/>
                </a:cxn>
                <a:cxn ang="0">
                  <a:pos x="25" y="6"/>
                </a:cxn>
              </a:cxnLst>
              <a:rect l="0" t="0" r="r" b="b"/>
              <a:pathLst>
                <a:path w="63" h="63">
                  <a:moveTo>
                    <a:pt x="25" y="6"/>
                  </a:moveTo>
                  <a:cubicBezTo>
                    <a:pt x="25" y="26"/>
                    <a:pt x="25" y="26"/>
                    <a:pt x="25" y="26"/>
                  </a:cubicBezTo>
                  <a:cubicBezTo>
                    <a:pt x="6" y="26"/>
                    <a:pt x="6" y="26"/>
                    <a:pt x="6" y="26"/>
                  </a:cubicBezTo>
                  <a:cubicBezTo>
                    <a:pt x="3" y="26"/>
                    <a:pt x="0" y="29"/>
                    <a:pt x="0" y="33"/>
                  </a:cubicBezTo>
                  <a:cubicBezTo>
                    <a:pt x="0" y="36"/>
                    <a:pt x="3" y="39"/>
                    <a:pt x="6" y="39"/>
                  </a:cubicBezTo>
                  <a:cubicBezTo>
                    <a:pt x="25" y="39"/>
                    <a:pt x="25" y="39"/>
                    <a:pt x="25" y="39"/>
                  </a:cubicBezTo>
                  <a:cubicBezTo>
                    <a:pt x="25" y="57"/>
                    <a:pt x="25" y="57"/>
                    <a:pt x="25" y="57"/>
                  </a:cubicBezTo>
                  <a:cubicBezTo>
                    <a:pt x="25" y="61"/>
                    <a:pt x="28" y="63"/>
                    <a:pt x="31" y="63"/>
                  </a:cubicBezTo>
                  <a:cubicBezTo>
                    <a:pt x="35" y="63"/>
                    <a:pt x="38" y="61"/>
                    <a:pt x="38" y="57"/>
                  </a:cubicBezTo>
                  <a:cubicBezTo>
                    <a:pt x="38" y="39"/>
                    <a:pt x="38" y="39"/>
                    <a:pt x="38" y="39"/>
                  </a:cubicBezTo>
                  <a:cubicBezTo>
                    <a:pt x="57" y="39"/>
                    <a:pt x="57" y="39"/>
                    <a:pt x="57" y="39"/>
                  </a:cubicBezTo>
                  <a:cubicBezTo>
                    <a:pt x="60" y="39"/>
                    <a:pt x="63" y="36"/>
                    <a:pt x="63" y="33"/>
                  </a:cubicBezTo>
                  <a:cubicBezTo>
                    <a:pt x="63" y="29"/>
                    <a:pt x="60" y="26"/>
                    <a:pt x="57" y="26"/>
                  </a:cubicBezTo>
                  <a:cubicBezTo>
                    <a:pt x="38" y="26"/>
                    <a:pt x="38" y="26"/>
                    <a:pt x="38" y="26"/>
                  </a:cubicBezTo>
                  <a:cubicBezTo>
                    <a:pt x="38" y="6"/>
                    <a:pt x="38" y="6"/>
                    <a:pt x="38" y="6"/>
                  </a:cubicBezTo>
                  <a:cubicBezTo>
                    <a:pt x="38" y="3"/>
                    <a:pt x="35" y="0"/>
                    <a:pt x="31" y="0"/>
                  </a:cubicBezTo>
                  <a:cubicBezTo>
                    <a:pt x="28" y="0"/>
                    <a:pt x="25" y="3"/>
                    <a:pt x="25" y="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0" name="Freeform 256"/>
            <p:cNvSpPr>
              <a:spLocks/>
            </p:cNvSpPr>
            <p:nvPr/>
          </p:nvSpPr>
          <p:spPr bwMode="auto">
            <a:xfrm>
              <a:off x="3855" y="2461"/>
              <a:ext cx="168" cy="168"/>
            </a:xfrm>
            <a:custGeom>
              <a:avLst/>
              <a:gdLst/>
              <a:ahLst/>
              <a:cxnLst>
                <a:cxn ang="0">
                  <a:pos x="46" y="61"/>
                </a:cxn>
                <a:cxn ang="0">
                  <a:pos x="46" y="47"/>
                </a:cxn>
                <a:cxn ang="0">
                  <a:pos x="61" y="47"/>
                </a:cxn>
                <a:cxn ang="0">
                  <a:pos x="71" y="37"/>
                </a:cxn>
                <a:cxn ang="0">
                  <a:pos x="61" y="27"/>
                </a:cxn>
                <a:cxn ang="0">
                  <a:pos x="46" y="27"/>
                </a:cxn>
                <a:cxn ang="0">
                  <a:pos x="46" y="10"/>
                </a:cxn>
                <a:cxn ang="0">
                  <a:pos x="35" y="0"/>
                </a:cxn>
                <a:cxn ang="0">
                  <a:pos x="25" y="10"/>
                </a:cxn>
                <a:cxn ang="0">
                  <a:pos x="25" y="27"/>
                </a:cxn>
                <a:cxn ang="0">
                  <a:pos x="10" y="27"/>
                </a:cxn>
                <a:cxn ang="0">
                  <a:pos x="0" y="37"/>
                </a:cxn>
                <a:cxn ang="0">
                  <a:pos x="10" y="47"/>
                </a:cxn>
                <a:cxn ang="0">
                  <a:pos x="25" y="47"/>
                </a:cxn>
                <a:cxn ang="0">
                  <a:pos x="25" y="61"/>
                </a:cxn>
                <a:cxn ang="0">
                  <a:pos x="35" y="71"/>
                </a:cxn>
                <a:cxn ang="0">
                  <a:pos x="46" y="61"/>
                </a:cxn>
              </a:cxnLst>
              <a:rect l="0" t="0" r="r" b="b"/>
              <a:pathLst>
                <a:path w="71" h="71">
                  <a:moveTo>
                    <a:pt x="46" y="61"/>
                  </a:moveTo>
                  <a:cubicBezTo>
                    <a:pt x="46" y="47"/>
                    <a:pt x="46" y="47"/>
                    <a:pt x="46" y="47"/>
                  </a:cubicBezTo>
                  <a:cubicBezTo>
                    <a:pt x="61" y="47"/>
                    <a:pt x="61" y="47"/>
                    <a:pt x="61" y="47"/>
                  </a:cubicBezTo>
                  <a:cubicBezTo>
                    <a:pt x="66" y="47"/>
                    <a:pt x="71" y="42"/>
                    <a:pt x="71" y="37"/>
                  </a:cubicBezTo>
                  <a:cubicBezTo>
                    <a:pt x="71" y="31"/>
                    <a:pt x="66" y="27"/>
                    <a:pt x="61" y="27"/>
                  </a:cubicBezTo>
                  <a:cubicBezTo>
                    <a:pt x="46" y="27"/>
                    <a:pt x="46" y="27"/>
                    <a:pt x="46" y="27"/>
                  </a:cubicBezTo>
                  <a:cubicBezTo>
                    <a:pt x="46" y="10"/>
                    <a:pt x="46" y="10"/>
                    <a:pt x="46" y="10"/>
                  </a:cubicBezTo>
                  <a:cubicBezTo>
                    <a:pt x="46" y="5"/>
                    <a:pt x="41" y="0"/>
                    <a:pt x="35" y="0"/>
                  </a:cubicBezTo>
                  <a:cubicBezTo>
                    <a:pt x="30" y="0"/>
                    <a:pt x="25" y="5"/>
                    <a:pt x="25" y="10"/>
                  </a:cubicBezTo>
                  <a:cubicBezTo>
                    <a:pt x="25" y="27"/>
                    <a:pt x="25" y="27"/>
                    <a:pt x="25" y="27"/>
                  </a:cubicBezTo>
                  <a:cubicBezTo>
                    <a:pt x="10" y="27"/>
                    <a:pt x="10" y="27"/>
                    <a:pt x="10" y="27"/>
                  </a:cubicBezTo>
                  <a:cubicBezTo>
                    <a:pt x="4" y="27"/>
                    <a:pt x="0" y="31"/>
                    <a:pt x="0" y="37"/>
                  </a:cubicBezTo>
                  <a:cubicBezTo>
                    <a:pt x="0" y="42"/>
                    <a:pt x="4" y="47"/>
                    <a:pt x="10" y="47"/>
                  </a:cubicBezTo>
                  <a:cubicBezTo>
                    <a:pt x="25" y="47"/>
                    <a:pt x="25" y="47"/>
                    <a:pt x="25" y="47"/>
                  </a:cubicBezTo>
                  <a:cubicBezTo>
                    <a:pt x="25" y="61"/>
                    <a:pt x="25" y="61"/>
                    <a:pt x="25" y="61"/>
                  </a:cubicBezTo>
                  <a:cubicBezTo>
                    <a:pt x="25" y="67"/>
                    <a:pt x="30" y="71"/>
                    <a:pt x="35" y="71"/>
                  </a:cubicBezTo>
                  <a:cubicBezTo>
                    <a:pt x="41" y="71"/>
                    <a:pt x="46" y="67"/>
                    <a:pt x="46" y="6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1" name="Freeform 257"/>
            <p:cNvSpPr>
              <a:spLocks noEditPoints="1"/>
            </p:cNvSpPr>
            <p:nvPr/>
          </p:nvSpPr>
          <p:spPr bwMode="auto">
            <a:xfrm>
              <a:off x="3088" y="2437"/>
              <a:ext cx="248" cy="249"/>
            </a:xfrm>
            <a:custGeom>
              <a:avLst/>
              <a:gdLst/>
              <a:ahLst/>
              <a:cxnLst>
                <a:cxn ang="0">
                  <a:pos x="53" y="105"/>
                </a:cxn>
                <a:cxn ang="0">
                  <a:pos x="0" y="53"/>
                </a:cxn>
                <a:cxn ang="0">
                  <a:pos x="0" y="53"/>
                </a:cxn>
                <a:cxn ang="0">
                  <a:pos x="53" y="0"/>
                </a:cxn>
                <a:cxn ang="0">
                  <a:pos x="53" y="0"/>
                </a:cxn>
                <a:cxn ang="0">
                  <a:pos x="105" y="53"/>
                </a:cxn>
                <a:cxn ang="0">
                  <a:pos x="105" y="53"/>
                </a:cxn>
                <a:cxn ang="0">
                  <a:pos x="53" y="105"/>
                </a:cxn>
                <a:cxn ang="0">
                  <a:pos x="53" y="100"/>
                </a:cxn>
                <a:cxn ang="0">
                  <a:pos x="100" y="53"/>
                </a:cxn>
                <a:cxn ang="0">
                  <a:pos x="100" y="53"/>
                </a:cxn>
                <a:cxn ang="0">
                  <a:pos x="53" y="5"/>
                </a:cxn>
                <a:cxn ang="0">
                  <a:pos x="53" y="5"/>
                </a:cxn>
                <a:cxn ang="0">
                  <a:pos x="5" y="53"/>
                </a:cxn>
                <a:cxn ang="0">
                  <a:pos x="5" y="53"/>
                </a:cxn>
                <a:cxn ang="0">
                  <a:pos x="53" y="100"/>
                </a:cxn>
              </a:cxnLst>
              <a:rect l="0" t="0" r="r" b="b"/>
              <a:pathLst>
                <a:path w="105" h="105">
                  <a:moveTo>
                    <a:pt x="53" y="105"/>
                  </a:moveTo>
                  <a:cubicBezTo>
                    <a:pt x="24" y="105"/>
                    <a:pt x="0" y="81"/>
                    <a:pt x="0" y="53"/>
                  </a:cubicBezTo>
                  <a:cubicBezTo>
                    <a:pt x="0" y="53"/>
                    <a:pt x="0" y="53"/>
                    <a:pt x="0" y="53"/>
                  </a:cubicBezTo>
                  <a:cubicBezTo>
                    <a:pt x="0" y="24"/>
                    <a:pt x="24" y="0"/>
                    <a:pt x="53" y="0"/>
                  </a:cubicBezTo>
                  <a:cubicBezTo>
                    <a:pt x="53" y="0"/>
                    <a:pt x="53" y="0"/>
                    <a:pt x="53" y="0"/>
                  </a:cubicBezTo>
                  <a:cubicBezTo>
                    <a:pt x="82" y="0"/>
                    <a:pt x="105" y="24"/>
                    <a:pt x="105" y="53"/>
                  </a:cubicBezTo>
                  <a:cubicBezTo>
                    <a:pt x="105" y="53"/>
                    <a:pt x="105" y="53"/>
                    <a:pt x="105" y="53"/>
                  </a:cubicBezTo>
                  <a:cubicBezTo>
                    <a:pt x="105" y="81"/>
                    <a:pt x="82" y="105"/>
                    <a:pt x="53" y="105"/>
                  </a:cubicBezTo>
                  <a:close/>
                  <a:moveTo>
                    <a:pt x="53" y="100"/>
                  </a:moveTo>
                  <a:cubicBezTo>
                    <a:pt x="79" y="100"/>
                    <a:pt x="100" y="79"/>
                    <a:pt x="100" y="53"/>
                  </a:cubicBezTo>
                  <a:cubicBezTo>
                    <a:pt x="100" y="53"/>
                    <a:pt x="100" y="53"/>
                    <a:pt x="100" y="53"/>
                  </a:cubicBezTo>
                  <a:cubicBezTo>
                    <a:pt x="100" y="26"/>
                    <a:pt x="79" y="5"/>
                    <a:pt x="53" y="5"/>
                  </a:cubicBezTo>
                  <a:cubicBezTo>
                    <a:pt x="53" y="5"/>
                    <a:pt x="53" y="5"/>
                    <a:pt x="53" y="5"/>
                  </a:cubicBezTo>
                  <a:cubicBezTo>
                    <a:pt x="26" y="5"/>
                    <a:pt x="5" y="26"/>
                    <a:pt x="5" y="53"/>
                  </a:cubicBezTo>
                  <a:cubicBezTo>
                    <a:pt x="5" y="53"/>
                    <a:pt x="5" y="53"/>
                    <a:pt x="5" y="53"/>
                  </a:cubicBezTo>
                  <a:cubicBezTo>
                    <a:pt x="5" y="79"/>
                    <a:pt x="26" y="100"/>
                    <a:pt x="53" y="1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2" name="Freeform 258"/>
            <p:cNvSpPr>
              <a:spLocks/>
            </p:cNvSpPr>
            <p:nvPr/>
          </p:nvSpPr>
          <p:spPr bwMode="auto">
            <a:xfrm>
              <a:off x="3093" y="2581"/>
              <a:ext cx="239" cy="48"/>
            </a:xfrm>
            <a:custGeom>
              <a:avLst/>
              <a:gdLst/>
              <a:ahLst/>
              <a:cxnLst>
                <a:cxn ang="0">
                  <a:pos x="51" y="20"/>
                </a:cxn>
                <a:cxn ang="0">
                  <a:pos x="0" y="4"/>
                </a:cxn>
                <a:cxn ang="0">
                  <a:pos x="0" y="4"/>
                </a:cxn>
                <a:cxn ang="0">
                  <a:pos x="3" y="0"/>
                </a:cxn>
                <a:cxn ang="0">
                  <a:pos x="51" y="16"/>
                </a:cxn>
                <a:cxn ang="0">
                  <a:pos x="51" y="16"/>
                </a:cxn>
                <a:cxn ang="0">
                  <a:pos x="98" y="0"/>
                </a:cxn>
                <a:cxn ang="0">
                  <a:pos x="98" y="0"/>
                </a:cxn>
                <a:cxn ang="0">
                  <a:pos x="98" y="0"/>
                </a:cxn>
                <a:cxn ang="0">
                  <a:pos x="101" y="4"/>
                </a:cxn>
                <a:cxn ang="0">
                  <a:pos x="51" y="20"/>
                </a:cxn>
              </a:cxnLst>
              <a:rect l="0" t="0" r="r" b="b"/>
              <a:pathLst>
                <a:path w="101" h="20">
                  <a:moveTo>
                    <a:pt x="51" y="20"/>
                  </a:moveTo>
                  <a:cubicBezTo>
                    <a:pt x="31" y="20"/>
                    <a:pt x="13" y="14"/>
                    <a:pt x="0" y="4"/>
                  </a:cubicBezTo>
                  <a:cubicBezTo>
                    <a:pt x="0" y="4"/>
                    <a:pt x="0" y="4"/>
                    <a:pt x="0" y="4"/>
                  </a:cubicBezTo>
                  <a:cubicBezTo>
                    <a:pt x="3" y="0"/>
                    <a:pt x="3" y="0"/>
                    <a:pt x="3" y="0"/>
                  </a:cubicBezTo>
                  <a:cubicBezTo>
                    <a:pt x="15" y="10"/>
                    <a:pt x="32" y="16"/>
                    <a:pt x="51" y="16"/>
                  </a:cubicBezTo>
                  <a:cubicBezTo>
                    <a:pt x="51" y="16"/>
                    <a:pt x="51" y="16"/>
                    <a:pt x="51" y="16"/>
                  </a:cubicBezTo>
                  <a:cubicBezTo>
                    <a:pt x="69" y="16"/>
                    <a:pt x="86" y="10"/>
                    <a:pt x="98" y="0"/>
                  </a:cubicBezTo>
                  <a:cubicBezTo>
                    <a:pt x="98" y="0"/>
                    <a:pt x="98" y="0"/>
                    <a:pt x="98" y="0"/>
                  </a:cubicBezTo>
                  <a:cubicBezTo>
                    <a:pt x="98" y="0"/>
                    <a:pt x="98" y="0"/>
                    <a:pt x="98" y="0"/>
                  </a:cubicBezTo>
                  <a:cubicBezTo>
                    <a:pt x="101" y="4"/>
                    <a:pt x="101" y="4"/>
                    <a:pt x="101" y="4"/>
                  </a:cubicBezTo>
                  <a:cubicBezTo>
                    <a:pt x="88" y="14"/>
                    <a:pt x="70" y="20"/>
                    <a:pt x="51"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3" name="Freeform 259"/>
            <p:cNvSpPr>
              <a:spLocks noEditPoints="1"/>
            </p:cNvSpPr>
            <p:nvPr/>
          </p:nvSpPr>
          <p:spPr bwMode="auto">
            <a:xfrm>
              <a:off x="3093" y="2496"/>
              <a:ext cx="239" cy="47"/>
            </a:xfrm>
            <a:custGeom>
              <a:avLst/>
              <a:gdLst/>
              <a:ahLst/>
              <a:cxnLst>
                <a:cxn ang="0">
                  <a:pos x="101" y="17"/>
                </a:cxn>
                <a:cxn ang="0">
                  <a:pos x="101" y="17"/>
                </a:cxn>
                <a:cxn ang="0">
                  <a:pos x="101" y="17"/>
                </a:cxn>
                <a:cxn ang="0">
                  <a:pos x="101" y="17"/>
                </a:cxn>
                <a:cxn ang="0">
                  <a:pos x="101" y="17"/>
                </a:cxn>
                <a:cxn ang="0">
                  <a:pos x="98" y="20"/>
                </a:cxn>
                <a:cxn ang="0">
                  <a:pos x="51" y="5"/>
                </a:cxn>
                <a:cxn ang="0">
                  <a:pos x="51" y="5"/>
                </a:cxn>
                <a:cxn ang="0">
                  <a:pos x="3" y="20"/>
                </a:cxn>
                <a:cxn ang="0">
                  <a:pos x="3" y="20"/>
                </a:cxn>
                <a:cxn ang="0">
                  <a:pos x="0" y="17"/>
                </a:cxn>
                <a:cxn ang="0">
                  <a:pos x="51" y="0"/>
                </a:cxn>
                <a:cxn ang="0">
                  <a:pos x="51" y="0"/>
                </a:cxn>
                <a:cxn ang="0">
                  <a:pos x="101" y="17"/>
                </a:cxn>
                <a:cxn ang="0">
                  <a:pos x="101" y="17"/>
                </a:cxn>
                <a:cxn ang="0">
                  <a:pos x="98" y="20"/>
                </a:cxn>
              </a:cxnLst>
              <a:rect l="0" t="0" r="r" b="b"/>
              <a:pathLst>
                <a:path w="101" h="20">
                  <a:moveTo>
                    <a:pt x="101" y="17"/>
                  </a:moveTo>
                  <a:cubicBezTo>
                    <a:pt x="101" y="17"/>
                    <a:pt x="101" y="17"/>
                    <a:pt x="101" y="17"/>
                  </a:cubicBezTo>
                  <a:cubicBezTo>
                    <a:pt x="101" y="17"/>
                    <a:pt x="101" y="17"/>
                    <a:pt x="101" y="17"/>
                  </a:cubicBezTo>
                  <a:cubicBezTo>
                    <a:pt x="101" y="17"/>
                    <a:pt x="101" y="17"/>
                    <a:pt x="101" y="17"/>
                  </a:cubicBezTo>
                  <a:cubicBezTo>
                    <a:pt x="101" y="17"/>
                    <a:pt x="101" y="17"/>
                    <a:pt x="101" y="17"/>
                  </a:cubicBezTo>
                  <a:close/>
                  <a:moveTo>
                    <a:pt x="98" y="20"/>
                  </a:moveTo>
                  <a:cubicBezTo>
                    <a:pt x="86" y="11"/>
                    <a:pt x="69" y="5"/>
                    <a:pt x="51" y="5"/>
                  </a:cubicBezTo>
                  <a:cubicBezTo>
                    <a:pt x="51" y="5"/>
                    <a:pt x="51" y="5"/>
                    <a:pt x="51" y="5"/>
                  </a:cubicBezTo>
                  <a:cubicBezTo>
                    <a:pt x="32" y="5"/>
                    <a:pt x="15" y="11"/>
                    <a:pt x="3" y="20"/>
                  </a:cubicBezTo>
                  <a:cubicBezTo>
                    <a:pt x="3" y="20"/>
                    <a:pt x="3" y="20"/>
                    <a:pt x="3" y="20"/>
                  </a:cubicBezTo>
                  <a:cubicBezTo>
                    <a:pt x="0" y="17"/>
                    <a:pt x="0" y="17"/>
                    <a:pt x="0" y="17"/>
                  </a:cubicBezTo>
                  <a:cubicBezTo>
                    <a:pt x="13" y="6"/>
                    <a:pt x="31" y="0"/>
                    <a:pt x="51" y="0"/>
                  </a:cubicBezTo>
                  <a:cubicBezTo>
                    <a:pt x="51" y="0"/>
                    <a:pt x="51" y="0"/>
                    <a:pt x="51" y="0"/>
                  </a:cubicBezTo>
                  <a:cubicBezTo>
                    <a:pt x="70" y="0"/>
                    <a:pt x="88" y="6"/>
                    <a:pt x="101" y="17"/>
                  </a:cubicBezTo>
                  <a:cubicBezTo>
                    <a:pt x="101" y="17"/>
                    <a:pt x="101" y="17"/>
                    <a:pt x="101" y="17"/>
                  </a:cubicBezTo>
                  <a:cubicBezTo>
                    <a:pt x="98" y="20"/>
                    <a:pt x="98" y="20"/>
                    <a:pt x="98"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4" name="Freeform 260"/>
            <p:cNvSpPr>
              <a:spLocks/>
            </p:cNvSpPr>
            <p:nvPr/>
          </p:nvSpPr>
          <p:spPr bwMode="auto">
            <a:xfrm>
              <a:off x="3093" y="2555"/>
              <a:ext cx="239" cy="12"/>
            </a:xfrm>
            <a:custGeom>
              <a:avLst/>
              <a:gdLst/>
              <a:ahLst/>
              <a:cxnLst>
                <a:cxn ang="0">
                  <a:pos x="239" y="12"/>
                </a:cxn>
                <a:cxn ang="0">
                  <a:pos x="0" y="12"/>
                </a:cxn>
                <a:cxn ang="0">
                  <a:pos x="0" y="0"/>
                </a:cxn>
                <a:cxn ang="0">
                  <a:pos x="239" y="0"/>
                </a:cxn>
                <a:cxn ang="0">
                  <a:pos x="239" y="12"/>
                </a:cxn>
                <a:cxn ang="0">
                  <a:pos x="239" y="12"/>
                </a:cxn>
              </a:cxnLst>
              <a:rect l="0" t="0" r="r" b="b"/>
              <a:pathLst>
                <a:path w="239" h="12">
                  <a:moveTo>
                    <a:pt x="239" y="12"/>
                  </a:moveTo>
                  <a:lnTo>
                    <a:pt x="0" y="12"/>
                  </a:lnTo>
                  <a:lnTo>
                    <a:pt x="0" y="0"/>
                  </a:lnTo>
                  <a:lnTo>
                    <a:pt x="239" y="0"/>
                  </a:lnTo>
                  <a:lnTo>
                    <a:pt x="239" y="12"/>
                  </a:lnTo>
                  <a:lnTo>
                    <a:pt x="239" y="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5" name="Freeform 261"/>
            <p:cNvSpPr>
              <a:spLocks/>
            </p:cNvSpPr>
            <p:nvPr/>
          </p:nvSpPr>
          <p:spPr bwMode="auto">
            <a:xfrm>
              <a:off x="3206" y="2444"/>
              <a:ext cx="12" cy="237"/>
            </a:xfrm>
            <a:custGeom>
              <a:avLst/>
              <a:gdLst/>
              <a:ahLst/>
              <a:cxnLst>
                <a:cxn ang="0">
                  <a:pos x="12" y="237"/>
                </a:cxn>
                <a:cxn ang="0">
                  <a:pos x="0" y="237"/>
                </a:cxn>
                <a:cxn ang="0">
                  <a:pos x="0" y="0"/>
                </a:cxn>
                <a:cxn ang="0">
                  <a:pos x="12" y="0"/>
                </a:cxn>
                <a:cxn ang="0">
                  <a:pos x="12" y="237"/>
                </a:cxn>
                <a:cxn ang="0">
                  <a:pos x="12" y="237"/>
                </a:cxn>
              </a:cxnLst>
              <a:rect l="0" t="0" r="r" b="b"/>
              <a:pathLst>
                <a:path w="12" h="237">
                  <a:moveTo>
                    <a:pt x="12" y="237"/>
                  </a:moveTo>
                  <a:lnTo>
                    <a:pt x="0" y="237"/>
                  </a:lnTo>
                  <a:lnTo>
                    <a:pt x="0" y="0"/>
                  </a:lnTo>
                  <a:lnTo>
                    <a:pt x="12" y="0"/>
                  </a:lnTo>
                  <a:lnTo>
                    <a:pt x="12" y="237"/>
                  </a:lnTo>
                  <a:lnTo>
                    <a:pt x="12" y="23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6" name="Freeform 262"/>
            <p:cNvSpPr>
              <a:spLocks/>
            </p:cNvSpPr>
            <p:nvPr/>
          </p:nvSpPr>
          <p:spPr bwMode="auto">
            <a:xfrm>
              <a:off x="3147" y="2461"/>
              <a:ext cx="12" cy="203"/>
            </a:xfrm>
            <a:custGeom>
              <a:avLst/>
              <a:gdLst/>
              <a:ahLst/>
              <a:cxnLst>
                <a:cxn ang="0">
                  <a:pos x="12" y="203"/>
                </a:cxn>
                <a:cxn ang="0">
                  <a:pos x="0" y="203"/>
                </a:cxn>
                <a:cxn ang="0">
                  <a:pos x="0" y="0"/>
                </a:cxn>
                <a:cxn ang="0">
                  <a:pos x="12" y="0"/>
                </a:cxn>
                <a:cxn ang="0">
                  <a:pos x="12" y="203"/>
                </a:cxn>
                <a:cxn ang="0">
                  <a:pos x="12" y="203"/>
                </a:cxn>
              </a:cxnLst>
              <a:rect l="0" t="0" r="r" b="b"/>
              <a:pathLst>
                <a:path w="12" h="203">
                  <a:moveTo>
                    <a:pt x="12" y="203"/>
                  </a:moveTo>
                  <a:lnTo>
                    <a:pt x="0" y="203"/>
                  </a:lnTo>
                  <a:lnTo>
                    <a:pt x="0" y="0"/>
                  </a:lnTo>
                  <a:lnTo>
                    <a:pt x="12" y="0"/>
                  </a:lnTo>
                  <a:lnTo>
                    <a:pt x="12" y="203"/>
                  </a:lnTo>
                  <a:lnTo>
                    <a:pt x="12" y="20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7" name="Freeform 263"/>
            <p:cNvSpPr>
              <a:spLocks/>
            </p:cNvSpPr>
            <p:nvPr/>
          </p:nvSpPr>
          <p:spPr bwMode="auto">
            <a:xfrm>
              <a:off x="3268" y="2463"/>
              <a:ext cx="9" cy="201"/>
            </a:xfrm>
            <a:custGeom>
              <a:avLst/>
              <a:gdLst/>
              <a:ahLst/>
              <a:cxnLst>
                <a:cxn ang="0">
                  <a:pos x="9" y="201"/>
                </a:cxn>
                <a:cxn ang="0">
                  <a:pos x="0" y="201"/>
                </a:cxn>
                <a:cxn ang="0">
                  <a:pos x="0" y="0"/>
                </a:cxn>
                <a:cxn ang="0">
                  <a:pos x="9" y="0"/>
                </a:cxn>
                <a:cxn ang="0">
                  <a:pos x="9" y="201"/>
                </a:cxn>
                <a:cxn ang="0">
                  <a:pos x="9" y="201"/>
                </a:cxn>
              </a:cxnLst>
              <a:rect l="0" t="0" r="r" b="b"/>
              <a:pathLst>
                <a:path w="9" h="201">
                  <a:moveTo>
                    <a:pt x="9" y="201"/>
                  </a:moveTo>
                  <a:lnTo>
                    <a:pt x="0" y="201"/>
                  </a:lnTo>
                  <a:lnTo>
                    <a:pt x="0" y="0"/>
                  </a:lnTo>
                  <a:lnTo>
                    <a:pt x="9" y="0"/>
                  </a:lnTo>
                  <a:lnTo>
                    <a:pt x="9" y="201"/>
                  </a:lnTo>
                  <a:lnTo>
                    <a:pt x="9" y="20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8" name="Freeform 264"/>
            <p:cNvSpPr>
              <a:spLocks/>
            </p:cNvSpPr>
            <p:nvPr/>
          </p:nvSpPr>
          <p:spPr bwMode="auto">
            <a:xfrm>
              <a:off x="3687" y="2292"/>
              <a:ext cx="234" cy="225"/>
            </a:xfrm>
            <a:custGeom>
              <a:avLst/>
              <a:gdLst/>
              <a:ahLst/>
              <a:cxnLst>
                <a:cxn ang="0">
                  <a:pos x="24" y="52"/>
                </a:cxn>
                <a:cxn ang="0">
                  <a:pos x="47" y="22"/>
                </a:cxn>
                <a:cxn ang="0">
                  <a:pos x="40" y="1"/>
                </a:cxn>
                <a:cxn ang="0">
                  <a:pos x="50" y="87"/>
                </a:cxn>
                <a:cxn ang="0">
                  <a:pos x="24" y="95"/>
                </a:cxn>
                <a:cxn ang="0">
                  <a:pos x="1" y="77"/>
                </a:cxn>
                <a:cxn ang="0">
                  <a:pos x="24" y="52"/>
                </a:cxn>
              </a:cxnLst>
              <a:rect l="0" t="0" r="r" b="b"/>
              <a:pathLst>
                <a:path w="99" h="95">
                  <a:moveTo>
                    <a:pt x="24" y="52"/>
                  </a:moveTo>
                  <a:cubicBezTo>
                    <a:pt x="39" y="46"/>
                    <a:pt x="46" y="41"/>
                    <a:pt x="47" y="22"/>
                  </a:cubicBezTo>
                  <a:cubicBezTo>
                    <a:pt x="47" y="15"/>
                    <a:pt x="45" y="7"/>
                    <a:pt x="40" y="1"/>
                  </a:cubicBezTo>
                  <a:cubicBezTo>
                    <a:pt x="88" y="0"/>
                    <a:pt x="99" y="78"/>
                    <a:pt x="50" y="87"/>
                  </a:cubicBezTo>
                  <a:cubicBezTo>
                    <a:pt x="41" y="88"/>
                    <a:pt x="32" y="85"/>
                    <a:pt x="24" y="95"/>
                  </a:cubicBezTo>
                  <a:cubicBezTo>
                    <a:pt x="12" y="95"/>
                    <a:pt x="0" y="89"/>
                    <a:pt x="1" y="77"/>
                  </a:cubicBezTo>
                  <a:cubicBezTo>
                    <a:pt x="1" y="77"/>
                    <a:pt x="0" y="62"/>
                    <a:pt x="24" y="5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9" name="Freeform 265"/>
            <p:cNvSpPr>
              <a:spLocks/>
            </p:cNvSpPr>
            <p:nvPr/>
          </p:nvSpPr>
          <p:spPr bwMode="auto">
            <a:xfrm>
              <a:off x="3729" y="2503"/>
              <a:ext cx="34" cy="43"/>
            </a:xfrm>
            <a:custGeom>
              <a:avLst/>
              <a:gdLst/>
              <a:ahLst/>
              <a:cxnLst>
                <a:cxn ang="0">
                  <a:pos x="0" y="10"/>
                </a:cxn>
                <a:cxn ang="0">
                  <a:pos x="12" y="43"/>
                </a:cxn>
                <a:cxn ang="0">
                  <a:pos x="15" y="14"/>
                </a:cxn>
                <a:cxn ang="0">
                  <a:pos x="34" y="29"/>
                </a:cxn>
                <a:cxn ang="0">
                  <a:pos x="22" y="0"/>
                </a:cxn>
                <a:cxn ang="0">
                  <a:pos x="0" y="10"/>
                </a:cxn>
              </a:cxnLst>
              <a:rect l="0" t="0" r="r" b="b"/>
              <a:pathLst>
                <a:path w="34" h="43">
                  <a:moveTo>
                    <a:pt x="0" y="10"/>
                  </a:moveTo>
                  <a:lnTo>
                    <a:pt x="12" y="43"/>
                  </a:lnTo>
                  <a:lnTo>
                    <a:pt x="15" y="14"/>
                  </a:lnTo>
                  <a:lnTo>
                    <a:pt x="34" y="29"/>
                  </a:lnTo>
                  <a:lnTo>
                    <a:pt x="22" y="0"/>
                  </a:lnTo>
                  <a:lnTo>
                    <a:pt x="0"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0" name="Oval 266"/>
            <p:cNvSpPr>
              <a:spLocks noChangeArrowheads="1"/>
            </p:cNvSpPr>
            <p:nvPr/>
          </p:nvSpPr>
          <p:spPr bwMode="auto">
            <a:xfrm>
              <a:off x="3711" y="2477"/>
              <a:ext cx="14" cy="14"/>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1" name="Freeform 267"/>
            <p:cNvSpPr>
              <a:spLocks/>
            </p:cNvSpPr>
            <p:nvPr/>
          </p:nvSpPr>
          <p:spPr bwMode="auto">
            <a:xfrm>
              <a:off x="3779" y="2342"/>
              <a:ext cx="83" cy="111"/>
            </a:xfrm>
            <a:custGeom>
              <a:avLst/>
              <a:gdLst/>
              <a:ahLst/>
              <a:cxnLst>
                <a:cxn ang="0">
                  <a:pos x="0" y="47"/>
                </a:cxn>
                <a:cxn ang="0">
                  <a:pos x="22" y="24"/>
                </a:cxn>
                <a:cxn ang="0">
                  <a:pos x="13" y="2"/>
                </a:cxn>
                <a:cxn ang="0">
                  <a:pos x="20" y="26"/>
                </a:cxn>
                <a:cxn ang="0">
                  <a:pos x="22" y="25"/>
                </a:cxn>
                <a:cxn ang="0">
                  <a:pos x="1" y="46"/>
                </a:cxn>
              </a:cxnLst>
              <a:rect l="0" t="0" r="r" b="b"/>
              <a:pathLst>
                <a:path w="35" h="47">
                  <a:moveTo>
                    <a:pt x="0" y="47"/>
                  </a:moveTo>
                  <a:cubicBezTo>
                    <a:pt x="4" y="45"/>
                    <a:pt x="35" y="28"/>
                    <a:pt x="22" y="24"/>
                  </a:cubicBezTo>
                  <a:cubicBezTo>
                    <a:pt x="28" y="17"/>
                    <a:pt x="23" y="0"/>
                    <a:pt x="13" y="2"/>
                  </a:cubicBezTo>
                  <a:cubicBezTo>
                    <a:pt x="22" y="3"/>
                    <a:pt x="24" y="19"/>
                    <a:pt x="20" y="26"/>
                  </a:cubicBezTo>
                  <a:cubicBezTo>
                    <a:pt x="21" y="26"/>
                    <a:pt x="21" y="25"/>
                    <a:pt x="22" y="25"/>
                  </a:cubicBezTo>
                  <a:cubicBezTo>
                    <a:pt x="22" y="35"/>
                    <a:pt x="9" y="41"/>
                    <a:pt x="1" y="4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2" name="Freeform 268"/>
            <p:cNvSpPr>
              <a:spLocks/>
            </p:cNvSpPr>
            <p:nvPr/>
          </p:nvSpPr>
          <p:spPr bwMode="auto">
            <a:xfrm>
              <a:off x="3872" y="2423"/>
              <a:ext cx="73" cy="7"/>
            </a:xfrm>
            <a:custGeom>
              <a:avLst/>
              <a:gdLst/>
              <a:ahLst/>
              <a:cxnLst>
                <a:cxn ang="0">
                  <a:pos x="30" y="0"/>
                </a:cxn>
                <a:cxn ang="0">
                  <a:pos x="31" y="2"/>
                </a:cxn>
                <a:cxn ang="0">
                  <a:pos x="31" y="2"/>
                </a:cxn>
                <a:cxn ang="0">
                  <a:pos x="30" y="3"/>
                </a:cxn>
                <a:cxn ang="0">
                  <a:pos x="1" y="3"/>
                </a:cxn>
                <a:cxn ang="0">
                  <a:pos x="0" y="2"/>
                </a:cxn>
                <a:cxn ang="0">
                  <a:pos x="0" y="2"/>
                </a:cxn>
                <a:cxn ang="0">
                  <a:pos x="1" y="0"/>
                </a:cxn>
                <a:cxn ang="0">
                  <a:pos x="30" y="0"/>
                </a:cxn>
              </a:cxnLst>
              <a:rect l="0" t="0" r="r" b="b"/>
              <a:pathLst>
                <a:path w="31" h="3">
                  <a:moveTo>
                    <a:pt x="30" y="0"/>
                  </a:moveTo>
                  <a:cubicBezTo>
                    <a:pt x="30" y="0"/>
                    <a:pt x="31" y="1"/>
                    <a:pt x="31" y="2"/>
                  </a:cubicBezTo>
                  <a:cubicBezTo>
                    <a:pt x="31" y="2"/>
                    <a:pt x="31" y="2"/>
                    <a:pt x="31" y="2"/>
                  </a:cubicBezTo>
                  <a:cubicBezTo>
                    <a:pt x="31" y="2"/>
                    <a:pt x="30" y="3"/>
                    <a:pt x="30" y="3"/>
                  </a:cubicBezTo>
                  <a:cubicBezTo>
                    <a:pt x="1" y="3"/>
                    <a:pt x="1" y="3"/>
                    <a:pt x="1" y="3"/>
                  </a:cubicBezTo>
                  <a:cubicBezTo>
                    <a:pt x="0" y="3"/>
                    <a:pt x="0" y="2"/>
                    <a:pt x="0" y="2"/>
                  </a:cubicBezTo>
                  <a:cubicBezTo>
                    <a:pt x="0" y="2"/>
                    <a:pt x="0" y="2"/>
                    <a:pt x="0" y="2"/>
                  </a:cubicBezTo>
                  <a:cubicBezTo>
                    <a:pt x="0" y="1"/>
                    <a:pt x="0" y="0"/>
                    <a:pt x="1" y="0"/>
                  </a:cubicBezTo>
                  <a:lnTo>
                    <a:pt x="3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3" name="Freeform 269"/>
            <p:cNvSpPr>
              <a:spLocks/>
            </p:cNvSpPr>
            <p:nvPr/>
          </p:nvSpPr>
          <p:spPr bwMode="auto">
            <a:xfrm>
              <a:off x="3872" y="2390"/>
              <a:ext cx="73" cy="7"/>
            </a:xfrm>
            <a:custGeom>
              <a:avLst/>
              <a:gdLst/>
              <a:ahLst/>
              <a:cxnLst>
                <a:cxn ang="0">
                  <a:pos x="30" y="0"/>
                </a:cxn>
                <a:cxn ang="0">
                  <a:pos x="31" y="2"/>
                </a:cxn>
                <a:cxn ang="0">
                  <a:pos x="31" y="2"/>
                </a:cxn>
                <a:cxn ang="0">
                  <a:pos x="30" y="3"/>
                </a:cxn>
                <a:cxn ang="0">
                  <a:pos x="1" y="3"/>
                </a:cxn>
                <a:cxn ang="0">
                  <a:pos x="0" y="2"/>
                </a:cxn>
                <a:cxn ang="0">
                  <a:pos x="0" y="2"/>
                </a:cxn>
                <a:cxn ang="0">
                  <a:pos x="1" y="0"/>
                </a:cxn>
                <a:cxn ang="0">
                  <a:pos x="30" y="0"/>
                </a:cxn>
              </a:cxnLst>
              <a:rect l="0" t="0" r="r" b="b"/>
              <a:pathLst>
                <a:path w="31" h="3">
                  <a:moveTo>
                    <a:pt x="30" y="0"/>
                  </a:moveTo>
                  <a:cubicBezTo>
                    <a:pt x="30" y="0"/>
                    <a:pt x="31" y="1"/>
                    <a:pt x="31" y="2"/>
                  </a:cubicBezTo>
                  <a:cubicBezTo>
                    <a:pt x="31" y="2"/>
                    <a:pt x="31" y="2"/>
                    <a:pt x="31" y="2"/>
                  </a:cubicBezTo>
                  <a:cubicBezTo>
                    <a:pt x="31" y="2"/>
                    <a:pt x="30" y="3"/>
                    <a:pt x="30" y="3"/>
                  </a:cubicBezTo>
                  <a:cubicBezTo>
                    <a:pt x="1" y="3"/>
                    <a:pt x="1" y="3"/>
                    <a:pt x="1" y="3"/>
                  </a:cubicBezTo>
                  <a:cubicBezTo>
                    <a:pt x="0" y="3"/>
                    <a:pt x="0" y="2"/>
                    <a:pt x="0" y="2"/>
                  </a:cubicBezTo>
                  <a:cubicBezTo>
                    <a:pt x="0" y="2"/>
                    <a:pt x="0" y="2"/>
                    <a:pt x="0" y="2"/>
                  </a:cubicBezTo>
                  <a:cubicBezTo>
                    <a:pt x="0" y="1"/>
                    <a:pt x="0" y="0"/>
                    <a:pt x="1" y="0"/>
                  </a:cubicBezTo>
                  <a:lnTo>
                    <a:pt x="3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4" name="Freeform 270"/>
            <p:cNvSpPr>
              <a:spLocks noEditPoints="1"/>
            </p:cNvSpPr>
            <p:nvPr/>
          </p:nvSpPr>
          <p:spPr bwMode="auto">
            <a:xfrm>
              <a:off x="3282" y="2302"/>
              <a:ext cx="227" cy="140"/>
            </a:xfrm>
            <a:custGeom>
              <a:avLst/>
              <a:gdLst/>
              <a:ahLst/>
              <a:cxnLst>
                <a:cxn ang="0">
                  <a:pos x="53" y="46"/>
                </a:cxn>
                <a:cxn ang="0">
                  <a:pos x="29" y="59"/>
                </a:cxn>
                <a:cxn ang="0">
                  <a:pos x="29" y="59"/>
                </a:cxn>
                <a:cxn ang="0">
                  <a:pos x="0" y="29"/>
                </a:cxn>
                <a:cxn ang="0">
                  <a:pos x="0" y="29"/>
                </a:cxn>
                <a:cxn ang="0">
                  <a:pos x="29" y="0"/>
                </a:cxn>
                <a:cxn ang="0">
                  <a:pos x="29" y="0"/>
                </a:cxn>
                <a:cxn ang="0">
                  <a:pos x="53" y="12"/>
                </a:cxn>
                <a:cxn ang="0">
                  <a:pos x="53" y="12"/>
                </a:cxn>
                <a:cxn ang="0">
                  <a:pos x="96" y="32"/>
                </a:cxn>
                <a:cxn ang="0">
                  <a:pos x="53" y="46"/>
                </a:cxn>
                <a:cxn ang="0">
                  <a:pos x="29" y="53"/>
                </a:cxn>
                <a:cxn ang="0">
                  <a:pos x="49" y="42"/>
                </a:cxn>
                <a:cxn ang="0">
                  <a:pos x="49" y="42"/>
                </a:cxn>
                <a:cxn ang="0">
                  <a:pos x="50" y="41"/>
                </a:cxn>
                <a:cxn ang="0">
                  <a:pos x="81" y="31"/>
                </a:cxn>
                <a:cxn ang="0">
                  <a:pos x="49" y="16"/>
                </a:cxn>
                <a:cxn ang="0">
                  <a:pos x="49" y="16"/>
                </a:cxn>
                <a:cxn ang="0">
                  <a:pos x="29" y="5"/>
                </a:cxn>
                <a:cxn ang="0">
                  <a:pos x="29" y="5"/>
                </a:cxn>
                <a:cxn ang="0">
                  <a:pos x="6" y="29"/>
                </a:cxn>
                <a:cxn ang="0">
                  <a:pos x="6" y="29"/>
                </a:cxn>
                <a:cxn ang="0">
                  <a:pos x="29" y="53"/>
                </a:cxn>
              </a:cxnLst>
              <a:rect l="0" t="0" r="r" b="b"/>
              <a:pathLst>
                <a:path w="96" h="59">
                  <a:moveTo>
                    <a:pt x="53" y="46"/>
                  </a:moveTo>
                  <a:cubicBezTo>
                    <a:pt x="48" y="54"/>
                    <a:pt x="39" y="59"/>
                    <a:pt x="29" y="59"/>
                  </a:cubicBezTo>
                  <a:cubicBezTo>
                    <a:pt x="29" y="59"/>
                    <a:pt x="29" y="59"/>
                    <a:pt x="29" y="59"/>
                  </a:cubicBezTo>
                  <a:cubicBezTo>
                    <a:pt x="13" y="59"/>
                    <a:pt x="0" y="45"/>
                    <a:pt x="0" y="29"/>
                  </a:cubicBezTo>
                  <a:cubicBezTo>
                    <a:pt x="0" y="29"/>
                    <a:pt x="0" y="29"/>
                    <a:pt x="0" y="29"/>
                  </a:cubicBezTo>
                  <a:cubicBezTo>
                    <a:pt x="0" y="13"/>
                    <a:pt x="13" y="0"/>
                    <a:pt x="29" y="0"/>
                  </a:cubicBezTo>
                  <a:cubicBezTo>
                    <a:pt x="29" y="0"/>
                    <a:pt x="29" y="0"/>
                    <a:pt x="29" y="0"/>
                  </a:cubicBezTo>
                  <a:cubicBezTo>
                    <a:pt x="39" y="0"/>
                    <a:pt x="48" y="4"/>
                    <a:pt x="53" y="12"/>
                  </a:cubicBezTo>
                  <a:cubicBezTo>
                    <a:pt x="53" y="12"/>
                    <a:pt x="53" y="12"/>
                    <a:pt x="53" y="12"/>
                  </a:cubicBezTo>
                  <a:cubicBezTo>
                    <a:pt x="96" y="32"/>
                    <a:pt x="96" y="32"/>
                    <a:pt x="96" y="32"/>
                  </a:cubicBezTo>
                  <a:cubicBezTo>
                    <a:pt x="53" y="46"/>
                    <a:pt x="53" y="46"/>
                    <a:pt x="53" y="46"/>
                  </a:cubicBezTo>
                  <a:close/>
                  <a:moveTo>
                    <a:pt x="29" y="53"/>
                  </a:moveTo>
                  <a:cubicBezTo>
                    <a:pt x="38" y="53"/>
                    <a:pt x="45" y="49"/>
                    <a:pt x="49" y="42"/>
                  </a:cubicBezTo>
                  <a:cubicBezTo>
                    <a:pt x="49" y="42"/>
                    <a:pt x="49" y="42"/>
                    <a:pt x="49" y="42"/>
                  </a:cubicBezTo>
                  <a:cubicBezTo>
                    <a:pt x="50" y="41"/>
                    <a:pt x="50" y="41"/>
                    <a:pt x="50" y="41"/>
                  </a:cubicBezTo>
                  <a:cubicBezTo>
                    <a:pt x="81" y="31"/>
                    <a:pt x="81" y="31"/>
                    <a:pt x="81" y="31"/>
                  </a:cubicBezTo>
                  <a:cubicBezTo>
                    <a:pt x="49" y="16"/>
                    <a:pt x="49" y="16"/>
                    <a:pt x="49" y="16"/>
                  </a:cubicBezTo>
                  <a:cubicBezTo>
                    <a:pt x="49" y="16"/>
                    <a:pt x="49" y="16"/>
                    <a:pt x="49" y="16"/>
                  </a:cubicBezTo>
                  <a:cubicBezTo>
                    <a:pt x="44" y="9"/>
                    <a:pt x="37" y="5"/>
                    <a:pt x="29" y="5"/>
                  </a:cubicBezTo>
                  <a:cubicBezTo>
                    <a:pt x="29" y="5"/>
                    <a:pt x="29" y="5"/>
                    <a:pt x="29" y="5"/>
                  </a:cubicBezTo>
                  <a:cubicBezTo>
                    <a:pt x="16" y="5"/>
                    <a:pt x="6" y="16"/>
                    <a:pt x="6" y="29"/>
                  </a:cubicBezTo>
                  <a:cubicBezTo>
                    <a:pt x="6" y="29"/>
                    <a:pt x="6" y="29"/>
                    <a:pt x="6" y="29"/>
                  </a:cubicBezTo>
                  <a:cubicBezTo>
                    <a:pt x="6" y="42"/>
                    <a:pt x="16" y="53"/>
                    <a:pt x="29" y="5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5" name="Oval 271"/>
            <p:cNvSpPr>
              <a:spLocks noChangeArrowheads="1"/>
            </p:cNvSpPr>
            <p:nvPr/>
          </p:nvSpPr>
          <p:spPr bwMode="auto">
            <a:xfrm>
              <a:off x="3344" y="2397"/>
              <a:ext cx="18" cy="1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6" name="Oval 272"/>
            <p:cNvSpPr>
              <a:spLocks noChangeArrowheads="1"/>
            </p:cNvSpPr>
            <p:nvPr/>
          </p:nvSpPr>
          <p:spPr bwMode="auto">
            <a:xfrm>
              <a:off x="3344" y="2361"/>
              <a:ext cx="18" cy="17"/>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7" name="Oval 273"/>
            <p:cNvSpPr>
              <a:spLocks noChangeArrowheads="1"/>
            </p:cNvSpPr>
            <p:nvPr/>
          </p:nvSpPr>
          <p:spPr bwMode="auto">
            <a:xfrm>
              <a:off x="3344" y="2326"/>
              <a:ext cx="18" cy="1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8" name="Freeform 274"/>
            <p:cNvSpPr>
              <a:spLocks noEditPoints="1"/>
            </p:cNvSpPr>
            <p:nvPr/>
          </p:nvSpPr>
          <p:spPr bwMode="auto">
            <a:xfrm>
              <a:off x="3571" y="2541"/>
              <a:ext cx="244" cy="149"/>
            </a:xfrm>
            <a:custGeom>
              <a:avLst/>
              <a:gdLst/>
              <a:ahLst/>
              <a:cxnLst>
                <a:cxn ang="0">
                  <a:pos x="57" y="49"/>
                </a:cxn>
                <a:cxn ang="0">
                  <a:pos x="31" y="63"/>
                </a:cxn>
                <a:cxn ang="0">
                  <a:pos x="31" y="63"/>
                </a:cxn>
                <a:cxn ang="0">
                  <a:pos x="0" y="31"/>
                </a:cxn>
                <a:cxn ang="0">
                  <a:pos x="0" y="31"/>
                </a:cxn>
                <a:cxn ang="0">
                  <a:pos x="31" y="0"/>
                </a:cxn>
                <a:cxn ang="0">
                  <a:pos x="31" y="0"/>
                </a:cxn>
                <a:cxn ang="0">
                  <a:pos x="57" y="12"/>
                </a:cxn>
                <a:cxn ang="0">
                  <a:pos x="57" y="12"/>
                </a:cxn>
                <a:cxn ang="0">
                  <a:pos x="103" y="34"/>
                </a:cxn>
                <a:cxn ang="0">
                  <a:pos x="57" y="49"/>
                </a:cxn>
                <a:cxn ang="0">
                  <a:pos x="31" y="56"/>
                </a:cxn>
                <a:cxn ang="0">
                  <a:pos x="53" y="45"/>
                </a:cxn>
                <a:cxn ang="0">
                  <a:pos x="53" y="45"/>
                </a:cxn>
                <a:cxn ang="0">
                  <a:pos x="53" y="44"/>
                </a:cxn>
                <a:cxn ang="0">
                  <a:pos x="87" y="33"/>
                </a:cxn>
                <a:cxn ang="0">
                  <a:pos x="53" y="17"/>
                </a:cxn>
                <a:cxn ang="0">
                  <a:pos x="52" y="16"/>
                </a:cxn>
                <a:cxn ang="0">
                  <a:pos x="31" y="6"/>
                </a:cxn>
                <a:cxn ang="0">
                  <a:pos x="31" y="6"/>
                </a:cxn>
                <a:cxn ang="0">
                  <a:pos x="6" y="31"/>
                </a:cxn>
                <a:cxn ang="0">
                  <a:pos x="6" y="31"/>
                </a:cxn>
                <a:cxn ang="0">
                  <a:pos x="31" y="56"/>
                </a:cxn>
              </a:cxnLst>
              <a:rect l="0" t="0" r="r" b="b"/>
              <a:pathLst>
                <a:path w="103" h="63">
                  <a:moveTo>
                    <a:pt x="57" y="49"/>
                  </a:moveTo>
                  <a:cubicBezTo>
                    <a:pt x="51" y="57"/>
                    <a:pt x="42" y="63"/>
                    <a:pt x="31" y="63"/>
                  </a:cubicBezTo>
                  <a:cubicBezTo>
                    <a:pt x="31" y="63"/>
                    <a:pt x="31" y="63"/>
                    <a:pt x="31" y="63"/>
                  </a:cubicBezTo>
                  <a:cubicBezTo>
                    <a:pt x="14" y="63"/>
                    <a:pt x="0" y="48"/>
                    <a:pt x="0" y="31"/>
                  </a:cubicBezTo>
                  <a:cubicBezTo>
                    <a:pt x="0" y="31"/>
                    <a:pt x="0" y="31"/>
                    <a:pt x="0" y="31"/>
                  </a:cubicBezTo>
                  <a:cubicBezTo>
                    <a:pt x="0" y="14"/>
                    <a:pt x="14" y="0"/>
                    <a:pt x="31" y="0"/>
                  </a:cubicBezTo>
                  <a:cubicBezTo>
                    <a:pt x="31" y="0"/>
                    <a:pt x="31" y="0"/>
                    <a:pt x="31" y="0"/>
                  </a:cubicBezTo>
                  <a:cubicBezTo>
                    <a:pt x="42" y="0"/>
                    <a:pt x="51" y="5"/>
                    <a:pt x="57" y="12"/>
                  </a:cubicBezTo>
                  <a:cubicBezTo>
                    <a:pt x="57" y="12"/>
                    <a:pt x="57" y="12"/>
                    <a:pt x="57" y="12"/>
                  </a:cubicBezTo>
                  <a:cubicBezTo>
                    <a:pt x="103" y="34"/>
                    <a:pt x="103" y="34"/>
                    <a:pt x="103" y="34"/>
                  </a:cubicBezTo>
                  <a:cubicBezTo>
                    <a:pt x="57" y="49"/>
                    <a:pt x="57" y="49"/>
                    <a:pt x="57" y="49"/>
                  </a:cubicBezTo>
                  <a:close/>
                  <a:moveTo>
                    <a:pt x="31" y="56"/>
                  </a:moveTo>
                  <a:cubicBezTo>
                    <a:pt x="40" y="56"/>
                    <a:pt x="48" y="52"/>
                    <a:pt x="53" y="45"/>
                  </a:cubicBezTo>
                  <a:cubicBezTo>
                    <a:pt x="53" y="45"/>
                    <a:pt x="53" y="45"/>
                    <a:pt x="53" y="45"/>
                  </a:cubicBezTo>
                  <a:cubicBezTo>
                    <a:pt x="53" y="44"/>
                    <a:pt x="53" y="44"/>
                    <a:pt x="53" y="44"/>
                  </a:cubicBezTo>
                  <a:cubicBezTo>
                    <a:pt x="87" y="33"/>
                    <a:pt x="87" y="33"/>
                    <a:pt x="87" y="33"/>
                  </a:cubicBezTo>
                  <a:cubicBezTo>
                    <a:pt x="53" y="17"/>
                    <a:pt x="53" y="17"/>
                    <a:pt x="53" y="17"/>
                  </a:cubicBezTo>
                  <a:cubicBezTo>
                    <a:pt x="52" y="16"/>
                    <a:pt x="52" y="16"/>
                    <a:pt x="52" y="16"/>
                  </a:cubicBezTo>
                  <a:cubicBezTo>
                    <a:pt x="48" y="10"/>
                    <a:pt x="40" y="6"/>
                    <a:pt x="31" y="6"/>
                  </a:cubicBezTo>
                  <a:cubicBezTo>
                    <a:pt x="31" y="6"/>
                    <a:pt x="31" y="6"/>
                    <a:pt x="31" y="6"/>
                  </a:cubicBezTo>
                  <a:cubicBezTo>
                    <a:pt x="17" y="6"/>
                    <a:pt x="6" y="17"/>
                    <a:pt x="6" y="31"/>
                  </a:cubicBezTo>
                  <a:cubicBezTo>
                    <a:pt x="6" y="31"/>
                    <a:pt x="6" y="31"/>
                    <a:pt x="6" y="31"/>
                  </a:cubicBezTo>
                  <a:cubicBezTo>
                    <a:pt x="6" y="45"/>
                    <a:pt x="17" y="56"/>
                    <a:pt x="31" y="5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9" name="Oval 275"/>
            <p:cNvSpPr>
              <a:spLocks noChangeArrowheads="1"/>
            </p:cNvSpPr>
            <p:nvPr/>
          </p:nvSpPr>
          <p:spPr bwMode="auto">
            <a:xfrm>
              <a:off x="3637" y="2643"/>
              <a:ext cx="19" cy="1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0" name="Oval 276"/>
            <p:cNvSpPr>
              <a:spLocks noChangeArrowheads="1"/>
            </p:cNvSpPr>
            <p:nvPr/>
          </p:nvSpPr>
          <p:spPr bwMode="auto">
            <a:xfrm>
              <a:off x="3637" y="2603"/>
              <a:ext cx="19" cy="1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1" name="Oval 277"/>
            <p:cNvSpPr>
              <a:spLocks noChangeArrowheads="1"/>
            </p:cNvSpPr>
            <p:nvPr/>
          </p:nvSpPr>
          <p:spPr bwMode="auto">
            <a:xfrm>
              <a:off x="3637" y="2567"/>
              <a:ext cx="19" cy="1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2" name="Freeform 278"/>
            <p:cNvSpPr>
              <a:spLocks noEditPoints="1"/>
            </p:cNvSpPr>
            <p:nvPr/>
          </p:nvSpPr>
          <p:spPr bwMode="auto">
            <a:xfrm>
              <a:off x="2702" y="2750"/>
              <a:ext cx="244" cy="149"/>
            </a:xfrm>
            <a:custGeom>
              <a:avLst/>
              <a:gdLst/>
              <a:ahLst/>
              <a:cxnLst>
                <a:cxn ang="0">
                  <a:pos x="57" y="50"/>
                </a:cxn>
                <a:cxn ang="0">
                  <a:pos x="31" y="63"/>
                </a:cxn>
                <a:cxn ang="0">
                  <a:pos x="31" y="63"/>
                </a:cxn>
                <a:cxn ang="0">
                  <a:pos x="0" y="32"/>
                </a:cxn>
                <a:cxn ang="0">
                  <a:pos x="0" y="32"/>
                </a:cxn>
                <a:cxn ang="0">
                  <a:pos x="31" y="0"/>
                </a:cxn>
                <a:cxn ang="0">
                  <a:pos x="31" y="0"/>
                </a:cxn>
                <a:cxn ang="0">
                  <a:pos x="56" y="13"/>
                </a:cxn>
                <a:cxn ang="0">
                  <a:pos x="56" y="13"/>
                </a:cxn>
                <a:cxn ang="0">
                  <a:pos x="103" y="35"/>
                </a:cxn>
                <a:cxn ang="0">
                  <a:pos x="57" y="50"/>
                </a:cxn>
                <a:cxn ang="0">
                  <a:pos x="31" y="57"/>
                </a:cxn>
                <a:cxn ang="0">
                  <a:pos x="53" y="46"/>
                </a:cxn>
                <a:cxn ang="0">
                  <a:pos x="53" y="46"/>
                </a:cxn>
                <a:cxn ang="0">
                  <a:pos x="53" y="45"/>
                </a:cxn>
                <a:cxn ang="0">
                  <a:pos x="87" y="34"/>
                </a:cxn>
                <a:cxn ang="0">
                  <a:pos x="52" y="18"/>
                </a:cxn>
                <a:cxn ang="0">
                  <a:pos x="52" y="17"/>
                </a:cxn>
                <a:cxn ang="0">
                  <a:pos x="31" y="6"/>
                </a:cxn>
                <a:cxn ang="0">
                  <a:pos x="31" y="6"/>
                </a:cxn>
                <a:cxn ang="0">
                  <a:pos x="6" y="32"/>
                </a:cxn>
                <a:cxn ang="0">
                  <a:pos x="6" y="32"/>
                </a:cxn>
                <a:cxn ang="0">
                  <a:pos x="31" y="57"/>
                </a:cxn>
              </a:cxnLst>
              <a:rect l="0" t="0" r="r" b="b"/>
              <a:pathLst>
                <a:path w="103" h="63">
                  <a:moveTo>
                    <a:pt x="57" y="50"/>
                  </a:moveTo>
                  <a:cubicBezTo>
                    <a:pt x="51" y="58"/>
                    <a:pt x="42" y="63"/>
                    <a:pt x="31" y="63"/>
                  </a:cubicBezTo>
                  <a:cubicBezTo>
                    <a:pt x="31" y="63"/>
                    <a:pt x="31" y="63"/>
                    <a:pt x="31" y="63"/>
                  </a:cubicBezTo>
                  <a:cubicBezTo>
                    <a:pt x="14" y="63"/>
                    <a:pt x="0" y="49"/>
                    <a:pt x="0" y="32"/>
                  </a:cubicBezTo>
                  <a:cubicBezTo>
                    <a:pt x="0" y="32"/>
                    <a:pt x="0" y="32"/>
                    <a:pt x="0" y="32"/>
                  </a:cubicBezTo>
                  <a:cubicBezTo>
                    <a:pt x="0" y="14"/>
                    <a:pt x="14" y="0"/>
                    <a:pt x="31" y="0"/>
                  </a:cubicBezTo>
                  <a:cubicBezTo>
                    <a:pt x="31" y="0"/>
                    <a:pt x="31" y="0"/>
                    <a:pt x="31" y="0"/>
                  </a:cubicBezTo>
                  <a:cubicBezTo>
                    <a:pt x="42" y="0"/>
                    <a:pt x="51" y="5"/>
                    <a:pt x="56" y="13"/>
                  </a:cubicBezTo>
                  <a:cubicBezTo>
                    <a:pt x="56" y="13"/>
                    <a:pt x="56" y="13"/>
                    <a:pt x="56" y="13"/>
                  </a:cubicBezTo>
                  <a:cubicBezTo>
                    <a:pt x="103" y="35"/>
                    <a:pt x="103" y="35"/>
                    <a:pt x="103" y="35"/>
                  </a:cubicBezTo>
                  <a:cubicBezTo>
                    <a:pt x="57" y="50"/>
                    <a:pt x="57" y="50"/>
                    <a:pt x="57" y="50"/>
                  </a:cubicBezTo>
                  <a:close/>
                  <a:moveTo>
                    <a:pt x="31" y="57"/>
                  </a:moveTo>
                  <a:cubicBezTo>
                    <a:pt x="40" y="57"/>
                    <a:pt x="48" y="53"/>
                    <a:pt x="53" y="46"/>
                  </a:cubicBezTo>
                  <a:cubicBezTo>
                    <a:pt x="53" y="46"/>
                    <a:pt x="53" y="46"/>
                    <a:pt x="53" y="46"/>
                  </a:cubicBezTo>
                  <a:cubicBezTo>
                    <a:pt x="53" y="45"/>
                    <a:pt x="53" y="45"/>
                    <a:pt x="53" y="45"/>
                  </a:cubicBezTo>
                  <a:cubicBezTo>
                    <a:pt x="87" y="34"/>
                    <a:pt x="87" y="34"/>
                    <a:pt x="87" y="34"/>
                  </a:cubicBezTo>
                  <a:cubicBezTo>
                    <a:pt x="52" y="18"/>
                    <a:pt x="52" y="18"/>
                    <a:pt x="52" y="18"/>
                  </a:cubicBezTo>
                  <a:cubicBezTo>
                    <a:pt x="52" y="17"/>
                    <a:pt x="52" y="17"/>
                    <a:pt x="52" y="17"/>
                  </a:cubicBezTo>
                  <a:cubicBezTo>
                    <a:pt x="47" y="11"/>
                    <a:pt x="40" y="6"/>
                    <a:pt x="31" y="6"/>
                  </a:cubicBezTo>
                  <a:cubicBezTo>
                    <a:pt x="31" y="6"/>
                    <a:pt x="31" y="6"/>
                    <a:pt x="31" y="6"/>
                  </a:cubicBezTo>
                  <a:cubicBezTo>
                    <a:pt x="17" y="6"/>
                    <a:pt x="6" y="18"/>
                    <a:pt x="6" y="32"/>
                  </a:cubicBezTo>
                  <a:cubicBezTo>
                    <a:pt x="6" y="32"/>
                    <a:pt x="6" y="32"/>
                    <a:pt x="6" y="32"/>
                  </a:cubicBezTo>
                  <a:cubicBezTo>
                    <a:pt x="6" y="46"/>
                    <a:pt x="17" y="57"/>
                    <a:pt x="31" y="5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3" name="Oval 279"/>
            <p:cNvSpPr>
              <a:spLocks noChangeArrowheads="1"/>
            </p:cNvSpPr>
            <p:nvPr/>
          </p:nvSpPr>
          <p:spPr bwMode="auto">
            <a:xfrm>
              <a:off x="2768" y="2851"/>
              <a:ext cx="19" cy="22"/>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4" name="Oval 280"/>
            <p:cNvSpPr>
              <a:spLocks noChangeArrowheads="1"/>
            </p:cNvSpPr>
            <p:nvPr/>
          </p:nvSpPr>
          <p:spPr bwMode="auto">
            <a:xfrm>
              <a:off x="2768" y="2814"/>
              <a:ext cx="19" cy="18"/>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5" name="Oval 281"/>
            <p:cNvSpPr>
              <a:spLocks noChangeArrowheads="1"/>
            </p:cNvSpPr>
            <p:nvPr/>
          </p:nvSpPr>
          <p:spPr bwMode="auto">
            <a:xfrm>
              <a:off x="2768" y="2778"/>
              <a:ext cx="19" cy="1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6" name="Oval 282"/>
            <p:cNvSpPr>
              <a:spLocks noChangeArrowheads="1"/>
            </p:cNvSpPr>
            <p:nvPr/>
          </p:nvSpPr>
          <p:spPr bwMode="auto">
            <a:xfrm>
              <a:off x="2861" y="2901"/>
              <a:ext cx="210" cy="20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7" name="Freeform 283"/>
            <p:cNvSpPr>
              <a:spLocks/>
            </p:cNvSpPr>
            <p:nvPr/>
          </p:nvSpPr>
          <p:spPr bwMode="auto">
            <a:xfrm>
              <a:off x="2884" y="2922"/>
              <a:ext cx="171" cy="169"/>
            </a:xfrm>
            <a:custGeom>
              <a:avLst/>
              <a:gdLst/>
              <a:ahLst/>
              <a:cxnLst>
                <a:cxn ang="0">
                  <a:pos x="46" y="61"/>
                </a:cxn>
                <a:cxn ang="0">
                  <a:pos x="46" y="47"/>
                </a:cxn>
                <a:cxn ang="0">
                  <a:pos x="61" y="47"/>
                </a:cxn>
                <a:cxn ang="0">
                  <a:pos x="72" y="37"/>
                </a:cxn>
                <a:cxn ang="0">
                  <a:pos x="61" y="27"/>
                </a:cxn>
                <a:cxn ang="0">
                  <a:pos x="46" y="27"/>
                </a:cxn>
                <a:cxn ang="0">
                  <a:pos x="46" y="10"/>
                </a:cxn>
                <a:cxn ang="0">
                  <a:pos x="36" y="0"/>
                </a:cxn>
                <a:cxn ang="0">
                  <a:pos x="26" y="10"/>
                </a:cxn>
                <a:cxn ang="0">
                  <a:pos x="26" y="27"/>
                </a:cxn>
                <a:cxn ang="0">
                  <a:pos x="10" y="27"/>
                </a:cxn>
                <a:cxn ang="0">
                  <a:pos x="0" y="37"/>
                </a:cxn>
                <a:cxn ang="0">
                  <a:pos x="10" y="47"/>
                </a:cxn>
                <a:cxn ang="0">
                  <a:pos x="26" y="47"/>
                </a:cxn>
                <a:cxn ang="0">
                  <a:pos x="26" y="61"/>
                </a:cxn>
                <a:cxn ang="0">
                  <a:pos x="36" y="71"/>
                </a:cxn>
                <a:cxn ang="0">
                  <a:pos x="46" y="61"/>
                </a:cxn>
              </a:cxnLst>
              <a:rect l="0" t="0" r="r" b="b"/>
              <a:pathLst>
                <a:path w="72" h="71">
                  <a:moveTo>
                    <a:pt x="46" y="61"/>
                  </a:moveTo>
                  <a:cubicBezTo>
                    <a:pt x="46" y="47"/>
                    <a:pt x="46" y="47"/>
                    <a:pt x="46" y="47"/>
                  </a:cubicBezTo>
                  <a:cubicBezTo>
                    <a:pt x="61" y="47"/>
                    <a:pt x="61" y="47"/>
                    <a:pt x="61" y="47"/>
                  </a:cubicBezTo>
                  <a:cubicBezTo>
                    <a:pt x="67" y="47"/>
                    <a:pt x="72" y="42"/>
                    <a:pt x="72" y="37"/>
                  </a:cubicBezTo>
                  <a:cubicBezTo>
                    <a:pt x="72" y="31"/>
                    <a:pt x="67" y="27"/>
                    <a:pt x="61" y="27"/>
                  </a:cubicBezTo>
                  <a:cubicBezTo>
                    <a:pt x="46" y="27"/>
                    <a:pt x="46" y="27"/>
                    <a:pt x="46" y="27"/>
                  </a:cubicBezTo>
                  <a:cubicBezTo>
                    <a:pt x="46" y="10"/>
                    <a:pt x="46" y="10"/>
                    <a:pt x="46" y="10"/>
                  </a:cubicBezTo>
                  <a:cubicBezTo>
                    <a:pt x="46" y="5"/>
                    <a:pt x="42" y="0"/>
                    <a:pt x="36" y="0"/>
                  </a:cubicBezTo>
                  <a:cubicBezTo>
                    <a:pt x="30" y="0"/>
                    <a:pt x="26" y="5"/>
                    <a:pt x="26" y="10"/>
                  </a:cubicBezTo>
                  <a:cubicBezTo>
                    <a:pt x="26" y="27"/>
                    <a:pt x="26" y="27"/>
                    <a:pt x="26" y="27"/>
                  </a:cubicBezTo>
                  <a:cubicBezTo>
                    <a:pt x="10" y="27"/>
                    <a:pt x="10" y="27"/>
                    <a:pt x="10" y="27"/>
                  </a:cubicBezTo>
                  <a:cubicBezTo>
                    <a:pt x="5" y="27"/>
                    <a:pt x="0" y="31"/>
                    <a:pt x="0" y="37"/>
                  </a:cubicBezTo>
                  <a:cubicBezTo>
                    <a:pt x="0" y="42"/>
                    <a:pt x="5" y="47"/>
                    <a:pt x="10" y="47"/>
                  </a:cubicBezTo>
                  <a:cubicBezTo>
                    <a:pt x="26" y="47"/>
                    <a:pt x="26" y="47"/>
                    <a:pt x="26" y="47"/>
                  </a:cubicBezTo>
                  <a:cubicBezTo>
                    <a:pt x="26" y="61"/>
                    <a:pt x="26" y="61"/>
                    <a:pt x="26" y="61"/>
                  </a:cubicBezTo>
                  <a:cubicBezTo>
                    <a:pt x="26" y="67"/>
                    <a:pt x="30" y="71"/>
                    <a:pt x="36" y="71"/>
                  </a:cubicBezTo>
                  <a:cubicBezTo>
                    <a:pt x="42" y="71"/>
                    <a:pt x="46" y="67"/>
                    <a:pt x="46" y="6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8" name="Freeform 284"/>
            <p:cNvSpPr>
              <a:spLocks/>
            </p:cNvSpPr>
            <p:nvPr/>
          </p:nvSpPr>
          <p:spPr bwMode="auto">
            <a:xfrm>
              <a:off x="2894" y="2932"/>
              <a:ext cx="151" cy="152"/>
            </a:xfrm>
            <a:custGeom>
              <a:avLst/>
              <a:gdLst/>
              <a:ahLst/>
              <a:cxnLst>
                <a:cxn ang="0">
                  <a:pos x="26" y="6"/>
                </a:cxn>
                <a:cxn ang="0">
                  <a:pos x="26" y="27"/>
                </a:cxn>
                <a:cxn ang="0">
                  <a:pos x="6" y="27"/>
                </a:cxn>
                <a:cxn ang="0">
                  <a:pos x="0" y="33"/>
                </a:cxn>
                <a:cxn ang="0">
                  <a:pos x="6" y="39"/>
                </a:cxn>
                <a:cxn ang="0">
                  <a:pos x="26" y="39"/>
                </a:cxn>
                <a:cxn ang="0">
                  <a:pos x="26" y="57"/>
                </a:cxn>
                <a:cxn ang="0">
                  <a:pos x="32" y="64"/>
                </a:cxn>
                <a:cxn ang="0">
                  <a:pos x="38" y="57"/>
                </a:cxn>
                <a:cxn ang="0">
                  <a:pos x="38" y="39"/>
                </a:cxn>
                <a:cxn ang="0">
                  <a:pos x="57" y="39"/>
                </a:cxn>
                <a:cxn ang="0">
                  <a:pos x="64" y="33"/>
                </a:cxn>
                <a:cxn ang="0">
                  <a:pos x="57" y="27"/>
                </a:cxn>
                <a:cxn ang="0">
                  <a:pos x="38" y="27"/>
                </a:cxn>
                <a:cxn ang="0">
                  <a:pos x="38" y="6"/>
                </a:cxn>
                <a:cxn ang="0">
                  <a:pos x="32" y="0"/>
                </a:cxn>
                <a:cxn ang="0">
                  <a:pos x="26" y="6"/>
                </a:cxn>
              </a:cxnLst>
              <a:rect l="0" t="0" r="r" b="b"/>
              <a:pathLst>
                <a:path w="64" h="64">
                  <a:moveTo>
                    <a:pt x="26" y="6"/>
                  </a:moveTo>
                  <a:cubicBezTo>
                    <a:pt x="26" y="27"/>
                    <a:pt x="26" y="27"/>
                    <a:pt x="26" y="27"/>
                  </a:cubicBezTo>
                  <a:cubicBezTo>
                    <a:pt x="6" y="27"/>
                    <a:pt x="6" y="27"/>
                    <a:pt x="6" y="27"/>
                  </a:cubicBezTo>
                  <a:cubicBezTo>
                    <a:pt x="3" y="27"/>
                    <a:pt x="0" y="29"/>
                    <a:pt x="0" y="33"/>
                  </a:cubicBezTo>
                  <a:cubicBezTo>
                    <a:pt x="0" y="36"/>
                    <a:pt x="3" y="39"/>
                    <a:pt x="6" y="39"/>
                  </a:cubicBezTo>
                  <a:cubicBezTo>
                    <a:pt x="26" y="39"/>
                    <a:pt x="26" y="39"/>
                    <a:pt x="26" y="39"/>
                  </a:cubicBezTo>
                  <a:cubicBezTo>
                    <a:pt x="26" y="57"/>
                    <a:pt x="26" y="57"/>
                    <a:pt x="26" y="57"/>
                  </a:cubicBezTo>
                  <a:cubicBezTo>
                    <a:pt x="26" y="61"/>
                    <a:pt x="29" y="64"/>
                    <a:pt x="32" y="64"/>
                  </a:cubicBezTo>
                  <a:cubicBezTo>
                    <a:pt x="35" y="64"/>
                    <a:pt x="38" y="61"/>
                    <a:pt x="38" y="57"/>
                  </a:cubicBezTo>
                  <a:cubicBezTo>
                    <a:pt x="38" y="39"/>
                    <a:pt x="38" y="39"/>
                    <a:pt x="38" y="39"/>
                  </a:cubicBezTo>
                  <a:cubicBezTo>
                    <a:pt x="57" y="39"/>
                    <a:pt x="57" y="39"/>
                    <a:pt x="57" y="39"/>
                  </a:cubicBezTo>
                  <a:cubicBezTo>
                    <a:pt x="61" y="39"/>
                    <a:pt x="64" y="36"/>
                    <a:pt x="64" y="33"/>
                  </a:cubicBezTo>
                  <a:cubicBezTo>
                    <a:pt x="64" y="29"/>
                    <a:pt x="61" y="27"/>
                    <a:pt x="57" y="27"/>
                  </a:cubicBezTo>
                  <a:cubicBezTo>
                    <a:pt x="38" y="27"/>
                    <a:pt x="38" y="27"/>
                    <a:pt x="38" y="27"/>
                  </a:cubicBezTo>
                  <a:cubicBezTo>
                    <a:pt x="38" y="6"/>
                    <a:pt x="38" y="6"/>
                    <a:pt x="38" y="6"/>
                  </a:cubicBezTo>
                  <a:cubicBezTo>
                    <a:pt x="38" y="3"/>
                    <a:pt x="35" y="0"/>
                    <a:pt x="32" y="0"/>
                  </a:cubicBezTo>
                  <a:cubicBezTo>
                    <a:pt x="29" y="0"/>
                    <a:pt x="26" y="3"/>
                    <a:pt x="26" y="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27" name="Content Placeholder 2"/>
          <p:cNvSpPr txBox="1">
            <a:spLocks/>
          </p:cNvSpPr>
          <p:nvPr/>
        </p:nvSpPr>
        <p:spPr>
          <a:xfrm>
            <a:off x="620233" y="1744434"/>
            <a:ext cx="1722191" cy="7511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id-ID" sz="1200" b="1" dirty="0" smtClean="0">
                <a:solidFill>
                  <a:schemeClr val="bg1">
                    <a:lumMod val="95000"/>
                  </a:schemeClr>
                </a:solidFill>
              </a:rPr>
              <a:t>Strategic Code</a:t>
            </a:r>
            <a:r>
              <a:rPr lang="en-US" sz="1200" b="1" dirty="0" smtClean="0">
                <a:solidFill>
                  <a:schemeClr val="bg1">
                    <a:lumMod val="95000"/>
                  </a:schemeClr>
                </a:solidFill>
              </a:rPr>
              <a:t/>
            </a:r>
            <a:br>
              <a:rPr lang="en-US" sz="1200" b="1" dirty="0" smtClean="0">
                <a:solidFill>
                  <a:schemeClr val="bg1">
                    <a:lumMod val="95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328" name="Content Placeholder 2"/>
          <p:cNvSpPr txBox="1">
            <a:spLocks/>
          </p:cNvSpPr>
          <p:nvPr/>
        </p:nvSpPr>
        <p:spPr>
          <a:xfrm>
            <a:off x="6640033" y="1733550"/>
            <a:ext cx="1684696" cy="7448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lumMod val="95000"/>
                  </a:schemeClr>
                </a:solidFill>
              </a:rPr>
              <a:t>Brain Storming Code</a:t>
            </a:r>
            <a:r>
              <a:rPr lang="en-US" sz="1200" b="1" dirty="0" smtClean="0">
                <a:solidFill>
                  <a:schemeClr val="bg1">
                    <a:lumMod val="95000"/>
                  </a:schemeClr>
                </a:solidFill>
              </a:rPr>
              <a:t/>
            </a:r>
            <a:br>
              <a:rPr lang="en-US" sz="1200" b="1" dirty="0" smtClean="0">
                <a:solidFill>
                  <a:schemeClr val="bg1">
                    <a:lumMod val="95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329" name="Content Placeholder 2"/>
          <p:cNvSpPr txBox="1">
            <a:spLocks/>
          </p:cNvSpPr>
          <p:nvPr/>
        </p:nvSpPr>
        <p:spPr>
          <a:xfrm>
            <a:off x="565299" y="3268434"/>
            <a:ext cx="1722191" cy="8273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id-ID" sz="1200" b="1" dirty="0" smtClean="0">
                <a:solidFill>
                  <a:schemeClr val="bg1">
                    <a:lumMod val="95000"/>
                  </a:schemeClr>
                </a:solidFill>
              </a:rPr>
              <a:t>Development Code</a:t>
            </a:r>
            <a:r>
              <a:rPr lang="en-US" sz="1200" b="1" dirty="0" smtClean="0">
                <a:solidFill>
                  <a:schemeClr val="bg1">
                    <a:lumMod val="95000"/>
                  </a:schemeClr>
                </a:solidFill>
              </a:rPr>
              <a:t/>
            </a:r>
            <a:br>
              <a:rPr lang="en-US" sz="1200" b="1" dirty="0" smtClean="0">
                <a:solidFill>
                  <a:schemeClr val="bg1">
                    <a:lumMod val="95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330" name="Content Placeholder 2"/>
          <p:cNvSpPr txBox="1">
            <a:spLocks/>
          </p:cNvSpPr>
          <p:nvPr/>
        </p:nvSpPr>
        <p:spPr>
          <a:xfrm>
            <a:off x="6644139" y="3285603"/>
            <a:ext cx="1684696" cy="7448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lumMod val="95000"/>
                  </a:schemeClr>
                </a:solidFill>
              </a:rPr>
              <a:t>Distribution Code</a:t>
            </a:r>
            <a:r>
              <a:rPr lang="en-US" sz="1200" b="1" dirty="0" smtClean="0">
                <a:solidFill>
                  <a:schemeClr val="bg1">
                    <a:lumMod val="95000"/>
                  </a:schemeClr>
                </a:solidFill>
              </a:rPr>
              <a:t/>
            </a:r>
            <a:br>
              <a:rPr lang="en-US" sz="1200" b="1" dirty="0" smtClean="0">
                <a:solidFill>
                  <a:schemeClr val="bg1">
                    <a:lumMod val="95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nvGrpSpPr>
          <p:cNvPr id="339" name="Group 338"/>
          <p:cNvGrpSpPr/>
          <p:nvPr/>
        </p:nvGrpSpPr>
        <p:grpSpPr>
          <a:xfrm>
            <a:off x="1694128" y="1123950"/>
            <a:ext cx="520700" cy="520700"/>
            <a:chOff x="1828800" y="1733550"/>
            <a:chExt cx="520700" cy="520700"/>
          </a:xfrm>
        </p:grpSpPr>
        <p:sp>
          <p:nvSpPr>
            <p:cNvPr id="340" name="Oval 56"/>
            <p:cNvSpPr>
              <a:spLocks noChangeArrowheads="1"/>
            </p:cNvSpPr>
            <p:nvPr/>
          </p:nvSpPr>
          <p:spPr bwMode="auto">
            <a:xfrm>
              <a:off x="1828800" y="1733550"/>
              <a:ext cx="520700" cy="520700"/>
            </a:xfrm>
            <a:prstGeom prst="ellipse">
              <a:avLst/>
            </a:pr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1" name="Freeform 57"/>
            <p:cNvSpPr>
              <a:spLocks/>
            </p:cNvSpPr>
            <p:nvPr/>
          </p:nvSpPr>
          <p:spPr bwMode="auto">
            <a:xfrm>
              <a:off x="1938338" y="1858962"/>
              <a:ext cx="406400" cy="395288"/>
            </a:xfrm>
            <a:custGeom>
              <a:avLst/>
              <a:gdLst/>
              <a:ahLst/>
              <a:cxnLst>
                <a:cxn ang="0">
                  <a:pos x="164" y="26"/>
                </a:cxn>
                <a:cxn ang="0">
                  <a:pos x="140" y="46"/>
                </a:cxn>
                <a:cxn ang="0">
                  <a:pos x="129" y="33"/>
                </a:cxn>
                <a:cxn ang="0">
                  <a:pos x="106" y="6"/>
                </a:cxn>
                <a:cxn ang="0">
                  <a:pos x="104" y="8"/>
                </a:cxn>
                <a:cxn ang="0">
                  <a:pos x="101" y="4"/>
                </a:cxn>
                <a:cxn ang="0">
                  <a:pos x="68" y="0"/>
                </a:cxn>
                <a:cxn ang="0">
                  <a:pos x="49" y="31"/>
                </a:cxn>
                <a:cxn ang="0">
                  <a:pos x="0" y="57"/>
                </a:cxn>
                <a:cxn ang="0">
                  <a:pos x="21" y="85"/>
                </a:cxn>
                <a:cxn ang="0">
                  <a:pos x="37" y="105"/>
                </a:cxn>
                <a:cxn ang="0">
                  <a:pos x="2" y="136"/>
                </a:cxn>
                <a:cxn ang="0">
                  <a:pos x="76" y="220"/>
                </a:cxn>
                <a:cxn ang="0">
                  <a:pos x="84" y="221"/>
                </a:cxn>
                <a:cxn ang="0">
                  <a:pos x="227" y="99"/>
                </a:cxn>
                <a:cxn ang="0">
                  <a:pos x="164" y="26"/>
                </a:cxn>
              </a:cxnLst>
              <a:rect l="0" t="0" r="r" b="b"/>
              <a:pathLst>
                <a:path w="227" h="221">
                  <a:moveTo>
                    <a:pt x="164" y="26"/>
                  </a:moveTo>
                  <a:cubicBezTo>
                    <a:pt x="140" y="46"/>
                    <a:pt x="140" y="46"/>
                    <a:pt x="140" y="46"/>
                  </a:cubicBezTo>
                  <a:cubicBezTo>
                    <a:pt x="129" y="33"/>
                    <a:pt x="129" y="33"/>
                    <a:pt x="129" y="33"/>
                  </a:cubicBezTo>
                  <a:cubicBezTo>
                    <a:pt x="106" y="6"/>
                    <a:pt x="106" y="6"/>
                    <a:pt x="106" y="6"/>
                  </a:cubicBezTo>
                  <a:cubicBezTo>
                    <a:pt x="104" y="8"/>
                    <a:pt x="104" y="8"/>
                    <a:pt x="104" y="8"/>
                  </a:cubicBezTo>
                  <a:cubicBezTo>
                    <a:pt x="101" y="4"/>
                    <a:pt x="101" y="4"/>
                    <a:pt x="101" y="4"/>
                  </a:cubicBezTo>
                  <a:cubicBezTo>
                    <a:pt x="68" y="0"/>
                    <a:pt x="68" y="0"/>
                    <a:pt x="68" y="0"/>
                  </a:cubicBezTo>
                  <a:cubicBezTo>
                    <a:pt x="49" y="31"/>
                    <a:pt x="49" y="31"/>
                    <a:pt x="49" y="31"/>
                  </a:cubicBezTo>
                  <a:cubicBezTo>
                    <a:pt x="0" y="57"/>
                    <a:pt x="0" y="57"/>
                    <a:pt x="0" y="57"/>
                  </a:cubicBezTo>
                  <a:cubicBezTo>
                    <a:pt x="21" y="85"/>
                    <a:pt x="21" y="85"/>
                    <a:pt x="21" y="85"/>
                  </a:cubicBezTo>
                  <a:cubicBezTo>
                    <a:pt x="37" y="105"/>
                    <a:pt x="37" y="105"/>
                    <a:pt x="37" y="105"/>
                  </a:cubicBezTo>
                  <a:cubicBezTo>
                    <a:pt x="2" y="136"/>
                    <a:pt x="2" y="136"/>
                    <a:pt x="2" y="136"/>
                  </a:cubicBezTo>
                  <a:cubicBezTo>
                    <a:pt x="76" y="220"/>
                    <a:pt x="76" y="220"/>
                    <a:pt x="76" y="220"/>
                  </a:cubicBezTo>
                  <a:cubicBezTo>
                    <a:pt x="78" y="221"/>
                    <a:pt x="81" y="221"/>
                    <a:pt x="84" y="221"/>
                  </a:cubicBezTo>
                  <a:cubicBezTo>
                    <a:pt x="156" y="221"/>
                    <a:pt x="216" y="168"/>
                    <a:pt x="227" y="99"/>
                  </a:cubicBezTo>
                  <a:lnTo>
                    <a:pt x="164" y="26"/>
                  </a:lnTo>
                  <a:close/>
                </a:path>
              </a:pathLst>
            </a:custGeom>
            <a:solidFill>
              <a:schemeClr val="accent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2" name="Freeform 58"/>
            <p:cNvSpPr>
              <a:spLocks noEditPoints="1"/>
            </p:cNvSpPr>
            <p:nvPr/>
          </p:nvSpPr>
          <p:spPr bwMode="auto">
            <a:xfrm>
              <a:off x="1936750" y="1851025"/>
              <a:ext cx="303213" cy="149225"/>
            </a:xfrm>
            <a:custGeom>
              <a:avLst/>
              <a:gdLst/>
              <a:ahLst/>
              <a:cxnLst>
                <a:cxn ang="0">
                  <a:pos x="85" y="83"/>
                </a:cxn>
                <a:cxn ang="0">
                  <a:pos x="169" y="62"/>
                </a:cxn>
                <a:cxn ang="0">
                  <a:pos x="168" y="39"/>
                </a:cxn>
                <a:cxn ang="0">
                  <a:pos x="155" y="26"/>
                </a:cxn>
                <a:cxn ang="0">
                  <a:pos x="115" y="26"/>
                </a:cxn>
                <a:cxn ang="0">
                  <a:pos x="85" y="0"/>
                </a:cxn>
                <a:cxn ang="0">
                  <a:pos x="54" y="27"/>
                </a:cxn>
                <a:cxn ang="0">
                  <a:pos x="13" y="27"/>
                </a:cxn>
                <a:cxn ang="0">
                  <a:pos x="0" y="40"/>
                </a:cxn>
                <a:cxn ang="0">
                  <a:pos x="1" y="61"/>
                </a:cxn>
                <a:cxn ang="0">
                  <a:pos x="85" y="83"/>
                </a:cxn>
                <a:cxn ang="0">
                  <a:pos x="85" y="77"/>
                </a:cxn>
                <a:cxn ang="0">
                  <a:pos x="74" y="72"/>
                </a:cxn>
                <a:cxn ang="0">
                  <a:pos x="85" y="67"/>
                </a:cxn>
                <a:cxn ang="0">
                  <a:pos x="95" y="72"/>
                </a:cxn>
                <a:cxn ang="0">
                  <a:pos x="85" y="77"/>
                </a:cxn>
                <a:cxn ang="0">
                  <a:pos x="85" y="7"/>
                </a:cxn>
                <a:cxn ang="0">
                  <a:pos x="112" y="26"/>
                </a:cxn>
                <a:cxn ang="0">
                  <a:pos x="57" y="27"/>
                </a:cxn>
                <a:cxn ang="0">
                  <a:pos x="85" y="7"/>
                </a:cxn>
              </a:cxnLst>
              <a:rect l="0" t="0" r="r" b="b"/>
              <a:pathLst>
                <a:path w="169" h="83">
                  <a:moveTo>
                    <a:pt x="85" y="83"/>
                  </a:moveTo>
                  <a:cubicBezTo>
                    <a:pt x="119" y="83"/>
                    <a:pt x="149" y="75"/>
                    <a:pt x="169" y="62"/>
                  </a:cubicBezTo>
                  <a:cubicBezTo>
                    <a:pt x="168" y="39"/>
                    <a:pt x="168" y="39"/>
                    <a:pt x="168" y="39"/>
                  </a:cubicBezTo>
                  <a:cubicBezTo>
                    <a:pt x="168" y="32"/>
                    <a:pt x="163" y="26"/>
                    <a:pt x="155" y="26"/>
                  </a:cubicBezTo>
                  <a:cubicBezTo>
                    <a:pt x="115" y="26"/>
                    <a:pt x="115" y="26"/>
                    <a:pt x="115" y="26"/>
                  </a:cubicBezTo>
                  <a:cubicBezTo>
                    <a:pt x="113" y="11"/>
                    <a:pt x="100" y="0"/>
                    <a:pt x="85" y="0"/>
                  </a:cubicBezTo>
                  <a:cubicBezTo>
                    <a:pt x="69" y="0"/>
                    <a:pt x="56" y="11"/>
                    <a:pt x="54" y="27"/>
                  </a:cubicBezTo>
                  <a:cubicBezTo>
                    <a:pt x="13" y="27"/>
                    <a:pt x="13" y="27"/>
                    <a:pt x="13" y="27"/>
                  </a:cubicBezTo>
                  <a:cubicBezTo>
                    <a:pt x="6" y="27"/>
                    <a:pt x="0" y="33"/>
                    <a:pt x="0" y="40"/>
                  </a:cubicBezTo>
                  <a:cubicBezTo>
                    <a:pt x="1" y="61"/>
                    <a:pt x="1" y="61"/>
                    <a:pt x="1" y="61"/>
                  </a:cubicBezTo>
                  <a:cubicBezTo>
                    <a:pt x="20" y="75"/>
                    <a:pt x="51" y="83"/>
                    <a:pt x="85" y="83"/>
                  </a:cubicBezTo>
                  <a:close/>
                  <a:moveTo>
                    <a:pt x="85" y="77"/>
                  </a:moveTo>
                  <a:cubicBezTo>
                    <a:pt x="79" y="77"/>
                    <a:pt x="74" y="74"/>
                    <a:pt x="74" y="72"/>
                  </a:cubicBezTo>
                  <a:cubicBezTo>
                    <a:pt x="74" y="69"/>
                    <a:pt x="79" y="67"/>
                    <a:pt x="85" y="67"/>
                  </a:cubicBezTo>
                  <a:cubicBezTo>
                    <a:pt x="90" y="67"/>
                    <a:pt x="95" y="69"/>
                    <a:pt x="95" y="72"/>
                  </a:cubicBezTo>
                  <a:cubicBezTo>
                    <a:pt x="95" y="74"/>
                    <a:pt x="90" y="77"/>
                    <a:pt x="85" y="77"/>
                  </a:cubicBezTo>
                  <a:close/>
                  <a:moveTo>
                    <a:pt x="85" y="7"/>
                  </a:moveTo>
                  <a:cubicBezTo>
                    <a:pt x="97" y="7"/>
                    <a:pt x="108" y="15"/>
                    <a:pt x="112" y="26"/>
                  </a:cubicBezTo>
                  <a:cubicBezTo>
                    <a:pt x="57" y="27"/>
                    <a:pt x="57" y="27"/>
                    <a:pt x="57" y="27"/>
                  </a:cubicBezTo>
                  <a:cubicBezTo>
                    <a:pt x="60" y="15"/>
                    <a:pt x="71" y="7"/>
                    <a:pt x="85" y="7"/>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3" name="Freeform 59"/>
            <p:cNvSpPr>
              <a:spLocks/>
            </p:cNvSpPr>
            <p:nvPr/>
          </p:nvSpPr>
          <p:spPr bwMode="auto">
            <a:xfrm>
              <a:off x="1936750" y="1971675"/>
              <a:ext cx="303213" cy="136525"/>
            </a:xfrm>
            <a:custGeom>
              <a:avLst/>
              <a:gdLst/>
              <a:ahLst/>
              <a:cxnLst>
                <a:cxn ang="0">
                  <a:pos x="168" y="0"/>
                </a:cxn>
                <a:cxn ang="0">
                  <a:pos x="84" y="21"/>
                </a:cxn>
                <a:cxn ang="0">
                  <a:pos x="0" y="0"/>
                </a:cxn>
                <a:cxn ang="0">
                  <a:pos x="1" y="64"/>
                </a:cxn>
                <a:cxn ang="0">
                  <a:pos x="14" y="77"/>
                </a:cxn>
                <a:cxn ang="0">
                  <a:pos x="156" y="76"/>
                </a:cxn>
                <a:cxn ang="0">
                  <a:pos x="169" y="63"/>
                </a:cxn>
                <a:cxn ang="0">
                  <a:pos x="168" y="0"/>
                </a:cxn>
              </a:cxnLst>
              <a:rect l="0" t="0" r="r" b="b"/>
              <a:pathLst>
                <a:path w="169" h="77">
                  <a:moveTo>
                    <a:pt x="168" y="0"/>
                  </a:moveTo>
                  <a:cubicBezTo>
                    <a:pt x="148" y="13"/>
                    <a:pt x="118" y="21"/>
                    <a:pt x="84" y="21"/>
                  </a:cubicBezTo>
                  <a:cubicBezTo>
                    <a:pt x="51" y="21"/>
                    <a:pt x="21" y="13"/>
                    <a:pt x="0" y="0"/>
                  </a:cubicBezTo>
                  <a:cubicBezTo>
                    <a:pt x="1" y="64"/>
                    <a:pt x="1" y="64"/>
                    <a:pt x="1" y="64"/>
                  </a:cubicBezTo>
                  <a:cubicBezTo>
                    <a:pt x="1" y="72"/>
                    <a:pt x="7" y="77"/>
                    <a:pt x="14" y="77"/>
                  </a:cubicBezTo>
                  <a:cubicBezTo>
                    <a:pt x="156" y="76"/>
                    <a:pt x="156" y="76"/>
                    <a:pt x="156" y="76"/>
                  </a:cubicBezTo>
                  <a:cubicBezTo>
                    <a:pt x="163" y="76"/>
                    <a:pt x="169" y="70"/>
                    <a:pt x="169" y="63"/>
                  </a:cubicBezTo>
                  <a:lnTo>
                    <a:pt x="168" y="0"/>
                  </a:ln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44" name="Group 343"/>
          <p:cNvGrpSpPr/>
          <p:nvPr/>
        </p:nvGrpSpPr>
        <p:grpSpPr>
          <a:xfrm>
            <a:off x="1683495" y="2724150"/>
            <a:ext cx="522288" cy="520700"/>
            <a:chOff x="2438400" y="1744183"/>
            <a:chExt cx="522288" cy="520700"/>
          </a:xfrm>
        </p:grpSpPr>
        <p:sp>
          <p:nvSpPr>
            <p:cNvPr id="345" name="Oval 9"/>
            <p:cNvSpPr>
              <a:spLocks noChangeArrowheads="1"/>
            </p:cNvSpPr>
            <p:nvPr/>
          </p:nvSpPr>
          <p:spPr bwMode="auto">
            <a:xfrm>
              <a:off x="2438400" y="1744183"/>
              <a:ext cx="520700" cy="520700"/>
            </a:xfrm>
            <a:prstGeom prst="ellipse">
              <a:avLst/>
            </a:pr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6" name="Freeform 10"/>
            <p:cNvSpPr>
              <a:spLocks/>
            </p:cNvSpPr>
            <p:nvPr/>
          </p:nvSpPr>
          <p:spPr bwMode="auto">
            <a:xfrm>
              <a:off x="2501900" y="1931988"/>
              <a:ext cx="458788" cy="320675"/>
            </a:xfrm>
            <a:custGeom>
              <a:avLst/>
              <a:gdLst/>
              <a:ahLst/>
              <a:cxnLst>
                <a:cxn ang="0">
                  <a:pos x="256" y="59"/>
                </a:cxn>
                <a:cxn ang="0">
                  <a:pos x="215" y="16"/>
                </a:cxn>
                <a:cxn ang="0">
                  <a:pos x="116" y="0"/>
                </a:cxn>
                <a:cxn ang="0">
                  <a:pos x="36" y="6"/>
                </a:cxn>
                <a:cxn ang="0">
                  <a:pos x="0" y="16"/>
                </a:cxn>
                <a:cxn ang="0">
                  <a:pos x="60" y="80"/>
                </a:cxn>
                <a:cxn ang="0">
                  <a:pos x="152" y="179"/>
                </a:cxn>
                <a:cxn ang="0">
                  <a:pos x="256" y="59"/>
                </a:cxn>
              </a:cxnLst>
              <a:rect l="0" t="0" r="r" b="b"/>
              <a:pathLst>
                <a:path w="256" h="179">
                  <a:moveTo>
                    <a:pt x="256" y="59"/>
                  </a:moveTo>
                  <a:cubicBezTo>
                    <a:pt x="215" y="16"/>
                    <a:pt x="215" y="16"/>
                    <a:pt x="215" y="16"/>
                  </a:cubicBezTo>
                  <a:cubicBezTo>
                    <a:pt x="116" y="0"/>
                    <a:pt x="116" y="0"/>
                    <a:pt x="116" y="0"/>
                  </a:cubicBezTo>
                  <a:cubicBezTo>
                    <a:pt x="36" y="6"/>
                    <a:pt x="36" y="6"/>
                    <a:pt x="36" y="6"/>
                  </a:cubicBezTo>
                  <a:cubicBezTo>
                    <a:pt x="0" y="16"/>
                    <a:pt x="0" y="16"/>
                    <a:pt x="0" y="16"/>
                  </a:cubicBezTo>
                  <a:cubicBezTo>
                    <a:pt x="60" y="80"/>
                    <a:pt x="60" y="80"/>
                    <a:pt x="60" y="80"/>
                  </a:cubicBezTo>
                  <a:cubicBezTo>
                    <a:pt x="152" y="179"/>
                    <a:pt x="152" y="179"/>
                    <a:pt x="152" y="179"/>
                  </a:cubicBezTo>
                  <a:cubicBezTo>
                    <a:pt x="207" y="164"/>
                    <a:pt x="249" y="117"/>
                    <a:pt x="256" y="59"/>
                  </a:cubicBezTo>
                  <a:close/>
                </a:path>
              </a:pathLst>
            </a:custGeom>
            <a:solidFill>
              <a:schemeClr val="accent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7" name="Freeform 11"/>
            <p:cNvSpPr>
              <a:spLocks/>
            </p:cNvSpPr>
            <p:nvPr/>
          </p:nvSpPr>
          <p:spPr bwMode="auto">
            <a:xfrm>
              <a:off x="2601912" y="2003425"/>
              <a:ext cx="187325" cy="96838"/>
            </a:xfrm>
            <a:custGeom>
              <a:avLst/>
              <a:gdLst/>
              <a:ahLst/>
              <a:cxnLst>
                <a:cxn ang="0">
                  <a:pos x="55" y="22"/>
                </a:cxn>
                <a:cxn ang="0">
                  <a:pos x="54" y="21"/>
                </a:cxn>
                <a:cxn ang="0">
                  <a:pos x="0" y="0"/>
                </a:cxn>
                <a:cxn ang="0">
                  <a:pos x="0" y="31"/>
                </a:cxn>
                <a:cxn ang="0">
                  <a:pos x="52" y="54"/>
                </a:cxn>
                <a:cxn ang="0">
                  <a:pos x="104" y="31"/>
                </a:cxn>
                <a:cxn ang="0">
                  <a:pos x="104" y="2"/>
                </a:cxn>
                <a:cxn ang="0">
                  <a:pos x="55" y="22"/>
                </a:cxn>
              </a:cxnLst>
              <a:rect l="0" t="0" r="r" b="b"/>
              <a:pathLst>
                <a:path w="104" h="54">
                  <a:moveTo>
                    <a:pt x="55" y="22"/>
                  </a:moveTo>
                  <a:cubicBezTo>
                    <a:pt x="54" y="21"/>
                    <a:pt x="54" y="21"/>
                    <a:pt x="54" y="21"/>
                  </a:cubicBezTo>
                  <a:cubicBezTo>
                    <a:pt x="0" y="0"/>
                    <a:pt x="0" y="0"/>
                    <a:pt x="0" y="0"/>
                  </a:cubicBezTo>
                  <a:cubicBezTo>
                    <a:pt x="0" y="31"/>
                    <a:pt x="0" y="31"/>
                    <a:pt x="0" y="31"/>
                  </a:cubicBezTo>
                  <a:cubicBezTo>
                    <a:pt x="0" y="44"/>
                    <a:pt x="23" y="54"/>
                    <a:pt x="52" y="54"/>
                  </a:cubicBezTo>
                  <a:cubicBezTo>
                    <a:pt x="81" y="54"/>
                    <a:pt x="104" y="44"/>
                    <a:pt x="104" y="31"/>
                  </a:cubicBezTo>
                  <a:cubicBezTo>
                    <a:pt x="104" y="2"/>
                    <a:pt x="104" y="2"/>
                    <a:pt x="104" y="2"/>
                  </a:cubicBezTo>
                  <a:lnTo>
                    <a:pt x="55" y="22"/>
                  </a:lnTo>
                  <a:close/>
                </a:path>
              </a:pathLst>
            </a:custGeom>
            <a:solidFill>
              <a:srgbClr val="E3E3E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8" name="Freeform 12"/>
            <p:cNvSpPr>
              <a:spLocks/>
            </p:cNvSpPr>
            <p:nvPr/>
          </p:nvSpPr>
          <p:spPr bwMode="auto">
            <a:xfrm>
              <a:off x="2501900" y="1876425"/>
              <a:ext cx="403225" cy="212725"/>
            </a:xfrm>
            <a:custGeom>
              <a:avLst/>
              <a:gdLst/>
              <a:ahLst/>
              <a:cxnLst>
                <a:cxn ang="0">
                  <a:pos x="225" y="117"/>
                </a:cxn>
                <a:cxn ang="0">
                  <a:pos x="216" y="92"/>
                </a:cxn>
                <a:cxn ang="0">
                  <a:pos x="216" y="88"/>
                </a:cxn>
                <a:cxn ang="0">
                  <a:pos x="216" y="48"/>
                </a:cxn>
                <a:cxn ang="0">
                  <a:pos x="216" y="48"/>
                </a:cxn>
                <a:cxn ang="0">
                  <a:pos x="216" y="48"/>
                </a:cxn>
                <a:cxn ang="0">
                  <a:pos x="216" y="47"/>
                </a:cxn>
                <a:cxn ang="0">
                  <a:pos x="215" y="47"/>
                </a:cxn>
                <a:cxn ang="0">
                  <a:pos x="108" y="0"/>
                </a:cxn>
                <a:cxn ang="0">
                  <a:pos x="0" y="47"/>
                </a:cxn>
                <a:cxn ang="0">
                  <a:pos x="111" y="90"/>
                </a:cxn>
                <a:cxn ang="0">
                  <a:pos x="209" y="50"/>
                </a:cxn>
                <a:cxn ang="0">
                  <a:pos x="209" y="92"/>
                </a:cxn>
                <a:cxn ang="0">
                  <a:pos x="201" y="117"/>
                </a:cxn>
                <a:cxn ang="0">
                  <a:pos x="207" y="119"/>
                </a:cxn>
                <a:cxn ang="0">
                  <a:pos x="210" y="112"/>
                </a:cxn>
                <a:cxn ang="0">
                  <a:pos x="210" y="119"/>
                </a:cxn>
                <a:cxn ang="0">
                  <a:pos x="216" y="119"/>
                </a:cxn>
                <a:cxn ang="0">
                  <a:pos x="216" y="112"/>
                </a:cxn>
                <a:cxn ang="0">
                  <a:pos x="219" y="119"/>
                </a:cxn>
                <a:cxn ang="0">
                  <a:pos x="225" y="117"/>
                </a:cxn>
              </a:cxnLst>
              <a:rect l="0" t="0" r="r" b="b"/>
              <a:pathLst>
                <a:path w="225" h="119">
                  <a:moveTo>
                    <a:pt x="225" y="117"/>
                  </a:moveTo>
                  <a:cubicBezTo>
                    <a:pt x="216" y="92"/>
                    <a:pt x="216" y="92"/>
                    <a:pt x="216" y="92"/>
                  </a:cubicBezTo>
                  <a:cubicBezTo>
                    <a:pt x="216" y="91"/>
                    <a:pt x="216" y="89"/>
                    <a:pt x="216" y="88"/>
                  </a:cubicBezTo>
                  <a:cubicBezTo>
                    <a:pt x="216" y="48"/>
                    <a:pt x="216" y="48"/>
                    <a:pt x="216" y="48"/>
                  </a:cubicBezTo>
                  <a:cubicBezTo>
                    <a:pt x="216" y="48"/>
                    <a:pt x="216" y="48"/>
                    <a:pt x="216" y="48"/>
                  </a:cubicBezTo>
                  <a:cubicBezTo>
                    <a:pt x="216" y="48"/>
                    <a:pt x="216" y="48"/>
                    <a:pt x="216" y="48"/>
                  </a:cubicBezTo>
                  <a:cubicBezTo>
                    <a:pt x="216" y="47"/>
                    <a:pt x="216" y="47"/>
                    <a:pt x="216" y="47"/>
                  </a:cubicBezTo>
                  <a:cubicBezTo>
                    <a:pt x="215" y="47"/>
                    <a:pt x="215" y="47"/>
                    <a:pt x="215" y="47"/>
                  </a:cubicBezTo>
                  <a:cubicBezTo>
                    <a:pt x="108" y="0"/>
                    <a:pt x="108" y="0"/>
                    <a:pt x="108" y="0"/>
                  </a:cubicBezTo>
                  <a:cubicBezTo>
                    <a:pt x="0" y="47"/>
                    <a:pt x="0" y="47"/>
                    <a:pt x="0" y="47"/>
                  </a:cubicBezTo>
                  <a:cubicBezTo>
                    <a:pt x="111" y="90"/>
                    <a:pt x="111" y="90"/>
                    <a:pt x="111" y="90"/>
                  </a:cubicBezTo>
                  <a:cubicBezTo>
                    <a:pt x="209" y="50"/>
                    <a:pt x="209" y="50"/>
                    <a:pt x="209" y="50"/>
                  </a:cubicBezTo>
                  <a:cubicBezTo>
                    <a:pt x="209" y="92"/>
                    <a:pt x="209" y="92"/>
                    <a:pt x="209" y="92"/>
                  </a:cubicBezTo>
                  <a:cubicBezTo>
                    <a:pt x="201" y="117"/>
                    <a:pt x="201" y="117"/>
                    <a:pt x="201" y="117"/>
                  </a:cubicBezTo>
                  <a:cubicBezTo>
                    <a:pt x="207" y="119"/>
                    <a:pt x="207" y="119"/>
                    <a:pt x="207" y="119"/>
                  </a:cubicBezTo>
                  <a:cubicBezTo>
                    <a:pt x="210" y="112"/>
                    <a:pt x="210" y="112"/>
                    <a:pt x="210" y="112"/>
                  </a:cubicBezTo>
                  <a:cubicBezTo>
                    <a:pt x="210" y="119"/>
                    <a:pt x="210" y="119"/>
                    <a:pt x="210" y="119"/>
                  </a:cubicBezTo>
                  <a:cubicBezTo>
                    <a:pt x="216" y="119"/>
                    <a:pt x="216" y="119"/>
                    <a:pt x="216" y="119"/>
                  </a:cubicBezTo>
                  <a:cubicBezTo>
                    <a:pt x="216" y="112"/>
                    <a:pt x="216" y="112"/>
                    <a:pt x="216" y="112"/>
                  </a:cubicBezTo>
                  <a:cubicBezTo>
                    <a:pt x="219" y="119"/>
                    <a:pt x="219" y="119"/>
                    <a:pt x="219" y="119"/>
                  </a:cubicBezTo>
                  <a:lnTo>
                    <a:pt x="225" y="117"/>
                  </a:lnTo>
                  <a:close/>
                </a:path>
              </a:pathLst>
            </a:custGeom>
            <a:solidFill>
              <a:srgbClr val="E3E3E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51" name="Group 350"/>
          <p:cNvGrpSpPr/>
          <p:nvPr/>
        </p:nvGrpSpPr>
        <p:grpSpPr>
          <a:xfrm>
            <a:off x="6705600" y="1123950"/>
            <a:ext cx="520700" cy="520700"/>
            <a:chOff x="3046412" y="1752600"/>
            <a:chExt cx="520700" cy="520700"/>
          </a:xfrm>
        </p:grpSpPr>
        <p:sp>
          <p:nvSpPr>
            <p:cNvPr id="352" name="Oval 13"/>
            <p:cNvSpPr>
              <a:spLocks noChangeArrowheads="1"/>
            </p:cNvSpPr>
            <p:nvPr/>
          </p:nvSpPr>
          <p:spPr bwMode="auto">
            <a:xfrm>
              <a:off x="3046412" y="1752600"/>
              <a:ext cx="520700" cy="520700"/>
            </a:xfrm>
            <a:prstGeom prst="ellipse">
              <a:avLst/>
            </a:pr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3" name="Freeform 14"/>
            <p:cNvSpPr>
              <a:spLocks/>
            </p:cNvSpPr>
            <p:nvPr/>
          </p:nvSpPr>
          <p:spPr bwMode="auto">
            <a:xfrm>
              <a:off x="3190875" y="1847850"/>
              <a:ext cx="333375" cy="425450"/>
            </a:xfrm>
            <a:custGeom>
              <a:avLst/>
              <a:gdLst/>
              <a:ahLst/>
              <a:cxnLst>
                <a:cxn ang="0">
                  <a:pos x="186" y="172"/>
                </a:cxn>
                <a:cxn ang="0">
                  <a:pos x="29" y="0"/>
                </a:cxn>
                <a:cxn ang="0">
                  <a:pos x="12" y="15"/>
                </a:cxn>
                <a:cxn ang="0">
                  <a:pos x="28" y="37"/>
                </a:cxn>
                <a:cxn ang="0">
                  <a:pos x="0" y="88"/>
                </a:cxn>
                <a:cxn ang="0">
                  <a:pos x="18" y="110"/>
                </a:cxn>
                <a:cxn ang="0">
                  <a:pos x="10" y="117"/>
                </a:cxn>
                <a:cxn ang="0">
                  <a:pos x="62" y="175"/>
                </a:cxn>
                <a:cxn ang="0">
                  <a:pos x="33" y="190"/>
                </a:cxn>
                <a:cxn ang="0">
                  <a:pos x="75" y="238"/>
                </a:cxn>
                <a:cxn ang="0">
                  <a:pos x="186" y="172"/>
                </a:cxn>
              </a:cxnLst>
              <a:rect l="0" t="0" r="r" b="b"/>
              <a:pathLst>
                <a:path w="186" h="238">
                  <a:moveTo>
                    <a:pt x="186" y="172"/>
                  </a:moveTo>
                  <a:cubicBezTo>
                    <a:pt x="29" y="0"/>
                    <a:pt x="29" y="0"/>
                    <a:pt x="29" y="0"/>
                  </a:cubicBezTo>
                  <a:cubicBezTo>
                    <a:pt x="12" y="15"/>
                    <a:pt x="12" y="15"/>
                    <a:pt x="12" y="15"/>
                  </a:cubicBezTo>
                  <a:cubicBezTo>
                    <a:pt x="28" y="37"/>
                    <a:pt x="28" y="37"/>
                    <a:pt x="28" y="37"/>
                  </a:cubicBezTo>
                  <a:cubicBezTo>
                    <a:pt x="0" y="88"/>
                    <a:pt x="0" y="88"/>
                    <a:pt x="0" y="88"/>
                  </a:cubicBezTo>
                  <a:cubicBezTo>
                    <a:pt x="18" y="110"/>
                    <a:pt x="18" y="110"/>
                    <a:pt x="18" y="110"/>
                  </a:cubicBezTo>
                  <a:cubicBezTo>
                    <a:pt x="10" y="117"/>
                    <a:pt x="10" y="117"/>
                    <a:pt x="10" y="117"/>
                  </a:cubicBezTo>
                  <a:cubicBezTo>
                    <a:pt x="62" y="175"/>
                    <a:pt x="62" y="175"/>
                    <a:pt x="62" y="175"/>
                  </a:cubicBezTo>
                  <a:cubicBezTo>
                    <a:pt x="33" y="190"/>
                    <a:pt x="33" y="190"/>
                    <a:pt x="33" y="190"/>
                  </a:cubicBezTo>
                  <a:cubicBezTo>
                    <a:pt x="75" y="238"/>
                    <a:pt x="75" y="238"/>
                    <a:pt x="75" y="238"/>
                  </a:cubicBezTo>
                  <a:cubicBezTo>
                    <a:pt x="121" y="234"/>
                    <a:pt x="162" y="209"/>
                    <a:pt x="186" y="172"/>
                  </a:cubicBezTo>
                  <a:close/>
                </a:path>
              </a:pathLst>
            </a:custGeom>
            <a:solidFill>
              <a:schemeClr val="accent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4" name="Freeform 15"/>
            <p:cNvSpPr>
              <a:spLocks/>
            </p:cNvSpPr>
            <p:nvPr/>
          </p:nvSpPr>
          <p:spPr bwMode="auto">
            <a:xfrm>
              <a:off x="3211512" y="1846263"/>
              <a:ext cx="36513" cy="28575"/>
            </a:xfrm>
            <a:custGeom>
              <a:avLst/>
              <a:gdLst/>
              <a:ahLst/>
              <a:cxnLst>
                <a:cxn ang="0">
                  <a:pos x="23" y="3"/>
                </a:cxn>
                <a:cxn ang="0">
                  <a:pos x="21" y="0"/>
                </a:cxn>
                <a:cxn ang="0">
                  <a:pos x="0" y="15"/>
                </a:cxn>
                <a:cxn ang="0">
                  <a:pos x="2" y="18"/>
                </a:cxn>
                <a:cxn ang="0">
                  <a:pos x="23" y="3"/>
                </a:cxn>
              </a:cxnLst>
              <a:rect l="0" t="0" r="r" b="b"/>
              <a:pathLst>
                <a:path w="23" h="18">
                  <a:moveTo>
                    <a:pt x="23" y="3"/>
                  </a:moveTo>
                  <a:lnTo>
                    <a:pt x="21" y="0"/>
                  </a:lnTo>
                  <a:lnTo>
                    <a:pt x="0" y="15"/>
                  </a:lnTo>
                  <a:lnTo>
                    <a:pt x="2" y="18"/>
                  </a:lnTo>
                  <a:lnTo>
                    <a:pt x="23" y="3"/>
                  </a:ln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5" name="Freeform 16"/>
            <p:cNvSpPr>
              <a:spLocks/>
            </p:cNvSpPr>
            <p:nvPr/>
          </p:nvSpPr>
          <p:spPr bwMode="auto">
            <a:xfrm>
              <a:off x="3319462" y="2011363"/>
              <a:ext cx="65088" cy="49213"/>
            </a:xfrm>
            <a:custGeom>
              <a:avLst/>
              <a:gdLst/>
              <a:ahLst/>
              <a:cxnLst>
                <a:cxn ang="0">
                  <a:pos x="4" y="31"/>
                </a:cxn>
                <a:cxn ang="0">
                  <a:pos x="41" y="5"/>
                </a:cxn>
                <a:cxn ang="0">
                  <a:pos x="36" y="0"/>
                </a:cxn>
                <a:cxn ang="0">
                  <a:pos x="0" y="26"/>
                </a:cxn>
                <a:cxn ang="0">
                  <a:pos x="4" y="31"/>
                </a:cxn>
              </a:cxnLst>
              <a:rect l="0" t="0" r="r" b="b"/>
              <a:pathLst>
                <a:path w="41" h="31">
                  <a:moveTo>
                    <a:pt x="4" y="31"/>
                  </a:moveTo>
                  <a:lnTo>
                    <a:pt x="41" y="5"/>
                  </a:lnTo>
                  <a:lnTo>
                    <a:pt x="36" y="0"/>
                  </a:lnTo>
                  <a:lnTo>
                    <a:pt x="0" y="26"/>
                  </a:lnTo>
                  <a:lnTo>
                    <a:pt x="4" y="31"/>
                  </a:ln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6" name="Freeform 17"/>
            <p:cNvSpPr>
              <a:spLocks/>
            </p:cNvSpPr>
            <p:nvPr/>
          </p:nvSpPr>
          <p:spPr bwMode="auto">
            <a:xfrm>
              <a:off x="3179762" y="1857375"/>
              <a:ext cx="242888" cy="338138"/>
            </a:xfrm>
            <a:custGeom>
              <a:avLst/>
              <a:gdLst/>
              <a:ahLst/>
              <a:cxnLst>
                <a:cxn ang="0">
                  <a:pos x="112" y="164"/>
                </a:cxn>
                <a:cxn ang="0">
                  <a:pos x="93" y="164"/>
                </a:cxn>
                <a:cxn ang="0">
                  <a:pos x="93" y="159"/>
                </a:cxn>
                <a:cxn ang="0">
                  <a:pos x="94" y="157"/>
                </a:cxn>
                <a:cxn ang="0">
                  <a:pos x="84" y="144"/>
                </a:cxn>
                <a:cxn ang="0">
                  <a:pos x="84" y="139"/>
                </a:cxn>
                <a:cxn ang="0">
                  <a:pos x="91" y="136"/>
                </a:cxn>
                <a:cxn ang="0">
                  <a:pos x="92" y="136"/>
                </a:cxn>
                <a:cxn ang="0">
                  <a:pos x="135" y="107"/>
                </a:cxn>
                <a:cxn ang="0">
                  <a:pos x="130" y="100"/>
                </a:cxn>
                <a:cxn ang="0">
                  <a:pos x="86" y="129"/>
                </a:cxn>
                <a:cxn ang="0">
                  <a:pos x="87" y="129"/>
                </a:cxn>
                <a:cxn ang="0">
                  <a:pos x="23" y="99"/>
                </a:cxn>
                <a:cxn ang="0">
                  <a:pos x="36" y="35"/>
                </a:cxn>
                <a:cxn ang="0">
                  <a:pos x="83" y="104"/>
                </a:cxn>
                <a:cxn ang="0">
                  <a:pos x="104" y="89"/>
                </a:cxn>
                <a:cxn ang="0">
                  <a:pos x="44" y="7"/>
                </a:cxn>
                <a:cxn ang="0">
                  <a:pos x="41" y="9"/>
                </a:cxn>
                <a:cxn ang="0">
                  <a:pos x="34" y="0"/>
                </a:cxn>
                <a:cxn ang="0">
                  <a:pos x="23" y="8"/>
                </a:cxn>
                <a:cxn ang="0">
                  <a:pos x="29" y="17"/>
                </a:cxn>
                <a:cxn ang="0">
                  <a:pos x="26" y="19"/>
                </a:cxn>
                <a:cxn ang="0">
                  <a:pos x="30" y="26"/>
                </a:cxn>
                <a:cxn ang="0">
                  <a:pos x="12" y="104"/>
                </a:cxn>
                <a:cxn ang="0">
                  <a:pos x="78" y="139"/>
                </a:cxn>
                <a:cxn ang="0">
                  <a:pos x="78" y="144"/>
                </a:cxn>
                <a:cxn ang="0">
                  <a:pos x="68" y="157"/>
                </a:cxn>
                <a:cxn ang="0">
                  <a:pos x="68" y="164"/>
                </a:cxn>
                <a:cxn ang="0">
                  <a:pos x="50" y="164"/>
                </a:cxn>
                <a:cxn ang="0">
                  <a:pos x="38" y="177"/>
                </a:cxn>
                <a:cxn ang="0">
                  <a:pos x="50" y="189"/>
                </a:cxn>
                <a:cxn ang="0">
                  <a:pos x="112" y="189"/>
                </a:cxn>
                <a:cxn ang="0">
                  <a:pos x="124" y="177"/>
                </a:cxn>
                <a:cxn ang="0">
                  <a:pos x="112" y="164"/>
                </a:cxn>
              </a:cxnLst>
              <a:rect l="0" t="0" r="r" b="b"/>
              <a:pathLst>
                <a:path w="135" h="189">
                  <a:moveTo>
                    <a:pt x="112" y="164"/>
                  </a:moveTo>
                  <a:cubicBezTo>
                    <a:pt x="93" y="164"/>
                    <a:pt x="93" y="164"/>
                    <a:pt x="93" y="164"/>
                  </a:cubicBezTo>
                  <a:cubicBezTo>
                    <a:pt x="93" y="159"/>
                    <a:pt x="93" y="159"/>
                    <a:pt x="93" y="159"/>
                  </a:cubicBezTo>
                  <a:cubicBezTo>
                    <a:pt x="93" y="158"/>
                    <a:pt x="94" y="158"/>
                    <a:pt x="94" y="157"/>
                  </a:cubicBezTo>
                  <a:cubicBezTo>
                    <a:pt x="94" y="151"/>
                    <a:pt x="90" y="146"/>
                    <a:pt x="84" y="144"/>
                  </a:cubicBezTo>
                  <a:cubicBezTo>
                    <a:pt x="84" y="139"/>
                    <a:pt x="84" y="139"/>
                    <a:pt x="84" y="139"/>
                  </a:cubicBezTo>
                  <a:cubicBezTo>
                    <a:pt x="87" y="138"/>
                    <a:pt x="89" y="137"/>
                    <a:pt x="91" y="136"/>
                  </a:cubicBezTo>
                  <a:cubicBezTo>
                    <a:pt x="92" y="136"/>
                    <a:pt x="92" y="136"/>
                    <a:pt x="92" y="136"/>
                  </a:cubicBezTo>
                  <a:cubicBezTo>
                    <a:pt x="135" y="107"/>
                    <a:pt x="135" y="107"/>
                    <a:pt x="135" y="107"/>
                  </a:cubicBezTo>
                  <a:cubicBezTo>
                    <a:pt x="130" y="100"/>
                    <a:pt x="130" y="100"/>
                    <a:pt x="130" y="100"/>
                  </a:cubicBezTo>
                  <a:cubicBezTo>
                    <a:pt x="86" y="129"/>
                    <a:pt x="86" y="129"/>
                    <a:pt x="86" y="129"/>
                  </a:cubicBezTo>
                  <a:cubicBezTo>
                    <a:pt x="87" y="129"/>
                    <a:pt x="87" y="129"/>
                    <a:pt x="87" y="129"/>
                  </a:cubicBezTo>
                  <a:cubicBezTo>
                    <a:pt x="60" y="133"/>
                    <a:pt x="34" y="122"/>
                    <a:pt x="23" y="99"/>
                  </a:cubicBezTo>
                  <a:cubicBezTo>
                    <a:pt x="13" y="78"/>
                    <a:pt x="19" y="53"/>
                    <a:pt x="36" y="35"/>
                  </a:cubicBezTo>
                  <a:cubicBezTo>
                    <a:pt x="83" y="104"/>
                    <a:pt x="83" y="104"/>
                    <a:pt x="83" y="104"/>
                  </a:cubicBezTo>
                  <a:cubicBezTo>
                    <a:pt x="104" y="89"/>
                    <a:pt x="104" y="89"/>
                    <a:pt x="104" y="89"/>
                  </a:cubicBezTo>
                  <a:cubicBezTo>
                    <a:pt x="44" y="7"/>
                    <a:pt x="44" y="7"/>
                    <a:pt x="44" y="7"/>
                  </a:cubicBezTo>
                  <a:cubicBezTo>
                    <a:pt x="41" y="9"/>
                    <a:pt x="41" y="9"/>
                    <a:pt x="41" y="9"/>
                  </a:cubicBezTo>
                  <a:cubicBezTo>
                    <a:pt x="34" y="0"/>
                    <a:pt x="34" y="0"/>
                    <a:pt x="34" y="0"/>
                  </a:cubicBezTo>
                  <a:cubicBezTo>
                    <a:pt x="23" y="8"/>
                    <a:pt x="23" y="8"/>
                    <a:pt x="23" y="8"/>
                  </a:cubicBezTo>
                  <a:cubicBezTo>
                    <a:pt x="29" y="17"/>
                    <a:pt x="29" y="17"/>
                    <a:pt x="29" y="17"/>
                  </a:cubicBezTo>
                  <a:cubicBezTo>
                    <a:pt x="26" y="19"/>
                    <a:pt x="26" y="19"/>
                    <a:pt x="26" y="19"/>
                  </a:cubicBezTo>
                  <a:cubicBezTo>
                    <a:pt x="30" y="26"/>
                    <a:pt x="30" y="26"/>
                    <a:pt x="30" y="26"/>
                  </a:cubicBezTo>
                  <a:cubicBezTo>
                    <a:pt x="8" y="46"/>
                    <a:pt x="0" y="77"/>
                    <a:pt x="12" y="104"/>
                  </a:cubicBezTo>
                  <a:cubicBezTo>
                    <a:pt x="23" y="127"/>
                    <a:pt x="55" y="141"/>
                    <a:pt x="78" y="139"/>
                  </a:cubicBezTo>
                  <a:cubicBezTo>
                    <a:pt x="78" y="144"/>
                    <a:pt x="78" y="144"/>
                    <a:pt x="78" y="144"/>
                  </a:cubicBezTo>
                  <a:cubicBezTo>
                    <a:pt x="72" y="146"/>
                    <a:pt x="68" y="151"/>
                    <a:pt x="68" y="157"/>
                  </a:cubicBezTo>
                  <a:cubicBezTo>
                    <a:pt x="68" y="164"/>
                    <a:pt x="68" y="164"/>
                    <a:pt x="68" y="164"/>
                  </a:cubicBezTo>
                  <a:cubicBezTo>
                    <a:pt x="50" y="164"/>
                    <a:pt x="50" y="164"/>
                    <a:pt x="50" y="164"/>
                  </a:cubicBezTo>
                  <a:cubicBezTo>
                    <a:pt x="43" y="164"/>
                    <a:pt x="38" y="170"/>
                    <a:pt x="38" y="177"/>
                  </a:cubicBezTo>
                  <a:cubicBezTo>
                    <a:pt x="38" y="183"/>
                    <a:pt x="43" y="189"/>
                    <a:pt x="50" y="189"/>
                  </a:cubicBezTo>
                  <a:cubicBezTo>
                    <a:pt x="112" y="189"/>
                    <a:pt x="112" y="189"/>
                    <a:pt x="112" y="189"/>
                  </a:cubicBezTo>
                  <a:cubicBezTo>
                    <a:pt x="119" y="189"/>
                    <a:pt x="124" y="183"/>
                    <a:pt x="124" y="177"/>
                  </a:cubicBezTo>
                  <a:cubicBezTo>
                    <a:pt x="124" y="170"/>
                    <a:pt x="119" y="164"/>
                    <a:pt x="112" y="164"/>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59" name="Group 358"/>
          <p:cNvGrpSpPr/>
          <p:nvPr/>
        </p:nvGrpSpPr>
        <p:grpSpPr>
          <a:xfrm>
            <a:off x="6705600" y="2724150"/>
            <a:ext cx="530225" cy="530226"/>
            <a:chOff x="3636962" y="1733550"/>
            <a:chExt cx="530225" cy="530226"/>
          </a:xfrm>
        </p:grpSpPr>
        <p:sp>
          <p:nvSpPr>
            <p:cNvPr id="360" name="Oval 6"/>
            <p:cNvSpPr>
              <a:spLocks noChangeArrowheads="1"/>
            </p:cNvSpPr>
            <p:nvPr/>
          </p:nvSpPr>
          <p:spPr bwMode="auto">
            <a:xfrm>
              <a:off x="3636962" y="1733550"/>
              <a:ext cx="530225" cy="530225"/>
            </a:xfrm>
            <a:prstGeom prst="ellipse">
              <a:avLst/>
            </a:pr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1" name="Freeform 7"/>
            <p:cNvSpPr>
              <a:spLocks/>
            </p:cNvSpPr>
            <p:nvPr/>
          </p:nvSpPr>
          <p:spPr bwMode="auto">
            <a:xfrm>
              <a:off x="3784600" y="1858963"/>
              <a:ext cx="379413" cy="404813"/>
            </a:xfrm>
            <a:custGeom>
              <a:avLst/>
              <a:gdLst/>
              <a:ahLst/>
              <a:cxnLst>
                <a:cxn ang="0">
                  <a:pos x="212" y="95"/>
                </a:cxn>
                <a:cxn ang="0">
                  <a:pos x="125" y="0"/>
                </a:cxn>
                <a:cxn ang="0">
                  <a:pos x="79" y="3"/>
                </a:cxn>
                <a:cxn ang="0">
                  <a:pos x="2" y="3"/>
                </a:cxn>
                <a:cxn ang="0">
                  <a:pos x="4" y="85"/>
                </a:cxn>
                <a:cxn ang="0">
                  <a:pos x="0" y="153"/>
                </a:cxn>
                <a:cxn ang="0">
                  <a:pos x="66" y="226"/>
                </a:cxn>
                <a:cxn ang="0">
                  <a:pos x="212" y="95"/>
                </a:cxn>
              </a:cxnLst>
              <a:rect l="0" t="0" r="r" b="b"/>
              <a:pathLst>
                <a:path w="212" h="226">
                  <a:moveTo>
                    <a:pt x="212" y="95"/>
                  </a:moveTo>
                  <a:cubicBezTo>
                    <a:pt x="125" y="0"/>
                    <a:pt x="125" y="0"/>
                    <a:pt x="125" y="0"/>
                  </a:cubicBezTo>
                  <a:cubicBezTo>
                    <a:pt x="79" y="3"/>
                    <a:pt x="79" y="3"/>
                    <a:pt x="79" y="3"/>
                  </a:cubicBezTo>
                  <a:cubicBezTo>
                    <a:pt x="2" y="3"/>
                    <a:pt x="2" y="3"/>
                    <a:pt x="2" y="3"/>
                  </a:cubicBezTo>
                  <a:cubicBezTo>
                    <a:pt x="4" y="85"/>
                    <a:pt x="4" y="85"/>
                    <a:pt x="4" y="85"/>
                  </a:cubicBezTo>
                  <a:cubicBezTo>
                    <a:pt x="0" y="153"/>
                    <a:pt x="0" y="153"/>
                    <a:pt x="0" y="153"/>
                  </a:cubicBezTo>
                  <a:cubicBezTo>
                    <a:pt x="66" y="226"/>
                    <a:pt x="66" y="226"/>
                    <a:pt x="66" y="226"/>
                  </a:cubicBezTo>
                  <a:cubicBezTo>
                    <a:pt x="141" y="225"/>
                    <a:pt x="203" y="168"/>
                    <a:pt x="212" y="95"/>
                  </a:cubicBezTo>
                  <a:close/>
                </a:path>
              </a:pathLst>
            </a:custGeom>
            <a:solidFill>
              <a:schemeClr val="accent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2" name="Freeform 8"/>
            <p:cNvSpPr>
              <a:spLocks noEditPoints="1"/>
            </p:cNvSpPr>
            <p:nvPr/>
          </p:nvSpPr>
          <p:spPr bwMode="auto">
            <a:xfrm>
              <a:off x="3784600" y="1858963"/>
              <a:ext cx="233363" cy="280988"/>
            </a:xfrm>
            <a:custGeom>
              <a:avLst/>
              <a:gdLst/>
              <a:ahLst/>
              <a:cxnLst>
                <a:cxn ang="0">
                  <a:pos x="7" y="2"/>
                </a:cxn>
                <a:cxn ang="0">
                  <a:pos x="1" y="149"/>
                </a:cxn>
                <a:cxn ang="0">
                  <a:pos x="122" y="155"/>
                </a:cxn>
                <a:cxn ang="0">
                  <a:pos x="128" y="8"/>
                </a:cxn>
                <a:cxn ang="0">
                  <a:pos x="27" y="133"/>
                </a:cxn>
                <a:cxn ang="0">
                  <a:pos x="26" y="117"/>
                </a:cxn>
                <a:cxn ang="0">
                  <a:pos x="27" y="133"/>
                </a:cxn>
                <a:cxn ang="0">
                  <a:pos x="18" y="99"/>
                </a:cxn>
                <a:cxn ang="0">
                  <a:pos x="34" y="99"/>
                </a:cxn>
                <a:cxn ang="0">
                  <a:pos x="26" y="82"/>
                </a:cxn>
                <a:cxn ang="0">
                  <a:pos x="26" y="65"/>
                </a:cxn>
                <a:cxn ang="0">
                  <a:pos x="26" y="82"/>
                </a:cxn>
                <a:cxn ang="0">
                  <a:pos x="44" y="125"/>
                </a:cxn>
                <a:cxn ang="0">
                  <a:pos x="60" y="125"/>
                </a:cxn>
                <a:cxn ang="0">
                  <a:pos x="52" y="107"/>
                </a:cxn>
                <a:cxn ang="0">
                  <a:pos x="52" y="91"/>
                </a:cxn>
                <a:cxn ang="0">
                  <a:pos x="52" y="107"/>
                </a:cxn>
                <a:cxn ang="0">
                  <a:pos x="43" y="73"/>
                </a:cxn>
                <a:cxn ang="0">
                  <a:pos x="60" y="73"/>
                </a:cxn>
                <a:cxn ang="0">
                  <a:pos x="78" y="133"/>
                </a:cxn>
                <a:cxn ang="0">
                  <a:pos x="78" y="116"/>
                </a:cxn>
                <a:cxn ang="0">
                  <a:pos x="78" y="133"/>
                </a:cxn>
                <a:cxn ang="0">
                  <a:pos x="69" y="99"/>
                </a:cxn>
                <a:cxn ang="0">
                  <a:pos x="86" y="98"/>
                </a:cxn>
                <a:cxn ang="0">
                  <a:pos x="78" y="81"/>
                </a:cxn>
                <a:cxn ang="0">
                  <a:pos x="77" y="64"/>
                </a:cxn>
                <a:cxn ang="0">
                  <a:pos x="78" y="81"/>
                </a:cxn>
                <a:cxn ang="0">
                  <a:pos x="104" y="133"/>
                </a:cxn>
                <a:cxn ang="0">
                  <a:pos x="95" y="99"/>
                </a:cxn>
                <a:cxn ang="0">
                  <a:pos x="112" y="99"/>
                </a:cxn>
                <a:cxn ang="0">
                  <a:pos x="95" y="73"/>
                </a:cxn>
                <a:cxn ang="0">
                  <a:pos x="112" y="72"/>
                </a:cxn>
                <a:cxn ang="0">
                  <a:pos x="95" y="73"/>
                </a:cxn>
                <a:cxn ang="0">
                  <a:pos x="29" y="45"/>
                </a:cxn>
                <a:cxn ang="0">
                  <a:pos x="28" y="16"/>
                </a:cxn>
                <a:cxn ang="0">
                  <a:pos x="115" y="29"/>
                </a:cxn>
              </a:cxnLst>
              <a:rect l="0" t="0" r="r" b="b"/>
              <a:pathLst>
                <a:path w="130" h="157">
                  <a:moveTo>
                    <a:pt x="121" y="0"/>
                  </a:moveTo>
                  <a:cubicBezTo>
                    <a:pt x="7" y="2"/>
                    <a:pt x="7" y="2"/>
                    <a:pt x="7" y="2"/>
                  </a:cubicBezTo>
                  <a:cubicBezTo>
                    <a:pt x="3" y="2"/>
                    <a:pt x="0" y="5"/>
                    <a:pt x="0" y="9"/>
                  </a:cubicBezTo>
                  <a:cubicBezTo>
                    <a:pt x="1" y="149"/>
                    <a:pt x="1" y="149"/>
                    <a:pt x="1" y="149"/>
                  </a:cubicBezTo>
                  <a:cubicBezTo>
                    <a:pt x="1" y="153"/>
                    <a:pt x="5" y="157"/>
                    <a:pt x="9" y="157"/>
                  </a:cubicBezTo>
                  <a:cubicBezTo>
                    <a:pt x="122" y="155"/>
                    <a:pt x="122" y="155"/>
                    <a:pt x="122" y="155"/>
                  </a:cubicBezTo>
                  <a:cubicBezTo>
                    <a:pt x="127" y="155"/>
                    <a:pt x="130" y="152"/>
                    <a:pt x="130" y="148"/>
                  </a:cubicBezTo>
                  <a:cubicBezTo>
                    <a:pt x="128" y="8"/>
                    <a:pt x="128" y="8"/>
                    <a:pt x="128" y="8"/>
                  </a:cubicBezTo>
                  <a:cubicBezTo>
                    <a:pt x="128" y="4"/>
                    <a:pt x="125" y="0"/>
                    <a:pt x="121" y="0"/>
                  </a:cubicBezTo>
                  <a:close/>
                  <a:moveTo>
                    <a:pt x="27" y="133"/>
                  </a:moveTo>
                  <a:cubicBezTo>
                    <a:pt x="22" y="133"/>
                    <a:pt x="18" y="130"/>
                    <a:pt x="18" y="125"/>
                  </a:cubicBezTo>
                  <a:cubicBezTo>
                    <a:pt x="18" y="120"/>
                    <a:pt x="22" y="117"/>
                    <a:pt x="26" y="117"/>
                  </a:cubicBezTo>
                  <a:cubicBezTo>
                    <a:pt x="31" y="117"/>
                    <a:pt x="35" y="120"/>
                    <a:pt x="35" y="125"/>
                  </a:cubicBezTo>
                  <a:cubicBezTo>
                    <a:pt x="35" y="129"/>
                    <a:pt x="31" y="133"/>
                    <a:pt x="27" y="133"/>
                  </a:cubicBezTo>
                  <a:close/>
                  <a:moveTo>
                    <a:pt x="26" y="107"/>
                  </a:moveTo>
                  <a:cubicBezTo>
                    <a:pt x="22" y="107"/>
                    <a:pt x="18" y="104"/>
                    <a:pt x="18" y="99"/>
                  </a:cubicBezTo>
                  <a:cubicBezTo>
                    <a:pt x="18" y="95"/>
                    <a:pt x="21" y="91"/>
                    <a:pt x="26" y="91"/>
                  </a:cubicBezTo>
                  <a:cubicBezTo>
                    <a:pt x="31" y="91"/>
                    <a:pt x="34" y="94"/>
                    <a:pt x="34" y="99"/>
                  </a:cubicBezTo>
                  <a:cubicBezTo>
                    <a:pt x="34" y="104"/>
                    <a:pt x="31" y="107"/>
                    <a:pt x="26" y="107"/>
                  </a:cubicBezTo>
                  <a:close/>
                  <a:moveTo>
                    <a:pt x="26" y="82"/>
                  </a:moveTo>
                  <a:cubicBezTo>
                    <a:pt x="21" y="82"/>
                    <a:pt x="18" y="78"/>
                    <a:pt x="18" y="73"/>
                  </a:cubicBezTo>
                  <a:cubicBezTo>
                    <a:pt x="17" y="69"/>
                    <a:pt x="21" y="65"/>
                    <a:pt x="26" y="65"/>
                  </a:cubicBezTo>
                  <a:cubicBezTo>
                    <a:pt x="30" y="65"/>
                    <a:pt x="34" y="69"/>
                    <a:pt x="34" y="73"/>
                  </a:cubicBezTo>
                  <a:cubicBezTo>
                    <a:pt x="34" y="78"/>
                    <a:pt x="30" y="82"/>
                    <a:pt x="26" y="82"/>
                  </a:cubicBezTo>
                  <a:close/>
                  <a:moveTo>
                    <a:pt x="52" y="133"/>
                  </a:moveTo>
                  <a:cubicBezTo>
                    <a:pt x="48" y="133"/>
                    <a:pt x="44" y="129"/>
                    <a:pt x="44" y="125"/>
                  </a:cubicBezTo>
                  <a:cubicBezTo>
                    <a:pt x="44" y="120"/>
                    <a:pt x="48" y="116"/>
                    <a:pt x="52" y="116"/>
                  </a:cubicBezTo>
                  <a:cubicBezTo>
                    <a:pt x="57" y="116"/>
                    <a:pt x="60" y="120"/>
                    <a:pt x="60" y="125"/>
                  </a:cubicBezTo>
                  <a:cubicBezTo>
                    <a:pt x="61" y="129"/>
                    <a:pt x="57" y="133"/>
                    <a:pt x="52" y="133"/>
                  </a:cubicBezTo>
                  <a:close/>
                  <a:moveTo>
                    <a:pt x="52" y="107"/>
                  </a:moveTo>
                  <a:cubicBezTo>
                    <a:pt x="47" y="107"/>
                    <a:pt x="44" y="103"/>
                    <a:pt x="44" y="99"/>
                  </a:cubicBezTo>
                  <a:cubicBezTo>
                    <a:pt x="44" y="94"/>
                    <a:pt x="47" y="91"/>
                    <a:pt x="52" y="91"/>
                  </a:cubicBezTo>
                  <a:cubicBezTo>
                    <a:pt x="56" y="91"/>
                    <a:pt x="60" y="94"/>
                    <a:pt x="60" y="99"/>
                  </a:cubicBezTo>
                  <a:cubicBezTo>
                    <a:pt x="60" y="103"/>
                    <a:pt x="57" y="107"/>
                    <a:pt x="52" y="107"/>
                  </a:cubicBezTo>
                  <a:close/>
                  <a:moveTo>
                    <a:pt x="52" y="81"/>
                  </a:moveTo>
                  <a:cubicBezTo>
                    <a:pt x="47" y="81"/>
                    <a:pt x="43" y="78"/>
                    <a:pt x="43" y="73"/>
                  </a:cubicBezTo>
                  <a:cubicBezTo>
                    <a:pt x="43" y="69"/>
                    <a:pt x="47" y="65"/>
                    <a:pt x="52" y="65"/>
                  </a:cubicBezTo>
                  <a:cubicBezTo>
                    <a:pt x="56" y="65"/>
                    <a:pt x="60" y="68"/>
                    <a:pt x="60" y="73"/>
                  </a:cubicBezTo>
                  <a:cubicBezTo>
                    <a:pt x="60" y="77"/>
                    <a:pt x="56" y="81"/>
                    <a:pt x="52" y="81"/>
                  </a:cubicBezTo>
                  <a:close/>
                  <a:moveTo>
                    <a:pt x="78" y="133"/>
                  </a:moveTo>
                  <a:cubicBezTo>
                    <a:pt x="74" y="133"/>
                    <a:pt x="70" y="129"/>
                    <a:pt x="70" y="124"/>
                  </a:cubicBezTo>
                  <a:cubicBezTo>
                    <a:pt x="70" y="120"/>
                    <a:pt x="73" y="116"/>
                    <a:pt x="78" y="116"/>
                  </a:cubicBezTo>
                  <a:cubicBezTo>
                    <a:pt x="83" y="116"/>
                    <a:pt x="86" y="120"/>
                    <a:pt x="86" y="124"/>
                  </a:cubicBezTo>
                  <a:cubicBezTo>
                    <a:pt x="86" y="129"/>
                    <a:pt x="83" y="133"/>
                    <a:pt x="78" y="133"/>
                  </a:cubicBezTo>
                  <a:close/>
                  <a:moveTo>
                    <a:pt x="78" y="107"/>
                  </a:moveTo>
                  <a:cubicBezTo>
                    <a:pt x="73" y="107"/>
                    <a:pt x="70" y="103"/>
                    <a:pt x="69" y="99"/>
                  </a:cubicBezTo>
                  <a:cubicBezTo>
                    <a:pt x="69" y="94"/>
                    <a:pt x="73" y="90"/>
                    <a:pt x="78" y="90"/>
                  </a:cubicBezTo>
                  <a:cubicBezTo>
                    <a:pt x="82" y="90"/>
                    <a:pt x="86" y="94"/>
                    <a:pt x="86" y="98"/>
                  </a:cubicBezTo>
                  <a:cubicBezTo>
                    <a:pt x="86" y="103"/>
                    <a:pt x="82" y="107"/>
                    <a:pt x="78" y="107"/>
                  </a:cubicBezTo>
                  <a:close/>
                  <a:moveTo>
                    <a:pt x="78" y="81"/>
                  </a:moveTo>
                  <a:cubicBezTo>
                    <a:pt x="73" y="81"/>
                    <a:pt x="69" y="77"/>
                    <a:pt x="69" y="73"/>
                  </a:cubicBezTo>
                  <a:cubicBezTo>
                    <a:pt x="69" y="68"/>
                    <a:pt x="73" y="65"/>
                    <a:pt x="77" y="64"/>
                  </a:cubicBezTo>
                  <a:cubicBezTo>
                    <a:pt x="82" y="64"/>
                    <a:pt x="86" y="68"/>
                    <a:pt x="86" y="73"/>
                  </a:cubicBezTo>
                  <a:cubicBezTo>
                    <a:pt x="86" y="77"/>
                    <a:pt x="82" y="81"/>
                    <a:pt x="78" y="81"/>
                  </a:cubicBezTo>
                  <a:close/>
                  <a:moveTo>
                    <a:pt x="113" y="124"/>
                  </a:moveTo>
                  <a:cubicBezTo>
                    <a:pt x="113" y="129"/>
                    <a:pt x="109" y="133"/>
                    <a:pt x="104" y="133"/>
                  </a:cubicBezTo>
                  <a:cubicBezTo>
                    <a:pt x="99" y="133"/>
                    <a:pt x="95" y="129"/>
                    <a:pt x="95" y="124"/>
                  </a:cubicBezTo>
                  <a:cubicBezTo>
                    <a:pt x="95" y="99"/>
                    <a:pt x="95" y="99"/>
                    <a:pt x="95" y="99"/>
                  </a:cubicBezTo>
                  <a:cubicBezTo>
                    <a:pt x="95" y="94"/>
                    <a:pt x="99" y="90"/>
                    <a:pt x="103" y="90"/>
                  </a:cubicBezTo>
                  <a:cubicBezTo>
                    <a:pt x="108" y="90"/>
                    <a:pt x="112" y="94"/>
                    <a:pt x="112" y="99"/>
                  </a:cubicBezTo>
                  <a:lnTo>
                    <a:pt x="113" y="124"/>
                  </a:lnTo>
                  <a:close/>
                  <a:moveTo>
                    <a:pt x="95" y="73"/>
                  </a:moveTo>
                  <a:cubicBezTo>
                    <a:pt x="95" y="68"/>
                    <a:pt x="99" y="64"/>
                    <a:pt x="103" y="64"/>
                  </a:cubicBezTo>
                  <a:cubicBezTo>
                    <a:pt x="108" y="64"/>
                    <a:pt x="112" y="68"/>
                    <a:pt x="112" y="72"/>
                  </a:cubicBezTo>
                  <a:cubicBezTo>
                    <a:pt x="112" y="77"/>
                    <a:pt x="108" y="81"/>
                    <a:pt x="103" y="81"/>
                  </a:cubicBezTo>
                  <a:cubicBezTo>
                    <a:pt x="99" y="81"/>
                    <a:pt x="95" y="77"/>
                    <a:pt x="95" y="73"/>
                  </a:cubicBezTo>
                  <a:close/>
                  <a:moveTo>
                    <a:pt x="100" y="44"/>
                  </a:moveTo>
                  <a:cubicBezTo>
                    <a:pt x="29" y="45"/>
                    <a:pt x="29" y="45"/>
                    <a:pt x="29" y="45"/>
                  </a:cubicBezTo>
                  <a:cubicBezTo>
                    <a:pt x="20" y="45"/>
                    <a:pt x="14" y="38"/>
                    <a:pt x="14" y="30"/>
                  </a:cubicBezTo>
                  <a:cubicBezTo>
                    <a:pt x="14" y="22"/>
                    <a:pt x="20" y="16"/>
                    <a:pt x="28" y="16"/>
                  </a:cubicBezTo>
                  <a:cubicBezTo>
                    <a:pt x="100" y="15"/>
                    <a:pt x="100" y="15"/>
                    <a:pt x="100" y="15"/>
                  </a:cubicBezTo>
                  <a:cubicBezTo>
                    <a:pt x="108" y="15"/>
                    <a:pt x="115" y="21"/>
                    <a:pt x="115" y="29"/>
                  </a:cubicBezTo>
                  <a:cubicBezTo>
                    <a:pt x="115" y="37"/>
                    <a:pt x="108" y="44"/>
                    <a:pt x="100" y="44"/>
                  </a:cubicBezTo>
                  <a:close/>
                </a:path>
              </a:pathLst>
            </a:custGeom>
            <a:solidFill>
              <a:srgbClr val="E9E9E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ransition spd="slow">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wipe(left)">
                                      <p:cBhvr>
                                        <p:cTn id="10" dur="500"/>
                                        <p:tgtEl>
                                          <p:spTgt spid="13">
                                            <p:txEl>
                                              <p:pRg st="0" end="0"/>
                                            </p:txEl>
                                          </p:spTgt>
                                        </p:tgtEl>
                                      </p:cBhvr>
                                    </p:animEffect>
                                  </p:childTnLst>
                                </p:cTn>
                              </p:par>
                              <p:par>
                                <p:cTn id="11" presetID="39" presetClass="entr" presetSubtype="0" accel="100000" fill="hold" nodeType="withEffect">
                                  <p:stCondLst>
                                    <p:cond delay="1200"/>
                                  </p:stCondLst>
                                  <p:childTnLst>
                                    <p:set>
                                      <p:cBhvr>
                                        <p:cTn id="12" dur="1" fill="hold">
                                          <p:stCondLst>
                                            <p:cond delay="0"/>
                                          </p:stCondLst>
                                        </p:cTn>
                                        <p:tgtEl>
                                          <p:spTgt spid="1028"/>
                                        </p:tgtEl>
                                        <p:attrNameLst>
                                          <p:attrName>style.visibility</p:attrName>
                                        </p:attrNameLst>
                                      </p:cBhvr>
                                      <p:to>
                                        <p:strVal val="visible"/>
                                      </p:to>
                                    </p:set>
                                    <p:anim calcmode="lin" valueType="num">
                                      <p:cBhvr>
                                        <p:cTn id="13" dur="1000" fill="hold"/>
                                        <p:tgtEl>
                                          <p:spTgt spid="1028"/>
                                        </p:tgtEl>
                                        <p:attrNameLst>
                                          <p:attrName>ppt_h</p:attrName>
                                        </p:attrNameLst>
                                      </p:cBhvr>
                                      <p:tavLst>
                                        <p:tav tm="0">
                                          <p:val>
                                            <p:strVal val="#ppt_h/20"/>
                                          </p:val>
                                        </p:tav>
                                        <p:tav tm="50000">
                                          <p:val>
                                            <p:strVal val="#ppt_h/20"/>
                                          </p:val>
                                        </p:tav>
                                        <p:tav tm="100000">
                                          <p:val>
                                            <p:strVal val="#ppt_h"/>
                                          </p:val>
                                        </p:tav>
                                      </p:tavLst>
                                    </p:anim>
                                    <p:anim calcmode="lin" valueType="num">
                                      <p:cBhvr>
                                        <p:cTn id="14" dur="1000" fill="hold"/>
                                        <p:tgtEl>
                                          <p:spTgt spid="1028"/>
                                        </p:tgtEl>
                                        <p:attrNameLst>
                                          <p:attrName>ppt_w</p:attrName>
                                        </p:attrNameLst>
                                      </p:cBhvr>
                                      <p:tavLst>
                                        <p:tav tm="0">
                                          <p:val>
                                            <p:strVal val="#ppt_w+.3"/>
                                          </p:val>
                                        </p:tav>
                                        <p:tav tm="50000">
                                          <p:val>
                                            <p:strVal val="#ppt_w+.3"/>
                                          </p:val>
                                        </p:tav>
                                        <p:tav tm="100000">
                                          <p:val>
                                            <p:strVal val="#ppt_w"/>
                                          </p:val>
                                        </p:tav>
                                      </p:tavLst>
                                    </p:anim>
                                    <p:anim calcmode="lin" valueType="num">
                                      <p:cBhvr>
                                        <p:cTn id="15" dur="1000" fill="hold"/>
                                        <p:tgtEl>
                                          <p:spTgt spid="1028"/>
                                        </p:tgtEl>
                                        <p:attrNameLst>
                                          <p:attrName>ppt_x</p:attrName>
                                        </p:attrNameLst>
                                      </p:cBhvr>
                                      <p:tavLst>
                                        <p:tav tm="0">
                                          <p:val>
                                            <p:strVal val="#ppt_x-.3"/>
                                          </p:val>
                                        </p:tav>
                                        <p:tav tm="50000">
                                          <p:val>
                                            <p:strVal val="#ppt_x"/>
                                          </p:val>
                                        </p:tav>
                                        <p:tav tm="100000">
                                          <p:val>
                                            <p:strVal val="#ppt_x"/>
                                          </p:val>
                                        </p:tav>
                                      </p:tavLst>
                                    </p:anim>
                                    <p:anim calcmode="lin" valueType="num">
                                      <p:cBhvr>
                                        <p:cTn id="16" dur="1000" fill="hold"/>
                                        <p:tgtEl>
                                          <p:spTgt spid="1028"/>
                                        </p:tgtEl>
                                        <p:attrNameLst>
                                          <p:attrName>ppt_y</p:attrName>
                                        </p:attrNameLst>
                                      </p:cBhvr>
                                      <p:tavLst>
                                        <p:tav tm="0">
                                          <p:val>
                                            <p:strVal val="#ppt_y"/>
                                          </p:val>
                                        </p:tav>
                                        <p:tav tm="100000">
                                          <p:val>
                                            <p:strVal val="#ppt_y"/>
                                          </p:val>
                                        </p:tav>
                                      </p:tavLst>
                                    </p:anim>
                                  </p:childTnLst>
                                </p:cTn>
                              </p:par>
                              <p:par>
                                <p:cTn id="17" presetID="12" presetClass="entr" presetSubtype="8" fill="hold" nodeType="withEffect">
                                  <p:stCondLst>
                                    <p:cond delay="2200"/>
                                  </p:stCondLst>
                                  <p:childTnLst>
                                    <p:set>
                                      <p:cBhvr>
                                        <p:cTn id="18" dur="1" fill="hold">
                                          <p:stCondLst>
                                            <p:cond delay="0"/>
                                          </p:stCondLst>
                                        </p:cTn>
                                        <p:tgtEl>
                                          <p:spTgt spid="339"/>
                                        </p:tgtEl>
                                        <p:attrNameLst>
                                          <p:attrName>style.visibility</p:attrName>
                                        </p:attrNameLst>
                                      </p:cBhvr>
                                      <p:to>
                                        <p:strVal val="visible"/>
                                      </p:to>
                                    </p:set>
                                    <p:animEffect transition="in" filter="slide(fromLeft)">
                                      <p:cBhvr>
                                        <p:cTn id="19" dur="500"/>
                                        <p:tgtEl>
                                          <p:spTgt spid="339"/>
                                        </p:tgtEl>
                                      </p:cBhvr>
                                    </p:animEffect>
                                  </p:childTnLst>
                                </p:cTn>
                              </p:par>
                              <p:par>
                                <p:cTn id="20" presetID="12" presetClass="entr" presetSubtype="8" fill="hold" grpId="0" nodeType="withEffect">
                                  <p:stCondLst>
                                    <p:cond delay="2700"/>
                                  </p:stCondLst>
                                  <p:childTnLst>
                                    <p:set>
                                      <p:cBhvr>
                                        <p:cTn id="21" dur="1" fill="hold">
                                          <p:stCondLst>
                                            <p:cond delay="0"/>
                                          </p:stCondLst>
                                        </p:cTn>
                                        <p:tgtEl>
                                          <p:spTgt spid="327"/>
                                        </p:tgtEl>
                                        <p:attrNameLst>
                                          <p:attrName>style.visibility</p:attrName>
                                        </p:attrNameLst>
                                      </p:cBhvr>
                                      <p:to>
                                        <p:strVal val="visible"/>
                                      </p:to>
                                    </p:set>
                                    <p:animEffect transition="in" filter="slide(fromLeft)">
                                      <p:cBhvr>
                                        <p:cTn id="22" dur="500"/>
                                        <p:tgtEl>
                                          <p:spTgt spid="327"/>
                                        </p:tgtEl>
                                      </p:cBhvr>
                                    </p:animEffect>
                                  </p:childTnLst>
                                </p:cTn>
                              </p:par>
                              <p:par>
                                <p:cTn id="23" presetID="12" presetClass="entr" presetSubtype="8" fill="hold" nodeType="withEffect">
                                  <p:stCondLst>
                                    <p:cond delay="3100"/>
                                  </p:stCondLst>
                                  <p:childTnLst>
                                    <p:set>
                                      <p:cBhvr>
                                        <p:cTn id="24" dur="1" fill="hold">
                                          <p:stCondLst>
                                            <p:cond delay="0"/>
                                          </p:stCondLst>
                                        </p:cTn>
                                        <p:tgtEl>
                                          <p:spTgt spid="344"/>
                                        </p:tgtEl>
                                        <p:attrNameLst>
                                          <p:attrName>style.visibility</p:attrName>
                                        </p:attrNameLst>
                                      </p:cBhvr>
                                      <p:to>
                                        <p:strVal val="visible"/>
                                      </p:to>
                                    </p:set>
                                    <p:animEffect transition="in" filter="slide(fromLeft)">
                                      <p:cBhvr>
                                        <p:cTn id="25" dur="500"/>
                                        <p:tgtEl>
                                          <p:spTgt spid="344"/>
                                        </p:tgtEl>
                                      </p:cBhvr>
                                    </p:animEffect>
                                  </p:childTnLst>
                                </p:cTn>
                              </p:par>
                              <p:par>
                                <p:cTn id="26" presetID="12" presetClass="entr" presetSubtype="8" fill="hold" grpId="0" nodeType="withEffect">
                                  <p:stCondLst>
                                    <p:cond delay="3600"/>
                                  </p:stCondLst>
                                  <p:childTnLst>
                                    <p:set>
                                      <p:cBhvr>
                                        <p:cTn id="27" dur="1" fill="hold">
                                          <p:stCondLst>
                                            <p:cond delay="0"/>
                                          </p:stCondLst>
                                        </p:cTn>
                                        <p:tgtEl>
                                          <p:spTgt spid="329"/>
                                        </p:tgtEl>
                                        <p:attrNameLst>
                                          <p:attrName>style.visibility</p:attrName>
                                        </p:attrNameLst>
                                      </p:cBhvr>
                                      <p:to>
                                        <p:strVal val="visible"/>
                                      </p:to>
                                    </p:set>
                                    <p:animEffect transition="in" filter="slide(fromLeft)">
                                      <p:cBhvr>
                                        <p:cTn id="28" dur="500"/>
                                        <p:tgtEl>
                                          <p:spTgt spid="329"/>
                                        </p:tgtEl>
                                      </p:cBhvr>
                                    </p:animEffect>
                                  </p:childTnLst>
                                </p:cTn>
                              </p:par>
                              <p:par>
                                <p:cTn id="29" presetID="12" presetClass="entr" presetSubtype="2" fill="hold" nodeType="withEffect">
                                  <p:stCondLst>
                                    <p:cond delay="4300"/>
                                  </p:stCondLst>
                                  <p:childTnLst>
                                    <p:set>
                                      <p:cBhvr>
                                        <p:cTn id="30" dur="1" fill="hold">
                                          <p:stCondLst>
                                            <p:cond delay="0"/>
                                          </p:stCondLst>
                                        </p:cTn>
                                        <p:tgtEl>
                                          <p:spTgt spid="351"/>
                                        </p:tgtEl>
                                        <p:attrNameLst>
                                          <p:attrName>style.visibility</p:attrName>
                                        </p:attrNameLst>
                                      </p:cBhvr>
                                      <p:to>
                                        <p:strVal val="visible"/>
                                      </p:to>
                                    </p:set>
                                    <p:animEffect transition="in" filter="slide(fromRight)">
                                      <p:cBhvr>
                                        <p:cTn id="31" dur="500"/>
                                        <p:tgtEl>
                                          <p:spTgt spid="351"/>
                                        </p:tgtEl>
                                      </p:cBhvr>
                                    </p:animEffect>
                                  </p:childTnLst>
                                </p:cTn>
                              </p:par>
                              <p:par>
                                <p:cTn id="32" presetID="12" presetClass="entr" presetSubtype="2" fill="hold" grpId="0" nodeType="withEffect">
                                  <p:stCondLst>
                                    <p:cond delay="4900"/>
                                  </p:stCondLst>
                                  <p:childTnLst>
                                    <p:set>
                                      <p:cBhvr>
                                        <p:cTn id="33" dur="1" fill="hold">
                                          <p:stCondLst>
                                            <p:cond delay="0"/>
                                          </p:stCondLst>
                                        </p:cTn>
                                        <p:tgtEl>
                                          <p:spTgt spid="328"/>
                                        </p:tgtEl>
                                        <p:attrNameLst>
                                          <p:attrName>style.visibility</p:attrName>
                                        </p:attrNameLst>
                                      </p:cBhvr>
                                      <p:to>
                                        <p:strVal val="visible"/>
                                      </p:to>
                                    </p:set>
                                    <p:animEffect transition="in" filter="slide(fromRight)">
                                      <p:cBhvr>
                                        <p:cTn id="34" dur="500"/>
                                        <p:tgtEl>
                                          <p:spTgt spid="328"/>
                                        </p:tgtEl>
                                      </p:cBhvr>
                                    </p:animEffect>
                                  </p:childTnLst>
                                </p:cTn>
                              </p:par>
                              <p:par>
                                <p:cTn id="35" presetID="12" presetClass="entr" presetSubtype="2" fill="hold" nodeType="withEffect">
                                  <p:stCondLst>
                                    <p:cond delay="5600"/>
                                  </p:stCondLst>
                                  <p:childTnLst>
                                    <p:set>
                                      <p:cBhvr>
                                        <p:cTn id="36" dur="1" fill="hold">
                                          <p:stCondLst>
                                            <p:cond delay="0"/>
                                          </p:stCondLst>
                                        </p:cTn>
                                        <p:tgtEl>
                                          <p:spTgt spid="359"/>
                                        </p:tgtEl>
                                        <p:attrNameLst>
                                          <p:attrName>style.visibility</p:attrName>
                                        </p:attrNameLst>
                                      </p:cBhvr>
                                      <p:to>
                                        <p:strVal val="visible"/>
                                      </p:to>
                                    </p:set>
                                    <p:animEffect transition="in" filter="slide(fromRight)">
                                      <p:cBhvr>
                                        <p:cTn id="37" dur="500"/>
                                        <p:tgtEl>
                                          <p:spTgt spid="359"/>
                                        </p:tgtEl>
                                      </p:cBhvr>
                                    </p:animEffect>
                                  </p:childTnLst>
                                </p:cTn>
                              </p:par>
                              <p:par>
                                <p:cTn id="38" presetID="12" presetClass="entr" presetSubtype="2" fill="hold" grpId="0" nodeType="withEffect">
                                  <p:stCondLst>
                                    <p:cond delay="6300"/>
                                  </p:stCondLst>
                                  <p:childTnLst>
                                    <p:set>
                                      <p:cBhvr>
                                        <p:cTn id="39" dur="1" fill="hold">
                                          <p:stCondLst>
                                            <p:cond delay="0"/>
                                          </p:stCondLst>
                                        </p:cTn>
                                        <p:tgtEl>
                                          <p:spTgt spid="330"/>
                                        </p:tgtEl>
                                        <p:attrNameLst>
                                          <p:attrName>style.visibility</p:attrName>
                                        </p:attrNameLst>
                                      </p:cBhvr>
                                      <p:to>
                                        <p:strVal val="visible"/>
                                      </p:to>
                                    </p:set>
                                    <p:animEffect transition="in" filter="slide(fromRight)">
                                      <p:cBhvr>
                                        <p:cTn id="40" dur="500"/>
                                        <p:tgtEl>
                                          <p:spTgt spid="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build="p"/>
      <p:bldP spid="327" grpId="0"/>
      <p:bldP spid="328" grpId="0"/>
      <p:bldP spid="329" grpId="0"/>
      <p:bldP spid="33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2" name="Group 7"/>
          <p:cNvGrpSpPr/>
          <p:nvPr/>
        </p:nvGrpSpPr>
        <p:grpSpPr>
          <a:xfrm>
            <a:off x="8280400" y="514350"/>
            <a:ext cx="330200" cy="330200"/>
            <a:chOff x="8458200" y="361950"/>
            <a:chExt cx="406400" cy="406400"/>
          </a:xfrm>
        </p:grpSpPr>
        <p:sp>
          <p:nvSpPr>
            <p:cNvPr id="2375" name="Oval 2374"/>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2376" name="Oval 2375"/>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49</a:t>
              </a:r>
              <a:endParaRPr lang="en-US" sz="1200" dirty="0">
                <a:solidFill>
                  <a:schemeClr val="tx1">
                    <a:lumMod val="50000"/>
                    <a:lumOff val="50000"/>
                  </a:schemeClr>
                </a:solidFill>
              </a:endParaRPr>
            </a:p>
          </p:txBody>
        </p:sp>
      </p:grpSp>
      <p:sp>
        <p:nvSpPr>
          <p:cNvPr id="11" name="Title 13"/>
          <p:cNvSpPr txBox="1">
            <a:spLocks/>
          </p:cNvSpPr>
          <p:nvPr/>
        </p:nvSpPr>
        <p:spPr>
          <a:xfrm>
            <a:off x="590129"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rgbClr val="C0504D"/>
                </a:solidFill>
                <a:effectLst/>
                <a:uLnTx/>
                <a:uFillTx/>
                <a:ea typeface="+mj-ea"/>
                <a:cs typeface="+mj-cs"/>
              </a:rPr>
              <a:t>Project Progress</a:t>
            </a:r>
            <a:endParaRPr kumimoji="0" lang="en-US" sz="2800" i="0" u="none" strike="noStrike" kern="1200" cap="none" spc="0" normalizeH="0" baseline="0" noProof="0" dirty="0">
              <a:ln>
                <a:noFill/>
              </a:ln>
              <a:solidFill>
                <a:srgbClr val="C0504D"/>
              </a:solidFill>
              <a:effectLst/>
              <a:uLnTx/>
              <a:uFillTx/>
              <a:ea typeface="+mj-ea"/>
              <a:cs typeface="+mj-cs"/>
            </a:endParaRPr>
          </a:p>
        </p:txBody>
      </p:sp>
      <p:pic>
        <p:nvPicPr>
          <p:cNvPr id="12" name="Picture 11" descr="Color_16x9.png"/>
          <p:cNvPicPr>
            <a:picLocks noChangeAspect="1"/>
          </p:cNvPicPr>
          <p:nvPr/>
        </p:nvPicPr>
        <p:blipFill>
          <a:blip r:embed="rId3" cstate="print"/>
          <a:stretch>
            <a:fillRect/>
          </a:stretch>
        </p:blipFill>
        <p:spPr>
          <a:xfrm>
            <a:off x="3441428" y="755352"/>
            <a:ext cx="2194560" cy="17145"/>
          </a:xfrm>
          <a:prstGeom prst="rect">
            <a:avLst/>
          </a:prstGeom>
        </p:spPr>
      </p:pic>
      <p:sp>
        <p:nvSpPr>
          <p:cNvPr id="13" name="Subtitle 2"/>
          <p:cNvSpPr>
            <a:spLocks noGrp="1"/>
          </p:cNvSpPr>
          <p:nvPr>
            <p:ph type="subTitle" idx="1"/>
          </p:nvPr>
        </p:nvSpPr>
        <p:spPr>
          <a:xfrm>
            <a:off x="558230" y="760118"/>
            <a:ext cx="7899970" cy="276999"/>
          </a:xfrm>
        </p:spPr>
        <p:txBody>
          <a:bodyPr wrap="square">
            <a:spAutoFit/>
          </a:bodyPr>
          <a:lstStyle/>
          <a:p>
            <a:r>
              <a:rPr lang="id-ID" sz="1200" b="1" dirty="0" smtClean="0">
                <a:solidFill>
                  <a:srgbClr val="C0504D"/>
                </a:solidFill>
              </a:rPr>
              <a:t>We</a:t>
            </a:r>
            <a:r>
              <a:rPr lang="id-ID" sz="1200" dirty="0" smtClean="0">
                <a:solidFill>
                  <a:srgbClr val="C0504D"/>
                </a:solidFill>
              </a:rPr>
              <a:t> promise to make your </a:t>
            </a:r>
            <a:r>
              <a:rPr lang="id-ID" sz="1200" b="1" dirty="0" smtClean="0">
                <a:solidFill>
                  <a:srgbClr val="C0504D"/>
                </a:solidFill>
              </a:rPr>
              <a:t>life success</a:t>
            </a:r>
            <a:endParaRPr lang="en-US" sz="1200" b="1" dirty="0">
              <a:solidFill>
                <a:srgbClr val="C0504D"/>
              </a:solidFill>
            </a:endParaRPr>
          </a:p>
        </p:txBody>
      </p:sp>
      <p:graphicFrame>
        <p:nvGraphicFramePr>
          <p:cNvPr id="14" name="Object 21"/>
          <p:cNvGraphicFramePr>
            <a:graphicFrameLocks noChangeAspect="1"/>
          </p:cNvGraphicFramePr>
          <p:nvPr/>
        </p:nvGraphicFramePr>
        <p:xfrm>
          <a:off x="3657601" y="1200151"/>
          <a:ext cx="4313522" cy="3200400"/>
        </p:xfrm>
        <a:graphic>
          <a:graphicData uri="http://schemas.openxmlformats.org/drawingml/2006/chart">
            <c:chart xmlns:c="http://schemas.openxmlformats.org/drawingml/2006/chart" xmlns:r="http://schemas.openxmlformats.org/officeDocument/2006/relationships" r:id="rId4"/>
          </a:graphicData>
        </a:graphic>
      </p:graphicFrame>
      <p:sp>
        <p:nvSpPr>
          <p:cNvPr id="22" name="Rectangle 949"/>
          <p:cNvSpPr>
            <a:spLocks noChangeArrowheads="1"/>
          </p:cNvSpPr>
          <p:nvPr/>
        </p:nvSpPr>
        <p:spPr bwMode="gray">
          <a:xfrm>
            <a:off x="1093788" y="1374775"/>
            <a:ext cx="2640012" cy="306387"/>
          </a:xfrm>
          <a:prstGeom prst="rect">
            <a:avLst/>
          </a:prstGeom>
          <a:noFill/>
          <a:ln w="9525">
            <a:noFill/>
            <a:miter lim="800000"/>
            <a:headEnd/>
            <a:tailEnd/>
          </a:ln>
        </p:spPr>
        <p:txBody>
          <a:bodyPr>
            <a:spAutoFit/>
          </a:bodyPr>
          <a:lstStyle/>
          <a:p>
            <a:pPr algn="l"/>
            <a:r>
              <a:rPr lang="id-ID" sz="1400" dirty="0" smtClean="0">
                <a:solidFill>
                  <a:srgbClr val="C0504D"/>
                </a:solidFill>
                <a:cs typeface="Arial" pitchFamily="34" charset="0"/>
              </a:rPr>
              <a:t>Web Development</a:t>
            </a:r>
            <a:endParaRPr lang="en-US" sz="1400" dirty="0">
              <a:solidFill>
                <a:srgbClr val="C0504D"/>
              </a:solidFill>
              <a:cs typeface="Arial" pitchFamily="34" charset="0"/>
            </a:endParaRPr>
          </a:p>
        </p:txBody>
      </p:sp>
      <p:grpSp>
        <p:nvGrpSpPr>
          <p:cNvPr id="23" name="Group 80"/>
          <p:cNvGrpSpPr>
            <a:grpSpLocks/>
          </p:cNvGrpSpPr>
          <p:nvPr/>
        </p:nvGrpSpPr>
        <p:grpSpPr bwMode="auto">
          <a:xfrm>
            <a:off x="914400" y="1352550"/>
            <a:ext cx="2540094" cy="2699260"/>
            <a:chOff x="780748" y="2200275"/>
            <a:chExt cx="2802411" cy="2687078"/>
          </a:xfrm>
        </p:grpSpPr>
        <p:cxnSp>
          <p:nvCxnSpPr>
            <p:cNvPr id="24" name="Straight Connector 49"/>
            <p:cNvCxnSpPr>
              <a:cxnSpLocks noChangeShapeType="1"/>
            </p:cNvCxnSpPr>
            <p:nvPr/>
          </p:nvCxnSpPr>
          <p:spPr bwMode="auto">
            <a:xfrm>
              <a:off x="801859" y="2733534"/>
              <a:ext cx="2781300" cy="1588"/>
            </a:xfrm>
            <a:prstGeom prst="line">
              <a:avLst/>
            </a:prstGeom>
            <a:noFill/>
            <a:ln w="6350" algn="ctr">
              <a:solidFill>
                <a:schemeClr val="bg1">
                  <a:lumMod val="75000"/>
                </a:schemeClr>
              </a:solidFill>
              <a:prstDash val="dash"/>
              <a:round/>
              <a:headEnd/>
              <a:tailEnd/>
            </a:ln>
          </p:spPr>
        </p:cxnSp>
        <p:cxnSp>
          <p:nvCxnSpPr>
            <p:cNvPr id="25" name="Straight Connector 52"/>
            <p:cNvCxnSpPr>
              <a:cxnSpLocks noChangeShapeType="1"/>
            </p:cNvCxnSpPr>
            <p:nvPr/>
          </p:nvCxnSpPr>
          <p:spPr bwMode="auto">
            <a:xfrm>
              <a:off x="794425" y="3285773"/>
              <a:ext cx="2781300" cy="1588"/>
            </a:xfrm>
            <a:prstGeom prst="line">
              <a:avLst/>
            </a:prstGeom>
            <a:noFill/>
            <a:ln w="6350" algn="ctr">
              <a:solidFill>
                <a:schemeClr val="bg1">
                  <a:lumMod val="75000"/>
                </a:schemeClr>
              </a:solidFill>
              <a:prstDash val="dash"/>
              <a:round/>
              <a:headEnd/>
              <a:tailEnd/>
            </a:ln>
          </p:spPr>
        </p:cxnSp>
        <p:cxnSp>
          <p:nvCxnSpPr>
            <p:cNvPr id="26" name="Straight Connector 53"/>
            <p:cNvCxnSpPr>
              <a:cxnSpLocks noChangeShapeType="1"/>
            </p:cNvCxnSpPr>
            <p:nvPr/>
          </p:nvCxnSpPr>
          <p:spPr bwMode="auto">
            <a:xfrm>
              <a:off x="780748" y="3828559"/>
              <a:ext cx="2781300" cy="1588"/>
            </a:xfrm>
            <a:prstGeom prst="line">
              <a:avLst/>
            </a:prstGeom>
            <a:noFill/>
            <a:ln w="6350" algn="ctr">
              <a:solidFill>
                <a:schemeClr val="bg1">
                  <a:lumMod val="75000"/>
                </a:schemeClr>
              </a:solidFill>
              <a:prstDash val="dash"/>
              <a:round/>
              <a:headEnd/>
              <a:tailEnd/>
            </a:ln>
          </p:spPr>
        </p:cxnSp>
        <p:cxnSp>
          <p:nvCxnSpPr>
            <p:cNvPr id="27" name="Straight Connector 54"/>
            <p:cNvCxnSpPr>
              <a:cxnSpLocks noChangeShapeType="1"/>
            </p:cNvCxnSpPr>
            <p:nvPr/>
          </p:nvCxnSpPr>
          <p:spPr bwMode="auto">
            <a:xfrm>
              <a:off x="790273" y="4369895"/>
              <a:ext cx="2781300" cy="1588"/>
            </a:xfrm>
            <a:prstGeom prst="line">
              <a:avLst/>
            </a:prstGeom>
            <a:noFill/>
            <a:ln w="6350" algn="ctr">
              <a:solidFill>
                <a:schemeClr val="bg1">
                  <a:lumMod val="75000"/>
                </a:schemeClr>
              </a:solidFill>
              <a:prstDash val="dash"/>
              <a:round/>
              <a:headEnd/>
              <a:tailEnd/>
            </a:ln>
          </p:spPr>
        </p:cxnSp>
        <p:cxnSp>
          <p:nvCxnSpPr>
            <p:cNvPr id="28" name="Straight Connector 55"/>
            <p:cNvCxnSpPr>
              <a:cxnSpLocks noChangeShapeType="1"/>
            </p:cNvCxnSpPr>
            <p:nvPr/>
          </p:nvCxnSpPr>
          <p:spPr bwMode="auto">
            <a:xfrm>
              <a:off x="790173" y="4885765"/>
              <a:ext cx="2781300" cy="1588"/>
            </a:xfrm>
            <a:prstGeom prst="line">
              <a:avLst/>
            </a:prstGeom>
            <a:noFill/>
            <a:ln w="6350" algn="ctr">
              <a:solidFill>
                <a:schemeClr val="bg1">
                  <a:lumMod val="75000"/>
                </a:schemeClr>
              </a:solidFill>
              <a:prstDash val="dash"/>
              <a:round/>
              <a:headEnd/>
              <a:tailEnd/>
            </a:ln>
          </p:spPr>
        </p:cxnSp>
        <p:cxnSp>
          <p:nvCxnSpPr>
            <p:cNvPr id="29" name="Straight Connector 77"/>
            <p:cNvCxnSpPr>
              <a:cxnSpLocks noChangeShapeType="1"/>
            </p:cNvCxnSpPr>
            <p:nvPr/>
          </p:nvCxnSpPr>
          <p:spPr bwMode="auto">
            <a:xfrm>
              <a:off x="786022" y="2200275"/>
              <a:ext cx="2781300" cy="1588"/>
            </a:xfrm>
            <a:prstGeom prst="line">
              <a:avLst/>
            </a:prstGeom>
            <a:noFill/>
            <a:ln w="6350" algn="ctr">
              <a:solidFill>
                <a:schemeClr val="bg1">
                  <a:lumMod val="75000"/>
                </a:schemeClr>
              </a:solidFill>
              <a:prstDash val="dash"/>
              <a:round/>
              <a:headEnd/>
              <a:tailEnd/>
            </a:ln>
          </p:spPr>
        </p:cxnSp>
      </p:grpSp>
      <p:sp>
        <p:nvSpPr>
          <p:cNvPr id="30" name="Rectangle 949"/>
          <p:cNvSpPr>
            <a:spLocks noChangeArrowheads="1"/>
          </p:cNvSpPr>
          <p:nvPr/>
        </p:nvSpPr>
        <p:spPr bwMode="gray">
          <a:xfrm>
            <a:off x="1093788" y="1940703"/>
            <a:ext cx="2640012" cy="304800"/>
          </a:xfrm>
          <a:prstGeom prst="rect">
            <a:avLst/>
          </a:prstGeom>
          <a:noFill/>
          <a:ln w="9525">
            <a:noFill/>
            <a:miter lim="800000"/>
            <a:headEnd/>
            <a:tailEnd/>
          </a:ln>
        </p:spPr>
        <p:txBody>
          <a:bodyPr>
            <a:spAutoFit/>
          </a:bodyPr>
          <a:lstStyle/>
          <a:p>
            <a:pPr algn="l"/>
            <a:r>
              <a:rPr lang="id-ID" sz="1400" dirty="0" smtClean="0">
                <a:solidFill>
                  <a:srgbClr val="C0504D"/>
                </a:solidFill>
                <a:cs typeface="Arial" pitchFamily="34" charset="0"/>
              </a:rPr>
              <a:t>Database Builder</a:t>
            </a:r>
            <a:endParaRPr lang="en-US" sz="1400" dirty="0">
              <a:solidFill>
                <a:srgbClr val="C0504D"/>
              </a:solidFill>
              <a:cs typeface="Arial" pitchFamily="34" charset="0"/>
            </a:endParaRPr>
          </a:p>
        </p:txBody>
      </p:sp>
      <p:sp>
        <p:nvSpPr>
          <p:cNvPr id="31" name="Rectangle 949"/>
          <p:cNvSpPr>
            <a:spLocks noChangeArrowheads="1"/>
          </p:cNvSpPr>
          <p:nvPr/>
        </p:nvSpPr>
        <p:spPr bwMode="gray">
          <a:xfrm>
            <a:off x="1093788" y="2495550"/>
            <a:ext cx="2640012" cy="304800"/>
          </a:xfrm>
          <a:prstGeom prst="rect">
            <a:avLst/>
          </a:prstGeom>
          <a:noFill/>
          <a:ln w="9525">
            <a:noFill/>
            <a:miter lim="800000"/>
            <a:headEnd/>
            <a:tailEnd/>
          </a:ln>
        </p:spPr>
        <p:txBody>
          <a:bodyPr>
            <a:spAutoFit/>
          </a:bodyPr>
          <a:lstStyle/>
          <a:p>
            <a:pPr algn="l"/>
            <a:r>
              <a:rPr lang="id-ID" sz="1400" dirty="0" smtClean="0">
                <a:solidFill>
                  <a:srgbClr val="C0504D"/>
                </a:solidFill>
                <a:cs typeface="Arial" pitchFamily="34" charset="0"/>
              </a:rPr>
              <a:t>Web Design</a:t>
            </a:r>
            <a:endParaRPr lang="en-US" sz="1400" dirty="0">
              <a:solidFill>
                <a:srgbClr val="C0504D"/>
              </a:solidFill>
              <a:cs typeface="Arial" pitchFamily="34" charset="0"/>
            </a:endParaRPr>
          </a:p>
        </p:txBody>
      </p:sp>
      <p:sp>
        <p:nvSpPr>
          <p:cNvPr id="32" name="Rectangle 949"/>
          <p:cNvSpPr>
            <a:spLocks noChangeArrowheads="1"/>
          </p:cNvSpPr>
          <p:nvPr/>
        </p:nvSpPr>
        <p:spPr bwMode="gray">
          <a:xfrm>
            <a:off x="1093788" y="3032967"/>
            <a:ext cx="2640012" cy="304800"/>
          </a:xfrm>
          <a:prstGeom prst="rect">
            <a:avLst/>
          </a:prstGeom>
          <a:noFill/>
          <a:ln w="9525">
            <a:noFill/>
            <a:miter lim="800000"/>
            <a:headEnd/>
            <a:tailEnd/>
          </a:ln>
        </p:spPr>
        <p:txBody>
          <a:bodyPr>
            <a:spAutoFit/>
          </a:bodyPr>
          <a:lstStyle/>
          <a:p>
            <a:pPr algn="l"/>
            <a:r>
              <a:rPr lang="id-ID" sz="1400" dirty="0" smtClean="0">
                <a:solidFill>
                  <a:srgbClr val="C0504D"/>
                </a:solidFill>
                <a:cs typeface="Arial" pitchFamily="34" charset="0"/>
              </a:rPr>
              <a:t>Table of Content</a:t>
            </a:r>
            <a:endParaRPr lang="en-US" sz="1400" dirty="0">
              <a:solidFill>
                <a:srgbClr val="C0504D"/>
              </a:solidFill>
              <a:cs typeface="Arial" pitchFamily="34" charset="0"/>
            </a:endParaRPr>
          </a:p>
        </p:txBody>
      </p:sp>
      <p:sp>
        <p:nvSpPr>
          <p:cNvPr id="33" name="Rectangle 949"/>
          <p:cNvSpPr>
            <a:spLocks noChangeArrowheads="1"/>
          </p:cNvSpPr>
          <p:nvPr/>
        </p:nvSpPr>
        <p:spPr bwMode="gray">
          <a:xfrm>
            <a:off x="1093788" y="3567294"/>
            <a:ext cx="2640012" cy="306388"/>
          </a:xfrm>
          <a:prstGeom prst="rect">
            <a:avLst/>
          </a:prstGeom>
          <a:noFill/>
          <a:ln w="9525">
            <a:noFill/>
            <a:miter lim="800000"/>
            <a:headEnd/>
            <a:tailEnd/>
          </a:ln>
        </p:spPr>
        <p:txBody>
          <a:bodyPr>
            <a:spAutoFit/>
          </a:bodyPr>
          <a:lstStyle/>
          <a:p>
            <a:pPr algn="l"/>
            <a:r>
              <a:rPr lang="id-ID" sz="1400" dirty="0" smtClean="0">
                <a:solidFill>
                  <a:srgbClr val="C0504D"/>
                </a:solidFill>
                <a:cs typeface="Arial" pitchFamily="34" charset="0"/>
              </a:rPr>
              <a:t>Security Protection</a:t>
            </a:r>
            <a:endParaRPr lang="en-US" sz="1400" dirty="0">
              <a:solidFill>
                <a:srgbClr val="C0504D"/>
              </a:solidFill>
              <a:cs typeface="Arial" pitchFamily="34" charset="0"/>
            </a:endParaRPr>
          </a:p>
        </p:txBody>
      </p:sp>
      <p:sp>
        <p:nvSpPr>
          <p:cNvPr id="34" name="Rectangle 16"/>
          <p:cNvSpPr>
            <a:spLocks noChangeArrowheads="1"/>
          </p:cNvSpPr>
          <p:nvPr/>
        </p:nvSpPr>
        <p:spPr bwMode="gray">
          <a:xfrm>
            <a:off x="995363" y="1379537"/>
            <a:ext cx="92075" cy="301625"/>
          </a:xfrm>
          <a:prstGeom prst="rect">
            <a:avLst/>
          </a:prstGeom>
          <a:solidFill>
            <a:schemeClr val="accent2">
              <a:lumMod val="75000"/>
            </a:schemeClr>
          </a:solidFill>
          <a:ln w="9525" algn="ctr">
            <a:noFill/>
            <a:miter lim="800000"/>
            <a:headEnd/>
            <a:tailEnd/>
          </a:ln>
          <a:effectLst>
            <a:outerShdw dist="25400" dir="5400000" algn="ctr" rotWithShape="0">
              <a:srgbClr val="808080">
                <a:alpha val="50000"/>
              </a:srgbClr>
            </a:outerShdw>
          </a:effectLst>
        </p:spPr>
        <p:txBody>
          <a:bodyPr wrap="none" anchor="ctr"/>
          <a:lstStyle/>
          <a:p>
            <a:endParaRPr lang="en-US"/>
          </a:p>
        </p:txBody>
      </p:sp>
      <p:sp>
        <p:nvSpPr>
          <p:cNvPr id="35" name="Rectangle 17"/>
          <p:cNvSpPr>
            <a:spLocks noChangeArrowheads="1"/>
          </p:cNvSpPr>
          <p:nvPr/>
        </p:nvSpPr>
        <p:spPr bwMode="gray">
          <a:xfrm>
            <a:off x="995363" y="1939115"/>
            <a:ext cx="92075" cy="301625"/>
          </a:xfrm>
          <a:prstGeom prst="rect">
            <a:avLst/>
          </a:prstGeom>
          <a:solidFill>
            <a:schemeClr val="accent2">
              <a:lumMod val="75000"/>
            </a:schemeClr>
          </a:solidFill>
          <a:ln w="9525" algn="ctr">
            <a:noFill/>
            <a:miter lim="800000"/>
            <a:headEnd/>
            <a:tailEnd/>
          </a:ln>
          <a:effectLst>
            <a:outerShdw dist="25400" dir="5400000" algn="ctr" rotWithShape="0">
              <a:srgbClr val="808080">
                <a:alpha val="50000"/>
              </a:srgbClr>
            </a:outerShdw>
          </a:effectLst>
        </p:spPr>
        <p:txBody>
          <a:bodyPr wrap="none" anchor="ctr"/>
          <a:lstStyle/>
          <a:p>
            <a:endParaRPr lang="en-US"/>
          </a:p>
        </p:txBody>
      </p:sp>
      <p:sp>
        <p:nvSpPr>
          <p:cNvPr id="36" name="Rectangle 18"/>
          <p:cNvSpPr>
            <a:spLocks noChangeArrowheads="1"/>
          </p:cNvSpPr>
          <p:nvPr/>
        </p:nvSpPr>
        <p:spPr bwMode="gray">
          <a:xfrm>
            <a:off x="995363" y="2498725"/>
            <a:ext cx="92075" cy="301625"/>
          </a:xfrm>
          <a:prstGeom prst="rect">
            <a:avLst/>
          </a:prstGeom>
          <a:solidFill>
            <a:schemeClr val="accent2">
              <a:lumMod val="75000"/>
            </a:schemeClr>
          </a:solidFill>
          <a:ln w="9525" algn="ctr">
            <a:noFill/>
            <a:miter lim="800000"/>
            <a:headEnd/>
            <a:tailEnd/>
          </a:ln>
          <a:effectLst>
            <a:outerShdw dist="25400" dir="5400000" algn="ctr" rotWithShape="0">
              <a:srgbClr val="808080">
                <a:alpha val="50000"/>
              </a:srgbClr>
            </a:outerShdw>
          </a:effectLst>
        </p:spPr>
        <p:txBody>
          <a:bodyPr wrap="none" anchor="ctr"/>
          <a:lstStyle/>
          <a:p>
            <a:endParaRPr lang="en-US"/>
          </a:p>
        </p:txBody>
      </p:sp>
      <p:sp>
        <p:nvSpPr>
          <p:cNvPr id="37" name="Rectangle 19"/>
          <p:cNvSpPr>
            <a:spLocks noChangeArrowheads="1"/>
          </p:cNvSpPr>
          <p:nvPr/>
        </p:nvSpPr>
        <p:spPr bwMode="gray">
          <a:xfrm>
            <a:off x="995363" y="3010742"/>
            <a:ext cx="92075" cy="301625"/>
          </a:xfrm>
          <a:prstGeom prst="rect">
            <a:avLst/>
          </a:prstGeom>
          <a:solidFill>
            <a:schemeClr val="accent2">
              <a:lumMod val="75000"/>
            </a:schemeClr>
          </a:solidFill>
          <a:ln w="9525" algn="ctr">
            <a:noFill/>
            <a:miter lim="800000"/>
            <a:headEnd/>
            <a:tailEnd/>
          </a:ln>
          <a:effectLst>
            <a:outerShdw dist="25400" dir="5400000" algn="ctr" rotWithShape="0">
              <a:srgbClr val="808080">
                <a:alpha val="50000"/>
              </a:srgbClr>
            </a:outerShdw>
          </a:effectLst>
        </p:spPr>
        <p:txBody>
          <a:bodyPr wrap="none" anchor="ctr"/>
          <a:lstStyle/>
          <a:p>
            <a:endParaRPr lang="en-US"/>
          </a:p>
        </p:txBody>
      </p:sp>
      <p:sp>
        <p:nvSpPr>
          <p:cNvPr id="38" name="Rectangle 20"/>
          <p:cNvSpPr>
            <a:spLocks noChangeArrowheads="1"/>
          </p:cNvSpPr>
          <p:nvPr/>
        </p:nvSpPr>
        <p:spPr bwMode="gray">
          <a:xfrm>
            <a:off x="995363" y="3564119"/>
            <a:ext cx="92075" cy="301625"/>
          </a:xfrm>
          <a:prstGeom prst="rect">
            <a:avLst/>
          </a:prstGeom>
          <a:solidFill>
            <a:schemeClr val="accent2">
              <a:lumMod val="75000"/>
            </a:schemeClr>
          </a:solidFill>
          <a:ln w="9525" algn="ctr">
            <a:noFill/>
            <a:miter lim="800000"/>
            <a:headEnd/>
            <a:tailEnd/>
          </a:ln>
          <a:effectLst>
            <a:outerShdw dist="25400" dir="5400000" algn="ctr" rotWithShape="0">
              <a:srgbClr val="808080">
                <a:alpha val="50000"/>
              </a:srgbClr>
            </a:outerShdw>
          </a:effectLst>
        </p:spPr>
        <p:txBody>
          <a:bodyPr wrap="none" anchor="ctr"/>
          <a:lstStyle/>
          <a:p>
            <a:endParaRPr lang="en-US"/>
          </a:p>
        </p:txBody>
      </p:sp>
      <p:sp>
        <p:nvSpPr>
          <p:cNvPr id="39" name="Content Placeholder 2"/>
          <p:cNvSpPr txBox="1">
            <a:spLocks/>
          </p:cNvSpPr>
          <p:nvPr/>
        </p:nvSpPr>
        <p:spPr>
          <a:xfrm>
            <a:off x="609600" y="4584849"/>
            <a:ext cx="7992888" cy="457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t>Lorem ipsum dolor sit amet, </a:t>
            </a:r>
            <a:r>
              <a:rPr lang="en-US" sz="900" b="1" dirty="0" smtClean="0"/>
              <a:t>consectetur adipiscing elit</a:t>
            </a:r>
            <a:r>
              <a:rPr lang="en-US" sz="900" dirty="0" smtClean="0"/>
              <a:t>. Curabitur elementum posuere pretium. Quisque nibh dolor, dignissim ac dignissim ut, luctus ac urna. Aliquam aliquet non massa quis tincidunt. </a:t>
            </a:r>
            <a:r>
              <a:rPr lang="en-US" sz="900" b="1" dirty="0" smtClean="0">
                <a:solidFill>
                  <a:srgbClr val="C0504D"/>
                </a:solidFill>
              </a:rPr>
              <a:t>Mauris ullamcorper</a:t>
            </a:r>
            <a:r>
              <a:rPr lang="en-US" sz="900" dirty="0" smtClean="0">
                <a:solidFill>
                  <a:srgbClr val="C0504D"/>
                </a:solidFill>
              </a:rPr>
              <a:t> </a:t>
            </a:r>
            <a:r>
              <a:rPr lang="en-US" sz="900" dirty="0" smtClean="0"/>
              <a:t>justo tristique dui posuere tincidunt. In nec lacus laoreet orci varius imperdiet sit amet in augue. </a:t>
            </a:r>
            <a:endParaRPr lang="en-US" sz="900" dirty="0"/>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wipe(left)">
                                      <p:cBhvr>
                                        <p:cTn id="10" dur="500"/>
                                        <p:tgtEl>
                                          <p:spTgt spid="13">
                                            <p:txEl>
                                              <p:pRg st="0" end="0"/>
                                            </p:txEl>
                                          </p:spTgt>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fade">
                                      <p:cBhvr>
                                        <p:cTn id="14" dur="500"/>
                                        <p:tgtEl>
                                          <p:spTgt spid="39"/>
                                        </p:tgtEl>
                                      </p:cBhvr>
                                    </p:animEffect>
                                  </p:childTnLst>
                                </p:cTn>
                              </p:par>
                              <p:par>
                                <p:cTn id="15" presetID="22" presetClass="entr" presetSubtype="8" fill="hold" grpId="0" nodeType="withEffect">
                                  <p:stCondLst>
                                    <p:cond delay="50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2000"/>
                                        <p:tgtEl>
                                          <p:spTgt spid="14"/>
                                        </p:tgtEl>
                                      </p:cBhvr>
                                    </p:animEffect>
                                  </p:childTnLst>
                                </p:cTn>
                              </p:par>
                              <p:par>
                                <p:cTn id="18" presetID="12" presetClass="entr" presetSubtype="8" fill="hold" grpId="0" nodeType="withEffect">
                                  <p:stCondLst>
                                    <p:cond delay="2700"/>
                                  </p:stCondLst>
                                  <p:childTnLst>
                                    <p:set>
                                      <p:cBhvr>
                                        <p:cTn id="19" dur="1" fill="hold">
                                          <p:stCondLst>
                                            <p:cond delay="0"/>
                                          </p:stCondLst>
                                        </p:cTn>
                                        <p:tgtEl>
                                          <p:spTgt spid="22"/>
                                        </p:tgtEl>
                                        <p:attrNameLst>
                                          <p:attrName>style.visibility</p:attrName>
                                        </p:attrNameLst>
                                      </p:cBhvr>
                                      <p:to>
                                        <p:strVal val="visible"/>
                                      </p:to>
                                    </p:set>
                                    <p:animEffect transition="in" filter="slide(fromLeft)">
                                      <p:cBhvr>
                                        <p:cTn id="20" dur="500"/>
                                        <p:tgtEl>
                                          <p:spTgt spid="22"/>
                                        </p:tgtEl>
                                      </p:cBhvr>
                                    </p:animEffect>
                                  </p:childTnLst>
                                </p:cTn>
                              </p:par>
                              <p:par>
                                <p:cTn id="21" presetID="12" presetClass="entr" presetSubtype="8" fill="hold" grpId="0" nodeType="withEffect">
                                  <p:stCondLst>
                                    <p:cond delay="3200"/>
                                  </p:stCondLst>
                                  <p:childTnLst>
                                    <p:set>
                                      <p:cBhvr>
                                        <p:cTn id="22" dur="1" fill="hold">
                                          <p:stCondLst>
                                            <p:cond delay="0"/>
                                          </p:stCondLst>
                                        </p:cTn>
                                        <p:tgtEl>
                                          <p:spTgt spid="34"/>
                                        </p:tgtEl>
                                        <p:attrNameLst>
                                          <p:attrName>style.visibility</p:attrName>
                                        </p:attrNameLst>
                                      </p:cBhvr>
                                      <p:to>
                                        <p:strVal val="visible"/>
                                      </p:to>
                                    </p:set>
                                    <p:animEffect transition="in" filter="slide(fromLeft)">
                                      <p:cBhvr>
                                        <p:cTn id="23" dur="500"/>
                                        <p:tgtEl>
                                          <p:spTgt spid="34"/>
                                        </p:tgtEl>
                                      </p:cBhvr>
                                    </p:animEffect>
                                  </p:childTnLst>
                                </p:cTn>
                              </p:par>
                              <p:par>
                                <p:cTn id="24" presetID="12" presetClass="entr" presetSubtype="8" fill="hold" grpId="0" nodeType="withEffect">
                                  <p:stCondLst>
                                    <p:cond delay="3700"/>
                                  </p:stCondLst>
                                  <p:childTnLst>
                                    <p:set>
                                      <p:cBhvr>
                                        <p:cTn id="25" dur="1" fill="hold">
                                          <p:stCondLst>
                                            <p:cond delay="0"/>
                                          </p:stCondLst>
                                        </p:cTn>
                                        <p:tgtEl>
                                          <p:spTgt spid="30"/>
                                        </p:tgtEl>
                                        <p:attrNameLst>
                                          <p:attrName>style.visibility</p:attrName>
                                        </p:attrNameLst>
                                      </p:cBhvr>
                                      <p:to>
                                        <p:strVal val="visible"/>
                                      </p:to>
                                    </p:set>
                                    <p:animEffect transition="in" filter="slide(fromLeft)">
                                      <p:cBhvr>
                                        <p:cTn id="26" dur="500"/>
                                        <p:tgtEl>
                                          <p:spTgt spid="30"/>
                                        </p:tgtEl>
                                      </p:cBhvr>
                                    </p:animEffect>
                                  </p:childTnLst>
                                </p:cTn>
                              </p:par>
                              <p:par>
                                <p:cTn id="27" presetID="12" presetClass="entr" presetSubtype="8" fill="hold" grpId="0" nodeType="withEffect">
                                  <p:stCondLst>
                                    <p:cond delay="4300"/>
                                  </p:stCondLst>
                                  <p:childTnLst>
                                    <p:set>
                                      <p:cBhvr>
                                        <p:cTn id="28" dur="1" fill="hold">
                                          <p:stCondLst>
                                            <p:cond delay="0"/>
                                          </p:stCondLst>
                                        </p:cTn>
                                        <p:tgtEl>
                                          <p:spTgt spid="35"/>
                                        </p:tgtEl>
                                        <p:attrNameLst>
                                          <p:attrName>style.visibility</p:attrName>
                                        </p:attrNameLst>
                                      </p:cBhvr>
                                      <p:to>
                                        <p:strVal val="visible"/>
                                      </p:to>
                                    </p:set>
                                    <p:animEffect transition="in" filter="slide(fromLeft)">
                                      <p:cBhvr>
                                        <p:cTn id="29" dur="500"/>
                                        <p:tgtEl>
                                          <p:spTgt spid="35"/>
                                        </p:tgtEl>
                                      </p:cBhvr>
                                    </p:animEffect>
                                  </p:childTnLst>
                                </p:cTn>
                              </p:par>
                              <p:par>
                                <p:cTn id="30" presetID="12" presetClass="entr" presetSubtype="8" fill="hold" grpId="0" nodeType="withEffect">
                                  <p:stCondLst>
                                    <p:cond delay="4900"/>
                                  </p:stCondLst>
                                  <p:childTnLst>
                                    <p:set>
                                      <p:cBhvr>
                                        <p:cTn id="31" dur="1" fill="hold">
                                          <p:stCondLst>
                                            <p:cond delay="0"/>
                                          </p:stCondLst>
                                        </p:cTn>
                                        <p:tgtEl>
                                          <p:spTgt spid="31"/>
                                        </p:tgtEl>
                                        <p:attrNameLst>
                                          <p:attrName>style.visibility</p:attrName>
                                        </p:attrNameLst>
                                      </p:cBhvr>
                                      <p:to>
                                        <p:strVal val="visible"/>
                                      </p:to>
                                    </p:set>
                                    <p:animEffect transition="in" filter="slide(fromLeft)">
                                      <p:cBhvr>
                                        <p:cTn id="32" dur="500"/>
                                        <p:tgtEl>
                                          <p:spTgt spid="31"/>
                                        </p:tgtEl>
                                      </p:cBhvr>
                                    </p:animEffect>
                                  </p:childTnLst>
                                </p:cTn>
                              </p:par>
                              <p:par>
                                <p:cTn id="33" presetID="12" presetClass="entr" presetSubtype="8" fill="hold" grpId="0" nodeType="withEffect">
                                  <p:stCondLst>
                                    <p:cond delay="5500"/>
                                  </p:stCondLst>
                                  <p:childTnLst>
                                    <p:set>
                                      <p:cBhvr>
                                        <p:cTn id="34" dur="1" fill="hold">
                                          <p:stCondLst>
                                            <p:cond delay="0"/>
                                          </p:stCondLst>
                                        </p:cTn>
                                        <p:tgtEl>
                                          <p:spTgt spid="36"/>
                                        </p:tgtEl>
                                        <p:attrNameLst>
                                          <p:attrName>style.visibility</p:attrName>
                                        </p:attrNameLst>
                                      </p:cBhvr>
                                      <p:to>
                                        <p:strVal val="visible"/>
                                      </p:to>
                                    </p:set>
                                    <p:animEffect transition="in" filter="slide(fromLeft)">
                                      <p:cBhvr>
                                        <p:cTn id="35" dur="500"/>
                                        <p:tgtEl>
                                          <p:spTgt spid="36"/>
                                        </p:tgtEl>
                                      </p:cBhvr>
                                    </p:animEffect>
                                  </p:childTnLst>
                                </p:cTn>
                              </p:par>
                              <p:par>
                                <p:cTn id="36" presetID="12" presetClass="entr" presetSubtype="8" fill="hold" grpId="0" nodeType="withEffect">
                                  <p:stCondLst>
                                    <p:cond delay="6000"/>
                                  </p:stCondLst>
                                  <p:childTnLst>
                                    <p:set>
                                      <p:cBhvr>
                                        <p:cTn id="37" dur="1" fill="hold">
                                          <p:stCondLst>
                                            <p:cond delay="0"/>
                                          </p:stCondLst>
                                        </p:cTn>
                                        <p:tgtEl>
                                          <p:spTgt spid="32"/>
                                        </p:tgtEl>
                                        <p:attrNameLst>
                                          <p:attrName>style.visibility</p:attrName>
                                        </p:attrNameLst>
                                      </p:cBhvr>
                                      <p:to>
                                        <p:strVal val="visible"/>
                                      </p:to>
                                    </p:set>
                                    <p:animEffect transition="in" filter="slide(fromLeft)">
                                      <p:cBhvr>
                                        <p:cTn id="38" dur="500"/>
                                        <p:tgtEl>
                                          <p:spTgt spid="32"/>
                                        </p:tgtEl>
                                      </p:cBhvr>
                                    </p:animEffect>
                                  </p:childTnLst>
                                </p:cTn>
                              </p:par>
                              <p:par>
                                <p:cTn id="39" presetID="12" presetClass="entr" presetSubtype="8" fill="hold" grpId="0" nodeType="withEffect">
                                  <p:stCondLst>
                                    <p:cond delay="6600"/>
                                  </p:stCondLst>
                                  <p:childTnLst>
                                    <p:set>
                                      <p:cBhvr>
                                        <p:cTn id="40" dur="1" fill="hold">
                                          <p:stCondLst>
                                            <p:cond delay="0"/>
                                          </p:stCondLst>
                                        </p:cTn>
                                        <p:tgtEl>
                                          <p:spTgt spid="37"/>
                                        </p:tgtEl>
                                        <p:attrNameLst>
                                          <p:attrName>style.visibility</p:attrName>
                                        </p:attrNameLst>
                                      </p:cBhvr>
                                      <p:to>
                                        <p:strVal val="visible"/>
                                      </p:to>
                                    </p:set>
                                    <p:animEffect transition="in" filter="slide(fromLeft)">
                                      <p:cBhvr>
                                        <p:cTn id="41" dur="500"/>
                                        <p:tgtEl>
                                          <p:spTgt spid="37"/>
                                        </p:tgtEl>
                                      </p:cBhvr>
                                    </p:animEffect>
                                  </p:childTnLst>
                                </p:cTn>
                              </p:par>
                              <p:par>
                                <p:cTn id="42" presetID="12" presetClass="entr" presetSubtype="8" fill="hold" grpId="0" nodeType="withEffect">
                                  <p:stCondLst>
                                    <p:cond delay="7100"/>
                                  </p:stCondLst>
                                  <p:childTnLst>
                                    <p:set>
                                      <p:cBhvr>
                                        <p:cTn id="43" dur="1" fill="hold">
                                          <p:stCondLst>
                                            <p:cond delay="0"/>
                                          </p:stCondLst>
                                        </p:cTn>
                                        <p:tgtEl>
                                          <p:spTgt spid="33"/>
                                        </p:tgtEl>
                                        <p:attrNameLst>
                                          <p:attrName>style.visibility</p:attrName>
                                        </p:attrNameLst>
                                      </p:cBhvr>
                                      <p:to>
                                        <p:strVal val="visible"/>
                                      </p:to>
                                    </p:set>
                                    <p:animEffect transition="in" filter="slide(fromLeft)">
                                      <p:cBhvr>
                                        <p:cTn id="44" dur="500"/>
                                        <p:tgtEl>
                                          <p:spTgt spid="33"/>
                                        </p:tgtEl>
                                      </p:cBhvr>
                                    </p:animEffect>
                                  </p:childTnLst>
                                </p:cTn>
                              </p:par>
                              <p:par>
                                <p:cTn id="45" presetID="12" presetClass="entr" presetSubtype="8" fill="hold" grpId="0" nodeType="withEffect">
                                  <p:stCondLst>
                                    <p:cond delay="7600"/>
                                  </p:stCondLst>
                                  <p:childTnLst>
                                    <p:set>
                                      <p:cBhvr>
                                        <p:cTn id="46" dur="1" fill="hold">
                                          <p:stCondLst>
                                            <p:cond delay="0"/>
                                          </p:stCondLst>
                                        </p:cTn>
                                        <p:tgtEl>
                                          <p:spTgt spid="38"/>
                                        </p:tgtEl>
                                        <p:attrNameLst>
                                          <p:attrName>style.visibility</p:attrName>
                                        </p:attrNameLst>
                                      </p:cBhvr>
                                      <p:to>
                                        <p:strVal val="visible"/>
                                      </p:to>
                                    </p:set>
                                    <p:animEffect transition="in" filter="slide(fromLeft)">
                                      <p:cBhvr>
                                        <p:cTn id="4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build="p"/>
      <p:bldGraphic spid="14" grpId="0">
        <p:bldAsOne/>
      </p:bldGraphic>
      <p:bldP spid="22" grpId="0"/>
      <p:bldP spid="30" grpId="0"/>
      <p:bldP spid="31" grpId="0"/>
      <p:bldP spid="32" grpId="0"/>
      <p:bldP spid="33" grpId="0"/>
      <p:bldP spid="34" grpId="0" animBg="1"/>
      <p:bldP spid="35" grpId="0" animBg="1"/>
      <p:bldP spid="36" grpId="0" animBg="1"/>
      <p:bldP spid="37" grpId="0" animBg="1"/>
      <p:bldP spid="38" grpId="0" animBg="1"/>
      <p:bldP spid="3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Fotolia_47753740_Subscription_L.jpg"/>
          <p:cNvPicPr>
            <a:picLocks noChangeAspect="1"/>
          </p:cNvPicPr>
          <p:nvPr/>
        </p:nvPicPr>
        <p:blipFill>
          <a:blip r:embed="rId2" cstate="print"/>
          <a:stretch>
            <a:fillRect/>
          </a:stretch>
        </p:blipFill>
        <p:spPr>
          <a:xfrm>
            <a:off x="0" y="0"/>
            <a:ext cx="9144000" cy="5143500"/>
          </a:xfrm>
          <a:prstGeom prst="rect">
            <a:avLst/>
          </a:prstGeom>
        </p:spPr>
      </p:pic>
      <p:sp>
        <p:nvSpPr>
          <p:cNvPr id="58" name="Rectangle 57"/>
          <p:cNvSpPr/>
          <p:nvPr/>
        </p:nvSpPr>
        <p:spPr>
          <a:xfrm flipH="1">
            <a:off x="0" y="0"/>
            <a:ext cx="9144000" cy="5143500"/>
          </a:xfrm>
          <a:prstGeom prst="rect">
            <a:avLst/>
          </a:prstGeom>
          <a:solidFill>
            <a:srgbClr val="1F1F1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itle 13"/>
          <p:cNvSpPr txBox="1">
            <a:spLocks/>
          </p:cNvSpPr>
          <p:nvPr/>
        </p:nvSpPr>
        <p:spPr>
          <a:xfrm>
            <a:off x="1752600" y="1893153"/>
            <a:ext cx="4419600" cy="475856"/>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chemeClr val="bg1">
                    <a:lumMod val="95000"/>
                  </a:schemeClr>
                </a:solidFill>
                <a:effectLst/>
                <a:uLnTx/>
                <a:uFillTx/>
                <a:latin typeface="Bebas Neue" pitchFamily="34" charset="0"/>
                <a:ea typeface="+mj-ea"/>
                <a:cs typeface="+mj-cs"/>
              </a:rPr>
              <a:t>Meet Our </a:t>
            </a:r>
            <a:r>
              <a:rPr kumimoji="0" lang="id-ID" sz="2800" i="0" u="none" strike="noStrike" kern="1200" cap="none" spc="0" normalizeH="0" baseline="0" noProof="0" dirty="0" smtClean="0">
                <a:ln>
                  <a:noFill/>
                </a:ln>
                <a:solidFill>
                  <a:srgbClr val="C0504D"/>
                </a:solidFill>
                <a:effectLst/>
                <a:uLnTx/>
                <a:uFillTx/>
                <a:latin typeface="Bebas Neue" pitchFamily="34" charset="0"/>
                <a:ea typeface="+mj-ea"/>
                <a:cs typeface="+mj-cs"/>
              </a:rPr>
              <a:t>Head</a:t>
            </a:r>
            <a:r>
              <a:rPr kumimoji="0" lang="id-ID" sz="2800" i="0" u="none" strike="noStrike" kern="1200" cap="none" spc="0" normalizeH="0" baseline="0" noProof="0" dirty="0" smtClean="0">
                <a:ln>
                  <a:noFill/>
                </a:ln>
                <a:solidFill>
                  <a:schemeClr val="bg1">
                    <a:lumMod val="95000"/>
                  </a:schemeClr>
                </a:solidFill>
                <a:effectLst/>
                <a:uLnTx/>
                <a:uFillTx/>
                <a:latin typeface="Bebas Neue" pitchFamily="34" charset="0"/>
                <a:ea typeface="+mj-ea"/>
                <a:cs typeface="+mj-cs"/>
              </a:rPr>
              <a:t>Office</a:t>
            </a:r>
            <a:endParaRPr kumimoji="0" lang="en-US" sz="2800" i="0" u="none" strike="noStrike" kern="1200" cap="none" spc="0" normalizeH="0" baseline="0" noProof="0" dirty="0">
              <a:ln>
                <a:noFill/>
              </a:ln>
              <a:solidFill>
                <a:schemeClr val="bg1">
                  <a:lumMod val="95000"/>
                </a:schemeClr>
              </a:solidFill>
              <a:effectLst/>
              <a:uLnTx/>
              <a:uFillTx/>
              <a:latin typeface="Bebas Neue" pitchFamily="34" charset="0"/>
              <a:ea typeface="+mj-ea"/>
              <a:cs typeface="+mj-cs"/>
            </a:endParaRPr>
          </a:p>
        </p:txBody>
      </p:sp>
      <p:sp>
        <p:nvSpPr>
          <p:cNvPr id="52" name="Content Placeholder 2"/>
          <p:cNvSpPr txBox="1">
            <a:spLocks/>
          </p:cNvSpPr>
          <p:nvPr/>
        </p:nvSpPr>
        <p:spPr>
          <a:xfrm>
            <a:off x="1725168" y="2426553"/>
            <a:ext cx="5636840" cy="838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200" dirty="0" smtClean="0">
                <a:solidFill>
                  <a:schemeClr val="bg1">
                    <a:lumMod val="95000"/>
                  </a:schemeClr>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endParaRPr lang="en-US" sz="1200" dirty="0">
              <a:solidFill>
                <a:schemeClr val="bg1">
                  <a:lumMod val="95000"/>
                </a:schemeClr>
              </a:solidFill>
            </a:endParaRPr>
          </a:p>
        </p:txBody>
      </p:sp>
      <p:sp>
        <p:nvSpPr>
          <p:cNvPr id="10" name="Rectangle 9"/>
          <p:cNvSpPr/>
          <p:nvPr/>
        </p:nvSpPr>
        <p:spPr>
          <a:xfrm>
            <a:off x="1600200" y="1809750"/>
            <a:ext cx="5791200" cy="16002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par>
                                <p:cTn id="8" presetID="3" presetClass="entr" presetSubtype="10" fill="hold" grpId="0" nodeType="withEffect">
                                  <p:stCondLst>
                                    <p:cond delay="600"/>
                                  </p:stCondLst>
                                  <p:childTnLst>
                                    <p:set>
                                      <p:cBhvr>
                                        <p:cTn id="9" dur="1" fill="hold">
                                          <p:stCondLst>
                                            <p:cond delay="0"/>
                                          </p:stCondLst>
                                        </p:cTn>
                                        <p:tgtEl>
                                          <p:spTgt spid="52"/>
                                        </p:tgtEl>
                                        <p:attrNameLst>
                                          <p:attrName>style.visibility</p:attrName>
                                        </p:attrNameLst>
                                      </p:cBhvr>
                                      <p:to>
                                        <p:strVal val="visible"/>
                                      </p:to>
                                    </p:set>
                                    <p:animEffect transition="in" filter="blinds(horizontal)">
                                      <p:cBhvr>
                                        <p:cTn id="10" dur="500"/>
                                        <p:tgtEl>
                                          <p:spTgt spid="52"/>
                                        </p:tgtEl>
                                      </p:cBhvr>
                                    </p:animEffect>
                                  </p:childTnLst>
                                </p:cTn>
                              </p:par>
                              <p:par>
                                <p:cTn id="11" presetID="12" presetClass="entr" presetSubtype="4" fill="hold" grpId="0" nodeType="withEffect">
                                  <p:stCondLst>
                                    <p:cond delay="1300"/>
                                  </p:stCondLst>
                                  <p:childTnLst>
                                    <p:set>
                                      <p:cBhvr>
                                        <p:cTn id="12" dur="1" fill="hold">
                                          <p:stCondLst>
                                            <p:cond delay="0"/>
                                          </p:stCondLst>
                                        </p:cTn>
                                        <p:tgtEl>
                                          <p:spTgt spid="58"/>
                                        </p:tgtEl>
                                        <p:attrNameLst>
                                          <p:attrName>style.visibility</p:attrName>
                                        </p:attrNameLst>
                                      </p:cBhvr>
                                      <p:to>
                                        <p:strVal val="visible"/>
                                      </p:to>
                                    </p:set>
                                    <p:animEffect transition="in" filter="slide(fromBottom)">
                                      <p:cBhvr>
                                        <p:cTn id="13"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5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2" name="Group 7"/>
          <p:cNvGrpSpPr/>
          <p:nvPr/>
        </p:nvGrpSpPr>
        <p:grpSpPr>
          <a:xfrm>
            <a:off x="8280400" y="514350"/>
            <a:ext cx="330200" cy="330200"/>
            <a:chOff x="8458200" y="361950"/>
            <a:chExt cx="406400" cy="406400"/>
          </a:xfrm>
        </p:grpSpPr>
        <p:sp>
          <p:nvSpPr>
            <p:cNvPr id="2375" name="Oval 2374"/>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2376" name="Oval 2375"/>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50</a:t>
              </a:r>
              <a:endParaRPr lang="en-US" sz="1200" dirty="0">
                <a:solidFill>
                  <a:schemeClr val="tx1">
                    <a:lumMod val="50000"/>
                    <a:lumOff val="50000"/>
                  </a:schemeClr>
                </a:solidFill>
              </a:endParaRPr>
            </a:p>
          </p:txBody>
        </p:sp>
      </p:grpSp>
      <p:sp>
        <p:nvSpPr>
          <p:cNvPr id="11" name="Title 13"/>
          <p:cNvSpPr txBox="1">
            <a:spLocks/>
          </p:cNvSpPr>
          <p:nvPr/>
        </p:nvSpPr>
        <p:spPr>
          <a:xfrm>
            <a:off x="590129"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rgbClr val="C0504D"/>
                </a:solidFill>
                <a:effectLst/>
                <a:uLnTx/>
                <a:uFillTx/>
                <a:ea typeface="+mj-ea"/>
                <a:cs typeface="+mj-cs"/>
              </a:rPr>
              <a:t>Time</a:t>
            </a:r>
            <a:r>
              <a:rPr lang="id-ID" sz="2800" baseline="0" dirty="0" smtClean="0">
                <a:solidFill>
                  <a:srgbClr val="C0504D"/>
                </a:solidFill>
                <a:ea typeface="+mj-ea"/>
                <a:cs typeface="+mj-cs"/>
              </a:rPr>
              <a:t>line</a:t>
            </a:r>
            <a:endParaRPr kumimoji="0" lang="en-US" sz="2800" i="0" u="none" strike="noStrike" kern="1200" cap="none" spc="0" normalizeH="0" baseline="0" noProof="0" dirty="0">
              <a:ln>
                <a:noFill/>
              </a:ln>
              <a:solidFill>
                <a:srgbClr val="C0504D"/>
              </a:solidFill>
              <a:effectLst/>
              <a:uLnTx/>
              <a:uFillTx/>
              <a:ea typeface="+mj-ea"/>
              <a:cs typeface="+mj-cs"/>
            </a:endParaRPr>
          </a:p>
        </p:txBody>
      </p:sp>
      <p:pic>
        <p:nvPicPr>
          <p:cNvPr id="12" name="Picture 11" descr="Color_16x9.png"/>
          <p:cNvPicPr>
            <a:picLocks noChangeAspect="1"/>
          </p:cNvPicPr>
          <p:nvPr/>
        </p:nvPicPr>
        <p:blipFill>
          <a:blip r:embed="rId3" cstate="print"/>
          <a:stretch>
            <a:fillRect/>
          </a:stretch>
        </p:blipFill>
        <p:spPr>
          <a:xfrm>
            <a:off x="3441428" y="755352"/>
            <a:ext cx="2194560" cy="17145"/>
          </a:xfrm>
          <a:prstGeom prst="rect">
            <a:avLst/>
          </a:prstGeom>
        </p:spPr>
      </p:pic>
      <p:sp>
        <p:nvSpPr>
          <p:cNvPr id="13" name="Subtitle 2"/>
          <p:cNvSpPr>
            <a:spLocks noGrp="1"/>
          </p:cNvSpPr>
          <p:nvPr>
            <p:ph type="subTitle" idx="1"/>
          </p:nvPr>
        </p:nvSpPr>
        <p:spPr>
          <a:xfrm>
            <a:off x="558230" y="760118"/>
            <a:ext cx="7899970" cy="276999"/>
          </a:xfrm>
        </p:spPr>
        <p:txBody>
          <a:bodyPr wrap="square">
            <a:spAutoFit/>
          </a:bodyPr>
          <a:lstStyle/>
          <a:p>
            <a:r>
              <a:rPr lang="id-ID" sz="1200" b="1" dirty="0" smtClean="0">
                <a:solidFill>
                  <a:srgbClr val="C0504D"/>
                </a:solidFill>
              </a:rPr>
              <a:t>We</a:t>
            </a:r>
            <a:r>
              <a:rPr lang="id-ID" sz="1200" dirty="0" smtClean="0">
                <a:solidFill>
                  <a:srgbClr val="C0504D"/>
                </a:solidFill>
              </a:rPr>
              <a:t> promise to make your </a:t>
            </a:r>
            <a:r>
              <a:rPr lang="id-ID" sz="1200" b="1" dirty="0" smtClean="0">
                <a:solidFill>
                  <a:srgbClr val="C0504D"/>
                </a:solidFill>
              </a:rPr>
              <a:t>life success</a:t>
            </a:r>
            <a:endParaRPr lang="en-US" sz="1200" b="1" dirty="0">
              <a:solidFill>
                <a:srgbClr val="C0504D"/>
              </a:solidFill>
            </a:endParaRPr>
          </a:p>
        </p:txBody>
      </p:sp>
      <p:sp>
        <p:nvSpPr>
          <p:cNvPr id="16" name="Content Placeholder 2"/>
          <p:cNvSpPr txBox="1">
            <a:spLocks/>
          </p:cNvSpPr>
          <p:nvPr/>
        </p:nvSpPr>
        <p:spPr>
          <a:xfrm>
            <a:off x="609600" y="4584849"/>
            <a:ext cx="7992888" cy="457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solidFill>
                  <a:schemeClr val="bg1">
                    <a:lumMod val="50000"/>
                  </a:schemeClr>
                </a:solidFill>
              </a:rPr>
              <a:t>Lorem ipsum dolor sit amet, </a:t>
            </a:r>
            <a:r>
              <a:rPr lang="en-US" sz="900" b="1" dirty="0" smtClean="0">
                <a:solidFill>
                  <a:schemeClr val="bg1">
                    <a:lumMod val="50000"/>
                  </a:schemeClr>
                </a:solidFill>
              </a:rPr>
              <a:t>consectetur adipiscing elit</a:t>
            </a:r>
            <a:r>
              <a:rPr lang="en-US" sz="900" dirty="0" smtClean="0">
                <a:solidFill>
                  <a:schemeClr val="bg1">
                    <a:lumMod val="50000"/>
                  </a:schemeClr>
                </a:solidFill>
              </a:rPr>
              <a:t>. Curabitur elementum posuere pretium. Quisque nibh dolor, dignissim ac dignissim ut, luctus ac urna. Aliquam aliquet non massa quis tincidunt. </a:t>
            </a:r>
            <a:r>
              <a:rPr lang="en-US" sz="900" b="1" dirty="0" smtClean="0">
                <a:solidFill>
                  <a:schemeClr val="bg1">
                    <a:lumMod val="50000"/>
                  </a:schemeClr>
                </a:solidFill>
              </a:rPr>
              <a:t>Mauris ullamcorper</a:t>
            </a:r>
            <a:r>
              <a:rPr lang="en-US" sz="900" dirty="0" smtClean="0">
                <a:solidFill>
                  <a:schemeClr val="bg1">
                    <a:lumMod val="50000"/>
                  </a:schemeClr>
                </a:solidFill>
              </a:rPr>
              <a:t> justo tristique dui posuere tincidunt. In nec lacus laoreet orci varius imperdiet sit amet in augue. </a:t>
            </a:r>
            <a:endParaRPr lang="en-US" sz="900" dirty="0">
              <a:solidFill>
                <a:schemeClr val="bg1">
                  <a:lumMod val="50000"/>
                </a:schemeClr>
              </a:solidFill>
            </a:endParaRPr>
          </a:p>
        </p:txBody>
      </p:sp>
      <p:grpSp>
        <p:nvGrpSpPr>
          <p:cNvPr id="42" name="Group 41"/>
          <p:cNvGrpSpPr/>
          <p:nvPr/>
        </p:nvGrpSpPr>
        <p:grpSpPr>
          <a:xfrm>
            <a:off x="2133600" y="1049519"/>
            <a:ext cx="5218592" cy="3427231"/>
            <a:chOff x="2133600" y="1049519"/>
            <a:chExt cx="5218592" cy="3427231"/>
          </a:xfrm>
        </p:grpSpPr>
        <p:sp>
          <p:nvSpPr>
            <p:cNvPr id="2058" name="Freeform 10"/>
            <p:cNvSpPr>
              <a:spLocks/>
            </p:cNvSpPr>
            <p:nvPr/>
          </p:nvSpPr>
          <p:spPr bwMode="auto">
            <a:xfrm>
              <a:off x="5897563" y="1643244"/>
              <a:ext cx="1009650" cy="1019175"/>
            </a:xfrm>
            <a:custGeom>
              <a:avLst/>
              <a:gdLst/>
              <a:ahLst/>
              <a:cxnLst>
                <a:cxn ang="0">
                  <a:pos x="0" y="397"/>
                </a:cxn>
                <a:cxn ang="0">
                  <a:pos x="0" y="345"/>
                </a:cxn>
                <a:cxn ang="0">
                  <a:pos x="46" y="299"/>
                </a:cxn>
                <a:cxn ang="0">
                  <a:pos x="46" y="98"/>
                </a:cxn>
                <a:cxn ang="0">
                  <a:pos x="145" y="0"/>
                </a:cxn>
                <a:cxn ang="0">
                  <a:pos x="394" y="0"/>
                </a:cxn>
                <a:cxn ang="0">
                  <a:pos x="394" y="52"/>
                </a:cxn>
                <a:cxn ang="0">
                  <a:pos x="145" y="52"/>
                </a:cxn>
                <a:cxn ang="0">
                  <a:pos x="98" y="98"/>
                </a:cxn>
                <a:cxn ang="0">
                  <a:pos x="98" y="299"/>
                </a:cxn>
                <a:cxn ang="0">
                  <a:pos x="0" y="397"/>
                </a:cxn>
              </a:cxnLst>
              <a:rect l="0" t="0" r="r" b="b"/>
              <a:pathLst>
                <a:path w="394" h="397">
                  <a:moveTo>
                    <a:pt x="0" y="397"/>
                  </a:moveTo>
                  <a:cubicBezTo>
                    <a:pt x="0" y="345"/>
                    <a:pt x="0" y="345"/>
                    <a:pt x="0" y="345"/>
                  </a:cubicBezTo>
                  <a:cubicBezTo>
                    <a:pt x="26" y="345"/>
                    <a:pt x="46" y="324"/>
                    <a:pt x="46" y="299"/>
                  </a:cubicBezTo>
                  <a:cubicBezTo>
                    <a:pt x="46" y="98"/>
                    <a:pt x="46" y="98"/>
                    <a:pt x="46" y="98"/>
                  </a:cubicBezTo>
                  <a:cubicBezTo>
                    <a:pt x="46" y="44"/>
                    <a:pt x="90" y="0"/>
                    <a:pt x="145" y="0"/>
                  </a:cubicBezTo>
                  <a:cubicBezTo>
                    <a:pt x="394" y="0"/>
                    <a:pt x="394" y="0"/>
                    <a:pt x="394" y="0"/>
                  </a:cubicBezTo>
                  <a:cubicBezTo>
                    <a:pt x="394" y="52"/>
                    <a:pt x="394" y="52"/>
                    <a:pt x="394" y="52"/>
                  </a:cubicBezTo>
                  <a:cubicBezTo>
                    <a:pt x="145" y="52"/>
                    <a:pt x="145" y="52"/>
                    <a:pt x="145" y="52"/>
                  </a:cubicBezTo>
                  <a:cubicBezTo>
                    <a:pt x="119" y="52"/>
                    <a:pt x="98" y="73"/>
                    <a:pt x="98" y="98"/>
                  </a:cubicBezTo>
                  <a:cubicBezTo>
                    <a:pt x="98" y="299"/>
                    <a:pt x="98" y="299"/>
                    <a:pt x="98" y="299"/>
                  </a:cubicBezTo>
                  <a:cubicBezTo>
                    <a:pt x="98" y="353"/>
                    <a:pt x="54" y="397"/>
                    <a:pt x="0" y="397"/>
                  </a:cubicBezTo>
                </a:path>
              </a:pathLst>
            </a:custGeom>
            <a:solidFill>
              <a:schemeClr val="accent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2" name="Freeform 14"/>
            <p:cNvSpPr>
              <a:spLocks/>
            </p:cNvSpPr>
            <p:nvPr/>
          </p:nvSpPr>
          <p:spPr bwMode="auto">
            <a:xfrm>
              <a:off x="5076825" y="2529069"/>
              <a:ext cx="820738" cy="590550"/>
            </a:xfrm>
            <a:custGeom>
              <a:avLst/>
              <a:gdLst/>
              <a:ahLst/>
              <a:cxnLst>
                <a:cxn ang="0">
                  <a:pos x="0" y="230"/>
                </a:cxn>
                <a:cxn ang="0">
                  <a:pos x="0" y="178"/>
                </a:cxn>
                <a:cxn ang="0">
                  <a:pos x="46" y="132"/>
                </a:cxn>
                <a:cxn ang="0">
                  <a:pos x="46" y="98"/>
                </a:cxn>
                <a:cxn ang="0">
                  <a:pos x="144" y="0"/>
                </a:cxn>
                <a:cxn ang="0">
                  <a:pos x="320" y="0"/>
                </a:cxn>
                <a:cxn ang="0">
                  <a:pos x="320" y="52"/>
                </a:cxn>
                <a:cxn ang="0">
                  <a:pos x="144" y="52"/>
                </a:cxn>
                <a:cxn ang="0">
                  <a:pos x="98" y="98"/>
                </a:cxn>
                <a:cxn ang="0">
                  <a:pos x="98" y="132"/>
                </a:cxn>
                <a:cxn ang="0">
                  <a:pos x="0" y="230"/>
                </a:cxn>
              </a:cxnLst>
              <a:rect l="0" t="0" r="r" b="b"/>
              <a:pathLst>
                <a:path w="320" h="230">
                  <a:moveTo>
                    <a:pt x="0" y="230"/>
                  </a:moveTo>
                  <a:cubicBezTo>
                    <a:pt x="0" y="178"/>
                    <a:pt x="0" y="178"/>
                    <a:pt x="0" y="178"/>
                  </a:cubicBezTo>
                  <a:cubicBezTo>
                    <a:pt x="25" y="178"/>
                    <a:pt x="46" y="157"/>
                    <a:pt x="46" y="132"/>
                  </a:cubicBezTo>
                  <a:cubicBezTo>
                    <a:pt x="46" y="98"/>
                    <a:pt x="46" y="98"/>
                    <a:pt x="46" y="98"/>
                  </a:cubicBezTo>
                  <a:cubicBezTo>
                    <a:pt x="46" y="44"/>
                    <a:pt x="90" y="0"/>
                    <a:pt x="144" y="0"/>
                  </a:cubicBezTo>
                  <a:cubicBezTo>
                    <a:pt x="320" y="0"/>
                    <a:pt x="320" y="0"/>
                    <a:pt x="320" y="0"/>
                  </a:cubicBezTo>
                  <a:cubicBezTo>
                    <a:pt x="320" y="52"/>
                    <a:pt x="320" y="52"/>
                    <a:pt x="320" y="52"/>
                  </a:cubicBezTo>
                  <a:cubicBezTo>
                    <a:pt x="144" y="52"/>
                    <a:pt x="144" y="52"/>
                    <a:pt x="144" y="52"/>
                  </a:cubicBezTo>
                  <a:cubicBezTo>
                    <a:pt x="119" y="52"/>
                    <a:pt x="98" y="73"/>
                    <a:pt x="98" y="98"/>
                  </a:cubicBezTo>
                  <a:cubicBezTo>
                    <a:pt x="98" y="132"/>
                    <a:pt x="98" y="132"/>
                    <a:pt x="98" y="132"/>
                  </a:cubicBezTo>
                  <a:cubicBezTo>
                    <a:pt x="98" y="186"/>
                    <a:pt x="54" y="230"/>
                    <a:pt x="0" y="230"/>
                  </a:cubicBezTo>
                </a:path>
              </a:pathLst>
            </a:custGeom>
            <a:solidFill>
              <a:schemeClr val="accent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6" name="Freeform 18"/>
            <p:cNvSpPr>
              <a:spLocks/>
            </p:cNvSpPr>
            <p:nvPr/>
          </p:nvSpPr>
          <p:spPr bwMode="auto">
            <a:xfrm>
              <a:off x="4254500" y="2444932"/>
              <a:ext cx="822325" cy="674688"/>
            </a:xfrm>
            <a:custGeom>
              <a:avLst/>
              <a:gdLst/>
              <a:ahLst/>
              <a:cxnLst>
                <a:cxn ang="0">
                  <a:pos x="321" y="263"/>
                </a:cxn>
                <a:cxn ang="0">
                  <a:pos x="145" y="263"/>
                </a:cxn>
                <a:cxn ang="0">
                  <a:pos x="47" y="165"/>
                </a:cxn>
                <a:cxn ang="0">
                  <a:pos x="47" y="98"/>
                </a:cxn>
                <a:cxn ang="0">
                  <a:pos x="0" y="52"/>
                </a:cxn>
                <a:cxn ang="0">
                  <a:pos x="0" y="0"/>
                </a:cxn>
                <a:cxn ang="0">
                  <a:pos x="99" y="98"/>
                </a:cxn>
                <a:cxn ang="0">
                  <a:pos x="99" y="165"/>
                </a:cxn>
                <a:cxn ang="0">
                  <a:pos x="145" y="211"/>
                </a:cxn>
                <a:cxn ang="0">
                  <a:pos x="321" y="211"/>
                </a:cxn>
                <a:cxn ang="0">
                  <a:pos x="321" y="263"/>
                </a:cxn>
              </a:cxnLst>
              <a:rect l="0" t="0" r="r" b="b"/>
              <a:pathLst>
                <a:path w="321" h="263">
                  <a:moveTo>
                    <a:pt x="321" y="263"/>
                  </a:moveTo>
                  <a:cubicBezTo>
                    <a:pt x="145" y="263"/>
                    <a:pt x="145" y="263"/>
                    <a:pt x="145" y="263"/>
                  </a:cubicBezTo>
                  <a:cubicBezTo>
                    <a:pt x="91" y="263"/>
                    <a:pt x="47" y="219"/>
                    <a:pt x="47" y="165"/>
                  </a:cubicBezTo>
                  <a:cubicBezTo>
                    <a:pt x="47" y="98"/>
                    <a:pt x="47" y="98"/>
                    <a:pt x="47" y="98"/>
                  </a:cubicBezTo>
                  <a:cubicBezTo>
                    <a:pt x="47" y="73"/>
                    <a:pt x="26" y="52"/>
                    <a:pt x="0" y="52"/>
                  </a:cubicBezTo>
                  <a:cubicBezTo>
                    <a:pt x="0" y="0"/>
                    <a:pt x="0" y="0"/>
                    <a:pt x="0" y="0"/>
                  </a:cubicBezTo>
                  <a:cubicBezTo>
                    <a:pt x="55" y="0"/>
                    <a:pt x="99" y="44"/>
                    <a:pt x="99" y="98"/>
                  </a:cubicBezTo>
                  <a:cubicBezTo>
                    <a:pt x="99" y="165"/>
                    <a:pt x="99" y="165"/>
                    <a:pt x="99" y="165"/>
                  </a:cubicBezTo>
                  <a:cubicBezTo>
                    <a:pt x="99" y="190"/>
                    <a:pt x="119" y="211"/>
                    <a:pt x="145" y="211"/>
                  </a:cubicBezTo>
                  <a:cubicBezTo>
                    <a:pt x="321" y="211"/>
                    <a:pt x="321" y="211"/>
                    <a:pt x="321" y="211"/>
                  </a:cubicBezTo>
                  <a:cubicBezTo>
                    <a:pt x="321" y="263"/>
                    <a:pt x="321" y="263"/>
                    <a:pt x="321" y="263"/>
                  </a:cubicBezTo>
                </a:path>
              </a:pathLst>
            </a:custGeom>
            <a:solidFill>
              <a:schemeClr val="accent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1" name="Rectangle 23"/>
            <p:cNvSpPr>
              <a:spLocks noChangeArrowheads="1"/>
            </p:cNvSpPr>
            <p:nvPr/>
          </p:nvSpPr>
          <p:spPr bwMode="auto">
            <a:xfrm>
              <a:off x="4030663" y="1851207"/>
              <a:ext cx="249238" cy="249238"/>
            </a:xfrm>
            <a:prstGeom prst="rect">
              <a:avLst/>
            </a:prstGeom>
            <a:solidFill>
              <a:srgbClr val="F15A2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72" name="Oval 24"/>
            <p:cNvSpPr>
              <a:spLocks noChangeArrowheads="1"/>
            </p:cNvSpPr>
            <p:nvPr/>
          </p:nvSpPr>
          <p:spPr bwMode="auto">
            <a:xfrm>
              <a:off x="3808413" y="1876607"/>
              <a:ext cx="446088" cy="447675"/>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3" name="Freeform 25"/>
            <p:cNvSpPr>
              <a:spLocks/>
            </p:cNvSpPr>
            <p:nvPr/>
          </p:nvSpPr>
          <p:spPr bwMode="auto">
            <a:xfrm>
              <a:off x="3783013" y="1851207"/>
              <a:ext cx="496888" cy="498475"/>
            </a:xfrm>
            <a:custGeom>
              <a:avLst/>
              <a:gdLst/>
              <a:ahLst/>
              <a:cxnLst>
                <a:cxn ang="0">
                  <a:pos x="184" y="97"/>
                </a:cxn>
                <a:cxn ang="0">
                  <a:pos x="174" y="97"/>
                </a:cxn>
                <a:cxn ang="0">
                  <a:pos x="152" y="151"/>
                </a:cxn>
                <a:cxn ang="0">
                  <a:pos x="97" y="174"/>
                </a:cxn>
                <a:cxn ang="0">
                  <a:pos x="43" y="151"/>
                </a:cxn>
                <a:cxn ang="0">
                  <a:pos x="20" y="97"/>
                </a:cxn>
                <a:cxn ang="0">
                  <a:pos x="43" y="42"/>
                </a:cxn>
                <a:cxn ang="0">
                  <a:pos x="97" y="20"/>
                </a:cxn>
                <a:cxn ang="0">
                  <a:pos x="152" y="42"/>
                </a:cxn>
                <a:cxn ang="0">
                  <a:pos x="174" y="97"/>
                </a:cxn>
                <a:cxn ang="0">
                  <a:pos x="184" y="97"/>
                </a:cxn>
                <a:cxn ang="0">
                  <a:pos x="194" y="97"/>
                </a:cxn>
                <a:cxn ang="0">
                  <a:pos x="97" y="0"/>
                </a:cxn>
                <a:cxn ang="0">
                  <a:pos x="0" y="97"/>
                </a:cxn>
                <a:cxn ang="0">
                  <a:pos x="97" y="194"/>
                </a:cxn>
                <a:cxn ang="0">
                  <a:pos x="194" y="97"/>
                </a:cxn>
                <a:cxn ang="0">
                  <a:pos x="184" y="97"/>
                </a:cxn>
              </a:cxnLst>
              <a:rect l="0" t="0" r="r" b="b"/>
              <a:pathLst>
                <a:path w="194" h="194">
                  <a:moveTo>
                    <a:pt x="184" y="97"/>
                  </a:moveTo>
                  <a:cubicBezTo>
                    <a:pt x="174" y="97"/>
                    <a:pt x="174" y="97"/>
                    <a:pt x="174" y="97"/>
                  </a:cubicBezTo>
                  <a:cubicBezTo>
                    <a:pt x="174" y="118"/>
                    <a:pt x="166" y="137"/>
                    <a:pt x="152" y="151"/>
                  </a:cubicBezTo>
                  <a:cubicBezTo>
                    <a:pt x="138" y="165"/>
                    <a:pt x="118" y="174"/>
                    <a:pt x="97" y="174"/>
                  </a:cubicBezTo>
                  <a:cubicBezTo>
                    <a:pt x="76" y="174"/>
                    <a:pt x="57" y="165"/>
                    <a:pt x="43" y="151"/>
                  </a:cubicBezTo>
                  <a:cubicBezTo>
                    <a:pt x="29" y="137"/>
                    <a:pt x="20" y="118"/>
                    <a:pt x="20" y="97"/>
                  </a:cubicBezTo>
                  <a:cubicBezTo>
                    <a:pt x="20" y="75"/>
                    <a:pt x="29" y="56"/>
                    <a:pt x="43" y="42"/>
                  </a:cubicBezTo>
                  <a:cubicBezTo>
                    <a:pt x="57" y="28"/>
                    <a:pt x="76" y="20"/>
                    <a:pt x="97" y="20"/>
                  </a:cubicBezTo>
                  <a:cubicBezTo>
                    <a:pt x="118" y="20"/>
                    <a:pt x="138" y="28"/>
                    <a:pt x="152" y="42"/>
                  </a:cubicBezTo>
                  <a:cubicBezTo>
                    <a:pt x="166" y="56"/>
                    <a:pt x="174" y="75"/>
                    <a:pt x="174" y="97"/>
                  </a:cubicBezTo>
                  <a:cubicBezTo>
                    <a:pt x="184" y="97"/>
                    <a:pt x="184" y="97"/>
                    <a:pt x="184" y="97"/>
                  </a:cubicBezTo>
                  <a:cubicBezTo>
                    <a:pt x="194" y="97"/>
                    <a:pt x="194" y="97"/>
                    <a:pt x="194" y="97"/>
                  </a:cubicBezTo>
                  <a:cubicBezTo>
                    <a:pt x="194" y="43"/>
                    <a:pt x="151" y="0"/>
                    <a:pt x="97" y="0"/>
                  </a:cubicBezTo>
                  <a:cubicBezTo>
                    <a:pt x="43" y="0"/>
                    <a:pt x="0" y="43"/>
                    <a:pt x="0" y="97"/>
                  </a:cubicBezTo>
                  <a:cubicBezTo>
                    <a:pt x="0" y="150"/>
                    <a:pt x="43" y="194"/>
                    <a:pt x="97" y="194"/>
                  </a:cubicBezTo>
                  <a:cubicBezTo>
                    <a:pt x="151" y="194"/>
                    <a:pt x="194" y="150"/>
                    <a:pt x="194" y="97"/>
                  </a:cubicBezTo>
                  <a:lnTo>
                    <a:pt x="184" y="97"/>
                  </a:lnTo>
                  <a:close/>
                </a:path>
              </a:pathLst>
            </a:custGeom>
            <a:solidFill>
              <a:srgbClr val="F15A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4" name="Freeform 26"/>
            <p:cNvSpPr>
              <a:spLocks/>
            </p:cNvSpPr>
            <p:nvPr/>
          </p:nvSpPr>
          <p:spPr bwMode="auto">
            <a:xfrm>
              <a:off x="3433763" y="2444932"/>
              <a:ext cx="820738" cy="1068388"/>
            </a:xfrm>
            <a:custGeom>
              <a:avLst/>
              <a:gdLst/>
              <a:ahLst/>
              <a:cxnLst>
                <a:cxn ang="0">
                  <a:pos x="0" y="417"/>
                </a:cxn>
                <a:cxn ang="0">
                  <a:pos x="0" y="365"/>
                </a:cxn>
                <a:cxn ang="0">
                  <a:pos x="46" y="319"/>
                </a:cxn>
                <a:cxn ang="0">
                  <a:pos x="46" y="98"/>
                </a:cxn>
                <a:cxn ang="0">
                  <a:pos x="145" y="0"/>
                </a:cxn>
                <a:cxn ang="0">
                  <a:pos x="320" y="0"/>
                </a:cxn>
                <a:cxn ang="0">
                  <a:pos x="320" y="52"/>
                </a:cxn>
                <a:cxn ang="0">
                  <a:pos x="145" y="52"/>
                </a:cxn>
                <a:cxn ang="0">
                  <a:pos x="98" y="98"/>
                </a:cxn>
                <a:cxn ang="0">
                  <a:pos x="98" y="319"/>
                </a:cxn>
                <a:cxn ang="0">
                  <a:pos x="0" y="417"/>
                </a:cxn>
              </a:cxnLst>
              <a:rect l="0" t="0" r="r" b="b"/>
              <a:pathLst>
                <a:path w="320" h="417">
                  <a:moveTo>
                    <a:pt x="0" y="417"/>
                  </a:moveTo>
                  <a:cubicBezTo>
                    <a:pt x="0" y="365"/>
                    <a:pt x="0" y="365"/>
                    <a:pt x="0" y="365"/>
                  </a:cubicBezTo>
                  <a:cubicBezTo>
                    <a:pt x="26" y="365"/>
                    <a:pt x="46" y="344"/>
                    <a:pt x="46" y="319"/>
                  </a:cubicBezTo>
                  <a:cubicBezTo>
                    <a:pt x="46" y="98"/>
                    <a:pt x="46" y="98"/>
                    <a:pt x="46" y="98"/>
                  </a:cubicBezTo>
                  <a:cubicBezTo>
                    <a:pt x="46" y="44"/>
                    <a:pt x="90" y="0"/>
                    <a:pt x="145" y="0"/>
                  </a:cubicBezTo>
                  <a:cubicBezTo>
                    <a:pt x="320" y="0"/>
                    <a:pt x="320" y="0"/>
                    <a:pt x="320" y="0"/>
                  </a:cubicBezTo>
                  <a:cubicBezTo>
                    <a:pt x="320" y="52"/>
                    <a:pt x="320" y="52"/>
                    <a:pt x="320" y="52"/>
                  </a:cubicBezTo>
                  <a:cubicBezTo>
                    <a:pt x="145" y="52"/>
                    <a:pt x="145" y="52"/>
                    <a:pt x="145" y="52"/>
                  </a:cubicBezTo>
                  <a:cubicBezTo>
                    <a:pt x="119" y="52"/>
                    <a:pt x="98" y="73"/>
                    <a:pt x="98" y="98"/>
                  </a:cubicBezTo>
                  <a:cubicBezTo>
                    <a:pt x="98" y="319"/>
                    <a:pt x="98" y="319"/>
                    <a:pt x="98" y="319"/>
                  </a:cubicBezTo>
                  <a:cubicBezTo>
                    <a:pt x="98" y="373"/>
                    <a:pt x="54" y="417"/>
                    <a:pt x="0" y="417"/>
                  </a:cubicBezTo>
                </a:path>
              </a:pathLst>
            </a:custGeom>
            <a:solidFill>
              <a:schemeClr val="accent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8" name="Freeform 30"/>
            <p:cNvSpPr>
              <a:spLocks noEditPoints="1"/>
            </p:cNvSpPr>
            <p:nvPr/>
          </p:nvSpPr>
          <p:spPr bwMode="auto">
            <a:xfrm>
              <a:off x="2133600" y="3743325"/>
              <a:ext cx="733425" cy="733425"/>
            </a:xfrm>
            <a:custGeom>
              <a:avLst/>
              <a:gdLst/>
              <a:ahLst/>
              <a:cxnLst>
                <a:cxn ang="0">
                  <a:pos x="143" y="286"/>
                </a:cxn>
                <a:cxn ang="0">
                  <a:pos x="0" y="143"/>
                </a:cxn>
                <a:cxn ang="0">
                  <a:pos x="143" y="0"/>
                </a:cxn>
                <a:cxn ang="0">
                  <a:pos x="286" y="143"/>
                </a:cxn>
                <a:cxn ang="0">
                  <a:pos x="143" y="286"/>
                </a:cxn>
                <a:cxn ang="0">
                  <a:pos x="143" y="52"/>
                </a:cxn>
                <a:cxn ang="0">
                  <a:pos x="52" y="143"/>
                </a:cxn>
                <a:cxn ang="0">
                  <a:pos x="143" y="234"/>
                </a:cxn>
                <a:cxn ang="0">
                  <a:pos x="234" y="143"/>
                </a:cxn>
                <a:cxn ang="0">
                  <a:pos x="143" y="52"/>
                </a:cxn>
              </a:cxnLst>
              <a:rect l="0" t="0" r="r" b="b"/>
              <a:pathLst>
                <a:path w="286" h="286">
                  <a:moveTo>
                    <a:pt x="143" y="286"/>
                  </a:moveTo>
                  <a:cubicBezTo>
                    <a:pt x="65" y="286"/>
                    <a:pt x="0" y="222"/>
                    <a:pt x="0" y="143"/>
                  </a:cubicBezTo>
                  <a:cubicBezTo>
                    <a:pt x="0" y="64"/>
                    <a:pt x="65" y="0"/>
                    <a:pt x="143" y="0"/>
                  </a:cubicBezTo>
                  <a:cubicBezTo>
                    <a:pt x="222" y="0"/>
                    <a:pt x="286" y="64"/>
                    <a:pt x="286" y="143"/>
                  </a:cubicBezTo>
                  <a:cubicBezTo>
                    <a:pt x="286" y="222"/>
                    <a:pt x="222" y="286"/>
                    <a:pt x="143" y="286"/>
                  </a:cubicBezTo>
                  <a:moveTo>
                    <a:pt x="143" y="52"/>
                  </a:moveTo>
                  <a:cubicBezTo>
                    <a:pt x="93" y="52"/>
                    <a:pt x="52" y="93"/>
                    <a:pt x="52" y="143"/>
                  </a:cubicBezTo>
                  <a:cubicBezTo>
                    <a:pt x="52" y="193"/>
                    <a:pt x="93" y="234"/>
                    <a:pt x="143" y="234"/>
                  </a:cubicBezTo>
                  <a:cubicBezTo>
                    <a:pt x="193" y="234"/>
                    <a:pt x="234" y="193"/>
                    <a:pt x="234" y="143"/>
                  </a:cubicBezTo>
                  <a:cubicBezTo>
                    <a:pt x="234" y="93"/>
                    <a:pt x="193" y="52"/>
                    <a:pt x="143" y="52"/>
                  </a:cubicBezTo>
                </a:path>
              </a:pathLst>
            </a:custGeom>
            <a:solidFill>
              <a:schemeClr val="accent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2" name="Rectangle 34"/>
            <p:cNvSpPr>
              <a:spLocks noChangeArrowheads="1"/>
            </p:cNvSpPr>
            <p:nvPr/>
          </p:nvSpPr>
          <p:spPr bwMode="auto">
            <a:xfrm>
              <a:off x="3209925" y="2784657"/>
              <a:ext cx="249238" cy="249238"/>
            </a:xfrm>
            <a:prstGeom prst="rect">
              <a:avLst/>
            </a:prstGeom>
            <a:solidFill>
              <a:srgbClr val="65C8D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83" name="Oval 35"/>
            <p:cNvSpPr>
              <a:spLocks noChangeArrowheads="1"/>
            </p:cNvSpPr>
            <p:nvPr/>
          </p:nvSpPr>
          <p:spPr bwMode="auto">
            <a:xfrm>
              <a:off x="2987675" y="2811644"/>
              <a:ext cx="446088" cy="446088"/>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4" name="Freeform 36"/>
            <p:cNvSpPr>
              <a:spLocks/>
            </p:cNvSpPr>
            <p:nvPr/>
          </p:nvSpPr>
          <p:spPr bwMode="auto">
            <a:xfrm>
              <a:off x="2962275" y="2784657"/>
              <a:ext cx="496888" cy="498475"/>
            </a:xfrm>
            <a:custGeom>
              <a:avLst/>
              <a:gdLst/>
              <a:ahLst/>
              <a:cxnLst>
                <a:cxn ang="0">
                  <a:pos x="184" y="97"/>
                </a:cxn>
                <a:cxn ang="0">
                  <a:pos x="174" y="97"/>
                </a:cxn>
                <a:cxn ang="0">
                  <a:pos x="151" y="152"/>
                </a:cxn>
                <a:cxn ang="0">
                  <a:pos x="97" y="174"/>
                </a:cxn>
                <a:cxn ang="0">
                  <a:pos x="42" y="152"/>
                </a:cxn>
                <a:cxn ang="0">
                  <a:pos x="20" y="97"/>
                </a:cxn>
                <a:cxn ang="0">
                  <a:pos x="42" y="43"/>
                </a:cxn>
                <a:cxn ang="0">
                  <a:pos x="97" y="20"/>
                </a:cxn>
                <a:cxn ang="0">
                  <a:pos x="151" y="43"/>
                </a:cxn>
                <a:cxn ang="0">
                  <a:pos x="174" y="97"/>
                </a:cxn>
                <a:cxn ang="0">
                  <a:pos x="184" y="97"/>
                </a:cxn>
                <a:cxn ang="0">
                  <a:pos x="194" y="97"/>
                </a:cxn>
                <a:cxn ang="0">
                  <a:pos x="97" y="0"/>
                </a:cxn>
                <a:cxn ang="0">
                  <a:pos x="0" y="97"/>
                </a:cxn>
                <a:cxn ang="0">
                  <a:pos x="97" y="194"/>
                </a:cxn>
                <a:cxn ang="0">
                  <a:pos x="194" y="97"/>
                </a:cxn>
                <a:cxn ang="0">
                  <a:pos x="184" y="97"/>
                </a:cxn>
              </a:cxnLst>
              <a:rect l="0" t="0" r="r" b="b"/>
              <a:pathLst>
                <a:path w="194" h="194">
                  <a:moveTo>
                    <a:pt x="184" y="97"/>
                  </a:moveTo>
                  <a:cubicBezTo>
                    <a:pt x="174" y="97"/>
                    <a:pt x="174" y="97"/>
                    <a:pt x="174" y="97"/>
                  </a:cubicBezTo>
                  <a:cubicBezTo>
                    <a:pt x="174" y="119"/>
                    <a:pt x="165" y="138"/>
                    <a:pt x="151" y="152"/>
                  </a:cubicBezTo>
                  <a:cubicBezTo>
                    <a:pt x="137" y="166"/>
                    <a:pt x="118" y="174"/>
                    <a:pt x="97" y="174"/>
                  </a:cubicBezTo>
                  <a:cubicBezTo>
                    <a:pt x="75" y="174"/>
                    <a:pt x="56" y="166"/>
                    <a:pt x="42" y="152"/>
                  </a:cubicBezTo>
                  <a:cubicBezTo>
                    <a:pt x="28" y="138"/>
                    <a:pt x="20" y="119"/>
                    <a:pt x="20" y="97"/>
                  </a:cubicBezTo>
                  <a:cubicBezTo>
                    <a:pt x="20" y="76"/>
                    <a:pt x="28" y="57"/>
                    <a:pt x="42" y="43"/>
                  </a:cubicBezTo>
                  <a:cubicBezTo>
                    <a:pt x="56" y="29"/>
                    <a:pt x="75" y="20"/>
                    <a:pt x="97" y="20"/>
                  </a:cubicBezTo>
                  <a:cubicBezTo>
                    <a:pt x="118" y="20"/>
                    <a:pt x="137" y="29"/>
                    <a:pt x="151" y="43"/>
                  </a:cubicBezTo>
                  <a:cubicBezTo>
                    <a:pt x="165" y="57"/>
                    <a:pt x="174" y="76"/>
                    <a:pt x="174" y="97"/>
                  </a:cubicBezTo>
                  <a:cubicBezTo>
                    <a:pt x="184" y="97"/>
                    <a:pt x="184" y="97"/>
                    <a:pt x="184" y="97"/>
                  </a:cubicBezTo>
                  <a:cubicBezTo>
                    <a:pt x="194" y="97"/>
                    <a:pt x="194" y="97"/>
                    <a:pt x="194" y="97"/>
                  </a:cubicBezTo>
                  <a:cubicBezTo>
                    <a:pt x="194" y="43"/>
                    <a:pt x="150" y="0"/>
                    <a:pt x="97" y="0"/>
                  </a:cubicBezTo>
                  <a:cubicBezTo>
                    <a:pt x="43" y="0"/>
                    <a:pt x="0" y="43"/>
                    <a:pt x="0" y="97"/>
                  </a:cubicBezTo>
                  <a:cubicBezTo>
                    <a:pt x="0" y="151"/>
                    <a:pt x="43" y="194"/>
                    <a:pt x="97" y="194"/>
                  </a:cubicBezTo>
                  <a:cubicBezTo>
                    <a:pt x="150" y="194"/>
                    <a:pt x="194" y="151"/>
                    <a:pt x="194" y="97"/>
                  </a:cubicBezTo>
                  <a:lnTo>
                    <a:pt x="184" y="97"/>
                  </a:lnTo>
                  <a:close/>
                </a:path>
              </a:pathLst>
            </a:custGeom>
            <a:solidFill>
              <a:srgbClr val="65C8D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5" name="Freeform 37"/>
            <p:cNvSpPr>
              <a:spLocks/>
            </p:cNvSpPr>
            <p:nvPr/>
          </p:nvSpPr>
          <p:spPr bwMode="auto">
            <a:xfrm>
              <a:off x="2741133" y="3369336"/>
              <a:ext cx="703263" cy="723900"/>
            </a:xfrm>
            <a:custGeom>
              <a:avLst/>
              <a:gdLst/>
              <a:ahLst/>
              <a:cxnLst>
                <a:cxn ang="0">
                  <a:pos x="52" y="282"/>
                </a:cxn>
                <a:cxn ang="0">
                  <a:pos x="0" y="282"/>
                </a:cxn>
                <a:cxn ang="0">
                  <a:pos x="0" y="98"/>
                </a:cxn>
                <a:cxn ang="0">
                  <a:pos x="98" y="0"/>
                </a:cxn>
                <a:cxn ang="0">
                  <a:pos x="274" y="0"/>
                </a:cxn>
                <a:cxn ang="0">
                  <a:pos x="274" y="52"/>
                </a:cxn>
                <a:cxn ang="0">
                  <a:pos x="98" y="52"/>
                </a:cxn>
                <a:cxn ang="0">
                  <a:pos x="52" y="98"/>
                </a:cxn>
                <a:cxn ang="0">
                  <a:pos x="52" y="282"/>
                </a:cxn>
              </a:cxnLst>
              <a:rect l="0" t="0" r="r" b="b"/>
              <a:pathLst>
                <a:path w="274" h="282">
                  <a:moveTo>
                    <a:pt x="52" y="282"/>
                  </a:moveTo>
                  <a:cubicBezTo>
                    <a:pt x="0" y="282"/>
                    <a:pt x="0" y="282"/>
                    <a:pt x="0" y="282"/>
                  </a:cubicBezTo>
                  <a:cubicBezTo>
                    <a:pt x="0" y="98"/>
                    <a:pt x="0" y="98"/>
                    <a:pt x="0" y="98"/>
                  </a:cubicBezTo>
                  <a:cubicBezTo>
                    <a:pt x="0" y="44"/>
                    <a:pt x="44" y="0"/>
                    <a:pt x="98" y="0"/>
                  </a:cubicBezTo>
                  <a:cubicBezTo>
                    <a:pt x="274" y="0"/>
                    <a:pt x="274" y="0"/>
                    <a:pt x="274" y="0"/>
                  </a:cubicBezTo>
                  <a:cubicBezTo>
                    <a:pt x="274" y="52"/>
                    <a:pt x="274" y="52"/>
                    <a:pt x="274" y="52"/>
                  </a:cubicBezTo>
                  <a:cubicBezTo>
                    <a:pt x="98" y="52"/>
                    <a:pt x="98" y="52"/>
                    <a:pt x="98" y="52"/>
                  </a:cubicBezTo>
                  <a:cubicBezTo>
                    <a:pt x="73" y="52"/>
                    <a:pt x="52" y="73"/>
                    <a:pt x="52" y="98"/>
                  </a:cubicBezTo>
                  <a:cubicBezTo>
                    <a:pt x="52" y="282"/>
                    <a:pt x="52" y="282"/>
                    <a:pt x="52" y="282"/>
                  </a:cubicBezTo>
                </a:path>
              </a:pathLst>
            </a:custGeom>
            <a:solidFill>
              <a:schemeClr val="accent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30"/>
            <p:cNvSpPr>
              <a:spLocks noEditPoints="1"/>
            </p:cNvSpPr>
            <p:nvPr/>
          </p:nvSpPr>
          <p:spPr bwMode="auto">
            <a:xfrm>
              <a:off x="6618767" y="1049519"/>
              <a:ext cx="733425" cy="733425"/>
            </a:xfrm>
            <a:custGeom>
              <a:avLst/>
              <a:gdLst/>
              <a:ahLst/>
              <a:cxnLst>
                <a:cxn ang="0">
                  <a:pos x="143" y="286"/>
                </a:cxn>
                <a:cxn ang="0">
                  <a:pos x="0" y="143"/>
                </a:cxn>
                <a:cxn ang="0">
                  <a:pos x="143" y="0"/>
                </a:cxn>
                <a:cxn ang="0">
                  <a:pos x="286" y="143"/>
                </a:cxn>
                <a:cxn ang="0">
                  <a:pos x="143" y="286"/>
                </a:cxn>
                <a:cxn ang="0">
                  <a:pos x="143" y="52"/>
                </a:cxn>
                <a:cxn ang="0">
                  <a:pos x="52" y="143"/>
                </a:cxn>
                <a:cxn ang="0">
                  <a:pos x="143" y="234"/>
                </a:cxn>
                <a:cxn ang="0">
                  <a:pos x="234" y="143"/>
                </a:cxn>
                <a:cxn ang="0">
                  <a:pos x="143" y="52"/>
                </a:cxn>
              </a:cxnLst>
              <a:rect l="0" t="0" r="r" b="b"/>
              <a:pathLst>
                <a:path w="286" h="286">
                  <a:moveTo>
                    <a:pt x="143" y="286"/>
                  </a:moveTo>
                  <a:cubicBezTo>
                    <a:pt x="65" y="286"/>
                    <a:pt x="0" y="222"/>
                    <a:pt x="0" y="143"/>
                  </a:cubicBezTo>
                  <a:cubicBezTo>
                    <a:pt x="0" y="64"/>
                    <a:pt x="65" y="0"/>
                    <a:pt x="143" y="0"/>
                  </a:cubicBezTo>
                  <a:cubicBezTo>
                    <a:pt x="222" y="0"/>
                    <a:pt x="286" y="64"/>
                    <a:pt x="286" y="143"/>
                  </a:cubicBezTo>
                  <a:cubicBezTo>
                    <a:pt x="286" y="222"/>
                    <a:pt x="222" y="286"/>
                    <a:pt x="143" y="286"/>
                  </a:cubicBezTo>
                  <a:moveTo>
                    <a:pt x="143" y="52"/>
                  </a:moveTo>
                  <a:cubicBezTo>
                    <a:pt x="93" y="52"/>
                    <a:pt x="52" y="93"/>
                    <a:pt x="52" y="143"/>
                  </a:cubicBezTo>
                  <a:cubicBezTo>
                    <a:pt x="52" y="193"/>
                    <a:pt x="93" y="234"/>
                    <a:pt x="143" y="234"/>
                  </a:cubicBezTo>
                  <a:cubicBezTo>
                    <a:pt x="193" y="234"/>
                    <a:pt x="234" y="193"/>
                    <a:pt x="234" y="143"/>
                  </a:cubicBezTo>
                  <a:cubicBezTo>
                    <a:pt x="234" y="93"/>
                    <a:pt x="193" y="52"/>
                    <a:pt x="143" y="52"/>
                  </a:cubicBezTo>
                </a:path>
              </a:pathLst>
            </a:custGeom>
            <a:solidFill>
              <a:schemeClr val="accent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TextBox 53"/>
            <p:cNvSpPr txBox="1"/>
            <p:nvPr/>
          </p:nvSpPr>
          <p:spPr>
            <a:xfrm>
              <a:off x="3765699" y="1545713"/>
              <a:ext cx="609600" cy="369332"/>
            </a:xfrm>
            <a:prstGeom prst="rect">
              <a:avLst/>
            </a:prstGeom>
            <a:noFill/>
          </p:spPr>
          <p:txBody>
            <a:bodyPr wrap="square" rtlCol="0">
              <a:spAutoFit/>
            </a:bodyPr>
            <a:lstStyle/>
            <a:p>
              <a:pPr algn="ctr"/>
              <a:r>
                <a:rPr lang="id-ID" dirty="0" smtClean="0">
                  <a:solidFill>
                    <a:srgbClr val="AD3E48"/>
                  </a:solidFill>
                  <a:latin typeface="Bebas Neue" pitchFamily="34" charset="0"/>
                </a:rPr>
                <a:t>2020</a:t>
              </a:r>
              <a:endParaRPr lang="en-US" dirty="0">
                <a:solidFill>
                  <a:srgbClr val="AD3E48"/>
                </a:solidFill>
                <a:latin typeface="Bebas Neue" pitchFamily="34" charset="0"/>
              </a:endParaRPr>
            </a:p>
          </p:txBody>
        </p:sp>
        <p:sp>
          <p:nvSpPr>
            <p:cNvPr id="55" name="TextBox 54"/>
            <p:cNvSpPr txBox="1"/>
            <p:nvPr/>
          </p:nvSpPr>
          <p:spPr>
            <a:xfrm>
              <a:off x="2188534" y="3922084"/>
              <a:ext cx="609600" cy="400110"/>
            </a:xfrm>
            <a:prstGeom prst="rect">
              <a:avLst/>
            </a:prstGeom>
            <a:noFill/>
          </p:spPr>
          <p:txBody>
            <a:bodyPr wrap="square" rtlCol="0">
              <a:spAutoFit/>
            </a:bodyPr>
            <a:lstStyle/>
            <a:p>
              <a:pPr algn="ctr"/>
              <a:r>
                <a:rPr lang="id-ID" sz="2000" dirty="0" smtClean="0">
                  <a:solidFill>
                    <a:srgbClr val="C0504D"/>
                  </a:solidFill>
                  <a:latin typeface="Bebas Neue" pitchFamily="34" charset="0"/>
                </a:rPr>
                <a:t>GO</a:t>
              </a:r>
              <a:endParaRPr lang="en-US" sz="2000" dirty="0">
                <a:solidFill>
                  <a:srgbClr val="C0504D"/>
                </a:solidFill>
                <a:latin typeface="Bebas Neue" pitchFamily="34" charset="0"/>
              </a:endParaRPr>
            </a:p>
          </p:txBody>
        </p:sp>
        <p:sp>
          <p:nvSpPr>
            <p:cNvPr id="73" name="Rectangle 23"/>
            <p:cNvSpPr>
              <a:spLocks noChangeArrowheads="1"/>
            </p:cNvSpPr>
            <p:nvPr/>
          </p:nvSpPr>
          <p:spPr bwMode="auto">
            <a:xfrm>
              <a:off x="4870450" y="2393950"/>
              <a:ext cx="249238" cy="249238"/>
            </a:xfrm>
            <a:prstGeom prst="rect">
              <a:avLst/>
            </a:prstGeom>
            <a:solidFill>
              <a:srgbClr val="92D05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4" name="Oval 24"/>
            <p:cNvSpPr>
              <a:spLocks noChangeArrowheads="1"/>
            </p:cNvSpPr>
            <p:nvPr/>
          </p:nvSpPr>
          <p:spPr bwMode="auto">
            <a:xfrm>
              <a:off x="4648200" y="2419350"/>
              <a:ext cx="446088" cy="447675"/>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25"/>
            <p:cNvSpPr>
              <a:spLocks/>
            </p:cNvSpPr>
            <p:nvPr/>
          </p:nvSpPr>
          <p:spPr bwMode="auto">
            <a:xfrm>
              <a:off x="4622800" y="2393950"/>
              <a:ext cx="496888" cy="498475"/>
            </a:xfrm>
            <a:custGeom>
              <a:avLst/>
              <a:gdLst/>
              <a:ahLst/>
              <a:cxnLst>
                <a:cxn ang="0">
                  <a:pos x="184" y="97"/>
                </a:cxn>
                <a:cxn ang="0">
                  <a:pos x="174" y="97"/>
                </a:cxn>
                <a:cxn ang="0">
                  <a:pos x="152" y="151"/>
                </a:cxn>
                <a:cxn ang="0">
                  <a:pos x="97" y="174"/>
                </a:cxn>
                <a:cxn ang="0">
                  <a:pos x="43" y="151"/>
                </a:cxn>
                <a:cxn ang="0">
                  <a:pos x="20" y="97"/>
                </a:cxn>
                <a:cxn ang="0">
                  <a:pos x="43" y="42"/>
                </a:cxn>
                <a:cxn ang="0">
                  <a:pos x="97" y="20"/>
                </a:cxn>
                <a:cxn ang="0">
                  <a:pos x="152" y="42"/>
                </a:cxn>
                <a:cxn ang="0">
                  <a:pos x="174" y="97"/>
                </a:cxn>
                <a:cxn ang="0">
                  <a:pos x="184" y="97"/>
                </a:cxn>
                <a:cxn ang="0">
                  <a:pos x="194" y="97"/>
                </a:cxn>
                <a:cxn ang="0">
                  <a:pos x="97" y="0"/>
                </a:cxn>
                <a:cxn ang="0">
                  <a:pos x="0" y="97"/>
                </a:cxn>
                <a:cxn ang="0">
                  <a:pos x="97" y="194"/>
                </a:cxn>
                <a:cxn ang="0">
                  <a:pos x="194" y="97"/>
                </a:cxn>
                <a:cxn ang="0">
                  <a:pos x="184" y="97"/>
                </a:cxn>
              </a:cxnLst>
              <a:rect l="0" t="0" r="r" b="b"/>
              <a:pathLst>
                <a:path w="194" h="194">
                  <a:moveTo>
                    <a:pt x="184" y="97"/>
                  </a:moveTo>
                  <a:cubicBezTo>
                    <a:pt x="174" y="97"/>
                    <a:pt x="174" y="97"/>
                    <a:pt x="174" y="97"/>
                  </a:cubicBezTo>
                  <a:cubicBezTo>
                    <a:pt x="174" y="118"/>
                    <a:pt x="166" y="137"/>
                    <a:pt x="152" y="151"/>
                  </a:cubicBezTo>
                  <a:cubicBezTo>
                    <a:pt x="138" y="165"/>
                    <a:pt x="118" y="174"/>
                    <a:pt x="97" y="174"/>
                  </a:cubicBezTo>
                  <a:cubicBezTo>
                    <a:pt x="76" y="174"/>
                    <a:pt x="57" y="165"/>
                    <a:pt x="43" y="151"/>
                  </a:cubicBezTo>
                  <a:cubicBezTo>
                    <a:pt x="29" y="137"/>
                    <a:pt x="20" y="118"/>
                    <a:pt x="20" y="97"/>
                  </a:cubicBezTo>
                  <a:cubicBezTo>
                    <a:pt x="20" y="75"/>
                    <a:pt x="29" y="56"/>
                    <a:pt x="43" y="42"/>
                  </a:cubicBezTo>
                  <a:cubicBezTo>
                    <a:pt x="57" y="28"/>
                    <a:pt x="76" y="20"/>
                    <a:pt x="97" y="20"/>
                  </a:cubicBezTo>
                  <a:cubicBezTo>
                    <a:pt x="118" y="20"/>
                    <a:pt x="138" y="28"/>
                    <a:pt x="152" y="42"/>
                  </a:cubicBezTo>
                  <a:cubicBezTo>
                    <a:pt x="166" y="56"/>
                    <a:pt x="174" y="75"/>
                    <a:pt x="174" y="97"/>
                  </a:cubicBezTo>
                  <a:cubicBezTo>
                    <a:pt x="184" y="97"/>
                    <a:pt x="184" y="97"/>
                    <a:pt x="184" y="97"/>
                  </a:cubicBezTo>
                  <a:cubicBezTo>
                    <a:pt x="194" y="97"/>
                    <a:pt x="194" y="97"/>
                    <a:pt x="194" y="97"/>
                  </a:cubicBezTo>
                  <a:cubicBezTo>
                    <a:pt x="194" y="43"/>
                    <a:pt x="151" y="0"/>
                    <a:pt x="97" y="0"/>
                  </a:cubicBezTo>
                  <a:cubicBezTo>
                    <a:pt x="43" y="0"/>
                    <a:pt x="0" y="43"/>
                    <a:pt x="0" y="97"/>
                  </a:cubicBezTo>
                  <a:cubicBezTo>
                    <a:pt x="0" y="150"/>
                    <a:pt x="43" y="194"/>
                    <a:pt x="97" y="194"/>
                  </a:cubicBezTo>
                  <a:cubicBezTo>
                    <a:pt x="151" y="194"/>
                    <a:pt x="194" y="150"/>
                    <a:pt x="194" y="97"/>
                  </a:cubicBezTo>
                  <a:lnTo>
                    <a:pt x="184" y="97"/>
                  </a:lnTo>
                  <a:close/>
                </a:path>
              </a:pathLst>
            </a:custGeom>
            <a:solidFill>
              <a:srgbClr val="92D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Rectangle 23"/>
            <p:cNvSpPr>
              <a:spLocks noChangeArrowheads="1"/>
            </p:cNvSpPr>
            <p:nvPr/>
          </p:nvSpPr>
          <p:spPr bwMode="auto">
            <a:xfrm>
              <a:off x="5657850" y="1962150"/>
              <a:ext cx="249238" cy="249238"/>
            </a:xfrm>
            <a:prstGeom prst="rect">
              <a:avLst/>
            </a:prstGeom>
            <a:solidFill>
              <a:srgbClr val="FFC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 name="Oval 24"/>
            <p:cNvSpPr>
              <a:spLocks noChangeArrowheads="1"/>
            </p:cNvSpPr>
            <p:nvPr/>
          </p:nvSpPr>
          <p:spPr bwMode="auto">
            <a:xfrm>
              <a:off x="5435600" y="1987550"/>
              <a:ext cx="446088" cy="447675"/>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25"/>
            <p:cNvSpPr>
              <a:spLocks/>
            </p:cNvSpPr>
            <p:nvPr/>
          </p:nvSpPr>
          <p:spPr bwMode="auto">
            <a:xfrm>
              <a:off x="5410200" y="1962150"/>
              <a:ext cx="496888" cy="498475"/>
            </a:xfrm>
            <a:custGeom>
              <a:avLst/>
              <a:gdLst/>
              <a:ahLst/>
              <a:cxnLst>
                <a:cxn ang="0">
                  <a:pos x="184" y="97"/>
                </a:cxn>
                <a:cxn ang="0">
                  <a:pos x="174" y="97"/>
                </a:cxn>
                <a:cxn ang="0">
                  <a:pos x="152" y="151"/>
                </a:cxn>
                <a:cxn ang="0">
                  <a:pos x="97" y="174"/>
                </a:cxn>
                <a:cxn ang="0">
                  <a:pos x="43" y="151"/>
                </a:cxn>
                <a:cxn ang="0">
                  <a:pos x="20" y="97"/>
                </a:cxn>
                <a:cxn ang="0">
                  <a:pos x="43" y="42"/>
                </a:cxn>
                <a:cxn ang="0">
                  <a:pos x="97" y="20"/>
                </a:cxn>
                <a:cxn ang="0">
                  <a:pos x="152" y="42"/>
                </a:cxn>
                <a:cxn ang="0">
                  <a:pos x="174" y="97"/>
                </a:cxn>
                <a:cxn ang="0">
                  <a:pos x="184" y="97"/>
                </a:cxn>
                <a:cxn ang="0">
                  <a:pos x="194" y="97"/>
                </a:cxn>
                <a:cxn ang="0">
                  <a:pos x="97" y="0"/>
                </a:cxn>
                <a:cxn ang="0">
                  <a:pos x="0" y="97"/>
                </a:cxn>
                <a:cxn ang="0">
                  <a:pos x="97" y="194"/>
                </a:cxn>
                <a:cxn ang="0">
                  <a:pos x="194" y="97"/>
                </a:cxn>
                <a:cxn ang="0">
                  <a:pos x="184" y="97"/>
                </a:cxn>
              </a:cxnLst>
              <a:rect l="0" t="0" r="r" b="b"/>
              <a:pathLst>
                <a:path w="194" h="194">
                  <a:moveTo>
                    <a:pt x="184" y="97"/>
                  </a:moveTo>
                  <a:cubicBezTo>
                    <a:pt x="174" y="97"/>
                    <a:pt x="174" y="97"/>
                    <a:pt x="174" y="97"/>
                  </a:cubicBezTo>
                  <a:cubicBezTo>
                    <a:pt x="174" y="118"/>
                    <a:pt x="166" y="137"/>
                    <a:pt x="152" y="151"/>
                  </a:cubicBezTo>
                  <a:cubicBezTo>
                    <a:pt x="138" y="165"/>
                    <a:pt x="118" y="174"/>
                    <a:pt x="97" y="174"/>
                  </a:cubicBezTo>
                  <a:cubicBezTo>
                    <a:pt x="76" y="174"/>
                    <a:pt x="57" y="165"/>
                    <a:pt x="43" y="151"/>
                  </a:cubicBezTo>
                  <a:cubicBezTo>
                    <a:pt x="29" y="137"/>
                    <a:pt x="20" y="118"/>
                    <a:pt x="20" y="97"/>
                  </a:cubicBezTo>
                  <a:cubicBezTo>
                    <a:pt x="20" y="75"/>
                    <a:pt x="29" y="56"/>
                    <a:pt x="43" y="42"/>
                  </a:cubicBezTo>
                  <a:cubicBezTo>
                    <a:pt x="57" y="28"/>
                    <a:pt x="76" y="20"/>
                    <a:pt x="97" y="20"/>
                  </a:cubicBezTo>
                  <a:cubicBezTo>
                    <a:pt x="118" y="20"/>
                    <a:pt x="138" y="28"/>
                    <a:pt x="152" y="42"/>
                  </a:cubicBezTo>
                  <a:cubicBezTo>
                    <a:pt x="166" y="56"/>
                    <a:pt x="174" y="75"/>
                    <a:pt x="174" y="97"/>
                  </a:cubicBezTo>
                  <a:cubicBezTo>
                    <a:pt x="184" y="97"/>
                    <a:pt x="184" y="97"/>
                    <a:pt x="184" y="97"/>
                  </a:cubicBezTo>
                  <a:cubicBezTo>
                    <a:pt x="194" y="97"/>
                    <a:pt x="194" y="97"/>
                    <a:pt x="194" y="97"/>
                  </a:cubicBezTo>
                  <a:cubicBezTo>
                    <a:pt x="194" y="43"/>
                    <a:pt x="151" y="0"/>
                    <a:pt x="97" y="0"/>
                  </a:cubicBezTo>
                  <a:cubicBezTo>
                    <a:pt x="43" y="0"/>
                    <a:pt x="0" y="43"/>
                    <a:pt x="0" y="97"/>
                  </a:cubicBezTo>
                  <a:cubicBezTo>
                    <a:pt x="0" y="150"/>
                    <a:pt x="43" y="194"/>
                    <a:pt x="97" y="194"/>
                  </a:cubicBezTo>
                  <a:cubicBezTo>
                    <a:pt x="151" y="194"/>
                    <a:pt x="194" y="150"/>
                    <a:pt x="194" y="97"/>
                  </a:cubicBezTo>
                  <a:lnTo>
                    <a:pt x="184" y="97"/>
                  </a:lnTo>
                  <a:close/>
                </a:path>
              </a:pathLst>
            </a:custGeom>
            <a:solidFill>
              <a:srgbClr val="FFC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TextBox 78"/>
            <p:cNvSpPr txBox="1"/>
            <p:nvPr/>
          </p:nvSpPr>
          <p:spPr>
            <a:xfrm>
              <a:off x="2957629" y="2493781"/>
              <a:ext cx="609600" cy="369332"/>
            </a:xfrm>
            <a:prstGeom prst="rect">
              <a:avLst/>
            </a:prstGeom>
            <a:noFill/>
          </p:spPr>
          <p:txBody>
            <a:bodyPr wrap="square" rtlCol="0">
              <a:spAutoFit/>
            </a:bodyPr>
            <a:lstStyle/>
            <a:p>
              <a:pPr algn="ctr"/>
              <a:r>
                <a:rPr lang="id-ID" dirty="0" smtClean="0">
                  <a:solidFill>
                    <a:srgbClr val="23C7E3"/>
                  </a:solidFill>
                  <a:latin typeface="Bebas Neue" pitchFamily="34" charset="0"/>
                </a:rPr>
                <a:t>2015</a:t>
              </a:r>
              <a:endParaRPr lang="en-US" dirty="0">
                <a:solidFill>
                  <a:srgbClr val="23C7E3"/>
                </a:solidFill>
                <a:latin typeface="Bebas Neue" pitchFamily="34" charset="0"/>
              </a:endParaRPr>
            </a:p>
          </p:txBody>
        </p:sp>
        <p:sp>
          <p:nvSpPr>
            <p:cNvPr id="80" name="TextBox 79"/>
            <p:cNvSpPr txBox="1"/>
            <p:nvPr/>
          </p:nvSpPr>
          <p:spPr>
            <a:xfrm>
              <a:off x="6694967" y="1210783"/>
              <a:ext cx="609600" cy="400110"/>
            </a:xfrm>
            <a:prstGeom prst="rect">
              <a:avLst/>
            </a:prstGeom>
            <a:noFill/>
          </p:spPr>
          <p:txBody>
            <a:bodyPr wrap="square" rtlCol="0">
              <a:spAutoFit/>
            </a:bodyPr>
            <a:lstStyle/>
            <a:p>
              <a:pPr algn="ctr"/>
              <a:r>
                <a:rPr lang="id-ID" sz="2000" dirty="0" smtClean="0">
                  <a:solidFill>
                    <a:srgbClr val="0070C0"/>
                  </a:solidFill>
                  <a:latin typeface="Bebas Neue" pitchFamily="34" charset="0"/>
                </a:rPr>
                <a:t>END</a:t>
              </a:r>
              <a:endParaRPr lang="en-US" sz="2000" dirty="0">
                <a:solidFill>
                  <a:srgbClr val="0070C0"/>
                </a:solidFill>
                <a:latin typeface="Bebas Neue" pitchFamily="34" charset="0"/>
              </a:endParaRPr>
            </a:p>
          </p:txBody>
        </p:sp>
        <p:sp>
          <p:nvSpPr>
            <p:cNvPr id="82" name="TextBox 81"/>
            <p:cNvSpPr txBox="1"/>
            <p:nvPr/>
          </p:nvSpPr>
          <p:spPr>
            <a:xfrm>
              <a:off x="4603899" y="2102148"/>
              <a:ext cx="609600" cy="369332"/>
            </a:xfrm>
            <a:prstGeom prst="rect">
              <a:avLst/>
            </a:prstGeom>
            <a:noFill/>
          </p:spPr>
          <p:txBody>
            <a:bodyPr wrap="square" rtlCol="0">
              <a:spAutoFit/>
            </a:bodyPr>
            <a:lstStyle/>
            <a:p>
              <a:pPr algn="ctr"/>
              <a:r>
                <a:rPr lang="id-ID" dirty="0" smtClean="0">
                  <a:solidFill>
                    <a:srgbClr val="92D050"/>
                  </a:solidFill>
                  <a:latin typeface="Bebas Neue" pitchFamily="34" charset="0"/>
                </a:rPr>
                <a:t>2025</a:t>
              </a:r>
              <a:endParaRPr lang="en-US" dirty="0">
                <a:solidFill>
                  <a:srgbClr val="92D050"/>
                </a:solidFill>
                <a:latin typeface="Bebas Neue" pitchFamily="34" charset="0"/>
              </a:endParaRPr>
            </a:p>
          </p:txBody>
        </p:sp>
        <p:sp>
          <p:nvSpPr>
            <p:cNvPr id="83" name="TextBox 82"/>
            <p:cNvSpPr txBox="1"/>
            <p:nvPr/>
          </p:nvSpPr>
          <p:spPr>
            <a:xfrm>
              <a:off x="5408431" y="1667983"/>
              <a:ext cx="609600" cy="369332"/>
            </a:xfrm>
            <a:prstGeom prst="rect">
              <a:avLst/>
            </a:prstGeom>
            <a:noFill/>
          </p:spPr>
          <p:txBody>
            <a:bodyPr wrap="square" rtlCol="0">
              <a:spAutoFit/>
            </a:bodyPr>
            <a:lstStyle/>
            <a:p>
              <a:pPr algn="ctr"/>
              <a:r>
                <a:rPr lang="id-ID" dirty="0" smtClean="0">
                  <a:solidFill>
                    <a:srgbClr val="FFC000"/>
                  </a:solidFill>
                  <a:latin typeface="Bebas Neue" pitchFamily="34" charset="0"/>
                </a:rPr>
                <a:t>2030</a:t>
              </a:r>
              <a:endParaRPr lang="en-US" dirty="0">
                <a:solidFill>
                  <a:srgbClr val="FFC000"/>
                </a:solidFill>
                <a:latin typeface="Bebas Neue" pitchFamily="34" charset="0"/>
              </a:endParaRPr>
            </a:p>
          </p:txBody>
        </p:sp>
        <p:sp>
          <p:nvSpPr>
            <p:cNvPr id="85" name="Rectangle 84"/>
            <p:cNvSpPr/>
            <p:nvPr/>
          </p:nvSpPr>
          <p:spPr>
            <a:xfrm>
              <a:off x="2990315" y="2821616"/>
              <a:ext cx="431528" cy="369332"/>
            </a:xfrm>
            <a:prstGeom prst="rect">
              <a:avLst/>
            </a:prstGeom>
          </p:spPr>
          <p:txBody>
            <a:bodyPr wrap="none">
              <a:spAutoFit/>
            </a:bodyPr>
            <a:lstStyle/>
            <a:p>
              <a:r>
                <a:rPr lang="en-US" dirty="0" smtClean="0">
                  <a:solidFill>
                    <a:srgbClr val="23C7E3"/>
                  </a:solidFill>
                  <a:latin typeface="FontAwesome" pitchFamily="2" charset="0"/>
                </a:rPr>
                <a:t></a:t>
              </a:r>
              <a:endParaRPr lang="en-US" dirty="0">
                <a:solidFill>
                  <a:srgbClr val="23C7E3"/>
                </a:solidFill>
                <a:latin typeface="FontAwesome" pitchFamily="2" charset="0"/>
              </a:endParaRPr>
            </a:p>
          </p:txBody>
        </p:sp>
        <p:sp>
          <p:nvSpPr>
            <p:cNvPr id="86" name="Rectangle 85"/>
            <p:cNvSpPr/>
            <p:nvPr/>
          </p:nvSpPr>
          <p:spPr>
            <a:xfrm>
              <a:off x="3820633" y="1919618"/>
              <a:ext cx="415498" cy="369332"/>
            </a:xfrm>
            <a:prstGeom prst="rect">
              <a:avLst/>
            </a:prstGeom>
          </p:spPr>
          <p:txBody>
            <a:bodyPr wrap="none">
              <a:spAutoFit/>
            </a:bodyPr>
            <a:lstStyle/>
            <a:p>
              <a:r>
                <a:rPr lang="en-US" dirty="0" smtClean="0">
                  <a:solidFill>
                    <a:schemeClr val="accent6">
                      <a:lumMod val="75000"/>
                    </a:schemeClr>
                  </a:solidFill>
                  <a:latin typeface="FontAwesome" pitchFamily="2" charset="0"/>
                </a:rPr>
                <a:t></a:t>
              </a:r>
              <a:endParaRPr lang="en-US" dirty="0">
                <a:solidFill>
                  <a:schemeClr val="accent6">
                    <a:lumMod val="75000"/>
                  </a:schemeClr>
                </a:solidFill>
                <a:latin typeface="FontAwesome" pitchFamily="2" charset="0"/>
              </a:endParaRPr>
            </a:p>
          </p:txBody>
        </p:sp>
        <p:sp>
          <p:nvSpPr>
            <p:cNvPr id="88" name="Rectangle 87"/>
            <p:cNvSpPr/>
            <p:nvPr/>
          </p:nvSpPr>
          <p:spPr>
            <a:xfrm>
              <a:off x="4648200" y="2440616"/>
              <a:ext cx="431528" cy="369332"/>
            </a:xfrm>
            <a:prstGeom prst="rect">
              <a:avLst/>
            </a:prstGeom>
          </p:spPr>
          <p:txBody>
            <a:bodyPr wrap="none">
              <a:spAutoFit/>
            </a:bodyPr>
            <a:lstStyle/>
            <a:p>
              <a:r>
                <a:rPr lang="en-US" dirty="0" smtClean="0">
                  <a:solidFill>
                    <a:srgbClr val="92D050"/>
                  </a:solidFill>
                  <a:latin typeface="FontAwesome" pitchFamily="2" charset="0"/>
                </a:rPr>
                <a:t></a:t>
              </a:r>
              <a:endParaRPr lang="en-US" dirty="0">
                <a:solidFill>
                  <a:srgbClr val="92D050"/>
                </a:solidFill>
                <a:latin typeface="FontAwesome" pitchFamily="2" charset="0"/>
              </a:endParaRPr>
            </a:p>
          </p:txBody>
        </p:sp>
        <p:sp>
          <p:nvSpPr>
            <p:cNvPr id="89" name="Rectangle 88"/>
            <p:cNvSpPr/>
            <p:nvPr/>
          </p:nvSpPr>
          <p:spPr>
            <a:xfrm>
              <a:off x="5443868" y="2006451"/>
              <a:ext cx="431528" cy="369332"/>
            </a:xfrm>
            <a:prstGeom prst="rect">
              <a:avLst/>
            </a:prstGeom>
          </p:spPr>
          <p:txBody>
            <a:bodyPr wrap="none">
              <a:spAutoFit/>
            </a:bodyPr>
            <a:lstStyle/>
            <a:p>
              <a:r>
                <a:rPr lang="en-US" dirty="0" smtClean="0">
                  <a:solidFill>
                    <a:srgbClr val="FFC000"/>
                  </a:solidFill>
                  <a:latin typeface="FontAwesome" pitchFamily="2" charset="0"/>
                </a:rPr>
                <a:t></a:t>
              </a:r>
              <a:endParaRPr lang="en-US" dirty="0">
                <a:solidFill>
                  <a:srgbClr val="FFC000"/>
                </a:solidFill>
                <a:latin typeface="FontAwesome" pitchFamily="2" charset="0"/>
              </a:endParaRPr>
            </a:p>
          </p:txBody>
        </p:sp>
        <p:sp>
          <p:nvSpPr>
            <p:cNvPr id="90" name="Content Placeholder 2"/>
            <p:cNvSpPr txBox="1">
              <a:spLocks/>
            </p:cNvSpPr>
            <p:nvPr/>
          </p:nvSpPr>
          <p:spPr>
            <a:xfrm>
              <a:off x="2895600" y="3562350"/>
              <a:ext cx="10668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200" b="1" dirty="0" smtClean="0">
                  <a:solidFill>
                    <a:srgbClr val="C0504D"/>
                  </a:solidFill>
                </a:rPr>
                <a:t>Australia</a:t>
              </a:r>
            </a:p>
            <a:p>
              <a:pPr marL="0" indent="0" algn="ctr">
                <a:buFont typeface="Arial" pitchFamily="34" charset="0"/>
                <a:buNone/>
              </a:pPr>
              <a:r>
                <a:rPr lang="en-US" sz="800" dirty="0" smtClean="0">
                  <a:solidFill>
                    <a:srgbClr val="C0504D"/>
                  </a:solidFill>
                </a:rPr>
                <a:t>Lorem ipsum dolor sit amet, consectetur adipiscing.</a:t>
              </a:r>
              <a:endParaRPr lang="en-US" sz="800" dirty="0">
                <a:solidFill>
                  <a:srgbClr val="C0504D"/>
                </a:solidFill>
              </a:endParaRPr>
            </a:p>
          </p:txBody>
        </p:sp>
        <p:sp>
          <p:nvSpPr>
            <p:cNvPr id="91" name="Content Placeholder 2"/>
            <p:cNvSpPr txBox="1">
              <a:spLocks/>
            </p:cNvSpPr>
            <p:nvPr/>
          </p:nvSpPr>
          <p:spPr>
            <a:xfrm>
              <a:off x="6186371" y="1885950"/>
              <a:ext cx="10668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200" b="1" dirty="0" smtClean="0">
                  <a:solidFill>
                    <a:srgbClr val="C0504D"/>
                  </a:solidFill>
                </a:rPr>
                <a:t>Uganda</a:t>
              </a:r>
              <a:endParaRPr lang="en-US" sz="1200" b="1" dirty="0" smtClean="0">
                <a:solidFill>
                  <a:srgbClr val="C0504D"/>
                </a:solidFill>
              </a:endParaRPr>
            </a:p>
            <a:p>
              <a:pPr marL="0" indent="0" algn="ctr">
                <a:buFont typeface="Arial" pitchFamily="34" charset="0"/>
                <a:buNone/>
              </a:pPr>
              <a:r>
                <a:rPr lang="en-US" sz="800" dirty="0" smtClean="0">
                  <a:solidFill>
                    <a:srgbClr val="C0504D"/>
                  </a:solidFill>
                </a:rPr>
                <a:t>Lorem ipsum dolor sit amet, consectetur adipiscing.</a:t>
              </a:r>
              <a:endParaRPr lang="en-US" sz="800" dirty="0">
                <a:solidFill>
                  <a:srgbClr val="C0504D"/>
                </a:solidFill>
              </a:endParaRPr>
            </a:p>
          </p:txBody>
        </p:sp>
        <p:sp>
          <p:nvSpPr>
            <p:cNvPr id="92" name="Content Placeholder 2"/>
            <p:cNvSpPr txBox="1">
              <a:spLocks/>
            </p:cNvSpPr>
            <p:nvPr/>
          </p:nvSpPr>
          <p:spPr>
            <a:xfrm>
              <a:off x="4279602" y="3138818"/>
              <a:ext cx="10668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200" b="1" dirty="0" smtClean="0">
                  <a:solidFill>
                    <a:srgbClr val="C0504D"/>
                  </a:solidFill>
                </a:rPr>
                <a:t>USA</a:t>
              </a:r>
              <a:endParaRPr lang="en-US" sz="1200" b="1" dirty="0" smtClean="0">
                <a:solidFill>
                  <a:srgbClr val="C0504D"/>
                </a:solidFill>
              </a:endParaRPr>
            </a:p>
            <a:p>
              <a:pPr marL="0" indent="0" algn="ctr">
                <a:buFont typeface="Arial" pitchFamily="34" charset="0"/>
                <a:buNone/>
              </a:pPr>
              <a:r>
                <a:rPr lang="en-US" sz="800" dirty="0" smtClean="0">
                  <a:solidFill>
                    <a:srgbClr val="C0504D"/>
                  </a:solidFill>
                </a:rPr>
                <a:t>Lorem ipsum dolor sit amet, consectetur adipiscing.</a:t>
              </a:r>
              <a:endParaRPr lang="en-US" sz="800" dirty="0">
                <a:solidFill>
                  <a:srgbClr val="C0504D"/>
                </a:solidFill>
              </a:endParaRPr>
            </a:p>
          </p:txBody>
        </p:sp>
      </p:gr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wipe(left)">
                                      <p:cBhvr>
                                        <p:cTn id="10" dur="500"/>
                                        <p:tgtEl>
                                          <p:spTgt spid="13">
                                            <p:txEl>
                                              <p:pRg st="0" end="0"/>
                                            </p:txEl>
                                          </p:spTgt>
                                        </p:tgtEl>
                                      </p:cBhvr>
                                    </p:animEffect>
                                  </p:childTnLst>
                                </p:cTn>
                              </p:par>
                              <p:par>
                                <p:cTn id="11" presetID="22" presetClass="entr" presetSubtype="8" fill="hold" nodeType="withEffect">
                                  <p:stCondLst>
                                    <p:cond delay="500"/>
                                  </p:stCondLst>
                                  <p:childTnLst>
                                    <p:set>
                                      <p:cBhvr>
                                        <p:cTn id="12" dur="1" fill="hold">
                                          <p:stCondLst>
                                            <p:cond delay="0"/>
                                          </p:stCondLst>
                                        </p:cTn>
                                        <p:tgtEl>
                                          <p:spTgt spid="42"/>
                                        </p:tgtEl>
                                        <p:attrNameLst>
                                          <p:attrName>style.visibility</p:attrName>
                                        </p:attrNameLst>
                                      </p:cBhvr>
                                      <p:to>
                                        <p:strVal val="visible"/>
                                      </p:to>
                                    </p:set>
                                    <p:animEffect transition="in" filter="wipe(left)">
                                      <p:cBhvr>
                                        <p:cTn id="13" dur="3000"/>
                                        <p:tgtEl>
                                          <p:spTgt spid="42"/>
                                        </p:tgtEl>
                                      </p:cBhvr>
                                    </p:animEffect>
                                  </p:childTnLst>
                                </p:cTn>
                              </p:par>
                            </p:childTnLst>
                          </p:cTn>
                        </p:par>
                        <p:par>
                          <p:cTn id="14" fill="hold">
                            <p:stCondLst>
                              <p:cond delay="3500"/>
                            </p:stCondLst>
                            <p:childTnLst>
                              <p:par>
                                <p:cTn id="15" presetID="10"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build="p"/>
      <p:bldP spid="1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2" name="Group 7"/>
          <p:cNvGrpSpPr/>
          <p:nvPr/>
        </p:nvGrpSpPr>
        <p:grpSpPr>
          <a:xfrm>
            <a:off x="8280400" y="514350"/>
            <a:ext cx="330200" cy="330200"/>
            <a:chOff x="8458200" y="361950"/>
            <a:chExt cx="406400" cy="406400"/>
          </a:xfrm>
        </p:grpSpPr>
        <p:sp>
          <p:nvSpPr>
            <p:cNvPr id="2375" name="Oval 2374"/>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2376" name="Oval 2375"/>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51</a:t>
              </a:r>
              <a:endParaRPr lang="en-US" sz="1200" dirty="0">
                <a:solidFill>
                  <a:schemeClr val="tx1">
                    <a:lumMod val="50000"/>
                    <a:lumOff val="50000"/>
                  </a:schemeClr>
                </a:solidFill>
              </a:endParaRPr>
            </a:p>
          </p:txBody>
        </p:sp>
      </p:grpSp>
      <p:sp>
        <p:nvSpPr>
          <p:cNvPr id="11" name="Title 13"/>
          <p:cNvSpPr txBox="1">
            <a:spLocks/>
          </p:cNvSpPr>
          <p:nvPr/>
        </p:nvSpPr>
        <p:spPr>
          <a:xfrm>
            <a:off x="590129"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rgbClr val="C0504D"/>
                </a:solidFill>
                <a:effectLst/>
                <a:uLnTx/>
                <a:uFillTx/>
                <a:ea typeface="+mj-ea"/>
                <a:cs typeface="+mj-cs"/>
              </a:rPr>
              <a:t>Creative</a:t>
            </a:r>
            <a:r>
              <a:rPr kumimoji="0" lang="id-ID" sz="2800" i="0" u="none" strike="noStrike" kern="1200" cap="none" spc="0" normalizeH="0" noProof="0" dirty="0" smtClean="0">
                <a:ln>
                  <a:noFill/>
                </a:ln>
                <a:solidFill>
                  <a:srgbClr val="C0504D"/>
                </a:solidFill>
                <a:effectLst/>
                <a:uLnTx/>
                <a:uFillTx/>
                <a:ea typeface="+mj-ea"/>
                <a:cs typeface="+mj-cs"/>
              </a:rPr>
              <a:t> Thing</a:t>
            </a:r>
            <a:endParaRPr kumimoji="0" lang="en-US" sz="2800" i="0" u="none" strike="noStrike" kern="1200" cap="none" spc="0" normalizeH="0" baseline="0" noProof="0" dirty="0">
              <a:ln>
                <a:noFill/>
              </a:ln>
              <a:solidFill>
                <a:srgbClr val="C0504D"/>
              </a:solidFill>
              <a:effectLst/>
              <a:uLnTx/>
              <a:uFillTx/>
              <a:ea typeface="+mj-ea"/>
              <a:cs typeface="+mj-cs"/>
            </a:endParaRPr>
          </a:p>
        </p:txBody>
      </p:sp>
      <p:pic>
        <p:nvPicPr>
          <p:cNvPr id="12" name="Picture 11" descr="Color_16x9.png"/>
          <p:cNvPicPr>
            <a:picLocks noChangeAspect="1"/>
          </p:cNvPicPr>
          <p:nvPr/>
        </p:nvPicPr>
        <p:blipFill>
          <a:blip r:embed="rId3" cstate="print"/>
          <a:stretch>
            <a:fillRect/>
          </a:stretch>
        </p:blipFill>
        <p:spPr>
          <a:xfrm>
            <a:off x="3441428" y="755352"/>
            <a:ext cx="2194560" cy="17145"/>
          </a:xfrm>
          <a:prstGeom prst="rect">
            <a:avLst/>
          </a:prstGeom>
        </p:spPr>
      </p:pic>
      <p:sp>
        <p:nvSpPr>
          <p:cNvPr id="13" name="Subtitle 2"/>
          <p:cNvSpPr>
            <a:spLocks noGrp="1"/>
          </p:cNvSpPr>
          <p:nvPr>
            <p:ph type="subTitle" idx="1"/>
          </p:nvPr>
        </p:nvSpPr>
        <p:spPr>
          <a:xfrm>
            <a:off x="558230" y="760118"/>
            <a:ext cx="7899970" cy="276999"/>
          </a:xfrm>
        </p:spPr>
        <p:txBody>
          <a:bodyPr wrap="square">
            <a:spAutoFit/>
          </a:bodyPr>
          <a:lstStyle/>
          <a:p>
            <a:r>
              <a:rPr lang="id-ID" sz="1200" b="1" dirty="0" smtClean="0">
                <a:solidFill>
                  <a:srgbClr val="C0504D"/>
                </a:solidFill>
              </a:rPr>
              <a:t>We</a:t>
            </a:r>
            <a:r>
              <a:rPr lang="id-ID" sz="1200" dirty="0" smtClean="0">
                <a:solidFill>
                  <a:srgbClr val="C0504D"/>
                </a:solidFill>
              </a:rPr>
              <a:t> promise to make your </a:t>
            </a:r>
            <a:r>
              <a:rPr lang="id-ID" sz="1200" b="1" dirty="0" smtClean="0">
                <a:solidFill>
                  <a:srgbClr val="C0504D"/>
                </a:solidFill>
              </a:rPr>
              <a:t>life success</a:t>
            </a:r>
            <a:endParaRPr lang="en-US" sz="1200" b="1" dirty="0">
              <a:solidFill>
                <a:srgbClr val="C0504D"/>
              </a:solidFill>
            </a:endParaRPr>
          </a:p>
        </p:txBody>
      </p:sp>
      <p:grpSp>
        <p:nvGrpSpPr>
          <p:cNvPr id="4563" name="Group 1491"/>
          <p:cNvGrpSpPr>
            <a:grpSpLocks noChangeAspect="1"/>
          </p:cNvGrpSpPr>
          <p:nvPr/>
        </p:nvGrpSpPr>
        <p:grpSpPr bwMode="auto">
          <a:xfrm>
            <a:off x="3170270" y="1155849"/>
            <a:ext cx="2619375" cy="3643313"/>
            <a:chOff x="1668" y="684"/>
            <a:chExt cx="1650" cy="2295"/>
          </a:xfrm>
          <a:solidFill>
            <a:schemeClr val="accent2">
              <a:lumMod val="75000"/>
            </a:schemeClr>
          </a:solidFill>
        </p:grpSpPr>
        <p:sp>
          <p:nvSpPr>
            <p:cNvPr id="4564" name="Freeform 1492"/>
            <p:cNvSpPr>
              <a:spLocks noEditPoints="1"/>
            </p:cNvSpPr>
            <p:nvPr/>
          </p:nvSpPr>
          <p:spPr bwMode="auto">
            <a:xfrm>
              <a:off x="1668" y="684"/>
              <a:ext cx="1650" cy="2295"/>
            </a:xfrm>
            <a:custGeom>
              <a:avLst/>
              <a:gdLst/>
              <a:ahLst/>
              <a:cxnLst>
                <a:cxn ang="0">
                  <a:pos x="1097" y="1035"/>
                </a:cxn>
                <a:cxn ang="0">
                  <a:pos x="1469" y="1061"/>
                </a:cxn>
                <a:cxn ang="0">
                  <a:pos x="1423" y="955"/>
                </a:cxn>
                <a:cxn ang="0">
                  <a:pos x="1496" y="777"/>
                </a:cxn>
                <a:cxn ang="0">
                  <a:pos x="1456" y="592"/>
                </a:cxn>
                <a:cxn ang="0">
                  <a:pos x="1269" y="581"/>
                </a:cxn>
                <a:cxn ang="0">
                  <a:pos x="1257" y="418"/>
                </a:cxn>
                <a:cxn ang="0">
                  <a:pos x="1055" y="382"/>
                </a:cxn>
                <a:cxn ang="0">
                  <a:pos x="1185" y="297"/>
                </a:cxn>
                <a:cxn ang="0">
                  <a:pos x="975" y="289"/>
                </a:cxn>
                <a:cxn ang="0">
                  <a:pos x="935" y="105"/>
                </a:cxn>
                <a:cxn ang="0">
                  <a:pos x="801" y="15"/>
                </a:cxn>
                <a:cxn ang="0">
                  <a:pos x="661" y="235"/>
                </a:cxn>
                <a:cxn ang="0">
                  <a:pos x="629" y="444"/>
                </a:cxn>
                <a:cxn ang="0">
                  <a:pos x="416" y="350"/>
                </a:cxn>
                <a:cxn ang="0">
                  <a:pos x="264" y="389"/>
                </a:cxn>
                <a:cxn ang="0">
                  <a:pos x="294" y="568"/>
                </a:cxn>
                <a:cxn ang="0">
                  <a:pos x="397" y="683"/>
                </a:cxn>
                <a:cxn ang="0">
                  <a:pos x="361" y="810"/>
                </a:cxn>
                <a:cxn ang="0">
                  <a:pos x="367" y="901"/>
                </a:cxn>
                <a:cxn ang="0">
                  <a:pos x="345" y="998"/>
                </a:cxn>
                <a:cxn ang="0">
                  <a:pos x="191" y="1145"/>
                </a:cxn>
                <a:cxn ang="0">
                  <a:pos x="267" y="1206"/>
                </a:cxn>
                <a:cxn ang="0">
                  <a:pos x="147" y="1374"/>
                </a:cxn>
                <a:cxn ang="0">
                  <a:pos x="424" y="1409"/>
                </a:cxn>
                <a:cxn ang="0">
                  <a:pos x="778" y="1265"/>
                </a:cxn>
                <a:cxn ang="0">
                  <a:pos x="269" y="1543"/>
                </a:cxn>
                <a:cxn ang="0">
                  <a:pos x="363" y="1606"/>
                </a:cxn>
                <a:cxn ang="0">
                  <a:pos x="736" y="2057"/>
                </a:cxn>
                <a:cxn ang="0">
                  <a:pos x="646" y="2098"/>
                </a:cxn>
                <a:cxn ang="0">
                  <a:pos x="625" y="2154"/>
                </a:cxn>
                <a:cxn ang="0">
                  <a:pos x="697" y="2186"/>
                </a:cxn>
                <a:cxn ang="0">
                  <a:pos x="855" y="2163"/>
                </a:cxn>
                <a:cxn ang="0">
                  <a:pos x="1001" y="2166"/>
                </a:cxn>
                <a:cxn ang="0">
                  <a:pos x="1015" y="2113"/>
                </a:cxn>
                <a:cxn ang="0">
                  <a:pos x="899" y="2070"/>
                </a:cxn>
                <a:cxn ang="0">
                  <a:pos x="1087" y="1430"/>
                </a:cxn>
                <a:cxn ang="0">
                  <a:pos x="1151" y="1330"/>
                </a:cxn>
                <a:cxn ang="0">
                  <a:pos x="1135" y="1287"/>
                </a:cxn>
                <a:cxn ang="0">
                  <a:pos x="1472" y="1318"/>
                </a:cxn>
                <a:cxn ang="0">
                  <a:pos x="1234" y="1005"/>
                </a:cxn>
                <a:cxn ang="0">
                  <a:pos x="1102" y="886"/>
                </a:cxn>
                <a:cxn ang="0">
                  <a:pos x="829" y="788"/>
                </a:cxn>
                <a:cxn ang="0">
                  <a:pos x="897" y="344"/>
                </a:cxn>
                <a:cxn ang="0">
                  <a:pos x="782" y="603"/>
                </a:cxn>
                <a:cxn ang="0">
                  <a:pos x="1085" y="730"/>
                </a:cxn>
                <a:cxn ang="0">
                  <a:pos x="954" y="675"/>
                </a:cxn>
                <a:cxn ang="0">
                  <a:pos x="1197" y="806"/>
                </a:cxn>
                <a:cxn ang="0">
                  <a:pos x="1243" y="784"/>
                </a:cxn>
                <a:cxn ang="0">
                  <a:pos x="1090" y="584"/>
                </a:cxn>
                <a:cxn ang="0">
                  <a:pos x="973" y="529"/>
                </a:cxn>
                <a:cxn ang="0">
                  <a:pos x="918" y="542"/>
                </a:cxn>
                <a:cxn ang="0">
                  <a:pos x="905" y="238"/>
                </a:cxn>
                <a:cxn ang="0">
                  <a:pos x="742" y="542"/>
                </a:cxn>
                <a:cxn ang="0">
                  <a:pos x="493" y="469"/>
                </a:cxn>
                <a:cxn ang="0">
                  <a:pos x="411" y="693"/>
                </a:cxn>
                <a:cxn ang="0">
                  <a:pos x="604" y="771"/>
                </a:cxn>
                <a:cxn ang="0">
                  <a:pos x="542" y="1049"/>
                </a:cxn>
                <a:cxn ang="0">
                  <a:pos x="406" y="1064"/>
                </a:cxn>
                <a:cxn ang="0">
                  <a:pos x="348" y="1233"/>
                </a:cxn>
                <a:cxn ang="0">
                  <a:pos x="604" y="1208"/>
                </a:cxn>
                <a:cxn ang="0">
                  <a:pos x="791" y="2165"/>
                </a:cxn>
                <a:cxn ang="0">
                  <a:pos x="989" y="1209"/>
                </a:cxn>
              </a:cxnLst>
              <a:rect l="0" t="0" r="r" b="b"/>
              <a:pathLst>
                <a:path w="1581" h="2198">
                  <a:moveTo>
                    <a:pt x="1576" y="1230"/>
                  </a:moveTo>
                  <a:cubicBezTo>
                    <a:pt x="1559" y="1233"/>
                    <a:pt x="1538" y="1234"/>
                    <a:pt x="1513" y="1232"/>
                  </a:cubicBezTo>
                  <a:cubicBezTo>
                    <a:pt x="1484" y="1230"/>
                    <a:pt x="1454" y="1225"/>
                    <a:pt x="1422" y="1219"/>
                  </a:cubicBezTo>
                  <a:cubicBezTo>
                    <a:pt x="1389" y="1214"/>
                    <a:pt x="1356" y="1209"/>
                    <a:pt x="1325" y="1206"/>
                  </a:cubicBezTo>
                  <a:cubicBezTo>
                    <a:pt x="1312" y="1205"/>
                    <a:pt x="1301" y="1205"/>
                    <a:pt x="1290" y="1205"/>
                  </a:cubicBezTo>
                  <a:cubicBezTo>
                    <a:pt x="1288" y="1205"/>
                    <a:pt x="1285" y="1205"/>
                    <a:pt x="1283" y="1206"/>
                  </a:cubicBezTo>
                  <a:cubicBezTo>
                    <a:pt x="1276" y="1206"/>
                    <a:pt x="1272" y="1207"/>
                    <a:pt x="1270" y="1203"/>
                  </a:cubicBezTo>
                  <a:cubicBezTo>
                    <a:pt x="1269" y="1201"/>
                    <a:pt x="1269" y="1201"/>
                    <a:pt x="1269" y="1201"/>
                  </a:cubicBezTo>
                  <a:cubicBezTo>
                    <a:pt x="1267" y="1201"/>
                    <a:pt x="1267" y="1201"/>
                    <a:pt x="1267" y="1201"/>
                  </a:cubicBezTo>
                  <a:cubicBezTo>
                    <a:pt x="1231" y="1205"/>
                    <a:pt x="1195" y="1205"/>
                    <a:pt x="1160" y="1203"/>
                  </a:cubicBezTo>
                  <a:cubicBezTo>
                    <a:pt x="1109" y="1199"/>
                    <a:pt x="1065" y="1189"/>
                    <a:pt x="1033" y="1173"/>
                  </a:cubicBezTo>
                  <a:cubicBezTo>
                    <a:pt x="1027" y="1170"/>
                    <a:pt x="1021" y="1164"/>
                    <a:pt x="1014" y="1159"/>
                  </a:cubicBezTo>
                  <a:cubicBezTo>
                    <a:pt x="1009" y="1154"/>
                    <a:pt x="1004" y="1150"/>
                    <a:pt x="999" y="1147"/>
                  </a:cubicBezTo>
                  <a:cubicBezTo>
                    <a:pt x="995" y="1145"/>
                    <a:pt x="992" y="1143"/>
                    <a:pt x="989" y="1141"/>
                  </a:cubicBezTo>
                  <a:cubicBezTo>
                    <a:pt x="979" y="1134"/>
                    <a:pt x="968" y="1127"/>
                    <a:pt x="964" y="1120"/>
                  </a:cubicBezTo>
                  <a:cubicBezTo>
                    <a:pt x="959" y="1111"/>
                    <a:pt x="957" y="1100"/>
                    <a:pt x="955" y="1089"/>
                  </a:cubicBezTo>
                  <a:cubicBezTo>
                    <a:pt x="953" y="1079"/>
                    <a:pt x="951" y="1068"/>
                    <a:pt x="946" y="1058"/>
                  </a:cubicBezTo>
                  <a:cubicBezTo>
                    <a:pt x="949" y="1058"/>
                    <a:pt x="952" y="1057"/>
                    <a:pt x="955" y="1056"/>
                  </a:cubicBezTo>
                  <a:cubicBezTo>
                    <a:pt x="968" y="1053"/>
                    <a:pt x="980" y="1051"/>
                    <a:pt x="990" y="1056"/>
                  </a:cubicBezTo>
                  <a:cubicBezTo>
                    <a:pt x="999" y="1061"/>
                    <a:pt x="1009" y="1069"/>
                    <a:pt x="1019" y="1077"/>
                  </a:cubicBezTo>
                  <a:cubicBezTo>
                    <a:pt x="1024" y="1081"/>
                    <a:pt x="1029" y="1085"/>
                    <a:pt x="1034" y="1089"/>
                  </a:cubicBezTo>
                  <a:cubicBezTo>
                    <a:pt x="1078" y="1121"/>
                    <a:pt x="1135" y="1129"/>
                    <a:pt x="1185" y="1133"/>
                  </a:cubicBezTo>
                  <a:cubicBezTo>
                    <a:pt x="1198" y="1134"/>
                    <a:pt x="1211" y="1134"/>
                    <a:pt x="1228" y="1135"/>
                  </a:cubicBezTo>
                  <a:cubicBezTo>
                    <a:pt x="1244" y="1150"/>
                    <a:pt x="1268" y="1162"/>
                    <a:pt x="1292" y="1173"/>
                  </a:cubicBezTo>
                  <a:cubicBezTo>
                    <a:pt x="1324" y="1188"/>
                    <a:pt x="1347" y="1196"/>
                    <a:pt x="1366" y="1196"/>
                  </a:cubicBezTo>
                  <a:cubicBezTo>
                    <a:pt x="1391" y="1197"/>
                    <a:pt x="1391" y="1197"/>
                    <a:pt x="1391" y="1197"/>
                  </a:cubicBezTo>
                  <a:cubicBezTo>
                    <a:pt x="1367" y="1189"/>
                    <a:pt x="1367" y="1189"/>
                    <a:pt x="1367" y="1189"/>
                  </a:cubicBezTo>
                  <a:cubicBezTo>
                    <a:pt x="1316" y="1173"/>
                    <a:pt x="1276" y="1157"/>
                    <a:pt x="1244" y="1134"/>
                  </a:cubicBezTo>
                  <a:cubicBezTo>
                    <a:pt x="1293" y="1137"/>
                    <a:pt x="1337" y="1147"/>
                    <a:pt x="1376" y="1157"/>
                  </a:cubicBezTo>
                  <a:cubicBezTo>
                    <a:pt x="1382" y="1158"/>
                    <a:pt x="1388" y="1160"/>
                    <a:pt x="1393" y="1161"/>
                  </a:cubicBezTo>
                  <a:cubicBezTo>
                    <a:pt x="1396" y="1154"/>
                    <a:pt x="1396" y="1154"/>
                    <a:pt x="1396" y="1154"/>
                  </a:cubicBezTo>
                  <a:cubicBezTo>
                    <a:pt x="1353" y="1135"/>
                    <a:pt x="1304" y="1130"/>
                    <a:pt x="1261" y="1127"/>
                  </a:cubicBezTo>
                  <a:cubicBezTo>
                    <a:pt x="1252" y="1126"/>
                    <a:pt x="1243" y="1126"/>
                    <a:pt x="1234" y="1125"/>
                  </a:cubicBezTo>
                  <a:cubicBezTo>
                    <a:pt x="1225" y="1124"/>
                    <a:pt x="1217" y="1124"/>
                    <a:pt x="1208" y="1123"/>
                  </a:cubicBezTo>
                  <a:cubicBezTo>
                    <a:pt x="1173" y="1121"/>
                    <a:pt x="1137" y="1117"/>
                    <a:pt x="1104" y="1107"/>
                  </a:cubicBezTo>
                  <a:cubicBezTo>
                    <a:pt x="1065" y="1095"/>
                    <a:pt x="1043" y="1076"/>
                    <a:pt x="1019" y="1056"/>
                  </a:cubicBezTo>
                  <a:cubicBezTo>
                    <a:pt x="1016" y="1054"/>
                    <a:pt x="1014" y="1052"/>
                    <a:pt x="1012" y="1049"/>
                  </a:cubicBezTo>
                  <a:cubicBezTo>
                    <a:pt x="1026" y="1048"/>
                    <a:pt x="1040" y="1045"/>
                    <a:pt x="1053" y="1042"/>
                  </a:cubicBezTo>
                  <a:cubicBezTo>
                    <a:pt x="1069" y="1038"/>
                    <a:pt x="1084" y="1034"/>
                    <a:pt x="1097" y="1035"/>
                  </a:cubicBezTo>
                  <a:cubicBezTo>
                    <a:pt x="1112" y="1036"/>
                    <a:pt x="1124" y="1043"/>
                    <a:pt x="1137" y="1050"/>
                  </a:cubicBezTo>
                  <a:cubicBezTo>
                    <a:pt x="1150" y="1057"/>
                    <a:pt x="1162" y="1063"/>
                    <a:pt x="1177" y="1066"/>
                  </a:cubicBezTo>
                  <a:cubicBezTo>
                    <a:pt x="1180" y="1070"/>
                    <a:pt x="1183" y="1074"/>
                    <a:pt x="1186" y="1078"/>
                  </a:cubicBezTo>
                  <a:cubicBezTo>
                    <a:pt x="1197" y="1094"/>
                    <a:pt x="1210" y="1112"/>
                    <a:pt x="1233" y="1110"/>
                  </a:cubicBezTo>
                  <a:cubicBezTo>
                    <a:pt x="1266" y="1108"/>
                    <a:pt x="1266" y="1108"/>
                    <a:pt x="1266" y="1108"/>
                  </a:cubicBezTo>
                  <a:cubicBezTo>
                    <a:pt x="1234" y="1103"/>
                    <a:pt x="1234" y="1103"/>
                    <a:pt x="1234" y="1103"/>
                  </a:cubicBezTo>
                  <a:cubicBezTo>
                    <a:pt x="1215" y="1100"/>
                    <a:pt x="1202" y="1085"/>
                    <a:pt x="1196" y="1074"/>
                  </a:cubicBezTo>
                  <a:cubicBezTo>
                    <a:pt x="1213" y="1079"/>
                    <a:pt x="1232" y="1085"/>
                    <a:pt x="1253" y="1086"/>
                  </a:cubicBezTo>
                  <a:cubicBezTo>
                    <a:pt x="1261" y="1087"/>
                    <a:pt x="1269" y="1087"/>
                    <a:pt x="1276" y="1086"/>
                  </a:cubicBezTo>
                  <a:cubicBezTo>
                    <a:pt x="1308" y="1082"/>
                    <a:pt x="1308" y="1082"/>
                    <a:pt x="1308" y="1082"/>
                  </a:cubicBezTo>
                  <a:cubicBezTo>
                    <a:pt x="1276" y="1078"/>
                    <a:pt x="1276" y="1078"/>
                    <a:pt x="1276" y="1078"/>
                  </a:cubicBezTo>
                  <a:cubicBezTo>
                    <a:pt x="1212" y="1072"/>
                    <a:pt x="1164" y="1052"/>
                    <a:pt x="1130" y="1033"/>
                  </a:cubicBezTo>
                  <a:cubicBezTo>
                    <a:pt x="1144" y="1033"/>
                    <a:pt x="1158" y="1030"/>
                    <a:pt x="1171" y="1028"/>
                  </a:cubicBezTo>
                  <a:cubicBezTo>
                    <a:pt x="1188" y="1025"/>
                    <a:pt x="1204" y="1022"/>
                    <a:pt x="1221" y="1025"/>
                  </a:cubicBezTo>
                  <a:cubicBezTo>
                    <a:pt x="1241" y="1027"/>
                    <a:pt x="1261" y="1040"/>
                    <a:pt x="1280" y="1051"/>
                  </a:cubicBezTo>
                  <a:cubicBezTo>
                    <a:pt x="1288" y="1056"/>
                    <a:pt x="1294" y="1060"/>
                    <a:pt x="1301" y="1064"/>
                  </a:cubicBezTo>
                  <a:cubicBezTo>
                    <a:pt x="1311" y="1069"/>
                    <a:pt x="1320" y="1074"/>
                    <a:pt x="1329" y="1080"/>
                  </a:cubicBezTo>
                  <a:cubicBezTo>
                    <a:pt x="1345" y="1090"/>
                    <a:pt x="1361" y="1099"/>
                    <a:pt x="1378" y="1106"/>
                  </a:cubicBezTo>
                  <a:cubicBezTo>
                    <a:pt x="1378" y="1108"/>
                    <a:pt x="1379" y="1110"/>
                    <a:pt x="1380" y="1111"/>
                  </a:cubicBezTo>
                  <a:cubicBezTo>
                    <a:pt x="1380" y="1112"/>
                    <a:pt x="1380" y="1112"/>
                    <a:pt x="1380" y="1113"/>
                  </a:cubicBezTo>
                  <a:cubicBezTo>
                    <a:pt x="1379" y="1115"/>
                    <a:pt x="1379" y="1115"/>
                    <a:pt x="1379" y="1115"/>
                  </a:cubicBezTo>
                  <a:cubicBezTo>
                    <a:pt x="1382" y="1117"/>
                    <a:pt x="1382" y="1117"/>
                    <a:pt x="1382" y="1117"/>
                  </a:cubicBezTo>
                  <a:cubicBezTo>
                    <a:pt x="1391" y="1121"/>
                    <a:pt x="1397" y="1128"/>
                    <a:pt x="1404" y="1135"/>
                  </a:cubicBezTo>
                  <a:cubicBezTo>
                    <a:pt x="1413" y="1144"/>
                    <a:pt x="1421" y="1153"/>
                    <a:pt x="1434" y="1158"/>
                  </a:cubicBezTo>
                  <a:cubicBezTo>
                    <a:pt x="1450" y="1164"/>
                    <a:pt x="1450" y="1164"/>
                    <a:pt x="1450" y="1164"/>
                  </a:cubicBezTo>
                  <a:cubicBezTo>
                    <a:pt x="1438" y="1152"/>
                    <a:pt x="1438" y="1152"/>
                    <a:pt x="1438" y="1152"/>
                  </a:cubicBezTo>
                  <a:cubicBezTo>
                    <a:pt x="1433" y="1147"/>
                    <a:pt x="1426" y="1141"/>
                    <a:pt x="1420" y="1136"/>
                  </a:cubicBezTo>
                  <a:cubicBezTo>
                    <a:pt x="1412" y="1130"/>
                    <a:pt x="1404" y="1123"/>
                    <a:pt x="1399" y="1116"/>
                  </a:cubicBezTo>
                  <a:cubicBezTo>
                    <a:pt x="1422" y="1128"/>
                    <a:pt x="1451" y="1138"/>
                    <a:pt x="1473" y="1141"/>
                  </a:cubicBezTo>
                  <a:cubicBezTo>
                    <a:pt x="1475" y="1134"/>
                    <a:pt x="1475" y="1134"/>
                    <a:pt x="1475" y="1134"/>
                  </a:cubicBezTo>
                  <a:cubicBezTo>
                    <a:pt x="1405" y="1114"/>
                    <a:pt x="1348" y="1080"/>
                    <a:pt x="1293" y="1049"/>
                  </a:cubicBezTo>
                  <a:cubicBezTo>
                    <a:pt x="1278" y="1040"/>
                    <a:pt x="1262" y="1031"/>
                    <a:pt x="1247" y="1022"/>
                  </a:cubicBezTo>
                  <a:cubicBezTo>
                    <a:pt x="1270" y="1019"/>
                    <a:pt x="1294" y="1018"/>
                    <a:pt x="1319" y="1020"/>
                  </a:cubicBezTo>
                  <a:cubicBezTo>
                    <a:pt x="1376" y="1024"/>
                    <a:pt x="1428" y="1042"/>
                    <a:pt x="1463" y="1069"/>
                  </a:cubicBezTo>
                  <a:cubicBezTo>
                    <a:pt x="1474" y="1088"/>
                    <a:pt x="1496" y="1097"/>
                    <a:pt x="1517" y="1106"/>
                  </a:cubicBezTo>
                  <a:cubicBezTo>
                    <a:pt x="1531" y="1111"/>
                    <a:pt x="1545" y="1117"/>
                    <a:pt x="1555" y="1125"/>
                  </a:cubicBezTo>
                  <a:cubicBezTo>
                    <a:pt x="1560" y="1120"/>
                    <a:pt x="1560" y="1120"/>
                    <a:pt x="1560" y="1120"/>
                  </a:cubicBezTo>
                  <a:cubicBezTo>
                    <a:pt x="1549" y="1107"/>
                    <a:pt x="1532" y="1100"/>
                    <a:pt x="1516" y="1094"/>
                  </a:cubicBezTo>
                  <a:cubicBezTo>
                    <a:pt x="1496" y="1085"/>
                    <a:pt x="1477" y="1077"/>
                    <a:pt x="1469" y="1061"/>
                  </a:cubicBezTo>
                  <a:cubicBezTo>
                    <a:pt x="1468" y="1060"/>
                    <a:pt x="1468" y="1060"/>
                    <a:pt x="1468" y="1060"/>
                  </a:cubicBezTo>
                  <a:cubicBezTo>
                    <a:pt x="1467" y="1059"/>
                    <a:pt x="1467" y="1059"/>
                    <a:pt x="1467" y="1059"/>
                  </a:cubicBezTo>
                  <a:cubicBezTo>
                    <a:pt x="1462" y="1056"/>
                    <a:pt x="1456" y="1053"/>
                    <a:pt x="1451" y="1050"/>
                  </a:cubicBezTo>
                  <a:cubicBezTo>
                    <a:pt x="1422" y="1035"/>
                    <a:pt x="1393" y="1019"/>
                    <a:pt x="1356" y="1010"/>
                  </a:cubicBezTo>
                  <a:cubicBezTo>
                    <a:pt x="1363" y="1008"/>
                    <a:pt x="1369" y="1006"/>
                    <a:pt x="1375" y="1003"/>
                  </a:cubicBezTo>
                  <a:cubicBezTo>
                    <a:pt x="1392" y="998"/>
                    <a:pt x="1407" y="992"/>
                    <a:pt x="1425" y="995"/>
                  </a:cubicBezTo>
                  <a:cubicBezTo>
                    <a:pt x="1441" y="997"/>
                    <a:pt x="1456" y="1003"/>
                    <a:pt x="1473" y="1010"/>
                  </a:cubicBezTo>
                  <a:cubicBezTo>
                    <a:pt x="1492" y="1018"/>
                    <a:pt x="1511" y="1026"/>
                    <a:pt x="1533" y="1027"/>
                  </a:cubicBezTo>
                  <a:cubicBezTo>
                    <a:pt x="1538" y="1028"/>
                    <a:pt x="1544" y="1028"/>
                    <a:pt x="1549" y="1027"/>
                  </a:cubicBezTo>
                  <a:cubicBezTo>
                    <a:pt x="1576" y="1025"/>
                    <a:pt x="1576" y="1025"/>
                    <a:pt x="1576" y="1025"/>
                  </a:cubicBezTo>
                  <a:cubicBezTo>
                    <a:pt x="1550" y="1020"/>
                    <a:pt x="1550" y="1020"/>
                    <a:pt x="1550" y="1020"/>
                  </a:cubicBezTo>
                  <a:cubicBezTo>
                    <a:pt x="1512" y="1014"/>
                    <a:pt x="1479" y="1002"/>
                    <a:pt x="1447" y="991"/>
                  </a:cubicBezTo>
                  <a:cubicBezTo>
                    <a:pt x="1465" y="991"/>
                    <a:pt x="1484" y="990"/>
                    <a:pt x="1502" y="986"/>
                  </a:cubicBezTo>
                  <a:cubicBezTo>
                    <a:pt x="1501" y="979"/>
                    <a:pt x="1501" y="979"/>
                    <a:pt x="1501" y="979"/>
                  </a:cubicBezTo>
                  <a:cubicBezTo>
                    <a:pt x="1491" y="980"/>
                    <a:pt x="1481" y="980"/>
                    <a:pt x="1472" y="980"/>
                  </a:cubicBezTo>
                  <a:cubicBezTo>
                    <a:pt x="1459" y="980"/>
                    <a:pt x="1447" y="980"/>
                    <a:pt x="1436" y="980"/>
                  </a:cubicBezTo>
                  <a:cubicBezTo>
                    <a:pt x="1429" y="981"/>
                    <a:pt x="1421" y="982"/>
                    <a:pt x="1414" y="983"/>
                  </a:cubicBezTo>
                  <a:cubicBezTo>
                    <a:pt x="1405" y="983"/>
                    <a:pt x="1405" y="983"/>
                    <a:pt x="1405" y="983"/>
                  </a:cubicBezTo>
                  <a:cubicBezTo>
                    <a:pt x="1409" y="985"/>
                    <a:pt x="1409" y="985"/>
                    <a:pt x="1409" y="985"/>
                  </a:cubicBezTo>
                  <a:cubicBezTo>
                    <a:pt x="1395" y="988"/>
                    <a:pt x="1383" y="992"/>
                    <a:pt x="1372" y="996"/>
                  </a:cubicBezTo>
                  <a:cubicBezTo>
                    <a:pt x="1359" y="1001"/>
                    <a:pt x="1347" y="1005"/>
                    <a:pt x="1336" y="1007"/>
                  </a:cubicBezTo>
                  <a:cubicBezTo>
                    <a:pt x="1326" y="1008"/>
                    <a:pt x="1326" y="1008"/>
                    <a:pt x="1326" y="1008"/>
                  </a:cubicBezTo>
                  <a:cubicBezTo>
                    <a:pt x="1319" y="1008"/>
                    <a:pt x="1310" y="1007"/>
                    <a:pt x="1301" y="1006"/>
                  </a:cubicBezTo>
                  <a:cubicBezTo>
                    <a:pt x="1293" y="1005"/>
                    <a:pt x="1286" y="1004"/>
                    <a:pt x="1280" y="1004"/>
                  </a:cubicBezTo>
                  <a:cubicBezTo>
                    <a:pt x="1267" y="1004"/>
                    <a:pt x="1254" y="1004"/>
                    <a:pt x="1241" y="1005"/>
                  </a:cubicBezTo>
                  <a:cubicBezTo>
                    <a:pt x="1243" y="1004"/>
                    <a:pt x="1243" y="1004"/>
                    <a:pt x="1243" y="1004"/>
                  </a:cubicBezTo>
                  <a:cubicBezTo>
                    <a:pt x="1249" y="1001"/>
                    <a:pt x="1255" y="997"/>
                    <a:pt x="1261" y="994"/>
                  </a:cubicBezTo>
                  <a:cubicBezTo>
                    <a:pt x="1287" y="979"/>
                    <a:pt x="1311" y="965"/>
                    <a:pt x="1343" y="961"/>
                  </a:cubicBezTo>
                  <a:cubicBezTo>
                    <a:pt x="1346" y="962"/>
                    <a:pt x="1349" y="961"/>
                    <a:pt x="1353" y="961"/>
                  </a:cubicBezTo>
                  <a:cubicBezTo>
                    <a:pt x="1354" y="961"/>
                    <a:pt x="1355" y="961"/>
                    <a:pt x="1357" y="961"/>
                  </a:cubicBezTo>
                  <a:cubicBezTo>
                    <a:pt x="1359" y="961"/>
                    <a:pt x="1361" y="961"/>
                    <a:pt x="1364" y="961"/>
                  </a:cubicBezTo>
                  <a:cubicBezTo>
                    <a:pt x="1364" y="953"/>
                    <a:pt x="1364" y="953"/>
                    <a:pt x="1364" y="953"/>
                  </a:cubicBezTo>
                  <a:cubicBezTo>
                    <a:pt x="1363" y="953"/>
                    <a:pt x="1363" y="953"/>
                    <a:pt x="1363" y="953"/>
                  </a:cubicBezTo>
                  <a:cubicBezTo>
                    <a:pt x="1361" y="953"/>
                    <a:pt x="1359" y="953"/>
                    <a:pt x="1356" y="953"/>
                  </a:cubicBezTo>
                  <a:cubicBezTo>
                    <a:pt x="1352" y="953"/>
                    <a:pt x="1347" y="954"/>
                    <a:pt x="1343" y="954"/>
                  </a:cubicBezTo>
                  <a:cubicBezTo>
                    <a:pt x="1342" y="954"/>
                    <a:pt x="1342" y="954"/>
                    <a:pt x="1342" y="954"/>
                  </a:cubicBezTo>
                  <a:cubicBezTo>
                    <a:pt x="1341" y="954"/>
                    <a:pt x="1341" y="954"/>
                    <a:pt x="1340" y="954"/>
                  </a:cubicBezTo>
                  <a:cubicBezTo>
                    <a:pt x="1353" y="948"/>
                    <a:pt x="1368" y="945"/>
                    <a:pt x="1386" y="946"/>
                  </a:cubicBezTo>
                  <a:cubicBezTo>
                    <a:pt x="1399" y="947"/>
                    <a:pt x="1411" y="950"/>
                    <a:pt x="1423" y="955"/>
                  </a:cubicBezTo>
                  <a:cubicBezTo>
                    <a:pt x="1436" y="960"/>
                    <a:pt x="1436" y="960"/>
                    <a:pt x="1436" y="960"/>
                  </a:cubicBezTo>
                  <a:cubicBezTo>
                    <a:pt x="1428" y="950"/>
                    <a:pt x="1428" y="950"/>
                    <a:pt x="1428" y="950"/>
                  </a:cubicBezTo>
                  <a:cubicBezTo>
                    <a:pt x="1421" y="941"/>
                    <a:pt x="1410" y="940"/>
                    <a:pt x="1401" y="939"/>
                  </a:cubicBezTo>
                  <a:cubicBezTo>
                    <a:pt x="1397" y="939"/>
                    <a:pt x="1394" y="938"/>
                    <a:pt x="1391" y="938"/>
                  </a:cubicBezTo>
                  <a:cubicBezTo>
                    <a:pt x="1350" y="929"/>
                    <a:pt x="1314" y="911"/>
                    <a:pt x="1296" y="889"/>
                  </a:cubicBezTo>
                  <a:cubicBezTo>
                    <a:pt x="1316" y="894"/>
                    <a:pt x="1338" y="896"/>
                    <a:pt x="1362" y="898"/>
                  </a:cubicBezTo>
                  <a:cubicBezTo>
                    <a:pt x="1368" y="898"/>
                    <a:pt x="1374" y="899"/>
                    <a:pt x="1380" y="899"/>
                  </a:cubicBezTo>
                  <a:cubicBezTo>
                    <a:pt x="1407" y="924"/>
                    <a:pt x="1462" y="932"/>
                    <a:pt x="1493" y="935"/>
                  </a:cubicBezTo>
                  <a:cubicBezTo>
                    <a:pt x="1494" y="928"/>
                    <a:pt x="1494" y="928"/>
                    <a:pt x="1494" y="928"/>
                  </a:cubicBezTo>
                  <a:cubicBezTo>
                    <a:pt x="1484" y="925"/>
                    <a:pt x="1473" y="923"/>
                    <a:pt x="1463" y="921"/>
                  </a:cubicBezTo>
                  <a:cubicBezTo>
                    <a:pt x="1439" y="916"/>
                    <a:pt x="1415" y="911"/>
                    <a:pt x="1399" y="900"/>
                  </a:cubicBezTo>
                  <a:cubicBezTo>
                    <a:pt x="1400" y="900"/>
                    <a:pt x="1400" y="900"/>
                    <a:pt x="1400" y="900"/>
                  </a:cubicBezTo>
                  <a:cubicBezTo>
                    <a:pt x="1410" y="901"/>
                    <a:pt x="1410" y="901"/>
                    <a:pt x="1410" y="901"/>
                  </a:cubicBezTo>
                  <a:cubicBezTo>
                    <a:pt x="1425" y="902"/>
                    <a:pt x="1441" y="903"/>
                    <a:pt x="1452" y="898"/>
                  </a:cubicBezTo>
                  <a:cubicBezTo>
                    <a:pt x="1463" y="893"/>
                    <a:pt x="1463" y="893"/>
                    <a:pt x="1463" y="893"/>
                  </a:cubicBezTo>
                  <a:cubicBezTo>
                    <a:pt x="1468" y="896"/>
                    <a:pt x="1474" y="897"/>
                    <a:pt x="1479" y="897"/>
                  </a:cubicBezTo>
                  <a:cubicBezTo>
                    <a:pt x="1493" y="896"/>
                    <a:pt x="1493" y="896"/>
                    <a:pt x="1493" y="896"/>
                  </a:cubicBezTo>
                  <a:cubicBezTo>
                    <a:pt x="1480" y="890"/>
                    <a:pt x="1480" y="890"/>
                    <a:pt x="1480" y="890"/>
                  </a:cubicBezTo>
                  <a:cubicBezTo>
                    <a:pt x="1478" y="889"/>
                    <a:pt x="1476" y="888"/>
                    <a:pt x="1474" y="887"/>
                  </a:cubicBezTo>
                  <a:cubicBezTo>
                    <a:pt x="1472" y="886"/>
                    <a:pt x="1470" y="885"/>
                    <a:pt x="1469" y="885"/>
                  </a:cubicBezTo>
                  <a:cubicBezTo>
                    <a:pt x="1476" y="886"/>
                    <a:pt x="1483" y="887"/>
                    <a:pt x="1488" y="885"/>
                  </a:cubicBezTo>
                  <a:cubicBezTo>
                    <a:pt x="1504" y="880"/>
                    <a:pt x="1504" y="880"/>
                    <a:pt x="1504" y="880"/>
                  </a:cubicBezTo>
                  <a:cubicBezTo>
                    <a:pt x="1487" y="878"/>
                    <a:pt x="1487" y="878"/>
                    <a:pt x="1487" y="878"/>
                  </a:cubicBezTo>
                  <a:cubicBezTo>
                    <a:pt x="1464" y="875"/>
                    <a:pt x="1443" y="869"/>
                    <a:pt x="1423" y="862"/>
                  </a:cubicBezTo>
                  <a:cubicBezTo>
                    <a:pt x="1426" y="858"/>
                    <a:pt x="1426" y="858"/>
                    <a:pt x="1426" y="858"/>
                  </a:cubicBezTo>
                  <a:cubicBezTo>
                    <a:pt x="1409" y="847"/>
                    <a:pt x="1398" y="830"/>
                    <a:pt x="1387" y="812"/>
                  </a:cubicBezTo>
                  <a:cubicBezTo>
                    <a:pt x="1383" y="807"/>
                    <a:pt x="1380" y="802"/>
                    <a:pt x="1376" y="797"/>
                  </a:cubicBezTo>
                  <a:cubicBezTo>
                    <a:pt x="1372" y="791"/>
                    <a:pt x="1367" y="785"/>
                    <a:pt x="1362" y="780"/>
                  </a:cubicBezTo>
                  <a:cubicBezTo>
                    <a:pt x="1354" y="771"/>
                    <a:pt x="1346" y="763"/>
                    <a:pt x="1343" y="754"/>
                  </a:cubicBezTo>
                  <a:cubicBezTo>
                    <a:pt x="1355" y="756"/>
                    <a:pt x="1367" y="759"/>
                    <a:pt x="1380" y="762"/>
                  </a:cubicBezTo>
                  <a:cubicBezTo>
                    <a:pt x="1396" y="766"/>
                    <a:pt x="1414" y="770"/>
                    <a:pt x="1431" y="773"/>
                  </a:cubicBezTo>
                  <a:cubicBezTo>
                    <a:pt x="1436" y="788"/>
                    <a:pt x="1451" y="801"/>
                    <a:pt x="1464" y="801"/>
                  </a:cubicBezTo>
                  <a:cubicBezTo>
                    <a:pt x="1472" y="801"/>
                    <a:pt x="1472" y="801"/>
                    <a:pt x="1472" y="801"/>
                  </a:cubicBezTo>
                  <a:cubicBezTo>
                    <a:pt x="1466" y="795"/>
                    <a:pt x="1466" y="795"/>
                    <a:pt x="1466" y="795"/>
                  </a:cubicBezTo>
                  <a:cubicBezTo>
                    <a:pt x="1463" y="792"/>
                    <a:pt x="1459" y="790"/>
                    <a:pt x="1456" y="788"/>
                  </a:cubicBezTo>
                  <a:cubicBezTo>
                    <a:pt x="1450" y="785"/>
                    <a:pt x="1445" y="782"/>
                    <a:pt x="1444" y="777"/>
                  </a:cubicBezTo>
                  <a:cubicBezTo>
                    <a:pt x="1451" y="779"/>
                    <a:pt x="1460" y="782"/>
                    <a:pt x="1469" y="782"/>
                  </a:cubicBezTo>
                  <a:cubicBezTo>
                    <a:pt x="1475" y="783"/>
                    <a:pt x="1480" y="782"/>
                    <a:pt x="1484" y="781"/>
                  </a:cubicBezTo>
                  <a:cubicBezTo>
                    <a:pt x="1496" y="777"/>
                    <a:pt x="1496" y="777"/>
                    <a:pt x="1496" y="777"/>
                  </a:cubicBezTo>
                  <a:cubicBezTo>
                    <a:pt x="1484" y="774"/>
                    <a:pt x="1484" y="774"/>
                    <a:pt x="1484" y="774"/>
                  </a:cubicBezTo>
                  <a:cubicBezTo>
                    <a:pt x="1457" y="768"/>
                    <a:pt x="1429" y="762"/>
                    <a:pt x="1401" y="756"/>
                  </a:cubicBezTo>
                  <a:cubicBezTo>
                    <a:pt x="1329" y="742"/>
                    <a:pt x="1254" y="727"/>
                    <a:pt x="1202" y="695"/>
                  </a:cubicBezTo>
                  <a:cubicBezTo>
                    <a:pt x="1239" y="685"/>
                    <a:pt x="1283" y="679"/>
                    <a:pt x="1340" y="679"/>
                  </a:cubicBezTo>
                  <a:cubicBezTo>
                    <a:pt x="1354" y="687"/>
                    <a:pt x="1380" y="698"/>
                    <a:pt x="1401" y="697"/>
                  </a:cubicBezTo>
                  <a:cubicBezTo>
                    <a:pt x="1420" y="696"/>
                    <a:pt x="1420" y="696"/>
                    <a:pt x="1420" y="696"/>
                  </a:cubicBezTo>
                  <a:cubicBezTo>
                    <a:pt x="1402" y="690"/>
                    <a:pt x="1402" y="690"/>
                    <a:pt x="1402" y="690"/>
                  </a:cubicBezTo>
                  <a:cubicBezTo>
                    <a:pt x="1396" y="687"/>
                    <a:pt x="1389" y="686"/>
                    <a:pt x="1383" y="685"/>
                  </a:cubicBezTo>
                  <a:cubicBezTo>
                    <a:pt x="1374" y="682"/>
                    <a:pt x="1365" y="680"/>
                    <a:pt x="1358" y="677"/>
                  </a:cubicBezTo>
                  <a:cubicBezTo>
                    <a:pt x="1362" y="677"/>
                    <a:pt x="1365" y="677"/>
                    <a:pt x="1368" y="677"/>
                  </a:cubicBezTo>
                  <a:cubicBezTo>
                    <a:pt x="1407" y="678"/>
                    <a:pt x="1437" y="696"/>
                    <a:pt x="1463" y="711"/>
                  </a:cubicBezTo>
                  <a:cubicBezTo>
                    <a:pt x="1473" y="717"/>
                    <a:pt x="1482" y="722"/>
                    <a:pt x="1491" y="727"/>
                  </a:cubicBezTo>
                  <a:cubicBezTo>
                    <a:pt x="1495" y="720"/>
                    <a:pt x="1495" y="720"/>
                    <a:pt x="1495" y="720"/>
                  </a:cubicBezTo>
                  <a:cubicBezTo>
                    <a:pt x="1469" y="702"/>
                    <a:pt x="1438" y="683"/>
                    <a:pt x="1397" y="670"/>
                  </a:cubicBezTo>
                  <a:cubicBezTo>
                    <a:pt x="1402" y="667"/>
                    <a:pt x="1406" y="665"/>
                    <a:pt x="1411" y="662"/>
                  </a:cubicBezTo>
                  <a:cubicBezTo>
                    <a:pt x="1423" y="655"/>
                    <a:pt x="1435" y="649"/>
                    <a:pt x="1451" y="646"/>
                  </a:cubicBezTo>
                  <a:cubicBezTo>
                    <a:pt x="1461" y="655"/>
                    <a:pt x="1475" y="662"/>
                    <a:pt x="1490" y="666"/>
                  </a:cubicBezTo>
                  <a:cubicBezTo>
                    <a:pt x="1503" y="669"/>
                    <a:pt x="1503" y="669"/>
                    <a:pt x="1503" y="669"/>
                  </a:cubicBezTo>
                  <a:cubicBezTo>
                    <a:pt x="1494" y="660"/>
                    <a:pt x="1494" y="660"/>
                    <a:pt x="1494" y="660"/>
                  </a:cubicBezTo>
                  <a:cubicBezTo>
                    <a:pt x="1489" y="655"/>
                    <a:pt x="1483" y="652"/>
                    <a:pt x="1476" y="650"/>
                  </a:cubicBezTo>
                  <a:cubicBezTo>
                    <a:pt x="1471" y="648"/>
                    <a:pt x="1467" y="646"/>
                    <a:pt x="1463" y="643"/>
                  </a:cubicBezTo>
                  <a:cubicBezTo>
                    <a:pt x="1466" y="643"/>
                    <a:pt x="1469" y="643"/>
                    <a:pt x="1471" y="643"/>
                  </a:cubicBezTo>
                  <a:cubicBezTo>
                    <a:pt x="1482" y="643"/>
                    <a:pt x="1493" y="643"/>
                    <a:pt x="1501" y="639"/>
                  </a:cubicBezTo>
                  <a:cubicBezTo>
                    <a:pt x="1513" y="632"/>
                    <a:pt x="1513" y="632"/>
                    <a:pt x="1513" y="632"/>
                  </a:cubicBezTo>
                  <a:cubicBezTo>
                    <a:pt x="1499" y="632"/>
                    <a:pt x="1499" y="632"/>
                    <a:pt x="1499" y="632"/>
                  </a:cubicBezTo>
                  <a:cubicBezTo>
                    <a:pt x="1464" y="632"/>
                    <a:pt x="1443" y="636"/>
                    <a:pt x="1418" y="648"/>
                  </a:cubicBezTo>
                  <a:cubicBezTo>
                    <a:pt x="1413" y="651"/>
                    <a:pt x="1407" y="654"/>
                    <a:pt x="1402" y="657"/>
                  </a:cubicBezTo>
                  <a:cubicBezTo>
                    <a:pt x="1393" y="662"/>
                    <a:pt x="1385" y="667"/>
                    <a:pt x="1378" y="668"/>
                  </a:cubicBezTo>
                  <a:cubicBezTo>
                    <a:pt x="1375" y="669"/>
                    <a:pt x="1371" y="669"/>
                    <a:pt x="1368" y="669"/>
                  </a:cubicBezTo>
                  <a:cubicBezTo>
                    <a:pt x="1362" y="669"/>
                    <a:pt x="1356" y="669"/>
                    <a:pt x="1350" y="670"/>
                  </a:cubicBezTo>
                  <a:cubicBezTo>
                    <a:pt x="1339" y="669"/>
                    <a:pt x="1328" y="668"/>
                    <a:pt x="1317" y="667"/>
                  </a:cubicBezTo>
                  <a:cubicBezTo>
                    <a:pt x="1310" y="666"/>
                    <a:pt x="1302" y="665"/>
                    <a:pt x="1295" y="664"/>
                  </a:cubicBezTo>
                  <a:cubicBezTo>
                    <a:pt x="1286" y="664"/>
                    <a:pt x="1275" y="663"/>
                    <a:pt x="1263" y="665"/>
                  </a:cubicBezTo>
                  <a:cubicBezTo>
                    <a:pt x="1285" y="649"/>
                    <a:pt x="1305" y="637"/>
                    <a:pt x="1325" y="628"/>
                  </a:cubicBezTo>
                  <a:cubicBezTo>
                    <a:pt x="1330" y="626"/>
                    <a:pt x="1336" y="622"/>
                    <a:pt x="1342" y="619"/>
                  </a:cubicBezTo>
                  <a:cubicBezTo>
                    <a:pt x="1363" y="608"/>
                    <a:pt x="1394" y="591"/>
                    <a:pt x="1409" y="591"/>
                  </a:cubicBezTo>
                  <a:cubicBezTo>
                    <a:pt x="1414" y="591"/>
                    <a:pt x="1419" y="593"/>
                    <a:pt x="1424" y="595"/>
                  </a:cubicBezTo>
                  <a:cubicBezTo>
                    <a:pt x="1428" y="596"/>
                    <a:pt x="1433" y="598"/>
                    <a:pt x="1438" y="598"/>
                  </a:cubicBezTo>
                  <a:cubicBezTo>
                    <a:pt x="1444" y="598"/>
                    <a:pt x="1450" y="596"/>
                    <a:pt x="1456" y="592"/>
                  </a:cubicBezTo>
                  <a:cubicBezTo>
                    <a:pt x="1464" y="585"/>
                    <a:pt x="1464" y="585"/>
                    <a:pt x="1464" y="585"/>
                  </a:cubicBezTo>
                  <a:cubicBezTo>
                    <a:pt x="1453" y="585"/>
                    <a:pt x="1453" y="585"/>
                    <a:pt x="1453" y="585"/>
                  </a:cubicBezTo>
                  <a:cubicBezTo>
                    <a:pt x="1450" y="586"/>
                    <a:pt x="1447" y="586"/>
                    <a:pt x="1443" y="586"/>
                  </a:cubicBezTo>
                  <a:cubicBezTo>
                    <a:pt x="1435" y="587"/>
                    <a:pt x="1426" y="588"/>
                    <a:pt x="1421" y="586"/>
                  </a:cubicBezTo>
                  <a:cubicBezTo>
                    <a:pt x="1430" y="583"/>
                    <a:pt x="1439" y="578"/>
                    <a:pt x="1447" y="574"/>
                  </a:cubicBezTo>
                  <a:cubicBezTo>
                    <a:pt x="1451" y="572"/>
                    <a:pt x="1451" y="572"/>
                    <a:pt x="1451" y="572"/>
                  </a:cubicBezTo>
                  <a:cubicBezTo>
                    <a:pt x="1453" y="571"/>
                    <a:pt x="1456" y="570"/>
                    <a:pt x="1459" y="569"/>
                  </a:cubicBezTo>
                  <a:cubicBezTo>
                    <a:pt x="1469" y="564"/>
                    <a:pt x="1479" y="560"/>
                    <a:pt x="1483" y="551"/>
                  </a:cubicBezTo>
                  <a:cubicBezTo>
                    <a:pt x="1488" y="541"/>
                    <a:pt x="1488" y="541"/>
                    <a:pt x="1488" y="541"/>
                  </a:cubicBezTo>
                  <a:cubicBezTo>
                    <a:pt x="1478" y="547"/>
                    <a:pt x="1478" y="547"/>
                    <a:pt x="1478" y="547"/>
                  </a:cubicBezTo>
                  <a:cubicBezTo>
                    <a:pt x="1443" y="566"/>
                    <a:pt x="1399" y="584"/>
                    <a:pt x="1362" y="599"/>
                  </a:cubicBezTo>
                  <a:cubicBezTo>
                    <a:pt x="1377" y="577"/>
                    <a:pt x="1395" y="553"/>
                    <a:pt x="1401" y="529"/>
                  </a:cubicBezTo>
                  <a:cubicBezTo>
                    <a:pt x="1394" y="526"/>
                    <a:pt x="1394" y="526"/>
                    <a:pt x="1394" y="526"/>
                  </a:cubicBezTo>
                  <a:cubicBezTo>
                    <a:pt x="1380" y="556"/>
                    <a:pt x="1362" y="582"/>
                    <a:pt x="1345" y="607"/>
                  </a:cubicBezTo>
                  <a:cubicBezTo>
                    <a:pt x="1344" y="609"/>
                    <a:pt x="1344" y="609"/>
                    <a:pt x="1344" y="609"/>
                  </a:cubicBezTo>
                  <a:cubicBezTo>
                    <a:pt x="1323" y="616"/>
                    <a:pt x="1305" y="627"/>
                    <a:pt x="1288" y="637"/>
                  </a:cubicBezTo>
                  <a:cubicBezTo>
                    <a:pt x="1273" y="646"/>
                    <a:pt x="1258" y="656"/>
                    <a:pt x="1241" y="662"/>
                  </a:cubicBezTo>
                  <a:cubicBezTo>
                    <a:pt x="1239" y="663"/>
                    <a:pt x="1239" y="663"/>
                    <a:pt x="1239" y="663"/>
                  </a:cubicBezTo>
                  <a:cubicBezTo>
                    <a:pt x="1239" y="665"/>
                    <a:pt x="1239" y="665"/>
                    <a:pt x="1239" y="665"/>
                  </a:cubicBezTo>
                  <a:cubicBezTo>
                    <a:pt x="1238" y="666"/>
                    <a:pt x="1238" y="667"/>
                    <a:pt x="1238" y="668"/>
                  </a:cubicBezTo>
                  <a:cubicBezTo>
                    <a:pt x="1200" y="676"/>
                    <a:pt x="1169" y="686"/>
                    <a:pt x="1143" y="699"/>
                  </a:cubicBezTo>
                  <a:cubicBezTo>
                    <a:pt x="1143" y="695"/>
                    <a:pt x="1142" y="691"/>
                    <a:pt x="1142" y="686"/>
                  </a:cubicBezTo>
                  <a:cubicBezTo>
                    <a:pt x="1142" y="677"/>
                    <a:pt x="1141" y="669"/>
                    <a:pt x="1142" y="658"/>
                  </a:cubicBezTo>
                  <a:cubicBezTo>
                    <a:pt x="1155" y="651"/>
                    <a:pt x="1173" y="651"/>
                    <a:pt x="1191" y="651"/>
                  </a:cubicBezTo>
                  <a:cubicBezTo>
                    <a:pt x="1211" y="651"/>
                    <a:pt x="1232" y="651"/>
                    <a:pt x="1250" y="642"/>
                  </a:cubicBezTo>
                  <a:cubicBezTo>
                    <a:pt x="1265" y="633"/>
                    <a:pt x="1265" y="633"/>
                    <a:pt x="1265" y="633"/>
                  </a:cubicBezTo>
                  <a:cubicBezTo>
                    <a:pt x="1248" y="635"/>
                    <a:pt x="1248" y="635"/>
                    <a:pt x="1248" y="635"/>
                  </a:cubicBezTo>
                  <a:cubicBezTo>
                    <a:pt x="1240" y="636"/>
                    <a:pt x="1233" y="637"/>
                    <a:pt x="1226" y="638"/>
                  </a:cubicBezTo>
                  <a:cubicBezTo>
                    <a:pt x="1214" y="640"/>
                    <a:pt x="1201" y="642"/>
                    <a:pt x="1189" y="642"/>
                  </a:cubicBezTo>
                  <a:cubicBezTo>
                    <a:pt x="1208" y="635"/>
                    <a:pt x="1236" y="623"/>
                    <a:pt x="1249" y="605"/>
                  </a:cubicBezTo>
                  <a:cubicBezTo>
                    <a:pt x="1265" y="584"/>
                    <a:pt x="1265" y="584"/>
                    <a:pt x="1265" y="584"/>
                  </a:cubicBezTo>
                  <a:cubicBezTo>
                    <a:pt x="1244" y="600"/>
                    <a:pt x="1244" y="600"/>
                    <a:pt x="1244" y="600"/>
                  </a:cubicBezTo>
                  <a:cubicBezTo>
                    <a:pt x="1217" y="621"/>
                    <a:pt x="1184" y="636"/>
                    <a:pt x="1145" y="646"/>
                  </a:cubicBezTo>
                  <a:cubicBezTo>
                    <a:pt x="1145" y="639"/>
                    <a:pt x="1146" y="633"/>
                    <a:pt x="1148" y="627"/>
                  </a:cubicBezTo>
                  <a:cubicBezTo>
                    <a:pt x="1149" y="623"/>
                    <a:pt x="1149" y="623"/>
                    <a:pt x="1149" y="623"/>
                  </a:cubicBezTo>
                  <a:cubicBezTo>
                    <a:pt x="1159" y="615"/>
                    <a:pt x="1175" y="604"/>
                    <a:pt x="1194" y="597"/>
                  </a:cubicBezTo>
                  <a:cubicBezTo>
                    <a:pt x="1198" y="595"/>
                    <a:pt x="1202" y="593"/>
                    <a:pt x="1207" y="591"/>
                  </a:cubicBezTo>
                  <a:cubicBezTo>
                    <a:pt x="1220" y="585"/>
                    <a:pt x="1236" y="578"/>
                    <a:pt x="1247" y="577"/>
                  </a:cubicBezTo>
                  <a:cubicBezTo>
                    <a:pt x="1254" y="577"/>
                    <a:pt x="1261" y="579"/>
                    <a:pt x="1269" y="581"/>
                  </a:cubicBezTo>
                  <a:cubicBezTo>
                    <a:pt x="1277" y="583"/>
                    <a:pt x="1285" y="585"/>
                    <a:pt x="1293" y="585"/>
                  </a:cubicBezTo>
                  <a:cubicBezTo>
                    <a:pt x="1301" y="585"/>
                    <a:pt x="1308" y="583"/>
                    <a:pt x="1315" y="581"/>
                  </a:cubicBezTo>
                  <a:cubicBezTo>
                    <a:pt x="1318" y="580"/>
                    <a:pt x="1321" y="580"/>
                    <a:pt x="1324" y="579"/>
                  </a:cubicBezTo>
                  <a:cubicBezTo>
                    <a:pt x="1326" y="579"/>
                    <a:pt x="1328" y="579"/>
                    <a:pt x="1330" y="578"/>
                  </a:cubicBezTo>
                  <a:cubicBezTo>
                    <a:pt x="1338" y="578"/>
                    <a:pt x="1347" y="577"/>
                    <a:pt x="1351" y="569"/>
                  </a:cubicBezTo>
                  <a:cubicBezTo>
                    <a:pt x="1354" y="562"/>
                    <a:pt x="1354" y="562"/>
                    <a:pt x="1354" y="562"/>
                  </a:cubicBezTo>
                  <a:cubicBezTo>
                    <a:pt x="1346" y="564"/>
                    <a:pt x="1346" y="564"/>
                    <a:pt x="1346" y="564"/>
                  </a:cubicBezTo>
                  <a:cubicBezTo>
                    <a:pt x="1330" y="569"/>
                    <a:pt x="1305" y="575"/>
                    <a:pt x="1281" y="573"/>
                  </a:cubicBezTo>
                  <a:cubicBezTo>
                    <a:pt x="1274" y="573"/>
                    <a:pt x="1267" y="571"/>
                    <a:pt x="1261" y="570"/>
                  </a:cubicBezTo>
                  <a:cubicBezTo>
                    <a:pt x="1281" y="559"/>
                    <a:pt x="1316" y="539"/>
                    <a:pt x="1333" y="513"/>
                  </a:cubicBezTo>
                  <a:cubicBezTo>
                    <a:pt x="1327" y="509"/>
                    <a:pt x="1327" y="509"/>
                    <a:pt x="1327" y="509"/>
                  </a:cubicBezTo>
                  <a:cubicBezTo>
                    <a:pt x="1298" y="544"/>
                    <a:pt x="1252" y="564"/>
                    <a:pt x="1207" y="582"/>
                  </a:cubicBezTo>
                  <a:cubicBezTo>
                    <a:pt x="1189" y="590"/>
                    <a:pt x="1172" y="597"/>
                    <a:pt x="1156" y="605"/>
                  </a:cubicBezTo>
                  <a:cubicBezTo>
                    <a:pt x="1159" y="598"/>
                    <a:pt x="1162" y="591"/>
                    <a:pt x="1165" y="585"/>
                  </a:cubicBezTo>
                  <a:cubicBezTo>
                    <a:pt x="1175" y="562"/>
                    <a:pt x="1184" y="542"/>
                    <a:pt x="1202" y="526"/>
                  </a:cubicBezTo>
                  <a:cubicBezTo>
                    <a:pt x="1220" y="509"/>
                    <a:pt x="1249" y="501"/>
                    <a:pt x="1276" y="494"/>
                  </a:cubicBezTo>
                  <a:cubicBezTo>
                    <a:pt x="1308" y="485"/>
                    <a:pt x="1342" y="475"/>
                    <a:pt x="1359" y="450"/>
                  </a:cubicBezTo>
                  <a:cubicBezTo>
                    <a:pt x="1375" y="428"/>
                    <a:pt x="1375" y="428"/>
                    <a:pt x="1375" y="428"/>
                  </a:cubicBezTo>
                  <a:cubicBezTo>
                    <a:pt x="1354" y="446"/>
                    <a:pt x="1354" y="446"/>
                    <a:pt x="1354" y="446"/>
                  </a:cubicBezTo>
                  <a:cubicBezTo>
                    <a:pt x="1343" y="455"/>
                    <a:pt x="1328" y="466"/>
                    <a:pt x="1314" y="470"/>
                  </a:cubicBezTo>
                  <a:cubicBezTo>
                    <a:pt x="1314" y="470"/>
                    <a:pt x="1315" y="469"/>
                    <a:pt x="1315" y="469"/>
                  </a:cubicBezTo>
                  <a:cubicBezTo>
                    <a:pt x="1322" y="460"/>
                    <a:pt x="1331" y="449"/>
                    <a:pt x="1331" y="439"/>
                  </a:cubicBezTo>
                  <a:cubicBezTo>
                    <a:pt x="1331" y="425"/>
                    <a:pt x="1331" y="425"/>
                    <a:pt x="1331" y="425"/>
                  </a:cubicBezTo>
                  <a:cubicBezTo>
                    <a:pt x="1324" y="437"/>
                    <a:pt x="1324" y="437"/>
                    <a:pt x="1324" y="437"/>
                  </a:cubicBezTo>
                  <a:cubicBezTo>
                    <a:pt x="1316" y="450"/>
                    <a:pt x="1308" y="465"/>
                    <a:pt x="1297" y="476"/>
                  </a:cubicBezTo>
                  <a:cubicBezTo>
                    <a:pt x="1269" y="486"/>
                    <a:pt x="1239" y="496"/>
                    <a:pt x="1212" y="508"/>
                  </a:cubicBezTo>
                  <a:cubicBezTo>
                    <a:pt x="1216" y="502"/>
                    <a:pt x="1220" y="496"/>
                    <a:pt x="1223" y="489"/>
                  </a:cubicBezTo>
                  <a:cubicBezTo>
                    <a:pt x="1228" y="481"/>
                    <a:pt x="1234" y="471"/>
                    <a:pt x="1239" y="463"/>
                  </a:cubicBezTo>
                  <a:cubicBezTo>
                    <a:pt x="1269" y="464"/>
                    <a:pt x="1289" y="455"/>
                    <a:pt x="1305" y="446"/>
                  </a:cubicBezTo>
                  <a:cubicBezTo>
                    <a:pt x="1325" y="435"/>
                    <a:pt x="1325" y="435"/>
                    <a:pt x="1325" y="435"/>
                  </a:cubicBezTo>
                  <a:cubicBezTo>
                    <a:pt x="1303" y="439"/>
                    <a:pt x="1303" y="439"/>
                    <a:pt x="1303" y="439"/>
                  </a:cubicBezTo>
                  <a:cubicBezTo>
                    <a:pt x="1295" y="441"/>
                    <a:pt x="1289" y="443"/>
                    <a:pt x="1282" y="445"/>
                  </a:cubicBezTo>
                  <a:cubicBezTo>
                    <a:pt x="1270" y="450"/>
                    <a:pt x="1258" y="455"/>
                    <a:pt x="1241" y="452"/>
                  </a:cubicBezTo>
                  <a:cubicBezTo>
                    <a:pt x="1248" y="432"/>
                    <a:pt x="1264" y="423"/>
                    <a:pt x="1282" y="413"/>
                  </a:cubicBezTo>
                  <a:cubicBezTo>
                    <a:pt x="1292" y="408"/>
                    <a:pt x="1303" y="401"/>
                    <a:pt x="1312" y="393"/>
                  </a:cubicBezTo>
                  <a:cubicBezTo>
                    <a:pt x="1325" y="380"/>
                    <a:pt x="1325" y="380"/>
                    <a:pt x="1325" y="380"/>
                  </a:cubicBezTo>
                  <a:cubicBezTo>
                    <a:pt x="1308" y="387"/>
                    <a:pt x="1308" y="387"/>
                    <a:pt x="1308" y="387"/>
                  </a:cubicBezTo>
                  <a:cubicBezTo>
                    <a:pt x="1296" y="392"/>
                    <a:pt x="1286" y="399"/>
                    <a:pt x="1276" y="406"/>
                  </a:cubicBezTo>
                  <a:cubicBezTo>
                    <a:pt x="1270" y="410"/>
                    <a:pt x="1264" y="414"/>
                    <a:pt x="1257" y="418"/>
                  </a:cubicBezTo>
                  <a:cubicBezTo>
                    <a:pt x="1260" y="413"/>
                    <a:pt x="1263" y="408"/>
                    <a:pt x="1266" y="403"/>
                  </a:cubicBezTo>
                  <a:cubicBezTo>
                    <a:pt x="1270" y="398"/>
                    <a:pt x="1274" y="392"/>
                    <a:pt x="1278" y="385"/>
                  </a:cubicBezTo>
                  <a:cubicBezTo>
                    <a:pt x="1283" y="376"/>
                    <a:pt x="1283" y="376"/>
                    <a:pt x="1283" y="376"/>
                  </a:cubicBezTo>
                  <a:cubicBezTo>
                    <a:pt x="1273" y="380"/>
                    <a:pt x="1273" y="380"/>
                    <a:pt x="1273" y="380"/>
                  </a:cubicBezTo>
                  <a:cubicBezTo>
                    <a:pt x="1269" y="382"/>
                    <a:pt x="1267" y="385"/>
                    <a:pt x="1265" y="388"/>
                  </a:cubicBezTo>
                  <a:cubicBezTo>
                    <a:pt x="1265" y="386"/>
                    <a:pt x="1266" y="385"/>
                    <a:pt x="1266" y="384"/>
                  </a:cubicBezTo>
                  <a:cubicBezTo>
                    <a:pt x="1275" y="366"/>
                    <a:pt x="1275" y="366"/>
                    <a:pt x="1275" y="366"/>
                  </a:cubicBezTo>
                  <a:cubicBezTo>
                    <a:pt x="1260" y="380"/>
                    <a:pt x="1260" y="380"/>
                    <a:pt x="1260" y="380"/>
                  </a:cubicBezTo>
                  <a:cubicBezTo>
                    <a:pt x="1253" y="387"/>
                    <a:pt x="1249" y="399"/>
                    <a:pt x="1246" y="410"/>
                  </a:cubicBezTo>
                  <a:cubicBezTo>
                    <a:pt x="1244" y="417"/>
                    <a:pt x="1242" y="424"/>
                    <a:pt x="1239" y="429"/>
                  </a:cubicBezTo>
                  <a:cubicBezTo>
                    <a:pt x="1209" y="443"/>
                    <a:pt x="1182" y="460"/>
                    <a:pt x="1156" y="476"/>
                  </a:cubicBezTo>
                  <a:cubicBezTo>
                    <a:pt x="1158" y="474"/>
                    <a:pt x="1159" y="471"/>
                    <a:pt x="1161" y="469"/>
                  </a:cubicBezTo>
                  <a:cubicBezTo>
                    <a:pt x="1171" y="453"/>
                    <a:pt x="1181" y="437"/>
                    <a:pt x="1181" y="422"/>
                  </a:cubicBezTo>
                  <a:cubicBezTo>
                    <a:pt x="1181" y="412"/>
                    <a:pt x="1181" y="412"/>
                    <a:pt x="1181" y="412"/>
                  </a:cubicBezTo>
                  <a:cubicBezTo>
                    <a:pt x="1175" y="419"/>
                    <a:pt x="1175" y="419"/>
                    <a:pt x="1175" y="419"/>
                  </a:cubicBezTo>
                  <a:cubicBezTo>
                    <a:pt x="1161" y="436"/>
                    <a:pt x="1151" y="456"/>
                    <a:pt x="1142" y="476"/>
                  </a:cubicBezTo>
                  <a:cubicBezTo>
                    <a:pt x="1139" y="481"/>
                    <a:pt x="1137" y="486"/>
                    <a:pt x="1134" y="490"/>
                  </a:cubicBezTo>
                  <a:cubicBezTo>
                    <a:pt x="1125" y="494"/>
                    <a:pt x="1117" y="501"/>
                    <a:pt x="1108" y="507"/>
                  </a:cubicBezTo>
                  <a:cubicBezTo>
                    <a:pt x="1102" y="511"/>
                    <a:pt x="1096" y="515"/>
                    <a:pt x="1091" y="519"/>
                  </a:cubicBezTo>
                  <a:cubicBezTo>
                    <a:pt x="1097" y="507"/>
                    <a:pt x="1102" y="493"/>
                    <a:pt x="1107" y="480"/>
                  </a:cubicBezTo>
                  <a:cubicBezTo>
                    <a:pt x="1114" y="460"/>
                    <a:pt x="1122" y="439"/>
                    <a:pt x="1134" y="425"/>
                  </a:cubicBezTo>
                  <a:cubicBezTo>
                    <a:pt x="1183" y="411"/>
                    <a:pt x="1219" y="394"/>
                    <a:pt x="1248" y="373"/>
                  </a:cubicBezTo>
                  <a:cubicBezTo>
                    <a:pt x="1245" y="366"/>
                    <a:pt x="1245" y="366"/>
                    <a:pt x="1245" y="366"/>
                  </a:cubicBezTo>
                  <a:cubicBezTo>
                    <a:pt x="1238" y="370"/>
                    <a:pt x="1231" y="373"/>
                    <a:pt x="1224" y="377"/>
                  </a:cubicBezTo>
                  <a:cubicBezTo>
                    <a:pt x="1197" y="391"/>
                    <a:pt x="1170" y="406"/>
                    <a:pt x="1142" y="412"/>
                  </a:cubicBezTo>
                  <a:cubicBezTo>
                    <a:pt x="1152" y="396"/>
                    <a:pt x="1168" y="387"/>
                    <a:pt x="1186" y="377"/>
                  </a:cubicBezTo>
                  <a:cubicBezTo>
                    <a:pt x="1195" y="372"/>
                    <a:pt x="1205" y="367"/>
                    <a:pt x="1214" y="360"/>
                  </a:cubicBezTo>
                  <a:cubicBezTo>
                    <a:pt x="1210" y="354"/>
                    <a:pt x="1210" y="354"/>
                    <a:pt x="1210" y="354"/>
                  </a:cubicBezTo>
                  <a:cubicBezTo>
                    <a:pt x="1163" y="380"/>
                    <a:pt x="1111" y="402"/>
                    <a:pt x="1062" y="423"/>
                  </a:cubicBezTo>
                  <a:cubicBezTo>
                    <a:pt x="1063" y="415"/>
                    <a:pt x="1064" y="408"/>
                    <a:pt x="1065" y="400"/>
                  </a:cubicBezTo>
                  <a:cubicBezTo>
                    <a:pt x="1068" y="385"/>
                    <a:pt x="1070" y="372"/>
                    <a:pt x="1070" y="360"/>
                  </a:cubicBezTo>
                  <a:cubicBezTo>
                    <a:pt x="1069" y="339"/>
                    <a:pt x="1069" y="339"/>
                    <a:pt x="1069" y="339"/>
                  </a:cubicBezTo>
                  <a:cubicBezTo>
                    <a:pt x="1063" y="359"/>
                    <a:pt x="1063" y="359"/>
                    <a:pt x="1063" y="359"/>
                  </a:cubicBezTo>
                  <a:cubicBezTo>
                    <a:pt x="1058" y="375"/>
                    <a:pt x="1056" y="394"/>
                    <a:pt x="1054" y="412"/>
                  </a:cubicBezTo>
                  <a:cubicBezTo>
                    <a:pt x="1053" y="417"/>
                    <a:pt x="1053" y="423"/>
                    <a:pt x="1052" y="428"/>
                  </a:cubicBezTo>
                  <a:cubicBezTo>
                    <a:pt x="1047" y="430"/>
                    <a:pt x="1043" y="432"/>
                    <a:pt x="1039" y="433"/>
                  </a:cubicBezTo>
                  <a:cubicBezTo>
                    <a:pt x="1035" y="435"/>
                    <a:pt x="1032" y="436"/>
                    <a:pt x="1028" y="438"/>
                  </a:cubicBezTo>
                  <a:cubicBezTo>
                    <a:pt x="1031" y="430"/>
                    <a:pt x="1035" y="422"/>
                    <a:pt x="1040" y="415"/>
                  </a:cubicBezTo>
                  <a:cubicBezTo>
                    <a:pt x="1046" y="403"/>
                    <a:pt x="1052" y="392"/>
                    <a:pt x="1055" y="382"/>
                  </a:cubicBezTo>
                  <a:cubicBezTo>
                    <a:pt x="1060" y="361"/>
                    <a:pt x="1060" y="361"/>
                    <a:pt x="1060" y="361"/>
                  </a:cubicBezTo>
                  <a:cubicBezTo>
                    <a:pt x="1048" y="379"/>
                    <a:pt x="1048" y="379"/>
                    <a:pt x="1048" y="379"/>
                  </a:cubicBezTo>
                  <a:cubicBezTo>
                    <a:pt x="1043" y="387"/>
                    <a:pt x="1037" y="397"/>
                    <a:pt x="1033" y="407"/>
                  </a:cubicBezTo>
                  <a:cubicBezTo>
                    <a:pt x="1019" y="434"/>
                    <a:pt x="1005" y="461"/>
                    <a:pt x="979" y="467"/>
                  </a:cubicBezTo>
                  <a:cubicBezTo>
                    <a:pt x="985" y="455"/>
                    <a:pt x="985" y="439"/>
                    <a:pt x="986" y="423"/>
                  </a:cubicBezTo>
                  <a:cubicBezTo>
                    <a:pt x="987" y="406"/>
                    <a:pt x="988" y="390"/>
                    <a:pt x="996" y="380"/>
                  </a:cubicBezTo>
                  <a:cubicBezTo>
                    <a:pt x="998" y="380"/>
                    <a:pt x="998" y="380"/>
                    <a:pt x="998" y="380"/>
                  </a:cubicBezTo>
                  <a:cubicBezTo>
                    <a:pt x="1013" y="381"/>
                    <a:pt x="1024" y="381"/>
                    <a:pt x="1029" y="376"/>
                  </a:cubicBezTo>
                  <a:cubicBezTo>
                    <a:pt x="1030" y="375"/>
                    <a:pt x="1030" y="373"/>
                    <a:pt x="1030" y="370"/>
                  </a:cubicBezTo>
                  <a:cubicBezTo>
                    <a:pt x="1029" y="365"/>
                    <a:pt x="1029" y="365"/>
                    <a:pt x="1029" y="365"/>
                  </a:cubicBezTo>
                  <a:cubicBezTo>
                    <a:pt x="1024" y="368"/>
                    <a:pt x="1024" y="368"/>
                    <a:pt x="1024" y="368"/>
                  </a:cubicBezTo>
                  <a:cubicBezTo>
                    <a:pt x="1022" y="370"/>
                    <a:pt x="1015" y="371"/>
                    <a:pt x="1007" y="370"/>
                  </a:cubicBezTo>
                  <a:cubicBezTo>
                    <a:pt x="1005" y="370"/>
                    <a:pt x="1002" y="370"/>
                    <a:pt x="1000" y="369"/>
                  </a:cubicBezTo>
                  <a:cubicBezTo>
                    <a:pt x="1019" y="340"/>
                    <a:pt x="1043" y="324"/>
                    <a:pt x="1071" y="321"/>
                  </a:cubicBezTo>
                  <a:cubicBezTo>
                    <a:pt x="1083" y="320"/>
                    <a:pt x="1083" y="320"/>
                    <a:pt x="1083" y="320"/>
                  </a:cubicBezTo>
                  <a:cubicBezTo>
                    <a:pt x="1088" y="320"/>
                    <a:pt x="1093" y="320"/>
                    <a:pt x="1098" y="321"/>
                  </a:cubicBezTo>
                  <a:cubicBezTo>
                    <a:pt x="1103" y="322"/>
                    <a:pt x="1107" y="324"/>
                    <a:pt x="1112" y="327"/>
                  </a:cubicBezTo>
                  <a:cubicBezTo>
                    <a:pt x="1116" y="329"/>
                    <a:pt x="1121" y="332"/>
                    <a:pt x="1127" y="333"/>
                  </a:cubicBezTo>
                  <a:cubicBezTo>
                    <a:pt x="1139" y="336"/>
                    <a:pt x="1154" y="335"/>
                    <a:pt x="1168" y="334"/>
                  </a:cubicBezTo>
                  <a:cubicBezTo>
                    <a:pt x="1177" y="334"/>
                    <a:pt x="1186" y="333"/>
                    <a:pt x="1194" y="334"/>
                  </a:cubicBezTo>
                  <a:cubicBezTo>
                    <a:pt x="1204" y="334"/>
                    <a:pt x="1211" y="337"/>
                    <a:pt x="1217" y="341"/>
                  </a:cubicBezTo>
                  <a:cubicBezTo>
                    <a:pt x="1219" y="343"/>
                    <a:pt x="1219" y="343"/>
                    <a:pt x="1219" y="343"/>
                  </a:cubicBezTo>
                  <a:cubicBezTo>
                    <a:pt x="1222" y="341"/>
                    <a:pt x="1222" y="341"/>
                    <a:pt x="1222" y="341"/>
                  </a:cubicBezTo>
                  <a:cubicBezTo>
                    <a:pt x="1223" y="340"/>
                    <a:pt x="1225" y="339"/>
                    <a:pt x="1228" y="339"/>
                  </a:cubicBezTo>
                  <a:cubicBezTo>
                    <a:pt x="1231" y="339"/>
                    <a:pt x="1234" y="338"/>
                    <a:pt x="1237" y="337"/>
                  </a:cubicBezTo>
                  <a:cubicBezTo>
                    <a:pt x="1243" y="333"/>
                    <a:pt x="1243" y="333"/>
                    <a:pt x="1243" y="333"/>
                  </a:cubicBezTo>
                  <a:cubicBezTo>
                    <a:pt x="1237" y="330"/>
                    <a:pt x="1237" y="330"/>
                    <a:pt x="1237" y="330"/>
                  </a:cubicBezTo>
                  <a:cubicBezTo>
                    <a:pt x="1234" y="329"/>
                    <a:pt x="1228" y="329"/>
                    <a:pt x="1222" y="329"/>
                  </a:cubicBezTo>
                  <a:cubicBezTo>
                    <a:pt x="1221" y="329"/>
                    <a:pt x="1220" y="329"/>
                    <a:pt x="1220" y="329"/>
                  </a:cubicBezTo>
                  <a:cubicBezTo>
                    <a:pt x="1221" y="328"/>
                    <a:pt x="1223" y="326"/>
                    <a:pt x="1224" y="324"/>
                  </a:cubicBezTo>
                  <a:cubicBezTo>
                    <a:pt x="1225" y="319"/>
                    <a:pt x="1225" y="319"/>
                    <a:pt x="1225" y="319"/>
                  </a:cubicBezTo>
                  <a:cubicBezTo>
                    <a:pt x="1220" y="319"/>
                    <a:pt x="1220" y="319"/>
                    <a:pt x="1220" y="319"/>
                  </a:cubicBezTo>
                  <a:cubicBezTo>
                    <a:pt x="1211" y="319"/>
                    <a:pt x="1201" y="321"/>
                    <a:pt x="1190" y="322"/>
                  </a:cubicBezTo>
                  <a:cubicBezTo>
                    <a:pt x="1174" y="324"/>
                    <a:pt x="1157" y="326"/>
                    <a:pt x="1142" y="325"/>
                  </a:cubicBezTo>
                  <a:cubicBezTo>
                    <a:pt x="1134" y="324"/>
                    <a:pt x="1128" y="323"/>
                    <a:pt x="1122" y="321"/>
                  </a:cubicBezTo>
                  <a:cubicBezTo>
                    <a:pt x="1132" y="320"/>
                    <a:pt x="1139" y="317"/>
                    <a:pt x="1147" y="315"/>
                  </a:cubicBezTo>
                  <a:cubicBezTo>
                    <a:pt x="1150" y="313"/>
                    <a:pt x="1152" y="312"/>
                    <a:pt x="1156" y="311"/>
                  </a:cubicBezTo>
                  <a:cubicBezTo>
                    <a:pt x="1159" y="311"/>
                    <a:pt x="1162" y="310"/>
                    <a:pt x="1165" y="309"/>
                  </a:cubicBezTo>
                  <a:cubicBezTo>
                    <a:pt x="1173" y="308"/>
                    <a:pt x="1183" y="306"/>
                    <a:pt x="1185" y="297"/>
                  </a:cubicBezTo>
                  <a:cubicBezTo>
                    <a:pt x="1186" y="289"/>
                    <a:pt x="1186" y="289"/>
                    <a:pt x="1186" y="289"/>
                  </a:cubicBezTo>
                  <a:cubicBezTo>
                    <a:pt x="1179" y="293"/>
                    <a:pt x="1179" y="293"/>
                    <a:pt x="1179" y="293"/>
                  </a:cubicBezTo>
                  <a:cubicBezTo>
                    <a:pt x="1160" y="305"/>
                    <a:pt x="1130" y="309"/>
                    <a:pt x="1100" y="312"/>
                  </a:cubicBezTo>
                  <a:cubicBezTo>
                    <a:pt x="1094" y="311"/>
                    <a:pt x="1094" y="311"/>
                    <a:pt x="1094" y="311"/>
                  </a:cubicBezTo>
                  <a:cubicBezTo>
                    <a:pt x="1095" y="312"/>
                    <a:pt x="1095" y="312"/>
                    <a:pt x="1095" y="312"/>
                  </a:cubicBezTo>
                  <a:cubicBezTo>
                    <a:pt x="1091" y="312"/>
                    <a:pt x="1087" y="312"/>
                    <a:pt x="1083" y="313"/>
                  </a:cubicBezTo>
                  <a:cubicBezTo>
                    <a:pt x="1078" y="313"/>
                    <a:pt x="1074" y="313"/>
                    <a:pt x="1070" y="313"/>
                  </a:cubicBezTo>
                  <a:cubicBezTo>
                    <a:pt x="1067" y="313"/>
                    <a:pt x="1067" y="313"/>
                    <a:pt x="1067" y="313"/>
                  </a:cubicBezTo>
                  <a:cubicBezTo>
                    <a:pt x="1066" y="313"/>
                    <a:pt x="1065" y="314"/>
                    <a:pt x="1064" y="314"/>
                  </a:cubicBezTo>
                  <a:cubicBezTo>
                    <a:pt x="1099" y="292"/>
                    <a:pt x="1142" y="261"/>
                    <a:pt x="1164" y="222"/>
                  </a:cubicBezTo>
                  <a:cubicBezTo>
                    <a:pt x="1178" y="197"/>
                    <a:pt x="1178" y="197"/>
                    <a:pt x="1178" y="197"/>
                  </a:cubicBezTo>
                  <a:cubicBezTo>
                    <a:pt x="1158" y="218"/>
                    <a:pt x="1158" y="218"/>
                    <a:pt x="1158" y="218"/>
                  </a:cubicBezTo>
                  <a:cubicBezTo>
                    <a:pt x="1153" y="223"/>
                    <a:pt x="1148" y="229"/>
                    <a:pt x="1143" y="236"/>
                  </a:cubicBezTo>
                  <a:cubicBezTo>
                    <a:pt x="1130" y="251"/>
                    <a:pt x="1117" y="266"/>
                    <a:pt x="1103" y="274"/>
                  </a:cubicBezTo>
                  <a:cubicBezTo>
                    <a:pt x="1105" y="265"/>
                    <a:pt x="1110" y="257"/>
                    <a:pt x="1115" y="249"/>
                  </a:cubicBezTo>
                  <a:cubicBezTo>
                    <a:pt x="1119" y="241"/>
                    <a:pt x="1124" y="233"/>
                    <a:pt x="1125" y="226"/>
                  </a:cubicBezTo>
                  <a:cubicBezTo>
                    <a:pt x="1130" y="200"/>
                    <a:pt x="1130" y="200"/>
                    <a:pt x="1130" y="200"/>
                  </a:cubicBezTo>
                  <a:cubicBezTo>
                    <a:pt x="1118" y="224"/>
                    <a:pt x="1118" y="224"/>
                    <a:pt x="1118" y="224"/>
                  </a:cubicBezTo>
                  <a:cubicBezTo>
                    <a:pt x="1116" y="228"/>
                    <a:pt x="1113" y="233"/>
                    <a:pt x="1110" y="238"/>
                  </a:cubicBezTo>
                  <a:cubicBezTo>
                    <a:pt x="1101" y="251"/>
                    <a:pt x="1092" y="265"/>
                    <a:pt x="1093" y="284"/>
                  </a:cubicBezTo>
                  <a:cubicBezTo>
                    <a:pt x="1089" y="287"/>
                    <a:pt x="1089" y="287"/>
                    <a:pt x="1089" y="287"/>
                  </a:cubicBezTo>
                  <a:cubicBezTo>
                    <a:pt x="1059" y="304"/>
                    <a:pt x="1028" y="322"/>
                    <a:pt x="1006" y="346"/>
                  </a:cubicBezTo>
                  <a:cubicBezTo>
                    <a:pt x="1003" y="349"/>
                    <a:pt x="1001" y="352"/>
                    <a:pt x="998" y="355"/>
                  </a:cubicBezTo>
                  <a:cubicBezTo>
                    <a:pt x="994" y="361"/>
                    <a:pt x="990" y="366"/>
                    <a:pt x="984" y="369"/>
                  </a:cubicBezTo>
                  <a:cubicBezTo>
                    <a:pt x="983" y="366"/>
                    <a:pt x="983" y="360"/>
                    <a:pt x="983" y="355"/>
                  </a:cubicBezTo>
                  <a:cubicBezTo>
                    <a:pt x="983" y="350"/>
                    <a:pt x="983" y="345"/>
                    <a:pt x="982" y="340"/>
                  </a:cubicBezTo>
                  <a:cubicBezTo>
                    <a:pt x="984" y="340"/>
                    <a:pt x="985" y="339"/>
                    <a:pt x="987" y="338"/>
                  </a:cubicBezTo>
                  <a:cubicBezTo>
                    <a:pt x="993" y="336"/>
                    <a:pt x="1000" y="334"/>
                    <a:pt x="1001" y="330"/>
                  </a:cubicBezTo>
                  <a:cubicBezTo>
                    <a:pt x="1002" y="328"/>
                    <a:pt x="1002" y="327"/>
                    <a:pt x="1002" y="325"/>
                  </a:cubicBezTo>
                  <a:cubicBezTo>
                    <a:pt x="1000" y="320"/>
                    <a:pt x="1000" y="320"/>
                    <a:pt x="1000" y="320"/>
                  </a:cubicBezTo>
                  <a:cubicBezTo>
                    <a:pt x="996" y="323"/>
                    <a:pt x="996" y="323"/>
                    <a:pt x="996" y="323"/>
                  </a:cubicBezTo>
                  <a:cubicBezTo>
                    <a:pt x="992" y="326"/>
                    <a:pt x="987" y="328"/>
                    <a:pt x="981" y="330"/>
                  </a:cubicBezTo>
                  <a:cubicBezTo>
                    <a:pt x="981" y="327"/>
                    <a:pt x="980" y="324"/>
                    <a:pt x="980" y="321"/>
                  </a:cubicBezTo>
                  <a:cubicBezTo>
                    <a:pt x="979" y="315"/>
                    <a:pt x="978" y="310"/>
                    <a:pt x="978" y="304"/>
                  </a:cubicBezTo>
                  <a:cubicBezTo>
                    <a:pt x="994" y="290"/>
                    <a:pt x="1012" y="276"/>
                    <a:pt x="1029" y="262"/>
                  </a:cubicBezTo>
                  <a:cubicBezTo>
                    <a:pt x="1054" y="242"/>
                    <a:pt x="1080" y="222"/>
                    <a:pt x="1099" y="200"/>
                  </a:cubicBezTo>
                  <a:cubicBezTo>
                    <a:pt x="1094" y="195"/>
                    <a:pt x="1094" y="195"/>
                    <a:pt x="1094" y="195"/>
                  </a:cubicBezTo>
                  <a:cubicBezTo>
                    <a:pt x="1065" y="220"/>
                    <a:pt x="1034" y="244"/>
                    <a:pt x="1003" y="268"/>
                  </a:cubicBezTo>
                  <a:cubicBezTo>
                    <a:pt x="994" y="275"/>
                    <a:pt x="984" y="282"/>
                    <a:pt x="975" y="289"/>
                  </a:cubicBezTo>
                  <a:cubicBezTo>
                    <a:pt x="977" y="279"/>
                    <a:pt x="978" y="268"/>
                    <a:pt x="979" y="258"/>
                  </a:cubicBezTo>
                  <a:cubicBezTo>
                    <a:pt x="982" y="222"/>
                    <a:pt x="986" y="185"/>
                    <a:pt x="999" y="158"/>
                  </a:cubicBezTo>
                  <a:cubicBezTo>
                    <a:pt x="999" y="155"/>
                    <a:pt x="1000" y="151"/>
                    <a:pt x="998" y="148"/>
                  </a:cubicBezTo>
                  <a:cubicBezTo>
                    <a:pt x="997" y="147"/>
                    <a:pt x="996" y="147"/>
                    <a:pt x="995" y="146"/>
                  </a:cubicBezTo>
                  <a:cubicBezTo>
                    <a:pt x="993" y="147"/>
                    <a:pt x="993" y="147"/>
                    <a:pt x="993" y="147"/>
                  </a:cubicBezTo>
                  <a:cubicBezTo>
                    <a:pt x="992" y="148"/>
                    <a:pt x="992" y="148"/>
                    <a:pt x="992" y="148"/>
                  </a:cubicBezTo>
                  <a:cubicBezTo>
                    <a:pt x="990" y="150"/>
                    <a:pt x="989" y="153"/>
                    <a:pt x="989" y="156"/>
                  </a:cubicBezTo>
                  <a:cubicBezTo>
                    <a:pt x="974" y="187"/>
                    <a:pt x="969" y="229"/>
                    <a:pt x="967" y="271"/>
                  </a:cubicBezTo>
                  <a:cubicBezTo>
                    <a:pt x="952" y="285"/>
                    <a:pt x="939" y="296"/>
                    <a:pt x="925" y="306"/>
                  </a:cubicBezTo>
                  <a:cubicBezTo>
                    <a:pt x="926" y="304"/>
                    <a:pt x="926" y="304"/>
                    <a:pt x="926" y="304"/>
                  </a:cubicBezTo>
                  <a:cubicBezTo>
                    <a:pt x="922" y="307"/>
                    <a:pt x="922" y="307"/>
                    <a:pt x="922" y="307"/>
                  </a:cubicBezTo>
                  <a:cubicBezTo>
                    <a:pt x="921" y="308"/>
                    <a:pt x="919" y="309"/>
                    <a:pt x="918" y="310"/>
                  </a:cubicBezTo>
                  <a:cubicBezTo>
                    <a:pt x="915" y="281"/>
                    <a:pt x="930" y="260"/>
                    <a:pt x="946" y="238"/>
                  </a:cubicBezTo>
                  <a:cubicBezTo>
                    <a:pt x="946" y="237"/>
                    <a:pt x="947" y="236"/>
                    <a:pt x="947" y="235"/>
                  </a:cubicBezTo>
                  <a:cubicBezTo>
                    <a:pt x="949" y="240"/>
                    <a:pt x="949" y="240"/>
                    <a:pt x="949" y="240"/>
                  </a:cubicBezTo>
                  <a:cubicBezTo>
                    <a:pt x="950" y="232"/>
                    <a:pt x="950" y="232"/>
                    <a:pt x="950" y="232"/>
                  </a:cubicBezTo>
                  <a:cubicBezTo>
                    <a:pt x="963" y="214"/>
                    <a:pt x="975" y="195"/>
                    <a:pt x="978" y="170"/>
                  </a:cubicBezTo>
                  <a:cubicBezTo>
                    <a:pt x="982" y="139"/>
                    <a:pt x="982" y="139"/>
                    <a:pt x="982" y="139"/>
                  </a:cubicBezTo>
                  <a:cubicBezTo>
                    <a:pt x="971" y="168"/>
                    <a:pt x="971" y="168"/>
                    <a:pt x="971" y="168"/>
                  </a:cubicBezTo>
                  <a:cubicBezTo>
                    <a:pt x="967" y="180"/>
                    <a:pt x="961" y="192"/>
                    <a:pt x="955" y="203"/>
                  </a:cubicBezTo>
                  <a:cubicBezTo>
                    <a:pt x="957" y="195"/>
                    <a:pt x="959" y="187"/>
                    <a:pt x="957" y="181"/>
                  </a:cubicBezTo>
                  <a:cubicBezTo>
                    <a:pt x="953" y="164"/>
                    <a:pt x="953" y="164"/>
                    <a:pt x="953" y="164"/>
                  </a:cubicBezTo>
                  <a:cubicBezTo>
                    <a:pt x="950" y="181"/>
                    <a:pt x="950" y="181"/>
                    <a:pt x="950" y="181"/>
                  </a:cubicBezTo>
                  <a:cubicBezTo>
                    <a:pt x="950" y="184"/>
                    <a:pt x="949" y="188"/>
                    <a:pt x="947" y="193"/>
                  </a:cubicBezTo>
                  <a:cubicBezTo>
                    <a:pt x="944" y="203"/>
                    <a:pt x="941" y="214"/>
                    <a:pt x="944" y="223"/>
                  </a:cubicBezTo>
                  <a:cubicBezTo>
                    <a:pt x="944" y="223"/>
                    <a:pt x="944" y="223"/>
                    <a:pt x="944" y="223"/>
                  </a:cubicBezTo>
                  <a:cubicBezTo>
                    <a:pt x="936" y="235"/>
                    <a:pt x="929" y="247"/>
                    <a:pt x="922" y="258"/>
                  </a:cubicBezTo>
                  <a:cubicBezTo>
                    <a:pt x="919" y="263"/>
                    <a:pt x="916" y="268"/>
                    <a:pt x="912" y="272"/>
                  </a:cubicBezTo>
                  <a:cubicBezTo>
                    <a:pt x="913" y="252"/>
                    <a:pt x="917" y="234"/>
                    <a:pt x="920" y="216"/>
                  </a:cubicBezTo>
                  <a:cubicBezTo>
                    <a:pt x="925" y="193"/>
                    <a:pt x="930" y="172"/>
                    <a:pt x="927" y="147"/>
                  </a:cubicBezTo>
                  <a:cubicBezTo>
                    <a:pt x="930" y="143"/>
                    <a:pt x="935" y="139"/>
                    <a:pt x="939" y="136"/>
                  </a:cubicBezTo>
                  <a:cubicBezTo>
                    <a:pt x="948" y="128"/>
                    <a:pt x="957" y="120"/>
                    <a:pt x="959" y="112"/>
                  </a:cubicBezTo>
                  <a:cubicBezTo>
                    <a:pt x="962" y="100"/>
                    <a:pt x="962" y="100"/>
                    <a:pt x="962" y="100"/>
                  </a:cubicBezTo>
                  <a:cubicBezTo>
                    <a:pt x="953" y="108"/>
                    <a:pt x="953" y="108"/>
                    <a:pt x="953" y="108"/>
                  </a:cubicBezTo>
                  <a:cubicBezTo>
                    <a:pt x="950" y="111"/>
                    <a:pt x="947" y="114"/>
                    <a:pt x="944" y="118"/>
                  </a:cubicBezTo>
                  <a:cubicBezTo>
                    <a:pt x="939" y="123"/>
                    <a:pt x="933" y="129"/>
                    <a:pt x="928" y="133"/>
                  </a:cubicBezTo>
                  <a:cubicBezTo>
                    <a:pt x="928" y="132"/>
                    <a:pt x="928" y="131"/>
                    <a:pt x="928" y="131"/>
                  </a:cubicBezTo>
                  <a:cubicBezTo>
                    <a:pt x="928" y="124"/>
                    <a:pt x="929" y="117"/>
                    <a:pt x="931" y="113"/>
                  </a:cubicBezTo>
                  <a:cubicBezTo>
                    <a:pt x="935" y="105"/>
                    <a:pt x="935" y="105"/>
                    <a:pt x="935" y="105"/>
                  </a:cubicBezTo>
                  <a:cubicBezTo>
                    <a:pt x="927" y="107"/>
                    <a:pt x="927" y="107"/>
                    <a:pt x="927" y="107"/>
                  </a:cubicBezTo>
                  <a:cubicBezTo>
                    <a:pt x="919" y="110"/>
                    <a:pt x="919" y="120"/>
                    <a:pt x="919" y="129"/>
                  </a:cubicBezTo>
                  <a:cubicBezTo>
                    <a:pt x="919" y="133"/>
                    <a:pt x="919" y="137"/>
                    <a:pt x="919" y="140"/>
                  </a:cubicBezTo>
                  <a:cubicBezTo>
                    <a:pt x="912" y="145"/>
                    <a:pt x="905" y="150"/>
                    <a:pt x="898" y="155"/>
                  </a:cubicBezTo>
                  <a:cubicBezTo>
                    <a:pt x="883" y="166"/>
                    <a:pt x="868" y="178"/>
                    <a:pt x="852" y="188"/>
                  </a:cubicBezTo>
                  <a:cubicBezTo>
                    <a:pt x="884" y="149"/>
                    <a:pt x="913" y="107"/>
                    <a:pt x="928" y="51"/>
                  </a:cubicBezTo>
                  <a:cubicBezTo>
                    <a:pt x="932" y="34"/>
                    <a:pt x="932" y="34"/>
                    <a:pt x="932" y="34"/>
                  </a:cubicBezTo>
                  <a:cubicBezTo>
                    <a:pt x="922" y="48"/>
                    <a:pt x="922" y="48"/>
                    <a:pt x="922" y="48"/>
                  </a:cubicBezTo>
                  <a:cubicBezTo>
                    <a:pt x="914" y="57"/>
                    <a:pt x="909" y="72"/>
                    <a:pt x="903" y="87"/>
                  </a:cubicBezTo>
                  <a:cubicBezTo>
                    <a:pt x="896" y="106"/>
                    <a:pt x="889" y="125"/>
                    <a:pt x="878" y="134"/>
                  </a:cubicBezTo>
                  <a:cubicBezTo>
                    <a:pt x="877" y="125"/>
                    <a:pt x="879" y="116"/>
                    <a:pt x="880" y="107"/>
                  </a:cubicBezTo>
                  <a:cubicBezTo>
                    <a:pt x="882" y="99"/>
                    <a:pt x="883" y="91"/>
                    <a:pt x="882" y="83"/>
                  </a:cubicBezTo>
                  <a:cubicBezTo>
                    <a:pt x="881" y="62"/>
                    <a:pt x="881" y="62"/>
                    <a:pt x="881" y="62"/>
                  </a:cubicBezTo>
                  <a:cubicBezTo>
                    <a:pt x="875" y="83"/>
                    <a:pt x="875" y="83"/>
                    <a:pt x="875" y="83"/>
                  </a:cubicBezTo>
                  <a:cubicBezTo>
                    <a:pt x="871" y="97"/>
                    <a:pt x="865" y="124"/>
                    <a:pt x="870" y="145"/>
                  </a:cubicBezTo>
                  <a:cubicBezTo>
                    <a:pt x="859" y="162"/>
                    <a:pt x="847" y="176"/>
                    <a:pt x="835" y="190"/>
                  </a:cubicBezTo>
                  <a:cubicBezTo>
                    <a:pt x="820" y="208"/>
                    <a:pt x="804" y="226"/>
                    <a:pt x="790" y="249"/>
                  </a:cubicBezTo>
                  <a:cubicBezTo>
                    <a:pt x="790" y="240"/>
                    <a:pt x="789" y="231"/>
                    <a:pt x="788" y="223"/>
                  </a:cubicBezTo>
                  <a:cubicBezTo>
                    <a:pt x="786" y="200"/>
                    <a:pt x="784" y="176"/>
                    <a:pt x="787" y="149"/>
                  </a:cubicBezTo>
                  <a:cubicBezTo>
                    <a:pt x="796" y="134"/>
                    <a:pt x="808" y="122"/>
                    <a:pt x="820" y="109"/>
                  </a:cubicBezTo>
                  <a:cubicBezTo>
                    <a:pt x="844" y="84"/>
                    <a:pt x="869" y="57"/>
                    <a:pt x="870" y="12"/>
                  </a:cubicBezTo>
                  <a:cubicBezTo>
                    <a:pt x="863" y="12"/>
                    <a:pt x="863" y="12"/>
                    <a:pt x="863" y="12"/>
                  </a:cubicBezTo>
                  <a:cubicBezTo>
                    <a:pt x="859" y="40"/>
                    <a:pt x="847" y="62"/>
                    <a:pt x="832" y="80"/>
                  </a:cubicBezTo>
                  <a:cubicBezTo>
                    <a:pt x="834" y="71"/>
                    <a:pt x="836" y="60"/>
                    <a:pt x="836" y="49"/>
                  </a:cubicBezTo>
                  <a:cubicBezTo>
                    <a:pt x="837" y="39"/>
                    <a:pt x="838" y="30"/>
                    <a:pt x="840" y="25"/>
                  </a:cubicBezTo>
                  <a:cubicBezTo>
                    <a:pt x="847" y="0"/>
                    <a:pt x="847" y="0"/>
                    <a:pt x="847" y="0"/>
                  </a:cubicBezTo>
                  <a:cubicBezTo>
                    <a:pt x="833" y="22"/>
                    <a:pt x="833" y="22"/>
                    <a:pt x="833" y="22"/>
                  </a:cubicBezTo>
                  <a:cubicBezTo>
                    <a:pt x="828" y="30"/>
                    <a:pt x="827" y="43"/>
                    <a:pt x="826" y="55"/>
                  </a:cubicBezTo>
                  <a:cubicBezTo>
                    <a:pt x="825" y="68"/>
                    <a:pt x="825" y="81"/>
                    <a:pt x="819" y="87"/>
                  </a:cubicBezTo>
                  <a:cubicBezTo>
                    <a:pt x="818" y="88"/>
                    <a:pt x="818" y="88"/>
                    <a:pt x="818" y="88"/>
                  </a:cubicBezTo>
                  <a:cubicBezTo>
                    <a:pt x="818" y="89"/>
                    <a:pt x="818" y="89"/>
                    <a:pt x="818" y="89"/>
                  </a:cubicBezTo>
                  <a:cubicBezTo>
                    <a:pt x="818" y="91"/>
                    <a:pt x="818" y="93"/>
                    <a:pt x="819" y="95"/>
                  </a:cubicBezTo>
                  <a:cubicBezTo>
                    <a:pt x="820" y="95"/>
                    <a:pt x="820" y="95"/>
                    <a:pt x="820" y="95"/>
                  </a:cubicBezTo>
                  <a:cubicBezTo>
                    <a:pt x="815" y="101"/>
                    <a:pt x="809" y="106"/>
                    <a:pt x="804" y="111"/>
                  </a:cubicBezTo>
                  <a:cubicBezTo>
                    <a:pt x="799" y="116"/>
                    <a:pt x="795" y="121"/>
                    <a:pt x="790" y="126"/>
                  </a:cubicBezTo>
                  <a:cubicBezTo>
                    <a:pt x="792" y="113"/>
                    <a:pt x="794" y="97"/>
                    <a:pt x="796" y="81"/>
                  </a:cubicBezTo>
                  <a:cubicBezTo>
                    <a:pt x="798" y="58"/>
                    <a:pt x="801" y="35"/>
                    <a:pt x="804" y="19"/>
                  </a:cubicBezTo>
                  <a:cubicBezTo>
                    <a:pt x="805" y="16"/>
                    <a:pt x="805" y="16"/>
                    <a:pt x="805" y="16"/>
                  </a:cubicBezTo>
                  <a:cubicBezTo>
                    <a:pt x="801" y="15"/>
                    <a:pt x="801" y="15"/>
                    <a:pt x="801" y="15"/>
                  </a:cubicBezTo>
                  <a:cubicBezTo>
                    <a:pt x="798" y="14"/>
                    <a:pt x="798" y="14"/>
                    <a:pt x="798" y="14"/>
                  </a:cubicBezTo>
                  <a:cubicBezTo>
                    <a:pt x="797" y="18"/>
                    <a:pt x="797" y="18"/>
                    <a:pt x="797" y="18"/>
                  </a:cubicBezTo>
                  <a:cubicBezTo>
                    <a:pt x="776" y="117"/>
                    <a:pt x="757" y="241"/>
                    <a:pt x="790" y="324"/>
                  </a:cubicBezTo>
                  <a:cubicBezTo>
                    <a:pt x="788" y="325"/>
                    <a:pt x="788" y="325"/>
                    <a:pt x="788" y="325"/>
                  </a:cubicBezTo>
                  <a:cubicBezTo>
                    <a:pt x="790" y="325"/>
                    <a:pt x="790" y="325"/>
                    <a:pt x="790" y="325"/>
                  </a:cubicBezTo>
                  <a:cubicBezTo>
                    <a:pt x="791" y="328"/>
                    <a:pt x="792" y="330"/>
                    <a:pt x="794" y="332"/>
                  </a:cubicBezTo>
                  <a:cubicBezTo>
                    <a:pt x="787" y="343"/>
                    <a:pt x="781" y="353"/>
                    <a:pt x="775" y="364"/>
                  </a:cubicBezTo>
                  <a:cubicBezTo>
                    <a:pt x="769" y="376"/>
                    <a:pt x="762" y="388"/>
                    <a:pt x="754" y="399"/>
                  </a:cubicBezTo>
                  <a:cubicBezTo>
                    <a:pt x="745" y="362"/>
                    <a:pt x="747" y="319"/>
                    <a:pt x="750" y="277"/>
                  </a:cubicBezTo>
                  <a:cubicBezTo>
                    <a:pt x="753" y="227"/>
                    <a:pt x="756" y="176"/>
                    <a:pt x="738" y="134"/>
                  </a:cubicBezTo>
                  <a:cubicBezTo>
                    <a:pt x="758" y="108"/>
                    <a:pt x="767" y="61"/>
                    <a:pt x="773" y="19"/>
                  </a:cubicBezTo>
                  <a:cubicBezTo>
                    <a:pt x="766" y="18"/>
                    <a:pt x="766" y="18"/>
                    <a:pt x="766" y="18"/>
                  </a:cubicBezTo>
                  <a:cubicBezTo>
                    <a:pt x="762" y="31"/>
                    <a:pt x="758" y="46"/>
                    <a:pt x="755" y="60"/>
                  </a:cubicBezTo>
                  <a:cubicBezTo>
                    <a:pt x="750" y="83"/>
                    <a:pt x="745" y="107"/>
                    <a:pt x="734" y="123"/>
                  </a:cubicBezTo>
                  <a:cubicBezTo>
                    <a:pt x="730" y="105"/>
                    <a:pt x="724" y="92"/>
                    <a:pt x="715" y="83"/>
                  </a:cubicBezTo>
                  <a:cubicBezTo>
                    <a:pt x="711" y="78"/>
                    <a:pt x="710" y="69"/>
                    <a:pt x="710" y="61"/>
                  </a:cubicBezTo>
                  <a:cubicBezTo>
                    <a:pt x="709" y="52"/>
                    <a:pt x="708" y="42"/>
                    <a:pt x="703" y="35"/>
                  </a:cubicBezTo>
                  <a:cubicBezTo>
                    <a:pt x="696" y="26"/>
                    <a:pt x="696" y="26"/>
                    <a:pt x="696" y="26"/>
                  </a:cubicBezTo>
                  <a:cubicBezTo>
                    <a:pt x="696" y="37"/>
                    <a:pt x="696" y="37"/>
                    <a:pt x="696" y="37"/>
                  </a:cubicBezTo>
                  <a:cubicBezTo>
                    <a:pt x="696" y="67"/>
                    <a:pt x="706" y="91"/>
                    <a:pt x="716" y="114"/>
                  </a:cubicBezTo>
                  <a:cubicBezTo>
                    <a:pt x="725" y="133"/>
                    <a:pt x="733" y="152"/>
                    <a:pt x="734" y="174"/>
                  </a:cubicBezTo>
                  <a:cubicBezTo>
                    <a:pt x="725" y="160"/>
                    <a:pt x="714" y="144"/>
                    <a:pt x="705" y="133"/>
                  </a:cubicBezTo>
                  <a:cubicBezTo>
                    <a:pt x="690" y="111"/>
                    <a:pt x="690" y="111"/>
                    <a:pt x="690" y="111"/>
                  </a:cubicBezTo>
                  <a:cubicBezTo>
                    <a:pt x="694" y="128"/>
                    <a:pt x="694" y="128"/>
                    <a:pt x="694" y="128"/>
                  </a:cubicBezTo>
                  <a:cubicBezTo>
                    <a:pt x="697" y="142"/>
                    <a:pt x="706" y="153"/>
                    <a:pt x="716" y="164"/>
                  </a:cubicBezTo>
                  <a:cubicBezTo>
                    <a:pt x="726" y="175"/>
                    <a:pt x="735" y="185"/>
                    <a:pt x="737" y="200"/>
                  </a:cubicBezTo>
                  <a:cubicBezTo>
                    <a:pt x="741" y="221"/>
                    <a:pt x="736" y="244"/>
                    <a:pt x="731" y="268"/>
                  </a:cubicBezTo>
                  <a:cubicBezTo>
                    <a:pt x="727" y="284"/>
                    <a:pt x="723" y="301"/>
                    <a:pt x="722" y="319"/>
                  </a:cubicBezTo>
                  <a:cubicBezTo>
                    <a:pt x="719" y="315"/>
                    <a:pt x="717" y="312"/>
                    <a:pt x="714" y="308"/>
                  </a:cubicBezTo>
                  <a:cubicBezTo>
                    <a:pt x="712" y="306"/>
                    <a:pt x="711" y="303"/>
                    <a:pt x="709" y="300"/>
                  </a:cubicBezTo>
                  <a:cubicBezTo>
                    <a:pt x="705" y="295"/>
                    <a:pt x="703" y="290"/>
                    <a:pt x="700" y="284"/>
                  </a:cubicBezTo>
                  <a:cubicBezTo>
                    <a:pt x="697" y="278"/>
                    <a:pt x="694" y="271"/>
                    <a:pt x="690" y="265"/>
                  </a:cubicBezTo>
                  <a:cubicBezTo>
                    <a:pt x="687" y="262"/>
                    <a:pt x="683" y="259"/>
                    <a:pt x="680" y="257"/>
                  </a:cubicBezTo>
                  <a:cubicBezTo>
                    <a:pt x="675" y="254"/>
                    <a:pt x="672" y="251"/>
                    <a:pt x="670" y="246"/>
                  </a:cubicBezTo>
                  <a:cubicBezTo>
                    <a:pt x="668" y="236"/>
                    <a:pt x="671" y="223"/>
                    <a:pt x="673" y="209"/>
                  </a:cubicBezTo>
                  <a:cubicBezTo>
                    <a:pt x="677" y="192"/>
                    <a:pt x="681" y="172"/>
                    <a:pt x="675" y="152"/>
                  </a:cubicBezTo>
                  <a:cubicBezTo>
                    <a:pt x="669" y="131"/>
                    <a:pt x="669" y="131"/>
                    <a:pt x="669" y="131"/>
                  </a:cubicBezTo>
                  <a:cubicBezTo>
                    <a:pt x="668" y="155"/>
                    <a:pt x="668" y="155"/>
                    <a:pt x="668" y="155"/>
                  </a:cubicBezTo>
                  <a:cubicBezTo>
                    <a:pt x="667" y="179"/>
                    <a:pt x="666" y="209"/>
                    <a:pt x="661" y="235"/>
                  </a:cubicBezTo>
                  <a:cubicBezTo>
                    <a:pt x="652" y="226"/>
                    <a:pt x="646" y="217"/>
                    <a:pt x="640" y="207"/>
                  </a:cubicBezTo>
                  <a:cubicBezTo>
                    <a:pt x="657" y="182"/>
                    <a:pt x="658" y="145"/>
                    <a:pt x="658" y="118"/>
                  </a:cubicBezTo>
                  <a:cubicBezTo>
                    <a:pt x="658" y="114"/>
                    <a:pt x="659" y="109"/>
                    <a:pt x="660" y="104"/>
                  </a:cubicBezTo>
                  <a:cubicBezTo>
                    <a:pt x="662" y="91"/>
                    <a:pt x="664" y="77"/>
                    <a:pt x="655" y="67"/>
                  </a:cubicBezTo>
                  <a:cubicBezTo>
                    <a:pt x="650" y="60"/>
                    <a:pt x="650" y="60"/>
                    <a:pt x="650" y="60"/>
                  </a:cubicBezTo>
                  <a:cubicBezTo>
                    <a:pt x="649" y="69"/>
                    <a:pt x="649" y="69"/>
                    <a:pt x="649" y="69"/>
                  </a:cubicBezTo>
                  <a:cubicBezTo>
                    <a:pt x="648" y="79"/>
                    <a:pt x="648" y="89"/>
                    <a:pt x="649" y="98"/>
                  </a:cubicBezTo>
                  <a:cubicBezTo>
                    <a:pt x="649" y="103"/>
                    <a:pt x="649" y="108"/>
                    <a:pt x="649" y="114"/>
                  </a:cubicBezTo>
                  <a:cubicBezTo>
                    <a:pt x="649" y="113"/>
                    <a:pt x="648" y="112"/>
                    <a:pt x="648" y="111"/>
                  </a:cubicBezTo>
                  <a:cubicBezTo>
                    <a:pt x="646" y="108"/>
                    <a:pt x="645" y="105"/>
                    <a:pt x="643" y="102"/>
                  </a:cubicBezTo>
                  <a:cubicBezTo>
                    <a:pt x="641" y="99"/>
                    <a:pt x="639" y="96"/>
                    <a:pt x="637" y="94"/>
                  </a:cubicBezTo>
                  <a:cubicBezTo>
                    <a:pt x="632" y="100"/>
                    <a:pt x="632" y="100"/>
                    <a:pt x="632" y="100"/>
                  </a:cubicBezTo>
                  <a:cubicBezTo>
                    <a:pt x="634" y="101"/>
                    <a:pt x="635" y="103"/>
                    <a:pt x="637" y="106"/>
                  </a:cubicBezTo>
                  <a:cubicBezTo>
                    <a:pt x="638" y="108"/>
                    <a:pt x="639" y="110"/>
                    <a:pt x="640" y="112"/>
                  </a:cubicBezTo>
                  <a:cubicBezTo>
                    <a:pt x="641" y="114"/>
                    <a:pt x="641" y="114"/>
                    <a:pt x="641" y="114"/>
                  </a:cubicBezTo>
                  <a:cubicBezTo>
                    <a:pt x="651" y="139"/>
                    <a:pt x="644" y="173"/>
                    <a:pt x="633" y="197"/>
                  </a:cubicBezTo>
                  <a:cubicBezTo>
                    <a:pt x="627" y="186"/>
                    <a:pt x="623" y="174"/>
                    <a:pt x="619" y="162"/>
                  </a:cubicBezTo>
                  <a:cubicBezTo>
                    <a:pt x="614" y="150"/>
                    <a:pt x="610" y="138"/>
                    <a:pt x="604" y="126"/>
                  </a:cubicBezTo>
                  <a:cubicBezTo>
                    <a:pt x="591" y="100"/>
                    <a:pt x="591" y="100"/>
                    <a:pt x="591" y="100"/>
                  </a:cubicBezTo>
                  <a:cubicBezTo>
                    <a:pt x="590" y="97"/>
                    <a:pt x="590" y="97"/>
                    <a:pt x="590" y="97"/>
                  </a:cubicBezTo>
                  <a:cubicBezTo>
                    <a:pt x="590" y="125"/>
                    <a:pt x="590" y="125"/>
                    <a:pt x="590" y="125"/>
                  </a:cubicBezTo>
                  <a:cubicBezTo>
                    <a:pt x="589" y="182"/>
                    <a:pt x="594" y="233"/>
                    <a:pt x="598" y="283"/>
                  </a:cubicBezTo>
                  <a:cubicBezTo>
                    <a:pt x="599" y="294"/>
                    <a:pt x="600" y="305"/>
                    <a:pt x="601" y="316"/>
                  </a:cubicBezTo>
                  <a:cubicBezTo>
                    <a:pt x="561" y="271"/>
                    <a:pt x="528" y="212"/>
                    <a:pt x="502" y="137"/>
                  </a:cubicBezTo>
                  <a:cubicBezTo>
                    <a:pt x="495" y="139"/>
                    <a:pt x="495" y="139"/>
                    <a:pt x="495" y="139"/>
                  </a:cubicBezTo>
                  <a:cubicBezTo>
                    <a:pt x="505" y="168"/>
                    <a:pt x="514" y="196"/>
                    <a:pt x="526" y="222"/>
                  </a:cubicBezTo>
                  <a:cubicBezTo>
                    <a:pt x="525" y="221"/>
                    <a:pt x="525" y="221"/>
                    <a:pt x="525" y="221"/>
                  </a:cubicBezTo>
                  <a:cubicBezTo>
                    <a:pt x="517" y="213"/>
                    <a:pt x="510" y="204"/>
                    <a:pt x="502" y="202"/>
                  </a:cubicBezTo>
                  <a:cubicBezTo>
                    <a:pt x="480" y="194"/>
                    <a:pt x="480" y="194"/>
                    <a:pt x="480" y="194"/>
                  </a:cubicBezTo>
                  <a:cubicBezTo>
                    <a:pt x="499" y="208"/>
                    <a:pt x="499" y="208"/>
                    <a:pt x="499" y="208"/>
                  </a:cubicBezTo>
                  <a:cubicBezTo>
                    <a:pt x="521" y="225"/>
                    <a:pt x="536" y="247"/>
                    <a:pt x="552" y="271"/>
                  </a:cubicBezTo>
                  <a:cubicBezTo>
                    <a:pt x="562" y="284"/>
                    <a:pt x="572" y="299"/>
                    <a:pt x="583" y="312"/>
                  </a:cubicBezTo>
                  <a:cubicBezTo>
                    <a:pt x="586" y="315"/>
                    <a:pt x="589" y="318"/>
                    <a:pt x="592" y="321"/>
                  </a:cubicBezTo>
                  <a:cubicBezTo>
                    <a:pt x="597" y="325"/>
                    <a:pt x="602" y="329"/>
                    <a:pt x="604" y="334"/>
                  </a:cubicBezTo>
                  <a:cubicBezTo>
                    <a:pt x="608" y="342"/>
                    <a:pt x="609" y="352"/>
                    <a:pt x="610" y="362"/>
                  </a:cubicBezTo>
                  <a:cubicBezTo>
                    <a:pt x="612" y="370"/>
                    <a:pt x="613" y="379"/>
                    <a:pt x="616" y="387"/>
                  </a:cubicBezTo>
                  <a:cubicBezTo>
                    <a:pt x="618" y="395"/>
                    <a:pt x="621" y="403"/>
                    <a:pt x="624" y="410"/>
                  </a:cubicBezTo>
                  <a:cubicBezTo>
                    <a:pt x="627" y="418"/>
                    <a:pt x="631" y="426"/>
                    <a:pt x="633" y="434"/>
                  </a:cubicBezTo>
                  <a:cubicBezTo>
                    <a:pt x="632" y="437"/>
                    <a:pt x="630" y="441"/>
                    <a:pt x="629" y="444"/>
                  </a:cubicBezTo>
                  <a:cubicBezTo>
                    <a:pt x="627" y="449"/>
                    <a:pt x="626" y="454"/>
                    <a:pt x="622" y="457"/>
                  </a:cubicBezTo>
                  <a:cubicBezTo>
                    <a:pt x="611" y="454"/>
                    <a:pt x="612" y="439"/>
                    <a:pt x="615" y="417"/>
                  </a:cubicBezTo>
                  <a:cubicBezTo>
                    <a:pt x="616" y="408"/>
                    <a:pt x="616" y="408"/>
                    <a:pt x="616" y="408"/>
                  </a:cubicBezTo>
                  <a:cubicBezTo>
                    <a:pt x="609" y="414"/>
                    <a:pt x="609" y="414"/>
                    <a:pt x="609" y="414"/>
                  </a:cubicBezTo>
                  <a:cubicBezTo>
                    <a:pt x="604" y="418"/>
                    <a:pt x="604" y="425"/>
                    <a:pt x="604" y="433"/>
                  </a:cubicBezTo>
                  <a:cubicBezTo>
                    <a:pt x="604" y="435"/>
                    <a:pt x="604" y="439"/>
                    <a:pt x="604" y="441"/>
                  </a:cubicBezTo>
                  <a:cubicBezTo>
                    <a:pt x="597" y="433"/>
                    <a:pt x="589" y="426"/>
                    <a:pt x="581" y="419"/>
                  </a:cubicBezTo>
                  <a:cubicBezTo>
                    <a:pt x="566" y="404"/>
                    <a:pt x="550" y="390"/>
                    <a:pt x="541" y="369"/>
                  </a:cubicBezTo>
                  <a:cubicBezTo>
                    <a:pt x="534" y="354"/>
                    <a:pt x="531" y="335"/>
                    <a:pt x="527" y="317"/>
                  </a:cubicBezTo>
                  <a:cubicBezTo>
                    <a:pt x="523" y="298"/>
                    <a:pt x="520" y="279"/>
                    <a:pt x="512" y="263"/>
                  </a:cubicBezTo>
                  <a:cubicBezTo>
                    <a:pt x="500" y="239"/>
                    <a:pt x="500" y="239"/>
                    <a:pt x="500" y="239"/>
                  </a:cubicBezTo>
                  <a:cubicBezTo>
                    <a:pt x="505" y="265"/>
                    <a:pt x="505" y="265"/>
                    <a:pt x="505" y="265"/>
                  </a:cubicBezTo>
                  <a:cubicBezTo>
                    <a:pt x="509" y="287"/>
                    <a:pt x="514" y="308"/>
                    <a:pt x="520" y="328"/>
                  </a:cubicBezTo>
                  <a:cubicBezTo>
                    <a:pt x="521" y="334"/>
                    <a:pt x="523" y="341"/>
                    <a:pt x="525" y="348"/>
                  </a:cubicBezTo>
                  <a:cubicBezTo>
                    <a:pt x="521" y="343"/>
                    <a:pt x="517" y="339"/>
                    <a:pt x="514" y="334"/>
                  </a:cubicBezTo>
                  <a:cubicBezTo>
                    <a:pt x="499" y="317"/>
                    <a:pt x="484" y="300"/>
                    <a:pt x="479" y="281"/>
                  </a:cubicBezTo>
                  <a:cubicBezTo>
                    <a:pt x="478" y="277"/>
                    <a:pt x="478" y="277"/>
                    <a:pt x="478" y="277"/>
                  </a:cubicBezTo>
                  <a:cubicBezTo>
                    <a:pt x="474" y="278"/>
                    <a:pt x="474" y="278"/>
                    <a:pt x="474" y="278"/>
                  </a:cubicBezTo>
                  <a:cubicBezTo>
                    <a:pt x="473" y="278"/>
                    <a:pt x="471" y="273"/>
                    <a:pt x="470" y="270"/>
                  </a:cubicBezTo>
                  <a:cubicBezTo>
                    <a:pt x="468" y="263"/>
                    <a:pt x="466" y="257"/>
                    <a:pt x="460" y="256"/>
                  </a:cubicBezTo>
                  <a:cubicBezTo>
                    <a:pt x="459" y="256"/>
                    <a:pt x="458" y="257"/>
                    <a:pt x="456" y="257"/>
                  </a:cubicBezTo>
                  <a:cubicBezTo>
                    <a:pt x="452" y="259"/>
                    <a:pt x="452" y="259"/>
                    <a:pt x="452" y="259"/>
                  </a:cubicBezTo>
                  <a:cubicBezTo>
                    <a:pt x="455" y="263"/>
                    <a:pt x="455" y="263"/>
                    <a:pt x="455" y="263"/>
                  </a:cubicBezTo>
                  <a:cubicBezTo>
                    <a:pt x="467" y="276"/>
                    <a:pt x="471" y="297"/>
                    <a:pt x="464" y="320"/>
                  </a:cubicBezTo>
                  <a:cubicBezTo>
                    <a:pt x="464" y="320"/>
                    <a:pt x="464" y="320"/>
                    <a:pt x="464" y="320"/>
                  </a:cubicBezTo>
                  <a:cubicBezTo>
                    <a:pt x="461" y="309"/>
                    <a:pt x="458" y="299"/>
                    <a:pt x="451" y="298"/>
                  </a:cubicBezTo>
                  <a:cubicBezTo>
                    <a:pt x="443" y="296"/>
                    <a:pt x="443" y="296"/>
                    <a:pt x="443" y="296"/>
                  </a:cubicBezTo>
                  <a:cubicBezTo>
                    <a:pt x="448" y="303"/>
                    <a:pt x="448" y="303"/>
                    <a:pt x="448" y="303"/>
                  </a:cubicBezTo>
                  <a:cubicBezTo>
                    <a:pt x="465" y="328"/>
                    <a:pt x="456" y="351"/>
                    <a:pt x="443" y="375"/>
                  </a:cubicBezTo>
                  <a:cubicBezTo>
                    <a:pt x="439" y="368"/>
                    <a:pt x="435" y="361"/>
                    <a:pt x="432" y="355"/>
                  </a:cubicBezTo>
                  <a:cubicBezTo>
                    <a:pt x="420" y="334"/>
                    <a:pt x="409" y="313"/>
                    <a:pt x="402" y="289"/>
                  </a:cubicBezTo>
                  <a:cubicBezTo>
                    <a:pt x="395" y="290"/>
                    <a:pt x="395" y="290"/>
                    <a:pt x="395" y="290"/>
                  </a:cubicBezTo>
                  <a:cubicBezTo>
                    <a:pt x="397" y="306"/>
                    <a:pt x="402" y="319"/>
                    <a:pt x="407" y="332"/>
                  </a:cubicBezTo>
                  <a:cubicBezTo>
                    <a:pt x="409" y="335"/>
                    <a:pt x="410" y="338"/>
                    <a:pt x="411" y="341"/>
                  </a:cubicBezTo>
                  <a:cubicBezTo>
                    <a:pt x="393" y="345"/>
                    <a:pt x="366" y="340"/>
                    <a:pt x="352" y="330"/>
                  </a:cubicBezTo>
                  <a:cubicBezTo>
                    <a:pt x="332" y="315"/>
                    <a:pt x="332" y="315"/>
                    <a:pt x="332" y="315"/>
                  </a:cubicBezTo>
                  <a:cubicBezTo>
                    <a:pt x="348" y="335"/>
                    <a:pt x="348" y="335"/>
                    <a:pt x="348" y="335"/>
                  </a:cubicBezTo>
                  <a:cubicBezTo>
                    <a:pt x="358" y="348"/>
                    <a:pt x="377" y="351"/>
                    <a:pt x="388" y="352"/>
                  </a:cubicBezTo>
                  <a:cubicBezTo>
                    <a:pt x="397" y="353"/>
                    <a:pt x="407" y="352"/>
                    <a:pt x="416" y="350"/>
                  </a:cubicBezTo>
                  <a:cubicBezTo>
                    <a:pt x="423" y="364"/>
                    <a:pt x="431" y="377"/>
                    <a:pt x="439" y="391"/>
                  </a:cubicBezTo>
                  <a:cubicBezTo>
                    <a:pt x="472" y="448"/>
                    <a:pt x="506" y="506"/>
                    <a:pt x="497" y="585"/>
                  </a:cubicBezTo>
                  <a:cubicBezTo>
                    <a:pt x="483" y="564"/>
                    <a:pt x="463" y="539"/>
                    <a:pt x="441" y="516"/>
                  </a:cubicBezTo>
                  <a:cubicBezTo>
                    <a:pt x="440" y="514"/>
                    <a:pt x="439" y="513"/>
                    <a:pt x="437" y="511"/>
                  </a:cubicBezTo>
                  <a:cubicBezTo>
                    <a:pt x="428" y="500"/>
                    <a:pt x="424" y="496"/>
                    <a:pt x="421" y="496"/>
                  </a:cubicBezTo>
                  <a:cubicBezTo>
                    <a:pt x="419" y="496"/>
                    <a:pt x="419" y="496"/>
                    <a:pt x="419" y="496"/>
                  </a:cubicBezTo>
                  <a:cubicBezTo>
                    <a:pt x="419" y="497"/>
                    <a:pt x="419" y="497"/>
                    <a:pt x="419" y="497"/>
                  </a:cubicBezTo>
                  <a:cubicBezTo>
                    <a:pt x="416" y="494"/>
                    <a:pt x="413" y="492"/>
                    <a:pt x="410" y="490"/>
                  </a:cubicBezTo>
                  <a:cubicBezTo>
                    <a:pt x="407" y="487"/>
                    <a:pt x="404" y="484"/>
                    <a:pt x="401" y="482"/>
                  </a:cubicBezTo>
                  <a:cubicBezTo>
                    <a:pt x="401" y="479"/>
                    <a:pt x="401" y="479"/>
                    <a:pt x="401" y="479"/>
                  </a:cubicBezTo>
                  <a:cubicBezTo>
                    <a:pt x="395" y="452"/>
                    <a:pt x="389" y="425"/>
                    <a:pt x="375" y="405"/>
                  </a:cubicBezTo>
                  <a:cubicBezTo>
                    <a:pt x="378" y="394"/>
                    <a:pt x="374" y="378"/>
                    <a:pt x="370" y="370"/>
                  </a:cubicBezTo>
                  <a:cubicBezTo>
                    <a:pt x="364" y="357"/>
                    <a:pt x="364" y="357"/>
                    <a:pt x="364" y="357"/>
                  </a:cubicBezTo>
                  <a:cubicBezTo>
                    <a:pt x="364" y="371"/>
                    <a:pt x="364" y="371"/>
                    <a:pt x="364" y="371"/>
                  </a:cubicBezTo>
                  <a:cubicBezTo>
                    <a:pt x="363" y="377"/>
                    <a:pt x="364" y="381"/>
                    <a:pt x="365" y="386"/>
                  </a:cubicBezTo>
                  <a:cubicBezTo>
                    <a:pt x="365" y="389"/>
                    <a:pt x="366" y="391"/>
                    <a:pt x="366" y="395"/>
                  </a:cubicBezTo>
                  <a:cubicBezTo>
                    <a:pt x="365" y="393"/>
                    <a:pt x="364" y="391"/>
                    <a:pt x="363" y="390"/>
                  </a:cubicBezTo>
                  <a:cubicBezTo>
                    <a:pt x="358" y="383"/>
                    <a:pt x="354" y="376"/>
                    <a:pt x="347" y="376"/>
                  </a:cubicBezTo>
                  <a:cubicBezTo>
                    <a:pt x="339" y="377"/>
                    <a:pt x="339" y="377"/>
                    <a:pt x="339" y="377"/>
                  </a:cubicBezTo>
                  <a:cubicBezTo>
                    <a:pt x="344" y="382"/>
                    <a:pt x="344" y="382"/>
                    <a:pt x="344" y="382"/>
                  </a:cubicBezTo>
                  <a:cubicBezTo>
                    <a:pt x="369" y="409"/>
                    <a:pt x="384" y="439"/>
                    <a:pt x="390" y="473"/>
                  </a:cubicBezTo>
                  <a:cubicBezTo>
                    <a:pt x="378" y="465"/>
                    <a:pt x="365" y="457"/>
                    <a:pt x="353" y="450"/>
                  </a:cubicBezTo>
                  <a:cubicBezTo>
                    <a:pt x="332" y="437"/>
                    <a:pt x="310" y="424"/>
                    <a:pt x="294" y="406"/>
                  </a:cubicBezTo>
                  <a:cubicBezTo>
                    <a:pt x="303" y="386"/>
                    <a:pt x="294" y="361"/>
                    <a:pt x="286" y="342"/>
                  </a:cubicBezTo>
                  <a:cubicBezTo>
                    <a:pt x="279" y="325"/>
                    <a:pt x="279" y="325"/>
                    <a:pt x="279" y="325"/>
                  </a:cubicBezTo>
                  <a:cubicBezTo>
                    <a:pt x="279" y="344"/>
                    <a:pt x="279" y="344"/>
                    <a:pt x="279" y="344"/>
                  </a:cubicBezTo>
                  <a:cubicBezTo>
                    <a:pt x="279" y="351"/>
                    <a:pt x="282" y="359"/>
                    <a:pt x="284" y="366"/>
                  </a:cubicBezTo>
                  <a:cubicBezTo>
                    <a:pt x="287" y="378"/>
                    <a:pt x="291" y="390"/>
                    <a:pt x="285" y="401"/>
                  </a:cubicBezTo>
                  <a:cubicBezTo>
                    <a:pt x="273" y="391"/>
                    <a:pt x="268" y="375"/>
                    <a:pt x="262" y="358"/>
                  </a:cubicBezTo>
                  <a:cubicBezTo>
                    <a:pt x="259" y="349"/>
                    <a:pt x="256" y="340"/>
                    <a:pt x="252" y="332"/>
                  </a:cubicBezTo>
                  <a:cubicBezTo>
                    <a:pt x="243" y="313"/>
                    <a:pt x="243" y="313"/>
                    <a:pt x="243" y="313"/>
                  </a:cubicBezTo>
                  <a:cubicBezTo>
                    <a:pt x="245" y="334"/>
                    <a:pt x="245" y="334"/>
                    <a:pt x="245" y="334"/>
                  </a:cubicBezTo>
                  <a:cubicBezTo>
                    <a:pt x="246" y="342"/>
                    <a:pt x="249" y="350"/>
                    <a:pt x="251" y="357"/>
                  </a:cubicBezTo>
                  <a:cubicBezTo>
                    <a:pt x="254" y="365"/>
                    <a:pt x="257" y="372"/>
                    <a:pt x="257" y="378"/>
                  </a:cubicBezTo>
                  <a:cubicBezTo>
                    <a:pt x="247" y="378"/>
                    <a:pt x="240" y="372"/>
                    <a:pt x="233" y="368"/>
                  </a:cubicBezTo>
                  <a:cubicBezTo>
                    <a:pt x="228" y="365"/>
                    <a:pt x="224" y="362"/>
                    <a:pt x="219" y="361"/>
                  </a:cubicBezTo>
                  <a:cubicBezTo>
                    <a:pt x="208" y="360"/>
                    <a:pt x="208" y="360"/>
                    <a:pt x="208" y="360"/>
                  </a:cubicBezTo>
                  <a:cubicBezTo>
                    <a:pt x="216" y="367"/>
                    <a:pt x="216" y="367"/>
                    <a:pt x="216" y="367"/>
                  </a:cubicBezTo>
                  <a:cubicBezTo>
                    <a:pt x="229" y="380"/>
                    <a:pt x="244" y="387"/>
                    <a:pt x="264" y="389"/>
                  </a:cubicBezTo>
                  <a:cubicBezTo>
                    <a:pt x="270" y="403"/>
                    <a:pt x="281" y="412"/>
                    <a:pt x="292" y="421"/>
                  </a:cubicBezTo>
                  <a:cubicBezTo>
                    <a:pt x="297" y="425"/>
                    <a:pt x="302" y="430"/>
                    <a:pt x="307" y="435"/>
                  </a:cubicBezTo>
                  <a:cubicBezTo>
                    <a:pt x="275" y="447"/>
                    <a:pt x="224" y="458"/>
                    <a:pt x="190" y="457"/>
                  </a:cubicBezTo>
                  <a:cubicBezTo>
                    <a:pt x="190" y="464"/>
                    <a:pt x="190" y="464"/>
                    <a:pt x="190" y="464"/>
                  </a:cubicBezTo>
                  <a:cubicBezTo>
                    <a:pt x="204" y="466"/>
                    <a:pt x="216" y="465"/>
                    <a:pt x="228" y="464"/>
                  </a:cubicBezTo>
                  <a:cubicBezTo>
                    <a:pt x="226" y="466"/>
                    <a:pt x="224" y="467"/>
                    <a:pt x="222" y="469"/>
                  </a:cubicBezTo>
                  <a:cubicBezTo>
                    <a:pt x="219" y="471"/>
                    <a:pt x="216" y="473"/>
                    <a:pt x="214" y="476"/>
                  </a:cubicBezTo>
                  <a:cubicBezTo>
                    <a:pt x="218" y="481"/>
                    <a:pt x="218" y="481"/>
                    <a:pt x="218" y="481"/>
                  </a:cubicBezTo>
                  <a:cubicBezTo>
                    <a:pt x="237" y="466"/>
                    <a:pt x="262" y="458"/>
                    <a:pt x="287" y="451"/>
                  </a:cubicBezTo>
                  <a:cubicBezTo>
                    <a:pt x="298" y="448"/>
                    <a:pt x="308" y="445"/>
                    <a:pt x="319" y="441"/>
                  </a:cubicBezTo>
                  <a:cubicBezTo>
                    <a:pt x="326" y="446"/>
                    <a:pt x="335" y="451"/>
                    <a:pt x="343" y="456"/>
                  </a:cubicBezTo>
                  <a:cubicBezTo>
                    <a:pt x="349" y="461"/>
                    <a:pt x="357" y="465"/>
                    <a:pt x="363" y="470"/>
                  </a:cubicBezTo>
                  <a:cubicBezTo>
                    <a:pt x="345" y="481"/>
                    <a:pt x="322" y="489"/>
                    <a:pt x="299" y="496"/>
                  </a:cubicBezTo>
                  <a:cubicBezTo>
                    <a:pt x="289" y="499"/>
                    <a:pt x="278" y="502"/>
                    <a:pt x="267" y="506"/>
                  </a:cubicBezTo>
                  <a:cubicBezTo>
                    <a:pt x="245" y="515"/>
                    <a:pt x="245" y="515"/>
                    <a:pt x="245" y="515"/>
                  </a:cubicBezTo>
                  <a:cubicBezTo>
                    <a:pt x="269" y="513"/>
                    <a:pt x="269" y="513"/>
                    <a:pt x="269" y="513"/>
                  </a:cubicBezTo>
                  <a:cubicBezTo>
                    <a:pt x="277" y="513"/>
                    <a:pt x="283" y="511"/>
                    <a:pt x="289" y="509"/>
                  </a:cubicBezTo>
                  <a:cubicBezTo>
                    <a:pt x="292" y="508"/>
                    <a:pt x="295" y="507"/>
                    <a:pt x="298" y="506"/>
                  </a:cubicBezTo>
                  <a:cubicBezTo>
                    <a:pt x="297" y="506"/>
                    <a:pt x="296" y="507"/>
                    <a:pt x="295" y="508"/>
                  </a:cubicBezTo>
                  <a:cubicBezTo>
                    <a:pt x="289" y="511"/>
                    <a:pt x="283" y="515"/>
                    <a:pt x="284" y="521"/>
                  </a:cubicBezTo>
                  <a:cubicBezTo>
                    <a:pt x="285" y="528"/>
                    <a:pt x="285" y="528"/>
                    <a:pt x="285" y="528"/>
                  </a:cubicBezTo>
                  <a:cubicBezTo>
                    <a:pt x="290" y="523"/>
                    <a:pt x="290" y="523"/>
                    <a:pt x="290" y="523"/>
                  </a:cubicBezTo>
                  <a:cubicBezTo>
                    <a:pt x="308" y="506"/>
                    <a:pt x="332" y="495"/>
                    <a:pt x="355" y="485"/>
                  </a:cubicBezTo>
                  <a:cubicBezTo>
                    <a:pt x="361" y="482"/>
                    <a:pt x="367" y="479"/>
                    <a:pt x="373" y="476"/>
                  </a:cubicBezTo>
                  <a:cubicBezTo>
                    <a:pt x="406" y="499"/>
                    <a:pt x="434" y="521"/>
                    <a:pt x="454" y="550"/>
                  </a:cubicBezTo>
                  <a:cubicBezTo>
                    <a:pt x="449" y="549"/>
                    <a:pt x="444" y="549"/>
                    <a:pt x="439" y="548"/>
                  </a:cubicBezTo>
                  <a:cubicBezTo>
                    <a:pt x="413" y="546"/>
                    <a:pt x="386" y="549"/>
                    <a:pt x="360" y="552"/>
                  </a:cubicBezTo>
                  <a:cubicBezTo>
                    <a:pt x="334" y="555"/>
                    <a:pt x="308" y="558"/>
                    <a:pt x="283" y="556"/>
                  </a:cubicBezTo>
                  <a:cubicBezTo>
                    <a:pt x="264" y="555"/>
                    <a:pt x="247" y="550"/>
                    <a:pt x="232" y="543"/>
                  </a:cubicBezTo>
                  <a:cubicBezTo>
                    <a:pt x="229" y="549"/>
                    <a:pt x="229" y="549"/>
                    <a:pt x="229" y="549"/>
                  </a:cubicBezTo>
                  <a:cubicBezTo>
                    <a:pt x="233" y="552"/>
                    <a:pt x="239" y="554"/>
                    <a:pt x="244" y="556"/>
                  </a:cubicBezTo>
                  <a:cubicBezTo>
                    <a:pt x="249" y="558"/>
                    <a:pt x="254" y="560"/>
                    <a:pt x="258" y="563"/>
                  </a:cubicBezTo>
                  <a:cubicBezTo>
                    <a:pt x="241" y="581"/>
                    <a:pt x="218" y="593"/>
                    <a:pt x="188" y="600"/>
                  </a:cubicBezTo>
                  <a:cubicBezTo>
                    <a:pt x="189" y="607"/>
                    <a:pt x="189" y="607"/>
                    <a:pt x="189" y="607"/>
                  </a:cubicBezTo>
                  <a:cubicBezTo>
                    <a:pt x="224" y="606"/>
                    <a:pt x="244" y="588"/>
                    <a:pt x="263" y="570"/>
                  </a:cubicBezTo>
                  <a:cubicBezTo>
                    <a:pt x="265" y="569"/>
                    <a:pt x="267" y="567"/>
                    <a:pt x="269" y="565"/>
                  </a:cubicBezTo>
                  <a:cubicBezTo>
                    <a:pt x="274" y="567"/>
                    <a:pt x="278" y="567"/>
                    <a:pt x="283" y="567"/>
                  </a:cubicBezTo>
                  <a:cubicBezTo>
                    <a:pt x="285" y="567"/>
                    <a:pt x="286" y="567"/>
                    <a:pt x="288" y="567"/>
                  </a:cubicBezTo>
                  <a:cubicBezTo>
                    <a:pt x="289" y="567"/>
                    <a:pt x="292" y="568"/>
                    <a:pt x="294" y="568"/>
                  </a:cubicBezTo>
                  <a:cubicBezTo>
                    <a:pt x="290" y="584"/>
                    <a:pt x="280" y="596"/>
                    <a:pt x="271" y="607"/>
                  </a:cubicBezTo>
                  <a:cubicBezTo>
                    <a:pt x="264" y="614"/>
                    <a:pt x="258" y="621"/>
                    <a:pt x="255" y="629"/>
                  </a:cubicBezTo>
                  <a:cubicBezTo>
                    <a:pt x="247" y="645"/>
                    <a:pt x="247" y="645"/>
                    <a:pt x="247" y="645"/>
                  </a:cubicBezTo>
                  <a:cubicBezTo>
                    <a:pt x="260" y="633"/>
                    <a:pt x="260" y="633"/>
                    <a:pt x="260" y="633"/>
                  </a:cubicBezTo>
                  <a:cubicBezTo>
                    <a:pt x="280" y="614"/>
                    <a:pt x="296" y="589"/>
                    <a:pt x="308" y="567"/>
                  </a:cubicBezTo>
                  <a:cubicBezTo>
                    <a:pt x="325" y="566"/>
                    <a:pt x="342" y="564"/>
                    <a:pt x="358" y="562"/>
                  </a:cubicBezTo>
                  <a:cubicBezTo>
                    <a:pt x="383" y="560"/>
                    <a:pt x="409" y="557"/>
                    <a:pt x="436" y="559"/>
                  </a:cubicBezTo>
                  <a:cubicBezTo>
                    <a:pt x="445" y="559"/>
                    <a:pt x="454" y="561"/>
                    <a:pt x="463" y="563"/>
                  </a:cubicBezTo>
                  <a:cubicBezTo>
                    <a:pt x="480" y="584"/>
                    <a:pt x="495" y="607"/>
                    <a:pt x="509" y="630"/>
                  </a:cubicBezTo>
                  <a:cubicBezTo>
                    <a:pt x="463" y="633"/>
                    <a:pt x="422" y="646"/>
                    <a:pt x="383" y="658"/>
                  </a:cubicBezTo>
                  <a:cubicBezTo>
                    <a:pt x="343" y="671"/>
                    <a:pt x="303" y="683"/>
                    <a:pt x="257" y="686"/>
                  </a:cubicBezTo>
                  <a:cubicBezTo>
                    <a:pt x="252" y="686"/>
                    <a:pt x="246" y="686"/>
                    <a:pt x="241" y="685"/>
                  </a:cubicBezTo>
                  <a:cubicBezTo>
                    <a:pt x="228" y="685"/>
                    <a:pt x="215" y="684"/>
                    <a:pt x="203" y="690"/>
                  </a:cubicBezTo>
                  <a:cubicBezTo>
                    <a:pt x="192" y="695"/>
                    <a:pt x="192" y="695"/>
                    <a:pt x="192" y="695"/>
                  </a:cubicBezTo>
                  <a:cubicBezTo>
                    <a:pt x="204" y="697"/>
                    <a:pt x="204" y="697"/>
                    <a:pt x="204" y="697"/>
                  </a:cubicBezTo>
                  <a:cubicBezTo>
                    <a:pt x="209" y="697"/>
                    <a:pt x="214" y="698"/>
                    <a:pt x="220" y="698"/>
                  </a:cubicBezTo>
                  <a:cubicBezTo>
                    <a:pt x="249" y="701"/>
                    <a:pt x="281" y="698"/>
                    <a:pt x="313" y="690"/>
                  </a:cubicBezTo>
                  <a:cubicBezTo>
                    <a:pt x="266" y="720"/>
                    <a:pt x="207" y="738"/>
                    <a:pt x="181" y="745"/>
                  </a:cubicBezTo>
                  <a:cubicBezTo>
                    <a:pt x="181" y="745"/>
                    <a:pt x="179" y="745"/>
                    <a:pt x="178" y="745"/>
                  </a:cubicBezTo>
                  <a:cubicBezTo>
                    <a:pt x="173" y="745"/>
                    <a:pt x="164" y="746"/>
                    <a:pt x="163" y="755"/>
                  </a:cubicBezTo>
                  <a:cubicBezTo>
                    <a:pt x="162" y="760"/>
                    <a:pt x="162" y="760"/>
                    <a:pt x="162" y="760"/>
                  </a:cubicBezTo>
                  <a:cubicBezTo>
                    <a:pt x="167" y="759"/>
                    <a:pt x="167" y="759"/>
                    <a:pt x="167" y="759"/>
                  </a:cubicBezTo>
                  <a:cubicBezTo>
                    <a:pt x="189" y="753"/>
                    <a:pt x="212" y="746"/>
                    <a:pt x="236" y="738"/>
                  </a:cubicBezTo>
                  <a:cubicBezTo>
                    <a:pt x="226" y="755"/>
                    <a:pt x="209" y="765"/>
                    <a:pt x="192" y="776"/>
                  </a:cubicBezTo>
                  <a:cubicBezTo>
                    <a:pt x="180" y="783"/>
                    <a:pt x="168" y="790"/>
                    <a:pt x="160" y="799"/>
                  </a:cubicBezTo>
                  <a:cubicBezTo>
                    <a:pt x="138" y="825"/>
                    <a:pt x="138" y="825"/>
                    <a:pt x="138" y="825"/>
                  </a:cubicBezTo>
                  <a:cubicBezTo>
                    <a:pt x="165" y="805"/>
                    <a:pt x="165" y="805"/>
                    <a:pt x="165" y="805"/>
                  </a:cubicBezTo>
                  <a:cubicBezTo>
                    <a:pt x="173" y="799"/>
                    <a:pt x="182" y="793"/>
                    <a:pt x="191" y="788"/>
                  </a:cubicBezTo>
                  <a:cubicBezTo>
                    <a:pt x="214" y="774"/>
                    <a:pt x="238" y="760"/>
                    <a:pt x="249" y="731"/>
                  </a:cubicBezTo>
                  <a:cubicBezTo>
                    <a:pt x="264" y="728"/>
                    <a:pt x="276" y="721"/>
                    <a:pt x="288" y="715"/>
                  </a:cubicBezTo>
                  <a:cubicBezTo>
                    <a:pt x="292" y="713"/>
                    <a:pt x="295" y="711"/>
                    <a:pt x="299" y="709"/>
                  </a:cubicBezTo>
                  <a:cubicBezTo>
                    <a:pt x="307" y="705"/>
                    <a:pt x="313" y="700"/>
                    <a:pt x="320" y="696"/>
                  </a:cubicBezTo>
                  <a:cubicBezTo>
                    <a:pt x="328" y="690"/>
                    <a:pt x="336" y="684"/>
                    <a:pt x="344" y="681"/>
                  </a:cubicBezTo>
                  <a:cubicBezTo>
                    <a:pt x="356" y="676"/>
                    <a:pt x="369" y="674"/>
                    <a:pt x="383" y="672"/>
                  </a:cubicBezTo>
                  <a:cubicBezTo>
                    <a:pt x="394" y="670"/>
                    <a:pt x="405" y="668"/>
                    <a:pt x="416" y="665"/>
                  </a:cubicBezTo>
                  <a:cubicBezTo>
                    <a:pt x="412" y="671"/>
                    <a:pt x="409" y="675"/>
                    <a:pt x="401" y="675"/>
                  </a:cubicBezTo>
                  <a:cubicBezTo>
                    <a:pt x="396" y="674"/>
                    <a:pt x="396" y="674"/>
                    <a:pt x="396" y="674"/>
                  </a:cubicBezTo>
                  <a:cubicBezTo>
                    <a:pt x="396" y="678"/>
                    <a:pt x="396" y="678"/>
                    <a:pt x="396" y="678"/>
                  </a:cubicBezTo>
                  <a:cubicBezTo>
                    <a:pt x="396" y="679"/>
                    <a:pt x="396" y="682"/>
                    <a:pt x="397" y="683"/>
                  </a:cubicBezTo>
                  <a:cubicBezTo>
                    <a:pt x="398" y="684"/>
                    <a:pt x="398" y="685"/>
                    <a:pt x="400" y="685"/>
                  </a:cubicBezTo>
                  <a:cubicBezTo>
                    <a:pt x="397" y="688"/>
                    <a:pt x="394" y="692"/>
                    <a:pt x="391" y="695"/>
                  </a:cubicBezTo>
                  <a:cubicBezTo>
                    <a:pt x="381" y="707"/>
                    <a:pt x="371" y="720"/>
                    <a:pt x="357" y="725"/>
                  </a:cubicBezTo>
                  <a:cubicBezTo>
                    <a:pt x="349" y="728"/>
                    <a:pt x="341" y="729"/>
                    <a:pt x="332" y="731"/>
                  </a:cubicBezTo>
                  <a:cubicBezTo>
                    <a:pt x="322" y="733"/>
                    <a:pt x="311" y="736"/>
                    <a:pt x="301" y="740"/>
                  </a:cubicBezTo>
                  <a:cubicBezTo>
                    <a:pt x="276" y="751"/>
                    <a:pt x="253" y="763"/>
                    <a:pt x="230" y="775"/>
                  </a:cubicBezTo>
                  <a:cubicBezTo>
                    <a:pt x="213" y="784"/>
                    <a:pt x="197" y="793"/>
                    <a:pt x="181" y="800"/>
                  </a:cubicBezTo>
                  <a:cubicBezTo>
                    <a:pt x="184" y="807"/>
                    <a:pt x="184" y="807"/>
                    <a:pt x="184" y="807"/>
                  </a:cubicBezTo>
                  <a:cubicBezTo>
                    <a:pt x="186" y="806"/>
                    <a:pt x="189" y="805"/>
                    <a:pt x="191" y="803"/>
                  </a:cubicBezTo>
                  <a:cubicBezTo>
                    <a:pt x="193" y="803"/>
                    <a:pt x="195" y="802"/>
                    <a:pt x="197" y="801"/>
                  </a:cubicBezTo>
                  <a:cubicBezTo>
                    <a:pt x="193" y="805"/>
                    <a:pt x="189" y="810"/>
                    <a:pt x="185" y="814"/>
                  </a:cubicBezTo>
                  <a:cubicBezTo>
                    <a:pt x="182" y="817"/>
                    <a:pt x="180" y="818"/>
                    <a:pt x="180" y="821"/>
                  </a:cubicBezTo>
                  <a:cubicBezTo>
                    <a:pt x="181" y="823"/>
                    <a:pt x="181" y="823"/>
                    <a:pt x="181" y="823"/>
                  </a:cubicBezTo>
                  <a:cubicBezTo>
                    <a:pt x="184" y="824"/>
                    <a:pt x="184" y="824"/>
                    <a:pt x="184" y="824"/>
                  </a:cubicBezTo>
                  <a:cubicBezTo>
                    <a:pt x="187" y="824"/>
                    <a:pt x="193" y="819"/>
                    <a:pt x="194" y="818"/>
                  </a:cubicBezTo>
                  <a:cubicBezTo>
                    <a:pt x="196" y="815"/>
                    <a:pt x="199" y="813"/>
                    <a:pt x="201" y="811"/>
                  </a:cubicBezTo>
                  <a:cubicBezTo>
                    <a:pt x="207" y="806"/>
                    <a:pt x="212" y="801"/>
                    <a:pt x="215" y="793"/>
                  </a:cubicBezTo>
                  <a:cubicBezTo>
                    <a:pt x="235" y="787"/>
                    <a:pt x="253" y="777"/>
                    <a:pt x="271" y="769"/>
                  </a:cubicBezTo>
                  <a:cubicBezTo>
                    <a:pt x="284" y="762"/>
                    <a:pt x="297" y="755"/>
                    <a:pt x="310" y="750"/>
                  </a:cubicBezTo>
                  <a:cubicBezTo>
                    <a:pt x="295" y="783"/>
                    <a:pt x="267" y="802"/>
                    <a:pt x="237" y="821"/>
                  </a:cubicBezTo>
                  <a:cubicBezTo>
                    <a:pt x="233" y="824"/>
                    <a:pt x="229" y="826"/>
                    <a:pt x="225" y="829"/>
                  </a:cubicBezTo>
                  <a:cubicBezTo>
                    <a:pt x="229" y="835"/>
                    <a:pt x="229" y="835"/>
                    <a:pt x="229" y="835"/>
                  </a:cubicBezTo>
                  <a:cubicBezTo>
                    <a:pt x="261" y="819"/>
                    <a:pt x="297" y="797"/>
                    <a:pt x="318" y="757"/>
                  </a:cubicBezTo>
                  <a:cubicBezTo>
                    <a:pt x="328" y="755"/>
                    <a:pt x="336" y="750"/>
                    <a:pt x="345" y="745"/>
                  </a:cubicBezTo>
                  <a:cubicBezTo>
                    <a:pt x="351" y="741"/>
                    <a:pt x="358" y="736"/>
                    <a:pt x="365" y="734"/>
                  </a:cubicBezTo>
                  <a:cubicBezTo>
                    <a:pt x="362" y="753"/>
                    <a:pt x="362" y="753"/>
                    <a:pt x="362" y="753"/>
                  </a:cubicBezTo>
                  <a:cubicBezTo>
                    <a:pt x="372" y="733"/>
                    <a:pt x="372" y="733"/>
                    <a:pt x="372" y="733"/>
                  </a:cubicBezTo>
                  <a:cubicBezTo>
                    <a:pt x="375" y="732"/>
                    <a:pt x="379" y="732"/>
                    <a:pt x="383" y="733"/>
                  </a:cubicBezTo>
                  <a:cubicBezTo>
                    <a:pt x="380" y="738"/>
                    <a:pt x="372" y="746"/>
                    <a:pt x="367" y="751"/>
                  </a:cubicBezTo>
                  <a:cubicBezTo>
                    <a:pt x="359" y="758"/>
                    <a:pt x="356" y="761"/>
                    <a:pt x="358" y="764"/>
                  </a:cubicBezTo>
                  <a:cubicBezTo>
                    <a:pt x="358" y="766"/>
                    <a:pt x="360" y="767"/>
                    <a:pt x="361" y="767"/>
                  </a:cubicBezTo>
                  <a:cubicBezTo>
                    <a:pt x="363" y="767"/>
                    <a:pt x="363" y="767"/>
                    <a:pt x="363" y="767"/>
                  </a:cubicBezTo>
                  <a:cubicBezTo>
                    <a:pt x="364" y="766"/>
                    <a:pt x="364" y="766"/>
                    <a:pt x="364" y="766"/>
                  </a:cubicBezTo>
                  <a:cubicBezTo>
                    <a:pt x="375" y="756"/>
                    <a:pt x="386" y="745"/>
                    <a:pt x="398" y="731"/>
                  </a:cubicBezTo>
                  <a:cubicBezTo>
                    <a:pt x="412" y="731"/>
                    <a:pt x="426" y="730"/>
                    <a:pt x="439" y="730"/>
                  </a:cubicBezTo>
                  <a:cubicBezTo>
                    <a:pt x="451" y="729"/>
                    <a:pt x="463" y="728"/>
                    <a:pt x="475" y="729"/>
                  </a:cubicBezTo>
                  <a:cubicBezTo>
                    <a:pt x="449" y="764"/>
                    <a:pt x="409" y="783"/>
                    <a:pt x="361" y="803"/>
                  </a:cubicBezTo>
                  <a:cubicBezTo>
                    <a:pt x="353" y="807"/>
                    <a:pt x="353" y="807"/>
                    <a:pt x="353" y="807"/>
                  </a:cubicBezTo>
                  <a:cubicBezTo>
                    <a:pt x="361" y="810"/>
                    <a:pt x="361" y="810"/>
                    <a:pt x="361" y="810"/>
                  </a:cubicBezTo>
                  <a:cubicBezTo>
                    <a:pt x="363" y="811"/>
                    <a:pt x="366" y="811"/>
                    <a:pt x="368" y="810"/>
                  </a:cubicBezTo>
                  <a:cubicBezTo>
                    <a:pt x="362" y="818"/>
                    <a:pt x="353" y="823"/>
                    <a:pt x="344" y="828"/>
                  </a:cubicBezTo>
                  <a:cubicBezTo>
                    <a:pt x="339" y="831"/>
                    <a:pt x="333" y="835"/>
                    <a:pt x="328" y="839"/>
                  </a:cubicBezTo>
                  <a:cubicBezTo>
                    <a:pt x="310" y="853"/>
                    <a:pt x="310" y="853"/>
                    <a:pt x="310" y="853"/>
                  </a:cubicBezTo>
                  <a:cubicBezTo>
                    <a:pt x="332" y="845"/>
                    <a:pt x="332" y="845"/>
                    <a:pt x="332" y="845"/>
                  </a:cubicBezTo>
                  <a:cubicBezTo>
                    <a:pt x="356" y="836"/>
                    <a:pt x="372" y="822"/>
                    <a:pt x="383" y="803"/>
                  </a:cubicBezTo>
                  <a:cubicBezTo>
                    <a:pt x="430" y="791"/>
                    <a:pt x="461" y="760"/>
                    <a:pt x="491" y="730"/>
                  </a:cubicBezTo>
                  <a:cubicBezTo>
                    <a:pt x="491" y="730"/>
                    <a:pt x="491" y="730"/>
                    <a:pt x="491" y="730"/>
                  </a:cubicBezTo>
                  <a:cubicBezTo>
                    <a:pt x="529" y="734"/>
                    <a:pt x="558" y="745"/>
                    <a:pt x="586" y="757"/>
                  </a:cubicBezTo>
                  <a:cubicBezTo>
                    <a:pt x="550" y="770"/>
                    <a:pt x="518" y="787"/>
                    <a:pt x="487" y="803"/>
                  </a:cubicBezTo>
                  <a:cubicBezTo>
                    <a:pt x="449" y="823"/>
                    <a:pt x="411" y="843"/>
                    <a:pt x="367" y="857"/>
                  </a:cubicBezTo>
                  <a:cubicBezTo>
                    <a:pt x="365" y="858"/>
                    <a:pt x="363" y="859"/>
                    <a:pt x="363" y="863"/>
                  </a:cubicBezTo>
                  <a:cubicBezTo>
                    <a:pt x="354" y="865"/>
                    <a:pt x="345" y="867"/>
                    <a:pt x="335" y="869"/>
                  </a:cubicBezTo>
                  <a:cubicBezTo>
                    <a:pt x="338" y="867"/>
                    <a:pt x="338" y="867"/>
                    <a:pt x="338" y="867"/>
                  </a:cubicBezTo>
                  <a:cubicBezTo>
                    <a:pt x="333" y="870"/>
                    <a:pt x="333" y="870"/>
                    <a:pt x="333" y="870"/>
                  </a:cubicBezTo>
                  <a:cubicBezTo>
                    <a:pt x="326" y="871"/>
                    <a:pt x="319" y="873"/>
                    <a:pt x="312" y="875"/>
                  </a:cubicBezTo>
                  <a:cubicBezTo>
                    <a:pt x="287" y="881"/>
                    <a:pt x="261" y="887"/>
                    <a:pt x="238" y="892"/>
                  </a:cubicBezTo>
                  <a:cubicBezTo>
                    <a:pt x="238" y="899"/>
                    <a:pt x="238" y="899"/>
                    <a:pt x="238" y="899"/>
                  </a:cubicBezTo>
                  <a:cubicBezTo>
                    <a:pt x="253" y="898"/>
                    <a:pt x="269" y="895"/>
                    <a:pt x="283" y="893"/>
                  </a:cubicBezTo>
                  <a:cubicBezTo>
                    <a:pt x="292" y="891"/>
                    <a:pt x="300" y="889"/>
                    <a:pt x="308" y="888"/>
                  </a:cubicBezTo>
                  <a:cubicBezTo>
                    <a:pt x="303" y="892"/>
                    <a:pt x="299" y="896"/>
                    <a:pt x="294" y="901"/>
                  </a:cubicBezTo>
                  <a:cubicBezTo>
                    <a:pt x="285" y="908"/>
                    <a:pt x="275" y="914"/>
                    <a:pt x="265" y="920"/>
                  </a:cubicBezTo>
                  <a:cubicBezTo>
                    <a:pt x="254" y="926"/>
                    <a:pt x="244" y="932"/>
                    <a:pt x="237" y="938"/>
                  </a:cubicBezTo>
                  <a:cubicBezTo>
                    <a:pt x="241" y="944"/>
                    <a:pt x="241" y="944"/>
                    <a:pt x="241" y="944"/>
                  </a:cubicBezTo>
                  <a:cubicBezTo>
                    <a:pt x="249" y="939"/>
                    <a:pt x="261" y="933"/>
                    <a:pt x="269" y="930"/>
                  </a:cubicBezTo>
                  <a:cubicBezTo>
                    <a:pt x="267" y="933"/>
                    <a:pt x="264" y="936"/>
                    <a:pt x="261" y="938"/>
                  </a:cubicBezTo>
                  <a:cubicBezTo>
                    <a:pt x="257" y="943"/>
                    <a:pt x="252" y="948"/>
                    <a:pt x="252" y="954"/>
                  </a:cubicBezTo>
                  <a:cubicBezTo>
                    <a:pt x="252" y="963"/>
                    <a:pt x="252" y="963"/>
                    <a:pt x="252" y="963"/>
                  </a:cubicBezTo>
                  <a:cubicBezTo>
                    <a:pt x="258" y="956"/>
                    <a:pt x="258" y="956"/>
                    <a:pt x="258" y="956"/>
                  </a:cubicBezTo>
                  <a:cubicBezTo>
                    <a:pt x="267" y="948"/>
                    <a:pt x="274" y="938"/>
                    <a:pt x="281" y="929"/>
                  </a:cubicBezTo>
                  <a:cubicBezTo>
                    <a:pt x="287" y="921"/>
                    <a:pt x="293" y="913"/>
                    <a:pt x="299" y="906"/>
                  </a:cubicBezTo>
                  <a:cubicBezTo>
                    <a:pt x="307" y="901"/>
                    <a:pt x="313" y="895"/>
                    <a:pt x="317" y="890"/>
                  </a:cubicBezTo>
                  <a:cubicBezTo>
                    <a:pt x="321" y="888"/>
                    <a:pt x="324" y="886"/>
                    <a:pt x="327" y="884"/>
                  </a:cubicBezTo>
                  <a:cubicBezTo>
                    <a:pt x="339" y="878"/>
                    <a:pt x="353" y="874"/>
                    <a:pt x="368" y="871"/>
                  </a:cubicBezTo>
                  <a:cubicBezTo>
                    <a:pt x="379" y="869"/>
                    <a:pt x="391" y="866"/>
                    <a:pt x="401" y="862"/>
                  </a:cubicBezTo>
                  <a:cubicBezTo>
                    <a:pt x="412" y="858"/>
                    <a:pt x="422" y="853"/>
                    <a:pt x="431" y="848"/>
                  </a:cubicBezTo>
                  <a:cubicBezTo>
                    <a:pt x="439" y="843"/>
                    <a:pt x="448" y="839"/>
                    <a:pt x="456" y="836"/>
                  </a:cubicBezTo>
                  <a:cubicBezTo>
                    <a:pt x="438" y="856"/>
                    <a:pt x="414" y="872"/>
                    <a:pt x="388" y="888"/>
                  </a:cubicBezTo>
                  <a:cubicBezTo>
                    <a:pt x="367" y="901"/>
                    <a:pt x="367" y="901"/>
                    <a:pt x="367" y="901"/>
                  </a:cubicBezTo>
                  <a:cubicBezTo>
                    <a:pt x="391" y="895"/>
                    <a:pt x="391" y="895"/>
                    <a:pt x="391" y="895"/>
                  </a:cubicBezTo>
                  <a:cubicBezTo>
                    <a:pt x="391" y="895"/>
                    <a:pt x="391" y="894"/>
                    <a:pt x="392" y="894"/>
                  </a:cubicBezTo>
                  <a:cubicBezTo>
                    <a:pt x="389" y="897"/>
                    <a:pt x="386" y="899"/>
                    <a:pt x="383" y="901"/>
                  </a:cubicBezTo>
                  <a:cubicBezTo>
                    <a:pt x="383" y="902"/>
                    <a:pt x="383" y="902"/>
                    <a:pt x="383" y="902"/>
                  </a:cubicBezTo>
                  <a:cubicBezTo>
                    <a:pt x="387" y="908"/>
                    <a:pt x="387" y="908"/>
                    <a:pt x="387" y="908"/>
                  </a:cubicBezTo>
                  <a:cubicBezTo>
                    <a:pt x="390" y="906"/>
                    <a:pt x="393" y="904"/>
                    <a:pt x="396" y="902"/>
                  </a:cubicBezTo>
                  <a:cubicBezTo>
                    <a:pt x="398" y="900"/>
                    <a:pt x="401" y="898"/>
                    <a:pt x="404" y="897"/>
                  </a:cubicBezTo>
                  <a:cubicBezTo>
                    <a:pt x="401" y="901"/>
                    <a:pt x="397" y="906"/>
                    <a:pt x="393" y="910"/>
                  </a:cubicBezTo>
                  <a:cubicBezTo>
                    <a:pt x="388" y="915"/>
                    <a:pt x="383" y="920"/>
                    <a:pt x="382" y="925"/>
                  </a:cubicBezTo>
                  <a:cubicBezTo>
                    <a:pt x="377" y="942"/>
                    <a:pt x="377" y="942"/>
                    <a:pt x="377" y="942"/>
                  </a:cubicBezTo>
                  <a:cubicBezTo>
                    <a:pt x="388" y="928"/>
                    <a:pt x="388" y="928"/>
                    <a:pt x="388" y="928"/>
                  </a:cubicBezTo>
                  <a:cubicBezTo>
                    <a:pt x="391" y="925"/>
                    <a:pt x="394" y="922"/>
                    <a:pt x="397" y="919"/>
                  </a:cubicBezTo>
                  <a:cubicBezTo>
                    <a:pt x="406" y="911"/>
                    <a:pt x="415" y="903"/>
                    <a:pt x="417" y="887"/>
                  </a:cubicBezTo>
                  <a:cubicBezTo>
                    <a:pt x="435" y="875"/>
                    <a:pt x="463" y="869"/>
                    <a:pt x="490" y="871"/>
                  </a:cubicBezTo>
                  <a:cubicBezTo>
                    <a:pt x="504" y="872"/>
                    <a:pt x="523" y="875"/>
                    <a:pt x="537" y="886"/>
                  </a:cubicBezTo>
                  <a:cubicBezTo>
                    <a:pt x="524" y="895"/>
                    <a:pt x="508" y="900"/>
                    <a:pt x="493" y="905"/>
                  </a:cubicBezTo>
                  <a:cubicBezTo>
                    <a:pt x="480" y="909"/>
                    <a:pt x="466" y="914"/>
                    <a:pt x="454" y="920"/>
                  </a:cubicBezTo>
                  <a:cubicBezTo>
                    <a:pt x="433" y="932"/>
                    <a:pt x="433" y="932"/>
                    <a:pt x="433" y="932"/>
                  </a:cubicBezTo>
                  <a:cubicBezTo>
                    <a:pt x="457" y="927"/>
                    <a:pt x="457" y="927"/>
                    <a:pt x="457" y="927"/>
                  </a:cubicBezTo>
                  <a:cubicBezTo>
                    <a:pt x="464" y="926"/>
                    <a:pt x="470" y="923"/>
                    <a:pt x="476" y="921"/>
                  </a:cubicBezTo>
                  <a:cubicBezTo>
                    <a:pt x="482" y="919"/>
                    <a:pt x="487" y="917"/>
                    <a:pt x="493" y="916"/>
                  </a:cubicBezTo>
                  <a:cubicBezTo>
                    <a:pt x="493" y="916"/>
                    <a:pt x="492" y="917"/>
                    <a:pt x="492" y="917"/>
                  </a:cubicBezTo>
                  <a:cubicBezTo>
                    <a:pt x="489" y="921"/>
                    <a:pt x="484" y="927"/>
                    <a:pt x="488" y="932"/>
                  </a:cubicBezTo>
                  <a:cubicBezTo>
                    <a:pt x="492" y="938"/>
                    <a:pt x="492" y="938"/>
                    <a:pt x="492" y="938"/>
                  </a:cubicBezTo>
                  <a:cubicBezTo>
                    <a:pt x="494" y="931"/>
                    <a:pt x="494" y="931"/>
                    <a:pt x="494" y="931"/>
                  </a:cubicBezTo>
                  <a:cubicBezTo>
                    <a:pt x="501" y="912"/>
                    <a:pt x="519" y="905"/>
                    <a:pt x="538" y="898"/>
                  </a:cubicBezTo>
                  <a:cubicBezTo>
                    <a:pt x="541" y="896"/>
                    <a:pt x="545" y="895"/>
                    <a:pt x="548" y="893"/>
                  </a:cubicBezTo>
                  <a:cubicBezTo>
                    <a:pt x="554" y="899"/>
                    <a:pt x="561" y="902"/>
                    <a:pt x="567" y="906"/>
                  </a:cubicBezTo>
                  <a:cubicBezTo>
                    <a:pt x="575" y="910"/>
                    <a:pt x="583" y="914"/>
                    <a:pt x="588" y="920"/>
                  </a:cubicBezTo>
                  <a:cubicBezTo>
                    <a:pt x="565" y="931"/>
                    <a:pt x="536" y="934"/>
                    <a:pt x="508" y="938"/>
                  </a:cubicBezTo>
                  <a:cubicBezTo>
                    <a:pt x="490" y="940"/>
                    <a:pt x="470" y="943"/>
                    <a:pt x="453" y="947"/>
                  </a:cubicBezTo>
                  <a:cubicBezTo>
                    <a:pt x="454" y="954"/>
                    <a:pt x="454" y="954"/>
                    <a:pt x="454" y="954"/>
                  </a:cubicBezTo>
                  <a:cubicBezTo>
                    <a:pt x="470" y="953"/>
                    <a:pt x="486" y="951"/>
                    <a:pt x="501" y="949"/>
                  </a:cubicBezTo>
                  <a:cubicBezTo>
                    <a:pt x="511" y="948"/>
                    <a:pt x="521" y="947"/>
                    <a:pt x="531" y="946"/>
                  </a:cubicBezTo>
                  <a:cubicBezTo>
                    <a:pt x="529" y="948"/>
                    <a:pt x="527" y="950"/>
                    <a:pt x="524" y="951"/>
                  </a:cubicBezTo>
                  <a:cubicBezTo>
                    <a:pt x="522" y="952"/>
                    <a:pt x="522" y="952"/>
                    <a:pt x="522" y="952"/>
                  </a:cubicBezTo>
                  <a:cubicBezTo>
                    <a:pt x="466" y="952"/>
                    <a:pt x="415" y="960"/>
                    <a:pt x="380" y="977"/>
                  </a:cubicBezTo>
                  <a:cubicBezTo>
                    <a:pt x="375" y="980"/>
                    <a:pt x="370" y="983"/>
                    <a:pt x="365" y="987"/>
                  </a:cubicBezTo>
                  <a:cubicBezTo>
                    <a:pt x="358" y="992"/>
                    <a:pt x="352" y="997"/>
                    <a:pt x="345" y="998"/>
                  </a:cubicBezTo>
                  <a:cubicBezTo>
                    <a:pt x="325" y="988"/>
                    <a:pt x="304" y="982"/>
                    <a:pt x="281" y="980"/>
                  </a:cubicBezTo>
                  <a:cubicBezTo>
                    <a:pt x="231" y="977"/>
                    <a:pt x="182" y="993"/>
                    <a:pt x="134" y="1009"/>
                  </a:cubicBezTo>
                  <a:cubicBezTo>
                    <a:pt x="112" y="1017"/>
                    <a:pt x="91" y="1024"/>
                    <a:pt x="70" y="1029"/>
                  </a:cubicBezTo>
                  <a:cubicBezTo>
                    <a:pt x="72" y="1036"/>
                    <a:pt x="72" y="1036"/>
                    <a:pt x="72" y="1036"/>
                  </a:cubicBezTo>
                  <a:cubicBezTo>
                    <a:pt x="85" y="1034"/>
                    <a:pt x="97" y="1030"/>
                    <a:pt x="108" y="1027"/>
                  </a:cubicBezTo>
                  <a:cubicBezTo>
                    <a:pt x="122" y="1022"/>
                    <a:pt x="137" y="1018"/>
                    <a:pt x="153" y="1016"/>
                  </a:cubicBezTo>
                  <a:cubicBezTo>
                    <a:pt x="141" y="1038"/>
                    <a:pt x="118" y="1047"/>
                    <a:pt x="94" y="1057"/>
                  </a:cubicBezTo>
                  <a:cubicBezTo>
                    <a:pt x="87" y="1060"/>
                    <a:pt x="81" y="1062"/>
                    <a:pt x="75" y="1065"/>
                  </a:cubicBezTo>
                  <a:cubicBezTo>
                    <a:pt x="59" y="1072"/>
                    <a:pt x="59" y="1072"/>
                    <a:pt x="59" y="1072"/>
                  </a:cubicBezTo>
                  <a:cubicBezTo>
                    <a:pt x="77" y="1072"/>
                    <a:pt x="77" y="1072"/>
                    <a:pt x="77" y="1072"/>
                  </a:cubicBezTo>
                  <a:cubicBezTo>
                    <a:pt x="87" y="1072"/>
                    <a:pt x="96" y="1067"/>
                    <a:pt x="104" y="1063"/>
                  </a:cubicBezTo>
                  <a:cubicBezTo>
                    <a:pt x="109" y="1061"/>
                    <a:pt x="114" y="1059"/>
                    <a:pt x="118" y="1058"/>
                  </a:cubicBezTo>
                  <a:cubicBezTo>
                    <a:pt x="116" y="1065"/>
                    <a:pt x="113" y="1071"/>
                    <a:pt x="108" y="1076"/>
                  </a:cubicBezTo>
                  <a:cubicBezTo>
                    <a:pt x="100" y="1085"/>
                    <a:pt x="100" y="1085"/>
                    <a:pt x="100" y="1085"/>
                  </a:cubicBezTo>
                  <a:cubicBezTo>
                    <a:pt x="112" y="1082"/>
                    <a:pt x="112" y="1082"/>
                    <a:pt x="112" y="1082"/>
                  </a:cubicBezTo>
                  <a:cubicBezTo>
                    <a:pt x="124" y="1079"/>
                    <a:pt x="127" y="1066"/>
                    <a:pt x="128" y="1053"/>
                  </a:cubicBezTo>
                  <a:cubicBezTo>
                    <a:pt x="145" y="1046"/>
                    <a:pt x="157" y="1032"/>
                    <a:pt x="166" y="1011"/>
                  </a:cubicBezTo>
                  <a:cubicBezTo>
                    <a:pt x="170" y="1010"/>
                    <a:pt x="170" y="1010"/>
                    <a:pt x="170" y="1010"/>
                  </a:cubicBezTo>
                  <a:cubicBezTo>
                    <a:pt x="193" y="1001"/>
                    <a:pt x="222" y="991"/>
                    <a:pt x="250" y="991"/>
                  </a:cubicBezTo>
                  <a:cubicBezTo>
                    <a:pt x="241" y="998"/>
                    <a:pt x="234" y="1006"/>
                    <a:pt x="226" y="1015"/>
                  </a:cubicBezTo>
                  <a:cubicBezTo>
                    <a:pt x="215" y="1028"/>
                    <a:pt x="205" y="1040"/>
                    <a:pt x="189" y="1046"/>
                  </a:cubicBezTo>
                  <a:cubicBezTo>
                    <a:pt x="190" y="1053"/>
                    <a:pt x="190" y="1053"/>
                    <a:pt x="190" y="1053"/>
                  </a:cubicBezTo>
                  <a:cubicBezTo>
                    <a:pt x="211" y="1049"/>
                    <a:pt x="224" y="1034"/>
                    <a:pt x="236" y="1019"/>
                  </a:cubicBezTo>
                  <a:cubicBezTo>
                    <a:pt x="247" y="1007"/>
                    <a:pt x="257" y="995"/>
                    <a:pt x="271" y="992"/>
                  </a:cubicBezTo>
                  <a:cubicBezTo>
                    <a:pt x="284" y="989"/>
                    <a:pt x="284" y="989"/>
                    <a:pt x="284" y="989"/>
                  </a:cubicBezTo>
                  <a:cubicBezTo>
                    <a:pt x="302" y="992"/>
                    <a:pt x="316" y="997"/>
                    <a:pt x="332" y="1004"/>
                  </a:cubicBezTo>
                  <a:cubicBezTo>
                    <a:pt x="325" y="1008"/>
                    <a:pt x="317" y="1013"/>
                    <a:pt x="309" y="1018"/>
                  </a:cubicBezTo>
                  <a:cubicBezTo>
                    <a:pt x="284" y="1033"/>
                    <a:pt x="259" y="1049"/>
                    <a:pt x="233" y="1063"/>
                  </a:cubicBezTo>
                  <a:cubicBezTo>
                    <a:pt x="233" y="1061"/>
                    <a:pt x="233" y="1061"/>
                    <a:pt x="233" y="1061"/>
                  </a:cubicBezTo>
                  <a:cubicBezTo>
                    <a:pt x="232" y="1064"/>
                    <a:pt x="232" y="1064"/>
                    <a:pt x="232" y="1064"/>
                  </a:cubicBezTo>
                  <a:cubicBezTo>
                    <a:pt x="187" y="1089"/>
                    <a:pt x="140" y="1112"/>
                    <a:pt x="86" y="1130"/>
                  </a:cubicBezTo>
                  <a:cubicBezTo>
                    <a:pt x="88" y="1137"/>
                    <a:pt x="88" y="1137"/>
                    <a:pt x="88" y="1137"/>
                  </a:cubicBezTo>
                  <a:cubicBezTo>
                    <a:pt x="139" y="1127"/>
                    <a:pt x="182" y="1107"/>
                    <a:pt x="222" y="1084"/>
                  </a:cubicBezTo>
                  <a:cubicBezTo>
                    <a:pt x="217" y="1095"/>
                    <a:pt x="212" y="1106"/>
                    <a:pt x="208" y="1118"/>
                  </a:cubicBezTo>
                  <a:cubicBezTo>
                    <a:pt x="205" y="1127"/>
                    <a:pt x="202" y="1136"/>
                    <a:pt x="198" y="1145"/>
                  </a:cubicBezTo>
                  <a:cubicBezTo>
                    <a:pt x="198" y="1142"/>
                    <a:pt x="198" y="1142"/>
                    <a:pt x="198" y="1142"/>
                  </a:cubicBezTo>
                  <a:cubicBezTo>
                    <a:pt x="197" y="1147"/>
                    <a:pt x="197" y="1147"/>
                    <a:pt x="197" y="1147"/>
                  </a:cubicBezTo>
                  <a:cubicBezTo>
                    <a:pt x="196" y="1149"/>
                    <a:pt x="195" y="1151"/>
                    <a:pt x="194" y="1153"/>
                  </a:cubicBezTo>
                  <a:cubicBezTo>
                    <a:pt x="191" y="1145"/>
                    <a:pt x="191" y="1145"/>
                    <a:pt x="191" y="1145"/>
                  </a:cubicBezTo>
                  <a:cubicBezTo>
                    <a:pt x="192" y="1157"/>
                    <a:pt x="192" y="1157"/>
                    <a:pt x="192" y="1157"/>
                  </a:cubicBezTo>
                  <a:cubicBezTo>
                    <a:pt x="188" y="1165"/>
                    <a:pt x="183" y="1173"/>
                    <a:pt x="177" y="1179"/>
                  </a:cubicBezTo>
                  <a:cubicBezTo>
                    <a:pt x="171" y="1186"/>
                    <a:pt x="163" y="1191"/>
                    <a:pt x="156" y="1196"/>
                  </a:cubicBezTo>
                  <a:cubicBezTo>
                    <a:pt x="146" y="1202"/>
                    <a:pt x="137" y="1208"/>
                    <a:pt x="131" y="1218"/>
                  </a:cubicBezTo>
                  <a:cubicBezTo>
                    <a:pt x="119" y="1238"/>
                    <a:pt x="119" y="1238"/>
                    <a:pt x="119" y="1238"/>
                  </a:cubicBezTo>
                  <a:cubicBezTo>
                    <a:pt x="136" y="1222"/>
                    <a:pt x="136" y="1222"/>
                    <a:pt x="136" y="1222"/>
                  </a:cubicBezTo>
                  <a:cubicBezTo>
                    <a:pt x="142" y="1217"/>
                    <a:pt x="150" y="1212"/>
                    <a:pt x="157" y="1208"/>
                  </a:cubicBezTo>
                  <a:cubicBezTo>
                    <a:pt x="165" y="1202"/>
                    <a:pt x="173" y="1197"/>
                    <a:pt x="180" y="1190"/>
                  </a:cubicBezTo>
                  <a:cubicBezTo>
                    <a:pt x="182" y="1188"/>
                    <a:pt x="184" y="1185"/>
                    <a:pt x="186" y="1182"/>
                  </a:cubicBezTo>
                  <a:cubicBezTo>
                    <a:pt x="189" y="1178"/>
                    <a:pt x="191" y="1175"/>
                    <a:pt x="194" y="1174"/>
                  </a:cubicBezTo>
                  <a:cubicBezTo>
                    <a:pt x="194" y="1175"/>
                    <a:pt x="194" y="1175"/>
                    <a:pt x="194" y="1175"/>
                  </a:cubicBezTo>
                  <a:cubicBezTo>
                    <a:pt x="193" y="1178"/>
                    <a:pt x="192" y="1182"/>
                    <a:pt x="190" y="1185"/>
                  </a:cubicBezTo>
                  <a:cubicBezTo>
                    <a:pt x="188" y="1191"/>
                    <a:pt x="185" y="1196"/>
                    <a:pt x="187" y="1200"/>
                  </a:cubicBezTo>
                  <a:cubicBezTo>
                    <a:pt x="189" y="1204"/>
                    <a:pt x="189" y="1204"/>
                    <a:pt x="189" y="1204"/>
                  </a:cubicBezTo>
                  <a:cubicBezTo>
                    <a:pt x="193" y="1201"/>
                    <a:pt x="193" y="1201"/>
                    <a:pt x="193" y="1201"/>
                  </a:cubicBezTo>
                  <a:cubicBezTo>
                    <a:pt x="194" y="1200"/>
                    <a:pt x="195" y="1199"/>
                    <a:pt x="196" y="1198"/>
                  </a:cubicBezTo>
                  <a:cubicBezTo>
                    <a:pt x="197" y="1208"/>
                    <a:pt x="197" y="1208"/>
                    <a:pt x="197" y="1208"/>
                  </a:cubicBezTo>
                  <a:cubicBezTo>
                    <a:pt x="199" y="1193"/>
                    <a:pt x="199" y="1193"/>
                    <a:pt x="199" y="1193"/>
                  </a:cubicBezTo>
                  <a:cubicBezTo>
                    <a:pt x="200" y="1192"/>
                    <a:pt x="200" y="1190"/>
                    <a:pt x="201" y="1189"/>
                  </a:cubicBezTo>
                  <a:cubicBezTo>
                    <a:pt x="203" y="1195"/>
                    <a:pt x="203" y="1195"/>
                    <a:pt x="203" y="1195"/>
                  </a:cubicBezTo>
                  <a:cubicBezTo>
                    <a:pt x="202" y="1178"/>
                    <a:pt x="202" y="1178"/>
                    <a:pt x="202" y="1178"/>
                  </a:cubicBezTo>
                  <a:cubicBezTo>
                    <a:pt x="201" y="1177"/>
                    <a:pt x="201" y="1176"/>
                    <a:pt x="201" y="1175"/>
                  </a:cubicBezTo>
                  <a:cubicBezTo>
                    <a:pt x="201" y="1173"/>
                    <a:pt x="201" y="1171"/>
                    <a:pt x="201" y="1169"/>
                  </a:cubicBezTo>
                  <a:cubicBezTo>
                    <a:pt x="200" y="1168"/>
                    <a:pt x="200" y="1168"/>
                    <a:pt x="200" y="1168"/>
                  </a:cubicBezTo>
                  <a:cubicBezTo>
                    <a:pt x="200" y="1167"/>
                    <a:pt x="200" y="1166"/>
                    <a:pt x="200" y="1166"/>
                  </a:cubicBezTo>
                  <a:cubicBezTo>
                    <a:pt x="201" y="1159"/>
                    <a:pt x="206" y="1149"/>
                    <a:pt x="210" y="1139"/>
                  </a:cubicBezTo>
                  <a:cubicBezTo>
                    <a:pt x="213" y="1133"/>
                    <a:pt x="215" y="1128"/>
                    <a:pt x="217" y="1123"/>
                  </a:cubicBezTo>
                  <a:cubicBezTo>
                    <a:pt x="219" y="1118"/>
                    <a:pt x="221" y="1113"/>
                    <a:pt x="223" y="1108"/>
                  </a:cubicBezTo>
                  <a:cubicBezTo>
                    <a:pt x="228" y="1098"/>
                    <a:pt x="232" y="1089"/>
                    <a:pt x="232" y="1078"/>
                  </a:cubicBezTo>
                  <a:cubicBezTo>
                    <a:pt x="244" y="1072"/>
                    <a:pt x="255" y="1065"/>
                    <a:pt x="267" y="1058"/>
                  </a:cubicBezTo>
                  <a:cubicBezTo>
                    <a:pt x="296" y="1040"/>
                    <a:pt x="326" y="1022"/>
                    <a:pt x="359" y="1007"/>
                  </a:cubicBezTo>
                  <a:cubicBezTo>
                    <a:pt x="343" y="1027"/>
                    <a:pt x="330" y="1050"/>
                    <a:pt x="317" y="1072"/>
                  </a:cubicBezTo>
                  <a:cubicBezTo>
                    <a:pt x="301" y="1100"/>
                    <a:pt x="285" y="1129"/>
                    <a:pt x="264" y="1150"/>
                  </a:cubicBezTo>
                  <a:cubicBezTo>
                    <a:pt x="257" y="1157"/>
                    <a:pt x="257" y="1157"/>
                    <a:pt x="257" y="1157"/>
                  </a:cubicBezTo>
                  <a:cubicBezTo>
                    <a:pt x="267" y="1156"/>
                    <a:pt x="267" y="1156"/>
                    <a:pt x="267" y="1156"/>
                  </a:cubicBezTo>
                  <a:cubicBezTo>
                    <a:pt x="273" y="1156"/>
                    <a:pt x="277" y="1150"/>
                    <a:pt x="281" y="1145"/>
                  </a:cubicBezTo>
                  <a:cubicBezTo>
                    <a:pt x="281" y="1144"/>
                    <a:pt x="282" y="1143"/>
                    <a:pt x="283" y="1142"/>
                  </a:cubicBezTo>
                  <a:cubicBezTo>
                    <a:pt x="282" y="1155"/>
                    <a:pt x="278" y="1168"/>
                    <a:pt x="274" y="1179"/>
                  </a:cubicBezTo>
                  <a:cubicBezTo>
                    <a:pt x="271" y="1188"/>
                    <a:pt x="268" y="1197"/>
                    <a:pt x="267" y="1206"/>
                  </a:cubicBezTo>
                  <a:cubicBezTo>
                    <a:pt x="266" y="1209"/>
                    <a:pt x="266" y="1209"/>
                    <a:pt x="266" y="1209"/>
                  </a:cubicBezTo>
                  <a:cubicBezTo>
                    <a:pt x="251" y="1220"/>
                    <a:pt x="235" y="1230"/>
                    <a:pt x="220" y="1240"/>
                  </a:cubicBezTo>
                  <a:cubicBezTo>
                    <a:pt x="211" y="1245"/>
                    <a:pt x="211" y="1245"/>
                    <a:pt x="211" y="1245"/>
                  </a:cubicBezTo>
                  <a:cubicBezTo>
                    <a:pt x="170" y="1245"/>
                    <a:pt x="148" y="1265"/>
                    <a:pt x="126" y="1285"/>
                  </a:cubicBezTo>
                  <a:cubicBezTo>
                    <a:pt x="121" y="1289"/>
                    <a:pt x="117" y="1294"/>
                    <a:pt x="112" y="1297"/>
                  </a:cubicBezTo>
                  <a:cubicBezTo>
                    <a:pt x="110" y="1299"/>
                    <a:pt x="110" y="1299"/>
                    <a:pt x="110" y="1299"/>
                  </a:cubicBezTo>
                  <a:cubicBezTo>
                    <a:pt x="109" y="1300"/>
                    <a:pt x="106" y="1301"/>
                    <a:pt x="105" y="1303"/>
                  </a:cubicBezTo>
                  <a:cubicBezTo>
                    <a:pt x="86" y="1320"/>
                    <a:pt x="86" y="1320"/>
                    <a:pt x="86" y="1320"/>
                  </a:cubicBezTo>
                  <a:cubicBezTo>
                    <a:pt x="107" y="1308"/>
                    <a:pt x="107" y="1308"/>
                    <a:pt x="107" y="1308"/>
                  </a:cubicBezTo>
                  <a:cubicBezTo>
                    <a:pt x="108" y="1308"/>
                    <a:pt x="108" y="1308"/>
                    <a:pt x="108" y="1308"/>
                  </a:cubicBezTo>
                  <a:cubicBezTo>
                    <a:pt x="108" y="1311"/>
                    <a:pt x="108" y="1311"/>
                    <a:pt x="108" y="1311"/>
                  </a:cubicBezTo>
                  <a:cubicBezTo>
                    <a:pt x="111" y="1308"/>
                    <a:pt x="111" y="1308"/>
                    <a:pt x="111" y="1308"/>
                  </a:cubicBezTo>
                  <a:cubicBezTo>
                    <a:pt x="113" y="1308"/>
                    <a:pt x="116" y="1306"/>
                    <a:pt x="117" y="1303"/>
                  </a:cubicBezTo>
                  <a:cubicBezTo>
                    <a:pt x="126" y="1298"/>
                    <a:pt x="135" y="1291"/>
                    <a:pt x="143" y="1284"/>
                  </a:cubicBezTo>
                  <a:cubicBezTo>
                    <a:pt x="159" y="1270"/>
                    <a:pt x="174" y="1258"/>
                    <a:pt x="195" y="1257"/>
                  </a:cubicBezTo>
                  <a:cubicBezTo>
                    <a:pt x="196" y="1261"/>
                    <a:pt x="199" y="1261"/>
                    <a:pt x="200" y="1262"/>
                  </a:cubicBezTo>
                  <a:cubicBezTo>
                    <a:pt x="203" y="1262"/>
                    <a:pt x="205" y="1260"/>
                    <a:pt x="208" y="1258"/>
                  </a:cubicBezTo>
                  <a:cubicBezTo>
                    <a:pt x="210" y="1257"/>
                    <a:pt x="212" y="1255"/>
                    <a:pt x="215" y="1254"/>
                  </a:cubicBezTo>
                  <a:cubicBezTo>
                    <a:pt x="219" y="1254"/>
                    <a:pt x="224" y="1254"/>
                    <a:pt x="230" y="1254"/>
                  </a:cubicBezTo>
                  <a:cubicBezTo>
                    <a:pt x="242" y="1255"/>
                    <a:pt x="255" y="1258"/>
                    <a:pt x="265" y="1261"/>
                  </a:cubicBezTo>
                  <a:cubicBezTo>
                    <a:pt x="221" y="1274"/>
                    <a:pt x="178" y="1289"/>
                    <a:pt x="144" y="1318"/>
                  </a:cubicBezTo>
                  <a:cubicBezTo>
                    <a:pt x="123" y="1335"/>
                    <a:pt x="102" y="1345"/>
                    <a:pt x="75" y="1357"/>
                  </a:cubicBezTo>
                  <a:cubicBezTo>
                    <a:pt x="68" y="1360"/>
                    <a:pt x="60" y="1363"/>
                    <a:pt x="53" y="1365"/>
                  </a:cubicBezTo>
                  <a:cubicBezTo>
                    <a:pt x="38" y="1370"/>
                    <a:pt x="23" y="1374"/>
                    <a:pt x="15" y="1385"/>
                  </a:cubicBezTo>
                  <a:cubicBezTo>
                    <a:pt x="0" y="1405"/>
                    <a:pt x="0" y="1405"/>
                    <a:pt x="0" y="1405"/>
                  </a:cubicBezTo>
                  <a:cubicBezTo>
                    <a:pt x="20" y="1390"/>
                    <a:pt x="20" y="1390"/>
                    <a:pt x="20" y="1390"/>
                  </a:cubicBezTo>
                  <a:cubicBezTo>
                    <a:pt x="31" y="1382"/>
                    <a:pt x="47" y="1378"/>
                    <a:pt x="62" y="1374"/>
                  </a:cubicBezTo>
                  <a:cubicBezTo>
                    <a:pt x="67" y="1373"/>
                    <a:pt x="73" y="1371"/>
                    <a:pt x="79" y="1369"/>
                  </a:cubicBezTo>
                  <a:cubicBezTo>
                    <a:pt x="75" y="1373"/>
                    <a:pt x="71" y="1376"/>
                    <a:pt x="67" y="1379"/>
                  </a:cubicBezTo>
                  <a:cubicBezTo>
                    <a:pt x="58" y="1386"/>
                    <a:pt x="50" y="1393"/>
                    <a:pt x="47" y="1400"/>
                  </a:cubicBezTo>
                  <a:cubicBezTo>
                    <a:pt x="40" y="1415"/>
                    <a:pt x="40" y="1415"/>
                    <a:pt x="40" y="1415"/>
                  </a:cubicBezTo>
                  <a:cubicBezTo>
                    <a:pt x="52" y="1404"/>
                    <a:pt x="52" y="1404"/>
                    <a:pt x="52" y="1404"/>
                  </a:cubicBezTo>
                  <a:cubicBezTo>
                    <a:pt x="57" y="1400"/>
                    <a:pt x="62" y="1396"/>
                    <a:pt x="67" y="1392"/>
                  </a:cubicBezTo>
                  <a:cubicBezTo>
                    <a:pt x="80" y="1381"/>
                    <a:pt x="93" y="1370"/>
                    <a:pt x="104" y="1358"/>
                  </a:cubicBezTo>
                  <a:cubicBezTo>
                    <a:pt x="127" y="1351"/>
                    <a:pt x="145" y="1338"/>
                    <a:pt x="163" y="1325"/>
                  </a:cubicBezTo>
                  <a:cubicBezTo>
                    <a:pt x="180" y="1312"/>
                    <a:pt x="197" y="1300"/>
                    <a:pt x="217" y="1295"/>
                  </a:cubicBezTo>
                  <a:cubicBezTo>
                    <a:pt x="201" y="1315"/>
                    <a:pt x="182" y="1332"/>
                    <a:pt x="163" y="1349"/>
                  </a:cubicBezTo>
                  <a:cubicBezTo>
                    <a:pt x="156" y="1356"/>
                    <a:pt x="149" y="1362"/>
                    <a:pt x="142" y="1369"/>
                  </a:cubicBezTo>
                  <a:cubicBezTo>
                    <a:pt x="147" y="1374"/>
                    <a:pt x="147" y="1374"/>
                    <a:pt x="147" y="1374"/>
                  </a:cubicBezTo>
                  <a:cubicBezTo>
                    <a:pt x="153" y="1368"/>
                    <a:pt x="160" y="1364"/>
                    <a:pt x="167" y="1359"/>
                  </a:cubicBezTo>
                  <a:cubicBezTo>
                    <a:pt x="177" y="1352"/>
                    <a:pt x="187" y="1344"/>
                    <a:pt x="197" y="1334"/>
                  </a:cubicBezTo>
                  <a:cubicBezTo>
                    <a:pt x="203" y="1328"/>
                    <a:pt x="208" y="1321"/>
                    <a:pt x="213" y="1313"/>
                  </a:cubicBezTo>
                  <a:cubicBezTo>
                    <a:pt x="221" y="1303"/>
                    <a:pt x="228" y="1293"/>
                    <a:pt x="237" y="1287"/>
                  </a:cubicBezTo>
                  <a:cubicBezTo>
                    <a:pt x="258" y="1274"/>
                    <a:pt x="282" y="1271"/>
                    <a:pt x="313" y="1268"/>
                  </a:cubicBezTo>
                  <a:cubicBezTo>
                    <a:pt x="314" y="1268"/>
                    <a:pt x="315" y="1268"/>
                    <a:pt x="316" y="1268"/>
                  </a:cubicBezTo>
                  <a:cubicBezTo>
                    <a:pt x="314" y="1269"/>
                    <a:pt x="312" y="1270"/>
                    <a:pt x="309" y="1271"/>
                  </a:cubicBezTo>
                  <a:cubicBezTo>
                    <a:pt x="302" y="1274"/>
                    <a:pt x="295" y="1278"/>
                    <a:pt x="294" y="1284"/>
                  </a:cubicBezTo>
                  <a:cubicBezTo>
                    <a:pt x="294" y="1293"/>
                    <a:pt x="294" y="1293"/>
                    <a:pt x="294" y="1293"/>
                  </a:cubicBezTo>
                  <a:cubicBezTo>
                    <a:pt x="300" y="1287"/>
                    <a:pt x="300" y="1287"/>
                    <a:pt x="300" y="1287"/>
                  </a:cubicBezTo>
                  <a:cubicBezTo>
                    <a:pt x="323" y="1268"/>
                    <a:pt x="361" y="1262"/>
                    <a:pt x="394" y="1272"/>
                  </a:cubicBezTo>
                  <a:cubicBezTo>
                    <a:pt x="378" y="1281"/>
                    <a:pt x="363" y="1291"/>
                    <a:pt x="349" y="1300"/>
                  </a:cubicBezTo>
                  <a:cubicBezTo>
                    <a:pt x="326" y="1315"/>
                    <a:pt x="303" y="1331"/>
                    <a:pt x="278" y="1343"/>
                  </a:cubicBezTo>
                  <a:cubicBezTo>
                    <a:pt x="266" y="1348"/>
                    <a:pt x="253" y="1352"/>
                    <a:pt x="240" y="1356"/>
                  </a:cubicBezTo>
                  <a:cubicBezTo>
                    <a:pt x="222" y="1360"/>
                    <a:pt x="204" y="1365"/>
                    <a:pt x="189" y="1376"/>
                  </a:cubicBezTo>
                  <a:cubicBezTo>
                    <a:pt x="164" y="1392"/>
                    <a:pt x="164" y="1392"/>
                    <a:pt x="164" y="1392"/>
                  </a:cubicBezTo>
                  <a:cubicBezTo>
                    <a:pt x="192" y="1382"/>
                    <a:pt x="192" y="1382"/>
                    <a:pt x="192" y="1382"/>
                  </a:cubicBezTo>
                  <a:cubicBezTo>
                    <a:pt x="205" y="1377"/>
                    <a:pt x="220" y="1373"/>
                    <a:pt x="234" y="1369"/>
                  </a:cubicBezTo>
                  <a:cubicBezTo>
                    <a:pt x="257" y="1362"/>
                    <a:pt x="281" y="1355"/>
                    <a:pt x="300" y="1345"/>
                  </a:cubicBezTo>
                  <a:cubicBezTo>
                    <a:pt x="299" y="1347"/>
                    <a:pt x="298" y="1349"/>
                    <a:pt x="297" y="1351"/>
                  </a:cubicBezTo>
                  <a:cubicBezTo>
                    <a:pt x="284" y="1371"/>
                    <a:pt x="271" y="1390"/>
                    <a:pt x="252" y="1402"/>
                  </a:cubicBezTo>
                  <a:cubicBezTo>
                    <a:pt x="255" y="1408"/>
                    <a:pt x="255" y="1408"/>
                    <a:pt x="255" y="1408"/>
                  </a:cubicBezTo>
                  <a:cubicBezTo>
                    <a:pt x="269" y="1403"/>
                    <a:pt x="280" y="1395"/>
                    <a:pt x="289" y="1386"/>
                  </a:cubicBezTo>
                  <a:cubicBezTo>
                    <a:pt x="298" y="1378"/>
                    <a:pt x="303" y="1367"/>
                    <a:pt x="308" y="1356"/>
                  </a:cubicBezTo>
                  <a:cubicBezTo>
                    <a:pt x="313" y="1345"/>
                    <a:pt x="318" y="1335"/>
                    <a:pt x="325" y="1328"/>
                  </a:cubicBezTo>
                  <a:cubicBezTo>
                    <a:pt x="335" y="1318"/>
                    <a:pt x="353" y="1311"/>
                    <a:pt x="370" y="1304"/>
                  </a:cubicBezTo>
                  <a:cubicBezTo>
                    <a:pt x="376" y="1301"/>
                    <a:pt x="381" y="1299"/>
                    <a:pt x="387" y="1296"/>
                  </a:cubicBezTo>
                  <a:cubicBezTo>
                    <a:pt x="417" y="1283"/>
                    <a:pt x="462" y="1267"/>
                    <a:pt x="510" y="1265"/>
                  </a:cubicBezTo>
                  <a:cubicBezTo>
                    <a:pt x="468" y="1321"/>
                    <a:pt x="424" y="1365"/>
                    <a:pt x="375" y="1399"/>
                  </a:cubicBezTo>
                  <a:cubicBezTo>
                    <a:pt x="348" y="1419"/>
                    <a:pt x="348" y="1419"/>
                    <a:pt x="348" y="1419"/>
                  </a:cubicBezTo>
                  <a:cubicBezTo>
                    <a:pt x="379" y="1406"/>
                    <a:pt x="379" y="1406"/>
                    <a:pt x="379" y="1406"/>
                  </a:cubicBezTo>
                  <a:cubicBezTo>
                    <a:pt x="393" y="1399"/>
                    <a:pt x="406" y="1389"/>
                    <a:pt x="419" y="1379"/>
                  </a:cubicBezTo>
                  <a:cubicBezTo>
                    <a:pt x="428" y="1372"/>
                    <a:pt x="436" y="1366"/>
                    <a:pt x="445" y="1361"/>
                  </a:cubicBezTo>
                  <a:cubicBezTo>
                    <a:pt x="444" y="1362"/>
                    <a:pt x="444" y="1362"/>
                    <a:pt x="444" y="1362"/>
                  </a:cubicBezTo>
                  <a:cubicBezTo>
                    <a:pt x="443" y="1367"/>
                    <a:pt x="443" y="1367"/>
                    <a:pt x="443" y="1367"/>
                  </a:cubicBezTo>
                  <a:cubicBezTo>
                    <a:pt x="440" y="1374"/>
                    <a:pt x="435" y="1380"/>
                    <a:pt x="430" y="1386"/>
                  </a:cubicBezTo>
                  <a:cubicBezTo>
                    <a:pt x="425" y="1393"/>
                    <a:pt x="421" y="1398"/>
                    <a:pt x="419" y="1404"/>
                  </a:cubicBezTo>
                  <a:cubicBezTo>
                    <a:pt x="416" y="1414"/>
                    <a:pt x="416" y="1414"/>
                    <a:pt x="416" y="1414"/>
                  </a:cubicBezTo>
                  <a:cubicBezTo>
                    <a:pt x="424" y="1409"/>
                    <a:pt x="424" y="1409"/>
                    <a:pt x="424" y="1409"/>
                  </a:cubicBezTo>
                  <a:cubicBezTo>
                    <a:pt x="438" y="1399"/>
                    <a:pt x="444" y="1384"/>
                    <a:pt x="449" y="1369"/>
                  </a:cubicBezTo>
                  <a:cubicBezTo>
                    <a:pt x="450" y="1368"/>
                    <a:pt x="451" y="1366"/>
                    <a:pt x="451" y="1364"/>
                  </a:cubicBezTo>
                  <a:cubicBezTo>
                    <a:pt x="453" y="1360"/>
                    <a:pt x="455" y="1355"/>
                    <a:pt x="457" y="1351"/>
                  </a:cubicBezTo>
                  <a:cubicBezTo>
                    <a:pt x="460" y="1346"/>
                    <a:pt x="465" y="1341"/>
                    <a:pt x="470" y="1337"/>
                  </a:cubicBezTo>
                  <a:cubicBezTo>
                    <a:pt x="474" y="1333"/>
                    <a:pt x="478" y="1330"/>
                    <a:pt x="482" y="1326"/>
                  </a:cubicBezTo>
                  <a:cubicBezTo>
                    <a:pt x="489" y="1318"/>
                    <a:pt x="495" y="1309"/>
                    <a:pt x="501" y="1301"/>
                  </a:cubicBezTo>
                  <a:cubicBezTo>
                    <a:pt x="509" y="1289"/>
                    <a:pt x="516" y="1277"/>
                    <a:pt x="526" y="1271"/>
                  </a:cubicBezTo>
                  <a:cubicBezTo>
                    <a:pt x="522" y="1283"/>
                    <a:pt x="514" y="1295"/>
                    <a:pt x="508" y="1305"/>
                  </a:cubicBezTo>
                  <a:cubicBezTo>
                    <a:pt x="503" y="1313"/>
                    <a:pt x="498" y="1321"/>
                    <a:pt x="495" y="1327"/>
                  </a:cubicBezTo>
                  <a:cubicBezTo>
                    <a:pt x="483" y="1354"/>
                    <a:pt x="483" y="1354"/>
                    <a:pt x="483" y="1354"/>
                  </a:cubicBezTo>
                  <a:cubicBezTo>
                    <a:pt x="504" y="1328"/>
                    <a:pt x="504" y="1328"/>
                    <a:pt x="504" y="1328"/>
                  </a:cubicBezTo>
                  <a:cubicBezTo>
                    <a:pt x="506" y="1326"/>
                    <a:pt x="507" y="1324"/>
                    <a:pt x="509" y="1321"/>
                  </a:cubicBezTo>
                  <a:cubicBezTo>
                    <a:pt x="507" y="1327"/>
                    <a:pt x="504" y="1332"/>
                    <a:pt x="501" y="1337"/>
                  </a:cubicBezTo>
                  <a:cubicBezTo>
                    <a:pt x="498" y="1342"/>
                    <a:pt x="496" y="1346"/>
                    <a:pt x="494" y="1351"/>
                  </a:cubicBezTo>
                  <a:cubicBezTo>
                    <a:pt x="484" y="1371"/>
                    <a:pt x="484" y="1371"/>
                    <a:pt x="484" y="1371"/>
                  </a:cubicBezTo>
                  <a:cubicBezTo>
                    <a:pt x="500" y="1355"/>
                    <a:pt x="500" y="1355"/>
                    <a:pt x="500" y="1355"/>
                  </a:cubicBezTo>
                  <a:cubicBezTo>
                    <a:pt x="514" y="1340"/>
                    <a:pt x="522" y="1317"/>
                    <a:pt x="529" y="1295"/>
                  </a:cubicBezTo>
                  <a:cubicBezTo>
                    <a:pt x="534" y="1283"/>
                    <a:pt x="538" y="1269"/>
                    <a:pt x="544" y="1258"/>
                  </a:cubicBezTo>
                  <a:cubicBezTo>
                    <a:pt x="563" y="1249"/>
                    <a:pt x="585" y="1243"/>
                    <a:pt x="611" y="1240"/>
                  </a:cubicBezTo>
                  <a:cubicBezTo>
                    <a:pt x="596" y="1258"/>
                    <a:pt x="583" y="1279"/>
                    <a:pt x="571" y="1300"/>
                  </a:cubicBezTo>
                  <a:cubicBezTo>
                    <a:pt x="551" y="1334"/>
                    <a:pt x="530" y="1369"/>
                    <a:pt x="498" y="1391"/>
                  </a:cubicBezTo>
                  <a:cubicBezTo>
                    <a:pt x="501" y="1397"/>
                    <a:pt x="501" y="1397"/>
                    <a:pt x="501" y="1397"/>
                  </a:cubicBezTo>
                  <a:cubicBezTo>
                    <a:pt x="531" y="1382"/>
                    <a:pt x="550" y="1355"/>
                    <a:pt x="568" y="1328"/>
                  </a:cubicBezTo>
                  <a:cubicBezTo>
                    <a:pt x="570" y="1326"/>
                    <a:pt x="571" y="1325"/>
                    <a:pt x="572" y="1323"/>
                  </a:cubicBezTo>
                  <a:cubicBezTo>
                    <a:pt x="567" y="1348"/>
                    <a:pt x="561" y="1369"/>
                    <a:pt x="547" y="1381"/>
                  </a:cubicBezTo>
                  <a:cubicBezTo>
                    <a:pt x="538" y="1389"/>
                    <a:pt x="538" y="1389"/>
                    <a:pt x="538" y="1389"/>
                  </a:cubicBezTo>
                  <a:cubicBezTo>
                    <a:pt x="550" y="1387"/>
                    <a:pt x="550" y="1387"/>
                    <a:pt x="550" y="1387"/>
                  </a:cubicBezTo>
                  <a:cubicBezTo>
                    <a:pt x="560" y="1386"/>
                    <a:pt x="563" y="1378"/>
                    <a:pt x="567" y="1372"/>
                  </a:cubicBezTo>
                  <a:cubicBezTo>
                    <a:pt x="567" y="1371"/>
                    <a:pt x="568" y="1370"/>
                    <a:pt x="568" y="1370"/>
                  </a:cubicBezTo>
                  <a:cubicBezTo>
                    <a:pt x="568" y="1373"/>
                    <a:pt x="568" y="1377"/>
                    <a:pt x="567" y="1381"/>
                  </a:cubicBezTo>
                  <a:cubicBezTo>
                    <a:pt x="567" y="1385"/>
                    <a:pt x="567" y="1389"/>
                    <a:pt x="567" y="1391"/>
                  </a:cubicBezTo>
                  <a:cubicBezTo>
                    <a:pt x="574" y="1391"/>
                    <a:pt x="574" y="1391"/>
                    <a:pt x="574" y="1391"/>
                  </a:cubicBezTo>
                  <a:cubicBezTo>
                    <a:pt x="575" y="1386"/>
                    <a:pt x="575" y="1380"/>
                    <a:pt x="576" y="1375"/>
                  </a:cubicBezTo>
                  <a:cubicBezTo>
                    <a:pt x="579" y="1349"/>
                    <a:pt x="581" y="1322"/>
                    <a:pt x="589" y="1292"/>
                  </a:cubicBezTo>
                  <a:cubicBezTo>
                    <a:pt x="593" y="1287"/>
                    <a:pt x="596" y="1282"/>
                    <a:pt x="600" y="1277"/>
                  </a:cubicBezTo>
                  <a:cubicBezTo>
                    <a:pt x="614" y="1256"/>
                    <a:pt x="626" y="1239"/>
                    <a:pt x="657" y="1236"/>
                  </a:cubicBezTo>
                  <a:cubicBezTo>
                    <a:pt x="704" y="1232"/>
                    <a:pt x="744" y="1237"/>
                    <a:pt x="771" y="1250"/>
                  </a:cubicBezTo>
                  <a:cubicBezTo>
                    <a:pt x="775" y="1253"/>
                    <a:pt x="775" y="1254"/>
                    <a:pt x="775" y="1256"/>
                  </a:cubicBezTo>
                  <a:cubicBezTo>
                    <a:pt x="775" y="1259"/>
                    <a:pt x="775" y="1262"/>
                    <a:pt x="778" y="1265"/>
                  </a:cubicBezTo>
                  <a:cubicBezTo>
                    <a:pt x="777" y="1280"/>
                    <a:pt x="777" y="1292"/>
                    <a:pt x="776" y="1303"/>
                  </a:cubicBezTo>
                  <a:cubicBezTo>
                    <a:pt x="776" y="1312"/>
                    <a:pt x="776" y="1321"/>
                    <a:pt x="775" y="1333"/>
                  </a:cubicBezTo>
                  <a:cubicBezTo>
                    <a:pt x="755" y="1329"/>
                    <a:pt x="733" y="1331"/>
                    <a:pt x="712" y="1339"/>
                  </a:cubicBezTo>
                  <a:cubicBezTo>
                    <a:pt x="674" y="1354"/>
                    <a:pt x="642" y="1380"/>
                    <a:pt x="611" y="1405"/>
                  </a:cubicBezTo>
                  <a:cubicBezTo>
                    <a:pt x="571" y="1437"/>
                    <a:pt x="529" y="1471"/>
                    <a:pt x="474" y="1481"/>
                  </a:cubicBezTo>
                  <a:cubicBezTo>
                    <a:pt x="470" y="1483"/>
                    <a:pt x="470" y="1483"/>
                    <a:pt x="470" y="1483"/>
                  </a:cubicBezTo>
                  <a:cubicBezTo>
                    <a:pt x="451" y="1491"/>
                    <a:pt x="407" y="1510"/>
                    <a:pt x="389" y="1509"/>
                  </a:cubicBezTo>
                  <a:cubicBezTo>
                    <a:pt x="379" y="1509"/>
                    <a:pt x="367" y="1504"/>
                    <a:pt x="354" y="1499"/>
                  </a:cubicBezTo>
                  <a:cubicBezTo>
                    <a:pt x="342" y="1495"/>
                    <a:pt x="331" y="1491"/>
                    <a:pt x="319" y="1488"/>
                  </a:cubicBezTo>
                  <a:cubicBezTo>
                    <a:pt x="303" y="1485"/>
                    <a:pt x="287" y="1483"/>
                    <a:pt x="269" y="1482"/>
                  </a:cubicBezTo>
                  <a:cubicBezTo>
                    <a:pt x="256" y="1481"/>
                    <a:pt x="244" y="1480"/>
                    <a:pt x="234" y="1480"/>
                  </a:cubicBezTo>
                  <a:cubicBezTo>
                    <a:pt x="215" y="1480"/>
                    <a:pt x="215" y="1480"/>
                    <a:pt x="215" y="1480"/>
                  </a:cubicBezTo>
                  <a:cubicBezTo>
                    <a:pt x="233" y="1487"/>
                    <a:pt x="233" y="1487"/>
                    <a:pt x="233" y="1487"/>
                  </a:cubicBezTo>
                  <a:cubicBezTo>
                    <a:pt x="239" y="1490"/>
                    <a:pt x="247" y="1491"/>
                    <a:pt x="257" y="1492"/>
                  </a:cubicBezTo>
                  <a:cubicBezTo>
                    <a:pt x="252" y="1492"/>
                    <a:pt x="247" y="1493"/>
                    <a:pt x="242" y="1495"/>
                  </a:cubicBezTo>
                  <a:cubicBezTo>
                    <a:pt x="219" y="1502"/>
                    <a:pt x="219" y="1502"/>
                    <a:pt x="219" y="1502"/>
                  </a:cubicBezTo>
                  <a:cubicBezTo>
                    <a:pt x="243" y="1502"/>
                    <a:pt x="243" y="1502"/>
                    <a:pt x="243" y="1502"/>
                  </a:cubicBezTo>
                  <a:cubicBezTo>
                    <a:pt x="250" y="1502"/>
                    <a:pt x="257" y="1501"/>
                    <a:pt x="263" y="1501"/>
                  </a:cubicBezTo>
                  <a:cubicBezTo>
                    <a:pt x="283" y="1501"/>
                    <a:pt x="301" y="1500"/>
                    <a:pt x="318" y="1501"/>
                  </a:cubicBezTo>
                  <a:cubicBezTo>
                    <a:pt x="340" y="1503"/>
                    <a:pt x="357" y="1507"/>
                    <a:pt x="372" y="1515"/>
                  </a:cubicBezTo>
                  <a:cubicBezTo>
                    <a:pt x="319" y="1525"/>
                    <a:pt x="256" y="1527"/>
                    <a:pt x="194" y="1528"/>
                  </a:cubicBezTo>
                  <a:cubicBezTo>
                    <a:pt x="149" y="1529"/>
                    <a:pt x="106" y="1530"/>
                    <a:pt x="67" y="1535"/>
                  </a:cubicBezTo>
                  <a:cubicBezTo>
                    <a:pt x="34" y="1538"/>
                    <a:pt x="34" y="1538"/>
                    <a:pt x="34" y="1538"/>
                  </a:cubicBezTo>
                  <a:cubicBezTo>
                    <a:pt x="67" y="1542"/>
                    <a:pt x="67" y="1542"/>
                    <a:pt x="67" y="1542"/>
                  </a:cubicBezTo>
                  <a:cubicBezTo>
                    <a:pt x="81" y="1543"/>
                    <a:pt x="97" y="1543"/>
                    <a:pt x="113" y="1542"/>
                  </a:cubicBezTo>
                  <a:cubicBezTo>
                    <a:pt x="132" y="1541"/>
                    <a:pt x="150" y="1540"/>
                    <a:pt x="161" y="1543"/>
                  </a:cubicBezTo>
                  <a:cubicBezTo>
                    <a:pt x="150" y="1548"/>
                    <a:pt x="139" y="1553"/>
                    <a:pt x="128" y="1557"/>
                  </a:cubicBezTo>
                  <a:cubicBezTo>
                    <a:pt x="114" y="1563"/>
                    <a:pt x="100" y="1569"/>
                    <a:pt x="86" y="1576"/>
                  </a:cubicBezTo>
                  <a:cubicBezTo>
                    <a:pt x="63" y="1587"/>
                    <a:pt x="63" y="1587"/>
                    <a:pt x="63" y="1587"/>
                  </a:cubicBezTo>
                  <a:cubicBezTo>
                    <a:pt x="89" y="1583"/>
                    <a:pt x="89" y="1583"/>
                    <a:pt x="89" y="1583"/>
                  </a:cubicBezTo>
                  <a:cubicBezTo>
                    <a:pt x="110" y="1579"/>
                    <a:pt x="128" y="1570"/>
                    <a:pt x="146" y="1562"/>
                  </a:cubicBezTo>
                  <a:cubicBezTo>
                    <a:pt x="173" y="1549"/>
                    <a:pt x="199" y="1537"/>
                    <a:pt x="234" y="1539"/>
                  </a:cubicBezTo>
                  <a:cubicBezTo>
                    <a:pt x="236" y="1540"/>
                    <a:pt x="238" y="1540"/>
                    <a:pt x="240" y="1540"/>
                  </a:cubicBezTo>
                  <a:cubicBezTo>
                    <a:pt x="240" y="1541"/>
                    <a:pt x="241" y="1543"/>
                    <a:pt x="244" y="1545"/>
                  </a:cubicBezTo>
                  <a:cubicBezTo>
                    <a:pt x="245" y="1545"/>
                    <a:pt x="245" y="1545"/>
                    <a:pt x="245" y="1545"/>
                  </a:cubicBezTo>
                  <a:cubicBezTo>
                    <a:pt x="246" y="1545"/>
                    <a:pt x="246" y="1545"/>
                    <a:pt x="246" y="1545"/>
                  </a:cubicBezTo>
                  <a:cubicBezTo>
                    <a:pt x="251" y="1544"/>
                    <a:pt x="255" y="1544"/>
                    <a:pt x="260" y="1544"/>
                  </a:cubicBezTo>
                  <a:cubicBezTo>
                    <a:pt x="276" y="1547"/>
                    <a:pt x="276" y="1547"/>
                    <a:pt x="276" y="1547"/>
                  </a:cubicBezTo>
                  <a:cubicBezTo>
                    <a:pt x="269" y="1543"/>
                    <a:pt x="269" y="1543"/>
                    <a:pt x="269" y="1543"/>
                  </a:cubicBezTo>
                  <a:cubicBezTo>
                    <a:pt x="272" y="1543"/>
                    <a:pt x="275" y="1542"/>
                    <a:pt x="278" y="1542"/>
                  </a:cubicBezTo>
                  <a:cubicBezTo>
                    <a:pt x="283" y="1542"/>
                    <a:pt x="288" y="1541"/>
                    <a:pt x="293" y="1541"/>
                  </a:cubicBezTo>
                  <a:cubicBezTo>
                    <a:pt x="289" y="1545"/>
                    <a:pt x="285" y="1549"/>
                    <a:pt x="281" y="1553"/>
                  </a:cubicBezTo>
                  <a:cubicBezTo>
                    <a:pt x="277" y="1557"/>
                    <a:pt x="274" y="1561"/>
                    <a:pt x="270" y="1564"/>
                  </a:cubicBezTo>
                  <a:cubicBezTo>
                    <a:pt x="265" y="1569"/>
                    <a:pt x="265" y="1569"/>
                    <a:pt x="265" y="1569"/>
                  </a:cubicBezTo>
                  <a:cubicBezTo>
                    <a:pt x="260" y="1573"/>
                    <a:pt x="255" y="1576"/>
                    <a:pt x="249" y="1578"/>
                  </a:cubicBezTo>
                  <a:cubicBezTo>
                    <a:pt x="241" y="1581"/>
                    <a:pt x="232" y="1581"/>
                    <a:pt x="222" y="1582"/>
                  </a:cubicBezTo>
                  <a:cubicBezTo>
                    <a:pt x="210" y="1583"/>
                    <a:pt x="198" y="1584"/>
                    <a:pt x="186" y="1589"/>
                  </a:cubicBezTo>
                  <a:cubicBezTo>
                    <a:pt x="172" y="1595"/>
                    <a:pt x="172" y="1595"/>
                    <a:pt x="172" y="1595"/>
                  </a:cubicBezTo>
                  <a:cubicBezTo>
                    <a:pt x="187" y="1596"/>
                    <a:pt x="187" y="1596"/>
                    <a:pt x="187" y="1596"/>
                  </a:cubicBezTo>
                  <a:cubicBezTo>
                    <a:pt x="197" y="1596"/>
                    <a:pt x="208" y="1595"/>
                    <a:pt x="218" y="1594"/>
                  </a:cubicBezTo>
                  <a:cubicBezTo>
                    <a:pt x="220" y="1593"/>
                    <a:pt x="221" y="1593"/>
                    <a:pt x="222" y="1593"/>
                  </a:cubicBezTo>
                  <a:cubicBezTo>
                    <a:pt x="213" y="1596"/>
                    <a:pt x="205" y="1600"/>
                    <a:pt x="204" y="1607"/>
                  </a:cubicBezTo>
                  <a:cubicBezTo>
                    <a:pt x="203" y="1610"/>
                    <a:pt x="203" y="1610"/>
                    <a:pt x="203" y="1610"/>
                  </a:cubicBezTo>
                  <a:cubicBezTo>
                    <a:pt x="194" y="1618"/>
                    <a:pt x="194" y="1618"/>
                    <a:pt x="194" y="1618"/>
                  </a:cubicBezTo>
                  <a:cubicBezTo>
                    <a:pt x="202" y="1616"/>
                    <a:pt x="202" y="1616"/>
                    <a:pt x="202" y="1616"/>
                  </a:cubicBezTo>
                  <a:cubicBezTo>
                    <a:pt x="201" y="1619"/>
                    <a:pt x="201" y="1619"/>
                    <a:pt x="201" y="1619"/>
                  </a:cubicBezTo>
                  <a:cubicBezTo>
                    <a:pt x="205" y="1614"/>
                    <a:pt x="205" y="1614"/>
                    <a:pt x="205" y="1614"/>
                  </a:cubicBezTo>
                  <a:cubicBezTo>
                    <a:pt x="210" y="1613"/>
                    <a:pt x="210" y="1613"/>
                    <a:pt x="210" y="1613"/>
                  </a:cubicBezTo>
                  <a:cubicBezTo>
                    <a:pt x="234" y="1606"/>
                    <a:pt x="251" y="1591"/>
                    <a:pt x="270" y="1574"/>
                  </a:cubicBezTo>
                  <a:cubicBezTo>
                    <a:pt x="271" y="1573"/>
                    <a:pt x="273" y="1571"/>
                    <a:pt x="275" y="1569"/>
                  </a:cubicBezTo>
                  <a:cubicBezTo>
                    <a:pt x="284" y="1562"/>
                    <a:pt x="294" y="1554"/>
                    <a:pt x="304" y="1547"/>
                  </a:cubicBezTo>
                  <a:cubicBezTo>
                    <a:pt x="313" y="1541"/>
                    <a:pt x="322" y="1538"/>
                    <a:pt x="331" y="1536"/>
                  </a:cubicBezTo>
                  <a:cubicBezTo>
                    <a:pt x="388" y="1524"/>
                    <a:pt x="447" y="1512"/>
                    <a:pt x="498" y="1500"/>
                  </a:cubicBezTo>
                  <a:cubicBezTo>
                    <a:pt x="458" y="1542"/>
                    <a:pt x="398" y="1562"/>
                    <a:pt x="340" y="1581"/>
                  </a:cubicBezTo>
                  <a:cubicBezTo>
                    <a:pt x="330" y="1585"/>
                    <a:pt x="319" y="1588"/>
                    <a:pt x="309" y="1592"/>
                  </a:cubicBezTo>
                  <a:cubicBezTo>
                    <a:pt x="287" y="1600"/>
                    <a:pt x="287" y="1600"/>
                    <a:pt x="287" y="1600"/>
                  </a:cubicBezTo>
                  <a:cubicBezTo>
                    <a:pt x="310" y="1599"/>
                    <a:pt x="310" y="1599"/>
                    <a:pt x="310" y="1599"/>
                  </a:cubicBezTo>
                  <a:cubicBezTo>
                    <a:pt x="320" y="1599"/>
                    <a:pt x="332" y="1595"/>
                    <a:pt x="345" y="1592"/>
                  </a:cubicBezTo>
                  <a:cubicBezTo>
                    <a:pt x="350" y="1591"/>
                    <a:pt x="356" y="1589"/>
                    <a:pt x="361" y="1588"/>
                  </a:cubicBezTo>
                  <a:cubicBezTo>
                    <a:pt x="356" y="1593"/>
                    <a:pt x="350" y="1598"/>
                    <a:pt x="344" y="1603"/>
                  </a:cubicBezTo>
                  <a:cubicBezTo>
                    <a:pt x="339" y="1607"/>
                    <a:pt x="334" y="1611"/>
                    <a:pt x="330" y="1616"/>
                  </a:cubicBezTo>
                  <a:cubicBezTo>
                    <a:pt x="323" y="1623"/>
                    <a:pt x="323" y="1623"/>
                    <a:pt x="323" y="1623"/>
                  </a:cubicBezTo>
                  <a:cubicBezTo>
                    <a:pt x="332" y="1622"/>
                    <a:pt x="332" y="1622"/>
                    <a:pt x="332" y="1622"/>
                  </a:cubicBezTo>
                  <a:cubicBezTo>
                    <a:pt x="337" y="1622"/>
                    <a:pt x="341" y="1619"/>
                    <a:pt x="344" y="1616"/>
                  </a:cubicBezTo>
                  <a:cubicBezTo>
                    <a:pt x="342" y="1619"/>
                    <a:pt x="341" y="1621"/>
                    <a:pt x="340" y="1624"/>
                  </a:cubicBezTo>
                  <a:cubicBezTo>
                    <a:pt x="337" y="1635"/>
                    <a:pt x="337" y="1635"/>
                    <a:pt x="337" y="1635"/>
                  </a:cubicBezTo>
                  <a:cubicBezTo>
                    <a:pt x="346" y="1628"/>
                    <a:pt x="346" y="1628"/>
                    <a:pt x="346" y="1628"/>
                  </a:cubicBezTo>
                  <a:cubicBezTo>
                    <a:pt x="353" y="1622"/>
                    <a:pt x="358" y="1614"/>
                    <a:pt x="363" y="1606"/>
                  </a:cubicBezTo>
                  <a:cubicBezTo>
                    <a:pt x="368" y="1596"/>
                    <a:pt x="374" y="1587"/>
                    <a:pt x="381" y="1582"/>
                  </a:cubicBezTo>
                  <a:cubicBezTo>
                    <a:pt x="397" y="1576"/>
                    <a:pt x="414" y="1569"/>
                    <a:pt x="431" y="1561"/>
                  </a:cubicBezTo>
                  <a:cubicBezTo>
                    <a:pt x="438" y="1558"/>
                    <a:pt x="445" y="1555"/>
                    <a:pt x="451" y="1552"/>
                  </a:cubicBezTo>
                  <a:cubicBezTo>
                    <a:pt x="438" y="1565"/>
                    <a:pt x="422" y="1576"/>
                    <a:pt x="406" y="1587"/>
                  </a:cubicBezTo>
                  <a:cubicBezTo>
                    <a:pt x="397" y="1594"/>
                    <a:pt x="387" y="1600"/>
                    <a:pt x="378" y="1608"/>
                  </a:cubicBezTo>
                  <a:cubicBezTo>
                    <a:pt x="363" y="1619"/>
                    <a:pt x="363" y="1619"/>
                    <a:pt x="363" y="1619"/>
                  </a:cubicBezTo>
                  <a:cubicBezTo>
                    <a:pt x="381" y="1614"/>
                    <a:pt x="381" y="1614"/>
                    <a:pt x="381" y="1614"/>
                  </a:cubicBezTo>
                  <a:cubicBezTo>
                    <a:pt x="395" y="1609"/>
                    <a:pt x="408" y="1600"/>
                    <a:pt x="419" y="1591"/>
                  </a:cubicBezTo>
                  <a:cubicBezTo>
                    <a:pt x="425" y="1587"/>
                    <a:pt x="430" y="1583"/>
                    <a:pt x="434" y="1580"/>
                  </a:cubicBezTo>
                  <a:cubicBezTo>
                    <a:pt x="429" y="1600"/>
                    <a:pt x="420" y="1615"/>
                    <a:pt x="408" y="1625"/>
                  </a:cubicBezTo>
                  <a:cubicBezTo>
                    <a:pt x="412" y="1631"/>
                    <a:pt x="412" y="1631"/>
                    <a:pt x="412" y="1631"/>
                  </a:cubicBezTo>
                  <a:cubicBezTo>
                    <a:pt x="431" y="1620"/>
                    <a:pt x="442" y="1600"/>
                    <a:pt x="445" y="1571"/>
                  </a:cubicBezTo>
                  <a:cubicBezTo>
                    <a:pt x="489" y="1521"/>
                    <a:pt x="560" y="1471"/>
                    <a:pt x="618" y="1431"/>
                  </a:cubicBezTo>
                  <a:cubicBezTo>
                    <a:pt x="621" y="1429"/>
                    <a:pt x="621" y="1429"/>
                    <a:pt x="621" y="1429"/>
                  </a:cubicBezTo>
                  <a:cubicBezTo>
                    <a:pt x="633" y="1421"/>
                    <a:pt x="645" y="1414"/>
                    <a:pt x="657" y="1407"/>
                  </a:cubicBezTo>
                  <a:cubicBezTo>
                    <a:pt x="667" y="1401"/>
                    <a:pt x="677" y="1395"/>
                    <a:pt x="687" y="1389"/>
                  </a:cubicBezTo>
                  <a:cubicBezTo>
                    <a:pt x="689" y="1387"/>
                    <a:pt x="691" y="1386"/>
                    <a:pt x="694" y="1384"/>
                  </a:cubicBezTo>
                  <a:cubicBezTo>
                    <a:pt x="711" y="1372"/>
                    <a:pt x="730" y="1358"/>
                    <a:pt x="753" y="1360"/>
                  </a:cubicBezTo>
                  <a:cubicBezTo>
                    <a:pt x="761" y="1360"/>
                    <a:pt x="769" y="1363"/>
                    <a:pt x="777" y="1367"/>
                  </a:cubicBezTo>
                  <a:cubicBezTo>
                    <a:pt x="775" y="1413"/>
                    <a:pt x="778" y="1458"/>
                    <a:pt x="781" y="1502"/>
                  </a:cubicBezTo>
                  <a:cubicBezTo>
                    <a:pt x="783" y="1528"/>
                    <a:pt x="784" y="1554"/>
                    <a:pt x="785" y="1580"/>
                  </a:cubicBezTo>
                  <a:cubicBezTo>
                    <a:pt x="785" y="1586"/>
                    <a:pt x="784" y="1593"/>
                    <a:pt x="783" y="1600"/>
                  </a:cubicBezTo>
                  <a:cubicBezTo>
                    <a:pt x="782" y="1608"/>
                    <a:pt x="780" y="1617"/>
                    <a:pt x="780" y="1625"/>
                  </a:cubicBezTo>
                  <a:cubicBezTo>
                    <a:pt x="780" y="1631"/>
                    <a:pt x="781" y="1639"/>
                    <a:pt x="783" y="1648"/>
                  </a:cubicBezTo>
                  <a:cubicBezTo>
                    <a:pt x="784" y="1662"/>
                    <a:pt x="787" y="1677"/>
                    <a:pt x="785" y="1690"/>
                  </a:cubicBezTo>
                  <a:cubicBezTo>
                    <a:pt x="784" y="1711"/>
                    <a:pt x="784" y="1711"/>
                    <a:pt x="784" y="1711"/>
                  </a:cubicBezTo>
                  <a:cubicBezTo>
                    <a:pt x="777" y="1787"/>
                    <a:pt x="771" y="1866"/>
                    <a:pt x="768" y="1940"/>
                  </a:cubicBezTo>
                  <a:cubicBezTo>
                    <a:pt x="768" y="1949"/>
                    <a:pt x="768" y="1959"/>
                    <a:pt x="769" y="1967"/>
                  </a:cubicBezTo>
                  <a:cubicBezTo>
                    <a:pt x="769" y="1986"/>
                    <a:pt x="769" y="2003"/>
                    <a:pt x="766" y="2020"/>
                  </a:cubicBezTo>
                  <a:cubicBezTo>
                    <a:pt x="765" y="2018"/>
                    <a:pt x="765" y="2018"/>
                    <a:pt x="765" y="2018"/>
                  </a:cubicBezTo>
                  <a:cubicBezTo>
                    <a:pt x="763" y="2018"/>
                    <a:pt x="763" y="2018"/>
                    <a:pt x="763" y="2018"/>
                  </a:cubicBezTo>
                  <a:cubicBezTo>
                    <a:pt x="761" y="2018"/>
                    <a:pt x="760" y="2020"/>
                    <a:pt x="759" y="2021"/>
                  </a:cubicBezTo>
                  <a:cubicBezTo>
                    <a:pt x="758" y="2022"/>
                    <a:pt x="758" y="2022"/>
                    <a:pt x="758" y="2022"/>
                  </a:cubicBezTo>
                  <a:cubicBezTo>
                    <a:pt x="758" y="2023"/>
                    <a:pt x="758" y="2023"/>
                    <a:pt x="758" y="2023"/>
                  </a:cubicBezTo>
                  <a:cubicBezTo>
                    <a:pt x="759" y="2032"/>
                    <a:pt x="756" y="2038"/>
                    <a:pt x="753" y="2044"/>
                  </a:cubicBezTo>
                  <a:cubicBezTo>
                    <a:pt x="750" y="2049"/>
                    <a:pt x="747" y="2054"/>
                    <a:pt x="747" y="2063"/>
                  </a:cubicBezTo>
                  <a:cubicBezTo>
                    <a:pt x="744" y="2062"/>
                    <a:pt x="742" y="2063"/>
                    <a:pt x="739" y="2063"/>
                  </a:cubicBezTo>
                  <a:cubicBezTo>
                    <a:pt x="738" y="2063"/>
                    <a:pt x="738" y="2063"/>
                    <a:pt x="738" y="2063"/>
                  </a:cubicBezTo>
                  <a:cubicBezTo>
                    <a:pt x="738" y="2061"/>
                    <a:pt x="737" y="2059"/>
                    <a:pt x="736" y="2057"/>
                  </a:cubicBezTo>
                  <a:cubicBezTo>
                    <a:pt x="734" y="2055"/>
                    <a:pt x="730" y="2053"/>
                    <a:pt x="725" y="2053"/>
                  </a:cubicBezTo>
                  <a:cubicBezTo>
                    <a:pt x="716" y="2054"/>
                    <a:pt x="716" y="2054"/>
                    <a:pt x="716" y="2054"/>
                  </a:cubicBezTo>
                  <a:cubicBezTo>
                    <a:pt x="721" y="2059"/>
                    <a:pt x="721" y="2059"/>
                    <a:pt x="721" y="2059"/>
                  </a:cubicBezTo>
                  <a:cubicBezTo>
                    <a:pt x="722" y="2062"/>
                    <a:pt x="724" y="2063"/>
                    <a:pt x="725" y="2064"/>
                  </a:cubicBezTo>
                  <a:cubicBezTo>
                    <a:pt x="727" y="2065"/>
                    <a:pt x="727" y="2065"/>
                    <a:pt x="729" y="2070"/>
                  </a:cubicBezTo>
                  <a:cubicBezTo>
                    <a:pt x="722" y="2078"/>
                    <a:pt x="722" y="2087"/>
                    <a:pt x="727" y="2096"/>
                  </a:cubicBezTo>
                  <a:cubicBezTo>
                    <a:pt x="724" y="2098"/>
                    <a:pt x="723" y="2100"/>
                    <a:pt x="721" y="2101"/>
                  </a:cubicBezTo>
                  <a:cubicBezTo>
                    <a:pt x="721" y="2099"/>
                    <a:pt x="721" y="2096"/>
                    <a:pt x="719" y="2094"/>
                  </a:cubicBezTo>
                  <a:cubicBezTo>
                    <a:pt x="717" y="2091"/>
                    <a:pt x="717" y="2091"/>
                    <a:pt x="717" y="2091"/>
                  </a:cubicBezTo>
                  <a:cubicBezTo>
                    <a:pt x="714" y="2094"/>
                    <a:pt x="714" y="2094"/>
                    <a:pt x="714" y="2094"/>
                  </a:cubicBezTo>
                  <a:cubicBezTo>
                    <a:pt x="713" y="2094"/>
                    <a:pt x="712" y="2095"/>
                    <a:pt x="712" y="2095"/>
                  </a:cubicBezTo>
                  <a:cubicBezTo>
                    <a:pt x="712" y="2094"/>
                    <a:pt x="712" y="2092"/>
                    <a:pt x="713" y="2088"/>
                  </a:cubicBezTo>
                  <a:cubicBezTo>
                    <a:pt x="716" y="2082"/>
                    <a:pt x="716" y="2082"/>
                    <a:pt x="716" y="2082"/>
                  </a:cubicBezTo>
                  <a:cubicBezTo>
                    <a:pt x="710" y="2083"/>
                    <a:pt x="710" y="2083"/>
                    <a:pt x="710" y="2083"/>
                  </a:cubicBezTo>
                  <a:cubicBezTo>
                    <a:pt x="702" y="2084"/>
                    <a:pt x="700" y="2091"/>
                    <a:pt x="699" y="2096"/>
                  </a:cubicBezTo>
                  <a:cubicBezTo>
                    <a:pt x="699" y="2096"/>
                    <a:pt x="699" y="2096"/>
                    <a:pt x="699" y="2096"/>
                  </a:cubicBezTo>
                  <a:cubicBezTo>
                    <a:pt x="699" y="2095"/>
                    <a:pt x="698" y="2095"/>
                    <a:pt x="697" y="2094"/>
                  </a:cubicBezTo>
                  <a:cubicBezTo>
                    <a:pt x="694" y="2092"/>
                    <a:pt x="694" y="2091"/>
                    <a:pt x="695" y="2089"/>
                  </a:cubicBezTo>
                  <a:cubicBezTo>
                    <a:pt x="708" y="2072"/>
                    <a:pt x="708" y="2072"/>
                    <a:pt x="708" y="2072"/>
                  </a:cubicBezTo>
                  <a:cubicBezTo>
                    <a:pt x="691" y="2084"/>
                    <a:pt x="691" y="2084"/>
                    <a:pt x="691" y="2084"/>
                  </a:cubicBezTo>
                  <a:cubicBezTo>
                    <a:pt x="689" y="2085"/>
                    <a:pt x="686" y="2085"/>
                    <a:pt x="683" y="2084"/>
                  </a:cubicBezTo>
                  <a:cubicBezTo>
                    <a:pt x="681" y="2084"/>
                    <a:pt x="679" y="2084"/>
                    <a:pt x="678" y="2084"/>
                  </a:cubicBezTo>
                  <a:cubicBezTo>
                    <a:pt x="672" y="2084"/>
                    <a:pt x="669" y="2087"/>
                    <a:pt x="668" y="2092"/>
                  </a:cubicBezTo>
                  <a:cubicBezTo>
                    <a:pt x="666" y="2100"/>
                    <a:pt x="666" y="2100"/>
                    <a:pt x="666" y="2100"/>
                  </a:cubicBezTo>
                  <a:cubicBezTo>
                    <a:pt x="673" y="2096"/>
                    <a:pt x="673" y="2096"/>
                    <a:pt x="673" y="2096"/>
                  </a:cubicBezTo>
                  <a:cubicBezTo>
                    <a:pt x="677" y="2094"/>
                    <a:pt x="682" y="2094"/>
                    <a:pt x="685" y="2096"/>
                  </a:cubicBezTo>
                  <a:cubicBezTo>
                    <a:pt x="681" y="2097"/>
                    <a:pt x="679" y="2102"/>
                    <a:pt x="676" y="2106"/>
                  </a:cubicBezTo>
                  <a:cubicBezTo>
                    <a:pt x="674" y="2110"/>
                    <a:pt x="671" y="2115"/>
                    <a:pt x="669" y="2115"/>
                  </a:cubicBezTo>
                  <a:cubicBezTo>
                    <a:pt x="668" y="2115"/>
                    <a:pt x="667" y="2115"/>
                    <a:pt x="666" y="2114"/>
                  </a:cubicBezTo>
                  <a:cubicBezTo>
                    <a:pt x="660" y="2109"/>
                    <a:pt x="660" y="2109"/>
                    <a:pt x="660" y="2109"/>
                  </a:cubicBezTo>
                  <a:cubicBezTo>
                    <a:pt x="663" y="2106"/>
                    <a:pt x="666" y="2104"/>
                    <a:pt x="665" y="2100"/>
                  </a:cubicBezTo>
                  <a:cubicBezTo>
                    <a:pt x="665" y="2099"/>
                    <a:pt x="664" y="2097"/>
                    <a:pt x="661" y="2096"/>
                  </a:cubicBezTo>
                  <a:cubicBezTo>
                    <a:pt x="659" y="2095"/>
                    <a:pt x="659" y="2095"/>
                    <a:pt x="659" y="2095"/>
                  </a:cubicBezTo>
                  <a:cubicBezTo>
                    <a:pt x="657" y="2097"/>
                    <a:pt x="657" y="2097"/>
                    <a:pt x="657" y="2097"/>
                  </a:cubicBezTo>
                  <a:cubicBezTo>
                    <a:pt x="656" y="2096"/>
                    <a:pt x="655" y="2094"/>
                    <a:pt x="653" y="2094"/>
                  </a:cubicBezTo>
                  <a:cubicBezTo>
                    <a:pt x="649" y="2093"/>
                    <a:pt x="649" y="2093"/>
                    <a:pt x="649" y="2093"/>
                  </a:cubicBezTo>
                  <a:cubicBezTo>
                    <a:pt x="648" y="2096"/>
                    <a:pt x="648" y="2096"/>
                    <a:pt x="648" y="2096"/>
                  </a:cubicBezTo>
                  <a:cubicBezTo>
                    <a:pt x="648" y="2097"/>
                    <a:pt x="648" y="2098"/>
                    <a:pt x="647" y="2099"/>
                  </a:cubicBezTo>
                  <a:cubicBezTo>
                    <a:pt x="647" y="2099"/>
                    <a:pt x="646" y="2099"/>
                    <a:pt x="646" y="2098"/>
                  </a:cubicBezTo>
                  <a:cubicBezTo>
                    <a:pt x="644" y="2097"/>
                    <a:pt x="644" y="2097"/>
                    <a:pt x="644" y="2097"/>
                  </a:cubicBezTo>
                  <a:cubicBezTo>
                    <a:pt x="642" y="2098"/>
                    <a:pt x="642" y="2098"/>
                    <a:pt x="642" y="2098"/>
                  </a:cubicBezTo>
                  <a:cubicBezTo>
                    <a:pt x="639" y="2101"/>
                    <a:pt x="636" y="2103"/>
                    <a:pt x="635" y="2106"/>
                  </a:cubicBezTo>
                  <a:cubicBezTo>
                    <a:pt x="634" y="2107"/>
                    <a:pt x="632" y="2109"/>
                    <a:pt x="632" y="2109"/>
                  </a:cubicBezTo>
                  <a:cubicBezTo>
                    <a:pt x="631" y="2109"/>
                    <a:pt x="631" y="2109"/>
                    <a:pt x="630" y="2108"/>
                  </a:cubicBezTo>
                  <a:cubicBezTo>
                    <a:pt x="629" y="2108"/>
                    <a:pt x="627" y="2107"/>
                    <a:pt x="625" y="2107"/>
                  </a:cubicBezTo>
                  <a:cubicBezTo>
                    <a:pt x="618" y="2107"/>
                    <a:pt x="610" y="2114"/>
                    <a:pt x="605" y="2118"/>
                  </a:cubicBezTo>
                  <a:cubicBezTo>
                    <a:pt x="605" y="2118"/>
                    <a:pt x="605" y="2118"/>
                    <a:pt x="605" y="2118"/>
                  </a:cubicBezTo>
                  <a:cubicBezTo>
                    <a:pt x="601" y="2118"/>
                    <a:pt x="601" y="2118"/>
                    <a:pt x="601" y="2118"/>
                  </a:cubicBezTo>
                  <a:cubicBezTo>
                    <a:pt x="600" y="2118"/>
                    <a:pt x="600" y="2118"/>
                    <a:pt x="600" y="2118"/>
                  </a:cubicBezTo>
                  <a:cubicBezTo>
                    <a:pt x="598" y="2117"/>
                    <a:pt x="596" y="2116"/>
                    <a:pt x="592" y="2116"/>
                  </a:cubicBezTo>
                  <a:cubicBezTo>
                    <a:pt x="585" y="2118"/>
                    <a:pt x="580" y="2123"/>
                    <a:pt x="575" y="2127"/>
                  </a:cubicBezTo>
                  <a:cubicBezTo>
                    <a:pt x="572" y="2130"/>
                    <a:pt x="569" y="2132"/>
                    <a:pt x="566" y="2134"/>
                  </a:cubicBezTo>
                  <a:cubicBezTo>
                    <a:pt x="562" y="2134"/>
                    <a:pt x="558" y="2133"/>
                    <a:pt x="554" y="2132"/>
                  </a:cubicBezTo>
                  <a:cubicBezTo>
                    <a:pt x="547" y="2130"/>
                    <a:pt x="540" y="2129"/>
                    <a:pt x="534" y="2129"/>
                  </a:cubicBezTo>
                  <a:cubicBezTo>
                    <a:pt x="525" y="2129"/>
                    <a:pt x="519" y="2132"/>
                    <a:pt x="514" y="2139"/>
                  </a:cubicBezTo>
                  <a:cubicBezTo>
                    <a:pt x="510" y="2145"/>
                    <a:pt x="510" y="2145"/>
                    <a:pt x="510" y="2145"/>
                  </a:cubicBezTo>
                  <a:cubicBezTo>
                    <a:pt x="518" y="2145"/>
                    <a:pt x="518" y="2145"/>
                    <a:pt x="518" y="2145"/>
                  </a:cubicBezTo>
                  <a:cubicBezTo>
                    <a:pt x="530" y="2144"/>
                    <a:pt x="540" y="2144"/>
                    <a:pt x="550" y="2144"/>
                  </a:cubicBezTo>
                  <a:cubicBezTo>
                    <a:pt x="554" y="2144"/>
                    <a:pt x="558" y="2144"/>
                    <a:pt x="562" y="2144"/>
                  </a:cubicBezTo>
                  <a:cubicBezTo>
                    <a:pt x="563" y="2144"/>
                    <a:pt x="563" y="2144"/>
                    <a:pt x="563" y="2144"/>
                  </a:cubicBezTo>
                  <a:cubicBezTo>
                    <a:pt x="571" y="2143"/>
                    <a:pt x="579" y="2143"/>
                    <a:pt x="587" y="2142"/>
                  </a:cubicBezTo>
                  <a:cubicBezTo>
                    <a:pt x="586" y="2144"/>
                    <a:pt x="586" y="2145"/>
                    <a:pt x="587" y="2147"/>
                  </a:cubicBezTo>
                  <a:cubicBezTo>
                    <a:pt x="587" y="2148"/>
                    <a:pt x="588" y="2150"/>
                    <a:pt x="591" y="2151"/>
                  </a:cubicBezTo>
                  <a:cubicBezTo>
                    <a:pt x="593" y="2151"/>
                    <a:pt x="593" y="2151"/>
                    <a:pt x="593" y="2151"/>
                  </a:cubicBezTo>
                  <a:cubicBezTo>
                    <a:pt x="594" y="2150"/>
                    <a:pt x="594" y="2150"/>
                    <a:pt x="594" y="2150"/>
                  </a:cubicBezTo>
                  <a:cubicBezTo>
                    <a:pt x="595" y="2150"/>
                    <a:pt x="595" y="2150"/>
                    <a:pt x="596" y="2150"/>
                  </a:cubicBezTo>
                  <a:cubicBezTo>
                    <a:pt x="597" y="2149"/>
                    <a:pt x="599" y="2149"/>
                    <a:pt x="600" y="2148"/>
                  </a:cubicBezTo>
                  <a:cubicBezTo>
                    <a:pt x="602" y="2153"/>
                    <a:pt x="602" y="2159"/>
                    <a:pt x="602" y="2163"/>
                  </a:cubicBezTo>
                  <a:cubicBezTo>
                    <a:pt x="603" y="2173"/>
                    <a:pt x="603" y="2173"/>
                    <a:pt x="603" y="2173"/>
                  </a:cubicBezTo>
                  <a:cubicBezTo>
                    <a:pt x="609" y="2165"/>
                    <a:pt x="609" y="2165"/>
                    <a:pt x="609" y="2165"/>
                  </a:cubicBezTo>
                  <a:cubicBezTo>
                    <a:pt x="611" y="2161"/>
                    <a:pt x="612" y="2157"/>
                    <a:pt x="612" y="2152"/>
                  </a:cubicBezTo>
                  <a:cubicBezTo>
                    <a:pt x="612" y="2149"/>
                    <a:pt x="613" y="2145"/>
                    <a:pt x="614" y="2143"/>
                  </a:cubicBezTo>
                  <a:cubicBezTo>
                    <a:pt x="614" y="2144"/>
                    <a:pt x="614" y="2145"/>
                    <a:pt x="614" y="2146"/>
                  </a:cubicBezTo>
                  <a:cubicBezTo>
                    <a:pt x="613" y="2149"/>
                    <a:pt x="612" y="2152"/>
                    <a:pt x="615" y="2155"/>
                  </a:cubicBezTo>
                  <a:cubicBezTo>
                    <a:pt x="619" y="2161"/>
                    <a:pt x="619" y="2161"/>
                    <a:pt x="619" y="2161"/>
                  </a:cubicBezTo>
                  <a:cubicBezTo>
                    <a:pt x="621" y="2153"/>
                    <a:pt x="621" y="2153"/>
                    <a:pt x="621" y="2153"/>
                  </a:cubicBezTo>
                  <a:cubicBezTo>
                    <a:pt x="621" y="2153"/>
                    <a:pt x="621" y="2153"/>
                    <a:pt x="621" y="2153"/>
                  </a:cubicBezTo>
                  <a:cubicBezTo>
                    <a:pt x="622" y="2153"/>
                    <a:pt x="624" y="2154"/>
                    <a:pt x="625" y="2154"/>
                  </a:cubicBezTo>
                  <a:cubicBezTo>
                    <a:pt x="624" y="2159"/>
                    <a:pt x="623" y="2166"/>
                    <a:pt x="625" y="2169"/>
                  </a:cubicBezTo>
                  <a:cubicBezTo>
                    <a:pt x="626" y="2171"/>
                    <a:pt x="626" y="2171"/>
                    <a:pt x="626" y="2171"/>
                  </a:cubicBezTo>
                  <a:cubicBezTo>
                    <a:pt x="628" y="2171"/>
                    <a:pt x="628" y="2171"/>
                    <a:pt x="628" y="2171"/>
                  </a:cubicBezTo>
                  <a:cubicBezTo>
                    <a:pt x="631" y="2171"/>
                    <a:pt x="632" y="2169"/>
                    <a:pt x="632" y="2168"/>
                  </a:cubicBezTo>
                  <a:cubicBezTo>
                    <a:pt x="633" y="2167"/>
                    <a:pt x="633" y="2167"/>
                    <a:pt x="633" y="2167"/>
                  </a:cubicBezTo>
                  <a:cubicBezTo>
                    <a:pt x="633" y="2166"/>
                    <a:pt x="633" y="2166"/>
                    <a:pt x="633" y="2166"/>
                  </a:cubicBezTo>
                  <a:cubicBezTo>
                    <a:pt x="633" y="2165"/>
                    <a:pt x="633" y="2162"/>
                    <a:pt x="633" y="2160"/>
                  </a:cubicBezTo>
                  <a:cubicBezTo>
                    <a:pt x="634" y="2161"/>
                    <a:pt x="634" y="2161"/>
                    <a:pt x="634" y="2162"/>
                  </a:cubicBezTo>
                  <a:cubicBezTo>
                    <a:pt x="637" y="2164"/>
                    <a:pt x="639" y="2166"/>
                    <a:pt x="642" y="2166"/>
                  </a:cubicBezTo>
                  <a:cubicBezTo>
                    <a:pt x="644" y="2166"/>
                    <a:pt x="646" y="2165"/>
                    <a:pt x="648" y="2162"/>
                  </a:cubicBezTo>
                  <a:cubicBezTo>
                    <a:pt x="650" y="2158"/>
                    <a:pt x="650" y="2158"/>
                    <a:pt x="650" y="2158"/>
                  </a:cubicBezTo>
                  <a:cubicBezTo>
                    <a:pt x="646" y="2157"/>
                    <a:pt x="646" y="2157"/>
                    <a:pt x="646" y="2157"/>
                  </a:cubicBezTo>
                  <a:cubicBezTo>
                    <a:pt x="646" y="2156"/>
                    <a:pt x="645" y="2156"/>
                    <a:pt x="644" y="2156"/>
                  </a:cubicBezTo>
                  <a:cubicBezTo>
                    <a:pt x="645" y="2155"/>
                    <a:pt x="646" y="2154"/>
                    <a:pt x="648" y="2152"/>
                  </a:cubicBezTo>
                  <a:cubicBezTo>
                    <a:pt x="649" y="2150"/>
                    <a:pt x="652" y="2147"/>
                    <a:pt x="654" y="2145"/>
                  </a:cubicBezTo>
                  <a:cubicBezTo>
                    <a:pt x="654" y="2147"/>
                    <a:pt x="655" y="2149"/>
                    <a:pt x="656" y="2151"/>
                  </a:cubicBezTo>
                  <a:cubicBezTo>
                    <a:pt x="657" y="2153"/>
                    <a:pt x="658" y="2155"/>
                    <a:pt x="659" y="2158"/>
                  </a:cubicBezTo>
                  <a:cubicBezTo>
                    <a:pt x="659" y="2159"/>
                    <a:pt x="657" y="2159"/>
                    <a:pt x="657" y="2159"/>
                  </a:cubicBezTo>
                  <a:cubicBezTo>
                    <a:pt x="654" y="2160"/>
                    <a:pt x="649" y="2162"/>
                    <a:pt x="649" y="2168"/>
                  </a:cubicBezTo>
                  <a:cubicBezTo>
                    <a:pt x="650" y="2172"/>
                    <a:pt x="650" y="2172"/>
                    <a:pt x="650" y="2172"/>
                  </a:cubicBezTo>
                  <a:cubicBezTo>
                    <a:pt x="654" y="2171"/>
                    <a:pt x="654" y="2171"/>
                    <a:pt x="654" y="2171"/>
                  </a:cubicBezTo>
                  <a:cubicBezTo>
                    <a:pt x="654" y="2171"/>
                    <a:pt x="655" y="2171"/>
                    <a:pt x="656" y="2171"/>
                  </a:cubicBezTo>
                  <a:cubicBezTo>
                    <a:pt x="655" y="2173"/>
                    <a:pt x="655" y="2173"/>
                    <a:pt x="655" y="2173"/>
                  </a:cubicBezTo>
                  <a:cubicBezTo>
                    <a:pt x="661" y="2173"/>
                    <a:pt x="661" y="2173"/>
                    <a:pt x="661" y="2173"/>
                  </a:cubicBezTo>
                  <a:cubicBezTo>
                    <a:pt x="665" y="2173"/>
                    <a:pt x="667" y="2171"/>
                    <a:pt x="668" y="2168"/>
                  </a:cubicBezTo>
                  <a:cubicBezTo>
                    <a:pt x="668" y="2169"/>
                    <a:pt x="669" y="2169"/>
                    <a:pt x="669" y="2169"/>
                  </a:cubicBezTo>
                  <a:cubicBezTo>
                    <a:pt x="673" y="2170"/>
                    <a:pt x="673" y="2170"/>
                    <a:pt x="673" y="2170"/>
                  </a:cubicBezTo>
                  <a:cubicBezTo>
                    <a:pt x="674" y="2167"/>
                    <a:pt x="674" y="2167"/>
                    <a:pt x="674" y="2167"/>
                  </a:cubicBezTo>
                  <a:cubicBezTo>
                    <a:pt x="675" y="2164"/>
                    <a:pt x="676" y="2162"/>
                    <a:pt x="677" y="2160"/>
                  </a:cubicBezTo>
                  <a:cubicBezTo>
                    <a:pt x="679" y="2157"/>
                    <a:pt x="681" y="2155"/>
                    <a:pt x="681" y="2152"/>
                  </a:cubicBezTo>
                  <a:cubicBezTo>
                    <a:pt x="681" y="2163"/>
                    <a:pt x="677" y="2178"/>
                    <a:pt x="668" y="2189"/>
                  </a:cubicBezTo>
                  <a:cubicBezTo>
                    <a:pt x="660" y="2198"/>
                    <a:pt x="660" y="2198"/>
                    <a:pt x="660" y="2198"/>
                  </a:cubicBezTo>
                  <a:cubicBezTo>
                    <a:pt x="672" y="2194"/>
                    <a:pt x="672" y="2194"/>
                    <a:pt x="672" y="2194"/>
                  </a:cubicBezTo>
                  <a:cubicBezTo>
                    <a:pt x="679" y="2192"/>
                    <a:pt x="682" y="2187"/>
                    <a:pt x="685" y="2183"/>
                  </a:cubicBezTo>
                  <a:cubicBezTo>
                    <a:pt x="687" y="2180"/>
                    <a:pt x="689" y="2178"/>
                    <a:pt x="691" y="2176"/>
                  </a:cubicBezTo>
                  <a:cubicBezTo>
                    <a:pt x="692" y="2177"/>
                    <a:pt x="694" y="2178"/>
                    <a:pt x="695" y="2178"/>
                  </a:cubicBezTo>
                  <a:cubicBezTo>
                    <a:pt x="693" y="2181"/>
                    <a:pt x="693" y="2181"/>
                    <a:pt x="693" y="2181"/>
                  </a:cubicBezTo>
                  <a:cubicBezTo>
                    <a:pt x="697" y="2180"/>
                    <a:pt x="697" y="2180"/>
                    <a:pt x="697" y="2180"/>
                  </a:cubicBezTo>
                  <a:cubicBezTo>
                    <a:pt x="697" y="2186"/>
                    <a:pt x="697" y="2186"/>
                    <a:pt x="697" y="2186"/>
                  </a:cubicBezTo>
                  <a:cubicBezTo>
                    <a:pt x="700" y="2179"/>
                    <a:pt x="700" y="2179"/>
                    <a:pt x="700" y="2179"/>
                  </a:cubicBezTo>
                  <a:cubicBezTo>
                    <a:pt x="703" y="2178"/>
                    <a:pt x="703" y="2178"/>
                    <a:pt x="703" y="2178"/>
                  </a:cubicBezTo>
                  <a:cubicBezTo>
                    <a:pt x="710" y="2176"/>
                    <a:pt x="715" y="2172"/>
                    <a:pt x="721" y="2167"/>
                  </a:cubicBezTo>
                  <a:cubicBezTo>
                    <a:pt x="725" y="2163"/>
                    <a:pt x="730" y="2159"/>
                    <a:pt x="735" y="2158"/>
                  </a:cubicBezTo>
                  <a:cubicBezTo>
                    <a:pt x="732" y="2160"/>
                    <a:pt x="730" y="2163"/>
                    <a:pt x="732" y="2169"/>
                  </a:cubicBezTo>
                  <a:cubicBezTo>
                    <a:pt x="732" y="2170"/>
                    <a:pt x="732" y="2170"/>
                    <a:pt x="732" y="2170"/>
                  </a:cubicBezTo>
                  <a:cubicBezTo>
                    <a:pt x="733" y="2171"/>
                    <a:pt x="733" y="2171"/>
                    <a:pt x="733" y="2171"/>
                  </a:cubicBezTo>
                  <a:cubicBezTo>
                    <a:pt x="734" y="2172"/>
                    <a:pt x="735" y="2173"/>
                    <a:pt x="737" y="2173"/>
                  </a:cubicBezTo>
                  <a:cubicBezTo>
                    <a:pt x="741" y="2173"/>
                    <a:pt x="742" y="2168"/>
                    <a:pt x="744" y="2164"/>
                  </a:cubicBezTo>
                  <a:cubicBezTo>
                    <a:pt x="744" y="2163"/>
                    <a:pt x="744" y="2162"/>
                    <a:pt x="744" y="2162"/>
                  </a:cubicBezTo>
                  <a:cubicBezTo>
                    <a:pt x="744" y="2163"/>
                    <a:pt x="745" y="2163"/>
                    <a:pt x="745" y="2164"/>
                  </a:cubicBezTo>
                  <a:cubicBezTo>
                    <a:pt x="746" y="2167"/>
                    <a:pt x="747" y="2172"/>
                    <a:pt x="751" y="2173"/>
                  </a:cubicBezTo>
                  <a:cubicBezTo>
                    <a:pt x="752" y="2174"/>
                    <a:pt x="753" y="2174"/>
                    <a:pt x="755" y="2174"/>
                  </a:cubicBezTo>
                  <a:cubicBezTo>
                    <a:pt x="756" y="2180"/>
                    <a:pt x="756" y="2180"/>
                    <a:pt x="756" y="2180"/>
                  </a:cubicBezTo>
                  <a:cubicBezTo>
                    <a:pt x="757" y="2174"/>
                    <a:pt x="757" y="2174"/>
                    <a:pt x="757" y="2174"/>
                  </a:cubicBezTo>
                  <a:cubicBezTo>
                    <a:pt x="762" y="2173"/>
                    <a:pt x="769" y="2170"/>
                    <a:pt x="770" y="2165"/>
                  </a:cubicBezTo>
                  <a:cubicBezTo>
                    <a:pt x="770" y="2164"/>
                    <a:pt x="770" y="2164"/>
                    <a:pt x="770" y="2164"/>
                  </a:cubicBezTo>
                  <a:cubicBezTo>
                    <a:pt x="776" y="2164"/>
                    <a:pt x="776" y="2164"/>
                    <a:pt x="776" y="2164"/>
                  </a:cubicBezTo>
                  <a:cubicBezTo>
                    <a:pt x="776" y="2162"/>
                    <a:pt x="776" y="2162"/>
                    <a:pt x="776" y="2162"/>
                  </a:cubicBezTo>
                  <a:cubicBezTo>
                    <a:pt x="776" y="2161"/>
                    <a:pt x="777" y="2160"/>
                    <a:pt x="777" y="2159"/>
                  </a:cubicBezTo>
                  <a:cubicBezTo>
                    <a:pt x="778" y="2161"/>
                    <a:pt x="779" y="2162"/>
                    <a:pt x="780" y="2164"/>
                  </a:cubicBezTo>
                  <a:cubicBezTo>
                    <a:pt x="781" y="2166"/>
                    <a:pt x="782" y="2169"/>
                    <a:pt x="783" y="2172"/>
                  </a:cubicBezTo>
                  <a:cubicBezTo>
                    <a:pt x="783" y="2175"/>
                    <a:pt x="783" y="2175"/>
                    <a:pt x="783" y="2175"/>
                  </a:cubicBezTo>
                  <a:cubicBezTo>
                    <a:pt x="786" y="2175"/>
                    <a:pt x="786" y="2175"/>
                    <a:pt x="786" y="2175"/>
                  </a:cubicBezTo>
                  <a:cubicBezTo>
                    <a:pt x="787" y="2175"/>
                    <a:pt x="789" y="2175"/>
                    <a:pt x="790" y="2175"/>
                  </a:cubicBezTo>
                  <a:cubicBezTo>
                    <a:pt x="792" y="2175"/>
                    <a:pt x="796" y="2174"/>
                    <a:pt x="799" y="2173"/>
                  </a:cubicBezTo>
                  <a:cubicBezTo>
                    <a:pt x="798" y="2175"/>
                    <a:pt x="798" y="2175"/>
                    <a:pt x="798" y="2175"/>
                  </a:cubicBezTo>
                  <a:cubicBezTo>
                    <a:pt x="804" y="2175"/>
                    <a:pt x="804" y="2175"/>
                    <a:pt x="804" y="2175"/>
                  </a:cubicBezTo>
                  <a:cubicBezTo>
                    <a:pt x="809" y="2174"/>
                    <a:pt x="814" y="2173"/>
                    <a:pt x="818" y="2172"/>
                  </a:cubicBezTo>
                  <a:cubicBezTo>
                    <a:pt x="821" y="2171"/>
                    <a:pt x="825" y="2170"/>
                    <a:pt x="829" y="2170"/>
                  </a:cubicBezTo>
                  <a:cubicBezTo>
                    <a:pt x="827" y="2172"/>
                    <a:pt x="824" y="2174"/>
                    <a:pt x="824" y="2178"/>
                  </a:cubicBezTo>
                  <a:cubicBezTo>
                    <a:pt x="823" y="2184"/>
                    <a:pt x="823" y="2184"/>
                    <a:pt x="823" y="2184"/>
                  </a:cubicBezTo>
                  <a:cubicBezTo>
                    <a:pt x="829" y="2182"/>
                    <a:pt x="829" y="2182"/>
                    <a:pt x="829" y="2182"/>
                  </a:cubicBezTo>
                  <a:cubicBezTo>
                    <a:pt x="831" y="2181"/>
                    <a:pt x="834" y="2179"/>
                    <a:pt x="837" y="2176"/>
                  </a:cubicBezTo>
                  <a:cubicBezTo>
                    <a:pt x="841" y="2176"/>
                    <a:pt x="841" y="2176"/>
                    <a:pt x="841" y="2176"/>
                  </a:cubicBezTo>
                  <a:cubicBezTo>
                    <a:pt x="847" y="2175"/>
                    <a:pt x="851" y="2171"/>
                    <a:pt x="853" y="2168"/>
                  </a:cubicBezTo>
                  <a:cubicBezTo>
                    <a:pt x="856" y="2166"/>
                    <a:pt x="856" y="2166"/>
                    <a:pt x="856" y="2166"/>
                  </a:cubicBezTo>
                  <a:cubicBezTo>
                    <a:pt x="854" y="2165"/>
                    <a:pt x="854" y="2165"/>
                    <a:pt x="854" y="2165"/>
                  </a:cubicBezTo>
                  <a:cubicBezTo>
                    <a:pt x="854" y="2165"/>
                    <a:pt x="855" y="2164"/>
                    <a:pt x="855" y="2163"/>
                  </a:cubicBezTo>
                  <a:cubicBezTo>
                    <a:pt x="856" y="2162"/>
                    <a:pt x="857" y="2160"/>
                    <a:pt x="858" y="2158"/>
                  </a:cubicBezTo>
                  <a:cubicBezTo>
                    <a:pt x="859" y="2163"/>
                    <a:pt x="860" y="2167"/>
                    <a:pt x="863" y="2167"/>
                  </a:cubicBezTo>
                  <a:cubicBezTo>
                    <a:pt x="865" y="2167"/>
                    <a:pt x="867" y="2166"/>
                    <a:pt x="868" y="2163"/>
                  </a:cubicBezTo>
                  <a:cubicBezTo>
                    <a:pt x="869" y="2158"/>
                    <a:pt x="867" y="2155"/>
                    <a:pt x="866" y="2153"/>
                  </a:cubicBezTo>
                  <a:cubicBezTo>
                    <a:pt x="866" y="2153"/>
                    <a:pt x="866" y="2153"/>
                    <a:pt x="866" y="2152"/>
                  </a:cubicBezTo>
                  <a:cubicBezTo>
                    <a:pt x="867" y="2152"/>
                    <a:pt x="868" y="2151"/>
                    <a:pt x="869" y="2151"/>
                  </a:cubicBezTo>
                  <a:cubicBezTo>
                    <a:pt x="870" y="2150"/>
                    <a:pt x="872" y="2149"/>
                    <a:pt x="874" y="2148"/>
                  </a:cubicBezTo>
                  <a:cubicBezTo>
                    <a:pt x="875" y="2150"/>
                    <a:pt x="876" y="2152"/>
                    <a:pt x="877" y="2154"/>
                  </a:cubicBezTo>
                  <a:cubicBezTo>
                    <a:pt x="879" y="2157"/>
                    <a:pt x="880" y="2160"/>
                    <a:pt x="880" y="2163"/>
                  </a:cubicBezTo>
                  <a:cubicBezTo>
                    <a:pt x="879" y="2178"/>
                    <a:pt x="879" y="2178"/>
                    <a:pt x="879" y="2178"/>
                  </a:cubicBezTo>
                  <a:cubicBezTo>
                    <a:pt x="887" y="2166"/>
                    <a:pt x="887" y="2166"/>
                    <a:pt x="887" y="2166"/>
                  </a:cubicBezTo>
                  <a:cubicBezTo>
                    <a:pt x="888" y="2163"/>
                    <a:pt x="889" y="2160"/>
                    <a:pt x="890" y="2156"/>
                  </a:cubicBezTo>
                  <a:cubicBezTo>
                    <a:pt x="899" y="2186"/>
                    <a:pt x="899" y="2186"/>
                    <a:pt x="899" y="2186"/>
                  </a:cubicBezTo>
                  <a:cubicBezTo>
                    <a:pt x="898" y="2179"/>
                    <a:pt x="898" y="2179"/>
                    <a:pt x="898" y="2179"/>
                  </a:cubicBezTo>
                  <a:cubicBezTo>
                    <a:pt x="898" y="2180"/>
                    <a:pt x="898" y="2180"/>
                    <a:pt x="898" y="2180"/>
                  </a:cubicBezTo>
                  <a:cubicBezTo>
                    <a:pt x="901" y="2181"/>
                    <a:pt x="901" y="2181"/>
                    <a:pt x="901" y="2181"/>
                  </a:cubicBezTo>
                  <a:cubicBezTo>
                    <a:pt x="902" y="2181"/>
                    <a:pt x="902" y="2181"/>
                    <a:pt x="903" y="2181"/>
                  </a:cubicBezTo>
                  <a:cubicBezTo>
                    <a:pt x="909" y="2181"/>
                    <a:pt x="909" y="2174"/>
                    <a:pt x="909" y="2172"/>
                  </a:cubicBezTo>
                  <a:cubicBezTo>
                    <a:pt x="909" y="2172"/>
                    <a:pt x="909" y="2171"/>
                    <a:pt x="909" y="2171"/>
                  </a:cubicBezTo>
                  <a:cubicBezTo>
                    <a:pt x="912" y="2171"/>
                    <a:pt x="913" y="2171"/>
                    <a:pt x="915" y="2172"/>
                  </a:cubicBezTo>
                  <a:cubicBezTo>
                    <a:pt x="916" y="2173"/>
                    <a:pt x="918" y="2173"/>
                    <a:pt x="920" y="2172"/>
                  </a:cubicBezTo>
                  <a:cubicBezTo>
                    <a:pt x="923" y="2176"/>
                    <a:pt x="926" y="2177"/>
                    <a:pt x="929" y="2178"/>
                  </a:cubicBezTo>
                  <a:cubicBezTo>
                    <a:pt x="929" y="2179"/>
                    <a:pt x="929" y="2180"/>
                    <a:pt x="929" y="2181"/>
                  </a:cubicBezTo>
                  <a:cubicBezTo>
                    <a:pt x="930" y="2183"/>
                    <a:pt x="930" y="2183"/>
                    <a:pt x="930" y="2183"/>
                  </a:cubicBezTo>
                  <a:cubicBezTo>
                    <a:pt x="932" y="2184"/>
                    <a:pt x="932" y="2184"/>
                    <a:pt x="932" y="2184"/>
                  </a:cubicBezTo>
                  <a:cubicBezTo>
                    <a:pt x="936" y="2185"/>
                    <a:pt x="939" y="2185"/>
                    <a:pt x="942" y="2185"/>
                  </a:cubicBezTo>
                  <a:cubicBezTo>
                    <a:pt x="948" y="2186"/>
                    <a:pt x="950" y="2187"/>
                    <a:pt x="951" y="2190"/>
                  </a:cubicBezTo>
                  <a:cubicBezTo>
                    <a:pt x="958" y="2186"/>
                    <a:pt x="958" y="2186"/>
                    <a:pt x="958" y="2186"/>
                  </a:cubicBezTo>
                  <a:cubicBezTo>
                    <a:pt x="956" y="2182"/>
                    <a:pt x="953" y="2178"/>
                    <a:pt x="951" y="2174"/>
                  </a:cubicBezTo>
                  <a:cubicBezTo>
                    <a:pt x="946" y="2167"/>
                    <a:pt x="944" y="2163"/>
                    <a:pt x="945" y="2159"/>
                  </a:cubicBezTo>
                  <a:cubicBezTo>
                    <a:pt x="947" y="2159"/>
                    <a:pt x="948" y="2159"/>
                    <a:pt x="950" y="2159"/>
                  </a:cubicBezTo>
                  <a:cubicBezTo>
                    <a:pt x="949" y="2160"/>
                    <a:pt x="949" y="2160"/>
                    <a:pt x="949" y="2160"/>
                  </a:cubicBezTo>
                  <a:cubicBezTo>
                    <a:pt x="952" y="2160"/>
                    <a:pt x="952" y="2160"/>
                    <a:pt x="952" y="2160"/>
                  </a:cubicBezTo>
                  <a:cubicBezTo>
                    <a:pt x="963" y="2160"/>
                    <a:pt x="975" y="2158"/>
                    <a:pt x="986" y="2155"/>
                  </a:cubicBezTo>
                  <a:cubicBezTo>
                    <a:pt x="988" y="2154"/>
                    <a:pt x="991" y="2153"/>
                    <a:pt x="994" y="2153"/>
                  </a:cubicBezTo>
                  <a:cubicBezTo>
                    <a:pt x="992" y="2157"/>
                    <a:pt x="990" y="2161"/>
                    <a:pt x="991" y="2165"/>
                  </a:cubicBezTo>
                  <a:cubicBezTo>
                    <a:pt x="992" y="2166"/>
                    <a:pt x="993" y="2168"/>
                    <a:pt x="996" y="2169"/>
                  </a:cubicBezTo>
                  <a:cubicBezTo>
                    <a:pt x="1001" y="2170"/>
                    <a:pt x="1001" y="2170"/>
                    <a:pt x="1001" y="2170"/>
                  </a:cubicBezTo>
                  <a:cubicBezTo>
                    <a:pt x="1001" y="2166"/>
                    <a:pt x="1001" y="2166"/>
                    <a:pt x="1001" y="2166"/>
                  </a:cubicBezTo>
                  <a:cubicBezTo>
                    <a:pt x="1001" y="2157"/>
                    <a:pt x="1007" y="2152"/>
                    <a:pt x="1012" y="2148"/>
                  </a:cubicBezTo>
                  <a:cubicBezTo>
                    <a:pt x="1013" y="2148"/>
                    <a:pt x="1013" y="2147"/>
                    <a:pt x="1013" y="2147"/>
                  </a:cubicBezTo>
                  <a:cubicBezTo>
                    <a:pt x="1013" y="2150"/>
                    <a:pt x="1011" y="2153"/>
                    <a:pt x="1010" y="2155"/>
                  </a:cubicBezTo>
                  <a:cubicBezTo>
                    <a:pt x="1005" y="2161"/>
                    <a:pt x="1005" y="2161"/>
                    <a:pt x="1005" y="2161"/>
                  </a:cubicBezTo>
                  <a:cubicBezTo>
                    <a:pt x="1013" y="2161"/>
                    <a:pt x="1013" y="2161"/>
                    <a:pt x="1013" y="2161"/>
                  </a:cubicBezTo>
                  <a:cubicBezTo>
                    <a:pt x="1020" y="2160"/>
                    <a:pt x="1021" y="2155"/>
                    <a:pt x="1023" y="2151"/>
                  </a:cubicBezTo>
                  <a:cubicBezTo>
                    <a:pt x="1023" y="2149"/>
                    <a:pt x="1024" y="2148"/>
                    <a:pt x="1025" y="2147"/>
                  </a:cubicBezTo>
                  <a:cubicBezTo>
                    <a:pt x="1031" y="2148"/>
                    <a:pt x="1041" y="2147"/>
                    <a:pt x="1052" y="2146"/>
                  </a:cubicBezTo>
                  <a:cubicBezTo>
                    <a:pt x="1051" y="2148"/>
                    <a:pt x="1049" y="2149"/>
                    <a:pt x="1048" y="2151"/>
                  </a:cubicBezTo>
                  <a:cubicBezTo>
                    <a:pt x="1043" y="2156"/>
                    <a:pt x="1037" y="2163"/>
                    <a:pt x="1041" y="2170"/>
                  </a:cubicBezTo>
                  <a:cubicBezTo>
                    <a:pt x="1042" y="2172"/>
                    <a:pt x="1042" y="2172"/>
                    <a:pt x="1042" y="2172"/>
                  </a:cubicBezTo>
                  <a:cubicBezTo>
                    <a:pt x="1045" y="2172"/>
                    <a:pt x="1045" y="2172"/>
                    <a:pt x="1045" y="2172"/>
                  </a:cubicBezTo>
                  <a:cubicBezTo>
                    <a:pt x="1049" y="2172"/>
                    <a:pt x="1052" y="2170"/>
                    <a:pt x="1055" y="2169"/>
                  </a:cubicBezTo>
                  <a:cubicBezTo>
                    <a:pt x="1058" y="2167"/>
                    <a:pt x="1061" y="2166"/>
                    <a:pt x="1065" y="2166"/>
                  </a:cubicBezTo>
                  <a:cubicBezTo>
                    <a:pt x="1070" y="2166"/>
                    <a:pt x="1070" y="2166"/>
                    <a:pt x="1070" y="2166"/>
                  </a:cubicBezTo>
                  <a:cubicBezTo>
                    <a:pt x="1069" y="2162"/>
                    <a:pt x="1069" y="2162"/>
                    <a:pt x="1069" y="2162"/>
                  </a:cubicBezTo>
                  <a:cubicBezTo>
                    <a:pt x="1069" y="2157"/>
                    <a:pt x="1064" y="2153"/>
                    <a:pt x="1059" y="2152"/>
                  </a:cubicBezTo>
                  <a:cubicBezTo>
                    <a:pt x="1060" y="2150"/>
                    <a:pt x="1060" y="2148"/>
                    <a:pt x="1059" y="2146"/>
                  </a:cubicBezTo>
                  <a:cubicBezTo>
                    <a:pt x="1064" y="2145"/>
                    <a:pt x="1068" y="2145"/>
                    <a:pt x="1073" y="2145"/>
                  </a:cubicBezTo>
                  <a:cubicBezTo>
                    <a:pt x="1085" y="2145"/>
                    <a:pt x="1093" y="2146"/>
                    <a:pt x="1099" y="2149"/>
                  </a:cubicBezTo>
                  <a:cubicBezTo>
                    <a:pt x="1109" y="2154"/>
                    <a:pt x="1109" y="2154"/>
                    <a:pt x="1109" y="2154"/>
                  </a:cubicBezTo>
                  <a:cubicBezTo>
                    <a:pt x="1104" y="2144"/>
                    <a:pt x="1104" y="2144"/>
                    <a:pt x="1104" y="2144"/>
                  </a:cubicBezTo>
                  <a:cubicBezTo>
                    <a:pt x="1101" y="2138"/>
                    <a:pt x="1094" y="2137"/>
                    <a:pt x="1087" y="2136"/>
                  </a:cubicBezTo>
                  <a:cubicBezTo>
                    <a:pt x="1090" y="2135"/>
                    <a:pt x="1092" y="2133"/>
                    <a:pt x="1094" y="2130"/>
                  </a:cubicBezTo>
                  <a:cubicBezTo>
                    <a:pt x="1096" y="2126"/>
                    <a:pt x="1096" y="2126"/>
                    <a:pt x="1096" y="2126"/>
                  </a:cubicBezTo>
                  <a:cubicBezTo>
                    <a:pt x="1092" y="2125"/>
                    <a:pt x="1092" y="2125"/>
                    <a:pt x="1092" y="2125"/>
                  </a:cubicBezTo>
                  <a:cubicBezTo>
                    <a:pt x="1095" y="2118"/>
                    <a:pt x="1095" y="2118"/>
                    <a:pt x="1095" y="2118"/>
                  </a:cubicBezTo>
                  <a:cubicBezTo>
                    <a:pt x="1087" y="2121"/>
                    <a:pt x="1087" y="2121"/>
                    <a:pt x="1087" y="2121"/>
                  </a:cubicBezTo>
                  <a:cubicBezTo>
                    <a:pt x="1081" y="2124"/>
                    <a:pt x="1073" y="2126"/>
                    <a:pt x="1066" y="2126"/>
                  </a:cubicBezTo>
                  <a:cubicBezTo>
                    <a:pt x="1059" y="2127"/>
                    <a:pt x="1047" y="2125"/>
                    <a:pt x="1043" y="2114"/>
                  </a:cubicBezTo>
                  <a:cubicBezTo>
                    <a:pt x="1036" y="2096"/>
                    <a:pt x="1036" y="2096"/>
                    <a:pt x="1036" y="2096"/>
                  </a:cubicBezTo>
                  <a:cubicBezTo>
                    <a:pt x="1036" y="2112"/>
                    <a:pt x="1036" y="2112"/>
                    <a:pt x="1036" y="2112"/>
                  </a:cubicBezTo>
                  <a:cubicBezTo>
                    <a:pt x="1035" y="2111"/>
                    <a:pt x="1034" y="2111"/>
                    <a:pt x="1033" y="2110"/>
                  </a:cubicBezTo>
                  <a:cubicBezTo>
                    <a:pt x="1032" y="2109"/>
                    <a:pt x="1031" y="2108"/>
                    <a:pt x="1030" y="2107"/>
                  </a:cubicBezTo>
                  <a:cubicBezTo>
                    <a:pt x="1023" y="2101"/>
                    <a:pt x="1023" y="2101"/>
                    <a:pt x="1023" y="2101"/>
                  </a:cubicBezTo>
                  <a:cubicBezTo>
                    <a:pt x="1024" y="2110"/>
                    <a:pt x="1024" y="2110"/>
                    <a:pt x="1024" y="2110"/>
                  </a:cubicBezTo>
                  <a:cubicBezTo>
                    <a:pt x="1024" y="2115"/>
                    <a:pt x="1023" y="2117"/>
                    <a:pt x="1020" y="2118"/>
                  </a:cubicBezTo>
                  <a:cubicBezTo>
                    <a:pt x="1020" y="2118"/>
                    <a:pt x="1020" y="2118"/>
                    <a:pt x="1020" y="2117"/>
                  </a:cubicBezTo>
                  <a:cubicBezTo>
                    <a:pt x="1019" y="2116"/>
                    <a:pt x="1018" y="2114"/>
                    <a:pt x="1015" y="2113"/>
                  </a:cubicBezTo>
                  <a:cubicBezTo>
                    <a:pt x="1011" y="2111"/>
                    <a:pt x="1011" y="2111"/>
                    <a:pt x="1011" y="2111"/>
                  </a:cubicBezTo>
                  <a:cubicBezTo>
                    <a:pt x="1011" y="2115"/>
                    <a:pt x="1011" y="2115"/>
                    <a:pt x="1011" y="2115"/>
                  </a:cubicBezTo>
                  <a:cubicBezTo>
                    <a:pt x="1010" y="2116"/>
                    <a:pt x="1010" y="2116"/>
                    <a:pt x="1010" y="2116"/>
                  </a:cubicBezTo>
                  <a:cubicBezTo>
                    <a:pt x="1009" y="2115"/>
                    <a:pt x="1007" y="2113"/>
                    <a:pt x="1006" y="2111"/>
                  </a:cubicBezTo>
                  <a:cubicBezTo>
                    <a:pt x="1006" y="2111"/>
                    <a:pt x="1006" y="2111"/>
                    <a:pt x="1006" y="2111"/>
                  </a:cubicBezTo>
                  <a:cubicBezTo>
                    <a:pt x="1006" y="2108"/>
                    <a:pt x="1006" y="2108"/>
                    <a:pt x="1006" y="2108"/>
                  </a:cubicBezTo>
                  <a:cubicBezTo>
                    <a:pt x="1005" y="2105"/>
                    <a:pt x="1004" y="2103"/>
                    <a:pt x="1003" y="2103"/>
                  </a:cubicBezTo>
                  <a:cubicBezTo>
                    <a:pt x="1005" y="2101"/>
                    <a:pt x="1005" y="2101"/>
                    <a:pt x="1005" y="2101"/>
                  </a:cubicBezTo>
                  <a:cubicBezTo>
                    <a:pt x="994" y="2101"/>
                    <a:pt x="994" y="2101"/>
                    <a:pt x="994" y="2101"/>
                  </a:cubicBezTo>
                  <a:cubicBezTo>
                    <a:pt x="988" y="2102"/>
                    <a:pt x="985" y="2104"/>
                    <a:pt x="983" y="2108"/>
                  </a:cubicBezTo>
                  <a:cubicBezTo>
                    <a:pt x="983" y="2107"/>
                    <a:pt x="982" y="2106"/>
                    <a:pt x="982" y="2105"/>
                  </a:cubicBezTo>
                  <a:cubicBezTo>
                    <a:pt x="981" y="2104"/>
                    <a:pt x="981" y="2104"/>
                    <a:pt x="981" y="2104"/>
                  </a:cubicBezTo>
                  <a:cubicBezTo>
                    <a:pt x="980" y="2104"/>
                    <a:pt x="980" y="2104"/>
                    <a:pt x="980" y="2104"/>
                  </a:cubicBezTo>
                  <a:cubicBezTo>
                    <a:pt x="975" y="2102"/>
                    <a:pt x="970" y="2104"/>
                    <a:pt x="967" y="2106"/>
                  </a:cubicBezTo>
                  <a:cubicBezTo>
                    <a:pt x="966" y="2101"/>
                    <a:pt x="965" y="2099"/>
                    <a:pt x="963" y="2097"/>
                  </a:cubicBezTo>
                  <a:cubicBezTo>
                    <a:pt x="962" y="2096"/>
                    <a:pt x="962" y="2096"/>
                    <a:pt x="962" y="2095"/>
                  </a:cubicBezTo>
                  <a:cubicBezTo>
                    <a:pt x="965" y="2085"/>
                    <a:pt x="965" y="2085"/>
                    <a:pt x="965" y="2085"/>
                  </a:cubicBezTo>
                  <a:cubicBezTo>
                    <a:pt x="956" y="2092"/>
                    <a:pt x="956" y="2092"/>
                    <a:pt x="956" y="2092"/>
                  </a:cubicBezTo>
                  <a:cubicBezTo>
                    <a:pt x="953" y="2094"/>
                    <a:pt x="949" y="2096"/>
                    <a:pt x="946" y="2099"/>
                  </a:cubicBezTo>
                  <a:cubicBezTo>
                    <a:pt x="946" y="2098"/>
                    <a:pt x="947" y="2097"/>
                    <a:pt x="948" y="2095"/>
                  </a:cubicBezTo>
                  <a:cubicBezTo>
                    <a:pt x="949" y="2093"/>
                    <a:pt x="950" y="2091"/>
                    <a:pt x="950" y="2089"/>
                  </a:cubicBezTo>
                  <a:cubicBezTo>
                    <a:pt x="953" y="2083"/>
                    <a:pt x="953" y="2083"/>
                    <a:pt x="953" y="2083"/>
                  </a:cubicBezTo>
                  <a:cubicBezTo>
                    <a:pt x="946" y="2085"/>
                    <a:pt x="946" y="2085"/>
                    <a:pt x="946" y="2085"/>
                  </a:cubicBezTo>
                  <a:cubicBezTo>
                    <a:pt x="943" y="2085"/>
                    <a:pt x="940" y="2088"/>
                    <a:pt x="938" y="2091"/>
                  </a:cubicBezTo>
                  <a:cubicBezTo>
                    <a:pt x="938" y="2089"/>
                    <a:pt x="937" y="2086"/>
                    <a:pt x="934" y="2084"/>
                  </a:cubicBezTo>
                  <a:cubicBezTo>
                    <a:pt x="932" y="2082"/>
                    <a:pt x="930" y="2081"/>
                    <a:pt x="929" y="2081"/>
                  </a:cubicBezTo>
                  <a:cubicBezTo>
                    <a:pt x="926" y="2081"/>
                    <a:pt x="924" y="2083"/>
                    <a:pt x="923" y="2085"/>
                  </a:cubicBezTo>
                  <a:cubicBezTo>
                    <a:pt x="923" y="2085"/>
                    <a:pt x="923" y="2084"/>
                    <a:pt x="923" y="2084"/>
                  </a:cubicBezTo>
                  <a:cubicBezTo>
                    <a:pt x="922" y="2082"/>
                    <a:pt x="920" y="2080"/>
                    <a:pt x="917" y="2079"/>
                  </a:cubicBezTo>
                  <a:cubicBezTo>
                    <a:pt x="919" y="2077"/>
                    <a:pt x="920" y="2074"/>
                    <a:pt x="922" y="2072"/>
                  </a:cubicBezTo>
                  <a:cubicBezTo>
                    <a:pt x="923" y="2071"/>
                    <a:pt x="924" y="2070"/>
                    <a:pt x="924" y="2069"/>
                  </a:cubicBezTo>
                  <a:cubicBezTo>
                    <a:pt x="940" y="2042"/>
                    <a:pt x="940" y="2042"/>
                    <a:pt x="940" y="2042"/>
                  </a:cubicBezTo>
                  <a:cubicBezTo>
                    <a:pt x="919" y="2064"/>
                    <a:pt x="919" y="2064"/>
                    <a:pt x="919" y="2064"/>
                  </a:cubicBezTo>
                  <a:cubicBezTo>
                    <a:pt x="918" y="2061"/>
                    <a:pt x="916" y="2060"/>
                    <a:pt x="913" y="2060"/>
                  </a:cubicBezTo>
                  <a:cubicBezTo>
                    <a:pt x="913" y="2060"/>
                    <a:pt x="913" y="2060"/>
                    <a:pt x="913" y="2060"/>
                  </a:cubicBezTo>
                  <a:cubicBezTo>
                    <a:pt x="912" y="2060"/>
                    <a:pt x="912" y="2060"/>
                    <a:pt x="912" y="2060"/>
                  </a:cubicBezTo>
                  <a:cubicBezTo>
                    <a:pt x="907" y="2062"/>
                    <a:pt x="905" y="2066"/>
                    <a:pt x="904" y="2070"/>
                  </a:cubicBezTo>
                  <a:cubicBezTo>
                    <a:pt x="903" y="2070"/>
                    <a:pt x="903" y="2070"/>
                    <a:pt x="902" y="2070"/>
                  </a:cubicBezTo>
                  <a:cubicBezTo>
                    <a:pt x="899" y="2070"/>
                    <a:pt x="899" y="2070"/>
                    <a:pt x="899" y="2070"/>
                  </a:cubicBezTo>
                  <a:cubicBezTo>
                    <a:pt x="898" y="2069"/>
                    <a:pt x="898" y="2069"/>
                    <a:pt x="898" y="2069"/>
                  </a:cubicBezTo>
                  <a:cubicBezTo>
                    <a:pt x="900" y="2065"/>
                    <a:pt x="901" y="2057"/>
                    <a:pt x="901" y="2050"/>
                  </a:cubicBezTo>
                  <a:cubicBezTo>
                    <a:pt x="900" y="2032"/>
                    <a:pt x="895" y="2028"/>
                    <a:pt x="890" y="2028"/>
                  </a:cubicBezTo>
                  <a:cubicBezTo>
                    <a:pt x="889" y="2028"/>
                    <a:pt x="888" y="2028"/>
                    <a:pt x="888" y="2028"/>
                  </a:cubicBezTo>
                  <a:cubicBezTo>
                    <a:pt x="887" y="2024"/>
                    <a:pt x="886" y="2020"/>
                    <a:pt x="884" y="2016"/>
                  </a:cubicBezTo>
                  <a:cubicBezTo>
                    <a:pt x="881" y="2006"/>
                    <a:pt x="881" y="2006"/>
                    <a:pt x="881" y="2006"/>
                  </a:cubicBezTo>
                  <a:cubicBezTo>
                    <a:pt x="878" y="2016"/>
                    <a:pt x="878" y="2016"/>
                    <a:pt x="878" y="2016"/>
                  </a:cubicBezTo>
                  <a:cubicBezTo>
                    <a:pt x="875" y="2025"/>
                    <a:pt x="870" y="2033"/>
                    <a:pt x="866" y="2041"/>
                  </a:cubicBezTo>
                  <a:cubicBezTo>
                    <a:pt x="865" y="2042"/>
                    <a:pt x="865" y="2043"/>
                    <a:pt x="864" y="2045"/>
                  </a:cubicBezTo>
                  <a:cubicBezTo>
                    <a:pt x="863" y="2005"/>
                    <a:pt x="861" y="1966"/>
                    <a:pt x="858" y="1925"/>
                  </a:cubicBezTo>
                  <a:cubicBezTo>
                    <a:pt x="857" y="1904"/>
                    <a:pt x="856" y="1882"/>
                    <a:pt x="854" y="1861"/>
                  </a:cubicBezTo>
                  <a:cubicBezTo>
                    <a:pt x="853" y="1842"/>
                    <a:pt x="853" y="1820"/>
                    <a:pt x="853" y="1796"/>
                  </a:cubicBezTo>
                  <a:cubicBezTo>
                    <a:pt x="853" y="1793"/>
                    <a:pt x="854" y="1789"/>
                    <a:pt x="853" y="1786"/>
                  </a:cubicBezTo>
                  <a:cubicBezTo>
                    <a:pt x="854" y="1760"/>
                    <a:pt x="855" y="1733"/>
                    <a:pt x="856" y="1707"/>
                  </a:cubicBezTo>
                  <a:cubicBezTo>
                    <a:pt x="856" y="1678"/>
                    <a:pt x="857" y="1649"/>
                    <a:pt x="858" y="1620"/>
                  </a:cubicBezTo>
                  <a:cubicBezTo>
                    <a:pt x="859" y="1565"/>
                    <a:pt x="857" y="1511"/>
                    <a:pt x="855" y="1457"/>
                  </a:cubicBezTo>
                  <a:cubicBezTo>
                    <a:pt x="853" y="1405"/>
                    <a:pt x="851" y="1355"/>
                    <a:pt x="853" y="1312"/>
                  </a:cubicBezTo>
                  <a:cubicBezTo>
                    <a:pt x="864" y="1305"/>
                    <a:pt x="885" y="1302"/>
                    <a:pt x="904" y="1305"/>
                  </a:cubicBezTo>
                  <a:cubicBezTo>
                    <a:pt x="934" y="1310"/>
                    <a:pt x="997" y="1342"/>
                    <a:pt x="1006" y="1356"/>
                  </a:cubicBezTo>
                  <a:cubicBezTo>
                    <a:pt x="1008" y="1361"/>
                    <a:pt x="1009" y="1367"/>
                    <a:pt x="1009" y="1374"/>
                  </a:cubicBezTo>
                  <a:cubicBezTo>
                    <a:pt x="1009" y="1379"/>
                    <a:pt x="1009" y="1384"/>
                    <a:pt x="1011" y="1390"/>
                  </a:cubicBezTo>
                  <a:cubicBezTo>
                    <a:pt x="1019" y="1415"/>
                    <a:pt x="1038" y="1429"/>
                    <a:pt x="1057" y="1442"/>
                  </a:cubicBezTo>
                  <a:cubicBezTo>
                    <a:pt x="1062" y="1436"/>
                    <a:pt x="1062" y="1436"/>
                    <a:pt x="1062" y="1436"/>
                  </a:cubicBezTo>
                  <a:cubicBezTo>
                    <a:pt x="1035" y="1417"/>
                    <a:pt x="1020" y="1391"/>
                    <a:pt x="1015" y="1359"/>
                  </a:cubicBezTo>
                  <a:cubicBezTo>
                    <a:pt x="1028" y="1368"/>
                    <a:pt x="1038" y="1380"/>
                    <a:pt x="1048" y="1392"/>
                  </a:cubicBezTo>
                  <a:cubicBezTo>
                    <a:pt x="1054" y="1400"/>
                    <a:pt x="1061" y="1408"/>
                    <a:pt x="1069" y="1416"/>
                  </a:cubicBezTo>
                  <a:cubicBezTo>
                    <a:pt x="1072" y="1456"/>
                    <a:pt x="1087" y="1492"/>
                    <a:pt x="1107" y="1508"/>
                  </a:cubicBezTo>
                  <a:cubicBezTo>
                    <a:pt x="1121" y="1518"/>
                    <a:pt x="1121" y="1518"/>
                    <a:pt x="1121" y="1518"/>
                  </a:cubicBezTo>
                  <a:cubicBezTo>
                    <a:pt x="1113" y="1504"/>
                    <a:pt x="1113" y="1504"/>
                    <a:pt x="1113" y="1504"/>
                  </a:cubicBezTo>
                  <a:cubicBezTo>
                    <a:pt x="1110" y="1499"/>
                    <a:pt x="1107" y="1495"/>
                    <a:pt x="1105" y="1491"/>
                  </a:cubicBezTo>
                  <a:cubicBezTo>
                    <a:pt x="1100" y="1485"/>
                    <a:pt x="1096" y="1479"/>
                    <a:pt x="1094" y="1471"/>
                  </a:cubicBezTo>
                  <a:cubicBezTo>
                    <a:pt x="1099" y="1473"/>
                    <a:pt x="1104" y="1478"/>
                    <a:pt x="1109" y="1482"/>
                  </a:cubicBezTo>
                  <a:cubicBezTo>
                    <a:pt x="1115" y="1487"/>
                    <a:pt x="1120" y="1492"/>
                    <a:pt x="1127" y="1493"/>
                  </a:cubicBezTo>
                  <a:cubicBezTo>
                    <a:pt x="1141" y="1493"/>
                    <a:pt x="1141" y="1493"/>
                    <a:pt x="1141" y="1493"/>
                  </a:cubicBezTo>
                  <a:cubicBezTo>
                    <a:pt x="1130" y="1486"/>
                    <a:pt x="1130" y="1486"/>
                    <a:pt x="1130" y="1486"/>
                  </a:cubicBezTo>
                  <a:cubicBezTo>
                    <a:pt x="1126" y="1483"/>
                    <a:pt x="1123" y="1480"/>
                    <a:pt x="1119" y="1477"/>
                  </a:cubicBezTo>
                  <a:cubicBezTo>
                    <a:pt x="1112" y="1470"/>
                    <a:pt x="1104" y="1462"/>
                    <a:pt x="1089" y="1461"/>
                  </a:cubicBezTo>
                  <a:cubicBezTo>
                    <a:pt x="1084" y="1450"/>
                    <a:pt x="1081" y="1440"/>
                    <a:pt x="1081" y="1427"/>
                  </a:cubicBezTo>
                  <a:cubicBezTo>
                    <a:pt x="1083" y="1429"/>
                    <a:pt x="1085" y="1430"/>
                    <a:pt x="1087" y="1430"/>
                  </a:cubicBezTo>
                  <a:cubicBezTo>
                    <a:pt x="1088" y="1431"/>
                    <a:pt x="1091" y="1430"/>
                    <a:pt x="1093" y="1428"/>
                  </a:cubicBezTo>
                  <a:cubicBezTo>
                    <a:pt x="1095" y="1424"/>
                    <a:pt x="1095" y="1424"/>
                    <a:pt x="1095" y="1424"/>
                  </a:cubicBezTo>
                  <a:cubicBezTo>
                    <a:pt x="1092" y="1422"/>
                    <a:pt x="1092" y="1422"/>
                    <a:pt x="1092" y="1422"/>
                  </a:cubicBezTo>
                  <a:cubicBezTo>
                    <a:pt x="1077" y="1414"/>
                    <a:pt x="1083" y="1394"/>
                    <a:pt x="1089" y="1372"/>
                  </a:cubicBezTo>
                  <a:cubicBezTo>
                    <a:pt x="1091" y="1366"/>
                    <a:pt x="1093" y="1360"/>
                    <a:pt x="1094" y="1354"/>
                  </a:cubicBezTo>
                  <a:cubicBezTo>
                    <a:pt x="1096" y="1357"/>
                    <a:pt x="1098" y="1359"/>
                    <a:pt x="1101" y="1361"/>
                  </a:cubicBezTo>
                  <a:cubicBezTo>
                    <a:pt x="1127" y="1388"/>
                    <a:pt x="1154" y="1415"/>
                    <a:pt x="1188" y="1435"/>
                  </a:cubicBezTo>
                  <a:cubicBezTo>
                    <a:pt x="1190" y="1440"/>
                    <a:pt x="1192" y="1444"/>
                    <a:pt x="1195" y="1448"/>
                  </a:cubicBezTo>
                  <a:cubicBezTo>
                    <a:pt x="1196" y="1451"/>
                    <a:pt x="1198" y="1454"/>
                    <a:pt x="1199" y="1457"/>
                  </a:cubicBezTo>
                  <a:cubicBezTo>
                    <a:pt x="1196" y="1465"/>
                    <a:pt x="1197" y="1483"/>
                    <a:pt x="1203" y="1492"/>
                  </a:cubicBezTo>
                  <a:cubicBezTo>
                    <a:pt x="1205" y="1497"/>
                    <a:pt x="1209" y="1499"/>
                    <a:pt x="1211" y="1499"/>
                  </a:cubicBezTo>
                  <a:cubicBezTo>
                    <a:pt x="1222" y="1498"/>
                    <a:pt x="1222" y="1498"/>
                    <a:pt x="1222" y="1498"/>
                  </a:cubicBezTo>
                  <a:cubicBezTo>
                    <a:pt x="1214" y="1492"/>
                    <a:pt x="1214" y="1492"/>
                    <a:pt x="1214" y="1492"/>
                  </a:cubicBezTo>
                  <a:cubicBezTo>
                    <a:pt x="1210" y="1488"/>
                    <a:pt x="1209" y="1480"/>
                    <a:pt x="1209" y="1472"/>
                  </a:cubicBezTo>
                  <a:cubicBezTo>
                    <a:pt x="1211" y="1474"/>
                    <a:pt x="1213" y="1478"/>
                    <a:pt x="1215" y="1481"/>
                  </a:cubicBezTo>
                  <a:cubicBezTo>
                    <a:pt x="1219" y="1488"/>
                    <a:pt x="1223" y="1495"/>
                    <a:pt x="1229" y="1496"/>
                  </a:cubicBezTo>
                  <a:cubicBezTo>
                    <a:pt x="1238" y="1498"/>
                    <a:pt x="1238" y="1498"/>
                    <a:pt x="1238" y="1498"/>
                  </a:cubicBezTo>
                  <a:cubicBezTo>
                    <a:pt x="1233" y="1491"/>
                    <a:pt x="1233" y="1491"/>
                    <a:pt x="1233" y="1491"/>
                  </a:cubicBezTo>
                  <a:cubicBezTo>
                    <a:pt x="1230" y="1486"/>
                    <a:pt x="1227" y="1482"/>
                    <a:pt x="1224" y="1477"/>
                  </a:cubicBezTo>
                  <a:cubicBezTo>
                    <a:pt x="1216" y="1466"/>
                    <a:pt x="1207" y="1453"/>
                    <a:pt x="1203" y="1442"/>
                  </a:cubicBezTo>
                  <a:cubicBezTo>
                    <a:pt x="1215" y="1447"/>
                    <a:pt x="1228" y="1453"/>
                    <a:pt x="1240" y="1459"/>
                  </a:cubicBezTo>
                  <a:cubicBezTo>
                    <a:pt x="1268" y="1472"/>
                    <a:pt x="1297" y="1485"/>
                    <a:pt x="1329" y="1495"/>
                  </a:cubicBezTo>
                  <a:cubicBezTo>
                    <a:pt x="1330" y="1496"/>
                    <a:pt x="1332" y="1498"/>
                    <a:pt x="1333" y="1500"/>
                  </a:cubicBezTo>
                  <a:cubicBezTo>
                    <a:pt x="1337" y="1504"/>
                    <a:pt x="1339" y="1506"/>
                    <a:pt x="1341" y="1506"/>
                  </a:cubicBezTo>
                  <a:cubicBezTo>
                    <a:pt x="1343" y="1506"/>
                    <a:pt x="1343" y="1506"/>
                    <a:pt x="1343" y="1506"/>
                  </a:cubicBezTo>
                  <a:cubicBezTo>
                    <a:pt x="1344" y="1504"/>
                    <a:pt x="1344" y="1504"/>
                    <a:pt x="1344" y="1504"/>
                  </a:cubicBezTo>
                  <a:cubicBezTo>
                    <a:pt x="1345" y="1503"/>
                    <a:pt x="1345" y="1502"/>
                    <a:pt x="1345" y="1501"/>
                  </a:cubicBezTo>
                  <a:cubicBezTo>
                    <a:pt x="1347" y="1500"/>
                    <a:pt x="1347" y="1499"/>
                    <a:pt x="1347" y="1498"/>
                  </a:cubicBezTo>
                  <a:cubicBezTo>
                    <a:pt x="1348" y="1494"/>
                    <a:pt x="1343" y="1491"/>
                    <a:pt x="1336" y="1488"/>
                  </a:cubicBezTo>
                  <a:cubicBezTo>
                    <a:pt x="1335" y="1488"/>
                    <a:pt x="1334" y="1487"/>
                    <a:pt x="1334" y="1487"/>
                  </a:cubicBezTo>
                  <a:cubicBezTo>
                    <a:pt x="1306" y="1473"/>
                    <a:pt x="1276" y="1461"/>
                    <a:pt x="1247" y="1449"/>
                  </a:cubicBezTo>
                  <a:cubicBezTo>
                    <a:pt x="1232" y="1444"/>
                    <a:pt x="1218" y="1438"/>
                    <a:pt x="1204" y="1432"/>
                  </a:cubicBezTo>
                  <a:cubicBezTo>
                    <a:pt x="1165" y="1416"/>
                    <a:pt x="1137" y="1383"/>
                    <a:pt x="1110" y="1352"/>
                  </a:cubicBezTo>
                  <a:cubicBezTo>
                    <a:pt x="1091" y="1329"/>
                    <a:pt x="1072" y="1307"/>
                    <a:pt x="1049" y="1290"/>
                  </a:cubicBezTo>
                  <a:cubicBezTo>
                    <a:pt x="1073" y="1293"/>
                    <a:pt x="1103" y="1299"/>
                    <a:pt x="1130" y="1308"/>
                  </a:cubicBezTo>
                  <a:cubicBezTo>
                    <a:pt x="1132" y="1310"/>
                    <a:pt x="1134" y="1314"/>
                    <a:pt x="1135" y="1318"/>
                  </a:cubicBezTo>
                  <a:cubicBezTo>
                    <a:pt x="1137" y="1325"/>
                    <a:pt x="1139" y="1331"/>
                    <a:pt x="1145" y="1331"/>
                  </a:cubicBezTo>
                  <a:cubicBezTo>
                    <a:pt x="1146" y="1331"/>
                    <a:pt x="1146" y="1331"/>
                    <a:pt x="1147" y="1331"/>
                  </a:cubicBezTo>
                  <a:cubicBezTo>
                    <a:pt x="1151" y="1330"/>
                    <a:pt x="1151" y="1330"/>
                    <a:pt x="1151" y="1330"/>
                  </a:cubicBezTo>
                  <a:cubicBezTo>
                    <a:pt x="1149" y="1325"/>
                    <a:pt x="1149" y="1325"/>
                    <a:pt x="1149" y="1325"/>
                  </a:cubicBezTo>
                  <a:cubicBezTo>
                    <a:pt x="1147" y="1321"/>
                    <a:pt x="1146" y="1318"/>
                    <a:pt x="1145" y="1316"/>
                  </a:cubicBezTo>
                  <a:cubicBezTo>
                    <a:pt x="1155" y="1322"/>
                    <a:pt x="1166" y="1327"/>
                    <a:pt x="1177" y="1333"/>
                  </a:cubicBezTo>
                  <a:cubicBezTo>
                    <a:pt x="1190" y="1340"/>
                    <a:pt x="1205" y="1348"/>
                    <a:pt x="1217" y="1355"/>
                  </a:cubicBezTo>
                  <a:cubicBezTo>
                    <a:pt x="1221" y="1358"/>
                    <a:pt x="1227" y="1367"/>
                    <a:pt x="1228" y="1369"/>
                  </a:cubicBezTo>
                  <a:cubicBezTo>
                    <a:pt x="1231" y="1400"/>
                    <a:pt x="1241" y="1423"/>
                    <a:pt x="1259" y="1441"/>
                  </a:cubicBezTo>
                  <a:cubicBezTo>
                    <a:pt x="1271" y="1452"/>
                    <a:pt x="1271" y="1452"/>
                    <a:pt x="1271" y="1452"/>
                  </a:cubicBezTo>
                  <a:cubicBezTo>
                    <a:pt x="1265" y="1437"/>
                    <a:pt x="1265" y="1437"/>
                    <a:pt x="1265" y="1437"/>
                  </a:cubicBezTo>
                  <a:cubicBezTo>
                    <a:pt x="1262" y="1429"/>
                    <a:pt x="1258" y="1423"/>
                    <a:pt x="1255" y="1417"/>
                  </a:cubicBezTo>
                  <a:cubicBezTo>
                    <a:pt x="1247" y="1405"/>
                    <a:pt x="1241" y="1394"/>
                    <a:pt x="1241" y="1377"/>
                  </a:cubicBezTo>
                  <a:cubicBezTo>
                    <a:pt x="1274" y="1403"/>
                    <a:pt x="1307" y="1419"/>
                    <a:pt x="1345" y="1428"/>
                  </a:cubicBezTo>
                  <a:cubicBezTo>
                    <a:pt x="1369" y="1456"/>
                    <a:pt x="1400" y="1476"/>
                    <a:pt x="1437" y="1489"/>
                  </a:cubicBezTo>
                  <a:cubicBezTo>
                    <a:pt x="1443" y="1507"/>
                    <a:pt x="1455" y="1518"/>
                    <a:pt x="1467" y="1529"/>
                  </a:cubicBezTo>
                  <a:cubicBezTo>
                    <a:pt x="1470" y="1532"/>
                    <a:pt x="1473" y="1534"/>
                    <a:pt x="1476" y="1537"/>
                  </a:cubicBezTo>
                  <a:cubicBezTo>
                    <a:pt x="1494" y="1555"/>
                    <a:pt x="1494" y="1555"/>
                    <a:pt x="1494" y="1555"/>
                  </a:cubicBezTo>
                  <a:cubicBezTo>
                    <a:pt x="1481" y="1533"/>
                    <a:pt x="1481" y="1533"/>
                    <a:pt x="1481" y="1533"/>
                  </a:cubicBezTo>
                  <a:cubicBezTo>
                    <a:pt x="1477" y="1525"/>
                    <a:pt x="1471" y="1519"/>
                    <a:pt x="1465" y="1513"/>
                  </a:cubicBezTo>
                  <a:cubicBezTo>
                    <a:pt x="1459" y="1507"/>
                    <a:pt x="1453" y="1501"/>
                    <a:pt x="1450" y="1493"/>
                  </a:cubicBezTo>
                  <a:cubicBezTo>
                    <a:pt x="1456" y="1494"/>
                    <a:pt x="1462" y="1495"/>
                    <a:pt x="1468" y="1497"/>
                  </a:cubicBezTo>
                  <a:cubicBezTo>
                    <a:pt x="1481" y="1500"/>
                    <a:pt x="1492" y="1503"/>
                    <a:pt x="1498" y="1500"/>
                  </a:cubicBezTo>
                  <a:cubicBezTo>
                    <a:pt x="1508" y="1495"/>
                    <a:pt x="1508" y="1495"/>
                    <a:pt x="1508" y="1495"/>
                  </a:cubicBezTo>
                  <a:cubicBezTo>
                    <a:pt x="1497" y="1493"/>
                    <a:pt x="1497" y="1493"/>
                    <a:pt x="1497" y="1493"/>
                  </a:cubicBezTo>
                  <a:cubicBezTo>
                    <a:pt x="1442" y="1485"/>
                    <a:pt x="1393" y="1464"/>
                    <a:pt x="1367" y="1436"/>
                  </a:cubicBezTo>
                  <a:cubicBezTo>
                    <a:pt x="1385" y="1440"/>
                    <a:pt x="1404" y="1443"/>
                    <a:pt x="1423" y="1446"/>
                  </a:cubicBezTo>
                  <a:cubicBezTo>
                    <a:pt x="1439" y="1449"/>
                    <a:pt x="1456" y="1451"/>
                    <a:pt x="1472" y="1455"/>
                  </a:cubicBezTo>
                  <a:cubicBezTo>
                    <a:pt x="1483" y="1478"/>
                    <a:pt x="1512" y="1494"/>
                    <a:pt x="1536" y="1497"/>
                  </a:cubicBezTo>
                  <a:cubicBezTo>
                    <a:pt x="1565" y="1501"/>
                    <a:pt x="1565" y="1501"/>
                    <a:pt x="1565" y="1501"/>
                  </a:cubicBezTo>
                  <a:cubicBezTo>
                    <a:pt x="1534" y="1489"/>
                    <a:pt x="1534" y="1489"/>
                    <a:pt x="1534" y="1489"/>
                  </a:cubicBezTo>
                  <a:cubicBezTo>
                    <a:pt x="1513" y="1481"/>
                    <a:pt x="1494" y="1473"/>
                    <a:pt x="1484" y="1456"/>
                  </a:cubicBezTo>
                  <a:cubicBezTo>
                    <a:pt x="1488" y="1457"/>
                    <a:pt x="1491" y="1458"/>
                    <a:pt x="1495" y="1459"/>
                  </a:cubicBezTo>
                  <a:cubicBezTo>
                    <a:pt x="1507" y="1462"/>
                    <a:pt x="1517" y="1464"/>
                    <a:pt x="1522" y="1460"/>
                  </a:cubicBezTo>
                  <a:cubicBezTo>
                    <a:pt x="1526" y="1455"/>
                    <a:pt x="1526" y="1455"/>
                    <a:pt x="1526" y="1455"/>
                  </a:cubicBezTo>
                  <a:cubicBezTo>
                    <a:pt x="1520" y="1453"/>
                    <a:pt x="1520" y="1453"/>
                    <a:pt x="1520" y="1453"/>
                  </a:cubicBezTo>
                  <a:cubicBezTo>
                    <a:pt x="1491" y="1446"/>
                    <a:pt x="1463" y="1441"/>
                    <a:pt x="1437" y="1437"/>
                  </a:cubicBezTo>
                  <a:cubicBezTo>
                    <a:pt x="1403" y="1431"/>
                    <a:pt x="1371" y="1425"/>
                    <a:pt x="1339" y="1415"/>
                  </a:cubicBezTo>
                  <a:cubicBezTo>
                    <a:pt x="1307" y="1404"/>
                    <a:pt x="1280" y="1383"/>
                    <a:pt x="1255" y="1362"/>
                  </a:cubicBezTo>
                  <a:cubicBezTo>
                    <a:pt x="1241" y="1351"/>
                    <a:pt x="1226" y="1339"/>
                    <a:pt x="1210" y="1329"/>
                  </a:cubicBezTo>
                  <a:cubicBezTo>
                    <a:pt x="1197" y="1320"/>
                    <a:pt x="1183" y="1313"/>
                    <a:pt x="1170" y="1306"/>
                  </a:cubicBezTo>
                  <a:cubicBezTo>
                    <a:pt x="1158" y="1300"/>
                    <a:pt x="1146" y="1294"/>
                    <a:pt x="1135" y="1287"/>
                  </a:cubicBezTo>
                  <a:cubicBezTo>
                    <a:pt x="1134" y="1283"/>
                    <a:pt x="1133" y="1279"/>
                    <a:pt x="1132" y="1275"/>
                  </a:cubicBezTo>
                  <a:cubicBezTo>
                    <a:pt x="1130" y="1270"/>
                    <a:pt x="1129" y="1265"/>
                    <a:pt x="1129" y="1262"/>
                  </a:cubicBezTo>
                  <a:cubicBezTo>
                    <a:pt x="1133" y="1262"/>
                    <a:pt x="1137" y="1263"/>
                    <a:pt x="1141" y="1264"/>
                  </a:cubicBezTo>
                  <a:cubicBezTo>
                    <a:pt x="1150" y="1266"/>
                    <a:pt x="1159" y="1268"/>
                    <a:pt x="1169" y="1270"/>
                  </a:cubicBezTo>
                  <a:cubicBezTo>
                    <a:pt x="1174" y="1285"/>
                    <a:pt x="1186" y="1315"/>
                    <a:pt x="1206" y="1322"/>
                  </a:cubicBezTo>
                  <a:cubicBezTo>
                    <a:pt x="1221" y="1327"/>
                    <a:pt x="1221" y="1327"/>
                    <a:pt x="1221" y="1327"/>
                  </a:cubicBezTo>
                  <a:cubicBezTo>
                    <a:pt x="1208" y="1313"/>
                    <a:pt x="1208" y="1313"/>
                    <a:pt x="1208" y="1313"/>
                  </a:cubicBezTo>
                  <a:cubicBezTo>
                    <a:pt x="1196" y="1302"/>
                    <a:pt x="1186" y="1291"/>
                    <a:pt x="1182" y="1273"/>
                  </a:cubicBezTo>
                  <a:cubicBezTo>
                    <a:pt x="1184" y="1274"/>
                    <a:pt x="1184" y="1274"/>
                    <a:pt x="1184" y="1274"/>
                  </a:cubicBezTo>
                  <a:cubicBezTo>
                    <a:pt x="1196" y="1276"/>
                    <a:pt x="1210" y="1278"/>
                    <a:pt x="1221" y="1282"/>
                  </a:cubicBezTo>
                  <a:cubicBezTo>
                    <a:pt x="1224" y="1275"/>
                    <a:pt x="1224" y="1275"/>
                    <a:pt x="1224" y="1275"/>
                  </a:cubicBezTo>
                  <a:cubicBezTo>
                    <a:pt x="1208" y="1268"/>
                    <a:pt x="1191" y="1264"/>
                    <a:pt x="1172" y="1260"/>
                  </a:cubicBezTo>
                  <a:cubicBezTo>
                    <a:pt x="1158" y="1257"/>
                    <a:pt x="1142" y="1253"/>
                    <a:pt x="1127" y="1248"/>
                  </a:cubicBezTo>
                  <a:cubicBezTo>
                    <a:pt x="1101" y="1239"/>
                    <a:pt x="1077" y="1230"/>
                    <a:pt x="1053" y="1219"/>
                  </a:cubicBezTo>
                  <a:cubicBezTo>
                    <a:pt x="1049" y="1217"/>
                    <a:pt x="1044" y="1215"/>
                    <a:pt x="1039" y="1213"/>
                  </a:cubicBezTo>
                  <a:cubicBezTo>
                    <a:pt x="1012" y="1202"/>
                    <a:pt x="981" y="1189"/>
                    <a:pt x="987" y="1169"/>
                  </a:cubicBezTo>
                  <a:cubicBezTo>
                    <a:pt x="987" y="1169"/>
                    <a:pt x="987" y="1169"/>
                    <a:pt x="987" y="1169"/>
                  </a:cubicBezTo>
                  <a:cubicBezTo>
                    <a:pt x="997" y="1173"/>
                    <a:pt x="1007" y="1179"/>
                    <a:pt x="1017" y="1186"/>
                  </a:cubicBezTo>
                  <a:cubicBezTo>
                    <a:pt x="1034" y="1196"/>
                    <a:pt x="1051" y="1207"/>
                    <a:pt x="1072" y="1212"/>
                  </a:cubicBezTo>
                  <a:cubicBezTo>
                    <a:pt x="1106" y="1220"/>
                    <a:pt x="1143" y="1224"/>
                    <a:pt x="1173" y="1223"/>
                  </a:cubicBezTo>
                  <a:cubicBezTo>
                    <a:pt x="1180" y="1226"/>
                    <a:pt x="1184" y="1231"/>
                    <a:pt x="1189" y="1236"/>
                  </a:cubicBezTo>
                  <a:cubicBezTo>
                    <a:pt x="1192" y="1240"/>
                    <a:pt x="1196" y="1245"/>
                    <a:pt x="1201" y="1248"/>
                  </a:cubicBezTo>
                  <a:cubicBezTo>
                    <a:pt x="1215" y="1258"/>
                    <a:pt x="1232" y="1262"/>
                    <a:pt x="1249" y="1266"/>
                  </a:cubicBezTo>
                  <a:cubicBezTo>
                    <a:pt x="1263" y="1269"/>
                    <a:pt x="1277" y="1272"/>
                    <a:pt x="1289" y="1279"/>
                  </a:cubicBezTo>
                  <a:cubicBezTo>
                    <a:pt x="1296" y="1282"/>
                    <a:pt x="1303" y="1288"/>
                    <a:pt x="1310" y="1294"/>
                  </a:cubicBezTo>
                  <a:cubicBezTo>
                    <a:pt x="1316" y="1300"/>
                    <a:pt x="1323" y="1306"/>
                    <a:pt x="1330" y="1311"/>
                  </a:cubicBezTo>
                  <a:cubicBezTo>
                    <a:pt x="1347" y="1321"/>
                    <a:pt x="1364" y="1331"/>
                    <a:pt x="1383" y="1333"/>
                  </a:cubicBezTo>
                  <a:cubicBezTo>
                    <a:pt x="1410" y="1336"/>
                    <a:pt x="1410" y="1336"/>
                    <a:pt x="1410" y="1336"/>
                  </a:cubicBezTo>
                  <a:cubicBezTo>
                    <a:pt x="1385" y="1326"/>
                    <a:pt x="1385" y="1326"/>
                    <a:pt x="1385" y="1326"/>
                  </a:cubicBezTo>
                  <a:cubicBezTo>
                    <a:pt x="1357" y="1315"/>
                    <a:pt x="1332" y="1300"/>
                    <a:pt x="1308" y="1281"/>
                  </a:cubicBezTo>
                  <a:cubicBezTo>
                    <a:pt x="1353" y="1289"/>
                    <a:pt x="1387" y="1299"/>
                    <a:pt x="1414" y="1313"/>
                  </a:cubicBezTo>
                  <a:cubicBezTo>
                    <a:pt x="1418" y="1307"/>
                    <a:pt x="1418" y="1307"/>
                    <a:pt x="1418" y="1307"/>
                  </a:cubicBezTo>
                  <a:cubicBezTo>
                    <a:pt x="1390" y="1288"/>
                    <a:pt x="1349" y="1279"/>
                    <a:pt x="1310" y="1271"/>
                  </a:cubicBezTo>
                  <a:cubicBezTo>
                    <a:pt x="1263" y="1261"/>
                    <a:pt x="1214" y="1251"/>
                    <a:pt x="1188" y="1223"/>
                  </a:cubicBezTo>
                  <a:cubicBezTo>
                    <a:pt x="1233" y="1217"/>
                    <a:pt x="1290" y="1220"/>
                    <a:pt x="1335" y="1223"/>
                  </a:cubicBezTo>
                  <a:cubicBezTo>
                    <a:pt x="1342" y="1224"/>
                    <a:pt x="1348" y="1224"/>
                    <a:pt x="1355" y="1225"/>
                  </a:cubicBezTo>
                  <a:cubicBezTo>
                    <a:pt x="1378" y="1243"/>
                    <a:pt x="1405" y="1258"/>
                    <a:pt x="1435" y="1269"/>
                  </a:cubicBezTo>
                  <a:cubicBezTo>
                    <a:pt x="1436" y="1288"/>
                    <a:pt x="1447" y="1299"/>
                    <a:pt x="1459" y="1308"/>
                  </a:cubicBezTo>
                  <a:cubicBezTo>
                    <a:pt x="1472" y="1318"/>
                    <a:pt x="1472" y="1318"/>
                    <a:pt x="1472" y="1318"/>
                  </a:cubicBezTo>
                  <a:cubicBezTo>
                    <a:pt x="1465" y="1304"/>
                    <a:pt x="1465" y="1304"/>
                    <a:pt x="1465" y="1304"/>
                  </a:cubicBezTo>
                  <a:cubicBezTo>
                    <a:pt x="1463" y="1300"/>
                    <a:pt x="1459" y="1296"/>
                    <a:pt x="1456" y="1293"/>
                  </a:cubicBezTo>
                  <a:cubicBezTo>
                    <a:pt x="1451" y="1287"/>
                    <a:pt x="1446" y="1282"/>
                    <a:pt x="1446" y="1272"/>
                  </a:cubicBezTo>
                  <a:cubicBezTo>
                    <a:pt x="1457" y="1276"/>
                    <a:pt x="1469" y="1279"/>
                    <a:pt x="1481" y="1281"/>
                  </a:cubicBezTo>
                  <a:cubicBezTo>
                    <a:pt x="1489" y="1283"/>
                    <a:pt x="1498" y="1285"/>
                    <a:pt x="1505" y="1287"/>
                  </a:cubicBezTo>
                  <a:cubicBezTo>
                    <a:pt x="1507" y="1280"/>
                    <a:pt x="1507" y="1280"/>
                    <a:pt x="1507" y="1280"/>
                  </a:cubicBezTo>
                  <a:cubicBezTo>
                    <a:pt x="1498" y="1277"/>
                    <a:pt x="1488" y="1274"/>
                    <a:pt x="1478" y="1271"/>
                  </a:cubicBezTo>
                  <a:cubicBezTo>
                    <a:pt x="1438" y="1259"/>
                    <a:pt x="1397" y="1246"/>
                    <a:pt x="1369" y="1223"/>
                  </a:cubicBezTo>
                  <a:cubicBezTo>
                    <a:pt x="1373" y="1223"/>
                    <a:pt x="1376" y="1223"/>
                    <a:pt x="1380" y="1224"/>
                  </a:cubicBezTo>
                  <a:cubicBezTo>
                    <a:pt x="1401" y="1225"/>
                    <a:pt x="1424" y="1230"/>
                    <a:pt x="1449" y="1235"/>
                  </a:cubicBezTo>
                  <a:cubicBezTo>
                    <a:pt x="1473" y="1240"/>
                    <a:pt x="1499" y="1245"/>
                    <a:pt x="1522" y="1247"/>
                  </a:cubicBezTo>
                  <a:cubicBezTo>
                    <a:pt x="1533" y="1248"/>
                    <a:pt x="1542" y="1248"/>
                    <a:pt x="1551" y="1247"/>
                  </a:cubicBezTo>
                  <a:cubicBezTo>
                    <a:pt x="1551" y="1247"/>
                    <a:pt x="1580" y="1244"/>
                    <a:pt x="1580" y="1234"/>
                  </a:cubicBezTo>
                  <a:cubicBezTo>
                    <a:pt x="1581" y="1229"/>
                    <a:pt x="1581" y="1229"/>
                    <a:pt x="1581" y="1229"/>
                  </a:cubicBezTo>
                  <a:cubicBezTo>
                    <a:pt x="1576" y="1230"/>
                    <a:pt x="1576" y="1230"/>
                    <a:pt x="1576" y="1230"/>
                  </a:cubicBezTo>
                  <a:moveTo>
                    <a:pt x="662" y="2122"/>
                  </a:moveTo>
                  <a:cubicBezTo>
                    <a:pt x="660" y="2121"/>
                    <a:pt x="658" y="2120"/>
                    <a:pt x="656" y="2120"/>
                  </a:cubicBezTo>
                  <a:cubicBezTo>
                    <a:pt x="656" y="2120"/>
                    <a:pt x="655" y="2120"/>
                    <a:pt x="655" y="2120"/>
                  </a:cubicBezTo>
                  <a:cubicBezTo>
                    <a:pt x="653" y="2118"/>
                    <a:pt x="653" y="2116"/>
                    <a:pt x="658" y="2112"/>
                  </a:cubicBezTo>
                  <a:cubicBezTo>
                    <a:pt x="660" y="2118"/>
                    <a:pt x="660" y="2118"/>
                    <a:pt x="660" y="2118"/>
                  </a:cubicBezTo>
                  <a:cubicBezTo>
                    <a:pt x="662" y="2121"/>
                    <a:pt x="662" y="2122"/>
                    <a:pt x="662" y="2122"/>
                  </a:cubicBezTo>
                  <a:cubicBezTo>
                    <a:pt x="662" y="2122"/>
                    <a:pt x="662" y="2122"/>
                    <a:pt x="662" y="2122"/>
                  </a:cubicBezTo>
                  <a:moveTo>
                    <a:pt x="768" y="2160"/>
                  </a:moveTo>
                  <a:cubicBezTo>
                    <a:pt x="766" y="2160"/>
                    <a:pt x="765" y="2160"/>
                    <a:pt x="764" y="2160"/>
                  </a:cubicBezTo>
                  <a:cubicBezTo>
                    <a:pt x="763" y="2160"/>
                    <a:pt x="761" y="2160"/>
                    <a:pt x="760" y="2161"/>
                  </a:cubicBezTo>
                  <a:cubicBezTo>
                    <a:pt x="761" y="2156"/>
                    <a:pt x="764" y="2153"/>
                    <a:pt x="766" y="2153"/>
                  </a:cubicBezTo>
                  <a:cubicBezTo>
                    <a:pt x="766" y="2153"/>
                    <a:pt x="766" y="2153"/>
                    <a:pt x="767" y="2154"/>
                  </a:cubicBezTo>
                  <a:cubicBezTo>
                    <a:pt x="767" y="2154"/>
                    <a:pt x="769" y="2156"/>
                    <a:pt x="769" y="2161"/>
                  </a:cubicBezTo>
                  <a:cubicBezTo>
                    <a:pt x="768" y="2160"/>
                    <a:pt x="768" y="2160"/>
                    <a:pt x="768" y="2160"/>
                  </a:cubicBezTo>
                  <a:moveTo>
                    <a:pt x="932" y="2166"/>
                  </a:moveTo>
                  <a:cubicBezTo>
                    <a:pt x="932" y="2167"/>
                    <a:pt x="934" y="2168"/>
                    <a:pt x="935" y="2169"/>
                  </a:cubicBezTo>
                  <a:cubicBezTo>
                    <a:pt x="932" y="2170"/>
                    <a:pt x="929" y="2167"/>
                    <a:pt x="928" y="2164"/>
                  </a:cubicBezTo>
                  <a:cubicBezTo>
                    <a:pt x="927" y="2163"/>
                    <a:pt x="926" y="2161"/>
                    <a:pt x="926" y="2160"/>
                  </a:cubicBezTo>
                  <a:cubicBezTo>
                    <a:pt x="928" y="2162"/>
                    <a:pt x="930" y="2164"/>
                    <a:pt x="932" y="2166"/>
                  </a:cubicBezTo>
                  <a:moveTo>
                    <a:pt x="1279" y="972"/>
                  </a:moveTo>
                  <a:cubicBezTo>
                    <a:pt x="1274" y="975"/>
                    <a:pt x="1274" y="975"/>
                    <a:pt x="1274" y="975"/>
                  </a:cubicBezTo>
                  <a:cubicBezTo>
                    <a:pt x="1272" y="976"/>
                    <a:pt x="1269" y="977"/>
                    <a:pt x="1267" y="979"/>
                  </a:cubicBezTo>
                  <a:cubicBezTo>
                    <a:pt x="1255" y="984"/>
                    <a:pt x="1243" y="990"/>
                    <a:pt x="1238" y="999"/>
                  </a:cubicBezTo>
                  <a:cubicBezTo>
                    <a:pt x="1234" y="1005"/>
                    <a:pt x="1234" y="1005"/>
                    <a:pt x="1234" y="1005"/>
                  </a:cubicBezTo>
                  <a:cubicBezTo>
                    <a:pt x="1213" y="1006"/>
                    <a:pt x="1192" y="1008"/>
                    <a:pt x="1172" y="1010"/>
                  </a:cubicBezTo>
                  <a:cubicBezTo>
                    <a:pt x="1144" y="1012"/>
                    <a:pt x="1116" y="1015"/>
                    <a:pt x="1086" y="1015"/>
                  </a:cubicBezTo>
                  <a:cubicBezTo>
                    <a:pt x="1100" y="1011"/>
                    <a:pt x="1114" y="1007"/>
                    <a:pt x="1127" y="1003"/>
                  </a:cubicBezTo>
                  <a:cubicBezTo>
                    <a:pt x="1166" y="991"/>
                    <a:pt x="1205" y="979"/>
                    <a:pt x="1236" y="958"/>
                  </a:cubicBezTo>
                  <a:cubicBezTo>
                    <a:pt x="1233" y="952"/>
                    <a:pt x="1233" y="952"/>
                    <a:pt x="1233" y="952"/>
                  </a:cubicBezTo>
                  <a:cubicBezTo>
                    <a:pt x="1197" y="968"/>
                    <a:pt x="1153" y="987"/>
                    <a:pt x="1106" y="999"/>
                  </a:cubicBezTo>
                  <a:cubicBezTo>
                    <a:pt x="1103" y="1000"/>
                    <a:pt x="1099" y="1001"/>
                    <a:pt x="1094" y="1001"/>
                  </a:cubicBezTo>
                  <a:cubicBezTo>
                    <a:pt x="1088" y="1002"/>
                    <a:pt x="1082" y="1003"/>
                    <a:pt x="1076" y="1005"/>
                  </a:cubicBezTo>
                  <a:cubicBezTo>
                    <a:pt x="1072" y="1007"/>
                    <a:pt x="1068" y="1010"/>
                    <a:pt x="1065" y="1012"/>
                  </a:cubicBezTo>
                  <a:cubicBezTo>
                    <a:pt x="1060" y="1015"/>
                    <a:pt x="1057" y="1018"/>
                    <a:pt x="1052" y="1019"/>
                  </a:cubicBezTo>
                  <a:cubicBezTo>
                    <a:pt x="1035" y="1023"/>
                    <a:pt x="1018" y="1024"/>
                    <a:pt x="1001" y="1024"/>
                  </a:cubicBezTo>
                  <a:cubicBezTo>
                    <a:pt x="978" y="1025"/>
                    <a:pt x="955" y="1026"/>
                    <a:pt x="932" y="1036"/>
                  </a:cubicBezTo>
                  <a:cubicBezTo>
                    <a:pt x="928" y="1018"/>
                    <a:pt x="913" y="1009"/>
                    <a:pt x="899" y="1001"/>
                  </a:cubicBezTo>
                  <a:cubicBezTo>
                    <a:pt x="896" y="1000"/>
                    <a:pt x="894" y="998"/>
                    <a:pt x="892" y="997"/>
                  </a:cubicBezTo>
                  <a:cubicBezTo>
                    <a:pt x="901" y="945"/>
                    <a:pt x="933" y="914"/>
                    <a:pt x="963" y="884"/>
                  </a:cubicBezTo>
                  <a:cubicBezTo>
                    <a:pt x="969" y="878"/>
                    <a:pt x="975" y="872"/>
                    <a:pt x="981" y="866"/>
                  </a:cubicBezTo>
                  <a:cubicBezTo>
                    <a:pt x="982" y="865"/>
                    <a:pt x="984" y="863"/>
                    <a:pt x="987" y="860"/>
                  </a:cubicBezTo>
                  <a:cubicBezTo>
                    <a:pt x="992" y="854"/>
                    <a:pt x="1006" y="839"/>
                    <a:pt x="1010" y="839"/>
                  </a:cubicBezTo>
                  <a:cubicBezTo>
                    <a:pt x="1023" y="839"/>
                    <a:pt x="1031" y="875"/>
                    <a:pt x="1031" y="894"/>
                  </a:cubicBezTo>
                  <a:cubicBezTo>
                    <a:pt x="1031" y="902"/>
                    <a:pt x="1031" y="910"/>
                    <a:pt x="1030" y="919"/>
                  </a:cubicBezTo>
                  <a:cubicBezTo>
                    <a:pt x="1028" y="940"/>
                    <a:pt x="1027" y="959"/>
                    <a:pt x="1039" y="968"/>
                  </a:cubicBezTo>
                  <a:cubicBezTo>
                    <a:pt x="1047" y="973"/>
                    <a:pt x="1047" y="973"/>
                    <a:pt x="1047" y="973"/>
                  </a:cubicBezTo>
                  <a:cubicBezTo>
                    <a:pt x="1045" y="964"/>
                    <a:pt x="1045" y="964"/>
                    <a:pt x="1045" y="964"/>
                  </a:cubicBezTo>
                  <a:cubicBezTo>
                    <a:pt x="1042" y="953"/>
                    <a:pt x="1035" y="926"/>
                    <a:pt x="1039" y="910"/>
                  </a:cubicBezTo>
                  <a:cubicBezTo>
                    <a:pt x="1048" y="925"/>
                    <a:pt x="1061" y="937"/>
                    <a:pt x="1074" y="947"/>
                  </a:cubicBezTo>
                  <a:cubicBezTo>
                    <a:pt x="1079" y="941"/>
                    <a:pt x="1079" y="941"/>
                    <a:pt x="1079" y="941"/>
                  </a:cubicBezTo>
                  <a:cubicBezTo>
                    <a:pt x="1054" y="922"/>
                    <a:pt x="1039" y="888"/>
                    <a:pt x="1038" y="854"/>
                  </a:cubicBezTo>
                  <a:cubicBezTo>
                    <a:pt x="1045" y="858"/>
                    <a:pt x="1052" y="860"/>
                    <a:pt x="1059" y="862"/>
                  </a:cubicBezTo>
                  <a:cubicBezTo>
                    <a:pt x="1067" y="865"/>
                    <a:pt x="1075" y="867"/>
                    <a:pt x="1081" y="872"/>
                  </a:cubicBezTo>
                  <a:cubicBezTo>
                    <a:pt x="1093" y="882"/>
                    <a:pt x="1095" y="899"/>
                    <a:pt x="1097" y="916"/>
                  </a:cubicBezTo>
                  <a:cubicBezTo>
                    <a:pt x="1100" y="934"/>
                    <a:pt x="1102" y="954"/>
                    <a:pt x="1119" y="962"/>
                  </a:cubicBezTo>
                  <a:cubicBezTo>
                    <a:pt x="1136" y="971"/>
                    <a:pt x="1136" y="971"/>
                    <a:pt x="1136" y="971"/>
                  </a:cubicBezTo>
                  <a:cubicBezTo>
                    <a:pt x="1123" y="956"/>
                    <a:pt x="1123" y="956"/>
                    <a:pt x="1123" y="956"/>
                  </a:cubicBezTo>
                  <a:cubicBezTo>
                    <a:pt x="1117" y="949"/>
                    <a:pt x="1112" y="940"/>
                    <a:pt x="1110" y="928"/>
                  </a:cubicBezTo>
                  <a:cubicBezTo>
                    <a:pt x="1118" y="938"/>
                    <a:pt x="1126" y="949"/>
                    <a:pt x="1138" y="957"/>
                  </a:cubicBezTo>
                  <a:cubicBezTo>
                    <a:pt x="1157" y="970"/>
                    <a:pt x="1157" y="970"/>
                    <a:pt x="1157" y="970"/>
                  </a:cubicBezTo>
                  <a:cubicBezTo>
                    <a:pt x="1143" y="952"/>
                    <a:pt x="1143" y="952"/>
                    <a:pt x="1143" y="952"/>
                  </a:cubicBezTo>
                  <a:cubicBezTo>
                    <a:pt x="1140" y="948"/>
                    <a:pt x="1137" y="944"/>
                    <a:pt x="1133" y="940"/>
                  </a:cubicBezTo>
                  <a:cubicBezTo>
                    <a:pt x="1120" y="924"/>
                    <a:pt x="1107" y="908"/>
                    <a:pt x="1102" y="886"/>
                  </a:cubicBezTo>
                  <a:cubicBezTo>
                    <a:pt x="1121" y="894"/>
                    <a:pt x="1135" y="903"/>
                    <a:pt x="1151" y="912"/>
                  </a:cubicBezTo>
                  <a:cubicBezTo>
                    <a:pt x="1157" y="916"/>
                    <a:pt x="1164" y="920"/>
                    <a:pt x="1171" y="924"/>
                  </a:cubicBezTo>
                  <a:cubicBezTo>
                    <a:pt x="1177" y="942"/>
                    <a:pt x="1185" y="959"/>
                    <a:pt x="1197" y="960"/>
                  </a:cubicBezTo>
                  <a:cubicBezTo>
                    <a:pt x="1208" y="961"/>
                    <a:pt x="1208" y="961"/>
                    <a:pt x="1208" y="961"/>
                  </a:cubicBezTo>
                  <a:cubicBezTo>
                    <a:pt x="1199" y="954"/>
                    <a:pt x="1199" y="954"/>
                    <a:pt x="1199" y="954"/>
                  </a:cubicBezTo>
                  <a:cubicBezTo>
                    <a:pt x="1192" y="948"/>
                    <a:pt x="1185" y="937"/>
                    <a:pt x="1184" y="929"/>
                  </a:cubicBezTo>
                  <a:cubicBezTo>
                    <a:pt x="1204" y="938"/>
                    <a:pt x="1227" y="942"/>
                    <a:pt x="1249" y="945"/>
                  </a:cubicBezTo>
                  <a:cubicBezTo>
                    <a:pt x="1270" y="949"/>
                    <a:pt x="1290" y="952"/>
                    <a:pt x="1307" y="959"/>
                  </a:cubicBezTo>
                  <a:cubicBezTo>
                    <a:pt x="1298" y="962"/>
                    <a:pt x="1288" y="967"/>
                    <a:pt x="1279" y="972"/>
                  </a:cubicBezTo>
                  <a:moveTo>
                    <a:pt x="795" y="480"/>
                  </a:moveTo>
                  <a:cubicBezTo>
                    <a:pt x="791" y="480"/>
                    <a:pt x="787" y="482"/>
                    <a:pt x="783" y="486"/>
                  </a:cubicBezTo>
                  <a:cubicBezTo>
                    <a:pt x="792" y="470"/>
                    <a:pt x="807" y="454"/>
                    <a:pt x="824" y="444"/>
                  </a:cubicBezTo>
                  <a:cubicBezTo>
                    <a:pt x="825" y="452"/>
                    <a:pt x="825" y="461"/>
                    <a:pt x="826" y="470"/>
                  </a:cubicBezTo>
                  <a:cubicBezTo>
                    <a:pt x="826" y="478"/>
                    <a:pt x="826" y="487"/>
                    <a:pt x="827" y="495"/>
                  </a:cubicBezTo>
                  <a:cubicBezTo>
                    <a:pt x="827" y="496"/>
                    <a:pt x="827" y="496"/>
                    <a:pt x="826" y="497"/>
                  </a:cubicBezTo>
                  <a:cubicBezTo>
                    <a:pt x="825" y="493"/>
                    <a:pt x="825" y="493"/>
                    <a:pt x="825" y="493"/>
                  </a:cubicBezTo>
                  <a:cubicBezTo>
                    <a:pt x="823" y="503"/>
                    <a:pt x="823" y="503"/>
                    <a:pt x="823" y="503"/>
                  </a:cubicBezTo>
                  <a:cubicBezTo>
                    <a:pt x="821" y="505"/>
                    <a:pt x="819" y="508"/>
                    <a:pt x="818" y="511"/>
                  </a:cubicBezTo>
                  <a:cubicBezTo>
                    <a:pt x="812" y="519"/>
                    <a:pt x="806" y="528"/>
                    <a:pt x="803" y="538"/>
                  </a:cubicBezTo>
                  <a:cubicBezTo>
                    <a:pt x="801" y="541"/>
                    <a:pt x="801" y="545"/>
                    <a:pt x="801" y="549"/>
                  </a:cubicBezTo>
                  <a:cubicBezTo>
                    <a:pt x="801" y="553"/>
                    <a:pt x="800" y="557"/>
                    <a:pt x="799" y="559"/>
                  </a:cubicBezTo>
                  <a:cubicBezTo>
                    <a:pt x="797" y="564"/>
                    <a:pt x="792" y="568"/>
                    <a:pt x="788" y="571"/>
                  </a:cubicBezTo>
                  <a:cubicBezTo>
                    <a:pt x="785" y="573"/>
                    <a:pt x="783" y="575"/>
                    <a:pt x="780" y="578"/>
                  </a:cubicBezTo>
                  <a:cubicBezTo>
                    <a:pt x="771" y="545"/>
                    <a:pt x="770" y="499"/>
                    <a:pt x="796" y="487"/>
                  </a:cubicBezTo>
                  <a:cubicBezTo>
                    <a:pt x="809" y="481"/>
                    <a:pt x="809" y="481"/>
                    <a:pt x="809" y="481"/>
                  </a:cubicBezTo>
                  <a:cubicBezTo>
                    <a:pt x="795" y="480"/>
                    <a:pt x="795" y="480"/>
                    <a:pt x="795" y="480"/>
                  </a:cubicBezTo>
                  <a:moveTo>
                    <a:pt x="873" y="671"/>
                  </a:moveTo>
                  <a:cubicBezTo>
                    <a:pt x="868" y="692"/>
                    <a:pt x="855" y="707"/>
                    <a:pt x="842" y="722"/>
                  </a:cubicBezTo>
                  <a:cubicBezTo>
                    <a:pt x="838" y="727"/>
                    <a:pt x="833" y="731"/>
                    <a:pt x="829" y="737"/>
                  </a:cubicBezTo>
                  <a:cubicBezTo>
                    <a:pt x="826" y="659"/>
                    <a:pt x="839" y="610"/>
                    <a:pt x="869" y="586"/>
                  </a:cubicBezTo>
                  <a:cubicBezTo>
                    <a:pt x="873" y="585"/>
                    <a:pt x="876" y="584"/>
                    <a:pt x="880" y="583"/>
                  </a:cubicBezTo>
                  <a:cubicBezTo>
                    <a:pt x="892" y="579"/>
                    <a:pt x="903" y="576"/>
                    <a:pt x="912" y="568"/>
                  </a:cubicBezTo>
                  <a:cubicBezTo>
                    <a:pt x="904" y="578"/>
                    <a:pt x="904" y="578"/>
                    <a:pt x="904" y="578"/>
                  </a:cubicBezTo>
                  <a:cubicBezTo>
                    <a:pt x="888" y="599"/>
                    <a:pt x="882" y="625"/>
                    <a:pt x="878" y="650"/>
                  </a:cubicBezTo>
                  <a:cubicBezTo>
                    <a:pt x="876" y="657"/>
                    <a:pt x="875" y="664"/>
                    <a:pt x="873" y="671"/>
                  </a:cubicBezTo>
                  <a:moveTo>
                    <a:pt x="910" y="693"/>
                  </a:moveTo>
                  <a:cubicBezTo>
                    <a:pt x="901" y="764"/>
                    <a:pt x="868" y="822"/>
                    <a:pt x="835" y="870"/>
                  </a:cubicBezTo>
                  <a:cubicBezTo>
                    <a:pt x="834" y="859"/>
                    <a:pt x="833" y="848"/>
                    <a:pt x="832" y="838"/>
                  </a:cubicBezTo>
                  <a:cubicBezTo>
                    <a:pt x="829" y="820"/>
                    <a:pt x="827" y="804"/>
                    <a:pt x="829" y="788"/>
                  </a:cubicBezTo>
                  <a:cubicBezTo>
                    <a:pt x="833" y="737"/>
                    <a:pt x="876" y="711"/>
                    <a:pt x="910" y="693"/>
                  </a:cubicBezTo>
                  <a:moveTo>
                    <a:pt x="879" y="551"/>
                  </a:moveTo>
                  <a:cubicBezTo>
                    <a:pt x="875" y="554"/>
                    <a:pt x="872" y="556"/>
                    <a:pt x="869" y="559"/>
                  </a:cubicBezTo>
                  <a:cubicBezTo>
                    <a:pt x="865" y="562"/>
                    <a:pt x="863" y="565"/>
                    <a:pt x="860" y="568"/>
                  </a:cubicBezTo>
                  <a:cubicBezTo>
                    <a:pt x="856" y="572"/>
                    <a:pt x="853" y="576"/>
                    <a:pt x="849" y="578"/>
                  </a:cubicBezTo>
                  <a:cubicBezTo>
                    <a:pt x="851" y="566"/>
                    <a:pt x="852" y="551"/>
                    <a:pt x="853" y="540"/>
                  </a:cubicBezTo>
                  <a:cubicBezTo>
                    <a:pt x="853" y="536"/>
                    <a:pt x="853" y="532"/>
                    <a:pt x="854" y="529"/>
                  </a:cubicBezTo>
                  <a:cubicBezTo>
                    <a:pt x="857" y="528"/>
                    <a:pt x="860" y="526"/>
                    <a:pt x="864" y="525"/>
                  </a:cubicBezTo>
                  <a:cubicBezTo>
                    <a:pt x="871" y="522"/>
                    <a:pt x="879" y="519"/>
                    <a:pt x="885" y="514"/>
                  </a:cubicBezTo>
                  <a:cubicBezTo>
                    <a:pt x="891" y="510"/>
                    <a:pt x="891" y="510"/>
                    <a:pt x="891" y="510"/>
                  </a:cubicBezTo>
                  <a:cubicBezTo>
                    <a:pt x="883" y="508"/>
                    <a:pt x="883" y="508"/>
                    <a:pt x="883" y="508"/>
                  </a:cubicBezTo>
                  <a:cubicBezTo>
                    <a:pt x="882" y="508"/>
                    <a:pt x="882" y="508"/>
                    <a:pt x="882" y="508"/>
                  </a:cubicBezTo>
                  <a:cubicBezTo>
                    <a:pt x="878" y="508"/>
                    <a:pt x="874" y="510"/>
                    <a:pt x="869" y="512"/>
                  </a:cubicBezTo>
                  <a:cubicBezTo>
                    <a:pt x="866" y="513"/>
                    <a:pt x="863" y="515"/>
                    <a:pt x="860" y="516"/>
                  </a:cubicBezTo>
                  <a:cubicBezTo>
                    <a:pt x="860" y="515"/>
                    <a:pt x="861" y="514"/>
                    <a:pt x="862" y="513"/>
                  </a:cubicBezTo>
                  <a:cubicBezTo>
                    <a:pt x="864" y="511"/>
                    <a:pt x="866" y="509"/>
                    <a:pt x="868" y="507"/>
                  </a:cubicBezTo>
                  <a:cubicBezTo>
                    <a:pt x="870" y="505"/>
                    <a:pt x="870" y="505"/>
                    <a:pt x="870" y="505"/>
                  </a:cubicBezTo>
                  <a:cubicBezTo>
                    <a:pt x="868" y="502"/>
                    <a:pt x="868" y="502"/>
                    <a:pt x="868" y="502"/>
                  </a:cubicBezTo>
                  <a:cubicBezTo>
                    <a:pt x="866" y="499"/>
                    <a:pt x="861" y="500"/>
                    <a:pt x="857" y="503"/>
                  </a:cubicBezTo>
                  <a:cubicBezTo>
                    <a:pt x="858" y="484"/>
                    <a:pt x="863" y="461"/>
                    <a:pt x="874" y="433"/>
                  </a:cubicBezTo>
                  <a:cubicBezTo>
                    <a:pt x="881" y="431"/>
                    <a:pt x="889" y="430"/>
                    <a:pt x="897" y="428"/>
                  </a:cubicBezTo>
                  <a:cubicBezTo>
                    <a:pt x="903" y="427"/>
                    <a:pt x="910" y="425"/>
                    <a:pt x="917" y="423"/>
                  </a:cubicBezTo>
                  <a:cubicBezTo>
                    <a:pt x="916" y="431"/>
                    <a:pt x="915" y="439"/>
                    <a:pt x="915" y="447"/>
                  </a:cubicBezTo>
                  <a:cubicBezTo>
                    <a:pt x="913" y="478"/>
                    <a:pt x="910" y="516"/>
                    <a:pt x="895" y="538"/>
                  </a:cubicBezTo>
                  <a:cubicBezTo>
                    <a:pt x="892" y="543"/>
                    <a:pt x="885" y="547"/>
                    <a:pt x="879" y="551"/>
                  </a:cubicBezTo>
                  <a:moveTo>
                    <a:pt x="869" y="393"/>
                  </a:moveTo>
                  <a:cubicBezTo>
                    <a:pt x="866" y="397"/>
                    <a:pt x="864" y="402"/>
                    <a:pt x="862" y="406"/>
                  </a:cubicBezTo>
                  <a:cubicBezTo>
                    <a:pt x="858" y="414"/>
                    <a:pt x="855" y="422"/>
                    <a:pt x="849" y="425"/>
                  </a:cubicBezTo>
                  <a:cubicBezTo>
                    <a:pt x="847" y="418"/>
                    <a:pt x="845" y="413"/>
                    <a:pt x="842" y="408"/>
                  </a:cubicBezTo>
                  <a:cubicBezTo>
                    <a:pt x="841" y="406"/>
                    <a:pt x="841" y="406"/>
                    <a:pt x="841" y="406"/>
                  </a:cubicBezTo>
                  <a:cubicBezTo>
                    <a:pt x="855" y="378"/>
                    <a:pt x="868" y="356"/>
                    <a:pt x="899" y="354"/>
                  </a:cubicBezTo>
                  <a:cubicBezTo>
                    <a:pt x="897" y="359"/>
                    <a:pt x="892" y="364"/>
                    <a:pt x="887" y="370"/>
                  </a:cubicBezTo>
                  <a:cubicBezTo>
                    <a:pt x="881" y="377"/>
                    <a:pt x="874" y="384"/>
                    <a:pt x="869" y="393"/>
                  </a:cubicBezTo>
                  <a:moveTo>
                    <a:pt x="897" y="344"/>
                  </a:moveTo>
                  <a:cubicBezTo>
                    <a:pt x="897" y="344"/>
                    <a:pt x="896" y="344"/>
                    <a:pt x="896" y="345"/>
                  </a:cubicBezTo>
                  <a:cubicBezTo>
                    <a:pt x="899" y="343"/>
                    <a:pt x="901" y="341"/>
                    <a:pt x="904" y="339"/>
                  </a:cubicBezTo>
                  <a:cubicBezTo>
                    <a:pt x="906" y="338"/>
                    <a:pt x="908" y="337"/>
                    <a:pt x="910" y="335"/>
                  </a:cubicBezTo>
                  <a:cubicBezTo>
                    <a:pt x="910" y="338"/>
                    <a:pt x="910" y="341"/>
                    <a:pt x="910" y="343"/>
                  </a:cubicBezTo>
                  <a:cubicBezTo>
                    <a:pt x="905" y="343"/>
                    <a:pt x="901" y="344"/>
                    <a:pt x="897" y="344"/>
                  </a:cubicBezTo>
                  <a:moveTo>
                    <a:pt x="897" y="325"/>
                  </a:moveTo>
                  <a:cubicBezTo>
                    <a:pt x="876" y="342"/>
                    <a:pt x="854" y="359"/>
                    <a:pt x="836" y="380"/>
                  </a:cubicBezTo>
                  <a:cubicBezTo>
                    <a:pt x="835" y="379"/>
                    <a:pt x="835" y="378"/>
                    <a:pt x="834" y="376"/>
                  </a:cubicBezTo>
                  <a:cubicBezTo>
                    <a:pt x="833" y="375"/>
                    <a:pt x="832" y="373"/>
                    <a:pt x="832" y="372"/>
                  </a:cubicBezTo>
                  <a:cubicBezTo>
                    <a:pt x="844" y="358"/>
                    <a:pt x="855" y="342"/>
                    <a:pt x="864" y="328"/>
                  </a:cubicBezTo>
                  <a:cubicBezTo>
                    <a:pt x="879" y="305"/>
                    <a:pt x="879" y="305"/>
                    <a:pt x="879" y="305"/>
                  </a:cubicBezTo>
                  <a:cubicBezTo>
                    <a:pt x="859" y="323"/>
                    <a:pt x="859" y="323"/>
                    <a:pt x="859" y="323"/>
                  </a:cubicBezTo>
                  <a:cubicBezTo>
                    <a:pt x="850" y="331"/>
                    <a:pt x="842" y="341"/>
                    <a:pt x="835" y="351"/>
                  </a:cubicBezTo>
                  <a:cubicBezTo>
                    <a:pt x="834" y="353"/>
                    <a:pt x="832" y="356"/>
                    <a:pt x="830" y="358"/>
                  </a:cubicBezTo>
                  <a:cubicBezTo>
                    <a:pt x="828" y="353"/>
                    <a:pt x="825" y="348"/>
                    <a:pt x="822" y="344"/>
                  </a:cubicBezTo>
                  <a:cubicBezTo>
                    <a:pt x="817" y="337"/>
                    <a:pt x="813" y="331"/>
                    <a:pt x="814" y="324"/>
                  </a:cubicBezTo>
                  <a:cubicBezTo>
                    <a:pt x="814" y="324"/>
                    <a:pt x="814" y="324"/>
                    <a:pt x="814" y="324"/>
                  </a:cubicBezTo>
                  <a:cubicBezTo>
                    <a:pt x="850" y="321"/>
                    <a:pt x="881" y="296"/>
                    <a:pt x="904" y="275"/>
                  </a:cubicBezTo>
                  <a:cubicBezTo>
                    <a:pt x="904" y="290"/>
                    <a:pt x="905" y="304"/>
                    <a:pt x="908" y="316"/>
                  </a:cubicBezTo>
                  <a:cubicBezTo>
                    <a:pt x="905" y="319"/>
                    <a:pt x="901" y="322"/>
                    <a:pt x="897" y="325"/>
                  </a:cubicBezTo>
                  <a:moveTo>
                    <a:pt x="815" y="403"/>
                  </a:moveTo>
                  <a:cubicBezTo>
                    <a:pt x="815" y="403"/>
                    <a:pt x="815" y="402"/>
                    <a:pt x="815" y="402"/>
                  </a:cubicBezTo>
                  <a:cubicBezTo>
                    <a:pt x="817" y="406"/>
                    <a:pt x="818" y="410"/>
                    <a:pt x="819" y="414"/>
                  </a:cubicBezTo>
                  <a:cubicBezTo>
                    <a:pt x="817" y="417"/>
                    <a:pt x="817" y="417"/>
                    <a:pt x="817" y="417"/>
                  </a:cubicBezTo>
                  <a:cubicBezTo>
                    <a:pt x="814" y="421"/>
                    <a:pt x="811" y="425"/>
                    <a:pt x="808" y="429"/>
                  </a:cubicBezTo>
                  <a:cubicBezTo>
                    <a:pt x="808" y="420"/>
                    <a:pt x="812" y="411"/>
                    <a:pt x="815" y="403"/>
                  </a:cubicBezTo>
                  <a:moveTo>
                    <a:pt x="811" y="551"/>
                  </a:moveTo>
                  <a:cubicBezTo>
                    <a:pt x="812" y="543"/>
                    <a:pt x="816" y="536"/>
                    <a:pt x="820" y="528"/>
                  </a:cubicBezTo>
                  <a:cubicBezTo>
                    <a:pt x="822" y="525"/>
                    <a:pt x="824" y="522"/>
                    <a:pt x="825" y="519"/>
                  </a:cubicBezTo>
                  <a:cubicBezTo>
                    <a:pt x="825" y="531"/>
                    <a:pt x="819" y="543"/>
                    <a:pt x="811" y="551"/>
                  </a:cubicBezTo>
                  <a:moveTo>
                    <a:pt x="819" y="561"/>
                  </a:moveTo>
                  <a:cubicBezTo>
                    <a:pt x="818" y="566"/>
                    <a:pt x="817" y="572"/>
                    <a:pt x="815" y="577"/>
                  </a:cubicBezTo>
                  <a:cubicBezTo>
                    <a:pt x="814" y="579"/>
                    <a:pt x="814" y="582"/>
                    <a:pt x="813" y="584"/>
                  </a:cubicBezTo>
                  <a:cubicBezTo>
                    <a:pt x="811" y="584"/>
                    <a:pt x="808" y="584"/>
                    <a:pt x="805" y="584"/>
                  </a:cubicBezTo>
                  <a:cubicBezTo>
                    <a:pt x="802" y="584"/>
                    <a:pt x="799" y="584"/>
                    <a:pt x="797" y="584"/>
                  </a:cubicBezTo>
                  <a:cubicBezTo>
                    <a:pt x="799" y="582"/>
                    <a:pt x="801" y="579"/>
                    <a:pt x="804" y="577"/>
                  </a:cubicBezTo>
                  <a:cubicBezTo>
                    <a:pt x="809" y="572"/>
                    <a:pt x="814" y="567"/>
                    <a:pt x="819" y="561"/>
                  </a:cubicBezTo>
                  <a:moveTo>
                    <a:pt x="789" y="593"/>
                  </a:moveTo>
                  <a:cubicBezTo>
                    <a:pt x="792" y="595"/>
                    <a:pt x="797" y="595"/>
                    <a:pt x="803" y="594"/>
                  </a:cubicBezTo>
                  <a:cubicBezTo>
                    <a:pt x="806" y="594"/>
                    <a:pt x="809" y="593"/>
                    <a:pt x="812" y="594"/>
                  </a:cubicBezTo>
                  <a:cubicBezTo>
                    <a:pt x="808" y="609"/>
                    <a:pt x="805" y="624"/>
                    <a:pt x="802" y="640"/>
                  </a:cubicBezTo>
                  <a:cubicBezTo>
                    <a:pt x="800" y="650"/>
                    <a:pt x="798" y="660"/>
                    <a:pt x="796" y="671"/>
                  </a:cubicBezTo>
                  <a:cubicBezTo>
                    <a:pt x="792" y="660"/>
                    <a:pt x="790" y="646"/>
                    <a:pt x="788" y="634"/>
                  </a:cubicBezTo>
                  <a:cubicBezTo>
                    <a:pt x="786" y="623"/>
                    <a:pt x="785" y="612"/>
                    <a:pt x="782" y="603"/>
                  </a:cubicBezTo>
                  <a:cubicBezTo>
                    <a:pt x="784" y="599"/>
                    <a:pt x="786" y="596"/>
                    <a:pt x="789" y="593"/>
                  </a:cubicBezTo>
                  <a:moveTo>
                    <a:pt x="835" y="1112"/>
                  </a:moveTo>
                  <a:cubicBezTo>
                    <a:pt x="835" y="1107"/>
                    <a:pt x="835" y="1103"/>
                    <a:pt x="835" y="1099"/>
                  </a:cubicBezTo>
                  <a:cubicBezTo>
                    <a:pt x="835" y="1090"/>
                    <a:pt x="834" y="1081"/>
                    <a:pt x="835" y="1071"/>
                  </a:cubicBezTo>
                  <a:cubicBezTo>
                    <a:pt x="839" y="1080"/>
                    <a:pt x="841" y="1093"/>
                    <a:pt x="839" y="1102"/>
                  </a:cubicBezTo>
                  <a:cubicBezTo>
                    <a:pt x="838" y="1106"/>
                    <a:pt x="837" y="1109"/>
                    <a:pt x="835" y="1112"/>
                  </a:cubicBezTo>
                  <a:moveTo>
                    <a:pt x="836" y="1005"/>
                  </a:moveTo>
                  <a:cubicBezTo>
                    <a:pt x="840" y="1006"/>
                    <a:pt x="845" y="1007"/>
                    <a:pt x="850" y="1009"/>
                  </a:cubicBezTo>
                  <a:cubicBezTo>
                    <a:pt x="853" y="1010"/>
                    <a:pt x="856" y="1011"/>
                    <a:pt x="859" y="1011"/>
                  </a:cubicBezTo>
                  <a:cubicBezTo>
                    <a:pt x="858" y="1018"/>
                    <a:pt x="857" y="1026"/>
                    <a:pt x="856" y="1034"/>
                  </a:cubicBezTo>
                  <a:cubicBezTo>
                    <a:pt x="856" y="1038"/>
                    <a:pt x="855" y="1042"/>
                    <a:pt x="855" y="1046"/>
                  </a:cubicBezTo>
                  <a:cubicBezTo>
                    <a:pt x="853" y="1042"/>
                    <a:pt x="851" y="1039"/>
                    <a:pt x="848" y="1035"/>
                  </a:cubicBezTo>
                  <a:cubicBezTo>
                    <a:pt x="843" y="1026"/>
                    <a:pt x="838" y="1018"/>
                    <a:pt x="836" y="1005"/>
                  </a:cubicBezTo>
                  <a:moveTo>
                    <a:pt x="834" y="975"/>
                  </a:moveTo>
                  <a:cubicBezTo>
                    <a:pt x="839" y="930"/>
                    <a:pt x="858" y="903"/>
                    <a:pt x="877" y="874"/>
                  </a:cubicBezTo>
                  <a:cubicBezTo>
                    <a:pt x="888" y="858"/>
                    <a:pt x="900" y="841"/>
                    <a:pt x="908" y="822"/>
                  </a:cubicBezTo>
                  <a:cubicBezTo>
                    <a:pt x="912" y="819"/>
                    <a:pt x="917" y="820"/>
                    <a:pt x="924" y="821"/>
                  </a:cubicBezTo>
                  <a:cubicBezTo>
                    <a:pt x="927" y="822"/>
                    <a:pt x="930" y="823"/>
                    <a:pt x="934" y="823"/>
                  </a:cubicBezTo>
                  <a:cubicBezTo>
                    <a:pt x="926" y="847"/>
                    <a:pt x="914" y="867"/>
                    <a:pt x="903" y="886"/>
                  </a:cubicBezTo>
                  <a:cubicBezTo>
                    <a:pt x="886" y="915"/>
                    <a:pt x="869" y="944"/>
                    <a:pt x="864" y="987"/>
                  </a:cubicBezTo>
                  <a:cubicBezTo>
                    <a:pt x="852" y="984"/>
                    <a:pt x="842" y="980"/>
                    <a:pt x="834" y="975"/>
                  </a:cubicBezTo>
                  <a:moveTo>
                    <a:pt x="1076" y="660"/>
                  </a:moveTo>
                  <a:cubicBezTo>
                    <a:pt x="1049" y="665"/>
                    <a:pt x="1024" y="675"/>
                    <a:pt x="998" y="693"/>
                  </a:cubicBezTo>
                  <a:cubicBezTo>
                    <a:pt x="999" y="691"/>
                    <a:pt x="999" y="688"/>
                    <a:pt x="1000" y="686"/>
                  </a:cubicBezTo>
                  <a:cubicBezTo>
                    <a:pt x="1001" y="686"/>
                    <a:pt x="1001" y="686"/>
                    <a:pt x="1001" y="686"/>
                  </a:cubicBezTo>
                  <a:cubicBezTo>
                    <a:pt x="1000" y="685"/>
                    <a:pt x="1000" y="685"/>
                    <a:pt x="1000" y="685"/>
                  </a:cubicBezTo>
                  <a:cubicBezTo>
                    <a:pt x="1001" y="681"/>
                    <a:pt x="1002" y="676"/>
                    <a:pt x="1003" y="672"/>
                  </a:cubicBezTo>
                  <a:cubicBezTo>
                    <a:pt x="1006" y="663"/>
                    <a:pt x="1008" y="654"/>
                    <a:pt x="1010" y="645"/>
                  </a:cubicBezTo>
                  <a:cubicBezTo>
                    <a:pt x="1034" y="639"/>
                    <a:pt x="1056" y="621"/>
                    <a:pt x="1077" y="604"/>
                  </a:cubicBezTo>
                  <a:cubicBezTo>
                    <a:pt x="1081" y="601"/>
                    <a:pt x="1084" y="598"/>
                    <a:pt x="1088" y="595"/>
                  </a:cubicBezTo>
                  <a:cubicBezTo>
                    <a:pt x="1081" y="614"/>
                    <a:pt x="1076" y="635"/>
                    <a:pt x="1076" y="660"/>
                  </a:cubicBezTo>
                  <a:moveTo>
                    <a:pt x="1089" y="682"/>
                  </a:moveTo>
                  <a:cubicBezTo>
                    <a:pt x="1090" y="674"/>
                    <a:pt x="1090" y="674"/>
                    <a:pt x="1090" y="674"/>
                  </a:cubicBezTo>
                  <a:cubicBezTo>
                    <a:pt x="1100" y="671"/>
                    <a:pt x="1110" y="668"/>
                    <a:pt x="1120" y="665"/>
                  </a:cubicBezTo>
                  <a:cubicBezTo>
                    <a:pt x="1123" y="664"/>
                    <a:pt x="1127" y="663"/>
                    <a:pt x="1130" y="662"/>
                  </a:cubicBezTo>
                  <a:cubicBezTo>
                    <a:pt x="1131" y="673"/>
                    <a:pt x="1130" y="684"/>
                    <a:pt x="1129" y="695"/>
                  </a:cubicBezTo>
                  <a:cubicBezTo>
                    <a:pt x="1128" y="698"/>
                    <a:pt x="1128" y="702"/>
                    <a:pt x="1127" y="706"/>
                  </a:cubicBezTo>
                  <a:cubicBezTo>
                    <a:pt x="1118" y="709"/>
                    <a:pt x="1108" y="715"/>
                    <a:pt x="1100" y="721"/>
                  </a:cubicBezTo>
                  <a:cubicBezTo>
                    <a:pt x="1095" y="724"/>
                    <a:pt x="1089" y="728"/>
                    <a:pt x="1085" y="730"/>
                  </a:cubicBezTo>
                  <a:cubicBezTo>
                    <a:pt x="1087" y="715"/>
                    <a:pt x="1088" y="698"/>
                    <a:pt x="1089" y="682"/>
                  </a:cubicBezTo>
                  <a:moveTo>
                    <a:pt x="1012" y="797"/>
                  </a:moveTo>
                  <a:cubicBezTo>
                    <a:pt x="995" y="801"/>
                    <a:pt x="981" y="803"/>
                    <a:pt x="966" y="802"/>
                  </a:cubicBezTo>
                  <a:cubicBezTo>
                    <a:pt x="968" y="794"/>
                    <a:pt x="971" y="785"/>
                    <a:pt x="974" y="777"/>
                  </a:cubicBezTo>
                  <a:cubicBezTo>
                    <a:pt x="980" y="760"/>
                    <a:pt x="987" y="742"/>
                    <a:pt x="990" y="721"/>
                  </a:cubicBezTo>
                  <a:cubicBezTo>
                    <a:pt x="1009" y="696"/>
                    <a:pt x="1041" y="686"/>
                    <a:pt x="1075" y="677"/>
                  </a:cubicBezTo>
                  <a:cubicBezTo>
                    <a:pt x="1074" y="710"/>
                    <a:pt x="1068" y="729"/>
                    <a:pt x="1060" y="752"/>
                  </a:cubicBezTo>
                  <a:cubicBezTo>
                    <a:pt x="1043" y="765"/>
                    <a:pt x="1028" y="780"/>
                    <a:pt x="1012" y="797"/>
                  </a:cubicBezTo>
                  <a:moveTo>
                    <a:pt x="1091" y="830"/>
                  </a:moveTo>
                  <a:cubicBezTo>
                    <a:pt x="1100" y="833"/>
                    <a:pt x="1109" y="836"/>
                    <a:pt x="1119" y="838"/>
                  </a:cubicBezTo>
                  <a:cubicBezTo>
                    <a:pt x="1121" y="841"/>
                    <a:pt x="1123" y="843"/>
                    <a:pt x="1124" y="846"/>
                  </a:cubicBezTo>
                  <a:cubicBezTo>
                    <a:pt x="1135" y="861"/>
                    <a:pt x="1145" y="877"/>
                    <a:pt x="1161" y="887"/>
                  </a:cubicBezTo>
                  <a:cubicBezTo>
                    <a:pt x="1161" y="892"/>
                    <a:pt x="1163" y="896"/>
                    <a:pt x="1164" y="901"/>
                  </a:cubicBezTo>
                  <a:cubicBezTo>
                    <a:pt x="1165" y="903"/>
                    <a:pt x="1165" y="905"/>
                    <a:pt x="1166" y="907"/>
                  </a:cubicBezTo>
                  <a:cubicBezTo>
                    <a:pt x="1148" y="897"/>
                    <a:pt x="1132" y="885"/>
                    <a:pt x="1116" y="874"/>
                  </a:cubicBezTo>
                  <a:cubicBezTo>
                    <a:pt x="1088" y="854"/>
                    <a:pt x="1060" y="834"/>
                    <a:pt x="1023" y="822"/>
                  </a:cubicBezTo>
                  <a:cubicBezTo>
                    <a:pt x="1025" y="820"/>
                    <a:pt x="1026" y="819"/>
                    <a:pt x="1028" y="817"/>
                  </a:cubicBezTo>
                  <a:cubicBezTo>
                    <a:pt x="1029" y="816"/>
                    <a:pt x="1030" y="815"/>
                    <a:pt x="1030" y="815"/>
                  </a:cubicBezTo>
                  <a:cubicBezTo>
                    <a:pt x="1052" y="818"/>
                    <a:pt x="1072" y="824"/>
                    <a:pt x="1091" y="830"/>
                  </a:cubicBezTo>
                  <a:moveTo>
                    <a:pt x="981" y="830"/>
                  </a:moveTo>
                  <a:cubicBezTo>
                    <a:pt x="976" y="839"/>
                    <a:pt x="968" y="845"/>
                    <a:pt x="960" y="852"/>
                  </a:cubicBezTo>
                  <a:cubicBezTo>
                    <a:pt x="955" y="856"/>
                    <a:pt x="950" y="860"/>
                    <a:pt x="946" y="865"/>
                  </a:cubicBezTo>
                  <a:cubicBezTo>
                    <a:pt x="947" y="859"/>
                    <a:pt x="949" y="854"/>
                    <a:pt x="952" y="848"/>
                  </a:cubicBezTo>
                  <a:cubicBezTo>
                    <a:pt x="955" y="841"/>
                    <a:pt x="958" y="834"/>
                    <a:pt x="959" y="826"/>
                  </a:cubicBezTo>
                  <a:cubicBezTo>
                    <a:pt x="960" y="826"/>
                    <a:pt x="960" y="826"/>
                    <a:pt x="960" y="826"/>
                  </a:cubicBezTo>
                  <a:cubicBezTo>
                    <a:pt x="967" y="827"/>
                    <a:pt x="974" y="829"/>
                    <a:pt x="981" y="830"/>
                  </a:cubicBezTo>
                  <a:moveTo>
                    <a:pt x="983" y="676"/>
                  </a:moveTo>
                  <a:cubicBezTo>
                    <a:pt x="978" y="673"/>
                    <a:pt x="973" y="671"/>
                    <a:pt x="968" y="669"/>
                  </a:cubicBezTo>
                  <a:cubicBezTo>
                    <a:pt x="971" y="667"/>
                    <a:pt x="974" y="666"/>
                    <a:pt x="977" y="664"/>
                  </a:cubicBezTo>
                  <a:cubicBezTo>
                    <a:pt x="981" y="662"/>
                    <a:pt x="985" y="660"/>
                    <a:pt x="989" y="657"/>
                  </a:cubicBezTo>
                  <a:cubicBezTo>
                    <a:pt x="987" y="663"/>
                    <a:pt x="985" y="670"/>
                    <a:pt x="983" y="676"/>
                  </a:cubicBezTo>
                  <a:moveTo>
                    <a:pt x="998" y="624"/>
                  </a:moveTo>
                  <a:cubicBezTo>
                    <a:pt x="997" y="630"/>
                    <a:pt x="996" y="635"/>
                    <a:pt x="995" y="640"/>
                  </a:cubicBezTo>
                  <a:cubicBezTo>
                    <a:pt x="983" y="647"/>
                    <a:pt x="969" y="653"/>
                    <a:pt x="955" y="659"/>
                  </a:cubicBezTo>
                  <a:cubicBezTo>
                    <a:pt x="953" y="660"/>
                    <a:pt x="953" y="660"/>
                    <a:pt x="953" y="660"/>
                  </a:cubicBezTo>
                  <a:cubicBezTo>
                    <a:pt x="958" y="641"/>
                    <a:pt x="973" y="626"/>
                    <a:pt x="988" y="612"/>
                  </a:cubicBezTo>
                  <a:cubicBezTo>
                    <a:pt x="993" y="608"/>
                    <a:pt x="998" y="603"/>
                    <a:pt x="1002" y="598"/>
                  </a:cubicBezTo>
                  <a:cubicBezTo>
                    <a:pt x="1001" y="606"/>
                    <a:pt x="1000" y="616"/>
                    <a:pt x="998" y="624"/>
                  </a:cubicBezTo>
                  <a:moveTo>
                    <a:pt x="954" y="675"/>
                  </a:moveTo>
                  <a:cubicBezTo>
                    <a:pt x="958" y="676"/>
                    <a:pt x="961" y="677"/>
                    <a:pt x="965" y="678"/>
                  </a:cubicBezTo>
                  <a:cubicBezTo>
                    <a:pt x="969" y="680"/>
                    <a:pt x="974" y="682"/>
                    <a:pt x="981" y="683"/>
                  </a:cubicBezTo>
                  <a:cubicBezTo>
                    <a:pt x="978" y="691"/>
                    <a:pt x="976" y="699"/>
                    <a:pt x="973" y="707"/>
                  </a:cubicBezTo>
                  <a:cubicBezTo>
                    <a:pt x="964" y="738"/>
                    <a:pt x="954" y="770"/>
                    <a:pt x="943" y="801"/>
                  </a:cubicBezTo>
                  <a:cubicBezTo>
                    <a:pt x="939" y="800"/>
                    <a:pt x="935" y="799"/>
                    <a:pt x="931" y="798"/>
                  </a:cubicBezTo>
                  <a:cubicBezTo>
                    <a:pt x="925" y="797"/>
                    <a:pt x="920" y="796"/>
                    <a:pt x="915" y="796"/>
                  </a:cubicBezTo>
                  <a:cubicBezTo>
                    <a:pt x="914" y="796"/>
                    <a:pt x="913" y="796"/>
                    <a:pt x="912" y="796"/>
                  </a:cubicBezTo>
                  <a:cubicBezTo>
                    <a:pt x="914" y="788"/>
                    <a:pt x="916" y="781"/>
                    <a:pt x="919" y="774"/>
                  </a:cubicBezTo>
                  <a:cubicBezTo>
                    <a:pt x="928" y="744"/>
                    <a:pt x="938" y="714"/>
                    <a:pt x="944" y="679"/>
                  </a:cubicBezTo>
                  <a:cubicBezTo>
                    <a:pt x="949" y="675"/>
                    <a:pt x="952" y="675"/>
                    <a:pt x="954" y="675"/>
                  </a:cubicBezTo>
                  <a:moveTo>
                    <a:pt x="888" y="1023"/>
                  </a:moveTo>
                  <a:cubicBezTo>
                    <a:pt x="893" y="1026"/>
                    <a:pt x="898" y="1030"/>
                    <a:pt x="902" y="1035"/>
                  </a:cubicBezTo>
                  <a:cubicBezTo>
                    <a:pt x="905" y="1037"/>
                    <a:pt x="907" y="1040"/>
                    <a:pt x="911" y="1043"/>
                  </a:cubicBezTo>
                  <a:cubicBezTo>
                    <a:pt x="910" y="1043"/>
                    <a:pt x="910" y="1043"/>
                    <a:pt x="910" y="1043"/>
                  </a:cubicBezTo>
                  <a:cubicBezTo>
                    <a:pt x="903" y="1046"/>
                    <a:pt x="896" y="1049"/>
                    <a:pt x="889" y="1051"/>
                  </a:cubicBezTo>
                  <a:cubicBezTo>
                    <a:pt x="887" y="1043"/>
                    <a:pt x="886" y="1031"/>
                    <a:pt x="888" y="1023"/>
                  </a:cubicBezTo>
                  <a:moveTo>
                    <a:pt x="1356" y="938"/>
                  </a:moveTo>
                  <a:cubicBezTo>
                    <a:pt x="1352" y="940"/>
                    <a:pt x="1348" y="942"/>
                    <a:pt x="1344" y="943"/>
                  </a:cubicBezTo>
                  <a:cubicBezTo>
                    <a:pt x="1337" y="946"/>
                    <a:pt x="1329" y="949"/>
                    <a:pt x="1322" y="954"/>
                  </a:cubicBezTo>
                  <a:cubicBezTo>
                    <a:pt x="1303" y="943"/>
                    <a:pt x="1278" y="939"/>
                    <a:pt x="1251" y="934"/>
                  </a:cubicBezTo>
                  <a:cubicBezTo>
                    <a:pt x="1225" y="929"/>
                    <a:pt x="1198" y="925"/>
                    <a:pt x="1178" y="913"/>
                  </a:cubicBezTo>
                  <a:cubicBezTo>
                    <a:pt x="1177" y="909"/>
                    <a:pt x="1176" y="906"/>
                    <a:pt x="1175" y="903"/>
                  </a:cubicBezTo>
                  <a:cubicBezTo>
                    <a:pt x="1174" y="901"/>
                    <a:pt x="1174" y="899"/>
                    <a:pt x="1173" y="897"/>
                  </a:cubicBezTo>
                  <a:cubicBezTo>
                    <a:pt x="1192" y="909"/>
                    <a:pt x="1215" y="917"/>
                    <a:pt x="1237" y="925"/>
                  </a:cubicBezTo>
                  <a:cubicBezTo>
                    <a:pt x="1247" y="928"/>
                    <a:pt x="1257" y="932"/>
                    <a:pt x="1266" y="936"/>
                  </a:cubicBezTo>
                  <a:cubicBezTo>
                    <a:pt x="1269" y="929"/>
                    <a:pt x="1269" y="929"/>
                    <a:pt x="1269" y="929"/>
                  </a:cubicBezTo>
                  <a:cubicBezTo>
                    <a:pt x="1260" y="925"/>
                    <a:pt x="1250" y="921"/>
                    <a:pt x="1240" y="917"/>
                  </a:cubicBezTo>
                  <a:cubicBezTo>
                    <a:pt x="1198" y="899"/>
                    <a:pt x="1155" y="881"/>
                    <a:pt x="1134" y="845"/>
                  </a:cubicBezTo>
                  <a:cubicBezTo>
                    <a:pt x="1153" y="849"/>
                    <a:pt x="1172" y="855"/>
                    <a:pt x="1191" y="862"/>
                  </a:cubicBezTo>
                  <a:cubicBezTo>
                    <a:pt x="1218" y="872"/>
                    <a:pt x="1246" y="882"/>
                    <a:pt x="1277" y="886"/>
                  </a:cubicBezTo>
                  <a:cubicBezTo>
                    <a:pt x="1301" y="911"/>
                    <a:pt x="1327" y="928"/>
                    <a:pt x="1356" y="938"/>
                  </a:cubicBezTo>
                  <a:moveTo>
                    <a:pt x="1439" y="876"/>
                  </a:moveTo>
                  <a:cubicBezTo>
                    <a:pt x="1443" y="880"/>
                    <a:pt x="1450" y="886"/>
                    <a:pt x="1458" y="891"/>
                  </a:cubicBezTo>
                  <a:cubicBezTo>
                    <a:pt x="1451" y="891"/>
                    <a:pt x="1451" y="891"/>
                    <a:pt x="1451" y="891"/>
                  </a:cubicBezTo>
                  <a:cubicBezTo>
                    <a:pt x="1427" y="892"/>
                    <a:pt x="1404" y="892"/>
                    <a:pt x="1381" y="890"/>
                  </a:cubicBezTo>
                  <a:cubicBezTo>
                    <a:pt x="1285" y="883"/>
                    <a:pt x="1205" y="853"/>
                    <a:pt x="1127" y="824"/>
                  </a:cubicBezTo>
                  <a:cubicBezTo>
                    <a:pt x="1111" y="818"/>
                    <a:pt x="1095" y="812"/>
                    <a:pt x="1079" y="806"/>
                  </a:cubicBezTo>
                  <a:cubicBezTo>
                    <a:pt x="1111" y="804"/>
                    <a:pt x="1142" y="804"/>
                    <a:pt x="1169" y="805"/>
                  </a:cubicBezTo>
                  <a:cubicBezTo>
                    <a:pt x="1178" y="805"/>
                    <a:pt x="1188" y="805"/>
                    <a:pt x="1197" y="806"/>
                  </a:cubicBezTo>
                  <a:cubicBezTo>
                    <a:pt x="1212" y="806"/>
                    <a:pt x="1227" y="806"/>
                    <a:pt x="1241" y="807"/>
                  </a:cubicBezTo>
                  <a:cubicBezTo>
                    <a:pt x="1262" y="808"/>
                    <a:pt x="1277" y="812"/>
                    <a:pt x="1288" y="818"/>
                  </a:cubicBezTo>
                  <a:cubicBezTo>
                    <a:pt x="1293" y="820"/>
                    <a:pt x="1298" y="824"/>
                    <a:pt x="1303" y="828"/>
                  </a:cubicBezTo>
                  <a:cubicBezTo>
                    <a:pt x="1306" y="831"/>
                    <a:pt x="1310" y="834"/>
                    <a:pt x="1314" y="837"/>
                  </a:cubicBezTo>
                  <a:cubicBezTo>
                    <a:pt x="1319" y="840"/>
                    <a:pt x="1319" y="840"/>
                    <a:pt x="1319" y="840"/>
                  </a:cubicBezTo>
                  <a:cubicBezTo>
                    <a:pt x="1347" y="859"/>
                    <a:pt x="1372" y="875"/>
                    <a:pt x="1405" y="889"/>
                  </a:cubicBezTo>
                  <a:cubicBezTo>
                    <a:pt x="1408" y="883"/>
                    <a:pt x="1408" y="883"/>
                    <a:pt x="1408" y="883"/>
                  </a:cubicBezTo>
                  <a:cubicBezTo>
                    <a:pt x="1397" y="876"/>
                    <a:pt x="1386" y="870"/>
                    <a:pt x="1375" y="863"/>
                  </a:cubicBezTo>
                  <a:cubicBezTo>
                    <a:pt x="1358" y="854"/>
                    <a:pt x="1341" y="844"/>
                    <a:pt x="1325" y="833"/>
                  </a:cubicBezTo>
                  <a:cubicBezTo>
                    <a:pt x="1326" y="833"/>
                    <a:pt x="1327" y="833"/>
                    <a:pt x="1327" y="834"/>
                  </a:cubicBezTo>
                  <a:cubicBezTo>
                    <a:pt x="1362" y="849"/>
                    <a:pt x="1398" y="865"/>
                    <a:pt x="1439" y="876"/>
                  </a:cubicBezTo>
                  <a:moveTo>
                    <a:pt x="1412" y="858"/>
                  </a:moveTo>
                  <a:cubicBezTo>
                    <a:pt x="1400" y="854"/>
                    <a:pt x="1389" y="849"/>
                    <a:pt x="1378" y="844"/>
                  </a:cubicBezTo>
                  <a:cubicBezTo>
                    <a:pt x="1378" y="838"/>
                    <a:pt x="1378" y="838"/>
                    <a:pt x="1378" y="838"/>
                  </a:cubicBezTo>
                  <a:cubicBezTo>
                    <a:pt x="1378" y="832"/>
                    <a:pt x="1376" y="826"/>
                    <a:pt x="1374" y="821"/>
                  </a:cubicBezTo>
                  <a:cubicBezTo>
                    <a:pt x="1372" y="816"/>
                    <a:pt x="1371" y="812"/>
                    <a:pt x="1371" y="808"/>
                  </a:cubicBezTo>
                  <a:cubicBezTo>
                    <a:pt x="1379" y="823"/>
                    <a:pt x="1394" y="845"/>
                    <a:pt x="1412" y="858"/>
                  </a:cubicBezTo>
                  <a:moveTo>
                    <a:pt x="1247" y="777"/>
                  </a:moveTo>
                  <a:cubicBezTo>
                    <a:pt x="1244" y="775"/>
                    <a:pt x="1245" y="770"/>
                    <a:pt x="1245" y="764"/>
                  </a:cubicBezTo>
                  <a:cubicBezTo>
                    <a:pt x="1246" y="762"/>
                    <a:pt x="1246" y="761"/>
                    <a:pt x="1246" y="759"/>
                  </a:cubicBezTo>
                  <a:cubicBezTo>
                    <a:pt x="1259" y="776"/>
                    <a:pt x="1277" y="788"/>
                    <a:pt x="1287" y="796"/>
                  </a:cubicBezTo>
                  <a:cubicBezTo>
                    <a:pt x="1292" y="790"/>
                    <a:pt x="1292" y="790"/>
                    <a:pt x="1292" y="790"/>
                  </a:cubicBezTo>
                  <a:cubicBezTo>
                    <a:pt x="1288" y="786"/>
                    <a:pt x="1283" y="782"/>
                    <a:pt x="1279" y="778"/>
                  </a:cubicBezTo>
                  <a:cubicBezTo>
                    <a:pt x="1262" y="763"/>
                    <a:pt x="1246" y="748"/>
                    <a:pt x="1239" y="726"/>
                  </a:cubicBezTo>
                  <a:cubicBezTo>
                    <a:pt x="1268" y="738"/>
                    <a:pt x="1300" y="745"/>
                    <a:pt x="1329" y="750"/>
                  </a:cubicBezTo>
                  <a:cubicBezTo>
                    <a:pt x="1333" y="763"/>
                    <a:pt x="1341" y="772"/>
                    <a:pt x="1349" y="781"/>
                  </a:cubicBezTo>
                  <a:cubicBezTo>
                    <a:pt x="1354" y="786"/>
                    <a:pt x="1358" y="791"/>
                    <a:pt x="1362" y="797"/>
                  </a:cubicBezTo>
                  <a:cubicBezTo>
                    <a:pt x="1358" y="810"/>
                    <a:pt x="1365" y="825"/>
                    <a:pt x="1369" y="836"/>
                  </a:cubicBezTo>
                  <a:cubicBezTo>
                    <a:pt x="1372" y="841"/>
                    <a:pt x="1372" y="841"/>
                    <a:pt x="1372" y="841"/>
                  </a:cubicBezTo>
                  <a:cubicBezTo>
                    <a:pt x="1366" y="839"/>
                    <a:pt x="1360" y="836"/>
                    <a:pt x="1354" y="833"/>
                  </a:cubicBezTo>
                  <a:cubicBezTo>
                    <a:pt x="1331" y="822"/>
                    <a:pt x="1306" y="811"/>
                    <a:pt x="1280" y="802"/>
                  </a:cubicBezTo>
                  <a:cubicBezTo>
                    <a:pt x="1266" y="797"/>
                    <a:pt x="1250" y="796"/>
                    <a:pt x="1235" y="795"/>
                  </a:cubicBezTo>
                  <a:cubicBezTo>
                    <a:pt x="1232" y="794"/>
                    <a:pt x="1228" y="794"/>
                    <a:pt x="1224" y="794"/>
                  </a:cubicBezTo>
                  <a:cubicBezTo>
                    <a:pt x="1212" y="793"/>
                    <a:pt x="1199" y="792"/>
                    <a:pt x="1185" y="790"/>
                  </a:cubicBezTo>
                  <a:cubicBezTo>
                    <a:pt x="1190" y="789"/>
                    <a:pt x="1195" y="788"/>
                    <a:pt x="1200" y="788"/>
                  </a:cubicBezTo>
                  <a:cubicBezTo>
                    <a:pt x="1214" y="785"/>
                    <a:pt x="1226" y="783"/>
                    <a:pt x="1236" y="782"/>
                  </a:cubicBezTo>
                  <a:cubicBezTo>
                    <a:pt x="1236" y="776"/>
                    <a:pt x="1236" y="776"/>
                    <a:pt x="1236" y="776"/>
                  </a:cubicBezTo>
                  <a:cubicBezTo>
                    <a:pt x="1237" y="778"/>
                    <a:pt x="1237" y="780"/>
                    <a:pt x="1238" y="781"/>
                  </a:cubicBezTo>
                  <a:cubicBezTo>
                    <a:pt x="1239" y="783"/>
                    <a:pt x="1241" y="783"/>
                    <a:pt x="1243" y="784"/>
                  </a:cubicBezTo>
                  <a:cubicBezTo>
                    <a:pt x="1244" y="784"/>
                    <a:pt x="1245" y="784"/>
                    <a:pt x="1247" y="783"/>
                  </a:cubicBezTo>
                  <a:cubicBezTo>
                    <a:pt x="1253" y="780"/>
                    <a:pt x="1253" y="780"/>
                    <a:pt x="1253" y="780"/>
                  </a:cubicBezTo>
                  <a:cubicBezTo>
                    <a:pt x="1247" y="777"/>
                    <a:pt x="1247" y="777"/>
                    <a:pt x="1247" y="777"/>
                  </a:cubicBezTo>
                  <a:moveTo>
                    <a:pt x="1189" y="701"/>
                  </a:moveTo>
                  <a:cubicBezTo>
                    <a:pt x="1196" y="704"/>
                    <a:pt x="1203" y="707"/>
                    <a:pt x="1210" y="711"/>
                  </a:cubicBezTo>
                  <a:cubicBezTo>
                    <a:pt x="1216" y="714"/>
                    <a:pt x="1222" y="717"/>
                    <a:pt x="1229" y="720"/>
                  </a:cubicBezTo>
                  <a:cubicBezTo>
                    <a:pt x="1230" y="730"/>
                    <a:pt x="1233" y="739"/>
                    <a:pt x="1238" y="747"/>
                  </a:cubicBezTo>
                  <a:cubicBezTo>
                    <a:pt x="1237" y="746"/>
                    <a:pt x="1237" y="746"/>
                    <a:pt x="1237" y="746"/>
                  </a:cubicBezTo>
                  <a:cubicBezTo>
                    <a:pt x="1236" y="751"/>
                    <a:pt x="1236" y="751"/>
                    <a:pt x="1236" y="751"/>
                  </a:cubicBezTo>
                  <a:cubicBezTo>
                    <a:pt x="1235" y="759"/>
                    <a:pt x="1234" y="769"/>
                    <a:pt x="1236" y="775"/>
                  </a:cubicBezTo>
                  <a:cubicBezTo>
                    <a:pt x="1214" y="772"/>
                    <a:pt x="1194" y="777"/>
                    <a:pt x="1175" y="781"/>
                  </a:cubicBezTo>
                  <a:cubicBezTo>
                    <a:pt x="1161" y="784"/>
                    <a:pt x="1147" y="787"/>
                    <a:pt x="1133" y="787"/>
                  </a:cubicBezTo>
                  <a:cubicBezTo>
                    <a:pt x="1125" y="787"/>
                    <a:pt x="1118" y="787"/>
                    <a:pt x="1110" y="787"/>
                  </a:cubicBezTo>
                  <a:cubicBezTo>
                    <a:pt x="1092" y="786"/>
                    <a:pt x="1074" y="785"/>
                    <a:pt x="1056" y="789"/>
                  </a:cubicBezTo>
                  <a:cubicBezTo>
                    <a:pt x="1097" y="747"/>
                    <a:pt x="1141" y="718"/>
                    <a:pt x="1189" y="701"/>
                  </a:cubicBezTo>
                  <a:moveTo>
                    <a:pt x="1232" y="443"/>
                  </a:moveTo>
                  <a:cubicBezTo>
                    <a:pt x="1231" y="444"/>
                    <a:pt x="1231" y="445"/>
                    <a:pt x="1230" y="446"/>
                  </a:cubicBezTo>
                  <a:cubicBezTo>
                    <a:pt x="1229" y="448"/>
                    <a:pt x="1228" y="451"/>
                    <a:pt x="1227" y="453"/>
                  </a:cubicBezTo>
                  <a:cubicBezTo>
                    <a:pt x="1226" y="453"/>
                    <a:pt x="1225" y="453"/>
                    <a:pt x="1224" y="453"/>
                  </a:cubicBezTo>
                  <a:cubicBezTo>
                    <a:pt x="1220" y="453"/>
                    <a:pt x="1216" y="453"/>
                    <a:pt x="1213" y="453"/>
                  </a:cubicBezTo>
                  <a:cubicBezTo>
                    <a:pt x="1219" y="449"/>
                    <a:pt x="1225" y="446"/>
                    <a:pt x="1232" y="443"/>
                  </a:cubicBezTo>
                  <a:moveTo>
                    <a:pt x="1144" y="498"/>
                  </a:moveTo>
                  <a:cubicBezTo>
                    <a:pt x="1161" y="485"/>
                    <a:pt x="1178" y="473"/>
                    <a:pt x="1194" y="463"/>
                  </a:cubicBezTo>
                  <a:cubicBezTo>
                    <a:pt x="1195" y="463"/>
                    <a:pt x="1195" y="463"/>
                    <a:pt x="1195" y="463"/>
                  </a:cubicBezTo>
                  <a:cubicBezTo>
                    <a:pt x="1198" y="465"/>
                    <a:pt x="1202" y="465"/>
                    <a:pt x="1208" y="464"/>
                  </a:cubicBezTo>
                  <a:cubicBezTo>
                    <a:pt x="1213" y="463"/>
                    <a:pt x="1218" y="463"/>
                    <a:pt x="1223" y="463"/>
                  </a:cubicBezTo>
                  <a:cubicBezTo>
                    <a:pt x="1212" y="488"/>
                    <a:pt x="1198" y="509"/>
                    <a:pt x="1185" y="530"/>
                  </a:cubicBezTo>
                  <a:cubicBezTo>
                    <a:pt x="1162" y="563"/>
                    <a:pt x="1139" y="598"/>
                    <a:pt x="1132" y="651"/>
                  </a:cubicBezTo>
                  <a:cubicBezTo>
                    <a:pt x="1128" y="651"/>
                    <a:pt x="1124" y="652"/>
                    <a:pt x="1120" y="653"/>
                  </a:cubicBezTo>
                  <a:cubicBezTo>
                    <a:pt x="1111" y="655"/>
                    <a:pt x="1101" y="657"/>
                    <a:pt x="1091" y="658"/>
                  </a:cubicBezTo>
                  <a:cubicBezTo>
                    <a:pt x="1093" y="628"/>
                    <a:pt x="1099" y="603"/>
                    <a:pt x="1107" y="580"/>
                  </a:cubicBezTo>
                  <a:cubicBezTo>
                    <a:pt x="1112" y="576"/>
                    <a:pt x="1112" y="576"/>
                    <a:pt x="1112" y="576"/>
                  </a:cubicBezTo>
                  <a:cubicBezTo>
                    <a:pt x="1108" y="577"/>
                    <a:pt x="1108" y="577"/>
                    <a:pt x="1108" y="577"/>
                  </a:cubicBezTo>
                  <a:cubicBezTo>
                    <a:pt x="1116" y="556"/>
                    <a:pt x="1125" y="537"/>
                    <a:pt x="1134" y="518"/>
                  </a:cubicBezTo>
                  <a:cubicBezTo>
                    <a:pt x="1137" y="511"/>
                    <a:pt x="1140" y="505"/>
                    <a:pt x="1144" y="498"/>
                  </a:cubicBezTo>
                  <a:moveTo>
                    <a:pt x="1124" y="509"/>
                  </a:moveTo>
                  <a:cubicBezTo>
                    <a:pt x="1120" y="524"/>
                    <a:pt x="1113" y="537"/>
                    <a:pt x="1106" y="552"/>
                  </a:cubicBezTo>
                  <a:cubicBezTo>
                    <a:pt x="1102" y="562"/>
                    <a:pt x="1097" y="573"/>
                    <a:pt x="1092" y="583"/>
                  </a:cubicBezTo>
                  <a:cubicBezTo>
                    <a:pt x="1090" y="584"/>
                    <a:pt x="1090" y="584"/>
                    <a:pt x="1090" y="584"/>
                  </a:cubicBezTo>
                  <a:cubicBezTo>
                    <a:pt x="1079" y="588"/>
                    <a:pt x="1070" y="596"/>
                    <a:pt x="1060" y="604"/>
                  </a:cubicBezTo>
                  <a:cubicBezTo>
                    <a:pt x="1047" y="616"/>
                    <a:pt x="1033" y="628"/>
                    <a:pt x="1013" y="631"/>
                  </a:cubicBezTo>
                  <a:cubicBezTo>
                    <a:pt x="1016" y="617"/>
                    <a:pt x="1018" y="604"/>
                    <a:pt x="1020" y="591"/>
                  </a:cubicBezTo>
                  <a:cubicBezTo>
                    <a:pt x="1022" y="579"/>
                    <a:pt x="1022" y="579"/>
                    <a:pt x="1022" y="579"/>
                  </a:cubicBezTo>
                  <a:cubicBezTo>
                    <a:pt x="1053" y="558"/>
                    <a:pt x="1089" y="533"/>
                    <a:pt x="1124" y="509"/>
                  </a:cubicBezTo>
                  <a:moveTo>
                    <a:pt x="1060" y="435"/>
                  </a:moveTo>
                  <a:cubicBezTo>
                    <a:pt x="1074" y="430"/>
                    <a:pt x="1086" y="424"/>
                    <a:pt x="1098" y="418"/>
                  </a:cubicBezTo>
                  <a:cubicBezTo>
                    <a:pt x="1112" y="411"/>
                    <a:pt x="1125" y="405"/>
                    <a:pt x="1140" y="400"/>
                  </a:cubicBezTo>
                  <a:cubicBezTo>
                    <a:pt x="1130" y="412"/>
                    <a:pt x="1121" y="426"/>
                    <a:pt x="1112" y="443"/>
                  </a:cubicBezTo>
                  <a:cubicBezTo>
                    <a:pt x="1105" y="455"/>
                    <a:pt x="1101" y="468"/>
                    <a:pt x="1097" y="482"/>
                  </a:cubicBezTo>
                  <a:cubicBezTo>
                    <a:pt x="1091" y="501"/>
                    <a:pt x="1085" y="520"/>
                    <a:pt x="1073" y="531"/>
                  </a:cubicBezTo>
                  <a:cubicBezTo>
                    <a:pt x="1064" y="539"/>
                    <a:pt x="1054" y="544"/>
                    <a:pt x="1044" y="548"/>
                  </a:cubicBezTo>
                  <a:cubicBezTo>
                    <a:pt x="1038" y="551"/>
                    <a:pt x="1031" y="554"/>
                    <a:pt x="1026" y="558"/>
                  </a:cubicBezTo>
                  <a:cubicBezTo>
                    <a:pt x="1030" y="516"/>
                    <a:pt x="1050" y="496"/>
                    <a:pt x="1072" y="474"/>
                  </a:cubicBezTo>
                  <a:cubicBezTo>
                    <a:pt x="1084" y="462"/>
                    <a:pt x="1096" y="449"/>
                    <a:pt x="1105" y="434"/>
                  </a:cubicBezTo>
                  <a:cubicBezTo>
                    <a:pt x="1118" y="412"/>
                    <a:pt x="1118" y="412"/>
                    <a:pt x="1118" y="412"/>
                  </a:cubicBezTo>
                  <a:cubicBezTo>
                    <a:pt x="1100" y="429"/>
                    <a:pt x="1100" y="429"/>
                    <a:pt x="1100" y="429"/>
                  </a:cubicBezTo>
                  <a:cubicBezTo>
                    <a:pt x="1082" y="446"/>
                    <a:pt x="1060" y="472"/>
                    <a:pt x="1041" y="495"/>
                  </a:cubicBezTo>
                  <a:cubicBezTo>
                    <a:pt x="1043" y="489"/>
                    <a:pt x="1045" y="483"/>
                    <a:pt x="1048" y="477"/>
                  </a:cubicBezTo>
                  <a:cubicBezTo>
                    <a:pt x="1053" y="464"/>
                    <a:pt x="1059" y="450"/>
                    <a:pt x="1060" y="435"/>
                  </a:cubicBezTo>
                  <a:moveTo>
                    <a:pt x="977" y="498"/>
                  </a:moveTo>
                  <a:cubicBezTo>
                    <a:pt x="978" y="494"/>
                    <a:pt x="978" y="490"/>
                    <a:pt x="978" y="487"/>
                  </a:cubicBezTo>
                  <a:cubicBezTo>
                    <a:pt x="982" y="484"/>
                    <a:pt x="986" y="481"/>
                    <a:pt x="991" y="479"/>
                  </a:cubicBezTo>
                  <a:cubicBezTo>
                    <a:pt x="994" y="477"/>
                    <a:pt x="997" y="475"/>
                    <a:pt x="1000" y="473"/>
                  </a:cubicBezTo>
                  <a:cubicBezTo>
                    <a:pt x="997" y="482"/>
                    <a:pt x="990" y="491"/>
                    <a:pt x="983" y="500"/>
                  </a:cubicBezTo>
                  <a:cubicBezTo>
                    <a:pt x="981" y="502"/>
                    <a:pt x="978" y="505"/>
                    <a:pt x="976" y="507"/>
                  </a:cubicBezTo>
                  <a:cubicBezTo>
                    <a:pt x="977" y="504"/>
                    <a:pt x="977" y="501"/>
                    <a:pt x="977" y="498"/>
                  </a:cubicBezTo>
                  <a:moveTo>
                    <a:pt x="985" y="513"/>
                  </a:moveTo>
                  <a:cubicBezTo>
                    <a:pt x="990" y="509"/>
                    <a:pt x="995" y="504"/>
                    <a:pt x="998" y="498"/>
                  </a:cubicBezTo>
                  <a:cubicBezTo>
                    <a:pt x="1003" y="492"/>
                    <a:pt x="1007" y="484"/>
                    <a:pt x="1011" y="478"/>
                  </a:cubicBezTo>
                  <a:cubicBezTo>
                    <a:pt x="1021" y="461"/>
                    <a:pt x="1029" y="446"/>
                    <a:pt x="1047" y="440"/>
                  </a:cubicBezTo>
                  <a:cubicBezTo>
                    <a:pt x="1050" y="450"/>
                    <a:pt x="1042" y="465"/>
                    <a:pt x="1034" y="481"/>
                  </a:cubicBezTo>
                  <a:cubicBezTo>
                    <a:pt x="1028" y="493"/>
                    <a:pt x="1022" y="505"/>
                    <a:pt x="1018" y="517"/>
                  </a:cubicBezTo>
                  <a:cubicBezTo>
                    <a:pt x="1015" y="525"/>
                    <a:pt x="1014" y="534"/>
                    <a:pt x="1013" y="543"/>
                  </a:cubicBezTo>
                  <a:cubicBezTo>
                    <a:pt x="1011" y="553"/>
                    <a:pt x="1010" y="563"/>
                    <a:pt x="1006" y="570"/>
                  </a:cubicBezTo>
                  <a:cubicBezTo>
                    <a:pt x="1001" y="581"/>
                    <a:pt x="991" y="588"/>
                    <a:pt x="981" y="595"/>
                  </a:cubicBezTo>
                  <a:cubicBezTo>
                    <a:pt x="974" y="599"/>
                    <a:pt x="968" y="603"/>
                    <a:pt x="963" y="609"/>
                  </a:cubicBezTo>
                  <a:cubicBezTo>
                    <a:pt x="964" y="599"/>
                    <a:pt x="965" y="590"/>
                    <a:pt x="965" y="582"/>
                  </a:cubicBezTo>
                  <a:cubicBezTo>
                    <a:pt x="967" y="563"/>
                    <a:pt x="968" y="546"/>
                    <a:pt x="973" y="529"/>
                  </a:cubicBezTo>
                  <a:cubicBezTo>
                    <a:pt x="975" y="524"/>
                    <a:pt x="980" y="519"/>
                    <a:pt x="985" y="513"/>
                  </a:cubicBezTo>
                  <a:moveTo>
                    <a:pt x="929" y="420"/>
                  </a:moveTo>
                  <a:cubicBezTo>
                    <a:pt x="934" y="417"/>
                    <a:pt x="941" y="415"/>
                    <a:pt x="948" y="413"/>
                  </a:cubicBezTo>
                  <a:cubicBezTo>
                    <a:pt x="955" y="410"/>
                    <a:pt x="961" y="408"/>
                    <a:pt x="967" y="405"/>
                  </a:cubicBezTo>
                  <a:cubicBezTo>
                    <a:pt x="973" y="402"/>
                    <a:pt x="973" y="402"/>
                    <a:pt x="973" y="402"/>
                  </a:cubicBezTo>
                  <a:cubicBezTo>
                    <a:pt x="972" y="416"/>
                    <a:pt x="970" y="430"/>
                    <a:pt x="968" y="444"/>
                  </a:cubicBezTo>
                  <a:cubicBezTo>
                    <a:pt x="967" y="455"/>
                    <a:pt x="965" y="465"/>
                    <a:pt x="964" y="476"/>
                  </a:cubicBezTo>
                  <a:cubicBezTo>
                    <a:pt x="954" y="482"/>
                    <a:pt x="946" y="490"/>
                    <a:pt x="937" y="498"/>
                  </a:cubicBezTo>
                  <a:cubicBezTo>
                    <a:pt x="932" y="502"/>
                    <a:pt x="928" y="507"/>
                    <a:pt x="923" y="510"/>
                  </a:cubicBezTo>
                  <a:cubicBezTo>
                    <a:pt x="929" y="483"/>
                    <a:pt x="934" y="448"/>
                    <a:pt x="929" y="420"/>
                  </a:cubicBezTo>
                  <a:moveTo>
                    <a:pt x="973" y="400"/>
                  </a:moveTo>
                  <a:cubicBezTo>
                    <a:pt x="965" y="398"/>
                    <a:pt x="965" y="398"/>
                    <a:pt x="965" y="398"/>
                  </a:cubicBezTo>
                  <a:cubicBezTo>
                    <a:pt x="958" y="398"/>
                    <a:pt x="952" y="401"/>
                    <a:pt x="944" y="403"/>
                  </a:cubicBezTo>
                  <a:cubicBezTo>
                    <a:pt x="939" y="406"/>
                    <a:pt x="934" y="408"/>
                    <a:pt x="929" y="409"/>
                  </a:cubicBezTo>
                  <a:cubicBezTo>
                    <a:pt x="929" y="395"/>
                    <a:pt x="927" y="382"/>
                    <a:pt x="925" y="370"/>
                  </a:cubicBezTo>
                  <a:cubicBezTo>
                    <a:pt x="925" y="369"/>
                    <a:pt x="925" y="369"/>
                    <a:pt x="925" y="369"/>
                  </a:cubicBezTo>
                  <a:cubicBezTo>
                    <a:pt x="938" y="375"/>
                    <a:pt x="954" y="378"/>
                    <a:pt x="973" y="379"/>
                  </a:cubicBezTo>
                  <a:cubicBezTo>
                    <a:pt x="974" y="386"/>
                    <a:pt x="973" y="393"/>
                    <a:pt x="973" y="400"/>
                  </a:cubicBezTo>
                  <a:moveTo>
                    <a:pt x="973" y="361"/>
                  </a:moveTo>
                  <a:cubicBezTo>
                    <a:pt x="973" y="364"/>
                    <a:pt x="973" y="367"/>
                    <a:pt x="973" y="370"/>
                  </a:cubicBezTo>
                  <a:cubicBezTo>
                    <a:pt x="957" y="369"/>
                    <a:pt x="946" y="365"/>
                    <a:pt x="933" y="361"/>
                  </a:cubicBezTo>
                  <a:cubicBezTo>
                    <a:pt x="931" y="361"/>
                    <a:pt x="928" y="360"/>
                    <a:pt x="925" y="359"/>
                  </a:cubicBezTo>
                  <a:cubicBezTo>
                    <a:pt x="928" y="352"/>
                    <a:pt x="937" y="351"/>
                    <a:pt x="950" y="350"/>
                  </a:cubicBezTo>
                  <a:cubicBezTo>
                    <a:pt x="958" y="349"/>
                    <a:pt x="966" y="349"/>
                    <a:pt x="972" y="346"/>
                  </a:cubicBezTo>
                  <a:cubicBezTo>
                    <a:pt x="973" y="350"/>
                    <a:pt x="973" y="356"/>
                    <a:pt x="973" y="361"/>
                  </a:cubicBezTo>
                  <a:moveTo>
                    <a:pt x="972" y="334"/>
                  </a:moveTo>
                  <a:cubicBezTo>
                    <a:pt x="966" y="339"/>
                    <a:pt x="955" y="340"/>
                    <a:pt x="944" y="340"/>
                  </a:cubicBezTo>
                  <a:cubicBezTo>
                    <a:pt x="943" y="341"/>
                    <a:pt x="942" y="341"/>
                    <a:pt x="941" y="341"/>
                  </a:cubicBezTo>
                  <a:cubicBezTo>
                    <a:pt x="945" y="335"/>
                    <a:pt x="950" y="331"/>
                    <a:pt x="955" y="326"/>
                  </a:cubicBezTo>
                  <a:cubicBezTo>
                    <a:pt x="960" y="322"/>
                    <a:pt x="964" y="317"/>
                    <a:pt x="968" y="312"/>
                  </a:cubicBezTo>
                  <a:cubicBezTo>
                    <a:pt x="969" y="314"/>
                    <a:pt x="969" y="318"/>
                    <a:pt x="969" y="321"/>
                  </a:cubicBezTo>
                  <a:cubicBezTo>
                    <a:pt x="970" y="325"/>
                    <a:pt x="970" y="330"/>
                    <a:pt x="972" y="334"/>
                  </a:cubicBezTo>
                  <a:moveTo>
                    <a:pt x="966" y="286"/>
                  </a:moveTo>
                  <a:cubicBezTo>
                    <a:pt x="966" y="289"/>
                    <a:pt x="966" y="292"/>
                    <a:pt x="969" y="294"/>
                  </a:cubicBezTo>
                  <a:cubicBezTo>
                    <a:pt x="952" y="307"/>
                    <a:pt x="936" y="320"/>
                    <a:pt x="920" y="333"/>
                  </a:cubicBezTo>
                  <a:cubicBezTo>
                    <a:pt x="920" y="333"/>
                    <a:pt x="920" y="332"/>
                    <a:pt x="920" y="331"/>
                  </a:cubicBezTo>
                  <a:cubicBezTo>
                    <a:pt x="920" y="331"/>
                    <a:pt x="920" y="330"/>
                    <a:pt x="919" y="329"/>
                  </a:cubicBezTo>
                  <a:cubicBezTo>
                    <a:pt x="935" y="315"/>
                    <a:pt x="950" y="300"/>
                    <a:pt x="966" y="286"/>
                  </a:cubicBezTo>
                  <a:moveTo>
                    <a:pt x="918" y="542"/>
                  </a:moveTo>
                  <a:cubicBezTo>
                    <a:pt x="932" y="527"/>
                    <a:pt x="945" y="512"/>
                    <a:pt x="959" y="502"/>
                  </a:cubicBezTo>
                  <a:cubicBezTo>
                    <a:pt x="952" y="538"/>
                    <a:pt x="943" y="571"/>
                    <a:pt x="934" y="605"/>
                  </a:cubicBezTo>
                  <a:cubicBezTo>
                    <a:pt x="928" y="627"/>
                    <a:pt x="922" y="649"/>
                    <a:pt x="916" y="673"/>
                  </a:cubicBezTo>
                  <a:cubicBezTo>
                    <a:pt x="905" y="679"/>
                    <a:pt x="894" y="684"/>
                    <a:pt x="883" y="688"/>
                  </a:cubicBezTo>
                  <a:cubicBezTo>
                    <a:pt x="886" y="673"/>
                    <a:pt x="895" y="658"/>
                    <a:pt x="904" y="641"/>
                  </a:cubicBezTo>
                  <a:cubicBezTo>
                    <a:pt x="913" y="626"/>
                    <a:pt x="922" y="611"/>
                    <a:pt x="927" y="594"/>
                  </a:cubicBezTo>
                  <a:cubicBezTo>
                    <a:pt x="934" y="572"/>
                    <a:pt x="934" y="572"/>
                    <a:pt x="934" y="572"/>
                  </a:cubicBezTo>
                  <a:cubicBezTo>
                    <a:pt x="921" y="591"/>
                    <a:pt x="921" y="591"/>
                    <a:pt x="921" y="591"/>
                  </a:cubicBezTo>
                  <a:cubicBezTo>
                    <a:pt x="914" y="601"/>
                    <a:pt x="909" y="611"/>
                    <a:pt x="904" y="622"/>
                  </a:cubicBezTo>
                  <a:cubicBezTo>
                    <a:pt x="899" y="632"/>
                    <a:pt x="894" y="643"/>
                    <a:pt x="887" y="652"/>
                  </a:cubicBezTo>
                  <a:cubicBezTo>
                    <a:pt x="886" y="639"/>
                    <a:pt x="893" y="623"/>
                    <a:pt x="900" y="608"/>
                  </a:cubicBezTo>
                  <a:cubicBezTo>
                    <a:pt x="904" y="599"/>
                    <a:pt x="908" y="590"/>
                    <a:pt x="910" y="581"/>
                  </a:cubicBezTo>
                  <a:cubicBezTo>
                    <a:pt x="915" y="565"/>
                    <a:pt x="915" y="565"/>
                    <a:pt x="915" y="565"/>
                  </a:cubicBezTo>
                  <a:cubicBezTo>
                    <a:pt x="928" y="552"/>
                    <a:pt x="928" y="552"/>
                    <a:pt x="928" y="552"/>
                  </a:cubicBezTo>
                  <a:cubicBezTo>
                    <a:pt x="908" y="561"/>
                    <a:pt x="908" y="561"/>
                    <a:pt x="908" y="561"/>
                  </a:cubicBezTo>
                  <a:cubicBezTo>
                    <a:pt x="905" y="563"/>
                    <a:pt x="900" y="565"/>
                    <a:pt x="896" y="566"/>
                  </a:cubicBezTo>
                  <a:cubicBezTo>
                    <a:pt x="904" y="559"/>
                    <a:pt x="911" y="551"/>
                    <a:pt x="918" y="542"/>
                  </a:cubicBezTo>
                  <a:moveTo>
                    <a:pt x="914" y="373"/>
                  </a:moveTo>
                  <a:cubicBezTo>
                    <a:pt x="916" y="381"/>
                    <a:pt x="916" y="391"/>
                    <a:pt x="917" y="401"/>
                  </a:cubicBezTo>
                  <a:cubicBezTo>
                    <a:pt x="917" y="404"/>
                    <a:pt x="917" y="408"/>
                    <a:pt x="917" y="412"/>
                  </a:cubicBezTo>
                  <a:cubicBezTo>
                    <a:pt x="904" y="416"/>
                    <a:pt x="893" y="419"/>
                    <a:pt x="880" y="420"/>
                  </a:cubicBezTo>
                  <a:cubicBezTo>
                    <a:pt x="890" y="405"/>
                    <a:pt x="901" y="390"/>
                    <a:pt x="914" y="373"/>
                  </a:cubicBezTo>
                  <a:moveTo>
                    <a:pt x="840" y="206"/>
                  </a:moveTo>
                  <a:cubicBezTo>
                    <a:pt x="856" y="198"/>
                    <a:pt x="871" y="187"/>
                    <a:pt x="885" y="177"/>
                  </a:cubicBezTo>
                  <a:cubicBezTo>
                    <a:pt x="896" y="169"/>
                    <a:pt x="907" y="161"/>
                    <a:pt x="918" y="154"/>
                  </a:cubicBezTo>
                  <a:cubicBezTo>
                    <a:pt x="919" y="168"/>
                    <a:pt x="917" y="182"/>
                    <a:pt x="914" y="195"/>
                  </a:cubicBezTo>
                  <a:cubicBezTo>
                    <a:pt x="910" y="197"/>
                    <a:pt x="910" y="197"/>
                    <a:pt x="910" y="197"/>
                  </a:cubicBezTo>
                  <a:cubicBezTo>
                    <a:pt x="904" y="199"/>
                    <a:pt x="898" y="204"/>
                    <a:pt x="892" y="210"/>
                  </a:cubicBezTo>
                  <a:cubicBezTo>
                    <a:pt x="889" y="214"/>
                    <a:pt x="885" y="217"/>
                    <a:pt x="881" y="221"/>
                  </a:cubicBezTo>
                  <a:cubicBezTo>
                    <a:pt x="886" y="216"/>
                    <a:pt x="890" y="210"/>
                    <a:pt x="895" y="204"/>
                  </a:cubicBezTo>
                  <a:cubicBezTo>
                    <a:pt x="906" y="189"/>
                    <a:pt x="906" y="189"/>
                    <a:pt x="906" y="189"/>
                  </a:cubicBezTo>
                  <a:cubicBezTo>
                    <a:pt x="890" y="199"/>
                    <a:pt x="890" y="199"/>
                    <a:pt x="890" y="199"/>
                  </a:cubicBezTo>
                  <a:cubicBezTo>
                    <a:pt x="871" y="211"/>
                    <a:pt x="852" y="240"/>
                    <a:pt x="841" y="260"/>
                  </a:cubicBezTo>
                  <a:cubicBezTo>
                    <a:pt x="837" y="245"/>
                    <a:pt x="839" y="225"/>
                    <a:pt x="840" y="206"/>
                  </a:cubicBezTo>
                  <a:moveTo>
                    <a:pt x="839" y="279"/>
                  </a:moveTo>
                  <a:cubicBezTo>
                    <a:pt x="850" y="267"/>
                    <a:pt x="861" y="254"/>
                    <a:pt x="865" y="240"/>
                  </a:cubicBezTo>
                  <a:cubicBezTo>
                    <a:pt x="886" y="232"/>
                    <a:pt x="900" y="218"/>
                    <a:pt x="912" y="204"/>
                  </a:cubicBezTo>
                  <a:cubicBezTo>
                    <a:pt x="912" y="207"/>
                    <a:pt x="911" y="209"/>
                    <a:pt x="911" y="211"/>
                  </a:cubicBezTo>
                  <a:cubicBezTo>
                    <a:pt x="908" y="221"/>
                    <a:pt x="906" y="230"/>
                    <a:pt x="905" y="238"/>
                  </a:cubicBezTo>
                  <a:cubicBezTo>
                    <a:pt x="905" y="241"/>
                    <a:pt x="905" y="243"/>
                    <a:pt x="905" y="246"/>
                  </a:cubicBezTo>
                  <a:cubicBezTo>
                    <a:pt x="905" y="250"/>
                    <a:pt x="905" y="254"/>
                    <a:pt x="904" y="257"/>
                  </a:cubicBezTo>
                  <a:cubicBezTo>
                    <a:pt x="893" y="287"/>
                    <a:pt x="849" y="303"/>
                    <a:pt x="817" y="314"/>
                  </a:cubicBezTo>
                  <a:cubicBezTo>
                    <a:pt x="815" y="315"/>
                    <a:pt x="815" y="315"/>
                    <a:pt x="815" y="315"/>
                  </a:cubicBezTo>
                  <a:cubicBezTo>
                    <a:pt x="817" y="311"/>
                    <a:pt x="819" y="307"/>
                    <a:pt x="822" y="302"/>
                  </a:cubicBezTo>
                  <a:cubicBezTo>
                    <a:pt x="824" y="299"/>
                    <a:pt x="824" y="299"/>
                    <a:pt x="824" y="299"/>
                  </a:cubicBezTo>
                  <a:cubicBezTo>
                    <a:pt x="828" y="295"/>
                    <a:pt x="831" y="291"/>
                    <a:pt x="834" y="286"/>
                  </a:cubicBezTo>
                  <a:cubicBezTo>
                    <a:pt x="836" y="284"/>
                    <a:pt x="837" y="282"/>
                    <a:pt x="839" y="279"/>
                  </a:cubicBezTo>
                  <a:moveTo>
                    <a:pt x="828" y="217"/>
                  </a:moveTo>
                  <a:cubicBezTo>
                    <a:pt x="827" y="227"/>
                    <a:pt x="829" y="236"/>
                    <a:pt x="830" y="245"/>
                  </a:cubicBezTo>
                  <a:cubicBezTo>
                    <a:pt x="832" y="254"/>
                    <a:pt x="833" y="263"/>
                    <a:pt x="832" y="270"/>
                  </a:cubicBezTo>
                  <a:cubicBezTo>
                    <a:pt x="831" y="274"/>
                    <a:pt x="830" y="278"/>
                    <a:pt x="828" y="282"/>
                  </a:cubicBezTo>
                  <a:cubicBezTo>
                    <a:pt x="824" y="286"/>
                    <a:pt x="820" y="292"/>
                    <a:pt x="816" y="298"/>
                  </a:cubicBezTo>
                  <a:cubicBezTo>
                    <a:pt x="813" y="302"/>
                    <a:pt x="810" y="306"/>
                    <a:pt x="808" y="310"/>
                  </a:cubicBezTo>
                  <a:cubicBezTo>
                    <a:pt x="804" y="304"/>
                    <a:pt x="802" y="296"/>
                    <a:pt x="800" y="287"/>
                  </a:cubicBezTo>
                  <a:cubicBezTo>
                    <a:pt x="798" y="281"/>
                    <a:pt x="797" y="275"/>
                    <a:pt x="794" y="269"/>
                  </a:cubicBezTo>
                  <a:cubicBezTo>
                    <a:pt x="802" y="249"/>
                    <a:pt x="813" y="231"/>
                    <a:pt x="828" y="217"/>
                  </a:cubicBezTo>
                  <a:moveTo>
                    <a:pt x="787" y="375"/>
                  </a:moveTo>
                  <a:cubicBezTo>
                    <a:pt x="791" y="366"/>
                    <a:pt x="796" y="357"/>
                    <a:pt x="800" y="348"/>
                  </a:cubicBezTo>
                  <a:cubicBezTo>
                    <a:pt x="802" y="353"/>
                    <a:pt x="804" y="359"/>
                    <a:pt x="806" y="365"/>
                  </a:cubicBezTo>
                  <a:cubicBezTo>
                    <a:pt x="807" y="371"/>
                    <a:pt x="809" y="378"/>
                    <a:pt x="812" y="383"/>
                  </a:cubicBezTo>
                  <a:cubicBezTo>
                    <a:pt x="810" y="386"/>
                    <a:pt x="809" y="389"/>
                    <a:pt x="808" y="392"/>
                  </a:cubicBezTo>
                  <a:cubicBezTo>
                    <a:pt x="802" y="407"/>
                    <a:pt x="796" y="423"/>
                    <a:pt x="795" y="445"/>
                  </a:cubicBezTo>
                  <a:cubicBezTo>
                    <a:pt x="793" y="447"/>
                    <a:pt x="791" y="450"/>
                    <a:pt x="789" y="452"/>
                  </a:cubicBezTo>
                  <a:cubicBezTo>
                    <a:pt x="782" y="459"/>
                    <a:pt x="775" y="466"/>
                    <a:pt x="767" y="472"/>
                  </a:cubicBezTo>
                  <a:cubicBezTo>
                    <a:pt x="755" y="435"/>
                    <a:pt x="770" y="406"/>
                    <a:pt x="787" y="375"/>
                  </a:cubicBezTo>
                  <a:moveTo>
                    <a:pt x="772" y="757"/>
                  </a:moveTo>
                  <a:cubicBezTo>
                    <a:pt x="749" y="740"/>
                    <a:pt x="723" y="723"/>
                    <a:pt x="691" y="711"/>
                  </a:cubicBezTo>
                  <a:cubicBezTo>
                    <a:pt x="698" y="679"/>
                    <a:pt x="716" y="662"/>
                    <a:pt x="735" y="643"/>
                  </a:cubicBezTo>
                  <a:cubicBezTo>
                    <a:pt x="739" y="640"/>
                    <a:pt x="743" y="636"/>
                    <a:pt x="747" y="632"/>
                  </a:cubicBezTo>
                  <a:cubicBezTo>
                    <a:pt x="762" y="674"/>
                    <a:pt x="770" y="714"/>
                    <a:pt x="772" y="757"/>
                  </a:cubicBezTo>
                  <a:moveTo>
                    <a:pt x="723" y="635"/>
                  </a:moveTo>
                  <a:cubicBezTo>
                    <a:pt x="720" y="637"/>
                    <a:pt x="716" y="640"/>
                    <a:pt x="714" y="643"/>
                  </a:cubicBezTo>
                  <a:cubicBezTo>
                    <a:pt x="710" y="623"/>
                    <a:pt x="716" y="594"/>
                    <a:pt x="723" y="576"/>
                  </a:cubicBezTo>
                  <a:cubicBezTo>
                    <a:pt x="727" y="581"/>
                    <a:pt x="730" y="587"/>
                    <a:pt x="733" y="593"/>
                  </a:cubicBezTo>
                  <a:cubicBezTo>
                    <a:pt x="736" y="600"/>
                    <a:pt x="739" y="607"/>
                    <a:pt x="745" y="612"/>
                  </a:cubicBezTo>
                  <a:cubicBezTo>
                    <a:pt x="738" y="620"/>
                    <a:pt x="730" y="628"/>
                    <a:pt x="723" y="635"/>
                  </a:cubicBezTo>
                  <a:moveTo>
                    <a:pt x="735" y="550"/>
                  </a:moveTo>
                  <a:cubicBezTo>
                    <a:pt x="737" y="548"/>
                    <a:pt x="739" y="545"/>
                    <a:pt x="742" y="542"/>
                  </a:cubicBezTo>
                  <a:cubicBezTo>
                    <a:pt x="742" y="548"/>
                    <a:pt x="743" y="553"/>
                    <a:pt x="742" y="558"/>
                  </a:cubicBezTo>
                  <a:cubicBezTo>
                    <a:pt x="741" y="557"/>
                    <a:pt x="740" y="556"/>
                    <a:pt x="740" y="556"/>
                  </a:cubicBezTo>
                  <a:cubicBezTo>
                    <a:pt x="739" y="554"/>
                    <a:pt x="737" y="552"/>
                    <a:pt x="735" y="550"/>
                  </a:cubicBezTo>
                  <a:moveTo>
                    <a:pt x="609" y="241"/>
                  </a:moveTo>
                  <a:cubicBezTo>
                    <a:pt x="609" y="203"/>
                    <a:pt x="606" y="168"/>
                    <a:pt x="600" y="138"/>
                  </a:cubicBezTo>
                  <a:cubicBezTo>
                    <a:pt x="607" y="163"/>
                    <a:pt x="617" y="186"/>
                    <a:pt x="627" y="208"/>
                  </a:cubicBezTo>
                  <a:cubicBezTo>
                    <a:pt x="628" y="210"/>
                    <a:pt x="628" y="210"/>
                    <a:pt x="628" y="210"/>
                  </a:cubicBezTo>
                  <a:cubicBezTo>
                    <a:pt x="623" y="216"/>
                    <a:pt x="619" y="223"/>
                    <a:pt x="615" y="230"/>
                  </a:cubicBezTo>
                  <a:cubicBezTo>
                    <a:pt x="613" y="233"/>
                    <a:pt x="611" y="237"/>
                    <a:pt x="609" y="241"/>
                  </a:cubicBezTo>
                  <a:moveTo>
                    <a:pt x="614" y="297"/>
                  </a:moveTo>
                  <a:cubicBezTo>
                    <a:pt x="610" y="271"/>
                    <a:pt x="619" y="252"/>
                    <a:pt x="629" y="230"/>
                  </a:cubicBezTo>
                  <a:cubicBezTo>
                    <a:pt x="630" y="228"/>
                    <a:pt x="632" y="225"/>
                    <a:pt x="633" y="222"/>
                  </a:cubicBezTo>
                  <a:cubicBezTo>
                    <a:pt x="707" y="287"/>
                    <a:pt x="744" y="389"/>
                    <a:pt x="742" y="528"/>
                  </a:cubicBezTo>
                  <a:cubicBezTo>
                    <a:pt x="741" y="530"/>
                    <a:pt x="739" y="531"/>
                    <a:pt x="737" y="533"/>
                  </a:cubicBezTo>
                  <a:cubicBezTo>
                    <a:pt x="735" y="535"/>
                    <a:pt x="732" y="538"/>
                    <a:pt x="730" y="541"/>
                  </a:cubicBezTo>
                  <a:cubicBezTo>
                    <a:pt x="672" y="482"/>
                    <a:pt x="627" y="387"/>
                    <a:pt x="614" y="297"/>
                  </a:cubicBezTo>
                  <a:moveTo>
                    <a:pt x="632" y="462"/>
                  </a:moveTo>
                  <a:cubicBezTo>
                    <a:pt x="635" y="456"/>
                    <a:pt x="637" y="451"/>
                    <a:pt x="640" y="445"/>
                  </a:cubicBezTo>
                  <a:cubicBezTo>
                    <a:pt x="644" y="450"/>
                    <a:pt x="647" y="456"/>
                    <a:pt x="650" y="463"/>
                  </a:cubicBezTo>
                  <a:cubicBezTo>
                    <a:pt x="652" y="466"/>
                    <a:pt x="653" y="469"/>
                    <a:pt x="656" y="473"/>
                  </a:cubicBezTo>
                  <a:cubicBezTo>
                    <a:pt x="652" y="472"/>
                    <a:pt x="648" y="470"/>
                    <a:pt x="643" y="468"/>
                  </a:cubicBezTo>
                  <a:cubicBezTo>
                    <a:pt x="640" y="466"/>
                    <a:pt x="636" y="464"/>
                    <a:pt x="632" y="463"/>
                  </a:cubicBezTo>
                  <a:cubicBezTo>
                    <a:pt x="632" y="462"/>
                    <a:pt x="632" y="462"/>
                    <a:pt x="632" y="462"/>
                  </a:cubicBezTo>
                  <a:moveTo>
                    <a:pt x="626" y="473"/>
                  </a:moveTo>
                  <a:cubicBezTo>
                    <a:pt x="637" y="481"/>
                    <a:pt x="650" y="489"/>
                    <a:pt x="668" y="493"/>
                  </a:cubicBezTo>
                  <a:cubicBezTo>
                    <a:pt x="682" y="514"/>
                    <a:pt x="696" y="536"/>
                    <a:pt x="716" y="565"/>
                  </a:cubicBezTo>
                  <a:cubicBezTo>
                    <a:pt x="707" y="588"/>
                    <a:pt x="699" y="624"/>
                    <a:pt x="703" y="652"/>
                  </a:cubicBezTo>
                  <a:cubicBezTo>
                    <a:pt x="690" y="667"/>
                    <a:pt x="681" y="687"/>
                    <a:pt x="674" y="704"/>
                  </a:cubicBezTo>
                  <a:cubicBezTo>
                    <a:pt x="639" y="698"/>
                    <a:pt x="626" y="674"/>
                    <a:pt x="612" y="648"/>
                  </a:cubicBezTo>
                  <a:cubicBezTo>
                    <a:pt x="609" y="644"/>
                    <a:pt x="607" y="640"/>
                    <a:pt x="605" y="635"/>
                  </a:cubicBezTo>
                  <a:cubicBezTo>
                    <a:pt x="609" y="618"/>
                    <a:pt x="620" y="609"/>
                    <a:pt x="631" y="599"/>
                  </a:cubicBezTo>
                  <a:cubicBezTo>
                    <a:pt x="642" y="589"/>
                    <a:pt x="654" y="579"/>
                    <a:pt x="659" y="561"/>
                  </a:cubicBezTo>
                  <a:cubicBezTo>
                    <a:pt x="652" y="558"/>
                    <a:pt x="652" y="558"/>
                    <a:pt x="652" y="558"/>
                  </a:cubicBezTo>
                  <a:cubicBezTo>
                    <a:pt x="646" y="571"/>
                    <a:pt x="637" y="580"/>
                    <a:pt x="627" y="589"/>
                  </a:cubicBezTo>
                  <a:cubicBezTo>
                    <a:pt x="617" y="597"/>
                    <a:pt x="608" y="606"/>
                    <a:pt x="601" y="619"/>
                  </a:cubicBezTo>
                  <a:cubicBezTo>
                    <a:pt x="594" y="599"/>
                    <a:pt x="594" y="569"/>
                    <a:pt x="600" y="536"/>
                  </a:cubicBezTo>
                  <a:cubicBezTo>
                    <a:pt x="601" y="532"/>
                    <a:pt x="601" y="532"/>
                    <a:pt x="601" y="532"/>
                  </a:cubicBezTo>
                  <a:cubicBezTo>
                    <a:pt x="605" y="507"/>
                    <a:pt x="611" y="480"/>
                    <a:pt x="626" y="473"/>
                  </a:cubicBezTo>
                  <a:moveTo>
                    <a:pt x="493" y="469"/>
                  </a:moveTo>
                  <a:cubicBezTo>
                    <a:pt x="498" y="445"/>
                    <a:pt x="509" y="430"/>
                    <a:pt x="522" y="414"/>
                  </a:cubicBezTo>
                  <a:cubicBezTo>
                    <a:pt x="525" y="410"/>
                    <a:pt x="528" y="405"/>
                    <a:pt x="531" y="401"/>
                  </a:cubicBezTo>
                  <a:cubicBezTo>
                    <a:pt x="534" y="396"/>
                    <a:pt x="534" y="396"/>
                    <a:pt x="534" y="396"/>
                  </a:cubicBezTo>
                  <a:cubicBezTo>
                    <a:pt x="528" y="395"/>
                    <a:pt x="528" y="395"/>
                    <a:pt x="528" y="395"/>
                  </a:cubicBezTo>
                  <a:cubicBezTo>
                    <a:pt x="520" y="395"/>
                    <a:pt x="516" y="404"/>
                    <a:pt x="511" y="412"/>
                  </a:cubicBezTo>
                  <a:cubicBezTo>
                    <a:pt x="510" y="413"/>
                    <a:pt x="510" y="413"/>
                    <a:pt x="510" y="413"/>
                  </a:cubicBezTo>
                  <a:cubicBezTo>
                    <a:pt x="511" y="408"/>
                    <a:pt x="511" y="403"/>
                    <a:pt x="512" y="398"/>
                  </a:cubicBezTo>
                  <a:cubicBezTo>
                    <a:pt x="513" y="388"/>
                    <a:pt x="514" y="378"/>
                    <a:pt x="514" y="369"/>
                  </a:cubicBezTo>
                  <a:cubicBezTo>
                    <a:pt x="507" y="368"/>
                    <a:pt x="507" y="368"/>
                    <a:pt x="507" y="368"/>
                  </a:cubicBezTo>
                  <a:cubicBezTo>
                    <a:pt x="505" y="380"/>
                    <a:pt x="505" y="380"/>
                    <a:pt x="505" y="380"/>
                  </a:cubicBezTo>
                  <a:cubicBezTo>
                    <a:pt x="501" y="406"/>
                    <a:pt x="497" y="428"/>
                    <a:pt x="488" y="453"/>
                  </a:cubicBezTo>
                  <a:cubicBezTo>
                    <a:pt x="484" y="444"/>
                    <a:pt x="477" y="435"/>
                    <a:pt x="471" y="428"/>
                  </a:cubicBezTo>
                  <a:cubicBezTo>
                    <a:pt x="462" y="415"/>
                    <a:pt x="453" y="404"/>
                    <a:pt x="452" y="389"/>
                  </a:cubicBezTo>
                  <a:cubicBezTo>
                    <a:pt x="451" y="376"/>
                    <a:pt x="457" y="364"/>
                    <a:pt x="464" y="351"/>
                  </a:cubicBezTo>
                  <a:cubicBezTo>
                    <a:pt x="470" y="337"/>
                    <a:pt x="478" y="323"/>
                    <a:pt x="479" y="305"/>
                  </a:cubicBezTo>
                  <a:cubicBezTo>
                    <a:pt x="493" y="323"/>
                    <a:pt x="507" y="341"/>
                    <a:pt x="520" y="359"/>
                  </a:cubicBezTo>
                  <a:cubicBezTo>
                    <a:pt x="544" y="393"/>
                    <a:pt x="569" y="428"/>
                    <a:pt x="603" y="456"/>
                  </a:cubicBezTo>
                  <a:cubicBezTo>
                    <a:pt x="602" y="484"/>
                    <a:pt x="598" y="506"/>
                    <a:pt x="591" y="525"/>
                  </a:cubicBezTo>
                  <a:cubicBezTo>
                    <a:pt x="586" y="519"/>
                    <a:pt x="583" y="511"/>
                    <a:pt x="580" y="503"/>
                  </a:cubicBezTo>
                  <a:cubicBezTo>
                    <a:pt x="577" y="494"/>
                    <a:pt x="574" y="485"/>
                    <a:pt x="568" y="478"/>
                  </a:cubicBezTo>
                  <a:cubicBezTo>
                    <a:pt x="564" y="474"/>
                    <a:pt x="564" y="474"/>
                    <a:pt x="564" y="474"/>
                  </a:cubicBezTo>
                  <a:cubicBezTo>
                    <a:pt x="565" y="474"/>
                    <a:pt x="565" y="474"/>
                    <a:pt x="565" y="474"/>
                  </a:cubicBezTo>
                  <a:cubicBezTo>
                    <a:pt x="571" y="471"/>
                    <a:pt x="571" y="471"/>
                    <a:pt x="571" y="471"/>
                  </a:cubicBezTo>
                  <a:cubicBezTo>
                    <a:pt x="566" y="468"/>
                    <a:pt x="566" y="468"/>
                    <a:pt x="566" y="468"/>
                  </a:cubicBezTo>
                  <a:cubicBezTo>
                    <a:pt x="564" y="466"/>
                    <a:pt x="564" y="463"/>
                    <a:pt x="563" y="459"/>
                  </a:cubicBezTo>
                  <a:cubicBezTo>
                    <a:pt x="563" y="454"/>
                    <a:pt x="562" y="449"/>
                    <a:pt x="558" y="445"/>
                  </a:cubicBezTo>
                  <a:cubicBezTo>
                    <a:pt x="552" y="441"/>
                    <a:pt x="552" y="441"/>
                    <a:pt x="552" y="441"/>
                  </a:cubicBezTo>
                  <a:cubicBezTo>
                    <a:pt x="552" y="448"/>
                    <a:pt x="552" y="448"/>
                    <a:pt x="552" y="448"/>
                  </a:cubicBezTo>
                  <a:cubicBezTo>
                    <a:pt x="553" y="465"/>
                    <a:pt x="556" y="471"/>
                    <a:pt x="559" y="473"/>
                  </a:cubicBezTo>
                  <a:cubicBezTo>
                    <a:pt x="563" y="484"/>
                    <a:pt x="563" y="484"/>
                    <a:pt x="563" y="484"/>
                  </a:cubicBezTo>
                  <a:cubicBezTo>
                    <a:pt x="569" y="502"/>
                    <a:pt x="576" y="521"/>
                    <a:pt x="587" y="536"/>
                  </a:cubicBezTo>
                  <a:cubicBezTo>
                    <a:pt x="575" y="604"/>
                    <a:pt x="591" y="648"/>
                    <a:pt x="610" y="682"/>
                  </a:cubicBezTo>
                  <a:cubicBezTo>
                    <a:pt x="565" y="666"/>
                    <a:pt x="531" y="639"/>
                    <a:pt x="511" y="601"/>
                  </a:cubicBezTo>
                  <a:cubicBezTo>
                    <a:pt x="518" y="545"/>
                    <a:pt x="503" y="494"/>
                    <a:pt x="493" y="469"/>
                  </a:cubicBezTo>
                  <a:moveTo>
                    <a:pt x="407" y="693"/>
                  </a:moveTo>
                  <a:cubicBezTo>
                    <a:pt x="412" y="687"/>
                    <a:pt x="421" y="684"/>
                    <a:pt x="432" y="685"/>
                  </a:cubicBezTo>
                  <a:cubicBezTo>
                    <a:pt x="434" y="685"/>
                    <a:pt x="435" y="685"/>
                    <a:pt x="437" y="685"/>
                  </a:cubicBezTo>
                  <a:cubicBezTo>
                    <a:pt x="432" y="687"/>
                    <a:pt x="425" y="689"/>
                    <a:pt x="422" y="690"/>
                  </a:cubicBezTo>
                  <a:cubicBezTo>
                    <a:pt x="418" y="691"/>
                    <a:pt x="414" y="692"/>
                    <a:pt x="411" y="693"/>
                  </a:cubicBezTo>
                  <a:cubicBezTo>
                    <a:pt x="405" y="695"/>
                    <a:pt x="405" y="695"/>
                    <a:pt x="405" y="695"/>
                  </a:cubicBezTo>
                  <a:cubicBezTo>
                    <a:pt x="406" y="695"/>
                    <a:pt x="406" y="694"/>
                    <a:pt x="407" y="693"/>
                  </a:cubicBezTo>
                  <a:moveTo>
                    <a:pt x="465" y="714"/>
                  </a:moveTo>
                  <a:cubicBezTo>
                    <a:pt x="443" y="714"/>
                    <a:pt x="421" y="713"/>
                    <a:pt x="401" y="715"/>
                  </a:cubicBezTo>
                  <a:cubicBezTo>
                    <a:pt x="400" y="709"/>
                    <a:pt x="401" y="703"/>
                    <a:pt x="404" y="698"/>
                  </a:cubicBezTo>
                  <a:cubicBezTo>
                    <a:pt x="411" y="700"/>
                    <a:pt x="411" y="700"/>
                    <a:pt x="411" y="700"/>
                  </a:cubicBezTo>
                  <a:cubicBezTo>
                    <a:pt x="420" y="703"/>
                    <a:pt x="432" y="698"/>
                    <a:pt x="442" y="693"/>
                  </a:cubicBezTo>
                  <a:cubicBezTo>
                    <a:pt x="445" y="692"/>
                    <a:pt x="447" y="691"/>
                    <a:pt x="450" y="690"/>
                  </a:cubicBezTo>
                  <a:cubicBezTo>
                    <a:pt x="454" y="691"/>
                    <a:pt x="458" y="692"/>
                    <a:pt x="463" y="693"/>
                  </a:cubicBezTo>
                  <a:cubicBezTo>
                    <a:pt x="479" y="698"/>
                    <a:pt x="494" y="703"/>
                    <a:pt x="501" y="714"/>
                  </a:cubicBezTo>
                  <a:cubicBezTo>
                    <a:pt x="489" y="714"/>
                    <a:pt x="477" y="714"/>
                    <a:pt x="465" y="714"/>
                  </a:cubicBezTo>
                  <a:moveTo>
                    <a:pt x="561" y="725"/>
                  </a:moveTo>
                  <a:cubicBezTo>
                    <a:pt x="549" y="723"/>
                    <a:pt x="536" y="721"/>
                    <a:pt x="524" y="715"/>
                  </a:cubicBezTo>
                  <a:cubicBezTo>
                    <a:pt x="516" y="712"/>
                    <a:pt x="510" y="707"/>
                    <a:pt x="502" y="701"/>
                  </a:cubicBezTo>
                  <a:cubicBezTo>
                    <a:pt x="491" y="692"/>
                    <a:pt x="479" y="683"/>
                    <a:pt x="463" y="679"/>
                  </a:cubicBezTo>
                  <a:cubicBezTo>
                    <a:pt x="458" y="678"/>
                    <a:pt x="453" y="677"/>
                    <a:pt x="448" y="677"/>
                  </a:cubicBezTo>
                  <a:cubicBezTo>
                    <a:pt x="443" y="677"/>
                    <a:pt x="439" y="677"/>
                    <a:pt x="434" y="677"/>
                  </a:cubicBezTo>
                  <a:cubicBezTo>
                    <a:pt x="429" y="676"/>
                    <a:pt x="424" y="676"/>
                    <a:pt x="419" y="676"/>
                  </a:cubicBezTo>
                  <a:cubicBezTo>
                    <a:pt x="435" y="652"/>
                    <a:pt x="470" y="649"/>
                    <a:pt x="506" y="645"/>
                  </a:cubicBezTo>
                  <a:cubicBezTo>
                    <a:pt x="510" y="645"/>
                    <a:pt x="514" y="644"/>
                    <a:pt x="519" y="644"/>
                  </a:cubicBezTo>
                  <a:cubicBezTo>
                    <a:pt x="522" y="647"/>
                    <a:pt x="526" y="651"/>
                    <a:pt x="530" y="654"/>
                  </a:cubicBezTo>
                  <a:cubicBezTo>
                    <a:pt x="547" y="671"/>
                    <a:pt x="566" y="690"/>
                    <a:pt x="593" y="702"/>
                  </a:cubicBezTo>
                  <a:cubicBezTo>
                    <a:pt x="604" y="706"/>
                    <a:pt x="616" y="709"/>
                    <a:pt x="628" y="711"/>
                  </a:cubicBezTo>
                  <a:cubicBezTo>
                    <a:pt x="635" y="712"/>
                    <a:pt x="642" y="714"/>
                    <a:pt x="649" y="716"/>
                  </a:cubicBezTo>
                  <a:cubicBezTo>
                    <a:pt x="697" y="730"/>
                    <a:pt x="769" y="771"/>
                    <a:pt x="781" y="811"/>
                  </a:cubicBezTo>
                  <a:cubicBezTo>
                    <a:pt x="784" y="824"/>
                    <a:pt x="784" y="838"/>
                    <a:pt x="783" y="854"/>
                  </a:cubicBezTo>
                  <a:cubicBezTo>
                    <a:pt x="783" y="865"/>
                    <a:pt x="783" y="875"/>
                    <a:pt x="784" y="886"/>
                  </a:cubicBezTo>
                  <a:cubicBezTo>
                    <a:pt x="751" y="838"/>
                    <a:pt x="712" y="791"/>
                    <a:pt x="656" y="762"/>
                  </a:cubicBezTo>
                  <a:cubicBezTo>
                    <a:pt x="634" y="751"/>
                    <a:pt x="614" y="742"/>
                    <a:pt x="595" y="734"/>
                  </a:cubicBezTo>
                  <a:cubicBezTo>
                    <a:pt x="584" y="730"/>
                    <a:pt x="573" y="728"/>
                    <a:pt x="561" y="725"/>
                  </a:cubicBezTo>
                  <a:moveTo>
                    <a:pt x="575" y="896"/>
                  </a:moveTo>
                  <a:cubicBezTo>
                    <a:pt x="551" y="880"/>
                    <a:pt x="529" y="865"/>
                    <a:pt x="500" y="860"/>
                  </a:cubicBezTo>
                  <a:cubicBezTo>
                    <a:pt x="475" y="856"/>
                    <a:pt x="454" y="860"/>
                    <a:pt x="436" y="867"/>
                  </a:cubicBezTo>
                  <a:cubicBezTo>
                    <a:pt x="441" y="863"/>
                    <a:pt x="445" y="858"/>
                    <a:pt x="449" y="854"/>
                  </a:cubicBezTo>
                  <a:cubicBezTo>
                    <a:pt x="459" y="844"/>
                    <a:pt x="468" y="834"/>
                    <a:pt x="479" y="826"/>
                  </a:cubicBezTo>
                  <a:cubicBezTo>
                    <a:pt x="490" y="818"/>
                    <a:pt x="506" y="811"/>
                    <a:pt x="523" y="804"/>
                  </a:cubicBezTo>
                  <a:cubicBezTo>
                    <a:pt x="529" y="802"/>
                    <a:pt x="534" y="800"/>
                    <a:pt x="539" y="797"/>
                  </a:cubicBezTo>
                  <a:cubicBezTo>
                    <a:pt x="546" y="795"/>
                    <a:pt x="552" y="792"/>
                    <a:pt x="559" y="789"/>
                  </a:cubicBezTo>
                  <a:cubicBezTo>
                    <a:pt x="575" y="781"/>
                    <a:pt x="591" y="774"/>
                    <a:pt x="604" y="771"/>
                  </a:cubicBezTo>
                  <a:cubicBezTo>
                    <a:pt x="608" y="770"/>
                    <a:pt x="613" y="770"/>
                    <a:pt x="618" y="770"/>
                  </a:cubicBezTo>
                  <a:cubicBezTo>
                    <a:pt x="648" y="772"/>
                    <a:pt x="682" y="797"/>
                    <a:pt x="697" y="814"/>
                  </a:cubicBezTo>
                  <a:cubicBezTo>
                    <a:pt x="712" y="832"/>
                    <a:pt x="727" y="855"/>
                    <a:pt x="742" y="878"/>
                  </a:cubicBezTo>
                  <a:cubicBezTo>
                    <a:pt x="746" y="884"/>
                    <a:pt x="746" y="884"/>
                    <a:pt x="746" y="884"/>
                  </a:cubicBezTo>
                  <a:cubicBezTo>
                    <a:pt x="749" y="889"/>
                    <a:pt x="753" y="894"/>
                    <a:pt x="756" y="898"/>
                  </a:cubicBezTo>
                  <a:cubicBezTo>
                    <a:pt x="768" y="916"/>
                    <a:pt x="781" y="934"/>
                    <a:pt x="783" y="953"/>
                  </a:cubicBezTo>
                  <a:cubicBezTo>
                    <a:pt x="768" y="945"/>
                    <a:pt x="750" y="943"/>
                    <a:pt x="735" y="942"/>
                  </a:cubicBezTo>
                  <a:cubicBezTo>
                    <a:pt x="727" y="941"/>
                    <a:pt x="719" y="941"/>
                    <a:pt x="711" y="940"/>
                  </a:cubicBezTo>
                  <a:cubicBezTo>
                    <a:pt x="698" y="940"/>
                    <a:pt x="684" y="939"/>
                    <a:pt x="671" y="938"/>
                  </a:cubicBezTo>
                  <a:cubicBezTo>
                    <a:pt x="630" y="932"/>
                    <a:pt x="602" y="913"/>
                    <a:pt x="575" y="896"/>
                  </a:cubicBezTo>
                  <a:moveTo>
                    <a:pt x="542" y="948"/>
                  </a:moveTo>
                  <a:cubicBezTo>
                    <a:pt x="544" y="946"/>
                    <a:pt x="545" y="944"/>
                    <a:pt x="546" y="943"/>
                  </a:cubicBezTo>
                  <a:cubicBezTo>
                    <a:pt x="565" y="940"/>
                    <a:pt x="582" y="933"/>
                    <a:pt x="597" y="926"/>
                  </a:cubicBezTo>
                  <a:cubicBezTo>
                    <a:pt x="619" y="944"/>
                    <a:pt x="653" y="954"/>
                    <a:pt x="704" y="958"/>
                  </a:cubicBezTo>
                  <a:cubicBezTo>
                    <a:pt x="708" y="958"/>
                    <a:pt x="712" y="958"/>
                    <a:pt x="716" y="958"/>
                  </a:cubicBezTo>
                  <a:cubicBezTo>
                    <a:pt x="714" y="960"/>
                    <a:pt x="713" y="961"/>
                    <a:pt x="711" y="963"/>
                  </a:cubicBezTo>
                  <a:cubicBezTo>
                    <a:pt x="702" y="970"/>
                    <a:pt x="694" y="977"/>
                    <a:pt x="683" y="981"/>
                  </a:cubicBezTo>
                  <a:cubicBezTo>
                    <a:pt x="647" y="967"/>
                    <a:pt x="601" y="957"/>
                    <a:pt x="554" y="954"/>
                  </a:cubicBezTo>
                  <a:cubicBezTo>
                    <a:pt x="549" y="953"/>
                    <a:pt x="544" y="953"/>
                    <a:pt x="539" y="953"/>
                  </a:cubicBezTo>
                  <a:cubicBezTo>
                    <a:pt x="540" y="951"/>
                    <a:pt x="541" y="950"/>
                    <a:pt x="542" y="948"/>
                  </a:cubicBezTo>
                  <a:moveTo>
                    <a:pt x="561" y="974"/>
                  </a:moveTo>
                  <a:cubicBezTo>
                    <a:pt x="572" y="975"/>
                    <a:pt x="583" y="976"/>
                    <a:pt x="594" y="979"/>
                  </a:cubicBezTo>
                  <a:cubicBezTo>
                    <a:pt x="561" y="995"/>
                    <a:pt x="543" y="1028"/>
                    <a:pt x="525" y="1060"/>
                  </a:cubicBezTo>
                  <a:cubicBezTo>
                    <a:pt x="514" y="1081"/>
                    <a:pt x="502" y="1102"/>
                    <a:pt x="487" y="1118"/>
                  </a:cubicBezTo>
                  <a:cubicBezTo>
                    <a:pt x="483" y="1117"/>
                    <a:pt x="479" y="1117"/>
                    <a:pt x="476" y="1116"/>
                  </a:cubicBezTo>
                  <a:cubicBezTo>
                    <a:pt x="468" y="1114"/>
                    <a:pt x="460" y="1112"/>
                    <a:pt x="451" y="1112"/>
                  </a:cubicBezTo>
                  <a:cubicBezTo>
                    <a:pt x="450" y="1111"/>
                    <a:pt x="449" y="1111"/>
                    <a:pt x="448" y="1111"/>
                  </a:cubicBezTo>
                  <a:cubicBezTo>
                    <a:pt x="451" y="1100"/>
                    <a:pt x="450" y="1085"/>
                    <a:pt x="450" y="1070"/>
                  </a:cubicBezTo>
                  <a:cubicBezTo>
                    <a:pt x="449" y="1044"/>
                    <a:pt x="449" y="1016"/>
                    <a:pt x="461" y="1001"/>
                  </a:cubicBezTo>
                  <a:cubicBezTo>
                    <a:pt x="477" y="981"/>
                    <a:pt x="516" y="970"/>
                    <a:pt x="561" y="974"/>
                  </a:cubicBezTo>
                  <a:moveTo>
                    <a:pt x="536" y="1102"/>
                  </a:moveTo>
                  <a:cubicBezTo>
                    <a:pt x="541" y="1096"/>
                    <a:pt x="543" y="1088"/>
                    <a:pt x="545" y="1080"/>
                  </a:cubicBezTo>
                  <a:cubicBezTo>
                    <a:pt x="545" y="1080"/>
                    <a:pt x="545" y="1079"/>
                    <a:pt x="546" y="1078"/>
                  </a:cubicBezTo>
                  <a:cubicBezTo>
                    <a:pt x="549" y="1090"/>
                    <a:pt x="547" y="1105"/>
                    <a:pt x="541" y="1114"/>
                  </a:cubicBezTo>
                  <a:cubicBezTo>
                    <a:pt x="533" y="1126"/>
                    <a:pt x="533" y="1126"/>
                    <a:pt x="533" y="1126"/>
                  </a:cubicBezTo>
                  <a:cubicBezTo>
                    <a:pt x="523" y="1125"/>
                    <a:pt x="514" y="1125"/>
                    <a:pt x="505" y="1127"/>
                  </a:cubicBezTo>
                  <a:cubicBezTo>
                    <a:pt x="504" y="1124"/>
                    <a:pt x="501" y="1123"/>
                    <a:pt x="499" y="1123"/>
                  </a:cubicBezTo>
                  <a:cubicBezTo>
                    <a:pt x="517" y="1102"/>
                    <a:pt x="528" y="1079"/>
                    <a:pt x="540" y="1053"/>
                  </a:cubicBezTo>
                  <a:cubicBezTo>
                    <a:pt x="541" y="1052"/>
                    <a:pt x="542" y="1051"/>
                    <a:pt x="542" y="1049"/>
                  </a:cubicBezTo>
                  <a:cubicBezTo>
                    <a:pt x="542" y="1057"/>
                    <a:pt x="539" y="1066"/>
                    <a:pt x="536" y="1075"/>
                  </a:cubicBezTo>
                  <a:cubicBezTo>
                    <a:pt x="534" y="1083"/>
                    <a:pt x="531" y="1091"/>
                    <a:pt x="530" y="1099"/>
                  </a:cubicBezTo>
                  <a:cubicBezTo>
                    <a:pt x="528" y="1113"/>
                    <a:pt x="528" y="1113"/>
                    <a:pt x="528" y="1113"/>
                  </a:cubicBezTo>
                  <a:cubicBezTo>
                    <a:pt x="536" y="1102"/>
                    <a:pt x="536" y="1102"/>
                    <a:pt x="536" y="1102"/>
                  </a:cubicBezTo>
                  <a:moveTo>
                    <a:pt x="487" y="1129"/>
                  </a:moveTo>
                  <a:cubicBezTo>
                    <a:pt x="472" y="1134"/>
                    <a:pt x="462" y="1145"/>
                    <a:pt x="451" y="1156"/>
                  </a:cubicBezTo>
                  <a:cubicBezTo>
                    <a:pt x="451" y="1156"/>
                    <a:pt x="450" y="1157"/>
                    <a:pt x="450" y="1157"/>
                  </a:cubicBezTo>
                  <a:cubicBezTo>
                    <a:pt x="447" y="1147"/>
                    <a:pt x="446" y="1135"/>
                    <a:pt x="447" y="1121"/>
                  </a:cubicBezTo>
                  <a:cubicBezTo>
                    <a:pt x="462" y="1122"/>
                    <a:pt x="475" y="1125"/>
                    <a:pt x="487" y="1129"/>
                  </a:cubicBezTo>
                  <a:moveTo>
                    <a:pt x="279" y="1193"/>
                  </a:moveTo>
                  <a:cubicBezTo>
                    <a:pt x="287" y="1175"/>
                    <a:pt x="296" y="1153"/>
                    <a:pt x="293" y="1130"/>
                  </a:cubicBezTo>
                  <a:cubicBezTo>
                    <a:pt x="309" y="1113"/>
                    <a:pt x="321" y="1091"/>
                    <a:pt x="332" y="1070"/>
                  </a:cubicBezTo>
                  <a:cubicBezTo>
                    <a:pt x="346" y="1043"/>
                    <a:pt x="360" y="1015"/>
                    <a:pt x="384" y="997"/>
                  </a:cubicBezTo>
                  <a:cubicBezTo>
                    <a:pt x="406" y="982"/>
                    <a:pt x="439" y="980"/>
                    <a:pt x="472" y="978"/>
                  </a:cubicBezTo>
                  <a:cubicBezTo>
                    <a:pt x="430" y="1001"/>
                    <a:pt x="403" y="1041"/>
                    <a:pt x="376" y="1080"/>
                  </a:cubicBezTo>
                  <a:cubicBezTo>
                    <a:pt x="359" y="1106"/>
                    <a:pt x="342" y="1132"/>
                    <a:pt x="320" y="1153"/>
                  </a:cubicBezTo>
                  <a:cubicBezTo>
                    <a:pt x="308" y="1172"/>
                    <a:pt x="293" y="1188"/>
                    <a:pt x="276" y="1202"/>
                  </a:cubicBezTo>
                  <a:cubicBezTo>
                    <a:pt x="277" y="1199"/>
                    <a:pt x="278" y="1196"/>
                    <a:pt x="279" y="1193"/>
                  </a:cubicBezTo>
                  <a:moveTo>
                    <a:pt x="438" y="1112"/>
                  </a:moveTo>
                  <a:cubicBezTo>
                    <a:pt x="438" y="1112"/>
                    <a:pt x="438" y="1112"/>
                    <a:pt x="438" y="1112"/>
                  </a:cubicBezTo>
                  <a:cubicBezTo>
                    <a:pt x="435" y="1112"/>
                    <a:pt x="431" y="1112"/>
                    <a:pt x="429" y="1116"/>
                  </a:cubicBezTo>
                  <a:cubicBezTo>
                    <a:pt x="428" y="1117"/>
                    <a:pt x="428" y="1117"/>
                    <a:pt x="428" y="1117"/>
                  </a:cubicBezTo>
                  <a:cubicBezTo>
                    <a:pt x="428" y="1118"/>
                    <a:pt x="428" y="1118"/>
                    <a:pt x="428" y="1118"/>
                  </a:cubicBezTo>
                  <a:cubicBezTo>
                    <a:pt x="428" y="1121"/>
                    <a:pt x="430" y="1123"/>
                    <a:pt x="432" y="1123"/>
                  </a:cubicBezTo>
                  <a:cubicBezTo>
                    <a:pt x="434" y="1123"/>
                    <a:pt x="435" y="1123"/>
                    <a:pt x="436" y="1122"/>
                  </a:cubicBezTo>
                  <a:cubicBezTo>
                    <a:pt x="437" y="1122"/>
                    <a:pt x="437" y="1122"/>
                    <a:pt x="437" y="1122"/>
                  </a:cubicBezTo>
                  <a:cubicBezTo>
                    <a:pt x="434" y="1142"/>
                    <a:pt x="430" y="1159"/>
                    <a:pt x="424" y="1173"/>
                  </a:cubicBezTo>
                  <a:cubicBezTo>
                    <a:pt x="419" y="1188"/>
                    <a:pt x="419" y="1188"/>
                    <a:pt x="419" y="1188"/>
                  </a:cubicBezTo>
                  <a:cubicBezTo>
                    <a:pt x="423" y="1184"/>
                    <a:pt x="423" y="1184"/>
                    <a:pt x="423" y="1184"/>
                  </a:cubicBezTo>
                  <a:cubicBezTo>
                    <a:pt x="423" y="1184"/>
                    <a:pt x="423" y="1184"/>
                    <a:pt x="423" y="1184"/>
                  </a:cubicBezTo>
                  <a:cubicBezTo>
                    <a:pt x="417" y="1194"/>
                    <a:pt x="404" y="1201"/>
                    <a:pt x="384" y="1207"/>
                  </a:cubicBezTo>
                  <a:cubicBezTo>
                    <a:pt x="386" y="1204"/>
                    <a:pt x="386" y="1204"/>
                    <a:pt x="386" y="1204"/>
                  </a:cubicBezTo>
                  <a:cubicBezTo>
                    <a:pt x="380" y="1208"/>
                    <a:pt x="380" y="1208"/>
                    <a:pt x="380" y="1208"/>
                  </a:cubicBezTo>
                  <a:cubicBezTo>
                    <a:pt x="372" y="1210"/>
                    <a:pt x="363" y="1212"/>
                    <a:pt x="353" y="1213"/>
                  </a:cubicBezTo>
                  <a:cubicBezTo>
                    <a:pt x="358" y="1197"/>
                    <a:pt x="356" y="1181"/>
                    <a:pt x="354" y="1167"/>
                  </a:cubicBezTo>
                  <a:cubicBezTo>
                    <a:pt x="353" y="1156"/>
                    <a:pt x="351" y="1145"/>
                    <a:pt x="354" y="1134"/>
                  </a:cubicBezTo>
                  <a:cubicBezTo>
                    <a:pt x="356" y="1124"/>
                    <a:pt x="369" y="1110"/>
                    <a:pt x="379" y="1098"/>
                  </a:cubicBezTo>
                  <a:cubicBezTo>
                    <a:pt x="385" y="1091"/>
                    <a:pt x="391" y="1085"/>
                    <a:pt x="395" y="1080"/>
                  </a:cubicBezTo>
                  <a:cubicBezTo>
                    <a:pt x="399" y="1074"/>
                    <a:pt x="402" y="1069"/>
                    <a:pt x="406" y="1064"/>
                  </a:cubicBezTo>
                  <a:cubicBezTo>
                    <a:pt x="419" y="1045"/>
                    <a:pt x="430" y="1030"/>
                    <a:pt x="444" y="1016"/>
                  </a:cubicBezTo>
                  <a:cubicBezTo>
                    <a:pt x="442" y="1033"/>
                    <a:pt x="441" y="1054"/>
                    <a:pt x="440" y="1075"/>
                  </a:cubicBezTo>
                  <a:cubicBezTo>
                    <a:pt x="440" y="1087"/>
                    <a:pt x="439" y="1100"/>
                    <a:pt x="438" y="1112"/>
                  </a:cubicBezTo>
                  <a:moveTo>
                    <a:pt x="439" y="1161"/>
                  </a:moveTo>
                  <a:cubicBezTo>
                    <a:pt x="438" y="1166"/>
                    <a:pt x="436" y="1171"/>
                    <a:pt x="434" y="1175"/>
                  </a:cubicBezTo>
                  <a:cubicBezTo>
                    <a:pt x="435" y="1171"/>
                    <a:pt x="435" y="1171"/>
                    <a:pt x="435" y="1171"/>
                  </a:cubicBezTo>
                  <a:cubicBezTo>
                    <a:pt x="436" y="1168"/>
                    <a:pt x="438" y="1164"/>
                    <a:pt x="439" y="1161"/>
                  </a:cubicBezTo>
                  <a:moveTo>
                    <a:pt x="343" y="1215"/>
                  </a:moveTo>
                  <a:cubicBezTo>
                    <a:pt x="338" y="1216"/>
                    <a:pt x="334" y="1217"/>
                    <a:pt x="329" y="1218"/>
                  </a:cubicBezTo>
                  <a:cubicBezTo>
                    <a:pt x="324" y="1219"/>
                    <a:pt x="318" y="1220"/>
                    <a:pt x="313" y="1221"/>
                  </a:cubicBezTo>
                  <a:cubicBezTo>
                    <a:pt x="306" y="1224"/>
                    <a:pt x="306" y="1224"/>
                    <a:pt x="306" y="1224"/>
                  </a:cubicBezTo>
                  <a:cubicBezTo>
                    <a:pt x="312" y="1228"/>
                    <a:pt x="312" y="1228"/>
                    <a:pt x="312" y="1228"/>
                  </a:cubicBezTo>
                  <a:cubicBezTo>
                    <a:pt x="317" y="1231"/>
                    <a:pt x="323" y="1230"/>
                    <a:pt x="329" y="1228"/>
                  </a:cubicBezTo>
                  <a:cubicBezTo>
                    <a:pt x="332" y="1227"/>
                    <a:pt x="336" y="1227"/>
                    <a:pt x="339" y="1226"/>
                  </a:cubicBezTo>
                  <a:cubicBezTo>
                    <a:pt x="337" y="1234"/>
                    <a:pt x="336" y="1241"/>
                    <a:pt x="333" y="1246"/>
                  </a:cubicBezTo>
                  <a:cubicBezTo>
                    <a:pt x="330" y="1253"/>
                    <a:pt x="330" y="1253"/>
                    <a:pt x="330" y="1253"/>
                  </a:cubicBezTo>
                  <a:cubicBezTo>
                    <a:pt x="316" y="1254"/>
                    <a:pt x="303" y="1254"/>
                    <a:pt x="288" y="1253"/>
                  </a:cubicBezTo>
                  <a:cubicBezTo>
                    <a:pt x="278" y="1252"/>
                    <a:pt x="268" y="1251"/>
                    <a:pt x="257" y="1249"/>
                  </a:cubicBezTo>
                  <a:cubicBezTo>
                    <a:pt x="248" y="1249"/>
                    <a:pt x="239" y="1248"/>
                    <a:pt x="230" y="1247"/>
                  </a:cubicBezTo>
                  <a:cubicBezTo>
                    <a:pt x="242" y="1239"/>
                    <a:pt x="254" y="1231"/>
                    <a:pt x="265" y="1222"/>
                  </a:cubicBezTo>
                  <a:cubicBezTo>
                    <a:pt x="264" y="1234"/>
                    <a:pt x="264" y="1234"/>
                    <a:pt x="264" y="1234"/>
                  </a:cubicBezTo>
                  <a:cubicBezTo>
                    <a:pt x="270" y="1219"/>
                    <a:pt x="270" y="1219"/>
                    <a:pt x="270" y="1219"/>
                  </a:cubicBezTo>
                  <a:cubicBezTo>
                    <a:pt x="282" y="1209"/>
                    <a:pt x="294" y="1199"/>
                    <a:pt x="305" y="1189"/>
                  </a:cubicBezTo>
                  <a:cubicBezTo>
                    <a:pt x="308" y="1187"/>
                    <a:pt x="308" y="1187"/>
                    <a:pt x="308" y="1187"/>
                  </a:cubicBezTo>
                  <a:cubicBezTo>
                    <a:pt x="308" y="1188"/>
                    <a:pt x="308" y="1188"/>
                    <a:pt x="309" y="1189"/>
                  </a:cubicBezTo>
                  <a:cubicBezTo>
                    <a:pt x="309" y="1190"/>
                    <a:pt x="309" y="1191"/>
                    <a:pt x="309" y="1192"/>
                  </a:cubicBezTo>
                  <a:cubicBezTo>
                    <a:pt x="309" y="1194"/>
                    <a:pt x="308" y="1197"/>
                    <a:pt x="308" y="1199"/>
                  </a:cubicBezTo>
                  <a:cubicBezTo>
                    <a:pt x="316" y="1200"/>
                    <a:pt x="316" y="1200"/>
                    <a:pt x="316" y="1200"/>
                  </a:cubicBezTo>
                  <a:cubicBezTo>
                    <a:pt x="316" y="1197"/>
                    <a:pt x="316" y="1195"/>
                    <a:pt x="316" y="1192"/>
                  </a:cubicBezTo>
                  <a:cubicBezTo>
                    <a:pt x="318" y="1176"/>
                    <a:pt x="325" y="1167"/>
                    <a:pt x="334" y="1157"/>
                  </a:cubicBezTo>
                  <a:cubicBezTo>
                    <a:pt x="337" y="1153"/>
                    <a:pt x="340" y="1149"/>
                    <a:pt x="343" y="1145"/>
                  </a:cubicBezTo>
                  <a:cubicBezTo>
                    <a:pt x="348" y="1166"/>
                    <a:pt x="345" y="1190"/>
                    <a:pt x="343" y="1215"/>
                  </a:cubicBezTo>
                  <a:cubicBezTo>
                    <a:pt x="343" y="1215"/>
                    <a:pt x="343" y="1215"/>
                    <a:pt x="343" y="1215"/>
                  </a:cubicBezTo>
                  <a:moveTo>
                    <a:pt x="348" y="1233"/>
                  </a:moveTo>
                  <a:cubicBezTo>
                    <a:pt x="349" y="1230"/>
                    <a:pt x="349" y="1227"/>
                    <a:pt x="350" y="1225"/>
                  </a:cubicBezTo>
                  <a:cubicBezTo>
                    <a:pt x="353" y="1224"/>
                    <a:pt x="356" y="1224"/>
                    <a:pt x="359" y="1223"/>
                  </a:cubicBezTo>
                  <a:cubicBezTo>
                    <a:pt x="362" y="1223"/>
                    <a:pt x="366" y="1222"/>
                    <a:pt x="369" y="1221"/>
                  </a:cubicBezTo>
                  <a:cubicBezTo>
                    <a:pt x="363" y="1229"/>
                    <a:pt x="353" y="1237"/>
                    <a:pt x="344" y="1244"/>
                  </a:cubicBezTo>
                  <a:cubicBezTo>
                    <a:pt x="346" y="1240"/>
                    <a:pt x="347" y="1237"/>
                    <a:pt x="348" y="1233"/>
                  </a:cubicBezTo>
                  <a:moveTo>
                    <a:pt x="414" y="1252"/>
                  </a:moveTo>
                  <a:cubicBezTo>
                    <a:pt x="399" y="1252"/>
                    <a:pt x="385" y="1252"/>
                    <a:pt x="371" y="1252"/>
                  </a:cubicBezTo>
                  <a:cubicBezTo>
                    <a:pt x="364" y="1252"/>
                    <a:pt x="357" y="1253"/>
                    <a:pt x="350" y="1253"/>
                  </a:cubicBezTo>
                  <a:cubicBezTo>
                    <a:pt x="354" y="1249"/>
                    <a:pt x="358" y="1245"/>
                    <a:pt x="362" y="1242"/>
                  </a:cubicBezTo>
                  <a:cubicBezTo>
                    <a:pt x="371" y="1234"/>
                    <a:pt x="381" y="1227"/>
                    <a:pt x="388" y="1216"/>
                  </a:cubicBezTo>
                  <a:cubicBezTo>
                    <a:pt x="416" y="1212"/>
                    <a:pt x="434" y="1195"/>
                    <a:pt x="452" y="1179"/>
                  </a:cubicBezTo>
                  <a:cubicBezTo>
                    <a:pt x="474" y="1158"/>
                    <a:pt x="495" y="1139"/>
                    <a:pt x="539" y="1144"/>
                  </a:cubicBezTo>
                  <a:cubicBezTo>
                    <a:pt x="528" y="1150"/>
                    <a:pt x="520" y="1160"/>
                    <a:pt x="512" y="1169"/>
                  </a:cubicBezTo>
                  <a:cubicBezTo>
                    <a:pt x="508" y="1173"/>
                    <a:pt x="504" y="1179"/>
                    <a:pt x="499" y="1183"/>
                  </a:cubicBezTo>
                  <a:cubicBezTo>
                    <a:pt x="479" y="1202"/>
                    <a:pt x="452" y="1211"/>
                    <a:pt x="423" y="1221"/>
                  </a:cubicBezTo>
                  <a:cubicBezTo>
                    <a:pt x="410" y="1225"/>
                    <a:pt x="397" y="1229"/>
                    <a:pt x="384" y="1235"/>
                  </a:cubicBezTo>
                  <a:cubicBezTo>
                    <a:pt x="371" y="1241"/>
                    <a:pt x="371" y="1241"/>
                    <a:pt x="371" y="1241"/>
                  </a:cubicBezTo>
                  <a:cubicBezTo>
                    <a:pt x="386" y="1242"/>
                    <a:pt x="386" y="1242"/>
                    <a:pt x="386" y="1242"/>
                  </a:cubicBezTo>
                  <a:cubicBezTo>
                    <a:pt x="400" y="1243"/>
                    <a:pt x="415" y="1236"/>
                    <a:pt x="428" y="1230"/>
                  </a:cubicBezTo>
                  <a:cubicBezTo>
                    <a:pt x="434" y="1228"/>
                    <a:pt x="439" y="1225"/>
                    <a:pt x="445" y="1223"/>
                  </a:cubicBezTo>
                  <a:cubicBezTo>
                    <a:pt x="438" y="1234"/>
                    <a:pt x="429" y="1243"/>
                    <a:pt x="418" y="1249"/>
                  </a:cubicBezTo>
                  <a:cubicBezTo>
                    <a:pt x="414" y="1252"/>
                    <a:pt x="414" y="1252"/>
                    <a:pt x="414" y="1252"/>
                  </a:cubicBezTo>
                  <a:moveTo>
                    <a:pt x="551" y="1226"/>
                  </a:moveTo>
                  <a:cubicBezTo>
                    <a:pt x="522" y="1243"/>
                    <a:pt x="478" y="1249"/>
                    <a:pt x="432" y="1251"/>
                  </a:cubicBezTo>
                  <a:cubicBezTo>
                    <a:pt x="445" y="1243"/>
                    <a:pt x="453" y="1230"/>
                    <a:pt x="459" y="1217"/>
                  </a:cubicBezTo>
                  <a:cubicBezTo>
                    <a:pt x="468" y="1215"/>
                    <a:pt x="474" y="1211"/>
                    <a:pt x="481" y="1207"/>
                  </a:cubicBezTo>
                  <a:cubicBezTo>
                    <a:pt x="484" y="1205"/>
                    <a:pt x="487" y="1203"/>
                    <a:pt x="491" y="1201"/>
                  </a:cubicBezTo>
                  <a:cubicBezTo>
                    <a:pt x="486" y="1213"/>
                    <a:pt x="478" y="1220"/>
                    <a:pt x="471" y="1226"/>
                  </a:cubicBezTo>
                  <a:cubicBezTo>
                    <a:pt x="456" y="1237"/>
                    <a:pt x="456" y="1237"/>
                    <a:pt x="456" y="1237"/>
                  </a:cubicBezTo>
                  <a:cubicBezTo>
                    <a:pt x="474" y="1232"/>
                    <a:pt x="474" y="1232"/>
                    <a:pt x="474" y="1232"/>
                  </a:cubicBezTo>
                  <a:cubicBezTo>
                    <a:pt x="486" y="1229"/>
                    <a:pt x="502" y="1212"/>
                    <a:pt x="505" y="1191"/>
                  </a:cubicBezTo>
                  <a:cubicBezTo>
                    <a:pt x="527" y="1165"/>
                    <a:pt x="564" y="1154"/>
                    <a:pt x="600" y="1143"/>
                  </a:cubicBezTo>
                  <a:cubicBezTo>
                    <a:pt x="612" y="1139"/>
                    <a:pt x="624" y="1136"/>
                    <a:pt x="635" y="1132"/>
                  </a:cubicBezTo>
                  <a:cubicBezTo>
                    <a:pt x="631" y="1137"/>
                    <a:pt x="627" y="1143"/>
                    <a:pt x="622" y="1149"/>
                  </a:cubicBezTo>
                  <a:cubicBezTo>
                    <a:pt x="603" y="1178"/>
                    <a:pt x="582" y="1207"/>
                    <a:pt x="551" y="1226"/>
                  </a:cubicBezTo>
                  <a:moveTo>
                    <a:pt x="778" y="1200"/>
                  </a:moveTo>
                  <a:cubicBezTo>
                    <a:pt x="777" y="1208"/>
                    <a:pt x="777" y="1216"/>
                    <a:pt x="776" y="1223"/>
                  </a:cubicBezTo>
                  <a:cubicBezTo>
                    <a:pt x="759" y="1217"/>
                    <a:pt x="740" y="1213"/>
                    <a:pt x="719" y="1211"/>
                  </a:cubicBezTo>
                  <a:cubicBezTo>
                    <a:pt x="672" y="1208"/>
                    <a:pt x="626" y="1217"/>
                    <a:pt x="585" y="1224"/>
                  </a:cubicBezTo>
                  <a:cubicBezTo>
                    <a:pt x="582" y="1225"/>
                    <a:pt x="579" y="1225"/>
                    <a:pt x="577" y="1226"/>
                  </a:cubicBezTo>
                  <a:cubicBezTo>
                    <a:pt x="579" y="1223"/>
                    <a:pt x="582" y="1221"/>
                    <a:pt x="585" y="1219"/>
                  </a:cubicBezTo>
                  <a:cubicBezTo>
                    <a:pt x="595" y="1211"/>
                    <a:pt x="605" y="1202"/>
                    <a:pt x="614" y="1193"/>
                  </a:cubicBezTo>
                  <a:cubicBezTo>
                    <a:pt x="612" y="1195"/>
                    <a:pt x="611" y="1197"/>
                    <a:pt x="610" y="1199"/>
                  </a:cubicBezTo>
                  <a:cubicBezTo>
                    <a:pt x="606" y="1204"/>
                    <a:pt x="605" y="1206"/>
                    <a:pt x="604" y="1208"/>
                  </a:cubicBezTo>
                  <a:cubicBezTo>
                    <a:pt x="601" y="1218"/>
                    <a:pt x="601" y="1218"/>
                    <a:pt x="601" y="1218"/>
                  </a:cubicBezTo>
                  <a:cubicBezTo>
                    <a:pt x="609" y="1212"/>
                    <a:pt x="609" y="1212"/>
                    <a:pt x="609" y="1212"/>
                  </a:cubicBezTo>
                  <a:cubicBezTo>
                    <a:pt x="622" y="1205"/>
                    <a:pt x="628" y="1188"/>
                    <a:pt x="635" y="1171"/>
                  </a:cubicBezTo>
                  <a:cubicBezTo>
                    <a:pt x="645" y="1149"/>
                    <a:pt x="655" y="1125"/>
                    <a:pt x="677" y="1122"/>
                  </a:cubicBezTo>
                  <a:cubicBezTo>
                    <a:pt x="680" y="1122"/>
                    <a:pt x="683" y="1122"/>
                    <a:pt x="686" y="1122"/>
                  </a:cubicBezTo>
                  <a:cubicBezTo>
                    <a:pt x="726" y="1125"/>
                    <a:pt x="757" y="1139"/>
                    <a:pt x="781" y="1165"/>
                  </a:cubicBezTo>
                  <a:cubicBezTo>
                    <a:pt x="779" y="1176"/>
                    <a:pt x="778" y="1188"/>
                    <a:pt x="778" y="1200"/>
                  </a:cubicBezTo>
                  <a:moveTo>
                    <a:pt x="769" y="1125"/>
                  </a:moveTo>
                  <a:cubicBezTo>
                    <a:pt x="736" y="1110"/>
                    <a:pt x="712" y="1098"/>
                    <a:pt x="678" y="1099"/>
                  </a:cubicBezTo>
                  <a:cubicBezTo>
                    <a:pt x="658" y="1099"/>
                    <a:pt x="640" y="1107"/>
                    <a:pt x="624" y="1114"/>
                  </a:cubicBezTo>
                  <a:cubicBezTo>
                    <a:pt x="607" y="1122"/>
                    <a:pt x="590" y="1129"/>
                    <a:pt x="570" y="1130"/>
                  </a:cubicBezTo>
                  <a:cubicBezTo>
                    <a:pt x="561" y="1131"/>
                    <a:pt x="552" y="1129"/>
                    <a:pt x="543" y="1128"/>
                  </a:cubicBezTo>
                  <a:cubicBezTo>
                    <a:pt x="542" y="1127"/>
                    <a:pt x="540" y="1127"/>
                    <a:pt x="538" y="1127"/>
                  </a:cubicBezTo>
                  <a:cubicBezTo>
                    <a:pt x="546" y="1119"/>
                    <a:pt x="546" y="1119"/>
                    <a:pt x="546" y="1119"/>
                  </a:cubicBezTo>
                  <a:cubicBezTo>
                    <a:pt x="561" y="1103"/>
                    <a:pt x="557" y="1085"/>
                    <a:pt x="554" y="1067"/>
                  </a:cubicBezTo>
                  <a:cubicBezTo>
                    <a:pt x="551" y="1055"/>
                    <a:pt x="549" y="1043"/>
                    <a:pt x="551" y="1033"/>
                  </a:cubicBezTo>
                  <a:cubicBezTo>
                    <a:pt x="554" y="1023"/>
                    <a:pt x="576" y="1005"/>
                    <a:pt x="590" y="997"/>
                  </a:cubicBezTo>
                  <a:cubicBezTo>
                    <a:pt x="611" y="985"/>
                    <a:pt x="632" y="985"/>
                    <a:pt x="660" y="995"/>
                  </a:cubicBezTo>
                  <a:cubicBezTo>
                    <a:pt x="645" y="1007"/>
                    <a:pt x="624" y="1012"/>
                    <a:pt x="603" y="1017"/>
                  </a:cubicBezTo>
                  <a:cubicBezTo>
                    <a:pt x="595" y="1019"/>
                    <a:pt x="587" y="1021"/>
                    <a:pt x="579" y="1023"/>
                  </a:cubicBezTo>
                  <a:cubicBezTo>
                    <a:pt x="561" y="1029"/>
                    <a:pt x="561" y="1029"/>
                    <a:pt x="561" y="1029"/>
                  </a:cubicBezTo>
                  <a:cubicBezTo>
                    <a:pt x="580" y="1030"/>
                    <a:pt x="580" y="1030"/>
                    <a:pt x="580" y="1030"/>
                  </a:cubicBezTo>
                  <a:cubicBezTo>
                    <a:pt x="590" y="1031"/>
                    <a:pt x="607" y="1027"/>
                    <a:pt x="617" y="1023"/>
                  </a:cubicBezTo>
                  <a:cubicBezTo>
                    <a:pt x="616" y="1026"/>
                    <a:pt x="615" y="1029"/>
                    <a:pt x="613" y="1032"/>
                  </a:cubicBezTo>
                  <a:cubicBezTo>
                    <a:pt x="610" y="1036"/>
                    <a:pt x="607" y="1041"/>
                    <a:pt x="606" y="1046"/>
                  </a:cubicBezTo>
                  <a:cubicBezTo>
                    <a:pt x="613" y="1048"/>
                    <a:pt x="613" y="1048"/>
                    <a:pt x="613" y="1048"/>
                  </a:cubicBezTo>
                  <a:cubicBezTo>
                    <a:pt x="625" y="1022"/>
                    <a:pt x="649" y="1010"/>
                    <a:pt x="672" y="1002"/>
                  </a:cubicBezTo>
                  <a:cubicBezTo>
                    <a:pt x="680" y="1008"/>
                    <a:pt x="690" y="1014"/>
                    <a:pt x="699" y="1019"/>
                  </a:cubicBezTo>
                  <a:cubicBezTo>
                    <a:pt x="742" y="1045"/>
                    <a:pt x="786" y="1072"/>
                    <a:pt x="782" y="1131"/>
                  </a:cubicBezTo>
                  <a:cubicBezTo>
                    <a:pt x="778" y="1129"/>
                    <a:pt x="773" y="1127"/>
                    <a:pt x="769" y="1125"/>
                  </a:cubicBezTo>
                  <a:moveTo>
                    <a:pt x="764" y="1026"/>
                  </a:moveTo>
                  <a:cubicBezTo>
                    <a:pt x="744" y="1011"/>
                    <a:pt x="722" y="996"/>
                    <a:pt x="695" y="986"/>
                  </a:cubicBezTo>
                  <a:cubicBezTo>
                    <a:pt x="708" y="972"/>
                    <a:pt x="730" y="959"/>
                    <a:pt x="753" y="961"/>
                  </a:cubicBezTo>
                  <a:cubicBezTo>
                    <a:pt x="766" y="962"/>
                    <a:pt x="777" y="967"/>
                    <a:pt x="786" y="975"/>
                  </a:cubicBezTo>
                  <a:cubicBezTo>
                    <a:pt x="784" y="994"/>
                    <a:pt x="782" y="1020"/>
                    <a:pt x="783" y="1039"/>
                  </a:cubicBezTo>
                  <a:cubicBezTo>
                    <a:pt x="776" y="1035"/>
                    <a:pt x="770" y="1030"/>
                    <a:pt x="764" y="1026"/>
                  </a:cubicBezTo>
                  <a:moveTo>
                    <a:pt x="800" y="2162"/>
                  </a:moveTo>
                  <a:cubicBezTo>
                    <a:pt x="797" y="2162"/>
                    <a:pt x="795" y="2163"/>
                    <a:pt x="793" y="2164"/>
                  </a:cubicBezTo>
                  <a:cubicBezTo>
                    <a:pt x="793" y="2164"/>
                    <a:pt x="792" y="2165"/>
                    <a:pt x="791" y="2165"/>
                  </a:cubicBezTo>
                  <a:cubicBezTo>
                    <a:pt x="791" y="2164"/>
                    <a:pt x="790" y="2162"/>
                    <a:pt x="790" y="2161"/>
                  </a:cubicBezTo>
                  <a:cubicBezTo>
                    <a:pt x="790" y="2160"/>
                    <a:pt x="789" y="2158"/>
                    <a:pt x="789" y="2156"/>
                  </a:cubicBezTo>
                  <a:cubicBezTo>
                    <a:pt x="794" y="2155"/>
                    <a:pt x="797" y="2152"/>
                    <a:pt x="800" y="2150"/>
                  </a:cubicBezTo>
                  <a:cubicBezTo>
                    <a:pt x="800" y="2149"/>
                    <a:pt x="801" y="2148"/>
                    <a:pt x="801" y="2148"/>
                  </a:cubicBezTo>
                  <a:cubicBezTo>
                    <a:pt x="801" y="2148"/>
                    <a:pt x="802" y="2149"/>
                    <a:pt x="802" y="2149"/>
                  </a:cubicBezTo>
                  <a:cubicBezTo>
                    <a:pt x="803" y="2150"/>
                    <a:pt x="803" y="2150"/>
                    <a:pt x="803" y="2150"/>
                  </a:cubicBezTo>
                  <a:cubicBezTo>
                    <a:pt x="800" y="2152"/>
                    <a:pt x="798" y="2155"/>
                    <a:pt x="798" y="2158"/>
                  </a:cubicBezTo>
                  <a:cubicBezTo>
                    <a:pt x="798" y="2159"/>
                    <a:pt x="798" y="2161"/>
                    <a:pt x="800" y="2162"/>
                  </a:cubicBezTo>
                  <a:moveTo>
                    <a:pt x="816" y="2162"/>
                  </a:moveTo>
                  <a:cubicBezTo>
                    <a:pt x="814" y="2162"/>
                    <a:pt x="811" y="2162"/>
                    <a:pt x="808" y="2163"/>
                  </a:cubicBezTo>
                  <a:cubicBezTo>
                    <a:pt x="807" y="2159"/>
                    <a:pt x="807" y="2159"/>
                    <a:pt x="807" y="2159"/>
                  </a:cubicBezTo>
                  <a:cubicBezTo>
                    <a:pt x="807" y="2159"/>
                    <a:pt x="809" y="2158"/>
                    <a:pt x="810" y="2157"/>
                  </a:cubicBezTo>
                  <a:cubicBezTo>
                    <a:pt x="811" y="2156"/>
                    <a:pt x="813" y="2155"/>
                    <a:pt x="814" y="2153"/>
                  </a:cubicBezTo>
                  <a:cubicBezTo>
                    <a:pt x="818" y="2156"/>
                    <a:pt x="821" y="2159"/>
                    <a:pt x="826" y="2159"/>
                  </a:cubicBezTo>
                  <a:cubicBezTo>
                    <a:pt x="825" y="2161"/>
                    <a:pt x="822" y="2162"/>
                    <a:pt x="816" y="2162"/>
                  </a:cubicBezTo>
                  <a:moveTo>
                    <a:pt x="845" y="1886"/>
                  </a:moveTo>
                  <a:cubicBezTo>
                    <a:pt x="846" y="1886"/>
                    <a:pt x="846" y="1885"/>
                    <a:pt x="847" y="1884"/>
                  </a:cubicBezTo>
                  <a:cubicBezTo>
                    <a:pt x="847" y="1886"/>
                    <a:pt x="847" y="1886"/>
                    <a:pt x="847" y="1886"/>
                  </a:cubicBezTo>
                  <a:cubicBezTo>
                    <a:pt x="846" y="1886"/>
                    <a:pt x="846" y="1887"/>
                    <a:pt x="845" y="1886"/>
                  </a:cubicBezTo>
                  <a:moveTo>
                    <a:pt x="847" y="1871"/>
                  </a:moveTo>
                  <a:cubicBezTo>
                    <a:pt x="847" y="1871"/>
                    <a:pt x="847" y="1871"/>
                    <a:pt x="847" y="1871"/>
                  </a:cubicBezTo>
                  <a:cubicBezTo>
                    <a:pt x="847" y="1870"/>
                    <a:pt x="847" y="1870"/>
                    <a:pt x="848" y="1870"/>
                  </a:cubicBezTo>
                  <a:cubicBezTo>
                    <a:pt x="848" y="1871"/>
                    <a:pt x="848" y="1871"/>
                    <a:pt x="848" y="1871"/>
                  </a:cubicBezTo>
                  <a:cubicBezTo>
                    <a:pt x="847" y="1871"/>
                    <a:pt x="847" y="1871"/>
                    <a:pt x="847" y="1871"/>
                  </a:cubicBezTo>
                  <a:moveTo>
                    <a:pt x="1083" y="1339"/>
                  </a:moveTo>
                  <a:cubicBezTo>
                    <a:pt x="1082" y="1341"/>
                    <a:pt x="1082" y="1341"/>
                    <a:pt x="1082" y="1341"/>
                  </a:cubicBezTo>
                  <a:cubicBezTo>
                    <a:pt x="1078" y="1360"/>
                    <a:pt x="1074" y="1380"/>
                    <a:pt x="1071" y="1401"/>
                  </a:cubicBezTo>
                  <a:cubicBezTo>
                    <a:pt x="1064" y="1399"/>
                    <a:pt x="1057" y="1388"/>
                    <a:pt x="1050" y="1379"/>
                  </a:cubicBezTo>
                  <a:cubicBezTo>
                    <a:pt x="1046" y="1374"/>
                    <a:pt x="1042" y="1368"/>
                    <a:pt x="1038" y="1364"/>
                  </a:cubicBezTo>
                  <a:cubicBezTo>
                    <a:pt x="1007" y="1333"/>
                    <a:pt x="961" y="1314"/>
                    <a:pt x="916" y="1295"/>
                  </a:cubicBezTo>
                  <a:cubicBezTo>
                    <a:pt x="915" y="1295"/>
                    <a:pt x="915" y="1295"/>
                    <a:pt x="915" y="1295"/>
                  </a:cubicBezTo>
                  <a:cubicBezTo>
                    <a:pt x="935" y="1290"/>
                    <a:pt x="958" y="1288"/>
                    <a:pt x="980" y="1289"/>
                  </a:cubicBezTo>
                  <a:cubicBezTo>
                    <a:pt x="1029" y="1293"/>
                    <a:pt x="1067" y="1312"/>
                    <a:pt x="1083" y="1339"/>
                  </a:cubicBezTo>
                  <a:moveTo>
                    <a:pt x="1117" y="1258"/>
                  </a:moveTo>
                  <a:cubicBezTo>
                    <a:pt x="1118" y="1262"/>
                    <a:pt x="1119" y="1266"/>
                    <a:pt x="1120" y="1270"/>
                  </a:cubicBezTo>
                  <a:cubicBezTo>
                    <a:pt x="1121" y="1275"/>
                    <a:pt x="1122" y="1279"/>
                    <a:pt x="1123" y="1284"/>
                  </a:cubicBezTo>
                  <a:cubicBezTo>
                    <a:pt x="1098" y="1276"/>
                    <a:pt x="1069" y="1271"/>
                    <a:pt x="1038" y="1269"/>
                  </a:cubicBezTo>
                  <a:cubicBezTo>
                    <a:pt x="1040" y="1263"/>
                    <a:pt x="1040" y="1263"/>
                    <a:pt x="1040" y="1263"/>
                  </a:cubicBezTo>
                  <a:cubicBezTo>
                    <a:pt x="1016" y="1251"/>
                    <a:pt x="998" y="1233"/>
                    <a:pt x="989" y="1209"/>
                  </a:cubicBezTo>
                  <a:cubicBezTo>
                    <a:pt x="1025" y="1225"/>
                    <a:pt x="1068" y="1244"/>
                    <a:pt x="1117" y="1258"/>
                  </a:cubicBezTo>
                  <a:moveTo>
                    <a:pt x="1032" y="1268"/>
                  </a:moveTo>
                  <a:cubicBezTo>
                    <a:pt x="958" y="1263"/>
                    <a:pt x="889" y="1274"/>
                    <a:pt x="852" y="1282"/>
                  </a:cubicBezTo>
                  <a:cubicBezTo>
                    <a:pt x="844" y="1249"/>
                    <a:pt x="843" y="1222"/>
                    <a:pt x="848" y="1196"/>
                  </a:cubicBezTo>
                  <a:cubicBezTo>
                    <a:pt x="849" y="1186"/>
                    <a:pt x="853" y="1178"/>
                    <a:pt x="856" y="1169"/>
                  </a:cubicBezTo>
                  <a:cubicBezTo>
                    <a:pt x="860" y="1161"/>
                    <a:pt x="863" y="1153"/>
                    <a:pt x="865" y="1144"/>
                  </a:cubicBezTo>
                  <a:cubicBezTo>
                    <a:pt x="876" y="1099"/>
                    <a:pt x="893" y="1074"/>
                    <a:pt x="919" y="1066"/>
                  </a:cubicBezTo>
                  <a:cubicBezTo>
                    <a:pt x="934" y="1088"/>
                    <a:pt x="942" y="1117"/>
                    <a:pt x="950" y="1146"/>
                  </a:cubicBezTo>
                  <a:cubicBezTo>
                    <a:pt x="964" y="1196"/>
                    <a:pt x="979" y="1249"/>
                    <a:pt x="1032" y="126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65" name="Freeform 1493"/>
            <p:cNvSpPr>
              <a:spLocks/>
            </p:cNvSpPr>
            <p:nvPr/>
          </p:nvSpPr>
          <p:spPr bwMode="auto">
            <a:xfrm>
              <a:off x="2032" y="1386"/>
              <a:ext cx="48" cy="25"/>
            </a:xfrm>
            <a:custGeom>
              <a:avLst/>
              <a:gdLst/>
              <a:ahLst/>
              <a:cxnLst>
                <a:cxn ang="0">
                  <a:pos x="17" y="8"/>
                </a:cxn>
                <a:cxn ang="0">
                  <a:pos x="0" y="15"/>
                </a:cxn>
                <a:cxn ang="0">
                  <a:pos x="2" y="21"/>
                </a:cxn>
                <a:cxn ang="0">
                  <a:pos x="5" y="24"/>
                </a:cxn>
                <a:cxn ang="0">
                  <a:pos x="8" y="20"/>
                </a:cxn>
                <a:cxn ang="0">
                  <a:pos x="12" y="19"/>
                </a:cxn>
                <a:cxn ang="0">
                  <a:pos x="20" y="16"/>
                </a:cxn>
                <a:cxn ang="0">
                  <a:pos x="27" y="15"/>
                </a:cxn>
                <a:cxn ang="0">
                  <a:pos x="45" y="9"/>
                </a:cxn>
                <a:cxn ang="0">
                  <a:pos x="44" y="3"/>
                </a:cxn>
                <a:cxn ang="0">
                  <a:pos x="41" y="0"/>
                </a:cxn>
                <a:cxn ang="0">
                  <a:pos x="38" y="3"/>
                </a:cxn>
                <a:cxn ang="0">
                  <a:pos x="32" y="5"/>
                </a:cxn>
                <a:cxn ang="0">
                  <a:pos x="22" y="9"/>
                </a:cxn>
                <a:cxn ang="0">
                  <a:pos x="23" y="7"/>
                </a:cxn>
                <a:cxn ang="0">
                  <a:pos x="17" y="8"/>
                </a:cxn>
              </a:cxnLst>
              <a:rect l="0" t="0" r="r" b="b"/>
              <a:pathLst>
                <a:path w="46" h="24">
                  <a:moveTo>
                    <a:pt x="17" y="8"/>
                  </a:moveTo>
                  <a:cubicBezTo>
                    <a:pt x="7" y="10"/>
                    <a:pt x="2" y="11"/>
                    <a:pt x="0" y="15"/>
                  </a:cubicBezTo>
                  <a:cubicBezTo>
                    <a:pt x="0" y="16"/>
                    <a:pt x="0" y="19"/>
                    <a:pt x="2" y="21"/>
                  </a:cubicBezTo>
                  <a:cubicBezTo>
                    <a:pt x="5" y="24"/>
                    <a:pt x="5" y="24"/>
                    <a:pt x="5" y="24"/>
                  </a:cubicBezTo>
                  <a:cubicBezTo>
                    <a:pt x="8" y="20"/>
                    <a:pt x="8" y="20"/>
                    <a:pt x="8" y="20"/>
                  </a:cubicBezTo>
                  <a:cubicBezTo>
                    <a:pt x="8" y="20"/>
                    <a:pt x="10" y="19"/>
                    <a:pt x="12" y="19"/>
                  </a:cubicBezTo>
                  <a:cubicBezTo>
                    <a:pt x="14" y="19"/>
                    <a:pt x="18" y="18"/>
                    <a:pt x="20" y="16"/>
                  </a:cubicBezTo>
                  <a:cubicBezTo>
                    <a:pt x="27" y="15"/>
                    <a:pt x="27" y="15"/>
                    <a:pt x="27" y="15"/>
                  </a:cubicBezTo>
                  <a:cubicBezTo>
                    <a:pt x="36" y="14"/>
                    <a:pt x="43" y="14"/>
                    <a:pt x="45" y="9"/>
                  </a:cubicBezTo>
                  <a:cubicBezTo>
                    <a:pt x="45" y="8"/>
                    <a:pt x="46" y="6"/>
                    <a:pt x="44" y="3"/>
                  </a:cubicBezTo>
                  <a:cubicBezTo>
                    <a:pt x="41" y="0"/>
                    <a:pt x="41" y="0"/>
                    <a:pt x="41" y="0"/>
                  </a:cubicBezTo>
                  <a:cubicBezTo>
                    <a:pt x="38" y="3"/>
                    <a:pt x="38" y="3"/>
                    <a:pt x="38" y="3"/>
                  </a:cubicBezTo>
                  <a:cubicBezTo>
                    <a:pt x="37" y="4"/>
                    <a:pt x="35" y="4"/>
                    <a:pt x="32" y="5"/>
                  </a:cubicBezTo>
                  <a:cubicBezTo>
                    <a:pt x="29" y="5"/>
                    <a:pt x="25" y="6"/>
                    <a:pt x="22" y="9"/>
                  </a:cubicBezTo>
                  <a:cubicBezTo>
                    <a:pt x="23" y="7"/>
                    <a:pt x="23" y="7"/>
                    <a:pt x="23" y="7"/>
                  </a:cubicBezTo>
                  <a:lnTo>
                    <a:pt x="17"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66" name="Freeform 1494"/>
            <p:cNvSpPr>
              <a:spLocks/>
            </p:cNvSpPr>
            <p:nvPr/>
          </p:nvSpPr>
          <p:spPr bwMode="auto">
            <a:xfrm>
              <a:off x="1829" y="1615"/>
              <a:ext cx="84" cy="70"/>
            </a:xfrm>
            <a:custGeom>
              <a:avLst/>
              <a:gdLst/>
              <a:ahLst/>
              <a:cxnLst>
                <a:cxn ang="0">
                  <a:pos x="0" y="62"/>
                </a:cxn>
                <a:cxn ang="0">
                  <a:pos x="6" y="67"/>
                </a:cxn>
                <a:cxn ang="0">
                  <a:pos x="20" y="52"/>
                </a:cxn>
                <a:cxn ang="0">
                  <a:pos x="81" y="7"/>
                </a:cxn>
                <a:cxn ang="0">
                  <a:pos x="80" y="0"/>
                </a:cxn>
                <a:cxn ang="0">
                  <a:pos x="8" y="52"/>
                </a:cxn>
                <a:cxn ang="0">
                  <a:pos x="0" y="62"/>
                </a:cxn>
              </a:cxnLst>
              <a:rect l="0" t="0" r="r" b="b"/>
              <a:pathLst>
                <a:path w="81" h="67">
                  <a:moveTo>
                    <a:pt x="0" y="62"/>
                  </a:moveTo>
                  <a:cubicBezTo>
                    <a:pt x="6" y="67"/>
                    <a:pt x="6" y="67"/>
                    <a:pt x="6" y="67"/>
                  </a:cubicBezTo>
                  <a:cubicBezTo>
                    <a:pt x="11" y="62"/>
                    <a:pt x="15" y="57"/>
                    <a:pt x="20" y="52"/>
                  </a:cubicBezTo>
                  <a:cubicBezTo>
                    <a:pt x="37" y="32"/>
                    <a:pt x="54" y="13"/>
                    <a:pt x="81" y="7"/>
                  </a:cubicBezTo>
                  <a:cubicBezTo>
                    <a:pt x="80" y="0"/>
                    <a:pt x="80" y="0"/>
                    <a:pt x="80" y="0"/>
                  </a:cubicBezTo>
                  <a:cubicBezTo>
                    <a:pt x="45" y="3"/>
                    <a:pt x="24" y="30"/>
                    <a:pt x="8" y="52"/>
                  </a:cubicBezTo>
                  <a:cubicBezTo>
                    <a:pt x="5" y="56"/>
                    <a:pt x="3" y="59"/>
                    <a:pt x="0" y="6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67" name="Freeform 1495"/>
            <p:cNvSpPr>
              <a:spLocks/>
            </p:cNvSpPr>
            <p:nvPr/>
          </p:nvSpPr>
          <p:spPr bwMode="auto">
            <a:xfrm>
              <a:off x="1724" y="1621"/>
              <a:ext cx="159" cy="72"/>
            </a:xfrm>
            <a:custGeom>
              <a:avLst/>
              <a:gdLst/>
              <a:ahLst/>
              <a:cxnLst>
                <a:cxn ang="0">
                  <a:pos x="86" y="13"/>
                </a:cxn>
                <a:cxn ang="0">
                  <a:pos x="0" y="33"/>
                </a:cxn>
                <a:cxn ang="0">
                  <a:pos x="2" y="40"/>
                </a:cxn>
                <a:cxn ang="0">
                  <a:pos x="69" y="27"/>
                </a:cxn>
                <a:cxn ang="0">
                  <a:pos x="50" y="40"/>
                </a:cxn>
                <a:cxn ang="0">
                  <a:pos x="31" y="53"/>
                </a:cxn>
                <a:cxn ang="0">
                  <a:pos x="21" y="62"/>
                </a:cxn>
                <a:cxn ang="0">
                  <a:pos x="34" y="60"/>
                </a:cxn>
                <a:cxn ang="0">
                  <a:pos x="53" y="50"/>
                </a:cxn>
                <a:cxn ang="0">
                  <a:pos x="62" y="44"/>
                </a:cxn>
                <a:cxn ang="0">
                  <a:pos x="56" y="50"/>
                </a:cxn>
                <a:cxn ang="0">
                  <a:pos x="49" y="64"/>
                </a:cxn>
                <a:cxn ang="0">
                  <a:pos x="50" y="69"/>
                </a:cxn>
                <a:cxn ang="0">
                  <a:pos x="54" y="67"/>
                </a:cxn>
                <a:cxn ang="0">
                  <a:pos x="72" y="43"/>
                </a:cxn>
                <a:cxn ang="0">
                  <a:pos x="88" y="22"/>
                </a:cxn>
                <a:cxn ang="0">
                  <a:pos x="106" y="19"/>
                </a:cxn>
                <a:cxn ang="0">
                  <a:pos x="132" y="12"/>
                </a:cxn>
                <a:cxn ang="0">
                  <a:pos x="152" y="0"/>
                </a:cxn>
                <a:cxn ang="0">
                  <a:pos x="130" y="5"/>
                </a:cxn>
                <a:cxn ang="0">
                  <a:pos x="86" y="13"/>
                </a:cxn>
              </a:cxnLst>
              <a:rect l="0" t="0" r="r" b="b"/>
              <a:pathLst>
                <a:path w="152" h="69">
                  <a:moveTo>
                    <a:pt x="86" y="13"/>
                  </a:moveTo>
                  <a:cubicBezTo>
                    <a:pt x="56" y="17"/>
                    <a:pt x="25" y="22"/>
                    <a:pt x="0" y="33"/>
                  </a:cubicBezTo>
                  <a:cubicBezTo>
                    <a:pt x="2" y="40"/>
                    <a:pt x="2" y="40"/>
                    <a:pt x="2" y="40"/>
                  </a:cubicBezTo>
                  <a:cubicBezTo>
                    <a:pt x="21" y="34"/>
                    <a:pt x="48" y="29"/>
                    <a:pt x="69" y="27"/>
                  </a:cubicBezTo>
                  <a:cubicBezTo>
                    <a:pt x="64" y="32"/>
                    <a:pt x="57" y="36"/>
                    <a:pt x="50" y="40"/>
                  </a:cubicBezTo>
                  <a:cubicBezTo>
                    <a:pt x="43" y="44"/>
                    <a:pt x="37" y="48"/>
                    <a:pt x="31" y="53"/>
                  </a:cubicBezTo>
                  <a:cubicBezTo>
                    <a:pt x="21" y="62"/>
                    <a:pt x="21" y="62"/>
                    <a:pt x="21" y="62"/>
                  </a:cubicBezTo>
                  <a:cubicBezTo>
                    <a:pt x="34" y="60"/>
                    <a:pt x="34" y="60"/>
                    <a:pt x="34" y="60"/>
                  </a:cubicBezTo>
                  <a:cubicBezTo>
                    <a:pt x="41" y="58"/>
                    <a:pt x="47" y="54"/>
                    <a:pt x="53" y="50"/>
                  </a:cubicBezTo>
                  <a:cubicBezTo>
                    <a:pt x="56" y="48"/>
                    <a:pt x="59" y="45"/>
                    <a:pt x="62" y="44"/>
                  </a:cubicBezTo>
                  <a:cubicBezTo>
                    <a:pt x="60" y="46"/>
                    <a:pt x="58" y="48"/>
                    <a:pt x="56" y="50"/>
                  </a:cubicBezTo>
                  <a:cubicBezTo>
                    <a:pt x="52" y="54"/>
                    <a:pt x="47" y="58"/>
                    <a:pt x="49" y="64"/>
                  </a:cubicBezTo>
                  <a:cubicBezTo>
                    <a:pt x="50" y="69"/>
                    <a:pt x="50" y="69"/>
                    <a:pt x="50" y="69"/>
                  </a:cubicBezTo>
                  <a:cubicBezTo>
                    <a:pt x="54" y="67"/>
                    <a:pt x="54" y="67"/>
                    <a:pt x="54" y="67"/>
                  </a:cubicBezTo>
                  <a:cubicBezTo>
                    <a:pt x="64" y="61"/>
                    <a:pt x="68" y="51"/>
                    <a:pt x="72" y="43"/>
                  </a:cubicBezTo>
                  <a:cubicBezTo>
                    <a:pt x="76" y="34"/>
                    <a:pt x="80" y="26"/>
                    <a:pt x="88" y="22"/>
                  </a:cubicBezTo>
                  <a:cubicBezTo>
                    <a:pt x="93" y="20"/>
                    <a:pt x="99" y="19"/>
                    <a:pt x="106" y="19"/>
                  </a:cubicBezTo>
                  <a:cubicBezTo>
                    <a:pt x="114" y="18"/>
                    <a:pt x="123" y="17"/>
                    <a:pt x="132" y="12"/>
                  </a:cubicBezTo>
                  <a:cubicBezTo>
                    <a:pt x="152" y="0"/>
                    <a:pt x="152" y="0"/>
                    <a:pt x="152" y="0"/>
                  </a:cubicBezTo>
                  <a:cubicBezTo>
                    <a:pt x="130" y="5"/>
                    <a:pt x="130" y="5"/>
                    <a:pt x="130" y="5"/>
                  </a:cubicBezTo>
                  <a:cubicBezTo>
                    <a:pt x="116" y="8"/>
                    <a:pt x="101" y="10"/>
                    <a:pt x="86"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4" name="Group 53"/>
          <p:cNvGrpSpPr/>
          <p:nvPr/>
        </p:nvGrpSpPr>
        <p:grpSpPr>
          <a:xfrm>
            <a:off x="685800" y="1733550"/>
            <a:ext cx="2425700" cy="751115"/>
            <a:chOff x="685800" y="1733550"/>
            <a:chExt cx="2425700" cy="751115"/>
          </a:xfrm>
        </p:grpSpPr>
        <p:sp>
          <p:nvSpPr>
            <p:cNvPr id="1504" name="Content Placeholder 2"/>
            <p:cNvSpPr txBox="1">
              <a:spLocks/>
            </p:cNvSpPr>
            <p:nvPr/>
          </p:nvSpPr>
          <p:spPr>
            <a:xfrm>
              <a:off x="685800" y="1733550"/>
              <a:ext cx="1722191" cy="7511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id-ID" sz="1200" b="1" dirty="0" smtClean="0">
                  <a:solidFill>
                    <a:schemeClr val="bg1">
                      <a:lumMod val="95000"/>
                    </a:schemeClr>
                  </a:solidFill>
                </a:rPr>
                <a:t>Strategic Code</a:t>
              </a:r>
              <a:r>
                <a:rPr lang="en-US" sz="1200" b="1" dirty="0" smtClean="0">
                  <a:solidFill>
                    <a:schemeClr val="bg1">
                      <a:lumMod val="95000"/>
                    </a:schemeClr>
                  </a:solidFill>
                </a:rPr>
                <a:t/>
              </a:r>
              <a:br>
                <a:rPr lang="en-US" sz="1200" b="1" dirty="0" smtClean="0">
                  <a:solidFill>
                    <a:schemeClr val="bg1">
                      <a:lumMod val="95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nvGrpSpPr>
            <p:cNvPr id="1528" name="Group 1527"/>
            <p:cNvGrpSpPr/>
            <p:nvPr/>
          </p:nvGrpSpPr>
          <p:grpSpPr>
            <a:xfrm>
              <a:off x="2590800" y="1885950"/>
              <a:ext cx="520700" cy="520700"/>
              <a:chOff x="2590800" y="1885950"/>
              <a:chExt cx="520700" cy="520700"/>
            </a:xfrm>
          </p:grpSpPr>
          <p:sp>
            <p:nvSpPr>
              <p:cNvPr id="1516" name="Oval 66"/>
              <p:cNvSpPr>
                <a:spLocks noChangeArrowheads="1"/>
              </p:cNvSpPr>
              <p:nvPr/>
            </p:nvSpPr>
            <p:spPr bwMode="auto">
              <a:xfrm>
                <a:off x="2590800" y="1885950"/>
                <a:ext cx="520700" cy="520700"/>
              </a:xfrm>
              <a:prstGeom prst="ellipse">
                <a:avLst/>
              </a:pr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7" name="Freeform 67"/>
              <p:cNvSpPr>
                <a:spLocks/>
              </p:cNvSpPr>
              <p:nvPr/>
            </p:nvSpPr>
            <p:spPr bwMode="auto">
              <a:xfrm>
                <a:off x="2708275" y="1965325"/>
                <a:ext cx="396875" cy="436563"/>
              </a:xfrm>
              <a:custGeom>
                <a:avLst/>
                <a:gdLst/>
                <a:ahLst/>
                <a:cxnLst>
                  <a:cxn ang="0">
                    <a:pos x="222" y="133"/>
                  </a:cxn>
                  <a:cxn ang="0">
                    <a:pos x="152" y="55"/>
                  </a:cxn>
                  <a:cxn ang="0">
                    <a:pos x="137" y="67"/>
                  </a:cxn>
                  <a:cxn ang="0">
                    <a:pos x="96" y="21"/>
                  </a:cxn>
                  <a:cxn ang="0">
                    <a:pos x="92" y="25"/>
                  </a:cxn>
                  <a:cxn ang="0">
                    <a:pos x="71" y="1"/>
                  </a:cxn>
                  <a:cxn ang="0">
                    <a:pos x="61" y="11"/>
                  </a:cxn>
                  <a:cxn ang="0">
                    <a:pos x="51" y="0"/>
                  </a:cxn>
                  <a:cxn ang="0">
                    <a:pos x="27" y="22"/>
                  </a:cxn>
                  <a:cxn ang="0">
                    <a:pos x="98" y="102"/>
                  </a:cxn>
                  <a:cxn ang="0">
                    <a:pos x="89" y="111"/>
                  </a:cxn>
                  <a:cxn ang="0">
                    <a:pos x="35" y="50"/>
                  </a:cxn>
                  <a:cxn ang="0">
                    <a:pos x="0" y="81"/>
                  </a:cxn>
                  <a:cxn ang="0">
                    <a:pos x="54" y="142"/>
                  </a:cxn>
                  <a:cxn ang="0">
                    <a:pos x="27" y="165"/>
                  </a:cxn>
                  <a:cxn ang="0">
                    <a:pos x="98" y="244"/>
                  </a:cxn>
                  <a:cxn ang="0">
                    <a:pos x="222" y="133"/>
                  </a:cxn>
                </a:cxnLst>
                <a:rect l="0" t="0" r="r" b="b"/>
                <a:pathLst>
                  <a:path w="222" h="244">
                    <a:moveTo>
                      <a:pt x="222" y="133"/>
                    </a:moveTo>
                    <a:cubicBezTo>
                      <a:pt x="152" y="55"/>
                      <a:pt x="152" y="55"/>
                      <a:pt x="152" y="55"/>
                    </a:cubicBezTo>
                    <a:cubicBezTo>
                      <a:pt x="137" y="67"/>
                      <a:pt x="137" y="67"/>
                      <a:pt x="137" y="67"/>
                    </a:cubicBezTo>
                    <a:cubicBezTo>
                      <a:pt x="96" y="21"/>
                      <a:pt x="96" y="21"/>
                      <a:pt x="96" y="21"/>
                    </a:cubicBezTo>
                    <a:cubicBezTo>
                      <a:pt x="92" y="25"/>
                      <a:pt x="92" y="25"/>
                      <a:pt x="92" y="25"/>
                    </a:cubicBezTo>
                    <a:cubicBezTo>
                      <a:pt x="71" y="1"/>
                      <a:pt x="71" y="1"/>
                      <a:pt x="71" y="1"/>
                    </a:cubicBezTo>
                    <a:cubicBezTo>
                      <a:pt x="61" y="11"/>
                      <a:pt x="61" y="11"/>
                      <a:pt x="61" y="11"/>
                    </a:cubicBezTo>
                    <a:cubicBezTo>
                      <a:pt x="51" y="0"/>
                      <a:pt x="51" y="0"/>
                      <a:pt x="51" y="0"/>
                    </a:cubicBezTo>
                    <a:cubicBezTo>
                      <a:pt x="27" y="22"/>
                      <a:pt x="27" y="22"/>
                      <a:pt x="27" y="22"/>
                    </a:cubicBezTo>
                    <a:cubicBezTo>
                      <a:pt x="98" y="102"/>
                      <a:pt x="98" y="102"/>
                      <a:pt x="98" y="102"/>
                    </a:cubicBezTo>
                    <a:cubicBezTo>
                      <a:pt x="89" y="111"/>
                      <a:pt x="89" y="111"/>
                      <a:pt x="89" y="111"/>
                    </a:cubicBezTo>
                    <a:cubicBezTo>
                      <a:pt x="35" y="50"/>
                      <a:pt x="35" y="50"/>
                      <a:pt x="35" y="50"/>
                    </a:cubicBezTo>
                    <a:cubicBezTo>
                      <a:pt x="0" y="81"/>
                      <a:pt x="0" y="81"/>
                      <a:pt x="0" y="81"/>
                    </a:cubicBezTo>
                    <a:cubicBezTo>
                      <a:pt x="54" y="142"/>
                      <a:pt x="54" y="142"/>
                      <a:pt x="54" y="142"/>
                    </a:cubicBezTo>
                    <a:cubicBezTo>
                      <a:pt x="27" y="165"/>
                      <a:pt x="27" y="165"/>
                      <a:pt x="27" y="165"/>
                    </a:cubicBezTo>
                    <a:cubicBezTo>
                      <a:pt x="98" y="244"/>
                      <a:pt x="98" y="244"/>
                      <a:pt x="98" y="244"/>
                    </a:cubicBezTo>
                    <a:cubicBezTo>
                      <a:pt x="159" y="237"/>
                      <a:pt x="208" y="192"/>
                      <a:pt x="222" y="133"/>
                    </a:cubicBezTo>
                    <a:close/>
                  </a:path>
                </a:pathLst>
              </a:custGeom>
              <a:solidFill>
                <a:schemeClr val="accent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8" name="Freeform 68"/>
              <p:cNvSpPr>
                <a:spLocks noEditPoints="1"/>
              </p:cNvSpPr>
              <p:nvPr/>
            </p:nvSpPr>
            <p:spPr bwMode="auto">
              <a:xfrm>
                <a:off x="2682875" y="1997075"/>
                <a:ext cx="333375" cy="304800"/>
              </a:xfrm>
              <a:custGeom>
                <a:avLst/>
                <a:gdLst/>
                <a:ahLst/>
                <a:cxnLst>
                  <a:cxn ang="0">
                    <a:pos x="101" y="34"/>
                  </a:cxn>
                  <a:cxn ang="0">
                    <a:pos x="113" y="5"/>
                  </a:cxn>
                  <a:cxn ang="0">
                    <a:pos x="107" y="0"/>
                  </a:cxn>
                  <a:cxn ang="0">
                    <a:pos x="94" y="34"/>
                  </a:cxn>
                  <a:cxn ang="0">
                    <a:pos x="11" y="88"/>
                  </a:cxn>
                  <a:cxn ang="0">
                    <a:pos x="98" y="171"/>
                  </a:cxn>
                  <a:cxn ang="0">
                    <a:pos x="177" y="87"/>
                  </a:cxn>
                  <a:cxn ang="0">
                    <a:pos x="101" y="34"/>
                  </a:cxn>
                  <a:cxn ang="0">
                    <a:pos x="42" y="83"/>
                  </a:cxn>
                  <a:cxn ang="0">
                    <a:pos x="29" y="75"/>
                  </a:cxn>
                  <a:cxn ang="0">
                    <a:pos x="48" y="48"/>
                  </a:cxn>
                  <a:cxn ang="0">
                    <a:pos x="60" y="58"/>
                  </a:cxn>
                  <a:cxn ang="0">
                    <a:pos x="42" y="83"/>
                  </a:cxn>
                </a:cxnLst>
                <a:rect l="0" t="0" r="r" b="b"/>
                <a:pathLst>
                  <a:path w="186" h="171">
                    <a:moveTo>
                      <a:pt x="101" y="34"/>
                    </a:moveTo>
                    <a:cubicBezTo>
                      <a:pt x="105" y="23"/>
                      <a:pt x="109" y="9"/>
                      <a:pt x="113" y="5"/>
                    </a:cubicBezTo>
                    <a:cubicBezTo>
                      <a:pt x="107" y="0"/>
                      <a:pt x="107" y="0"/>
                      <a:pt x="107" y="0"/>
                    </a:cubicBezTo>
                    <a:cubicBezTo>
                      <a:pt x="102" y="6"/>
                      <a:pt x="97" y="23"/>
                      <a:pt x="94" y="34"/>
                    </a:cubicBezTo>
                    <a:cubicBezTo>
                      <a:pt x="75" y="27"/>
                      <a:pt x="0" y="6"/>
                      <a:pt x="11" y="88"/>
                    </a:cubicBezTo>
                    <a:cubicBezTo>
                      <a:pt x="17" y="133"/>
                      <a:pt x="53" y="171"/>
                      <a:pt x="98" y="171"/>
                    </a:cubicBezTo>
                    <a:cubicBezTo>
                      <a:pt x="142" y="171"/>
                      <a:pt x="172" y="133"/>
                      <a:pt x="177" y="87"/>
                    </a:cubicBezTo>
                    <a:cubicBezTo>
                      <a:pt x="186" y="10"/>
                      <a:pt x="118" y="28"/>
                      <a:pt x="101" y="34"/>
                    </a:cubicBezTo>
                    <a:close/>
                    <a:moveTo>
                      <a:pt x="42" y="83"/>
                    </a:moveTo>
                    <a:cubicBezTo>
                      <a:pt x="29" y="75"/>
                      <a:pt x="29" y="75"/>
                      <a:pt x="29" y="75"/>
                    </a:cubicBezTo>
                    <a:cubicBezTo>
                      <a:pt x="25" y="62"/>
                      <a:pt x="48" y="48"/>
                      <a:pt x="48" y="48"/>
                    </a:cubicBezTo>
                    <a:cubicBezTo>
                      <a:pt x="60" y="58"/>
                      <a:pt x="60" y="58"/>
                      <a:pt x="60" y="58"/>
                    </a:cubicBezTo>
                    <a:cubicBezTo>
                      <a:pt x="45" y="63"/>
                      <a:pt x="42" y="83"/>
                      <a:pt x="42" y="83"/>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9" name="Freeform 69"/>
              <p:cNvSpPr>
                <a:spLocks/>
              </p:cNvSpPr>
              <p:nvPr/>
            </p:nvSpPr>
            <p:spPr bwMode="auto">
              <a:xfrm>
                <a:off x="2736850" y="1931987"/>
                <a:ext cx="130175" cy="114300"/>
              </a:xfrm>
              <a:custGeom>
                <a:avLst/>
                <a:gdLst/>
                <a:ahLst/>
                <a:cxnLst>
                  <a:cxn ang="0">
                    <a:pos x="22" y="52"/>
                  </a:cxn>
                  <a:cxn ang="0">
                    <a:pos x="67" y="55"/>
                  </a:cxn>
                  <a:cxn ang="0">
                    <a:pos x="48" y="14"/>
                  </a:cxn>
                  <a:cxn ang="0">
                    <a:pos x="3" y="10"/>
                  </a:cxn>
                  <a:cxn ang="0">
                    <a:pos x="22" y="52"/>
                  </a:cxn>
                </a:cxnLst>
                <a:rect l="0" t="0" r="r" b="b"/>
                <a:pathLst>
                  <a:path w="73" h="64">
                    <a:moveTo>
                      <a:pt x="22" y="52"/>
                    </a:moveTo>
                    <a:cubicBezTo>
                      <a:pt x="37" y="62"/>
                      <a:pt x="61" y="64"/>
                      <a:pt x="67" y="55"/>
                    </a:cubicBezTo>
                    <a:cubicBezTo>
                      <a:pt x="73" y="47"/>
                      <a:pt x="69" y="28"/>
                      <a:pt x="48" y="14"/>
                    </a:cubicBezTo>
                    <a:cubicBezTo>
                      <a:pt x="27" y="0"/>
                      <a:pt x="3" y="10"/>
                      <a:pt x="3" y="10"/>
                    </a:cubicBezTo>
                    <a:cubicBezTo>
                      <a:pt x="3" y="10"/>
                      <a:pt x="0" y="37"/>
                      <a:pt x="22" y="52"/>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55" name="Group 54"/>
          <p:cNvGrpSpPr/>
          <p:nvPr/>
        </p:nvGrpSpPr>
        <p:grpSpPr>
          <a:xfrm>
            <a:off x="639730" y="2735034"/>
            <a:ext cx="2432232" cy="827316"/>
            <a:chOff x="639730" y="2735034"/>
            <a:chExt cx="2432232" cy="827316"/>
          </a:xfrm>
        </p:grpSpPr>
        <p:sp>
          <p:nvSpPr>
            <p:cNvPr id="1505" name="Content Placeholder 2"/>
            <p:cNvSpPr txBox="1">
              <a:spLocks/>
            </p:cNvSpPr>
            <p:nvPr/>
          </p:nvSpPr>
          <p:spPr>
            <a:xfrm>
              <a:off x="639730" y="2735034"/>
              <a:ext cx="1722191" cy="8273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id-ID" sz="1200" b="1" dirty="0" smtClean="0">
                  <a:solidFill>
                    <a:schemeClr val="bg1">
                      <a:lumMod val="95000"/>
                    </a:schemeClr>
                  </a:solidFill>
                </a:rPr>
                <a:t>Development Code</a:t>
              </a:r>
              <a:r>
                <a:rPr lang="en-US" sz="1200" b="1" dirty="0" smtClean="0">
                  <a:solidFill>
                    <a:schemeClr val="bg1">
                      <a:lumMod val="95000"/>
                    </a:schemeClr>
                  </a:solidFill>
                </a:rPr>
                <a:t/>
              </a:r>
              <a:br>
                <a:rPr lang="en-US" sz="1200" b="1" dirty="0" smtClean="0">
                  <a:solidFill>
                    <a:schemeClr val="bg1">
                      <a:lumMod val="95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nvGrpSpPr>
            <p:cNvPr id="1527" name="Group 1526"/>
            <p:cNvGrpSpPr/>
            <p:nvPr/>
          </p:nvGrpSpPr>
          <p:grpSpPr>
            <a:xfrm>
              <a:off x="2551261" y="2901140"/>
              <a:ext cx="520701" cy="520700"/>
              <a:chOff x="2519362" y="2847975"/>
              <a:chExt cx="520701" cy="520700"/>
            </a:xfrm>
          </p:grpSpPr>
          <p:sp>
            <p:nvSpPr>
              <p:cNvPr id="1520" name="Oval 38"/>
              <p:cNvSpPr>
                <a:spLocks noChangeArrowheads="1"/>
              </p:cNvSpPr>
              <p:nvPr/>
            </p:nvSpPr>
            <p:spPr bwMode="auto">
              <a:xfrm>
                <a:off x="2519362" y="2847975"/>
                <a:ext cx="520700" cy="520700"/>
              </a:xfrm>
              <a:prstGeom prst="ellipse">
                <a:avLst/>
              </a:pr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1" name="Freeform 39"/>
              <p:cNvSpPr>
                <a:spLocks/>
              </p:cNvSpPr>
              <p:nvPr/>
            </p:nvSpPr>
            <p:spPr bwMode="auto">
              <a:xfrm>
                <a:off x="2590800" y="2876550"/>
                <a:ext cx="449263" cy="490538"/>
              </a:xfrm>
              <a:custGeom>
                <a:avLst/>
                <a:gdLst/>
                <a:ahLst/>
                <a:cxnLst>
                  <a:cxn ang="0">
                    <a:pos x="251" y="137"/>
                  </a:cxn>
                  <a:cxn ang="0">
                    <a:pos x="144" y="17"/>
                  </a:cxn>
                  <a:cxn ang="0">
                    <a:pos x="136" y="28"/>
                  </a:cxn>
                  <a:cxn ang="0">
                    <a:pos x="113" y="0"/>
                  </a:cxn>
                  <a:cxn ang="0">
                    <a:pos x="115" y="28"/>
                  </a:cxn>
                  <a:cxn ang="0">
                    <a:pos x="117" y="56"/>
                  </a:cxn>
                  <a:cxn ang="0">
                    <a:pos x="113" y="61"/>
                  </a:cxn>
                  <a:cxn ang="0">
                    <a:pos x="50" y="72"/>
                  </a:cxn>
                  <a:cxn ang="0">
                    <a:pos x="0" y="118"/>
                  </a:cxn>
                  <a:cxn ang="0">
                    <a:pos x="16" y="195"/>
                  </a:cxn>
                  <a:cxn ang="0">
                    <a:pos x="86" y="273"/>
                  </a:cxn>
                  <a:cxn ang="0">
                    <a:pos x="105" y="274"/>
                  </a:cxn>
                  <a:cxn ang="0">
                    <a:pos x="251" y="137"/>
                  </a:cxn>
                </a:cxnLst>
                <a:rect l="0" t="0" r="r" b="b"/>
                <a:pathLst>
                  <a:path w="251" h="274">
                    <a:moveTo>
                      <a:pt x="251" y="137"/>
                    </a:moveTo>
                    <a:cubicBezTo>
                      <a:pt x="144" y="17"/>
                      <a:pt x="144" y="17"/>
                      <a:pt x="144" y="17"/>
                    </a:cubicBezTo>
                    <a:cubicBezTo>
                      <a:pt x="136" y="28"/>
                      <a:pt x="136" y="28"/>
                      <a:pt x="136" y="28"/>
                    </a:cubicBezTo>
                    <a:cubicBezTo>
                      <a:pt x="113" y="0"/>
                      <a:pt x="113" y="0"/>
                      <a:pt x="113" y="0"/>
                    </a:cubicBezTo>
                    <a:cubicBezTo>
                      <a:pt x="115" y="28"/>
                      <a:pt x="115" y="28"/>
                      <a:pt x="115" y="28"/>
                    </a:cubicBezTo>
                    <a:cubicBezTo>
                      <a:pt x="117" y="56"/>
                      <a:pt x="117" y="56"/>
                      <a:pt x="117" y="56"/>
                    </a:cubicBezTo>
                    <a:cubicBezTo>
                      <a:pt x="113" y="61"/>
                      <a:pt x="113" y="61"/>
                      <a:pt x="113" y="61"/>
                    </a:cubicBezTo>
                    <a:cubicBezTo>
                      <a:pt x="50" y="72"/>
                      <a:pt x="50" y="72"/>
                      <a:pt x="50" y="72"/>
                    </a:cubicBezTo>
                    <a:cubicBezTo>
                      <a:pt x="0" y="118"/>
                      <a:pt x="0" y="118"/>
                      <a:pt x="0" y="118"/>
                    </a:cubicBezTo>
                    <a:cubicBezTo>
                      <a:pt x="16" y="195"/>
                      <a:pt x="16" y="195"/>
                      <a:pt x="16" y="195"/>
                    </a:cubicBezTo>
                    <a:cubicBezTo>
                      <a:pt x="86" y="273"/>
                      <a:pt x="86" y="273"/>
                      <a:pt x="86" y="273"/>
                    </a:cubicBezTo>
                    <a:cubicBezTo>
                      <a:pt x="92" y="274"/>
                      <a:pt x="99" y="274"/>
                      <a:pt x="105" y="274"/>
                    </a:cubicBezTo>
                    <a:cubicBezTo>
                      <a:pt x="183" y="274"/>
                      <a:pt x="247" y="213"/>
                      <a:pt x="251" y="137"/>
                    </a:cubicBezTo>
                    <a:close/>
                  </a:path>
                </a:pathLst>
              </a:custGeom>
              <a:solidFill>
                <a:schemeClr val="accent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2" name="Freeform 40"/>
              <p:cNvSpPr>
                <a:spLocks/>
              </p:cNvSpPr>
              <p:nvPr/>
            </p:nvSpPr>
            <p:spPr bwMode="auto">
              <a:xfrm>
                <a:off x="2782887" y="2874962"/>
                <a:ext cx="47625" cy="242888"/>
              </a:xfrm>
              <a:custGeom>
                <a:avLst/>
                <a:gdLst/>
                <a:ahLst/>
                <a:cxnLst>
                  <a:cxn ang="0">
                    <a:pos x="25" y="111"/>
                  </a:cxn>
                  <a:cxn ang="0">
                    <a:pos x="24" y="103"/>
                  </a:cxn>
                  <a:cxn ang="0">
                    <a:pos x="18" y="62"/>
                  </a:cxn>
                  <a:cxn ang="0">
                    <a:pos x="11" y="27"/>
                  </a:cxn>
                  <a:cxn ang="0">
                    <a:pos x="11" y="27"/>
                  </a:cxn>
                  <a:cxn ang="0">
                    <a:pos x="11" y="27"/>
                  </a:cxn>
                  <a:cxn ang="0">
                    <a:pos x="12" y="14"/>
                  </a:cxn>
                  <a:cxn ang="0">
                    <a:pos x="4" y="0"/>
                  </a:cxn>
                  <a:cxn ang="0">
                    <a:pos x="0" y="16"/>
                  </a:cxn>
                  <a:cxn ang="0">
                    <a:pos x="5" y="28"/>
                  </a:cxn>
                  <a:cxn ang="0">
                    <a:pos x="5" y="28"/>
                  </a:cxn>
                  <a:cxn ang="0">
                    <a:pos x="5" y="28"/>
                  </a:cxn>
                  <a:cxn ang="0">
                    <a:pos x="6" y="60"/>
                  </a:cxn>
                  <a:cxn ang="0">
                    <a:pos x="11" y="105"/>
                  </a:cxn>
                  <a:cxn ang="0">
                    <a:pos x="12" y="113"/>
                  </a:cxn>
                  <a:cxn ang="0">
                    <a:pos x="15" y="134"/>
                  </a:cxn>
                  <a:cxn ang="0">
                    <a:pos x="27" y="136"/>
                  </a:cxn>
                  <a:cxn ang="0">
                    <a:pos x="25" y="111"/>
                  </a:cxn>
                </a:cxnLst>
                <a:rect l="0" t="0" r="r" b="b"/>
                <a:pathLst>
                  <a:path w="27" h="136">
                    <a:moveTo>
                      <a:pt x="25" y="111"/>
                    </a:moveTo>
                    <a:cubicBezTo>
                      <a:pt x="25" y="108"/>
                      <a:pt x="24" y="105"/>
                      <a:pt x="24" y="103"/>
                    </a:cubicBezTo>
                    <a:cubicBezTo>
                      <a:pt x="22" y="88"/>
                      <a:pt x="20" y="74"/>
                      <a:pt x="18" y="62"/>
                    </a:cubicBezTo>
                    <a:cubicBezTo>
                      <a:pt x="15" y="48"/>
                      <a:pt x="13" y="36"/>
                      <a:pt x="11" y="27"/>
                    </a:cubicBezTo>
                    <a:cubicBezTo>
                      <a:pt x="11" y="27"/>
                      <a:pt x="11" y="27"/>
                      <a:pt x="11" y="27"/>
                    </a:cubicBezTo>
                    <a:cubicBezTo>
                      <a:pt x="11" y="27"/>
                      <a:pt x="11" y="27"/>
                      <a:pt x="11" y="27"/>
                    </a:cubicBezTo>
                    <a:cubicBezTo>
                      <a:pt x="12" y="24"/>
                      <a:pt x="12" y="19"/>
                      <a:pt x="12" y="14"/>
                    </a:cubicBezTo>
                    <a:cubicBezTo>
                      <a:pt x="11" y="7"/>
                      <a:pt x="6" y="1"/>
                      <a:pt x="4" y="0"/>
                    </a:cubicBezTo>
                    <a:cubicBezTo>
                      <a:pt x="3" y="1"/>
                      <a:pt x="0" y="8"/>
                      <a:pt x="0" y="16"/>
                    </a:cubicBezTo>
                    <a:cubicBezTo>
                      <a:pt x="1" y="21"/>
                      <a:pt x="3" y="25"/>
                      <a:pt x="5" y="28"/>
                    </a:cubicBezTo>
                    <a:cubicBezTo>
                      <a:pt x="5" y="28"/>
                      <a:pt x="5" y="28"/>
                      <a:pt x="5" y="28"/>
                    </a:cubicBezTo>
                    <a:cubicBezTo>
                      <a:pt x="5" y="28"/>
                      <a:pt x="5" y="28"/>
                      <a:pt x="5" y="28"/>
                    </a:cubicBezTo>
                    <a:cubicBezTo>
                      <a:pt x="5" y="36"/>
                      <a:pt x="5" y="47"/>
                      <a:pt x="6" y="60"/>
                    </a:cubicBezTo>
                    <a:cubicBezTo>
                      <a:pt x="7" y="74"/>
                      <a:pt x="9" y="89"/>
                      <a:pt x="11" y="105"/>
                    </a:cubicBezTo>
                    <a:cubicBezTo>
                      <a:pt x="11" y="107"/>
                      <a:pt x="12" y="110"/>
                      <a:pt x="12" y="113"/>
                    </a:cubicBezTo>
                    <a:cubicBezTo>
                      <a:pt x="13" y="121"/>
                      <a:pt x="15" y="132"/>
                      <a:pt x="15" y="134"/>
                    </a:cubicBezTo>
                    <a:cubicBezTo>
                      <a:pt x="27" y="136"/>
                      <a:pt x="27" y="136"/>
                      <a:pt x="27" y="136"/>
                    </a:cubicBezTo>
                    <a:cubicBezTo>
                      <a:pt x="27" y="133"/>
                      <a:pt x="26" y="119"/>
                      <a:pt x="25" y="111"/>
                    </a:cubicBezTo>
                    <a:close/>
                  </a:path>
                </a:pathLst>
              </a:custGeom>
              <a:solidFill>
                <a:srgbClr val="F2F2F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3" name="Freeform 41"/>
              <p:cNvSpPr>
                <a:spLocks/>
              </p:cNvSpPr>
              <p:nvPr/>
            </p:nvSpPr>
            <p:spPr bwMode="auto">
              <a:xfrm>
                <a:off x="2835275" y="2906712"/>
                <a:ext cx="19050" cy="209550"/>
              </a:xfrm>
              <a:custGeom>
                <a:avLst/>
                <a:gdLst/>
                <a:ahLst/>
                <a:cxnLst>
                  <a:cxn ang="0">
                    <a:pos x="10" y="90"/>
                  </a:cxn>
                  <a:cxn ang="0">
                    <a:pos x="10" y="84"/>
                  </a:cxn>
                  <a:cxn ang="0">
                    <a:pos x="10" y="51"/>
                  </a:cxn>
                  <a:cxn ang="0">
                    <a:pos x="9" y="23"/>
                  </a:cxn>
                  <a:cxn ang="0">
                    <a:pos x="9" y="23"/>
                  </a:cxn>
                  <a:cxn ang="0">
                    <a:pos x="9" y="23"/>
                  </a:cxn>
                  <a:cxn ang="0">
                    <a:pos x="11" y="13"/>
                  </a:cxn>
                  <a:cxn ang="0">
                    <a:pos x="7" y="0"/>
                  </a:cxn>
                  <a:cxn ang="0">
                    <a:pos x="3" y="13"/>
                  </a:cxn>
                  <a:cxn ang="0">
                    <a:pos x="4" y="23"/>
                  </a:cxn>
                  <a:cxn ang="0">
                    <a:pos x="4" y="23"/>
                  </a:cxn>
                  <a:cxn ang="0">
                    <a:pos x="4" y="23"/>
                  </a:cxn>
                  <a:cxn ang="0">
                    <a:pos x="2" y="48"/>
                  </a:cxn>
                  <a:cxn ang="0">
                    <a:pos x="0" y="84"/>
                  </a:cxn>
                  <a:cxn ang="0">
                    <a:pos x="0" y="91"/>
                  </a:cxn>
                  <a:cxn ang="0">
                    <a:pos x="0" y="117"/>
                  </a:cxn>
                  <a:cxn ang="0">
                    <a:pos x="9" y="115"/>
                  </a:cxn>
                  <a:cxn ang="0">
                    <a:pos x="10" y="90"/>
                  </a:cxn>
                </a:cxnLst>
                <a:rect l="0" t="0" r="r" b="b"/>
                <a:pathLst>
                  <a:path w="11" h="117">
                    <a:moveTo>
                      <a:pt x="10" y="90"/>
                    </a:moveTo>
                    <a:cubicBezTo>
                      <a:pt x="10" y="88"/>
                      <a:pt x="10" y="86"/>
                      <a:pt x="10" y="84"/>
                    </a:cubicBezTo>
                    <a:cubicBezTo>
                      <a:pt x="10" y="72"/>
                      <a:pt x="10" y="61"/>
                      <a:pt x="10" y="51"/>
                    </a:cubicBezTo>
                    <a:cubicBezTo>
                      <a:pt x="10" y="40"/>
                      <a:pt x="10" y="30"/>
                      <a:pt x="9" y="23"/>
                    </a:cubicBezTo>
                    <a:cubicBezTo>
                      <a:pt x="9" y="23"/>
                      <a:pt x="9" y="23"/>
                      <a:pt x="9" y="23"/>
                    </a:cubicBezTo>
                    <a:cubicBezTo>
                      <a:pt x="9" y="23"/>
                      <a:pt x="9" y="23"/>
                      <a:pt x="9" y="23"/>
                    </a:cubicBezTo>
                    <a:cubicBezTo>
                      <a:pt x="10" y="21"/>
                      <a:pt x="11" y="17"/>
                      <a:pt x="11" y="13"/>
                    </a:cubicBezTo>
                    <a:cubicBezTo>
                      <a:pt x="11" y="7"/>
                      <a:pt x="8" y="2"/>
                      <a:pt x="7" y="0"/>
                    </a:cubicBezTo>
                    <a:cubicBezTo>
                      <a:pt x="6" y="2"/>
                      <a:pt x="3" y="7"/>
                      <a:pt x="3" y="13"/>
                    </a:cubicBezTo>
                    <a:cubicBezTo>
                      <a:pt x="3" y="17"/>
                      <a:pt x="3" y="21"/>
                      <a:pt x="4" y="23"/>
                    </a:cubicBezTo>
                    <a:cubicBezTo>
                      <a:pt x="4" y="23"/>
                      <a:pt x="4" y="23"/>
                      <a:pt x="4" y="23"/>
                    </a:cubicBezTo>
                    <a:cubicBezTo>
                      <a:pt x="4" y="23"/>
                      <a:pt x="4" y="23"/>
                      <a:pt x="4" y="23"/>
                    </a:cubicBezTo>
                    <a:cubicBezTo>
                      <a:pt x="3" y="30"/>
                      <a:pt x="3" y="38"/>
                      <a:pt x="2" y="48"/>
                    </a:cubicBezTo>
                    <a:cubicBezTo>
                      <a:pt x="1" y="59"/>
                      <a:pt x="1" y="71"/>
                      <a:pt x="0" y="84"/>
                    </a:cubicBezTo>
                    <a:cubicBezTo>
                      <a:pt x="0" y="86"/>
                      <a:pt x="0" y="88"/>
                      <a:pt x="0" y="91"/>
                    </a:cubicBezTo>
                    <a:cubicBezTo>
                      <a:pt x="0" y="97"/>
                      <a:pt x="0" y="115"/>
                      <a:pt x="0" y="117"/>
                    </a:cubicBezTo>
                    <a:cubicBezTo>
                      <a:pt x="9" y="115"/>
                      <a:pt x="9" y="115"/>
                      <a:pt x="9" y="115"/>
                    </a:cubicBezTo>
                    <a:cubicBezTo>
                      <a:pt x="9" y="113"/>
                      <a:pt x="9" y="97"/>
                      <a:pt x="10" y="90"/>
                    </a:cubicBezTo>
                    <a:close/>
                  </a:path>
                </a:pathLst>
              </a:custGeom>
              <a:solidFill>
                <a:srgbClr val="F2F2F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4" name="Freeform 42"/>
              <p:cNvSpPr>
                <a:spLocks/>
              </p:cNvSpPr>
              <p:nvPr/>
            </p:nvSpPr>
            <p:spPr bwMode="auto">
              <a:xfrm>
                <a:off x="2817812" y="2987675"/>
                <a:ext cx="17463" cy="87313"/>
              </a:xfrm>
              <a:custGeom>
                <a:avLst/>
                <a:gdLst/>
                <a:ahLst/>
                <a:cxnLst>
                  <a:cxn ang="0">
                    <a:pos x="7" y="49"/>
                  </a:cxn>
                  <a:cxn ang="0">
                    <a:pos x="8" y="49"/>
                  </a:cxn>
                  <a:cxn ang="0">
                    <a:pos x="9" y="2"/>
                  </a:cxn>
                  <a:cxn ang="0">
                    <a:pos x="0" y="0"/>
                  </a:cxn>
                  <a:cxn ang="0">
                    <a:pos x="7" y="49"/>
                  </a:cxn>
                </a:cxnLst>
                <a:rect l="0" t="0" r="r" b="b"/>
                <a:pathLst>
                  <a:path w="9" h="49">
                    <a:moveTo>
                      <a:pt x="7" y="49"/>
                    </a:moveTo>
                    <a:cubicBezTo>
                      <a:pt x="8" y="49"/>
                      <a:pt x="7" y="49"/>
                      <a:pt x="8" y="49"/>
                    </a:cubicBezTo>
                    <a:cubicBezTo>
                      <a:pt x="8" y="48"/>
                      <a:pt x="8" y="15"/>
                      <a:pt x="9" y="2"/>
                    </a:cubicBezTo>
                    <a:cubicBezTo>
                      <a:pt x="6" y="1"/>
                      <a:pt x="4" y="1"/>
                      <a:pt x="0" y="0"/>
                    </a:cubicBezTo>
                    <a:cubicBezTo>
                      <a:pt x="2" y="12"/>
                      <a:pt x="6" y="46"/>
                      <a:pt x="7" y="49"/>
                    </a:cubicBezTo>
                    <a:close/>
                  </a:path>
                </a:pathLst>
              </a:custGeom>
              <a:solidFill>
                <a:srgbClr val="F2F2F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5" name="Freeform 43"/>
              <p:cNvSpPr>
                <a:spLocks noEditPoints="1"/>
              </p:cNvSpPr>
              <p:nvPr/>
            </p:nvSpPr>
            <p:spPr bwMode="auto">
              <a:xfrm>
                <a:off x="2578100" y="2981325"/>
                <a:ext cx="398463" cy="307975"/>
              </a:xfrm>
              <a:custGeom>
                <a:avLst/>
                <a:gdLst/>
                <a:ahLst/>
                <a:cxnLst>
                  <a:cxn ang="0">
                    <a:pos x="155" y="9"/>
                  </a:cxn>
                  <a:cxn ang="0">
                    <a:pos x="154" y="55"/>
                  </a:cxn>
                  <a:cxn ang="0">
                    <a:pos x="162" y="65"/>
                  </a:cxn>
                  <a:cxn ang="0">
                    <a:pos x="140" y="77"/>
                  </a:cxn>
                  <a:cxn ang="0">
                    <a:pos x="118" y="65"/>
                  </a:cxn>
                  <a:cxn ang="0">
                    <a:pos x="125" y="55"/>
                  </a:cxn>
                  <a:cxn ang="0">
                    <a:pos x="119" y="1"/>
                  </a:cxn>
                  <a:cxn ang="0">
                    <a:pos x="113" y="1"/>
                  </a:cxn>
                  <a:cxn ang="0">
                    <a:pos x="5" y="70"/>
                  </a:cxn>
                  <a:cxn ang="0">
                    <a:pos x="83" y="166"/>
                  </a:cxn>
                  <a:cxn ang="0">
                    <a:pos x="124" y="138"/>
                  </a:cxn>
                  <a:cxn ang="0">
                    <a:pos x="135" y="115"/>
                  </a:cxn>
                  <a:cxn ang="0">
                    <a:pos x="188" y="106"/>
                  </a:cxn>
                  <a:cxn ang="0">
                    <a:pos x="155" y="9"/>
                  </a:cxn>
                  <a:cxn ang="0">
                    <a:pos x="32" y="54"/>
                  </a:cxn>
                  <a:cxn ang="0">
                    <a:pos x="47" y="63"/>
                  </a:cxn>
                  <a:cxn ang="0">
                    <a:pos x="32" y="72"/>
                  </a:cxn>
                  <a:cxn ang="0">
                    <a:pos x="17" y="63"/>
                  </a:cxn>
                  <a:cxn ang="0">
                    <a:pos x="32" y="54"/>
                  </a:cxn>
                  <a:cxn ang="0">
                    <a:pos x="29" y="109"/>
                  </a:cxn>
                  <a:cxn ang="0">
                    <a:pos x="15" y="100"/>
                  </a:cxn>
                  <a:cxn ang="0">
                    <a:pos x="29" y="91"/>
                  </a:cxn>
                  <a:cxn ang="0">
                    <a:pos x="44" y="100"/>
                  </a:cxn>
                  <a:cxn ang="0">
                    <a:pos x="29" y="109"/>
                  </a:cxn>
                  <a:cxn ang="0">
                    <a:pos x="52" y="137"/>
                  </a:cxn>
                  <a:cxn ang="0">
                    <a:pos x="38" y="128"/>
                  </a:cxn>
                  <a:cxn ang="0">
                    <a:pos x="52" y="119"/>
                  </a:cxn>
                  <a:cxn ang="0">
                    <a:pos x="67" y="128"/>
                  </a:cxn>
                  <a:cxn ang="0">
                    <a:pos x="52" y="137"/>
                  </a:cxn>
                  <a:cxn ang="0">
                    <a:pos x="56" y="42"/>
                  </a:cxn>
                  <a:cxn ang="0">
                    <a:pos x="41" y="33"/>
                  </a:cxn>
                  <a:cxn ang="0">
                    <a:pos x="56" y="24"/>
                  </a:cxn>
                  <a:cxn ang="0">
                    <a:pos x="70" y="33"/>
                  </a:cxn>
                  <a:cxn ang="0">
                    <a:pos x="56" y="42"/>
                  </a:cxn>
                  <a:cxn ang="0">
                    <a:pos x="96" y="156"/>
                  </a:cxn>
                  <a:cxn ang="0">
                    <a:pos x="82" y="147"/>
                  </a:cxn>
                  <a:cxn ang="0">
                    <a:pos x="96" y="138"/>
                  </a:cxn>
                  <a:cxn ang="0">
                    <a:pos x="111" y="147"/>
                  </a:cxn>
                  <a:cxn ang="0">
                    <a:pos x="96" y="156"/>
                  </a:cxn>
                  <a:cxn ang="0">
                    <a:pos x="96" y="29"/>
                  </a:cxn>
                  <a:cxn ang="0">
                    <a:pos x="82" y="20"/>
                  </a:cxn>
                  <a:cxn ang="0">
                    <a:pos x="96" y="11"/>
                  </a:cxn>
                  <a:cxn ang="0">
                    <a:pos x="111" y="20"/>
                  </a:cxn>
                  <a:cxn ang="0">
                    <a:pos x="96" y="29"/>
                  </a:cxn>
                </a:cxnLst>
                <a:rect l="0" t="0" r="r" b="b"/>
                <a:pathLst>
                  <a:path w="222" h="172">
                    <a:moveTo>
                      <a:pt x="155" y="9"/>
                    </a:moveTo>
                    <a:cubicBezTo>
                      <a:pt x="155" y="22"/>
                      <a:pt x="154" y="54"/>
                      <a:pt x="154" y="55"/>
                    </a:cubicBezTo>
                    <a:cubicBezTo>
                      <a:pt x="159" y="57"/>
                      <a:pt x="162" y="60"/>
                      <a:pt x="162" y="65"/>
                    </a:cubicBezTo>
                    <a:cubicBezTo>
                      <a:pt x="162" y="72"/>
                      <a:pt x="152" y="77"/>
                      <a:pt x="140" y="77"/>
                    </a:cubicBezTo>
                    <a:cubicBezTo>
                      <a:pt x="127" y="77"/>
                      <a:pt x="118" y="72"/>
                      <a:pt x="118" y="65"/>
                    </a:cubicBezTo>
                    <a:cubicBezTo>
                      <a:pt x="118" y="61"/>
                      <a:pt x="120" y="57"/>
                      <a:pt x="125" y="55"/>
                    </a:cubicBezTo>
                    <a:cubicBezTo>
                      <a:pt x="124" y="52"/>
                      <a:pt x="120" y="15"/>
                      <a:pt x="119" y="1"/>
                    </a:cubicBezTo>
                    <a:cubicBezTo>
                      <a:pt x="116" y="1"/>
                      <a:pt x="115" y="1"/>
                      <a:pt x="113" y="1"/>
                    </a:cubicBezTo>
                    <a:cubicBezTo>
                      <a:pt x="63" y="0"/>
                      <a:pt x="9" y="26"/>
                      <a:pt x="5" y="70"/>
                    </a:cubicBezTo>
                    <a:cubicBezTo>
                      <a:pt x="0" y="121"/>
                      <a:pt x="36" y="158"/>
                      <a:pt x="83" y="166"/>
                    </a:cubicBezTo>
                    <a:cubicBezTo>
                      <a:pt x="126" y="172"/>
                      <a:pt x="157" y="162"/>
                      <a:pt x="124" y="138"/>
                    </a:cubicBezTo>
                    <a:cubicBezTo>
                      <a:pt x="110" y="128"/>
                      <a:pt x="117" y="117"/>
                      <a:pt x="135" y="115"/>
                    </a:cubicBezTo>
                    <a:cubicBezTo>
                      <a:pt x="150" y="112"/>
                      <a:pt x="173" y="115"/>
                      <a:pt x="188" y="106"/>
                    </a:cubicBezTo>
                    <a:cubicBezTo>
                      <a:pt x="222" y="85"/>
                      <a:pt x="214" y="28"/>
                      <a:pt x="155" y="9"/>
                    </a:cubicBezTo>
                    <a:close/>
                    <a:moveTo>
                      <a:pt x="32" y="54"/>
                    </a:moveTo>
                    <a:cubicBezTo>
                      <a:pt x="40" y="54"/>
                      <a:pt x="47" y="58"/>
                      <a:pt x="47" y="63"/>
                    </a:cubicBezTo>
                    <a:cubicBezTo>
                      <a:pt x="47" y="68"/>
                      <a:pt x="40" y="72"/>
                      <a:pt x="32" y="72"/>
                    </a:cubicBezTo>
                    <a:cubicBezTo>
                      <a:pt x="24" y="72"/>
                      <a:pt x="17" y="68"/>
                      <a:pt x="17" y="63"/>
                    </a:cubicBezTo>
                    <a:cubicBezTo>
                      <a:pt x="17" y="58"/>
                      <a:pt x="24" y="54"/>
                      <a:pt x="32" y="54"/>
                    </a:cubicBezTo>
                    <a:close/>
                    <a:moveTo>
                      <a:pt x="29" y="109"/>
                    </a:moveTo>
                    <a:cubicBezTo>
                      <a:pt x="21" y="109"/>
                      <a:pt x="15" y="105"/>
                      <a:pt x="15" y="100"/>
                    </a:cubicBezTo>
                    <a:cubicBezTo>
                      <a:pt x="15" y="95"/>
                      <a:pt x="21" y="91"/>
                      <a:pt x="29" y="91"/>
                    </a:cubicBezTo>
                    <a:cubicBezTo>
                      <a:pt x="37" y="91"/>
                      <a:pt x="44" y="95"/>
                      <a:pt x="44" y="100"/>
                    </a:cubicBezTo>
                    <a:cubicBezTo>
                      <a:pt x="44" y="105"/>
                      <a:pt x="37" y="109"/>
                      <a:pt x="29" y="109"/>
                    </a:cubicBezTo>
                    <a:close/>
                    <a:moveTo>
                      <a:pt x="52" y="137"/>
                    </a:moveTo>
                    <a:cubicBezTo>
                      <a:pt x="44" y="137"/>
                      <a:pt x="38" y="133"/>
                      <a:pt x="38" y="128"/>
                    </a:cubicBezTo>
                    <a:cubicBezTo>
                      <a:pt x="38" y="123"/>
                      <a:pt x="44" y="119"/>
                      <a:pt x="52" y="119"/>
                    </a:cubicBezTo>
                    <a:cubicBezTo>
                      <a:pt x="61" y="119"/>
                      <a:pt x="67" y="123"/>
                      <a:pt x="67" y="128"/>
                    </a:cubicBezTo>
                    <a:cubicBezTo>
                      <a:pt x="67" y="133"/>
                      <a:pt x="61" y="137"/>
                      <a:pt x="52" y="137"/>
                    </a:cubicBezTo>
                    <a:close/>
                    <a:moveTo>
                      <a:pt x="56" y="42"/>
                    </a:moveTo>
                    <a:cubicBezTo>
                      <a:pt x="48" y="42"/>
                      <a:pt x="41" y="38"/>
                      <a:pt x="41" y="33"/>
                    </a:cubicBezTo>
                    <a:cubicBezTo>
                      <a:pt x="41" y="28"/>
                      <a:pt x="48" y="24"/>
                      <a:pt x="56" y="24"/>
                    </a:cubicBezTo>
                    <a:cubicBezTo>
                      <a:pt x="64" y="24"/>
                      <a:pt x="70" y="28"/>
                      <a:pt x="70" y="33"/>
                    </a:cubicBezTo>
                    <a:cubicBezTo>
                      <a:pt x="70" y="38"/>
                      <a:pt x="64" y="42"/>
                      <a:pt x="56" y="42"/>
                    </a:cubicBezTo>
                    <a:close/>
                    <a:moveTo>
                      <a:pt x="96" y="156"/>
                    </a:moveTo>
                    <a:cubicBezTo>
                      <a:pt x="88" y="156"/>
                      <a:pt x="82" y="152"/>
                      <a:pt x="82" y="147"/>
                    </a:cubicBezTo>
                    <a:cubicBezTo>
                      <a:pt x="82" y="142"/>
                      <a:pt x="88" y="138"/>
                      <a:pt x="96" y="138"/>
                    </a:cubicBezTo>
                    <a:cubicBezTo>
                      <a:pt x="104" y="138"/>
                      <a:pt x="111" y="142"/>
                      <a:pt x="111" y="147"/>
                    </a:cubicBezTo>
                    <a:cubicBezTo>
                      <a:pt x="111" y="152"/>
                      <a:pt x="104" y="156"/>
                      <a:pt x="96" y="156"/>
                    </a:cubicBezTo>
                    <a:close/>
                    <a:moveTo>
                      <a:pt x="96" y="29"/>
                    </a:moveTo>
                    <a:cubicBezTo>
                      <a:pt x="88" y="29"/>
                      <a:pt x="82" y="25"/>
                      <a:pt x="82" y="20"/>
                    </a:cubicBezTo>
                    <a:cubicBezTo>
                      <a:pt x="82" y="15"/>
                      <a:pt x="88" y="11"/>
                      <a:pt x="96" y="11"/>
                    </a:cubicBezTo>
                    <a:cubicBezTo>
                      <a:pt x="104" y="11"/>
                      <a:pt x="111" y="15"/>
                      <a:pt x="111" y="20"/>
                    </a:cubicBezTo>
                    <a:cubicBezTo>
                      <a:pt x="111" y="25"/>
                      <a:pt x="104" y="29"/>
                      <a:pt x="96" y="29"/>
                    </a:cubicBezTo>
                    <a:close/>
                  </a:path>
                </a:pathLst>
              </a:custGeom>
              <a:solidFill>
                <a:srgbClr val="F2F2F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56" name="Group 55"/>
          <p:cNvGrpSpPr/>
          <p:nvPr/>
        </p:nvGrpSpPr>
        <p:grpSpPr>
          <a:xfrm>
            <a:off x="609600" y="3790950"/>
            <a:ext cx="2501900" cy="827316"/>
            <a:chOff x="609600" y="3790950"/>
            <a:chExt cx="2501900" cy="827316"/>
          </a:xfrm>
        </p:grpSpPr>
        <p:sp>
          <p:nvSpPr>
            <p:cNvPr id="1508" name="Content Placeholder 2"/>
            <p:cNvSpPr txBox="1">
              <a:spLocks/>
            </p:cNvSpPr>
            <p:nvPr/>
          </p:nvSpPr>
          <p:spPr>
            <a:xfrm>
              <a:off x="609600" y="3790950"/>
              <a:ext cx="1722191" cy="8273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id-ID" sz="1200" b="1" dirty="0" smtClean="0">
                  <a:solidFill>
                    <a:schemeClr val="bg1">
                      <a:lumMod val="95000"/>
                    </a:schemeClr>
                  </a:solidFill>
                </a:rPr>
                <a:t>Development Code</a:t>
              </a:r>
              <a:r>
                <a:rPr lang="en-US" sz="1200" b="1" dirty="0" smtClean="0">
                  <a:solidFill>
                    <a:schemeClr val="bg1">
                      <a:lumMod val="95000"/>
                    </a:schemeClr>
                  </a:solidFill>
                </a:rPr>
                <a:t/>
              </a:r>
              <a:br>
                <a:rPr lang="en-US" sz="1200" b="1" dirty="0" smtClean="0">
                  <a:solidFill>
                    <a:schemeClr val="bg1">
                      <a:lumMod val="95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nvGrpSpPr>
            <p:cNvPr id="1529" name="Group 1528"/>
            <p:cNvGrpSpPr/>
            <p:nvPr/>
          </p:nvGrpSpPr>
          <p:grpSpPr>
            <a:xfrm>
              <a:off x="2590800" y="3867150"/>
              <a:ext cx="520700" cy="522287"/>
              <a:chOff x="2889250" y="1962150"/>
              <a:chExt cx="520700" cy="522287"/>
            </a:xfrm>
          </p:grpSpPr>
          <p:sp>
            <p:nvSpPr>
              <p:cNvPr id="1530" name="Oval 44"/>
              <p:cNvSpPr>
                <a:spLocks noChangeArrowheads="1"/>
              </p:cNvSpPr>
              <p:nvPr/>
            </p:nvSpPr>
            <p:spPr bwMode="auto">
              <a:xfrm>
                <a:off x="2889250" y="1962150"/>
                <a:ext cx="520700" cy="520700"/>
              </a:xfrm>
              <a:prstGeom prst="ellipse">
                <a:avLst/>
              </a:pr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1" name="Freeform 45"/>
              <p:cNvSpPr>
                <a:spLocks/>
              </p:cNvSpPr>
              <p:nvPr/>
            </p:nvSpPr>
            <p:spPr bwMode="auto">
              <a:xfrm>
                <a:off x="2943225" y="2116137"/>
                <a:ext cx="466725" cy="368300"/>
              </a:xfrm>
              <a:custGeom>
                <a:avLst/>
                <a:gdLst/>
                <a:ahLst/>
                <a:cxnLst>
                  <a:cxn ang="0">
                    <a:pos x="261" y="60"/>
                  </a:cxn>
                  <a:cxn ang="0">
                    <a:pos x="261" y="51"/>
                  </a:cxn>
                  <a:cxn ang="0">
                    <a:pos x="219" y="0"/>
                  </a:cxn>
                  <a:cxn ang="0">
                    <a:pos x="112" y="88"/>
                  </a:cxn>
                  <a:cxn ang="0">
                    <a:pos x="69" y="37"/>
                  </a:cxn>
                  <a:cxn ang="0">
                    <a:pos x="0" y="63"/>
                  </a:cxn>
                  <a:cxn ang="0">
                    <a:pos x="5" y="91"/>
                  </a:cxn>
                  <a:cxn ang="0">
                    <a:pos x="101" y="205"/>
                  </a:cxn>
                  <a:cxn ang="0">
                    <a:pos x="116" y="206"/>
                  </a:cxn>
                  <a:cxn ang="0">
                    <a:pos x="261" y="60"/>
                  </a:cxn>
                </a:cxnLst>
                <a:rect l="0" t="0" r="r" b="b"/>
                <a:pathLst>
                  <a:path w="261" h="206">
                    <a:moveTo>
                      <a:pt x="261" y="60"/>
                    </a:moveTo>
                    <a:cubicBezTo>
                      <a:pt x="261" y="57"/>
                      <a:pt x="261" y="54"/>
                      <a:pt x="261" y="51"/>
                    </a:cubicBezTo>
                    <a:cubicBezTo>
                      <a:pt x="219" y="0"/>
                      <a:pt x="219" y="0"/>
                      <a:pt x="219" y="0"/>
                    </a:cubicBezTo>
                    <a:cubicBezTo>
                      <a:pt x="112" y="88"/>
                      <a:pt x="112" y="88"/>
                      <a:pt x="112" y="88"/>
                    </a:cubicBezTo>
                    <a:cubicBezTo>
                      <a:pt x="69" y="37"/>
                      <a:pt x="69" y="37"/>
                      <a:pt x="69" y="37"/>
                    </a:cubicBezTo>
                    <a:cubicBezTo>
                      <a:pt x="0" y="63"/>
                      <a:pt x="0" y="63"/>
                      <a:pt x="0" y="63"/>
                    </a:cubicBezTo>
                    <a:cubicBezTo>
                      <a:pt x="5" y="91"/>
                      <a:pt x="5" y="91"/>
                      <a:pt x="5" y="91"/>
                    </a:cubicBezTo>
                    <a:cubicBezTo>
                      <a:pt x="101" y="205"/>
                      <a:pt x="101" y="205"/>
                      <a:pt x="101" y="205"/>
                    </a:cubicBezTo>
                    <a:cubicBezTo>
                      <a:pt x="106" y="206"/>
                      <a:pt x="111" y="206"/>
                      <a:pt x="116" y="206"/>
                    </a:cubicBezTo>
                    <a:cubicBezTo>
                      <a:pt x="196" y="206"/>
                      <a:pt x="261" y="141"/>
                      <a:pt x="261" y="60"/>
                    </a:cubicBezTo>
                    <a:close/>
                  </a:path>
                </a:pathLst>
              </a:custGeom>
              <a:solidFill>
                <a:schemeClr val="accent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2" name="Freeform 46"/>
              <p:cNvSpPr>
                <a:spLocks/>
              </p:cNvSpPr>
              <p:nvPr/>
            </p:nvSpPr>
            <p:spPr bwMode="auto">
              <a:xfrm>
                <a:off x="2927350" y="2092325"/>
                <a:ext cx="423863" cy="257175"/>
              </a:xfrm>
              <a:custGeom>
                <a:avLst/>
                <a:gdLst/>
                <a:ahLst/>
                <a:cxnLst>
                  <a:cxn ang="0">
                    <a:pos x="231" y="36"/>
                  </a:cxn>
                  <a:cxn ang="0">
                    <a:pos x="136" y="138"/>
                  </a:cxn>
                  <a:cxn ang="0">
                    <a:pos x="20" y="102"/>
                  </a:cxn>
                  <a:cxn ang="0">
                    <a:pos x="13" y="74"/>
                  </a:cxn>
                  <a:cxn ang="0">
                    <a:pos x="133" y="107"/>
                  </a:cxn>
                  <a:cxn ang="0">
                    <a:pos x="227" y="12"/>
                  </a:cxn>
                  <a:cxn ang="0">
                    <a:pos x="121" y="0"/>
                  </a:cxn>
                  <a:cxn ang="0">
                    <a:pos x="8" y="73"/>
                  </a:cxn>
                  <a:cxn ang="0">
                    <a:pos x="8" y="73"/>
                  </a:cxn>
                  <a:cxn ang="0">
                    <a:pos x="8" y="73"/>
                  </a:cxn>
                  <a:cxn ang="0">
                    <a:pos x="18" y="107"/>
                  </a:cxn>
                  <a:cxn ang="0">
                    <a:pos x="138" y="144"/>
                  </a:cxn>
                  <a:cxn ang="0">
                    <a:pos x="237" y="36"/>
                  </a:cxn>
                  <a:cxn ang="0">
                    <a:pos x="231" y="36"/>
                  </a:cxn>
                </a:cxnLst>
                <a:rect l="0" t="0" r="r" b="b"/>
                <a:pathLst>
                  <a:path w="237" h="144">
                    <a:moveTo>
                      <a:pt x="231" y="36"/>
                    </a:moveTo>
                    <a:cubicBezTo>
                      <a:pt x="136" y="138"/>
                      <a:pt x="136" y="138"/>
                      <a:pt x="136" y="138"/>
                    </a:cubicBezTo>
                    <a:cubicBezTo>
                      <a:pt x="20" y="102"/>
                      <a:pt x="20" y="102"/>
                      <a:pt x="20" y="102"/>
                    </a:cubicBezTo>
                    <a:cubicBezTo>
                      <a:pt x="9" y="90"/>
                      <a:pt x="11" y="80"/>
                      <a:pt x="13" y="74"/>
                    </a:cubicBezTo>
                    <a:cubicBezTo>
                      <a:pt x="133" y="107"/>
                      <a:pt x="133" y="107"/>
                      <a:pt x="133" y="107"/>
                    </a:cubicBezTo>
                    <a:cubicBezTo>
                      <a:pt x="227" y="12"/>
                      <a:pt x="227" y="12"/>
                      <a:pt x="227" y="12"/>
                    </a:cubicBezTo>
                    <a:cubicBezTo>
                      <a:pt x="121" y="0"/>
                      <a:pt x="121" y="0"/>
                      <a:pt x="121" y="0"/>
                    </a:cubicBezTo>
                    <a:cubicBezTo>
                      <a:pt x="8" y="73"/>
                      <a:pt x="8" y="73"/>
                      <a:pt x="8" y="73"/>
                    </a:cubicBezTo>
                    <a:cubicBezTo>
                      <a:pt x="8" y="73"/>
                      <a:pt x="8" y="73"/>
                      <a:pt x="8" y="73"/>
                    </a:cubicBezTo>
                    <a:cubicBezTo>
                      <a:pt x="8" y="73"/>
                      <a:pt x="8" y="73"/>
                      <a:pt x="8" y="73"/>
                    </a:cubicBezTo>
                    <a:cubicBezTo>
                      <a:pt x="8" y="73"/>
                      <a:pt x="0" y="88"/>
                      <a:pt x="18" y="107"/>
                    </a:cubicBezTo>
                    <a:cubicBezTo>
                      <a:pt x="138" y="144"/>
                      <a:pt x="138" y="144"/>
                      <a:pt x="138" y="144"/>
                    </a:cubicBezTo>
                    <a:cubicBezTo>
                      <a:pt x="237" y="36"/>
                      <a:pt x="237" y="36"/>
                      <a:pt x="237" y="36"/>
                    </a:cubicBezTo>
                    <a:cubicBezTo>
                      <a:pt x="237" y="36"/>
                      <a:pt x="234" y="36"/>
                      <a:pt x="231" y="36"/>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57" name="Group 56"/>
          <p:cNvGrpSpPr/>
          <p:nvPr/>
        </p:nvGrpSpPr>
        <p:grpSpPr>
          <a:xfrm>
            <a:off x="5943600" y="1657350"/>
            <a:ext cx="2255321" cy="749300"/>
            <a:chOff x="5943600" y="1657350"/>
            <a:chExt cx="2255321" cy="749300"/>
          </a:xfrm>
        </p:grpSpPr>
        <p:sp>
          <p:nvSpPr>
            <p:cNvPr id="1506" name="Content Placeholder 2"/>
            <p:cNvSpPr txBox="1">
              <a:spLocks/>
            </p:cNvSpPr>
            <p:nvPr/>
          </p:nvSpPr>
          <p:spPr>
            <a:xfrm>
              <a:off x="6514225" y="1657350"/>
              <a:ext cx="1684696" cy="7448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lumMod val="95000"/>
                    </a:schemeClr>
                  </a:solidFill>
                </a:rPr>
                <a:t>Password  Code</a:t>
              </a:r>
              <a:r>
                <a:rPr lang="en-US" sz="1200" b="1" dirty="0" smtClean="0">
                  <a:solidFill>
                    <a:schemeClr val="bg1">
                      <a:lumMod val="95000"/>
                    </a:schemeClr>
                  </a:solidFill>
                </a:rPr>
                <a:t/>
              </a:r>
              <a:br>
                <a:rPr lang="en-US" sz="1200" b="1" dirty="0" smtClean="0">
                  <a:solidFill>
                    <a:schemeClr val="bg1">
                      <a:lumMod val="95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nvGrpSpPr>
            <p:cNvPr id="1533" name="Group 1532"/>
            <p:cNvGrpSpPr/>
            <p:nvPr/>
          </p:nvGrpSpPr>
          <p:grpSpPr>
            <a:xfrm>
              <a:off x="5943600" y="1885950"/>
              <a:ext cx="520700" cy="520700"/>
              <a:chOff x="4070350" y="1962150"/>
              <a:chExt cx="520700" cy="520700"/>
            </a:xfrm>
          </p:grpSpPr>
          <p:sp>
            <p:nvSpPr>
              <p:cNvPr id="1534" name="Oval 53"/>
              <p:cNvSpPr>
                <a:spLocks noChangeArrowheads="1"/>
              </p:cNvSpPr>
              <p:nvPr/>
            </p:nvSpPr>
            <p:spPr bwMode="auto">
              <a:xfrm>
                <a:off x="4070350" y="1962150"/>
                <a:ext cx="520700" cy="520700"/>
              </a:xfrm>
              <a:prstGeom prst="ellipse">
                <a:avLst/>
              </a:pr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5" name="Freeform 54"/>
              <p:cNvSpPr>
                <a:spLocks/>
              </p:cNvSpPr>
              <p:nvPr/>
            </p:nvSpPr>
            <p:spPr bwMode="auto">
              <a:xfrm>
                <a:off x="4168775" y="2089150"/>
                <a:ext cx="420688" cy="392113"/>
              </a:xfrm>
              <a:custGeom>
                <a:avLst/>
                <a:gdLst/>
                <a:ahLst/>
                <a:cxnLst>
                  <a:cxn ang="0">
                    <a:pos x="235" y="73"/>
                  </a:cxn>
                  <a:cxn ang="0">
                    <a:pos x="234" y="61"/>
                  </a:cxn>
                  <a:cxn ang="0">
                    <a:pos x="180" y="0"/>
                  </a:cxn>
                  <a:cxn ang="0">
                    <a:pos x="122" y="4"/>
                  </a:cxn>
                  <a:cxn ang="0">
                    <a:pos x="6" y="7"/>
                  </a:cxn>
                  <a:cxn ang="0">
                    <a:pos x="0" y="129"/>
                  </a:cxn>
                  <a:cxn ang="0">
                    <a:pos x="79" y="218"/>
                  </a:cxn>
                  <a:cxn ang="0">
                    <a:pos x="89" y="219"/>
                  </a:cxn>
                  <a:cxn ang="0">
                    <a:pos x="235" y="73"/>
                  </a:cxn>
                </a:cxnLst>
                <a:rect l="0" t="0" r="r" b="b"/>
                <a:pathLst>
                  <a:path w="235" h="219">
                    <a:moveTo>
                      <a:pt x="235" y="73"/>
                    </a:moveTo>
                    <a:cubicBezTo>
                      <a:pt x="235" y="69"/>
                      <a:pt x="234" y="65"/>
                      <a:pt x="234" y="61"/>
                    </a:cubicBezTo>
                    <a:cubicBezTo>
                      <a:pt x="180" y="0"/>
                      <a:pt x="180" y="0"/>
                      <a:pt x="180" y="0"/>
                    </a:cubicBezTo>
                    <a:cubicBezTo>
                      <a:pt x="122" y="4"/>
                      <a:pt x="122" y="4"/>
                      <a:pt x="122" y="4"/>
                    </a:cubicBezTo>
                    <a:cubicBezTo>
                      <a:pt x="6" y="7"/>
                      <a:pt x="6" y="7"/>
                      <a:pt x="6" y="7"/>
                    </a:cubicBezTo>
                    <a:cubicBezTo>
                      <a:pt x="0" y="129"/>
                      <a:pt x="0" y="129"/>
                      <a:pt x="0" y="129"/>
                    </a:cubicBezTo>
                    <a:cubicBezTo>
                      <a:pt x="79" y="218"/>
                      <a:pt x="79" y="218"/>
                      <a:pt x="79" y="218"/>
                    </a:cubicBezTo>
                    <a:cubicBezTo>
                      <a:pt x="83" y="219"/>
                      <a:pt x="86" y="219"/>
                      <a:pt x="89" y="219"/>
                    </a:cubicBezTo>
                    <a:cubicBezTo>
                      <a:pt x="170" y="219"/>
                      <a:pt x="235" y="154"/>
                      <a:pt x="235" y="73"/>
                    </a:cubicBezTo>
                    <a:close/>
                  </a:path>
                </a:pathLst>
              </a:custGeom>
              <a:solidFill>
                <a:schemeClr val="accent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6" name="Freeform 55"/>
              <p:cNvSpPr>
                <a:spLocks noEditPoints="1"/>
              </p:cNvSpPr>
              <p:nvPr/>
            </p:nvSpPr>
            <p:spPr bwMode="auto">
              <a:xfrm>
                <a:off x="4168775" y="2090737"/>
                <a:ext cx="323850" cy="279400"/>
              </a:xfrm>
              <a:custGeom>
                <a:avLst/>
                <a:gdLst/>
                <a:ahLst/>
                <a:cxnLst>
                  <a:cxn ang="0">
                    <a:pos x="172" y="0"/>
                  </a:cxn>
                  <a:cxn ang="0">
                    <a:pos x="8" y="0"/>
                  </a:cxn>
                  <a:cxn ang="0">
                    <a:pos x="0" y="8"/>
                  </a:cxn>
                  <a:cxn ang="0">
                    <a:pos x="0" y="121"/>
                  </a:cxn>
                  <a:cxn ang="0">
                    <a:pos x="8" y="129"/>
                  </a:cxn>
                  <a:cxn ang="0">
                    <a:pos x="61" y="129"/>
                  </a:cxn>
                  <a:cxn ang="0">
                    <a:pos x="61" y="143"/>
                  </a:cxn>
                  <a:cxn ang="0">
                    <a:pos x="48" y="143"/>
                  </a:cxn>
                  <a:cxn ang="0">
                    <a:pos x="48" y="156"/>
                  </a:cxn>
                  <a:cxn ang="0">
                    <a:pos x="133" y="156"/>
                  </a:cxn>
                  <a:cxn ang="0">
                    <a:pos x="133" y="143"/>
                  </a:cxn>
                  <a:cxn ang="0">
                    <a:pos x="120" y="143"/>
                  </a:cxn>
                  <a:cxn ang="0">
                    <a:pos x="120" y="129"/>
                  </a:cxn>
                  <a:cxn ang="0">
                    <a:pos x="172" y="129"/>
                  </a:cxn>
                  <a:cxn ang="0">
                    <a:pos x="181" y="121"/>
                  </a:cxn>
                  <a:cxn ang="0">
                    <a:pos x="181" y="8"/>
                  </a:cxn>
                  <a:cxn ang="0">
                    <a:pos x="172" y="0"/>
                  </a:cxn>
                  <a:cxn ang="0">
                    <a:pos x="170" y="113"/>
                  </a:cxn>
                  <a:cxn ang="0">
                    <a:pos x="163" y="120"/>
                  </a:cxn>
                  <a:cxn ang="0">
                    <a:pos x="18" y="120"/>
                  </a:cxn>
                  <a:cxn ang="0">
                    <a:pos x="10" y="113"/>
                  </a:cxn>
                  <a:cxn ang="0">
                    <a:pos x="10" y="17"/>
                  </a:cxn>
                  <a:cxn ang="0">
                    <a:pos x="18" y="10"/>
                  </a:cxn>
                  <a:cxn ang="0">
                    <a:pos x="163" y="10"/>
                  </a:cxn>
                  <a:cxn ang="0">
                    <a:pos x="170" y="17"/>
                  </a:cxn>
                  <a:cxn ang="0">
                    <a:pos x="170" y="113"/>
                  </a:cxn>
                </a:cxnLst>
                <a:rect l="0" t="0" r="r" b="b"/>
                <a:pathLst>
                  <a:path w="181" h="156">
                    <a:moveTo>
                      <a:pt x="172" y="0"/>
                    </a:moveTo>
                    <a:cubicBezTo>
                      <a:pt x="8" y="0"/>
                      <a:pt x="8" y="0"/>
                      <a:pt x="8" y="0"/>
                    </a:cubicBezTo>
                    <a:cubicBezTo>
                      <a:pt x="4" y="0"/>
                      <a:pt x="0" y="4"/>
                      <a:pt x="0" y="8"/>
                    </a:cubicBezTo>
                    <a:cubicBezTo>
                      <a:pt x="0" y="121"/>
                      <a:pt x="0" y="121"/>
                      <a:pt x="0" y="121"/>
                    </a:cubicBezTo>
                    <a:cubicBezTo>
                      <a:pt x="0" y="125"/>
                      <a:pt x="4" y="129"/>
                      <a:pt x="8" y="129"/>
                    </a:cubicBezTo>
                    <a:cubicBezTo>
                      <a:pt x="61" y="129"/>
                      <a:pt x="61" y="129"/>
                      <a:pt x="61" y="129"/>
                    </a:cubicBezTo>
                    <a:cubicBezTo>
                      <a:pt x="61" y="143"/>
                      <a:pt x="61" y="143"/>
                      <a:pt x="61" y="143"/>
                    </a:cubicBezTo>
                    <a:cubicBezTo>
                      <a:pt x="48" y="143"/>
                      <a:pt x="48" y="143"/>
                      <a:pt x="48" y="143"/>
                    </a:cubicBezTo>
                    <a:cubicBezTo>
                      <a:pt x="48" y="156"/>
                      <a:pt x="48" y="156"/>
                      <a:pt x="48" y="156"/>
                    </a:cubicBezTo>
                    <a:cubicBezTo>
                      <a:pt x="133" y="156"/>
                      <a:pt x="133" y="156"/>
                      <a:pt x="133" y="156"/>
                    </a:cubicBezTo>
                    <a:cubicBezTo>
                      <a:pt x="133" y="143"/>
                      <a:pt x="133" y="143"/>
                      <a:pt x="133" y="143"/>
                    </a:cubicBezTo>
                    <a:cubicBezTo>
                      <a:pt x="120" y="143"/>
                      <a:pt x="120" y="143"/>
                      <a:pt x="120" y="143"/>
                    </a:cubicBezTo>
                    <a:cubicBezTo>
                      <a:pt x="120" y="129"/>
                      <a:pt x="120" y="129"/>
                      <a:pt x="120" y="129"/>
                    </a:cubicBezTo>
                    <a:cubicBezTo>
                      <a:pt x="172" y="129"/>
                      <a:pt x="172" y="129"/>
                      <a:pt x="172" y="129"/>
                    </a:cubicBezTo>
                    <a:cubicBezTo>
                      <a:pt x="177" y="129"/>
                      <a:pt x="181" y="125"/>
                      <a:pt x="181" y="121"/>
                    </a:cubicBezTo>
                    <a:cubicBezTo>
                      <a:pt x="181" y="8"/>
                      <a:pt x="181" y="8"/>
                      <a:pt x="181" y="8"/>
                    </a:cubicBezTo>
                    <a:cubicBezTo>
                      <a:pt x="181" y="4"/>
                      <a:pt x="177" y="0"/>
                      <a:pt x="172" y="0"/>
                    </a:cubicBezTo>
                    <a:close/>
                    <a:moveTo>
                      <a:pt x="170" y="113"/>
                    </a:moveTo>
                    <a:cubicBezTo>
                      <a:pt x="170" y="117"/>
                      <a:pt x="167" y="120"/>
                      <a:pt x="163" y="120"/>
                    </a:cubicBezTo>
                    <a:cubicBezTo>
                      <a:pt x="18" y="120"/>
                      <a:pt x="18" y="120"/>
                      <a:pt x="18" y="120"/>
                    </a:cubicBezTo>
                    <a:cubicBezTo>
                      <a:pt x="13" y="120"/>
                      <a:pt x="10" y="117"/>
                      <a:pt x="10" y="113"/>
                    </a:cubicBezTo>
                    <a:cubicBezTo>
                      <a:pt x="10" y="17"/>
                      <a:pt x="10" y="17"/>
                      <a:pt x="10" y="17"/>
                    </a:cubicBezTo>
                    <a:cubicBezTo>
                      <a:pt x="10" y="13"/>
                      <a:pt x="13" y="10"/>
                      <a:pt x="18" y="10"/>
                    </a:cubicBezTo>
                    <a:cubicBezTo>
                      <a:pt x="163" y="10"/>
                      <a:pt x="163" y="10"/>
                      <a:pt x="163" y="10"/>
                    </a:cubicBezTo>
                    <a:cubicBezTo>
                      <a:pt x="167" y="10"/>
                      <a:pt x="170" y="13"/>
                      <a:pt x="170" y="17"/>
                    </a:cubicBezTo>
                    <a:lnTo>
                      <a:pt x="170" y="113"/>
                    </a:ln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58" name="Group 57"/>
          <p:cNvGrpSpPr/>
          <p:nvPr/>
        </p:nvGrpSpPr>
        <p:grpSpPr>
          <a:xfrm>
            <a:off x="5922334" y="2660352"/>
            <a:ext cx="2286000" cy="744831"/>
            <a:chOff x="5922334" y="2660352"/>
            <a:chExt cx="2286000" cy="744831"/>
          </a:xfrm>
        </p:grpSpPr>
        <p:sp>
          <p:nvSpPr>
            <p:cNvPr id="1509" name="Content Placeholder 2"/>
            <p:cNvSpPr txBox="1">
              <a:spLocks/>
            </p:cNvSpPr>
            <p:nvPr/>
          </p:nvSpPr>
          <p:spPr>
            <a:xfrm>
              <a:off x="6523638" y="2660352"/>
              <a:ext cx="1684696" cy="7448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lumMod val="95000"/>
                    </a:schemeClr>
                  </a:solidFill>
                </a:rPr>
                <a:t>Brain Storming Code</a:t>
              </a:r>
              <a:r>
                <a:rPr lang="en-US" sz="1200" b="1" dirty="0" smtClean="0">
                  <a:solidFill>
                    <a:schemeClr val="bg1">
                      <a:lumMod val="95000"/>
                    </a:schemeClr>
                  </a:solidFill>
                </a:rPr>
                <a:t/>
              </a:r>
              <a:br>
                <a:rPr lang="en-US" sz="1200" b="1" dirty="0" smtClean="0">
                  <a:solidFill>
                    <a:schemeClr val="bg1">
                      <a:lumMod val="95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nvGrpSpPr>
            <p:cNvPr id="1539" name="Group 1538"/>
            <p:cNvGrpSpPr/>
            <p:nvPr/>
          </p:nvGrpSpPr>
          <p:grpSpPr>
            <a:xfrm>
              <a:off x="5922334" y="2876550"/>
              <a:ext cx="520700" cy="520700"/>
              <a:chOff x="5265738" y="1962150"/>
              <a:chExt cx="520700" cy="520700"/>
            </a:xfrm>
          </p:grpSpPr>
          <p:sp>
            <p:nvSpPr>
              <p:cNvPr id="1540" name="Oval 60"/>
              <p:cNvSpPr>
                <a:spLocks noChangeArrowheads="1"/>
              </p:cNvSpPr>
              <p:nvPr/>
            </p:nvSpPr>
            <p:spPr bwMode="auto">
              <a:xfrm>
                <a:off x="5265738" y="1962150"/>
                <a:ext cx="520700" cy="520700"/>
              </a:xfrm>
              <a:prstGeom prst="ellipse">
                <a:avLst/>
              </a:pr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1" name="Freeform 61"/>
              <p:cNvSpPr>
                <a:spLocks/>
              </p:cNvSpPr>
              <p:nvPr/>
            </p:nvSpPr>
            <p:spPr bwMode="auto">
              <a:xfrm>
                <a:off x="5391150" y="2035175"/>
                <a:ext cx="395288" cy="447675"/>
              </a:xfrm>
              <a:custGeom>
                <a:avLst/>
                <a:gdLst/>
                <a:ahLst/>
                <a:cxnLst>
                  <a:cxn ang="0">
                    <a:pos x="221" y="106"/>
                  </a:cxn>
                  <a:cxn ang="0">
                    <a:pos x="219" y="82"/>
                  </a:cxn>
                  <a:cxn ang="0">
                    <a:pos x="145" y="0"/>
                  </a:cxn>
                  <a:cxn ang="0">
                    <a:pos x="137" y="32"/>
                  </a:cxn>
                  <a:cxn ang="0">
                    <a:pos x="135" y="32"/>
                  </a:cxn>
                  <a:cxn ang="0">
                    <a:pos x="109" y="3"/>
                  </a:cxn>
                  <a:cxn ang="0">
                    <a:pos x="93" y="16"/>
                  </a:cxn>
                  <a:cxn ang="0">
                    <a:pos x="109" y="34"/>
                  </a:cxn>
                  <a:cxn ang="0">
                    <a:pos x="72" y="36"/>
                  </a:cxn>
                  <a:cxn ang="0">
                    <a:pos x="58" y="18"/>
                  </a:cxn>
                  <a:cxn ang="0">
                    <a:pos x="0" y="58"/>
                  </a:cxn>
                  <a:cxn ang="0">
                    <a:pos x="17" y="79"/>
                  </a:cxn>
                  <a:cxn ang="0">
                    <a:pos x="8" y="115"/>
                  </a:cxn>
                  <a:cxn ang="0">
                    <a:pos x="50" y="163"/>
                  </a:cxn>
                  <a:cxn ang="0">
                    <a:pos x="24" y="181"/>
                  </a:cxn>
                  <a:cxn ang="0">
                    <a:pos x="86" y="250"/>
                  </a:cxn>
                  <a:cxn ang="0">
                    <a:pos x="221" y="106"/>
                  </a:cxn>
                </a:cxnLst>
                <a:rect l="0" t="0" r="r" b="b"/>
                <a:pathLst>
                  <a:path w="221" h="250">
                    <a:moveTo>
                      <a:pt x="221" y="106"/>
                    </a:moveTo>
                    <a:cubicBezTo>
                      <a:pt x="221" y="98"/>
                      <a:pt x="220" y="90"/>
                      <a:pt x="219" y="82"/>
                    </a:cubicBezTo>
                    <a:cubicBezTo>
                      <a:pt x="145" y="0"/>
                      <a:pt x="145" y="0"/>
                      <a:pt x="145" y="0"/>
                    </a:cubicBezTo>
                    <a:cubicBezTo>
                      <a:pt x="137" y="32"/>
                      <a:pt x="137" y="32"/>
                      <a:pt x="137" y="32"/>
                    </a:cubicBezTo>
                    <a:cubicBezTo>
                      <a:pt x="135" y="32"/>
                      <a:pt x="135" y="32"/>
                      <a:pt x="135" y="32"/>
                    </a:cubicBezTo>
                    <a:cubicBezTo>
                      <a:pt x="109" y="3"/>
                      <a:pt x="109" y="3"/>
                      <a:pt x="109" y="3"/>
                    </a:cubicBezTo>
                    <a:cubicBezTo>
                      <a:pt x="93" y="16"/>
                      <a:pt x="93" y="16"/>
                      <a:pt x="93" y="16"/>
                    </a:cubicBezTo>
                    <a:cubicBezTo>
                      <a:pt x="109" y="34"/>
                      <a:pt x="109" y="34"/>
                      <a:pt x="109" y="34"/>
                    </a:cubicBezTo>
                    <a:cubicBezTo>
                      <a:pt x="72" y="36"/>
                      <a:pt x="72" y="36"/>
                      <a:pt x="72" y="36"/>
                    </a:cubicBezTo>
                    <a:cubicBezTo>
                      <a:pt x="58" y="18"/>
                      <a:pt x="58" y="18"/>
                      <a:pt x="58" y="18"/>
                    </a:cubicBezTo>
                    <a:cubicBezTo>
                      <a:pt x="0" y="58"/>
                      <a:pt x="0" y="58"/>
                      <a:pt x="0" y="58"/>
                    </a:cubicBezTo>
                    <a:cubicBezTo>
                      <a:pt x="17" y="79"/>
                      <a:pt x="17" y="79"/>
                      <a:pt x="17" y="79"/>
                    </a:cubicBezTo>
                    <a:cubicBezTo>
                      <a:pt x="8" y="115"/>
                      <a:pt x="8" y="115"/>
                      <a:pt x="8" y="115"/>
                    </a:cubicBezTo>
                    <a:cubicBezTo>
                      <a:pt x="50" y="163"/>
                      <a:pt x="50" y="163"/>
                      <a:pt x="50" y="163"/>
                    </a:cubicBezTo>
                    <a:cubicBezTo>
                      <a:pt x="24" y="181"/>
                      <a:pt x="24" y="181"/>
                      <a:pt x="24" y="181"/>
                    </a:cubicBezTo>
                    <a:cubicBezTo>
                      <a:pt x="86" y="250"/>
                      <a:pt x="86" y="250"/>
                      <a:pt x="86" y="250"/>
                    </a:cubicBezTo>
                    <a:cubicBezTo>
                      <a:pt x="161" y="244"/>
                      <a:pt x="221" y="182"/>
                      <a:pt x="221" y="106"/>
                    </a:cubicBezTo>
                    <a:close/>
                  </a:path>
                </a:pathLst>
              </a:custGeom>
              <a:solidFill>
                <a:schemeClr val="accent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2" name="Freeform 62"/>
              <p:cNvSpPr>
                <a:spLocks/>
              </p:cNvSpPr>
              <p:nvPr/>
            </p:nvSpPr>
            <p:spPr bwMode="auto">
              <a:xfrm>
                <a:off x="5508625" y="2111375"/>
                <a:ext cx="80963" cy="177800"/>
              </a:xfrm>
              <a:custGeom>
                <a:avLst/>
                <a:gdLst/>
                <a:ahLst/>
                <a:cxnLst>
                  <a:cxn ang="0">
                    <a:pos x="6" y="53"/>
                  </a:cxn>
                  <a:cxn ang="0">
                    <a:pos x="16" y="4"/>
                  </a:cxn>
                  <a:cxn ang="0">
                    <a:pos x="21" y="1"/>
                  </a:cxn>
                  <a:cxn ang="0">
                    <a:pos x="24" y="6"/>
                  </a:cxn>
                  <a:cxn ang="0">
                    <a:pos x="14" y="56"/>
                  </a:cxn>
                  <a:cxn ang="0">
                    <a:pos x="16" y="61"/>
                  </a:cxn>
                  <a:cxn ang="0">
                    <a:pos x="44" y="91"/>
                  </a:cxn>
                  <a:cxn ang="0">
                    <a:pos x="43" y="96"/>
                  </a:cxn>
                  <a:cxn ang="0">
                    <a:pos x="37" y="97"/>
                  </a:cxn>
                  <a:cxn ang="0">
                    <a:pos x="9" y="68"/>
                  </a:cxn>
                  <a:cxn ang="0">
                    <a:pos x="7" y="68"/>
                  </a:cxn>
                  <a:cxn ang="0">
                    <a:pos x="1" y="59"/>
                  </a:cxn>
                  <a:cxn ang="0">
                    <a:pos x="6" y="53"/>
                  </a:cxn>
                </a:cxnLst>
                <a:rect l="0" t="0" r="r" b="b"/>
                <a:pathLst>
                  <a:path w="45" h="99">
                    <a:moveTo>
                      <a:pt x="6" y="53"/>
                    </a:moveTo>
                    <a:cubicBezTo>
                      <a:pt x="16" y="4"/>
                      <a:pt x="16" y="4"/>
                      <a:pt x="16" y="4"/>
                    </a:cubicBezTo>
                    <a:cubicBezTo>
                      <a:pt x="16" y="2"/>
                      <a:pt x="19" y="0"/>
                      <a:pt x="21" y="1"/>
                    </a:cubicBezTo>
                    <a:cubicBezTo>
                      <a:pt x="23" y="1"/>
                      <a:pt x="25" y="3"/>
                      <a:pt x="24" y="6"/>
                    </a:cubicBezTo>
                    <a:cubicBezTo>
                      <a:pt x="14" y="56"/>
                      <a:pt x="14" y="56"/>
                      <a:pt x="14" y="56"/>
                    </a:cubicBezTo>
                    <a:cubicBezTo>
                      <a:pt x="15" y="57"/>
                      <a:pt x="16" y="59"/>
                      <a:pt x="16" y="61"/>
                    </a:cubicBezTo>
                    <a:cubicBezTo>
                      <a:pt x="44" y="91"/>
                      <a:pt x="44" y="91"/>
                      <a:pt x="44" y="91"/>
                    </a:cubicBezTo>
                    <a:cubicBezTo>
                      <a:pt x="45" y="92"/>
                      <a:pt x="45" y="94"/>
                      <a:pt x="43" y="96"/>
                    </a:cubicBezTo>
                    <a:cubicBezTo>
                      <a:pt x="41" y="98"/>
                      <a:pt x="38" y="99"/>
                      <a:pt x="37" y="97"/>
                    </a:cubicBezTo>
                    <a:cubicBezTo>
                      <a:pt x="9" y="68"/>
                      <a:pt x="9" y="68"/>
                      <a:pt x="9" y="68"/>
                    </a:cubicBezTo>
                    <a:cubicBezTo>
                      <a:pt x="8" y="68"/>
                      <a:pt x="7" y="68"/>
                      <a:pt x="7" y="68"/>
                    </a:cubicBezTo>
                    <a:cubicBezTo>
                      <a:pt x="2" y="67"/>
                      <a:pt x="0" y="63"/>
                      <a:pt x="1" y="59"/>
                    </a:cubicBezTo>
                    <a:cubicBezTo>
                      <a:pt x="1" y="56"/>
                      <a:pt x="3" y="54"/>
                      <a:pt x="6" y="53"/>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3" name="Freeform 63"/>
              <p:cNvSpPr>
                <a:spLocks/>
              </p:cNvSpPr>
              <p:nvPr/>
            </p:nvSpPr>
            <p:spPr bwMode="auto">
              <a:xfrm>
                <a:off x="5372100" y="2033587"/>
                <a:ext cx="122238" cy="104775"/>
              </a:xfrm>
              <a:custGeom>
                <a:avLst/>
                <a:gdLst/>
                <a:ahLst/>
                <a:cxnLst>
                  <a:cxn ang="0">
                    <a:pos x="24" y="8"/>
                  </a:cxn>
                  <a:cxn ang="0">
                    <a:pos x="22" y="6"/>
                  </a:cxn>
                  <a:cxn ang="0">
                    <a:pos x="16" y="5"/>
                  </a:cxn>
                  <a:cxn ang="0">
                    <a:pos x="15" y="11"/>
                  </a:cxn>
                  <a:cxn ang="0">
                    <a:pos x="16" y="13"/>
                  </a:cxn>
                  <a:cxn ang="0">
                    <a:pos x="11" y="59"/>
                  </a:cxn>
                  <a:cxn ang="0">
                    <a:pos x="69" y="19"/>
                  </a:cxn>
                  <a:cxn ang="0">
                    <a:pos x="24" y="8"/>
                  </a:cxn>
                </a:cxnLst>
                <a:rect l="0" t="0" r="r" b="b"/>
                <a:pathLst>
                  <a:path w="69" h="59">
                    <a:moveTo>
                      <a:pt x="24" y="8"/>
                    </a:moveTo>
                    <a:cubicBezTo>
                      <a:pt x="22" y="6"/>
                      <a:pt x="22" y="6"/>
                      <a:pt x="22" y="6"/>
                    </a:cubicBezTo>
                    <a:cubicBezTo>
                      <a:pt x="21" y="4"/>
                      <a:pt x="18" y="3"/>
                      <a:pt x="16" y="5"/>
                    </a:cubicBezTo>
                    <a:cubicBezTo>
                      <a:pt x="14" y="6"/>
                      <a:pt x="14" y="9"/>
                      <a:pt x="15" y="11"/>
                    </a:cubicBezTo>
                    <a:cubicBezTo>
                      <a:pt x="16" y="13"/>
                      <a:pt x="16" y="13"/>
                      <a:pt x="16" y="13"/>
                    </a:cubicBezTo>
                    <a:cubicBezTo>
                      <a:pt x="3" y="24"/>
                      <a:pt x="0" y="44"/>
                      <a:pt x="11" y="59"/>
                    </a:cubicBezTo>
                    <a:cubicBezTo>
                      <a:pt x="69" y="19"/>
                      <a:pt x="69" y="19"/>
                      <a:pt x="69" y="19"/>
                    </a:cubicBezTo>
                    <a:cubicBezTo>
                      <a:pt x="59" y="4"/>
                      <a:pt x="39" y="0"/>
                      <a:pt x="24" y="8"/>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4" name="Freeform 64"/>
              <p:cNvSpPr>
                <a:spLocks/>
              </p:cNvSpPr>
              <p:nvPr/>
            </p:nvSpPr>
            <p:spPr bwMode="auto">
              <a:xfrm>
                <a:off x="5557838" y="2025650"/>
                <a:ext cx="120650" cy="106363"/>
              </a:xfrm>
              <a:custGeom>
                <a:avLst/>
                <a:gdLst/>
                <a:ahLst/>
                <a:cxnLst>
                  <a:cxn ang="0">
                    <a:pos x="45" y="8"/>
                  </a:cxn>
                  <a:cxn ang="0">
                    <a:pos x="46" y="6"/>
                  </a:cxn>
                  <a:cxn ang="0">
                    <a:pos x="52" y="5"/>
                  </a:cxn>
                  <a:cxn ang="0">
                    <a:pos x="53" y="11"/>
                  </a:cxn>
                  <a:cxn ang="0">
                    <a:pos x="52" y="13"/>
                  </a:cxn>
                  <a:cxn ang="0">
                    <a:pos x="58" y="59"/>
                  </a:cxn>
                  <a:cxn ang="0">
                    <a:pos x="0" y="19"/>
                  </a:cxn>
                  <a:cxn ang="0">
                    <a:pos x="45" y="8"/>
                  </a:cxn>
                </a:cxnLst>
                <a:rect l="0" t="0" r="r" b="b"/>
                <a:pathLst>
                  <a:path w="68" h="59">
                    <a:moveTo>
                      <a:pt x="45" y="8"/>
                    </a:moveTo>
                    <a:cubicBezTo>
                      <a:pt x="46" y="6"/>
                      <a:pt x="46" y="6"/>
                      <a:pt x="46" y="6"/>
                    </a:cubicBezTo>
                    <a:cubicBezTo>
                      <a:pt x="47" y="4"/>
                      <a:pt x="50" y="3"/>
                      <a:pt x="52" y="5"/>
                    </a:cubicBezTo>
                    <a:cubicBezTo>
                      <a:pt x="54" y="6"/>
                      <a:pt x="55" y="9"/>
                      <a:pt x="53" y="11"/>
                    </a:cubicBezTo>
                    <a:cubicBezTo>
                      <a:pt x="52" y="13"/>
                      <a:pt x="52" y="13"/>
                      <a:pt x="52" y="13"/>
                    </a:cubicBezTo>
                    <a:cubicBezTo>
                      <a:pt x="65" y="24"/>
                      <a:pt x="68" y="44"/>
                      <a:pt x="58" y="59"/>
                    </a:cubicBezTo>
                    <a:cubicBezTo>
                      <a:pt x="0" y="19"/>
                      <a:pt x="0" y="19"/>
                      <a:pt x="0" y="19"/>
                    </a:cubicBezTo>
                    <a:cubicBezTo>
                      <a:pt x="10" y="4"/>
                      <a:pt x="29" y="0"/>
                      <a:pt x="45" y="8"/>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5" name="Freeform 65"/>
              <p:cNvSpPr>
                <a:spLocks noEditPoints="1"/>
              </p:cNvSpPr>
              <p:nvPr/>
            </p:nvSpPr>
            <p:spPr bwMode="auto">
              <a:xfrm>
                <a:off x="5400675" y="2081212"/>
                <a:ext cx="261938" cy="284163"/>
              </a:xfrm>
              <a:custGeom>
                <a:avLst/>
                <a:gdLst/>
                <a:ahLst/>
                <a:cxnLst>
                  <a:cxn ang="0">
                    <a:pos x="120" y="139"/>
                  </a:cxn>
                  <a:cxn ang="0">
                    <a:pos x="107" y="139"/>
                  </a:cxn>
                  <a:cxn ang="0">
                    <a:pos x="147" y="74"/>
                  </a:cxn>
                  <a:cxn ang="0">
                    <a:pos x="74" y="0"/>
                  </a:cxn>
                  <a:cxn ang="0">
                    <a:pos x="0" y="74"/>
                  </a:cxn>
                  <a:cxn ang="0">
                    <a:pos x="40" y="139"/>
                  </a:cxn>
                  <a:cxn ang="0">
                    <a:pos x="27" y="139"/>
                  </a:cxn>
                  <a:cxn ang="0">
                    <a:pos x="17" y="149"/>
                  </a:cxn>
                  <a:cxn ang="0">
                    <a:pos x="19" y="155"/>
                  </a:cxn>
                  <a:cxn ang="0">
                    <a:pos x="27" y="159"/>
                  </a:cxn>
                  <a:cxn ang="0">
                    <a:pos x="120" y="159"/>
                  </a:cxn>
                  <a:cxn ang="0">
                    <a:pos x="130" y="149"/>
                  </a:cxn>
                  <a:cxn ang="0">
                    <a:pos x="120" y="139"/>
                  </a:cxn>
                  <a:cxn ang="0">
                    <a:pos x="10" y="74"/>
                  </a:cxn>
                  <a:cxn ang="0">
                    <a:pos x="74" y="10"/>
                  </a:cxn>
                  <a:cxn ang="0">
                    <a:pos x="137" y="74"/>
                  </a:cxn>
                  <a:cxn ang="0">
                    <a:pos x="74" y="138"/>
                  </a:cxn>
                  <a:cxn ang="0">
                    <a:pos x="10" y="74"/>
                  </a:cxn>
                </a:cxnLst>
                <a:rect l="0" t="0" r="r" b="b"/>
                <a:pathLst>
                  <a:path w="147" h="159">
                    <a:moveTo>
                      <a:pt x="120" y="139"/>
                    </a:moveTo>
                    <a:cubicBezTo>
                      <a:pt x="107" y="139"/>
                      <a:pt x="107" y="139"/>
                      <a:pt x="107" y="139"/>
                    </a:cubicBezTo>
                    <a:cubicBezTo>
                      <a:pt x="131" y="127"/>
                      <a:pt x="147" y="102"/>
                      <a:pt x="147" y="74"/>
                    </a:cubicBezTo>
                    <a:cubicBezTo>
                      <a:pt x="147" y="33"/>
                      <a:pt x="114" y="0"/>
                      <a:pt x="74" y="0"/>
                    </a:cubicBezTo>
                    <a:cubicBezTo>
                      <a:pt x="33" y="0"/>
                      <a:pt x="0" y="33"/>
                      <a:pt x="0" y="74"/>
                    </a:cubicBezTo>
                    <a:cubicBezTo>
                      <a:pt x="0" y="102"/>
                      <a:pt x="16" y="127"/>
                      <a:pt x="40" y="139"/>
                    </a:cubicBezTo>
                    <a:cubicBezTo>
                      <a:pt x="27" y="139"/>
                      <a:pt x="27" y="139"/>
                      <a:pt x="27" y="139"/>
                    </a:cubicBezTo>
                    <a:cubicBezTo>
                      <a:pt x="22" y="139"/>
                      <a:pt x="17" y="144"/>
                      <a:pt x="17" y="149"/>
                    </a:cubicBezTo>
                    <a:cubicBezTo>
                      <a:pt x="17" y="151"/>
                      <a:pt x="18" y="153"/>
                      <a:pt x="19" y="155"/>
                    </a:cubicBezTo>
                    <a:cubicBezTo>
                      <a:pt x="21" y="157"/>
                      <a:pt x="24" y="159"/>
                      <a:pt x="27" y="159"/>
                    </a:cubicBezTo>
                    <a:cubicBezTo>
                      <a:pt x="120" y="159"/>
                      <a:pt x="120" y="159"/>
                      <a:pt x="120" y="159"/>
                    </a:cubicBezTo>
                    <a:cubicBezTo>
                      <a:pt x="125" y="159"/>
                      <a:pt x="130" y="154"/>
                      <a:pt x="130" y="149"/>
                    </a:cubicBezTo>
                    <a:cubicBezTo>
                      <a:pt x="130" y="144"/>
                      <a:pt x="125" y="139"/>
                      <a:pt x="120" y="139"/>
                    </a:cubicBezTo>
                    <a:close/>
                    <a:moveTo>
                      <a:pt x="10" y="74"/>
                    </a:moveTo>
                    <a:cubicBezTo>
                      <a:pt x="10" y="38"/>
                      <a:pt x="38" y="10"/>
                      <a:pt x="74" y="10"/>
                    </a:cubicBezTo>
                    <a:cubicBezTo>
                      <a:pt x="109" y="10"/>
                      <a:pt x="137" y="38"/>
                      <a:pt x="137" y="74"/>
                    </a:cubicBezTo>
                    <a:cubicBezTo>
                      <a:pt x="137" y="109"/>
                      <a:pt x="109" y="138"/>
                      <a:pt x="74" y="138"/>
                    </a:cubicBezTo>
                    <a:cubicBezTo>
                      <a:pt x="38" y="138"/>
                      <a:pt x="10" y="109"/>
                      <a:pt x="10" y="74"/>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59" name="Group 58"/>
          <p:cNvGrpSpPr/>
          <p:nvPr/>
        </p:nvGrpSpPr>
        <p:grpSpPr>
          <a:xfrm>
            <a:off x="5888666" y="3714750"/>
            <a:ext cx="2273030" cy="744831"/>
            <a:chOff x="5888666" y="3714750"/>
            <a:chExt cx="2273030" cy="744831"/>
          </a:xfrm>
        </p:grpSpPr>
        <p:sp>
          <p:nvSpPr>
            <p:cNvPr id="1507" name="Content Placeholder 2"/>
            <p:cNvSpPr txBox="1">
              <a:spLocks/>
            </p:cNvSpPr>
            <p:nvPr/>
          </p:nvSpPr>
          <p:spPr>
            <a:xfrm>
              <a:off x="6477000" y="3714750"/>
              <a:ext cx="1684696" cy="7448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lumMod val="95000"/>
                    </a:schemeClr>
                  </a:solidFill>
                </a:rPr>
                <a:t>Distribution Code</a:t>
              </a:r>
              <a:r>
                <a:rPr lang="en-US" sz="1200" b="1" dirty="0" smtClean="0">
                  <a:solidFill>
                    <a:schemeClr val="bg1">
                      <a:lumMod val="95000"/>
                    </a:schemeClr>
                  </a:solidFill>
                </a:rPr>
                <a:t/>
              </a:r>
              <a:br>
                <a:rPr lang="en-US" sz="1200" b="1" dirty="0" smtClean="0">
                  <a:solidFill>
                    <a:schemeClr val="bg1">
                      <a:lumMod val="95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nvGrpSpPr>
            <p:cNvPr id="1546" name="Group 1545"/>
            <p:cNvGrpSpPr/>
            <p:nvPr/>
          </p:nvGrpSpPr>
          <p:grpSpPr>
            <a:xfrm>
              <a:off x="5888666" y="3867150"/>
              <a:ext cx="520700" cy="520700"/>
              <a:chOff x="3467100" y="1962150"/>
              <a:chExt cx="520700" cy="520700"/>
            </a:xfrm>
          </p:grpSpPr>
          <p:sp>
            <p:nvSpPr>
              <p:cNvPr id="1547" name="Oval 47"/>
              <p:cNvSpPr>
                <a:spLocks noChangeArrowheads="1"/>
              </p:cNvSpPr>
              <p:nvPr/>
            </p:nvSpPr>
            <p:spPr bwMode="auto">
              <a:xfrm>
                <a:off x="3467100" y="1962150"/>
                <a:ext cx="520700" cy="520700"/>
              </a:xfrm>
              <a:prstGeom prst="ellipse">
                <a:avLst/>
              </a:pr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8" name="Freeform 48"/>
              <p:cNvSpPr>
                <a:spLocks/>
              </p:cNvSpPr>
              <p:nvPr/>
            </p:nvSpPr>
            <p:spPr bwMode="auto">
              <a:xfrm>
                <a:off x="3568700" y="2084387"/>
                <a:ext cx="414338" cy="398463"/>
              </a:xfrm>
              <a:custGeom>
                <a:avLst/>
                <a:gdLst/>
                <a:ahLst/>
                <a:cxnLst>
                  <a:cxn ang="0">
                    <a:pos x="231" y="105"/>
                  </a:cxn>
                  <a:cxn ang="0">
                    <a:pos x="166" y="27"/>
                  </a:cxn>
                  <a:cxn ang="0">
                    <a:pos x="151" y="39"/>
                  </a:cxn>
                  <a:cxn ang="0">
                    <a:pos x="119" y="0"/>
                  </a:cxn>
                  <a:cxn ang="0">
                    <a:pos x="31" y="30"/>
                  </a:cxn>
                  <a:cxn ang="0">
                    <a:pos x="0" y="100"/>
                  </a:cxn>
                  <a:cxn ang="0">
                    <a:pos x="103" y="222"/>
                  </a:cxn>
                  <a:cxn ang="0">
                    <a:pos x="231" y="105"/>
                  </a:cxn>
                </a:cxnLst>
                <a:rect l="0" t="0" r="r" b="b"/>
                <a:pathLst>
                  <a:path w="231" h="222">
                    <a:moveTo>
                      <a:pt x="231" y="105"/>
                    </a:moveTo>
                    <a:cubicBezTo>
                      <a:pt x="166" y="27"/>
                      <a:pt x="166" y="27"/>
                      <a:pt x="166" y="27"/>
                    </a:cubicBezTo>
                    <a:cubicBezTo>
                      <a:pt x="151" y="39"/>
                      <a:pt x="151" y="39"/>
                      <a:pt x="151" y="39"/>
                    </a:cubicBezTo>
                    <a:cubicBezTo>
                      <a:pt x="119" y="0"/>
                      <a:pt x="119" y="0"/>
                      <a:pt x="119" y="0"/>
                    </a:cubicBezTo>
                    <a:cubicBezTo>
                      <a:pt x="31" y="30"/>
                      <a:pt x="31" y="30"/>
                      <a:pt x="31" y="30"/>
                    </a:cubicBezTo>
                    <a:cubicBezTo>
                      <a:pt x="0" y="100"/>
                      <a:pt x="0" y="100"/>
                      <a:pt x="0" y="100"/>
                    </a:cubicBezTo>
                    <a:cubicBezTo>
                      <a:pt x="103" y="222"/>
                      <a:pt x="103" y="222"/>
                      <a:pt x="103" y="222"/>
                    </a:cubicBezTo>
                    <a:cubicBezTo>
                      <a:pt x="167" y="216"/>
                      <a:pt x="219" y="167"/>
                      <a:pt x="231" y="105"/>
                    </a:cubicBezTo>
                    <a:close/>
                  </a:path>
                </a:pathLst>
              </a:custGeom>
              <a:solidFill>
                <a:schemeClr val="accent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9" name="Freeform 49"/>
              <p:cNvSpPr>
                <a:spLocks/>
              </p:cNvSpPr>
              <p:nvPr/>
            </p:nvSpPr>
            <p:spPr bwMode="auto">
              <a:xfrm>
                <a:off x="3573463" y="2263775"/>
                <a:ext cx="4763" cy="9525"/>
              </a:xfrm>
              <a:custGeom>
                <a:avLst/>
                <a:gdLst/>
                <a:ahLst/>
                <a:cxnLst>
                  <a:cxn ang="0">
                    <a:pos x="3" y="5"/>
                  </a:cxn>
                  <a:cxn ang="0">
                    <a:pos x="0" y="0"/>
                  </a:cxn>
                  <a:cxn ang="0">
                    <a:pos x="3" y="5"/>
                  </a:cxn>
                </a:cxnLst>
                <a:rect l="0" t="0" r="r" b="b"/>
                <a:pathLst>
                  <a:path w="3" h="5">
                    <a:moveTo>
                      <a:pt x="3" y="5"/>
                    </a:moveTo>
                    <a:cubicBezTo>
                      <a:pt x="0" y="0"/>
                      <a:pt x="0" y="0"/>
                      <a:pt x="0" y="0"/>
                    </a:cubicBezTo>
                    <a:cubicBezTo>
                      <a:pt x="1" y="2"/>
                      <a:pt x="2" y="3"/>
                      <a:pt x="3" y="5"/>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0" name="Freeform 50"/>
              <p:cNvSpPr>
                <a:spLocks noEditPoints="1"/>
              </p:cNvSpPr>
              <p:nvPr/>
            </p:nvSpPr>
            <p:spPr bwMode="auto">
              <a:xfrm>
                <a:off x="3562350" y="2068512"/>
                <a:ext cx="341313" cy="273050"/>
              </a:xfrm>
              <a:custGeom>
                <a:avLst/>
                <a:gdLst/>
                <a:ahLst/>
                <a:cxnLst>
                  <a:cxn ang="0">
                    <a:pos x="172" y="38"/>
                  </a:cxn>
                  <a:cxn ang="0">
                    <a:pos x="142" y="16"/>
                  </a:cxn>
                  <a:cxn ang="0">
                    <a:pos x="100" y="7"/>
                  </a:cxn>
                  <a:cxn ang="0">
                    <a:pos x="55" y="21"/>
                  </a:cxn>
                  <a:cxn ang="0">
                    <a:pos x="24" y="44"/>
                  </a:cxn>
                  <a:cxn ang="0">
                    <a:pos x="5" y="77"/>
                  </a:cxn>
                  <a:cxn ang="0">
                    <a:pos x="6" y="109"/>
                  </a:cxn>
                  <a:cxn ang="0">
                    <a:pos x="52" y="72"/>
                  </a:cxn>
                  <a:cxn ang="0">
                    <a:pos x="58" y="64"/>
                  </a:cxn>
                  <a:cxn ang="0">
                    <a:pos x="83" y="74"/>
                  </a:cxn>
                  <a:cxn ang="0">
                    <a:pos x="95" y="64"/>
                  </a:cxn>
                  <a:cxn ang="0">
                    <a:pos x="94" y="54"/>
                  </a:cxn>
                  <a:cxn ang="0">
                    <a:pos x="101" y="60"/>
                  </a:cxn>
                  <a:cxn ang="0">
                    <a:pos x="132" y="67"/>
                  </a:cxn>
                  <a:cxn ang="0">
                    <a:pos x="154" y="59"/>
                  </a:cxn>
                  <a:cxn ang="0">
                    <a:pos x="149" y="68"/>
                  </a:cxn>
                  <a:cxn ang="0">
                    <a:pos x="123" y="68"/>
                  </a:cxn>
                  <a:cxn ang="0">
                    <a:pos x="95" y="71"/>
                  </a:cxn>
                  <a:cxn ang="0">
                    <a:pos x="55" y="77"/>
                  </a:cxn>
                  <a:cxn ang="0">
                    <a:pos x="9" y="114"/>
                  </a:cxn>
                  <a:cxn ang="0">
                    <a:pos x="31" y="122"/>
                  </a:cxn>
                  <a:cxn ang="0">
                    <a:pos x="61" y="125"/>
                  </a:cxn>
                  <a:cxn ang="0">
                    <a:pos x="108" y="125"/>
                  </a:cxn>
                  <a:cxn ang="0">
                    <a:pos x="147" y="152"/>
                  </a:cxn>
                  <a:cxn ang="0">
                    <a:pos x="147" y="129"/>
                  </a:cxn>
                  <a:cxn ang="0">
                    <a:pos x="175" y="93"/>
                  </a:cxn>
                  <a:cxn ang="0">
                    <a:pos x="123" y="35"/>
                  </a:cxn>
                  <a:cxn ang="0">
                    <a:pos x="102" y="36"/>
                  </a:cxn>
                  <a:cxn ang="0">
                    <a:pos x="75" y="43"/>
                  </a:cxn>
                  <a:cxn ang="0">
                    <a:pos x="37" y="53"/>
                  </a:cxn>
                  <a:cxn ang="0">
                    <a:pos x="21" y="66"/>
                  </a:cxn>
                  <a:cxn ang="0">
                    <a:pos x="64" y="46"/>
                  </a:cxn>
                  <a:cxn ang="0">
                    <a:pos x="80" y="31"/>
                  </a:cxn>
                  <a:cxn ang="0">
                    <a:pos x="111" y="33"/>
                  </a:cxn>
                  <a:cxn ang="0">
                    <a:pos x="129" y="23"/>
                  </a:cxn>
                  <a:cxn ang="0">
                    <a:pos x="123" y="35"/>
                  </a:cxn>
                  <a:cxn ang="0">
                    <a:pos x="134" y="114"/>
                  </a:cxn>
                  <a:cxn ang="0">
                    <a:pos x="120" y="106"/>
                  </a:cxn>
                  <a:cxn ang="0">
                    <a:pos x="91" y="105"/>
                  </a:cxn>
                  <a:cxn ang="0">
                    <a:pos x="51" y="104"/>
                  </a:cxn>
                  <a:cxn ang="0">
                    <a:pos x="30" y="106"/>
                  </a:cxn>
                  <a:cxn ang="0">
                    <a:pos x="79" y="105"/>
                  </a:cxn>
                  <a:cxn ang="0">
                    <a:pos x="100" y="95"/>
                  </a:cxn>
                  <a:cxn ang="0">
                    <a:pos x="129" y="107"/>
                  </a:cxn>
                  <a:cxn ang="0">
                    <a:pos x="152" y="102"/>
                  </a:cxn>
                  <a:cxn ang="0">
                    <a:pos x="146" y="111"/>
                  </a:cxn>
                </a:cxnLst>
                <a:rect l="0" t="0" r="r" b="b"/>
                <a:pathLst>
                  <a:path w="191" h="152">
                    <a:moveTo>
                      <a:pt x="178" y="62"/>
                    </a:moveTo>
                    <a:cubicBezTo>
                      <a:pt x="179" y="58"/>
                      <a:pt x="180" y="49"/>
                      <a:pt x="172" y="38"/>
                    </a:cubicBezTo>
                    <a:cubicBezTo>
                      <a:pt x="164" y="27"/>
                      <a:pt x="158" y="28"/>
                      <a:pt x="158" y="28"/>
                    </a:cubicBezTo>
                    <a:cubicBezTo>
                      <a:pt x="155" y="16"/>
                      <a:pt x="142" y="16"/>
                      <a:pt x="142" y="16"/>
                    </a:cubicBezTo>
                    <a:cubicBezTo>
                      <a:pt x="138" y="7"/>
                      <a:pt x="128" y="9"/>
                      <a:pt x="128" y="9"/>
                    </a:cubicBezTo>
                    <a:cubicBezTo>
                      <a:pt x="114" y="0"/>
                      <a:pt x="100" y="7"/>
                      <a:pt x="100" y="7"/>
                    </a:cubicBezTo>
                    <a:cubicBezTo>
                      <a:pt x="91" y="3"/>
                      <a:pt x="78" y="11"/>
                      <a:pt x="78" y="11"/>
                    </a:cubicBezTo>
                    <a:cubicBezTo>
                      <a:pt x="67" y="6"/>
                      <a:pt x="55" y="21"/>
                      <a:pt x="55" y="21"/>
                    </a:cubicBezTo>
                    <a:cubicBezTo>
                      <a:pt x="44" y="19"/>
                      <a:pt x="37" y="31"/>
                      <a:pt x="37" y="31"/>
                    </a:cubicBezTo>
                    <a:cubicBezTo>
                      <a:pt x="28" y="32"/>
                      <a:pt x="24" y="44"/>
                      <a:pt x="24" y="44"/>
                    </a:cubicBezTo>
                    <a:cubicBezTo>
                      <a:pt x="11" y="48"/>
                      <a:pt x="12" y="60"/>
                      <a:pt x="12" y="60"/>
                    </a:cubicBezTo>
                    <a:cubicBezTo>
                      <a:pt x="4" y="64"/>
                      <a:pt x="5" y="77"/>
                      <a:pt x="5" y="77"/>
                    </a:cubicBezTo>
                    <a:cubicBezTo>
                      <a:pt x="0" y="81"/>
                      <a:pt x="2" y="97"/>
                      <a:pt x="2" y="97"/>
                    </a:cubicBezTo>
                    <a:cubicBezTo>
                      <a:pt x="1" y="101"/>
                      <a:pt x="3" y="105"/>
                      <a:pt x="6" y="109"/>
                    </a:cubicBezTo>
                    <a:cubicBezTo>
                      <a:pt x="7" y="109"/>
                      <a:pt x="14" y="90"/>
                      <a:pt x="25" y="81"/>
                    </a:cubicBezTo>
                    <a:cubicBezTo>
                      <a:pt x="35" y="72"/>
                      <a:pt x="49" y="72"/>
                      <a:pt x="52" y="72"/>
                    </a:cubicBezTo>
                    <a:cubicBezTo>
                      <a:pt x="53" y="64"/>
                      <a:pt x="53" y="64"/>
                      <a:pt x="53" y="64"/>
                    </a:cubicBezTo>
                    <a:cubicBezTo>
                      <a:pt x="58" y="64"/>
                      <a:pt x="58" y="64"/>
                      <a:pt x="58" y="64"/>
                    </a:cubicBezTo>
                    <a:cubicBezTo>
                      <a:pt x="58" y="72"/>
                      <a:pt x="58" y="72"/>
                      <a:pt x="58" y="72"/>
                    </a:cubicBezTo>
                    <a:cubicBezTo>
                      <a:pt x="64" y="74"/>
                      <a:pt x="77" y="77"/>
                      <a:pt x="83" y="74"/>
                    </a:cubicBezTo>
                    <a:cubicBezTo>
                      <a:pt x="86" y="72"/>
                      <a:pt x="88" y="70"/>
                      <a:pt x="90" y="68"/>
                    </a:cubicBezTo>
                    <a:cubicBezTo>
                      <a:pt x="92" y="67"/>
                      <a:pt x="93" y="65"/>
                      <a:pt x="95" y="64"/>
                    </a:cubicBezTo>
                    <a:cubicBezTo>
                      <a:pt x="90" y="57"/>
                      <a:pt x="90" y="57"/>
                      <a:pt x="90" y="57"/>
                    </a:cubicBezTo>
                    <a:cubicBezTo>
                      <a:pt x="94" y="54"/>
                      <a:pt x="94" y="54"/>
                      <a:pt x="94" y="54"/>
                    </a:cubicBezTo>
                    <a:cubicBezTo>
                      <a:pt x="100" y="61"/>
                      <a:pt x="100" y="61"/>
                      <a:pt x="100" y="61"/>
                    </a:cubicBezTo>
                    <a:cubicBezTo>
                      <a:pt x="100" y="61"/>
                      <a:pt x="101" y="61"/>
                      <a:pt x="101" y="60"/>
                    </a:cubicBezTo>
                    <a:cubicBezTo>
                      <a:pt x="114" y="56"/>
                      <a:pt x="120" y="60"/>
                      <a:pt x="126" y="64"/>
                    </a:cubicBezTo>
                    <a:cubicBezTo>
                      <a:pt x="128" y="65"/>
                      <a:pt x="130" y="66"/>
                      <a:pt x="132" y="67"/>
                    </a:cubicBezTo>
                    <a:cubicBezTo>
                      <a:pt x="137" y="69"/>
                      <a:pt x="138" y="69"/>
                      <a:pt x="146" y="64"/>
                    </a:cubicBezTo>
                    <a:cubicBezTo>
                      <a:pt x="148" y="63"/>
                      <a:pt x="151" y="61"/>
                      <a:pt x="154" y="59"/>
                    </a:cubicBezTo>
                    <a:cubicBezTo>
                      <a:pt x="157" y="64"/>
                      <a:pt x="157" y="64"/>
                      <a:pt x="157" y="64"/>
                    </a:cubicBezTo>
                    <a:cubicBezTo>
                      <a:pt x="154" y="65"/>
                      <a:pt x="151" y="67"/>
                      <a:pt x="149" y="68"/>
                    </a:cubicBezTo>
                    <a:cubicBezTo>
                      <a:pt x="141" y="73"/>
                      <a:pt x="138" y="75"/>
                      <a:pt x="130" y="72"/>
                    </a:cubicBezTo>
                    <a:cubicBezTo>
                      <a:pt x="127" y="71"/>
                      <a:pt x="125" y="69"/>
                      <a:pt x="123" y="68"/>
                    </a:cubicBezTo>
                    <a:cubicBezTo>
                      <a:pt x="117" y="65"/>
                      <a:pt x="113" y="62"/>
                      <a:pt x="103" y="65"/>
                    </a:cubicBezTo>
                    <a:cubicBezTo>
                      <a:pt x="100" y="67"/>
                      <a:pt x="97" y="69"/>
                      <a:pt x="95" y="71"/>
                    </a:cubicBezTo>
                    <a:cubicBezTo>
                      <a:pt x="92" y="73"/>
                      <a:pt x="90" y="76"/>
                      <a:pt x="86" y="78"/>
                    </a:cubicBezTo>
                    <a:cubicBezTo>
                      <a:pt x="77" y="84"/>
                      <a:pt x="59" y="78"/>
                      <a:pt x="55" y="77"/>
                    </a:cubicBezTo>
                    <a:cubicBezTo>
                      <a:pt x="54" y="76"/>
                      <a:pt x="41" y="78"/>
                      <a:pt x="30" y="84"/>
                    </a:cubicBezTo>
                    <a:cubicBezTo>
                      <a:pt x="18" y="90"/>
                      <a:pt x="12" y="111"/>
                      <a:pt x="9" y="114"/>
                    </a:cubicBezTo>
                    <a:cubicBezTo>
                      <a:pt x="11" y="117"/>
                      <a:pt x="13" y="119"/>
                      <a:pt x="13" y="119"/>
                    </a:cubicBezTo>
                    <a:cubicBezTo>
                      <a:pt x="17" y="128"/>
                      <a:pt x="31" y="122"/>
                      <a:pt x="31" y="122"/>
                    </a:cubicBezTo>
                    <a:cubicBezTo>
                      <a:pt x="42" y="124"/>
                      <a:pt x="49" y="121"/>
                      <a:pt x="54" y="119"/>
                    </a:cubicBezTo>
                    <a:cubicBezTo>
                      <a:pt x="54" y="119"/>
                      <a:pt x="56" y="121"/>
                      <a:pt x="61" y="125"/>
                    </a:cubicBezTo>
                    <a:cubicBezTo>
                      <a:pt x="67" y="129"/>
                      <a:pt x="81" y="125"/>
                      <a:pt x="81" y="125"/>
                    </a:cubicBezTo>
                    <a:cubicBezTo>
                      <a:pt x="88" y="134"/>
                      <a:pt x="108" y="125"/>
                      <a:pt x="108" y="125"/>
                    </a:cubicBezTo>
                    <a:cubicBezTo>
                      <a:pt x="130" y="134"/>
                      <a:pt x="130" y="134"/>
                      <a:pt x="130" y="134"/>
                    </a:cubicBezTo>
                    <a:cubicBezTo>
                      <a:pt x="133" y="139"/>
                      <a:pt x="147" y="152"/>
                      <a:pt x="147" y="152"/>
                    </a:cubicBezTo>
                    <a:cubicBezTo>
                      <a:pt x="152" y="152"/>
                      <a:pt x="160" y="144"/>
                      <a:pt x="160" y="144"/>
                    </a:cubicBezTo>
                    <a:cubicBezTo>
                      <a:pt x="147" y="129"/>
                      <a:pt x="147" y="129"/>
                      <a:pt x="147" y="129"/>
                    </a:cubicBezTo>
                    <a:cubicBezTo>
                      <a:pt x="153" y="130"/>
                      <a:pt x="161" y="122"/>
                      <a:pt x="167" y="116"/>
                    </a:cubicBezTo>
                    <a:cubicBezTo>
                      <a:pt x="180" y="100"/>
                      <a:pt x="175" y="93"/>
                      <a:pt x="175" y="93"/>
                    </a:cubicBezTo>
                    <a:cubicBezTo>
                      <a:pt x="191" y="83"/>
                      <a:pt x="178" y="62"/>
                      <a:pt x="178" y="62"/>
                    </a:cubicBezTo>
                    <a:close/>
                    <a:moveTo>
                      <a:pt x="123" y="35"/>
                    </a:moveTo>
                    <a:cubicBezTo>
                      <a:pt x="119" y="39"/>
                      <a:pt x="117" y="40"/>
                      <a:pt x="110" y="38"/>
                    </a:cubicBezTo>
                    <a:cubicBezTo>
                      <a:pt x="107" y="38"/>
                      <a:pt x="105" y="37"/>
                      <a:pt x="102" y="36"/>
                    </a:cubicBezTo>
                    <a:cubicBezTo>
                      <a:pt x="96" y="33"/>
                      <a:pt x="92" y="31"/>
                      <a:pt x="83" y="35"/>
                    </a:cubicBezTo>
                    <a:cubicBezTo>
                      <a:pt x="79" y="37"/>
                      <a:pt x="77" y="40"/>
                      <a:pt x="75" y="43"/>
                    </a:cubicBezTo>
                    <a:cubicBezTo>
                      <a:pt x="73" y="45"/>
                      <a:pt x="71" y="47"/>
                      <a:pt x="68" y="50"/>
                    </a:cubicBezTo>
                    <a:cubicBezTo>
                      <a:pt x="59" y="57"/>
                      <a:pt x="41" y="53"/>
                      <a:pt x="37" y="53"/>
                    </a:cubicBezTo>
                    <a:cubicBezTo>
                      <a:pt x="35" y="52"/>
                      <a:pt x="30" y="59"/>
                      <a:pt x="27" y="68"/>
                    </a:cubicBezTo>
                    <a:cubicBezTo>
                      <a:pt x="21" y="66"/>
                      <a:pt x="21" y="66"/>
                      <a:pt x="21" y="66"/>
                    </a:cubicBezTo>
                    <a:cubicBezTo>
                      <a:pt x="23" y="61"/>
                      <a:pt x="30" y="46"/>
                      <a:pt x="38" y="48"/>
                    </a:cubicBezTo>
                    <a:cubicBezTo>
                      <a:pt x="45" y="49"/>
                      <a:pt x="59" y="51"/>
                      <a:pt x="64" y="46"/>
                    </a:cubicBezTo>
                    <a:cubicBezTo>
                      <a:pt x="67" y="44"/>
                      <a:pt x="69" y="42"/>
                      <a:pt x="70" y="40"/>
                    </a:cubicBezTo>
                    <a:cubicBezTo>
                      <a:pt x="73" y="37"/>
                      <a:pt x="75" y="33"/>
                      <a:pt x="80" y="31"/>
                    </a:cubicBezTo>
                    <a:cubicBezTo>
                      <a:pt x="92" y="25"/>
                      <a:pt x="99" y="28"/>
                      <a:pt x="105" y="31"/>
                    </a:cubicBezTo>
                    <a:cubicBezTo>
                      <a:pt x="107" y="32"/>
                      <a:pt x="109" y="33"/>
                      <a:pt x="111" y="33"/>
                    </a:cubicBezTo>
                    <a:cubicBezTo>
                      <a:pt x="116" y="35"/>
                      <a:pt x="116" y="35"/>
                      <a:pt x="119" y="31"/>
                    </a:cubicBezTo>
                    <a:cubicBezTo>
                      <a:pt x="121" y="29"/>
                      <a:pt x="124" y="27"/>
                      <a:pt x="129" y="23"/>
                    </a:cubicBezTo>
                    <a:cubicBezTo>
                      <a:pt x="133" y="27"/>
                      <a:pt x="133" y="27"/>
                      <a:pt x="133" y="27"/>
                    </a:cubicBezTo>
                    <a:cubicBezTo>
                      <a:pt x="128" y="30"/>
                      <a:pt x="125" y="33"/>
                      <a:pt x="123" y="35"/>
                    </a:cubicBezTo>
                    <a:close/>
                    <a:moveTo>
                      <a:pt x="146" y="111"/>
                    </a:moveTo>
                    <a:cubicBezTo>
                      <a:pt x="141" y="112"/>
                      <a:pt x="138" y="114"/>
                      <a:pt x="134" y="114"/>
                    </a:cubicBezTo>
                    <a:cubicBezTo>
                      <a:pt x="132" y="114"/>
                      <a:pt x="129" y="113"/>
                      <a:pt x="126" y="111"/>
                    </a:cubicBezTo>
                    <a:cubicBezTo>
                      <a:pt x="123" y="109"/>
                      <a:pt x="121" y="108"/>
                      <a:pt x="120" y="106"/>
                    </a:cubicBezTo>
                    <a:cubicBezTo>
                      <a:pt x="115" y="102"/>
                      <a:pt x="111" y="99"/>
                      <a:pt x="101" y="100"/>
                    </a:cubicBezTo>
                    <a:cubicBezTo>
                      <a:pt x="97" y="101"/>
                      <a:pt x="94" y="103"/>
                      <a:pt x="91" y="105"/>
                    </a:cubicBezTo>
                    <a:cubicBezTo>
                      <a:pt x="89" y="107"/>
                      <a:pt x="86" y="108"/>
                      <a:pt x="82" y="110"/>
                    </a:cubicBezTo>
                    <a:cubicBezTo>
                      <a:pt x="71" y="114"/>
                      <a:pt x="55" y="106"/>
                      <a:pt x="51" y="104"/>
                    </a:cubicBezTo>
                    <a:cubicBezTo>
                      <a:pt x="49" y="102"/>
                      <a:pt x="40" y="106"/>
                      <a:pt x="33" y="110"/>
                    </a:cubicBezTo>
                    <a:cubicBezTo>
                      <a:pt x="30" y="106"/>
                      <a:pt x="30" y="106"/>
                      <a:pt x="30" y="106"/>
                    </a:cubicBezTo>
                    <a:cubicBezTo>
                      <a:pt x="33" y="104"/>
                      <a:pt x="48" y="96"/>
                      <a:pt x="55" y="100"/>
                    </a:cubicBezTo>
                    <a:cubicBezTo>
                      <a:pt x="61" y="103"/>
                      <a:pt x="73" y="108"/>
                      <a:pt x="79" y="105"/>
                    </a:cubicBezTo>
                    <a:cubicBezTo>
                      <a:pt x="83" y="104"/>
                      <a:pt x="85" y="102"/>
                      <a:pt x="88" y="101"/>
                    </a:cubicBezTo>
                    <a:cubicBezTo>
                      <a:pt x="91" y="99"/>
                      <a:pt x="95" y="96"/>
                      <a:pt x="100" y="95"/>
                    </a:cubicBezTo>
                    <a:cubicBezTo>
                      <a:pt x="113" y="93"/>
                      <a:pt x="119" y="98"/>
                      <a:pt x="124" y="102"/>
                    </a:cubicBezTo>
                    <a:cubicBezTo>
                      <a:pt x="125" y="104"/>
                      <a:pt x="127" y="105"/>
                      <a:pt x="129" y="107"/>
                    </a:cubicBezTo>
                    <a:cubicBezTo>
                      <a:pt x="134" y="110"/>
                      <a:pt x="135" y="109"/>
                      <a:pt x="143" y="106"/>
                    </a:cubicBezTo>
                    <a:cubicBezTo>
                      <a:pt x="146" y="105"/>
                      <a:pt x="149" y="104"/>
                      <a:pt x="152" y="102"/>
                    </a:cubicBezTo>
                    <a:cubicBezTo>
                      <a:pt x="154" y="107"/>
                      <a:pt x="154" y="107"/>
                      <a:pt x="154" y="107"/>
                    </a:cubicBezTo>
                    <a:cubicBezTo>
                      <a:pt x="151" y="108"/>
                      <a:pt x="148" y="110"/>
                      <a:pt x="146" y="111"/>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1" name="Freeform 51"/>
              <p:cNvSpPr>
                <a:spLocks/>
              </p:cNvSpPr>
              <p:nvPr/>
            </p:nvSpPr>
            <p:spPr bwMode="auto">
              <a:xfrm>
                <a:off x="3578225" y="2273300"/>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2" name="Rectangle 52"/>
              <p:cNvSpPr>
                <a:spLocks noChangeArrowheads="1"/>
              </p:cNvSpPr>
              <p:nvPr/>
            </p:nvSpPr>
            <p:spPr bwMode="auto">
              <a:xfrm>
                <a:off x="3573463" y="2263775"/>
                <a:ext cx="1588" cy="1588"/>
              </a:xfrm>
              <a:prstGeom prst="rect">
                <a:avLst/>
              </a:prstGeom>
              <a:solidFill>
                <a:srgbClr val="E4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22" presetClass="entr" presetSubtype="8" fill="hold" grpId="0" nodeType="withEffect">
                                  <p:stCondLst>
                                    <p:cond delay="60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wipe(left)">
                                      <p:cBhvr>
                                        <p:cTn id="10" dur="500"/>
                                        <p:tgtEl>
                                          <p:spTgt spid="13">
                                            <p:txEl>
                                              <p:pRg st="0" end="0"/>
                                            </p:txEl>
                                          </p:spTgt>
                                        </p:tgtEl>
                                      </p:cBhvr>
                                    </p:animEffect>
                                  </p:childTnLst>
                                </p:cTn>
                              </p:par>
                              <p:par>
                                <p:cTn id="11" presetID="22" presetClass="entr" presetSubtype="4" fill="hold" nodeType="withEffect">
                                  <p:stCondLst>
                                    <p:cond delay="1200"/>
                                  </p:stCondLst>
                                  <p:childTnLst>
                                    <p:set>
                                      <p:cBhvr>
                                        <p:cTn id="12" dur="1" fill="hold">
                                          <p:stCondLst>
                                            <p:cond delay="0"/>
                                          </p:stCondLst>
                                        </p:cTn>
                                        <p:tgtEl>
                                          <p:spTgt spid="4563"/>
                                        </p:tgtEl>
                                        <p:attrNameLst>
                                          <p:attrName>style.visibility</p:attrName>
                                        </p:attrNameLst>
                                      </p:cBhvr>
                                      <p:to>
                                        <p:strVal val="visible"/>
                                      </p:to>
                                    </p:set>
                                    <p:animEffect transition="in" filter="wipe(down)">
                                      <p:cBhvr>
                                        <p:cTn id="13" dur="2000"/>
                                        <p:tgtEl>
                                          <p:spTgt spid="4563"/>
                                        </p:tgtEl>
                                      </p:cBhvr>
                                    </p:animEffect>
                                  </p:childTnLst>
                                </p:cTn>
                              </p:par>
                              <p:par>
                                <p:cTn id="14" presetID="12" presetClass="entr" presetSubtype="8" fill="hold" nodeType="withEffect">
                                  <p:stCondLst>
                                    <p:cond delay="3200"/>
                                  </p:stCondLst>
                                  <p:childTnLst>
                                    <p:set>
                                      <p:cBhvr>
                                        <p:cTn id="15" dur="1" fill="hold">
                                          <p:stCondLst>
                                            <p:cond delay="0"/>
                                          </p:stCondLst>
                                        </p:cTn>
                                        <p:tgtEl>
                                          <p:spTgt spid="54"/>
                                        </p:tgtEl>
                                        <p:attrNameLst>
                                          <p:attrName>style.visibility</p:attrName>
                                        </p:attrNameLst>
                                      </p:cBhvr>
                                      <p:to>
                                        <p:strVal val="visible"/>
                                      </p:to>
                                    </p:set>
                                    <p:animEffect transition="in" filter="slide(fromLeft)">
                                      <p:cBhvr>
                                        <p:cTn id="16" dur="500"/>
                                        <p:tgtEl>
                                          <p:spTgt spid="54"/>
                                        </p:tgtEl>
                                      </p:cBhvr>
                                    </p:animEffect>
                                  </p:childTnLst>
                                </p:cTn>
                              </p:par>
                              <p:par>
                                <p:cTn id="17" presetID="12" presetClass="entr" presetSubtype="8" fill="hold" nodeType="withEffect">
                                  <p:stCondLst>
                                    <p:cond delay="3800"/>
                                  </p:stCondLst>
                                  <p:childTnLst>
                                    <p:set>
                                      <p:cBhvr>
                                        <p:cTn id="18" dur="1" fill="hold">
                                          <p:stCondLst>
                                            <p:cond delay="0"/>
                                          </p:stCondLst>
                                        </p:cTn>
                                        <p:tgtEl>
                                          <p:spTgt spid="55"/>
                                        </p:tgtEl>
                                        <p:attrNameLst>
                                          <p:attrName>style.visibility</p:attrName>
                                        </p:attrNameLst>
                                      </p:cBhvr>
                                      <p:to>
                                        <p:strVal val="visible"/>
                                      </p:to>
                                    </p:set>
                                    <p:animEffect transition="in" filter="slide(fromLeft)">
                                      <p:cBhvr>
                                        <p:cTn id="19" dur="500"/>
                                        <p:tgtEl>
                                          <p:spTgt spid="55"/>
                                        </p:tgtEl>
                                      </p:cBhvr>
                                    </p:animEffect>
                                  </p:childTnLst>
                                </p:cTn>
                              </p:par>
                              <p:par>
                                <p:cTn id="20" presetID="12" presetClass="entr" presetSubtype="8" fill="hold" nodeType="withEffect">
                                  <p:stCondLst>
                                    <p:cond delay="4400"/>
                                  </p:stCondLst>
                                  <p:childTnLst>
                                    <p:set>
                                      <p:cBhvr>
                                        <p:cTn id="21" dur="1" fill="hold">
                                          <p:stCondLst>
                                            <p:cond delay="0"/>
                                          </p:stCondLst>
                                        </p:cTn>
                                        <p:tgtEl>
                                          <p:spTgt spid="56"/>
                                        </p:tgtEl>
                                        <p:attrNameLst>
                                          <p:attrName>style.visibility</p:attrName>
                                        </p:attrNameLst>
                                      </p:cBhvr>
                                      <p:to>
                                        <p:strVal val="visible"/>
                                      </p:to>
                                    </p:set>
                                    <p:animEffect transition="in" filter="slide(fromLeft)">
                                      <p:cBhvr>
                                        <p:cTn id="22" dur="500"/>
                                        <p:tgtEl>
                                          <p:spTgt spid="56"/>
                                        </p:tgtEl>
                                      </p:cBhvr>
                                    </p:animEffect>
                                  </p:childTnLst>
                                </p:cTn>
                              </p:par>
                              <p:par>
                                <p:cTn id="23" presetID="12" presetClass="entr" presetSubtype="2" fill="hold" nodeType="withEffect">
                                  <p:stCondLst>
                                    <p:cond delay="5100"/>
                                  </p:stCondLst>
                                  <p:childTnLst>
                                    <p:set>
                                      <p:cBhvr>
                                        <p:cTn id="24" dur="1" fill="hold">
                                          <p:stCondLst>
                                            <p:cond delay="0"/>
                                          </p:stCondLst>
                                        </p:cTn>
                                        <p:tgtEl>
                                          <p:spTgt spid="57"/>
                                        </p:tgtEl>
                                        <p:attrNameLst>
                                          <p:attrName>style.visibility</p:attrName>
                                        </p:attrNameLst>
                                      </p:cBhvr>
                                      <p:to>
                                        <p:strVal val="visible"/>
                                      </p:to>
                                    </p:set>
                                    <p:animEffect transition="in" filter="slide(fromRight)">
                                      <p:cBhvr>
                                        <p:cTn id="25" dur="500"/>
                                        <p:tgtEl>
                                          <p:spTgt spid="57"/>
                                        </p:tgtEl>
                                      </p:cBhvr>
                                    </p:animEffect>
                                  </p:childTnLst>
                                </p:cTn>
                              </p:par>
                              <p:par>
                                <p:cTn id="26" presetID="12" presetClass="entr" presetSubtype="2" fill="hold" nodeType="withEffect">
                                  <p:stCondLst>
                                    <p:cond delay="5600"/>
                                  </p:stCondLst>
                                  <p:childTnLst>
                                    <p:set>
                                      <p:cBhvr>
                                        <p:cTn id="27" dur="1" fill="hold">
                                          <p:stCondLst>
                                            <p:cond delay="0"/>
                                          </p:stCondLst>
                                        </p:cTn>
                                        <p:tgtEl>
                                          <p:spTgt spid="58"/>
                                        </p:tgtEl>
                                        <p:attrNameLst>
                                          <p:attrName>style.visibility</p:attrName>
                                        </p:attrNameLst>
                                      </p:cBhvr>
                                      <p:to>
                                        <p:strVal val="visible"/>
                                      </p:to>
                                    </p:set>
                                    <p:animEffect transition="in" filter="slide(fromRight)">
                                      <p:cBhvr>
                                        <p:cTn id="28" dur="500"/>
                                        <p:tgtEl>
                                          <p:spTgt spid="58"/>
                                        </p:tgtEl>
                                      </p:cBhvr>
                                    </p:animEffect>
                                  </p:childTnLst>
                                </p:cTn>
                              </p:par>
                              <p:par>
                                <p:cTn id="29" presetID="12" presetClass="entr" presetSubtype="2" fill="hold" nodeType="withEffect">
                                  <p:stCondLst>
                                    <p:cond delay="6200"/>
                                  </p:stCondLst>
                                  <p:childTnLst>
                                    <p:set>
                                      <p:cBhvr>
                                        <p:cTn id="30" dur="1" fill="hold">
                                          <p:stCondLst>
                                            <p:cond delay="0"/>
                                          </p:stCondLst>
                                        </p:cTn>
                                        <p:tgtEl>
                                          <p:spTgt spid="59"/>
                                        </p:tgtEl>
                                        <p:attrNameLst>
                                          <p:attrName>style.visibility</p:attrName>
                                        </p:attrNameLst>
                                      </p:cBhvr>
                                      <p:to>
                                        <p:strVal val="visible"/>
                                      </p:to>
                                    </p:set>
                                    <p:animEffect transition="in" filter="slide(fromRight)">
                                      <p:cBhvr>
                                        <p:cTn id="31"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2" name="Group 7"/>
          <p:cNvGrpSpPr/>
          <p:nvPr/>
        </p:nvGrpSpPr>
        <p:grpSpPr>
          <a:xfrm>
            <a:off x="8280400" y="514350"/>
            <a:ext cx="330200" cy="330200"/>
            <a:chOff x="8458200" y="361950"/>
            <a:chExt cx="406400" cy="406400"/>
          </a:xfrm>
        </p:grpSpPr>
        <p:sp>
          <p:nvSpPr>
            <p:cNvPr id="2375" name="Oval 2374"/>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2376" name="Oval 2375"/>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52</a:t>
              </a:r>
              <a:endParaRPr lang="en-US" sz="1200" dirty="0">
                <a:solidFill>
                  <a:schemeClr val="tx1">
                    <a:lumMod val="50000"/>
                    <a:lumOff val="50000"/>
                  </a:schemeClr>
                </a:solidFill>
              </a:endParaRPr>
            </a:p>
          </p:txBody>
        </p:sp>
      </p:grpSp>
      <p:sp>
        <p:nvSpPr>
          <p:cNvPr id="11" name="Title 13"/>
          <p:cNvSpPr txBox="1">
            <a:spLocks/>
          </p:cNvSpPr>
          <p:nvPr/>
        </p:nvSpPr>
        <p:spPr>
          <a:xfrm>
            <a:off x="590129"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rgbClr val="C0504D"/>
                </a:solidFill>
                <a:effectLst/>
                <a:uLnTx/>
                <a:uFillTx/>
                <a:ea typeface="+mj-ea"/>
                <a:cs typeface="+mj-cs"/>
              </a:rPr>
              <a:t>Pricing Tables</a:t>
            </a:r>
            <a:endParaRPr kumimoji="0" lang="en-US" sz="2800" i="0" u="none" strike="noStrike" kern="1200" cap="none" spc="0" normalizeH="0" baseline="0" noProof="0" dirty="0">
              <a:ln>
                <a:noFill/>
              </a:ln>
              <a:solidFill>
                <a:srgbClr val="C0504D"/>
              </a:solidFill>
              <a:effectLst/>
              <a:uLnTx/>
              <a:uFillTx/>
              <a:ea typeface="+mj-ea"/>
              <a:cs typeface="+mj-cs"/>
            </a:endParaRPr>
          </a:p>
        </p:txBody>
      </p:sp>
      <p:pic>
        <p:nvPicPr>
          <p:cNvPr id="12" name="Picture 11" descr="Color_16x9.png"/>
          <p:cNvPicPr>
            <a:picLocks noChangeAspect="1"/>
          </p:cNvPicPr>
          <p:nvPr/>
        </p:nvPicPr>
        <p:blipFill>
          <a:blip r:embed="rId3" cstate="print"/>
          <a:stretch>
            <a:fillRect/>
          </a:stretch>
        </p:blipFill>
        <p:spPr>
          <a:xfrm>
            <a:off x="3441428" y="755352"/>
            <a:ext cx="2194560" cy="17145"/>
          </a:xfrm>
          <a:prstGeom prst="rect">
            <a:avLst/>
          </a:prstGeom>
        </p:spPr>
      </p:pic>
      <p:sp>
        <p:nvSpPr>
          <p:cNvPr id="13" name="Subtitle 2"/>
          <p:cNvSpPr>
            <a:spLocks noGrp="1"/>
          </p:cNvSpPr>
          <p:nvPr>
            <p:ph type="subTitle" idx="1"/>
          </p:nvPr>
        </p:nvSpPr>
        <p:spPr>
          <a:xfrm>
            <a:off x="558230" y="760118"/>
            <a:ext cx="7899970" cy="276999"/>
          </a:xfrm>
        </p:spPr>
        <p:txBody>
          <a:bodyPr wrap="square">
            <a:spAutoFit/>
          </a:bodyPr>
          <a:lstStyle/>
          <a:p>
            <a:r>
              <a:rPr lang="id-ID" sz="1200" b="1" dirty="0" smtClean="0">
                <a:solidFill>
                  <a:srgbClr val="C0504D"/>
                </a:solidFill>
              </a:rPr>
              <a:t>We</a:t>
            </a:r>
            <a:r>
              <a:rPr lang="id-ID" sz="1200" dirty="0" smtClean="0">
                <a:solidFill>
                  <a:srgbClr val="C0504D"/>
                </a:solidFill>
              </a:rPr>
              <a:t> promise to make your </a:t>
            </a:r>
            <a:r>
              <a:rPr lang="id-ID" sz="1200" b="1" dirty="0" smtClean="0">
                <a:solidFill>
                  <a:srgbClr val="C0504D"/>
                </a:solidFill>
              </a:rPr>
              <a:t>life success</a:t>
            </a:r>
            <a:endParaRPr lang="en-US" sz="1200" b="1" dirty="0">
              <a:solidFill>
                <a:srgbClr val="C0504D"/>
              </a:solidFill>
            </a:endParaRPr>
          </a:p>
        </p:txBody>
      </p:sp>
      <p:graphicFrame>
        <p:nvGraphicFramePr>
          <p:cNvPr id="800" name="Content Placeholder 3"/>
          <p:cNvGraphicFramePr>
            <a:graphicFrameLocks/>
          </p:cNvGraphicFramePr>
          <p:nvPr>
            <p:extLst>
              <p:ext uri="{D42A27DB-BD31-4B8C-83A1-F6EECF244321}">
                <p14:modId xmlns:p14="http://schemas.microsoft.com/office/powerpoint/2010/main" xmlns="" val="3954735965"/>
              </p:ext>
            </p:extLst>
          </p:nvPr>
        </p:nvGraphicFramePr>
        <p:xfrm>
          <a:off x="533400" y="1361618"/>
          <a:ext cx="2057400" cy="3125358"/>
        </p:xfrm>
        <a:graphic>
          <a:graphicData uri="http://schemas.openxmlformats.org/drawingml/2006/table">
            <a:tbl>
              <a:tblPr firstRow="1">
                <a:tableStyleId>{21E4AEA4-8DFA-4A89-87EB-49C32662AFE0}</a:tableStyleId>
              </a:tblPr>
              <a:tblGrid>
                <a:gridCol w="2057400"/>
              </a:tblGrid>
              <a:tr h="614208">
                <a:tc>
                  <a:txBody>
                    <a:bodyPr/>
                    <a:lstStyle/>
                    <a:p>
                      <a:pPr algn="l"/>
                      <a:r>
                        <a:rPr lang="en-US" dirty="0" smtClean="0"/>
                        <a:t> </a:t>
                      </a:r>
                      <a:r>
                        <a:rPr lang="en-US" sz="1400" b="0" dirty="0" smtClean="0"/>
                        <a:t>Package</a:t>
                      </a:r>
                    </a:p>
                    <a:p>
                      <a:pPr algn="l"/>
                      <a:r>
                        <a:rPr lang="en-US" sz="1400" b="0" dirty="0" smtClean="0"/>
                        <a:t> </a:t>
                      </a:r>
                      <a:r>
                        <a:rPr lang="en-US" sz="1400" b="0" dirty="0" smtClean="0">
                          <a:solidFill>
                            <a:schemeClr val="bg1">
                              <a:lumMod val="95000"/>
                            </a:schemeClr>
                          </a:solidFill>
                        </a:rPr>
                        <a:t>Features &amp; Pricing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r>
              <a:tr h="418525">
                <a:tc>
                  <a:txBody>
                    <a:bodyPr/>
                    <a:lstStyle/>
                    <a:p>
                      <a:pPr algn="l"/>
                      <a:r>
                        <a:rPr lang="en-US" sz="1200" dirty="0" smtClean="0">
                          <a:solidFill>
                            <a:schemeClr val="tx1">
                              <a:lumMod val="50000"/>
                              <a:lumOff val="50000"/>
                            </a:schemeClr>
                          </a:solidFill>
                          <a:latin typeface="+mn-lt"/>
                          <a:cs typeface="Arial" pitchFamily="34" charset="0"/>
                        </a:rPr>
                        <a:t>Monthly bandwidth</a:t>
                      </a:r>
                      <a:endParaRPr lang="en-US" sz="1200" dirty="0">
                        <a:solidFill>
                          <a:schemeClr val="tx1">
                            <a:lumMod val="50000"/>
                            <a:lumOff val="50000"/>
                          </a:schemeClr>
                        </a:solidFill>
                        <a:latin typeface="+mn-lt"/>
                        <a:cs typeface="Arial" pitchFamily="34" charset="0"/>
                      </a:endParaRPr>
                    </a:p>
                  </a:txBody>
                  <a:tcPr anchor="ctr">
                    <a:lnT w="12700" cap="flat" cmpd="sng" algn="ctr">
                      <a:noFill/>
                      <a:prstDash val="solid"/>
                      <a:round/>
                      <a:headEnd type="none" w="med" len="med"/>
                      <a:tailEnd type="none" w="med" len="med"/>
                    </a:lnT>
                    <a:solidFill>
                      <a:schemeClr val="bg1">
                        <a:lumMod val="85000"/>
                      </a:schemeClr>
                    </a:solidFill>
                  </a:tcPr>
                </a:tc>
              </a:tr>
              <a:tr h="418525">
                <a:tc>
                  <a:txBody>
                    <a:bodyPr/>
                    <a:lstStyle/>
                    <a:p>
                      <a:pPr algn="l"/>
                      <a:r>
                        <a:rPr lang="en-US" sz="1200" dirty="0" smtClean="0">
                          <a:solidFill>
                            <a:schemeClr val="tx1">
                              <a:lumMod val="50000"/>
                              <a:lumOff val="50000"/>
                            </a:schemeClr>
                          </a:solidFill>
                          <a:latin typeface="+mn-lt"/>
                          <a:cs typeface="Arial" pitchFamily="34" charset="0"/>
                        </a:rPr>
                        <a:t>Space</a:t>
                      </a:r>
                      <a:endParaRPr lang="en-US" sz="1200" dirty="0">
                        <a:solidFill>
                          <a:schemeClr val="tx1">
                            <a:lumMod val="50000"/>
                            <a:lumOff val="50000"/>
                          </a:schemeClr>
                        </a:solidFill>
                        <a:latin typeface="+mn-lt"/>
                        <a:cs typeface="Arial" pitchFamily="34" charset="0"/>
                      </a:endParaRPr>
                    </a:p>
                  </a:txBody>
                  <a:tcPr anchor="ctr">
                    <a:solidFill>
                      <a:schemeClr val="bg1">
                        <a:lumMod val="85000"/>
                      </a:schemeClr>
                    </a:solidFill>
                  </a:tcPr>
                </a:tc>
              </a:tr>
              <a:tr h="418525">
                <a:tc>
                  <a:txBody>
                    <a:bodyPr/>
                    <a:lstStyle/>
                    <a:p>
                      <a:pPr algn="l"/>
                      <a:r>
                        <a:rPr lang="en-US" sz="1200" dirty="0" smtClean="0">
                          <a:solidFill>
                            <a:schemeClr val="tx1">
                              <a:lumMod val="50000"/>
                              <a:lumOff val="50000"/>
                            </a:schemeClr>
                          </a:solidFill>
                          <a:latin typeface="+mn-lt"/>
                          <a:cs typeface="Arial" pitchFamily="34" charset="0"/>
                        </a:rPr>
                        <a:t>MySQL Databases</a:t>
                      </a:r>
                      <a:endParaRPr lang="en-US" sz="1200" dirty="0">
                        <a:solidFill>
                          <a:schemeClr val="tx1">
                            <a:lumMod val="50000"/>
                            <a:lumOff val="50000"/>
                          </a:schemeClr>
                        </a:solidFill>
                        <a:latin typeface="+mn-lt"/>
                        <a:cs typeface="Arial" pitchFamily="34" charset="0"/>
                      </a:endParaRPr>
                    </a:p>
                  </a:txBody>
                  <a:tcPr anchor="ctr">
                    <a:solidFill>
                      <a:schemeClr val="bg1">
                        <a:lumMod val="85000"/>
                      </a:schemeClr>
                    </a:solidFill>
                  </a:tcPr>
                </a:tc>
              </a:tr>
              <a:tr h="418525">
                <a:tc>
                  <a:txBody>
                    <a:bodyPr/>
                    <a:lstStyle/>
                    <a:p>
                      <a:pPr algn="l"/>
                      <a:r>
                        <a:rPr lang="en-US" sz="1200" dirty="0" smtClean="0">
                          <a:solidFill>
                            <a:schemeClr val="tx1">
                              <a:lumMod val="50000"/>
                              <a:lumOff val="50000"/>
                            </a:schemeClr>
                          </a:solidFill>
                          <a:latin typeface="+mn-lt"/>
                          <a:cs typeface="Arial" pitchFamily="34" charset="0"/>
                        </a:rPr>
                        <a:t>Email  Accounts</a:t>
                      </a:r>
                      <a:endParaRPr lang="en-US" sz="1200" dirty="0">
                        <a:solidFill>
                          <a:schemeClr val="tx1">
                            <a:lumMod val="50000"/>
                            <a:lumOff val="50000"/>
                          </a:schemeClr>
                        </a:solidFill>
                        <a:latin typeface="+mn-lt"/>
                        <a:cs typeface="Arial" pitchFamily="34" charset="0"/>
                      </a:endParaRPr>
                    </a:p>
                  </a:txBody>
                  <a:tcPr anchor="ctr">
                    <a:solidFill>
                      <a:schemeClr val="bg1">
                        <a:lumMod val="85000"/>
                      </a:schemeClr>
                    </a:solidFill>
                  </a:tcPr>
                </a:tc>
              </a:tr>
              <a:tr h="418525">
                <a:tc>
                  <a:txBody>
                    <a:bodyPr/>
                    <a:lstStyle/>
                    <a:p>
                      <a:pPr algn="l"/>
                      <a:r>
                        <a:rPr lang="en-US" sz="1200" dirty="0" smtClean="0">
                          <a:solidFill>
                            <a:schemeClr val="tx1">
                              <a:lumMod val="50000"/>
                              <a:lumOff val="50000"/>
                            </a:schemeClr>
                          </a:solidFill>
                          <a:latin typeface="+mn-lt"/>
                          <a:cs typeface="Arial" pitchFamily="34" charset="0"/>
                        </a:rPr>
                        <a:t>Google Ads Credits</a:t>
                      </a:r>
                      <a:endParaRPr lang="en-US" sz="1200" dirty="0">
                        <a:solidFill>
                          <a:schemeClr val="tx1">
                            <a:lumMod val="50000"/>
                            <a:lumOff val="50000"/>
                          </a:schemeClr>
                        </a:solidFill>
                        <a:latin typeface="+mn-lt"/>
                        <a:cs typeface="Arial" pitchFamily="34" charset="0"/>
                      </a:endParaRPr>
                    </a:p>
                  </a:txBody>
                  <a:tcPr anchor="ctr">
                    <a:solidFill>
                      <a:schemeClr val="bg1">
                        <a:lumMod val="85000"/>
                      </a:schemeClr>
                    </a:solidFill>
                  </a:tcPr>
                </a:tc>
              </a:tr>
              <a:tr h="418525">
                <a:tc>
                  <a:txBody>
                    <a:bodyPr/>
                    <a:lstStyle/>
                    <a:p>
                      <a:pPr algn="l"/>
                      <a:r>
                        <a:rPr lang="en-US" sz="1200" dirty="0" smtClean="0">
                          <a:solidFill>
                            <a:schemeClr val="tx1">
                              <a:lumMod val="50000"/>
                              <a:lumOff val="50000"/>
                            </a:schemeClr>
                          </a:solidFill>
                          <a:latin typeface="+mn-lt"/>
                          <a:cs typeface="Arial" pitchFamily="34" charset="0"/>
                        </a:rPr>
                        <a:t>Free Domain Names</a:t>
                      </a:r>
                      <a:endParaRPr lang="en-US" sz="1200" dirty="0">
                        <a:solidFill>
                          <a:schemeClr val="tx1">
                            <a:lumMod val="50000"/>
                            <a:lumOff val="50000"/>
                          </a:schemeClr>
                        </a:solidFill>
                        <a:latin typeface="+mn-lt"/>
                        <a:cs typeface="Arial" pitchFamily="34" charset="0"/>
                      </a:endParaRPr>
                    </a:p>
                  </a:txBody>
                  <a:tcPr anchor="ctr">
                    <a:solidFill>
                      <a:schemeClr val="bg1">
                        <a:lumMod val="85000"/>
                      </a:schemeClr>
                    </a:solidFill>
                  </a:tcPr>
                </a:tc>
              </a:tr>
            </a:tbl>
          </a:graphicData>
        </a:graphic>
      </p:graphicFrame>
      <p:pic>
        <p:nvPicPr>
          <p:cNvPr id="803" name="Picture 802" descr="Color_16x9.png"/>
          <p:cNvPicPr>
            <a:picLocks noChangeAspect="1"/>
          </p:cNvPicPr>
          <p:nvPr/>
        </p:nvPicPr>
        <p:blipFill>
          <a:blip r:embed="rId3" cstate="print"/>
          <a:srcRect t="-174991" b="-174991"/>
          <a:stretch>
            <a:fillRect/>
          </a:stretch>
        </p:blipFill>
        <p:spPr>
          <a:xfrm>
            <a:off x="525449" y="4475052"/>
            <a:ext cx="2057400" cy="72327"/>
          </a:xfrm>
          <a:prstGeom prst="rect">
            <a:avLst/>
          </a:prstGeom>
        </p:spPr>
      </p:pic>
      <p:graphicFrame>
        <p:nvGraphicFramePr>
          <p:cNvPr id="798" name="Content Placeholder 3"/>
          <p:cNvGraphicFramePr>
            <a:graphicFrameLocks/>
          </p:cNvGraphicFramePr>
          <p:nvPr>
            <p:extLst>
              <p:ext uri="{D42A27DB-BD31-4B8C-83A1-F6EECF244321}">
                <p14:modId xmlns:p14="http://schemas.microsoft.com/office/powerpoint/2010/main" xmlns="" val="967274276"/>
              </p:ext>
            </p:extLst>
          </p:nvPr>
        </p:nvGraphicFramePr>
        <p:xfrm>
          <a:off x="2590800" y="1364952"/>
          <a:ext cx="2057400" cy="3000102"/>
        </p:xfrm>
        <a:graphic>
          <a:graphicData uri="http://schemas.openxmlformats.org/drawingml/2006/table">
            <a:tbl>
              <a:tblPr>
                <a:tableStyleId>{125E5076-3810-47DD-B79F-674D7AD40C01}</a:tableStyleId>
              </a:tblPr>
              <a:tblGrid>
                <a:gridCol w="2057400"/>
              </a:tblGrid>
              <a:tr h="413657">
                <a:tc>
                  <a:txBody>
                    <a:bodyPr/>
                    <a:lstStyle/>
                    <a:p>
                      <a:pPr algn="ctr"/>
                      <a:r>
                        <a:rPr lang="en-US" sz="1400" dirty="0" smtClean="0">
                          <a:solidFill>
                            <a:schemeClr val="bg1">
                              <a:lumMod val="95000"/>
                            </a:schemeClr>
                          </a:solidFill>
                        </a:rPr>
                        <a:t>Regular</a:t>
                      </a:r>
                    </a:p>
                    <a:p>
                      <a:pPr algn="ctr"/>
                      <a:r>
                        <a:rPr lang="en-US" sz="1400" dirty="0" smtClean="0">
                          <a:solidFill>
                            <a:schemeClr val="bg1">
                              <a:lumMod val="95000"/>
                            </a:schemeClr>
                          </a:solidFill>
                        </a:rPr>
                        <a:t>$10 Per</a:t>
                      </a:r>
                      <a:r>
                        <a:rPr lang="en-US" sz="1400" baseline="0" dirty="0" smtClean="0">
                          <a:solidFill>
                            <a:schemeClr val="bg1">
                              <a:lumMod val="95000"/>
                            </a:schemeClr>
                          </a:solidFill>
                        </a:rPr>
                        <a:t> Month</a:t>
                      </a:r>
                      <a:endParaRPr lang="en-US" sz="1400" b="1" dirty="0">
                        <a:solidFill>
                          <a:schemeClr val="bg1">
                            <a:lumMod val="95000"/>
                          </a:schemeClr>
                        </a:solidFill>
                      </a:endParaRPr>
                    </a:p>
                  </a:txBody>
                  <a:tcPr anchor="ctr">
                    <a:lnB>
                      <a:noFill/>
                    </a:lnB>
                    <a:solidFill>
                      <a:schemeClr val="accent2">
                        <a:lumMod val="75000"/>
                      </a:schemeClr>
                    </a:solidFill>
                  </a:tcPr>
                </a:tc>
              </a:tr>
              <a:tr h="413657">
                <a:tc>
                  <a:txBody>
                    <a:bodyPr/>
                    <a:lstStyle/>
                    <a:p>
                      <a:pPr algn="ctr"/>
                      <a:r>
                        <a:rPr lang="en-US" sz="1200" dirty="0" smtClean="0"/>
                        <a:t>1024 MB</a:t>
                      </a:r>
                      <a:endParaRPr lang="en-US" sz="1200" dirty="0">
                        <a:solidFill>
                          <a:schemeClr val="tx1"/>
                        </a:solidFill>
                        <a:latin typeface="Arial" pitchFamily="34" charset="0"/>
                        <a:cs typeface="Arial" pitchFamily="34" charset="0"/>
                      </a:endParaRPr>
                    </a:p>
                  </a:txBody>
                  <a:tcPr anchor="ctr">
                    <a:lnL>
                      <a:noFill/>
                    </a:lnL>
                    <a:lnR>
                      <a:noFill/>
                    </a:lnR>
                    <a:lnT>
                      <a:noFill/>
                    </a:lnT>
                    <a:lnB>
                      <a:noFill/>
                    </a:lnB>
                    <a:lnTlToBr w="12700" cmpd="sng">
                      <a:noFill/>
                      <a:prstDash val="solid"/>
                    </a:lnTlToBr>
                    <a:lnBlToTr w="12700" cmpd="sng">
                      <a:noFill/>
                      <a:prstDash val="solid"/>
                    </a:lnBlToTr>
                    <a:solidFill>
                      <a:schemeClr val="accent2"/>
                    </a:solidFill>
                  </a:tcPr>
                </a:tc>
              </a:tr>
              <a:tr h="413657">
                <a:tc>
                  <a:txBody>
                    <a:bodyPr/>
                    <a:lstStyle/>
                    <a:p>
                      <a:pPr algn="ctr"/>
                      <a:r>
                        <a:rPr lang="en-US" sz="1200" dirty="0" smtClean="0">
                          <a:solidFill>
                            <a:schemeClr val="bg1">
                              <a:lumMod val="65000"/>
                            </a:schemeClr>
                          </a:solidFill>
                        </a:rPr>
                        <a:t>10GB</a:t>
                      </a:r>
                      <a:endParaRPr lang="en-US" sz="1200" dirty="0">
                        <a:solidFill>
                          <a:schemeClr val="bg1">
                            <a:lumMod val="65000"/>
                          </a:schemeClr>
                        </a:solidFill>
                        <a:latin typeface="Arial" pitchFamily="34" charset="0"/>
                        <a:cs typeface="Arial" pitchFamily="34" charset="0"/>
                      </a:endParaRP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413657">
                <a:tc>
                  <a:txBody>
                    <a:bodyPr/>
                    <a:lstStyle/>
                    <a:p>
                      <a:pPr algn="ctr"/>
                      <a:r>
                        <a:rPr lang="en-US" sz="1200" dirty="0" smtClean="0">
                          <a:solidFill>
                            <a:schemeClr val="bg1">
                              <a:lumMod val="65000"/>
                            </a:schemeClr>
                          </a:solidFill>
                        </a:rPr>
                        <a:t>25</a:t>
                      </a:r>
                      <a:endParaRPr lang="en-US" sz="1200" dirty="0">
                        <a:solidFill>
                          <a:schemeClr val="bg1">
                            <a:lumMod val="65000"/>
                          </a:schemeClr>
                        </a:solidFill>
                        <a:latin typeface="Arial" pitchFamily="34" charset="0"/>
                        <a:cs typeface="Arial" pitchFamily="34" charset="0"/>
                      </a:endParaRP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413657">
                <a:tc>
                  <a:txBody>
                    <a:bodyPr/>
                    <a:lstStyle/>
                    <a:p>
                      <a:pPr algn="ctr"/>
                      <a:r>
                        <a:rPr lang="en-US" sz="1200" dirty="0" smtClean="0">
                          <a:solidFill>
                            <a:schemeClr val="bg1">
                              <a:lumMod val="65000"/>
                            </a:schemeClr>
                          </a:solidFill>
                        </a:rPr>
                        <a:t>10</a:t>
                      </a:r>
                      <a:endParaRPr lang="en-US" sz="1200" dirty="0">
                        <a:solidFill>
                          <a:schemeClr val="bg1">
                            <a:lumMod val="65000"/>
                          </a:schemeClr>
                        </a:solidFill>
                        <a:latin typeface="Arial" pitchFamily="34" charset="0"/>
                        <a:cs typeface="Arial" pitchFamily="34" charset="0"/>
                      </a:endParaRP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413657">
                <a:tc>
                  <a:txBody>
                    <a:bodyPr/>
                    <a:lstStyle/>
                    <a:p>
                      <a:pPr algn="ctr"/>
                      <a:r>
                        <a:rPr lang="en-US" sz="1200" dirty="0" smtClean="0">
                          <a:solidFill>
                            <a:schemeClr val="bg1">
                              <a:lumMod val="65000"/>
                            </a:schemeClr>
                          </a:solidFill>
                        </a:rPr>
                        <a:t>No</a:t>
                      </a:r>
                      <a:endParaRPr lang="en-US" sz="1200" dirty="0">
                        <a:solidFill>
                          <a:schemeClr val="bg1">
                            <a:lumMod val="65000"/>
                          </a:schemeClr>
                        </a:solidFill>
                        <a:latin typeface="Arial" pitchFamily="34" charset="0"/>
                        <a:cs typeface="Arial" pitchFamily="34" charset="0"/>
                      </a:endParaRP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413657">
                <a:tc>
                  <a:txBody>
                    <a:bodyPr/>
                    <a:lstStyle/>
                    <a:p>
                      <a:pPr marL="0" algn="ctr" defTabSz="914400" rtl="0" eaLnBrk="1" latinLnBrk="0" hangingPunct="1"/>
                      <a:r>
                        <a:rPr lang="en-US" sz="1200" kern="1200" dirty="0" smtClean="0">
                          <a:solidFill>
                            <a:schemeClr val="bg1">
                              <a:lumMod val="65000"/>
                            </a:schemeClr>
                          </a:solidFill>
                          <a:sym typeface="Symbol"/>
                        </a:rPr>
                        <a:t></a:t>
                      </a:r>
                      <a:endParaRPr lang="en-US" sz="1200" b="1" kern="1200" dirty="0">
                        <a:solidFill>
                          <a:schemeClr val="bg1">
                            <a:lumMod val="65000"/>
                          </a:schemeClr>
                        </a:solidFill>
                        <a:latin typeface="Arial" pitchFamily="34" charset="0"/>
                        <a:ea typeface="+mn-ea"/>
                        <a:cs typeface="Arial" pitchFamily="34" charset="0"/>
                      </a:endParaRPr>
                    </a:p>
                  </a:txBody>
                  <a:tcPr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tr>
            </a:tbl>
          </a:graphicData>
        </a:graphic>
      </p:graphicFrame>
      <p:graphicFrame>
        <p:nvGraphicFramePr>
          <p:cNvPr id="799" name="Content Placeholder 3"/>
          <p:cNvGraphicFramePr>
            <a:graphicFrameLocks/>
          </p:cNvGraphicFramePr>
          <p:nvPr>
            <p:extLst>
              <p:ext uri="{D42A27DB-BD31-4B8C-83A1-F6EECF244321}">
                <p14:modId xmlns:p14="http://schemas.microsoft.com/office/powerpoint/2010/main" xmlns="" val="2258435984"/>
              </p:ext>
            </p:extLst>
          </p:nvPr>
        </p:nvGraphicFramePr>
        <p:xfrm>
          <a:off x="6629400" y="1374204"/>
          <a:ext cx="2057400" cy="3000102"/>
        </p:xfrm>
        <a:graphic>
          <a:graphicData uri="http://schemas.openxmlformats.org/drawingml/2006/table">
            <a:tbl>
              <a:tblPr>
                <a:effectLst>
                  <a:outerShdw blurRad="152400" sx="1000" sy="1000" rotWithShape="0">
                    <a:prstClr val="black">
                      <a:alpha val="15000"/>
                    </a:prstClr>
                  </a:outerShdw>
                </a:effectLst>
                <a:tableStyleId>{125E5076-3810-47DD-B79F-674D7AD40C01}</a:tableStyleId>
              </a:tblPr>
              <a:tblGrid>
                <a:gridCol w="2057400"/>
              </a:tblGrid>
              <a:tr h="413657">
                <a:tc>
                  <a:txBody>
                    <a:bodyPr/>
                    <a:lstStyle/>
                    <a:p>
                      <a:pPr algn="ctr"/>
                      <a:r>
                        <a:rPr lang="en-US" sz="1400" dirty="0" smtClean="0"/>
                        <a:t>Enterprise</a:t>
                      </a:r>
                    </a:p>
                    <a:p>
                      <a:pPr algn="ctr"/>
                      <a:r>
                        <a:rPr lang="en-US" sz="1400" dirty="0" smtClean="0">
                          <a:solidFill>
                            <a:schemeClr val="bg1">
                              <a:lumMod val="95000"/>
                            </a:schemeClr>
                          </a:solidFill>
                        </a:rPr>
                        <a:t>$50 Per Month</a:t>
                      </a:r>
                      <a:endParaRPr lang="en-US" sz="1400" b="1" dirty="0">
                        <a:solidFill>
                          <a:schemeClr val="bg1">
                            <a:lumMod val="95000"/>
                          </a:schemeClr>
                        </a:solidFill>
                      </a:endParaRPr>
                    </a:p>
                  </a:txBody>
                  <a:tcPr anchor="ctr">
                    <a:solidFill>
                      <a:schemeClr val="accent5">
                        <a:lumMod val="50000"/>
                      </a:schemeClr>
                    </a:solidFill>
                  </a:tcPr>
                </a:tc>
              </a:tr>
              <a:tr h="413657">
                <a:tc>
                  <a:txBody>
                    <a:bodyPr/>
                    <a:lstStyle/>
                    <a:p>
                      <a:pPr algn="ctr"/>
                      <a:r>
                        <a:rPr lang="en-US" sz="1200" dirty="0" smtClean="0"/>
                        <a:t>Unlimited</a:t>
                      </a:r>
                      <a:endParaRPr lang="en-US" sz="1200" dirty="0">
                        <a:solidFill>
                          <a:schemeClr val="tx1"/>
                        </a:solidFill>
                        <a:latin typeface="Arial" pitchFamily="34" charset="0"/>
                        <a:cs typeface="Arial" pitchFamily="34" charset="0"/>
                      </a:endParaRPr>
                    </a:p>
                  </a:txBody>
                  <a:tcPr anchor="ctr">
                    <a:solidFill>
                      <a:schemeClr val="accent5">
                        <a:lumMod val="75000"/>
                      </a:schemeClr>
                    </a:solidFill>
                  </a:tcPr>
                </a:tc>
              </a:tr>
              <a:tr h="413657">
                <a:tc>
                  <a:txBody>
                    <a:bodyPr/>
                    <a:lstStyle/>
                    <a:p>
                      <a:pPr algn="ctr"/>
                      <a:r>
                        <a:rPr lang="en-US" sz="1200" dirty="0" smtClean="0">
                          <a:solidFill>
                            <a:schemeClr val="bg1">
                              <a:lumMod val="65000"/>
                            </a:schemeClr>
                          </a:solidFill>
                        </a:rPr>
                        <a:t>Unlimited</a:t>
                      </a:r>
                      <a:endParaRPr lang="en-US" sz="1200" dirty="0">
                        <a:solidFill>
                          <a:schemeClr val="bg1">
                            <a:lumMod val="65000"/>
                          </a:schemeClr>
                        </a:solidFill>
                        <a:latin typeface="Arial" pitchFamily="34" charset="0"/>
                        <a:cs typeface="Arial" pitchFamily="34" charset="0"/>
                      </a:endParaRPr>
                    </a:p>
                  </a:txBody>
                  <a:tcPr anchor="ctr">
                    <a:solidFill>
                      <a:schemeClr val="bg1">
                        <a:lumMod val="95000"/>
                      </a:schemeClr>
                    </a:solidFill>
                  </a:tcPr>
                </a:tc>
              </a:tr>
              <a:tr h="413657">
                <a:tc>
                  <a:txBody>
                    <a:bodyPr/>
                    <a:lstStyle/>
                    <a:p>
                      <a:pPr algn="ctr"/>
                      <a:r>
                        <a:rPr lang="en-US" sz="1200" dirty="0" smtClean="0">
                          <a:solidFill>
                            <a:schemeClr val="bg1">
                              <a:lumMod val="65000"/>
                            </a:schemeClr>
                          </a:solidFill>
                        </a:rPr>
                        <a:t>200</a:t>
                      </a:r>
                      <a:endParaRPr lang="en-US" sz="1200" dirty="0">
                        <a:solidFill>
                          <a:schemeClr val="bg1">
                            <a:lumMod val="65000"/>
                          </a:schemeClr>
                        </a:solidFill>
                        <a:latin typeface="Arial" pitchFamily="34" charset="0"/>
                        <a:cs typeface="Arial" pitchFamily="34" charset="0"/>
                      </a:endParaRPr>
                    </a:p>
                  </a:txBody>
                  <a:tcPr anchor="ctr">
                    <a:solidFill>
                      <a:schemeClr val="bg1">
                        <a:lumMod val="95000"/>
                      </a:schemeClr>
                    </a:solidFill>
                  </a:tcPr>
                </a:tc>
              </a:tr>
              <a:tr h="413657">
                <a:tc>
                  <a:txBody>
                    <a:bodyPr/>
                    <a:lstStyle/>
                    <a:p>
                      <a:pPr algn="ctr"/>
                      <a:r>
                        <a:rPr lang="en-US" sz="1200" dirty="0" smtClean="0">
                          <a:solidFill>
                            <a:schemeClr val="bg1">
                              <a:lumMod val="65000"/>
                            </a:schemeClr>
                          </a:solidFill>
                        </a:rPr>
                        <a:t>250</a:t>
                      </a:r>
                      <a:endParaRPr lang="en-US" sz="1200" dirty="0">
                        <a:solidFill>
                          <a:schemeClr val="bg1">
                            <a:lumMod val="65000"/>
                          </a:schemeClr>
                        </a:solidFill>
                        <a:latin typeface="Arial" pitchFamily="34" charset="0"/>
                        <a:cs typeface="Arial" pitchFamily="34" charset="0"/>
                      </a:endParaRPr>
                    </a:p>
                  </a:txBody>
                  <a:tcPr anchor="ctr">
                    <a:solidFill>
                      <a:schemeClr val="bg1">
                        <a:lumMod val="95000"/>
                      </a:schemeClr>
                    </a:solidFill>
                  </a:tcPr>
                </a:tc>
              </a:tr>
              <a:tr h="413657">
                <a:tc>
                  <a:txBody>
                    <a:bodyPr/>
                    <a:lstStyle/>
                    <a:p>
                      <a:pPr algn="ctr"/>
                      <a:r>
                        <a:rPr lang="en-US" sz="1200" dirty="0" smtClean="0">
                          <a:solidFill>
                            <a:schemeClr val="bg1">
                              <a:lumMod val="65000"/>
                            </a:schemeClr>
                          </a:solidFill>
                        </a:rPr>
                        <a:t>Yes</a:t>
                      </a:r>
                      <a:endParaRPr lang="en-US" sz="1200" dirty="0">
                        <a:solidFill>
                          <a:schemeClr val="bg1">
                            <a:lumMod val="65000"/>
                          </a:schemeClr>
                        </a:solidFill>
                        <a:latin typeface="Arial" pitchFamily="34" charset="0"/>
                        <a:cs typeface="Arial" pitchFamily="34" charset="0"/>
                      </a:endParaRPr>
                    </a:p>
                  </a:txBody>
                  <a:tcPr anchor="ctr">
                    <a:solidFill>
                      <a:schemeClr val="bg1">
                        <a:lumMod val="95000"/>
                      </a:schemeClr>
                    </a:solidFill>
                  </a:tcPr>
                </a:tc>
              </a:tr>
              <a:tr h="413657">
                <a:tc>
                  <a:txBody>
                    <a:bodyPr/>
                    <a:lstStyle/>
                    <a:p>
                      <a:pPr marL="0" algn="ctr" defTabSz="914400" rtl="0" eaLnBrk="1" latinLnBrk="0" hangingPunct="1"/>
                      <a:r>
                        <a:rPr lang="en-US" sz="2000" kern="1200" dirty="0" smtClean="0">
                          <a:solidFill>
                            <a:schemeClr val="bg1">
                              <a:lumMod val="65000"/>
                            </a:schemeClr>
                          </a:solidFill>
                          <a:sym typeface="Symbol"/>
                        </a:rPr>
                        <a:t></a:t>
                      </a:r>
                      <a:endParaRPr lang="en-US" sz="2000" b="1" kern="1200" dirty="0">
                        <a:solidFill>
                          <a:schemeClr val="bg1">
                            <a:lumMod val="65000"/>
                          </a:schemeClr>
                        </a:solidFill>
                        <a:latin typeface="Arial" pitchFamily="34" charset="0"/>
                        <a:ea typeface="+mn-ea"/>
                        <a:cs typeface="Arial" pitchFamily="34" charset="0"/>
                      </a:endParaRPr>
                    </a:p>
                  </a:txBody>
                  <a:tcPr anchor="ctr">
                    <a:solidFill>
                      <a:schemeClr val="bg1">
                        <a:lumMod val="95000"/>
                      </a:schemeClr>
                    </a:solidFill>
                  </a:tcPr>
                </a:tc>
              </a:tr>
            </a:tbl>
          </a:graphicData>
        </a:graphic>
      </p:graphicFrame>
      <p:pic>
        <p:nvPicPr>
          <p:cNvPr id="804" name="Picture 803" descr="Color_16x9.png"/>
          <p:cNvPicPr>
            <a:picLocks noChangeAspect="1"/>
          </p:cNvPicPr>
          <p:nvPr/>
        </p:nvPicPr>
        <p:blipFill>
          <a:blip r:embed="rId3" cstate="print"/>
          <a:srcRect t="-174991" b="-174991"/>
          <a:stretch>
            <a:fillRect/>
          </a:stretch>
        </p:blipFill>
        <p:spPr>
          <a:xfrm>
            <a:off x="2586159" y="4477123"/>
            <a:ext cx="1984248" cy="69755"/>
          </a:xfrm>
          <a:prstGeom prst="rect">
            <a:avLst/>
          </a:prstGeom>
        </p:spPr>
      </p:pic>
      <p:pic>
        <p:nvPicPr>
          <p:cNvPr id="805" name="Picture 804" descr="Color_16x9.png"/>
          <p:cNvPicPr>
            <a:picLocks noChangeAspect="1"/>
          </p:cNvPicPr>
          <p:nvPr/>
        </p:nvPicPr>
        <p:blipFill>
          <a:blip r:embed="rId3" cstate="print"/>
          <a:srcRect t="-174991" b="-174991"/>
          <a:stretch>
            <a:fillRect/>
          </a:stretch>
        </p:blipFill>
        <p:spPr>
          <a:xfrm>
            <a:off x="4572000" y="4613621"/>
            <a:ext cx="2057400" cy="72327"/>
          </a:xfrm>
          <a:prstGeom prst="rect">
            <a:avLst/>
          </a:prstGeom>
        </p:spPr>
      </p:pic>
      <p:pic>
        <p:nvPicPr>
          <p:cNvPr id="806" name="Picture 805" descr="Color_16x9.png"/>
          <p:cNvPicPr>
            <a:picLocks noChangeAspect="1"/>
          </p:cNvPicPr>
          <p:nvPr/>
        </p:nvPicPr>
        <p:blipFill>
          <a:blip r:embed="rId3" cstate="print"/>
          <a:srcRect t="-174991" b="-174991"/>
          <a:stretch>
            <a:fillRect/>
          </a:stretch>
        </p:blipFill>
        <p:spPr>
          <a:xfrm>
            <a:off x="6629400" y="4335021"/>
            <a:ext cx="2057400" cy="72327"/>
          </a:xfrm>
          <a:prstGeom prst="rect">
            <a:avLst/>
          </a:prstGeom>
        </p:spPr>
      </p:pic>
      <p:grpSp>
        <p:nvGrpSpPr>
          <p:cNvPr id="18" name="Group 17"/>
          <p:cNvGrpSpPr/>
          <p:nvPr/>
        </p:nvGrpSpPr>
        <p:grpSpPr>
          <a:xfrm>
            <a:off x="4572000" y="1240855"/>
            <a:ext cx="2069452" cy="3403961"/>
            <a:chOff x="4572000" y="1240855"/>
            <a:chExt cx="2069452" cy="3403961"/>
          </a:xfrm>
        </p:grpSpPr>
        <p:graphicFrame>
          <p:nvGraphicFramePr>
            <p:cNvPr id="801" name="Content Placeholder 3"/>
            <p:cNvGraphicFramePr>
              <a:graphicFrameLocks/>
            </p:cNvGraphicFramePr>
            <p:nvPr>
              <p:extLst>
                <p:ext uri="{D42A27DB-BD31-4B8C-83A1-F6EECF244321}">
                  <p14:modId xmlns:p14="http://schemas.microsoft.com/office/powerpoint/2010/main" xmlns="" val="1354423964"/>
                </p:ext>
              </p:extLst>
            </p:nvPr>
          </p:nvGraphicFramePr>
          <p:xfrm>
            <a:off x="4572000" y="1240855"/>
            <a:ext cx="2057400" cy="3403961"/>
          </p:xfrm>
          <a:graphic>
            <a:graphicData uri="http://schemas.openxmlformats.org/drawingml/2006/table">
              <a:tbl>
                <a:tblPr>
                  <a:effectLst>
                    <a:outerShdw blurRad="190500" sx="102000" sy="102000" algn="ctr" rotWithShape="0">
                      <a:prstClr val="black">
                        <a:alpha val="40000"/>
                      </a:prstClr>
                    </a:outerShdw>
                  </a:effectLst>
                  <a:tableStyleId>{37CE84F3-28C3-443E-9E96-99CF82512B78}</a:tableStyleId>
                </a:tblPr>
                <a:tblGrid>
                  <a:gridCol w="2057400"/>
                </a:tblGrid>
                <a:tr h="654737">
                  <a:tc>
                    <a:txBody>
                      <a:bodyPr/>
                      <a:lstStyle/>
                      <a:p>
                        <a:pPr algn="ctr"/>
                        <a:r>
                          <a:rPr lang="en-US" b="1" dirty="0" smtClean="0"/>
                          <a:t>Best Value</a:t>
                        </a:r>
                      </a:p>
                      <a:p>
                        <a:pPr algn="ctr"/>
                        <a:r>
                          <a:rPr lang="en-US" b="1" dirty="0" smtClean="0">
                            <a:solidFill>
                              <a:schemeClr val="bg1">
                                <a:lumMod val="95000"/>
                              </a:schemeClr>
                            </a:solidFill>
                          </a:rPr>
                          <a:t>$30 Per Month</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lumMod val="75000"/>
                        </a:schemeClr>
                      </a:solidFill>
                    </a:tcPr>
                  </a:tc>
                </a:tr>
                <a:tr h="458204">
                  <a:tc>
                    <a:txBody>
                      <a:bodyPr/>
                      <a:lstStyle/>
                      <a:p>
                        <a:pPr algn="ctr"/>
                        <a:r>
                          <a:rPr lang="en-US" sz="1400" dirty="0" smtClean="0">
                            <a:solidFill>
                              <a:schemeClr val="tx1"/>
                            </a:solidFill>
                            <a:latin typeface="+mn-lt"/>
                            <a:cs typeface="Arial" pitchFamily="34" charset="0"/>
                          </a:rPr>
                          <a:t>50 GB</a:t>
                        </a:r>
                        <a:endParaRPr lang="en-US" sz="1400" dirty="0">
                          <a:solidFill>
                            <a:schemeClr val="tx1"/>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lumMod val="40000"/>
                          <a:lumOff val="60000"/>
                        </a:schemeClr>
                      </a:solidFill>
                    </a:tcPr>
                  </a:tc>
                </a:tr>
                <a:tr h="458204">
                  <a:tc>
                    <a:txBody>
                      <a:bodyPr/>
                      <a:lstStyle/>
                      <a:p>
                        <a:pPr algn="ctr"/>
                        <a:r>
                          <a:rPr lang="en-US" sz="1400" dirty="0" smtClean="0">
                            <a:solidFill>
                              <a:schemeClr val="tx1"/>
                            </a:solidFill>
                            <a:latin typeface="+mn-lt"/>
                            <a:cs typeface="Arial" pitchFamily="34" charset="0"/>
                          </a:rPr>
                          <a:t>100GB</a:t>
                        </a:r>
                        <a:endParaRPr lang="en-US" sz="1400" dirty="0">
                          <a:solidFill>
                            <a:schemeClr val="tx1"/>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r>
                <a:tr h="458204">
                  <a:tc>
                    <a:txBody>
                      <a:bodyPr/>
                      <a:lstStyle/>
                      <a:p>
                        <a:pPr algn="ctr"/>
                        <a:r>
                          <a:rPr lang="en-US" sz="1400" dirty="0" smtClean="0">
                            <a:solidFill>
                              <a:schemeClr val="tx1"/>
                            </a:solidFill>
                            <a:latin typeface="+mn-lt"/>
                            <a:cs typeface="Arial" pitchFamily="34" charset="0"/>
                          </a:rPr>
                          <a:t>50</a:t>
                        </a:r>
                        <a:endParaRPr lang="en-US" sz="1400" dirty="0">
                          <a:solidFill>
                            <a:schemeClr val="tx1"/>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r>
                <a:tr h="458204">
                  <a:tc>
                    <a:txBody>
                      <a:bodyPr/>
                      <a:lstStyle/>
                      <a:p>
                        <a:pPr algn="ctr"/>
                        <a:r>
                          <a:rPr lang="en-US" sz="1400" dirty="0" smtClean="0">
                            <a:solidFill>
                              <a:schemeClr val="tx1"/>
                            </a:solidFill>
                            <a:latin typeface="+mn-lt"/>
                            <a:cs typeface="Arial" pitchFamily="34" charset="0"/>
                          </a:rPr>
                          <a:t>100</a:t>
                        </a:r>
                        <a:endParaRPr lang="en-US" sz="1400" dirty="0">
                          <a:solidFill>
                            <a:schemeClr val="tx1"/>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r>
                <a:tr h="458204">
                  <a:tc>
                    <a:txBody>
                      <a:bodyPr/>
                      <a:lstStyle/>
                      <a:p>
                        <a:pPr algn="ctr"/>
                        <a:r>
                          <a:rPr lang="en-US" sz="1400" dirty="0" smtClean="0">
                            <a:solidFill>
                              <a:schemeClr val="tx1"/>
                            </a:solidFill>
                            <a:latin typeface="+mn-lt"/>
                            <a:cs typeface="Arial" pitchFamily="34" charset="0"/>
                          </a:rPr>
                          <a:t>Yes</a:t>
                        </a:r>
                        <a:endParaRPr lang="en-US" sz="1400" dirty="0">
                          <a:solidFill>
                            <a:schemeClr val="tx1"/>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r>
                <a:tr h="458204">
                  <a:tc>
                    <a:txBody>
                      <a:bodyPr/>
                      <a:lstStyle/>
                      <a:p>
                        <a:pPr algn="ctr"/>
                        <a:r>
                          <a:rPr lang="id-ID" sz="1800" b="0" dirty="0" smtClean="0">
                            <a:solidFill>
                              <a:schemeClr val="bg1">
                                <a:lumMod val="95000"/>
                              </a:schemeClr>
                            </a:solidFill>
                            <a:latin typeface="+mn-lt"/>
                            <a:cs typeface="Arial" pitchFamily="34" charset="0"/>
                            <a:sym typeface="Symbol"/>
                          </a:rPr>
                          <a:t>Purchase</a:t>
                        </a:r>
                        <a:endParaRPr lang="en-US" sz="1800" b="0" dirty="0">
                          <a:solidFill>
                            <a:schemeClr val="bg1">
                              <a:lumMod val="9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lumMod val="50000"/>
                        </a:schemeClr>
                      </a:solidFill>
                    </a:tcPr>
                  </a:tc>
                </a:tr>
              </a:tbl>
            </a:graphicData>
          </a:graphic>
        </p:graphicFrame>
        <p:sp>
          <p:nvSpPr>
            <p:cNvPr id="812" name="Right Triangle 811"/>
            <p:cNvSpPr/>
            <p:nvPr/>
          </p:nvSpPr>
          <p:spPr>
            <a:xfrm rot="-10800000">
              <a:off x="6367132" y="1244451"/>
              <a:ext cx="274320" cy="274320"/>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wipe(left)">
                                      <p:cBhvr>
                                        <p:cTn id="10" dur="500"/>
                                        <p:tgtEl>
                                          <p:spTgt spid="13">
                                            <p:txEl>
                                              <p:pRg st="0" end="0"/>
                                            </p:txEl>
                                          </p:spTgt>
                                        </p:tgtEl>
                                      </p:cBhvr>
                                    </p:animEffect>
                                  </p:childTnLst>
                                </p:cTn>
                              </p:par>
                              <p:par>
                                <p:cTn id="11" presetID="12" presetClass="entr" presetSubtype="8" fill="hold" nodeType="withEffect">
                                  <p:stCondLst>
                                    <p:cond delay="1000"/>
                                  </p:stCondLst>
                                  <p:childTnLst>
                                    <p:set>
                                      <p:cBhvr>
                                        <p:cTn id="12" dur="1" fill="hold">
                                          <p:stCondLst>
                                            <p:cond delay="0"/>
                                          </p:stCondLst>
                                        </p:cTn>
                                        <p:tgtEl>
                                          <p:spTgt spid="800"/>
                                        </p:tgtEl>
                                        <p:attrNameLst>
                                          <p:attrName>style.visibility</p:attrName>
                                        </p:attrNameLst>
                                      </p:cBhvr>
                                      <p:to>
                                        <p:strVal val="visible"/>
                                      </p:to>
                                    </p:set>
                                    <p:animEffect transition="in" filter="slide(fromLeft)">
                                      <p:cBhvr>
                                        <p:cTn id="13" dur="500"/>
                                        <p:tgtEl>
                                          <p:spTgt spid="800"/>
                                        </p:tgtEl>
                                      </p:cBhvr>
                                    </p:animEffect>
                                  </p:childTnLst>
                                </p:cTn>
                              </p:par>
                              <p:par>
                                <p:cTn id="14" presetID="12" presetClass="entr" presetSubtype="8" fill="hold" nodeType="withEffect">
                                  <p:stCondLst>
                                    <p:cond delay="1600"/>
                                  </p:stCondLst>
                                  <p:childTnLst>
                                    <p:set>
                                      <p:cBhvr>
                                        <p:cTn id="15" dur="1" fill="hold">
                                          <p:stCondLst>
                                            <p:cond delay="0"/>
                                          </p:stCondLst>
                                        </p:cTn>
                                        <p:tgtEl>
                                          <p:spTgt spid="798"/>
                                        </p:tgtEl>
                                        <p:attrNameLst>
                                          <p:attrName>style.visibility</p:attrName>
                                        </p:attrNameLst>
                                      </p:cBhvr>
                                      <p:to>
                                        <p:strVal val="visible"/>
                                      </p:to>
                                    </p:set>
                                    <p:animEffect transition="in" filter="slide(fromLeft)">
                                      <p:cBhvr>
                                        <p:cTn id="16" dur="500"/>
                                        <p:tgtEl>
                                          <p:spTgt spid="798"/>
                                        </p:tgtEl>
                                      </p:cBhvr>
                                    </p:animEffect>
                                  </p:childTnLst>
                                </p:cTn>
                              </p:par>
                              <p:par>
                                <p:cTn id="17" presetID="12" presetClass="entr" presetSubtype="2" fill="hold" nodeType="withEffect">
                                  <p:stCondLst>
                                    <p:cond delay="2300"/>
                                  </p:stCondLst>
                                  <p:childTnLst>
                                    <p:set>
                                      <p:cBhvr>
                                        <p:cTn id="18" dur="1" fill="hold">
                                          <p:stCondLst>
                                            <p:cond delay="0"/>
                                          </p:stCondLst>
                                        </p:cTn>
                                        <p:tgtEl>
                                          <p:spTgt spid="799"/>
                                        </p:tgtEl>
                                        <p:attrNameLst>
                                          <p:attrName>style.visibility</p:attrName>
                                        </p:attrNameLst>
                                      </p:cBhvr>
                                      <p:to>
                                        <p:strVal val="visible"/>
                                      </p:to>
                                    </p:set>
                                    <p:animEffect transition="in" filter="slide(fromRight)">
                                      <p:cBhvr>
                                        <p:cTn id="19" dur="500"/>
                                        <p:tgtEl>
                                          <p:spTgt spid="799"/>
                                        </p:tgtEl>
                                      </p:cBhvr>
                                    </p:animEffect>
                                  </p:childTnLst>
                                </p:cTn>
                              </p:par>
                              <p:par>
                                <p:cTn id="20" presetID="35" presetClass="entr" presetSubtype="0" fill="hold" nodeType="withEffect">
                                  <p:stCondLst>
                                    <p:cond delay="280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style.rotation</p:attrName>
                                        </p:attrNameLst>
                                      </p:cBhvr>
                                      <p:tavLst>
                                        <p:tav tm="0">
                                          <p:val>
                                            <p:fltVal val="720"/>
                                          </p:val>
                                        </p:tav>
                                        <p:tav tm="100000">
                                          <p:val>
                                            <p:fltVal val="0"/>
                                          </p:val>
                                        </p:tav>
                                      </p:tavLst>
                                    </p:anim>
                                    <p:anim calcmode="lin" valueType="num">
                                      <p:cBhvr>
                                        <p:cTn id="24" dur="1000" fill="hold"/>
                                        <p:tgtEl>
                                          <p:spTgt spid="18"/>
                                        </p:tgtEl>
                                        <p:attrNameLst>
                                          <p:attrName>ppt_h</p:attrName>
                                        </p:attrNameLst>
                                      </p:cBhvr>
                                      <p:tavLst>
                                        <p:tav tm="0">
                                          <p:val>
                                            <p:fltVal val="0"/>
                                          </p:val>
                                        </p:tav>
                                        <p:tav tm="100000">
                                          <p:val>
                                            <p:strVal val="#ppt_h"/>
                                          </p:val>
                                        </p:tav>
                                      </p:tavLst>
                                    </p:anim>
                                    <p:anim calcmode="lin" valueType="num">
                                      <p:cBhvr>
                                        <p:cTn id="25" dur="1000" fill="hold"/>
                                        <p:tgtEl>
                                          <p:spTgt spid="1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2" name="Group 7"/>
          <p:cNvGrpSpPr/>
          <p:nvPr/>
        </p:nvGrpSpPr>
        <p:grpSpPr>
          <a:xfrm>
            <a:off x="8280400" y="514350"/>
            <a:ext cx="330200" cy="330200"/>
            <a:chOff x="8458200" y="361950"/>
            <a:chExt cx="406400" cy="406400"/>
          </a:xfrm>
        </p:grpSpPr>
        <p:sp>
          <p:nvSpPr>
            <p:cNvPr id="2375" name="Oval 2374"/>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2376" name="Oval 2375"/>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53</a:t>
              </a:r>
              <a:endParaRPr lang="en-US" sz="1200" dirty="0">
                <a:solidFill>
                  <a:schemeClr val="tx1">
                    <a:lumMod val="50000"/>
                    <a:lumOff val="50000"/>
                  </a:schemeClr>
                </a:solidFill>
              </a:endParaRPr>
            </a:p>
          </p:txBody>
        </p:sp>
      </p:grpSp>
      <p:sp>
        <p:nvSpPr>
          <p:cNvPr id="11" name="Title 13"/>
          <p:cNvSpPr txBox="1">
            <a:spLocks/>
          </p:cNvSpPr>
          <p:nvPr/>
        </p:nvSpPr>
        <p:spPr>
          <a:xfrm>
            <a:off x="590129"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rgbClr val="C0504D"/>
                </a:solidFill>
                <a:effectLst/>
                <a:uLnTx/>
                <a:uFillTx/>
                <a:ea typeface="+mj-ea"/>
                <a:cs typeface="+mj-cs"/>
              </a:rPr>
              <a:t>Pilot Project</a:t>
            </a:r>
            <a:endParaRPr kumimoji="0" lang="en-US" sz="2800" i="0" u="none" strike="noStrike" kern="1200" cap="none" spc="0" normalizeH="0" baseline="0" noProof="0" dirty="0">
              <a:ln>
                <a:noFill/>
              </a:ln>
              <a:solidFill>
                <a:srgbClr val="C0504D"/>
              </a:solidFill>
              <a:effectLst/>
              <a:uLnTx/>
              <a:uFillTx/>
              <a:ea typeface="+mj-ea"/>
              <a:cs typeface="+mj-cs"/>
            </a:endParaRPr>
          </a:p>
        </p:txBody>
      </p:sp>
      <p:pic>
        <p:nvPicPr>
          <p:cNvPr id="12" name="Picture 11" descr="Color_16x9.png"/>
          <p:cNvPicPr>
            <a:picLocks noChangeAspect="1"/>
          </p:cNvPicPr>
          <p:nvPr/>
        </p:nvPicPr>
        <p:blipFill>
          <a:blip r:embed="rId3" cstate="print"/>
          <a:stretch>
            <a:fillRect/>
          </a:stretch>
        </p:blipFill>
        <p:spPr>
          <a:xfrm>
            <a:off x="3441428" y="755352"/>
            <a:ext cx="2194560" cy="17145"/>
          </a:xfrm>
          <a:prstGeom prst="rect">
            <a:avLst/>
          </a:prstGeom>
        </p:spPr>
      </p:pic>
      <p:sp>
        <p:nvSpPr>
          <p:cNvPr id="13" name="Subtitle 2"/>
          <p:cNvSpPr>
            <a:spLocks noGrp="1"/>
          </p:cNvSpPr>
          <p:nvPr>
            <p:ph type="subTitle" idx="1"/>
          </p:nvPr>
        </p:nvSpPr>
        <p:spPr>
          <a:xfrm>
            <a:off x="558230" y="760118"/>
            <a:ext cx="7899970" cy="276999"/>
          </a:xfrm>
        </p:spPr>
        <p:txBody>
          <a:bodyPr wrap="square">
            <a:spAutoFit/>
          </a:bodyPr>
          <a:lstStyle/>
          <a:p>
            <a:r>
              <a:rPr lang="id-ID" sz="1200" b="1" dirty="0" smtClean="0">
                <a:solidFill>
                  <a:srgbClr val="C0504D"/>
                </a:solidFill>
              </a:rPr>
              <a:t>We</a:t>
            </a:r>
            <a:r>
              <a:rPr lang="id-ID" sz="1200" dirty="0" smtClean="0">
                <a:solidFill>
                  <a:srgbClr val="C0504D"/>
                </a:solidFill>
              </a:rPr>
              <a:t> promise to make your </a:t>
            </a:r>
            <a:r>
              <a:rPr lang="id-ID" sz="1200" b="1" dirty="0" smtClean="0">
                <a:solidFill>
                  <a:srgbClr val="C0504D"/>
                </a:solidFill>
              </a:rPr>
              <a:t>life success</a:t>
            </a:r>
            <a:endParaRPr lang="en-US" sz="1200" b="1" dirty="0">
              <a:solidFill>
                <a:srgbClr val="C0504D"/>
              </a:solidFill>
            </a:endParaRPr>
          </a:p>
        </p:txBody>
      </p:sp>
      <p:sp>
        <p:nvSpPr>
          <p:cNvPr id="26" name="Rectangle 25"/>
          <p:cNvSpPr/>
          <p:nvPr/>
        </p:nvSpPr>
        <p:spPr>
          <a:xfrm>
            <a:off x="6003225" y="1350011"/>
            <a:ext cx="3151408" cy="283371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Content Placeholder 2"/>
          <p:cNvSpPr txBox="1">
            <a:spLocks/>
          </p:cNvSpPr>
          <p:nvPr/>
        </p:nvSpPr>
        <p:spPr>
          <a:xfrm>
            <a:off x="6324600" y="2190750"/>
            <a:ext cx="2501360" cy="1779728"/>
          </a:xfrm>
          <a:prstGeom prst="rect">
            <a:avLst/>
          </a:prstGeom>
        </p:spPr>
        <p:txBody>
          <a:bodyPr vert="horz" lIns="91440" tIns="45720" rIns="91440" bIns="45720" rtlCol="0">
            <a:no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smtClean="0">
                <a:ln>
                  <a:noFill/>
                </a:ln>
                <a:solidFill>
                  <a:schemeClr val="bg1"/>
                </a:solidFill>
                <a:effectLst/>
                <a:uLnTx/>
                <a:uFillTx/>
                <a:latin typeface="+mn-lt"/>
                <a:ea typeface="+mn-ea"/>
                <a:cs typeface="+mn-cs"/>
              </a:rPr>
              <a:t>Some text about the project, </a:t>
            </a:r>
            <a:r>
              <a:rPr kumimoji="0" lang="en-US" sz="1200" b="1" i="0" u="none" strike="noStrike" kern="1200" cap="none" spc="0" normalizeH="0" baseline="0" noProof="0" dirty="0" err="1" smtClean="0">
                <a:ln>
                  <a:noFill/>
                </a:ln>
                <a:solidFill>
                  <a:schemeClr val="bg1"/>
                </a:solidFill>
                <a:effectLst/>
                <a:uLnTx/>
                <a:uFillTx/>
                <a:latin typeface="+mn-lt"/>
                <a:ea typeface="+mn-ea"/>
                <a:cs typeface="+mn-cs"/>
              </a:rPr>
              <a:t>consectetur</a:t>
            </a:r>
            <a:r>
              <a:rPr kumimoji="0" lang="en-US" sz="1200" b="1" i="0" u="none" strike="noStrike" kern="1200" cap="none" spc="0" normalizeH="0" baseline="0" noProof="0" dirty="0" smtClean="0">
                <a:ln>
                  <a:noFill/>
                </a:ln>
                <a:solidFill>
                  <a:schemeClr val="bg1"/>
                </a:solidFill>
                <a:effectLst/>
                <a:uLnTx/>
                <a:uFillTx/>
                <a:latin typeface="+mn-lt"/>
                <a:ea typeface="+mn-ea"/>
                <a:cs typeface="+mn-cs"/>
              </a:rPr>
              <a:t> </a:t>
            </a:r>
            <a:r>
              <a:rPr kumimoji="0" lang="en-US" sz="1200" b="1" i="0" u="none" strike="noStrike" kern="1200" cap="none" spc="0" normalizeH="0" baseline="0" noProof="0" dirty="0" err="1" smtClean="0">
                <a:ln>
                  <a:noFill/>
                </a:ln>
                <a:solidFill>
                  <a:schemeClr val="bg1"/>
                </a:solidFill>
                <a:effectLst/>
                <a:uLnTx/>
                <a:uFillTx/>
                <a:latin typeface="+mn-lt"/>
                <a:ea typeface="+mn-ea"/>
                <a:cs typeface="+mn-cs"/>
              </a:rPr>
              <a:t>adipiscing</a:t>
            </a:r>
            <a:r>
              <a:rPr kumimoji="0" lang="en-US" sz="1200" b="1" i="0" u="none" strike="noStrike" kern="1200" cap="none" spc="0" normalizeH="0" baseline="0" noProof="0" dirty="0" smtClean="0">
                <a:ln>
                  <a:noFill/>
                </a:ln>
                <a:solidFill>
                  <a:schemeClr val="bg1"/>
                </a:solidFill>
                <a:effectLst/>
                <a:uLnTx/>
                <a:uFillTx/>
                <a:latin typeface="+mn-lt"/>
                <a:ea typeface="+mn-ea"/>
                <a:cs typeface="+mn-cs"/>
              </a:rPr>
              <a:t> </a:t>
            </a:r>
            <a:r>
              <a:rPr kumimoji="0" lang="en-US" sz="1200" b="1" i="0" u="none" strike="noStrike" kern="1200" cap="none" spc="0" normalizeH="0" baseline="0" noProof="0" dirty="0" err="1" smtClean="0">
                <a:ln>
                  <a:noFill/>
                </a:ln>
                <a:solidFill>
                  <a:schemeClr val="bg1"/>
                </a:solidFill>
                <a:effectLst/>
                <a:uLnTx/>
                <a:uFillTx/>
                <a:latin typeface="+mn-lt"/>
                <a:ea typeface="+mn-ea"/>
                <a:cs typeface="+mn-cs"/>
              </a:rPr>
              <a:t>elit</a:t>
            </a:r>
            <a:r>
              <a:rPr kumimoji="0" lang="en-US" sz="1200" b="1" i="0" u="none" strike="noStrike" kern="1200" cap="none" spc="0" normalizeH="0" baseline="0" noProof="0" dirty="0" smtClean="0">
                <a:ln>
                  <a:noFill/>
                </a:ln>
                <a:solidFill>
                  <a:schemeClr val="bg1"/>
                </a:solidFill>
                <a:effectLst/>
                <a:uLnTx/>
                <a:uFillTx/>
                <a:latin typeface="+mn-lt"/>
                <a:ea typeface="+mn-ea"/>
                <a:cs typeface="+mn-cs"/>
              </a:rPr>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900" b="0" i="0" u="none" strike="noStrike" kern="1200" cap="none" spc="0" normalizeH="0" baseline="0" noProof="0" dirty="0" smtClean="0">
              <a:ln>
                <a:noFill/>
              </a:ln>
              <a:solidFill>
                <a:schemeClr val="bg1"/>
              </a:solidFill>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900" b="0" i="0" u="none" strike="noStrike" kern="1200" cap="none" spc="0" normalizeH="0" baseline="0" noProof="0" dirty="0" err="1" smtClean="0">
                <a:ln>
                  <a:noFill/>
                </a:ln>
                <a:solidFill>
                  <a:schemeClr val="bg1"/>
                </a:solidFill>
                <a:effectLst/>
                <a:uLnTx/>
                <a:uFillTx/>
                <a:latin typeface="+mn-lt"/>
                <a:ea typeface="+mn-ea"/>
                <a:cs typeface="+mn-cs"/>
              </a:rPr>
              <a:t>Lorem</a:t>
            </a:r>
            <a:r>
              <a:rPr kumimoji="0" lang="en-US" sz="9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900" b="0" i="0" u="none" strike="noStrike" kern="1200" cap="none" spc="0" normalizeH="0" baseline="0" noProof="0" dirty="0" err="1" smtClean="0">
                <a:ln>
                  <a:noFill/>
                </a:ln>
                <a:solidFill>
                  <a:schemeClr val="bg1"/>
                </a:solidFill>
                <a:effectLst/>
                <a:uLnTx/>
                <a:uFillTx/>
                <a:latin typeface="+mn-lt"/>
                <a:ea typeface="+mn-ea"/>
                <a:cs typeface="+mn-cs"/>
              </a:rPr>
              <a:t>Ipsum</a:t>
            </a:r>
            <a:r>
              <a:rPr kumimoji="0" lang="en-US" sz="900" b="0" i="0" u="none" strike="noStrike" kern="1200" cap="none" spc="0" normalizeH="0" baseline="0" noProof="0" dirty="0" smtClean="0">
                <a:ln>
                  <a:noFill/>
                </a:ln>
                <a:solidFill>
                  <a:schemeClr val="bg1"/>
                </a:solidFill>
                <a:effectLst/>
                <a:uLnTx/>
                <a:uFillTx/>
                <a:latin typeface="+mn-lt"/>
                <a:ea typeface="+mn-ea"/>
                <a:cs typeface="+mn-cs"/>
              </a:rPr>
              <a:t> has been the industry's standard dummy text ever since the 1500s, when an unknown printer took a galley of type and scrambled it to make a type specimen book. It has survived not only five centuries, but also the leap into electronic typesetting.</a:t>
            </a:r>
            <a:endParaRPr kumimoji="0" lang="en-US" sz="900" b="0" i="0" u="none" strike="noStrike" kern="1200" cap="none" spc="0" normalizeH="0" baseline="0" noProof="0" dirty="0">
              <a:ln>
                <a:noFill/>
              </a:ln>
              <a:solidFill>
                <a:schemeClr val="bg1"/>
              </a:solidFill>
              <a:effectLst/>
              <a:uLnTx/>
              <a:uFillTx/>
              <a:latin typeface="+mn-lt"/>
              <a:ea typeface="+mn-ea"/>
              <a:cs typeface="+mn-cs"/>
            </a:endParaRPr>
          </a:p>
        </p:txBody>
      </p:sp>
      <p:sp>
        <p:nvSpPr>
          <p:cNvPr id="28" name="Title 13"/>
          <p:cNvSpPr txBox="1">
            <a:spLocks/>
          </p:cNvSpPr>
          <p:nvPr/>
        </p:nvSpPr>
        <p:spPr>
          <a:xfrm>
            <a:off x="6322545" y="1766013"/>
            <a:ext cx="2091112" cy="53228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2000" dirty="0" smtClean="0">
                <a:solidFill>
                  <a:schemeClr val="bg1"/>
                </a:solidFill>
              </a:rPr>
              <a:t>Pilot Project </a:t>
            </a:r>
            <a:endParaRPr lang="en-US" sz="2000" dirty="0">
              <a:solidFill>
                <a:schemeClr val="bg1"/>
              </a:solidFill>
            </a:endParaRPr>
          </a:p>
        </p:txBody>
      </p:sp>
      <p:pic>
        <p:nvPicPr>
          <p:cNvPr id="31" name="Picture 30" descr="shutterstock_141538075.jpg"/>
          <p:cNvPicPr>
            <a:picLocks noChangeAspect="1"/>
          </p:cNvPicPr>
          <p:nvPr/>
        </p:nvPicPr>
        <p:blipFill>
          <a:blip r:embed="rId4" cstate="print"/>
          <a:stretch>
            <a:fillRect/>
          </a:stretch>
        </p:blipFill>
        <p:spPr>
          <a:xfrm>
            <a:off x="0" y="1352550"/>
            <a:ext cx="6019800" cy="2819400"/>
          </a:xfrm>
          <a:prstGeom prst="rect">
            <a:avLst/>
          </a:prstGeom>
        </p:spPr>
      </p:pic>
      <p:sp>
        <p:nvSpPr>
          <p:cNvPr id="32" name="Content Placeholder 2"/>
          <p:cNvSpPr txBox="1">
            <a:spLocks/>
          </p:cNvSpPr>
          <p:nvPr/>
        </p:nvSpPr>
        <p:spPr>
          <a:xfrm>
            <a:off x="685800" y="4324350"/>
            <a:ext cx="7772400" cy="6105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100" dirty="0" smtClean="0"/>
              <a:t>Lorem ipsum dolor sit amet, </a:t>
            </a:r>
            <a:r>
              <a:rPr lang="en-US" sz="1100" b="1" dirty="0" smtClean="0"/>
              <a:t>consectetur adipiscing elit</a:t>
            </a:r>
            <a:r>
              <a:rPr lang="en-US" sz="1100" dirty="0" smtClean="0"/>
              <a:t>. Curabitur elementum posuere pretium. Quisque nibh dolor, dignissim ac dignissim ut, luctus ac urna. Aliquam aliquet non massa quis tincidunt. </a:t>
            </a:r>
            <a:r>
              <a:rPr lang="en-US" sz="1100" b="1" dirty="0" smtClean="0">
                <a:solidFill>
                  <a:srgbClr val="C0504D"/>
                </a:solidFill>
              </a:rPr>
              <a:t>Mauris ullamcorper</a:t>
            </a:r>
            <a:r>
              <a:rPr lang="en-US" sz="1100" dirty="0" smtClean="0">
                <a:solidFill>
                  <a:srgbClr val="C0504D"/>
                </a:solidFill>
              </a:rPr>
              <a:t> </a:t>
            </a:r>
            <a:r>
              <a:rPr lang="en-US" sz="1100" dirty="0" smtClean="0"/>
              <a:t>justo tristique dui posuere tincidunt. In nec lacus laoreet orci varius imperdiet sit amet in augue. </a:t>
            </a:r>
            <a:endParaRPr lang="en-US" sz="1100" dirty="0"/>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wipe(left)">
                                      <p:cBhvr>
                                        <p:cTn id="10" dur="500"/>
                                        <p:tgtEl>
                                          <p:spTgt spid="1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build="p"/>
      <p:bldP spid="26" grpId="0" animBg="1"/>
      <p:bldP spid="27" grpId="0"/>
      <p:bldP spid="28" grpId="0"/>
      <p:bldP spid="3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flipH="1">
            <a:off x="0" y="3028950"/>
            <a:ext cx="9144000" cy="211455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sp>
        <p:nvSpPr>
          <p:cNvPr id="22" name="Title 13"/>
          <p:cNvSpPr txBox="1">
            <a:spLocks/>
          </p:cNvSpPr>
          <p:nvPr/>
        </p:nvSpPr>
        <p:spPr>
          <a:xfrm>
            <a:off x="457200" y="3257550"/>
            <a:ext cx="2133600" cy="475856"/>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id-ID" sz="4000" dirty="0" smtClean="0">
                <a:solidFill>
                  <a:schemeClr val="bg1">
                    <a:lumMod val="95000"/>
                  </a:schemeClr>
                </a:solidFill>
                <a:latin typeface="Bebas Neue" pitchFamily="34" charset="0"/>
                <a:ea typeface="+mj-ea"/>
                <a:cs typeface="+mj-cs"/>
              </a:rPr>
              <a:t>Contact us</a:t>
            </a:r>
            <a:endParaRPr kumimoji="0" lang="en-US" sz="4000" i="0" u="none" strike="noStrike" kern="1200" cap="none" spc="0" normalizeH="0" baseline="0" noProof="0" dirty="0">
              <a:ln>
                <a:noFill/>
              </a:ln>
              <a:solidFill>
                <a:schemeClr val="bg1">
                  <a:lumMod val="95000"/>
                </a:schemeClr>
              </a:solidFill>
              <a:effectLst/>
              <a:uLnTx/>
              <a:uFillTx/>
              <a:latin typeface="Bebas Neue" pitchFamily="34" charset="0"/>
              <a:ea typeface="+mj-ea"/>
              <a:cs typeface="+mj-cs"/>
            </a:endParaRPr>
          </a:p>
        </p:txBody>
      </p:sp>
      <p:grpSp>
        <p:nvGrpSpPr>
          <p:cNvPr id="23" name="Group 22"/>
          <p:cNvGrpSpPr/>
          <p:nvPr/>
        </p:nvGrpSpPr>
        <p:grpSpPr>
          <a:xfrm>
            <a:off x="381000" y="3790950"/>
            <a:ext cx="2258640" cy="1197448"/>
            <a:chOff x="5724128" y="3450098"/>
            <a:chExt cx="2258640" cy="1197448"/>
          </a:xfrm>
        </p:grpSpPr>
        <p:sp>
          <p:nvSpPr>
            <p:cNvPr id="24" name="Rectangle 23"/>
            <p:cNvSpPr/>
            <p:nvPr/>
          </p:nvSpPr>
          <p:spPr>
            <a:xfrm>
              <a:off x="5868144" y="3450098"/>
              <a:ext cx="1898790" cy="461665"/>
            </a:xfrm>
            <a:prstGeom prst="rect">
              <a:avLst/>
            </a:prstGeom>
          </p:spPr>
          <p:txBody>
            <a:bodyPr wrap="none">
              <a:spAutoFit/>
            </a:bodyPr>
            <a:lstStyle/>
            <a:p>
              <a:r>
                <a:rPr lang="id-ID" sz="1200" b="1" dirty="0" smtClean="0">
                  <a:solidFill>
                    <a:schemeClr val="bg1"/>
                  </a:solidFill>
                </a:rPr>
                <a:t>123 Envato Street,</a:t>
              </a:r>
              <a:r>
                <a:rPr lang="en-US" sz="1200" b="1" dirty="0" smtClean="0">
                  <a:solidFill>
                    <a:schemeClr val="bg1"/>
                  </a:solidFill>
                </a:rPr>
                <a:t> </a:t>
              </a:r>
              <a:r>
                <a:rPr lang="id-ID" sz="1200" b="1" dirty="0" smtClean="0">
                  <a:solidFill>
                    <a:schemeClr val="bg1"/>
                  </a:solidFill>
                </a:rPr>
                <a:t>Sin City</a:t>
              </a:r>
              <a:endParaRPr lang="en-US" sz="1200" b="1" dirty="0" smtClean="0">
                <a:solidFill>
                  <a:schemeClr val="bg1"/>
                </a:solidFill>
              </a:endParaRPr>
            </a:p>
            <a:p>
              <a:r>
                <a:rPr lang="id-ID" sz="1200" b="1" dirty="0" smtClean="0">
                  <a:solidFill>
                    <a:schemeClr val="bg1"/>
                  </a:solidFill>
                </a:rPr>
                <a:t>Liverpool</a:t>
              </a:r>
              <a:r>
                <a:rPr lang="en-US" sz="1200" b="1" dirty="0" smtClean="0">
                  <a:solidFill>
                    <a:schemeClr val="bg1"/>
                  </a:solidFill>
                </a:rPr>
                <a:t>, </a:t>
              </a:r>
              <a:r>
                <a:rPr lang="id-ID" sz="1200" b="1" dirty="0" smtClean="0">
                  <a:solidFill>
                    <a:schemeClr val="bg1"/>
                  </a:solidFill>
                </a:rPr>
                <a:t>UK</a:t>
              </a:r>
              <a:endParaRPr lang="en-US" sz="1200" b="1" dirty="0">
                <a:solidFill>
                  <a:schemeClr val="bg1"/>
                </a:solidFill>
              </a:endParaRPr>
            </a:p>
          </p:txBody>
        </p:sp>
        <p:grpSp>
          <p:nvGrpSpPr>
            <p:cNvPr id="25" name="Group 11"/>
            <p:cNvGrpSpPr/>
            <p:nvPr/>
          </p:nvGrpSpPr>
          <p:grpSpPr>
            <a:xfrm>
              <a:off x="5940152" y="3882146"/>
              <a:ext cx="2042616" cy="765400"/>
              <a:chOff x="6093646" y="3606550"/>
              <a:chExt cx="2042616" cy="765400"/>
            </a:xfrm>
          </p:grpSpPr>
          <p:sp>
            <p:nvSpPr>
              <p:cNvPr id="27" name="Subtitle 2"/>
              <p:cNvSpPr txBox="1">
                <a:spLocks/>
              </p:cNvSpPr>
              <p:nvPr/>
            </p:nvSpPr>
            <p:spPr>
              <a:xfrm>
                <a:off x="6232006" y="3606550"/>
                <a:ext cx="1904256" cy="765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None/>
                </a:pPr>
                <a:r>
                  <a:rPr lang="en-US" sz="1200" b="1" dirty="0" smtClean="0">
                    <a:solidFill>
                      <a:schemeClr val="bg1"/>
                    </a:solidFill>
                  </a:rPr>
                  <a:t>123.456.7890</a:t>
                </a:r>
              </a:p>
              <a:p>
                <a:pPr marL="0" indent="0">
                  <a:lnSpc>
                    <a:spcPct val="150000"/>
                  </a:lnSpc>
                  <a:buNone/>
                </a:pPr>
                <a:r>
                  <a:rPr lang="en-US" sz="1200" b="1" dirty="0" smtClean="0">
                    <a:solidFill>
                      <a:schemeClr val="bg1"/>
                    </a:solidFill>
                  </a:rPr>
                  <a:t>info@domain.com</a:t>
                </a:r>
                <a:endParaRPr lang="en-US" sz="1200" dirty="0" smtClean="0">
                  <a:solidFill>
                    <a:schemeClr val="bg1"/>
                  </a:solidFill>
                </a:endParaRPr>
              </a:p>
              <a:p>
                <a:pPr marL="0" indent="0">
                  <a:lnSpc>
                    <a:spcPct val="150000"/>
                  </a:lnSpc>
                  <a:buNone/>
                </a:pPr>
                <a:endParaRPr lang="en-US" sz="1200" dirty="0">
                  <a:solidFill>
                    <a:schemeClr val="bg1"/>
                  </a:solidFill>
                </a:endParaRPr>
              </a:p>
            </p:txBody>
          </p:sp>
          <p:sp>
            <p:nvSpPr>
              <p:cNvPr id="28" name="Freeform 6"/>
              <p:cNvSpPr>
                <a:spLocks noEditPoints="1"/>
              </p:cNvSpPr>
              <p:nvPr/>
            </p:nvSpPr>
            <p:spPr bwMode="auto">
              <a:xfrm>
                <a:off x="6119209" y="3723878"/>
                <a:ext cx="108975" cy="167405"/>
              </a:xfrm>
              <a:custGeom>
                <a:avLst/>
                <a:gdLst>
                  <a:gd name="T0" fmla="*/ 192 w 232"/>
                  <a:gd name="T1" fmla="*/ 0 h 392"/>
                  <a:gd name="T2" fmla="*/ 40 w 232"/>
                  <a:gd name="T3" fmla="*/ 0 h 392"/>
                  <a:gd name="T4" fmla="*/ 0 w 232"/>
                  <a:gd name="T5" fmla="*/ 40 h 392"/>
                  <a:gd name="T6" fmla="*/ 0 w 232"/>
                  <a:gd name="T7" fmla="*/ 352 h 392"/>
                  <a:gd name="T8" fmla="*/ 40 w 232"/>
                  <a:gd name="T9" fmla="*/ 392 h 392"/>
                  <a:gd name="T10" fmla="*/ 192 w 232"/>
                  <a:gd name="T11" fmla="*/ 392 h 392"/>
                  <a:gd name="T12" fmla="*/ 232 w 232"/>
                  <a:gd name="T13" fmla="*/ 352 h 392"/>
                  <a:gd name="T14" fmla="*/ 232 w 232"/>
                  <a:gd name="T15" fmla="*/ 40 h 392"/>
                  <a:gd name="T16" fmla="*/ 192 w 232"/>
                  <a:gd name="T17" fmla="*/ 0 h 392"/>
                  <a:gd name="T18" fmla="*/ 116 w 232"/>
                  <a:gd name="T19" fmla="*/ 376 h 392"/>
                  <a:gd name="T20" fmla="*/ 88 w 232"/>
                  <a:gd name="T21" fmla="*/ 356 h 392"/>
                  <a:gd name="T22" fmla="*/ 116 w 232"/>
                  <a:gd name="T23" fmla="*/ 336 h 392"/>
                  <a:gd name="T24" fmla="*/ 144 w 232"/>
                  <a:gd name="T25" fmla="*/ 356 h 392"/>
                  <a:gd name="T26" fmla="*/ 116 w 232"/>
                  <a:gd name="T27" fmla="*/ 376 h 392"/>
                  <a:gd name="T28" fmla="*/ 200 w 232"/>
                  <a:gd name="T29" fmla="*/ 316 h 392"/>
                  <a:gd name="T30" fmla="*/ 32 w 232"/>
                  <a:gd name="T31" fmla="*/ 316 h 392"/>
                  <a:gd name="T32" fmla="*/ 32 w 232"/>
                  <a:gd name="T33" fmla="*/ 52 h 392"/>
                  <a:gd name="T34" fmla="*/ 200 w 232"/>
                  <a:gd name="T35" fmla="*/ 52 h 392"/>
                  <a:gd name="T36" fmla="*/ 200 w 232"/>
                  <a:gd name="T37" fmla="*/ 31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2" h="392">
                    <a:moveTo>
                      <a:pt x="192" y="0"/>
                    </a:moveTo>
                    <a:cubicBezTo>
                      <a:pt x="40" y="0"/>
                      <a:pt x="40" y="0"/>
                      <a:pt x="40" y="0"/>
                    </a:cubicBezTo>
                    <a:cubicBezTo>
                      <a:pt x="18" y="0"/>
                      <a:pt x="0" y="18"/>
                      <a:pt x="0" y="40"/>
                    </a:cubicBezTo>
                    <a:cubicBezTo>
                      <a:pt x="0" y="352"/>
                      <a:pt x="0" y="352"/>
                      <a:pt x="0" y="352"/>
                    </a:cubicBezTo>
                    <a:cubicBezTo>
                      <a:pt x="0" y="374"/>
                      <a:pt x="18" y="392"/>
                      <a:pt x="40" y="392"/>
                    </a:cubicBezTo>
                    <a:cubicBezTo>
                      <a:pt x="192" y="392"/>
                      <a:pt x="192" y="392"/>
                      <a:pt x="192" y="392"/>
                    </a:cubicBezTo>
                    <a:cubicBezTo>
                      <a:pt x="214" y="392"/>
                      <a:pt x="232" y="374"/>
                      <a:pt x="232" y="352"/>
                    </a:cubicBezTo>
                    <a:cubicBezTo>
                      <a:pt x="232" y="40"/>
                      <a:pt x="232" y="40"/>
                      <a:pt x="232" y="40"/>
                    </a:cubicBezTo>
                    <a:cubicBezTo>
                      <a:pt x="232" y="18"/>
                      <a:pt x="214" y="0"/>
                      <a:pt x="192" y="0"/>
                    </a:cubicBezTo>
                    <a:close/>
                    <a:moveTo>
                      <a:pt x="116" y="376"/>
                    </a:moveTo>
                    <a:cubicBezTo>
                      <a:pt x="101" y="376"/>
                      <a:pt x="88" y="367"/>
                      <a:pt x="88" y="356"/>
                    </a:cubicBezTo>
                    <a:cubicBezTo>
                      <a:pt x="88" y="345"/>
                      <a:pt x="101" y="336"/>
                      <a:pt x="116" y="336"/>
                    </a:cubicBezTo>
                    <a:cubicBezTo>
                      <a:pt x="131" y="336"/>
                      <a:pt x="144" y="345"/>
                      <a:pt x="144" y="356"/>
                    </a:cubicBezTo>
                    <a:cubicBezTo>
                      <a:pt x="144" y="367"/>
                      <a:pt x="131" y="376"/>
                      <a:pt x="116" y="376"/>
                    </a:cubicBezTo>
                    <a:close/>
                    <a:moveTo>
                      <a:pt x="200" y="316"/>
                    </a:moveTo>
                    <a:cubicBezTo>
                      <a:pt x="32" y="316"/>
                      <a:pt x="32" y="316"/>
                      <a:pt x="32" y="316"/>
                    </a:cubicBezTo>
                    <a:cubicBezTo>
                      <a:pt x="32" y="52"/>
                      <a:pt x="32" y="52"/>
                      <a:pt x="32" y="52"/>
                    </a:cubicBezTo>
                    <a:cubicBezTo>
                      <a:pt x="200" y="52"/>
                      <a:pt x="200" y="52"/>
                      <a:pt x="200" y="52"/>
                    </a:cubicBezTo>
                    <a:lnTo>
                      <a:pt x="200" y="31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1"/>
              <p:cNvSpPr>
                <a:spLocks noEditPoints="1"/>
              </p:cNvSpPr>
              <p:nvPr/>
            </p:nvSpPr>
            <p:spPr bwMode="auto">
              <a:xfrm>
                <a:off x="6093646" y="4072292"/>
                <a:ext cx="151790" cy="113986"/>
              </a:xfrm>
              <a:custGeom>
                <a:avLst/>
                <a:gdLst>
                  <a:gd name="T0" fmla="*/ 19 w 374"/>
                  <a:gd name="T1" fmla="*/ 22 h 232"/>
                  <a:gd name="T2" fmla="*/ 169 w 374"/>
                  <a:gd name="T3" fmla="*/ 102 h 232"/>
                  <a:gd name="T4" fmla="*/ 187 w 374"/>
                  <a:gd name="T5" fmla="*/ 106 h 232"/>
                  <a:gd name="T6" fmla="*/ 205 w 374"/>
                  <a:gd name="T7" fmla="*/ 102 h 232"/>
                  <a:gd name="T8" fmla="*/ 355 w 374"/>
                  <a:gd name="T9" fmla="*/ 22 h 232"/>
                  <a:gd name="T10" fmla="*/ 356 w 374"/>
                  <a:gd name="T11" fmla="*/ 0 h 232"/>
                  <a:gd name="T12" fmla="*/ 18 w 374"/>
                  <a:gd name="T13" fmla="*/ 0 h 232"/>
                  <a:gd name="T14" fmla="*/ 19 w 374"/>
                  <a:gd name="T15" fmla="*/ 22 h 232"/>
                  <a:gd name="T16" fmla="*/ 359 w 374"/>
                  <a:gd name="T17" fmla="*/ 62 h 232"/>
                  <a:gd name="T18" fmla="*/ 205 w 374"/>
                  <a:gd name="T19" fmla="*/ 142 h 232"/>
                  <a:gd name="T20" fmla="*/ 187 w 374"/>
                  <a:gd name="T21" fmla="*/ 146 h 232"/>
                  <a:gd name="T22" fmla="*/ 169 w 374"/>
                  <a:gd name="T23" fmla="*/ 142 h 232"/>
                  <a:gd name="T24" fmla="*/ 15 w 374"/>
                  <a:gd name="T25" fmla="*/ 62 h 232"/>
                  <a:gd name="T26" fmla="*/ 7 w 374"/>
                  <a:gd name="T27" fmla="*/ 66 h 232"/>
                  <a:gd name="T28" fmla="*/ 7 w 374"/>
                  <a:gd name="T29" fmla="*/ 213 h 232"/>
                  <a:gd name="T30" fmla="*/ 27 w 374"/>
                  <a:gd name="T31" fmla="*/ 232 h 232"/>
                  <a:gd name="T32" fmla="*/ 347 w 374"/>
                  <a:gd name="T33" fmla="*/ 232 h 232"/>
                  <a:gd name="T34" fmla="*/ 367 w 374"/>
                  <a:gd name="T35" fmla="*/ 213 h 232"/>
                  <a:gd name="T36" fmla="*/ 367 w 374"/>
                  <a:gd name="T37" fmla="*/ 66 h 232"/>
                  <a:gd name="T38" fmla="*/ 359 w 374"/>
                  <a:gd name="T39" fmla="*/ 6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4" h="232">
                    <a:moveTo>
                      <a:pt x="19" y="22"/>
                    </a:moveTo>
                    <a:cubicBezTo>
                      <a:pt x="28" y="27"/>
                      <a:pt x="164" y="99"/>
                      <a:pt x="169" y="102"/>
                    </a:cubicBezTo>
                    <a:cubicBezTo>
                      <a:pt x="174" y="105"/>
                      <a:pt x="180" y="106"/>
                      <a:pt x="187" y="106"/>
                    </a:cubicBezTo>
                    <a:cubicBezTo>
                      <a:pt x="193" y="106"/>
                      <a:pt x="200" y="105"/>
                      <a:pt x="205" y="102"/>
                    </a:cubicBezTo>
                    <a:cubicBezTo>
                      <a:pt x="210" y="99"/>
                      <a:pt x="345" y="27"/>
                      <a:pt x="355" y="22"/>
                    </a:cubicBezTo>
                    <a:cubicBezTo>
                      <a:pt x="365" y="16"/>
                      <a:pt x="374" y="0"/>
                      <a:pt x="356" y="0"/>
                    </a:cubicBezTo>
                    <a:cubicBezTo>
                      <a:pt x="18" y="0"/>
                      <a:pt x="18" y="0"/>
                      <a:pt x="18" y="0"/>
                    </a:cubicBezTo>
                    <a:cubicBezTo>
                      <a:pt x="0" y="0"/>
                      <a:pt x="9" y="16"/>
                      <a:pt x="19" y="22"/>
                    </a:cubicBezTo>
                    <a:close/>
                    <a:moveTo>
                      <a:pt x="359" y="62"/>
                    </a:moveTo>
                    <a:cubicBezTo>
                      <a:pt x="348" y="67"/>
                      <a:pt x="212" y="139"/>
                      <a:pt x="205" y="142"/>
                    </a:cubicBezTo>
                    <a:cubicBezTo>
                      <a:pt x="198" y="146"/>
                      <a:pt x="193" y="146"/>
                      <a:pt x="187" y="146"/>
                    </a:cubicBezTo>
                    <a:cubicBezTo>
                      <a:pt x="180" y="146"/>
                      <a:pt x="175" y="146"/>
                      <a:pt x="169" y="142"/>
                    </a:cubicBezTo>
                    <a:cubicBezTo>
                      <a:pt x="162" y="139"/>
                      <a:pt x="26" y="67"/>
                      <a:pt x="15" y="62"/>
                    </a:cubicBezTo>
                    <a:cubicBezTo>
                      <a:pt x="7" y="58"/>
                      <a:pt x="7" y="62"/>
                      <a:pt x="7" y="66"/>
                    </a:cubicBezTo>
                    <a:cubicBezTo>
                      <a:pt x="7" y="70"/>
                      <a:pt x="7" y="213"/>
                      <a:pt x="7" y="213"/>
                    </a:cubicBezTo>
                    <a:cubicBezTo>
                      <a:pt x="7" y="221"/>
                      <a:pt x="18" y="232"/>
                      <a:pt x="27" y="232"/>
                    </a:cubicBezTo>
                    <a:cubicBezTo>
                      <a:pt x="347" y="232"/>
                      <a:pt x="347" y="232"/>
                      <a:pt x="347" y="232"/>
                    </a:cubicBezTo>
                    <a:cubicBezTo>
                      <a:pt x="356" y="232"/>
                      <a:pt x="367" y="221"/>
                      <a:pt x="367" y="213"/>
                    </a:cubicBezTo>
                    <a:cubicBezTo>
                      <a:pt x="367" y="213"/>
                      <a:pt x="367" y="70"/>
                      <a:pt x="367" y="66"/>
                    </a:cubicBezTo>
                    <a:cubicBezTo>
                      <a:pt x="367" y="62"/>
                      <a:pt x="367" y="58"/>
                      <a:pt x="359" y="6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cxnSp>
          <p:nvCxnSpPr>
            <p:cNvPr id="26" name="Straight Connector 25"/>
            <p:cNvCxnSpPr/>
            <p:nvPr/>
          </p:nvCxnSpPr>
          <p:spPr>
            <a:xfrm>
              <a:off x="5724128" y="3450098"/>
              <a:ext cx="0" cy="11974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4" name="Picture 13" descr="gm-demo.jpg"/>
          <p:cNvPicPr>
            <a:picLocks noChangeAspect="1"/>
          </p:cNvPicPr>
          <p:nvPr/>
        </p:nvPicPr>
        <p:blipFill>
          <a:blip r:embed="rId3" cstate="print"/>
          <a:stretch>
            <a:fillRect/>
          </a:stretch>
        </p:blipFill>
        <p:spPr bwMode="auto">
          <a:xfrm>
            <a:off x="0" y="0"/>
            <a:ext cx="9144000" cy="3028950"/>
          </a:xfrm>
          <a:prstGeom prst="rect">
            <a:avLst/>
          </a:prstGeom>
          <a:noFill/>
          <a:ln w="9525">
            <a:noFill/>
            <a:miter lim="800000"/>
            <a:headEnd/>
            <a:tailEnd/>
          </a:ln>
        </p:spPr>
      </p:pic>
      <p:pic>
        <p:nvPicPr>
          <p:cNvPr id="21" name="Picture 20" descr="business-people.png"/>
          <p:cNvPicPr>
            <a:picLocks noChangeAspect="1"/>
          </p:cNvPicPr>
          <p:nvPr/>
        </p:nvPicPr>
        <p:blipFill>
          <a:blip r:embed="rId4" cstate="print"/>
          <a:stretch>
            <a:fillRect/>
          </a:stretch>
        </p:blipFill>
        <p:spPr>
          <a:xfrm>
            <a:off x="5501494" y="1336708"/>
            <a:ext cx="2941611" cy="3806792"/>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sp>
        <p:nvSpPr>
          <p:cNvPr id="11" name="Title 13"/>
          <p:cNvSpPr txBox="1">
            <a:spLocks/>
          </p:cNvSpPr>
          <p:nvPr/>
        </p:nvSpPr>
        <p:spPr>
          <a:xfrm>
            <a:off x="590129"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d-ID" sz="4000" dirty="0" smtClean="0">
                <a:solidFill>
                  <a:srgbClr val="C0504D"/>
                </a:solidFill>
                <a:latin typeface="Bebas Neue" pitchFamily="34" charset="0"/>
                <a:ea typeface="+mj-ea"/>
                <a:cs typeface="+mj-cs"/>
              </a:rPr>
              <a:t>Thank You</a:t>
            </a:r>
            <a:endParaRPr kumimoji="0" lang="en-US" sz="4000" i="0" u="none" strike="noStrike" kern="1200" cap="none" spc="0" normalizeH="0" baseline="0" noProof="0" dirty="0">
              <a:ln>
                <a:noFill/>
              </a:ln>
              <a:solidFill>
                <a:srgbClr val="C0504D"/>
              </a:solidFill>
              <a:effectLst/>
              <a:uLnTx/>
              <a:uFillTx/>
              <a:latin typeface="Bebas Neue" pitchFamily="34" charset="0"/>
              <a:ea typeface="+mj-ea"/>
              <a:cs typeface="+mj-cs"/>
            </a:endParaRPr>
          </a:p>
        </p:txBody>
      </p:sp>
      <p:pic>
        <p:nvPicPr>
          <p:cNvPr id="12" name="Picture 11" descr="Color_16x9.png"/>
          <p:cNvPicPr>
            <a:picLocks noChangeAspect="1"/>
          </p:cNvPicPr>
          <p:nvPr/>
        </p:nvPicPr>
        <p:blipFill>
          <a:blip r:embed="rId3" cstate="print"/>
          <a:stretch>
            <a:fillRect/>
          </a:stretch>
        </p:blipFill>
        <p:spPr>
          <a:xfrm>
            <a:off x="3441428" y="808517"/>
            <a:ext cx="2194560" cy="17145"/>
          </a:xfrm>
          <a:prstGeom prst="rect">
            <a:avLst/>
          </a:prstGeom>
        </p:spPr>
      </p:pic>
      <p:pic>
        <p:nvPicPr>
          <p:cNvPr id="24" name="Picture 23" descr="camera.jpg"/>
          <p:cNvPicPr>
            <a:picLocks noChangeAspect="1"/>
          </p:cNvPicPr>
          <p:nvPr/>
        </p:nvPicPr>
        <p:blipFill>
          <a:blip r:embed="rId4" cstate="print"/>
          <a:stretch>
            <a:fillRect/>
          </a:stretch>
        </p:blipFill>
        <p:spPr>
          <a:xfrm>
            <a:off x="0" y="1352550"/>
            <a:ext cx="9144000" cy="2728604"/>
          </a:xfrm>
          <a:prstGeom prst="rect">
            <a:avLst/>
          </a:prstGeom>
        </p:spPr>
      </p:pic>
      <p:sp>
        <p:nvSpPr>
          <p:cNvPr id="53" name="Rectangle 52"/>
          <p:cNvSpPr/>
          <p:nvPr/>
        </p:nvSpPr>
        <p:spPr>
          <a:xfrm>
            <a:off x="2895600" y="1581150"/>
            <a:ext cx="3276600" cy="2286000"/>
          </a:xfrm>
          <a:prstGeom prst="rect">
            <a:avLst/>
          </a:prstGeom>
          <a:solidFill>
            <a:schemeClr val="bg1">
              <a:lumMod val="95000"/>
              <a:alpha val="36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Content Placeholder 2"/>
          <p:cNvSpPr txBox="1">
            <a:spLocks/>
          </p:cNvSpPr>
          <p:nvPr/>
        </p:nvSpPr>
        <p:spPr>
          <a:xfrm>
            <a:off x="3457575" y="1924050"/>
            <a:ext cx="2057400" cy="14954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800" dirty="0" err="1" smtClean="0">
                <a:solidFill>
                  <a:srgbClr val="1F1F1F"/>
                </a:solidFill>
                <a:latin typeface="Bebas Neue" pitchFamily="34" charset="0"/>
              </a:rPr>
              <a:t>Lorem</a:t>
            </a:r>
            <a:r>
              <a:rPr lang="en-US" sz="1800" dirty="0" smtClean="0">
                <a:solidFill>
                  <a:srgbClr val="1F1F1F"/>
                </a:solidFill>
                <a:latin typeface="Bebas Neue" pitchFamily="34" charset="0"/>
              </a:rPr>
              <a:t> ipsum dolor sit amet, consectetur adipiscing elit. Curabitur elementum posuere pretium. </a:t>
            </a:r>
            <a:endParaRPr lang="en-US" sz="1800" dirty="0">
              <a:solidFill>
                <a:srgbClr val="1F1F1F"/>
              </a:solidFill>
              <a:latin typeface="Bebas Neue" pitchFamily="34" charset="0"/>
            </a:endParaRPr>
          </a:p>
        </p:txBody>
      </p:sp>
      <p:pic>
        <p:nvPicPr>
          <p:cNvPr id="52" name="Picture 51" descr="Color_16x9.png"/>
          <p:cNvPicPr>
            <a:picLocks noChangeAspect="1"/>
          </p:cNvPicPr>
          <p:nvPr/>
        </p:nvPicPr>
        <p:blipFill>
          <a:blip r:embed="rId3" cstate="print"/>
          <a:stretch>
            <a:fillRect/>
          </a:stretch>
        </p:blipFill>
        <p:spPr>
          <a:xfrm>
            <a:off x="3352800" y="3621405"/>
            <a:ext cx="2194560" cy="17145"/>
          </a:xfrm>
          <a:prstGeom prst="rect">
            <a:avLst/>
          </a:prstGeom>
        </p:spPr>
      </p:pic>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3" name="Group 7"/>
          <p:cNvGrpSpPr/>
          <p:nvPr/>
        </p:nvGrpSpPr>
        <p:grpSpPr>
          <a:xfrm>
            <a:off x="8280400" y="514350"/>
            <a:ext cx="330200" cy="330200"/>
            <a:chOff x="8458200" y="361950"/>
            <a:chExt cx="406400" cy="406400"/>
          </a:xfrm>
        </p:grpSpPr>
        <p:sp>
          <p:nvSpPr>
            <p:cNvPr id="10" name="Oval 216"/>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1" name="Oval 217"/>
            <p:cNvSpPr>
              <a:spLocks noChangeArrowheads="1"/>
            </p:cNvSpPr>
            <p:nvPr/>
          </p:nvSpPr>
          <p:spPr bwMode="gray">
            <a:xfrm rot="10800000" flipH="1">
              <a:off x="8497888" y="404813"/>
              <a:ext cx="323850" cy="320675"/>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6</a:t>
              </a:r>
              <a:endParaRPr lang="en-US" sz="1200" dirty="0">
                <a:solidFill>
                  <a:schemeClr val="tx1">
                    <a:lumMod val="50000"/>
                    <a:lumOff val="50000"/>
                  </a:schemeClr>
                </a:solidFill>
              </a:endParaRPr>
            </a:p>
          </p:txBody>
        </p:sp>
      </p:grpSp>
      <p:grpSp>
        <p:nvGrpSpPr>
          <p:cNvPr id="44" name="Group 43"/>
          <p:cNvGrpSpPr/>
          <p:nvPr/>
        </p:nvGrpSpPr>
        <p:grpSpPr>
          <a:xfrm>
            <a:off x="1143000" y="2804632"/>
            <a:ext cx="1524000" cy="1443518"/>
            <a:chOff x="1143000" y="2804632"/>
            <a:chExt cx="1524000" cy="1443518"/>
          </a:xfrm>
        </p:grpSpPr>
        <p:grpSp>
          <p:nvGrpSpPr>
            <p:cNvPr id="52" name="Group 51"/>
            <p:cNvGrpSpPr/>
            <p:nvPr/>
          </p:nvGrpSpPr>
          <p:grpSpPr>
            <a:xfrm>
              <a:off x="1143000" y="2804632"/>
              <a:ext cx="1480516" cy="581438"/>
              <a:chOff x="2971800" y="2778305"/>
              <a:chExt cx="1480516" cy="581438"/>
            </a:xfrm>
          </p:grpSpPr>
          <p:sp>
            <p:nvSpPr>
              <p:cNvPr id="53" name="Content Placeholder 2"/>
              <p:cNvSpPr txBox="1">
                <a:spLocks/>
              </p:cNvSpPr>
              <p:nvPr/>
            </p:nvSpPr>
            <p:spPr>
              <a:xfrm>
                <a:off x="3048000" y="2778305"/>
                <a:ext cx="1368815" cy="4586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800" dirty="0" smtClean="0">
                    <a:solidFill>
                      <a:srgbClr val="C0504D"/>
                    </a:solidFill>
                    <a:latin typeface="+mj-lt"/>
                  </a:rPr>
                  <a:t>John </a:t>
                </a:r>
                <a:r>
                  <a:rPr lang="en-US" sz="1800" dirty="0" smtClean="0">
                    <a:solidFill>
                      <a:srgbClr val="C0504D"/>
                    </a:solidFill>
                    <a:latin typeface="+mj-lt"/>
                  </a:rPr>
                  <a:t> </a:t>
                </a:r>
                <a:r>
                  <a:rPr lang="id-ID" sz="1800" dirty="0" smtClean="0">
                    <a:solidFill>
                      <a:srgbClr val="C0504D"/>
                    </a:solidFill>
                    <a:latin typeface="+mj-lt"/>
                  </a:rPr>
                  <a:t>Green</a:t>
                </a:r>
                <a:endParaRPr lang="en-US" sz="1800" dirty="0">
                  <a:solidFill>
                    <a:srgbClr val="C0504D"/>
                  </a:solidFill>
                  <a:latin typeface="+mj-lt"/>
                </a:endParaRPr>
              </a:p>
            </p:txBody>
          </p:sp>
          <p:sp>
            <p:nvSpPr>
              <p:cNvPr id="54" name="Content Placeholder 2"/>
              <p:cNvSpPr txBox="1">
                <a:spLocks/>
              </p:cNvSpPr>
              <p:nvPr/>
            </p:nvSpPr>
            <p:spPr>
              <a:xfrm>
                <a:off x="2971800" y="3028950"/>
                <a:ext cx="1480516" cy="33079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100" dirty="0" smtClean="0">
                    <a:solidFill>
                      <a:schemeClr val="bg1">
                        <a:lumMod val="50000"/>
                      </a:schemeClr>
                    </a:solidFill>
                  </a:rPr>
                  <a:t>Founder</a:t>
                </a:r>
                <a:endParaRPr lang="en-US" sz="1100" dirty="0">
                  <a:solidFill>
                    <a:schemeClr val="bg1">
                      <a:lumMod val="50000"/>
                    </a:schemeClr>
                  </a:solidFill>
                </a:endParaRPr>
              </a:p>
            </p:txBody>
          </p:sp>
        </p:grpSp>
        <p:sp>
          <p:nvSpPr>
            <p:cNvPr id="61" name="Content Placeholder 2"/>
            <p:cNvSpPr txBox="1">
              <a:spLocks/>
            </p:cNvSpPr>
            <p:nvPr/>
          </p:nvSpPr>
          <p:spPr>
            <a:xfrm>
              <a:off x="1295400" y="3333750"/>
              <a:ext cx="1371600" cy="914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000" dirty="0" err="1" smtClean="0"/>
                <a:t>Lorem</a:t>
              </a:r>
              <a:r>
                <a:rPr lang="en-US" sz="1000" dirty="0" smtClean="0"/>
                <a:t> ipsum dolor sit amet, consectetur adipiscing elit. Curabitur elementum posuere pretium. </a:t>
              </a:r>
              <a:endParaRPr lang="en-US" sz="1000" dirty="0"/>
            </a:p>
          </p:txBody>
        </p:sp>
      </p:grpSp>
      <p:grpSp>
        <p:nvGrpSpPr>
          <p:cNvPr id="47" name="Group 46"/>
          <p:cNvGrpSpPr/>
          <p:nvPr/>
        </p:nvGrpSpPr>
        <p:grpSpPr>
          <a:xfrm>
            <a:off x="2951252" y="2829675"/>
            <a:ext cx="1480516" cy="1427039"/>
            <a:chOff x="2951252" y="2829675"/>
            <a:chExt cx="1480516" cy="1427039"/>
          </a:xfrm>
        </p:grpSpPr>
        <p:grpSp>
          <p:nvGrpSpPr>
            <p:cNvPr id="51" name="Group 50"/>
            <p:cNvGrpSpPr/>
            <p:nvPr/>
          </p:nvGrpSpPr>
          <p:grpSpPr>
            <a:xfrm>
              <a:off x="2951252" y="2829675"/>
              <a:ext cx="1480516" cy="581438"/>
              <a:chOff x="2971800" y="2778305"/>
              <a:chExt cx="1480516" cy="581438"/>
            </a:xfrm>
          </p:grpSpPr>
          <p:sp>
            <p:nvSpPr>
              <p:cNvPr id="46" name="Content Placeholder 2"/>
              <p:cNvSpPr txBox="1">
                <a:spLocks/>
              </p:cNvSpPr>
              <p:nvPr/>
            </p:nvSpPr>
            <p:spPr>
              <a:xfrm>
                <a:off x="3048000" y="2778305"/>
                <a:ext cx="1368815" cy="4586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800" dirty="0" smtClean="0">
                    <a:solidFill>
                      <a:srgbClr val="C0504D"/>
                    </a:solidFill>
                    <a:latin typeface="+mj-lt"/>
                  </a:rPr>
                  <a:t>Black Hat</a:t>
                </a:r>
                <a:endParaRPr lang="en-US" sz="1800" dirty="0">
                  <a:solidFill>
                    <a:srgbClr val="C0504D"/>
                  </a:solidFill>
                  <a:latin typeface="+mj-lt"/>
                </a:endParaRPr>
              </a:p>
            </p:txBody>
          </p:sp>
          <p:sp>
            <p:nvSpPr>
              <p:cNvPr id="50" name="Content Placeholder 2"/>
              <p:cNvSpPr txBox="1">
                <a:spLocks/>
              </p:cNvSpPr>
              <p:nvPr/>
            </p:nvSpPr>
            <p:spPr>
              <a:xfrm>
                <a:off x="2971800" y="3028950"/>
                <a:ext cx="1480516" cy="33079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100" dirty="0" smtClean="0">
                    <a:solidFill>
                      <a:schemeClr val="bg1">
                        <a:lumMod val="50000"/>
                      </a:schemeClr>
                    </a:solidFill>
                  </a:rPr>
                  <a:t>Director</a:t>
                </a:r>
                <a:endParaRPr lang="en-US" sz="1100" dirty="0">
                  <a:solidFill>
                    <a:schemeClr val="bg1">
                      <a:lumMod val="50000"/>
                    </a:schemeClr>
                  </a:solidFill>
                </a:endParaRPr>
              </a:p>
            </p:txBody>
          </p:sp>
        </p:grpSp>
        <p:sp>
          <p:nvSpPr>
            <p:cNvPr id="62" name="Content Placeholder 2"/>
            <p:cNvSpPr txBox="1">
              <a:spLocks/>
            </p:cNvSpPr>
            <p:nvPr/>
          </p:nvSpPr>
          <p:spPr>
            <a:xfrm>
              <a:off x="3029162" y="3342314"/>
              <a:ext cx="1371600" cy="914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000" dirty="0" err="1" smtClean="0"/>
                <a:t>Lorem</a:t>
              </a:r>
              <a:r>
                <a:rPr lang="en-US" sz="1000" dirty="0" smtClean="0"/>
                <a:t> ipsum dolor sit amet, consectetur adipiscing elit. Curabitur elementum posuere pretium. </a:t>
              </a:r>
              <a:endParaRPr lang="en-US" sz="1000" dirty="0"/>
            </a:p>
          </p:txBody>
        </p:sp>
      </p:grpSp>
      <p:grpSp>
        <p:nvGrpSpPr>
          <p:cNvPr id="49" name="Group 48"/>
          <p:cNvGrpSpPr/>
          <p:nvPr/>
        </p:nvGrpSpPr>
        <p:grpSpPr>
          <a:xfrm>
            <a:off x="4570106" y="2841446"/>
            <a:ext cx="1480516" cy="1406704"/>
            <a:chOff x="4570106" y="2841446"/>
            <a:chExt cx="1480516" cy="1406704"/>
          </a:xfrm>
        </p:grpSpPr>
        <p:grpSp>
          <p:nvGrpSpPr>
            <p:cNvPr id="55" name="Group 54"/>
            <p:cNvGrpSpPr/>
            <p:nvPr/>
          </p:nvGrpSpPr>
          <p:grpSpPr>
            <a:xfrm>
              <a:off x="4570106" y="2841446"/>
              <a:ext cx="1480516" cy="581438"/>
              <a:chOff x="2971800" y="2778305"/>
              <a:chExt cx="1480516" cy="581438"/>
            </a:xfrm>
          </p:grpSpPr>
          <p:sp>
            <p:nvSpPr>
              <p:cNvPr id="56" name="Content Placeholder 2"/>
              <p:cNvSpPr txBox="1">
                <a:spLocks/>
              </p:cNvSpPr>
              <p:nvPr/>
            </p:nvSpPr>
            <p:spPr>
              <a:xfrm>
                <a:off x="3048000" y="2778305"/>
                <a:ext cx="1368815" cy="4586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800" dirty="0" smtClean="0">
                    <a:solidFill>
                      <a:srgbClr val="C0504D"/>
                    </a:solidFill>
                    <a:latin typeface="+mj-lt"/>
                  </a:rPr>
                  <a:t>Mira Candy</a:t>
                </a:r>
                <a:endParaRPr lang="en-US" sz="1800" dirty="0">
                  <a:solidFill>
                    <a:srgbClr val="C0504D"/>
                  </a:solidFill>
                  <a:latin typeface="+mj-lt"/>
                </a:endParaRPr>
              </a:p>
            </p:txBody>
          </p:sp>
          <p:sp>
            <p:nvSpPr>
              <p:cNvPr id="57" name="Content Placeholder 2"/>
              <p:cNvSpPr txBox="1">
                <a:spLocks/>
              </p:cNvSpPr>
              <p:nvPr/>
            </p:nvSpPr>
            <p:spPr>
              <a:xfrm>
                <a:off x="2971800" y="3028950"/>
                <a:ext cx="1480516" cy="33079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100" dirty="0" smtClean="0">
                    <a:solidFill>
                      <a:schemeClr val="bg1">
                        <a:lumMod val="50000"/>
                      </a:schemeClr>
                    </a:solidFill>
                  </a:rPr>
                  <a:t>Financial</a:t>
                </a:r>
                <a:endParaRPr lang="en-US" sz="1100" dirty="0">
                  <a:solidFill>
                    <a:schemeClr val="bg1">
                      <a:lumMod val="50000"/>
                    </a:schemeClr>
                  </a:solidFill>
                </a:endParaRPr>
              </a:p>
            </p:txBody>
          </p:sp>
        </p:grpSp>
        <p:sp>
          <p:nvSpPr>
            <p:cNvPr id="63" name="Content Placeholder 2"/>
            <p:cNvSpPr txBox="1">
              <a:spLocks/>
            </p:cNvSpPr>
            <p:nvPr/>
          </p:nvSpPr>
          <p:spPr>
            <a:xfrm>
              <a:off x="4648200" y="3333750"/>
              <a:ext cx="1371600" cy="914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000" dirty="0" err="1" smtClean="0"/>
                <a:t>Lorem</a:t>
              </a:r>
              <a:r>
                <a:rPr lang="en-US" sz="1000" dirty="0" smtClean="0"/>
                <a:t> ipsum dolor sit amet, consectetur adipiscing elit. Curabitur elementum posuere pretium. </a:t>
              </a:r>
              <a:endParaRPr lang="en-US" sz="1000" dirty="0"/>
            </a:p>
          </p:txBody>
        </p:sp>
      </p:grpSp>
      <p:grpSp>
        <p:nvGrpSpPr>
          <p:cNvPr id="71" name="Group 70"/>
          <p:cNvGrpSpPr/>
          <p:nvPr/>
        </p:nvGrpSpPr>
        <p:grpSpPr>
          <a:xfrm>
            <a:off x="6145476" y="2845728"/>
            <a:ext cx="1480516" cy="1402422"/>
            <a:chOff x="6145476" y="2845728"/>
            <a:chExt cx="1480516" cy="1402422"/>
          </a:xfrm>
        </p:grpSpPr>
        <p:grpSp>
          <p:nvGrpSpPr>
            <p:cNvPr id="58" name="Group 57"/>
            <p:cNvGrpSpPr/>
            <p:nvPr/>
          </p:nvGrpSpPr>
          <p:grpSpPr>
            <a:xfrm>
              <a:off x="6145476" y="2845728"/>
              <a:ext cx="1480516" cy="581438"/>
              <a:chOff x="2971800" y="2778305"/>
              <a:chExt cx="1480516" cy="581438"/>
            </a:xfrm>
          </p:grpSpPr>
          <p:sp>
            <p:nvSpPr>
              <p:cNvPr id="59" name="Content Placeholder 2"/>
              <p:cNvSpPr txBox="1">
                <a:spLocks/>
              </p:cNvSpPr>
              <p:nvPr/>
            </p:nvSpPr>
            <p:spPr>
              <a:xfrm>
                <a:off x="3048000" y="2778305"/>
                <a:ext cx="1368815" cy="4586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800" dirty="0" smtClean="0">
                    <a:solidFill>
                      <a:srgbClr val="C0504D"/>
                    </a:solidFill>
                    <a:latin typeface="+mj-lt"/>
                  </a:rPr>
                  <a:t>Mick Drack</a:t>
                </a:r>
                <a:endParaRPr lang="en-US" sz="1800" dirty="0">
                  <a:solidFill>
                    <a:srgbClr val="C0504D"/>
                  </a:solidFill>
                  <a:latin typeface="+mj-lt"/>
                </a:endParaRPr>
              </a:p>
            </p:txBody>
          </p:sp>
          <p:sp>
            <p:nvSpPr>
              <p:cNvPr id="60" name="Content Placeholder 2"/>
              <p:cNvSpPr txBox="1">
                <a:spLocks/>
              </p:cNvSpPr>
              <p:nvPr/>
            </p:nvSpPr>
            <p:spPr>
              <a:xfrm>
                <a:off x="2971800" y="3028950"/>
                <a:ext cx="1480516" cy="33079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100" dirty="0" smtClean="0">
                    <a:solidFill>
                      <a:schemeClr val="bg1">
                        <a:lumMod val="50000"/>
                      </a:schemeClr>
                    </a:solidFill>
                  </a:rPr>
                  <a:t>Marketing</a:t>
                </a:r>
                <a:endParaRPr lang="en-US" sz="1100" dirty="0">
                  <a:solidFill>
                    <a:schemeClr val="bg1">
                      <a:lumMod val="50000"/>
                    </a:schemeClr>
                  </a:solidFill>
                </a:endParaRPr>
              </a:p>
            </p:txBody>
          </p:sp>
        </p:grpSp>
        <p:sp>
          <p:nvSpPr>
            <p:cNvPr id="64" name="Content Placeholder 2"/>
            <p:cNvSpPr txBox="1">
              <a:spLocks/>
            </p:cNvSpPr>
            <p:nvPr/>
          </p:nvSpPr>
          <p:spPr>
            <a:xfrm>
              <a:off x="6248400" y="3333750"/>
              <a:ext cx="1371600" cy="914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000" dirty="0" err="1" smtClean="0"/>
                <a:t>Lorem</a:t>
              </a:r>
              <a:r>
                <a:rPr lang="en-US" sz="1000" dirty="0" smtClean="0"/>
                <a:t> ipsum dolor sit amet, consectetur adipiscing elit. Curabitur elementum posuere pretium. </a:t>
              </a:r>
              <a:endParaRPr lang="en-US" sz="1000" dirty="0"/>
            </a:p>
          </p:txBody>
        </p:sp>
      </p:grpSp>
      <p:cxnSp>
        <p:nvCxnSpPr>
          <p:cNvPr id="66" name="Straight Connector 65"/>
          <p:cNvCxnSpPr/>
          <p:nvPr/>
        </p:nvCxnSpPr>
        <p:spPr>
          <a:xfrm rot="5400000">
            <a:off x="1409700" y="2914650"/>
            <a:ext cx="2971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3000755" y="2913856"/>
            <a:ext cx="2971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4574202" y="2913856"/>
            <a:ext cx="2971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72" name="Group 71"/>
          <p:cNvGrpSpPr/>
          <p:nvPr/>
        </p:nvGrpSpPr>
        <p:grpSpPr>
          <a:xfrm>
            <a:off x="1600200" y="4248150"/>
            <a:ext cx="762000" cy="338554"/>
            <a:chOff x="1600200" y="4248150"/>
            <a:chExt cx="762000" cy="338554"/>
          </a:xfrm>
        </p:grpSpPr>
        <p:sp>
          <p:nvSpPr>
            <p:cNvPr id="69" name="Rectangle 68"/>
            <p:cNvSpPr/>
            <p:nvPr/>
          </p:nvSpPr>
          <p:spPr>
            <a:xfrm>
              <a:off x="1600200" y="4248150"/>
              <a:ext cx="404278" cy="338554"/>
            </a:xfrm>
            <a:prstGeom prst="rect">
              <a:avLst/>
            </a:prstGeom>
          </p:spPr>
          <p:txBody>
            <a:bodyPr wrap="none">
              <a:spAutoFit/>
            </a:bodyPr>
            <a:lstStyle/>
            <a:p>
              <a:r>
                <a:rPr lang="en-US" sz="1600" dirty="0" smtClean="0">
                  <a:solidFill>
                    <a:schemeClr val="bg1">
                      <a:lumMod val="75000"/>
                    </a:schemeClr>
                  </a:solidFill>
                  <a:latin typeface="FontAwesome" pitchFamily="2" charset="0"/>
                </a:rPr>
                <a:t></a:t>
              </a:r>
              <a:endParaRPr lang="en-US" sz="1600" dirty="0">
                <a:solidFill>
                  <a:schemeClr val="bg1">
                    <a:lumMod val="75000"/>
                  </a:schemeClr>
                </a:solidFill>
                <a:latin typeface="FontAwesome" pitchFamily="2" charset="0"/>
              </a:endParaRPr>
            </a:p>
          </p:txBody>
        </p:sp>
        <p:sp>
          <p:nvSpPr>
            <p:cNvPr id="70" name="Rectangle 69"/>
            <p:cNvSpPr/>
            <p:nvPr/>
          </p:nvSpPr>
          <p:spPr>
            <a:xfrm>
              <a:off x="1986776" y="4248150"/>
              <a:ext cx="375424" cy="338554"/>
            </a:xfrm>
            <a:prstGeom prst="rect">
              <a:avLst/>
            </a:prstGeom>
          </p:spPr>
          <p:txBody>
            <a:bodyPr wrap="none">
              <a:spAutoFit/>
            </a:bodyPr>
            <a:lstStyle/>
            <a:p>
              <a:r>
                <a:rPr lang="en-US" sz="1600" dirty="0" smtClean="0">
                  <a:solidFill>
                    <a:schemeClr val="bg1">
                      <a:lumMod val="75000"/>
                    </a:schemeClr>
                  </a:solidFill>
                  <a:latin typeface="FontAwesome" pitchFamily="2" charset="0"/>
                </a:rPr>
                <a:t></a:t>
              </a:r>
              <a:endParaRPr lang="en-US" sz="1600" dirty="0">
                <a:solidFill>
                  <a:schemeClr val="bg1">
                    <a:lumMod val="75000"/>
                  </a:schemeClr>
                </a:solidFill>
                <a:latin typeface="FontAwesome" pitchFamily="2" charset="0"/>
              </a:endParaRPr>
            </a:p>
          </p:txBody>
        </p:sp>
      </p:grpSp>
      <p:grpSp>
        <p:nvGrpSpPr>
          <p:cNvPr id="73" name="Group 72"/>
          <p:cNvGrpSpPr/>
          <p:nvPr/>
        </p:nvGrpSpPr>
        <p:grpSpPr>
          <a:xfrm>
            <a:off x="3352800" y="4248150"/>
            <a:ext cx="762000" cy="338554"/>
            <a:chOff x="1600200" y="4248150"/>
            <a:chExt cx="762000" cy="338554"/>
          </a:xfrm>
        </p:grpSpPr>
        <p:sp>
          <p:nvSpPr>
            <p:cNvPr id="74" name="Rectangle 73"/>
            <p:cNvSpPr/>
            <p:nvPr/>
          </p:nvSpPr>
          <p:spPr>
            <a:xfrm>
              <a:off x="1600200" y="4248150"/>
              <a:ext cx="404278" cy="338554"/>
            </a:xfrm>
            <a:prstGeom prst="rect">
              <a:avLst/>
            </a:prstGeom>
          </p:spPr>
          <p:txBody>
            <a:bodyPr wrap="none">
              <a:spAutoFit/>
            </a:bodyPr>
            <a:lstStyle/>
            <a:p>
              <a:r>
                <a:rPr lang="en-US" sz="1600" dirty="0" smtClean="0">
                  <a:solidFill>
                    <a:schemeClr val="bg1">
                      <a:lumMod val="75000"/>
                    </a:schemeClr>
                  </a:solidFill>
                  <a:latin typeface="FontAwesome" pitchFamily="2" charset="0"/>
                </a:rPr>
                <a:t></a:t>
              </a:r>
              <a:endParaRPr lang="en-US" sz="1600" dirty="0">
                <a:solidFill>
                  <a:schemeClr val="bg1">
                    <a:lumMod val="75000"/>
                  </a:schemeClr>
                </a:solidFill>
                <a:latin typeface="FontAwesome" pitchFamily="2" charset="0"/>
              </a:endParaRPr>
            </a:p>
          </p:txBody>
        </p:sp>
        <p:sp>
          <p:nvSpPr>
            <p:cNvPr id="75" name="Rectangle 74"/>
            <p:cNvSpPr/>
            <p:nvPr/>
          </p:nvSpPr>
          <p:spPr>
            <a:xfrm>
              <a:off x="1986776" y="4248150"/>
              <a:ext cx="375424" cy="338554"/>
            </a:xfrm>
            <a:prstGeom prst="rect">
              <a:avLst/>
            </a:prstGeom>
          </p:spPr>
          <p:txBody>
            <a:bodyPr wrap="none">
              <a:spAutoFit/>
            </a:bodyPr>
            <a:lstStyle/>
            <a:p>
              <a:r>
                <a:rPr lang="en-US" sz="1600" dirty="0" smtClean="0">
                  <a:solidFill>
                    <a:schemeClr val="bg1">
                      <a:lumMod val="75000"/>
                    </a:schemeClr>
                  </a:solidFill>
                  <a:latin typeface="FontAwesome" pitchFamily="2" charset="0"/>
                </a:rPr>
                <a:t></a:t>
              </a:r>
              <a:endParaRPr lang="en-US" sz="1600" dirty="0">
                <a:solidFill>
                  <a:schemeClr val="bg1">
                    <a:lumMod val="75000"/>
                  </a:schemeClr>
                </a:solidFill>
                <a:latin typeface="FontAwesome" pitchFamily="2" charset="0"/>
              </a:endParaRPr>
            </a:p>
          </p:txBody>
        </p:sp>
      </p:grpSp>
      <p:grpSp>
        <p:nvGrpSpPr>
          <p:cNvPr id="76" name="Group 75"/>
          <p:cNvGrpSpPr/>
          <p:nvPr/>
        </p:nvGrpSpPr>
        <p:grpSpPr>
          <a:xfrm>
            <a:off x="4953000" y="4248150"/>
            <a:ext cx="762000" cy="338554"/>
            <a:chOff x="1600200" y="4248150"/>
            <a:chExt cx="762000" cy="338554"/>
          </a:xfrm>
        </p:grpSpPr>
        <p:sp>
          <p:nvSpPr>
            <p:cNvPr id="77" name="Rectangle 76"/>
            <p:cNvSpPr/>
            <p:nvPr/>
          </p:nvSpPr>
          <p:spPr>
            <a:xfrm>
              <a:off x="1600200" y="4248150"/>
              <a:ext cx="404278" cy="338554"/>
            </a:xfrm>
            <a:prstGeom prst="rect">
              <a:avLst/>
            </a:prstGeom>
          </p:spPr>
          <p:txBody>
            <a:bodyPr wrap="none">
              <a:spAutoFit/>
            </a:bodyPr>
            <a:lstStyle/>
            <a:p>
              <a:r>
                <a:rPr lang="en-US" sz="1600" dirty="0" smtClean="0">
                  <a:solidFill>
                    <a:schemeClr val="bg1">
                      <a:lumMod val="75000"/>
                    </a:schemeClr>
                  </a:solidFill>
                  <a:latin typeface="FontAwesome" pitchFamily="2" charset="0"/>
                </a:rPr>
                <a:t></a:t>
              </a:r>
              <a:endParaRPr lang="en-US" sz="1600" dirty="0">
                <a:solidFill>
                  <a:schemeClr val="bg1">
                    <a:lumMod val="75000"/>
                  </a:schemeClr>
                </a:solidFill>
                <a:latin typeface="FontAwesome" pitchFamily="2" charset="0"/>
              </a:endParaRPr>
            </a:p>
          </p:txBody>
        </p:sp>
        <p:sp>
          <p:nvSpPr>
            <p:cNvPr id="78" name="Rectangle 77"/>
            <p:cNvSpPr/>
            <p:nvPr/>
          </p:nvSpPr>
          <p:spPr>
            <a:xfrm>
              <a:off x="1986776" y="4248150"/>
              <a:ext cx="375424" cy="338554"/>
            </a:xfrm>
            <a:prstGeom prst="rect">
              <a:avLst/>
            </a:prstGeom>
          </p:spPr>
          <p:txBody>
            <a:bodyPr wrap="none">
              <a:spAutoFit/>
            </a:bodyPr>
            <a:lstStyle/>
            <a:p>
              <a:r>
                <a:rPr lang="en-US" sz="1600" dirty="0" smtClean="0">
                  <a:solidFill>
                    <a:schemeClr val="bg1">
                      <a:lumMod val="75000"/>
                    </a:schemeClr>
                  </a:solidFill>
                  <a:latin typeface="FontAwesome" pitchFamily="2" charset="0"/>
                </a:rPr>
                <a:t></a:t>
              </a:r>
              <a:endParaRPr lang="en-US" sz="1600" dirty="0">
                <a:solidFill>
                  <a:schemeClr val="bg1">
                    <a:lumMod val="75000"/>
                  </a:schemeClr>
                </a:solidFill>
                <a:latin typeface="FontAwesome" pitchFamily="2" charset="0"/>
              </a:endParaRPr>
            </a:p>
          </p:txBody>
        </p:sp>
      </p:grpSp>
      <p:grpSp>
        <p:nvGrpSpPr>
          <p:cNvPr id="79" name="Group 78"/>
          <p:cNvGrpSpPr/>
          <p:nvPr/>
        </p:nvGrpSpPr>
        <p:grpSpPr>
          <a:xfrm>
            <a:off x="6553200" y="4248150"/>
            <a:ext cx="762000" cy="338554"/>
            <a:chOff x="1600200" y="4248150"/>
            <a:chExt cx="762000" cy="338554"/>
          </a:xfrm>
        </p:grpSpPr>
        <p:sp>
          <p:nvSpPr>
            <p:cNvPr id="80" name="Rectangle 79"/>
            <p:cNvSpPr/>
            <p:nvPr/>
          </p:nvSpPr>
          <p:spPr>
            <a:xfrm>
              <a:off x="1600200" y="4248150"/>
              <a:ext cx="404278" cy="338554"/>
            </a:xfrm>
            <a:prstGeom prst="rect">
              <a:avLst/>
            </a:prstGeom>
          </p:spPr>
          <p:txBody>
            <a:bodyPr wrap="none">
              <a:spAutoFit/>
            </a:bodyPr>
            <a:lstStyle/>
            <a:p>
              <a:r>
                <a:rPr lang="en-US" sz="1600" dirty="0" smtClean="0">
                  <a:solidFill>
                    <a:schemeClr val="bg1">
                      <a:lumMod val="75000"/>
                    </a:schemeClr>
                  </a:solidFill>
                  <a:latin typeface="FontAwesome" pitchFamily="2" charset="0"/>
                </a:rPr>
                <a:t></a:t>
              </a:r>
              <a:endParaRPr lang="en-US" sz="1600" dirty="0">
                <a:solidFill>
                  <a:schemeClr val="bg1">
                    <a:lumMod val="75000"/>
                  </a:schemeClr>
                </a:solidFill>
                <a:latin typeface="FontAwesome" pitchFamily="2" charset="0"/>
              </a:endParaRPr>
            </a:p>
          </p:txBody>
        </p:sp>
        <p:sp>
          <p:nvSpPr>
            <p:cNvPr id="81" name="Rectangle 80"/>
            <p:cNvSpPr/>
            <p:nvPr/>
          </p:nvSpPr>
          <p:spPr>
            <a:xfrm>
              <a:off x="1986776" y="4248150"/>
              <a:ext cx="375424" cy="338554"/>
            </a:xfrm>
            <a:prstGeom prst="rect">
              <a:avLst/>
            </a:prstGeom>
          </p:spPr>
          <p:txBody>
            <a:bodyPr wrap="none">
              <a:spAutoFit/>
            </a:bodyPr>
            <a:lstStyle/>
            <a:p>
              <a:r>
                <a:rPr lang="en-US" sz="1600" dirty="0" smtClean="0">
                  <a:solidFill>
                    <a:schemeClr val="bg1">
                      <a:lumMod val="75000"/>
                    </a:schemeClr>
                  </a:solidFill>
                  <a:latin typeface="FontAwesome" pitchFamily="2" charset="0"/>
                </a:rPr>
                <a:t></a:t>
              </a:r>
              <a:endParaRPr lang="en-US" sz="1600" dirty="0">
                <a:solidFill>
                  <a:schemeClr val="bg1">
                    <a:lumMod val="75000"/>
                  </a:schemeClr>
                </a:solidFill>
                <a:latin typeface="FontAwesome" pitchFamily="2" charset="0"/>
              </a:endParaRPr>
            </a:p>
          </p:txBody>
        </p:sp>
      </p:grpSp>
      <p:sp>
        <p:nvSpPr>
          <p:cNvPr id="45" name="Title 13"/>
          <p:cNvSpPr txBox="1">
            <a:spLocks/>
          </p:cNvSpPr>
          <p:nvPr/>
        </p:nvSpPr>
        <p:spPr>
          <a:xfrm>
            <a:off x="590129" y="4381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rgbClr val="C0504D"/>
                </a:solidFill>
                <a:effectLst/>
                <a:uLnTx/>
                <a:uFillTx/>
                <a:ea typeface="+mj-ea"/>
                <a:cs typeface="+mj-cs"/>
              </a:rPr>
              <a:t>Meet Our Team</a:t>
            </a:r>
            <a:endParaRPr kumimoji="0" lang="en-US" sz="2800" i="0" u="none" strike="noStrike" kern="1200" cap="none" spc="0" normalizeH="0" baseline="0" noProof="0" dirty="0">
              <a:ln>
                <a:noFill/>
              </a:ln>
              <a:solidFill>
                <a:srgbClr val="C0504D"/>
              </a:solidFill>
              <a:effectLst/>
              <a:uLnTx/>
              <a:uFillTx/>
              <a:ea typeface="+mj-ea"/>
              <a:cs typeface="+mj-cs"/>
            </a:endParaRPr>
          </a:p>
        </p:txBody>
      </p:sp>
      <p:pic>
        <p:nvPicPr>
          <p:cNvPr id="48" name="Picture 47" descr="Color_16x9.png"/>
          <p:cNvPicPr>
            <a:picLocks noChangeAspect="1"/>
          </p:cNvPicPr>
          <p:nvPr/>
        </p:nvPicPr>
        <p:blipFill>
          <a:blip r:embed="rId3" cstate="print"/>
          <a:stretch>
            <a:fillRect/>
          </a:stretch>
        </p:blipFill>
        <p:spPr>
          <a:xfrm>
            <a:off x="3441428" y="831552"/>
            <a:ext cx="2194560" cy="17145"/>
          </a:xfrm>
          <a:prstGeom prst="rect">
            <a:avLst/>
          </a:prstGeom>
        </p:spPr>
      </p:pic>
      <p:sp>
        <p:nvSpPr>
          <p:cNvPr id="65" name="Subtitle 2"/>
          <p:cNvSpPr>
            <a:spLocks noGrp="1"/>
          </p:cNvSpPr>
          <p:nvPr>
            <p:ph type="subTitle" idx="1"/>
          </p:nvPr>
        </p:nvSpPr>
        <p:spPr>
          <a:xfrm>
            <a:off x="558230" y="836318"/>
            <a:ext cx="7899970" cy="276999"/>
          </a:xfrm>
        </p:spPr>
        <p:txBody>
          <a:bodyPr wrap="square">
            <a:spAutoFit/>
          </a:bodyPr>
          <a:lstStyle/>
          <a:p>
            <a:r>
              <a:rPr lang="id-ID" sz="1200" b="1" dirty="0" smtClean="0">
                <a:solidFill>
                  <a:srgbClr val="C0504D"/>
                </a:solidFill>
              </a:rPr>
              <a:t>We</a:t>
            </a:r>
            <a:r>
              <a:rPr lang="id-ID" sz="1200" dirty="0" smtClean="0">
                <a:solidFill>
                  <a:srgbClr val="C0504D"/>
                </a:solidFill>
              </a:rPr>
              <a:t> promise to make your </a:t>
            </a:r>
            <a:r>
              <a:rPr lang="id-ID" sz="1200" b="1" dirty="0" smtClean="0">
                <a:solidFill>
                  <a:srgbClr val="C0504D"/>
                </a:solidFill>
              </a:rPr>
              <a:t>life success</a:t>
            </a:r>
            <a:endParaRPr lang="en-US" sz="1200" b="1" dirty="0">
              <a:solidFill>
                <a:srgbClr val="C0504D"/>
              </a:solidFill>
            </a:endParaRPr>
          </a:p>
        </p:txBody>
      </p:sp>
      <p:pic>
        <p:nvPicPr>
          <p:cNvPr id="82" name="Picture 81" descr="1.jpg"/>
          <p:cNvPicPr>
            <a:picLocks noChangeAspect="1"/>
          </p:cNvPicPr>
          <p:nvPr/>
        </p:nvPicPr>
        <p:blipFill>
          <a:blip r:embed="rId4" cstate="print"/>
          <a:stretch>
            <a:fillRect/>
          </a:stretch>
        </p:blipFill>
        <p:spPr>
          <a:xfrm>
            <a:off x="1630360" y="1504950"/>
            <a:ext cx="861146" cy="1114425"/>
          </a:xfrm>
          <a:prstGeom prst="rect">
            <a:avLst/>
          </a:prstGeom>
          <a:ln>
            <a:solidFill>
              <a:schemeClr val="bg1"/>
            </a:solidFill>
          </a:ln>
          <a:effectLst/>
        </p:spPr>
      </p:pic>
      <p:pic>
        <p:nvPicPr>
          <p:cNvPr id="83" name="Picture 82" descr="1.jpg"/>
          <p:cNvPicPr>
            <a:picLocks noChangeAspect="1"/>
          </p:cNvPicPr>
          <p:nvPr/>
        </p:nvPicPr>
        <p:blipFill>
          <a:blip r:embed="rId4" cstate="print"/>
          <a:stretch>
            <a:fillRect/>
          </a:stretch>
        </p:blipFill>
        <p:spPr>
          <a:xfrm>
            <a:off x="3281930" y="1504950"/>
            <a:ext cx="861146" cy="1114425"/>
          </a:xfrm>
          <a:prstGeom prst="rect">
            <a:avLst/>
          </a:prstGeom>
          <a:ln>
            <a:solidFill>
              <a:schemeClr val="bg1"/>
            </a:solidFill>
          </a:ln>
          <a:effectLst/>
        </p:spPr>
      </p:pic>
      <p:pic>
        <p:nvPicPr>
          <p:cNvPr id="84" name="Picture 83" descr="1.jpg"/>
          <p:cNvPicPr>
            <a:picLocks noChangeAspect="1"/>
          </p:cNvPicPr>
          <p:nvPr/>
        </p:nvPicPr>
        <p:blipFill>
          <a:blip r:embed="rId4" cstate="print"/>
          <a:stretch>
            <a:fillRect/>
          </a:stretch>
        </p:blipFill>
        <p:spPr>
          <a:xfrm>
            <a:off x="4861582" y="1504950"/>
            <a:ext cx="861146" cy="1114425"/>
          </a:xfrm>
          <a:prstGeom prst="rect">
            <a:avLst/>
          </a:prstGeom>
          <a:ln>
            <a:solidFill>
              <a:schemeClr val="bg1"/>
            </a:solidFill>
          </a:ln>
          <a:effectLst/>
        </p:spPr>
      </p:pic>
      <p:pic>
        <p:nvPicPr>
          <p:cNvPr id="85" name="Picture 84" descr="1.jpg"/>
          <p:cNvPicPr>
            <a:picLocks noChangeAspect="1"/>
          </p:cNvPicPr>
          <p:nvPr/>
        </p:nvPicPr>
        <p:blipFill>
          <a:blip r:embed="rId4" cstate="print"/>
          <a:stretch>
            <a:fillRect/>
          </a:stretch>
        </p:blipFill>
        <p:spPr>
          <a:xfrm>
            <a:off x="6412122" y="1504950"/>
            <a:ext cx="861146" cy="1114425"/>
          </a:xfrm>
          <a:prstGeom prst="rect">
            <a:avLst/>
          </a:prstGeom>
          <a:ln>
            <a:solidFill>
              <a:schemeClr val="bg1"/>
            </a:solidFill>
          </a:ln>
          <a:effectLst/>
        </p:spPr>
      </p:pic>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500"/>
                                        <p:tgtEl>
                                          <p:spTgt spid="45"/>
                                        </p:tgtEl>
                                      </p:cBhvr>
                                    </p:animEffect>
                                  </p:childTnLst>
                                </p:cTn>
                              </p:par>
                              <p:par>
                                <p:cTn id="8" presetID="22" presetClass="entr" presetSubtype="8" fill="hold" grpId="0" nodeType="withEffect">
                                  <p:stCondLst>
                                    <p:cond delay="600"/>
                                  </p:stCondLst>
                                  <p:childTnLst>
                                    <p:set>
                                      <p:cBhvr>
                                        <p:cTn id="9" dur="1" fill="hold">
                                          <p:stCondLst>
                                            <p:cond delay="0"/>
                                          </p:stCondLst>
                                        </p:cTn>
                                        <p:tgtEl>
                                          <p:spTgt spid="65">
                                            <p:txEl>
                                              <p:pRg st="0" end="0"/>
                                            </p:txEl>
                                          </p:spTgt>
                                        </p:tgtEl>
                                        <p:attrNameLst>
                                          <p:attrName>style.visibility</p:attrName>
                                        </p:attrNameLst>
                                      </p:cBhvr>
                                      <p:to>
                                        <p:strVal val="visible"/>
                                      </p:to>
                                    </p:set>
                                    <p:animEffect transition="in" filter="wipe(left)">
                                      <p:cBhvr>
                                        <p:cTn id="10" dur="500"/>
                                        <p:tgtEl>
                                          <p:spTgt spid="65">
                                            <p:txEl>
                                              <p:pRg st="0" end="0"/>
                                            </p:txEl>
                                          </p:spTgt>
                                        </p:tgtEl>
                                      </p:cBhvr>
                                    </p:animEffect>
                                  </p:childTnLst>
                                </p:cTn>
                              </p:par>
                              <p:par>
                                <p:cTn id="11" presetID="3" presetClass="entr" presetSubtype="10" fill="hold" nodeType="withEffect">
                                  <p:stCondLst>
                                    <p:cond delay="2100"/>
                                  </p:stCondLst>
                                  <p:childTnLst>
                                    <p:set>
                                      <p:cBhvr>
                                        <p:cTn id="12" dur="1" fill="hold">
                                          <p:stCondLst>
                                            <p:cond delay="0"/>
                                          </p:stCondLst>
                                        </p:cTn>
                                        <p:tgtEl>
                                          <p:spTgt spid="44"/>
                                        </p:tgtEl>
                                        <p:attrNameLst>
                                          <p:attrName>style.visibility</p:attrName>
                                        </p:attrNameLst>
                                      </p:cBhvr>
                                      <p:to>
                                        <p:strVal val="visible"/>
                                      </p:to>
                                    </p:set>
                                    <p:animEffect transition="in" filter="blinds(horizontal)">
                                      <p:cBhvr>
                                        <p:cTn id="13" dur="500"/>
                                        <p:tgtEl>
                                          <p:spTgt spid="44"/>
                                        </p:tgtEl>
                                      </p:cBhvr>
                                    </p:animEffect>
                                  </p:childTnLst>
                                </p:cTn>
                              </p:par>
                              <p:par>
                                <p:cTn id="14" presetID="4" presetClass="entr" presetSubtype="16" fill="hold" nodeType="withEffect">
                                  <p:stCondLst>
                                    <p:cond delay="3800"/>
                                  </p:stCondLst>
                                  <p:childTnLst>
                                    <p:set>
                                      <p:cBhvr>
                                        <p:cTn id="15" dur="1" fill="hold">
                                          <p:stCondLst>
                                            <p:cond delay="0"/>
                                          </p:stCondLst>
                                        </p:cTn>
                                        <p:tgtEl>
                                          <p:spTgt spid="47"/>
                                        </p:tgtEl>
                                        <p:attrNameLst>
                                          <p:attrName>style.visibility</p:attrName>
                                        </p:attrNameLst>
                                      </p:cBhvr>
                                      <p:to>
                                        <p:strVal val="visible"/>
                                      </p:to>
                                    </p:set>
                                    <p:animEffect transition="in" filter="box(in)">
                                      <p:cBhvr>
                                        <p:cTn id="16" dur="500"/>
                                        <p:tgtEl>
                                          <p:spTgt spid="47"/>
                                        </p:tgtEl>
                                      </p:cBhvr>
                                    </p:animEffect>
                                  </p:childTnLst>
                                </p:cTn>
                              </p:par>
                              <p:par>
                                <p:cTn id="17" presetID="18" presetClass="entr" presetSubtype="12" fill="hold" nodeType="withEffect">
                                  <p:stCondLst>
                                    <p:cond delay="5200"/>
                                  </p:stCondLst>
                                  <p:childTnLst>
                                    <p:set>
                                      <p:cBhvr>
                                        <p:cTn id="18" dur="1" fill="hold">
                                          <p:stCondLst>
                                            <p:cond delay="0"/>
                                          </p:stCondLst>
                                        </p:cTn>
                                        <p:tgtEl>
                                          <p:spTgt spid="49"/>
                                        </p:tgtEl>
                                        <p:attrNameLst>
                                          <p:attrName>style.visibility</p:attrName>
                                        </p:attrNameLst>
                                      </p:cBhvr>
                                      <p:to>
                                        <p:strVal val="visible"/>
                                      </p:to>
                                    </p:set>
                                    <p:animEffect transition="in" filter="strips(downLeft)">
                                      <p:cBhvr>
                                        <p:cTn id="19" dur="500"/>
                                        <p:tgtEl>
                                          <p:spTgt spid="49"/>
                                        </p:tgtEl>
                                      </p:cBhvr>
                                    </p:animEffect>
                                  </p:childTnLst>
                                </p:cTn>
                              </p:par>
                              <p:par>
                                <p:cTn id="20" presetID="26" presetClass="entr" presetSubtype="0" fill="hold" nodeType="withEffect">
                                  <p:stCondLst>
                                    <p:cond delay="7100"/>
                                  </p:stCondLst>
                                  <p:childTnLst>
                                    <p:set>
                                      <p:cBhvr>
                                        <p:cTn id="21" dur="1" fill="hold">
                                          <p:stCondLst>
                                            <p:cond delay="0"/>
                                          </p:stCondLst>
                                        </p:cTn>
                                        <p:tgtEl>
                                          <p:spTgt spid="71"/>
                                        </p:tgtEl>
                                        <p:attrNameLst>
                                          <p:attrName>style.visibility</p:attrName>
                                        </p:attrNameLst>
                                      </p:cBhvr>
                                      <p:to>
                                        <p:strVal val="visible"/>
                                      </p:to>
                                    </p:set>
                                    <p:animEffect transition="in" filter="wipe(down)">
                                      <p:cBhvr>
                                        <p:cTn id="22" dur="290">
                                          <p:stCondLst>
                                            <p:cond delay="0"/>
                                          </p:stCondLst>
                                        </p:cTn>
                                        <p:tgtEl>
                                          <p:spTgt spid="71"/>
                                        </p:tgtEl>
                                      </p:cBhvr>
                                    </p:animEffect>
                                    <p:anim calcmode="lin" valueType="num">
                                      <p:cBhvr>
                                        <p:cTn id="23" dur="911"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24" dur="332"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25" dur="332" tmFilter="0, 0; 0.125,0.2665; 0.25,0.4; 0.375,0.465; 0.5,0.5;  0.625,0.535; 0.75,0.6; 0.875,0.7335; 1,1">
                                          <p:stCondLst>
                                            <p:cond delay="332"/>
                                          </p:stCondLst>
                                        </p:cTn>
                                        <p:tgtEl>
                                          <p:spTgt spid="71"/>
                                        </p:tgtEl>
                                        <p:attrNameLst>
                                          <p:attrName>ppt_y</p:attrName>
                                        </p:attrNameLst>
                                      </p:cBhvr>
                                      <p:tavLst>
                                        <p:tav tm="0" fmla="#ppt_y-sin(pi*$)/9">
                                          <p:val>
                                            <p:fltVal val="0"/>
                                          </p:val>
                                        </p:tav>
                                        <p:tav tm="100000">
                                          <p:val>
                                            <p:fltVal val="1"/>
                                          </p:val>
                                        </p:tav>
                                      </p:tavLst>
                                    </p:anim>
                                    <p:anim calcmode="lin" valueType="num">
                                      <p:cBhvr>
                                        <p:cTn id="26" dur="166" tmFilter="0, 0; 0.125,0.2665; 0.25,0.4; 0.375,0.465; 0.5,0.5;  0.625,0.535; 0.75,0.6; 0.875,0.7335; 1,1">
                                          <p:stCondLst>
                                            <p:cond delay="662"/>
                                          </p:stCondLst>
                                        </p:cTn>
                                        <p:tgtEl>
                                          <p:spTgt spid="71"/>
                                        </p:tgtEl>
                                        <p:attrNameLst>
                                          <p:attrName>ppt_y</p:attrName>
                                        </p:attrNameLst>
                                      </p:cBhvr>
                                      <p:tavLst>
                                        <p:tav tm="0" fmla="#ppt_y-sin(pi*$)/27">
                                          <p:val>
                                            <p:fltVal val="0"/>
                                          </p:val>
                                        </p:tav>
                                        <p:tav tm="100000">
                                          <p:val>
                                            <p:fltVal val="1"/>
                                          </p:val>
                                        </p:tav>
                                      </p:tavLst>
                                    </p:anim>
                                    <p:anim calcmode="lin" valueType="num">
                                      <p:cBhvr>
                                        <p:cTn id="27" dur="82" tmFilter="0, 0; 0.125,0.2665; 0.25,0.4; 0.375,0.465; 0.5,0.5;  0.625,0.535; 0.75,0.6; 0.875,0.7335; 1,1">
                                          <p:stCondLst>
                                            <p:cond delay="828"/>
                                          </p:stCondLst>
                                        </p:cTn>
                                        <p:tgtEl>
                                          <p:spTgt spid="71"/>
                                        </p:tgtEl>
                                        <p:attrNameLst>
                                          <p:attrName>ppt_y</p:attrName>
                                        </p:attrNameLst>
                                      </p:cBhvr>
                                      <p:tavLst>
                                        <p:tav tm="0" fmla="#ppt_y-sin(pi*$)/81">
                                          <p:val>
                                            <p:fltVal val="0"/>
                                          </p:val>
                                        </p:tav>
                                        <p:tav tm="100000">
                                          <p:val>
                                            <p:fltVal val="1"/>
                                          </p:val>
                                        </p:tav>
                                      </p:tavLst>
                                    </p:anim>
                                    <p:animScale>
                                      <p:cBhvr>
                                        <p:cTn id="28" dur="13">
                                          <p:stCondLst>
                                            <p:cond delay="325"/>
                                          </p:stCondLst>
                                        </p:cTn>
                                        <p:tgtEl>
                                          <p:spTgt spid="71"/>
                                        </p:tgtEl>
                                      </p:cBhvr>
                                      <p:to x="100000" y="60000"/>
                                    </p:animScale>
                                    <p:animScale>
                                      <p:cBhvr>
                                        <p:cTn id="29" dur="83" decel="50000">
                                          <p:stCondLst>
                                            <p:cond delay="338"/>
                                          </p:stCondLst>
                                        </p:cTn>
                                        <p:tgtEl>
                                          <p:spTgt spid="71"/>
                                        </p:tgtEl>
                                      </p:cBhvr>
                                      <p:to x="100000" y="100000"/>
                                    </p:animScale>
                                    <p:animScale>
                                      <p:cBhvr>
                                        <p:cTn id="30" dur="13">
                                          <p:stCondLst>
                                            <p:cond delay="656"/>
                                          </p:stCondLst>
                                        </p:cTn>
                                        <p:tgtEl>
                                          <p:spTgt spid="71"/>
                                        </p:tgtEl>
                                      </p:cBhvr>
                                      <p:to x="100000" y="80000"/>
                                    </p:animScale>
                                    <p:animScale>
                                      <p:cBhvr>
                                        <p:cTn id="31" dur="83" decel="50000">
                                          <p:stCondLst>
                                            <p:cond delay="669"/>
                                          </p:stCondLst>
                                        </p:cTn>
                                        <p:tgtEl>
                                          <p:spTgt spid="71"/>
                                        </p:tgtEl>
                                      </p:cBhvr>
                                      <p:to x="100000" y="100000"/>
                                    </p:animScale>
                                    <p:animScale>
                                      <p:cBhvr>
                                        <p:cTn id="32" dur="13">
                                          <p:stCondLst>
                                            <p:cond delay="821"/>
                                          </p:stCondLst>
                                        </p:cTn>
                                        <p:tgtEl>
                                          <p:spTgt spid="71"/>
                                        </p:tgtEl>
                                      </p:cBhvr>
                                      <p:to x="100000" y="90000"/>
                                    </p:animScale>
                                    <p:animScale>
                                      <p:cBhvr>
                                        <p:cTn id="33" dur="83" decel="50000">
                                          <p:stCondLst>
                                            <p:cond delay="834"/>
                                          </p:stCondLst>
                                        </p:cTn>
                                        <p:tgtEl>
                                          <p:spTgt spid="71"/>
                                        </p:tgtEl>
                                      </p:cBhvr>
                                      <p:to x="100000" y="100000"/>
                                    </p:animScale>
                                    <p:animScale>
                                      <p:cBhvr>
                                        <p:cTn id="34" dur="13">
                                          <p:stCondLst>
                                            <p:cond delay="904"/>
                                          </p:stCondLst>
                                        </p:cTn>
                                        <p:tgtEl>
                                          <p:spTgt spid="71"/>
                                        </p:tgtEl>
                                      </p:cBhvr>
                                      <p:to x="100000" y="95000"/>
                                    </p:animScale>
                                    <p:animScale>
                                      <p:cBhvr>
                                        <p:cTn id="35" dur="83" decel="50000">
                                          <p:stCondLst>
                                            <p:cond delay="917"/>
                                          </p:stCondLst>
                                        </p:cTn>
                                        <p:tgtEl>
                                          <p:spTgt spid="71"/>
                                        </p:tgtEl>
                                      </p:cBhvr>
                                      <p:to x="100000" y="100000"/>
                                    </p:animScale>
                                  </p:childTnLst>
                                </p:cTn>
                              </p:par>
                              <p:par>
                                <p:cTn id="36" presetID="20" presetClass="entr" presetSubtype="0" fill="hold" nodeType="withEffect">
                                  <p:stCondLst>
                                    <p:cond delay="1100"/>
                                  </p:stCondLst>
                                  <p:childTnLst>
                                    <p:set>
                                      <p:cBhvr>
                                        <p:cTn id="37" dur="1" fill="hold">
                                          <p:stCondLst>
                                            <p:cond delay="0"/>
                                          </p:stCondLst>
                                        </p:cTn>
                                        <p:tgtEl>
                                          <p:spTgt spid="82"/>
                                        </p:tgtEl>
                                        <p:attrNameLst>
                                          <p:attrName>style.visibility</p:attrName>
                                        </p:attrNameLst>
                                      </p:cBhvr>
                                      <p:to>
                                        <p:strVal val="visible"/>
                                      </p:to>
                                    </p:set>
                                    <p:animEffect transition="in" filter="wedge">
                                      <p:cBhvr>
                                        <p:cTn id="38" dur="1000"/>
                                        <p:tgtEl>
                                          <p:spTgt spid="82"/>
                                        </p:tgtEl>
                                      </p:cBhvr>
                                    </p:animEffect>
                                  </p:childTnLst>
                                </p:cTn>
                              </p:par>
                              <p:par>
                                <p:cTn id="39" presetID="13" presetClass="entr" presetSubtype="16" fill="hold" nodeType="withEffect">
                                  <p:stCondLst>
                                    <p:cond delay="2700"/>
                                  </p:stCondLst>
                                  <p:childTnLst>
                                    <p:set>
                                      <p:cBhvr>
                                        <p:cTn id="40" dur="1" fill="hold">
                                          <p:stCondLst>
                                            <p:cond delay="0"/>
                                          </p:stCondLst>
                                        </p:cTn>
                                        <p:tgtEl>
                                          <p:spTgt spid="83"/>
                                        </p:tgtEl>
                                        <p:attrNameLst>
                                          <p:attrName>style.visibility</p:attrName>
                                        </p:attrNameLst>
                                      </p:cBhvr>
                                      <p:to>
                                        <p:strVal val="visible"/>
                                      </p:to>
                                    </p:set>
                                    <p:animEffect transition="in" filter="plus(in)">
                                      <p:cBhvr>
                                        <p:cTn id="41" dur="1000"/>
                                        <p:tgtEl>
                                          <p:spTgt spid="83"/>
                                        </p:tgtEl>
                                      </p:cBhvr>
                                    </p:animEffect>
                                  </p:childTnLst>
                                </p:cTn>
                              </p:par>
                              <p:par>
                                <p:cTn id="42" presetID="20" presetClass="entr" presetSubtype="0" fill="hold" nodeType="withEffect">
                                  <p:stCondLst>
                                    <p:cond delay="4300"/>
                                  </p:stCondLst>
                                  <p:childTnLst>
                                    <p:set>
                                      <p:cBhvr>
                                        <p:cTn id="43" dur="1" fill="hold">
                                          <p:stCondLst>
                                            <p:cond delay="0"/>
                                          </p:stCondLst>
                                        </p:cTn>
                                        <p:tgtEl>
                                          <p:spTgt spid="84"/>
                                        </p:tgtEl>
                                        <p:attrNameLst>
                                          <p:attrName>style.visibility</p:attrName>
                                        </p:attrNameLst>
                                      </p:cBhvr>
                                      <p:to>
                                        <p:strVal val="visible"/>
                                      </p:to>
                                    </p:set>
                                    <p:animEffect transition="in" filter="wedge">
                                      <p:cBhvr>
                                        <p:cTn id="44" dur="1000"/>
                                        <p:tgtEl>
                                          <p:spTgt spid="84"/>
                                        </p:tgtEl>
                                      </p:cBhvr>
                                    </p:animEffect>
                                  </p:childTnLst>
                                </p:cTn>
                              </p:par>
                              <p:par>
                                <p:cTn id="45" presetID="15" presetClass="entr" presetSubtype="0" fill="hold" nodeType="withEffect">
                                  <p:stCondLst>
                                    <p:cond delay="5900"/>
                                  </p:stCondLst>
                                  <p:childTnLst>
                                    <p:set>
                                      <p:cBhvr>
                                        <p:cTn id="46" dur="1" fill="hold">
                                          <p:stCondLst>
                                            <p:cond delay="0"/>
                                          </p:stCondLst>
                                        </p:cTn>
                                        <p:tgtEl>
                                          <p:spTgt spid="85"/>
                                        </p:tgtEl>
                                        <p:attrNameLst>
                                          <p:attrName>style.visibility</p:attrName>
                                        </p:attrNameLst>
                                      </p:cBhvr>
                                      <p:to>
                                        <p:strVal val="visible"/>
                                      </p:to>
                                    </p:set>
                                    <p:anim calcmode="lin" valueType="num">
                                      <p:cBhvr>
                                        <p:cTn id="47" dur="1000" fill="hold"/>
                                        <p:tgtEl>
                                          <p:spTgt spid="85"/>
                                        </p:tgtEl>
                                        <p:attrNameLst>
                                          <p:attrName>ppt_w</p:attrName>
                                        </p:attrNameLst>
                                      </p:cBhvr>
                                      <p:tavLst>
                                        <p:tav tm="0">
                                          <p:val>
                                            <p:fltVal val="0"/>
                                          </p:val>
                                        </p:tav>
                                        <p:tav tm="100000">
                                          <p:val>
                                            <p:strVal val="#ppt_w"/>
                                          </p:val>
                                        </p:tav>
                                      </p:tavLst>
                                    </p:anim>
                                    <p:anim calcmode="lin" valueType="num">
                                      <p:cBhvr>
                                        <p:cTn id="48" dur="1000" fill="hold"/>
                                        <p:tgtEl>
                                          <p:spTgt spid="85"/>
                                        </p:tgtEl>
                                        <p:attrNameLst>
                                          <p:attrName>ppt_h</p:attrName>
                                        </p:attrNameLst>
                                      </p:cBhvr>
                                      <p:tavLst>
                                        <p:tav tm="0">
                                          <p:val>
                                            <p:fltVal val="0"/>
                                          </p:val>
                                        </p:tav>
                                        <p:tav tm="100000">
                                          <p:val>
                                            <p:strVal val="#ppt_h"/>
                                          </p:val>
                                        </p:tav>
                                      </p:tavLst>
                                    </p:anim>
                                    <p:anim calcmode="lin" valueType="num">
                                      <p:cBhvr>
                                        <p:cTn id="49" dur="1000" fill="hold"/>
                                        <p:tgtEl>
                                          <p:spTgt spid="85"/>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8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6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3" name="Group 7"/>
          <p:cNvGrpSpPr/>
          <p:nvPr/>
        </p:nvGrpSpPr>
        <p:grpSpPr>
          <a:xfrm>
            <a:off x="8280400" y="514350"/>
            <a:ext cx="330200" cy="330200"/>
            <a:chOff x="8458200" y="361950"/>
            <a:chExt cx="406400" cy="406400"/>
          </a:xfrm>
        </p:grpSpPr>
        <p:sp>
          <p:nvSpPr>
            <p:cNvPr id="10" name="Oval 216"/>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1" name="Oval 217"/>
            <p:cNvSpPr>
              <a:spLocks noChangeArrowheads="1"/>
            </p:cNvSpPr>
            <p:nvPr/>
          </p:nvSpPr>
          <p:spPr bwMode="gray">
            <a:xfrm rot="10800000" flipH="1">
              <a:off x="8497888" y="404813"/>
              <a:ext cx="323850" cy="320675"/>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7</a:t>
              </a:r>
              <a:endParaRPr lang="en-US" sz="1200" dirty="0">
                <a:solidFill>
                  <a:schemeClr val="tx1">
                    <a:lumMod val="50000"/>
                    <a:lumOff val="50000"/>
                  </a:schemeClr>
                </a:solidFill>
              </a:endParaRPr>
            </a:p>
          </p:txBody>
        </p:sp>
      </p:grpSp>
      <p:pic>
        <p:nvPicPr>
          <p:cNvPr id="28" name="Picture 27" descr="1.jpg"/>
          <p:cNvPicPr>
            <a:picLocks noChangeAspect="1"/>
          </p:cNvPicPr>
          <p:nvPr/>
        </p:nvPicPr>
        <p:blipFill>
          <a:blip r:embed="rId3" cstate="print"/>
          <a:stretch>
            <a:fillRect/>
          </a:stretch>
        </p:blipFill>
        <p:spPr>
          <a:xfrm>
            <a:off x="1470383" y="1504950"/>
            <a:ext cx="1085850" cy="1114425"/>
          </a:xfrm>
          <a:prstGeom prst="rect">
            <a:avLst/>
          </a:prstGeom>
          <a:ln>
            <a:solidFill>
              <a:schemeClr val="bg1"/>
            </a:solidFill>
          </a:ln>
          <a:effectLst/>
        </p:spPr>
      </p:pic>
      <p:grpSp>
        <p:nvGrpSpPr>
          <p:cNvPr id="55" name="Group 54"/>
          <p:cNvGrpSpPr/>
          <p:nvPr/>
        </p:nvGrpSpPr>
        <p:grpSpPr>
          <a:xfrm>
            <a:off x="1143000" y="2804632"/>
            <a:ext cx="1524000" cy="1443518"/>
            <a:chOff x="1143000" y="2804632"/>
            <a:chExt cx="1524000" cy="1443518"/>
          </a:xfrm>
        </p:grpSpPr>
        <p:grpSp>
          <p:nvGrpSpPr>
            <p:cNvPr id="6" name="Group 51"/>
            <p:cNvGrpSpPr/>
            <p:nvPr/>
          </p:nvGrpSpPr>
          <p:grpSpPr>
            <a:xfrm>
              <a:off x="1143000" y="2804632"/>
              <a:ext cx="1480516" cy="581438"/>
              <a:chOff x="2971800" y="2778305"/>
              <a:chExt cx="1480516" cy="581438"/>
            </a:xfrm>
          </p:grpSpPr>
          <p:sp>
            <p:nvSpPr>
              <p:cNvPr id="53" name="Content Placeholder 2"/>
              <p:cNvSpPr txBox="1">
                <a:spLocks/>
              </p:cNvSpPr>
              <p:nvPr/>
            </p:nvSpPr>
            <p:spPr>
              <a:xfrm>
                <a:off x="3048000" y="2778305"/>
                <a:ext cx="1368815" cy="4586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800" dirty="0" smtClean="0">
                    <a:solidFill>
                      <a:srgbClr val="C0504D"/>
                    </a:solidFill>
                    <a:latin typeface="+mj-lt"/>
                  </a:rPr>
                  <a:t>John </a:t>
                </a:r>
                <a:r>
                  <a:rPr lang="en-US" sz="1800" dirty="0" smtClean="0">
                    <a:solidFill>
                      <a:srgbClr val="C0504D"/>
                    </a:solidFill>
                    <a:latin typeface="+mj-lt"/>
                  </a:rPr>
                  <a:t> </a:t>
                </a:r>
                <a:r>
                  <a:rPr lang="id-ID" sz="1800" dirty="0" smtClean="0">
                    <a:solidFill>
                      <a:srgbClr val="C0504D"/>
                    </a:solidFill>
                    <a:latin typeface="+mj-lt"/>
                  </a:rPr>
                  <a:t>Green</a:t>
                </a:r>
                <a:endParaRPr lang="en-US" sz="1800" dirty="0">
                  <a:solidFill>
                    <a:srgbClr val="C0504D"/>
                  </a:solidFill>
                  <a:latin typeface="+mj-lt"/>
                </a:endParaRPr>
              </a:p>
            </p:txBody>
          </p:sp>
          <p:sp>
            <p:nvSpPr>
              <p:cNvPr id="54" name="Content Placeholder 2"/>
              <p:cNvSpPr txBox="1">
                <a:spLocks/>
              </p:cNvSpPr>
              <p:nvPr/>
            </p:nvSpPr>
            <p:spPr>
              <a:xfrm>
                <a:off x="2971800" y="3028950"/>
                <a:ext cx="1480516" cy="33079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100" dirty="0" smtClean="0">
                    <a:solidFill>
                      <a:schemeClr val="bg1">
                        <a:lumMod val="50000"/>
                      </a:schemeClr>
                    </a:solidFill>
                  </a:rPr>
                  <a:t>Founder</a:t>
                </a:r>
                <a:endParaRPr lang="en-US" sz="1100" dirty="0">
                  <a:solidFill>
                    <a:schemeClr val="bg1">
                      <a:lumMod val="50000"/>
                    </a:schemeClr>
                  </a:solidFill>
                </a:endParaRPr>
              </a:p>
            </p:txBody>
          </p:sp>
        </p:grpSp>
        <p:sp>
          <p:nvSpPr>
            <p:cNvPr id="61" name="Content Placeholder 2"/>
            <p:cNvSpPr txBox="1">
              <a:spLocks/>
            </p:cNvSpPr>
            <p:nvPr/>
          </p:nvSpPr>
          <p:spPr>
            <a:xfrm>
              <a:off x="1295400" y="3333750"/>
              <a:ext cx="1371600" cy="914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000" dirty="0" err="1" smtClean="0"/>
                <a:t>Lorem</a:t>
              </a:r>
              <a:r>
                <a:rPr lang="en-US" sz="1000" dirty="0" smtClean="0"/>
                <a:t> ipsum dolor sit amet, consectetur adipiscing elit. Curabitur elementum posuere pretium. </a:t>
              </a:r>
              <a:endParaRPr lang="en-US" sz="1000" dirty="0"/>
            </a:p>
          </p:txBody>
        </p:sp>
      </p:grpSp>
      <p:cxnSp>
        <p:nvCxnSpPr>
          <p:cNvPr id="66" name="Straight Connector 65"/>
          <p:cNvCxnSpPr/>
          <p:nvPr/>
        </p:nvCxnSpPr>
        <p:spPr>
          <a:xfrm rot="5400000">
            <a:off x="1409700" y="2914650"/>
            <a:ext cx="2971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aphicFrame>
        <p:nvGraphicFramePr>
          <p:cNvPr id="35" name="Chart 34"/>
          <p:cNvGraphicFramePr/>
          <p:nvPr>
            <p:extLst>
              <p:ext uri="{D42A27DB-BD31-4B8C-83A1-F6EECF244321}">
                <p14:modId xmlns:p14="http://schemas.microsoft.com/office/powerpoint/2010/main" xmlns="" val="1920160869"/>
              </p:ext>
            </p:extLst>
          </p:nvPr>
        </p:nvGraphicFramePr>
        <p:xfrm>
          <a:off x="3048000" y="2190750"/>
          <a:ext cx="1066800" cy="914400"/>
        </p:xfrm>
        <a:graphic>
          <a:graphicData uri="http://schemas.openxmlformats.org/drawingml/2006/chart">
            <c:chart xmlns:c="http://schemas.openxmlformats.org/drawingml/2006/chart" xmlns:r="http://schemas.openxmlformats.org/officeDocument/2006/relationships" r:id="rId4"/>
          </a:graphicData>
        </a:graphic>
      </p:graphicFrame>
      <p:sp>
        <p:nvSpPr>
          <p:cNvPr id="36" name="Title 13"/>
          <p:cNvSpPr txBox="1">
            <a:spLocks/>
          </p:cNvSpPr>
          <p:nvPr/>
        </p:nvSpPr>
        <p:spPr>
          <a:xfrm>
            <a:off x="3124200" y="1471918"/>
            <a:ext cx="905272" cy="414032"/>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sz="2000" dirty="0" smtClean="0">
                <a:solidFill>
                  <a:srgbClr val="C0504D"/>
                </a:solidFill>
                <a:latin typeface="+mj-lt"/>
              </a:rPr>
              <a:t>Skills</a:t>
            </a:r>
            <a:endParaRPr lang="en-US" sz="2000" dirty="0">
              <a:solidFill>
                <a:srgbClr val="C0504D"/>
              </a:solidFill>
              <a:latin typeface="+mj-lt"/>
            </a:endParaRPr>
          </a:p>
        </p:txBody>
      </p:sp>
      <p:grpSp>
        <p:nvGrpSpPr>
          <p:cNvPr id="52" name="Group 51"/>
          <p:cNvGrpSpPr/>
          <p:nvPr/>
        </p:nvGrpSpPr>
        <p:grpSpPr>
          <a:xfrm>
            <a:off x="3350898" y="1975401"/>
            <a:ext cx="905848" cy="901149"/>
            <a:chOff x="3306417" y="1581150"/>
            <a:chExt cx="905848" cy="901149"/>
          </a:xfrm>
        </p:grpSpPr>
        <p:grpSp>
          <p:nvGrpSpPr>
            <p:cNvPr id="37" name="Group 36"/>
            <p:cNvGrpSpPr/>
            <p:nvPr/>
          </p:nvGrpSpPr>
          <p:grpSpPr>
            <a:xfrm>
              <a:off x="3505020" y="1581150"/>
              <a:ext cx="707245" cy="352650"/>
              <a:chOff x="3428820" y="1657350"/>
              <a:chExt cx="707245" cy="352650"/>
            </a:xfrm>
          </p:grpSpPr>
          <p:grpSp>
            <p:nvGrpSpPr>
              <p:cNvPr id="38" name="Group 280"/>
              <p:cNvGrpSpPr/>
              <p:nvPr/>
            </p:nvGrpSpPr>
            <p:grpSpPr>
              <a:xfrm>
                <a:off x="3429000" y="1657350"/>
                <a:ext cx="685800" cy="352650"/>
                <a:chOff x="3429000" y="1657350"/>
                <a:chExt cx="685800" cy="352650"/>
              </a:xfrm>
            </p:grpSpPr>
            <p:sp>
              <p:nvSpPr>
                <p:cNvPr id="40" name="Rounded Rectangle 39"/>
                <p:cNvSpPr/>
                <p:nvPr/>
              </p:nvSpPr>
              <p:spPr>
                <a:xfrm>
                  <a:off x="3429000" y="1657350"/>
                  <a:ext cx="685800" cy="27874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Isosceles Triangle 40"/>
                <p:cNvSpPr/>
                <p:nvPr/>
              </p:nvSpPr>
              <p:spPr>
                <a:xfrm flipV="1">
                  <a:off x="3557963" y="1936096"/>
                  <a:ext cx="125514" cy="7390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p:cNvSpPr txBox="1"/>
              <p:nvPr/>
            </p:nvSpPr>
            <p:spPr>
              <a:xfrm>
                <a:off x="3428820" y="1688400"/>
                <a:ext cx="707245" cy="230832"/>
              </a:xfrm>
              <a:prstGeom prst="rect">
                <a:avLst/>
              </a:prstGeom>
              <a:noFill/>
            </p:spPr>
            <p:txBody>
              <a:bodyPr wrap="none" rtlCol="0">
                <a:spAutoFit/>
              </a:bodyPr>
              <a:lstStyle/>
              <a:p>
                <a:pPr algn="ctr"/>
                <a:r>
                  <a:rPr lang="id-ID" sz="900" b="1" dirty="0" smtClean="0">
                    <a:solidFill>
                      <a:schemeClr val="bg1"/>
                    </a:solidFill>
                  </a:rPr>
                  <a:t>Photoshop</a:t>
                </a:r>
                <a:endParaRPr lang="en-US" sz="900" b="1" dirty="0">
                  <a:solidFill>
                    <a:schemeClr val="bg1"/>
                  </a:solidFill>
                </a:endParaRPr>
              </a:p>
            </p:txBody>
          </p:sp>
        </p:grpSp>
        <p:sp>
          <p:nvSpPr>
            <p:cNvPr id="42" name="Content Placeholder 2"/>
            <p:cNvSpPr txBox="1">
              <a:spLocks/>
            </p:cNvSpPr>
            <p:nvPr/>
          </p:nvSpPr>
          <p:spPr>
            <a:xfrm>
              <a:off x="3306417" y="2101299"/>
              <a:ext cx="533400" cy="38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dirty="0" smtClean="0">
                  <a:solidFill>
                    <a:schemeClr val="bg1">
                      <a:lumMod val="50000"/>
                    </a:schemeClr>
                  </a:solidFill>
                  <a:latin typeface="+mj-lt"/>
                </a:rPr>
                <a:t>73%</a:t>
              </a:r>
              <a:endParaRPr lang="en-US" dirty="0">
                <a:solidFill>
                  <a:schemeClr val="bg1">
                    <a:lumMod val="50000"/>
                  </a:schemeClr>
                </a:solidFill>
                <a:latin typeface="+mj-lt"/>
              </a:endParaRPr>
            </a:p>
          </p:txBody>
        </p:sp>
      </p:grpSp>
      <p:graphicFrame>
        <p:nvGraphicFramePr>
          <p:cNvPr id="43" name="Chart 42"/>
          <p:cNvGraphicFramePr/>
          <p:nvPr>
            <p:extLst>
              <p:ext uri="{D42A27DB-BD31-4B8C-83A1-F6EECF244321}">
                <p14:modId xmlns:p14="http://schemas.microsoft.com/office/powerpoint/2010/main" xmlns="" val="1920160869"/>
              </p:ext>
            </p:extLst>
          </p:nvPr>
        </p:nvGraphicFramePr>
        <p:xfrm>
          <a:off x="3048000" y="3257550"/>
          <a:ext cx="1066800" cy="914400"/>
        </p:xfrm>
        <a:graphic>
          <a:graphicData uri="http://schemas.openxmlformats.org/drawingml/2006/chart">
            <c:chart xmlns:c="http://schemas.openxmlformats.org/drawingml/2006/chart" xmlns:r="http://schemas.openxmlformats.org/officeDocument/2006/relationships" r:id="rId5"/>
          </a:graphicData>
        </a:graphic>
      </p:graphicFrame>
      <p:grpSp>
        <p:nvGrpSpPr>
          <p:cNvPr id="44" name="Group 43"/>
          <p:cNvGrpSpPr/>
          <p:nvPr/>
        </p:nvGrpSpPr>
        <p:grpSpPr>
          <a:xfrm>
            <a:off x="3505200" y="3057300"/>
            <a:ext cx="686834" cy="352650"/>
            <a:chOff x="3429000" y="1657350"/>
            <a:chExt cx="686834" cy="352650"/>
          </a:xfrm>
          <a:solidFill>
            <a:schemeClr val="bg2">
              <a:lumMod val="50000"/>
            </a:schemeClr>
          </a:solidFill>
        </p:grpSpPr>
        <p:grpSp>
          <p:nvGrpSpPr>
            <p:cNvPr id="45" name="Group 280"/>
            <p:cNvGrpSpPr/>
            <p:nvPr/>
          </p:nvGrpSpPr>
          <p:grpSpPr>
            <a:xfrm>
              <a:off x="3429000" y="1657350"/>
              <a:ext cx="685800" cy="352650"/>
              <a:chOff x="3429000" y="1657350"/>
              <a:chExt cx="685800" cy="352650"/>
            </a:xfrm>
            <a:grpFill/>
          </p:grpSpPr>
          <p:sp>
            <p:nvSpPr>
              <p:cNvPr id="48" name="Rounded Rectangle 47"/>
              <p:cNvSpPr/>
              <p:nvPr/>
            </p:nvSpPr>
            <p:spPr>
              <a:xfrm>
                <a:off x="3429000" y="1657350"/>
                <a:ext cx="685800" cy="27874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Isosceles Triangle 48"/>
              <p:cNvSpPr/>
              <p:nvPr/>
            </p:nvSpPr>
            <p:spPr>
              <a:xfrm flipV="1">
                <a:off x="3557963" y="1936096"/>
                <a:ext cx="125514" cy="7390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p:cNvSpPr txBox="1"/>
            <p:nvPr/>
          </p:nvSpPr>
          <p:spPr>
            <a:xfrm>
              <a:off x="3450266" y="1673301"/>
              <a:ext cx="665568" cy="230832"/>
            </a:xfrm>
            <a:prstGeom prst="rect">
              <a:avLst/>
            </a:prstGeom>
            <a:noFill/>
          </p:spPr>
          <p:txBody>
            <a:bodyPr wrap="none" rtlCol="0">
              <a:spAutoFit/>
            </a:bodyPr>
            <a:lstStyle/>
            <a:p>
              <a:pPr algn="ctr"/>
              <a:r>
                <a:rPr lang="id-ID" sz="900" b="1" dirty="0" smtClean="0">
                  <a:solidFill>
                    <a:schemeClr val="bg1"/>
                  </a:solidFill>
                </a:rPr>
                <a:t>Illustrator</a:t>
              </a:r>
              <a:endParaRPr lang="en-US" sz="900" b="1" dirty="0">
                <a:solidFill>
                  <a:schemeClr val="bg1"/>
                </a:solidFill>
              </a:endParaRPr>
            </a:p>
          </p:txBody>
        </p:sp>
      </p:grpSp>
      <p:sp>
        <p:nvSpPr>
          <p:cNvPr id="51" name="Content Placeholder 2"/>
          <p:cNvSpPr txBox="1">
            <a:spLocks/>
          </p:cNvSpPr>
          <p:nvPr/>
        </p:nvSpPr>
        <p:spPr>
          <a:xfrm>
            <a:off x="3352800" y="3562350"/>
            <a:ext cx="533400" cy="38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dirty="0" smtClean="0">
                <a:solidFill>
                  <a:schemeClr val="bg1">
                    <a:lumMod val="50000"/>
                  </a:schemeClr>
                </a:solidFill>
                <a:latin typeface="+mj-lt"/>
              </a:rPr>
              <a:t>95</a:t>
            </a:r>
            <a:r>
              <a:rPr lang="en-US" dirty="0" smtClean="0">
                <a:solidFill>
                  <a:schemeClr val="bg1">
                    <a:lumMod val="50000"/>
                  </a:schemeClr>
                </a:solidFill>
                <a:latin typeface="+mj-lt"/>
              </a:rPr>
              <a:t>%</a:t>
            </a:r>
            <a:endParaRPr lang="en-US" dirty="0">
              <a:solidFill>
                <a:schemeClr val="bg1">
                  <a:lumMod val="50000"/>
                </a:schemeClr>
              </a:solidFill>
              <a:latin typeface="+mj-lt"/>
            </a:endParaRPr>
          </a:p>
        </p:txBody>
      </p:sp>
      <p:graphicFrame>
        <p:nvGraphicFramePr>
          <p:cNvPr id="74" name="Chart 73"/>
          <p:cNvGraphicFramePr/>
          <p:nvPr>
            <p:extLst>
              <p:ext uri="{D42A27DB-BD31-4B8C-83A1-F6EECF244321}">
                <p14:modId xmlns:p14="http://schemas.microsoft.com/office/powerpoint/2010/main" xmlns="" val="1920160869"/>
              </p:ext>
            </p:extLst>
          </p:nvPr>
        </p:nvGraphicFramePr>
        <p:xfrm>
          <a:off x="4419600" y="2190750"/>
          <a:ext cx="1066800" cy="914400"/>
        </p:xfrm>
        <a:graphic>
          <a:graphicData uri="http://schemas.openxmlformats.org/drawingml/2006/chart">
            <c:chart xmlns:c="http://schemas.openxmlformats.org/drawingml/2006/chart" xmlns:r="http://schemas.openxmlformats.org/officeDocument/2006/relationships" r:id="rId6"/>
          </a:graphicData>
        </a:graphic>
      </p:graphicFrame>
      <p:sp>
        <p:nvSpPr>
          <p:cNvPr id="75" name="Content Placeholder 2"/>
          <p:cNvSpPr txBox="1">
            <a:spLocks/>
          </p:cNvSpPr>
          <p:nvPr/>
        </p:nvSpPr>
        <p:spPr>
          <a:xfrm>
            <a:off x="4729726" y="2495550"/>
            <a:ext cx="533400" cy="38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dirty="0" smtClean="0">
                <a:solidFill>
                  <a:schemeClr val="bg1">
                    <a:lumMod val="50000"/>
                  </a:schemeClr>
                </a:solidFill>
                <a:latin typeface="+mj-lt"/>
              </a:rPr>
              <a:t>90</a:t>
            </a:r>
            <a:r>
              <a:rPr lang="en-US" dirty="0" smtClean="0">
                <a:solidFill>
                  <a:schemeClr val="bg1">
                    <a:lumMod val="50000"/>
                  </a:schemeClr>
                </a:solidFill>
                <a:latin typeface="+mj-lt"/>
              </a:rPr>
              <a:t>%</a:t>
            </a:r>
            <a:endParaRPr lang="en-US" dirty="0">
              <a:solidFill>
                <a:schemeClr val="bg1">
                  <a:lumMod val="50000"/>
                </a:schemeClr>
              </a:solidFill>
              <a:latin typeface="+mj-lt"/>
            </a:endParaRPr>
          </a:p>
        </p:txBody>
      </p:sp>
      <p:grpSp>
        <p:nvGrpSpPr>
          <p:cNvPr id="76" name="Group 75"/>
          <p:cNvGrpSpPr/>
          <p:nvPr/>
        </p:nvGrpSpPr>
        <p:grpSpPr>
          <a:xfrm>
            <a:off x="4953000" y="1962150"/>
            <a:ext cx="685800" cy="352650"/>
            <a:chOff x="3429000" y="1657350"/>
            <a:chExt cx="685800" cy="352650"/>
          </a:xfrm>
          <a:solidFill>
            <a:srgbClr val="F47264"/>
          </a:solidFill>
        </p:grpSpPr>
        <p:grpSp>
          <p:nvGrpSpPr>
            <p:cNvPr id="77" name="Group 280"/>
            <p:cNvGrpSpPr/>
            <p:nvPr/>
          </p:nvGrpSpPr>
          <p:grpSpPr>
            <a:xfrm>
              <a:off x="3429000" y="1657350"/>
              <a:ext cx="685800" cy="352650"/>
              <a:chOff x="3429000" y="1657350"/>
              <a:chExt cx="685800" cy="352650"/>
            </a:xfrm>
            <a:grpFill/>
          </p:grpSpPr>
          <p:sp>
            <p:nvSpPr>
              <p:cNvPr id="79" name="Rounded Rectangle 78"/>
              <p:cNvSpPr/>
              <p:nvPr/>
            </p:nvSpPr>
            <p:spPr>
              <a:xfrm>
                <a:off x="3429000" y="1657350"/>
                <a:ext cx="685800" cy="27874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Isosceles Triangle 79"/>
              <p:cNvSpPr/>
              <p:nvPr/>
            </p:nvSpPr>
            <p:spPr>
              <a:xfrm flipV="1">
                <a:off x="3557963" y="1936096"/>
                <a:ext cx="125514" cy="7390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TextBox 77"/>
            <p:cNvSpPr txBox="1"/>
            <p:nvPr/>
          </p:nvSpPr>
          <p:spPr>
            <a:xfrm>
              <a:off x="3429000" y="1657350"/>
              <a:ext cx="662361" cy="230832"/>
            </a:xfrm>
            <a:prstGeom prst="rect">
              <a:avLst/>
            </a:prstGeom>
            <a:noFill/>
          </p:spPr>
          <p:txBody>
            <a:bodyPr wrap="none" rtlCol="0">
              <a:spAutoFit/>
            </a:bodyPr>
            <a:lstStyle/>
            <a:p>
              <a:pPr algn="ctr"/>
              <a:r>
                <a:rPr lang="id-ID" sz="900" b="1" dirty="0" smtClean="0">
                  <a:solidFill>
                    <a:schemeClr val="bg1"/>
                  </a:solidFill>
                </a:rPr>
                <a:t>Bootstrap</a:t>
              </a:r>
              <a:endParaRPr lang="en-US" sz="900" b="1" dirty="0">
                <a:solidFill>
                  <a:schemeClr val="bg1"/>
                </a:solidFill>
              </a:endParaRPr>
            </a:p>
          </p:txBody>
        </p:sp>
      </p:grpSp>
      <p:graphicFrame>
        <p:nvGraphicFramePr>
          <p:cNvPr id="88" name="Chart 87"/>
          <p:cNvGraphicFramePr/>
          <p:nvPr>
            <p:extLst>
              <p:ext uri="{D42A27DB-BD31-4B8C-83A1-F6EECF244321}">
                <p14:modId xmlns:p14="http://schemas.microsoft.com/office/powerpoint/2010/main" xmlns="" val="1920160869"/>
              </p:ext>
            </p:extLst>
          </p:nvPr>
        </p:nvGraphicFramePr>
        <p:xfrm>
          <a:off x="4495800" y="3257550"/>
          <a:ext cx="1066800" cy="914400"/>
        </p:xfrm>
        <a:graphic>
          <a:graphicData uri="http://schemas.openxmlformats.org/drawingml/2006/chart">
            <c:chart xmlns:c="http://schemas.openxmlformats.org/drawingml/2006/chart" xmlns:r="http://schemas.openxmlformats.org/officeDocument/2006/relationships" r:id="rId7"/>
          </a:graphicData>
        </a:graphic>
      </p:graphicFrame>
      <p:grpSp>
        <p:nvGrpSpPr>
          <p:cNvPr id="89" name="Group 88"/>
          <p:cNvGrpSpPr/>
          <p:nvPr/>
        </p:nvGrpSpPr>
        <p:grpSpPr>
          <a:xfrm>
            <a:off x="4963633" y="3028950"/>
            <a:ext cx="750526" cy="352650"/>
            <a:chOff x="3403189" y="1657350"/>
            <a:chExt cx="750526" cy="352650"/>
          </a:xfrm>
          <a:solidFill>
            <a:schemeClr val="accent2">
              <a:lumMod val="75000"/>
            </a:schemeClr>
          </a:solidFill>
        </p:grpSpPr>
        <p:grpSp>
          <p:nvGrpSpPr>
            <p:cNvPr id="90" name="Group 280"/>
            <p:cNvGrpSpPr/>
            <p:nvPr/>
          </p:nvGrpSpPr>
          <p:grpSpPr>
            <a:xfrm>
              <a:off x="3429000" y="1657350"/>
              <a:ext cx="685800" cy="352650"/>
              <a:chOff x="3429000" y="1657350"/>
              <a:chExt cx="685800" cy="352650"/>
            </a:xfrm>
            <a:grpFill/>
          </p:grpSpPr>
          <p:sp>
            <p:nvSpPr>
              <p:cNvPr id="92" name="Rounded Rectangle 91"/>
              <p:cNvSpPr/>
              <p:nvPr/>
            </p:nvSpPr>
            <p:spPr>
              <a:xfrm>
                <a:off x="3429000" y="1657350"/>
                <a:ext cx="685800" cy="27874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Isosceles Triangle 92"/>
              <p:cNvSpPr/>
              <p:nvPr/>
            </p:nvSpPr>
            <p:spPr>
              <a:xfrm flipV="1">
                <a:off x="3557963" y="1936096"/>
                <a:ext cx="125514" cy="7390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p:cNvSpPr txBox="1"/>
            <p:nvPr/>
          </p:nvSpPr>
          <p:spPr>
            <a:xfrm>
              <a:off x="3403189" y="1667983"/>
              <a:ext cx="750526" cy="230832"/>
            </a:xfrm>
            <a:prstGeom prst="rect">
              <a:avLst/>
            </a:prstGeom>
            <a:noFill/>
          </p:spPr>
          <p:txBody>
            <a:bodyPr wrap="none" rtlCol="0">
              <a:spAutoFit/>
            </a:bodyPr>
            <a:lstStyle/>
            <a:p>
              <a:pPr algn="ctr"/>
              <a:r>
                <a:rPr lang="id-ID" sz="900" b="1" dirty="0" smtClean="0">
                  <a:solidFill>
                    <a:schemeClr val="bg1"/>
                  </a:solidFill>
                </a:rPr>
                <a:t>Powerpoint</a:t>
              </a:r>
              <a:endParaRPr lang="en-US" sz="900" b="1" dirty="0">
                <a:solidFill>
                  <a:schemeClr val="bg1"/>
                </a:solidFill>
              </a:endParaRPr>
            </a:p>
          </p:txBody>
        </p:sp>
      </p:grpSp>
      <p:sp>
        <p:nvSpPr>
          <p:cNvPr id="94" name="Content Placeholder 2"/>
          <p:cNvSpPr txBox="1">
            <a:spLocks/>
          </p:cNvSpPr>
          <p:nvPr/>
        </p:nvSpPr>
        <p:spPr>
          <a:xfrm>
            <a:off x="4784660" y="3572983"/>
            <a:ext cx="533400" cy="38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dirty="0" smtClean="0">
                <a:solidFill>
                  <a:schemeClr val="bg1">
                    <a:lumMod val="50000"/>
                  </a:schemeClr>
                </a:solidFill>
                <a:latin typeface="+mj-lt"/>
              </a:rPr>
              <a:t>98</a:t>
            </a:r>
            <a:r>
              <a:rPr lang="en-US" dirty="0" smtClean="0">
                <a:solidFill>
                  <a:schemeClr val="bg1">
                    <a:lumMod val="50000"/>
                  </a:schemeClr>
                </a:solidFill>
                <a:latin typeface="+mj-lt"/>
              </a:rPr>
              <a:t>%</a:t>
            </a:r>
            <a:endParaRPr lang="en-US" dirty="0">
              <a:solidFill>
                <a:schemeClr val="bg1">
                  <a:lumMod val="50000"/>
                </a:schemeClr>
              </a:solidFill>
              <a:latin typeface="+mj-lt"/>
            </a:endParaRPr>
          </a:p>
        </p:txBody>
      </p:sp>
      <p:cxnSp>
        <p:nvCxnSpPr>
          <p:cNvPr id="95" name="Straight Connector 94"/>
          <p:cNvCxnSpPr/>
          <p:nvPr/>
        </p:nvCxnSpPr>
        <p:spPr>
          <a:xfrm rot="5400000">
            <a:off x="4304506" y="2963551"/>
            <a:ext cx="2971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6" name="Title 13"/>
          <p:cNvSpPr txBox="1">
            <a:spLocks/>
          </p:cNvSpPr>
          <p:nvPr/>
        </p:nvSpPr>
        <p:spPr>
          <a:xfrm>
            <a:off x="6019800" y="1471918"/>
            <a:ext cx="905272" cy="414032"/>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2000" dirty="0" smtClean="0">
                <a:solidFill>
                  <a:srgbClr val="C0504D"/>
                </a:solidFill>
                <a:latin typeface="+mj-lt"/>
              </a:rPr>
              <a:t>Profilo</a:t>
            </a:r>
            <a:endParaRPr lang="en-US" sz="2000" dirty="0">
              <a:solidFill>
                <a:srgbClr val="C0504D"/>
              </a:solidFill>
              <a:latin typeface="+mj-lt"/>
            </a:endParaRPr>
          </a:p>
        </p:txBody>
      </p:sp>
      <p:sp>
        <p:nvSpPr>
          <p:cNvPr id="98" name="Content Placeholder 2"/>
          <p:cNvSpPr txBox="1">
            <a:spLocks/>
          </p:cNvSpPr>
          <p:nvPr/>
        </p:nvSpPr>
        <p:spPr>
          <a:xfrm>
            <a:off x="6019800" y="1962150"/>
            <a:ext cx="2590800" cy="2286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lumMod val="50000"/>
                  </a:schemeClr>
                </a:solidFill>
              </a:rPr>
              <a:t>Business  Expert</a:t>
            </a:r>
            <a:r>
              <a:rPr lang="en-US" sz="1200" b="1" dirty="0" smtClean="0"/>
              <a:t/>
            </a:r>
            <a:br>
              <a:rPr lang="en-US" sz="1200" b="1" dirty="0" smtClean="0"/>
            </a:br>
            <a:r>
              <a:rPr lang="en-US" sz="900" dirty="0" smtClean="0"/>
              <a:t>Lorem ipsum dolor sit amet, consectetur adipiscing elit. Curabitur elementum posuere pretium. Quisque nibh dolor, dignissim ac dignissim ut, luctus ac urna. Aliquam aliquet non massa quis </a:t>
            </a:r>
            <a:r>
              <a:rPr lang="en-US" sz="900" dirty="0" err="1" smtClean="0"/>
              <a:t>tincidunt</a:t>
            </a:r>
            <a:r>
              <a:rPr lang="en-US" sz="900" dirty="0" smtClean="0"/>
              <a:t>.</a:t>
            </a:r>
            <a:endParaRPr lang="id-ID" sz="900" dirty="0" smtClean="0"/>
          </a:p>
          <a:p>
            <a:pPr marL="0" indent="0">
              <a:buFont typeface="Arial" pitchFamily="34" charset="0"/>
              <a:buNone/>
            </a:pPr>
            <a:endParaRPr lang="id-ID" sz="900" dirty="0" smtClean="0"/>
          </a:p>
          <a:p>
            <a:pPr marL="0" indent="0">
              <a:buNone/>
            </a:pPr>
            <a:r>
              <a:rPr lang="en-US" sz="900" dirty="0" err="1" smtClean="0"/>
              <a:t>Lorem</a:t>
            </a:r>
            <a:r>
              <a:rPr lang="en-US" sz="900" dirty="0" smtClean="0"/>
              <a:t> </a:t>
            </a:r>
            <a:r>
              <a:rPr lang="en-US" sz="900" dirty="0" err="1" smtClean="0"/>
              <a:t>ipsum</a:t>
            </a:r>
            <a:r>
              <a:rPr lang="en-US" sz="900" dirty="0" smtClean="0"/>
              <a:t> dolor sit </a:t>
            </a:r>
            <a:r>
              <a:rPr lang="en-US" sz="900" dirty="0" err="1" smtClean="0"/>
              <a:t>amet</a:t>
            </a:r>
            <a:r>
              <a:rPr lang="en-US" sz="900" dirty="0" smtClean="0"/>
              <a:t>, </a:t>
            </a:r>
            <a:r>
              <a:rPr lang="en-US" sz="900" dirty="0" err="1" smtClean="0"/>
              <a:t>consectetur</a:t>
            </a:r>
            <a:r>
              <a:rPr lang="en-US" sz="900" dirty="0" smtClean="0"/>
              <a:t> </a:t>
            </a:r>
            <a:r>
              <a:rPr lang="en-US" sz="900" dirty="0" err="1" smtClean="0"/>
              <a:t>adipiscing</a:t>
            </a:r>
            <a:r>
              <a:rPr lang="en-US" sz="900" dirty="0" smtClean="0"/>
              <a:t> </a:t>
            </a:r>
            <a:r>
              <a:rPr lang="en-US" sz="900" dirty="0" err="1" smtClean="0"/>
              <a:t>elit</a:t>
            </a:r>
            <a:r>
              <a:rPr lang="en-US" sz="900" dirty="0" smtClean="0"/>
              <a:t>. </a:t>
            </a:r>
            <a:r>
              <a:rPr lang="en-US" sz="900" dirty="0" err="1" smtClean="0"/>
              <a:t>Curabitur</a:t>
            </a:r>
            <a:r>
              <a:rPr lang="en-US" sz="900" dirty="0" smtClean="0"/>
              <a:t> </a:t>
            </a:r>
            <a:r>
              <a:rPr lang="en-US" sz="900" dirty="0" err="1" smtClean="0"/>
              <a:t>elementum</a:t>
            </a:r>
            <a:r>
              <a:rPr lang="en-US" sz="900" dirty="0" smtClean="0"/>
              <a:t> </a:t>
            </a:r>
            <a:r>
              <a:rPr lang="en-US" sz="900" dirty="0" err="1" smtClean="0"/>
              <a:t>posuere</a:t>
            </a:r>
            <a:r>
              <a:rPr lang="en-US" sz="900" dirty="0" smtClean="0"/>
              <a:t> </a:t>
            </a:r>
            <a:r>
              <a:rPr lang="en-US" sz="900" dirty="0" err="1" smtClean="0"/>
              <a:t>pretium</a:t>
            </a:r>
            <a:r>
              <a:rPr lang="en-US" sz="900" dirty="0" smtClean="0"/>
              <a:t>. </a:t>
            </a:r>
            <a:r>
              <a:rPr lang="en-US" sz="900" dirty="0" err="1" smtClean="0"/>
              <a:t>Quisque</a:t>
            </a:r>
            <a:r>
              <a:rPr lang="en-US" sz="900" dirty="0" smtClean="0"/>
              <a:t> </a:t>
            </a:r>
            <a:r>
              <a:rPr lang="en-US" sz="900" dirty="0" err="1" smtClean="0"/>
              <a:t>nibh</a:t>
            </a:r>
            <a:r>
              <a:rPr lang="en-US" sz="900" dirty="0" smtClean="0"/>
              <a:t> dolor, </a:t>
            </a:r>
            <a:r>
              <a:rPr lang="en-US" sz="900" dirty="0" err="1" smtClean="0"/>
              <a:t>dignissim</a:t>
            </a:r>
            <a:r>
              <a:rPr lang="en-US" sz="900" dirty="0" smtClean="0"/>
              <a:t> ac </a:t>
            </a:r>
            <a:r>
              <a:rPr lang="en-US" sz="900" dirty="0" err="1" smtClean="0"/>
              <a:t>dignissim</a:t>
            </a:r>
            <a:r>
              <a:rPr lang="en-US" sz="900" dirty="0" smtClean="0"/>
              <a:t> </a:t>
            </a:r>
            <a:r>
              <a:rPr lang="en-US" sz="900" dirty="0" err="1" smtClean="0"/>
              <a:t>ut</a:t>
            </a:r>
            <a:r>
              <a:rPr lang="en-US" sz="900" dirty="0" smtClean="0"/>
              <a:t>, </a:t>
            </a:r>
            <a:r>
              <a:rPr lang="en-US" sz="900" dirty="0" err="1" smtClean="0"/>
              <a:t>luctus</a:t>
            </a:r>
            <a:r>
              <a:rPr lang="en-US" sz="900" dirty="0" smtClean="0"/>
              <a:t> ac </a:t>
            </a:r>
            <a:r>
              <a:rPr lang="en-US" sz="900" dirty="0" err="1" smtClean="0"/>
              <a:t>urna</a:t>
            </a:r>
            <a:r>
              <a:rPr lang="en-US" sz="900" dirty="0" smtClean="0"/>
              <a:t>. </a:t>
            </a:r>
            <a:r>
              <a:rPr lang="en-US" sz="900" dirty="0" err="1" smtClean="0"/>
              <a:t>Aliquam</a:t>
            </a:r>
            <a:r>
              <a:rPr lang="en-US" sz="900" dirty="0" smtClean="0"/>
              <a:t> </a:t>
            </a:r>
            <a:r>
              <a:rPr lang="en-US" sz="900" dirty="0" err="1" smtClean="0"/>
              <a:t>aliquet</a:t>
            </a:r>
            <a:r>
              <a:rPr lang="en-US" sz="900" dirty="0" smtClean="0"/>
              <a:t> non </a:t>
            </a:r>
            <a:r>
              <a:rPr lang="en-US" sz="900" dirty="0" err="1" smtClean="0"/>
              <a:t>massa</a:t>
            </a:r>
            <a:r>
              <a:rPr lang="en-US" sz="900" dirty="0" smtClean="0"/>
              <a:t> </a:t>
            </a:r>
            <a:r>
              <a:rPr lang="en-US" sz="900" dirty="0" err="1" smtClean="0"/>
              <a:t>quis</a:t>
            </a:r>
            <a:r>
              <a:rPr lang="en-US" sz="900" dirty="0" smtClean="0"/>
              <a:t> </a:t>
            </a:r>
            <a:r>
              <a:rPr lang="en-US" sz="900" dirty="0" err="1" smtClean="0"/>
              <a:t>tincidunt</a:t>
            </a:r>
            <a:r>
              <a:rPr lang="en-US" sz="900" dirty="0" smtClean="0"/>
              <a:t>.</a:t>
            </a:r>
            <a:endParaRPr lang="id-ID" sz="900" dirty="0" smtClean="0"/>
          </a:p>
          <a:p>
            <a:pPr marL="0" indent="0">
              <a:buFont typeface="Arial" pitchFamily="34" charset="0"/>
              <a:buNone/>
            </a:pPr>
            <a:endParaRPr lang="id-ID" sz="900" dirty="0" smtClean="0"/>
          </a:p>
          <a:p>
            <a:pPr marL="0" indent="0">
              <a:buFont typeface="Arial" pitchFamily="34" charset="0"/>
              <a:buNone/>
            </a:pPr>
            <a:endParaRPr lang="en-US" sz="900" dirty="0"/>
          </a:p>
        </p:txBody>
      </p:sp>
      <p:grpSp>
        <p:nvGrpSpPr>
          <p:cNvPr id="99" name="Group 98"/>
          <p:cNvGrpSpPr/>
          <p:nvPr/>
        </p:nvGrpSpPr>
        <p:grpSpPr>
          <a:xfrm>
            <a:off x="1676400" y="4290596"/>
            <a:ext cx="762000" cy="338554"/>
            <a:chOff x="1600200" y="4248150"/>
            <a:chExt cx="762000" cy="338554"/>
          </a:xfrm>
        </p:grpSpPr>
        <p:sp>
          <p:nvSpPr>
            <p:cNvPr id="100" name="Rectangle 99"/>
            <p:cNvSpPr/>
            <p:nvPr/>
          </p:nvSpPr>
          <p:spPr>
            <a:xfrm>
              <a:off x="1600200" y="4248150"/>
              <a:ext cx="404278" cy="338554"/>
            </a:xfrm>
            <a:prstGeom prst="rect">
              <a:avLst/>
            </a:prstGeom>
          </p:spPr>
          <p:txBody>
            <a:bodyPr wrap="none">
              <a:spAutoFit/>
            </a:bodyPr>
            <a:lstStyle/>
            <a:p>
              <a:r>
                <a:rPr lang="en-US" sz="1600" dirty="0" smtClean="0">
                  <a:solidFill>
                    <a:schemeClr val="bg1">
                      <a:lumMod val="75000"/>
                    </a:schemeClr>
                  </a:solidFill>
                  <a:latin typeface="FontAwesome" pitchFamily="2" charset="0"/>
                </a:rPr>
                <a:t></a:t>
              </a:r>
              <a:endParaRPr lang="en-US" sz="1600" dirty="0">
                <a:solidFill>
                  <a:schemeClr val="bg1">
                    <a:lumMod val="75000"/>
                  </a:schemeClr>
                </a:solidFill>
                <a:latin typeface="FontAwesome" pitchFamily="2" charset="0"/>
              </a:endParaRPr>
            </a:p>
          </p:txBody>
        </p:sp>
        <p:sp>
          <p:nvSpPr>
            <p:cNvPr id="101" name="Rectangle 100"/>
            <p:cNvSpPr/>
            <p:nvPr/>
          </p:nvSpPr>
          <p:spPr>
            <a:xfrm>
              <a:off x="1986776" y="4248150"/>
              <a:ext cx="375424" cy="338554"/>
            </a:xfrm>
            <a:prstGeom prst="rect">
              <a:avLst/>
            </a:prstGeom>
          </p:spPr>
          <p:txBody>
            <a:bodyPr wrap="none">
              <a:spAutoFit/>
            </a:bodyPr>
            <a:lstStyle/>
            <a:p>
              <a:r>
                <a:rPr lang="en-US" sz="1600" dirty="0" smtClean="0">
                  <a:solidFill>
                    <a:schemeClr val="bg1">
                      <a:lumMod val="75000"/>
                    </a:schemeClr>
                  </a:solidFill>
                  <a:latin typeface="FontAwesome" pitchFamily="2" charset="0"/>
                </a:rPr>
                <a:t></a:t>
              </a:r>
              <a:endParaRPr lang="en-US" sz="1600" dirty="0">
                <a:solidFill>
                  <a:schemeClr val="bg1">
                    <a:lumMod val="75000"/>
                  </a:schemeClr>
                </a:solidFill>
                <a:latin typeface="FontAwesome" pitchFamily="2" charset="0"/>
              </a:endParaRPr>
            </a:p>
          </p:txBody>
        </p:sp>
      </p:grpSp>
      <p:sp>
        <p:nvSpPr>
          <p:cNvPr id="62" name="Title 13"/>
          <p:cNvSpPr txBox="1">
            <a:spLocks/>
          </p:cNvSpPr>
          <p:nvPr/>
        </p:nvSpPr>
        <p:spPr>
          <a:xfrm>
            <a:off x="304800" y="6667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rgbClr val="C0504D"/>
                </a:solidFill>
                <a:effectLst/>
                <a:uLnTx/>
                <a:uFillTx/>
                <a:ea typeface="+mj-ea"/>
                <a:cs typeface="+mj-cs"/>
              </a:rPr>
              <a:t>Duty </a:t>
            </a:r>
            <a:r>
              <a:rPr lang="id-ID" sz="2800" dirty="0" smtClean="0">
                <a:solidFill>
                  <a:srgbClr val="C0504D"/>
                </a:solidFill>
                <a:ea typeface="+mj-ea"/>
                <a:cs typeface="+mj-cs"/>
              </a:rPr>
              <a:t>M</a:t>
            </a:r>
            <a:r>
              <a:rPr kumimoji="0" lang="id-ID" sz="2800" i="0" u="none" strike="noStrike" kern="1200" cap="none" spc="0" normalizeH="0" baseline="0" noProof="0" dirty="0" smtClean="0">
                <a:ln>
                  <a:noFill/>
                </a:ln>
                <a:solidFill>
                  <a:srgbClr val="C0504D"/>
                </a:solidFill>
                <a:effectLst/>
                <a:uLnTx/>
                <a:uFillTx/>
                <a:ea typeface="+mj-ea"/>
                <a:cs typeface="+mj-cs"/>
              </a:rPr>
              <a:t>anager</a:t>
            </a:r>
            <a:endParaRPr kumimoji="0" lang="en-US" sz="2800" i="0" u="none" strike="noStrike" kern="1200" cap="none" spc="0" normalizeH="0" baseline="0" noProof="0" dirty="0">
              <a:ln>
                <a:noFill/>
              </a:ln>
              <a:solidFill>
                <a:srgbClr val="C0504D"/>
              </a:solidFill>
              <a:effectLst/>
              <a:uLnTx/>
              <a:uFillTx/>
              <a:ea typeface="+mj-ea"/>
              <a:cs typeface="+mj-cs"/>
            </a:endParaRPr>
          </a:p>
        </p:txBody>
      </p:sp>
      <p:pic>
        <p:nvPicPr>
          <p:cNvPr id="63" name="Picture 62" descr="Color_16x9.png"/>
          <p:cNvPicPr>
            <a:picLocks noChangeAspect="1"/>
          </p:cNvPicPr>
          <p:nvPr/>
        </p:nvPicPr>
        <p:blipFill>
          <a:blip r:embed="rId8" cstate="print"/>
          <a:stretch>
            <a:fillRect/>
          </a:stretch>
        </p:blipFill>
        <p:spPr>
          <a:xfrm>
            <a:off x="3156099" y="1060152"/>
            <a:ext cx="2194560" cy="17145"/>
          </a:xfrm>
          <a:prstGeom prst="rect">
            <a:avLst/>
          </a:prstGeom>
        </p:spPr>
      </p:pic>
      <p:sp>
        <p:nvSpPr>
          <p:cNvPr id="64" name="Subtitle 2"/>
          <p:cNvSpPr>
            <a:spLocks noGrp="1"/>
          </p:cNvSpPr>
          <p:nvPr>
            <p:ph type="subTitle" idx="1"/>
          </p:nvPr>
        </p:nvSpPr>
        <p:spPr>
          <a:xfrm>
            <a:off x="272901" y="1064918"/>
            <a:ext cx="7899970" cy="276999"/>
          </a:xfrm>
        </p:spPr>
        <p:txBody>
          <a:bodyPr wrap="square">
            <a:spAutoFit/>
          </a:bodyPr>
          <a:lstStyle/>
          <a:p>
            <a:r>
              <a:rPr lang="id-ID" sz="1200" b="1" dirty="0" smtClean="0">
                <a:solidFill>
                  <a:srgbClr val="C0504D"/>
                </a:solidFill>
              </a:rPr>
              <a:t>We</a:t>
            </a:r>
            <a:r>
              <a:rPr lang="id-ID" sz="1200" dirty="0" smtClean="0">
                <a:solidFill>
                  <a:srgbClr val="C0504D"/>
                </a:solidFill>
              </a:rPr>
              <a:t> promise to make your </a:t>
            </a:r>
            <a:r>
              <a:rPr lang="id-ID" sz="1200" b="1" dirty="0" smtClean="0">
                <a:solidFill>
                  <a:srgbClr val="C0504D"/>
                </a:solidFill>
              </a:rPr>
              <a:t>life success</a:t>
            </a:r>
            <a:endParaRPr lang="en-US" sz="1200" b="1" dirty="0">
              <a:solidFill>
                <a:srgbClr val="C0504D"/>
              </a:solidFill>
            </a:endParaRP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500"/>
                                        <p:tgtEl>
                                          <p:spTgt spid="62"/>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64">
                                            <p:txEl>
                                              <p:pRg st="0" end="0"/>
                                            </p:txEl>
                                          </p:spTgt>
                                        </p:tgtEl>
                                        <p:attrNameLst>
                                          <p:attrName>style.visibility</p:attrName>
                                        </p:attrNameLst>
                                      </p:cBhvr>
                                      <p:to>
                                        <p:strVal val="visible"/>
                                      </p:to>
                                    </p:set>
                                    <p:animEffect transition="in" filter="wipe(left)">
                                      <p:cBhvr>
                                        <p:cTn id="10" dur="500"/>
                                        <p:tgtEl>
                                          <p:spTgt spid="64">
                                            <p:txEl>
                                              <p:pRg st="0" end="0"/>
                                            </p:txEl>
                                          </p:spTgt>
                                        </p:tgtEl>
                                      </p:cBhvr>
                                    </p:animEffect>
                                  </p:childTnLst>
                                </p:cTn>
                              </p:par>
                              <p:par>
                                <p:cTn id="11" presetID="3" presetClass="entr" presetSubtype="10" fill="hold" nodeType="withEffect">
                                  <p:stCondLst>
                                    <p:cond delay="1000"/>
                                  </p:stCondLst>
                                  <p:childTnLst>
                                    <p:set>
                                      <p:cBhvr>
                                        <p:cTn id="12" dur="1" fill="hold">
                                          <p:stCondLst>
                                            <p:cond delay="0"/>
                                          </p:stCondLst>
                                        </p:cTn>
                                        <p:tgtEl>
                                          <p:spTgt spid="28"/>
                                        </p:tgtEl>
                                        <p:attrNameLst>
                                          <p:attrName>style.visibility</p:attrName>
                                        </p:attrNameLst>
                                      </p:cBhvr>
                                      <p:to>
                                        <p:strVal val="visible"/>
                                      </p:to>
                                    </p:set>
                                    <p:animEffect transition="in" filter="blinds(horizontal)">
                                      <p:cBhvr>
                                        <p:cTn id="13" dur="500"/>
                                        <p:tgtEl>
                                          <p:spTgt spid="28"/>
                                        </p:tgtEl>
                                      </p:cBhvr>
                                    </p:animEffect>
                                  </p:childTnLst>
                                </p:cTn>
                              </p:par>
                              <p:par>
                                <p:cTn id="14" presetID="54" presetClass="entr" presetSubtype="0" accel="100000" fill="hold" nodeType="withEffect">
                                  <p:stCondLst>
                                    <p:cond delay="160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strVal val="#ppt_w*0.05"/>
                                          </p:val>
                                        </p:tav>
                                        <p:tav tm="100000">
                                          <p:val>
                                            <p:strVal val="#ppt_w"/>
                                          </p:val>
                                        </p:tav>
                                      </p:tavLst>
                                    </p:anim>
                                    <p:anim calcmode="lin" valueType="num">
                                      <p:cBhvr>
                                        <p:cTn id="17" dur="500" fill="hold"/>
                                        <p:tgtEl>
                                          <p:spTgt spid="55"/>
                                        </p:tgtEl>
                                        <p:attrNameLst>
                                          <p:attrName>ppt_h</p:attrName>
                                        </p:attrNameLst>
                                      </p:cBhvr>
                                      <p:tavLst>
                                        <p:tav tm="0">
                                          <p:val>
                                            <p:strVal val="#ppt_h"/>
                                          </p:val>
                                        </p:tav>
                                        <p:tav tm="100000">
                                          <p:val>
                                            <p:strVal val="#ppt_h"/>
                                          </p:val>
                                        </p:tav>
                                      </p:tavLst>
                                    </p:anim>
                                    <p:anim calcmode="lin" valueType="num">
                                      <p:cBhvr>
                                        <p:cTn id="18" dur="500" fill="hold"/>
                                        <p:tgtEl>
                                          <p:spTgt spid="55"/>
                                        </p:tgtEl>
                                        <p:attrNameLst>
                                          <p:attrName>ppt_x</p:attrName>
                                        </p:attrNameLst>
                                      </p:cBhvr>
                                      <p:tavLst>
                                        <p:tav tm="0">
                                          <p:val>
                                            <p:strVal val="#ppt_x-.2"/>
                                          </p:val>
                                        </p:tav>
                                        <p:tav tm="100000">
                                          <p:val>
                                            <p:strVal val="#ppt_x"/>
                                          </p:val>
                                        </p:tav>
                                      </p:tavLst>
                                    </p:anim>
                                    <p:anim calcmode="lin" valueType="num">
                                      <p:cBhvr>
                                        <p:cTn id="19" dur="500" fill="hold"/>
                                        <p:tgtEl>
                                          <p:spTgt spid="55"/>
                                        </p:tgtEl>
                                        <p:attrNameLst>
                                          <p:attrName>ppt_y</p:attrName>
                                        </p:attrNameLst>
                                      </p:cBhvr>
                                      <p:tavLst>
                                        <p:tav tm="0">
                                          <p:val>
                                            <p:strVal val="#ppt_y"/>
                                          </p:val>
                                        </p:tav>
                                        <p:tav tm="100000">
                                          <p:val>
                                            <p:strVal val="#ppt_y"/>
                                          </p:val>
                                        </p:tav>
                                      </p:tavLst>
                                    </p:anim>
                                    <p:animEffect transition="in" filter="fade">
                                      <p:cBhvr>
                                        <p:cTn id="20" dur="500"/>
                                        <p:tgtEl>
                                          <p:spTgt spid="55"/>
                                        </p:tgtEl>
                                      </p:cBhvr>
                                    </p:animEffect>
                                  </p:childTnLst>
                                </p:cTn>
                              </p:par>
                            </p:childTnLst>
                          </p:cTn>
                        </p:par>
                        <p:par>
                          <p:cTn id="21" fill="hold">
                            <p:stCondLst>
                              <p:cond delay="2100"/>
                            </p:stCondLst>
                            <p:childTnLst>
                              <p:par>
                                <p:cTn id="22" presetID="10" presetClass="entr" presetSubtype="0" fill="hold" grpId="0" nodeType="afterEffect">
                                  <p:stCondLst>
                                    <p:cond delay="0"/>
                                  </p:stCondLst>
                                  <p:childTnLst>
                                    <p:set>
                                      <p:cBhvr>
                                        <p:cTn id="23" dur="1" fill="hold">
                                          <p:stCondLst>
                                            <p:cond delay="0"/>
                                          </p:stCondLst>
                                        </p:cTn>
                                        <p:tgtEl>
                                          <p:spTgt spid="94"/>
                                        </p:tgtEl>
                                        <p:attrNameLst>
                                          <p:attrName>style.visibility</p:attrName>
                                        </p:attrNameLst>
                                      </p:cBhvr>
                                      <p:to>
                                        <p:strVal val="visible"/>
                                      </p:to>
                                    </p:set>
                                    <p:animEffect transition="in" filter="fade">
                                      <p:cBhvr>
                                        <p:cTn id="24" dur="500"/>
                                        <p:tgtEl>
                                          <p:spTgt spid="94"/>
                                        </p:tgtEl>
                                      </p:cBhvr>
                                    </p:animEffect>
                                  </p:childTnLst>
                                </p:cTn>
                              </p:par>
                            </p:childTnLst>
                          </p:cTn>
                        </p:par>
                        <p:par>
                          <p:cTn id="25" fill="hold">
                            <p:stCondLst>
                              <p:cond delay="2600"/>
                            </p:stCondLst>
                            <p:childTnLst>
                              <p:par>
                                <p:cTn id="26" presetID="21" presetClass="entr" presetSubtype="1" fill="hold" grpId="0" nodeType="after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wheel(1)">
                                      <p:cBhvr>
                                        <p:cTn id="28" dur="1000"/>
                                        <p:tgtEl>
                                          <p:spTgt spid="35"/>
                                        </p:tgtEl>
                                      </p:cBhvr>
                                    </p:animEffect>
                                  </p:childTnLst>
                                </p:cTn>
                              </p:par>
                            </p:childTnLst>
                          </p:cTn>
                        </p:par>
                        <p:par>
                          <p:cTn id="29" fill="hold">
                            <p:stCondLst>
                              <p:cond delay="3600"/>
                            </p:stCondLst>
                            <p:childTnLst>
                              <p:par>
                                <p:cTn id="30" presetID="10"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childTnLst>
                          </p:cTn>
                        </p:par>
                        <p:par>
                          <p:cTn id="33" fill="hold">
                            <p:stCondLst>
                              <p:cond delay="4100"/>
                            </p:stCondLst>
                            <p:childTnLst>
                              <p:par>
                                <p:cTn id="34" presetID="21" presetClass="entr" presetSubtype="1" fill="hold" grpId="0" nodeType="after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wheel(1)">
                                      <p:cBhvr>
                                        <p:cTn id="36" dur="1000"/>
                                        <p:tgtEl>
                                          <p:spTgt spid="43"/>
                                        </p:tgtEl>
                                      </p:cBhvr>
                                    </p:animEffect>
                                  </p:childTnLst>
                                </p:cTn>
                              </p:par>
                            </p:childTnLst>
                          </p:cTn>
                        </p:par>
                        <p:par>
                          <p:cTn id="37" fill="hold">
                            <p:stCondLst>
                              <p:cond delay="5100"/>
                            </p:stCondLst>
                            <p:childTnLst>
                              <p:par>
                                <p:cTn id="38" presetID="10" presetClass="entr" presetSubtype="0" fill="hold" grpId="0"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fade">
                                      <p:cBhvr>
                                        <p:cTn id="40" dur="500"/>
                                        <p:tgtEl>
                                          <p:spTgt spid="51"/>
                                        </p:tgtEl>
                                      </p:cBhvr>
                                    </p:animEffect>
                                  </p:childTnLst>
                                </p:cTn>
                              </p:par>
                            </p:childTnLst>
                          </p:cTn>
                        </p:par>
                        <p:par>
                          <p:cTn id="41" fill="hold">
                            <p:stCondLst>
                              <p:cond delay="5600"/>
                            </p:stCondLst>
                            <p:childTnLst>
                              <p:par>
                                <p:cTn id="42" presetID="21" presetClass="entr" presetSubtype="1" fill="hold" grpId="0" nodeType="afterEffect">
                                  <p:stCondLst>
                                    <p:cond delay="0"/>
                                  </p:stCondLst>
                                  <p:childTnLst>
                                    <p:set>
                                      <p:cBhvr>
                                        <p:cTn id="43" dur="1" fill="hold">
                                          <p:stCondLst>
                                            <p:cond delay="0"/>
                                          </p:stCondLst>
                                        </p:cTn>
                                        <p:tgtEl>
                                          <p:spTgt spid="74"/>
                                        </p:tgtEl>
                                        <p:attrNameLst>
                                          <p:attrName>style.visibility</p:attrName>
                                        </p:attrNameLst>
                                      </p:cBhvr>
                                      <p:to>
                                        <p:strVal val="visible"/>
                                      </p:to>
                                    </p:set>
                                    <p:animEffect transition="in" filter="wheel(1)">
                                      <p:cBhvr>
                                        <p:cTn id="44" dur="1000"/>
                                        <p:tgtEl>
                                          <p:spTgt spid="74"/>
                                        </p:tgtEl>
                                      </p:cBhvr>
                                    </p:animEffect>
                                  </p:childTnLst>
                                </p:cTn>
                              </p:par>
                            </p:childTnLst>
                          </p:cTn>
                        </p:par>
                        <p:par>
                          <p:cTn id="45" fill="hold">
                            <p:stCondLst>
                              <p:cond delay="6600"/>
                            </p:stCondLst>
                            <p:childTnLst>
                              <p:par>
                                <p:cTn id="46" presetID="10" presetClass="entr" presetSubtype="0" fill="hold" grpId="0" nodeType="afterEffect">
                                  <p:stCondLst>
                                    <p:cond delay="0"/>
                                  </p:stCondLst>
                                  <p:childTnLst>
                                    <p:set>
                                      <p:cBhvr>
                                        <p:cTn id="47" dur="1" fill="hold">
                                          <p:stCondLst>
                                            <p:cond delay="0"/>
                                          </p:stCondLst>
                                        </p:cTn>
                                        <p:tgtEl>
                                          <p:spTgt spid="75"/>
                                        </p:tgtEl>
                                        <p:attrNameLst>
                                          <p:attrName>style.visibility</p:attrName>
                                        </p:attrNameLst>
                                      </p:cBhvr>
                                      <p:to>
                                        <p:strVal val="visible"/>
                                      </p:to>
                                    </p:set>
                                    <p:animEffect transition="in" filter="fade">
                                      <p:cBhvr>
                                        <p:cTn id="48" dur="500"/>
                                        <p:tgtEl>
                                          <p:spTgt spid="75"/>
                                        </p:tgtEl>
                                      </p:cBhvr>
                                    </p:animEffect>
                                  </p:childTnLst>
                                </p:cTn>
                              </p:par>
                            </p:childTnLst>
                          </p:cTn>
                        </p:par>
                        <p:par>
                          <p:cTn id="49" fill="hold">
                            <p:stCondLst>
                              <p:cond delay="7100"/>
                            </p:stCondLst>
                            <p:childTnLst>
                              <p:par>
                                <p:cTn id="50" presetID="21" presetClass="entr" presetSubtype="1" fill="hold" grpId="0" nodeType="afterEffect">
                                  <p:stCondLst>
                                    <p:cond delay="0"/>
                                  </p:stCondLst>
                                  <p:childTnLst>
                                    <p:set>
                                      <p:cBhvr>
                                        <p:cTn id="51" dur="1" fill="hold">
                                          <p:stCondLst>
                                            <p:cond delay="0"/>
                                          </p:stCondLst>
                                        </p:cTn>
                                        <p:tgtEl>
                                          <p:spTgt spid="88"/>
                                        </p:tgtEl>
                                        <p:attrNameLst>
                                          <p:attrName>style.visibility</p:attrName>
                                        </p:attrNameLst>
                                      </p:cBhvr>
                                      <p:to>
                                        <p:strVal val="visible"/>
                                      </p:to>
                                    </p:set>
                                    <p:animEffect transition="in" filter="wheel(1)">
                                      <p:cBhvr>
                                        <p:cTn id="52" dur="1000"/>
                                        <p:tgtEl>
                                          <p:spTgt spid="88"/>
                                        </p:tgtEl>
                                      </p:cBhvr>
                                    </p:animEffect>
                                  </p:childTnLst>
                                </p:cTn>
                              </p:par>
                            </p:childTnLst>
                          </p:cTn>
                        </p:par>
                        <p:par>
                          <p:cTn id="53" fill="hold">
                            <p:stCondLst>
                              <p:cond delay="8100"/>
                            </p:stCondLst>
                            <p:childTnLst>
                              <p:par>
                                <p:cTn id="54" presetID="10" presetClass="entr" presetSubtype="0" fill="hold" grpId="0" nodeType="afterEffect">
                                  <p:stCondLst>
                                    <p:cond delay="0"/>
                                  </p:stCondLst>
                                  <p:childTnLst>
                                    <p:set>
                                      <p:cBhvr>
                                        <p:cTn id="55" dur="1" fill="hold">
                                          <p:stCondLst>
                                            <p:cond delay="0"/>
                                          </p:stCondLst>
                                        </p:cTn>
                                        <p:tgtEl>
                                          <p:spTgt spid="96"/>
                                        </p:tgtEl>
                                        <p:attrNameLst>
                                          <p:attrName>style.visibility</p:attrName>
                                        </p:attrNameLst>
                                      </p:cBhvr>
                                      <p:to>
                                        <p:strVal val="visible"/>
                                      </p:to>
                                    </p:set>
                                    <p:animEffect transition="in" filter="fade">
                                      <p:cBhvr>
                                        <p:cTn id="56" dur="500"/>
                                        <p:tgtEl>
                                          <p:spTgt spid="96"/>
                                        </p:tgtEl>
                                      </p:cBhvr>
                                    </p:animEffect>
                                  </p:childTnLst>
                                </p:cTn>
                              </p:par>
                            </p:childTnLst>
                          </p:cTn>
                        </p:par>
                        <p:par>
                          <p:cTn id="57" fill="hold">
                            <p:stCondLst>
                              <p:cond delay="8600"/>
                            </p:stCondLst>
                            <p:childTnLst>
                              <p:par>
                                <p:cTn id="58" presetID="10" presetClass="entr" presetSubtype="0" fill="hold" grpId="0" nodeType="afterEffect">
                                  <p:stCondLst>
                                    <p:cond delay="0"/>
                                  </p:stCondLst>
                                  <p:childTnLst>
                                    <p:set>
                                      <p:cBhvr>
                                        <p:cTn id="59" dur="1" fill="hold">
                                          <p:stCondLst>
                                            <p:cond delay="0"/>
                                          </p:stCondLst>
                                        </p:cTn>
                                        <p:tgtEl>
                                          <p:spTgt spid="98"/>
                                        </p:tgtEl>
                                        <p:attrNameLst>
                                          <p:attrName>style.visibility</p:attrName>
                                        </p:attrNameLst>
                                      </p:cBhvr>
                                      <p:to>
                                        <p:strVal val="visible"/>
                                      </p:to>
                                    </p:set>
                                    <p:animEffect transition="in" filter="fade">
                                      <p:cBhvr>
                                        <p:cTn id="60"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5" grpId="0">
        <p:bldAsOne/>
      </p:bldGraphic>
      <p:bldP spid="36" grpId="0"/>
      <p:bldGraphic spid="43" grpId="0">
        <p:bldAsOne/>
      </p:bldGraphic>
      <p:bldP spid="51" grpId="0"/>
      <p:bldGraphic spid="74" grpId="0">
        <p:bldAsOne/>
      </p:bldGraphic>
      <p:bldP spid="75" grpId="0"/>
      <p:bldGraphic spid="88" grpId="0">
        <p:bldAsOne/>
      </p:bldGraphic>
      <p:bldP spid="94" grpId="0"/>
      <p:bldP spid="96" grpId="0"/>
      <p:bldP spid="98" grpId="0"/>
      <p:bldP spid="62" grpId="0"/>
      <p:bldP spid="6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3" name="Group 7"/>
          <p:cNvGrpSpPr/>
          <p:nvPr/>
        </p:nvGrpSpPr>
        <p:grpSpPr>
          <a:xfrm>
            <a:off x="8280400" y="514350"/>
            <a:ext cx="330200" cy="330200"/>
            <a:chOff x="8458200" y="361950"/>
            <a:chExt cx="406400" cy="406400"/>
          </a:xfrm>
        </p:grpSpPr>
        <p:sp>
          <p:nvSpPr>
            <p:cNvPr id="10" name="Oval 216"/>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1" name="Oval 217"/>
            <p:cNvSpPr>
              <a:spLocks noChangeArrowheads="1"/>
            </p:cNvSpPr>
            <p:nvPr/>
          </p:nvSpPr>
          <p:spPr bwMode="gray">
            <a:xfrm rot="10800000" flipH="1">
              <a:off x="8497888" y="404813"/>
              <a:ext cx="323850" cy="320675"/>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8</a:t>
              </a:r>
              <a:endParaRPr lang="en-US" sz="1200" dirty="0">
                <a:solidFill>
                  <a:schemeClr val="tx1">
                    <a:lumMod val="50000"/>
                    <a:lumOff val="50000"/>
                  </a:schemeClr>
                </a:solidFill>
              </a:endParaRPr>
            </a:p>
          </p:txBody>
        </p:sp>
      </p:grpSp>
      <p:sp>
        <p:nvSpPr>
          <p:cNvPr id="27" name="Subtitle 2"/>
          <p:cNvSpPr>
            <a:spLocks noGrp="1"/>
          </p:cNvSpPr>
          <p:nvPr>
            <p:ph type="subTitle" idx="1"/>
          </p:nvPr>
        </p:nvSpPr>
        <p:spPr>
          <a:xfrm>
            <a:off x="2845992" y="4324350"/>
            <a:ext cx="3124200" cy="261610"/>
          </a:xfrm>
        </p:spPr>
        <p:txBody>
          <a:bodyPr wrap="square">
            <a:spAutoFit/>
          </a:bodyPr>
          <a:lstStyle/>
          <a:p>
            <a:pPr algn="l"/>
            <a:r>
              <a:rPr lang="id-ID" sz="1100" b="1" dirty="0" smtClean="0">
                <a:solidFill>
                  <a:schemeClr val="accent5">
                    <a:lumMod val="75000"/>
                  </a:schemeClr>
                </a:solidFill>
              </a:rPr>
              <a:t>We</a:t>
            </a:r>
            <a:r>
              <a:rPr lang="id-ID" sz="1100" dirty="0" smtClean="0">
                <a:solidFill>
                  <a:schemeClr val="bg1">
                    <a:lumMod val="50000"/>
                  </a:schemeClr>
                </a:solidFill>
              </a:rPr>
              <a:t> have over 100 branch office </a:t>
            </a:r>
            <a:r>
              <a:rPr lang="id-ID" sz="1100" b="1" dirty="0" smtClean="0">
                <a:solidFill>
                  <a:schemeClr val="bg1">
                    <a:lumMod val="50000"/>
                  </a:schemeClr>
                </a:solidFill>
              </a:rPr>
              <a:t>in worldwide</a:t>
            </a:r>
            <a:endParaRPr lang="en-US" sz="1100" b="1" dirty="0">
              <a:solidFill>
                <a:srgbClr val="00B050"/>
              </a:solidFill>
            </a:endParaRPr>
          </a:p>
        </p:txBody>
      </p:sp>
      <p:grpSp>
        <p:nvGrpSpPr>
          <p:cNvPr id="261" name="Group 260"/>
          <p:cNvGrpSpPr/>
          <p:nvPr/>
        </p:nvGrpSpPr>
        <p:grpSpPr>
          <a:xfrm>
            <a:off x="6835742" y="1352550"/>
            <a:ext cx="1494838" cy="609600"/>
            <a:chOff x="5107315" y="1368086"/>
            <a:chExt cx="1494838" cy="609600"/>
          </a:xfrm>
        </p:grpSpPr>
        <p:sp>
          <p:nvSpPr>
            <p:cNvPr id="262" name="Oval 261"/>
            <p:cNvSpPr/>
            <p:nvPr/>
          </p:nvSpPr>
          <p:spPr>
            <a:xfrm>
              <a:off x="5107315" y="1457705"/>
              <a:ext cx="102729" cy="102729"/>
            </a:xfrm>
            <a:prstGeom prst="ellipse">
              <a:avLst/>
            </a:prstGeom>
            <a:solidFill>
              <a:srgbClr val="02848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63" name="Content Placeholder 2"/>
            <p:cNvSpPr txBox="1">
              <a:spLocks/>
            </p:cNvSpPr>
            <p:nvPr/>
          </p:nvSpPr>
          <p:spPr>
            <a:xfrm>
              <a:off x="5220072" y="1368086"/>
              <a:ext cx="1382081"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200" b="1" dirty="0" smtClean="0"/>
                <a:t>Australia</a:t>
              </a:r>
            </a:p>
            <a:p>
              <a:pPr marL="0" indent="0">
                <a:buFont typeface="Arial" pitchFamily="34" charset="0"/>
                <a:buNone/>
              </a:pPr>
              <a:r>
                <a:rPr lang="en-US" sz="800" dirty="0" smtClean="0"/>
                <a:t>Lorem ipsum dolor sit amet, consectetur adipiscing.</a:t>
              </a:r>
              <a:endParaRPr lang="en-US" sz="800" dirty="0"/>
            </a:p>
          </p:txBody>
        </p:sp>
      </p:grpSp>
      <p:grpSp>
        <p:nvGrpSpPr>
          <p:cNvPr id="264" name="Group 263"/>
          <p:cNvGrpSpPr/>
          <p:nvPr/>
        </p:nvGrpSpPr>
        <p:grpSpPr>
          <a:xfrm>
            <a:off x="6835742" y="2020723"/>
            <a:ext cx="1494838" cy="551027"/>
            <a:chOff x="5107315" y="1368086"/>
            <a:chExt cx="1494838" cy="551027"/>
          </a:xfrm>
        </p:grpSpPr>
        <p:sp>
          <p:nvSpPr>
            <p:cNvPr id="265" name="Oval 264"/>
            <p:cNvSpPr/>
            <p:nvPr/>
          </p:nvSpPr>
          <p:spPr>
            <a:xfrm>
              <a:off x="5107315" y="1457705"/>
              <a:ext cx="102729" cy="102729"/>
            </a:xfrm>
            <a:prstGeom prst="ellipse">
              <a:avLst/>
            </a:prstGeom>
            <a:solidFill>
              <a:srgbClr val="F4726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66" name="Content Placeholder 2"/>
            <p:cNvSpPr txBox="1">
              <a:spLocks/>
            </p:cNvSpPr>
            <p:nvPr/>
          </p:nvSpPr>
          <p:spPr>
            <a:xfrm>
              <a:off x="5220072" y="1368086"/>
              <a:ext cx="1382081" cy="55102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t>United  Kingdom</a:t>
              </a:r>
              <a:endParaRPr lang="en-US" sz="1200" b="1" dirty="0" smtClean="0"/>
            </a:p>
            <a:p>
              <a:pPr marL="0" indent="0">
                <a:buFont typeface="Arial" pitchFamily="34" charset="0"/>
                <a:buNone/>
              </a:pPr>
              <a:r>
                <a:rPr lang="en-US" sz="800" dirty="0" smtClean="0"/>
                <a:t>Lorem ipsum dolor sit amet, consectetur adipiscing.</a:t>
              </a:r>
              <a:endParaRPr lang="en-US" sz="800" dirty="0"/>
            </a:p>
          </p:txBody>
        </p:sp>
      </p:grpSp>
      <p:grpSp>
        <p:nvGrpSpPr>
          <p:cNvPr id="267" name="Group 266"/>
          <p:cNvGrpSpPr/>
          <p:nvPr/>
        </p:nvGrpSpPr>
        <p:grpSpPr>
          <a:xfrm>
            <a:off x="6834082" y="2647950"/>
            <a:ext cx="1494838" cy="551027"/>
            <a:chOff x="5107315" y="1368086"/>
            <a:chExt cx="1494838" cy="551027"/>
          </a:xfrm>
        </p:grpSpPr>
        <p:sp>
          <p:nvSpPr>
            <p:cNvPr id="268" name="Oval 267"/>
            <p:cNvSpPr/>
            <p:nvPr/>
          </p:nvSpPr>
          <p:spPr>
            <a:xfrm>
              <a:off x="5107315" y="1457705"/>
              <a:ext cx="102729" cy="102729"/>
            </a:xfrm>
            <a:prstGeom prst="ellipse">
              <a:avLst/>
            </a:prstGeom>
            <a:solidFill>
              <a:srgbClr val="00206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69" name="Content Placeholder 2"/>
            <p:cNvSpPr txBox="1">
              <a:spLocks/>
            </p:cNvSpPr>
            <p:nvPr/>
          </p:nvSpPr>
          <p:spPr>
            <a:xfrm>
              <a:off x="5220072" y="1368086"/>
              <a:ext cx="1382081" cy="55102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t>United State</a:t>
              </a:r>
              <a:endParaRPr lang="en-US" sz="1200" b="1" dirty="0" smtClean="0"/>
            </a:p>
            <a:p>
              <a:pPr marL="0" indent="0">
                <a:buFont typeface="Arial" pitchFamily="34" charset="0"/>
                <a:buNone/>
              </a:pPr>
              <a:r>
                <a:rPr lang="en-US" sz="800" dirty="0" smtClean="0"/>
                <a:t>Lorem ipsum dolor sit amet, consectetur adipiscing.</a:t>
              </a:r>
              <a:endParaRPr lang="en-US" sz="800" dirty="0"/>
            </a:p>
          </p:txBody>
        </p:sp>
      </p:grpSp>
      <p:grpSp>
        <p:nvGrpSpPr>
          <p:cNvPr id="270" name="Group 269"/>
          <p:cNvGrpSpPr/>
          <p:nvPr/>
        </p:nvGrpSpPr>
        <p:grpSpPr>
          <a:xfrm>
            <a:off x="6835742" y="3228742"/>
            <a:ext cx="1494838" cy="551027"/>
            <a:chOff x="5107315" y="1368086"/>
            <a:chExt cx="1494838" cy="551027"/>
          </a:xfrm>
        </p:grpSpPr>
        <p:sp>
          <p:nvSpPr>
            <p:cNvPr id="271" name="Oval 270"/>
            <p:cNvSpPr/>
            <p:nvPr/>
          </p:nvSpPr>
          <p:spPr>
            <a:xfrm>
              <a:off x="5107315" y="1457705"/>
              <a:ext cx="102729" cy="102729"/>
            </a:xfrm>
            <a:prstGeom prst="ellipse">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72" name="Content Placeholder 2"/>
            <p:cNvSpPr txBox="1">
              <a:spLocks/>
            </p:cNvSpPr>
            <p:nvPr/>
          </p:nvSpPr>
          <p:spPr>
            <a:xfrm>
              <a:off x="5220072" y="1368086"/>
              <a:ext cx="1382081" cy="55102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t>Russia</a:t>
              </a:r>
              <a:endParaRPr lang="en-US" sz="1200" b="1" dirty="0" smtClean="0"/>
            </a:p>
            <a:p>
              <a:pPr marL="0" indent="0">
                <a:buFont typeface="Arial" pitchFamily="34" charset="0"/>
                <a:buNone/>
              </a:pPr>
              <a:r>
                <a:rPr lang="en-US" sz="800" dirty="0" smtClean="0"/>
                <a:t>Lorem ipsum dolor sit amet, consectetur adipiscing.</a:t>
              </a:r>
              <a:endParaRPr lang="en-US" sz="800" dirty="0"/>
            </a:p>
          </p:txBody>
        </p:sp>
      </p:grpSp>
      <p:grpSp>
        <p:nvGrpSpPr>
          <p:cNvPr id="273" name="Group 272"/>
          <p:cNvGrpSpPr/>
          <p:nvPr/>
        </p:nvGrpSpPr>
        <p:grpSpPr>
          <a:xfrm>
            <a:off x="6835742" y="3849523"/>
            <a:ext cx="1494838" cy="551027"/>
            <a:chOff x="5107315" y="1368086"/>
            <a:chExt cx="1494838" cy="551027"/>
          </a:xfrm>
        </p:grpSpPr>
        <p:sp>
          <p:nvSpPr>
            <p:cNvPr id="274" name="Oval 273"/>
            <p:cNvSpPr/>
            <p:nvPr/>
          </p:nvSpPr>
          <p:spPr>
            <a:xfrm>
              <a:off x="5107315" y="1457705"/>
              <a:ext cx="102729" cy="102729"/>
            </a:xfrm>
            <a:prstGeom prst="ellipse">
              <a:avLst/>
            </a:prstGeom>
            <a:solidFill>
              <a:schemeClr val="accent2">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75" name="Content Placeholder 2"/>
            <p:cNvSpPr txBox="1">
              <a:spLocks/>
            </p:cNvSpPr>
            <p:nvPr/>
          </p:nvSpPr>
          <p:spPr>
            <a:xfrm>
              <a:off x="5220072" y="1368086"/>
              <a:ext cx="1382081" cy="55102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t>Brazillia</a:t>
              </a:r>
              <a:endParaRPr lang="en-US" sz="1200" b="1" dirty="0" smtClean="0"/>
            </a:p>
            <a:p>
              <a:pPr marL="0" indent="0">
                <a:buFont typeface="Arial" pitchFamily="34" charset="0"/>
                <a:buNone/>
              </a:pPr>
              <a:r>
                <a:rPr lang="en-US" sz="800" dirty="0" smtClean="0"/>
                <a:t>Lorem ipsum dolor sit amet, consectetur adipiscing.</a:t>
              </a:r>
              <a:endParaRPr lang="en-US" sz="800" dirty="0"/>
            </a:p>
          </p:txBody>
        </p:sp>
      </p:grpSp>
      <p:grpSp>
        <p:nvGrpSpPr>
          <p:cNvPr id="283" name="Group 282"/>
          <p:cNvGrpSpPr/>
          <p:nvPr/>
        </p:nvGrpSpPr>
        <p:grpSpPr>
          <a:xfrm>
            <a:off x="3124200" y="1609500"/>
            <a:ext cx="381000" cy="352650"/>
            <a:chOff x="3429000" y="1657350"/>
            <a:chExt cx="381000" cy="352650"/>
          </a:xfrm>
          <a:solidFill>
            <a:schemeClr val="accent2">
              <a:lumMod val="75000"/>
            </a:schemeClr>
          </a:solidFill>
        </p:grpSpPr>
        <p:grpSp>
          <p:nvGrpSpPr>
            <p:cNvPr id="281" name="Group 280"/>
            <p:cNvGrpSpPr/>
            <p:nvPr/>
          </p:nvGrpSpPr>
          <p:grpSpPr>
            <a:xfrm>
              <a:off x="3429000" y="1657350"/>
              <a:ext cx="381000" cy="352650"/>
              <a:chOff x="3429000" y="1657350"/>
              <a:chExt cx="381000" cy="352650"/>
            </a:xfrm>
            <a:grpFill/>
          </p:grpSpPr>
          <p:sp>
            <p:nvSpPr>
              <p:cNvPr id="278" name="Rounded Rectangle 277"/>
              <p:cNvSpPr/>
              <p:nvPr/>
            </p:nvSpPr>
            <p:spPr>
              <a:xfrm>
                <a:off x="3429000" y="1657350"/>
                <a:ext cx="381000" cy="27874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0" name="Isosceles Triangle 279"/>
              <p:cNvSpPr/>
              <p:nvPr/>
            </p:nvSpPr>
            <p:spPr>
              <a:xfrm flipV="1">
                <a:off x="3557963" y="1936096"/>
                <a:ext cx="125514" cy="7390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2" name="TextBox 281"/>
            <p:cNvSpPr txBox="1"/>
            <p:nvPr/>
          </p:nvSpPr>
          <p:spPr>
            <a:xfrm>
              <a:off x="3439274" y="1690222"/>
              <a:ext cx="335348" cy="230832"/>
            </a:xfrm>
            <a:prstGeom prst="rect">
              <a:avLst/>
            </a:prstGeom>
            <a:grpFill/>
          </p:spPr>
          <p:txBody>
            <a:bodyPr wrap="none" rtlCol="0">
              <a:spAutoFit/>
            </a:bodyPr>
            <a:lstStyle/>
            <a:p>
              <a:pPr algn="ctr"/>
              <a:r>
                <a:rPr lang="id-ID" sz="900" b="1" dirty="0" smtClean="0">
                  <a:solidFill>
                    <a:schemeClr val="bg1"/>
                  </a:solidFill>
                </a:rPr>
                <a:t>HQ</a:t>
              </a:r>
              <a:endParaRPr lang="en-US" sz="900" b="1" dirty="0">
                <a:solidFill>
                  <a:schemeClr val="bg1"/>
                </a:solidFill>
              </a:endParaRPr>
            </a:p>
          </p:txBody>
        </p:sp>
      </p:grpSp>
      <p:grpSp>
        <p:nvGrpSpPr>
          <p:cNvPr id="277" name="Group 276"/>
          <p:cNvGrpSpPr/>
          <p:nvPr/>
        </p:nvGrpSpPr>
        <p:grpSpPr>
          <a:xfrm>
            <a:off x="990601" y="1200150"/>
            <a:ext cx="5257800" cy="2895600"/>
            <a:chOff x="990601" y="1200150"/>
            <a:chExt cx="5257800" cy="2895600"/>
          </a:xfrm>
          <a:solidFill>
            <a:schemeClr val="accent2">
              <a:lumMod val="40000"/>
              <a:lumOff val="60000"/>
            </a:schemeClr>
          </a:solidFill>
        </p:grpSpPr>
        <p:grpSp>
          <p:nvGrpSpPr>
            <p:cNvPr id="35" name="Group 4"/>
            <p:cNvGrpSpPr>
              <a:grpSpLocks/>
            </p:cNvGrpSpPr>
            <p:nvPr/>
          </p:nvGrpSpPr>
          <p:grpSpPr bwMode="auto">
            <a:xfrm>
              <a:off x="990601" y="1200150"/>
              <a:ext cx="2106333" cy="1646042"/>
              <a:chOff x="1991" y="1035"/>
              <a:chExt cx="3534" cy="2804"/>
            </a:xfrm>
            <a:grpFill/>
          </p:grpSpPr>
          <p:sp>
            <p:nvSpPr>
              <p:cNvPr id="228" name="Freeform 346"/>
              <p:cNvSpPr>
                <a:spLocks/>
              </p:cNvSpPr>
              <p:nvPr/>
            </p:nvSpPr>
            <p:spPr bwMode="gray">
              <a:xfrm>
                <a:off x="4556" y="1189"/>
                <a:ext cx="870" cy="1017"/>
              </a:xfrm>
              <a:custGeom>
                <a:avLst/>
                <a:gdLst>
                  <a:gd name="T0" fmla="*/ 96 w 440"/>
                  <a:gd name="T1" fmla="*/ 110 h 658"/>
                  <a:gd name="T2" fmla="*/ 70 w 440"/>
                  <a:gd name="T3" fmla="*/ 128 h 658"/>
                  <a:gd name="T4" fmla="*/ 50 w 440"/>
                  <a:gd name="T5" fmla="*/ 154 h 658"/>
                  <a:gd name="T6" fmla="*/ 66 w 440"/>
                  <a:gd name="T7" fmla="*/ 176 h 658"/>
                  <a:gd name="T8" fmla="*/ 54 w 440"/>
                  <a:gd name="T9" fmla="*/ 202 h 658"/>
                  <a:gd name="T10" fmla="*/ 22 w 440"/>
                  <a:gd name="T11" fmla="*/ 214 h 658"/>
                  <a:gd name="T12" fmla="*/ 2 w 440"/>
                  <a:gd name="T13" fmla="*/ 226 h 658"/>
                  <a:gd name="T14" fmla="*/ 26 w 440"/>
                  <a:gd name="T15" fmla="*/ 256 h 658"/>
                  <a:gd name="T16" fmla="*/ 52 w 440"/>
                  <a:gd name="T17" fmla="*/ 258 h 658"/>
                  <a:gd name="T18" fmla="*/ 38 w 440"/>
                  <a:gd name="T19" fmla="*/ 272 h 658"/>
                  <a:gd name="T20" fmla="*/ 20 w 440"/>
                  <a:gd name="T21" fmla="*/ 274 h 658"/>
                  <a:gd name="T22" fmla="*/ 24 w 440"/>
                  <a:gd name="T23" fmla="*/ 296 h 658"/>
                  <a:gd name="T24" fmla="*/ 46 w 440"/>
                  <a:gd name="T25" fmla="*/ 318 h 658"/>
                  <a:gd name="T26" fmla="*/ 94 w 440"/>
                  <a:gd name="T27" fmla="*/ 304 h 658"/>
                  <a:gd name="T28" fmla="*/ 120 w 440"/>
                  <a:gd name="T29" fmla="*/ 314 h 658"/>
                  <a:gd name="T30" fmla="*/ 142 w 440"/>
                  <a:gd name="T31" fmla="*/ 378 h 658"/>
                  <a:gd name="T32" fmla="*/ 144 w 440"/>
                  <a:gd name="T33" fmla="*/ 410 h 658"/>
                  <a:gd name="T34" fmla="*/ 142 w 440"/>
                  <a:gd name="T35" fmla="*/ 428 h 658"/>
                  <a:gd name="T36" fmla="*/ 148 w 440"/>
                  <a:gd name="T37" fmla="*/ 434 h 658"/>
                  <a:gd name="T38" fmla="*/ 166 w 440"/>
                  <a:gd name="T39" fmla="*/ 448 h 658"/>
                  <a:gd name="T40" fmla="*/ 162 w 440"/>
                  <a:gd name="T41" fmla="*/ 456 h 658"/>
                  <a:gd name="T42" fmla="*/ 166 w 440"/>
                  <a:gd name="T43" fmla="*/ 470 h 658"/>
                  <a:gd name="T44" fmla="*/ 160 w 440"/>
                  <a:gd name="T45" fmla="*/ 502 h 658"/>
                  <a:gd name="T46" fmla="*/ 150 w 440"/>
                  <a:gd name="T47" fmla="*/ 532 h 658"/>
                  <a:gd name="T48" fmla="*/ 166 w 440"/>
                  <a:gd name="T49" fmla="*/ 598 h 658"/>
                  <a:gd name="T50" fmla="*/ 194 w 440"/>
                  <a:gd name="T51" fmla="*/ 646 h 658"/>
                  <a:gd name="T52" fmla="*/ 214 w 440"/>
                  <a:gd name="T53" fmla="*/ 648 h 658"/>
                  <a:gd name="T54" fmla="*/ 234 w 440"/>
                  <a:gd name="T55" fmla="*/ 652 h 658"/>
                  <a:gd name="T56" fmla="*/ 242 w 440"/>
                  <a:gd name="T57" fmla="*/ 610 h 658"/>
                  <a:gd name="T58" fmla="*/ 258 w 440"/>
                  <a:gd name="T59" fmla="*/ 564 h 658"/>
                  <a:gd name="T60" fmla="*/ 282 w 440"/>
                  <a:gd name="T61" fmla="*/ 556 h 658"/>
                  <a:gd name="T62" fmla="*/ 328 w 440"/>
                  <a:gd name="T63" fmla="*/ 510 h 658"/>
                  <a:gd name="T64" fmla="*/ 348 w 440"/>
                  <a:gd name="T65" fmla="*/ 500 h 658"/>
                  <a:gd name="T66" fmla="*/ 372 w 440"/>
                  <a:gd name="T67" fmla="*/ 486 h 658"/>
                  <a:gd name="T68" fmla="*/ 378 w 440"/>
                  <a:gd name="T69" fmla="*/ 464 h 658"/>
                  <a:gd name="T70" fmla="*/ 340 w 440"/>
                  <a:gd name="T71" fmla="*/ 474 h 658"/>
                  <a:gd name="T72" fmla="*/ 344 w 440"/>
                  <a:gd name="T73" fmla="*/ 468 h 658"/>
                  <a:gd name="T74" fmla="*/ 360 w 440"/>
                  <a:gd name="T75" fmla="*/ 438 h 658"/>
                  <a:gd name="T76" fmla="*/ 370 w 440"/>
                  <a:gd name="T77" fmla="*/ 436 h 658"/>
                  <a:gd name="T78" fmla="*/ 390 w 440"/>
                  <a:gd name="T79" fmla="*/ 426 h 658"/>
                  <a:gd name="T80" fmla="*/ 384 w 440"/>
                  <a:gd name="T81" fmla="*/ 392 h 658"/>
                  <a:gd name="T82" fmla="*/ 402 w 440"/>
                  <a:gd name="T83" fmla="*/ 374 h 658"/>
                  <a:gd name="T84" fmla="*/ 414 w 440"/>
                  <a:gd name="T85" fmla="*/ 322 h 658"/>
                  <a:gd name="T86" fmla="*/ 382 w 440"/>
                  <a:gd name="T87" fmla="*/ 310 h 658"/>
                  <a:gd name="T88" fmla="*/ 380 w 440"/>
                  <a:gd name="T89" fmla="*/ 270 h 658"/>
                  <a:gd name="T90" fmla="*/ 380 w 440"/>
                  <a:gd name="T91" fmla="*/ 210 h 658"/>
                  <a:gd name="T92" fmla="*/ 396 w 440"/>
                  <a:gd name="T93" fmla="*/ 174 h 658"/>
                  <a:gd name="T94" fmla="*/ 414 w 440"/>
                  <a:gd name="T95" fmla="*/ 140 h 658"/>
                  <a:gd name="T96" fmla="*/ 410 w 440"/>
                  <a:gd name="T97" fmla="*/ 130 h 658"/>
                  <a:gd name="T98" fmla="*/ 436 w 440"/>
                  <a:gd name="T99" fmla="*/ 86 h 658"/>
                  <a:gd name="T100" fmla="*/ 408 w 440"/>
                  <a:gd name="T101" fmla="*/ 74 h 658"/>
                  <a:gd name="T102" fmla="*/ 398 w 440"/>
                  <a:gd name="T103" fmla="*/ 108 h 658"/>
                  <a:gd name="T104" fmla="*/ 398 w 440"/>
                  <a:gd name="T105" fmla="*/ 66 h 658"/>
                  <a:gd name="T106" fmla="*/ 368 w 440"/>
                  <a:gd name="T107" fmla="*/ 78 h 658"/>
                  <a:gd name="T108" fmla="*/ 364 w 440"/>
                  <a:gd name="T109" fmla="*/ 60 h 658"/>
                  <a:gd name="T110" fmla="*/ 332 w 440"/>
                  <a:gd name="T111" fmla="*/ 62 h 658"/>
                  <a:gd name="T112" fmla="*/ 368 w 440"/>
                  <a:gd name="T113" fmla="*/ 44 h 658"/>
                  <a:gd name="T114" fmla="*/ 338 w 440"/>
                  <a:gd name="T115" fmla="*/ 18 h 658"/>
                  <a:gd name="T116" fmla="*/ 288 w 440"/>
                  <a:gd name="T117" fmla="*/ 38 h 658"/>
                  <a:gd name="T118" fmla="*/ 318 w 440"/>
                  <a:gd name="T119" fmla="*/ 4 h 658"/>
                  <a:gd name="T120" fmla="*/ 224 w 440"/>
                  <a:gd name="T121" fmla="*/ 42 h 658"/>
                  <a:gd name="T122" fmla="*/ 164 w 440"/>
                  <a:gd name="T123" fmla="*/ 66 h 6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40"/>
                  <a:gd name="T187" fmla="*/ 0 h 658"/>
                  <a:gd name="T188" fmla="*/ 440 w 440"/>
                  <a:gd name="T189" fmla="*/ 658 h 65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40" h="658">
                    <a:moveTo>
                      <a:pt x="104" y="78"/>
                    </a:moveTo>
                    <a:lnTo>
                      <a:pt x="102" y="78"/>
                    </a:lnTo>
                    <a:lnTo>
                      <a:pt x="102" y="80"/>
                    </a:lnTo>
                    <a:lnTo>
                      <a:pt x="98" y="82"/>
                    </a:lnTo>
                    <a:lnTo>
                      <a:pt x="96" y="86"/>
                    </a:lnTo>
                    <a:lnTo>
                      <a:pt x="96" y="88"/>
                    </a:lnTo>
                    <a:lnTo>
                      <a:pt x="94" y="92"/>
                    </a:lnTo>
                    <a:lnTo>
                      <a:pt x="96" y="94"/>
                    </a:lnTo>
                    <a:lnTo>
                      <a:pt x="96" y="96"/>
                    </a:lnTo>
                    <a:lnTo>
                      <a:pt x="96" y="102"/>
                    </a:lnTo>
                    <a:lnTo>
                      <a:pt x="96" y="110"/>
                    </a:lnTo>
                    <a:lnTo>
                      <a:pt x="96" y="112"/>
                    </a:lnTo>
                    <a:lnTo>
                      <a:pt x="96" y="116"/>
                    </a:lnTo>
                    <a:lnTo>
                      <a:pt x="96" y="118"/>
                    </a:lnTo>
                    <a:lnTo>
                      <a:pt x="94" y="122"/>
                    </a:lnTo>
                    <a:lnTo>
                      <a:pt x="90" y="122"/>
                    </a:lnTo>
                    <a:lnTo>
                      <a:pt x="76" y="122"/>
                    </a:lnTo>
                    <a:lnTo>
                      <a:pt x="74" y="122"/>
                    </a:lnTo>
                    <a:lnTo>
                      <a:pt x="74" y="124"/>
                    </a:lnTo>
                    <a:lnTo>
                      <a:pt x="72" y="126"/>
                    </a:lnTo>
                    <a:lnTo>
                      <a:pt x="70" y="128"/>
                    </a:lnTo>
                    <a:lnTo>
                      <a:pt x="68" y="128"/>
                    </a:lnTo>
                    <a:lnTo>
                      <a:pt x="56" y="130"/>
                    </a:lnTo>
                    <a:lnTo>
                      <a:pt x="56" y="132"/>
                    </a:lnTo>
                    <a:lnTo>
                      <a:pt x="56" y="134"/>
                    </a:lnTo>
                    <a:lnTo>
                      <a:pt x="56" y="138"/>
                    </a:lnTo>
                    <a:lnTo>
                      <a:pt x="52" y="142"/>
                    </a:lnTo>
                    <a:lnTo>
                      <a:pt x="50" y="144"/>
                    </a:lnTo>
                    <a:lnTo>
                      <a:pt x="48" y="146"/>
                    </a:lnTo>
                    <a:lnTo>
                      <a:pt x="48" y="150"/>
                    </a:lnTo>
                    <a:lnTo>
                      <a:pt x="50" y="154"/>
                    </a:lnTo>
                    <a:lnTo>
                      <a:pt x="54" y="156"/>
                    </a:lnTo>
                    <a:lnTo>
                      <a:pt x="58" y="156"/>
                    </a:lnTo>
                    <a:lnTo>
                      <a:pt x="62" y="158"/>
                    </a:lnTo>
                    <a:lnTo>
                      <a:pt x="68" y="158"/>
                    </a:lnTo>
                    <a:lnTo>
                      <a:pt x="68" y="160"/>
                    </a:lnTo>
                    <a:lnTo>
                      <a:pt x="68" y="162"/>
                    </a:lnTo>
                    <a:lnTo>
                      <a:pt x="68" y="166"/>
                    </a:lnTo>
                    <a:lnTo>
                      <a:pt x="68" y="168"/>
                    </a:lnTo>
                    <a:lnTo>
                      <a:pt x="66" y="172"/>
                    </a:lnTo>
                    <a:lnTo>
                      <a:pt x="66" y="176"/>
                    </a:lnTo>
                    <a:lnTo>
                      <a:pt x="68" y="180"/>
                    </a:lnTo>
                    <a:lnTo>
                      <a:pt x="68" y="182"/>
                    </a:lnTo>
                    <a:lnTo>
                      <a:pt x="68" y="186"/>
                    </a:lnTo>
                    <a:lnTo>
                      <a:pt x="68" y="190"/>
                    </a:lnTo>
                    <a:lnTo>
                      <a:pt x="66" y="192"/>
                    </a:lnTo>
                    <a:lnTo>
                      <a:pt x="64" y="194"/>
                    </a:lnTo>
                    <a:lnTo>
                      <a:pt x="62" y="194"/>
                    </a:lnTo>
                    <a:lnTo>
                      <a:pt x="58" y="194"/>
                    </a:lnTo>
                    <a:lnTo>
                      <a:pt x="56" y="196"/>
                    </a:lnTo>
                    <a:lnTo>
                      <a:pt x="56" y="200"/>
                    </a:lnTo>
                    <a:lnTo>
                      <a:pt x="54" y="202"/>
                    </a:lnTo>
                    <a:lnTo>
                      <a:pt x="52" y="202"/>
                    </a:lnTo>
                    <a:lnTo>
                      <a:pt x="48" y="202"/>
                    </a:lnTo>
                    <a:lnTo>
                      <a:pt x="46" y="202"/>
                    </a:lnTo>
                    <a:lnTo>
                      <a:pt x="44" y="202"/>
                    </a:lnTo>
                    <a:lnTo>
                      <a:pt x="42" y="204"/>
                    </a:lnTo>
                    <a:lnTo>
                      <a:pt x="42" y="206"/>
                    </a:lnTo>
                    <a:lnTo>
                      <a:pt x="38" y="208"/>
                    </a:lnTo>
                    <a:lnTo>
                      <a:pt x="32" y="212"/>
                    </a:lnTo>
                    <a:lnTo>
                      <a:pt x="28" y="214"/>
                    </a:lnTo>
                    <a:lnTo>
                      <a:pt x="22" y="214"/>
                    </a:lnTo>
                    <a:lnTo>
                      <a:pt x="20" y="214"/>
                    </a:lnTo>
                    <a:lnTo>
                      <a:pt x="16" y="214"/>
                    </a:lnTo>
                    <a:lnTo>
                      <a:pt x="14" y="216"/>
                    </a:lnTo>
                    <a:lnTo>
                      <a:pt x="10" y="218"/>
                    </a:lnTo>
                    <a:lnTo>
                      <a:pt x="10" y="220"/>
                    </a:lnTo>
                    <a:lnTo>
                      <a:pt x="8" y="222"/>
                    </a:lnTo>
                    <a:lnTo>
                      <a:pt x="6" y="222"/>
                    </a:lnTo>
                    <a:lnTo>
                      <a:pt x="6" y="224"/>
                    </a:lnTo>
                    <a:lnTo>
                      <a:pt x="4" y="224"/>
                    </a:lnTo>
                    <a:lnTo>
                      <a:pt x="2" y="226"/>
                    </a:lnTo>
                    <a:lnTo>
                      <a:pt x="0" y="230"/>
                    </a:lnTo>
                    <a:lnTo>
                      <a:pt x="2" y="234"/>
                    </a:lnTo>
                    <a:lnTo>
                      <a:pt x="4" y="238"/>
                    </a:lnTo>
                    <a:lnTo>
                      <a:pt x="6" y="240"/>
                    </a:lnTo>
                    <a:lnTo>
                      <a:pt x="10" y="240"/>
                    </a:lnTo>
                    <a:lnTo>
                      <a:pt x="18" y="246"/>
                    </a:lnTo>
                    <a:lnTo>
                      <a:pt x="20" y="248"/>
                    </a:lnTo>
                    <a:lnTo>
                      <a:pt x="22" y="250"/>
                    </a:lnTo>
                    <a:lnTo>
                      <a:pt x="24" y="252"/>
                    </a:lnTo>
                    <a:lnTo>
                      <a:pt x="24" y="254"/>
                    </a:lnTo>
                    <a:lnTo>
                      <a:pt x="26" y="256"/>
                    </a:lnTo>
                    <a:lnTo>
                      <a:pt x="30" y="256"/>
                    </a:lnTo>
                    <a:lnTo>
                      <a:pt x="34" y="256"/>
                    </a:lnTo>
                    <a:lnTo>
                      <a:pt x="40" y="256"/>
                    </a:lnTo>
                    <a:lnTo>
                      <a:pt x="40" y="254"/>
                    </a:lnTo>
                    <a:lnTo>
                      <a:pt x="40" y="252"/>
                    </a:lnTo>
                    <a:lnTo>
                      <a:pt x="42" y="252"/>
                    </a:lnTo>
                    <a:lnTo>
                      <a:pt x="44" y="250"/>
                    </a:lnTo>
                    <a:lnTo>
                      <a:pt x="46" y="252"/>
                    </a:lnTo>
                    <a:lnTo>
                      <a:pt x="48" y="254"/>
                    </a:lnTo>
                    <a:lnTo>
                      <a:pt x="50" y="256"/>
                    </a:lnTo>
                    <a:lnTo>
                      <a:pt x="52" y="258"/>
                    </a:lnTo>
                    <a:lnTo>
                      <a:pt x="52" y="260"/>
                    </a:lnTo>
                    <a:lnTo>
                      <a:pt x="48" y="262"/>
                    </a:lnTo>
                    <a:lnTo>
                      <a:pt x="44" y="264"/>
                    </a:lnTo>
                    <a:lnTo>
                      <a:pt x="42" y="266"/>
                    </a:lnTo>
                    <a:lnTo>
                      <a:pt x="42" y="268"/>
                    </a:lnTo>
                    <a:lnTo>
                      <a:pt x="44" y="270"/>
                    </a:lnTo>
                    <a:lnTo>
                      <a:pt x="44" y="272"/>
                    </a:lnTo>
                    <a:lnTo>
                      <a:pt x="44" y="274"/>
                    </a:lnTo>
                    <a:lnTo>
                      <a:pt x="42" y="274"/>
                    </a:lnTo>
                    <a:lnTo>
                      <a:pt x="38" y="272"/>
                    </a:lnTo>
                    <a:lnTo>
                      <a:pt x="36" y="270"/>
                    </a:lnTo>
                    <a:lnTo>
                      <a:pt x="32" y="268"/>
                    </a:lnTo>
                    <a:lnTo>
                      <a:pt x="32" y="270"/>
                    </a:lnTo>
                    <a:lnTo>
                      <a:pt x="30" y="272"/>
                    </a:lnTo>
                    <a:lnTo>
                      <a:pt x="30" y="276"/>
                    </a:lnTo>
                    <a:lnTo>
                      <a:pt x="30" y="278"/>
                    </a:lnTo>
                    <a:lnTo>
                      <a:pt x="28" y="278"/>
                    </a:lnTo>
                    <a:lnTo>
                      <a:pt x="26" y="278"/>
                    </a:lnTo>
                    <a:lnTo>
                      <a:pt x="24" y="276"/>
                    </a:lnTo>
                    <a:lnTo>
                      <a:pt x="20" y="274"/>
                    </a:lnTo>
                    <a:lnTo>
                      <a:pt x="18" y="272"/>
                    </a:lnTo>
                    <a:lnTo>
                      <a:pt x="16" y="274"/>
                    </a:lnTo>
                    <a:lnTo>
                      <a:pt x="12" y="276"/>
                    </a:lnTo>
                    <a:lnTo>
                      <a:pt x="10" y="278"/>
                    </a:lnTo>
                    <a:lnTo>
                      <a:pt x="8" y="280"/>
                    </a:lnTo>
                    <a:lnTo>
                      <a:pt x="10" y="282"/>
                    </a:lnTo>
                    <a:lnTo>
                      <a:pt x="12" y="286"/>
                    </a:lnTo>
                    <a:lnTo>
                      <a:pt x="14" y="290"/>
                    </a:lnTo>
                    <a:lnTo>
                      <a:pt x="18" y="292"/>
                    </a:lnTo>
                    <a:lnTo>
                      <a:pt x="22" y="294"/>
                    </a:lnTo>
                    <a:lnTo>
                      <a:pt x="24" y="296"/>
                    </a:lnTo>
                    <a:lnTo>
                      <a:pt x="26" y="296"/>
                    </a:lnTo>
                    <a:lnTo>
                      <a:pt x="26" y="304"/>
                    </a:lnTo>
                    <a:lnTo>
                      <a:pt x="28" y="304"/>
                    </a:lnTo>
                    <a:lnTo>
                      <a:pt x="30" y="304"/>
                    </a:lnTo>
                    <a:lnTo>
                      <a:pt x="34" y="306"/>
                    </a:lnTo>
                    <a:lnTo>
                      <a:pt x="38" y="308"/>
                    </a:lnTo>
                    <a:lnTo>
                      <a:pt x="40" y="310"/>
                    </a:lnTo>
                    <a:lnTo>
                      <a:pt x="42" y="312"/>
                    </a:lnTo>
                    <a:lnTo>
                      <a:pt x="44" y="314"/>
                    </a:lnTo>
                    <a:lnTo>
                      <a:pt x="44" y="316"/>
                    </a:lnTo>
                    <a:lnTo>
                      <a:pt x="46" y="318"/>
                    </a:lnTo>
                    <a:lnTo>
                      <a:pt x="48" y="318"/>
                    </a:lnTo>
                    <a:lnTo>
                      <a:pt x="50" y="318"/>
                    </a:lnTo>
                    <a:lnTo>
                      <a:pt x="54" y="318"/>
                    </a:lnTo>
                    <a:lnTo>
                      <a:pt x="58" y="316"/>
                    </a:lnTo>
                    <a:lnTo>
                      <a:pt x="66" y="312"/>
                    </a:lnTo>
                    <a:lnTo>
                      <a:pt x="70" y="308"/>
                    </a:lnTo>
                    <a:lnTo>
                      <a:pt x="74" y="306"/>
                    </a:lnTo>
                    <a:lnTo>
                      <a:pt x="78" y="304"/>
                    </a:lnTo>
                    <a:lnTo>
                      <a:pt x="82" y="304"/>
                    </a:lnTo>
                    <a:lnTo>
                      <a:pt x="88" y="304"/>
                    </a:lnTo>
                    <a:lnTo>
                      <a:pt x="94" y="304"/>
                    </a:lnTo>
                    <a:lnTo>
                      <a:pt x="98" y="302"/>
                    </a:lnTo>
                    <a:lnTo>
                      <a:pt x="104" y="302"/>
                    </a:lnTo>
                    <a:lnTo>
                      <a:pt x="108" y="302"/>
                    </a:lnTo>
                    <a:lnTo>
                      <a:pt x="110" y="302"/>
                    </a:lnTo>
                    <a:lnTo>
                      <a:pt x="112" y="304"/>
                    </a:lnTo>
                    <a:lnTo>
                      <a:pt x="114" y="306"/>
                    </a:lnTo>
                    <a:lnTo>
                      <a:pt x="116" y="310"/>
                    </a:lnTo>
                    <a:lnTo>
                      <a:pt x="118" y="314"/>
                    </a:lnTo>
                    <a:lnTo>
                      <a:pt x="120" y="314"/>
                    </a:lnTo>
                    <a:lnTo>
                      <a:pt x="124" y="316"/>
                    </a:lnTo>
                    <a:lnTo>
                      <a:pt x="126" y="318"/>
                    </a:lnTo>
                    <a:lnTo>
                      <a:pt x="128" y="324"/>
                    </a:lnTo>
                    <a:lnTo>
                      <a:pt x="132" y="330"/>
                    </a:lnTo>
                    <a:lnTo>
                      <a:pt x="132" y="348"/>
                    </a:lnTo>
                    <a:lnTo>
                      <a:pt x="132" y="350"/>
                    </a:lnTo>
                    <a:lnTo>
                      <a:pt x="134" y="352"/>
                    </a:lnTo>
                    <a:lnTo>
                      <a:pt x="136" y="358"/>
                    </a:lnTo>
                    <a:lnTo>
                      <a:pt x="138" y="364"/>
                    </a:lnTo>
                    <a:lnTo>
                      <a:pt x="140" y="370"/>
                    </a:lnTo>
                    <a:lnTo>
                      <a:pt x="142" y="378"/>
                    </a:lnTo>
                    <a:lnTo>
                      <a:pt x="140" y="384"/>
                    </a:lnTo>
                    <a:lnTo>
                      <a:pt x="140" y="390"/>
                    </a:lnTo>
                    <a:lnTo>
                      <a:pt x="142" y="394"/>
                    </a:lnTo>
                    <a:lnTo>
                      <a:pt x="144" y="398"/>
                    </a:lnTo>
                    <a:lnTo>
                      <a:pt x="148" y="402"/>
                    </a:lnTo>
                    <a:lnTo>
                      <a:pt x="148" y="404"/>
                    </a:lnTo>
                    <a:lnTo>
                      <a:pt x="148" y="406"/>
                    </a:lnTo>
                    <a:lnTo>
                      <a:pt x="146" y="408"/>
                    </a:lnTo>
                    <a:lnTo>
                      <a:pt x="146" y="410"/>
                    </a:lnTo>
                    <a:lnTo>
                      <a:pt x="144" y="410"/>
                    </a:lnTo>
                    <a:lnTo>
                      <a:pt x="142" y="410"/>
                    </a:lnTo>
                    <a:lnTo>
                      <a:pt x="140" y="410"/>
                    </a:lnTo>
                    <a:lnTo>
                      <a:pt x="138" y="412"/>
                    </a:lnTo>
                    <a:lnTo>
                      <a:pt x="138" y="416"/>
                    </a:lnTo>
                    <a:lnTo>
                      <a:pt x="140" y="418"/>
                    </a:lnTo>
                    <a:lnTo>
                      <a:pt x="142" y="420"/>
                    </a:lnTo>
                    <a:lnTo>
                      <a:pt x="144" y="422"/>
                    </a:lnTo>
                    <a:lnTo>
                      <a:pt x="144" y="424"/>
                    </a:lnTo>
                    <a:lnTo>
                      <a:pt x="144" y="426"/>
                    </a:lnTo>
                    <a:lnTo>
                      <a:pt x="142" y="428"/>
                    </a:lnTo>
                    <a:lnTo>
                      <a:pt x="138" y="430"/>
                    </a:lnTo>
                    <a:lnTo>
                      <a:pt x="136" y="434"/>
                    </a:lnTo>
                    <a:lnTo>
                      <a:pt x="134" y="436"/>
                    </a:lnTo>
                    <a:lnTo>
                      <a:pt x="132" y="438"/>
                    </a:lnTo>
                    <a:lnTo>
                      <a:pt x="132" y="440"/>
                    </a:lnTo>
                    <a:lnTo>
                      <a:pt x="134" y="440"/>
                    </a:lnTo>
                    <a:lnTo>
                      <a:pt x="138" y="440"/>
                    </a:lnTo>
                    <a:lnTo>
                      <a:pt x="142" y="440"/>
                    </a:lnTo>
                    <a:lnTo>
                      <a:pt x="146" y="438"/>
                    </a:lnTo>
                    <a:lnTo>
                      <a:pt x="146" y="436"/>
                    </a:lnTo>
                    <a:lnTo>
                      <a:pt x="148" y="434"/>
                    </a:lnTo>
                    <a:lnTo>
                      <a:pt x="150" y="430"/>
                    </a:lnTo>
                    <a:lnTo>
                      <a:pt x="152" y="426"/>
                    </a:lnTo>
                    <a:lnTo>
                      <a:pt x="154" y="424"/>
                    </a:lnTo>
                    <a:lnTo>
                      <a:pt x="156" y="424"/>
                    </a:lnTo>
                    <a:lnTo>
                      <a:pt x="158" y="426"/>
                    </a:lnTo>
                    <a:lnTo>
                      <a:pt x="160" y="430"/>
                    </a:lnTo>
                    <a:lnTo>
                      <a:pt x="162" y="434"/>
                    </a:lnTo>
                    <a:lnTo>
                      <a:pt x="162" y="438"/>
                    </a:lnTo>
                    <a:lnTo>
                      <a:pt x="164" y="442"/>
                    </a:lnTo>
                    <a:lnTo>
                      <a:pt x="164" y="446"/>
                    </a:lnTo>
                    <a:lnTo>
                      <a:pt x="166" y="448"/>
                    </a:lnTo>
                    <a:lnTo>
                      <a:pt x="168" y="450"/>
                    </a:lnTo>
                    <a:lnTo>
                      <a:pt x="172" y="450"/>
                    </a:lnTo>
                    <a:lnTo>
                      <a:pt x="176" y="452"/>
                    </a:lnTo>
                    <a:lnTo>
                      <a:pt x="178" y="456"/>
                    </a:lnTo>
                    <a:lnTo>
                      <a:pt x="178" y="460"/>
                    </a:lnTo>
                    <a:lnTo>
                      <a:pt x="178" y="464"/>
                    </a:lnTo>
                    <a:lnTo>
                      <a:pt x="174" y="464"/>
                    </a:lnTo>
                    <a:lnTo>
                      <a:pt x="170" y="462"/>
                    </a:lnTo>
                    <a:lnTo>
                      <a:pt x="166" y="458"/>
                    </a:lnTo>
                    <a:lnTo>
                      <a:pt x="162" y="456"/>
                    </a:lnTo>
                    <a:lnTo>
                      <a:pt x="156" y="454"/>
                    </a:lnTo>
                    <a:lnTo>
                      <a:pt x="152" y="454"/>
                    </a:lnTo>
                    <a:lnTo>
                      <a:pt x="148" y="454"/>
                    </a:lnTo>
                    <a:lnTo>
                      <a:pt x="148" y="456"/>
                    </a:lnTo>
                    <a:lnTo>
                      <a:pt x="148" y="458"/>
                    </a:lnTo>
                    <a:lnTo>
                      <a:pt x="150" y="460"/>
                    </a:lnTo>
                    <a:lnTo>
                      <a:pt x="152" y="464"/>
                    </a:lnTo>
                    <a:lnTo>
                      <a:pt x="156" y="466"/>
                    </a:lnTo>
                    <a:lnTo>
                      <a:pt x="162" y="468"/>
                    </a:lnTo>
                    <a:lnTo>
                      <a:pt x="166" y="470"/>
                    </a:lnTo>
                    <a:lnTo>
                      <a:pt x="170" y="470"/>
                    </a:lnTo>
                    <a:lnTo>
                      <a:pt x="172" y="472"/>
                    </a:lnTo>
                    <a:lnTo>
                      <a:pt x="174" y="474"/>
                    </a:lnTo>
                    <a:lnTo>
                      <a:pt x="176" y="476"/>
                    </a:lnTo>
                    <a:lnTo>
                      <a:pt x="176" y="480"/>
                    </a:lnTo>
                    <a:lnTo>
                      <a:pt x="176" y="484"/>
                    </a:lnTo>
                    <a:lnTo>
                      <a:pt x="172" y="490"/>
                    </a:lnTo>
                    <a:lnTo>
                      <a:pt x="168" y="494"/>
                    </a:lnTo>
                    <a:lnTo>
                      <a:pt x="166" y="498"/>
                    </a:lnTo>
                    <a:lnTo>
                      <a:pt x="162" y="500"/>
                    </a:lnTo>
                    <a:lnTo>
                      <a:pt x="160" y="502"/>
                    </a:lnTo>
                    <a:lnTo>
                      <a:pt x="158" y="502"/>
                    </a:lnTo>
                    <a:lnTo>
                      <a:pt x="156" y="504"/>
                    </a:lnTo>
                    <a:lnTo>
                      <a:pt x="158" y="506"/>
                    </a:lnTo>
                    <a:lnTo>
                      <a:pt x="158" y="508"/>
                    </a:lnTo>
                    <a:lnTo>
                      <a:pt x="160" y="508"/>
                    </a:lnTo>
                    <a:lnTo>
                      <a:pt x="162" y="508"/>
                    </a:lnTo>
                    <a:lnTo>
                      <a:pt x="156" y="514"/>
                    </a:lnTo>
                    <a:lnTo>
                      <a:pt x="148" y="526"/>
                    </a:lnTo>
                    <a:lnTo>
                      <a:pt x="150" y="528"/>
                    </a:lnTo>
                    <a:lnTo>
                      <a:pt x="150" y="532"/>
                    </a:lnTo>
                    <a:lnTo>
                      <a:pt x="152" y="538"/>
                    </a:lnTo>
                    <a:lnTo>
                      <a:pt x="152" y="544"/>
                    </a:lnTo>
                    <a:lnTo>
                      <a:pt x="154" y="550"/>
                    </a:lnTo>
                    <a:lnTo>
                      <a:pt x="154" y="558"/>
                    </a:lnTo>
                    <a:lnTo>
                      <a:pt x="156" y="566"/>
                    </a:lnTo>
                    <a:lnTo>
                      <a:pt x="158" y="572"/>
                    </a:lnTo>
                    <a:lnTo>
                      <a:pt x="160" y="578"/>
                    </a:lnTo>
                    <a:lnTo>
                      <a:pt x="162" y="584"/>
                    </a:lnTo>
                    <a:lnTo>
                      <a:pt x="164" y="588"/>
                    </a:lnTo>
                    <a:lnTo>
                      <a:pt x="166" y="594"/>
                    </a:lnTo>
                    <a:lnTo>
                      <a:pt x="166" y="598"/>
                    </a:lnTo>
                    <a:lnTo>
                      <a:pt x="166" y="600"/>
                    </a:lnTo>
                    <a:lnTo>
                      <a:pt x="178" y="620"/>
                    </a:lnTo>
                    <a:lnTo>
                      <a:pt x="180" y="620"/>
                    </a:lnTo>
                    <a:lnTo>
                      <a:pt x="180" y="624"/>
                    </a:lnTo>
                    <a:lnTo>
                      <a:pt x="180" y="628"/>
                    </a:lnTo>
                    <a:lnTo>
                      <a:pt x="182" y="634"/>
                    </a:lnTo>
                    <a:lnTo>
                      <a:pt x="184" y="638"/>
                    </a:lnTo>
                    <a:lnTo>
                      <a:pt x="184" y="642"/>
                    </a:lnTo>
                    <a:lnTo>
                      <a:pt x="186" y="644"/>
                    </a:lnTo>
                    <a:lnTo>
                      <a:pt x="190" y="646"/>
                    </a:lnTo>
                    <a:lnTo>
                      <a:pt x="194" y="646"/>
                    </a:lnTo>
                    <a:lnTo>
                      <a:pt x="202" y="646"/>
                    </a:lnTo>
                    <a:lnTo>
                      <a:pt x="208" y="644"/>
                    </a:lnTo>
                    <a:lnTo>
                      <a:pt x="212" y="642"/>
                    </a:lnTo>
                    <a:lnTo>
                      <a:pt x="214" y="642"/>
                    </a:lnTo>
                    <a:lnTo>
                      <a:pt x="216" y="640"/>
                    </a:lnTo>
                    <a:lnTo>
                      <a:pt x="218" y="640"/>
                    </a:lnTo>
                    <a:lnTo>
                      <a:pt x="220" y="640"/>
                    </a:lnTo>
                    <a:lnTo>
                      <a:pt x="220" y="642"/>
                    </a:lnTo>
                    <a:lnTo>
                      <a:pt x="218" y="644"/>
                    </a:lnTo>
                    <a:lnTo>
                      <a:pt x="216" y="646"/>
                    </a:lnTo>
                    <a:lnTo>
                      <a:pt x="214" y="648"/>
                    </a:lnTo>
                    <a:lnTo>
                      <a:pt x="212" y="650"/>
                    </a:lnTo>
                    <a:lnTo>
                      <a:pt x="210" y="650"/>
                    </a:lnTo>
                    <a:lnTo>
                      <a:pt x="212" y="652"/>
                    </a:lnTo>
                    <a:lnTo>
                      <a:pt x="214" y="654"/>
                    </a:lnTo>
                    <a:lnTo>
                      <a:pt x="218" y="656"/>
                    </a:lnTo>
                    <a:lnTo>
                      <a:pt x="222" y="656"/>
                    </a:lnTo>
                    <a:lnTo>
                      <a:pt x="226" y="658"/>
                    </a:lnTo>
                    <a:lnTo>
                      <a:pt x="228" y="658"/>
                    </a:lnTo>
                    <a:lnTo>
                      <a:pt x="232" y="658"/>
                    </a:lnTo>
                    <a:lnTo>
                      <a:pt x="234" y="656"/>
                    </a:lnTo>
                    <a:lnTo>
                      <a:pt x="234" y="652"/>
                    </a:lnTo>
                    <a:lnTo>
                      <a:pt x="234" y="644"/>
                    </a:lnTo>
                    <a:lnTo>
                      <a:pt x="234" y="638"/>
                    </a:lnTo>
                    <a:lnTo>
                      <a:pt x="236" y="632"/>
                    </a:lnTo>
                    <a:lnTo>
                      <a:pt x="238" y="630"/>
                    </a:lnTo>
                    <a:lnTo>
                      <a:pt x="240" y="626"/>
                    </a:lnTo>
                    <a:lnTo>
                      <a:pt x="240" y="622"/>
                    </a:lnTo>
                    <a:lnTo>
                      <a:pt x="240" y="618"/>
                    </a:lnTo>
                    <a:lnTo>
                      <a:pt x="238" y="616"/>
                    </a:lnTo>
                    <a:lnTo>
                      <a:pt x="238" y="614"/>
                    </a:lnTo>
                    <a:lnTo>
                      <a:pt x="238" y="612"/>
                    </a:lnTo>
                    <a:lnTo>
                      <a:pt x="242" y="610"/>
                    </a:lnTo>
                    <a:lnTo>
                      <a:pt x="244" y="608"/>
                    </a:lnTo>
                    <a:lnTo>
                      <a:pt x="246" y="608"/>
                    </a:lnTo>
                    <a:lnTo>
                      <a:pt x="246" y="606"/>
                    </a:lnTo>
                    <a:lnTo>
                      <a:pt x="250" y="590"/>
                    </a:lnTo>
                    <a:lnTo>
                      <a:pt x="252" y="576"/>
                    </a:lnTo>
                    <a:lnTo>
                      <a:pt x="252" y="574"/>
                    </a:lnTo>
                    <a:lnTo>
                      <a:pt x="252" y="572"/>
                    </a:lnTo>
                    <a:lnTo>
                      <a:pt x="250" y="570"/>
                    </a:lnTo>
                    <a:lnTo>
                      <a:pt x="252" y="566"/>
                    </a:lnTo>
                    <a:lnTo>
                      <a:pt x="254" y="566"/>
                    </a:lnTo>
                    <a:lnTo>
                      <a:pt x="258" y="564"/>
                    </a:lnTo>
                    <a:lnTo>
                      <a:pt x="260" y="564"/>
                    </a:lnTo>
                    <a:lnTo>
                      <a:pt x="260" y="566"/>
                    </a:lnTo>
                    <a:lnTo>
                      <a:pt x="262" y="566"/>
                    </a:lnTo>
                    <a:lnTo>
                      <a:pt x="266" y="566"/>
                    </a:lnTo>
                    <a:lnTo>
                      <a:pt x="268" y="564"/>
                    </a:lnTo>
                    <a:lnTo>
                      <a:pt x="270" y="562"/>
                    </a:lnTo>
                    <a:lnTo>
                      <a:pt x="272" y="560"/>
                    </a:lnTo>
                    <a:lnTo>
                      <a:pt x="276" y="558"/>
                    </a:lnTo>
                    <a:lnTo>
                      <a:pt x="280" y="556"/>
                    </a:lnTo>
                    <a:lnTo>
                      <a:pt x="282" y="556"/>
                    </a:lnTo>
                    <a:lnTo>
                      <a:pt x="284" y="556"/>
                    </a:lnTo>
                    <a:lnTo>
                      <a:pt x="286" y="552"/>
                    </a:lnTo>
                    <a:lnTo>
                      <a:pt x="292" y="544"/>
                    </a:lnTo>
                    <a:lnTo>
                      <a:pt x="302" y="534"/>
                    </a:lnTo>
                    <a:lnTo>
                      <a:pt x="310" y="526"/>
                    </a:lnTo>
                    <a:lnTo>
                      <a:pt x="318" y="518"/>
                    </a:lnTo>
                    <a:lnTo>
                      <a:pt x="322" y="516"/>
                    </a:lnTo>
                    <a:lnTo>
                      <a:pt x="324" y="518"/>
                    </a:lnTo>
                    <a:lnTo>
                      <a:pt x="326" y="516"/>
                    </a:lnTo>
                    <a:lnTo>
                      <a:pt x="326" y="512"/>
                    </a:lnTo>
                    <a:lnTo>
                      <a:pt x="328" y="510"/>
                    </a:lnTo>
                    <a:lnTo>
                      <a:pt x="330" y="506"/>
                    </a:lnTo>
                    <a:lnTo>
                      <a:pt x="330" y="504"/>
                    </a:lnTo>
                    <a:lnTo>
                      <a:pt x="332" y="502"/>
                    </a:lnTo>
                    <a:lnTo>
                      <a:pt x="334" y="500"/>
                    </a:lnTo>
                    <a:lnTo>
                      <a:pt x="336" y="498"/>
                    </a:lnTo>
                    <a:lnTo>
                      <a:pt x="338" y="498"/>
                    </a:lnTo>
                    <a:lnTo>
                      <a:pt x="340" y="500"/>
                    </a:lnTo>
                    <a:lnTo>
                      <a:pt x="342" y="504"/>
                    </a:lnTo>
                    <a:lnTo>
                      <a:pt x="346" y="504"/>
                    </a:lnTo>
                    <a:lnTo>
                      <a:pt x="348" y="504"/>
                    </a:lnTo>
                    <a:lnTo>
                      <a:pt x="348" y="500"/>
                    </a:lnTo>
                    <a:lnTo>
                      <a:pt x="350" y="498"/>
                    </a:lnTo>
                    <a:lnTo>
                      <a:pt x="352" y="498"/>
                    </a:lnTo>
                    <a:lnTo>
                      <a:pt x="356" y="498"/>
                    </a:lnTo>
                    <a:lnTo>
                      <a:pt x="358" y="498"/>
                    </a:lnTo>
                    <a:lnTo>
                      <a:pt x="360" y="496"/>
                    </a:lnTo>
                    <a:lnTo>
                      <a:pt x="364" y="494"/>
                    </a:lnTo>
                    <a:lnTo>
                      <a:pt x="366" y="490"/>
                    </a:lnTo>
                    <a:lnTo>
                      <a:pt x="370" y="488"/>
                    </a:lnTo>
                    <a:lnTo>
                      <a:pt x="372" y="486"/>
                    </a:lnTo>
                    <a:lnTo>
                      <a:pt x="374" y="484"/>
                    </a:lnTo>
                    <a:lnTo>
                      <a:pt x="380" y="480"/>
                    </a:lnTo>
                    <a:lnTo>
                      <a:pt x="384" y="478"/>
                    </a:lnTo>
                    <a:lnTo>
                      <a:pt x="386" y="476"/>
                    </a:lnTo>
                    <a:lnTo>
                      <a:pt x="390" y="474"/>
                    </a:lnTo>
                    <a:lnTo>
                      <a:pt x="390" y="472"/>
                    </a:lnTo>
                    <a:lnTo>
                      <a:pt x="390" y="470"/>
                    </a:lnTo>
                    <a:lnTo>
                      <a:pt x="388" y="468"/>
                    </a:lnTo>
                    <a:lnTo>
                      <a:pt x="386" y="466"/>
                    </a:lnTo>
                    <a:lnTo>
                      <a:pt x="382" y="464"/>
                    </a:lnTo>
                    <a:lnTo>
                      <a:pt x="378" y="464"/>
                    </a:lnTo>
                    <a:lnTo>
                      <a:pt x="372" y="464"/>
                    </a:lnTo>
                    <a:lnTo>
                      <a:pt x="368" y="464"/>
                    </a:lnTo>
                    <a:lnTo>
                      <a:pt x="364" y="464"/>
                    </a:lnTo>
                    <a:lnTo>
                      <a:pt x="362" y="464"/>
                    </a:lnTo>
                    <a:lnTo>
                      <a:pt x="362" y="466"/>
                    </a:lnTo>
                    <a:lnTo>
                      <a:pt x="360" y="468"/>
                    </a:lnTo>
                    <a:lnTo>
                      <a:pt x="358" y="470"/>
                    </a:lnTo>
                    <a:lnTo>
                      <a:pt x="354" y="472"/>
                    </a:lnTo>
                    <a:lnTo>
                      <a:pt x="348" y="474"/>
                    </a:lnTo>
                    <a:lnTo>
                      <a:pt x="344" y="474"/>
                    </a:lnTo>
                    <a:lnTo>
                      <a:pt x="340" y="474"/>
                    </a:lnTo>
                    <a:lnTo>
                      <a:pt x="338" y="472"/>
                    </a:lnTo>
                    <a:lnTo>
                      <a:pt x="334" y="472"/>
                    </a:lnTo>
                    <a:lnTo>
                      <a:pt x="334" y="470"/>
                    </a:lnTo>
                    <a:lnTo>
                      <a:pt x="334" y="468"/>
                    </a:lnTo>
                    <a:lnTo>
                      <a:pt x="334" y="466"/>
                    </a:lnTo>
                    <a:lnTo>
                      <a:pt x="336" y="466"/>
                    </a:lnTo>
                    <a:lnTo>
                      <a:pt x="340" y="466"/>
                    </a:lnTo>
                    <a:lnTo>
                      <a:pt x="344" y="468"/>
                    </a:lnTo>
                    <a:lnTo>
                      <a:pt x="346" y="468"/>
                    </a:lnTo>
                    <a:lnTo>
                      <a:pt x="348" y="468"/>
                    </a:lnTo>
                    <a:lnTo>
                      <a:pt x="358" y="462"/>
                    </a:lnTo>
                    <a:lnTo>
                      <a:pt x="364" y="450"/>
                    </a:lnTo>
                    <a:lnTo>
                      <a:pt x="356" y="448"/>
                    </a:lnTo>
                    <a:lnTo>
                      <a:pt x="358" y="448"/>
                    </a:lnTo>
                    <a:lnTo>
                      <a:pt x="360" y="446"/>
                    </a:lnTo>
                    <a:lnTo>
                      <a:pt x="362" y="444"/>
                    </a:lnTo>
                    <a:lnTo>
                      <a:pt x="362" y="442"/>
                    </a:lnTo>
                    <a:lnTo>
                      <a:pt x="360" y="438"/>
                    </a:lnTo>
                    <a:lnTo>
                      <a:pt x="358" y="438"/>
                    </a:lnTo>
                    <a:lnTo>
                      <a:pt x="356" y="436"/>
                    </a:lnTo>
                    <a:lnTo>
                      <a:pt x="356" y="434"/>
                    </a:lnTo>
                    <a:lnTo>
                      <a:pt x="356" y="432"/>
                    </a:lnTo>
                    <a:lnTo>
                      <a:pt x="356" y="430"/>
                    </a:lnTo>
                    <a:lnTo>
                      <a:pt x="358" y="430"/>
                    </a:lnTo>
                    <a:lnTo>
                      <a:pt x="362" y="428"/>
                    </a:lnTo>
                    <a:lnTo>
                      <a:pt x="366" y="428"/>
                    </a:lnTo>
                    <a:lnTo>
                      <a:pt x="366" y="430"/>
                    </a:lnTo>
                    <a:lnTo>
                      <a:pt x="368" y="432"/>
                    </a:lnTo>
                    <a:lnTo>
                      <a:pt x="370" y="436"/>
                    </a:lnTo>
                    <a:lnTo>
                      <a:pt x="372" y="442"/>
                    </a:lnTo>
                    <a:lnTo>
                      <a:pt x="374" y="448"/>
                    </a:lnTo>
                    <a:lnTo>
                      <a:pt x="378" y="452"/>
                    </a:lnTo>
                    <a:lnTo>
                      <a:pt x="378" y="456"/>
                    </a:lnTo>
                    <a:lnTo>
                      <a:pt x="380" y="456"/>
                    </a:lnTo>
                    <a:lnTo>
                      <a:pt x="396" y="458"/>
                    </a:lnTo>
                    <a:lnTo>
                      <a:pt x="394" y="434"/>
                    </a:lnTo>
                    <a:lnTo>
                      <a:pt x="394" y="432"/>
                    </a:lnTo>
                    <a:lnTo>
                      <a:pt x="392" y="428"/>
                    </a:lnTo>
                    <a:lnTo>
                      <a:pt x="390" y="426"/>
                    </a:lnTo>
                    <a:lnTo>
                      <a:pt x="386" y="422"/>
                    </a:lnTo>
                    <a:lnTo>
                      <a:pt x="384" y="420"/>
                    </a:lnTo>
                    <a:lnTo>
                      <a:pt x="382" y="418"/>
                    </a:lnTo>
                    <a:lnTo>
                      <a:pt x="380" y="414"/>
                    </a:lnTo>
                    <a:lnTo>
                      <a:pt x="380" y="412"/>
                    </a:lnTo>
                    <a:lnTo>
                      <a:pt x="386" y="412"/>
                    </a:lnTo>
                    <a:lnTo>
                      <a:pt x="386" y="396"/>
                    </a:lnTo>
                    <a:lnTo>
                      <a:pt x="386" y="394"/>
                    </a:lnTo>
                    <a:lnTo>
                      <a:pt x="384" y="394"/>
                    </a:lnTo>
                    <a:lnTo>
                      <a:pt x="384" y="392"/>
                    </a:lnTo>
                    <a:lnTo>
                      <a:pt x="382" y="388"/>
                    </a:lnTo>
                    <a:lnTo>
                      <a:pt x="382" y="386"/>
                    </a:lnTo>
                    <a:lnTo>
                      <a:pt x="382" y="384"/>
                    </a:lnTo>
                    <a:lnTo>
                      <a:pt x="386" y="384"/>
                    </a:lnTo>
                    <a:lnTo>
                      <a:pt x="392" y="382"/>
                    </a:lnTo>
                    <a:lnTo>
                      <a:pt x="396" y="382"/>
                    </a:lnTo>
                    <a:lnTo>
                      <a:pt x="398" y="380"/>
                    </a:lnTo>
                    <a:lnTo>
                      <a:pt x="400" y="378"/>
                    </a:lnTo>
                    <a:lnTo>
                      <a:pt x="402" y="376"/>
                    </a:lnTo>
                    <a:lnTo>
                      <a:pt x="402" y="374"/>
                    </a:lnTo>
                    <a:lnTo>
                      <a:pt x="402" y="370"/>
                    </a:lnTo>
                    <a:lnTo>
                      <a:pt x="410" y="364"/>
                    </a:lnTo>
                    <a:lnTo>
                      <a:pt x="420" y="350"/>
                    </a:lnTo>
                    <a:lnTo>
                      <a:pt x="426" y="340"/>
                    </a:lnTo>
                    <a:lnTo>
                      <a:pt x="424" y="336"/>
                    </a:lnTo>
                    <a:lnTo>
                      <a:pt x="424" y="332"/>
                    </a:lnTo>
                    <a:lnTo>
                      <a:pt x="422" y="328"/>
                    </a:lnTo>
                    <a:lnTo>
                      <a:pt x="418" y="324"/>
                    </a:lnTo>
                    <a:lnTo>
                      <a:pt x="414" y="324"/>
                    </a:lnTo>
                    <a:lnTo>
                      <a:pt x="414" y="322"/>
                    </a:lnTo>
                    <a:lnTo>
                      <a:pt x="414" y="320"/>
                    </a:lnTo>
                    <a:lnTo>
                      <a:pt x="412" y="316"/>
                    </a:lnTo>
                    <a:lnTo>
                      <a:pt x="412" y="314"/>
                    </a:lnTo>
                    <a:lnTo>
                      <a:pt x="408" y="310"/>
                    </a:lnTo>
                    <a:lnTo>
                      <a:pt x="406" y="308"/>
                    </a:lnTo>
                    <a:lnTo>
                      <a:pt x="400" y="308"/>
                    </a:lnTo>
                    <a:lnTo>
                      <a:pt x="394" y="308"/>
                    </a:lnTo>
                    <a:lnTo>
                      <a:pt x="388" y="310"/>
                    </a:lnTo>
                    <a:lnTo>
                      <a:pt x="384" y="310"/>
                    </a:lnTo>
                    <a:lnTo>
                      <a:pt x="382" y="310"/>
                    </a:lnTo>
                    <a:lnTo>
                      <a:pt x="382" y="308"/>
                    </a:lnTo>
                    <a:lnTo>
                      <a:pt x="382" y="306"/>
                    </a:lnTo>
                    <a:lnTo>
                      <a:pt x="382" y="300"/>
                    </a:lnTo>
                    <a:lnTo>
                      <a:pt x="382" y="298"/>
                    </a:lnTo>
                    <a:lnTo>
                      <a:pt x="382" y="292"/>
                    </a:lnTo>
                    <a:lnTo>
                      <a:pt x="382" y="286"/>
                    </a:lnTo>
                    <a:lnTo>
                      <a:pt x="382" y="280"/>
                    </a:lnTo>
                    <a:lnTo>
                      <a:pt x="382" y="276"/>
                    </a:lnTo>
                    <a:lnTo>
                      <a:pt x="380" y="272"/>
                    </a:lnTo>
                    <a:lnTo>
                      <a:pt x="380" y="270"/>
                    </a:lnTo>
                    <a:lnTo>
                      <a:pt x="378" y="268"/>
                    </a:lnTo>
                    <a:lnTo>
                      <a:pt x="374" y="266"/>
                    </a:lnTo>
                    <a:lnTo>
                      <a:pt x="372" y="264"/>
                    </a:lnTo>
                    <a:lnTo>
                      <a:pt x="370" y="260"/>
                    </a:lnTo>
                    <a:lnTo>
                      <a:pt x="370" y="258"/>
                    </a:lnTo>
                    <a:lnTo>
                      <a:pt x="374" y="256"/>
                    </a:lnTo>
                    <a:lnTo>
                      <a:pt x="374" y="254"/>
                    </a:lnTo>
                    <a:lnTo>
                      <a:pt x="376" y="250"/>
                    </a:lnTo>
                    <a:lnTo>
                      <a:pt x="378" y="242"/>
                    </a:lnTo>
                    <a:lnTo>
                      <a:pt x="380" y="230"/>
                    </a:lnTo>
                    <a:lnTo>
                      <a:pt x="380" y="210"/>
                    </a:lnTo>
                    <a:lnTo>
                      <a:pt x="378" y="188"/>
                    </a:lnTo>
                    <a:lnTo>
                      <a:pt x="378" y="186"/>
                    </a:lnTo>
                    <a:lnTo>
                      <a:pt x="380" y="184"/>
                    </a:lnTo>
                    <a:lnTo>
                      <a:pt x="380" y="180"/>
                    </a:lnTo>
                    <a:lnTo>
                      <a:pt x="382" y="176"/>
                    </a:lnTo>
                    <a:lnTo>
                      <a:pt x="384" y="174"/>
                    </a:lnTo>
                    <a:lnTo>
                      <a:pt x="388" y="172"/>
                    </a:lnTo>
                    <a:lnTo>
                      <a:pt x="392" y="172"/>
                    </a:lnTo>
                    <a:lnTo>
                      <a:pt x="394" y="174"/>
                    </a:lnTo>
                    <a:lnTo>
                      <a:pt x="396" y="174"/>
                    </a:lnTo>
                    <a:lnTo>
                      <a:pt x="400" y="174"/>
                    </a:lnTo>
                    <a:lnTo>
                      <a:pt x="402" y="174"/>
                    </a:lnTo>
                    <a:lnTo>
                      <a:pt x="406" y="170"/>
                    </a:lnTo>
                    <a:lnTo>
                      <a:pt x="408" y="166"/>
                    </a:lnTo>
                    <a:lnTo>
                      <a:pt x="408" y="162"/>
                    </a:lnTo>
                    <a:lnTo>
                      <a:pt x="408" y="158"/>
                    </a:lnTo>
                    <a:lnTo>
                      <a:pt x="408" y="154"/>
                    </a:lnTo>
                    <a:lnTo>
                      <a:pt x="408" y="150"/>
                    </a:lnTo>
                    <a:lnTo>
                      <a:pt x="408" y="146"/>
                    </a:lnTo>
                    <a:lnTo>
                      <a:pt x="412" y="144"/>
                    </a:lnTo>
                    <a:lnTo>
                      <a:pt x="414" y="140"/>
                    </a:lnTo>
                    <a:lnTo>
                      <a:pt x="416" y="138"/>
                    </a:lnTo>
                    <a:lnTo>
                      <a:pt x="414" y="138"/>
                    </a:lnTo>
                    <a:lnTo>
                      <a:pt x="410" y="138"/>
                    </a:lnTo>
                    <a:lnTo>
                      <a:pt x="406" y="138"/>
                    </a:lnTo>
                    <a:lnTo>
                      <a:pt x="402" y="140"/>
                    </a:lnTo>
                    <a:lnTo>
                      <a:pt x="400" y="140"/>
                    </a:lnTo>
                    <a:lnTo>
                      <a:pt x="398" y="140"/>
                    </a:lnTo>
                    <a:lnTo>
                      <a:pt x="396" y="138"/>
                    </a:lnTo>
                    <a:lnTo>
                      <a:pt x="398" y="136"/>
                    </a:lnTo>
                    <a:lnTo>
                      <a:pt x="404" y="134"/>
                    </a:lnTo>
                    <a:lnTo>
                      <a:pt x="410" y="130"/>
                    </a:lnTo>
                    <a:lnTo>
                      <a:pt x="416" y="128"/>
                    </a:lnTo>
                    <a:lnTo>
                      <a:pt x="422" y="124"/>
                    </a:lnTo>
                    <a:lnTo>
                      <a:pt x="426" y="120"/>
                    </a:lnTo>
                    <a:lnTo>
                      <a:pt x="430" y="114"/>
                    </a:lnTo>
                    <a:lnTo>
                      <a:pt x="434" y="108"/>
                    </a:lnTo>
                    <a:lnTo>
                      <a:pt x="436" y="102"/>
                    </a:lnTo>
                    <a:lnTo>
                      <a:pt x="436" y="98"/>
                    </a:lnTo>
                    <a:lnTo>
                      <a:pt x="436" y="94"/>
                    </a:lnTo>
                    <a:lnTo>
                      <a:pt x="436" y="92"/>
                    </a:lnTo>
                    <a:lnTo>
                      <a:pt x="436" y="90"/>
                    </a:lnTo>
                    <a:lnTo>
                      <a:pt x="436" y="86"/>
                    </a:lnTo>
                    <a:lnTo>
                      <a:pt x="440" y="84"/>
                    </a:lnTo>
                    <a:lnTo>
                      <a:pt x="422" y="72"/>
                    </a:lnTo>
                    <a:lnTo>
                      <a:pt x="422" y="74"/>
                    </a:lnTo>
                    <a:lnTo>
                      <a:pt x="422" y="76"/>
                    </a:lnTo>
                    <a:lnTo>
                      <a:pt x="420" y="78"/>
                    </a:lnTo>
                    <a:lnTo>
                      <a:pt x="418" y="80"/>
                    </a:lnTo>
                    <a:lnTo>
                      <a:pt x="416" y="82"/>
                    </a:lnTo>
                    <a:lnTo>
                      <a:pt x="414" y="78"/>
                    </a:lnTo>
                    <a:lnTo>
                      <a:pt x="412" y="76"/>
                    </a:lnTo>
                    <a:lnTo>
                      <a:pt x="410" y="74"/>
                    </a:lnTo>
                    <a:lnTo>
                      <a:pt x="408" y="74"/>
                    </a:lnTo>
                    <a:lnTo>
                      <a:pt x="406" y="76"/>
                    </a:lnTo>
                    <a:lnTo>
                      <a:pt x="406" y="78"/>
                    </a:lnTo>
                    <a:lnTo>
                      <a:pt x="406" y="82"/>
                    </a:lnTo>
                    <a:lnTo>
                      <a:pt x="408" y="84"/>
                    </a:lnTo>
                    <a:lnTo>
                      <a:pt x="410" y="86"/>
                    </a:lnTo>
                    <a:lnTo>
                      <a:pt x="410" y="88"/>
                    </a:lnTo>
                    <a:lnTo>
                      <a:pt x="408" y="92"/>
                    </a:lnTo>
                    <a:lnTo>
                      <a:pt x="406" y="98"/>
                    </a:lnTo>
                    <a:lnTo>
                      <a:pt x="398" y="108"/>
                    </a:lnTo>
                    <a:lnTo>
                      <a:pt x="386" y="118"/>
                    </a:lnTo>
                    <a:lnTo>
                      <a:pt x="372" y="128"/>
                    </a:lnTo>
                    <a:lnTo>
                      <a:pt x="362" y="136"/>
                    </a:lnTo>
                    <a:lnTo>
                      <a:pt x="354" y="140"/>
                    </a:lnTo>
                    <a:lnTo>
                      <a:pt x="356" y="138"/>
                    </a:lnTo>
                    <a:lnTo>
                      <a:pt x="362" y="130"/>
                    </a:lnTo>
                    <a:lnTo>
                      <a:pt x="370" y="120"/>
                    </a:lnTo>
                    <a:lnTo>
                      <a:pt x="378" y="110"/>
                    </a:lnTo>
                    <a:lnTo>
                      <a:pt x="382" y="100"/>
                    </a:lnTo>
                    <a:lnTo>
                      <a:pt x="388" y="88"/>
                    </a:lnTo>
                    <a:lnTo>
                      <a:pt x="398" y="66"/>
                    </a:lnTo>
                    <a:lnTo>
                      <a:pt x="396" y="64"/>
                    </a:lnTo>
                    <a:lnTo>
                      <a:pt x="394" y="64"/>
                    </a:lnTo>
                    <a:lnTo>
                      <a:pt x="390" y="62"/>
                    </a:lnTo>
                    <a:lnTo>
                      <a:pt x="386" y="64"/>
                    </a:lnTo>
                    <a:lnTo>
                      <a:pt x="382" y="64"/>
                    </a:lnTo>
                    <a:lnTo>
                      <a:pt x="376" y="68"/>
                    </a:lnTo>
                    <a:lnTo>
                      <a:pt x="376" y="70"/>
                    </a:lnTo>
                    <a:lnTo>
                      <a:pt x="374" y="72"/>
                    </a:lnTo>
                    <a:lnTo>
                      <a:pt x="372" y="74"/>
                    </a:lnTo>
                    <a:lnTo>
                      <a:pt x="368" y="78"/>
                    </a:lnTo>
                    <a:lnTo>
                      <a:pt x="366" y="80"/>
                    </a:lnTo>
                    <a:lnTo>
                      <a:pt x="362" y="82"/>
                    </a:lnTo>
                    <a:lnTo>
                      <a:pt x="358" y="84"/>
                    </a:lnTo>
                    <a:lnTo>
                      <a:pt x="356" y="86"/>
                    </a:lnTo>
                    <a:lnTo>
                      <a:pt x="356" y="84"/>
                    </a:lnTo>
                    <a:lnTo>
                      <a:pt x="356" y="82"/>
                    </a:lnTo>
                    <a:lnTo>
                      <a:pt x="356" y="80"/>
                    </a:lnTo>
                    <a:lnTo>
                      <a:pt x="360" y="78"/>
                    </a:lnTo>
                    <a:lnTo>
                      <a:pt x="364" y="74"/>
                    </a:lnTo>
                    <a:lnTo>
                      <a:pt x="368" y="68"/>
                    </a:lnTo>
                    <a:lnTo>
                      <a:pt x="364" y="60"/>
                    </a:lnTo>
                    <a:lnTo>
                      <a:pt x="360" y="60"/>
                    </a:lnTo>
                    <a:lnTo>
                      <a:pt x="352" y="60"/>
                    </a:lnTo>
                    <a:lnTo>
                      <a:pt x="340" y="64"/>
                    </a:lnTo>
                    <a:lnTo>
                      <a:pt x="330" y="72"/>
                    </a:lnTo>
                    <a:lnTo>
                      <a:pt x="326" y="78"/>
                    </a:lnTo>
                    <a:lnTo>
                      <a:pt x="326" y="76"/>
                    </a:lnTo>
                    <a:lnTo>
                      <a:pt x="326" y="72"/>
                    </a:lnTo>
                    <a:lnTo>
                      <a:pt x="328" y="68"/>
                    </a:lnTo>
                    <a:lnTo>
                      <a:pt x="328" y="64"/>
                    </a:lnTo>
                    <a:lnTo>
                      <a:pt x="332" y="62"/>
                    </a:lnTo>
                    <a:lnTo>
                      <a:pt x="336" y="60"/>
                    </a:lnTo>
                    <a:lnTo>
                      <a:pt x="340" y="58"/>
                    </a:lnTo>
                    <a:lnTo>
                      <a:pt x="346" y="56"/>
                    </a:lnTo>
                    <a:lnTo>
                      <a:pt x="352" y="56"/>
                    </a:lnTo>
                    <a:lnTo>
                      <a:pt x="358" y="54"/>
                    </a:lnTo>
                    <a:lnTo>
                      <a:pt x="360" y="54"/>
                    </a:lnTo>
                    <a:lnTo>
                      <a:pt x="362" y="54"/>
                    </a:lnTo>
                    <a:lnTo>
                      <a:pt x="362" y="52"/>
                    </a:lnTo>
                    <a:lnTo>
                      <a:pt x="364" y="50"/>
                    </a:lnTo>
                    <a:lnTo>
                      <a:pt x="366" y="48"/>
                    </a:lnTo>
                    <a:lnTo>
                      <a:pt x="368" y="44"/>
                    </a:lnTo>
                    <a:lnTo>
                      <a:pt x="368" y="40"/>
                    </a:lnTo>
                    <a:lnTo>
                      <a:pt x="366" y="36"/>
                    </a:lnTo>
                    <a:lnTo>
                      <a:pt x="362" y="32"/>
                    </a:lnTo>
                    <a:lnTo>
                      <a:pt x="358" y="30"/>
                    </a:lnTo>
                    <a:lnTo>
                      <a:pt x="352" y="28"/>
                    </a:lnTo>
                    <a:lnTo>
                      <a:pt x="348" y="28"/>
                    </a:lnTo>
                    <a:lnTo>
                      <a:pt x="340" y="28"/>
                    </a:lnTo>
                    <a:lnTo>
                      <a:pt x="340" y="18"/>
                    </a:lnTo>
                    <a:lnTo>
                      <a:pt x="338" y="18"/>
                    </a:lnTo>
                    <a:lnTo>
                      <a:pt x="334" y="18"/>
                    </a:lnTo>
                    <a:lnTo>
                      <a:pt x="330" y="20"/>
                    </a:lnTo>
                    <a:lnTo>
                      <a:pt x="328" y="22"/>
                    </a:lnTo>
                    <a:lnTo>
                      <a:pt x="324" y="24"/>
                    </a:lnTo>
                    <a:lnTo>
                      <a:pt x="320" y="26"/>
                    </a:lnTo>
                    <a:lnTo>
                      <a:pt x="314" y="26"/>
                    </a:lnTo>
                    <a:lnTo>
                      <a:pt x="308" y="28"/>
                    </a:lnTo>
                    <a:lnTo>
                      <a:pt x="304" y="30"/>
                    </a:lnTo>
                    <a:lnTo>
                      <a:pt x="300" y="32"/>
                    </a:lnTo>
                    <a:lnTo>
                      <a:pt x="288" y="38"/>
                    </a:lnTo>
                    <a:lnTo>
                      <a:pt x="290" y="36"/>
                    </a:lnTo>
                    <a:lnTo>
                      <a:pt x="298" y="30"/>
                    </a:lnTo>
                    <a:lnTo>
                      <a:pt x="306" y="22"/>
                    </a:lnTo>
                    <a:lnTo>
                      <a:pt x="314" y="16"/>
                    </a:lnTo>
                    <a:lnTo>
                      <a:pt x="322" y="14"/>
                    </a:lnTo>
                    <a:lnTo>
                      <a:pt x="322" y="12"/>
                    </a:lnTo>
                    <a:lnTo>
                      <a:pt x="324" y="10"/>
                    </a:lnTo>
                    <a:lnTo>
                      <a:pt x="322" y="8"/>
                    </a:lnTo>
                    <a:lnTo>
                      <a:pt x="322" y="6"/>
                    </a:lnTo>
                    <a:lnTo>
                      <a:pt x="318" y="4"/>
                    </a:lnTo>
                    <a:lnTo>
                      <a:pt x="312" y="2"/>
                    </a:lnTo>
                    <a:lnTo>
                      <a:pt x="298" y="2"/>
                    </a:lnTo>
                    <a:lnTo>
                      <a:pt x="278" y="0"/>
                    </a:lnTo>
                    <a:lnTo>
                      <a:pt x="258" y="4"/>
                    </a:lnTo>
                    <a:lnTo>
                      <a:pt x="240" y="12"/>
                    </a:lnTo>
                    <a:lnTo>
                      <a:pt x="212" y="30"/>
                    </a:lnTo>
                    <a:lnTo>
                      <a:pt x="214" y="32"/>
                    </a:lnTo>
                    <a:lnTo>
                      <a:pt x="218" y="34"/>
                    </a:lnTo>
                    <a:lnTo>
                      <a:pt x="220" y="38"/>
                    </a:lnTo>
                    <a:lnTo>
                      <a:pt x="224" y="42"/>
                    </a:lnTo>
                    <a:lnTo>
                      <a:pt x="226" y="48"/>
                    </a:lnTo>
                    <a:lnTo>
                      <a:pt x="228" y="56"/>
                    </a:lnTo>
                    <a:lnTo>
                      <a:pt x="206" y="38"/>
                    </a:lnTo>
                    <a:lnTo>
                      <a:pt x="196" y="40"/>
                    </a:lnTo>
                    <a:lnTo>
                      <a:pt x="202" y="62"/>
                    </a:lnTo>
                    <a:lnTo>
                      <a:pt x="186" y="48"/>
                    </a:lnTo>
                    <a:lnTo>
                      <a:pt x="166" y="54"/>
                    </a:lnTo>
                    <a:lnTo>
                      <a:pt x="164" y="54"/>
                    </a:lnTo>
                    <a:lnTo>
                      <a:pt x="164" y="56"/>
                    </a:lnTo>
                    <a:lnTo>
                      <a:pt x="162" y="60"/>
                    </a:lnTo>
                    <a:lnTo>
                      <a:pt x="164" y="66"/>
                    </a:lnTo>
                    <a:lnTo>
                      <a:pt x="166" y="70"/>
                    </a:lnTo>
                    <a:lnTo>
                      <a:pt x="170" y="76"/>
                    </a:lnTo>
                    <a:lnTo>
                      <a:pt x="152" y="64"/>
                    </a:lnTo>
                    <a:lnTo>
                      <a:pt x="128" y="70"/>
                    </a:lnTo>
                    <a:lnTo>
                      <a:pt x="104" y="78"/>
                    </a:lnTo>
                    <a:close/>
                  </a:path>
                </a:pathLst>
              </a:custGeom>
              <a:grpFill/>
              <a:ln w="3175" algn="ctr">
                <a:solidFill>
                  <a:schemeClr val="accent2">
                    <a:lumMod val="60000"/>
                    <a:lumOff val="40000"/>
                  </a:schemeClr>
                </a:solidFill>
                <a:miter lim="800000"/>
                <a:headEnd/>
                <a:tailEnd/>
              </a:ln>
            </p:spPr>
            <p:txBody>
              <a:bodyPr anchor="ctr"/>
              <a:lstStyle/>
              <a:p>
                <a:pPr algn="ctr">
                  <a:defRPr/>
                </a:pPr>
                <a:endParaRPr lang="en-US">
                  <a:solidFill>
                    <a:schemeClr val="lt1"/>
                  </a:solidFill>
                  <a:latin typeface="+mn-lt"/>
                </a:endParaRPr>
              </a:p>
            </p:txBody>
          </p:sp>
          <p:sp>
            <p:nvSpPr>
              <p:cNvPr id="229" name="Freeform 340"/>
              <p:cNvSpPr>
                <a:spLocks/>
              </p:cNvSpPr>
              <p:nvPr/>
            </p:nvSpPr>
            <p:spPr bwMode="gray">
              <a:xfrm>
                <a:off x="3273" y="3394"/>
                <a:ext cx="764" cy="445"/>
              </a:xfrm>
              <a:custGeom>
                <a:avLst/>
                <a:gdLst>
                  <a:gd name="T0" fmla="*/ 380 w 386"/>
                  <a:gd name="T1" fmla="*/ 178 h 248"/>
                  <a:gd name="T2" fmla="*/ 384 w 386"/>
                  <a:gd name="T3" fmla="*/ 170 h 248"/>
                  <a:gd name="T4" fmla="*/ 386 w 386"/>
                  <a:gd name="T5" fmla="*/ 164 h 248"/>
                  <a:gd name="T6" fmla="*/ 374 w 386"/>
                  <a:gd name="T7" fmla="*/ 162 h 248"/>
                  <a:gd name="T8" fmla="*/ 356 w 386"/>
                  <a:gd name="T9" fmla="*/ 162 h 248"/>
                  <a:gd name="T10" fmla="*/ 346 w 386"/>
                  <a:gd name="T11" fmla="*/ 166 h 248"/>
                  <a:gd name="T12" fmla="*/ 340 w 386"/>
                  <a:gd name="T13" fmla="*/ 164 h 248"/>
                  <a:gd name="T14" fmla="*/ 334 w 386"/>
                  <a:gd name="T15" fmla="*/ 170 h 248"/>
                  <a:gd name="T16" fmla="*/ 332 w 386"/>
                  <a:gd name="T17" fmla="*/ 184 h 248"/>
                  <a:gd name="T18" fmla="*/ 326 w 386"/>
                  <a:gd name="T19" fmla="*/ 192 h 248"/>
                  <a:gd name="T20" fmla="*/ 314 w 386"/>
                  <a:gd name="T21" fmla="*/ 196 h 248"/>
                  <a:gd name="T22" fmla="*/ 302 w 386"/>
                  <a:gd name="T23" fmla="*/ 198 h 248"/>
                  <a:gd name="T24" fmla="*/ 268 w 386"/>
                  <a:gd name="T25" fmla="*/ 190 h 248"/>
                  <a:gd name="T26" fmla="*/ 258 w 386"/>
                  <a:gd name="T27" fmla="*/ 184 h 248"/>
                  <a:gd name="T28" fmla="*/ 254 w 386"/>
                  <a:gd name="T29" fmla="*/ 162 h 248"/>
                  <a:gd name="T30" fmla="*/ 244 w 386"/>
                  <a:gd name="T31" fmla="*/ 136 h 248"/>
                  <a:gd name="T32" fmla="*/ 244 w 386"/>
                  <a:gd name="T33" fmla="*/ 116 h 248"/>
                  <a:gd name="T34" fmla="*/ 232 w 386"/>
                  <a:gd name="T35" fmla="*/ 90 h 248"/>
                  <a:gd name="T36" fmla="*/ 208 w 386"/>
                  <a:gd name="T37" fmla="*/ 62 h 248"/>
                  <a:gd name="T38" fmla="*/ 194 w 386"/>
                  <a:gd name="T39" fmla="*/ 50 h 248"/>
                  <a:gd name="T40" fmla="*/ 184 w 386"/>
                  <a:gd name="T41" fmla="*/ 54 h 248"/>
                  <a:gd name="T42" fmla="*/ 164 w 386"/>
                  <a:gd name="T43" fmla="*/ 48 h 248"/>
                  <a:gd name="T44" fmla="*/ 142 w 386"/>
                  <a:gd name="T45" fmla="*/ 12 h 248"/>
                  <a:gd name="T46" fmla="*/ 126 w 386"/>
                  <a:gd name="T47" fmla="*/ 10 h 248"/>
                  <a:gd name="T48" fmla="*/ 100 w 386"/>
                  <a:gd name="T49" fmla="*/ 20 h 248"/>
                  <a:gd name="T50" fmla="*/ 54 w 386"/>
                  <a:gd name="T51" fmla="*/ 14 h 248"/>
                  <a:gd name="T52" fmla="*/ 26 w 386"/>
                  <a:gd name="T53" fmla="*/ 0 h 248"/>
                  <a:gd name="T54" fmla="*/ 6 w 386"/>
                  <a:gd name="T55" fmla="*/ 22 h 248"/>
                  <a:gd name="T56" fmla="*/ 22 w 386"/>
                  <a:gd name="T57" fmla="*/ 58 h 248"/>
                  <a:gd name="T58" fmla="*/ 30 w 386"/>
                  <a:gd name="T59" fmla="*/ 80 h 248"/>
                  <a:gd name="T60" fmla="*/ 44 w 386"/>
                  <a:gd name="T61" fmla="*/ 88 h 248"/>
                  <a:gd name="T62" fmla="*/ 58 w 386"/>
                  <a:gd name="T63" fmla="*/ 108 h 248"/>
                  <a:gd name="T64" fmla="*/ 82 w 386"/>
                  <a:gd name="T65" fmla="*/ 142 h 248"/>
                  <a:gd name="T66" fmla="*/ 94 w 386"/>
                  <a:gd name="T67" fmla="*/ 148 h 248"/>
                  <a:gd name="T68" fmla="*/ 94 w 386"/>
                  <a:gd name="T69" fmla="*/ 140 h 248"/>
                  <a:gd name="T70" fmla="*/ 80 w 386"/>
                  <a:gd name="T71" fmla="*/ 116 h 248"/>
                  <a:gd name="T72" fmla="*/ 52 w 386"/>
                  <a:gd name="T73" fmla="*/ 72 h 248"/>
                  <a:gd name="T74" fmla="*/ 30 w 386"/>
                  <a:gd name="T75" fmla="*/ 24 h 248"/>
                  <a:gd name="T76" fmla="*/ 30 w 386"/>
                  <a:gd name="T77" fmla="*/ 16 h 248"/>
                  <a:gd name="T78" fmla="*/ 42 w 386"/>
                  <a:gd name="T79" fmla="*/ 18 h 248"/>
                  <a:gd name="T80" fmla="*/ 68 w 386"/>
                  <a:gd name="T81" fmla="*/ 66 h 248"/>
                  <a:gd name="T82" fmla="*/ 84 w 386"/>
                  <a:gd name="T83" fmla="*/ 80 h 248"/>
                  <a:gd name="T84" fmla="*/ 96 w 386"/>
                  <a:gd name="T85" fmla="*/ 90 h 248"/>
                  <a:gd name="T86" fmla="*/ 116 w 386"/>
                  <a:gd name="T87" fmla="*/ 116 h 248"/>
                  <a:gd name="T88" fmla="*/ 142 w 386"/>
                  <a:gd name="T89" fmla="*/ 148 h 248"/>
                  <a:gd name="T90" fmla="*/ 150 w 386"/>
                  <a:gd name="T91" fmla="*/ 198 h 248"/>
                  <a:gd name="T92" fmla="*/ 174 w 386"/>
                  <a:gd name="T93" fmla="*/ 204 h 248"/>
                  <a:gd name="T94" fmla="*/ 226 w 386"/>
                  <a:gd name="T95" fmla="*/ 224 h 248"/>
                  <a:gd name="T96" fmla="*/ 272 w 386"/>
                  <a:gd name="T97" fmla="*/ 240 h 248"/>
                  <a:gd name="T98" fmla="*/ 304 w 386"/>
                  <a:gd name="T99" fmla="*/ 240 h 248"/>
                  <a:gd name="T100" fmla="*/ 314 w 386"/>
                  <a:gd name="T101" fmla="*/ 244 h 248"/>
                  <a:gd name="T102" fmla="*/ 318 w 386"/>
                  <a:gd name="T103" fmla="*/ 242 h 248"/>
                  <a:gd name="T104" fmla="*/ 322 w 386"/>
                  <a:gd name="T105" fmla="*/ 232 h 248"/>
                  <a:gd name="T106" fmla="*/ 320 w 386"/>
                  <a:gd name="T107" fmla="*/ 226 h 248"/>
                  <a:gd name="T108" fmla="*/ 346 w 386"/>
                  <a:gd name="T109" fmla="*/ 222 h 248"/>
                  <a:gd name="T110" fmla="*/ 340 w 386"/>
                  <a:gd name="T111" fmla="*/ 194 h 248"/>
                  <a:gd name="T112" fmla="*/ 360 w 386"/>
                  <a:gd name="T113" fmla="*/ 190 h 248"/>
                  <a:gd name="T114" fmla="*/ 366 w 386"/>
                  <a:gd name="T115" fmla="*/ 190 h 248"/>
                  <a:gd name="T116" fmla="*/ 374 w 386"/>
                  <a:gd name="T117" fmla="*/ 186 h 2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86"/>
                  <a:gd name="T178" fmla="*/ 0 h 248"/>
                  <a:gd name="T179" fmla="*/ 386 w 386"/>
                  <a:gd name="T180" fmla="*/ 248 h 24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86" h="248">
                    <a:moveTo>
                      <a:pt x="374" y="186"/>
                    </a:moveTo>
                    <a:lnTo>
                      <a:pt x="378" y="182"/>
                    </a:lnTo>
                    <a:lnTo>
                      <a:pt x="378" y="178"/>
                    </a:lnTo>
                    <a:lnTo>
                      <a:pt x="380" y="178"/>
                    </a:lnTo>
                    <a:lnTo>
                      <a:pt x="382" y="174"/>
                    </a:lnTo>
                    <a:lnTo>
                      <a:pt x="382" y="172"/>
                    </a:lnTo>
                    <a:lnTo>
                      <a:pt x="384" y="172"/>
                    </a:lnTo>
                    <a:lnTo>
                      <a:pt x="384" y="170"/>
                    </a:lnTo>
                    <a:lnTo>
                      <a:pt x="386" y="168"/>
                    </a:lnTo>
                    <a:lnTo>
                      <a:pt x="386" y="166"/>
                    </a:lnTo>
                    <a:lnTo>
                      <a:pt x="386" y="164"/>
                    </a:lnTo>
                    <a:lnTo>
                      <a:pt x="384" y="164"/>
                    </a:lnTo>
                    <a:lnTo>
                      <a:pt x="382" y="162"/>
                    </a:lnTo>
                    <a:lnTo>
                      <a:pt x="376" y="162"/>
                    </a:lnTo>
                    <a:lnTo>
                      <a:pt x="374" y="162"/>
                    </a:lnTo>
                    <a:lnTo>
                      <a:pt x="372" y="162"/>
                    </a:lnTo>
                    <a:lnTo>
                      <a:pt x="366" y="162"/>
                    </a:lnTo>
                    <a:lnTo>
                      <a:pt x="362" y="162"/>
                    </a:lnTo>
                    <a:lnTo>
                      <a:pt x="356" y="162"/>
                    </a:lnTo>
                    <a:lnTo>
                      <a:pt x="352" y="164"/>
                    </a:lnTo>
                    <a:lnTo>
                      <a:pt x="350" y="164"/>
                    </a:lnTo>
                    <a:lnTo>
                      <a:pt x="348" y="164"/>
                    </a:lnTo>
                    <a:lnTo>
                      <a:pt x="346" y="166"/>
                    </a:lnTo>
                    <a:lnTo>
                      <a:pt x="342" y="164"/>
                    </a:lnTo>
                    <a:lnTo>
                      <a:pt x="340" y="164"/>
                    </a:lnTo>
                    <a:lnTo>
                      <a:pt x="338" y="164"/>
                    </a:lnTo>
                    <a:lnTo>
                      <a:pt x="336" y="166"/>
                    </a:lnTo>
                    <a:lnTo>
                      <a:pt x="334" y="170"/>
                    </a:lnTo>
                    <a:lnTo>
                      <a:pt x="334" y="174"/>
                    </a:lnTo>
                    <a:lnTo>
                      <a:pt x="332" y="178"/>
                    </a:lnTo>
                    <a:lnTo>
                      <a:pt x="332" y="182"/>
                    </a:lnTo>
                    <a:lnTo>
                      <a:pt x="332" y="184"/>
                    </a:lnTo>
                    <a:lnTo>
                      <a:pt x="332" y="186"/>
                    </a:lnTo>
                    <a:lnTo>
                      <a:pt x="332" y="188"/>
                    </a:lnTo>
                    <a:lnTo>
                      <a:pt x="328" y="190"/>
                    </a:lnTo>
                    <a:lnTo>
                      <a:pt x="326" y="192"/>
                    </a:lnTo>
                    <a:lnTo>
                      <a:pt x="324" y="192"/>
                    </a:lnTo>
                    <a:lnTo>
                      <a:pt x="322" y="192"/>
                    </a:lnTo>
                    <a:lnTo>
                      <a:pt x="318" y="194"/>
                    </a:lnTo>
                    <a:lnTo>
                      <a:pt x="314" y="196"/>
                    </a:lnTo>
                    <a:lnTo>
                      <a:pt x="312" y="196"/>
                    </a:lnTo>
                    <a:lnTo>
                      <a:pt x="308" y="198"/>
                    </a:lnTo>
                    <a:lnTo>
                      <a:pt x="302" y="198"/>
                    </a:lnTo>
                    <a:lnTo>
                      <a:pt x="294" y="198"/>
                    </a:lnTo>
                    <a:lnTo>
                      <a:pt x="284" y="196"/>
                    </a:lnTo>
                    <a:lnTo>
                      <a:pt x="276" y="194"/>
                    </a:lnTo>
                    <a:lnTo>
                      <a:pt x="268" y="190"/>
                    </a:lnTo>
                    <a:lnTo>
                      <a:pt x="262" y="188"/>
                    </a:lnTo>
                    <a:lnTo>
                      <a:pt x="262" y="186"/>
                    </a:lnTo>
                    <a:lnTo>
                      <a:pt x="260" y="186"/>
                    </a:lnTo>
                    <a:lnTo>
                      <a:pt x="258" y="184"/>
                    </a:lnTo>
                    <a:lnTo>
                      <a:pt x="256" y="180"/>
                    </a:lnTo>
                    <a:lnTo>
                      <a:pt x="256" y="176"/>
                    </a:lnTo>
                    <a:lnTo>
                      <a:pt x="254" y="172"/>
                    </a:lnTo>
                    <a:lnTo>
                      <a:pt x="254" y="162"/>
                    </a:lnTo>
                    <a:lnTo>
                      <a:pt x="250" y="152"/>
                    </a:lnTo>
                    <a:lnTo>
                      <a:pt x="244" y="142"/>
                    </a:lnTo>
                    <a:lnTo>
                      <a:pt x="244" y="140"/>
                    </a:lnTo>
                    <a:lnTo>
                      <a:pt x="244" y="136"/>
                    </a:lnTo>
                    <a:lnTo>
                      <a:pt x="244" y="132"/>
                    </a:lnTo>
                    <a:lnTo>
                      <a:pt x="242" y="126"/>
                    </a:lnTo>
                    <a:lnTo>
                      <a:pt x="242" y="122"/>
                    </a:lnTo>
                    <a:lnTo>
                      <a:pt x="244" y="116"/>
                    </a:lnTo>
                    <a:lnTo>
                      <a:pt x="244" y="112"/>
                    </a:lnTo>
                    <a:lnTo>
                      <a:pt x="242" y="96"/>
                    </a:lnTo>
                    <a:lnTo>
                      <a:pt x="240" y="96"/>
                    </a:lnTo>
                    <a:lnTo>
                      <a:pt x="232" y="90"/>
                    </a:lnTo>
                    <a:lnTo>
                      <a:pt x="222" y="80"/>
                    </a:lnTo>
                    <a:lnTo>
                      <a:pt x="210" y="64"/>
                    </a:lnTo>
                    <a:lnTo>
                      <a:pt x="208" y="62"/>
                    </a:lnTo>
                    <a:lnTo>
                      <a:pt x="206" y="58"/>
                    </a:lnTo>
                    <a:lnTo>
                      <a:pt x="202" y="56"/>
                    </a:lnTo>
                    <a:lnTo>
                      <a:pt x="198" y="52"/>
                    </a:lnTo>
                    <a:lnTo>
                      <a:pt x="194" y="50"/>
                    </a:lnTo>
                    <a:lnTo>
                      <a:pt x="190" y="50"/>
                    </a:lnTo>
                    <a:lnTo>
                      <a:pt x="188" y="52"/>
                    </a:lnTo>
                    <a:lnTo>
                      <a:pt x="186" y="52"/>
                    </a:lnTo>
                    <a:lnTo>
                      <a:pt x="184" y="54"/>
                    </a:lnTo>
                    <a:lnTo>
                      <a:pt x="180" y="54"/>
                    </a:lnTo>
                    <a:lnTo>
                      <a:pt x="174" y="54"/>
                    </a:lnTo>
                    <a:lnTo>
                      <a:pt x="168" y="50"/>
                    </a:lnTo>
                    <a:lnTo>
                      <a:pt x="164" y="48"/>
                    </a:lnTo>
                    <a:lnTo>
                      <a:pt x="156" y="42"/>
                    </a:lnTo>
                    <a:lnTo>
                      <a:pt x="148" y="30"/>
                    </a:lnTo>
                    <a:lnTo>
                      <a:pt x="144" y="14"/>
                    </a:lnTo>
                    <a:lnTo>
                      <a:pt x="142" y="12"/>
                    </a:lnTo>
                    <a:lnTo>
                      <a:pt x="140" y="12"/>
                    </a:lnTo>
                    <a:lnTo>
                      <a:pt x="136" y="10"/>
                    </a:lnTo>
                    <a:lnTo>
                      <a:pt x="130" y="10"/>
                    </a:lnTo>
                    <a:lnTo>
                      <a:pt x="126" y="10"/>
                    </a:lnTo>
                    <a:lnTo>
                      <a:pt x="120" y="10"/>
                    </a:lnTo>
                    <a:lnTo>
                      <a:pt x="116" y="14"/>
                    </a:lnTo>
                    <a:lnTo>
                      <a:pt x="112" y="16"/>
                    </a:lnTo>
                    <a:lnTo>
                      <a:pt x="100" y="20"/>
                    </a:lnTo>
                    <a:lnTo>
                      <a:pt x="82" y="20"/>
                    </a:lnTo>
                    <a:lnTo>
                      <a:pt x="78" y="20"/>
                    </a:lnTo>
                    <a:lnTo>
                      <a:pt x="68" y="18"/>
                    </a:lnTo>
                    <a:lnTo>
                      <a:pt x="54" y="14"/>
                    </a:lnTo>
                    <a:lnTo>
                      <a:pt x="42" y="10"/>
                    </a:lnTo>
                    <a:lnTo>
                      <a:pt x="32" y="4"/>
                    </a:lnTo>
                    <a:lnTo>
                      <a:pt x="30" y="2"/>
                    </a:lnTo>
                    <a:lnTo>
                      <a:pt x="26" y="0"/>
                    </a:lnTo>
                    <a:lnTo>
                      <a:pt x="14" y="2"/>
                    </a:lnTo>
                    <a:lnTo>
                      <a:pt x="0" y="10"/>
                    </a:lnTo>
                    <a:lnTo>
                      <a:pt x="2" y="14"/>
                    </a:lnTo>
                    <a:lnTo>
                      <a:pt x="6" y="22"/>
                    </a:lnTo>
                    <a:lnTo>
                      <a:pt x="12" y="36"/>
                    </a:lnTo>
                    <a:lnTo>
                      <a:pt x="18" y="48"/>
                    </a:lnTo>
                    <a:lnTo>
                      <a:pt x="22" y="58"/>
                    </a:lnTo>
                    <a:lnTo>
                      <a:pt x="24" y="62"/>
                    </a:lnTo>
                    <a:lnTo>
                      <a:pt x="26" y="68"/>
                    </a:lnTo>
                    <a:lnTo>
                      <a:pt x="28" y="74"/>
                    </a:lnTo>
                    <a:lnTo>
                      <a:pt x="30" y="80"/>
                    </a:lnTo>
                    <a:lnTo>
                      <a:pt x="32" y="82"/>
                    </a:lnTo>
                    <a:lnTo>
                      <a:pt x="34" y="82"/>
                    </a:lnTo>
                    <a:lnTo>
                      <a:pt x="38" y="84"/>
                    </a:lnTo>
                    <a:lnTo>
                      <a:pt x="44" y="88"/>
                    </a:lnTo>
                    <a:lnTo>
                      <a:pt x="48" y="92"/>
                    </a:lnTo>
                    <a:lnTo>
                      <a:pt x="52" y="98"/>
                    </a:lnTo>
                    <a:lnTo>
                      <a:pt x="56" y="106"/>
                    </a:lnTo>
                    <a:lnTo>
                      <a:pt x="58" y="108"/>
                    </a:lnTo>
                    <a:lnTo>
                      <a:pt x="62" y="118"/>
                    </a:lnTo>
                    <a:lnTo>
                      <a:pt x="68" y="128"/>
                    </a:lnTo>
                    <a:lnTo>
                      <a:pt x="76" y="136"/>
                    </a:lnTo>
                    <a:lnTo>
                      <a:pt x="82" y="142"/>
                    </a:lnTo>
                    <a:lnTo>
                      <a:pt x="84" y="144"/>
                    </a:lnTo>
                    <a:lnTo>
                      <a:pt x="88" y="146"/>
                    </a:lnTo>
                    <a:lnTo>
                      <a:pt x="92" y="148"/>
                    </a:lnTo>
                    <a:lnTo>
                      <a:pt x="94" y="148"/>
                    </a:lnTo>
                    <a:lnTo>
                      <a:pt x="96" y="148"/>
                    </a:lnTo>
                    <a:lnTo>
                      <a:pt x="98" y="148"/>
                    </a:lnTo>
                    <a:lnTo>
                      <a:pt x="98" y="144"/>
                    </a:lnTo>
                    <a:lnTo>
                      <a:pt x="94" y="140"/>
                    </a:lnTo>
                    <a:lnTo>
                      <a:pt x="90" y="134"/>
                    </a:lnTo>
                    <a:lnTo>
                      <a:pt x="86" y="126"/>
                    </a:lnTo>
                    <a:lnTo>
                      <a:pt x="82" y="120"/>
                    </a:lnTo>
                    <a:lnTo>
                      <a:pt x="80" y="116"/>
                    </a:lnTo>
                    <a:lnTo>
                      <a:pt x="74" y="108"/>
                    </a:lnTo>
                    <a:lnTo>
                      <a:pt x="68" y="94"/>
                    </a:lnTo>
                    <a:lnTo>
                      <a:pt x="62" y="82"/>
                    </a:lnTo>
                    <a:lnTo>
                      <a:pt x="52" y="72"/>
                    </a:lnTo>
                    <a:lnTo>
                      <a:pt x="42" y="58"/>
                    </a:lnTo>
                    <a:lnTo>
                      <a:pt x="34" y="42"/>
                    </a:lnTo>
                    <a:lnTo>
                      <a:pt x="30" y="24"/>
                    </a:lnTo>
                    <a:lnTo>
                      <a:pt x="30" y="22"/>
                    </a:lnTo>
                    <a:lnTo>
                      <a:pt x="30" y="20"/>
                    </a:lnTo>
                    <a:lnTo>
                      <a:pt x="30" y="18"/>
                    </a:lnTo>
                    <a:lnTo>
                      <a:pt x="30" y="16"/>
                    </a:lnTo>
                    <a:lnTo>
                      <a:pt x="32" y="14"/>
                    </a:lnTo>
                    <a:lnTo>
                      <a:pt x="34" y="14"/>
                    </a:lnTo>
                    <a:lnTo>
                      <a:pt x="38" y="16"/>
                    </a:lnTo>
                    <a:lnTo>
                      <a:pt x="42" y="18"/>
                    </a:lnTo>
                    <a:lnTo>
                      <a:pt x="44" y="24"/>
                    </a:lnTo>
                    <a:lnTo>
                      <a:pt x="50" y="36"/>
                    </a:lnTo>
                    <a:lnTo>
                      <a:pt x="58" y="52"/>
                    </a:lnTo>
                    <a:lnTo>
                      <a:pt x="68" y="66"/>
                    </a:lnTo>
                    <a:lnTo>
                      <a:pt x="78" y="78"/>
                    </a:lnTo>
                    <a:lnTo>
                      <a:pt x="80" y="78"/>
                    </a:lnTo>
                    <a:lnTo>
                      <a:pt x="84" y="80"/>
                    </a:lnTo>
                    <a:lnTo>
                      <a:pt x="88" y="80"/>
                    </a:lnTo>
                    <a:lnTo>
                      <a:pt x="92" y="84"/>
                    </a:lnTo>
                    <a:lnTo>
                      <a:pt x="94" y="86"/>
                    </a:lnTo>
                    <a:lnTo>
                      <a:pt x="96" y="90"/>
                    </a:lnTo>
                    <a:lnTo>
                      <a:pt x="98" y="96"/>
                    </a:lnTo>
                    <a:lnTo>
                      <a:pt x="100" y="98"/>
                    </a:lnTo>
                    <a:lnTo>
                      <a:pt x="106" y="106"/>
                    </a:lnTo>
                    <a:lnTo>
                      <a:pt x="116" y="116"/>
                    </a:lnTo>
                    <a:lnTo>
                      <a:pt x="124" y="126"/>
                    </a:lnTo>
                    <a:lnTo>
                      <a:pt x="134" y="136"/>
                    </a:lnTo>
                    <a:lnTo>
                      <a:pt x="140" y="142"/>
                    </a:lnTo>
                    <a:lnTo>
                      <a:pt x="142" y="148"/>
                    </a:lnTo>
                    <a:lnTo>
                      <a:pt x="144" y="160"/>
                    </a:lnTo>
                    <a:lnTo>
                      <a:pt x="148" y="176"/>
                    </a:lnTo>
                    <a:lnTo>
                      <a:pt x="148" y="198"/>
                    </a:lnTo>
                    <a:lnTo>
                      <a:pt x="150" y="198"/>
                    </a:lnTo>
                    <a:lnTo>
                      <a:pt x="154" y="200"/>
                    </a:lnTo>
                    <a:lnTo>
                      <a:pt x="160" y="202"/>
                    </a:lnTo>
                    <a:lnTo>
                      <a:pt x="170" y="204"/>
                    </a:lnTo>
                    <a:lnTo>
                      <a:pt x="174" y="204"/>
                    </a:lnTo>
                    <a:lnTo>
                      <a:pt x="186" y="208"/>
                    </a:lnTo>
                    <a:lnTo>
                      <a:pt x="198" y="216"/>
                    </a:lnTo>
                    <a:lnTo>
                      <a:pt x="208" y="224"/>
                    </a:lnTo>
                    <a:lnTo>
                      <a:pt x="226" y="224"/>
                    </a:lnTo>
                    <a:lnTo>
                      <a:pt x="230" y="226"/>
                    </a:lnTo>
                    <a:lnTo>
                      <a:pt x="240" y="230"/>
                    </a:lnTo>
                    <a:lnTo>
                      <a:pt x="254" y="236"/>
                    </a:lnTo>
                    <a:lnTo>
                      <a:pt x="272" y="240"/>
                    </a:lnTo>
                    <a:lnTo>
                      <a:pt x="278" y="240"/>
                    </a:lnTo>
                    <a:lnTo>
                      <a:pt x="290" y="240"/>
                    </a:lnTo>
                    <a:lnTo>
                      <a:pt x="304" y="240"/>
                    </a:lnTo>
                    <a:lnTo>
                      <a:pt x="306" y="240"/>
                    </a:lnTo>
                    <a:lnTo>
                      <a:pt x="308" y="240"/>
                    </a:lnTo>
                    <a:lnTo>
                      <a:pt x="310" y="242"/>
                    </a:lnTo>
                    <a:lnTo>
                      <a:pt x="314" y="244"/>
                    </a:lnTo>
                    <a:lnTo>
                      <a:pt x="314" y="248"/>
                    </a:lnTo>
                    <a:lnTo>
                      <a:pt x="316" y="248"/>
                    </a:lnTo>
                    <a:lnTo>
                      <a:pt x="316" y="244"/>
                    </a:lnTo>
                    <a:lnTo>
                      <a:pt x="318" y="242"/>
                    </a:lnTo>
                    <a:lnTo>
                      <a:pt x="320" y="238"/>
                    </a:lnTo>
                    <a:lnTo>
                      <a:pt x="322" y="236"/>
                    </a:lnTo>
                    <a:lnTo>
                      <a:pt x="322" y="234"/>
                    </a:lnTo>
                    <a:lnTo>
                      <a:pt x="322" y="232"/>
                    </a:lnTo>
                    <a:lnTo>
                      <a:pt x="322" y="230"/>
                    </a:lnTo>
                    <a:lnTo>
                      <a:pt x="320" y="228"/>
                    </a:lnTo>
                    <a:lnTo>
                      <a:pt x="320" y="226"/>
                    </a:lnTo>
                    <a:lnTo>
                      <a:pt x="320" y="224"/>
                    </a:lnTo>
                    <a:lnTo>
                      <a:pt x="320" y="222"/>
                    </a:lnTo>
                    <a:lnTo>
                      <a:pt x="322" y="222"/>
                    </a:lnTo>
                    <a:lnTo>
                      <a:pt x="346" y="222"/>
                    </a:lnTo>
                    <a:lnTo>
                      <a:pt x="346" y="212"/>
                    </a:lnTo>
                    <a:lnTo>
                      <a:pt x="336" y="202"/>
                    </a:lnTo>
                    <a:lnTo>
                      <a:pt x="340" y="202"/>
                    </a:lnTo>
                    <a:lnTo>
                      <a:pt x="340" y="194"/>
                    </a:lnTo>
                    <a:lnTo>
                      <a:pt x="360" y="194"/>
                    </a:lnTo>
                    <a:lnTo>
                      <a:pt x="360" y="192"/>
                    </a:lnTo>
                    <a:lnTo>
                      <a:pt x="360" y="190"/>
                    </a:lnTo>
                    <a:lnTo>
                      <a:pt x="362" y="190"/>
                    </a:lnTo>
                    <a:lnTo>
                      <a:pt x="364" y="192"/>
                    </a:lnTo>
                    <a:lnTo>
                      <a:pt x="366" y="190"/>
                    </a:lnTo>
                    <a:lnTo>
                      <a:pt x="368" y="188"/>
                    </a:lnTo>
                    <a:lnTo>
                      <a:pt x="370" y="188"/>
                    </a:lnTo>
                    <a:lnTo>
                      <a:pt x="372" y="188"/>
                    </a:lnTo>
                    <a:lnTo>
                      <a:pt x="374" y="186"/>
                    </a:lnTo>
                    <a:close/>
                  </a:path>
                </a:pathLst>
              </a:custGeom>
              <a:grpFill/>
              <a:ln w="3175" algn="ctr">
                <a:solidFill>
                  <a:schemeClr val="accent2">
                    <a:lumMod val="60000"/>
                    <a:lumOff val="40000"/>
                  </a:schemeClr>
                </a:solidFill>
                <a:miter lim="800000"/>
                <a:headEnd/>
                <a:tailEnd/>
              </a:ln>
            </p:spPr>
            <p:txBody>
              <a:bodyPr anchor="ctr"/>
              <a:lstStyle/>
              <a:p>
                <a:pPr algn="ctr">
                  <a:defRPr/>
                </a:pPr>
                <a:endParaRPr lang="en-US">
                  <a:solidFill>
                    <a:schemeClr val="lt1"/>
                  </a:solidFill>
                  <a:latin typeface="+mn-lt"/>
                </a:endParaRPr>
              </a:p>
            </p:txBody>
          </p:sp>
          <p:sp>
            <p:nvSpPr>
              <p:cNvPr id="230" name="Freeform 348"/>
              <p:cNvSpPr>
                <a:spLocks/>
              </p:cNvSpPr>
              <p:nvPr/>
            </p:nvSpPr>
            <p:spPr bwMode="gray">
              <a:xfrm>
                <a:off x="4171" y="1724"/>
                <a:ext cx="550" cy="573"/>
              </a:xfrm>
              <a:custGeom>
                <a:avLst/>
                <a:gdLst>
                  <a:gd name="T0" fmla="*/ 94 w 278"/>
                  <a:gd name="T1" fmla="*/ 122 h 320"/>
                  <a:gd name="T2" fmla="*/ 110 w 278"/>
                  <a:gd name="T3" fmla="*/ 128 h 320"/>
                  <a:gd name="T4" fmla="*/ 138 w 278"/>
                  <a:gd name="T5" fmla="*/ 144 h 320"/>
                  <a:gd name="T6" fmla="*/ 146 w 278"/>
                  <a:gd name="T7" fmla="*/ 148 h 320"/>
                  <a:gd name="T8" fmla="*/ 156 w 278"/>
                  <a:gd name="T9" fmla="*/ 182 h 320"/>
                  <a:gd name="T10" fmla="*/ 148 w 278"/>
                  <a:gd name="T11" fmla="*/ 224 h 320"/>
                  <a:gd name="T12" fmla="*/ 132 w 278"/>
                  <a:gd name="T13" fmla="*/ 238 h 320"/>
                  <a:gd name="T14" fmla="*/ 118 w 278"/>
                  <a:gd name="T15" fmla="*/ 238 h 320"/>
                  <a:gd name="T16" fmla="*/ 110 w 278"/>
                  <a:gd name="T17" fmla="*/ 254 h 320"/>
                  <a:gd name="T18" fmla="*/ 134 w 278"/>
                  <a:gd name="T19" fmla="*/ 266 h 320"/>
                  <a:gd name="T20" fmla="*/ 146 w 278"/>
                  <a:gd name="T21" fmla="*/ 258 h 320"/>
                  <a:gd name="T22" fmla="*/ 174 w 278"/>
                  <a:gd name="T23" fmla="*/ 282 h 320"/>
                  <a:gd name="T24" fmla="*/ 192 w 278"/>
                  <a:gd name="T25" fmla="*/ 300 h 320"/>
                  <a:gd name="T26" fmla="*/ 208 w 278"/>
                  <a:gd name="T27" fmla="*/ 312 h 320"/>
                  <a:gd name="T28" fmla="*/ 222 w 278"/>
                  <a:gd name="T29" fmla="*/ 318 h 320"/>
                  <a:gd name="T30" fmla="*/ 216 w 278"/>
                  <a:gd name="T31" fmla="*/ 298 h 320"/>
                  <a:gd name="T32" fmla="*/ 204 w 278"/>
                  <a:gd name="T33" fmla="*/ 286 h 320"/>
                  <a:gd name="T34" fmla="*/ 218 w 278"/>
                  <a:gd name="T35" fmla="*/ 288 h 320"/>
                  <a:gd name="T36" fmla="*/ 238 w 278"/>
                  <a:gd name="T37" fmla="*/ 304 h 320"/>
                  <a:gd name="T38" fmla="*/ 246 w 278"/>
                  <a:gd name="T39" fmla="*/ 302 h 320"/>
                  <a:gd name="T40" fmla="*/ 246 w 278"/>
                  <a:gd name="T41" fmla="*/ 278 h 320"/>
                  <a:gd name="T42" fmla="*/ 230 w 278"/>
                  <a:gd name="T43" fmla="*/ 262 h 320"/>
                  <a:gd name="T44" fmla="*/ 218 w 278"/>
                  <a:gd name="T45" fmla="*/ 252 h 320"/>
                  <a:gd name="T46" fmla="*/ 210 w 278"/>
                  <a:gd name="T47" fmla="*/ 242 h 320"/>
                  <a:gd name="T48" fmla="*/ 206 w 278"/>
                  <a:gd name="T49" fmla="*/ 220 h 320"/>
                  <a:gd name="T50" fmla="*/ 214 w 278"/>
                  <a:gd name="T51" fmla="*/ 208 h 320"/>
                  <a:gd name="T52" fmla="*/ 224 w 278"/>
                  <a:gd name="T53" fmla="*/ 228 h 320"/>
                  <a:gd name="T54" fmla="*/ 232 w 278"/>
                  <a:gd name="T55" fmla="*/ 246 h 320"/>
                  <a:gd name="T56" fmla="*/ 242 w 278"/>
                  <a:gd name="T57" fmla="*/ 248 h 320"/>
                  <a:gd name="T58" fmla="*/ 260 w 278"/>
                  <a:gd name="T59" fmla="*/ 236 h 320"/>
                  <a:gd name="T60" fmla="*/ 274 w 278"/>
                  <a:gd name="T61" fmla="*/ 232 h 320"/>
                  <a:gd name="T62" fmla="*/ 272 w 278"/>
                  <a:gd name="T63" fmla="*/ 220 h 320"/>
                  <a:gd name="T64" fmla="*/ 276 w 278"/>
                  <a:gd name="T65" fmla="*/ 212 h 320"/>
                  <a:gd name="T66" fmla="*/ 270 w 278"/>
                  <a:gd name="T67" fmla="*/ 202 h 320"/>
                  <a:gd name="T68" fmla="*/ 260 w 278"/>
                  <a:gd name="T69" fmla="*/ 200 h 320"/>
                  <a:gd name="T70" fmla="*/ 254 w 278"/>
                  <a:gd name="T71" fmla="*/ 196 h 320"/>
                  <a:gd name="T72" fmla="*/ 216 w 278"/>
                  <a:gd name="T73" fmla="*/ 166 h 320"/>
                  <a:gd name="T74" fmla="*/ 206 w 278"/>
                  <a:gd name="T75" fmla="*/ 168 h 320"/>
                  <a:gd name="T76" fmla="*/ 210 w 278"/>
                  <a:gd name="T77" fmla="*/ 152 h 320"/>
                  <a:gd name="T78" fmla="*/ 222 w 278"/>
                  <a:gd name="T79" fmla="*/ 140 h 320"/>
                  <a:gd name="T80" fmla="*/ 218 w 278"/>
                  <a:gd name="T81" fmla="*/ 126 h 320"/>
                  <a:gd name="T82" fmla="*/ 208 w 278"/>
                  <a:gd name="T83" fmla="*/ 116 h 320"/>
                  <a:gd name="T84" fmla="*/ 196 w 278"/>
                  <a:gd name="T85" fmla="*/ 96 h 320"/>
                  <a:gd name="T86" fmla="*/ 186 w 278"/>
                  <a:gd name="T87" fmla="*/ 94 h 320"/>
                  <a:gd name="T88" fmla="*/ 176 w 278"/>
                  <a:gd name="T89" fmla="*/ 94 h 320"/>
                  <a:gd name="T90" fmla="*/ 180 w 278"/>
                  <a:gd name="T91" fmla="*/ 82 h 320"/>
                  <a:gd name="T92" fmla="*/ 168 w 278"/>
                  <a:gd name="T93" fmla="*/ 78 h 320"/>
                  <a:gd name="T94" fmla="*/ 150 w 278"/>
                  <a:gd name="T95" fmla="*/ 58 h 320"/>
                  <a:gd name="T96" fmla="*/ 108 w 278"/>
                  <a:gd name="T97" fmla="*/ 48 h 320"/>
                  <a:gd name="T98" fmla="*/ 78 w 278"/>
                  <a:gd name="T99" fmla="*/ 44 h 320"/>
                  <a:gd name="T100" fmla="*/ 84 w 278"/>
                  <a:gd name="T101" fmla="*/ 24 h 320"/>
                  <a:gd name="T102" fmla="*/ 80 w 278"/>
                  <a:gd name="T103" fmla="*/ 4 h 320"/>
                  <a:gd name="T104" fmla="*/ 60 w 278"/>
                  <a:gd name="T105" fmla="*/ 16 h 320"/>
                  <a:gd name="T106" fmla="*/ 72 w 278"/>
                  <a:gd name="T107" fmla="*/ 78 h 320"/>
                  <a:gd name="T108" fmla="*/ 72 w 278"/>
                  <a:gd name="T109" fmla="*/ 92 h 320"/>
                  <a:gd name="T110" fmla="*/ 44 w 278"/>
                  <a:gd name="T111" fmla="*/ 38 h 320"/>
                  <a:gd name="T112" fmla="*/ 40 w 278"/>
                  <a:gd name="T113" fmla="*/ 0 h 320"/>
                  <a:gd name="T114" fmla="*/ 2 w 278"/>
                  <a:gd name="T115" fmla="*/ 56 h 320"/>
                  <a:gd name="T116" fmla="*/ 4 w 278"/>
                  <a:gd name="T117" fmla="*/ 68 h 320"/>
                  <a:gd name="T118" fmla="*/ 22 w 278"/>
                  <a:gd name="T119" fmla="*/ 108 h 320"/>
                  <a:gd name="T120" fmla="*/ 36 w 278"/>
                  <a:gd name="T121" fmla="*/ 110 h 32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78"/>
                  <a:gd name="T184" fmla="*/ 0 h 320"/>
                  <a:gd name="T185" fmla="*/ 278 w 278"/>
                  <a:gd name="T186" fmla="*/ 320 h 32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78" h="320">
                    <a:moveTo>
                      <a:pt x="80" y="124"/>
                    </a:moveTo>
                    <a:lnTo>
                      <a:pt x="92" y="126"/>
                    </a:lnTo>
                    <a:lnTo>
                      <a:pt x="92" y="124"/>
                    </a:lnTo>
                    <a:lnTo>
                      <a:pt x="92" y="122"/>
                    </a:lnTo>
                    <a:lnTo>
                      <a:pt x="94" y="122"/>
                    </a:lnTo>
                    <a:lnTo>
                      <a:pt x="98" y="124"/>
                    </a:lnTo>
                    <a:lnTo>
                      <a:pt x="102" y="126"/>
                    </a:lnTo>
                    <a:lnTo>
                      <a:pt x="106" y="128"/>
                    </a:lnTo>
                    <a:lnTo>
                      <a:pt x="110" y="128"/>
                    </a:lnTo>
                    <a:lnTo>
                      <a:pt x="116" y="130"/>
                    </a:lnTo>
                    <a:lnTo>
                      <a:pt x="134" y="138"/>
                    </a:lnTo>
                    <a:lnTo>
                      <a:pt x="136" y="140"/>
                    </a:lnTo>
                    <a:lnTo>
                      <a:pt x="138" y="142"/>
                    </a:lnTo>
                    <a:lnTo>
                      <a:pt x="138" y="144"/>
                    </a:lnTo>
                    <a:lnTo>
                      <a:pt x="138" y="146"/>
                    </a:lnTo>
                    <a:lnTo>
                      <a:pt x="136" y="150"/>
                    </a:lnTo>
                    <a:lnTo>
                      <a:pt x="136" y="148"/>
                    </a:lnTo>
                    <a:lnTo>
                      <a:pt x="138" y="148"/>
                    </a:lnTo>
                    <a:lnTo>
                      <a:pt x="142" y="148"/>
                    </a:lnTo>
                    <a:lnTo>
                      <a:pt x="146" y="148"/>
                    </a:lnTo>
                    <a:lnTo>
                      <a:pt x="148" y="150"/>
                    </a:lnTo>
                    <a:lnTo>
                      <a:pt x="152" y="152"/>
                    </a:lnTo>
                    <a:lnTo>
                      <a:pt x="152" y="156"/>
                    </a:lnTo>
                    <a:lnTo>
                      <a:pt x="154" y="160"/>
                    </a:lnTo>
                    <a:lnTo>
                      <a:pt x="156" y="170"/>
                    </a:lnTo>
                    <a:lnTo>
                      <a:pt x="156" y="182"/>
                    </a:lnTo>
                    <a:lnTo>
                      <a:pt x="156" y="196"/>
                    </a:lnTo>
                    <a:lnTo>
                      <a:pt x="150" y="210"/>
                    </a:lnTo>
                    <a:lnTo>
                      <a:pt x="150" y="214"/>
                    </a:lnTo>
                    <a:lnTo>
                      <a:pt x="150" y="218"/>
                    </a:lnTo>
                    <a:lnTo>
                      <a:pt x="148" y="224"/>
                    </a:lnTo>
                    <a:lnTo>
                      <a:pt x="146" y="230"/>
                    </a:lnTo>
                    <a:lnTo>
                      <a:pt x="140" y="234"/>
                    </a:lnTo>
                    <a:lnTo>
                      <a:pt x="140" y="236"/>
                    </a:lnTo>
                    <a:lnTo>
                      <a:pt x="138" y="236"/>
                    </a:lnTo>
                    <a:lnTo>
                      <a:pt x="136" y="238"/>
                    </a:lnTo>
                    <a:lnTo>
                      <a:pt x="132" y="238"/>
                    </a:lnTo>
                    <a:lnTo>
                      <a:pt x="128" y="238"/>
                    </a:lnTo>
                    <a:lnTo>
                      <a:pt x="126" y="238"/>
                    </a:lnTo>
                    <a:lnTo>
                      <a:pt x="124" y="238"/>
                    </a:lnTo>
                    <a:lnTo>
                      <a:pt x="124" y="236"/>
                    </a:lnTo>
                    <a:lnTo>
                      <a:pt x="120" y="236"/>
                    </a:lnTo>
                    <a:lnTo>
                      <a:pt x="118" y="238"/>
                    </a:lnTo>
                    <a:lnTo>
                      <a:pt x="116" y="240"/>
                    </a:lnTo>
                    <a:lnTo>
                      <a:pt x="112" y="244"/>
                    </a:lnTo>
                    <a:lnTo>
                      <a:pt x="110" y="250"/>
                    </a:lnTo>
                    <a:lnTo>
                      <a:pt x="110" y="252"/>
                    </a:lnTo>
                    <a:lnTo>
                      <a:pt x="110" y="254"/>
                    </a:lnTo>
                    <a:lnTo>
                      <a:pt x="112" y="256"/>
                    </a:lnTo>
                    <a:lnTo>
                      <a:pt x="114" y="260"/>
                    </a:lnTo>
                    <a:lnTo>
                      <a:pt x="116" y="262"/>
                    </a:lnTo>
                    <a:lnTo>
                      <a:pt x="122" y="264"/>
                    </a:lnTo>
                    <a:lnTo>
                      <a:pt x="126" y="266"/>
                    </a:lnTo>
                    <a:lnTo>
                      <a:pt x="134" y="266"/>
                    </a:lnTo>
                    <a:lnTo>
                      <a:pt x="136" y="266"/>
                    </a:lnTo>
                    <a:lnTo>
                      <a:pt x="138" y="264"/>
                    </a:lnTo>
                    <a:lnTo>
                      <a:pt x="140" y="262"/>
                    </a:lnTo>
                    <a:lnTo>
                      <a:pt x="144" y="262"/>
                    </a:lnTo>
                    <a:lnTo>
                      <a:pt x="146" y="260"/>
                    </a:lnTo>
                    <a:lnTo>
                      <a:pt x="146" y="258"/>
                    </a:lnTo>
                    <a:lnTo>
                      <a:pt x="144" y="256"/>
                    </a:lnTo>
                    <a:lnTo>
                      <a:pt x="162" y="274"/>
                    </a:lnTo>
                    <a:lnTo>
                      <a:pt x="174" y="276"/>
                    </a:lnTo>
                    <a:lnTo>
                      <a:pt x="174" y="278"/>
                    </a:lnTo>
                    <a:lnTo>
                      <a:pt x="174" y="282"/>
                    </a:lnTo>
                    <a:lnTo>
                      <a:pt x="174" y="284"/>
                    </a:lnTo>
                    <a:lnTo>
                      <a:pt x="176" y="288"/>
                    </a:lnTo>
                    <a:lnTo>
                      <a:pt x="180" y="292"/>
                    </a:lnTo>
                    <a:lnTo>
                      <a:pt x="184" y="296"/>
                    </a:lnTo>
                    <a:lnTo>
                      <a:pt x="192" y="298"/>
                    </a:lnTo>
                    <a:lnTo>
                      <a:pt x="192" y="300"/>
                    </a:lnTo>
                    <a:lnTo>
                      <a:pt x="196" y="300"/>
                    </a:lnTo>
                    <a:lnTo>
                      <a:pt x="200" y="302"/>
                    </a:lnTo>
                    <a:lnTo>
                      <a:pt x="202" y="306"/>
                    </a:lnTo>
                    <a:lnTo>
                      <a:pt x="206" y="310"/>
                    </a:lnTo>
                    <a:lnTo>
                      <a:pt x="206" y="312"/>
                    </a:lnTo>
                    <a:lnTo>
                      <a:pt x="208" y="312"/>
                    </a:lnTo>
                    <a:lnTo>
                      <a:pt x="210" y="314"/>
                    </a:lnTo>
                    <a:lnTo>
                      <a:pt x="212" y="316"/>
                    </a:lnTo>
                    <a:lnTo>
                      <a:pt x="214" y="318"/>
                    </a:lnTo>
                    <a:lnTo>
                      <a:pt x="218" y="320"/>
                    </a:lnTo>
                    <a:lnTo>
                      <a:pt x="220" y="320"/>
                    </a:lnTo>
                    <a:lnTo>
                      <a:pt x="222" y="318"/>
                    </a:lnTo>
                    <a:lnTo>
                      <a:pt x="222" y="316"/>
                    </a:lnTo>
                    <a:lnTo>
                      <a:pt x="222" y="310"/>
                    </a:lnTo>
                    <a:lnTo>
                      <a:pt x="220" y="306"/>
                    </a:lnTo>
                    <a:lnTo>
                      <a:pt x="218" y="302"/>
                    </a:lnTo>
                    <a:lnTo>
                      <a:pt x="216" y="298"/>
                    </a:lnTo>
                    <a:lnTo>
                      <a:pt x="212" y="294"/>
                    </a:lnTo>
                    <a:lnTo>
                      <a:pt x="210" y="290"/>
                    </a:lnTo>
                    <a:lnTo>
                      <a:pt x="206" y="290"/>
                    </a:lnTo>
                    <a:lnTo>
                      <a:pt x="206" y="288"/>
                    </a:lnTo>
                    <a:lnTo>
                      <a:pt x="204" y="286"/>
                    </a:lnTo>
                    <a:lnTo>
                      <a:pt x="206" y="284"/>
                    </a:lnTo>
                    <a:lnTo>
                      <a:pt x="208" y="284"/>
                    </a:lnTo>
                    <a:lnTo>
                      <a:pt x="210" y="284"/>
                    </a:lnTo>
                    <a:lnTo>
                      <a:pt x="214" y="286"/>
                    </a:lnTo>
                    <a:lnTo>
                      <a:pt x="218" y="288"/>
                    </a:lnTo>
                    <a:lnTo>
                      <a:pt x="222" y="290"/>
                    </a:lnTo>
                    <a:lnTo>
                      <a:pt x="228" y="292"/>
                    </a:lnTo>
                    <a:lnTo>
                      <a:pt x="232" y="296"/>
                    </a:lnTo>
                    <a:lnTo>
                      <a:pt x="236" y="300"/>
                    </a:lnTo>
                    <a:lnTo>
                      <a:pt x="238" y="304"/>
                    </a:lnTo>
                    <a:lnTo>
                      <a:pt x="240" y="306"/>
                    </a:lnTo>
                    <a:lnTo>
                      <a:pt x="240" y="308"/>
                    </a:lnTo>
                    <a:lnTo>
                      <a:pt x="242" y="308"/>
                    </a:lnTo>
                    <a:lnTo>
                      <a:pt x="244" y="306"/>
                    </a:lnTo>
                    <a:lnTo>
                      <a:pt x="246" y="304"/>
                    </a:lnTo>
                    <a:lnTo>
                      <a:pt x="246" y="302"/>
                    </a:lnTo>
                    <a:lnTo>
                      <a:pt x="248" y="300"/>
                    </a:lnTo>
                    <a:lnTo>
                      <a:pt x="248" y="296"/>
                    </a:lnTo>
                    <a:lnTo>
                      <a:pt x="250" y="290"/>
                    </a:lnTo>
                    <a:lnTo>
                      <a:pt x="250" y="286"/>
                    </a:lnTo>
                    <a:lnTo>
                      <a:pt x="248" y="282"/>
                    </a:lnTo>
                    <a:lnTo>
                      <a:pt x="246" y="278"/>
                    </a:lnTo>
                    <a:lnTo>
                      <a:pt x="244" y="276"/>
                    </a:lnTo>
                    <a:lnTo>
                      <a:pt x="242" y="274"/>
                    </a:lnTo>
                    <a:lnTo>
                      <a:pt x="240" y="272"/>
                    </a:lnTo>
                    <a:lnTo>
                      <a:pt x="236" y="268"/>
                    </a:lnTo>
                    <a:lnTo>
                      <a:pt x="232" y="264"/>
                    </a:lnTo>
                    <a:lnTo>
                      <a:pt x="230" y="262"/>
                    </a:lnTo>
                    <a:lnTo>
                      <a:pt x="226" y="260"/>
                    </a:lnTo>
                    <a:lnTo>
                      <a:pt x="224" y="258"/>
                    </a:lnTo>
                    <a:lnTo>
                      <a:pt x="222" y="258"/>
                    </a:lnTo>
                    <a:lnTo>
                      <a:pt x="220" y="256"/>
                    </a:lnTo>
                    <a:lnTo>
                      <a:pt x="218" y="252"/>
                    </a:lnTo>
                    <a:lnTo>
                      <a:pt x="218" y="250"/>
                    </a:lnTo>
                    <a:lnTo>
                      <a:pt x="216" y="250"/>
                    </a:lnTo>
                    <a:lnTo>
                      <a:pt x="214" y="248"/>
                    </a:lnTo>
                    <a:lnTo>
                      <a:pt x="212" y="246"/>
                    </a:lnTo>
                    <a:lnTo>
                      <a:pt x="210" y="242"/>
                    </a:lnTo>
                    <a:lnTo>
                      <a:pt x="208" y="238"/>
                    </a:lnTo>
                    <a:lnTo>
                      <a:pt x="208" y="230"/>
                    </a:lnTo>
                    <a:lnTo>
                      <a:pt x="206" y="226"/>
                    </a:lnTo>
                    <a:lnTo>
                      <a:pt x="206" y="224"/>
                    </a:lnTo>
                    <a:lnTo>
                      <a:pt x="206" y="220"/>
                    </a:lnTo>
                    <a:lnTo>
                      <a:pt x="206" y="216"/>
                    </a:lnTo>
                    <a:lnTo>
                      <a:pt x="208" y="212"/>
                    </a:lnTo>
                    <a:lnTo>
                      <a:pt x="210" y="208"/>
                    </a:lnTo>
                    <a:lnTo>
                      <a:pt x="212" y="208"/>
                    </a:lnTo>
                    <a:lnTo>
                      <a:pt x="214" y="208"/>
                    </a:lnTo>
                    <a:lnTo>
                      <a:pt x="216" y="210"/>
                    </a:lnTo>
                    <a:lnTo>
                      <a:pt x="220" y="212"/>
                    </a:lnTo>
                    <a:lnTo>
                      <a:pt x="222" y="216"/>
                    </a:lnTo>
                    <a:lnTo>
                      <a:pt x="222" y="220"/>
                    </a:lnTo>
                    <a:lnTo>
                      <a:pt x="224" y="226"/>
                    </a:lnTo>
                    <a:lnTo>
                      <a:pt x="224" y="228"/>
                    </a:lnTo>
                    <a:lnTo>
                      <a:pt x="226" y="230"/>
                    </a:lnTo>
                    <a:lnTo>
                      <a:pt x="228" y="234"/>
                    </a:lnTo>
                    <a:lnTo>
                      <a:pt x="230" y="240"/>
                    </a:lnTo>
                    <a:lnTo>
                      <a:pt x="230" y="244"/>
                    </a:lnTo>
                    <a:lnTo>
                      <a:pt x="232" y="246"/>
                    </a:lnTo>
                    <a:lnTo>
                      <a:pt x="232" y="248"/>
                    </a:lnTo>
                    <a:lnTo>
                      <a:pt x="234" y="250"/>
                    </a:lnTo>
                    <a:lnTo>
                      <a:pt x="236" y="250"/>
                    </a:lnTo>
                    <a:lnTo>
                      <a:pt x="238" y="250"/>
                    </a:lnTo>
                    <a:lnTo>
                      <a:pt x="242" y="248"/>
                    </a:lnTo>
                    <a:lnTo>
                      <a:pt x="246" y="244"/>
                    </a:lnTo>
                    <a:lnTo>
                      <a:pt x="248" y="244"/>
                    </a:lnTo>
                    <a:lnTo>
                      <a:pt x="250" y="242"/>
                    </a:lnTo>
                    <a:lnTo>
                      <a:pt x="252" y="240"/>
                    </a:lnTo>
                    <a:lnTo>
                      <a:pt x="256" y="238"/>
                    </a:lnTo>
                    <a:lnTo>
                      <a:pt x="260" y="236"/>
                    </a:lnTo>
                    <a:lnTo>
                      <a:pt x="264" y="234"/>
                    </a:lnTo>
                    <a:lnTo>
                      <a:pt x="266" y="234"/>
                    </a:lnTo>
                    <a:lnTo>
                      <a:pt x="268" y="234"/>
                    </a:lnTo>
                    <a:lnTo>
                      <a:pt x="270" y="234"/>
                    </a:lnTo>
                    <a:lnTo>
                      <a:pt x="272" y="234"/>
                    </a:lnTo>
                    <a:lnTo>
                      <a:pt x="274" y="232"/>
                    </a:lnTo>
                    <a:lnTo>
                      <a:pt x="276" y="230"/>
                    </a:lnTo>
                    <a:lnTo>
                      <a:pt x="278" y="228"/>
                    </a:lnTo>
                    <a:lnTo>
                      <a:pt x="276" y="224"/>
                    </a:lnTo>
                    <a:lnTo>
                      <a:pt x="274" y="220"/>
                    </a:lnTo>
                    <a:lnTo>
                      <a:pt x="272" y="220"/>
                    </a:lnTo>
                    <a:lnTo>
                      <a:pt x="270" y="220"/>
                    </a:lnTo>
                    <a:lnTo>
                      <a:pt x="268" y="218"/>
                    </a:lnTo>
                    <a:lnTo>
                      <a:pt x="266" y="218"/>
                    </a:lnTo>
                    <a:lnTo>
                      <a:pt x="266" y="214"/>
                    </a:lnTo>
                    <a:lnTo>
                      <a:pt x="276" y="212"/>
                    </a:lnTo>
                    <a:lnTo>
                      <a:pt x="276" y="210"/>
                    </a:lnTo>
                    <a:lnTo>
                      <a:pt x="276" y="208"/>
                    </a:lnTo>
                    <a:lnTo>
                      <a:pt x="274" y="206"/>
                    </a:lnTo>
                    <a:lnTo>
                      <a:pt x="272" y="204"/>
                    </a:lnTo>
                    <a:lnTo>
                      <a:pt x="270" y="202"/>
                    </a:lnTo>
                    <a:lnTo>
                      <a:pt x="270" y="200"/>
                    </a:lnTo>
                    <a:lnTo>
                      <a:pt x="268" y="198"/>
                    </a:lnTo>
                    <a:lnTo>
                      <a:pt x="266" y="198"/>
                    </a:lnTo>
                    <a:lnTo>
                      <a:pt x="262" y="198"/>
                    </a:lnTo>
                    <a:lnTo>
                      <a:pt x="262" y="200"/>
                    </a:lnTo>
                    <a:lnTo>
                      <a:pt x="260" y="200"/>
                    </a:lnTo>
                    <a:lnTo>
                      <a:pt x="258" y="200"/>
                    </a:lnTo>
                    <a:lnTo>
                      <a:pt x="256" y="202"/>
                    </a:lnTo>
                    <a:lnTo>
                      <a:pt x="254" y="202"/>
                    </a:lnTo>
                    <a:lnTo>
                      <a:pt x="254" y="200"/>
                    </a:lnTo>
                    <a:lnTo>
                      <a:pt x="254" y="198"/>
                    </a:lnTo>
                    <a:lnTo>
                      <a:pt x="254" y="196"/>
                    </a:lnTo>
                    <a:lnTo>
                      <a:pt x="252" y="194"/>
                    </a:lnTo>
                    <a:lnTo>
                      <a:pt x="252" y="190"/>
                    </a:lnTo>
                    <a:lnTo>
                      <a:pt x="248" y="186"/>
                    </a:lnTo>
                    <a:lnTo>
                      <a:pt x="244" y="182"/>
                    </a:lnTo>
                    <a:lnTo>
                      <a:pt x="228" y="176"/>
                    </a:lnTo>
                    <a:lnTo>
                      <a:pt x="216" y="166"/>
                    </a:lnTo>
                    <a:lnTo>
                      <a:pt x="214" y="166"/>
                    </a:lnTo>
                    <a:lnTo>
                      <a:pt x="212" y="168"/>
                    </a:lnTo>
                    <a:lnTo>
                      <a:pt x="210" y="168"/>
                    </a:lnTo>
                    <a:lnTo>
                      <a:pt x="208" y="168"/>
                    </a:lnTo>
                    <a:lnTo>
                      <a:pt x="206" y="168"/>
                    </a:lnTo>
                    <a:lnTo>
                      <a:pt x="206" y="166"/>
                    </a:lnTo>
                    <a:lnTo>
                      <a:pt x="206" y="162"/>
                    </a:lnTo>
                    <a:lnTo>
                      <a:pt x="208" y="158"/>
                    </a:lnTo>
                    <a:lnTo>
                      <a:pt x="208" y="156"/>
                    </a:lnTo>
                    <a:lnTo>
                      <a:pt x="210" y="152"/>
                    </a:lnTo>
                    <a:lnTo>
                      <a:pt x="208" y="150"/>
                    </a:lnTo>
                    <a:lnTo>
                      <a:pt x="218" y="148"/>
                    </a:lnTo>
                    <a:lnTo>
                      <a:pt x="220" y="148"/>
                    </a:lnTo>
                    <a:lnTo>
                      <a:pt x="220" y="146"/>
                    </a:lnTo>
                    <a:lnTo>
                      <a:pt x="222" y="144"/>
                    </a:lnTo>
                    <a:lnTo>
                      <a:pt x="222" y="140"/>
                    </a:lnTo>
                    <a:lnTo>
                      <a:pt x="218" y="136"/>
                    </a:lnTo>
                    <a:lnTo>
                      <a:pt x="218" y="132"/>
                    </a:lnTo>
                    <a:lnTo>
                      <a:pt x="216" y="130"/>
                    </a:lnTo>
                    <a:lnTo>
                      <a:pt x="218" y="126"/>
                    </a:lnTo>
                    <a:lnTo>
                      <a:pt x="220" y="124"/>
                    </a:lnTo>
                    <a:lnTo>
                      <a:pt x="220" y="122"/>
                    </a:lnTo>
                    <a:lnTo>
                      <a:pt x="218" y="120"/>
                    </a:lnTo>
                    <a:lnTo>
                      <a:pt x="218" y="118"/>
                    </a:lnTo>
                    <a:lnTo>
                      <a:pt x="214" y="116"/>
                    </a:lnTo>
                    <a:lnTo>
                      <a:pt x="208" y="116"/>
                    </a:lnTo>
                    <a:lnTo>
                      <a:pt x="208" y="104"/>
                    </a:lnTo>
                    <a:lnTo>
                      <a:pt x="206" y="104"/>
                    </a:lnTo>
                    <a:lnTo>
                      <a:pt x="204" y="102"/>
                    </a:lnTo>
                    <a:lnTo>
                      <a:pt x="200" y="102"/>
                    </a:lnTo>
                    <a:lnTo>
                      <a:pt x="196" y="98"/>
                    </a:lnTo>
                    <a:lnTo>
                      <a:pt x="196" y="96"/>
                    </a:lnTo>
                    <a:lnTo>
                      <a:pt x="194" y="94"/>
                    </a:lnTo>
                    <a:lnTo>
                      <a:pt x="192" y="92"/>
                    </a:lnTo>
                    <a:lnTo>
                      <a:pt x="190" y="92"/>
                    </a:lnTo>
                    <a:lnTo>
                      <a:pt x="186" y="94"/>
                    </a:lnTo>
                    <a:lnTo>
                      <a:pt x="184" y="94"/>
                    </a:lnTo>
                    <a:lnTo>
                      <a:pt x="182" y="96"/>
                    </a:lnTo>
                    <a:lnTo>
                      <a:pt x="180" y="96"/>
                    </a:lnTo>
                    <a:lnTo>
                      <a:pt x="178" y="96"/>
                    </a:lnTo>
                    <a:lnTo>
                      <a:pt x="176" y="96"/>
                    </a:lnTo>
                    <a:lnTo>
                      <a:pt x="176" y="94"/>
                    </a:lnTo>
                    <a:lnTo>
                      <a:pt x="178" y="90"/>
                    </a:lnTo>
                    <a:lnTo>
                      <a:pt x="178" y="88"/>
                    </a:lnTo>
                    <a:lnTo>
                      <a:pt x="180" y="86"/>
                    </a:lnTo>
                    <a:lnTo>
                      <a:pt x="180" y="84"/>
                    </a:lnTo>
                    <a:lnTo>
                      <a:pt x="180" y="82"/>
                    </a:lnTo>
                    <a:lnTo>
                      <a:pt x="178" y="78"/>
                    </a:lnTo>
                    <a:lnTo>
                      <a:pt x="176" y="78"/>
                    </a:lnTo>
                    <a:lnTo>
                      <a:pt x="172" y="76"/>
                    </a:lnTo>
                    <a:lnTo>
                      <a:pt x="170" y="78"/>
                    </a:lnTo>
                    <a:lnTo>
                      <a:pt x="168" y="78"/>
                    </a:lnTo>
                    <a:lnTo>
                      <a:pt x="166" y="78"/>
                    </a:lnTo>
                    <a:lnTo>
                      <a:pt x="164" y="76"/>
                    </a:lnTo>
                    <a:lnTo>
                      <a:pt x="160" y="74"/>
                    </a:lnTo>
                    <a:lnTo>
                      <a:pt x="156" y="70"/>
                    </a:lnTo>
                    <a:lnTo>
                      <a:pt x="152" y="62"/>
                    </a:lnTo>
                    <a:lnTo>
                      <a:pt x="150" y="58"/>
                    </a:lnTo>
                    <a:lnTo>
                      <a:pt x="144" y="54"/>
                    </a:lnTo>
                    <a:lnTo>
                      <a:pt x="132" y="48"/>
                    </a:lnTo>
                    <a:lnTo>
                      <a:pt x="114" y="46"/>
                    </a:lnTo>
                    <a:lnTo>
                      <a:pt x="112" y="46"/>
                    </a:lnTo>
                    <a:lnTo>
                      <a:pt x="108" y="48"/>
                    </a:lnTo>
                    <a:lnTo>
                      <a:pt x="106" y="48"/>
                    </a:lnTo>
                    <a:lnTo>
                      <a:pt x="102" y="48"/>
                    </a:lnTo>
                    <a:lnTo>
                      <a:pt x="98" y="48"/>
                    </a:lnTo>
                    <a:lnTo>
                      <a:pt x="96" y="44"/>
                    </a:lnTo>
                    <a:lnTo>
                      <a:pt x="94" y="38"/>
                    </a:lnTo>
                    <a:lnTo>
                      <a:pt x="78" y="44"/>
                    </a:lnTo>
                    <a:lnTo>
                      <a:pt x="78" y="42"/>
                    </a:lnTo>
                    <a:lnTo>
                      <a:pt x="80" y="40"/>
                    </a:lnTo>
                    <a:lnTo>
                      <a:pt x="82" y="34"/>
                    </a:lnTo>
                    <a:lnTo>
                      <a:pt x="82" y="28"/>
                    </a:lnTo>
                    <a:lnTo>
                      <a:pt x="82" y="26"/>
                    </a:lnTo>
                    <a:lnTo>
                      <a:pt x="84" y="24"/>
                    </a:lnTo>
                    <a:lnTo>
                      <a:pt x="84" y="20"/>
                    </a:lnTo>
                    <a:lnTo>
                      <a:pt x="84" y="16"/>
                    </a:lnTo>
                    <a:lnTo>
                      <a:pt x="86" y="12"/>
                    </a:lnTo>
                    <a:lnTo>
                      <a:pt x="84" y="8"/>
                    </a:lnTo>
                    <a:lnTo>
                      <a:pt x="82" y="6"/>
                    </a:lnTo>
                    <a:lnTo>
                      <a:pt x="80" y="4"/>
                    </a:lnTo>
                    <a:lnTo>
                      <a:pt x="78" y="4"/>
                    </a:lnTo>
                    <a:lnTo>
                      <a:pt x="76" y="4"/>
                    </a:lnTo>
                    <a:lnTo>
                      <a:pt x="72" y="6"/>
                    </a:lnTo>
                    <a:lnTo>
                      <a:pt x="68" y="8"/>
                    </a:lnTo>
                    <a:lnTo>
                      <a:pt x="64" y="12"/>
                    </a:lnTo>
                    <a:lnTo>
                      <a:pt x="60" y="16"/>
                    </a:lnTo>
                    <a:lnTo>
                      <a:pt x="56" y="24"/>
                    </a:lnTo>
                    <a:lnTo>
                      <a:pt x="56" y="28"/>
                    </a:lnTo>
                    <a:lnTo>
                      <a:pt x="54" y="36"/>
                    </a:lnTo>
                    <a:lnTo>
                      <a:pt x="54" y="46"/>
                    </a:lnTo>
                    <a:lnTo>
                      <a:pt x="56" y="58"/>
                    </a:lnTo>
                    <a:lnTo>
                      <a:pt x="72" y="78"/>
                    </a:lnTo>
                    <a:lnTo>
                      <a:pt x="72" y="80"/>
                    </a:lnTo>
                    <a:lnTo>
                      <a:pt x="72" y="84"/>
                    </a:lnTo>
                    <a:lnTo>
                      <a:pt x="72" y="86"/>
                    </a:lnTo>
                    <a:lnTo>
                      <a:pt x="72" y="90"/>
                    </a:lnTo>
                    <a:lnTo>
                      <a:pt x="72" y="92"/>
                    </a:lnTo>
                    <a:lnTo>
                      <a:pt x="70" y="92"/>
                    </a:lnTo>
                    <a:lnTo>
                      <a:pt x="68" y="90"/>
                    </a:lnTo>
                    <a:lnTo>
                      <a:pt x="64" y="86"/>
                    </a:lnTo>
                    <a:lnTo>
                      <a:pt x="56" y="76"/>
                    </a:lnTo>
                    <a:lnTo>
                      <a:pt x="48" y="60"/>
                    </a:lnTo>
                    <a:lnTo>
                      <a:pt x="44" y="38"/>
                    </a:lnTo>
                    <a:lnTo>
                      <a:pt x="44" y="32"/>
                    </a:lnTo>
                    <a:lnTo>
                      <a:pt x="46" y="20"/>
                    </a:lnTo>
                    <a:lnTo>
                      <a:pt x="52" y="4"/>
                    </a:lnTo>
                    <a:lnTo>
                      <a:pt x="52" y="2"/>
                    </a:lnTo>
                    <a:lnTo>
                      <a:pt x="48" y="0"/>
                    </a:lnTo>
                    <a:lnTo>
                      <a:pt x="40" y="0"/>
                    </a:lnTo>
                    <a:lnTo>
                      <a:pt x="32" y="4"/>
                    </a:lnTo>
                    <a:lnTo>
                      <a:pt x="18" y="14"/>
                    </a:lnTo>
                    <a:lnTo>
                      <a:pt x="16" y="18"/>
                    </a:lnTo>
                    <a:lnTo>
                      <a:pt x="10" y="30"/>
                    </a:lnTo>
                    <a:lnTo>
                      <a:pt x="4" y="42"/>
                    </a:lnTo>
                    <a:lnTo>
                      <a:pt x="2" y="56"/>
                    </a:lnTo>
                    <a:lnTo>
                      <a:pt x="2" y="58"/>
                    </a:lnTo>
                    <a:lnTo>
                      <a:pt x="0" y="58"/>
                    </a:lnTo>
                    <a:lnTo>
                      <a:pt x="0" y="60"/>
                    </a:lnTo>
                    <a:lnTo>
                      <a:pt x="2" y="64"/>
                    </a:lnTo>
                    <a:lnTo>
                      <a:pt x="4" y="68"/>
                    </a:lnTo>
                    <a:lnTo>
                      <a:pt x="6" y="72"/>
                    </a:lnTo>
                    <a:lnTo>
                      <a:pt x="12" y="80"/>
                    </a:lnTo>
                    <a:lnTo>
                      <a:pt x="18" y="88"/>
                    </a:lnTo>
                    <a:lnTo>
                      <a:pt x="22" y="98"/>
                    </a:lnTo>
                    <a:lnTo>
                      <a:pt x="24" y="104"/>
                    </a:lnTo>
                    <a:lnTo>
                      <a:pt x="22" y="108"/>
                    </a:lnTo>
                    <a:lnTo>
                      <a:pt x="26" y="112"/>
                    </a:lnTo>
                    <a:lnTo>
                      <a:pt x="28" y="110"/>
                    </a:lnTo>
                    <a:lnTo>
                      <a:pt x="30" y="108"/>
                    </a:lnTo>
                    <a:lnTo>
                      <a:pt x="32" y="108"/>
                    </a:lnTo>
                    <a:lnTo>
                      <a:pt x="36" y="110"/>
                    </a:lnTo>
                    <a:lnTo>
                      <a:pt x="40" y="112"/>
                    </a:lnTo>
                    <a:lnTo>
                      <a:pt x="48" y="118"/>
                    </a:lnTo>
                    <a:lnTo>
                      <a:pt x="62" y="122"/>
                    </a:lnTo>
                    <a:lnTo>
                      <a:pt x="80" y="124"/>
                    </a:lnTo>
                    <a:close/>
                  </a:path>
                </a:pathLst>
              </a:custGeom>
              <a:grpFill/>
              <a:ln w="3175" algn="ctr">
                <a:solidFill>
                  <a:schemeClr val="accent2">
                    <a:lumMod val="60000"/>
                    <a:lumOff val="40000"/>
                  </a:schemeClr>
                </a:solidFill>
                <a:miter lim="800000"/>
                <a:headEnd/>
                <a:tailEnd/>
              </a:ln>
            </p:spPr>
            <p:txBody>
              <a:bodyPr anchor="ctr"/>
              <a:lstStyle/>
              <a:p>
                <a:pPr algn="ctr">
                  <a:defRPr/>
                </a:pPr>
                <a:endParaRPr lang="en-US">
                  <a:solidFill>
                    <a:schemeClr val="lt1"/>
                  </a:solidFill>
                  <a:latin typeface="+mn-lt"/>
                </a:endParaRPr>
              </a:p>
            </p:txBody>
          </p:sp>
          <p:sp>
            <p:nvSpPr>
              <p:cNvPr id="231" name="Freeform 349"/>
              <p:cNvSpPr>
                <a:spLocks/>
              </p:cNvSpPr>
              <p:nvPr/>
            </p:nvSpPr>
            <p:spPr bwMode="gray">
              <a:xfrm>
                <a:off x="4045" y="2150"/>
                <a:ext cx="158" cy="104"/>
              </a:xfrm>
              <a:custGeom>
                <a:avLst/>
                <a:gdLst>
                  <a:gd name="T0" fmla="*/ 6 w 80"/>
                  <a:gd name="T1" fmla="*/ 36 h 58"/>
                  <a:gd name="T2" fmla="*/ 0 w 80"/>
                  <a:gd name="T3" fmla="*/ 46 h 58"/>
                  <a:gd name="T4" fmla="*/ 2 w 80"/>
                  <a:gd name="T5" fmla="*/ 46 h 58"/>
                  <a:gd name="T6" fmla="*/ 4 w 80"/>
                  <a:gd name="T7" fmla="*/ 44 h 58"/>
                  <a:gd name="T8" fmla="*/ 6 w 80"/>
                  <a:gd name="T9" fmla="*/ 44 h 58"/>
                  <a:gd name="T10" fmla="*/ 10 w 80"/>
                  <a:gd name="T11" fmla="*/ 44 h 58"/>
                  <a:gd name="T12" fmla="*/ 12 w 80"/>
                  <a:gd name="T13" fmla="*/ 44 h 58"/>
                  <a:gd name="T14" fmla="*/ 14 w 80"/>
                  <a:gd name="T15" fmla="*/ 46 h 58"/>
                  <a:gd name="T16" fmla="*/ 16 w 80"/>
                  <a:gd name="T17" fmla="*/ 48 h 58"/>
                  <a:gd name="T18" fmla="*/ 16 w 80"/>
                  <a:gd name="T19" fmla="*/ 50 h 58"/>
                  <a:gd name="T20" fmla="*/ 16 w 80"/>
                  <a:gd name="T21" fmla="*/ 52 h 58"/>
                  <a:gd name="T22" fmla="*/ 18 w 80"/>
                  <a:gd name="T23" fmla="*/ 54 h 58"/>
                  <a:gd name="T24" fmla="*/ 20 w 80"/>
                  <a:gd name="T25" fmla="*/ 56 h 58"/>
                  <a:gd name="T26" fmla="*/ 22 w 80"/>
                  <a:gd name="T27" fmla="*/ 58 h 58"/>
                  <a:gd name="T28" fmla="*/ 26 w 80"/>
                  <a:gd name="T29" fmla="*/ 58 h 58"/>
                  <a:gd name="T30" fmla="*/ 30 w 80"/>
                  <a:gd name="T31" fmla="*/ 58 h 58"/>
                  <a:gd name="T32" fmla="*/ 34 w 80"/>
                  <a:gd name="T33" fmla="*/ 56 h 58"/>
                  <a:gd name="T34" fmla="*/ 54 w 80"/>
                  <a:gd name="T35" fmla="*/ 44 h 58"/>
                  <a:gd name="T36" fmla="*/ 72 w 80"/>
                  <a:gd name="T37" fmla="*/ 48 h 58"/>
                  <a:gd name="T38" fmla="*/ 80 w 80"/>
                  <a:gd name="T39" fmla="*/ 42 h 58"/>
                  <a:gd name="T40" fmla="*/ 80 w 80"/>
                  <a:gd name="T41" fmla="*/ 40 h 58"/>
                  <a:gd name="T42" fmla="*/ 78 w 80"/>
                  <a:gd name="T43" fmla="*/ 38 h 58"/>
                  <a:gd name="T44" fmla="*/ 74 w 80"/>
                  <a:gd name="T45" fmla="*/ 34 h 58"/>
                  <a:gd name="T46" fmla="*/ 70 w 80"/>
                  <a:gd name="T47" fmla="*/ 30 h 58"/>
                  <a:gd name="T48" fmla="*/ 66 w 80"/>
                  <a:gd name="T49" fmla="*/ 26 h 58"/>
                  <a:gd name="T50" fmla="*/ 60 w 80"/>
                  <a:gd name="T51" fmla="*/ 24 h 58"/>
                  <a:gd name="T52" fmla="*/ 60 w 80"/>
                  <a:gd name="T53" fmla="*/ 24 h 58"/>
                  <a:gd name="T54" fmla="*/ 58 w 80"/>
                  <a:gd name="T55" fmla="*/ 22 h 58"/>
                  <a:gd name="T56" fmla="*/ 54 w 80"/>
                  <a:gd name="T57" fmla="*/ 20 h 58"/>
                  <a:gd name="T58" fmla="*/ 50 w 80"/>
                  <a:gd name="T59" fmla="*/ 16 h 58"/>
                  <a:gd name="T60" fmla="*/ 46 w 80"/>
                  <a:gd name="T61" fmla="*/ 14 h 58"/>
                  <a:gd name="T62" fmla="*/ 42 w 80"/>
                  <a:gd name="T63" fmla="*/ 12 h 58"/>
                  <a:gd name="T64" fmla="*/ 38 w 80"/>
                  <a:gd name="T65" fmla="*/ 10 h 58"/>
                  <a:gd name="T66" fmla="*/ 34 w 80"/>
                  <a:gd name="T67" fmla="*/ 10 h 58"/>
                  <a:gd name="T68" fmla="*/ 32 w 80"/>
                  <a:gd name="T69" fmla="*/ 0 h 58"/>
                  <a:gd name="T70" fmla="*/ 22 w 80"/>
                  <a:gd name="T71" fmla="*/ 14 h 58"/>
                  <a:gd name="T72" fmla="*/ 20 w 80"/>
                  <a:gd name="T73" fmla="*/ 14 h 58"/>
                  <a:gd name="T74" fmla="*/ 18 w 80"/>
                  <a:gd name="T75" fmla="*/ 14 h 58"/>
                  <a:gd name="T76" fmla="*/ 16 w 80"/>
                  <a:gd name="T77" fmla="*/ 16 h 58"/>
                  <a:gd name="T78" fmla="*/ 12 w 80"/>
                  <a:gd name="T79" fmla="*/ 18 h 58"/>
                  <a:gd name="T80" fmla="*/ 10 w 80"/>
                  <a:gd name="T81" fmla="*/ 20 h 58"/>
                  <a:gd name="T82" fmla="*/ 6 w 80"/>
                  <a:gd name="T83" fmla="*/ 24 h 58"/>
                  <a:gd name="T84" fmla="*/ 6 w 80"/>
                  <a:gd name="T85" fmla="*/ 30 h 58"/>
                  <a:gd name="T86" fmla="*/ 6 w 80"/>
                  <a:gd name="T87" fmla="*/ 36 h 58"/>
                  <a:gd name="T88" fmla="*/ 6 w 80"/>
                  <a:gd name="T89" fmla="*/ 36 h 5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0"/>
                  <a:gd name="T136" fmla="*/ 0 h 58"/>
                  <a:gd name="T137" fmla="*/ 80 w 80"/>
                  <a:gd name="T138" fmla="*/ 58 h 5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0" h="58">
                    <a:moveTo>
                      <a:pt x="6" y="36"/>
                    </a:moveTo>
                    <a:lnTo>
                      <a:pt x="0" y="46"/>
                    </a:lnTo>
                    <a:lnTo>
                      <a:pt x="2" y="46"/>
                    </a:lnTo>
                    <a:lnTo>
                      <a:pt x="4" y="44"/>
                    </a:lnTo>
                    <a:lnTo>
                      <a:pt x="6" y="44"/>
                    </a:lnTo>
                    <a:lnTo>
                      <a:pt x="10" y="44"/>
                    </a:lnTo>
                    <a:lnTo>
                      <a:pt x="12" y="44"/>
                    </a:lnTo>
                    <a:lnTo>
                      <a:pt x="14" y="46"/>
                    </a:lnTo>
                    <a:lnTo>
                      <a:pt x="16" y="48"/>
                    </a:lnTo>
                    <a:lnTo>
                      <a:pt x="16" y="50"/>
                    </a:lnTo>
                    <a:lnTo>
                      <a:pt x="16" y="52"/>
                    </a:lnTo>
                    <a:lnTo>
                      <a:pt x="18" y="54"/>
                    </a:lnTo>
                    <a:lnTo>
                      <a:pt x="20" y="56"/>
                    </a:lnTo>
                    <a:lnTo>
                      <a:pt x="22" y="58"/>
                    </a:lnTo>
                    <a:lnTo>
                      <a:pt x="26" y="58"/>
                    </a:lnTo>
                    <a:lnTo>
                      <a:pt x="30" y="58"/>
                    </a:lnTo>
                    <a:lnTo>
                      <a:pt x="34" y="56"/>
                    </a:lnTo>
                    <a:lnTo>
                      <a:pt x="54" y="44"/>
                    </a:lnTo>
                    <a:lnTo>
                      <a:pt x="72" y="48"/>
                    </a:lnTo>
                    <a:lnTo>
                      <a:pt x="80" y="42"/>
                    </a:lnTo>
                    <a:lnTo>
                      <a:pt x="80" y="40"/>
                    </a:lnTo>
                    <a:lnTo>
                      <a:pt x="78" y="38"/>
                    </a:lnTo>
                    <a:lnTo>
                      <a:pt x="74" y="34"/>
                    </a:lnTo>
                    <a:lnTo>
                      <a:pt x="70" y="30"/>
                    </a:lnTo>
                    <a:lnTo>
                      <a:pt x="66" y="26"/>
                    </a:lnTo>
                    <a:lnTo>
                      <a:pt x="60" y="24"/>
                    </a:lnTo>
                    <a:lnTo>
                      <a:pt x="58" y="22"/>
                    </a:lnTo>
                    <a:lnTo>
                      <a:pt x="54" y="20"/>
                    </a:lnTo>
                    <a:lnTo>
                      <a:pt x="50" y="16"/>
                    </a:lnTo>
                    <a:lnTo>
                      <a:pt x="46" y="14"/>
                    </a:lnTo>
                    <a:lnTo>
                      <a:pt x="42" y="12"/>
                    </a:lnTo>
                    <a:lnTo>
                      <a:pt x="38" y="10"/>
                    </a:lnTo>
                    <a:lnTo>
                      <a:pt x="34" y="10"/>
                    </a:lnTo>
                    <a:lnTo>
                      <a:pt x="32" y="0"/>
                    </a:lnTo>
                    <a:lnTo>
                      <a:pt x="22" y="14"/>
                    </a:lnTo>
                    <a:lnTo>
                      <a:pt x="20" y="14"/>
                    </a:lnTo>
                    <a:lnTo>
                      <a:pt x="18" y="14"/>
                    </a:lnTo>
                    <a:lnTo>
                      <a:pt x="16" y="16"/>
                    </a:lnTo>
                    <a:lnTo>
                      <a:pt x="12" y="18"/>
                    </a:lnTo>
                    <a:lnTo>
                      <a:pt x="10" y="20"/>
                    </a:lnTo>
                    <a:lnTo>
                      <a:pt x="6" y="24"/>
                    </a:lnTo>
                    <a:lnTo>
                      <a:pt x="6" y="30"/>
                    </a:lnTo>
                    <a:lnTo>
                      <a:pt x="6" y="36"/>
                    </a:lnTo>
                    <a:close/>
                  </a:path>
                </a:pathLst>
              </a:custGeom>
              <a:grpFill/>
              <a:ln w="3175" algn="ctr">
                <a:solidFill>
                  <a:schemeClr val="accent2">
                    <a:lumMod val="60000"/>
                    <a:lumOff val="40000"/>
                  </a:schemeClr>
                </a:solidFill>
                <a:miter lim="800000"/>
                <a:headEnd/>
                <a:tailEnd/>
              </a:ln>
            </p:spPr>
            <p:txBody>
              <a:bodyPr anchor="ctr"/>
              <a:lstStyle/>
              <a:p>
                <a:pPr algn="ctr">
                  <a:defRPr/>
                </a:pPr>
                <a:endParaRPr lang="en-US">
                  <a:solidFill>
                    <a:schemeClr val="lt1"/>
                  </a:solidFill>
                  <a:latin typeface="+mn-lt"/>
                </a:endParaRPr>
              </a:p>
            </p:txBody>
          </p:sp>
          <p:sp>
            <p:nvSpPr>
              <p:cNvPr id="232" name="Freeform 350"/>
              <p:cNvSpPr>
                <a:spLocks/>
              </p:cNvSpPr>
              <p:nvPr/>
            </p:nvSpPr>
            <p:spPr bwMode="gray">
              <a:xfrm>
                <a:off x="3645" y="1570"/>
                <a:ext cx="166" cy="218"/>
              </a:xfrm>
              <a:custGeom>
                <a:avLst/>
                <a:gdLst>
                  <a:gd name="T0" fmla="*/ 14 w 84"/>
                  <a:gd name="T1" fmla="*/ 48 h 122"/>
                  <a:gd name="T2" fmla="*/ 10 w 84"/>
                  <a:gd name="T3" fmla="*/ 46 h 122"/>
                  <a:gd name="T4" fmla="*/ 6 w 84"/>
                  <a:gd name="T5" fmla="*/ 46 h 122"/>
                  <a:gd name="T6" fmla="*/ 2 w 84"/>
                  <a:gd name="T7" fmla="*/ 48 h 122"/>
                  <a:gd name="T8" fmla="*/ 0 w 84"/>
                  <a:gd name="T9" fmla="*/ 56 h 122"/>
                  <a:gd name="T10" fmla="*/ 2 w 84"/>
                  <a:gd name="T11" fmla="*/ 64 h 122"/>
                  <a:gd name="T12" fmla="*/ 4 w 84"/>
                  <a:gd name="T13" fmla="*/ 70 h 122"/>
                  <a:gd name="T14" fmla="*/ 10 w 84"/>
                  <a:gd name="T15" fmla="*/ 80 h 122"/>
                  <a:gd name="T16" fmla="*/ 20 w 84"/>
                  <a:gd name="T17" fmla="*/ 86 h 122"/>
                  <a:gd name="T18" fmla="*/ 24 w 84"/>
                  <a:gd name="T19" fmla="*/ 90 h 122"/>
                  <a:gd name="T20" fmla="*/ 32 w 84"/>
                  <a:gd name="T21" fmla="*/ 102 h 122"/>
                  <a:gd name="T22" fmla="*/ 32 w 84"/>
                  <a:gd name="T23" fmla="*/ 106 h 122"/>
                  <a:gd name="T24" fmla="*/ 34 w 84"/>
                  <a:gd name="T25" fmla="*/ 112 h 122"/>
                  <a:gd name="T26" fmla="*/ 40 w 84"/>
                  <a:gd name="T27" fmla="*/ 118 h 122"/>
                  <a:gd name="T28" fmla="*/ 50 w 84"/>
                  <a:gd name="T29" fmla="*/ 122 h 122"/>
                  <a:gd name="T30" fmla="*/ 64 w 84"/>
                  <a:gd name="T31" fmla="*/ 120 h 122"/>
                  <a:gd name="T32" fmla="*/ 68 w 84"/>
                  <a:gd name="T33" fmla="*/ 118 h 122"/>
                  <a:gd name="T34" fmla="*/ 76 w 84"/>
                  <a:gd name="T35" fmla="*/ 114 h 122"/>
                  <a:gd name="T36" fmla="*/ 84 w 84"/>
                  <a:gd name="T37" fmla="*/ 104 h 122"/>
                  <a:gd name="T38" fmla="*/ 84 w 84"/>
                  <a:gd name="T39" fmla="*/ 88 h 122"/>
                  <a:gd name="T40" fmla="*/ 80 w 84"/>
                  <a:gd name="T41" fmla="*/ 68 h 122"/>
                  <a:gd name="T42" fmla="*/ 78 w 84"/>
                  <a:gd name="T43" fmla="*/ 54 h 122"/>
                  <a:gd name="T44" fmla="*/ 74 w 84"/>
                  <a:gd name="T45" fmla="*/ 56 h 122"/>
                  <a:gd name="T46" fmla="*/ 66 w 84"/>
                  <a:gd name="T47" fmla="*/ 56 h 122"/>
                  <a:gd name="T48" fmla="*/ 60 w 84"/>
                  <a:gd name="T49" fmla="*/ 54 h 122"/>
                  <a:gd name="T50" fmla="*/ 60 w 84"/>
                  <a:gd name="T51" fmla="*/ 48 h 122"/>
                  <a:gd name="T52" fmla="*/ 64 w 84"/>
                  <a:gd name="T53" fmla="*/ 42 h 122"/>
                  <a:gd name="T54" fmla="*/ 72 w 84"/>
                  <a:gd name="T55" fmla="*/ 36 h 122"/>
                  <a:gd name="T56" fmla="*/ 76 w 84"/>
                  <a:gd name="T57" fmla="*/ 36 h 122"/>
                  <a:gd name="T58" fmla="*/ 78 w 84"/>
                  <a:gd name="T59" fmla="*/ 30 h 122"/>
                  <a:gd name="T60" fmla="*/ 80 w 84"/>
                  <a:gd name="T61" fmla="*/ 20 h 122"/>
                  <a:gd name="T62" fmla="*/ 76 w 84"/>
                  <a:gd name="T63" fmla="*/ 12 h 122"/>
                  <a:gd name="T64" fmla="*/ 68 w 84"/>
                  <a:gd name="T65" fmla="*/ 0 h 122"/>
                  <a:gd name="T66" fmla="*/ 64 w 84"/>
                  <a:gd name="T67" fmla="*/ 0 h 122"/>
                  <a:gd name="T68" fmla="*/ 54 w 84"/>
                  <a:gd name="T69" fmla="*/ 4 h 122"/>
                  <a:gd name="T70" fmla="*/ 46 w 84"/>
                  <a:gd name="T71" fmla="*/ 4 h 122"/>
                  <a:gd name="T72" fmla="*/ 40 w 84"/>
                  <a:gd name="T73" fmla="*/ 4 h 122"/>
                  <a:gd name="T74" fmla="*/ 32 w 84"/>
                  <a:gd name="T75" fmla="*/ 2 h 122"/>
                  <a:gd name="T76" fmla="*/ 24 w 84"/>
                  <a:gd name="T77" fmla="*/ 6 h 122"/>
                  <a:gd name="T78" fmla="*/ 20 w 84"/>
                  <a:gd name="T79" fmla="*/ 14 h 122"/>
                  <a:gd name="T80" fmla="*/ 20 w 84"/>
                  <a:gd name="T81" fmla="*/ 16 h 122"/>
                  <a:gd name="T82" fmla="*/ 20 w 84"/>
                  <a:gd name="T83" fmla="*/ 24 h 122"/>
                  <a:gd name="T84" fmla="*/ 24 w 84"/>
                  <a:gd name="T85" fmla="*/ 34 h 122"/>
                  <a:gd name="T86" fmla="*/ 28 w 84"/>
                  <a:gd name="T87" fmla="*/ 38 h 122"/>
                  <a:gd name="T88" fmla="*/ 32 w 84"/>
                  <a:gd name="T89" fmla="*/ 42 h 122"/>
                  <a:gd name="T90" fmla="*/ 34 w 84"/>
                  <a:gd name="T91" fmla="*/ 48 h 122"/>
                  <a:gd name="T92" fmla="*/ 32 w 84"/>
                  <a:gd name="T93" fmla="*/ 56 h 122"/>
                  <a:gd name="T94" fmla="*/ 26 w 84"/>
                  <a:gd name="T95" fmla="*/ 58 h 122"/>
                  <a:gd name="T96" fmla="*/ 20 w 84"/>
                  <a:gd name="T97" fmla="*/ 54 h 122"/>
                  <a:gd name="T98" fmla="*/ 14 w 84"/>
                  <a:gd name="T99" fmla="*/ 48 h 1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4"/>
                  <a:gd name="T151" fmla="*/ 0 h 122"/>
                  <a:gd name="T152" fmla="*/ 84 w 84"/>
                  <a:gd name="T153" fmla="*/ 122 h 12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4" h="122">
                    <a:moveTo>
                      <a:pt x="14" y="48"/>
                    </a:moveTo>
                    <a:lnTo>
                      <a:pt x="14" y="48"/>
                    </a:lnTo>
                    <a:lnTo>
                      <a:pt x="12" y="46"/>
                    </a:lnTo>
                    <a:lnTo>
                      <a:pt x="10" y="46"/>
                    </a:lnTo>
                    <a:lnTo>
                      <a:pt x="8" y="46"/>
                    </a:lnTo>
                    <a:lnTo>
                      <a:pt x="6" y="46"/>
                    </a:lnTo>
                    <a:lnTo>
                      <a:pt x="2" y="46"/>
                    </a:lnTo>
                    <a:lnTo>
                      <a:pt x="2" y="48"/>
                    </a:lnTo>
                    <a:lnTo>
                      <a:pt x="0" y="50"/>
                    </a:lnTo>
                    <a:lnTo>
                      <a:pt x="0" y="56"/>
                    </a:lnTo>
                    <a:lnTo>
                      <a:pt x="2" y="62"/>
                    </a:lnTo>
                    <a:lnTo>
                      <a:pt x="2" y="64"/>
                    </a:lnTo>
                    <a:lnTo>
                      <a:pt x="2" y="66"/>
                    </a:lnTo>
                    <a:lnTo>
                      <a:pt x="4" y="70"/>
                    </a:lnTo>
                    <a:lnTo>
                      <a:pt x="6" y="76"/>
                    </a:lnTo>
                    <a:lnTo>
                      <a:pt x="10" y="80"/>
                    </a:lnTo>
                    <a:lnTo>
                      <a:pt x="14" y="84"/>
                    </a:lnTo>
                    <a:lnTo>
                      <a:pt x="20" y="86"/>
                    </a:lnTo>
                    <a:lnTo>
                      <a:pt x="22" y="88"/>
                    </a:lnTo>
                    <a:lnTo>
                      <a:pt x="24" y="90"/>
                    </a:lnTo>
                    <a:lnTo>
                      <a:pt x="28" y="94"/>
                    </a:lnTo>
                    <a:lnTo>
                      <a:pt x="32" y="102"/>
                    </a:lnTo>
                    <a:lnTo>
                      <a:pt x="32" y="104"/>
                    </a:lnTo>
                    <a:lnTo>
                      <a:pt x="32" y="106"/>
                    </a:lnTo>
                    <a:lnTo>
                      <a:pt x="34" y="108"/>
                    </a:lnTo>
                    <a:lnTo>
                      <a:pt x="34" y="112"/>
                    </a:lnTo>
                    <a:lnTo>
                      <a:pt x="38" y="116"/>
                    </a:lnTo>
                    <a:lnTo>
                      <a:pt x="40" y="118"/>
                    </a:lnTo>
                    <a:lnTo>
                      <a:pt x="44" y="122"/>
                    </a:lnTo>
                    <a:lnTo>
                      <a:pt x="50" y="122"/>
                    </a:lnTo>
                    <a:lnTo>
                      <a:pt x="56" y="122"/>
                    </a:lnTo>
                    <a:lnTo>
                      <a:pt x="64" y="120"/>
                    </a:lnTo>
                    <a:lnTo>
                      <a:pt x="68" y="118"/>
                    </a:lnTo>
                    <a:lnTo>
                      <a:pt x="72" y="116"/>
                    </a:lnTo>
                    <a:lnTo>
                      <a:pt x="76" y="114"/>
                    </a:lnTo>
                    <a:lnTo>
                      <a:pt x="80" y="110"/>
                    </a:lnTo>
                    <a:lnTo>
                      <a:pt x="84" y="104"/>
                    </a:lnTo>
                    <a:lnTo>
                      <a:pt x="84" y="100"/>
                    </a:lnTo>
                    <a:lnTo>
                      <a:pt x="84" y="88"/>
                    </a:lnTo>
                    <a:lnTo>
                      <a:pt x="82" y="76"/>
                    </a:lnTo>
                    <a:lnTo>
                      <a:pt x="80" y="68"/>
                    </a:lnTo>
                    <a:lnTo>
                      <a:pt x="80" y="54"/>
                    </a:lnTo>
                    <a:lnTo>
                      <a:pt x="78" y="54"/>
                    </a:lnTo>
                    <a:lnTo>
                      <a:pt x="76" y="56"/>
                    </a:lnTo>
                    <a:lnTo>
                      <a:pt x="74" y="56"/>
                    </a:lnTo>
                    <a:lnTo>
                      <a:pt x="70" y="56"/>
                    </a:lnTo>
                    <a:lnTo>
                      <a:pt x="66" y="56"/>
                    </a:lnTo>
                    <a:lnTo>
                      <a:pt x="64" y="56"/>
                    </a:lnTo>
                    <a:lnTo>
                      <a:pt x="60" y="54"/>
                    </a:lnTo>
                    <a:lnTo>
                      <a:pt x="60" y="50"/>
                    </a:lnTo>
                    <a:lnTo>
                      <a:pt x="60" y="48"/>
                    </a:lnTo>
                    <a:lnTo>
                      <a:pt x="62" y="46"/>
                    </a:lnTo>
                    <a:lnTo>
                      <a:pt x="64" y="42"/>
                    </a:lnTo>
                    <a:lnTo>
                      <a:pt x="68" y="40"/>
                    </a:lnTo>
                    <a:lnTo>
                      <a:pt x="72" y="36"/>
                    </a:lnTo>
                    <a:lnTo>
                      <a:pt x="76" y="36"/>
                    </a:lnTo>
                    <a:lnTo>
                      <a:pt x="78" y="32"/>
                    </a:lnTo>
                    <a:lnTo>
                      <a:pt x="78" y="30"/>
                    </a:lnTo>
                    <a:lnTo>
                      <a:pt x="80" y="24"/>
                    </a:lnTo>
                    <a:lnTo>
                      <a:pt x="80" y="20"/>
                    </a:lnTo>
                    <a:lnTo>
                      <a:pt x="78" y="16"/>
                    </a:lnTo>
                    <a:lnTo>
                      <a:pt x="76" y="12"/>
                    </a:lnTo>
                    <a:lnTo>
                      <a:pt x="72" y="10"/>
                    </a:lnTo>
                    <a:lnTo>
                      <a:pt x="68" y="0"/>
                    </a:lnTo>
                    <a:lnTo>
                      <a:pt x="64" y="0"/>
                    </a:lnTo>
                    <a:lnTo>
                      <a:pt x="58" y="2"/>
                    </a:lnTo>
                    <a:lnTo>
                      <a:pt x="54" y="4"/>
                    </a:lnTo>
                    <a:lnTo>
                      <a:pt x="48" y="4"/>
                    </a:lnTo>
                    <a:lnTo>
                      <a:pt x="46" y="4"/>
                    </a:lnTo>
                    <a:lnTo>
                      <a:pt x="44" y="4"/>
                    </a:lnTo>
                    <a:lnTo>
                      <a:pt x="40" y="4"/>
                    </a:lnTo>
                    <a:lnTo>
                      <a:pt x="36" y="2"/>
                    </a:lnTo>
                    <a:lnTo>
                      <a:pt x="32" y="2"/>
                    </a:lnTo>
                    <a:lnTo>
                      <a:pt x="28" y="4"/>
                    </a:lnTo>
                    <a:lnTo>
                      <a:pt x="24" y="6"/>
                    </a:lnTo>
                    <a:lnTo>
                      <a:pt x="22" y="8"/>
                    </a:lnTo>
                    <a:lnTo>
                      <a:pt x="20" y="14"/>
                    </a:lnTo>
                    <a:lnTo>
                      <a:pt x="20" y="16"/>
                    </a:lnTo>
                    <a:lnTo>
                      <a:pt x="20" y="20"/>
                    </a:lnTo>
                    <a:lnTo>
                      <a:pt x="20" y="24"/>
                    </a:lnTo>
                    <a:lnTo>
                      <a:pt x="22" y="28"/>
                    </a:lnTo>
                    <a:lnTo>
                      <a:pt x="24" y="34"/>
                    </a:lnTo>
                    <a:lnTo>
                      <a:pt x="28" y="36"/>
                    </a:lnTo>
                    <a:lnTo>
                      <a:pt x="28" y="38"/>
                    </a:lnTo>
                    <a:lnTo>
                      <a:pt x="30" y="40"/>
                    </a:lnTo>
                    <a:lnTo>
                      <a:pt x="32" y="42"/>
                    </a:lnTo>
                    <a:lnTo>
                      <a:pt x="32" y="46"/>
                    </a:lnTo>
                    <a:lnTo>
                      <a:pt x="34" y="48"/>
                    </a:lnTo>
                    <a:lnTo>
                      <a:pt x="34" y="52"/>
                    </a:lnTo>
                    <a:lnTo>
                      <a:pt x="32" y="56"/>
                    </a:lnTo>
                    <a:lnTo>
                      <a:pt x="28" y="58"/>
                    </a:lnTo>
                    <a:lnTo>
                      <a:pt x="26" y="58"/>
                    </a:lnTo>
                    <a:lnTo>
                      <a:pt x="24" y="56"/>
                    </a:lnTo>
                    <a:lnTo>
                      <a:pt x="20" y="54"/>
                    </a:lnTo>
                    <a:lnTo>
                      <a:pt x="14" y="48"/>
                    </a:lnTo>
                    <a:close/>
                  </a:path>
                </a:pathLst>
              </a:custGeom>
              <a:grpFill/>
              <a:ln w="3175" algn="ctr">
                <a:solidFill>
                  <a:schemeClr val="accent2">
                    <a:lumMod val="60000"/>
                    <a:lumOff val="40000"/>
                  </a:schemeClr>
                </a:solidFill>
                <a:miter lim="800000"/>
                <a:headEnd/>
                <a:tailEnd/>
              </a:ln>
            </p:spPr>
            <p:txBody>
              <a:bodyPr anchor="ctr"/>
              <a:lstStyle/>
              <a:p>
                <a:pPr algn="ctr">
                  <a:defRPr/>
                </a:pPr>
                <a:endParaRPr lang="en-US">
                  <a:solidFill>
                    <a:schemeClr val="lt1"/>
                  </a:solidFill>
                  <a:latin typeface="+mn-lt"/>
                </a:endParaRPr>
              </a:p>
            </p:txBody>
          </p:sp>
          <p:sp>
            <p:nvSpPr>
              <p:cNvPr id="233" name="Freeform 351"/>
              <p:cNvSpPr>
                <a:spLocks/>
              </p:cNvSpPr>
              <p:nvPr/>
            </p:nvSpPr>
            <p:spPr bwMode="gray">
              <a:xfrm>
                <a:off x="3930" y="1591"/>
                <a:ext cx="134" cy="190"/>
              </a:xfrm>
              <a:custGeom>
                <a:avLst/>
                <a:gdLst>
                  <a:gd name="T0" fmla="*/ 32 w 68"/>
                  <a:gd name="T1" fmla="*/ 0 h 106"/>
                  <a:gd name="T2" fmla="*/ 26 w 68"/>
                  <a:gd name="T3" fmla="*/ 0 h 106"/>
                  <a:gd name="T4" fmla="*/ 20 w 68"/>
                  <a:gd name="T5" fmla="*/ 4 h 106"/>
                  <a:gd name="T6" fmla="*/ 20 w 68"/>
                  <a:gd name="T7" fmla="*/ 4 h 106"/>
                  <a:gd name="T8" fmla="*/ 18 w 68"/>
                  <a:gd name="T9" fmla="*/ 2 h 106"/>
                  <a:gd name="T10" fmla="*/ 16 w 68"/>
                  <a:gd name="T11" fmla="*/ 2 h 106"/>
                  <a:gd name="T12" fmla="*/ 12 w 68"/>
                  <a:gd name="T13" fmla="*/ 8 h 106"/>
                  <a:gd name="T14" fmla="*/ 8 w 68"/>
                  <a:gd name="T15" fmla="*/ 16 h 106"/>
                  <a:gd name="T16" fmla="*/ 4 w 68"/>
                  <a:gd name="T17" fmla="*/ 22 h 106"/>
                  <a:gd name="T18" fmla="*/ 0 w 68"/>
                  <a:gd name="T19" fmla="*/ 30 h 106"/>
                  <a:gd name="T20" fmla="*/ 2 w 68"/>
                  <a:gd name="T21" fmla="*/ 32 h 106"/>
                  <a:gd name="T22" fmla="*/ 4 w 68"/>
                  <a:gd name="T23" fmla="*/ 38 h 106"/>
                  <a:gd name="T24" fmla="*/ 2 w 68"/>
                  <a:gd name="T25" fmla="*/ 46 h 106"/>
                  <a:gd name="T26" fmla="*/ 2 w 68"/>
                  <a:gd name="T27" fmla="*/ 48 h 106"/>
                  <a:gd name="T28" fmla="*/ 2 w 68"/>
                  <a:gd name="T29" fmla="*/ 54 h 106"/>
                  <a:gd name="T30" fmla="*/ 4 w 68"/>
                  <a:gd name="T31" fmla="*/ 66 h 106"/>
                  <a:gd name="T32" fmla="*/ 8 w 68"/>
                  <a:gd name="T33" fmla="*/ 104 h 106"/>
                  <a:gd name="T34" fmla="*/ 10 w 68"/>
                  <a:gd name="T35" fmla="*/ 106 h 106"/>
                  <a:gd name="T36" fmla="*/ 16 w 68"/>
                  <a:gd name="T37" fmla="*/ 106 h 106"/>
                  <a:gd name="T38" fmla="*/ 20 w 68"/>
                  <a:gd name="T39" fmla="*/ 104 h 106"/>
                  <a:gd name="T40" fmla="*/ 24 w 68"/>
                  <a:gd name="T41" fmla="*/ 98 h 106"/>
                  <a:gd name="T42" fmla="*/ 26 w 68"/>
                  <a:gd name="T43" fmla="*/ 90 h 106"/>
                  <a:gd name="T44" fmla="*/ 24 w 68"/>
                  <a:gd name="T45" fmla="*/ 86 h 106"/>
                  <a:gd name="T46" fmla="*/ 22 w 68"/>
                  <a:gd name="T47" fmla="*/ 78 h 106"/>
                  <a:gd name="T48" fmla="*/ 24 w 68"/>
                  <a:gd name="T49" fmla="*/ 72 h 106"/>
                  <a:gd name="T50" fmla="*/ 30 w 68"/>
                  <a:gd name="T51" fmla="*/ 68 h 106"/>
                  <a:gd name="T52" fmla="*/ 36 w 68"/>
                  <a:gd name="T53" fmla="*/ 68 h 106"/>
                  <a:gd name="T54" fmla="*/ 40 w 68"/>
                  <a:gd name="T55" fmla="*/ 66 h 106"/>
                  <a:gd name="T56" fmla="*/ 48 w 68"/>
                  <a:gd name="T57" fmla="*/ 62 h 106"/>
                  <a:gd name="T58" fmla="*/ 54 w 68"/>
                  <a:gd name="T59" fmla="*/ 52 h 106"/>
                  <a:gd name="T60" fmla="*/ 56 w 68"/>
                  <a:gd name="T61" fmla="*/ 48 h 106"/>
                  <a:gd name="T62" fmla="*/ 62 w 68"/>
                  <a:gd name="T63" fmla="*/ 38 h 106"/>
                  <a:gd name="T64" fmla="*/ 64 w 68"/>
                  <a:gd name="T65" fmla="*/ 24 h 106"/>
                  <a:gd name="T66" fmla="*/ 64 w 68"/>
                  <a:gd name="T67" fmla="*/ 22 h 106"/>
                  <a:gd name="T68" fmla="*/ 68 w 68"/>
                  <a:gd name="T69" fmla="*/ 18 h 106"/>
                  <a:gd name="T70" fmla="*/ 68 w 68"/>
                  <a:gd name="T71" fmla="*/ 12 h 106"/>
                  <a:gd name="T72" fmla="*/ 62 w 68"/>
                  <a:gd name="T73" fmla="*/ 8 h 106"/>
                  <a:gd name="T74" fmla="*/ 56 w 68"/>
                  <a:gd name="T75" fmla="*/ 8 h 106"/>
                  <a:gd name="T76" fmla="*/ 48 w 68"/>
                  <a:gd name="T77" fmla="*/ 8 h 106"/>
                  <a:gd name="T78" fmla="*/ 40 w 68"/>
                  <a:gd name="T79" fmla="*/ 6 h 106"/>
                  <a:gd name="T80" fmla="*/ 34 w 68"/>
                  <a:gd name="T81" fmla="*/ 0 h 1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
                  <a:gd name="T124" fmla="*/ 0 h 106"/>
                  <a:gd name="T125" fmla="*/ 68 w 68"/>
                  <a:gd name="T126" fmla="*/ 106 h 10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 h="106">
                    <a:moveTo>
                      <a:pt x="34" y="0"/>
                    </a:moveTo>
                    <a:lnTo>
                      <a:pt x="32" y="0"/>
                    </a:lnTo>
                    <a:lnTo>
                      <a:pt x="30" y="0"/>
                    </a:lnTo>
                    <a:lnTo>
                      <a:pt x="26" y="0"/>
                    </a:lnTo>
                    <a:lnTo>
                      <a:pt x="22" y="2"/>
                    </a:lnTo>
                    <a:lnTo>
                      <a:pt x="20" y="4"/>
                    </a:lnTo>
                    <a:lnTo>
                      <a:pt x="20" y="2"/>
                    </a:lnTo>
                    <a:lnTo>
                      <a:pt x="18" y="2"/>
                    </a:lnTo>
                    <a:lnTo>
                      <a:pt x="16" y="2"/>
                    </a:lnTo>
                    <a:lnTo>
                      <a:pt x="14" y="4"/>
                    </a:lnTo>
                    <a:lnTo>
                      <a:pt x="12" y="8"/>
                    </a:lnTo>
                    <a:lnTo>
                      <a:pt x="8" y="16"/>
                    </a:lnTo>
                    <a:lnTo>
                      <a:pt x="6" y="20"/>
                    </a:lnTo>
                    <a:lnTo>
                      <a:pt x="4" y="22"/>
                    </a:lnTo>
                    <a:lnTo>
                      <a:pt x="2" y="26"/>
                    </a:lnTo>
                    <a:lnTo>
                      <a:pt x="0" y="30"/>
                    </a:lnTo>
                    <a:lnTo>
                      <a:pt x="2" y="32"/>
                    </a:lnTo>
                    <a:lnTo>
                      <a:pt x="4" y="36"/>
                    </a:lnTo>
                    <a:lnTo>
                      <a:pt x="4" y="38"/>
                    </a:lnTo>
                    <a:lnTo>
                      <a:pt x="4" y="42"/>
                    </a:lnTo>
                    <a:lnTo>
                      <a:pt x="2" y="46"/>
                    </a:lnTo>
                    <a:lnTo>
                      <a:pt x="2" y="48"/>
                    </a:lnTo>
                    <a:lnTo>
                      <a:pt x="2" y="50"/>
                    </a:lnTo>
                    <a:lnTo>
                      <a:pt x="2" y="54"/>
                    </a:lnTo>
                    <a:lnTo>
                      <a:pt x="2" y="60"/>
                    </a:lnTo>
                    <a:lnTo>
                      <a:pt x="4" y="66"/>
                    </a:lnTo>
                    <a:lnTo>
                      <a:pt x="6" y="74"/>
                    </a:lnTo>
                    <a:lnTo>
                      <a:pt x="8" y="104"/>
                    </a:lnTo>
                    <a:lnTo>
                      <a:pt x="10" y="106"/>
                    </a:lnTo>
                    <a:lnTo>
                      <a:pt x="12" y="106"/>
                    </a:lnTo>
                    <a:lnTo>
                      <a:pt x="16" y="106"/>
                    </a:lnTo>
                    <a:lnTo>
                      <a:pt x="18" y="106"/>
                    </a:lnTo>
                    <a:lnTo>
                      <a:pt x="20" y="104"/>
                    </a:lnTo>
                    <a:lnTo>
                      <a:pt x="24" y="102"/>
                    </a:lnTo>
                    <a:lnTo>
                      <a:pt x="24" y="98"/>
                    </a:lnTo>
                    <a:lnTo>
                      <a:pt x="26" y="90"/>
                    </a:lnTo>
                    <a:lnTo>
                      <a:pt x="24" y="88"/>
                    </a:lnTo>
                    <a:lnTo>
                      <a:pt x="24" y="86"/>
                    </a:lnTo>
                    <a:lnTo>
                      <a:pt x="24" y="82"/>
                    </a:lnTo>
                    <a:lnTo>
                      <a:pt x="22" y="78"/>
                    </a:lnTo>
                    <a:lnTo>
                      <a:pt x="22" y="76"/>
                    </a:lnTo>
                    <a:lnTo>
                      <a:pt x="24" y="72"/>
                    </a:lnTo>
                    <a:lnTo>
                      <a:pt x="26" y="70"/>
                    </a:lnTo>
                    <a:lnTo>
                      <a:pt x="30" y="68"/>
                    </a:lnTo>
                    <a:lnTo>
                      <a:pt x="34" y="68"/>
                    </a:lnTo>
                    <a:lnTo>
                      <a:pt x="36" y="68"/>
                    </a:lnTo>
                    <a:lnTo>
                      <a:pt x="38" y="68"/>
                    </a:lnTo>
                    <a:lnTo>
                      <a:pt x="40" y="66"/>
                    </a:lnTo>
                    <a:lnTo>
                      <a:pt x="44" y="66"/>
                    </a:lnTo>
                    <a:lnTo>
                      <a:pt x="48" y="62"/>
                    </a:lnTo>
                    <a:lnTo>
                      <a:pt x="52" y="58"/>
                    </a:lnTo>
                    <a:lnTo>
                      <a:pt x="54" y="52"/>
                    </a:lnTo>
                    <a:lnTo>
                      <a:pt x="54" y="50"/>
                    </a:lnTo>
                    <a:lnTo>
                      <a:pt x="56" y="48"/>
                    </a:lnTo>
                    <a:lnTo>
                      <a:pt x="60" y="42"/>
                    </a:lnTo>
                    <a:lnTo>
                      <a:pt x="62" y="38"/>
                    </a:lnTo>
                    <a:lnTo>
                      <a:pt x="62" y="30"/>
                    </a:lnTo>
                    <a:lnTo>
                      <a:pt x="64" y="24"/>
                    </a:lnTo>
                    <a:lnTo>
                      <a:pt x="64" y="22"/>
                    </a:lnTo>
                    <a:lnTo>
                      <a:pt x="66" y="20"/>
                    </a:lnTo>
                    <a:lnTo>
                      <a:pt x="68" y="18"/>
                    </a:lnTo>
                    <a:lnTo>
                      <a:pt x="68" y="14"/>
                    </a:lnTo>
                    <a:lnTo>
                      <a:pt x="68" y="12"/>
                    </a:lnTo>
                    <a:lnTo>
                      <a:pt x="66" y="10"/>
                    </a:lnTo>
                    <a:lnTo>
                      <a:pt x="62" y="8"/>
                    </a:lnTo>
                    <a:lnTo>
                      <a:pt x="56" y="8"/>
                    </a:lnTo>
                    <a:lnTo>
                      <a:pt x="52" y="8"/>
                    </a:lnTo>
                    <a:lnTo>
                      <a:pt x="48" y="8"/>
                    </a:lnTo>
                    <a:lnTo>
                      <a:pt x="44" y="8"/>
                    </a:lnTo>
                    <a:lnTo>
                      <a:pt x="40" y="6"/>
                    </a:lnTo>
                    <a:lnTo>
                      <a:pt x="36" y="4"/>
                    </a:lnTo>
                    <a:lnTo>
                      <a:pt x="34" y="0"/>
                    </a:lnTo>
                    <a:close/>
                  </a:path>
                </a:pathLst>
              </a:custGeom>
              <a:grpFill/>
              <a:ln w="3175" algn="ctr">
                <a:solidFill>
                  <a:schemeClr val="accent2">
                    <a:lumMod val="60000"/>
                    <a:lumOff val="40000"/>
                  </a:schemeClr>
                </a:solidFill>
                <a:miter lim="800000"/>
                <a:headEnd/>
                <a:tailEnd/>
              </a:ln>
            </p:spPr>
            <p:txBody>
              <a:bodyPr anchor="ctr"/>
              <a:lstStyle/>
              <a:p>
                <a:pPr algn="ctr">
                  <a:defRPr/>
                </a:pPr>
                <a:endParaRPr lang="en-US">
                  <a:solidFill>
                    <a:schemeClr val="lt1"/>
                  </a:solidFill>
                  <a:latin typeface="+mn-lt"/>
                </a:endParaRPr>
              </a:p>
            </p:txBody>
          </p:sp>
          <p:sp>
            <p:nvSpPr>
              <p:cNvPr id="234" name="Freeform 352"/>
              <p:cNvSpPr>
                <a:spLocks/>
              </p:cNvSpPr>
              <p:nvPr/>
            </p:nvSpPr>
            <p:spPr bwMode="gray">
              <a:xfrm>
                <a:off x="3139" y="1541"/>
                <a:ext cx="205" cy="208"/>
              </a:xfrm>
              <a:custGeom>
                <a:avLst/>
                <a:gdLst>
                  <a:gd name="T0" fmla="*/ 4 w 104"/>
                  <a:gd name="T1" fmla="*/ 80 h 116"/>
                  <a:gd name="T2" fmla="*/ 0 w 104"/>
                  <a:gd name="T3" fmla="*/ 82 h 116"/>
                  <a:gd name="T4" fmla="*/ 0 w 104"/>
                  <a:gd name="T5" fmla="*/ 86 h 116"/>
                  <a:gd name="T6" fmla="*/ 4 w 104"/>
                  <a:gd name="T7" fmla="*/ 92 h 116"/>
                  <a:gd name="T8" fmla="*/ 8 w 104"/>
                  <a:gd name="T9" fmla="*/ 94 h 116"/>
                  <a:gd name="T10" fmla="*/ 12 w 104"/>
                  <a:gd name="T11" fmla="*/ 100 h 116"/>
                  <a:gd name="T12" fmla="*/ 14 w 104"/>
                  <a:gd name="T13" fmla="*/ 110 h 116"/>
                  <a:gd name="T14" fmla="*/ 18 w 104"/>
                  <a:gd name="T15" fmla="*/ 112 h 116"/>
                  <a:gd name="T16" fmla="*/ 24 w 104"/>
                  <a:gd name="T17" fmla="*/ 116 h 116"/>
                  <a:gd name="T18" fmla="*/ 30 w 104"/>
                  <a:gd name="T19" fmla="*/ 114 h 116"/>
                  <a:gd name="T20" fmla="*/ 34 w 104"/>
                  <a:gd name="T21" fmla="*/ 110 h 116"/>
                  <a:gd name="T22" fmla="*/ 36 w 104"/>
                  <a:gd name="T23" fmla="*/ 106 h 116"/>
                  <a:gd name="T24" fmla="*/ 42 w 104"/>
                  <a:gd name="T25" fmla="*/ 104 h 116"/>
                  <a:gd name="T26" fmla="*/ 46 w 104"/>
                  <a:gd name="T27" fmla="*/ 106 h 116"/>
                  <a:gd name="T28" fmla="*/ 50 w 104"/>
                  <a:gd name="T29" fmla="*/ 106 h 116"/>
                  <a:gd name="T30" fmla="*/ 54 w 104"/>
                  <a:gd name="T31" fmla="*/ 102 h 116"/>
                  <a:gd name="T32" fmla="*/ 56 w 104"/>
                  <a:gd name="T33" fmla="*/ 92 h 116"/>
                  <a:gd name="T34" fmla="*/ 60 w 104"/>
                  <a:gd name="T35" fmla="*/ 74 h 116"/>
                  <a:gd name="T36" fmla="*/ 82 w 104"/>
                  <a:gd name="T37" fmla="*/ 48 h 116"/>
                  <a:gd name="T38" fmla="*/ 104 w 104"/>
                  <a:gd name="T39" fmla="*/ 32 h 116"/>
                  <a:gd name="T40" fmla="*/ 104 w 104"/>
                  <a:gd name="T41" fmla="*/ 32 h 116"/>
                  <a:gd name="T42" fmla="*/ 98 w 104"/>
                  <a:gd name="T43" fmla="*/ 28 h 116"/>
                  <a:gd name="T44" fmla="*/ 88 w 104"/>
                  <a:gd name="T45" fmla="*/ 20 h 116"/>
                  <a:gd name="T46" fmla="*/ 88 w 104"/>
                  <a:gd name="T47" fmla="*/ 18 h 116"/>
                  <a:gd name="T48" fmla="*/ 84 w 104"/>
                  <a:gd name="T49" fmla="*/ 14 h 116"/>
                  <a:gd name="T50" fmla="*/ 78 w 104"/>
                  <a:gd name="T51" fmla="*/ 14 h 116"/>
                  <a:gd name="T52" fmla="*/ 72 w 104"/>
                  <a:gd name="T53" fmla="*/ 20 h 116"/>
                  <a:gd name="T54" fmla="*/ 70 w 104"/>
                  <a:gd name="T55" fmla="*/ 20 h 116"/>
                  <a:gd name="T56" fmla="*/ 68 w 104"/>
                  <a:gd name="T57" fmla="*/ 22 h 116"/>
                  <a:gd name="T58" fmla="*/ 66 w 104"/>
                  <a:gd name="T59" fmla="*/ 16 h 116"/>
                  <a:gd name="T60" fmla="*/ 64 w 104"/>
                  <a:gd name="T61" fmla="*/ 14 h 116"/>
                  <a:gd name="T62" fmla="*/ 60 w 104"/>
                  <a:gd name="T63" fmla="*/ 10 h 116"/>
                  <a:gd name="T64" fmla="*/ 56 w 104"/>
                  <a:gd name="T65" fmla="*/ 8 h 116"/>
                  <a:gd name="T66" fmla="*/ 50 w 104"/>
                  <a:gd name="T67" fmla="*/ 12 h 116"/>
                  <a:gd name="T68" fmla="*/ 42 w 104"/>
                  <a:gd name="T69" fmla="*/ 10 h 116"/>
                  <a:gd name="T70" fmla="*/ 44 w 104"/>
                  <a:gd name="T71" fmla="*/ 6 h 116"/>
                  <a:gd name="T72" fmla="*/ 46 w 104"/>
                  <a:gd name="T73" fmla="*/ 2 h 116"/>
                  <a:gd name="T74" fmla="*/ 42 w 104"/>
                  <a:gd name="T75" fmla="*/ 0 h 116"/>
                  <a:gd name="T76" fmla="*/ 34 w 104"/>
                  <a:gd name="T77" fmla="*/ 2 h 116"/>
                  <a:gd name="T78" fmla="*/ 28 w 104"/>
                  <a:gd name="T79" fmla="*/ 6 h 116"/>
                  <a:gd name="T80" fmla="*/ 26 w 104"/>
                  <a:gd name="T81" fmla="*/ 10 h 116"/>
                  <a:gd name="T82" fmla="*/ 26 w 104"/>
                  <a:gd name="T83" fmla="*/ 10 h 116"/>
                  <a:gd name="T84" fmla="*/ 22 w 104"/>
                  <a:gd name="T85" fmla="*/ 10 h 116"/>
                  <a:gd name="T86" fmla="*/ 18 w 104"/>
                  <a:gd name="T87" fmla="*/ 10 h 116"/>
                  <a:gd name="T88" fmla="*/ 16 w 104"/>
                  <a:gd name="T89" fmla="*/ 14 h 116"/>
                  <a:gd name="T90" fmla="*/ 14 w 104"/>
                  <a:gd name="T91" fmla="*/ 24 h 116"/>
                  <a:gd name="T92" fmla="*/ 16 w 104"/>
                  <a:gd name="T93" fmla="*/ 28 h 116"/>
                  <a:gd name="T94" fmla="*/ 18 w 104"/>
                  <a:gd name="T95" fmla="*/ 34 h 116"/>
                  <a:gd name="T96" fmla="*/ 16 w 104"/>
                  <a:gd name="T97" fmla="*/ 40 h 116"/>
                  <a:gd name="T98" fmla="*/ 14 w 104"/>
                  <a:gd name="T99" fmla="*/ 44 h 116"/>
                  <a:gd name="T100" fmla="*/ 8 w 104"/>
                  <a:gd name="T101" fmla="*/ 54 h 116"/>
                  <a:gd name="T102" fmla="*/ 4 w 104"/>
                  <a:gd name="T103" fmla="*/ 80 h 1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4"/>
                  <a:gd name="T157" fmla="*/ 0 h 116"/>
                  <a:gd name="T158" fmla="*/ 104 w 104"/>
                  <a:gd name="T159" fmla="*/ 116 h 1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4" h="116">
                    <a:moveTo>
                      <a:pt x="4" y="80"/>
                    </a:moveTo>
                    <a:lnTo>
                      <a:pt x="4" y="80"/>
                    </a:lnTo>
                    <a:lnTo>
                      <a:pt x="2" y="80"/>
                    </a:lnTo>
                    <a:lnTo>
                      <a:pt x="0" y="82"/>
                    </a:lnTo>
                    <a:lnTo>
                      <a:pt x="0" y="84"/>
                    </a:lnTo>
                    <a:lnTo>
                      <a:pt x="0" y="86"/>
                    </a:lnTo>
                    <a:lnTo>
                      <a:pt x="0" y="90"/>
                    </a:lnTo>
                    <a:lnTo>
                      <a:pt x="4" y="92"/>
                    </a:lnTo>
                    <a:lnTo>
                      <a:pt x="6" y="94"/>
                    </a:lnTo>
                    <a:lnTo>
                      <a:pt x="8" y="94"/>
                    </a:lnTo>
                    <a:lnTo>
                      <a:pt x="10" y="96"/>
                    </a:lnTo>
                    <a:lnTo>
                      <a:pt x="12" y="100"/>
                    </a:lnTo>
                    <a:lnTo>
                      <a:pt x="14" y="104"/>
                    </a:lnTo>
                    <a:lnTo>
                      <a:pt x="14" y="110"/>
                    </a:lnTo>
                    <a:lnTo>
                      <a:pt x="16" y="110"/>
                    </a:lnTo>
                    <a:lnTo>
                      <a:pt x="18" y="112"/>
                    </a:lnTo>
                    <a:lnTo>
                      <a:pt x="20" y="114"/>
                    </a:lnTo>
                    <a:lnTo>
                      <a:pt x="24" y="116"/>
                    </a:lnTo>
                    <a:lnTo>
                      <a:pt x="28" y="116"/>
                    </a:lnTo>
                    <a:lnTo>
                      <a:pt x="30" y="114"/>
                    </a:lnTo>
                    <a:lnTo>
                      <a:pt x="34" y="110"/>
                    </a:lnTo>
                    <a:lnTo>
                      <a:pt x="34" y="108"/>
                    </a:lnTo>
                    <a:lnTo>
                      <a:pt x="36" y="106"/>
                    </a:lnTo>
                    <a:lnTo>
                      <a:pt x="38" y="106"/>
                    </a:lnTo>
                    <a:lnTo>
                      <a:pt x="42" y="104"/>
                    </a:lnTo>
                    <a:lnTo>
                      <a:pt x="46" y="106"/>
                    </a:lnTo>
                    <a:lnTo>
                      <a:pt x="48" y="106"/>
                    </a:lnTo>
                    <a:lnTo>
                      <a:pt x="50" y="106"/>
                    </a:lnTo>
                    <a:lnTo>
                      <a:pt x="52" y="104"/>
                    </a:lnTo>
                    <a:lnTo>
                      <a:pt x="54" y="102"/>
                    </a:lnTo>
                    <a:lnTo>
                      <a:pt x="54" y="98"/>
                    </a:lnTo>
                    <a:lnTo>
                      <a:pt x="56" y="92"/>
                    </a:lnTo>
                    <a:lnTo>
                      <a:pt x="56" y="88"/>
                    </a:lnTo>
                    <a:lnTo>
                      <a:pt x="60" y="74"/>
                    </a:lnTo>
                    <a:lnTo>
                      <a:pt x="68" y="60"/>
                    </a:lnTo>
                    <a:lnTo>
                      <a:pt x="82" y="48"/>
                    </a:lnTo>
                    <a:lnTo>
                      <a:pt x="104" y="40"/>
                    </a:lnTo>
                    <a:lnTo>
                      <a:pt x="104" y="32"/>
                    </a:lnTo>
                    <a:lnTo>
                      <a:pt x="102" y="30"/>
                    </a:lnTo>
                    <a:lnTo>
                      <a:pt x="98" y="28"/>
                    </a:lnTo>
                    <a:lnTo>
                      <a:pt x="94" y="26"/>
                    </a:lnTo>
                    <a:lnTo>
                      <a:pt x="88" y="20"/>
                    </a:lnTo>
                    <a:lnTo>
                      <a:pt x="88" y="18"/>
                    </a:lnTo>
                    <a:lnTo>
                      <a:pt x="86" y="16"/>
                    </a:lnTo>
                    <a:lnTo>
                      <a:pt x="84" y="14"/>
                    </a:lnTo>
                    <a:lnTo>
                      <a:pt x="82" y="14"/>
                    </a:lnTo>
                    <a:lnTo>
                      <a:pt x="78" y="14"/>
                    </a:lnTo>
                    <a:lnTo>
                      <a:pt x="76" y="16"/>
                    </a:lnTo>
                    <a:lnTo>
                      <a:pt x="72" y="20"/>
                    </a:lnTo>
                    <a:lnTo>
                      <a:pt x="70" y="20"/>
                    </a:lnTo>
                    <a:lnTo>
                      <a:pt x="70" y="22"/>
                    </a:lnTo>
                    <a:lnTo>
                      <a:pt x="68" y="22"/>
                    </a:lnTo>
                    <a:lnTo>
                      <a:pt x="66" y="20"/>
                    </a:lnTo>
                    <a:lnTo>
                      <a:pt x="66" y="16"/>
                    </a:lnTo>
                    <a:lnTo>
                      <a:pt x="64" y="14"/>
                    </a:lnTo>
                    <a:lnTo>
                      <a:pt x="62" y="12"/>
                    </a:lnTo>
                    <a:lnTo>
                      <a:pt x="60" y="10"/>
                    </a:lnTo>
                    <a:lnTo>
                      <a:pt x="58" y="8"/>
                    </a:lnTo>
                    <a:lnTo>
                      <a:pt x="56" y="8"/>
                    </a:lnTo>
                    <a:lnTo>
                      <a:pt x="52" y="8"/>
                    </a:lnTo>
                    <a:lnTo>
                      <a:pt x="50" y="12"/>
                    </a:lnTo>
                    <a:lnTo>
                      <a:pt x="42" y="10"/>
                    </a:lnTo>
                    <a:lnTo>
                      <a:pt x="44" y="8"/>
                    </a:lnTo>
                    <a:lnTo>
                      <a:pt x="44" y="6"/>
                    </a:lnTo>
                    <a:lnTo>
                      <a:pt x="46" y="4"/>
                    </a:lnTo>
                    <a:lnTo>
                      <a:pt x="46" y="2"/>
                    </a:lnTo>
                    <a:lnTo>
                      <a:pt x="46" y="0"/>
                    </a:lnTo>
                    <a:lnTo>
                      <a:pt x="42" y="0"/>
                    </a:lnTo>
                    <a:lnTo>
                      <a:pt x="40" y="0"/>
                    </a:lnTo>
                    <a:lnTo>
                      <a:pt x="34" y="2"/>
                    </a:lnTo>
                    <a:lnTo>
                      <a:pt x="30" y="4"/>
                    </a:lnTo>
                    <a:lnTo>
                      <a:pt x="28" y="6"/>
                    </a:lnTo>
                    <a:lnTo>
                      <a:pt x="26" y="8"/>
                    </a:lnTo>
                    <a:lnTo>
                      <a:pt x="26" y="10"/>
                    </a:lnTo>
                    <a:lnTo>
                      <a:pt x="24" y="10"/>
                    </a:lnTo>
                    <a:lnTo>
                      <a:pt x="22" y="10"/>
                    </a:lnTo>
                    <a:lnTo>
                      <a:pt x="20" y="10"/>
                    </a:lnTo>
                    <a:lnTo>
                      <a:pt x="18" y="10"/>
                    </a:lnTo>
                    <a:lnTo>
                      <a:pt x="16" y="12"/>
                    </a:lnTo>
                    <a:lnTo>
                      <a:pt x="16" y="14"/>
                    </a:lnTo>
                    <a:lnTo>
                      <a:pt x="14" y="18"/>
                    </a:lnTo>
                    <a:lnTo>
                      <a:pt x="14" y="24"/>
                    </a:lnTo>
                    <a:lnTo>
                      <a:pt x="16" y="26"/>
                    </a:lnTo>
                    <a:lnTo>
                      <a:pt x="16" y="28"/>
                    </a:lnTo>
                    <a:lnTo>
                      <a:pt x="18" y="30"/>
                    </a:lnTo>
                    <a:lnTo>
                      <a:pt x="18" y="34"/>
                    </a:lnTo>
                    <a:lnTo>
                      <a:pt x="18" y="36"/>
                    </a:lnTo>
                    <a:lnTo>
                      <a:pt x="16" y="40"/>
                    </a:lnTo>
                    <a:lnTo>
                      <a:pt x="14" y="44"/>
                    </a:lnTo>
                    <a:lnTo>
                      <a:pt x="12" y="48"/>
                    </a:lnTo>
                    <a:lnTo>
                      <a:pt x="8" y="54"/>
                    </a:lnTo>
                    <a:lnTo>
                      <a:pt x="6" y="64"/>
                    </a:lnTo>
                    <a:lnTo>
                      <a:pt x="4" y="80"/>
                    </a:lnTo>
                    <a:close/>
                  </a:path>
                </a:pathLst>
              </a:custGeom>
              <a:grpFill/>
              <a:ln w="3175" algn="ctr">
                <a:solidFill>
                  <a:schemeClr val="accent2">
                    <a:lumMod val="60000"/>
                    <a:lumOff val="40000"/>
                  </a:schemeClr>
                </a:solidFill>
                <a:miter lim="800000"/>
                <a:headEnd/>
                <a:tailEnd/>
              </a:ln>
            </p:spPr>
            <p:txBody>
              <a:bodyPr anchor="ctr"/>
              <a:lstStyle/>
              <a:p>
                <a:pPr algn="ctr">
                  <a:defRPr/>
                </a:pPr>
                <a:endParaRPr lang="en-US">
                  <a:solidFill>
                    <a:schemeClr val="lt1"/>
                  </a:solidFill>
                  <a:latin typeface="+mn-lt"/>
                </a:endParaRPr>
              </a:p>
            </p:txBody>
          </p:sp>
          <p:sp>
            <p:nvSpPr>
              <p:cNvPr id="235" name="Freeform 353"/>
              <p:cNvSpPr>
                <a:spLocks/>
              </p:cNvSpPr>
              <p:nvPr/>
            </p:nvSpPr>
            <p:spPr bwMode="gray">
              <a:xfrm>
                <a:off x="3249" y="1641"/>
                <a:ext cx="459" cy="334"/>
              </a:xfrm>
              <a:custGeom>
                <a:avLst/>
                <a:gdLst>
                  <a:gd name="T0" fmla="*/ 32 w 232"/>
                  <a:gd name="T1" fmla="*/ 76 h 186"/>
                  <a:gd name="T2" fmla="*/ 44 w 232"/>
                  <a:gd name="T3" fmla="*/ 74 h 186"/>
                  <a:gd name="T4" fmla="*/ 46 w 232"/>
                  <a:gd name="T5" fmla="*/ 78 h 186"/>
                  <a:gd name="T6" fmla="*/ 36 w 232"/>
                  <a:gd name="T7" fmla="*/ 86 h 186"/>
                  <a:gd name="T8" fmla="*/ 24 w 232"/>
                  <a:gd name="T9" fmla="*/ 86 h 186"/>
                  <a:gd name="T10" fmla="*/ 10 w 232"/>
                  <a:gd name="T11" fmla="*/ 88 h 186"/>
                  <a:gd name="T12" fmla="*/ 8 w 232"/>
                  <a:gd name="T13" fmla="*/ 100 h 186"/>
                  <a:gd name="T14" fmla="*/ 20 w 232"/>
                  <a:gd name="T15" fmla="*/ 104 h 186"/>
                  <a:gd name="T16" fmla="*/ 54 w 232"/>
                  <a:gd name="T17" fmla="*/ 104 h 186"/>
                  <a:gd name="T18" fmla="*/ 86 w 232"/>
                  <a:gd name="T19" fmla="*/ 114 h 186"/>
                  <a:gd name="T20" fmla="*/ 86 w 232"/>
                  <a:gd name="T21" fmla="*/ 124 h 186"/>
                  <a:gd name="T22" fmla="*/ 76 w 232"/>
                  <a:gd name="T23" fmla="*/ 132 h 186"/>
                  <a:gd name="T24" fmla="*/ 64 w 232"/>
                  <a:gd name="T25" fmla="*/ 128 h 186"/>
                  <a:gd name="T26" fmla="*/ 42 w 232"/>
                  <a:gd name="T27" fmla="*/ 132 h 186"/>
                  <a:gd name="T28" fmla="*/ 32 w 232"/>
                  <a:gd name="T29" fmla="*/ 130 h 186"/>
                  <a:gd name="T30" fmla="*/ 22 w 232"/>
                  <a:gd name="T31" fmla="*/ 138 h 186"/>
                  <a:gd name="T32" fmla="*/ 24 w 232"/>
                  <a:gd name="T33" fmla="*/ 148 h 186"/>
                  <a:gd name="T34" fmla="*/ 48 w 232"/>
                  <a:gd name="T35" fmla="*/ 160 h 186"/>
                  <a:gd name="T36" fmla="*/ 62 w 232"/>
                  <a:gd name="T37" fmla="*/ 168 h 186"/>
                  <a:gd name="T38" fmla="*/ 76 w 232"/>
                  <a:gd name="T39" fmla="*/ 184 h 186"/>
                  <a:gd name="T40" fmla="*/ 146 w 232"/>
                  <a:gd name="T41" fmla="*/ 162 h 186"/>
                  <a:gd name="T42" fmla="*/ 160 w 232"/>
                  <a:gd name="T43" fmla="*/ 162 h 186"/>
                  <a:gd name="T44" fmla="*/ 176 w 232"/>
                  <a:gd name="T45" fmla="*/ 170 h 186"/>
                  <a:gd name="T46" fmla="*/ 184 w 232"/>
                  <a:gd name="T47" fmla="*/ 170 h 186"/>
                  <a:gd name="T48" fmla="*/ 190 w 232"/>
                  <a:gd name="T49" fmla="*/ 170 h 186"/>
                  <a:gd name="T50" fmla="*/ 202 w 232"/>
                  <a:gd name="T51" fmla="*/ 168 h 186"/>
                  <a:gd name="T52" fmla="*/ 210 w 232"/>
                  <a:gd name="T53" fmla="*/ 160 h 186"/>
                  <a:gd name="T54" fmla="*/ 208 w 232"/>
                  <a:gd name="T55" fmla="*/ 154 h 186"/>
                  <a:gd name="T56" fmla="*/ 196 w 232"/>
                  <a:gd name="T57" fmla="*/ 152 h 186"/>
                  <a:gd name="T58" fmla="*/ 196 w 232"/>
                  <a:gd name="T59" fmla="*/ 146 h 186"/>
                  <a:gd name="T60" fmla="*/ 208 w 232"/>
                  <a:gd name="T61" fmla="*/ 142 h 186"/>
                  <a:gd name="T62" fmla="*/ 226 w 232"/>
                  <a:gd name="T63" fmla="*/ 142 h 186"/>
                  <a:gd name="T64" fmla="*/ 232 w 232"/>
                  <a:gd name="T65" fmla="*/ 138 h 186"/>
                  <a:gd name="T66" fmla="*/ 226 w 232"/>
                  <a:gd name="T67" fmla="*/ 126 h 186"/>
                  <a:gd name="T68" fmla="*/ 202 w 232"/>
                  <a:gd name="T69" fmla="*/ 116 h 186"/>
                  <a:gd name="T70" fmla="*/ 174 w 232"/>
                  <a:gd name="T71" fmla="*/ 78 h 186"/>
                  <a:gd name="T72" fmla="*/ 166 w 232"/>
                  <a:gd name="T73" fmla="*/ 28 h 186"/>
                  <a:gd name="T74" fmla="*/ 148 w 232"/>
                  <a:gd name="T75" fmla="*/ 20 h 186"/>
                  <a:gd name="T76" fmla="*/ 140 w 232"/>
                  <a:gd name="T77" fmla="*/ 36 h 186"/>
                  <a:gd name="T78" fmla="*/ 124 w 232"/>
                  <a:gd name="T79" fmla="*/ 22 h 186"/>
                  <a:gd name="T80" fmla="*/ 116 w 232"/>
                  <a:gd name="T81" fmla="*/ 18 h 186"/>
                  <a:gd name="T82" fmla="*/ 106 w 232"/>
                  <a:gd name="T83" fmla="*/ 30 h 186"/>
                  <a:gd name="T84" fmla="*/ 96 w 232"/>
                  <a:gd name="T85" fmla="*/ 20 h 186"/>
                  <a:gd name="T86" fmla="*/ 86 w 232"/>
                  <a:gd name="T87" fmla="*/ 6 h 186"/>
                  <a:gd name="T88" fmla="*/ 80 w 232"/>
                  <a:gd name="T89" fmla="*/ 16 h 186"/>
                  <a:gd name="T90" fmla="*/ 78 w 232"/>
                  <a:gd name="T91" fmla="*/ 32 h 186"/>
                  <a:gd name="T92" fmla="*/ 66 w 232"/>
                  <a:gd name="T93" fmla="*/ 32 h 186"/>
                  <a:gd name="T94" fmla="*/ 62 w 232"/>
                  <a:gd name="T95" fmla="*/ 14 h 186"/>
                  <a:gd name="T96" fmla="*/ 64 w 232"/>
                  <a:gd name="T97" fmla="*/ 4 h 186"/>
                  <a:gd name="T98" fmla="*/ 54 w 232"/>
                  <a:gd name="T99" fmla="*/ 0 h 186"/>
                  <a:gd name="T100" fmla="*/ 14 w 232"/>
                  <a:gd name="T101" fmla="*/ 24 h 186"/>
                  <a:gd name="T102" fmla="*/ 8 w 232"/>
                  <a:gd name="T103" fmla="*/ 44 h 186"/>
                  <a:gd name="T104" fmla="*/ 2 w 232"/>
                  <a:gd name="T105" fmla="*/ 56 h 186"/>
                  <a:gd name="T106" fmla="*/ 0 w 232"/>
                  <a:gd name="T107" fmla="*/ 64 h 186"/>
                  <a:gd name="T108" fmla="*/ 10 w 232"/>
                  <a:gd name="T109" fmla="*/ 74 h 18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32"/>
                  <a:gd name="T166" fmla="*/ 0 h 186"/>
                  <a:gd name="T167" fmla="*/ 232 w 232"/>
                  <a:gd name="T168" fmla="*/ 186 h 18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32" h="186">
                    <a:moveTo>
                      <a:pt x="24" y="74"/>
                    </a:moveTo>
                    <a:lnTo>
                      <a:pt x="24" y="76"/>
                    </a:lnTo>
                    <a:lnTo>
                      <a:pt x="28" y="76"/>
                    </a:lnTo>
                    <a:lnTo>
                      <a:pt x="32" y="76"/>
                    </a:lnTo>
                    <a:lnTo>
                      <a:pt x="36" y="76"/>
                    </a:lnTo>
                    <a:lnTo>
                      <a:pt x="40" y="76"/>
                    </a:lnTo>
                    <a:lnTo>
                      <a:pt x="42" y="74"/>
                    </a:lnTo>
                    <a:lnTo>
                      <a:pt x="44" y="74"/>
                    </a:lnTo>
                    <a:lnTo>
                      <a:pt x="46" y="74"/>
                    </a:lnTo>
                    <a:lnTo>
                      <a:pt x="46" y="76"/>
                    </a:lnTo>
                    <a:lnTo>
                      <a:pt x="46" y="78"/>
                    </a:lnTo>
                    <a:lnTo>
                      <a:pt x="46" y="80"/>
                    </a:lnTo>
                    <a:lnTo>
                      <a:pt x="44" y="84"/>
                    </a:lnTo>
                    <a:lnTo>
                      <a:pt x="42" y="86"/>
                    </a:lnTo>
                    <a:lnTo>
                      <a:pt x="36" y="86"/>
                    </a:lnTo>
                    <a:lnTo>
                      <a:pt x="30" y="88"/>
                    </a:lnTo>
                    <a:lnTo>
                      <a:pt x="28" y="88"/>
                    </a:lnTo>
                    <a:lnTo>
                      <a:pt x="26" y="86"/>
                    </a:lnTo>
                    <a:lnTo>
                      <a:pt x="24" y="86"/>
                    </a:lnTo>
                    <a:lnTo>
                      <a:pt x="20" y="86"/>
                    </a:lnTo>
                    <a:lnTo>
                      <a:pt x="16" y="86"/>
                    </a:lnTo>
                    <a:lnTo>
                      <a:pt x="14" y="86"/>
                    </a:lnTo>
                    <a:lnTo>
                      <a:pt x="10" y="88"/>
                    </a:lnTo>
                    <a:lnTo>
                      <a:pt x="8" y="90"/>
                    </a:lnTo>
                    <a:lnTo>
                      <a:pt x="8" y="94"/>
                    </a:lnTo>
                    <a:lnTo>
                      <a:pt x="8" y="100"/>
                    </a:lnTo>
                    <a:lnTo>
                      <a:pt x="8" y="102"/>
                    </a:lnTo>
                    <a:lnTo>
                      <a:pt x="10" y="102"/>
                    </a:lnTo>
                    <a:lnTo>
                      <a:pt x="14" y="104"/>
                    </a:lnTo>
                    <a:lnTo>
                      <a:pt x="20" y="104"/>
                    </a:lnTo>
                    <a:lnTo>
                      <a:pt x="26" y="106"/>
                    </a:lnTo>
                    <a:lnTo>
                      <a:pt x="36" y="106"/>
                    </a:lnTo>
                    <a:lnTo>
                      <a:pt x="42" y="104"/>
                    </a:lnTo>
                    <a:lnTo>
                      <a:pt x="54" y="104"/>
                    </a:lnTo>
                    <a:lnTo>
                      <a:pt x="68" y="104"/>
                    </a:lnTo>
                    <a:lnTo>
                      <a:pt x="80" y="106"/>
                    </a:lnTo>
                    <a:lnTo>
                      <a:pt x="86" y="112"/>
                    </a:lnTo>
                    <a:lnTo>
                      <a:pt x="86" y="114"/>
                    </a:lnTo>
                    <a:lnTo>
                      <a:pt x="86" y="118"/>
                    </a:lnTo>
                    <a:lnTo>
                      <a:pt x="86" y="122"/>
                    </a:lnTo>
                    <a:lnTo>
                      <a:pt x="86" y="124"/>
                    </a:lnTo>
                    <a:lnTo>
                      <a:pt x="84" y="128"/>
                    </a:lnTo>
                    <a:lnTo>
                      <a:pt x="82" y="130"/>
                    </a:lnTo>
                    <a:lnTo>
                      <a:pt x="80" y="132"/>
                    </a:lnTo>
                    <a:lnTo>
                      <a:pt x="76" y="132"/>
                    </a:lnTo>
                    <a:lnTo>
                      <a:pt x="70" y="130"/>
                    </a:lnTo>
                    <a:lnTo>
                      <a:pt x="68" y="128"/>
                    </a:lnTo>
                    <a:lnTo>
                      <a:pt x="64" y="128"/>
                    </a:lnTo>
                    <a:lnTo>
                      <a:pt x="60" y="128"/>
                    </a:lnTo>
                    <a:lnTo>
                      <a:pt x="56" y="128"/>
                    </a:lnTo>
                    <a:lnTo>
                      <a:pt x="50" y="130"/>
                    </a:lnTo>
                    <a:lnTo>
                      <a:pt x="42" y="132"/>
                    </a:lnTo>
                    <a:lnTo>
                      <a:pt x="40" y="132"/>
                    </a:lnTo>
                    <a:lnTo>
                      <a:pt x="38" y="130"/>
                    </a:lnTo>
                    <a:lnTo>
                      <a:pt x="36" y="130"/>
                    </a:lnTo>
                    <a:lnTo>
                      <a:pt x="32" y="130"/>
                    </a:lnTo>
                    <a:lnTo>
                      <a:pt x="30" y="130"/>
                    </a:lnTo>
                    <a:lnTo>
                      <a:pt x="26" y="132"/>
                    </a:lnTo>
                    <a:lnTo>
                      <a:pt x="24" y="134"/>
                    </a:lnTo>
                    <a:lnTo>
                      <a:pt x="22" y="138"/>
                    </a:lnTo>
                    <a:lnTo>
                      <a:pt x="20" y="142"/>
                    </a:lnTo>
                    <a:lnTo>
                      <a:pt x="20" y="144"/>
                    </a:lnTo>
                    <a:lnTo>
                      <a:pt x="22" y="146"/>
                    </a:lnTo>
                    <a:lnTo>
                      <a:pt x="24" y="148"/>
                    </a:lnTo>
                    <a:lnTo>
                      <a:pt x="26" y="152"/>
                    </a:lnTo>
                    <a:lnTo>
                      <a:pt x="32" y="154"/>
                    </a:lnTo>
                    <a:lnTo>
                      <a:pt x="40" y="158"/>
                    </a:lnTo>
                    <a:lnTo>
                      <a:pt x="48" y="160"/>
                    </a:lnTo>
                    <a:lnTo>
                      <a:pt x="50" y="162"/>
                    </a:lnTo>
                    <a:lnTo>
                      <a:pt x="52" y="162"/>
                    </a:lnTo>
                    <a:lnTo>
                      <a:pt x="58" y="166"/>
                    </a:lnTo>
                    <a:lnTo>
                      <a:pt x="62" y="168"/>
                    </a:lnTo>
                    <a:lnTo>
                      <a:pt x="66" y="174"/>
                    </a:lnTo>
                    <a:lnTo>
                      <a:pt x="68" y="178"/>
                    </a:lnTo>
                    <a:lnTo>
                      <a:pt x="70" y="186"/>
                    </a:lnTo>
                    <a:lnTo>
                      <a:pt x="76" y="184"/>
                    </a:lnTo>
                    <a:lnTo>
                      <a:pt x="90" y="182"/>
                    </a:lnTo>
                    <a:lnTo>
                      <a:pt x="110" y="178"/>
                    </a:lnTo>
                    <a:lnTo>
                      <a:pt x="130" y="170"/>
                    </a:lnTo>
                    <a:lnTo>
                      <a:pt x="146" y="162"/>
                    </a:lnTo>
                    <a:lnTo>
                      <a:pt x="148" y="162"/>
                    </a:lnTo>
                    <a:lnTo>
                      <a:pt x="150" y="162"/>
                    </a:lnTo>
                    <a:lnTo>
                      <a:pt x="154" y="162"/>
                    </a:lnTo>
                    <a:lnTo>
                      <a:pt x="160" y="162"/>
                    </a:lnTo>
                    <a:lnTo>
                      <a:pt x="164" y="162"/>
                    </a:lnTo>
                    <a:lnTo>
                      <a:pt x="170" y="164"/>
                    </a:lnTo>
                    <a:lnTo>
                      <a:pt x="174" y="168"/>
                    </a:lnTo>
                    <a:lnTo>
                      <a:pt x="176" y="170"/>
                    </a:lnTo>
                    <a:lnTo>
                      <a:pt x="178" y="172"/>
                    </a:lnTo>
                    <a:lnTo>
                      <a:pt x="180" y="172"/>
                    </a:lnTo>
                    <a:lnTo>
                      <a:pt x="182" y="172"/>
                    </a:lnTo>
                    <a:lnTo>
                      <a:pt x="184" y="170"/>
                    </a:lnTo>
                    <a:lnTo>
                      <a:pt x="186" y="168"/>
                    </a:lnTo>
                    <a:lnTo>
                      <a:pt x="188" y="168"/>
                    </a:lnTo>
                    <a:lnTo>
                      <a:pt x="190" y="170"/>
                    </a:lnTo>
                    <a:lnTo>
                      <a:pt x="192" y="172"/>
                    </a:lnTo>
                    <a:lnTo>
                      <a:pt x="194" y="172"/>
                    </a:lnTo>
                    <a:lnTo>
                      <a:pt x="198" y="170"/>
                    </a:lnTo>
                    <a:lnTo>
                      <a:pt x="202" y="168"/>
                    </a:lnTo>
                    <a:lnTo>
                      <a:pt x="208" y="164"/>
                    </a:lnTo>
                    <a:lnTo>
                      <a:pt x="210" y="162"/>
                    </a:lnTo>
                    <a:lnTo>
                      <a:pt x="210" y="160"/>
                    </a:lnTo>
                    <a:lnTo>
                      <a:pt x="210" y="158"/>
                    </a:lnTo>
                    <a:lnTo>
                      <a:pt x="210" y="156"/>
                    </a:lnTo>
                    <a:lnTo>
                      <a:pt x="208" y="154"/>
                    </a:lnTo>
                    <a:lnTo>
                      <a:pt x="204" y="154"/>
                    </a:lnTo>
                    <a:lnTo>
                      <a:pt x="198" y="154"/>
                    </a:lnTo>
                    <a:lnTo>
                      <a:pt x="198" y="152"/>
                    </a:lnTo>
                    <a:lnTo>
                      <a:pt x="196" y="152"/>
                    </a:lnTo>
                    <a:lnTo>
                      <a:pt x="194" y="150"/>
                    </a:lnTo>
                    <a:lnTo>
                      <a:pt x="194" y="148"/>
                    </a:lnTo>
                    <a:lnTo>
                      <a:pt x="196" y="146"/>
                    </a:lnTo>
                    <a:lnTo>
                      <a:pt x="200" y="144"/>
                    </a:lnTo>
                    <a:lnTo>
                      <a:pt x="204" y="144"/>
                    </a:lnTo>
                    <a:lnTo>
                      <a:pt x="208" y="142"/>
                    </a:lnTo>
                    <a:lnTo>
                      <a:pt x="212" y="142"/>
                    </a:lnTo>
                    <a:lnTo>
                      <a:pt x="218" y="140"/>
                    </a:lnTo>
                    <a:lnTo>
                      <a:pt x="222" y="142"/>
                    </a:lnTo>
                    <a:lnTo>
                      <a:pt x="226" y="142"/>
                    </a:lnTo>
                    <a:lnTo>
                      <a:pt x="228" y="142"/>
                    </a:lnTo>
                    <a:lnTo>
                      <a:pt x="230" y="140"/>
                    </a:lnTo>
                    <a:lnTo>
                      <a:pt x="232" y="138"/>
                    </a:lnTo>
                    <a:lnTo>
                      <a:pt x="232" y="134"/>
                    </a:lnTo>
                    <a:lnTo>
                      <a:pt x="232" y="132"/>
                    </a:lnTo>
                    <a:lnTo>
                      <a:pt x="230" y="128"/>
                    </a:lnTo>
                    <a:lnTo>
                      <a:pt x="226" y="126"/>
                    </a:lnTo>
                    <a:lnTo>
                      <a:pt x="220" y="124"/>
                    </a:lnTo>
                    <a:lnTo>
                      <a:pt x="216" y="122"/>
                    </a:lnTo>
                    <a:lnTo>
                      <a:pt x="210" y="118"/>
                    </a:lnTo>
                    <a:lnTo>
                      <a:pt x="202" y="116"/>
                    </a:lnTo>
                    <a:lnTo>
                      <a:pt x="186" y="114"/>
                    </a:lnTo>
                    <a:lnTo>
                      <a:pt x="184" y="110"/>
                    </a:lnTo>
                    <a:lnTo>
                      <a:pt x="178" y="98"/>
                    </a:lnTo>
                    <a:lnTo>
                      <a:pt x="174" y="78"/>
                    </a:lnTo>
                    <a:lnTo>
                      <a:pt x="174" y="52"/>
                    </a:lnTo>
                    <a:lnTo>
                      <a:pt x="172" y="48"/>
                    </a:lnTo>
                    <a:lnTo>
                      <a:pt x="170" y="38"/>
                    </a:lnTo>
                    <a:lnTo>
                      <a:pt x="166" y="28"/>
                    </a:lnTo>
                    <a:lnTo>
                      <a:pt x="160" y="20"/>
                    </a:lnTo>
                    <a:lnTo>
                      <a:pt x="150" y="18"/>
                    </a:lnTo>
                    <a:lnTo>
                      <a:pt x="148" y="20"/>
                    </a:lnTo>
                    <a:lnTo>
                      <a:pt x="146" y="24"/>
                    </a:lnTo>
                    <a:lnTo>
                      <a:pt x="142" y="28"/>
                    </a:lnTo>
                    <a:lnTo>
                      <a:pt x="140" y="32"/>
                    </a:lnTo>
                    <a:lnTo>
                      <a:pt x="140" y="36"/>
                    </a:lnTo>
                    <a:lnTo>
                      <a:pt x="140" y="42"/>
                    </a:lnTo>
                    <a:lnTo>
                      <a:pt x="126" y="24"/>
                    </a:lnTo>
                    <a:lnTo>
                      <a:pt x="126" y="22"/>
                    </a:lnTo>
                    <a:lnTo>
                      <a:pt x="124" y="22"/>
                    </a:lnTo>
                    <a:lnTo>
                      <a:pt x="122" y="20"/>
                    </a:lnTo>
                    <a:lnTo>
                      <a:pt x="120" y="18"/>
                    </a:lnTo>
                    <a:lnTo>
                      <a:pt x="118" y="16"/>
                    </a:lnTo>
                    <a:lnTo>
                      <a:pt x="116" y="18"/>
                    </a:lnTo>
                    <a:lnTo>
                      <a:pt x="112" y="20"/>
                    </a:lnTo>
                    <a:lnTo>
                      <a:pt x="110" y="24"/>
                    </a:lnTo>
                    <a:lnTo>
                      <a:pt x="108" y="28"/>
                    </a:lnTo>
                    <a:lnTo>
                      <a:pt x="106" y="30"/>
                    </a:lnTo>
                    <a:lnTo>
                      <a:pt x="104" y="32"/>
                    </a:lnTo>
                    <a:lnTo>
                      <a:pt x="100" y="30"/>
                    </a:lnTo>
                    <a:lnTo>
                      <a:pt x="98" y="26"/>
                    </a:lnTo>
                    <a:lnTo>
                      <a:pt x="96" y="20"/>
                    </a:lnTo>
                    <a:lnTo>
                      <a:pt x="94" y="16"/>
                    </a:lnTo>
                    <a:lnTo>
                      <a:pt x="90" y="12"/>
                    </a:lnTo>
                    <a:lnTo>
                      <a:pt x="88" y="8"/>
                    </a:lnTo>
                    <a:lnTo>
                      <a:pt x="86" y="6"/>
                    </a:lnTo>
                    <a:lnTo>
                      <a:pt x="84" y="6"/>
                    </a:lnTo>
                    <a:lnTo>
                      <a:pt x="82" y="8"/>
                    </a:lnTo>
                    <a:lnTo>
                      <a:pt x="80" y="10"/>
                    </a:lnTo>
                    <a:lnTo>
                      <a:pt x="80" y="16"/>
                    </a:lnTo>
                    <a:lnTo>
                      <a:pt x="80" y="20"/>
                    </a:lnTo>
                    <a:lnTo>
                      <a:pt x="80" y="24"/>
                    </a:lnTo>
                    <a:lnTo>
                      <a:pt x="80" y="28"/>
                    </a:lnTo>
                    <a:lnTo>
                      <a:pt x="78" y="32"/>
                    </a:lnTo>
                    <a:lnTo>
                      <a:pt x="76" y="34"/>
                    </a:lnTo>
                    <a:lnTo>
                      <a:pt x="74" y="34"/>
                    </a:lnTo>
                    <a:lnTo>
                      <a:pt x="70" y="34"/>
                    </a:lnTo>
                    <a:lnTo>
                      <a:pt x="66" y="32"/>
                    </a:lnTo>
                    <a:lnTo>
                      <a:pt x="64" y="28"/>
                    </a:lnTo>
                    <a:lnTo>
                      <a:pt x="62" y="24"/>
                    </a:lnTo>
                    <a:lnTo>
                      <a:pt x="62" y="18"/>
                    </a:lnTo>
                    <a:lnTo>
                      <a:pt x="62" y="14"/>
                    </a:lnTo>
                    <a:lnTo>
                      <a:pt x="64" y="10"/>
                    </a:lnTo>
                    <a:lnTo>
                      <a:pt x="64" y="6"/>
                    </a:lnTo>
                    <a:lnTo>
                      <a:pt x="64" y="4"/>
                    </a:lnTo>
                    <a:lnTo>
                      <a:pt x="62" y="2"/>
                    </a:lnTo>
                    <a:lnTo>
                      <a:pt x="60" y="0"/>
                    </a:lnTo>
                    <a:lnTo>
                      <a:pt x="58" y="0"/>
                    </a:lnTo>
                    <a:lnTo>
                      <a:pt x="54" y="0"/>
                    </a:lnTo>
                    <a:lnTo>
                      <a:pt x="50" y="2"/>
                    </a:lnTo>
                    <a:lnTo>
                      <a:pt x="40" y="8"/>
                    </a:lnTo>
                    <a:lnTo>
                      <a:pt x="26" y="16"/>
                    </a:lnTo>
                    <a:lnTo>
                      <a:pt x="14" y="24"/>
                    </a:lnTo>
                    <a:lnTo>
                      <a:pt x="8" y="36"/>
                    </a:lnTo>
                    <a:lnTo>
                      <a:pt x="8" y="40"/>
                    </a:lnTo>
                    <a:lnTo>
                      <a:pt x="8" y="44"/>
                    </a:lnTo>
                    <a:lnTo>
                      <a:pt x="6" y="48"/>
                    </a:lnTo>
                    <a:lnTo>
                      <a:pt x="6" y="52"/>
                    </a:lnTo>
                    <a:lnTo>
                      <a:pt x="2" y="56"/>
                    </a:lnTo>
                    <a:lnTo>
                      <a:pt x="2" y="58"/>
                    </a:lnTo>
                    <a:lnTo>
                      <a:pt x="0" y="60"/>
                    </a:lnTo>
                    <a:lnTo>
                      <a:pt x="0" y="62"/>
                    </a:lnTo>
                    <a:lnTo>
                      <a:pt x="0" y="64"/>
                    </a:lnTo>
                    <a:lnTo>
                      <a:pt x="0" y="68"/>
                    </a:lnTo>
                    <a:lnTo>
                      <a:pt x="2" y="70"/>
                    </a:lnTo>
                    <a:lnTo>
                      <a:pt x="6" y="72"/>
                    </a:lnTo>
                    <a:lnTo>
                      <a:pt x="10" y="74"/>
                    </a:lnTo>
                    <a:lnTo>
                      <a:pt x="16" y="74"/>
                    </a:lnTo>
                    <a:lnTo>
                      <a:pt x="24" y="74"/>
                    </a:lnTo>
                    <a:close/>
                  </a:path>
                </a:pathLst>
              </a:custGeom>
              <a:grpFill/>
              <a:ln w="3175" algn="ctr">
                <a:solidFill>
                  <a:schemeClr val="accent2">
                    <a:lumMod val="60000"/>
                    <a:lumOff val="40000"/>
                  </a:schemeClr>
                </a:solidFill>
                <a:miter lim="800000"/>
                <a:headEnd/>
                <a:tailEnd/>
              </a:ln>
            </p:spPr>
            <p:txBody>
              <a:bodyPr anchor="ctr"/>
              <a:lstStyle/>
              <a:p>
                <a:pPr algn="ctr">
                  <a:defRPr/>
                </a:pPr>
                <a:endParaRPr lang="en-US">
                  <a:solidFill>
                    <a:schemeClr val="lt1"/>
                  </a:solidFill>
                  <a:latin typeface="+mn-lt"/>
                </a:endParaRPr>
              </a:p>
            </p:txBody>
          </p:sp>
          <p:sp>
            <p:nvSpPr>
              <p:cNvPr id="236" name="Freeform 354"/>
              <p:cNvSpPr>
                <a:spLocks/>
              </p:cNvSpPr>
              <p:nvPr/>
            </p:nvSpPr>
            <p:spPr bwMode="gray">
              <a:xfrm>
                <a:off x="3265" y="1258"/>
                <a:ext cx="234" cy="161"/>
              </a:xfrm>
              <a:custGeom>
                <a:avLst/>
                <a:gdLst>
                  <a:gd name="T0" fmla="*/ 58 w 118"/>
                  <a:gd name="T1" fmla="*/ 22 h 90"/>
                  <a:gd name="T2" fmla="*/ 44 w 118"/>
                  <a:gd name="T3" fmla="*/ 40 h 90"/>
                  <a:gd name="T4" fmla="*/ 26 w 118"/>
                  <a:gd name="T5" fmla="*/ 60 h 90"/>
                  <a:gd name="T6" fmla="*/ 14 w 118"/>
                  <a:gd name="T7" fmla="*/ 66 h 90"/>
                  <a:gd name="T8" fmla="*/ 8 w 118"/>
                  <a:gd name="T9" fmla="*/ 68 h 90"/>
                  <a:gd name="T10" fmla="*/ 2 w 118"/>
                  <a:gd name="T11" fmla="*/ 68 h 90"/>
                  <a:gd name="T12" fmla="*/ 0 w 118"/>
                  <a:gd name="T13" fmla="*/ 72 h 90"/>
                  <a:gd name="T14" fmla="*/ 2 w 118"/>
                  <a:gd name="T15" fmla="*/ 76 h 90"/>
                  <a:gd name="T16" fmla="*/ 10 w 118"/>
                  <a:gd name="T17" fmla="*/ 84 h 90"/>
                  <a:gd name="T18" fmla="*/ 28 w 118"/>
                  <a:gd name="T19" fmla="*/ 90 h 90"/>
                  <a:gd name="T20" fmla="*/ 40 w 118"/>
                  <a:gd name="T21" fmla="*/ 86 h 90"/>
                  <a:gd name="T22" fmla="*/ 44 w 118"/>
                  <a:gd name="T23" fmla="*/ 88 h 90"/>
                  <a:gd name="T24" fmla="*/ 50 w 118"/>
                  <a:gd name="T25" fmla="*/ 90 h 90"/>
                  <a:gd name="T26" fmla="*/ 58 w 118"/>
                  <a:gd name="T27" fmla="*/ 88 h 90"/>
                  <a:gd name="T28" fmla="*/ 62 w 118"/>
                  <a:gd name="T29" fmla="*/ 82 h 90"/>
                  <a:gd name="T30" fmla="*/ 70 w 118"/>
                  <a:gd name="T31" fmla="*/ 74 h 90"/>
                  <a:gd name="T32" fmla="*/ 76 w 118"/>
                  <a:gd name="T33" fmla="*/ 64 h 90"/>
                  <a:gd name="T34" fmla="*/ 78 w 118"/>
                  <a:gd name="T35" fmla="*/ 58 h 90"/>
                  <a:gd name="T36" fmla="*/ 84 w 118"/>
                  <a:gd name="T37" fmla="*/ 62 h 90"/>
                  <a:gd name="T38" fmla="*/ 92 w 118"/>
                  <a:gd name="T39" fmla="*/ 64 h 90"/>
                  <a:gd name="T40" fmla="*/ 102 w 118"/>
                  <a:gd name="T41" fmla="*/ 56 h 90"/>
                  <a:gd name="T42" fmla="*/ 104 w 118"/>
                  <a:gd name="T43" fmla="*/ 54 h 90"/>
                  <a:gd name="T44" fmla="*/ 106 w 118"/>
                  <a:gd name="T45" fmla="*/ 48 h 90"/>
                  <a:gd name="T46" fmla="*/ 106 w 118"/>
                  <a:gd name="T47" fmla="*/ 44 h 90"/>
                  <a:gd name="T48" fmla="*/ 104 w 118"/>
                  <a:gd name="T49" fmla="*/ 42 h 90"/>
                  <a:gd name="T50" fmla="*/ 106 w 118"/>
                  <a:gd name="T51" fmla="*/ 38 h 90"/>
                  <a:gd name="T52" fmla="*/ 110 w 118"/>
                  <a:gd name="T53" fmla="*/ 30 h 90"/>
                  <a:gd name="T54" fmla="*/ 108 w 118"/>
                  <a:gd name="T55" fmla="*/ 26 h 90"/>
                  <a:gd name="T56" fmla="*/ 108 w 118"/>
                  <a:gd name="T57" fmla="*/ 22 h 90"/>
                  <a:gd name="T58" fmla="*/ 112 w 118"/>
                  <a:gd name="T59" fmla="*/ 16 h 90"/>
                  <a:gd name="T60" fmla="*/ 116 w 118"/>
                  <a:gd name="T61" fmla="*/ 14 h 90"/>
                  <a:gd name="T62" fmla="*/ 116 w 118"/>
                  <a:gd name="T63" fmla="*/ 12 h 90"/>
                  <a:gd name="T64" fmla="*/ 110 w 118"/>
                  <a:gd name="T65" fmla="*/ 6 h 90"/>
                  <a:gd name="T66" fmla="*/ 104 w 118"/>
                  <a:gd name="T67" fmla="*/ 2 h 90"/>
                  <a:gd name="T68" fmla="*/ 100 w 118"/>
                  <a:gd name="T69" fmla="*/ 0 h 90"/>
                  <a:gd name="T70" fmla="*/ 84 w 118"/>
                  <a:gd name="T71" fmla="*/ 12 h 90"/>
                  <a:gd name="T72" fmla="*/ 76 w 118"/>
                  <a:gd name="T73" fmla="*/ 12 h 90"/>
                  <a:gd name="T74" fmla="*/ 64 w 118"/>
                  <a:gd name="T75" fmla="*/ 16 h 90"/>
                  <a:gd name="T76" fmla="*/ 60 w 118"/>
                  <a:gd name="T77" fmla="*/ 20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8"/>
                  <a:gd name="T118" fmla="*/ 0 h 90"/>
                  <a:gd name="T119" fmla="*/ 118 w 118"/>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8" h="90">
                    <a:moveTo>
                      <a:pt x="60" y="20"/>
                    </a:moveTo>
                    <a:lnTo>
                      <a:pt x="58" y="22"/>
                    </a:lnTo>
                    <a:lnTo>
                      <a:pt x="52" y="30"/>
                    </a:lnTo>
                    <a:lnTo>
                      <a:pt x="44" y="40"/>
                    </a:lnTo>
                    <a:lnTo>
                      <a:pt x="36" y="52"/>
                    </a:lnTo>
                    <a:lnTo>
                      <a:pt x="26" y="60"/>
                    </a:lnTo>
                    <a:lnTo>
                      <a:pt x="18" y="66"/>
                    </a:lnTo>
                    <a:lnTo>
                      <a:pt x="14" y="66"/>
                    </a:lnTo>
                    <a:lnTo>
                      <a:pt x="12" y="68"/>
                    </a:lnTo>
                    <a:lnTo>
                      <a:pt x="8" y="68"/>
                    </a:lnTo>
                    <a:lnTo>
                      <a:pt x="4" y="68"/>
                    </a:lnTo>
                    <a:lnTo>
                      <a:pt x="2" y="68"/>
                    </a:lnTo>
                    <a:lnTo>
                      <a:pt x="0" y="70"/>
                    </a:lnTo>
                    <a:lnTo>
                      <a:pt x="0" y="72"/>
                    </a:lnTo>
                    <a:lnTo>
                      <a:pt x="0" y="74"/>
                    </a:lnTo>
                    <a:lnTo>
                      <a:pt x="2" y="76"/>
                    </a:lnTo>
                    <a:lnTo>
                      <a:pt x="6" y="82"/>
                    </a:lnTo>
                    <a:lnTo>
                      <a:pt x="10" y="84"/>
                    </a:lnTo>
                    <a:lnTo>
                      <a:pt x="18" y="88"/>
                    </a:lnTo>
                    <a:lnTo>
                      <a:pt x="28" y="90"/>
                    </a:lnTo>
                    <a:lnTo>
                      <a:pt x="40" y="84"/>
                    </a:lnTo>
                    <a:lnTo>
                      <a:pt x="40" y="86"/>
                    </a:lnTo>
                    <a:lnTo>
                      <a:pt x="42" y="86"/>
                    </a:lnTo>
                    <a:lnTo>
                      <a:pt x="44" y="88"/>
                    </a:lnTo>
                    <a:lnTo>
                      <a:pt x="46" y="90"/>
                    </a:lnTo>
                    <a:lnTo>
                      <a:pt x="50" y="90"/>
                    </a:lnTo>
                    <a:lnTo>
                      <a:pt x="56" y="88"/>
                    </a:lnTo>
                    <a:lnTo>
                      <a:pt x="58" y="88"/>
                    </a:lnTo>
                    <a:lnTo>
                      <a:pt x="60" y="86"/>
                    </a:lnTo>
                    <a:lnTo>
                      <a:pt x="62" y="82"/>
                    </a:lnTo>
                    <a:lnTo>
                      <a:pt x="66" y="78"/>
                    </a:lnTo>
                    <a:lnTo>
                      <a:pt x="70" y="74"/>
                    </a:lnTo>
                    <a:lnTo>
                      <a:pt x="72" y="68"/>
                    </a:lnTo>
                    <a:lnTo>
                      <a:pt x="76" y="64"/>
                    </a:lnTo>
                    <a:lnTo>
                      <a:pt x="78" y="58"/>
                    </a:lnTo>
                    <a:lnTo>
                      <a:pt x="80" y="60"/>
                    </a:lnTo>
                    <a:lnTo>
                      <a:pt x="84" y="62"/>
                    </a:lnTo>
                    <a:lnTo>
                      <a:pt x="88" y="64"/>
                    </a:lnTo>
                    <a:lnTo>
                      <a:pt x="92" y="64"/>
                    </a:lnTo>
                    <a:lnTo>
                      <a:pt x="98" y="62"/>
                    </a:lnTo>
                    <a:lnTo>
                      <a:pt x="102" y="56"/>
                    </a:lnTo>
                    <a:lnTo>
                      <a:pt x="104" y="54"/>
                    </a:lnTo>
                    <a:lnTo>
                      <a:pt x="106" y="52"/>
                    </a:lnTo>
                    <a:lnTo>
                      <a:pt x="106" y="48"/>
                    </a:lnTo>
                    <a:lnTo>
                      <a:pt x="106" y="46"/>
                    </a:lnTo>
                    <a:lnTo>
                      <a:pt x="106" y="44"/>
                    </a:lnTo>
                    <a:lnTo>
                      <a:pt x="102" y="42"/>
                    </a:lnTo>
                    <a:lnTo>
                      <a:pt x="104" y="42"/>
                    </a:lnTo>
                    <a:lnTo>
                      <a:pt x="104" y="40"/>
                    </a:lnTo>
                    <a:lnTo>
                      <a:pt x="106" y="38"/>
                    </a:lnTo>
                    <a:lnTo>
                      <a:pt x="108" y="34"/>
                    </a:lnTo>
                    <a:lnTo>
                      <a:pt x="110" y="30"/>
                    </a:lnTo>
                    <a:lnTo>
                      <a:pt x="110" y="28"/>
                    </a:lnTo>
                    <a:lnTo>
                      <a:pt x="108" y="26"/>
                    </a:lnTo>
                    <a:lnTo>
                      <a:pt x="108" y="22"/>
                    </a:lnTo>
                    <a:lnTo>
                      <a:pt x="110" y="20"/>
                    </a:lnTo>
                    <a:lnTo>
                      <a:pt x="112" y="16"/>
                    </a:lnTo>
                    <a:lnTo>
                      <a:pt x="114" y="14"/>
                    </a:lnTo>
                    <a:lnTo>
                      <a:pt x="116" y="14"/>
                    </a:lnTo>
                    <a:lnTo>
                      <a:pt x="118" y="12"/>
                    </a:lnTo>
                    <a:lnTo>
                      <a:pt x="116" y="12"/>
                    </a:lnTo>
                    <a:lnTo>
                      <a:pt x="114" y="10"/>
                    </a:lnTo>
                    <a:lnTo>
                      <a:pt x="110" y="6"/>
                    </a:lnTo>
                    <a:lnTo>
                      <a:pt x="108" y="4"/>
                    </a:lnTo>
                    <a:lnTo>
                      <a:pt x="104" y="2"/>
                    </a:lnTo>
                    <a:lnTo>
                      <a:pt x="102" y="0"/>
                    </a:lnTo>
                    <a:lnTo>
                      <a:pt x="100" y="0"/>
                    </a:lnTo>
                    <a:lnTo>
                      <a:pt x="86" y="12"/>
                    </a:lnTo>
                    <a:lnTo>
                      <a:pt x="84" y="12"/>
                    </a:lnTo>
                    <a:lnTo>
                      <a:pt x="82" y="12"/>
                    </a:lnTo>
                    <a:lnTo>
                      <a:pt x="76" y="12"/>
                    </a:lnTo>
                    <a:lnTo>
                      <a:pt x="70" y="14"/>
                    </a:lnTo>
                    <a:lnTo>
                      <a:pt x="64" y="16"/>
                    </a:lnTo>
                    <a:lnTo>
                      <a:pt x="60" y="20"/>
                    </a:lnTo>
                    <a:close/>
                  </a:path>
                </a:pathLst>
              </a:custGeom>
              <a:grpFill/>
              <a:ln w="3175" algn="ctr">
                <a:solidFill>
                  <a:schemeClr val="accent2">
                    <a:lumMod val="60000"/>
                    <a:lumOff val="40000"/>
                  </a:schemeClr>
                </a:solidFill>
                <a:miter lim="800000"/>
                <a:headEnd/>
                <a:tailEnd/>
              </a:ln>
            </p:spPr>
            <p:txBody>
              <a:bodyPr anchor="ctr"/>
              <a:lstStyle/>
              <a:p>
                <a:pPr algn="ctr">
                  <a:defRPr/>
                </a:pPr>
                <a:endParaRPr lang="en-US">
                  <a:solidFill>
                    <a:schemeClr val="lt1"/>
                  </a:solidFill>
                  <a:latin typeface="+mn-lt"/>
                </a:endParaRPr>
              </a:p>
            </p:txBody>
          </p:sp>
          <p:sp>
            <p:nvSpPr>
              <p:cNvPr id="237" name="Freeform 355"/>
              <p:cNvSpPr>
                <a:spLocks/>
              </p:cNvSpPr>
              <p:nvPr/>
            </p:nvSpPr>
            <p:spPr bwMode="gray">
              <a:xfrm>
                <a:off x="3487" y="1186"/>
                <a:ext cx="43" cy="50"/>
              </a:xfrm>
              <a:custGeom>
                <a:avLst/>
                <a:gdLst>
                  <a:gd name="T0" fmla="*/ 16 w 22"/>
                  <a:gd name="T1" fmla="*/ 2 h 28"/>
                  <a:gd name="T2" fmla="*/ 14 w 22"/>
                  <a:gd name="T3" fmla="*/ 2 h 28"/>
                  <a:gd name="T4" fmla="*/ 14 w 22"/>
                  <a:gd name="T5" fmla="*/ 2 h 28"/>
                  <a:gd name="T6" fmla="*/ 12 w 22"/>
                  <a:gd name="T7" fmla="*/ 0 h 28"/>
                  <a:gd name="T8" fmla="*/ 10 w 22"/>
                  <a:gd name="T9" fmla="*/ 0 h 28"/>
                  <a:gd name="T10" fmla="*/ 6 w 22"/>
                  <a:gd name="T11" fmla="*/ 0 h 28"/>
                  <a:gd name="T12" fmla="*/ 4 w 22"/>
                  <a:gd name="T13" fmla="*/ 2 h 28"/>
                  <a:gd name="T14" fmla="*/ 2 w 22"/>
                  <a:gd name="T15" fmla="*/ 4 h 28"/>
                  <a:gd name="T16" fmla="*/ 2 w 22"/>
                  <a:gd name="T17" fmla="*/ 8 h 28"/>
                  <a:gd name="T18" fmla="*/ 0 w 22"/>
                  <a:gd name="T19" fmla="*/ 12 h 28"/>
                  <a:gd name="T20" fmla="*/ 2 w 22"/>
                  <a:gd name="T21" fmla="*/ 20 h 28"/>
                  <a:gd name="T22" fmla="*/ 2 w 22"/>
                  <a:gd name="T23" fmla="*/ 20 h 28"/>
                  <a:gd name="T24" fmla="*/ 4 w 22"/>
                  <a:gd name="T25" fmla="*/ 22 h 28"/>
                  <a:gd name="T26" fmla="*/ 6 w 22"/>
                  <a:gd name="T27" fmla="*/ 24 h 28"/>
                  <a:gd name="T28" fmla="*/ 10 w 22"/>
                  <a:gd name="T29" fmla="*/ 26 h 28"/>
                  <a:gd name="T30" fmla="*/ 14 w 22"/>
                  <a:gd name="T31" fmla="*/ 26 h 28"/>
                  <a:gd name="T32" fmla="*/ 16 w 22"/>
                  <a:gd name="T33" fmla="*/ 28 h 28"/>
                  <a:gd name="T34" fmla="*/ 20 w 22"/>
                  <a:gd name="T35" fmla="*/ 26 h 28"/>
                  <a:gd name="T36" fmla="*/ 22 w 22"/>
                  <a:gd name="T37" fmla="*/ 24 h 28"/>
                  <a:gd name="T38" fmla="*/ 22 w 22"/>
                  <a:gd name="T39" fmla="*/ 20 h 28"/>
                  <a:gd name="T40" fmla="*/ 22 w 22"/>
                  <a:gd name="T41" fmla="*/ 14 h 28"/>
                  <a:gd name="T42" fmla="*/ 22 w 22"/>
                  <a:gd name="T43" fmla="*/ 10 h 28"/>
                  <a:gd name="T44" fmla="*/ 20 w 22"/>
                  <a:gd name="T45" fmla="*/ 6 h 28"/>
                  <a:gd name="T46" fmla="*/ 18 w 22"/>
                  <a:gd name="T47" fmla="*/ 4 h 28"/>
                  <a:gd name="T48" fmla="*/ 16 w 22"/>
                  <a:gd name="T49" fmla="*/ 2 h 28"/>
                  <a:gd name="T50" fmla="*/ 16 w 22"/>
                  <a:gd name="T51" fmla="*/ 2 h 28"/>
                  <a:gd name="T52" fmla="*/ 16 w 22"/>
                  <a:gd name="T53" fmla="*/ 2 h 28"/>
                  <a:gd name="T54" fmla="*/ 16 w 22"/>
                  <a:gd name="T55" fmla="*/ 2 h 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
                  <a:gd name="T85" fmla="*/ 0 h 28"/>
                  <a:gd name="T86" fmla="*/ 22 w 22"/>
                  <a:gd name="T87" fmla="*/ 28 h 2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 h="28">
                    <a:moveTo>
                      <a:pt x="16" y="2"/>
                    </a:moveTo>
                    <a:lnTo>
                      <a:pt x="14" y="2"/>
                    </a:lnTo>
                    <a:lnTo>
                      <a:pt x="12" y="0"/>
                    </a:lnTo>
                    <a:lnTo>
                      <a:pt x="10" y="0"/>
                    </a:lnTo>
                    <a:lnTo>
                      <a:pt x="6" y="0"/>
                    </a:lnTo>
                    <a:lnTo>
                      <a:pt x="4" y="2"/>
                    </a:lnTo>
                    <a:lnTo>
                      <a:pt x="2" y="4"/>
                    </a:lnTo>
                    <a:lnTo>
                      <a:pt x="2" y="8"/>
                    </a:lnTo>
                    <a:lnTo>
                      <a:pt x="0" y="12"/>
                    </a:lnTo>
                    <a:lnTo>
                      <a:pt x="2" y="20"/>
                    </a:lnTo>
                    <a:lnTo>
                      <a:pt x="4" y="22"/>
                    </a:lnTo>
                    <a:lnTo>
                      <a:pt x="6" y="24"/>
                    </a:lnTo>
                    <a:lnTo>
                      <a:pt x="10" y="26"/>
                    </a:lnTo>
                    <a:lnTo>
                      <a:pt x="14" y="26"/>
                    </a:lnTo>
                    <a:lnTo>
                      <a:pt x="16" y="28"/>
                    </a:lnTo>
                    <a:lnTo>
                      <a:pt x="20" y="26"/>
                    </a:lnTo>
                    <a:lnTo>
                      <a:pt x="22" y="24"/>
                    </a:lnTo>
                    <a:lnTo>
                      <a:pt x="22" y="20"/>
                    </a:lnTo>
                    <a:lnTo>
                      <a:pt x="22" y="14"/>
                    </a:lnTo>
                    <a:lnTo>
                      <a:pt x="22" y="10"/>
                    </a:lnTo>
                    <a:lnTo>
                      <a:pt x="20" y="6"/>
                    </a:lnTo>
                    <a:lnTo>
                      <a:pt x="18" y="4"/>
                    </a:lnTo>
                    <a:lnTo>
                      <a:pt x="16" y="2"/>
                    </a:lnTo>
                    <a:close/>
                  </a:path>
                </a:pathLst>
              </a:custGeom>
              <a:grpFill/>
              <a:ln w="3175" algn="ctr">
                <a:solidFill>
                  <a:schemeClr val="accent2">
                    <a:lumMod val="60000"/>
                    <a:lumOff val="40000"/>
                  </a:schemeClr>
                </a:solidFill>
                <a:miter lim="800000"/>
                <a:headEnd/>
                <a:tailEnd/>
              </a:ln>
            </p:spPr>
            <p:txBody>
              <a:bodyPr anchor="ctr"/>
              <a:lstStyle/>
              <a:p>
                <a:pPr algn="ctr">
                  <a:defRPr/>
                </a:pPr>
                <a:endParaRPr lang="en-US">
                  <a:solidFill>
                    <a:schemeClr val="lt1"/>
                  </a:solidFill>
                  <a:latin typeface="+mn-lt"/>
                </a:endParaRPr>
              </a:p>
            </p:txBody>
          </p:sp>
          <p:sp>
            <p:nvSpPr>
              <p:cNvPr id="238" name="Freeform 356"/>
              <p:cNvSpPr>
                <a:spLocks/>
              </p:cNvSpPr>
              <p:nvPr/>
            </p:nvSpPr>
            <p:spPr bwMode="gray">
              <a:xfrm>
                <a:off x="3538" y="1118"/>
                <a:ext cx="135" cy="75"/>
              </a:xfrm>
              <a:custGeom>
                <a:avLst/>
                <a:gdLst>
                  <a:gd name="T0" fmla="*/ 12 w 68"/>
                  <a:gd name="T1" fmla="*/ 12 h 42"/>
                  <a:gd name="T2" fmla="*/ 12 w 68"/>
                  <a:gd name="T3" fmla="*/ 12 h 42"/>
                  <a:gd name="T4" fmla="*/ 10 w 68"/>
                  <a:gd name="T5" fmla="*/ 14 h 42"/>
                  <a:gd name="T6" fmla="*/ 8 w 68"/>
                  <a:gd name="T7" fmla="*/ 14 h 42"/>
                  <a:gd name="T8" fmla="*/ 4 w 68"/>
                  <a:gd name="T9" fmla="*/ 18 h 42"/>
                  <a:gd name="T10" fmla="*/ 2 w 68"/>
                  <a:gd name="T11" fmla="*/ 20 h 42"/>
                  <a:gd name="T12" fmla="*/ 0 w 68"/>
                  <a:gd name="T13" fmla="*/ 24 h 42"/>
                  <a:gd name="T14" fmla="*/ 0 w 68"/>
                  <a:gd name="T15" fmla="*/ 26 h 42"/>
                  <a:gd name="T16" fmla="*/ 2 w 68"/>
                  <a:gd name="T17" fmla="*/ 30 h 42"/>
                  <a:gd name="T18" fmla="*/ 4 w 68"/>
                  <a:gd name="T19" fmla="*/ 34 h 42"/>
                  <a:gd name="T20" fmla="*/ 10 w 68"/>
                  <a:gd name="T21" fmla="*/ 36 h 42"/>
                  <a:gd name="T22" fmla="*/ 12 w 68"/>
                  <a:gd name="T23" fmla="*/ 36 h 42"/>
                  <a:gd name="T24" fmla="*/ 12 w 68"/>
                  <a:gd name="T25" fmla="*/ 34 h 42"/>
                  <a:gd name="T26" fmla="*/ 16 w 68"/>
                  <a:gd name="T27" fmla="*/ 30 h 42"/>
                  <a:gd name="T28" fmla="*/ 18 w 68"/>
                  <a:gd name="T29" fmla="*/ 28 h 42"/>
                  <a:gd name="T30" fmla="*/ 22 w 68"/>
                  <a:gd name="T31" fmla="*/ 26 h 42"/>
                  <a:gd name="T32" fmla="*/ 26 w 68"/>
                  <a:gd name="T33" fmla="*/ 28 h 42"/>
                  <a:gd name="T34" fmla="*/ 30 w 68"/>
                  <a:gd name="T35" fmla="*/ 32 h 42"/>
                  <a:gd name="T36" fmla="*/ 32 w 68"/>
                  <a:gd name="T37" fmla="*/ 34 h 42"/>
                  <a:gd name="T38" fmla="*/ 36 w 68"/>
                  <a:gd name="T39" fmla="*/ 38 h 42"/>
                  <a:gd name="T40" fmla="*/ 42 w 68"/>
                  <a:gd name="T41" fmla="*/ 42 h 42"/>
                  <a:gd name="T42" fmla="*/ 52 w 68"/>
                  <a:gd name="T43" fmla="*/ 40 h 42"/>
                  <a:gd name="T44" fmla="*/ 62 w 68"/>
                  <a:gd name="T45" fmla="*/ 32 h 42"/>
                  <a:gd name="T46" fmla="*/ 62 w 68"/>
                  <a:gd name="T47" fmla="*/ 32 h 42"/>
                  <a:gd name="T48" fmla="*/ 64 w 68"/>
                  <a:gd name="T49" fmla="*/ 30 h 42"/>
                  <a:gd name="T50" fmla="*/ 66 w 68"/>
                  <a:gd name="T51" fmla="*/ 28 h 42"/>
                  <a:gd name="T52" fmla="*/ 68 w 68"/>
                  <a:gd name="T53" fmla="*/ 26 h 42"/>
                  <a:gd name="T54" fmla="*/ 68 w 68"/>
                  <a:gd name="T55" fmla="*/ 22 h 42"/>
                  <a:gd name="T56" fmla="*/ 66 w 68"/>
                  <a:gd name="T57" fmla="*/ 20 h 42"/>
                  <a:gd name="T58" fmla="*/ 62 w 68"/>
                  <a:gd name="T59" fmla="*/ 16 h 42"/>
                  <a:gd name="T60" fmla="*/ 58 w 68"/>
                  <a:gd name="T61" fmla="*/ 14 h 42"/>
                  <a:gd name="T62" fmla="*/ 40 w 68"/>
                  <a:gd name="T63" fmla="*/ 2 h 42"/>
                  <a:gd name="T64" fmla="*/ 38 w 68"/>
                  <a:gd name="T65" fmla="*/ 2 h 42"/>
                  <a:gd name="T66" fmla="*/ 36 w 68"/>
                  <a:gd name="T67" fmla="*/ 2 h 42"/>
                  <a:gd name="T68" fmla="*/ 32 w 68"/>
                  <a:gd name="T69" fmla="*/ 0 h 42"/>
                  <a:gd name="T70" fmla="*/ 28 w 68"/>
                  <a:gd name="T71" fmla="*/ 0 h 42"/>
                  <a:gd name="T72" fmla="*/ 24 w 68"/>
                  <a:gd name="T73" fmla="*/ 2 h 42"/>
                  <a:gd name="T74" fmla="*/ 18 w 68"/>
                  <a:gd name="T75" fmla="*/ 6 h 42"/>
                  <a:gd name="T76" fmla="*/ 12 w 68"/>
                  <a:gd name="T77" fmla="*/ 12 h 42"/>
                  <a:gd name="T78" fmla="*/ 12 w 68"/>
                  <a:gd name="T79" fmla="*/ 12 h 4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8"/>
                  <a:gd name="T121" fmla="*/ 0 h 42"/>
                  <a:gd name="T122" fmla="*/ 68 w 68"/>
                  <a:gd name="T123" fmla="*/ 42 h 4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8" h="42">
                    <a:moveTo>
                      <a:pt x="12" y="12"/>
                    </a:moveTo>
                    <a:lnTo>
                      <a:pt x="12" y="12"/>
                    </a:lnTo>
                    <a:lnTo>
                      <a:pt x="10" y="14"/>
                    </a:lnTo>
                    <a:lnTo>
                      <a:pt x="8" y="14"/>
                    </a:lnTo>
                    <a:lnTo>
                      <a:pt x="4" y="18"/>
                    </a:lnTo>
                    <a:lnTo>
                      <a:pt x="2" y="20"/>
                    </a:lnTo>
                    <a:lnTo>
                      <a:pt x="0" y="24"/>
                    </a:lnTo>
                    <a:lnTo>
                      <a:pt x="0" y="26"/>
                    </a:lnTo>
                    <a:lnTo>
                      <a:pt x="2" y="30"/>
                    </a:lnTo>
                    <a:lnTo>
                      <a:pt x="4" y="34"/>
                    </a:lnTo>
                    <a:lnTo>
                      <a:pt x="10" y="36"/>
                    </a:lnTo>
                    <a:lnTo>
                      <a:pt x="12" y="36"/>
                    </a:lnTo>
                    <a:lnTo>
                      <a:pt x="12" y="34"/>
                    </a:lnTo>
                    <a:lnTo>
                      <a:pt x="16" y="30"/>
                    </a:lnTo>
                    <a:lnTo>
                      <a:pt x="18" y="28"/>
                    </a:lnTo>
                    <a:lnTo>
                      <a:pt x="22" y="26"/>
                    </a:lnTo>
                    <a:lnTo>
                      <a:pt x="26" y="28"/>
                    </a:lnTo>
                    <a:lnTo>
                      <a:pt x="30" y="32"/>
                    </a:lnTo>
                    <a:lnTo>
                      <a:pt x="32" y="34"/>
                    </a:lnTo>
                    <a:lnTo>
                      <a:pt x="36" y="38"/>
                    </a:lnTo>
                    <a:lnTo>
                      <a:pt x="42" y="42"/>
                    </a:lnTo>
                    <a:lnTo>
                      <a:pt x="52" y="40"/>
                    </a:lnTo>
                    <a:lnTo>
                      <a:pt x="62" y="32"/>
                    </a:lnTo>
                    <a:lnTo>
                      <a:pt x="64" y="30"/>
                    </a:lnTo>
                    <a:lnTo>
                      <a:pt x="66" y="28"/>
                    </a:lnTo>
                    <a:lnTo>
                      <a:pt x="68" y="26"/>
                    </a:lnTo>
                    <a:lnTo>
                      <a:pt x="68" y="22"/>
                    </a:lnTo>
                    <a:lnTo>
                      <a:pt x="66" y="20"/>
                    </a:lnTo>
                    <a:lnTo>
                      <a:pt x="62" y="16"/>
                    </a:lnTo>
                    <a:lnTo>
                      <a:pt x="58" y="14"/>
                    </a:lnTo>
                    <a:lnTo>
                      <a:pt x="40" y="2"/>
                    </a:lnTo>
                    <a:lnTo>
                      <a:pt x="38" y="2"/>
                    </a:lnTo>
                    <a:lnTo>
                      <a:pt x="36" y="2"/>
                    </a:lnTo>
                    <a:lnTo>
                      <a:pt x="32" y="0"/>
                    </a:lnTo>
                    <a:lnTo>
                      <a:pt x="28" y="0"/>
                    </a:lnTo>
                    <a:lnTo>
                      <a:pt x="24" y="2"/>
                    </a:lnTo>
                    <a:lnTo>
                      <a:pt x="18" y="6"/>
                    </a:lnTo>
                    <a:lnTo>
                      <a:pt x="12" y="12"/>
                    </a:lnTo>
                    <a:close/>
                  </a:path>
                </a:pathLst>
              </a:custGeom>
              <a:grpFill/>
              <a:ln w="3175" algn="ctr">
                <a:solidFill>
                  <a:schemeClr val="accent2">
                    <a:lumMod val="60000"/>
                    <a:lumOff val="40000"/>
                  </a:schemeClr>
                </a:solidFill>
                <a:miter lim="800000"/>
                <a:headEnd/>
                <a:tailEnd/>
              </a:ln>
            </p:spPr>
            <p:txBody>
              <a:bodyPr anchor="ctr"/>
              <a:lstStyle/>
              <a:p>
                <a:pPr algn="ctr">
                  <a:defRPr/>
                </a:pPr>
                <a:endParaRPr lang="en-US">
                  <a:solidFill>
                    <a:schemeClr val="lt1"/>
                  </a:solidFill>
                  <a:latin typeface="+mn-lt"/>
                </a:endParaRPr>
              </a:p>
            </p:txBody>
          </p:sp>
          <p:sp>
            <p:nvSpPr>
              <p:cNvPr id="239" name="Freeform 357"/>
              <p:cNvSpPr>
                <a:spLocks/>
              </p:cNvSpPr>
              <p:nvPr/>
            </p:nvSpPr>
            <p:spPr bwMode="gray">
              <a:xfrm>
                <a:off x="3538" y="1215"/>
                <a:ext cx="115" cy="61"/>
              </a:xfrm>
              <a:custGeom>
                <a:avLst/>
                <a:gdLst>
                  <a:gd name="T0" fmla="*/ 12 w 58"/>
                  <a:gd name="T1" fmla="*/ 0 h 34"/>
                  <a:gd name="T2" fmla="*/ 10 w 58"/>
                  <a:gd name="T3" fmla="*/ 2 h 34"/>
                  <a:gd name="T4" fmla="*/ 4 w 58"/>
                  <a:gd name="T5" fmla="*/ 8 h 34"/>
                  <a:gd name="T6" fmla="*/ 0 w 58"/>
                  <a:gd name="T7" fmla="*/ 16 h 34"/>
                  <a:gd name="T8" fmla="*/ 0 w 58"/>
                  <a:gd name="T9" fmla="*/ 26 h 34"/>
                  <a:gd name="T10" fmla="*/ 6 w 58"/>
                  <a:gd name="T11" fmla="*/ 34 h 34"/>
                  <a:gd name="T12" fmla="*/ 8 w 58"/>
                  <a:gd name="T13" fmla="*/ 34 h 34"/>
                  <a:gd name="T14" fmla="*/ 12 w 58"/>
                  <a:gd name="T15" fmla="*/ 34 h 34"/>
                  <a:gd name="T16" fmla="*/ 18 w 58"/>
                  <a:gd name="T17" fmla="*/ 34 h 34"/>
                  <a:gd name="T18" fmla="*/ 24 w 58"/>
                  <a:gd name="T19" fmla="*/ 34 h 34"/>
                  <a:gd name="T20" fmla="*/ 32 w 58"/>
                  <a:gd name="T21" fmla="*/ 32 h 34"/>
                  <a:gd name="T22" fmla="*/ 34 w 58"/>
                  <a:gd name="T23" fmla="*/ 30 h 34"/>
                  <a:gd name="T24" fmla="*/ 38 w 58"/>
                  <a:gd name="T25" fmla="*/ 28 h 34"/>
                  <a:gd name="T26" fmla="*/ 42 w 58"/>
                  <a:gd name="T27" fmla="*/ 24 h 34"/>
                  <a:gd name="T28" fmla="*/ 46 w 58"/>
                  <a:gd name="T29" fmla="*/ 20 h 34"/>
                  <a:gd name="T30" fmla="*/ 48 w 58"/>
                  <a:gd name="T31" fmla="*/ 18 h 34"/>
                  <a:gd name="T32" fmla="*/ 52 w 58"/>
                  <a:gd name="T33" fmla="*/ 18 h 34"/>
                  <a:gd name="T34" fmla="*/ 54 w 58"/>
                  <a:gd name="T35" fmla="*/ 18 h 34"/>
                  <a:gd name="T36" fmla="*/ 56 w 58"/>
                  <a:gd name="T37" fmla="*/ 16 h 34"/>
                  <a:gd name="T38" fmla="*/ 58 w 58"/>
                  <a:gd name="T39" fmla="*/ 14 h 34"/>
                  <a:gd name="T40" fmla="*/ 58 w 58"/>
                  <a:gd name="T41" fmla="*/ 12 h 34"/>
                  <a:gd name="T42" fmla="*/ 56 w 58"/>
                  <a:gd name="T43" fmla="*/ 8 h 34"/>
                  <a:gd name="T44" fmla="*/ 54 w 58"/>
                  <a:gd name="T45" fmla="*/ 6 h 34"/>
                  <a:gd name="T46" fmla="*/ 48 w 58"/>
                  <a:gd name="T47" fmla="*/ 4 h 34"/>
                  <a:gd name="T48" fmla="*/ 32 w 58"/>
                  <a:gd name="T49" fmla="*/ 2 h 34"/>
                  <a:gd name="T50" fmla="*/ 18 w 58"/>
                  <a:gd name="T51" fmla="*/ 0 h 34"/>
                  <a:gd name="T52" fmla="*/ 12 w 58"/>
                  <a:gd name="T53" fmla="*/ 0 h 34"/>
                  <a:gd name="T54" fmla="*/ 12 w 58"/>
                  <a:gd name="T55" fmla="*/ 0 h 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8"/>
                  <a:gd name="T85" fmla="*/ 0 h 34"/>
                  <a:gd name="T86" fmla="*/ 58 w 58"/>
                  <a:gd name="T87" fmla="*/ 34 h 3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8" h="34">
                    <a:moveTo>
                      <a:pt x="12" y="0"/>
                    </a:moveTo>
                    <a:lnTo>
                      <a:pt x="10" y="2"/>
                    </a:lnTo>
                    <a:lnTo>
                      <a:pt x="4" y="8"/>
                    </a:lnTo>
                    <a:lnTo>
                      <a:pt x="0" y="16"/>
                    </a:lnTo>
                    <a:lnTo>
                      <a:pt x="0" y="26"/>
                    </a:lnTo>
                    <a:lnTo>
                      <a:pt x="6" y="34"/>
                    </a:lnTo>
                    <a:lnTo>
                      <a:pt x="8" y="34"/>
                    </a:lnTo>
                    <a:lnTo>
                      <a:pt x="12" y="34"/>
                    </a:lnTo>
                    <a:lnTo>
                      <a:pt x="18" y="34"/>
                    </a:lnTo>
                    <a:lnTo>
                      <a:pt x="24" y="34"/>
                    </a:lnTo>
                    <a:lnTo>
                      <a:pt x="32" y="32"/>
                    </a:lnTo>
                    <a:lnTo>
                      <a:pt x="34" y="30"/>
                    </a:lnTo>
                    <a:lnTo>
                      <a:pt x="38" y="28"/>
                    </a:lnTo>
                    <a:lnTo>
                      <a:pt x="42" y="24"/>
                    </a:lnTo>
                    <a:lnTo>
                      <a:pt x="46" y="20"/>
                    </a:lnTo>
                    <a:lnTo>
                      <a:pt x="48" y="18"/>
                    </a:lnTo>
                    <a:lnTo>
                      <a:pt x="52" y="18"/>
                    </a:lnTo>
                    <a:lnTo>
                      <a:pt x="54" y="18"/>
                    </a:lnTo>
                    <a:lnTo>
                      <a:pt x="56" y="16"/>
                    </a:lnTo>
                    <a:lnTo>
                      <a:pt x="58" y="14"/>
                    </a:lnTo>
                    <a:lnTo>
                      <a:pt x="58" y="12"/>
                    </a:lnTo>
                    <a:lnTo>
                      <a:pt x="56" y="8"/>
                    </a:lnTo>
                    <a:lnTo>
                      <a:pt x="54" y="6"/>
                    </a:lnTo>
                    <a:lnTo>
                      <a:pt x="48" y="4"/>
                    </a:lnTo>
                    <a:lnTo>
                      <a:pt x="32" y="2"/>
                    </a:lnTo>
                    <a:lnTo>
                      <a:pt x="18" y="0"/>
                    </a:lnTo>
                    <a:lnTo>
                      <a:pt x="12" y="0"/>
                    </a:lnTo>
                    <a:close/>
                  </a:path>
                </a:pathLst>
              </a:custGeom>
              <a:grpFill/>
              <a:ln w="3175" algn="ctr">
                <a:solidFill>
                  <a:schemeClr val="accent2">
                    <a:lumMod val="60000"/>
                    <a:lumOff val="40000"/>
                  </a:schemeClr>
                </a:solidFill>
                <a:miter lim="800000"/>
                <a:headEnd/>
                <a:tailEnd/>
              </a:ln>
            </p:spPr>
            <p:txBody>
              <a:bodyPr anchor="ctr"/>
              <a:lstStyle/>
              <a:p>
                <a:pPr algn="ctr">
                  <a:defRPr/>
                </a:pPr>
                <a:endParaRPr lang="en-US">
                  <a:solidFill>
                    <a:schemeClr val="lt1"/>
                  </a:solidFill>
                  <a:latin typeface="+mn-lt"/>
                </a:endParaRPr>
              </a:p>
            </p:txBody>
          </p:sp>
          <p:sp>
            <p:nvSpPr>
              <p:cNvPr id="240" name="Freeform 358"/>
              <p:cNvSpPr>
                <a:spLocks/>
              </p:cNvSpPr>
              <p:nvPr/>
            </p:nvSpPr>
            <p:spPr bwMode="gray">
              <a:xfrm>
                <a:off x="3392" y="1405"/>
                <a:ext cx="39" cy="50"/>
              </a:xfrm>
              <a:custGeom>
                <a:avLst/>
                <a:gdLst>
                  <a:gd name="T0" fmla="*/ 16 w 20"/>
                  <a:gd name="T1" fmla="*/ 0 h 28"/>
                  <a:gd name="T2" fmla="*/ 14 w 20"/>
                  <a:gd name="T3" fmla="*/ 0 h 28"/>
                  <a:gd name="T4" fmla="*/ 12 w 20"/>
                  <a:gd name="T5" fmla="*/ 2 h 28"/>
                  <a:gd name="T6" fmla="*/ 10 w 20"/>
                  <a:gd name="T7" fmla="*/ 6 h 28"/>
                  <a:gd name="T8" fmla="*/ 6 w 20"/>
                  <a:gd name="T9" fmla="*/ 10 h 28"/>
                  <a:gd name="T10" fmla="*/ 2 w 20"/>
                  <a:gd name="T11" fmla="*/ 14 h 28"/>
                  <a:gd name="T12" fmla="*/ 0 w 20"/>
                  <a:gd name="T13" fmla="*/ 18 h 28"/>
                  <a:gd name="T14" fmla="*/ 0 w 20"/>
                  <a:gd name="T15" fmla="*/ 24 h 28"/>
                  <a:gd name="T16" fmla="*/ 2 w 20"/>
                  <a:gd name="T17" fmla="*/ 28 h 28"/>
                  <a:gd name="T18" fmla="*/ 4 w 20"/>
                  <a:gd name="T19" fmla="*/ 28 h 28"/>
                  <a:gd name="T20" fmla="*/ 6 w 20"/>
                  <a:gd name="T21" fmla="*/ 28 h 28"/>
                  <a:gd name="T22" fmla="*/ 8 w 20"/>
                  <a:gd name="T23" fmla="*/ 28 h 28"/>
                  <a:gd name="T24" fmla="*/ 10 w 20"/>
                  <a:gd name="T25" fmla="*/ 28 h 28"/>
                  <a:gd name="T26" fmla="*/ 14 w 20"/>
                  <a:gd name="T27" fmla="*/ 26 h 28"/>
                  <a:gd name="T28" fmla="*/ 16 w 20"/>
                  <a:gd name="T29" fmla="*/ 22 h 28"/>
                  <a:gd name="T30" fmla="*/ 18 w 20"/>
                  <a:gd name="T31" fmla="*/ 16 h 28"/>
                  <a:gd name="T32" fmla="*/ 20 w 20"/>
                  <a:gd name="T33" fmla="*/ 14 h 28"/>
                  <a:gd name="T34" fmla="*/ 20 w 20"/>
                  <a:gd name="T35" fmla="*/ 12 h 28"/>
                  <a:gd name="T36" fmla="*/ 20 w 20"/>
                  <a:gd name="T37" fmla="*/ 8 h 28"/>
                  <a:gd name="T38" fmla="*/ 20 w 20"/>
                  <a:gd name="T39" fmla="*/ 6 h 28"/>
                  <a:gd name="T40" fmla="*/ 20 w 20"/>
                  <a:gd name="T41" fmla="*/ 2 h 28"/>
                  <a:gd name="T42" fmla="*/ 18 w 20"/>
                  <a:gd name="T43" fmla="*/ 0 h 28"/>
                  <a:gd name="T44" fmla="*/ 16 w 20"/>
                  <a:gd name="T45" fmla="*/ 0 h 28"/>
                  <a:gd name="T46" fmla="*/ 16 w 20"/>
                  <a:gd name="T47" fmla="*/ 0 h 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
                  <a:gd name="T73" fmla="*/ 0 h 28"/>
                  <a:gd name="T74" fmla="*/ 20 w 20"/>
                  <a:gd name="T75" fmla="*/ 28 h 2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 h="28">
                    <a:moveTo>
                      <a:pt x="16" y="0"/>
                    </a:moveTo>
                    <a:lnTo>
                      <a:pt x="14" y="0"/>
                    </a:lnTo>
                    <a:lnTo>
                      <a:pt x="12" y="2"/>
                    </a:lnTo>
                    <a:lnTo>
                      <a:pt x="10" y="6"/>
                    </a:lnTo>
                    <a:lnTo>
                      <a:pt x="6" y="10"/>
                    </a:lnTo>
                    <a:lnTo>
                      <a:pt x="2" y="14"/>
                    </a:lnTo>
                    <a:lnTo>
                      <a:pt x="0" y="18"/>
                    </a:lnTo>
                    <a:lnTo>
                      <a:pt x="0" y="24"/>
                    </a:lnTo>
                    <a:lnTo>
                      <a:pt x="2" y="28"/>
                    </a:lnTo>
                    <a:lnTo>
                      <a:pt x="4" y="28"/>
                    </a:lnTo>
                    <a:lnTo>
                      <a:pt x="6" y="28"/>
                    </a:lnTo>
                    <a:lnTo>
                      <a:pt x="8" y="28"/>
                    </a:lnTo>
                    <a:lnTo>
                      <a:pt x="10" y="28"/>
                    </a:lnTo>
                    <a:lnTo>
                      <a:pt x="14" y="26"/>
                    </a:lnTo>
                    <a:lnTo>
                      <a:pt x="16" y="22"/>
                    </a:lnTo>
                    <a:lnTo>
                      <a:pt x="18" y="16"/>
                    </a:lnTo>
                    <a:lnTo>
                      <a:pt x="20" y="14"/>
                    </a:lnTo>
                    <a:lnTo>
                      <a:pt x="20" y="12"/>
                    </a:lnTo>
                    <a:lnTo>
                      <a:pt x="20" y="8"/>
                    </a:lnTo>
                    <a:lnTo>
                      <a:pt x="20" y="6"/>
                    </a:lnTo>
                    <a:lnTo>
                      <a:pt x="20" y="2"/>
                    </a:lnTo>
                    <a:lnTo>
                      <a:pt x="18" y="0"/>
                    </a:lnTo>
                    <a:lnTo>
                      <a:pt x="16" y="0"/>
                    </a:lnTo>
                    <a:close/>
                  </a:path>
                </a:pathLst>
              </a:custGeom>
              <a:grpFill/>
              <a:ln w="3175" algn="ctr">
                <a:solidFill>
                  <a:schemeClr val="accent2">
                    <a:lumMod val="60000"/>
                    <a:lumOff val="40000"/>
                  </a:schemeClr>
                </a:solidFill>
                <a:miter lim="800000"/>
                <a:headEnd/>
                <a:tailEnd/>
              </a:ln>
            </p:spPr>
            <p:txBody>
              <a:bodyPr anchor="ctr"/>
              <a:lstStyle/>
              <a:p>
                <a:pPr algn="ctr">
                  <a:defRPr/>
                </a:pPr>
                <a:endParaRPr lang="en-US">
                  <a:solidFill>
                    <a:schemeClr val="lt1"/>
                  </a:solidFill>
                  <a:latin typeface="+mn-lt"/>
                </a:endParaRPr>
              </a:p>
            </p:txBody>
          </p:sp>
          <p:sp>
            <p:nvSpPr>
              <p:cNvPr id="241" name="Freeform 359"/>
              <p:cNvSpPr>
                <a:spLocks/>
              </p:cNvSpPr>
              <p:nvPr/>
            </p:nvSpPr>
            <p:spPr bwMode="gray">
              <a:xfrm>
                <a:off x="3388" y="1440"/>
                <a:ext cx="225" cy="162"/>
              </a:xfrm>
              <a:custGeom>
                <a:avLst/>
                <a:gdLst>
                  <a:gd name="T0" fmla="*/ 28 w 114"/>
                  <a:gd name="T1" fmla="*/ 20 h 90"/>
                  <a:gd name="T2" fmla="*/ 20 w 114"/>
                  <a:gd name="T3" fmla="*/ 18 h 90"/>
                  <a:gd name="T4" fmla="*/ 12 w 114"/>
                  <a:gd name="T5" fmla="*/ 22 h 90"/>
                  <a:gd name="T6" fmla="*/ 10 w 114"/>
                  <a:gd name="T7" fmla="*/ 34 h 90"/>
                  <a:gd name="T8" fmla="*/ 8 w 114"/>
                  <a:gd name="T9" fmla="*/ 36 h 90"/>
                  <a:gd name="T10" fmla="*/ 8 w 114"/>
                  <a:gd name="T11" fmla="*/ 46 h 90"/>
                  <a:gd name="T12" fmla="*/ 2 w 114"/>
                  <a:gd name="T13" fmla="*/ 52 h 90"/>
                  <a:gd name="T14" fmla="*/ 0 w 114"/>
                  <a:gd name="T15" fmla="*/ 60 h 90"/>
                  <a:gd name="T16" fmla="*/ 8 w 114"/>
                  <a:gd name="T17" fmla="*/ 68 h 90"/>
                  <a:gd name="T18" fmla="*/ 16 w 114"/>
                  <a:gd name="T19" fmla="*/ 72 h 90"/>
                  <a:gd name="T20" fmla="*/ 24 w 114"/>
                  <a:gd name="T21" fmla="*/ 72 h 90"/>
                  <a:gd name="T22" fmla="*/ 30 w 114"/>
                  <a:gd name="T23" fmla="*/ 64 h 90"/>
                  <a:gd name="T24" fmla="*/ 32 w 114"/>
                  <a:gd name="T25" fmla="*/ 62 h 90"/>
                  <a:gd name="T26" fmla="*/ 34 w 114"/>
                  <a:gd name="T27" fmla="*/ 66 h 90"/>
                  <a:gd name="T28" fmla="*/ 44 w 114"/>
                  <a:gd name="T29" fmla="*/ 68 h 90"/>
                  <a:gd name="T30" fmla="*/ 50 w 114"/>
                  <a:gd name="T31" fmla="*/ 66 h 90"/>
                  <a:gd name="T32" fmla="*/ 58 w 114"/>
                  <a:gd name="T33" fmla="*/ 64 h 90"/>
                  <a:gd name="T34" fmla="*/ 58 w 114"/>
                  <a:gd name="T35" fmla="*/ 68 h 90"/>
                  <a:gd name="T36" fmla="*/ 52 w 114"/>
                  <a:gd name="T37" fmla="*/ 74 h 90"/>
                  <a:gd name="T38" fmla="*/ 34 w 114"/>
                  <a:gd name="T39" fmla="*/ 82 h 90"/>
                  <a:gd name="T40" fmla="*/ 26 w 114"/>
                  <a:gd name="T41" fmla="*/ 88 h 90"/>
                  <a:gd name="T42" fmla="*/ 38 w 114"/>
                  <a:gd name="T43" fmla="*/ 90 h 90"/>
                  <a:gd name="T44" fmla="*/ 74 w 114"/>
                  <a:gd name="T45" fmla="*/ 76 h 90"/>
                  <a:gd name="T46" fmla="*/ 76 w 114"/>
                  <a:gd name="T47" fmla="*/ 72 h 90"/>
                  <a:gd name="T48" fmla="*/ 82 w 114"/>
                  <a:gd name="T49" fmla="*/ 72 h 90"/>
                  <a:gd name="T50" fmla="*/ 86 w 114"/>
                  <a:gd name="T51" fmla="*/ 74 h 90"/>
                  <a:gd name="T52" fmla="*/ 92 w 114"/>
                  <a:gd name="T53" fmla="*/ 72 h 90"/>
                  <a:gd name="T54" fmla="*/ 100 w 114"/>
                  <a:gd name="T55" fmla="*/ 72 h 90"/>
                  <a:gd name="T56" fmla="*/ 110 w 114"/>
                  <a:gd name="T57" fmla="*/ 64 h 90"/>
                  <a:gd name="T58" fmla="*/ 114 w 114"/>
                  <a:gd name="T59" fmla="*/ 38 h 90"/>
                  <a:gd name="T60" fmla="*/ 106 w 114"/>
                  <a:gd name="T61" fmla="*/ 34 h 90"/>
                  <a:gd name="T62" fmla="*/ 98 w 114"/>
                  <a:gd name="T63" fmla="*/ 38 h 90"/>
                  <a:gd name="T64" fmla="*/ 90 w 114"/>
                  <a:gd name="T65" fmla="*/ 32 h 90"/>
                  <a:gd name="T66" fmla="*/ 86 w 114"/>
                  <a:gd name="T67" fmla="*/ 24 h 90"/>
                  <a:gd name="T68" fmla="*/ 82 w 114"/>
                  <a:gd name="T69" fmla="*/ 10 h 90"/>
                  <a:gd name="T70" fmla="*/ 82 w 114"/>
                  <a:gd name="T71" fmla="*/ 0 h 90"/>
                  <a:gd name="T72" fmla="*/ 76 w 114"/>
                  <a:gd name="T73" fmla="*/ 2 h 90"/>
                  <a:gd name="T74" fmla="*/ 66 w 114"/>
                  <a:gd name="T75" fmla="*/ 10 h 90"/>
                  <a:gd name="T76" fmla="*/ 64 w 114"/>
                  <a:gd name="T77" fmla="*/ 22 h 90"/>
                  <a:gd name="T78" fmla="*/ 66 w 114"/>
                  <a:gd name="T79" fmla="*/ 28 h 90"/>
                  <a:gd name="T80" fmla="*/ 68 w 114"/>
                  <a:gd name="T81" fmla="*/ 32 h 90"/>
                  <a:gd name="T82" fmla="*/ 62 w 114"/>
                  <a:gd name="T83" fmla="*/ 42 h 90"/>
                  <a:gd name="T84" fmla="*/ 56 w 114"/>
                  <a:gd name="T85" fmla="*/ 48 h 90"/>
                  <a:gd name="T86" fmla="*/ 54 w 114"/>
                  <a:gd name="T87" fmla="*/ 40 h 90"/>
                  <a:gd name="T88" fmla="*/ 52 w 114"/>
                  <a:gd name="T89" fmla="*/ 30 h 90"/>
                  <a:gd name="T90" fmla="*/ 44 w 114"/>
                  <a:gd name="T91" fmla="*/ 24 h 90"/>
                  <a:gd name="T92" fmla="*/ 36 w 114"/>
                  <a:gd name="T93" fmla="*/ 28 h 90"/>
                  <a:gd name="T94" fmla="*/ 30 w 114"/>
                  <a:gd name="T95" fmla="*/ 20 h 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4"/>
                  <a:gd name="T145" fmla="*/ 0 h 90"/>
                  <a:gd name="T146" fmla="*/ 114 w 114"/>
                  <a:gd name="T147" fmla="*/ 90 h 9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4" h="90">
                    <a:moveTo>
                      <a:pt x="30" y="20"/>
                    </a:moveTo>
                    <a:lnTo>
                      <a:pt x="30" y="20"/>
                    </a:lnTo>
                    <a:lnTo>
                      <a:pt x="28" y="20"/>
                    </a:lnTo>
                    <a:lnTo>
                      <a:pt x="26" y="18"/>
                    </a:lnTo>
                    <a:lnTo>
                      <a:pt x="22" y="18"/>
                    </a:lnTo>
                    <a:lnTo>
                      <a:pt x="20" y="18"/>
                    </a:lnTo>
                    <a:lnTo>
                      <a:pt x="16" y="18"/>
                    </a:lnTo>
                    <a:lnTo>
                      <a:pt x="14" y="20"/>
                    </a:lnTo>
                    <a:lnTo>
                      <a:pt x="12" y="22"/>
                    </a:lnTo>
                    <a:lnTo>
                      <a:pt x="10" y="28"/>
                    </a:lnTo>
                    <a:lnTo>
                      <a:pt x="10" y="34"/>
                    </a:lnTo>
                    <a:lnTo>
                      <a:pt x="8" y="34"/>
                    </a:lnTo>
                    <a:lnTo>
                      <a:pt x="8" y="36"/>
                    </a:lnTo>
                    <a:lnTo>
                      <a:pt x="8" y="38"/>
                    </a:lnTo>
                    <a:lnTo>
                      <a:pt x="8" y="46"/>
                    </a:lnTo>
                    <a:lnTo>
                      <a:pt x="6" y="48"/>
                    </a:lnTo>
                    <a:lnTo>
                      <a:pt x="4" y="50"/>
                    </a:lnTo>
                    <a:lnTo>
                      <a:pt x="2" y="52"/>
                    </a:lnTo>
                    <a:lnTo>
                      <a:pt x="0" y="54"/>
                    </a:lnTo>
                    <a:lnTo>
                      <a:pt x="0" y="56"/>
                    </a:lnTo>
                    <a:lnTo>
                      <a:pt x="0" y="60"/>
                    </a:lnTo>
                    <a:lnTo>
                      <a:pt x="4" y="62"/>
                    </a:lnTo>
                    <a:lnTo>
                      <a:pt x="8" y="66"/>
                    </a:lnTo>
                    <a:lnTo>
                      <a:pt x="8" y="68"/>
                    </a:lnTo>
                    <a:lnTo>
                      <a:pt x="10" y="70"/>
                    </a:lnTo>
                    <a:lnTo>
                      <a:pt x="12" y="72"/>
                    </a:lnTo>
                    <a:lnTo>
                      <a:pt x="16" y="72"/>
                    </a:lnTo>
                    <a:lnTo>
                      <a:pt x="22" y="72"/>
                    </a:lnTo>
                    <a:lnTo>
                      <a:pt x="24" y="72"/>
                    </a:lnTo>
                    <a:lnTo>
                      <a:pt x="26" y="70"/>
                    </a:lnTo>
                    <a:lnTo>
                      <a:pt x="30" y="68"/>
                    </a:lnTo>
                    <a:lnTo>
                      <a:pt x="30" y="64"/>
                    </a:lnTo>
                    <a:lnTo>
                      <a:pt x="32" y="60"/>
                    </a:lnTo>
                    <a:lnTo>
                      <a:pt x="32" y="62"/>
                    </a:lnTo>
                    <a:lnTo>
                      <a:pt x="32" y="64"/>
                    </a:lnTo>
                    <a:lnTo>
                      <a:pt x="34" y="66"/>
                    </a:lnTo>
                    <a:lnTo>
                      <a:pt x="36" y="68"/>
                    </a:lnTo>
                    <a:lnTo>
                      <a:pt x="40" y="68"/>
                    </a:lnTo>
                    <a:lnTo>
                      <a:pt x="44" y="68"/>
                    </a:lnTo>
                    <a:lnTo>
                      <a:pt x="46" y="68"/>
                    </a:lnTo>
                    <a:lnTo>
                      <a:pt x="48" y="66"/>
                    </a:lnTo>
                    <a:lnTo>
                      <a:pt x="50" y="66"/>
                    </a:lnTo>
                    <a:lnTo>
                      <a:pt x="52" y="64"/>
                    </a:lnTo>
                    <a:lnTo>
                      <a:pt x="54" y="64"/>
                    </a:lnTo>
                    <a:lnTo>
                      <a:pt x="58" y="64"/>
                    </a:lnTo>
                    <a:lnTo>
                      <a:pt x="60" y="66"/>
                    </a:lnTo>
                    <a:lnTo>
                      <a:pt x="58" y="68"/>
                    </a:lnTo>
                    <a:lnTo>
                      <a:pt x="56" y="72"/>
                    </a:lnTo>
                    <a:lnTo>
                      <a:pt x="54" y="72"/>
                    </a:lnTo>
                    <a:lnTo>
                      <a:pt x="52" y="74"/>
                    </a:lnTo>
                    <a:lnTo>
                      <a:pt x="46" y="76"/>
                    </a:lnTo>
                    <a:lnTo>
                      <a:pt x="40" y="78"/>
                    </a:lnTo>
                    <a:lnTo>
                      <a:pt x="34" y="82"/>
                    </a:lnTo>
                    <a:lnTo>
                      <a:pt x="30" y="84"/>
                    </a:lnTo>
                    <a:lnTo>
                      <a:pt x="26" y="86"/>
                    </a:lnTo>
                    <a:lnTo>
                      <a:pt x="26" y="88"/>
                    </a:lnTo>
                    <a:lnTo>
                      <a:pt x="28" y="88"/>
                    </a:lnTo>
                    <a:lnTo>
                      <a:pt x="32" y="88"/>
                    </a:lnTo>
                    <a:lnTo>
                      <a:pt x="38" y="90"/>
                    </a:lnTo>
                    <a:lnTo>
                      <a:pt x="52" y="88"/>
                    </a:lnTo>
                    <a:lnTo>
                      <a:pt x="64" y="80"/>
                    </a:lnTo>
                    <a:lnTo>
                      <a:pt x="74" y="76"/>
                    </a:lnTo>
                    <a:lnTo>
                      <a:pt x="74" y="74"/>
                    </a:lnTo>
                    <a:lnTo>
                      <a:pt x="76" y="72"/>
                    </a:lnTo>
                    <a:lnTo>
                      <a:pt x="78" y="70"/>
                    </a:lnTo>
                    <a:lnTo>
                      <a:pt x="80" y="70"/>
                    </a:lnTo>
                    <a:lnTo>
                      <a:pt x="82" y="72"/>
                    </a:lnTo>
                    <a:lnTo>
                      <a:pt x="84" y="74"/>
                    </a:lnTo>
                    <a:lnTo>
                      <a:pt x="86" y="74"/>
                    </a:lnTo>
                    <a:lnTo>
                      <a:pt x="90" y="74"/>
                    </a:lnTo>
                    <a:lnTo>
                      <a:pt x="92" y="70"/>
                    </a:lnTo>
                    <a:lnTo>
                      <a:pt x="92" y="72"/>
                    </a:lnTo>
                    <a:lnTo>
                      <a:pt x="94" y="72"/>
                    </a:lnTo>
                    <a:lnTo>
                      <a:pt x="98" y="72"/>
                    </a:lnTo>
                    <a:lnTo>
                      <a:pt x="100" y="72"/>
                    </a:lnTo>
                    <a:lnTo>
                      <a:pt x="104" y="72"/>
                    </a:lnTo>
                    <a:lnTo>
                      <a:pt x="108" y="68"/>
                    </a:lnTo>
                    <a:lnTo>
                      <a:pt x="110" y="64"/>
                    </a:lnTo>
                    <a:lnTo>
                      <a:pt x="112" y="56"/>
                    </a:lnTo>
                    <a:lnTo>
                      <a:pt x="114" y="46"/>
                    </a:lnTo>
                    <a:lnTo>
                      <a:pt x="114" y="38"/>
                    </a:lnTo>
                    <a:lnTo>
                      <a:pt x="108" y="34"/>
                    </a:lnTo>
                    <a:lnTo>
                      <a:pt x="106" y="34"/>
                    </a:lnTo>
                    <a:lnTo>
                      <a:pt x="104" y="36"/>
                    </a:lnTo>
                    <a:lnTo>
                      <a:pt x="100" y="38"/>
                    </a:lnTo>
                    <a:lnTo>
                      <a:pt x="98" y="38"/>
                    </a:lnTo>
                    <a:lnTo>
                      <a:pt x="94" y="38"/>
                    </a:lnTo>
                    <a:lnTo>
                      <a:pt x="92" y="36"/>
                    </a:lnTo>
                    <a:lnTo>
                      <a:pt x="90" y="32"/>
                    </a:lnTo>
                    <a:lnTo>
                      <a:pt x="90" y="30"/>
                    </a:lnTo>
                    <a:lnTo>
                      <a:pt x="88" y="28"/>
                    </a:lnTo>
                    <a:lnTo>
                      <a:pt x="86" y="24"/>
                    </a:lnTo>
                    <a:lnTo>
                      <a:pt x="84" y="16"/>
                    </a:lnTo>
                    <a:lnTo>
                      <a:pt x="84" y="14"/>
                    </a:lnTo>
                    <a:lnTo>
                      <a:pt x="82" y="10"/>
                    </a:lnTo>
                    <a:lnTo>
                      <a:pt x="82" y="4"/>
                    </a:lnTo>
                    <a:lnTo>
                      <a:pt x="82" y="2"/>
                    </a:lnTo>
                    <a:lnTo>
                      <a:pt x="82" y="0"/>
                    </a:lnTo>
                    <a:lnTo>
                      <a:pt x="80" y="0"/>
                    </a:lnTo>
                    <a:lnTo>
                      <a:pt x="76" y="2"/>
                    </a:lnTo>
                    <a:lnTo>
                      <a:pt x="72" y="4"/>
                    </a:lnTo>
                    <a:lnTo>
                      <a:pt x="68" y="6"/>
                    </a:lnTo>
                    <a:lnTo>
                      <a:pt x="66" y="10"/>
                    </a:lnTo>
                    <a:lnTo>
                      <a:pt x="64" y="14"/>
                    </a:lnTo>
                    <a:lnTo>
                      <a:pt x="66" y="20"/>
                    </a:lnTo>
                    <a:lnTo>
                      <a:pt x="64" y="22"/>
                    </a:lnTo>
                    <a:lnTo>
                      <a:pt x="64" y="24"/>
                    </a:lnTo>
                    <a:lnTo>
                      <a:pt x="66" y="28"/>
                    </a:lnTo>
                    <a:lnTo>
                      <a:pt x="70" y="30"/>
                    </a:lnTo>
                    <a:lnTo>
                      <a:pt x="68" y="32"/>
                    </a:lnTo>
                    <a:lnTo>
                      <a:pt x="66" y="36"/>
                    </a:lnTo>
                    <a:lnTo>
                      <a:pt x="64" y="38"/>
                    </a:lnTo>
                    <a:lnTo>
                      <a:pt x="62" y="42"/>
                    </a:lnTo>
                    <a:lnTo>
                      <a:pt x="60" y="46"/>
                    </a:lnTo>
                    <a:lnTo>
                      <a:pt x="58" y="48"/>
                    </a:lnTo>
                    <a:lnTo>
                      <a:pt x="56" y="48"/>
                    </a:lnTo>
                    <a:lnTo>
                      <a:pt x="56" y="46"/>
                    </a:lnTo>
                    <a:lnTo>
                      <a:pt x="54" y="44"/>
                    </a:lnTo>
                    <a:lnTo>
                      <a:pt x="54" y="40"/>
                    </a:lnTo>
                    <a:lnTo>
                      <a:pt x="54" y="38"/>
                    </a:lnTo>
                    <a:lnTo>
                      <a:pt x="54" y="34"/>
                    </a:lnTo>
                    <a:lnTo>
                      <a:pt x="52" y="30"/>
                    </a:lnTo>
                    <a:lnTo>
                      <a:pt x="50" y="26"/>
                    </a:lnTo>
                    <a:lnTo>
                      <a:pt x="46" y="24"/>
                    </a:lnTo>
                    <a:lnTo>
                      <a:pt x="44" y="24"/>
                    </a:lnTo>
                    <a:lnTo>
                      <a:pt x="40" y="26"/>
                    </a:lnTo>
                    <a:lnTo>
                      <a:pt x="38" y="26"/>
                    </a:lnTo>
                    <a:lnTo>
                      <a:pt x="36" y="28"/>
                    </a:lnTo>
                    <a:lnTo>
                      <a:pt x="34" y="28"/>
                    </a:lnTo>
                    <a:lnTo>
                      <a:pt x="32" y="26"/>
                    </a:lnTo>
                    <a:lnTo>
                      <a:pt x="30" y="20"/>
                    </a:lnTo>
                    <a:close/>
                  </a:path>
                </a:pathLst>
              </a:custGeom>
              <a:grpFill/>
              <a:ln w="3175" algn="ctr">
                <a:solidFill>
                  <a:schemeClr val="accent2">
                    <a:lumMod val="60000"/>
                    <a:lumOff val="40000"/>
                  </a:schemeClr>
                </a:solidFill>
                <a:miter lim="800000"/>
                <a:headEnd/>
                <a:tailEnd/>
              </a:ln>
            </p:spPr>
            <p:txBody>
              <a:bodyPr anchor="ctr"/>
              <a:lstStyle/>
              <a:p>
                <a:pPr algn="ctr">
                  <a:defRPr/>
                </a:pPr>
                <a:endParaRPr lang="en-US">
                  <a:solidFill>
                    <a:schemeClr val="lt1"/>
                  </a:solidFill>
                  <a:latin typeface="+mn-lt"/>
                </a:endParaRPr>
              </a:p>
            </p:txBody>
          </p:sp>
          <p:sp>
            <p:nvSpPr>
              <p:cNvPr id="242" name="Freeform 360"/>
              <p:cNvSpPr>
                <a:spLocks/>
              </p:cNvSpPr>
              <p:nvPr/>
            </p:nvSpPr>
            <p:spPr bwMode="gray">
              <a:xfrm>
                <a:off x="3744" y="1207"/>
                <a:ext cx="39" cy="86"/>
              </a:xfrm>
              <a:custGeom>
                <a:avLst/>
                <a:gdLst>
                  <a:gd name="T0" fmla="*/ 10 w 20"/>
                  <a:gd name="T1" fmla="*/ 8 h 48"/>
                  <a:gd name="T2" fmla="*/ 10 w 20"/>
                  <a:gd name="T3" fmla="*/ 8 h 48"/>
                  <a:gd name="T4" fmla="*/ 8 w 20"/>
                  <a:gd name="T5" fmla="*/ 6 h 48"/>
                  <a:gd name="T6" fmla="*/ 8 w 20"/>
                  <a:gd name="T7" fmla="*/ 4 h 48"/>
                  <a:gd name="T8" fmla="*/ 6 w 20"/>
                  <a:gd name="T9" fmla="*/ 2 h 48"/>
                  <a:gd name="T10" fmla="*/ 6 w 20"/>
                  <a:gd name="T11" fmla="*/ 0 h 48"/>
                  <a:gd name="T12" fmla="*/ 4 w 20"/>
                  <a:gd name="T13" fmla="*/ 0 h 48"/>
                  <a:gd name="T14" fmla="*/ 4 w 20"/>
                  <a:gd name="T15" fmla="*/ 0 h 48"/>
                  <a:gd name="T16" fmla="*/ 2 w 20"/>
                  <a:gd name="T17" fmla="*/ 2 h 48"/>
                  <a:gd name="T18" fmla="*/ 2 w 20"/>
                  <a:gd name="T19" fmla="*/ 6 h 48"/>
                  <a:gd name="T20" fmla="*/ 2 w 20"/>
                  <a:gd name="T21" fmla="*/ 12 h 48"/>
                  <a:gd name="T22" fmla="*/ 0 w 20"/>
                  <a:gd name="T23" fmla="*/ 22 h 48"/>
                  <a:gd name="T24" fmla="*/ 0 w 20"/>
                  <a:gd name="T25" fmla="*/ 22 h 48"/>
                  <a:gd name="T26" fmla="*/ 2 w 20"/>
                  <a:gd name="T27" fmla="*/ 26 h 48"/>
                  <a:gd name="T28" fmla="*/ 2 w 20"/>
                  <a:gd name="T29" fmla="*/ 28 h 48"/>
                  <a:gd name="T30" fmla="*/ 2 w 20"/>
                  <a:gd name="T31" fmla="*/ 34 h 48"/>
                  <a:gd name="T32" fmla="*/ 4 w 20"/>
                  <a:gd name="T33" fmla="*/ 38 h 48"/>
                  <a:gd name="T34" fmla="*/ 8 w 20"/>
                  <a:gd name="T35" fmla="*/ 42 h 48"/>
                  <a:gd name="T36" fmla="*/ 12 w 20"/>
                  <a:gd name="T37" fmla="*/ 46 h 48"/>
                  <a:gd name="T38" fmla="*/ 18 w 20"/>
                  <a:gd name="T39" fmla="*/ 48 h 48"/>
                  <a:gd name="T40" fmla="*/ 18 w 20"/>
                  <a:gd name="T41" fmla="*/ 48 h 48"/>
                  <a:gd name="T42" fmla="*/ 18 w 20"/>
                  <a:gd name="T43" fmla="*/ 46 h 48"/>
                  <a:gd name="T44" fmla="*/ 20 w 20"/>
                  <a:gd name="T45" fmla="*/ 46 h 48"/>
                  <a:gd name="T46" fmla="*/ 20 w 20"/>
                  <a:gd name="T47" fmla="*/ 44 h 48"/>
                  <a:gd name="T48" fmla="*/ 20 w 20"/>
                  <a:gd name="T49" fmla="*/ 42 h 48"/>
                  <a:gd name="T50" fmla="*/ 20 w 20"/>
                  <a:gd name="T51" fmla="*/ 38 h 48"/>
                  <a:gd name="T52" fmla="*/ 18 w 20"/>
                  <a:gd name="T53" fmla="*/ 32 h 48"/>
                  <a:gd name="T54" fmla="*/ 10 w 20"/>
                  <a:gd name="T55" fmla="*/ 8 h 48"/>
                  <a:gd name="T56" fmla="*/ 10 w 20"/>
                  <a:gd name="T57" fmla="*/ 8 h 4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48"/>
                  <a:gd name="T89" fmla="*/ 20 w 20"/>
                  <a:gd name="T90" fmla="*/ 48 h 4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48">
                    <a:moveTo>
                      <a:pt x="10" y="8"/>
                    </a:moveTo>
                    <a:lnTo>
                      <a:pt x="10" y="8"/>
                    </a:lnTo>
                    <a:lnTo>
                      <a:pt x="8" y="6"/>
                    </a:lnTo>
                    <a:lnTo>
                      <a:pt x="8" y="4"/>
                    </a:lnTo>
                    <a:lnTo>
                      <a:pt x="6" y="2"/>
                    </a:lnTo>
                    <a:lnTo>
                      <a:pt x="6" y="0"/>
                    </a:lnTo>
                    <a:lnTo>
                      <a:pt x="4" y="0"/>
                    </a:lnTo>
                    <a:lnTo>
                      <a:pt x="2" y="2"/>
                    </a:lnTo>
                    <a:lnTo>
                      <a:pt x="2" y="6"/>
                    </a:lnTo>
                    <a:lnTo>
                      <a:pt x="2" y="12"/>
                    </a:lnTo>
                    <a:lnTo>
                      <a:pt x="0" y="22"/>
                    </a:lnTo>
                    <a:lnTo>
                      <a:pt x="2" y="26"/>
                    </a:lnTo>
                    <a:lnTo>
                      <a:pt x="2" y="28"/>
                    </a:lnTo>
                    <a:lnTo>
                      <a:pt x="2" y="34"/>
                    </a:lnTo>
                    <a:lnTo>
                      <a:pt x="4" y="38"/>
                    </a:lnTo>
                    <a:lnTo>
                      <a:pt x="8" y="42"/>
                    </a:lnTo>
                    <a:lnTo>
                      <a:pt x="12" y="46"/>
                    </a:lnTo>
                    <a:lnTo>
                      <a:pt x="18" y="48"/>
                    </a:lnTo>
                    <a:lnTo>
                      <a:pt x="18" y="46"/>
                    </a:lnTo>
                    <a:lnTo>
                      <a:pt x="20" y="46"/>
                    </a:lnTo>
                    <a:lnTo>
                      <a:pt x="20" y="44"/>
                    </a:lnTo>
                    <a:lnTo>
                      <a:pt x="20" y="42"/>
                    </a:lnTo>
                    <a:lnTo>
                      <a:pt x="20" y="38"/>
                    </a:lnTo>
                    <a:lnTo>
                      <a:pt x="18" y="32"/>
                    </a:lnTo>
                    <a:lnTo>
                      <a:pt x="10" y="8"/>
                    </a:lnTo>
                    <a:close/>
                  </a:path>
                </a:pathLst>
              </a:custGeom>
              <a:grpFill/>
              <a:ln w="3175" algn="ctr">
                <a:solidFill>
                  <a:schemeClr val="accent2">
                    <a:lumMod val="60000"/>
                    <a:lumOff val="40000"/>
                  </a:schemeClr>
                </a:solidFill>
                <a:miter lim="800000"/>
                <a:headEnd/>
                <a:tailEnd/>
              </a:ln>
            </p:spPr>
            <p:txBody>
              <a:bodyPr anchor="ctr"/>
              <a:lstStyle/>
              <a:p>
                <a:pPr algn="ctr">
                  <a:defRPr/>
                </a:pPr>
                <a:endParaRPr lang="en-US">
                  <a:solidFill>
                    <a:schemeClr val="lt1"/>
                  </a:solidFill>
                  <a:latin typeface="+mn-lt"/>
                </a:endParaRPr>
              </a:p>
            </p:txBody>
          </p:sp>
          <p:sp>
            <p:nvSpPr>
              <p:cNvPr id="243" name="Freeform 361"/>
              <p:cNvSpPr>
                <a:spLocks/>
              </p:cNvSpPr>
              <p:nvPr/>
            </p:nvSpPr>
            <p:spPr bwMode="gray">
              <a:xfrm>
                <a:off x="3645" y="1329"/>
                <a:ext cx="146" cy="162"/>
              </a:xfrm>
              <a:custGeom>
                <a:avLst/>
                <a:gdLst>
                  <a:gd name="T0" fmla="*/ 16 w 74"/>
                  <a:gd name="T1" fmla="*/ 10 h 90"/>
                  <a:gd name="T2" fmla="*/ 12 w 74"/>
                  <a:gd name="T3" fmla="*/ 8 h 90"/>
                  <a:gd name="T4" fmla="*/ 8 w 74"/>
                  <a:gd name="T5" fmla="*/ 6 h 90"/>
                  <a:gd name="T6" fmla="*/ 2 w 74"/>
                  <a:gd name="T7" fmla="*/ 6 h 90"/>
                  <a:gd name="T8" fmla="*/ 0 w 74"/>
                  <a:gd name="T9" fmla="*/ 10 h 90"/>
                  <a:gd name="T10" fmla="*/ 2 w 74"/>
                  <a:gd name="T11" fmla="*/ 22 h 90"/>
                  <a:gd name="T12" fmla="*/ 4 w 74"/>
                  <a:gd name="T13" fmla="*/ 24 h 90"/>
                  <a:gd name="T14" fmla="*/ 8 w 74"/>
                  <a:gd name="T15" fmla="*/ 34 h 90"/>
                  <a:gd name="T16" fmla="*/ 14 w 74"/>
                  <a:gd name="T17" fmla="*/ 44 h 90"/>
                  <a:gd name="T18" fmla="*/ 16 w 74"/>
                  <a:gd name="T19" fmla="*/ 50 h 90"/>
                  <a:gd name="T20" fmla="*/ 22 w 74"/>
                  <a:gd name="T21" fmla="*/ 50 h 90"/>
                  <a:gd name="T22" fmla="*/ 32 w 74"/>
                  <a:gd name="T23" fmla="*/ 52 h 90"/>
                  <a:gd name="T24" fmla="*/ 36 w 74"/>
                  <a:gd name="T25" fmla="*/ 58 h 90"/>
                  <a:gd name="T26" fmla="*/ 38 w 74"/>
                  <a:gd name="T27" fmla="*/ 70 h 90"/>
                  <a:gd name="T28" fmla="*/ 42 w 74"/>
                  <a:gd name="T29" fmla="*/ 82 h 90"/>
                  <a:gd name="T30" fmla="*/ 52 w 74"/>
                  <a:gd name="T31" fmla="*/ 88 h 90"/>
                  <a:gd name="T32" fmla="*/ 64 w 74"/>
                  <a:gd name="T33" fmla="*/ 90 h 90"/>
                  <a:gd name="T34" fmla="*/ 72 w 74"/>
                  <a:gd name="T35" fmla="*/ 84 h 90"/>
                  <a:gd name="T36" fmla="*/ 74 w 74"/>
                  <a:gd name="T37" fmla="*/ 82 h 90"/>
                  <a:gd name="T38" fmla="*/ 72 w 74"/>
                  <a:gd name="T39" fmla="*/ 84 h 90"/>
                  <a:gd name="T40" fmla="*/ 68 w 74"/>
                  <a:gd name="T41" fmla="*/ 86 h 90"/>
                  <a:gd name="T42" fmla="*/ 64 w 74"/>
                  <a:gd name="T43" fmla="*/ 86 h 90"/>
                  <a:gd name="T44" fmla="*/ 64 w 74"/>
                  <a:gd name="T45" fmla="*/ 82 h 90"/>
                  <a:gd name="T46" fmla="*/ 62 w 74"/>
                  <a:gd name="T47" fmla="*/ 58 h 90"/>
                  <a:gd name="T48" fmla="*/ 58 w 74"/>
                  <a:gd name="T49" fmla="*/ 42 h 90"/>
                  <a:gd name="T50" fmla="*/ 66 w 74"/>
                  <a:gd name="T51" fmla="*/ 26 h 90"/>
                  <a:gd name="T52" fmla="*/ 66 w 74"/>
                  <a:gd name="T53" fmla="*/ 8 h 90"/>
                  <a:gd name="T54" fmla="*/ 60 w 74"/>
                  <a:gd name="T55" fmla="*/ 4 h 90"/>
                  <a:gd name="T56" fmla="*/ 54 w 74"/>
                  <a:gd name="T57" fmla="*/ 2 h 90"/>
                  <a:gd name="T58" fmla="*/ 44 w 74"/>
                  <a:gd name="T59" fmla="*/ 0 h 90"/>
                  <a:gd name="T60" fmla="*/ 38 w 74"/>
                  <a:gd name="T61" fmla="*/ 0 h 90"/>
                  <a:gd name="T62" fmla="*/ 36 w 74"/>
                  <a:gd name="T63" fmla="*/ 6 h 90"/>
                  <a:gd name="T64" fmla="*/ 40 w 74"/>
                  <a:gd name="T65" fmla="*/ 24 h 90"/>
                  <a:gd name="T66" fmla="*/ 44 w 74"/>
                  <a:gd name="T67" fmla="*/ 38 h 90"/>
                  <a:gd name="T68" fmla="*/ 32 w 74"/>
                  <a:gd name="T69" fmla="*/ 32 h 90"/>
                  <a:gd name="T70" fmla="*/ 20 w 74"/>
                  <a:gd name="T71" fmla="*/ 24 h 90"/>
                  <a:gd name="T72" fmla="*/ 16 w 74"/>
                  <a:gd name="T73" fmla="*/ 10 h 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4"/>
                  <a:gd name="T112" fmla="*/ 0 h 90"/>
                  <a:gd name="T113" fmla="*/ 74 w 74"/>
                  <a:gd name="T114" fmla="*/ 90 h 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4" h="90">
                    <a:moveTo>
                      <a:pt x="16" y="10"/>
                    </a:moveTo>
                    <a:lnTo>
                      <a:pt x="16" y="10"/>
                    </a:lnTo>
                    <a:lnTo>
                      <a:pt x="14" y="10"/>
                    </a:lnTo>
                    <a:lnTo>
                      <a:pt x="12" y="8"/>
                    </a:lnTo>
                    <a:lnTo>
                      <a:pt x="10" y="6"/>
                    </a:lnTo>
                    <a:lnTo>
                      <a:pt x="8" y="6"/>
                    </a:lnTo>
                    <a:lnTo>
                      <a:pt x="4" y="6"/>
                    </a:lnTo>
                    <a:lnTo>
                      <a:pt x="2" y="6"/>
                    </a:lnTo>
                    <a:lnTo>
                      <a:pt x="2" y="8"/>
                    </a:lnTo>
                    <a:lnTo>
                      <a:pt x="0" y="10"/>
                    </a:lnTo>
                    <a:lnTo>
                      <a:pt x="0" y="14"/>
                    </a:lnTo>
                    <a:lnTo>
                      <a:pt x="2" y="22"/>
                    </a:lnTo>
                    <a:lnTo>
                      <a:pt x="4" y="24"/>
                    </a:lnTo>
                    <a:lnTo>
                      <a:pt x="6" y="28"/>
                    </a:lnTo>
                    <a:lnTo>
                      <a:pt x="8" y="34"/>
                    </a:lnTo>
                    <a:lnTo>
                      <a:pt x="12" y="38"/>
                    </a:lnTo>
                    <a:lnTo>
                      <a:pt x="14" y="44"/>
                    </a:lnTo>
                    <a:lnTo>
                      <a:pt x="16" y="50"/>
                    </a:lnTo>
                    <a:lnTo>
                      <a:pt x="20" y="50"/>
                    </a:lnTo>
                    <a:lnTo>
                      <a:pt x="22" y="50"/>
                    </a:lnTo>
                    <a:lnTo>
                      <a:pt x="28" y="50"/>
                    </a:lnTo>
                    <a:lnTo>
                      <a:pt x="32" y="52"/>
                    </a:lnTo>
                    <a:lnTo>
                      <a:pt x="34" y="54"/>
                    </a:lnTo>
                    <a:lnTo>
                      <a:pt x="36" y="58"/>
                    </a:lnTo>
                    <a:lnTo>
                      <a:pt x="38" y="64"/>
                    </a:lnTo>
                    <a:lnTo>
                      <a:pt x="38" y="70"/>
                    </a:lnTo>
                    <a:lnTo>
                      <a:pt x="40" y="76"/>
                    </a:lnTo>
                    <a:lnTo>
                      <a:pt x="42" y="82"/>
                    </a:lnTo>
                    <a:lnTo>
                      <a:pt x="48" y="86"/>
                    </a:lnTo>
                    <a:lnTo>
                      <a:pt x="52" y="88"/>
                    </a:lnTo>
                    <a:lnTo>
                      <a:pt x="58" y="90"/>
                    </a:lnTo>
                    <a:lnTo>
                      <a:pt x="64" y="90"/>
                    </a:lnTo>
                    <a:lnTo>
                      <a:pt x="68" y="86"/>
                    </a:lnTo>
                    <a:lnTo>
                      <a:pt x="72" y="84"/>
                    </a:lnTo>
                    <a:lnTo>
                      <a:pt x="74" y="84"/>
                    </a:lnTo>
                    <a:lnTo>
                      <a:pt x="74" y="82"/>
                    </a:lnTo>
                    <a:lnTo>
                      <a:pt x="72" y="84"/>
                    </a:lnTo>
                    <a:lnTo>
                      <a:pt x="70" y="84"/>
                    </a:lnTo>
                    <a:lnTo>
                      <a:pt x="68" y="86"/>
                    </a:lnTo>
                    <a:lnTo>
                      <a:pt x="66" y="86"/>
                    </a:lnTo>
                    <a:lnTo>
                      <a:pt x="64" y="86"/>
                    </a:lnTo>
                    <a:lnTo>
                      <a:pt x="64" y="82"/>
                    </a:lnTo>
                    <a:lnTo>
                      <a:pt x="64" y="72"/>
                    </a:lnTo>
                    <a:lnTo>
                      <a:pt x="62" y="58"/>
                    </a:lnTo>
                    <a:lnTo>
                      <a:pt x="56" y="44"/>
                    </a:lnTo>
                    <a:lnTo>
                      <a:pt x="58" y="42"/>
                    </a:lnTo>
                    <a:lnTo>
                      <a:pt x="62" y="34"/>
                    </a:lnTo>
                    <a:lnTo>
                      <a:pt x="66" y="26"/>
                    </a:lnTo>
                    <a:lnTo>
                      <a:pt x="68" y="16"/>
                    </a:lnTo>
                    <a:lnTo>
                      <a:pt x="66" y="8"/>
                    </a:lnTo>
                    <a:lnTo>
                      <a:pt x="60" y="4"/>
                    </a:lnTo>
                    <a:lnTo>
                      <a:pt x="56" y="2"/>
                    </a:lnTo>
                    <a:lnTo>
                      <a:pt x="54" y="2"/>
                    </a:lnTo>
                    <a:lnTo>
                      <a:pt x="50" y="0"/>
                    </a:lnTo>
                    <a:lnTo>
                      <a:pt x="44" y="0"/>
                    </a:lnTo>
                    <a:lnTo>
                      <a:pt x="42" y="0"/>
                    </a:lnTo>
                    <a:lnTo>
                      <a:pt x="38" y="0"/>
                    </a:lnTo>
                    <a:lnTo>
                      <a:pt x="36" y="2"/>
                    </a:lnTo>
                    <a:lnTo>
                      <a:pt x="36" y="6"/>
                    </a:lnTo>
                    <a:lnTo>
                      <a:pt x="38" y="14"/>
                    </a:lnTo>
                    <a:lnTo>
                      <a:pt x="40" y="24"/>
                    </a:lnTo>
                    <a:lnTo>
                      <a:pt x="44" y="32"/>
                    </a:lnTo>
                    <a:lnTo>
                      <a:pt x="44" y="38"/>
                    </a:lnTo>
                    <a:lnTo>
                      <a:pt x="38" y="38"/>
                    </a:lnTo>
                    <a:lnTo>
                      <a:pt x="32" y="32"/>
                    </a:lnTo>
                    <a:lnTo>
                      <a:pt x="26" y="28"/>
                    </a:lnTo>
                    <a:lnTo>
                      <a:pt x="20" y="24"/>
                    </a:lnTo>
                    <a:lnTo>
                      <a:pt x="16" y="18"/>
                    </a:lnTo>
                    <a:lnTo>
                      <a:pt x="16" y="10"/>
                    </a:lnTo>
                    <a:close/>
                  </a:path>
                </a:pathLst>
              </a:custGeom>
              <a:grpFill/>
              <a:ln w="3175" algn="ctr">
                <a:solidFill>
                  <a:schemeClr val="accent2">
                    <a:lumMod val="60000"/>
                    <a:lumOff val="40000"/>
                  </a:schemeClr>
                </a:solidFill>
                <a:miter lim="800000"/>
                <a:headEnd/>
                <a:tailEnd/>
              </a:ln>
            </p:spPr>
            <p:txBody>
              <a:bodyPr anchor="ctr"/>
              <a:lstStyle/>
              <a:p>
                <a:pPr algn="ctr">
                  <a:defRPr/>
                </a:pPr>
                <a:endParaRPr lang="en-US">
                  <a:solidFill>
                    <a:schemeClr val="lt1"/>
                  </a:solidFill>
                  <a:latin typeface="+mn-lt"/>
                </a:endParaRPr>
              </a:p>
            </p:txBody>
          </p:sp>
          <p:sp>
            <p:nvSpPr>
              <p:cNvPr id="244" name="Freeform 362"/>
              <p:cNvSpPr>
                <a:spLocks/>
              </p:cNvSpPr>
              <p:nvPr/>
            </p:nvSpPr>
            <p:spPr bwMode="gray">
              <a:xfrm>
                <a:off x="3795" y="1433"/>
                <a:ext cx="87" cy="83"/>
              </a:xfrm>
              <a:custGeom>
                <a:avLst/>
                <a:gdLst>
                  <a:gd name="T0" fmla="*/ 10 w 44"/>
                  <a:gd name="T1" fmla="*/ 2 h 46"/>
                  <a:gd name="T2" fmla="*/ 10 w 44"/>
                  <a:gd name="T3" fmla="*/ 2 h 46"/>
                  <a:gd name="T4" fmla="*/ 10 w 44"/>
                  <a:gd name="T5" fmla="*/ 2 h 46"/>
                  <a:gd name="T6" fmla="*/ 8 w 44"/>
                  <a:gd name="T7" fmla="*/ 0 h 46"/>
                  <a:gd name="T8" fmla="*/ 6 w 44"/>
                  <a:gd name="T9" fmla="*/ 0 h 46"/>
                  <a:gd name="T10" fmla="*/ 4 w 44"/>
                  <a:gd name="T11" fmla="*/ 0 h 46"/>
                  <a:gd name="T12" fmla="*/ 4 w 44"/>
                  <a:gd name="T13" fmla="*/ 0 h 46"/>
                  <a:gd name="T14" fmla="*/ 2 w 44"/>
                  <a:gd name="T15" fmla="*/ 2 h 46"/>
                  <a:gd name="T16" fmla="*/ 2 w 44"/>
                  <a:gd name="T17" fmla="*/ 4 h 46"/>
                  <a:gd name="T18" fmla="*/ 4 w 44"/>
                  <a:gd name="T19" fmla="*/ 8 h 46"/>
                  <a:gd name="T20" fmla="*/ 6 w 44"/>
                  <a:gd name="T21" fmla="*/ 12 h 46"/>
                  <a:gd name="T22" fmla="*/ 6 w 44"/>
                  <a:gd name="T23" fmla="*/ 14 h 46"/>
                  <a:gd name="T24" fmla="*/ 4 w 44"/>
                  <a:gd name="T25" fmla="*/ 18 h 46"/>
                  <a:gd name="T26" fmla="*/ 4 w 44"/>
                  <a:gd name="T27" fmla="*/ 22 h 46"/>
                  <a:gd name="T28" fmla="*/ 4 w 44"/>
                  <a:gd name="T29" fmla="*/ 28 h 46"/>
                  <a:gd name="T30" fmla="*/ 2 w 44"/>
                  <a:gd name="T31" fmla="*/ 34 h 46"/>
                  <a:gd name="T32" fmla="*/ 0 w 44"/>
                  <a:gd name="T33" fmla="*/ 38 h 46"/>
                  <a:gd name="T34" fmla="*/ 16 w 44"/>
                  <a:gd name="T35" fmla="*/ 34 h 46"/>
                  <a:gd name="T36" fmla="*/ 24 w 44"/>
                  <a:gd name="T37" fmla="*/ 46 h 46"/>
                  <a:gd name="T38" fmla="*/ 24 w 44"/>
                  <a:gd name="T39" fmla="*/ 44 h 46"/>
                  <a:gd name="T40" fmla="*/ 28 w 44"/>
                  <a:gd name="T41" fmla="*/ 44 h 46"/>
                  <a:gd name="T42" fmla="*/ 32 w 44"/>
                  <a:gd name="T43" fmla="*/ 42 h 46"/>
                  <a:gd name="T44" fmla="*/ 36 w 44"/>
                  <a:gd name="T45" fmla="*/ 40 h 46"/>
                  <a:gd name="T46" fmla="*/ 40 w 44"/>
                  <a:gd name="T47" fmla="*/ 36 h 46"/>
                  <a:gd name="T48" fmla="*/ 40 w 44"/>
                  <a:gd name="T49" fmla="*/ 36 h 46"/>
                  <a:gd name="T50" fmla="*/ 42 w 44"/>
                  <a:gd name="T51" fmla="*/ 32 h 46"/>
                  <a:gd name="T52" fmla="*/ 42 w 44"/>
                  <a:gd name="T53" fmla="*/ 28 h 46"/>
                  <a:gd name="T54" fmla="*/ 44 w 44"/>
                  <a:gd name="T55" fmla="*/ 24 h 46"/>
                  <a:gd name="T56" fmla="*/ 42 w 44"/>
                  <a:gd name="T57" fmla="*/ 18 h 46"/>
                  <a:gd name="T58" fmla="*/ 40 w 44"/>
                  <a:gd name="T59" fmla="*/ 12 h 46"/>
                  <a:gd name="T60" fmla="*/ 38 w 44"/>
                  <a:gd name="T61" fmla="*/ 12 h 46"/>
                  <a:gd name="T62" fmla="*/ 36 w 44"/>
                  <a:gd name="T63" fmla="*/ 10 h 46"/>
                  <a:gd name="T64" fmla="*/ 34 w 44"/>
                  <a:gd name="T65" fmla="*/ 6 h 46"/>
                  <a:gd name="T66" fmla="*/ 30 w 44"/>
                  <a:gd name="T67" fmla="*/ 4 h 46"/>
                  <a:gd name="T68" fmla="*/ 26 w 44"/>
                  <a:gd name="T69" fmla="*/ 0 h 46"/>
                  <a:gd name="T70" fmla="*/ 22 w 44"/>
                  <a:gd name="T71" fmla="*/ 0 h 46"/>
                  <a:gd name="T72" fmla="*/ 16 w 44"/>
                  <a:gd name="T73" fmla="*/ 0 h 46"/>
                  <a:gd name="T74" fmla="*/ 10 w 44"/>
                  <a:gd name="T75" fmla="*/ 2 h 46"/>
                  <a:gd name="T76" fmla="*/ 10 w 44"/>
                  <a:gd name="T77" fmla="*/ 2 h 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4"/>
                  <a:gd name="T118" fmla="*/ 0 h 46"/>
                  <a:gd name="T119" fmla="*/ 44 w 44"/>
                  <a:gd name="T120" fmla="*/ 46 h 4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4" h="46">
                    <a:moveTo>
                      <a:pt x="10" y="2"/>
                    </a:moveTo>
                    <a:lnTo>
                      <a:pt x="10" y="2"/>
                    </a:lnTo>
                    <a:lnTo>
                      <a:pt x="8" y="0"/>
                    </a:lnTo>
                    <a:lnTo>
                      <a:pt x="6" y="0"/>
                    </a:lnTo>
                    <a:lnTo>
                      <a:pt x="4" y="0"/>
                    </a:lnTo>
                    <a:lnTo>
                      <a:pt x="2" y="2"/>
                    </a:lnTo>
                    <a:lnTo>
                      <a:pt x="2" y="4"/>
                    </a:lnTo>
                    <a:lnTo>
                      <a:pt x="4" y="8"/>
                    </a:lnTo>
                    <a:lnTo>
                      <a:pt x="6" y="12"/>
                    </a:lnTo>
                    <a:lnTo>
                      <a:pt x="6" y="14"/>
                    </a:lnTo>
                    <a:lnTo>
                      <a:pt x="4" y="18"/>
                    </a:lnTo>
                    <a:lnTo>
                      <a:pt x="4" y="22"/>
                    </a:lnTo>
                    <a:lnTo>
                      <a:pt x="4" y="28"/>
                    </a:lnTo>
                    <a:lnTo>
                      <a:pt x="2" y="34"/>
                    </a:lnTo>
                    <a:lnTo>
                      <a:pt x="0" y="38"/>
                    </a:lnTo>
                    <a:lnTo>
                      <a:pt x="16" y="34"/>
                    </a:lnTo>
                    <a:lnTo>
                      <a:pt x="24" y="46"/>
                    </a:lnTo>
                    <a:lnTo>
                      <a:pt x="24" y="44"/>
                    </a:lnTo>
                    <a:lnTo>
                      <a:pt x="28" y="44"/>
                    </a:lnTo>
                    <a:lnTo>
                      <a:pt x="32" y="42"/>
                    </a:lnTo>
                    <a:lnTo>
                      <a:pt x="36" y="40"/>
                    </a:lnTo>
                    <a:lnTo>
                      <a:pt x="40" y="36"/>
                    </a:lnTo>
                    <a:lnTo>
                      <a:pt x="42" y="32"/>
                    </a:lnTo>
                    <a:lnTo>
                      <a:pt x="42" y="28"/>
                    </a:lnTo>
                    <a:lnTo>
                      <a:pt x="44" y="24"/>
                    </a:lnTo>
                    <a:lnTo>
                      <a:pt x="42" y="18"/>
                    </a:lnTo>
                    <a:lnTo>
                      <a:pt x="40" y="12"/>
                    </a:lnTo>
                    <a:lnTo>
                      <a:pt x="38" y="12"/>
                    </a:lnTo>
                    <a:lnTo>
                      <a:pt x="36" y="10"/>
                    </a:lnTo>
                    <a:lnTo>
                      <a:pt x="34" y="6"/>
                    </a:lnTo>
                    <a:lnTo>
                      <a:pt x="30" y="4"/>
                    </a:lnTo>
                    <a:lnTo>
                      <a:pt x="26" y="0"/>
                    </a:lnTo>
                    <a:lnTo>
                      <a:pt x="22" y="0"/>
                    </a:lnTo>
                    <a:lnTo>
                      <a:pt x="16" y="0"/>
                    </a:lnTo>
                    <a:lnTo>
                      <a:pt x="10" y="2"/>
                    </a:lnTo>
                    <a:close/>
                  </a:path>
                </a:pathLst>
              </a:custGeom>
              <a:grpFill/>
              <a:ln w="3175" algn="ctr">
                <a:solidFill>
                  <a:schemeClr val="accent2">
                    <a:lumMod val="60000"/>
                    <a:lumOff val="40000"/>
                  </a:schemeClr>
                </a:solidFill>
                <a:miter lim="800000"/>
                <a:headEnd/>
                <a:tailEnd/>
              </a:ln>
            </p:spPr>
            <p:txBody>
              <a:bodyPr anchor="ctr"/>
              <a:lstStyle/>
              <a:p>
                <a:pPr algn="ctr">
                  <a:defRPr/>
                </a:pPr>
                <a:endParaRPr lang="en-US">
                  <a:solidFill>
                    <a:schemeClr val="lt1"/>
                  </a:solidFill>
                  <a:latin typeface="+mn-lt"/>
                </a:endParaRPr>
              </a:p>
            </p:txBody>
          </p:sp>
          <p:sp>
            <p:nvSpPr>
              <p:cNvPr id="245" name="Freeform 363"/>
              <p:cNvSpPr>
                <a:spLocks/>
              </p:cNvSpPr>
              <p:nvPr/>
            </p:nvSpPr>
            <p:spPr bwMode="gray">
              <a:xfrm>
                <a:off x="3894" y="1401"/>
                <a:ext cx="333" cy="176"/>
              </a:xfrm>
              <a:custGeom>
                <a:avLst/>
                <a:gdLst>
                  <a:gd name="T0" fmla="*/ 10 w 168"/>
                  <a:gd name="T1" fmla="*/ 2 h 98"/>
                  <a:gd name="T2" fmla="*/ 4 w 168"/>
                  <a:gd name="T3" fmla="*/ 0 h 98"/>
                  <a:gd name="T4" fmla="*/ 0 w 168"/>
                  <a:gd name="T5" fmla="*/ 6 h 98"/>
                  <a:gd name="T6" fmla="*/ 4 w 168"/>
                  <a:gd name="T7" fmla="*/ 24 h 98"/>
                  <a:gd name="T8" fmla="*/ 6 w 168"/>
                  <a:gd name="T9" fmla="*/ 28 h 98"/>
                  <a:gd name="T10" fmla="*/ 12 w 168"/>
                  <a:gd name="T11" fmla="*/ 32 h 98"/>
                  <a:gd name="T12" fmla="*/ 26 w 168"/>
                  <a:gd name="T13" fmla="*/ 26 h 98"/>
                  <a:gd name="T14" fmla="*/ 30 w 168"/>
                  <a:gd name="T15" fmla="*/ 24 h 98"/>
                  <a:gd name="T16" fmla="*/ 34 w 168"/>
                  <a:gd name="T17" fmla="*/ 24 h 98"/>
                  <a:gd name="T18" fmla="*/ 38 w 168"/>
                  <a:gd name="T19" fmla="*/ 38 h 98"/>
                  <a:gd name="T20" fmla="*/ 44 w 168"/>
                  <a:gd name="T21" fmla="*/ 72 h 98"/>
                  <a:gd name="T22" fmla="*/ 40 w 168"/>
                  <a:gd name="T23" fmla="*/ 72 h 98"/>
                  <a:gd name="T24" fmla="*/ 38 w 168"/>
                  <a:gd name="T25" fmla="*/ 80 h 98"/>
                  <a:gd name="T26" fmla="*/ 48 w 168"/>
                  <a:gd name="T27" fmla="*/ 88 h 98"/>
                  <a:gd name="T28" fmla="*/ 56 w 168"/>
                  <a:gd name="T29" fmla="*/ 86 h 98"/>
                  <a:gd name="T30" fmla="*/ 58 w 168"/>
                  <a:gd name="T31" fmla="*/ 84 h 98"/>
                  <a:gd name="T32" fmla="*/ 68 w 168"/>
                  <a:gd name="T33" fmla="*/ 86 h 98"/>
                  <a:gd name="T34" fmla="*/ 82 w 168"/>
                  <a:gd name="T35" fmla="*/ 94 h 98"/>
                  <a:gd name="T36" fmla="*/ 118 w 168"/>
                  <a:gd name="T37" fmla="*/ 96 h 98"/>
                  <a:gd name="T38" fmla="*/ 118 w 168"/>
                  <a:gd name="T39" fmla="*/ 92 h 98"/>
                  <a:gd name="T40" fmla="*/ 122 w 168"/>
                  <a:gd name="T41" fmla="*/ 86 h 98"/>
                  <a:gd name="T42" fmla="*/ 134 w 168"/>
                  <a:gd name="T43" fmla="*/ 88 h 98"/>
                  <a:gd name="T44" fmla="*/ 142 w 168"/>
                  <a:gd name="T45" fmla="*/ 92 h 98"/>
                  <a:gd name="T46" fmla="*/ 150 w 168"/>
                  <a:gd name="T47" fmla="*/ 90 h 98"/>
                  <a:gd name="T48" fmla="*/ 154 w 168"/>
                  <a:gd name="T49" fmla="*/ 82 h 98"/>
                  <a:gd name="T50" fmla="*/ 156 w 168"/>
                  <a:gd name="T51" fmla="*/ 76 h 98"/>
                  <a:gd name="T52" fmla="*/ 164 w 168"/>
                  <a:gd name="T53" fmla="*/ 72 h 98"/>
                  <a:gd name="T54" fmla="*/ 164 w 168"/>
                  <a:gd name="T55" fmla="*/ 66 h 98"/>
                  <a:gd name="T56" fmla="*/ 168 w 168"/>
                  <a:gd name="T57" fmla="*/ 62 h 98"/>
                  <a:gd name="T58" fmla="*/ 166 w 168"/>
                  <a:gd name="T59" fmla="*/ 56 h 98"/>
                  <a:gd name="T60" fmla="*/ 150 w 168"/>
                  <a:gd name="T61" fmla="*/ 50 h 98"/>
                  <a:gd name="T62" fmla="*/ 138 w 168"/>
                  <a:gd name="T63" fmla="*/ 48 h 98"/>
                  <a:gd name="T64" fmla="*/ 124 w 168"/>
                  <a:gd name="T65" fmla="*/ 44 h 98"/>
                  <a:gd name="T66" fmla="*/ 110 w 168"/>
                  <a:gd name="T67" fmla="*/ 46 h 98"/>
                  <a:gd name="T68" fmla="*/ 100 w 168"/>
                  <a:gd name="T69" fmla="*/ 50 h 98"/>
                  <a:gd name="T70" fmla="*/ 82 w 168"/>
                  <a:gd name="T71" fmla="*/ 44 h 98"/>
                  <a:gd name="T72" fmla="*/ 60 w 168"/>
                  <a:gd name="T73" fmla="*/ 30 h 98"/>
                  <a:gd name="T74" fmla="*/ 52 w 168"/>
                  <a:gd name="T75" fmla="*/ 24 h 98"/>
                  <a:gd name="T76" fmla="*/ 50 w 168"/>
                  <a:gd name="T77" fmla="*/ 20 h 98"/>
                  <a:gd name="T78" fmla="*/ 50 w 168"/>
                  <a:gd name="T79" fmla="*/ 16 h 98"/>
                  <a:gd name="T80" fmla="*/ 48 w 168"/>
                  <a:gd name="T81" fmla="*/ 10 h 98"/>
                  <a:gd name="T82" fmla="*/ 40 w 168"/>
                  <a:gd name="T83" fmla="*/ 10 h 98"/>
                  <a:gd name="T84" fmla="*/ 36 w 168"/>
                  <a:gd name="T85" fmla="*/ 14 h 98"/>
                  <a:gd name="T86" fmla="*/ 28 w 168"/>
                  <a:gd name="T87" fmla="*/ 12 h 98"/>
                  <a:gd name="T88" fmla="*/ 24 w 168"/>
                  <a:gd name="T89" fmla="*/ 4 h 98"/>
                  <a:gd name="T90" fmla="*/ 12 w 168"/>
                  <a:gd name="T91" fmla="*/ 2 h 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8"/>
                  <a:gd name="T139" fmla="*/ 0 h 98"/>
                  <a:gd name="T140" fmla="*/ 168 w 168"/>
                  <a:gd name="T141" fmla="*/ 98 h 9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8" h="98">
                    <a:moveTo>
                      <a:pt x="12" y="2"/>
                    </a:moveTo>
                    <a:lnTo>
                      <a:pt x="12" y="2"/>
                    </a:lnTo>
                    <a:lnTo>
                      <a:pt x="10" y="2"/>
                    </a:lnTo>
                    <a:lnTo>
                      <a:pt x="8" y="0"/>
                    </a:lnTo>
                    <a:lnTo>
                      <a:pt x="6" y="0"/>
                    </a:lnTo>
                    <a:lnTo>
                      <a:pt x="4" y="0"/>
                    </a:lnTo>
                    <a:lnTo>
                      <a:pt x="2" y="0"/>
                    </a:lnTo>
                    <a:lnTo>
                      <a:pt x="0" y="2"/>
                    </a:lnTo>
                    <a:lnTo>
                      <a:pt x="0" y="6"/>
                    </a:lnTo>
                    <a:lnTo>
                      <a:pt x="0" y="10"/>
                    </a:lnTo>
                    <a:lnTo>
                      <a:pt x="2" y="16"/>
                    </a:lnTo>
                    <a:lnTo>
                      <a:pt x="4" y="24"/>
                    </a:lnTo>
                    <a:lnTo>
                      <a:pt x="4" y="26"/>
                    </a:lnTo>
                    <a:lnTo>
                      <a:pt x="6" y="28"/>
                    </a:lnTo>
                    <a:lnTo>
                      <a:pt x="6" y="30"/>
                    </a:lnTo>
                    <a:lnTo>
                      <a:pt x="8" y="32"/>
                    </a:lnTo>
                    <a:lnTo>
                      <a:pt x="12" y="32"/>
                    </a:lnTo>
                    <a:lnTo>
                      <a:pt x="16" y="32"/>
                    </a:lnTo>
                    <a:lnTo>
                      <a:pt x="20" y="30"/>
                    </a:lnTo>
                    <a:lnTo>
                      <a:pt x="26" y="26"/>
                    </a:lnTo>
                    <a:lnTo>
                      <a:pt x="28" y="26"/>
                    </a:lnTo>
                    <a:lnTo>
                      <a:pt x="28" y="24"/>
                    </a:lnTo>
                    <a:lnTo>
                      <a:pt x="30" y="24"/>
                    </a:lnTo>
                    <a:lnTo>
                      <a:pt x="32" y="24"/>
                    </a:lnTo>
                    <a:lnTo>
                      <a:pt x="34" y="24"/>
                    </a:lnTo>
                    <a:lnTo>
                      <a:pt x="36" y="28"/>
                    </a:lnTo>
                    <a:lnTo>
                      <a:pt x="36" y="32"/>
                    </a:lnTo>
                    <a:lnTo>
                      <a:pt x="38" y="38"/>
                    </a:lnTo>
                    <a:lnTo>
                      <a:pt x="38" y="48"/>
                    </a:lnTo>
                    <a:lnTo>
                      <a:pt x="44" y="72"/>
                    </a:lnTo>
                    <a:lnTo>
                      <a:pt x="42" y="72"/>
                    </a:lnTo>
                    <a:lnTo>
                      <a:pt x="40" y="72"/>
                    </a:lnTo>
                    <a:lnTo>
                      <a:pt x="38" y="74"/>
                    </a:lnTo>
                    <a:lnTo>
                      <a:pt x="38" y="76"/>
                    </a:lnTo>
                    <a:lnTo>
                      <a:pt x="38" y="80"/>
                    </a:lnTo>
                    <a:lnTo>
                      <a:pt x="40" y="84"/>
                    </a:lnTo>
                    <a:lnTo>
                      <a:pt x="44" y="88"/>
                    </a:lnTo>
                    <a:lnTo>
                      <a:pt x="48" y="88"/>
                    </a:lnTo>
                    <a:lnTo>
                      <a:pt x="50" y="88"/>
                    </a:lnTo>
                    <a:lnTo>
                      <a:pt x="54" y="88"/>
                    </a:lnTo>
                    <a:lnTo>
                      <a:pt x="56" y="86"/>
                    </a:lnTo>
                    <a:lnTo>
                      <a:pt x="58" y="84"/>
                    </a:lnTo>
                    <a:lnTo>
                      <a:pt x="62" y="84"/>
                    </a:lnTo>
                    <a:lnTo>
                      <a:pt x="64" y="84"/>
                    </a:lnTo>
                    <a:lnTo>
                      <a:pt x="68" y="86"/>
                    </a:lnTo>
                    <a:lnTo>
                      <a:pt x="72" y="90"/>
                    </a:lnTo>
                    <a:lnTo>
                      <a:pt x="74" y="92"/>
                    </a:lnTo>
                    <a:lnTo>
                      <a:pt x="82" y="94"/>
                    </a:lnTo>
                    <a:lnTo>
                      <a:pt x="94" y="98"/>
                    </a:lnTo>
                    <a:lnTo>
                      <a:pt x="106" y="96"/>
                    </a:lnTo>
                    <a:lnTo>
                      <a:pt x="118" y="96"/>
                    </a:lnTo>
                    <a:lnTo>
                      <a:pt x="118" y="94"/>
                    </a:lnTo>
                    <a:lnTo>
                      <a:pt x="118" y="92"/>
                    </a:lnTo>
                    <a:lnTo>
                      <a:pt x="120" y="90"/>
                    </a:lnTo>
                    <a:lnTo>
                      <a:pt x="120" y="88"/>
                    </a:lnTo>
                    <a:lnTo>
                      <a:pt x="122" y="86"/>
                    </a:lnTo>
                    <a:lnTo>
                      <a:pt x="124" y="86"/>
                    </a:lnTo>
                    <a:lnTo>
                      <a:pt x="128" y="86"/>
                    </a:lnTo>
                    <a:lnTo>
                      <a:pt x="134" y="88"/>
                    </a:lnTo>
                    <a:lnTo>
                      <a:pt x="140" y="92"/>
                    </a:lnTo>
                    <a:lnTo>
                      <a:pt x="142" y="92"/>
                    </a:lnTo>
                    <a:lnTo>
                      <a:pt x="144" y="92"/>
                    </a:lnTo>
                    <a:lnTo>
                      <a:pt x="148" y="92"/>
                    </a:lnTo>
                    <a:lnTo>
                      <a:pt x="150" y="90"/>
                    </a:lnTo>
                    <a:lnTo>
                      <a:pt x="152" y="88"/>
                    </a:lnTo>
                    <a:lnTo>
                      <a:pt x="154" y="86"/>
                    </a:lnTo>
                    <a:lnTo>
                      <a:pt x="154" y="82"/>
                    </a:lnTo>
                    <a:lnTo>
                      <a:pt x="154" y="76"/>
                    </a:lnTo>
                    <a:lnTo>
                      <a:pt x="156" y="76"/>
                    </a:lnTo>
                    <a:lnTo>
                      <a:pt x="158" y="74"/>
                    </a:lnTo>
                    <a:lnTo>
                      <a:pt x="162" y="74"/>
                    </a:lnTo>
                    <a:lnTo>
                      <a:pt x="164" y="72"/>
                    </a:lnTo>
                    <a:lnTo>
                      <a:pt x="164" y="70"/>
                    </a:lnTo>
                    <a:lnTo>
                      <a:pt x="164" y="66"/>
                    </a:lnTo>
                    <a:lnTo>
                      <a:pt x="166" y="64"/>
                    </a:lnTo>
                    <a:lnTo>
                      <a:pt x="168" y="62"/>
                    </a:lnTo>
                    <a:lnTo>
                      <a:pt x="168" y="60"/>
                    </a:lnTo>
                    <a:lnTo>
                      <a:pt x="168" y="58"/>
                    </a:lnTo>
                    <a:lnTo>
                      <a:pt x="166" y="56"/>
                    </a:lnTo>
                    <a:lnTo>
                      <a:pt x="162" y="54"/>
                    </a:lnTo>
                    <a:lnTo>
                      <a:pt x="158" y="52"/>
                    </a:lnTo>
                    <a:lnTo>
                      <a:pt x="150" y="50"/>
                    </a:lnTo>
                    <a:lnTo>
                      <a:pt x="142" y="48"/>
                    </a:lnTo>
                    <a:lnTo>
                      <a:pt x="140" y="48"/>
                    </a:lnTo>
                    <a:lnTo>
                      <a:pt x="138" y="48"/>
                    </a:lnTo>
                    <a:lnTo>
                      <a:pt x="134" y="46"/>
                    </a:lnTo>
                    <a:lnTo>
                      <a:pt x="130" y="44"/>
                    </a:lnTo>
                    <a:lnTo>
                      <a:pt x="124" y="44"/>
                    </a:lnTo>
                    <a:lnTo>
                      <a:pt x="118" y="44"/>
                    </a:lnTo>
                    <a:lnTo>
                      <a:pt x="110" y="44"/>
                    </a:lnTo>
                    <a:lnTo>
                      <a:pt x="110" y="46"/>
                    </a:lnTo>
                    <a:lnTo>
                      <a:pt x="108" y="46"/>
                    </a:lnTo>
                    <a:lnTo>
                      <a:pt x="106" y="48"/>
                    </a:lnTo>
                    <a:lnTo>
                      <a:pt x="100" y="50"/>
                    </a:lnTo>
                    <a:lnTo>
                      <a:pt x="96" y="50"/>
                    </a:lnTo>
                    <a:lnTo>
                      <a:pt x="90" y="48"/>
                    </a:lnTo>
                    <a:lnTo>
                      <a:pt x="82" y="44"/>
                    </a:lnTo>
                    <a:lnTo>
                      <a:pt x="62" y="32"/>
                    </a:lnTo>
                    <a:lnTo>
                      <a:pt x="60" y="30"/>
                    </a:lnTo>
                    <a:lnTo>
                      <a:pt x="58" y="26"/>
                    </a:lnTo>
                    <a:lnTo>
                      <a:pt x="56" y="24"/>
                    </a:lnTo>
                    <a:lnTo>
                      <a:pt x="52" y="24"/>
                    </a:lnTo>
                    <a:lnTo>
                      <a:pt x="52" y="22"/>
                    </a:lnTo>
                    <a:lnTo>
                      <a:pt x="50" y="22"/>
                    </a:lnTo>
                    <a:lnTo>
                      <a:pt x="50" y="20"/>
                    </a:lnTo>
                    <a:lnTo>
                      <a:pt x="50" y="18"/>
                    </a:lnTo>
                    <a:lnTo>
                      <a:pt x="50" y="16"/>
                    </a:lnTo>
                    <a:lnTo>
                      <a:pt x="50" y="14"/>
                    </a:lnTo>
                    <a:lnTo>
                      <a:pt x="50" y="10"/>
                    </a:lnTo>
                    <a:lnTo>
                      <a:pt x="48" y="10"/>
                    </a:lnTo>
                    <a:lnTo>
                      <a:pt x="46" y="8"/>
                    </a:lnTo>
                    <a:lnTo>
                      <a:pt x="42" y="8"/>
                    </a:lnTo>
                    <a:lnTo>
                      <a:pt x="40" y="10"/>
                    </a:lnTo>
                    <a:lnTo>
                      <a:pt x="38" y="12"/>
                    </a:lnTo>
                    <a:lnTo>
                      <a:pt x="36" y="14"/>
                    </a:lnTo>
                    <a:lnTo>
                      <a:pt x="32" y="14"/>
                    </a:lnTo>
                    <a:lnTo>
                      <a:pt x="30" y="14"/>
                    </a:lnTo>
                    <a:lnTo>
                      <a:pt x="28" y="12"/>
                    </a:lnTo>
                    <a:lnTo>
                      <a:pt x="28" y="8"/>
                    </a:lnTo>
                    <a:lnTo>
                      <a:pt x="28" y="6"/>
                    </a:lnTo>
                    <a:lnTo>
                      <a:pt x="24" y="4"/>
                    </a:lnTo>
                    <a:lnTo>
                      <a:pt x="22" y="2"/>
                    </a:lnTo>
                    <a:lnTo>
                      <a:pt x="18" y="2"/>
                    </a:lnTo>
                    <a:lnTo>
                      <a:pt x="12" y="2"/>
                    </a:lnTo>
                  </a:path>
                </a:pathLst>
              </a:custGeom>
              <a:grpFill/>
              <a:ln w="3175" algn="ctr">
                <a:solidFill>
                  <a:schemeClr val="accent2">
                    <a:lumMod val="60000"/>
                    <a:lumOff val="40000"/>
                  </a:schemeClr>
                </a:solidFill>
                <a:miter lim="800000"/>
                <a:headEnd/>
                <a:tailEnd/>
              </a:ln>
            </p:spPr>
            <p:txBody>
              <a:bodyPr anchor="ctr"/>
              <a:lstStyle/>
              <a:p>
                <a:pPr algn="ctr">
                  <a:defRPr/>
                </a:pPr>
                <a:endParaRPr lang="en-US">
                  <a:solidFill>
                    <a:schemeClr val="lt1"/>
                  </a:solidFill>
                  <a:latin typeface="+mn-lt"/>
                </a:endParaRPr>
              </a:p>
            </p:txBody>
          </p:sp>
          <p:sp>
            <p:nvSpPr>
              <p:cNvPr id="246" name="Freeform 364"/>
              <p:cNvSpPr>
                <a:spLocks/>
              </p:cNvSpPr>
              <p:nvPr/>
            </p:nvSpPr>
            <p:spPr bwMode="gray">
              <a:xfrm>
                <a:off x="3716" y="1035"/>
                <a:ext cx="174" cy="183"/>
              </a:xfrm>
              <a:custGeom>
                <a:avLst/>
                <a:gdLst>
                  <a:gd name="T0" fmla="*/ 30 w 88"/>
                  <a:gd name="T1" fmla="*/ 44 h 102"/>
                  <a:gd name="T2" fmla="*/ 26 w 88"/>
                  <a:gd name="T3" fmla="*/ 38 h 102"/>
                  <a:gd name="T4" fmla="*/ 20 w 88"/>
                  <a:gd name="T5" fmla="*/ 32 h 102"/>
                  <a:gd name="T6" fmla="*/ 14 w 88"/>
                  <a:gd name="T7" fmla="*/ 28 h 102"/>
                  <a:gd name="T8" fmla="*/ 8 w 88"/>
                  <a:gd name="T9" fmla="*/ 24 h 102"/>
                  <a:gd name="T10" fmla="*/ 2 w 88"/>
                  <a:gd name="T11" fmla="*/ 16 h 102"/>
                  <a:gd name="T12" fmla="*/ 0 w 88"/>
                  <a:gd name="T13" fmla="*/ 8 h 102"/>
                  <a:gd name="T14" fmla="*/ 8 w 88"/>
                  <a:gd name="T15" fmla="*/ 0 h 102"/>
                  <a:gd name="T16" fmla="*/ 12 w 88"/>
                  <a:gd name="T17" fmla="*/ 0 h 102"/>
                  <a:gd name="T18" fmla="*/ 20 w 88"/>
                  <a:gd name="T19" fmla="*/ 2 h 102"/>
                  <a:gd name="T20" fmla="*/ 28 w 88"/>
                  <a:gd name="T21" fmla="*/ 6 h 102"/>
                  <a:gd name="T22" fmla="*/ 32 w 88"/>
                  <a:gd name="T23" fmla="*/ 16 h 102"/>
                  <a:gd name="T24" fmla="*/ 32 w 88"/>
                  <a:gd name="T25" fmla="*/ 20 h 102"/>
                  <a:gd name="T26" fmla="*/ 36 w 88"/>
                  <a:gd name="T27" fmla="*/ 24 h 102"/>
                  <a:gd name="T28" fmla="*/ 44 w 88"/>
                  <a:gd name="T29" fmla="*/ 26 h 102"/>
                  <a:gd name="T30" fmla="*/ 44 w 88"/>
                  <a:gd name="T31" fmla="*/ 24 h 102"/>
                  <a:gd name="T32" fmla="*/ 44 w 88"/>
                  <a:gd name="T33" fmla="*/ 18 h 102"/>
                  <a:gd name="T34" fmla="*/ 46 w 88"/>
                  <a:gd name="T35" fmla="*/ 12 h 102"/>
                  <a:gd name="T36" fmla="*/ 50 w 88"/>
                  <a:gd name="T37" fmla="*/ 10 h 102"/>
                  <a:gd name="T38" fmla="*/ 60 w 88"/>
                  <a:gd name="T39" fmla="*/ 14 h 102"/>
                  <a:gd name="T40" fmla="*/ 58 w 88"/>
                  <a:gd name="T41" fmla="*/ 20 h 102"/>
                  <a:gd name="T42" fmla="*/ 58 w 88"/>
                  <a:gd name="T43" fmla="*/ 30 h 102"/>
                  <a:gd name="T44" fmla="*/ 60 w 88"/>
                  <a:gd name="T45" fmla="*/ 40 h 102"/>
                  <a:gd name="T46" fmla="*/ 66 w 88"/>
                  <a:gd name="T47" fmla="*/ 46 h 102"/>
                  <a:gd name="T48" fmla="*/ 70 w 88"/>
                  <a:gd name="T49" fmla="*/ 44 h 102"/>
                  <a:gd name="T50" fmla="*/ 76 w 88"/>
                  <a:gd name="T51" fmla="*/ 34 h 102"/>
                  <a:gd name="T52" fmla="*/ 76 w 88"/>
                  <a:gd name="T53" fmla="*/ 32 h 102"/>
                  <a:gd name="T54" fmla="*/ 80 w 88"/>
                  <a:gd name="T55" fmla="*/ 28 h 102"/>
                  <a:gd name="T56" fmla="*/ 82 w 88"/>
                  <a:gd name="T57" fmla="*/ 26 h 102"/>
                  <a:gd name="T58" fmla="*/ 86 w 88"/>
                  <a:gd name="T59" fmla="*/ 28 h 102"/>
                  <a:gd name="T60" fmla="*/ 88 w 88"/>
                  <a:gd name="T61" fmla="*/ 38 h 102"/>
                  <a:gd name="T62" fmla="*/ 86 w 88"/>
                  <a:gd name="T63" fmla="*/ 48 h 102"/>
                  <a:gd name="T64" fmla="*/ 82 w 88"/>
                  <a:gd name="T65" fmla="*/ 68 h 102"/>
                  <a:gd name="T66" fmla="*/ 88 w 88"/>
                  <a:gd name="T67" fmla="*/ 90 h 102"/>
                  <a:gd name="T68" fmla="*/ 88 w 88"/>
                  <a:gd name="T69" fmla="*/ 92 h 102"/>
                  <a:gd name="T70" fmla="*/ 84 w 88"/>
                  <a:gd name="T71" fmla="*/ 98 h 102"/>
                  <a:gd name="T72" fmla="*/ 82 w 88"/>
                  <a:gd name="T73" fmla="*/ 102 h 102"/>
                  <a:gd name="T74" fmla="*/ 78 w 88"/>
                  <a:gd name="T75" fmla="*/ 100 h 102"/>
                  <a:gd name="T76" fmla="*/ 78 w 88"/>
                  <a:gd name="T77" fmla="*/ 96 h 102"/>
                  <a:gd name="T78" fmla="*/ 76 w 88"/>
                  <a:gd name="T79" fmla="*/ 90 h 102"/>
                  <a:gd name="T80" fmla="*/ 76 w 88"/>
                  <a:gd name="T81" fmla="*/ 80 h 102"/>
                  <a:gd name="T82" fmla="*/ 72 w 88"/>
                  <a:gd name="T83" fmla="*/ 76 h 102"/>
                  <a:gd name="T84" fmla="*/ 66 w 88"/>
                  <a:gd name="T85" fmla="*/ 78 h 102"/>
                  <a:gd name="T86" fmla="*/ 60 w 88"/>
                  <a:gd name="T87" fmla="*/ 74 h 102"/>
                  <a:gd name="T88" fmla="*/ 52 w 88"/>
                  <a:gd name="T89" fmla="*/ 70 h 102"/>
                  <a:gd name="T90" fmla="*/ 44 w 88"/>
                  <a:gd name="T91" fmla="*/ 60 h 102"/>
                  <a:gd name="T92" fmla="*/ 30 w 88"/>
                  <a:gd name="T93" fmla="*/ 46 h 1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8"/>
                  <a:gd name="T142" fmla="*/ 0 h 102"/>
                  <a:gd name="T143" fmla="*/ 88 w 88"/>
                  <a:gd name="T144" fmla="*/ 102 h 10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8" h="102">
                    <a:moveTo>
                      <a:pt x="30" y="46"/>
                    </a:moveTo>
                    <a:lnTo>
                      <a:pt x="30" y="44"/>
                    </a:lnTo>
                    <a:lnTo>
                      <a:pt x="28" y="42"/>
                    </a:lnTo>
                    <a:lnTo>
                      <a:pt x="26" y="38"/>
                    </a:lnTo>
                    <a:lnTo>
                      <a:pt x="24" y="34"/>
                    </a:lnTo>
                    <a:lnTo>
                      <a:pt x="20" y="32"/>
                    </a:lnTo>
                    <a:lnTo>
                      <a:pt x="14" y="30"/>
                    </a:lnTo>
                    <a:lnTo>
                      <a:pt x="14" y="28"/>
                    </a:lnTo>
                    <a:lnTo>
                      <a:pt x="12" y="26"/>
                    </a:lnTo>
                    <a:lnTo>
                      <a:pt x="8" y="24"/>
                    </a:lnTo>
                    <a:lnTo>
                      <a:pt x="6" y="20"/>
                    </a:lnTo>
                    <a:lnTo>
                      <a:pt x="2" y="16"/>
                    </a:lnTo>
                    <a:lnTo>
                      <a:pt x="2" y="12"/>
                    </a:lnTo>
                    <a:lnTo>
                      <a:pt x="0" y="8"/>
                    </a:lnTo>
                    <a:lnTo>
                      <a:pt x="4" y="4"/>
                    </a:lnTo>
                    <a:lnTo>
                      <a:pt x="8" y="0"/>
                    </a:lnTo>
                    <a:lnTo>
                      <a:pt x="12" y="0"/>
                    </a:lnTo>
                    <a:lnTo>
                      <a:pt x="16" y="0"/>
                    </a:lnTo>
                    <a:lnTo>
                      <a:pt x="20" y="2"/>
                    </a:lnTo>
                    <a:lnTo>
                      <a:pt x="24" y="4"/>
                    </a:lnTo>
                    <a:lnTo>
                      <a:pt x="28" y="6"/>
                    </a:lnTo>
                    <a:lnTo>
                      <a:pt x="30" y="10"/>
                    </a:lnTo>
                    <a:lnTo>
                      <a:pt x="32" y="16"/>
                    </a:lnTo>
                    <a:lnTo>
                      <a:pt x="32" y="18"/>
                    </a:lnTo>
                    <a:lnTo>
                      <a:pt x="32" y="20"/>
                    </a:lnTo>
                    <a:lnTo>
                      <a:pt x="34" y="22"/>
                    </a:lnTo>
                    <a:lnTo>
                      <a:pt x="36" y="24"/>
                    </a:lnTo>
                    <a:lnTo>
                      <a:pt x="40" y="26"/>
                    </a:lnTo>
                    <a:lnTo>
                      <a:pt x="44" y="26"/>
                    </a:lnTo>
                    <a:lnTo>
                      <a:pt x="44" y="24"/>
                    </a:lnTo>
                    <a:lnTo>
                      <a:pt x="44" y="20"/>
                    </a:lnTo>
                    <a:lnTo>
                      <a:pt x="44" y="18"/>
                    </a:lnTo>
                    <a:lnTo>
                      <a:pt x="44" y="14"/>
                    </a:lnTo>
                    <a:lnTo>
                      <a:pt x="46" y="12"/>
                    </a:lnTo>
                    <a:lnTo>
                      <a:pt x="48" y="10"/>
                    </a:lnTo>
                    <a:lnTo>
                      <a:pt x="50" y="10"/>
                    </a:lnTo>
                    <a:lnTo>
                      <a:pt x="54" y="12"/>
                    </a:lnTo>
                    <a:lnTo>
                      <a:pt x="60" y="14"/>
                    </a:lnTo>
                    <a:lnTo>
                      <a:pt x="60" y="16"/>
                    </a:lnTo>
                    <a:lnTo>
                      <a:pt x="58" y="20"/>
                    </a:lnTo>
                    <a:lnTo>
                      <a:pt x="58" y="24"/>
                    </a:lnTo>
                    <a:lnTo>
                      <a:pt x="58" y="30"/>
                    </a:lnTo>
                    <a:lnTo>
                      <a:pt x="60" y="34"/>
                    </a:lnTo>
                    <a:lnTo>
                      <a:pt x="60" y="40"/>
                    </a:lnTo>
                    <a:lnTo>
                      <a:pt x="64" y="44"/>
                    </a:lnTo>
                    <a:lnTo>
                      <a:pt x="66" y="46"/>
                    </a:lnTo>
                    <a:lnTo>
                      <a:pt x="68" y="46"/>
                    </a:lnTo>
                    <a:lnTo>
                      <a:pt x="70" y="44"/>
                    </a:lnTo>
                    <a:lnTo>
                      <a:pt x="72" y="42"/>
                    </a:lnTo>
                    <a:lnTo>
                      <a:pt x="76" y="34"/>
                    </a:lnTo>
                    <a:lnTo>
                      <a:pt x="76" y="32"/>
                    </a:lnTo>
                    <a:lnTo>
                      <a:pt x="78" y="30"/>
                    </a:lnTo>
                    <a:lnTo>
                      <a:pt x="80" y="28"/>
                    </a:lnTo>
                    <a:lnTo>
                      <a:pt x="82" y="26"/>
                    </a:lnTo>
                    <a:lnTo>
                      <a:pt x="84" y="26"/>
                    </a:lnTo>
                    <a:lnTo>
                      <a:pt x="86" y="28"/>
                    </a:lnTo>
                    <a:lnTo>
                      <a:pt x="86" y="32"/>
                    </a:lnTo>
                    <a:lnTo>
                      <a:pt x="88" y="38"/>
                    </a:lnTo>
                    <a:lnTo>
                      <a:pt x="88" y="46"/>
                    </a:lnTo>
                    <a:lnTo>
                      <a:pt x="86" y="48"/>
                    </a:lnTo>
                    <a:lnTo>
                      <a:pt x="84" y="58"/>
                    </a:lnTo>
                    <a:lnTo>
                      <a:pt x="82" y="68"/>
                    </a:lnTo>
                    <a:lnTo>
                      <a:pt x="84" y="80"/>
                    </a:lnTo>
                    <a:lnTo>
                      <a:pt x="88" y="90"/>
                    </a:lnTo>
                    <a:lnTo>
                      <a:pt x="88" y="92"/>
                    </a:lnTo>
                    <a:lnTo>
                      <a:pt x="86" y="96"/>
                    </a:lnTo>
                    <a:lnTo>
                      <a:pt x="84" y="98"/>
                    </a:lnTo>
                    <a:lnTo>
                      <a:pt x="84" y="100"/>
                    </a:lnTo>
                    <a:lnTo>
                      <a:pt x="82" y="102"/>
                    </a:lnTo>
                    <a:lnTo>
                      <a:pt x="80" y="102"/>
                    </a:lnTo>
                    <a:lnTo>
                      <a:pt x="78" y="100"/>
                    </a:lnTo>
                    <a:lnTo>
                      <a:pt x="78" y="96"/>
                    </a:lnTo>
                    <a:lnTo>
                      <a:pt x="76" y="92"/>
                    </a:lnTo>
                    <a:lnTo>
                      <a:pt x="76" y="90"/>
                    </a:lnTo>
                    <a:lnTo>
                      <a:pt x="76" y="86"/>
                    </a:lnTo>
                    <a:lnTo>
                      <a:pt x="76" y="80"/>
                    </a:lnTo>
                    <a:lnTo>
                      <a:pt x="74" y="78"/>
                    </a:lnTo>
                    <a:lnTo>
                      <a:pt x="72" y="76"/>
                    </a:lnTo>
                    <a:lnTo>
                      <a:pt x="68" y="74"/>
                    </a:lnTo>
                    <a:lnTo>
                      <a:pt x="66" y="78"/>
                    </a:lnTo>
                    <a:lnTo>
                      <a:pt x="64" y="76"/>
                    </a:lnTo>
                    <a:lnTo>
                      <a:pt x="60" y="74"/>
                    </a:lnTo>
                    <a:lnTo>
                      <a:pt x="56" y="72"/>
                    </a:lnTo>
                    <a:lnTo>
                      <a:pt x="52" y="70"/>
                    </a:lnTo>
                    <a:lnTo>
                      <a:pt x="46" y="66"/>
                    </a:lnTo>
                    <a:lnTo>
                      <a:pt x="44" y="60"/>
                    </a:lnTo>
                    <a:lnTo>
                      <a:pt x="30" y="46"/>
                    </a:lnTo>
                    <a:close/>
                  </a:path>
                </a:pathLst>
              </a:custGeom>
              <a:grpFill/>
              <a:ln w="3175" algn="ctr">
                <a:solidFill>
                  <a:schemeClr val="accent2">
                    <a:lumMod val="60000"/>
                    <a:lumOff val="40000"/>
                  </a:schemeClr>
                </a:solidFill>
                <a:miter lim="800000"/>
                <a:headEnd/>
                <a:tailEnd/>
              </a:ln>
            </p:spPr>
            <p:txBody>
              <a:bodyPr anchor="ctr"/>
              <a:lstStyle/>
              <a:p>
                <a:pPr algn="ctr">
                  <a:defRPr/>
                </a:pPr>
                <a:endParaRPr lang="en-US">
                  <a:solidFill>
                    <a:schemeClr val="lt1"/>
                  </a:solidFill>
                  <a:latin typeface="+mn-lt"/>
                </a:endParaRPr>
              </a:p>
            </p:txBody>
          </p:sp>
          <p:sp>
            <p:nvSpPr>
              <p:cNvPr id="247" name="Freeform 365"/>
              <p:cNvSpPr>
                <a:spLocks/>
              </p:cNvSpPr>
              <p:nvPr/>
            </p:nvSpPr>
            <p:spPr bwMode="gray">
              <a:xfrm>
                <a:off x="3926" y="1114"/>
                <a:ext cx="75" cy="97"/>
              </a:xfrm>
              <a:custGeom>
                <a:avLst/>
                <a:gdLst>
                  <a:gd name="T0" fmla="*/ 16 w 38"/>
                  <a:gd name="T1" fmla="*/ 0 h 54"/>
                  <a:gd name="T2" fmla="*/ 14 w 38"/>
                  <a:gd name="T3" fmla="*/ 0 h 54"/>
                  <a:gd name="T4" fmla="*/ 14 w 38"/>
                  <a:gd name="T5" fmla="*/ 0 h 54"/>
                  <a:gd name="T6" fmla="*/ 12 w 38"/>
                  <a:gd name="T7" fmla="*/ 0 h 54"/>
                  <a:gd name="T8" fmla="*/ 8 w 38"/>
                  <a:gd name="T9" fmla="*/ 2 h 54"/>
                  <a:gd name="T10" fmla="*/ 6 w 38"/>
                  <a:gd name="T11" fmla="*/ 6 h 54"/>
                  <a:gd name="T12" fmla="*/ 4 w 38"/>
                  <a:gd name="T13" fmla="*/ 10 h 54"/>
                  <a:gd name="T14" fmla="*/ 2 w 38"/>
                  <a:gd name="T15" fmla="*/ 16 h 54"/>
                  <a:gd name="T16" fmla="*/ 2 w 38"/>
                  <a:gd name="T17" fmla="*/ 24 h 54"/>
                  <a:gd name="T18" fmla="*/ 0 w 38"/>
                  <a:gd name="T19" fmla="*/ 48 h 54"/>
                  <a:gd name="T20" fmla="*/ 2 w 38"/>
                  <a:gd name="T21" fmla="*/ 48 h 54"/>
                  <a:gd name="T22" fmla="*/ 10 w 38"/>
                  <a:gd name="T23" fmla="*/ 52 h 54"/>
                  <a:gd name="T24" fmla="*/ 18 w 38"/>
                  <a:gd name="T25" fmla="*/ 54 h 54"/>
                  <a:gd name="T26" fmla="*/ 28 w 38"/>
                  <a:gd name="T27" fmla="*/ 54 h 54"/>
                  <a:gd name="T28" fmla="*/ 36 w 38"/>
                  <a:gd name="T29" fmla="*/ 50 h 54"/>
                  <a:gd name="T30" fmla="*/ 38 w 38"/>
                  <a:gd name="T31" fmla="*/ 40 h 54"/>
                  <a:gd name="T32" fmla="*/ 16 w 38"/>
                  <a:gd name="T33" fmla="*/ 0 h 54"/>
                  <a:gd name="T34" fmla="*/ 16 w 38"/>
                  <a:gd name="T35" fmla="*/ 0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54"/>
                  <a:gd name="T56" fmla="*/ 38 w 38"/>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54">
                    <a:moveTo>
                      <a:pt x="16" y="0"/>
                    </a:moveTo>
                    <a:lnTo>
                      <a:pt x="14" y="0"/>
                    </a:lnTo>
                    <a:lnTo>
                      <a:pt x="12" y="0"/>
                    </a:lnTo>
                    <a:lnTo>
                      <a:pt x="8" y="2"/>
                    </a:lnTo>
                    <a:lnTo>
                      <a:pt x="6" y="6"/>
                    </a:lnTo>
                    <a:lnTo>
                      <a:pt x="4" y="10"/>
                    </a:lnTo>
                    <a:lnTo>
                      <a:pt x="2" y="16"/>
                    </a:lnTo>
                    <a:lnTo>
                      <a:pt x="2" y="24"/>
                    </a:lnTo>
                    <a:lnTo>
                      <a:pt x="0" y="48"/>
                    </a:lnTo>
                    <a:lnTo>
                      <a:pt x="2" y="48"/>
                    </a:lnTo>
                    <a:lnTo>
                      <a:pt x="10" y="52"/>
                    </a:lnTo>
                    <a:lnTo>
                      <a:pt x="18" y="54"/>
                    </a:lnTo>
                    <a:lnTo>
                      <a:pt x="28" y="54"/>
                    </a:lnTo>
                    <a:lnTo>
                      <a:pt x="36" y="50"/>
                    </a:lnTo>
                    <a:lnTo>
                      <a:pt x="38" y="40"/>
                    </a:lnTo>
                    <a:lnTo>
                      <a:pt x="16" y="0"/>
                    </a:lnTo>
                    <a:close/>
                  </a:path>
                </a:pathLst>
              </a:custGeom>
              <a:grpFill/>
              <a:ln w="3175" algn="ctr">
                <a:solidFill>
                  <a:schemeClr val="accent2">
                    <a:lumMod val="60000"/>
                    <a:lumOff val="40000"/>
                  </a:schemeClr>
                </a:solidFill>
                <a:miter lim="800000"/>
                <a:headEnd/>
                <a:tailEnd/>
              </a:ln>
            </p:spPr>
            <p:txBody>
              <a:bodyPr anchor="ctr"/>
              <a:lstStyle/>
              <a:p>
                <a:pPr algn="ctr">
                  <a:defRPr/>
                </a:pPr>
                <a:endParaRPr lang="en-US">
                  <a:solidFill>
                    <a:schemeClr val="lt1"/>
                  </a:solidFill>
                  <a:latin typeface="+mn-lt"/>
                </a:endParaRPr>
              </a:p>
            </p:txBody>
          </p:sp>
          <p:sp>
            <p:nvSpPr>
              <p:cNvPr id="248" name="Freeform 366"/>
              <p:cNvSpPr>
                <a:spLocks/>
              </p:cNvSpPr>
              <p:nvPr/>
            </p:nvSpPr>
            <p:spPr bwMode="gray">
              <a:xfrm>
                <a:off x="4175" y="1132"/>
                <a:ext cx="135" cy="262"/>
              </a:xfrm>
              <a:custGeom>
                <a:avLst/>
                <a:gdLst>
                  <a:gd name="T0" fmla="*/ 18 w 68"/>
                  <a:gd name="T1" fmla="*/ 2 h 146"/>
                  <a:gd name="T2" fmla="*/ 16 w 68"/>
                  <a:gd name="T3" fmla="*/ 0 h 146"/>
                  <a:gd name="T4" fmla="*/ 12 w 68"/>
                  <a:gd name="T5" fmla="*/ 0 h 146"/>
                  <a:gd name="T6" fmla="*/ 10 w 68"/>
                  <a:gd name="T7" fmla="*/ 6 h 146"/>
                  <a:gd name="T8" fmla="*/ 12 w 68"/>
                  <a:gd name="T9" fmla="*/ 10 h 146"/>
                  <a:gd name="T10" fmla="*/ 12 w 68"/>
                  <a:gd name="T11" fmla="*/ 16 h 146"/>
                  <a:gd name="T12" fmla="*/ 10 w 68"/>
                  <a:gd name="T13" fmla="*/ 20 h 146"/>
                  <a:gd name="T14" fmla="*/ 6 w 68"/>
                  <a:gd name="T15" fmla="*/ 22 h 146"/>
                  <a:gd name="T16" fmla="*/ 4 w 68"/>
                  <a:gd name="T17" fmla="*/ 32 h 146"/>
                  <a:gd name="T18" fmla="*/ 2 w 68"/>
                  <a:gd name="T19" fmla="*/ 46 h 146"/>
                  <a:gd name="T20" fmla="*/ 2 w 68"/>
                  <a:gd name="T21" fmla="*/ 54 h 146"/>
                  <a:gd name="T22" fmla="*/ 0 w 68"/>
                  <a:gd name="T23" fmla="*/ 58 h 146"/>
                  <a:gd name="T24" fmla="*/ 0 w 68"/>
                  <a:gd name="T25" fmla="*/ 60 h 146"/>
                  <a:gd name="T26" fmla="*/ 0 w 68"/>
                  <a:gd name="T27" fmla="*/ 66 h 146"/>
                  <a:gd name="T28" fmla="*/ 6 w 68"/>
                  <a:gd name="T29" fmla="*/ 78 h 146"/>
                  <a:gd name="T30" fmla="*/ 4 w 68"/>
                  <a:gd name="T31" fmla="*/ 84 h 146"/>
                  <a:gd name="T32" fmla="*/ 8 w 68"/>
                  <a:gd name="T33" fmla="*/ 84 h 146"/>
                  <a:gd name="T34" fmla="*/ 12 w 68"/>
                  <a:gd name="T35" fmla="*/ 88 h 146"/>
                  <a:gd name="T36" fmla="*/ 14 w 68"/>
                  <a:gd name="T37" fmla="*/ 96 h 146"/>
                  <a:gd name="T38" fmla="*/ 14 w 68"/>
                  <a:gd name="T39" fmla="*/ 100 h 146"/>
                  <a:gd name="T40" fmla="*/ 14 w 68"/>
                  <a:gd name="T41" fmla="*/ 106 h 146"/>
                  <a:gd name="T42" fmla="*/ 12 w 68"/>
                  <a:gd name="T43" fmla="*/ 108 h 146"/>
                  <a:gd name="T44" fmla="*/ 12 w 68"/>
                  <a:gd name="T45" fmla="*/ 110 h 146"/>
                  <a:gd name="T46" fmla="*/ 10 w 68"/>
                  <a:gd name="T47" fmla="*/ 116 h 146"/>
                  <a:gd name="T48" fmla="*/ 12 w 68"/>
                  <a:gd name="T49" fmla="*/ 126 h 146"/>
                  <a:gd name="T50" fmla="*/ 10 w 68"/>
                  <a:gd name="T51" fmla="*/ 130 h 146"/>
                  <a:gd name="T52" fmla="*/ 12 w 68"/>
                  <a:gd name="T53" fmla="*/ 136 h 146"/>
                  <a:gd name="T54" fmla="*/ 16 w 68"/>
                  <a:gd name="T55" fmla="*/ 142 h 146"/>
                  <a:gd name="T56" fmla="*/ 26 w 68"/>
                  <a:gd name="T57" fmla="*/ 146 h 146"/>
                  <a:gd name="T58" fmla="*/ 34 w 68"/>
                  <a:gd name="T59" fmla="*/ 146 h 146"/>
                  <a:gd name="T60" fmla="*/ 36 w 68"/>
                  <a:gd name="T61" fmla="*/ 146 h 146"/>
                  <a:gd name="T62" fmla="*/ 40 w 68"/>
                  <a:gd name="T63" fmla="*/ 146 h 146"/>
                  <a:gd name="T64" fmla="*/ 46 w 68"/>
                  <a:gd name="T65" fmla="*/ 142 h 146"/>
                  <a:gd name="T66" fmla="*/ 50 w 68"/>
                  <a:gd name="T67" fmla="*/ 134 h 146"/>
                  <a:gd name="T68" fmla="*/ 52 w 68"/>
                  <a:gd name="T69" fmla="*/ 130 h 146"/>
                  <a:gd name="T70" fmla="*/ 56 w 68"/>
                  <a:gd name="T71" fmla="*/ 120 h 146"/>
                  <a:gd name="T72" fmla="*/ 62 w 68"/>
                  <a:gd name="T73" fmla="*/ 112 h 146"/>
                  <a:gd name="T74" fmla="*/ 64 w 68"/>
                  <a:gd name="T75" fmla="*/ 108 h 146"/>
                  <a:gd name="T76" fmla="*/ 68 w 68"/>
                  <a:gd name="T77" fmla="*/ 100 h 146"/>
                  <a:gd name="T78" fmla="*/ 68 w 68"/>
                  <a:gd name="T79" fmla="*/ 84 h 146"/>
                  <a:gd name="T80" fmla="*/ 66 w 68"/>
                  <a:gd name="T81" fmla="*/ 80 h 146"/>
                  <a:gd name="T82" fmla="*/ 60 w 68"/>
                  <a:gd name="T83" fmla="*/ 78 h 146"/>
                  <a:gd name="T84" fmla="*/ 56 w 68"/>
                  <a:gd name="T85" fmla="*/ 80 h 146"/>
                  <a:gd name="T86" fmla="*/ 54 w 68"/>
                  <a:gd name="T87" fmla="*/ 80 h 146"/>
                  <a:gd name="T88" fmla="*/ 50 w 68"/>
                  <a:gd name="T89" fmla="*/ 80 h 146"/>
                  <a:gd name="T90" fmla="*/ 52 w 68"/>
                  <a:gd name="T91" fmla="*/ 78 h 146"/>
                  <a:gd name="T92" fmla="*/ 54 w 68"/>
                  <a:gd name="T93" fmla="*/ 74 h 146"/>
                  <a:gd name="T94" fmla="*/ 56 w 68"/>
                  <a:gd name="T95" fmla="*/ 72 h 146"/>
                  <a:gd name="T96" fmla="*/ 56 w 68"/>
                  <a:gd name="T97" fmla="*/ 64 h 146"/>
                  <a:gd name="T98" fmla="*/ 56 w 68"/>
                  <a:gd name="T99" fmla="*/ 56 h 146"/>
                  <a:gd name="T100" fmla="*/ 54 w 68"/>
                  <a:gd name="T101" fmla="*/ 48 h 146"/>
                  <a:gd name="T102" fmla="*/ 48 w 68"/>
                  <a:gd name="T103" fmla="*/ 36 h 146"/>
                  <a:gd name="T104" fmla="*/ 42 w 68"/>
                  <a:gd name="T105" fmla="*/ 28 h 146"/>
                  <a:gd name="T106" fmla="*/ 38 w 68"/>
                  <a:gd name="T107" fmla="*/ 22 h 146"/>
                  <a:gd name="T108" fmla="*/ 32 w 68"/>
                  <a:gd name="T109" fmla="*/ 16 h 146"/>
                  <a:gd name="T110" fmla="*/ 26 w 68"/>
                  <a:gd name="T111" fmla="*/ 12 h 146"/>
                  <a:gd name="T112" fmla="*/ 24 w 68"/>
                  <a:gd name="T113" fmla="*/ 10 h 146"/>
                  <a:gd name="T114" fmla="*/ 20 w 68"/>
                  <a:gd name="T115" fmla="*/ 6 h 146"/>
                  <a:gd name="T116" fmla="*/ 20 w 68"/>
                  <a:gd name="T117" fmla="*/ 2 h 1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8"/>
                  <a:gd name="T178" fmla="*/ 0 h 146"/>
                  <a:gd name="T179" fmla="*/ 68 w 68"/>
                  <a:gd name="T180" fmla="*/ 146 h 1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8" h="146">
                    <a:moveTo>
                      <a:pt x="20" y="2"/>
                    </a:moveTo>
                    <a:lnTo>
                      <a:pt x="18" y="2"/>
                    </a:lnTo>
                    <a:lnTo>
                      <a:pt x="18" y="0"/>
                    </a:lnTo>
                    <a:lnTo>
                      <a:pt x="16" y="0"/>
                    </a:lnTo>
                    <a:lnTo>
                      <a:pt x="14" y="0"/>
                    </a:lnTo>
                    <a:lnTo>
                      <a:pt x="12" y="0"/>
                    </a:lnTo>
                    <a:lnTo>
                      <a:pt x="10" y="2"/>
                    </a:lnTo>
                    <a:lnTo>
                      <a:pt x="10" y="6"/>
                    </a:lnTo>
                    <a:lnTo>
                      <a:pt x="10" y="8"/>
                    </a:lnTo>
                    <a:lnTo>
                      <a:pt x="12" y="10"/>
                    </a:lnTo>
                    <a:lnTo>
                      <a:pt x="12" y="12"/>
                    </a:lnTo>
                    <a:lnTo>
                      <a:pt x="12" y="16"/>
                    </a:lnTo>
                    <a:lnTo>
                      <a:pt x="10" y="20"/>
                    </a:lnTo>
                    <a:lnTo>
                      <a:pt x="8" y="20"/>
                    </a:lnTo>
                    <a:lnTo>
                      <a:pt x="6" y="22"/>
                    </a:lnTo>
                    <a:lnTo>
                      <a:pt x="4" y="26"/>
                    </a:lnTo>
                    <a:lnTo>
                      <a:pt x="4" y="32"/>
                    </a:lnTo>
                    <a:lnTo>
                      <a:pt x="2" y="40"/>
                    </a:lnTo>
                    <a:lnTo>
                      <a:pt x="2" y="46"/>
                    </a:lnTo>
                    <a:lnTo>
                      <a:pt x="2" y="52"/>
                    </a:lnTo>
                    <a:lnTo>
                      <a:pt x="2" y="54"/>
                    </a:lnTo>
                    <a:lnTo>
                      <a:pt x="2" y="56"/>
                    </a:lnTo>
                    <a:lnTo>
                      <a:pt x="0" y="58"/>
                    </a:lnTo>
                    <a:lnTo>
                      <a:pt x="0" y="60"/>
                    </a:lnTo>
                    <a:lnTo>
                      <a:pt x="0" y="62"/>
                    </a:lnTo>
                    <a:lnTo>
                      <a:pt x="0" y="66"/>
                    </a:lnTo>
                    <a:lnTo>
                      <a:pt x="2" y="72"/>
                    </a:lnTo>
                    <a:lnTo>
                      <a:pt x="6" y="78"/>
                    </a:lnTo>
                    <a:lnTo>
                      <a:pt x="2" y="84"/>
                    </a:lnTo>
                    <a:lnTo>
                      <a:pt x="4" y="84"/>
                    </a:lnTo>
                    <a:lnTo>
                      <a:pt x="6" y="84"/>
                    </a:lnTo>
                    <a:lnTo>
                      <a:pt x="8" y="84"/>
                    </a:lnTo>
                    <a:lnTo>
                      <a:pt x="10" y="86"/>
                    </a:lnTo>
                    <a:lnTo>
                      <a:pt x="12" y="88"/>
                    </a:lnTo>
                    <a:lnTo>
                      <a:pt x="14" y="92"/>
                    </a:lnTo>
                    <a:lnTo>
                      <a:pt x="14" y="96"/>
                    </a:lnTo>
                    <a:lnTo>
                      <a:pt x="14" y="98"/>
                    </a:lnTo>
                    <a:lnTo>
                      <a:pt x="14" y="100"/>
                    </a:lnTo>
                    <a:lnTo>
                      <a:pt x="16" y="102"/>
                    </a:lnTo>
                    <a:lnTo>
                      <a:pt x="14" y="106"/>
                    </a:lnTo>
                    <a:lnTo>
                      <a:pt x="14" y="108"/>
                    </a:lnTo>
                    <a:lnTo>
                      <a:pt x="12" y="108"/>
                    </a:lnTo>
                    <a:lnTo>
                      <a:pt x="12" y="110"/>
                    </a:lnTo>
                    <a:lnTo>
                      <a:pt x="10" y="112"/>
                    </a:lnTo>
                    <a:lnTo>
                      <a:pt x="10" y="116"/>
                    </a:lnTo>
                    <a:lnTo>
                      <a:pt x="10" y="120"/>
                    </a:lnTo>
                    <a:lnTo>
                      <a:pt x="12" y="126"/>
                    </a:lnTo>
                    <a:lnTo>
                      <a:pt x="12" y="128"/>
                    </a:lnTo>
                    <a:lnTo>
                      <a:pt x="10" y="130"/>
                    </a:lnTo>
                    <a:lnTo>
                      <a:pt x="10" y="132"/>
                    </a:lnTo>
                    <a:lnTo>
                      <a:pt x="12" y="136"/>
                    </a:lnTo>
                    <a:lnTo>
                      <a:pt x="12" y="140"/>
                    </a:lnTo>
                    <a:lnTo>
                      <a:pt x="16" y="142"/>
                    </a:lnTo>
                    <a:lnTo>
                      <a:pt x="22" y="144"/>
                    </a:lnTo>
                    <a:lnTo>
                      <a:pt x="26" y="146"/>
                    </a:lnTo>
                    <a:lnTo>
                      <a:pt x="30" y="146"/>
                    </a:lnTo>
                    <a:lnTo>
                      <a:pt x="34" y="146"/>
                    </a:lnTo>
                    <a:lnTo>
                      <a:pt x="36" y="146"/>
                    </a:lnTo>
                    <a:lnTo>
                      <a:pt x="38" y="146"/>
                    </a:lnTo>
                    <a:lnTo>
                      <a:pt x="40" y="146"/>
                    </a:lnTo>
                    <a:lnTo>
                      <a:pt x="44" y="144"/>
                    </a:lnTo>
                    <a:lnTo>
                      <a:pt x="46" y="142"/>
                    </a:lnTo>
                    <a:lnTo>
                      <a:pt x="48" y="140"/>
                    </a:lnTo>
                    <a:lnTo>
                      <a:pt x="50" y="134"/>
                    </a:lnTo>
                    <a:lnTo>
                      <a:pt x="52" y="130"/>
                    </a:lnTo>
                    <a:lnTo>
                      <a:pt x="52" y="126"/>
                    </a:lnTo>
                    <a:lnTo>
                      <a:pt x="56" y="120"/>
                    </a:lnTo>
                    <a:lnTo>
                      <a:pt x="58" y="116"/>
                    </a:lnTo>
                    <a:lnTo>
                      <a:pt x="62" y="112"/>
                    </a:lnTo>
                    <a:lnTo>
                      <a:pt x="64" y="110"/>
                    </a:lnTo>
                    <a:lnTo>
                      <a:pt x="64" y="108"/>
                    </a:lnTo>
                    <a:lnTo>
                      <a:pt x="66" y="104"/>
                    </a:lnTo>
                    <a:lnTo>
                      <a:pt x="68" y="100"/>
                    </a:lnTo>
                    <a:lnTo>
                      <a:pt x="68" y="92"/>
                    </a:lnTo>
                    <a:lnTo>
                      <a:pt x="68" y="84"/>
                    </a:lnTo>
                    <a:lnTo>
                      <a:pt x="66" y="80"/>
                    </a:lnTo>
                    <a:lnTo>
                      <a:pt x="62" y="78"/>
                    </a:lnTo>
                    <a:lnTo>
                      <a:pt x="60" y="78"/>
                    </a:lnTo>
                    <a:lnTo>
                      <a:pt x="56" y="80"/>
                    </a:lnTo>
                    <a:lnTo>
                      <a:pt x="54" y="80"/>
                    </a:lnTo>
                    <a:lnTo>
                      <a:pt x="52" y="80"/>
                    </a:lnTo>
                    <a:lnTo>
                      <a:pt x="50" y="80"/>
                    </a:lnTo>
                    <a:lnTo>
                      <a:pt x="52" y="78"/>
                    </a:lnTo>
                    <a:lnTo>
                      <a:pt x="54" y="74"/>
                    </a:lnTo>
                    <a:lnTo>
                      <a:pt x="56" y="72"/>
                    </a:lnTo>
                    <a:lnTo>
                      <a:pt x="56" y="68"/>
                    </a:lnTo>
                    <a:lnTo>
                      <a:pt x="56" y="64"/>
                    </a:lnTo>
                    <a:lnTo>
                      <a:pt x="56" y="58"/>
                    </a:lnTo>
                    <a:lnTo>
                      <a:pt x="56" y="56"/>
                    </a:lnTo>
                    <a:lnTo>
                      <a:pt x="56" y="52"/>
                    </a:lnTo>
                    <a:lnTo>
                      <a:pt x="54" y="48"/>
                    </a:lnTo>
                    <a:lnTo>
                      <a:pt x="52" y="42"/>
                    </a:lnTo>
                    <a:lnTo>
                      <a:pt x="48" y="36"/>
                    </a:lnTo>
                    <a:lnTo>
                      <a:pt x="44" y="30"/>
                    </a:lnTo>
                    <a:lnTo>
                      <a:pt x="42" y="28"/>
                    </a:lnTo>
                    <a:lnTo>
                      <a:pt x="40" y="26"/>
                    </a:lnTo>
                    <a:lnTo>
                      <a:pt x="38" y="22"/>
                    </a:lnTo>
                    <a:lnTo>
                      <a:pt x="36" y="18"/>
                    </a:lnTo>
                    <a:lnTo>
                      <a:pt x="32" y="16"/>
                    </a:lnTo>
                    <a:lnTo>
                      <a:pt x="30" y="14"/>
                    </a:lnTo>
                    <a:lnTo>
                      <a:pt x="26" y="12"/>
                    </a:lnTo>
                    <a:lnTo>
                      <a:pt x="24" y="10"/>
                    </a:lnTo>
                    <a:lnTo>
                      <a:pt x="22" y="8"/>
                    </a:lnTo>
                    <a:lnTo>
                      <a:pt x="20" y="6"/>
                    </a:lnTo>
                    <a:lnTo>
                      <a:pt x="18" y="4"/>
                    </a:lnTo>
                    <a:lnTo>
                      <a:pt x="20" y="2"/>
                    </a:lnTo>
                    <a:close/>
                  </a:path>
                </a:pathLst>
              </a:custGeom>
              <a:grpFill/>
              <a:ln w="3175" algn="ctr">
                <a:solidFill>
                  <a:schemeClr val="accent2">
                    <a:lumMod val="60000"/>
                    <a:lumOff val="40000"/>
                  </a:schemeClr>
                </a:solidFill>
                <a:miter lim="800000"/>
                <a:headEnd/>
                <a:tailEnd/>
              </a:ln>
            </p:spPr>
            <p:txBody>
              <a:bodyPr anchor="ctr"/>
              <a:lstStyle/>
              <a:p>
                <a:pPr algn="ctr">
                  <a:defRPr/>
                </a:pPr>
                <a:endParaRPr lang="en-US">
                  <a:solidFill>
                    <a:schemeClr val="lt1"/>
                  </a:solidFill>
                  <a:latin typeface="+mn-lt"/>
                </a:endParaRPr>
              </a:p>
            </p:txBody>
          </p:sp>
          <p:sp>
            <p:nvSpPr>
              <p:cNvPr id="249" name="Freeform 367"/>
              <p:cNvSpPr>
                <a:spLocks/>
              </p:cNvSpPr>
              <p:nvPr/>
            </p:nvSpPr>
            <p:spPr bwMode="gray">
              <a:xfrm>
                <a:off x="3704" y="1874"/>
                <a:ext cx="99" cy="83"/>
              </a:xfrm>
              <a:custGeom>
                <a:avLst/>
                <a:gdLst>
                  <a:gd name="T0" fmla="*/ 24 w 50"/>
                  <a:gd name="T1" fmla="*/ 18 h 46"/>
                  <a:gd name="T2" fmla="*/ 24 w 50"/>
                  <a:gd name="T3" fmla="*/ 18 h 46"/>
                  <a:gd name="T4" fmla="*/ 22 w 50"/>
                  <a:gd name="T5" fmla="*/ 18 h 46"/>
                  <a:gd name="T6" fmla="*/ 18 w 50"/>
                  <a:gd name="T7" fmla="*/ 18 h 46"/>
                  <a:gd name="T8" fmla="*/ 16 w 50"/>
                  <a:gd name="T9" fmla="*/ 20 h 46"/>
                  <a:gd name="T10" fmla="*/ 12 w 50"/>
                  <a:gd name="T11" fmla="*/ 22 h 46"/>
                  <a:gd name="T12" fmla="*/ 10 w 50"/>
                  <a:gd name="T13" fmla="*/ 24 h 46"/>
                  <a:gd name="T14" fmla="*/ 8 w 50"/>
                  <a:gd name="T15" fmla="*/ 26 h 46"/>
                  <a:gd name="T16" fmla="*/ 8 w 50"/>
                  <a:gd name="T17" fmla="*/ 26 h 46"/>
                  <a:gd name="T18" fmla="*/ 6 w 50"/>
                  <a:gd name="T19" fmla="*/ 26 h 46"/>
                  <a:gd name="T20" fmla="*/ 4 w 50"/>
                  <a:gd name="T21" fmla="*/ 26 h 46"/>
                  <a:gd name="T22" fmla="*/ 2 w 50"/>
                  <a:gd name="T23" fmla="*/ 28 h 46"/>
                  <a:gd name="T24" fmla="*/ 0 w 50"/>
                  <a:gd name="T25" fmla="*/ 30 h 46"/>
                  <a:gd name="T26" fmla="*/ 0 w 50"/>
                  <a:gd name="T27" fmla="*/ 32 h 46"/>
                  <a:gd name="T28" fmla="*/ 0 w 50"/>
                  <a:gd name="T29" fmla="*/ 38 h 46"/>
                  <a:gd name="T30" fmla="*/ 0 w 50"/>
                  <a:gd name="T31" fmla="*/ 38 h 46"/>
                  <a:gd name="T32" fmla="*/ 4 w 50"/>
                  <a:gd name="T33" fmla="*/ 40 h 46"/>
                  <a:gd name="T34" fmla="*/ 6 w 50"/>
                  <a:gd name="T35" fmla="*/ 42 h 46"/>
                  <a:gd name="T36" fmla="*/ 12 w 50"/>
                  <a:gd name="T37" fmla="*/ 44 h 46"/>
                  <a:gd name="T38" fmla="*/ 18 w 50"/>
                  <a:gd name="T39" fmla="*/ 46 h 46"/>
                  <a:gd name="T40" fmla="*/ 24 w 50"/>
                  <a:gd name="T41" fmla="*/ 46 h 46"/>
                  <a:gd name="T42" fmla="*/ 26 w 50"/>
                  <a:gd name="T43" fmla="*/ 46 h 46"/>
                  <a:gd name="T44" fmla="*/ 30 w 50"/>
                  <a:gd name="T45" fmla="*/ 46 h 46"/>
                  <a:gd name="T46" fmla="*/ 34 w 50"/>
                  <a:gd name="T47" fmla="*/ 44 h 46"/>
                  <a:gd name="T48" fmla="*/ 38 w 50"/>
                  <a:gd name="T49" fmla="*/ 44 h 46"/>
                  <a:gd name="T50" fmla="*/ 44 w 50"/>
                  <a:gd name="T51" fmla="*/ 44 h 46"/>
                  <a:gd name="T52" fmla="*/ 48 w 50"/>
                  <a:gd name="T53" fmla="*/ 44 h 46"/>
                  <a:gd name="T54" fmla="*/ 50 w 50"/>
                  <a:gd name="T55" fmla="*/ 46 h 46"/>
                  <a:gd name="T56" fmla="*/ 50 w 50"/>
                  <a:gd name="T57" fmla="*/ 44 h 46"/>
                  <a:gd name="T58" fmla="*/ 48 w 50"/>
                  <a:gd name="T59" fmla="*/ 42 h 46"/>
                  <a:gd name="T60" fmla="*/ 48 w 50"/>
                  <a:gd name="T61" fmla="*/ 36 h 46"/>
                  <a:gd name="T62" fmla="*/ 46 w 50"/>
                  <a:gd name="T63" fmla="*/ 30 h 46"/>
                  <a:gd name="T64" fmla="*/ 44 w 50"/>
                  <a:gd name="T65" fmla="*/ 26 h 46"/>
                  <a:gd name="T66" fmla="*/ 42 w 50"/>
                  <a:gd name="T67" fmla="*/ 24 h 46"/>
                  <a:gd name="T68" fmla="*/ 40 w 50"/>
                  <a:gd name="T69" fmla="*/ 22 h 46"/>
                  <a:gd name="T70" fmla="*/ 40 w 50"/>
                  <a:gd name="T71" fmla="*/ 18 h 46"/>
                  <a:gd name="T72" fmla="*/ 38 w 50"/>
                  <a:gd name="T73" fmla="*/ 14 h 46"/>
                  <a:gd name="T74" fmla="*/ 38 w 50"/>
                  <a:gd name="T75" fmla="*/ 10 h 46"/>
                  <a:gd name="T76" fmla="*/ 36 w 50"/>
                  <a:gd name="T77" fmla="*/ 6 h 46"/>
                  <a:gd name="T78" fmla="*/ 32 w 50"/>
                  <a:gd name="T79" fmla="*/ 2 h 46"/>
                  <a:gd name="T80" fmla="*/ 30 w 50"/>
                  <a:gd name="T81" fmla="*/ 0 h 46"/>
                  <a:gd name="T82" fmla="*/ 26 w 50"/>
                  <a:gd name="T83" fmla="*/ 2 h 46"/>
                  <a:gd name="T84" fmla="*/ 24 w 50"/>
                  <a:gd name="T85" fmla="*/ 18 h 46"/>
                  <a:gd name="T86" fmla="*/ 24 w 50"/>
                  <a:gd name="T87" fmla="*/ 18 h 4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0"/>
                  <a:gd name="T133" fmla="*/ 0 h 46"/>
                  <a:gd name="T134" fmla="*/ 50 w 50"/>
                  <a:gd name="T135" fmla="*/ 46 h 4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0" h="46">
                    <a:moveTo>
                      <a:pt x="24" y="18"/>
                    </a:moveTo>
                    <a:lnTo>
                      <a:pt x="24" y="18"/>
                    </a:lnTo>
                    <a:lnTo>
                      <a:pt x="22" y="18"/>
                    </a:lnTo>
                    <a:lnTo>
                      <a:pt x="18" y="18"/>
                    </a:lnTo>
                    <a:lnTo>
                      <a:pt x="16" y="20"/>
                    </a:lnTo>
                    <a:lnTo>
                      <a:pt x="12" y="22"/>
                    </a:lnTo>
                    <a:lnTo>
                      <a:pt x="10" y="24"/>
                    </a:lnTo>
                    <a:lnTo>
                      <a:pt x="8" y="26"/>
                    </a:lnTo>
                    <a:lnTo>
                      <a:pt x="6" y="26"/>
                    </a:lnTo>
                    <a:lnTo>
                      <a:pt x="4" y="26"/>
                    </a:lnTo>
                    <a:lnTo>
                      <a:pt x="2" y="28"/>
                    </a:lnTo>
                    <a:lnTo>
                      <a:pt x="0" y="30"/>
                    </a:lnTo>
                    <a:lnTo>
                      <a:pt x="0" y="32"/>
                    </a:lnTo>
                    <a:lnTo>
                      <a:pt x="0" y="38"/>
                    </a:lnTo>
                    <a:lnTo>
                      <a:pt x="4" y="40"/>
                    </a:lnTo>
                    <a:lnTo>
                      <a:pt x="6" y="42"/>
                    </a:lnTo>
                    <a:lnTo>
                      <a:pt x="12" y="44"/>
                    </a:lnTo>
                    <a:lnTo>
                      <a:pt x="18" y="46"/>
                    </a:lnTo>
                    <a:lnTo>
                      <a:pt x="24" y="46"/>
                    </a:lnTo>
                    <a:lnTo>
                      <a:pt x="26" y="46"/>
                    </a:lnTo>
                    <a:lnTo>
                      <a:pt x="30" y="46"/>
                    </a:lnTo>
                    <a:lnTo>
                      <a:pt x="34" y="44"/>
                    </a:lnTo>
                    <a:lnTo>
                      <a:pt x="38" y="44"/>
                    </a:lnTo>
                    <a:lnTo>
                      <a:pt x="44" y="44"/>
                    </a:lnTo>
                    <a:lnTo>
                      <a:pt x="48" y="44"/>
                    </a:lnTo>
                    <a:lnTo>
                      <a:pt x="50" y="46"/>
                    </a:lnTo>
                    <a:lnTo>
                      <a:pt x="50" y="44"/>
                    </a:lnTo>
                    <a:lnTo>
                      <a:pt x="48" y="42"/>
                    </a:lnTo>
                    <a:lnTo>
                      <a:pt x="48" y="36"/>
                    </a:lnTo>
                    <a:lnTo>
                      <a:pt x="46" y="30"/>
                    </a:lnTo>
                    <a:lnTo>
                      <a:pt x="44" y="26"/>
                    </a:lnTo>
                    <a:lnTo>
                      <a:pt x="42" y="24"/>
                    </a:lnTo>
                    <a:lnTo>
                      <a:pt x="40" y="22"/>
                    </a:lnTo>
                    <a:lnTo>
                      <a:pt x="40" y="18"/>
                    </a:lnTo>
                    <a:lnTo>
                      <a:pt x="38" y="14"/>
                    </a:lnTo>
                    <a:lnTo>
                      <a:pt x="38" y="10"/>
                    </a:lnTo>
                    <a:lnTo>
                      <a:pt x="36" y="6"/>
                    </a:lnTo>
                    <a:lnTo>
                      <a:pt x="32" y="2"/>
                    </a:lnTo>
                    <a:lnTo>
                      <a:pt x="30" y="0"/>
                    </a:lnTo>
                    <a:lnTo>
                      <a:pt x="26" y="2"/>
                    </a:lnTo>
                    <a:lnTo>
                      <a:pt x="24" y="18"/>
                    </a:lnTo>
                    <a:close/>
                  </a:path>
                </a:pathLst>
              </a:custGeom>
              <a:grpFill/>
              <a:ln w="3175" algn="ctr">
                <a:solidFill>
                  <a:schemeClr val="accent2">
                    <a:lumMod val="60000"/>
                    <a:lumOff val="40000"/>
                  </a:schemeClr>
                </a:solidFill>
                <a:miter lim="800000"/>
                <a:headEnd/>
                <a:tailEnd/>
              </a:ln>
            </p:spPr>
            <p:txBody>
              <a:bodyPr anchor="ctr"/>
              <a:lstStyle/>
              <a:p>
                <a:pPr algn="ctr">
                  <a:defRPr/>
                </a:pPr>
                <a:endParaRPr lang="en-US">
                  <a:solidFill>
                    <a:schemeClr val="lt1"/>
                  </a:solidFill>
                  <a:latin typeface="+mn-lt"/>
                </a:endParaRPr>
              </a:p>
            </p:txBody>
          </p:sp>
          <p:sp>
            <p:nvSpPr>
              <p:cNvPr id="250" name="Freeform 368"/>
              <p:cNvSpPr>
                <a:spLocks/>
              </p:cNvSpPr>
              <p:nvPr/>
            </p:nvSpPr>
            <p:spPr bwMode="gray">
              <a:xfrm>
                <a:off x="4203" y="1584"/>
                <a:ext cx="119" cy="79"/>
              </a:xfrm>
              <a:custGeom>
                <a:avLst/>
                <a:gdLst>
                  <a:gd name="T0" fmla="*/ 14 w 60"/>
                  <a:gd name="T1" fmla="*/ 2 h 44"/>
                  <a:gd name="T2" fmla="*/ 14 w 60"/>
                  <a:gd name="T3" fmla="*/ 2 h 44"/>
                  <a:gd name="T4" fmla="*/ 12 w 60"/>
                  <a:gd name="T5" fmla="*/ 2 h 44"/>
                  <a:gd name="T6" fmla="*/ 10 w 60"/>
                  <a:gd name="T7" fmla="*/ 2 h 44"/>
                  <a:gd name="T8" fmla="*/ 8 w 60"/>
                  <a:gd name="T9" fmla="*/ 2 h 44"/>
                  <a:gd name="T10" fmla="*/ 4 w 60"/>
                  <a:gd name="T11" fmla="*/ 2 h 44"/>
                  <a:gd name="T12" fmla="*/ 2 w 60"/>
                  <a:gd name="T13" fmla="*/ 4 h 44"/>
                  <a:gd name="T14" fmla="*/ 0 w 60"/>
                  <a:gd name="T15" fmla="*/ 8 h 44"/>
                  <a:gd name="T16" fmla="*/ 0 w 60"/>
                  <a:gd name="T17" fmla="*/ 12 h 44"/>
                  <a:gd name="T18" fmla="*/ 0 w 60"/>
                  <a:gd name="T19" fmla="*/ 14 h 44"/>
                  <a:gd name="T20" fmla="*/ 0 w 60"/>
                  <a:gd name="T21" fmla="*/ 16 h 44"/>
                  <a:gd name="T22" fmla="*/ 0 w 60"/>
                  <a:gd name="T23" fmla="*/ 20 h 44"/>
                  <a:gd name="T24" fmla="*/ 0 w 60"/>
                  <a:gd name="T25" fmla="*/ 24 h 44"/>
                  <a:gd name="T26" fmla="*/ 0 w 60"/>
                  <a:gd name="T27" fmla="*/ 28 h 44"/>
                  <a:gd name="T28" fmla="*/ 2 w 60"/>
                  <a:gd name="T29" fmla="*/ 32 h 44"/>
                  <a:gd name="T30" fmla="*/ 4 w 60"/>
                  <a:gd name="T31" fmla="*/ 36 h 44"/>
                  <a:gd name="T32" fmla="*/ 6 w 60"/>
                  <a:gd name="T33" fmla="*/ 38 h 44"/>
                  <a:gd name="T34" fmla="*/ 12 w 60"/>
                  <a:gd name="T35" fmla="*/ 40 h 44"/>
                  <a:gd name="T36" fmla="*/ 12 w 60"/>
                  <a:gd name="T37" fmla="*/ 40 h 44"/>
                  <a:gd name="T38" fmla="*/ 14 w 60"/>
                  <a:gd name="T39" fmla="*/ 42 h 44"/>
                  <a:gd name="T40" fmla="*/ 18 w 60"/>
                  <a:gd name="T41" fmla="*/ 44 h 44"/>
                  <a:gd name="T42" fmla="*/ 22 w 60"/>
                  <a:gd name="T43" fmla="*/ 44 h 44"/>
                  <a:gd name="T44" fmla="*/ 26 w 60"/>
                  <a:gd name="T45" fmla="*/ 42 h 44"/>
                  <a:gd name="T46" fmla="*/ 58 w 60"/>
                  <a:gd name="T47" fmla="*/ 42 h 44"/>
                  <a:gd name="T48" fmla="*/ 60 w 60"/>
                  <a:gd name="T49" fmla="*/ 36 h 44"/>
                  <a:gd name="T50" fmla="*/ 58 w 60"/>
                  <a:gd name="T51" fmla="*/ 34 h 44"/>
                  <a:gd name="T52" fmla="*/ 58 w 60"/>
                  <a:gd name="T53" fmla="*/ 32 h 44"/>
                  <a:gd name="T54" fmla="*/ 58 w 60"/>
                  <a:gd name="T55" fmla="*/ 28 h 44"/>
                  <a:gd name="T56" fmla="*/ 56 w 60"/>
                  <a:gd name="T57" fmla="*/ 22 h 44"/>
                  <a:gd name="T58" fmla="*/ 56 w 60"/>
                  <a:gd name="T59" fmla="*/ 16 h 44"/>
                  <a:gd name="T60" fmla="*/ 54 w 60"/>
                  <a:gd name="T61" fmla="*/ 12 h 44"/>
                  <a:gd name="T62" fmla="*/ 54 w 60"/>
                  <a:gd name="T63" fmla="*/ 8 h 44"/>
                  <a:gd name="T64" fmla="*/ 54 w 60"/>
                  <a:gd name="T65" fmla="*/ 6 h 44"/>
                  <a:gd name="T66" fmla="*/ 52 w 60"/>
                  <a:gd name="T67" fmla="*/ 4 h 44"/>
                  <a:gd name="T68" fmla="*/ 48 w 60"/>
                  <a:gd name="T69" fmla="*/ 0 h 44"/>
                  <a:gd name="T70" fmla="*/ 44 w 60"/>
                  <a:gd name="T71" fmla="*/ 0 h 44"/>
                  <a:gd name="T72" fmla="*/ 38 w 60"/>
                  <a:gd name="T73" fmla="*/ 0 h 44"/>
                  <a:gd name="T74" fmla="*/ 30 w 60"/>
                  <a:gd name="T75" fmla="*/ 2 h 44"/>
                  <a:gd name="T76" fmla="*/ 14 w 60"/>
                  <a:gd name="T77" fmla="*/ 2 h 44"/>
                  <a:gd name="T78" fmla="*/ 14 w 60"/>
                  <a:gd name="T79" fmla="*/ 2 h 4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0"/>
                  <a:gd name="T121" fmla="*/ 0 h 44"/>
                  <a:gd name="T122" fmla="*/ 60 w 60"/>
                  <a:gd name="T123" fmla="*/ 44 h 4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0" h="44">
                    <a:moveTo>
                      <a:pt x="14" y="2"/>
                    </a:moveTo>
                    <a:lnTo>
                      <a:pt x="14" y="2"/>
                    </a:lnTo>
                    <a:lnTo>
                      <a:pt x="12" y="2"/>
                    </a:lnTo>
                    <a:lnTo>
                      <a:pt x="10" y="2"/>
                    </a:lnTo>
                    <a:lnTo>
                      <a:pt x="8" y="2"/>
                    </a:lnTo>
                    <a:lnTo>
                      <a:pt x="4" y="2"/>
                    </a:lnTo>
                    <a:lnTo>
                      <a:pt x="2" y="4"/>
                    </a:lnTo>
                    <a:lnTo>
                      <a:pt x="0" y="8"/>
                    </a:lnTo>
                    <a:lnTo>
                      <a:pt x="0" y="12"/>
                    </a:lnTo>
                    <a:lnTo>
                      <a:pt x="0" y="14"/>
                    </a:lnTo>
                    <a:lnTo>
                      <a:pt x="0" y="16"/>
                    </a:lnTo>
                    <a:lnTo>
                      <a:pt x="0" y="20"/>
                    </a:lnTo>
                    <a:lnTo>
                      <a:pt x="0" y="24"/>
                    </a:lnTo>
                    <a:lnTo>
                      <a:pt x="0" y="28"/>
                    </a:lnTo>
                    <a:lnTo>
                      <a:pt x="2" y="32"/>
                    </a:lnTo>
                    <a:lnTo>
                      <a:pt x="4" y="36"/>
                    </a:lnTo>
                    <a:lnTo>
                      <a:pt x="6" y="38"/>
                    </a:lnTo>
                    <a:lnTo>
                      <a:pt x="12" y="40"/>
                    </a:lnTo>
                    <a:lnTo>
                      <a:pt x="14" y="42"/>
                    </a:lnTo>
                    <a:lnTo>
                      <a:pt x="18" y="44"/>
                    </a:lnTo>
                    <a:lnTo>
                      <a:pt x="22" y="44"/>
                    </a:lnTo>
                    <a:lnTo>
                      <a:pt x="26" y="42"/>
                    </a:lnTo>
                    <a:lnTo>
                      <a:pt x="58" y="42"/>
                    </a:lnTo>
                    <a:lnTo>
                      <a:pt x="60" y="36"/>
                    </a:lnTo>
                    <a:lnTo>
                      <a:pt x="58" y="34"/>
                    </a:lnTo>
                    <a:lnTo>
                      <a:pt x="58" y="32"/>
                    </a:lnTo>
                    <a:lnTo>
                      <a:pt x="58" y="28"/>
                    </a:lnTo>
                    <a:lnTo>
                      <a:pt x="56" y="22"/>
                    </a:lnTo>
                    <a:lnTo>
                      <a:pt x="56" y="16"/>
                    </a:lnTo>
                    <a:lnTo>
                      <a:pt x="54" y="12"/>
                    </a:lnTo>
                    <a:lnTo>
                      <a:pt x="54" y="8"/>
                    </a:lnTo>
                    <a:lnTo>
                      <a:pt x="54" y="6"/>
                    </a:lnTo>
                    <a:lnTo>
                      <a:pt x="52" y="4"/>
                    </a:lnTo>
                    <a:lnTo>
                      <a:pt x="48" y="0"/>
                    </a:lnTo>
                    <a:lnTo>
                      <a:pt x="44" y="0"/>
                    </a:lnTo>
                    <a:lnTo>
                      <a:pt x="38" y="0"/>
                    </a:lnTo>
                    <a:lnTo>
                      <a:pt x="30" y="2"/>
                    </a:lnTo>
                    <a:lnTo>
                      <a:pt x="14" y="2"/>
                    </a:lnTo>
                    <a:close/>
                  </a:path>
                </a:pathLst>
              </a:custGeom>
              <a:grpFill/>
              <a:ln w="3175" algn="ctr">
                <a:solidFill>
                  <a:schemeClr val="accent2">
                    <a:lumMod val="60000"/>
                    <a:lumOff val="40000"/>
                  </a:schemeClr>
                </a:solidFill>
                <a:miter lim="800000"/>
                <a:headEnd/>
                <a:tailEnd/>
              </a:ln>
            </p:spPr>
            <p:txBody>
              <a:bodyPr anchor="ctr"/>
              <a:lstStyle/>
              <a:p>
                <a:pPr algn="ctr">
                  <a:defRPr/>
                </a:pPr>
                <a:endParaRPr lang="en-US">
                  <a:solidFill>
                    <a:schemeClr val="lt1"/>
                  </a:solidFill>
                  <a:latin typeface="+mn-lt"/>
                </a:endParaRPr>
              </a:p>
            </p:txBody>
          </p:sp>
          <p:sp>
            <p:nvSpPr>
              <p:cNvPr id="251" name="Freeform 369"/>
              <p:cNvSpPr>
                <a:spLocks/>
              </p:cNvSpPr>
              <p:nvPr/>
            </p:nvSpPr>
            <p:spPr bwMode="gray">
              <a:xfrm>
                <a:off x="4286" y="1953"/>
                <a:ext cx="47" cy="58"/>
              </a:xfrm>
              <a:custGeom>
                <a:avLst/>
                <a:gdLst>
                  <a:gd name="T0" fmla="*/ 10 w 24"/>
                  <a:gd name="T1" fmla="*/ 0 h 32"/>
                  <a:gd name="T2" fmla="*/ 10 w 24"/>
                  <a:gd name="T3" fmla="*/ 0 h 32"/>
                  <a:gd name="T4" fmla="*/ 8 w 24"/>
                  <a:gd name="T5" fmla="*/ 0 h 32"/>
                  <a:gd name="T6" fmla="*/ 6 w 24"/>
                  <a:gd name="T7" fmla="*/ 0 h 32"/>
                  <a:gd name="T8" fmla="*/ 4 w 24"/>
                  <a:gd name="T9" fmla="*/ 2 h 32"/>
                  <a:gd name="T10" fmla="*/ 2 w 24"/>
                  <a:gd name="T11" fmla="*/ 4 h 32"/>
                  <a:gd name="T12" fmla="*/ 0 w 24"/>
                  <a:gd name="T13" fmla="*/ 8 h 32"/>
                  <a:gd name="T14" fmla="*/ 0 w 24"/>
                  <a:gd name="T15" fmla="*/ 14 h 32"/>
                  <a:gd name="T16" fmla="*/ 0 w 24"/>
                  <a:gd name="T17" fmla="*/ 16 h 32"/>
                  <a:gd name="T18" fmla="*/ 0 w 24"/>
                  <a:gd name="T19" fmla="*/ 18 h 32"/>
                  <a:gd name="T20" fmla="*/ 0 w 24"/>
                  <a:gd name="T21" fmla="*/ 22 h 32"/>
                  <a:gd name="T22" fmla="*/ 0 w 24"/>
                  <a:gd name="T23" fmla="*/ 26 h 32"/>
                  <a:gd name="T24" fmla="*/ 2 w 24"/>
                  <a:gd name="T25" fmla="*/ 30 h 32"/>
                  <a:gd name="T26" fmla="*/ 6 w 24"/>
                  <a:gd name="T27" fmla="*/ 32 h 32"/>
                  <a:gd name="T28" fmla="*/ 8 w 24"/>
                  <a:gd name="T29" fmla="*/ 32 h 32"/>
                  <a:gd name="T30" fmla="*/ 10 w 24"/>
                  <a:gd name="T31" fmla="*/ 32 h 32"/>
                  <a:gd name="T32" fmla="*/ 12 w 24"/>
                  <a:gd name="T33" fmla="*/ 32 h 32"/>
                  <a:gd name="T34" fmla="*/ 16 w 24"/>
                  <a:gd name="T35" fmla="*/ 32 h 32"/>
                  <a:gd name="T36" fmla="*/ 18 w 24"/>
                  <a:gd name="T37" fmla="*/ 32 h 32"/>
                  <a:gd name="T38" fmla="*/ 22 w 24"/>
                  <a:gd name="T39" fmla="*/ 30 h 32"/>
                  <a:gd name="T40" fmla="*/ 24 w 24"/>
                  <a:gd name="T41" fmla="*/ 28 h 32"/>
                  <a:gd name="T42" fmla="*/ 24 w 24"/>
                  <a:gd name="T43" fmla="*/ 26 h 32"/>
                  <a:gd name="T44" fmla="*/ 24 w 24"/>
                  <a:gd name="T45" fmla="*/ 24 h 32"/>
                  <a:gd name="T46" fmla="*/ 24 w 24"/>
                  <a:gd name="T47" fmla="*/ 22 h 32"/>
                  <a:gd name="T48" fmla="*/ 24 w 24"/>
                  <a:gd name="T49" fmla="*/ 20 h 32"/>
                  <a:gd name="T50" fmla="*/ 24 w 24"/>
                  <a:gd name="T51" fmla="*/ 16 h 32"/>
                  <a:gd name="T52" fmla="*/ 24 w 24"/>
                  <a:gd name="T53" fmla="*/ 12 h 32"/>
                  <a:gd name="T54" fmla="*/ 24 w 24"/>
                  <a:gd name="T55" fmla="*/ 8 h 32"/>
                  <a:gd name="T56" fmla="*/ 22 w 24"/>
                  <a:gd name="T57" fmla="*/ 4 h 32"/>
                  <a:gd name="T58" fmla="*/ 20 w 24"/>
                  <a:gd name="T59" fmla="*/ 2 h 32"/>
                  <a:gd name="T60" fmla="*/ 16 w 24"/>
                  <a:gd name="T61" fmla="*/ 0 h 32"/>
                  <a:gd name="T62" fmla="*/ 10 w 24"/>
                  <a:gd name="T63" fmla="*/ 0 h 32"/>
                  <a:gd name="T64" fmla="*/ 10 w 24"/>
                  <a:gd name="T65" fmla="*/ 0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
                  <a:gd name="T100" fmla="*/ 0 h 32"/>
                  <a:gd name="T101" fmla="*/ 24 w 24"/>
                  <a:gd name="T102" fmla="*/ 32 h 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 h="32">
                    <a:moveTo>
                      <a:pt x="10" y="0"/>
                    </a:moveTo>
                    <a:lnTo>
                      <a:pt x="10" y="0"/>
                    </a:lnTo>
                    <a:lnTo>
                      <a:pt x="8" y="0"/>
                    </a:lnTo>
                    <a:lnTo>
                      <a:pt x="6" y="0"/>
                    </a:lnTo>
                    <a:lnTo>
                      <a:pt x="4" y="2"/>
                    </a:lnTo>
                    <a:lnTo>
                      <a:pt x="2" y="4"/>
                    </a:lnTo>
                    <a:lnTo>
                      <a:pt x="0" y="8"/>
                    </a:lnTo>
                    <a:lnTo>
                      <a:pt x="0" y="14"/>
                    </a:lnTo>
                    <a:lnTo>
                      <a:pt x="0" y="16"/>
                    </a:lnTo>
                    <a:lnTo>
                      <a:pt x="0" y="18"/>
                    </a:lnTo>
                    <a:lnTo>
                      <a:pt x="0" y="22"/>
                    </a:lnTo>
                    <a:lnTo>
                      <a:pt x="0" y="26"/>
                    </a:lnTo>
                    <a:lnTo>
                      <a:pt x="2" y="30"/>
                    </a:lnTo>
                    <a:lnTo>
                      <a:pt x="6" y="32"/>
                    </a:lnTo>
                    <a:lnTo>
                      <a:pt x="8" y="32"/>
                    </a:lnTo>
                    <a:lnTo>
                      <a:pt x="10" y="32"/>
                    </a:lnTo>
                    <a:lnTo>
                      <a:pt x="12" y="32"/>
                    </a:lnTo>
                    <a:lnTo>
                      <a:pt x="16" y="32"/>
                    </a:lnTo>
                    <a:lnTo>
                      <a:pt x="18" y="32"/>
                    </a:lnTo>
                    <a:lnTo>
                      <a:pt x="22" y="30"/>
                    </a:lnTo>
                    <a:lnTo>
                      <a:pt x="24" y="28"/>
                    </a:lnTo>
                    <a:lnTo>
                      <a:pt x="24" y="26"/>
                    </a:lnTo>
                    <a:lnTo>
                      <a:pt x="24" y="24"/>
                    </a:lnTo>
                    <a:lnTo>
                      <a:pt x="24" y="22"/>
                    </a:lnTo>
                    <a:lnTo>
                      <a:pt x="24" y="20"/>
                    </a:lnTo>
                    <a:lnTo>
                      <a:pt x="24" y="16"/>
                    </a:lnTo>
                    <a:lnTo>
                      <a:pt x="24" y="12"/>
                    </a:lnTo>
                    <a:lnTo>
                      <a:pt x="24" y="8"/>
                    </a:lnTo>
                    <a:lnTo>
                      <a:pt x="22" y="4"/>
                    </a:lnTo>
                    <a:lnTo>
                      <a:pt x="20" y="2"/>
                    </a:lnTo>
                    <a:lnTo>
                      <a:pt x="16" y="0"/>
                    </a:lnTo>
                    <a:lnTo>
                      <a:pt x="10" y="0"/>
                    </a:lnTo>
                    <a:close/>
                  </a:path>
                </a:pathLst>
              </a:custGeom>
              <a:grpFill/>
              <a:ln w="3175" algn="ctr">
                <a:solidFill>
                  <a:schemeClr val="accent2">
                    <a:lumMod val="60000"/>
                    <a:lumOff val="40000"/>
                  </a:schemeClr>
                </a:solidFill>
                <a:miter lim="800000"/>
                <a:headEnd/>
                <a:tailEnd/>
              </a:ln>
            </p:spPr>
            <p:txBody>
              <a:bodyPr anchor="ctr"/>
              <a:lstStyle/>
              <a:p>
                <a:pPr algn="ctr">
                  <a:defRPr/>
                </a:pPr>
                <a:endParaRPr lang="en-US">
                  <a:solidFill>
                    <a:schemeClr val="lt1"/>
                  </a:solidFill>
                  <a:latin typeface="+mn-lt"/>
                </a:endParaRPr>
              </a:p>
            </p:txBody>
          </p:sp>
          <p:sp>
            <p:nvSpPr>
              <p:cNvPr id="252" name="Freeform 370"/>
              <p:cNvSpPr>
                <a:spLocks/>
              </p:cNvSpPr>
              <p:nvPr/>
            </p:nvSpPr>
            <p:spPr bwMode="gray">
              <a:xfrm>
                <a:off x="4266" y="1089"/>
                <a:ext cx="451" cy="481"/>
              </a:xfrm>
              <a:custGeom>
                <a:avLst/>
                <a:gdLst>
                  <a:gd name="T0" fmla="*/ 206 w 228"/>
                  <a:gd name="T1" fmla="*/ 82 h 268"/>
                  <a:gd name="T2" fmla="*/ 198 w 228"/>
                  <a:gd name="T3" fmla="*/ 84 h 268"/>
                  <a:gd name="T4" fmla="*/ 198 w 228"/>
                  <a:gd name="T5" fmla="*/ 92 h 268"/>
                  <a:gd name="T6" fmla="*/ 204 w 228"/>
                  <a:gd name="T7" fmla="*/ 96 h 268"/>
                  <a:gd name="T8" fmla="*/ 200 w 228"/>
                  <a:gd name="T9" fmla="*/ 104 h 268"/>
                  <a:gd name="T10" fmla="*/ 214 w 228"/>
                  <a:gd name="T11" fmla="*/ 112 h 268"/>
                  <a:gd name="T12" fmla="*/ 188 w 228"/>
                  <a:gd name="T13" fmla="*/ 122 h 268"/>
                  <a:gd name="T14" fmla="*/ 164 w 228"/>
                  <a:gd name="T15" fmla="*/ 138 h 268"/>
                  <a:gd name="T16" fmla="*/ 152 w 228"/>
                  <a:gd name="T17" fmla="*/ 154 h 268"/>
                  <a:gd name="T18" fmla="*/ 140 w 228"/>
                  <a:gd name="T19" fmla="*/ 160 h 268"/>
                  <a:gd name="T20" fmla="*/ 120 w 228"/>
                  <a:gd name="T21" fmla="*/ 174 h 268"/>
                  <a:gd name="T22" fmla="*/ 106 w 228"/>
                  <a:gd name="T23" fmla="*/ 182 h 268"/>
                  <a:gd name="T24" fmla="*/ 116 w 228"/>
                  <a:gd name="T25" fmla="*/ 188 h 268"/>
                  <a:gd name="T26" fmla="*/ 112 w 228"/>
                  <a:gd name="T27" fmla="*/ 198 h 268"/>
                  <a:gd name="T28" fmla="*/ 100 w 228"/>
                  <a:gd name="T29" fmla="*/ 214 h 268"/>
                  <a:gd name="T30" fmla="*/ 82 w 228"/>
                  <a:gd name="T31" fmla="*/ 224 h 268"/>
                  <a:gd name="T32" fmla="*/ 76 w 228"/>
                  <a:gd name="T33" fmla="*/ 238 h 268"/>
                  <a:gd name="T34" fmla="*/ 74 w 228"/>
                  <a:gd name="T35" fmla="*/ 260 h 268"/>
                  <a:gd name="T36" fmla="*/ 54 w 228"/>
                  <a:gd name="T37" fmla="*/ 268 h 268"/>
                  <a:gd name="T38" fmla="*/ 46 w 228"/>
                  <a:gd name="T39" fmla="*/ 258 h 268"/>
                  <a:gd name="T40" fmla="*/ 24 w 228"/>
                  <a:gd name="T41" fmla="*/ 256 h 268"/>
                  <a:gd name="T42" fmla="*/ 2 w 228"/>
                  <a:gd name="T43" fmla="*/ 240 h 268"/>
                  <a:gd name="T44" fmla="*/ 12 w 228"/>
                  <a:gd name="T45" fmla="*/ 222 h 268"/>
                  <a:gd name="T46" fmla="*/ 20 w 228"/>
                  <a:gd name="T47" fmla="*/ 214 h 268"/>
                  <a:gd name="T48" fmla="*/ 26 w 228"/>
                  <a:gd name="T49" fmla="*/ 206 h 268"/>
                  <a:gd name="T50" fmla="*/ 40 w 228"/>
                  <a:gd name="T51" fmla="*/ 218 h 268"/>
                  <a:gd name="T52" fmla="*/ 40 w 228"/>
                  <a:gd name="T53" fmla="*/ 208 h 268"/>
                  <a:gd name="T54" fmla="*/ 38 w 228"/>
                  <a:gd name="T55" fmla="*/ 198 h 268"/>
                  <a:gd name="T56" fmla="*/ 28 w 228"/>
                  <a:gd name="T57" fmla="*/ 198 h 268"/>
                  <a:gd name="T58" fmla="*/ 30 w 228"/>
                  <a:gd name="T59" fmla="*/ 186 h 268"/>
                  <a:gd name="T60" fmla="*/ 42 w 228"/>
                  <a:gd name="T61" fmla="*/ 176 h 268"/>
                  <a:gd name="T62" fmla="*/ 62 w 228"/>
                  <a:gd name="T63" fmla="*/ 168 h 268"/>
                  <a:gd name="T64" fmla="*/ 64 w 228"/>
                  <a:gd name="T65" fmla="*/ 162 h 268"/>
                  <a:gd name="T66" fmla="*/ 54 w 228"/>
                  <a:gd name="T67" fmla="*/ 144 h 268"/>
                  <a:gd name="T68" fmla="*/ 54 w 228"/>
                  <a:gd name="T69" fmla="*/ 126 h 268"/>
                  <a:gd name="T70" fmla="*/ 60 w 228"/>
                  <a:gd name="T71" fmla="*/ 108 h 268"/>
                  <a:gd name="T72" fmla="*/ 72 w 228"/>
                  <a:gd name="T73" fmla="*/ 120 h 268"/>
                  <a:gd name="T74" fmla="*/ 80 w 228"/>
                  <a:gd name="T75" fmla="*/ 138 h 268"/>
                  <a:gd name="T76" fmla="*/ 82 w 228"/>
                  <a:gd name="T77" fmla="*/ 114 h 268"/>
                  <a:gd name="T78" fmla="*/ 104 w 228"/>
                  <a:gd name="T79" fmla="*/ 94 h 268"/>
                  <a:gd name="T80" fmla="*/ 122 w 228"/>
                  <a:gd name="T81" fmla="*/ 88 h 268"/>
                  <a:gd name="T82" fmla="*/ 132 w 228"/>
                  <a:gd name="T83" fmla="*/ 80 h 268"/>
                  <a:gd name="T84" fmla="*/ 86 w 228"/>
                  <a:gd name="T85" fmla="*/ 74 h 268"/>
                  <a:gd name="T86" fmla="*/ 68 w 228"/>
                  <a:gd name="T87" fmla="*/ 72 h 268"/>
                  <a:gd name="T88" fmla="*/ 56 w 228"/>
                  <a:gd name="T89" fmla="*/ 74 h 268"/>
                  <a:gd name="T90" fmla="*/ 44 w 228"/>
                  <a:gd name="T91" fmla="*/ 54 h 268"/>
                  <a:gd name="T92" fmla="*/ 44 w 228"/>
                  <a:gd name="T93" fmla="*/ 40 h 268"/>
                  <a:gd name="T94" fmla="*/ 66 w 228"/>
                  <a:gd name="T95" fmla="*/ 42 h 268"/>
                  <a:gd name="T96" fmla="*/ 78 w 228"/>
                  <a:gd name="T97" fmla="*/ 26 h 268"/>
                  <a:gd name="T98" fmla="*/ 100 w 228"/>
                  <a:gd name="T99" fmla="*/ 18 h 268"/>
                  <a:gd name="T100" fmla="*/ 122 w 228"/>
                  <a:gd name="T101" fmla="*/ 4 h 268"/>
                  <a:gd name="T102" fmla="*/ 160 w 228"/>
                  <a:gd name="T103" fmla="*/ 2 h 268"/>
                  <a:gd name="T104" fmla="*/ 188 w 228"/>
                  <a:gd name="T105" fmla="*/ 6 h 268"/>
                  <a:gd name="T106" fmla="*/ 212 w 228"/>
                  <a:gd name="T107" fmla="*/ 26 h 268"/>
                  <a:gd name="T108" fmla="*/ 216 w 228"/>
                  <a:gd name="T109" fmla="*/ 30 h 268"/>
                  <a:gd name="T110" fmla="*/ 218 w 228"/>
                  <a:gd name="T111" fmla="*/ 64 h 2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28"/>
                  <a:gd name="T169" fmla="*/ 0 h 268"/>
                  <a:gd name="T170" fmla="*/ 228 w 228"/>
                  <a:gd name="T171" fmla="*/ 268 h 2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28" h="268">
                    <a:moveTo>
                      <a:pt x="222" y="68"/>
                    </a:moveTo>
                    <a:lnTo>
                      <a:pt x="228" y="80"/>
                    </a:lnTo>
                    <a:lnTo>
                      <a:pt x="222" y="82"/>
                    </a:lnTo>
                    <a:lnTo>
                      <a:pt x="216" y="84"/>
                    </a:lnTo>
                    <a:lnTo>
                      <a:pt x="212" y="84"/>
                    </a:lnTo>
                    <a:lnTo>
                      <a:pt x="208" y="82"/>
                    </a:lnTo>
                    <a:lnTo>
                      <a:pt x="206" y="82"/>
                    </a:lnTo>
                    <a:lnTo>
                      <a:pt x="204" y="80"/>
                    </a:lnTo>
                    <a:lnTo>
                      <a:pt x="200" y="80"/>
                    </a:lnTo>
                    <a:lnTo>
                      <a:pt x="198" y="80"/>
                    </a:lnTo>
                    <a:lnTo>
                      <a:pt x="196" y="80"/>
                    </a:lnTo>
                    <a:lnTo>
                      <a:pt x="196" y="82"/>
                    </a:lnTo>
                    <a:lnTo>
                      <a:pt x="196" y="84"/>
                    </a:lnTo>
                    <a:lnTo>
                      <a:pt x="198" y="84"/>
                    </a:lnTo>
                    <a:lnTo>
                      <a:pt x="200" y="86"/>
                    </a:lnTo>
                    <a:lnTo>
                      <a:pt x="200" y="88"/>
                    </a:lnTo>
                    <a:lnTo>
                      <a:pt x="202" y="90"/>
                    </a:lnTo>
                    <a:lnTo>
                      <a:pt x="200" y="92"/>
                    </a:lnTo>
                    <a:lnTo>
                      <a:pt x="198" y="92"/>
                    </a:lnTo>
                    <a:lnTo>
                      <a:pt x="196" y="92"/>
                    </a:lnTo>
                    <a:lnTo>
                      <a:pt x="194" y="92"/>
                    </a:lnTo>
                    <a:lnTo>
                      <a:pt x="192" y="94"/>
                    </a:lnTo>
                    <a:lnTo>
                      <a:pt x="192" y="96"/>
                    </a:lnTo>
                    <a:lnTo>
                      <a:pt x="204" y="96"/>
                    </a:lnTo>
                    <a:lnTo>
                      <a:pt x="208" y="98"/>
                    </a:lnTo>
                    <a:lnTo>
                      <a:pt x="206" y="100"/>
                    </a:lnTo>
                    <a:lnTo>
                      <a:pt x="204" y="102"/>
                    </a:lnTo>
                    <a:lnTo>
                      <a:pt x="202" y="102"/>
                    </a:lnTo>
                    <a:lnTo>
                      <a:pt x="200" y="104"/>
                    </a:lnTo>
                    <a:lnTo>
                      <a:pt x="200" y="106"/>
                    </a:lnTo>
                    <a:lnTo>
                      <a:pt x="202" y="106"/>
                    </a:lnTo>
                    <a:lnTo>
                      <a:pt x="202" y="108"/>
                    </a:lnTo>
                    <a:lnTo>
                      <a:pt x="214" y="106"/>
                    </a:lnTo>
                    <a:lnTo>
                      <a:pt x="216" y="108"/>
                    </a:lnTo>
                    <a:lnTo>
                      <a:pt x="216" y="110"/>
                    </a:lnTo>
                    <a:lnTo>
                      <a:pt x="214" y="112"/>
                    </a:lnTo>
                    <a:lnTo>
                      <a:pt x="212" y="114"/>
                    </a:lnTo>
                    <a:lnTo>
                      <a:pt x="210" y="114"/>
                    </a:lnTo>
                    <a:lnTo>
                      <a:pt x="208" y="114"/>
                    </a:lnTo>
                    <a:lnTo>
                      <a:pt x="200" y="116"/>
                    </a:lnTo>
                    <a:lnTo>
                      <a:pt x="194" y="118"/>
                    </a:lnTo>
                    <a:lnTo>
                      <a:pt x="188" y="122"/>
                    </a:lnTo>
                    <a:lnTo>
                      <a:pt x="186" y="124"/>
                    </a:lnTo>
                    <a:lnTo>
                      <a:pt x="184" y="126"/>
                    </a:lnTo>
                    <a:lnTo>
                      <a:pt x="182" y="128"/>
                    </a:lnTo>
                    <a:lnTo>
                      <a:pt x="176" y="134"/>
                    </a:lnTo>
                    <a:lnTo>
                      <a:pt x="172" y="136"/>
                    </a:lnTo>
                    <a:lnTo>
                      <a:pt x="166" y="138"/>
                    </a:lnTo>
                    <a:lnTo>
                      <a:pt x="164" y="138"/>
                    </a:lnTo>
                    <a:lnTo>
                      <a:pt x="162" y="138"/>
                    </a:lnTo>
                    <a:lnTo>
                      <a:pt x="166" y="142"/>
                    </a:lnTo>
                    <a:lnTo>
                      <a:pt x="160" y="148"/>
                    </a:lnTo>
                    <a:lnTo>
                      <a:pt x="158" y="150"/>
                    </a:lnTo>
                    <a:lnTo>
                      <a:pt x="154" y="152"/>
                    </a:lnTo>
                    <a:lnTo>
                      <a:pt x="152" y="152"/>
                    </a:lnTo>
                    <a:lnTo>
                      <a:pt x="152" y="154"/>
                    </a:lnTo>
                    <a:lnTo>
                      <a:pt x="154" y="156"/>
                    </a:lnTo>
                    <a:lnTo>
                      <a:pt x="154" y="158"/>
                    </a:lnTo>
                    <a:lnTo>
                      <a:pt x="152" y="160"/>
                    </a:lnTo>
                    <a:lnTo>
                      <a:pt x="150" y="162"/>
                    </a:lnTo>
                    <a:lnTo>
                      <a:pt x="148" y="164"/>
                    </a:lnTo>
                    <a:lnTo>
                      <a:pt x="146" y="164"/>
                    </a:lnTo>
                    <a:lnTo>
                      <a:pt x="140" y="160"/>
                    </a:lnTo>
                    <a:lnTo>
                      <a:pt x="132" y="166"/>
                    </a:lnTo>
                    <a:lnTo>
                      <a:pt x="130" y="164"/>
                    </a:lnTo>
                    <a:lnTo>
                      <a:pt x="128" y="164"/>
                    </a:lnTo>
                    <a:lnTo>
                      <a:pt x="124" y="168"/>
                    </a:lnTo>
                    <a:lnTo>
                      <a:pt x="122" y="170"/>
                    </a:lnTo>
                    <a:lnTo>
                      <a:pt x="120" y="172"/>
                    </a:lnTo>
                    <a:lnTo>
                      <a:pt x="120" y="174"/>
                    </a:lnTo>
                    <a:lnTo>
                      <a:pt x="118" y="176"/>
                    </a:lnTo>
                    <a:lnTo>
                      <a:pt x="116" y="178"/>
                    </a:lnTo>
                    <a:lnTo>
                      <a:pt x="114" y="180"/>
                    </a:lnTo>
                    <a:lnTo>
                      <a:pt x="112" y="180"/>
                    </a:lnTo>
                    <a:lnTo>
                      <a:pt x="108" y="180"/>
                    </a:lnTo>
                    <a:lnTo>
                      <a:pt x="106" y="182"/>
                    </a:lnTo>
                    <a:lnTo>
                      <a:pt x="106" y="184"/>
                    </a:lnTo>
                    <a:lnTo>
                      <a:pt x="106" y="186"/>
                    </a:lnTo>
                    <a:lnTo>
                      <a:pt x="106" y="188"/>
                    </a:lnTo>
                    <a:lnTo>
                      <a:pt x="108" y="186"/>
                    </a:lnTo>
                    <a:lnTo>
                      <a:pt x="112" y="188"/>
                    </a:lnTo>
                    <a:lnTo>
                      <a:pt x="116" y="188"/>
                    </a:lnTo>
                    <a:lnTo>
                      <a:pt x="118" y="190"/>
                    </a:lnTo>
                    <a:lnTo>
                      <a:pt x="120" y="192"/>
                    </a:lnTo>
                    <a:lnTo>
                      <a:pt x="118" y="194"/>
                    </a:lnTo>
                    <a:lnTo>
                      <a:pt x="116" y="196"/>
                    </a:lnTo>
                    <a:lnTo>
                      <a:pt x="114" y="198"/>
                    </a:lnTo>
                    <a:lnTo>
                      <a:pt x="112" y="198"/>
                    </a:lnTo>
                    <a:lnTo>
                      <a:pt x="110" y="200"/>
                    </a:lnTo>
                    <a:lnTo>
                      <a:pt x="110" y="202"/>
                    </a:lnTo>
                    <a:lnTo>
                      <a:pt x="108" y="204"/>
                    </a:lnTo>
                    <a:lnTo>
                      <a:pt x="104" y="206"/>
                    </a:lnTo>
                    <a:lnTo>
                      <a:pt x="102" y="208"/>
                    </a:lnTo>
                    <a:lnTo>
                      <a:pt x="100" y="214"/>
                    </a:lnTo>
                    <a:lnTo>
                      <a:pt x="98" y="218"/>
                    </a:lnTo>
                    <a:lnTo>
                      <a:pt x="96" y="222"/>
                    </a:lnTo>
                    <a:lnTo>
                      <a:pt x="92" y="224"/>
                    </a:lnTo>
                    <a:lnTo>
                      <a:pt x="88" y="224"/>
                    </a:lnTo>
                    <a:lnTo>
                      <a:pt x="86" y="226"/>
                    </a:lnTo>
                    <a:lnTo>
                      <a:pt x="82" y="224"/>
                    </a:lnTo>
                    <a:lnTo>
                      <a:pt x="80" y="224"/>
                    </a:lnTo>
                    <a:lnTo>
                      <a:pt x="78" y="228"/>
                    </a:lnTo>
                    <a:lnTo>
                      <a:pt x="78" y="230"/>
                    </a:lnTo>
                    <a:lnTo>
                      <a:pt x="76" y="234"/>
                    </a:lnTo>
                    <a:lnTo>
                      <a:pt x="76" y="236"/>
                    </a:lnTo>
                    <a:lnTo>
                      <a:pt x="76" y="238"/>
                    </a:lnTo>
                    <a:lnTo>
                      <a:pt x="78" y="242"/>
                    </a:lnTo>
                    <a:lnTo>
                      <a:pt x="78" y="246"/>
                    </a:lnTo>
                    <a:lnTo>
                      <a:pt x="78" y="250"/>
                    </a:lnTo>
                    <a:lnTo>
                      <a:pt x="78" y="256"/>
                    </a:lnTo>
                    <a:lnTo>
                      <a:pt x="76" y="258"/>
                    </a:lnTo>
                    <a:lnTo>
                      <a:pt x="74" y="260"/>
                    </a:lnTo>
                    <a:lnTo>
                      <a:pt x="72" y="262"/>
                    </a:lnTo>
                    <a:lnTo>
                      <a:pt x="70" y="262"/>
                    </a:lnTo>
                    <a:lnTo>
                      <a:pt x="68" y="262"/>
                    </a:lnTo>
                    <a:lnTo>
                      <a:pt x="62" y="266"/>
                    </a:lnTo>
                    <a:lnTo>
                      <a:pt x="58" y="266"/>
                    </a:lnTo>
                    <a:lnTo>
                      <a:pt x="54" y="268"/>
                    </a:lnTo>
                    <a:lnTo>
                      <a:pt x="52" y="266"/>
                    </a:lnTo>
                    <a:lnTo>
                      <a:pt x="50" y="266"/>
                    </a:lnTo>
                    <a:lnTo>
                      <a:pt x="48" y="264"/>
                    </a:lnTo>
                    <a:lnTo>
                      <a:pt x="48" y="262"/>
                    </a:lnTo>
                    <a:lnTo>
                      <a:pt x="46" y="258"/>
                    </a:lnTo>
                    <a:lnTo>
                      <a:pt x="42" y="256"/>
                    </a:lnTo>
                    <a:lnTo>
                      <a:pt x="38" y="254"/>
                    </a:lnTo>
                    <a:lnTo>
                      <a:pt x="36" y="254"/>
                    </a:lnTo>
                    <a:lnTo>
                      <a:pt x="34" y="254"/>
                    </a:lnTo>
                    <a:lnTo>
                      <a:pt x="32" y="254"/>
                    </a:lnTo>
                    <a:lnTo>
                      <a:pt x="28" y="256"/>
                    </a:lnTo>
                    <a:lnTo>
                      <a:pt x="24" y="256"/>
                    </a:lnTo>
                    <a:lnTo>
                      <a:pt x="22" y="254"/>
                    </a:lnTo>
                    <a:lnTo>
                      <a:pt x="20" y="252"/>
                    </a:lnTo>
                    <a:lnTo>
                      <a:pt x="18" y="250"/>
                    </a:lnTo>
                    <a:lnTo>
                      <a:pt x="16" y="250"/>
                    </a:lnTo>
                    <a:lnTo>
                      <a:pt x="10" y="246"/>
                    </a:lnTo>
                    <a:lnTo>
                      <a:pt x="6" y="244"/>
                    </a:lnTo>
                    <a:lnTo>
                      <a:pt x="2" y="240"/>
                    </a:lnTo>
                    <a:lnTo>
                      <a:pt x="2" y="238"/>
                    </a:lnTo>
                    <a:lnTo>
                      <a:pt x="0" y="238"/>
                    </a:lnTo>
                    <a:lnTo>
                      <a:pt x="0" y="236"/>
                    </a:lnTo>
                    <a:lnTo>
                      <a:pt x="4" y="230"/>
                    </a:lnTo>
                    <a:lnTo>
                      <a:pt x="6" y="226"/>
                    </a:lnTo>
                    <a:lnTo>
                      <a:pt x="10" y="224"/>
                    </a:lnTo>
                    <a:lnTo>
                      <a:pt x="12" y="222"/>
                    </a:lnTo>
                    <a:lnTo>
                      <a:pt x="14" y="222"/>
                    </a:lnTo>
                    <a:lnTo>
                      <a:pt x="16" y="222"/>
                    </a:lnTo>
                    <a:lnTo>
                      <a:pt x="20" y="220"/>
                    </a:lnTo>
                    <a:lnTo>
                      <a:pt x="24" y="218"/>
                    </a:lnTo>
                    <a:lnTo>
                      <a:pt x="24" y="216"/>
                    </a:lnTo>
                    <a:lnTo>
                      <a:pt x="22" y="214"/>
                    </a:lnTo>
                    <a:lnTo>
                      <a:pt x="20" y="214"/>
                    </a:lnTo>
                    <a:lnTo>
                      <a:pt x="18" y="214"/>
                    </a:lnTo>
                    <a:lnTo>
                      <a:pt x="18" y="212"/>
                    </a:lnTo>
                    <a:lnTo>
                      <a:pt x="18" y="210"/>
                    </a:lnTo>
                    <a:lnTo>
                      <a:pt x="20" y="208"/>
                    </a:lnTo>
                    <a:lnTo>
                      <a:pt x="22" y="206"/>
                    </a:lnTo>
                    <a:lnTo>
                      <a:pt x="24" y="206"/>
                    </a:lnTo>
                    <a:lnTo>
                      <a:pt x="26" y="206"/>
                    </a:lnTo>
                    <a:lnTo>
                      <a:pt x="28" y="208"/>
                    </a:lnTo>
                    <a:lnTo>
                      <a:pt x="30" y="212"/>
                    </a:lnTo>
                    <a:lnTo>
                      <a:pt x="34" y="216"/>
                    </a:lnTo>
                    <a:lnTo>
                      <a:pt x="36" y="218"/>
                    </a:lnTo>
                    <a:lnTo>
                      <a:pt x="38" y="218"/>
                    </a:lnTo>
                    <a:lnTo>
                      <a:pt x="40" y="218"/>
                    </a:lnTo>
                    <a:lnTo>
                      <a:pt x="42" y="218"/>
                    </a:lnTo>
                    <a:lnTo>
                      <a:pt x="44" y="218"/>
                    </a:lnTo>
                    <a:lnTo>
                      <a:pt x="44" y="216"/>
                    </a:lnTo>
                    <a:lnTo>
                      <a:pt x="44" y="214"/>
                    </a:lnTo>
                    <a:lnTo>
                      <a:pt x="42" y="212"/>
                    </a:lnTo>
                    <a:lnTo>
                      <a:pt x="42" y="210"/>
                    </a:lnTo>
                    <a:lnTo>
                      <a:pt x="40" y="208"/>
                    </a:lnTo>
                    <a:lnTo>
                      <a:pt x="40" y="206"/>
                    </a:lnTo>
                    <a:lnTo>
                      <a:pt x="36" y="204"/>
                    </a:lnTo>
                    <a:lnTo>
                      <a:pt x="36" y="202"/>
                    </a:lnTo>
                    <a:lnTo>
                      <a:pt x="36" y="200"/>
                    </a:lnTo>
                    <a:lnTo>
                      <a:pt x="38" y="198"/>
                    </a:lnTo>
                    <a:lnTo>
                      <a:pt x="40" y="194"/>
                    </a:lnTo>
                    <a:lnTo>
                      <a:pt x="40" y="192"/>
                    </a:lnTo>
                    <a:lnTo>
                      <a:pt x="38" y="192"/>
                    </a:lnTo>
                    <a:lnTo>
                      <a:pt x="36" y="192"/>
                    </a:lnTo>
                    <a:lnTo>
                      <a:pt x="28" y="198"/>
                    </a:lnTo>
                    <a:lnTo>
                      <a:pt x="26" y="198"/>
                    </a:lnTo>
                    <a:lnTo>
                      <a:pt x="24" y="196"/>
                    </a:lnTo>
                    <a:lnTo>
                      <a:pt x="26" y="194"/>
                    </a:lnTo>
                    <a:lnTo>
                      <a:pt x="26" y="190"/>
                    </a:lnTo>
                    <a:lnTo>
                      <a:pt x="28" y="188"/>
                    </a:lnTo>
                    <a:lnTo>
                      <a:pt x="30" y="186"/>
                    </a:lnTo>
                    <a:lnTo>
                      <a:pt x="34" y="180"/>
                    </a:lnTo>
                    <a:lnTo>
                      <a:pt x="36" y="176"/>
                    </a:lnTo>
                    <a:lnTo>
                      <a:pt x="38" y="174"/>
                    </a:lnTo>
                    <a:lnTo>
                      <a:pt x="40" y="174"/>
                    </a:lnTo>
                    <a:lnTo>
                      <a:pt x="42" y="176"/>
                    </a:lnTo>
                    <a:lnTo>
                      <a:pt x="44" y="178"/>
                    </a:lnTo>
                    <a:lnTo>
                      <a:pt x="46" y="178"/>
                    </a:lnTo>
                    <a:lnTo>
                      <a:pt x="50" y="176"/>
                    </a:lnTo>
                    <a:lnTo>
                      <a:pt x="54" y="174"/>
                    </a:lnTo>
                    <a:lnTo>
                      <a:pt x="58" y="172"/>
                    </a:lnTo>
                    <a:lnTo>
                      <a:pt x="60" y="170"/>
                    </a:lnTo>
                    <a:lnTo>
                      <a:pt x="62" y="168"/>
                    </a:lnTo>
                    <a:lnTo>
                      <a:pt x="64" y="168"/>
                    </a:lnTo>
                    <a:lnTo>
                      <a:pt x="68" y="166"/>
                    </a:lnTo>
                    <a:lnTo>
                      <a:pt x="68" y="164"/>
                    </a:lnTo>
                    <a:lnTo>
                      <a:pt x="66" y="162"/>
                    </a:lnTo>
                    <a:lnTo>
                      <a:pt x="64" y="162"/>
                    </a:lnTo>
                    <a:lnTo>
                      <a:pt x="62" y="162"/>
                    </a:lnTo>
                    <a:lnTo>
                      <a:pt x="60" y="166"/>
                    </a:lnTo>
                    <a:lnTo>
                      <a:pt x="56" y="166"/>
                    </a:lnTo>
                    <a:lnTo>
                      <a:pt x="54" y="164"/>
                    </a:lnTo>
                    <a:lnTo>
                      <a:pt x="52" y="164"/>
                    </a:lnTo>
                    <a:lnTo>
                      <a:pt x="50" y="162"/>
                    </a:lnTo>
                    <a:lnTo>
                      <a:pt x="54" y="144"/>
                    </a:lnTo>
                    <a:lnTo>
                      <a:pt x="58" y="140"/>
                    </a:lnTo>
                    <a:lnTo>
                      <a:pt x="60" y="136"/>
                    </a:lnTo>
                    <a:lnTo>
                      <a:pt x="60" y="134"/>
                    </a:lnTo>
                    <a:lnTo>
                      <a:pt x="58" y="132"/>
                    </a:lnTo>
                    <a:lnTo>
                      <a:pt x="54" y="126"/>
                    </a:lnTo>
                    <a:lnTo>
                      <a:pt x="52" y="122"/>
                    </a:lnTo>
                    <a:lnTo>
                      <a:pt x="52" y="118"/>
                    </a:lnTo>
                    <a:lnTo>
                      <a:pt x="52" y="116"/>
                    </a:lnTo>
                    <a:lnTo>
                      <a:pt x="52" y="112"/>
                    </a:lnTo>
                    <a:lnTo>
                      <a:pt x="56" y="110"/>
                    </a:lnTo>
                    <a:lnTo>
                      <a:pt x="58" y="108"/>
                    </a:lnTo>
                    <a:lnTo>
                      <a:pt x="60" y="108"/>
                    </a:lnTo>
                    <a:lnTo>
                      <a:pt x="64" y="110"/>
                    </a:lnTo>
                    <a:lnTo>
                      <a:pt x="66" y="112"/>
                    </a:lnTo>
                    <a:lnTo>
                      <a:pt x="68" y="114"/>
                    </a:lnTo>
                    <a:lnTo>
                      <a:pt x="70" y="118"/>
                    </a:lnTo>
                    <a:lnTo>
                      <a:pt x="72" y="120"/>
                    </a:lnTo>
                    <a:lnTo>
                      <a:pt x="74" y="140"/>
                    </a:lnTo>
                    <a:lnTo>
                      <a:pt x="74" y="142"/>
                    </a:lnTo>
                    <a:lnTo>
                      <a:pt x="74" y="144"/>
                    </a:lnTo>
                    <a:lnTo>
                      <a:pt x="76" y="144"/>
                    </a:lnTo>
                    <a:lnTo>
                      <a:pt x="78" y="142"/>
                    </a:lnTo>
                    <a:lnTo>
                      <a:pt x="78" y="140"/>
                    </a:lnTo>
                    <a:lnTo>
                      <a:pt x="80" y="138"/>
                    </a:lnTo>
                    <a:lnTo>
                      <a:pt x="82" y="136"/>
                    </a:lnTo>
                    <a:lnTo>
                      <a:pt x="82" y="134"/>
                    </a:lnTo>
                    <a:lnTo>
                      <a:pt x="80" y="128"/>
                    </a:lnTo>
                    <a:lnTo>
                      <a:pt x="80" y="122"/>
                    </a:lnTo>
                    <a:lnTo>
                      <a:pt x="80" y="118"/>
                    </a:lnTo>
                    <a:lnTo>
                      <a:pt x="80" y="116"/>
                    </a:lnTo>
                    <a:lnTo>
                      <a:pt x="82" y="114"/>
                    </a:lnTo>
                    <a:lnTo>
                      <a:pt x="84" y="110"/>
                    </a:lnTo>
                    <a:lnTo>
                      <a:pt x="84" y="108"/>
                    </a:lnTo>
                    <a:lnTo>
                      <a:pt x="84" y="106"/>
                    </a:lnTo>
                    <a:lnTo>
                      <a:pt x="86" y="102"/>
                    </a:lnTo>
                    <a:lnTo>
                      <a:pt x="86" y="98"/>
                    </a:lnTo>
                    <a:lnTo>
                      <a:pt x="86" y="96"/>
                    </a:lnTo>
                    <a:lnTo>
                      <a:pt x="104" y="94"/>
                    </a:lnTo>
                    <a:lnTo>
                      <a:pt x="108" y="96"/>
                    </a:lnTo>
                    <a:lnTo>
                      <a:pt x="112" y="96"/>
                    </a:lnTo>
                    <a:lnTo>
                      <a:pt x="116" y="96"/>
                    </a:lnTo>
                    <a:lnTo>
                      <a:pt x="118" y="94"/>
                    </a:lnTo>
                    <a:lnTo>
                      <a:pt x="120" y="90"/>
                    </a:lnTo>
                    <a:lnTo>
                      <a:pt x="122" y="88"/>
                    </a:lnTo>
                    <a:lnTo>
                      <a:pt x="126" y="86"/>
                    </a:lnTo>
                    <a:lnTo>
                      <a:pt x="128" y="86"/>
                    </a:lnTo>
                    <a:lnTo>
                      <a:pt x="130" y="86"/>
                    </a:lnTo>
                    <a:lnTo>
                      <a:pt x="128" y="84"/>
                    </a:lnTo>
                    <a:lnTo>
                      <a:pt x="130" y="82"/>
                    </a:lnTo>
                    <a:lnTo>
                      <a:pt x="132" y="80"/>
                    </a:lnTo>
                    <a:lnTo>
                      <a:pt x="134" y="80"/>
                    </a:lnTo>
                    <a:lnTo>
                      <a:pt x="134" y="78"/>
                    </a:lnTo>
                    <a:lnTo>
                      <a:pt x="130" y="76"/>
                    </a:lnTo>
                    <a:lnTo>
                      <a:pt x="96" y="80"/>
                    </a:lnTo>
                    <a:lnTo>
                      <a:pt x="92" y="76"/>
                    </a:lnTo>
                    <a:lnTo>
                      <a:pt x="90" y="76"/>
                    </a:lnTo>
                    <a:lnTo>
                      <a:pt x="86" y="74"/>
                    </a:lnTo>
                    <a:lnTo>
                      <a:pt x="82" y="74"/>
                    </a:lnTo>
                    <a:lnTo>
                      <a:pt x="78" y="74"/>
                    </a:lnTo>
                    <a:lnTo>
                      <a:pt x="74" y="74"/>
                    </a:lnTo>
                    <a:lnTo>
                      <a:pt x="70" y="74"/>
                    </a:lnTo>
                    <a:lnTo>
                      <a:pt x="68" y="72"/>
                    </a:lnTo>
                    <a:lnTo>
                      <a:pt x="66" y="70"/>
                    </a:lnTo>
                    <a:lnTo>
                      <a:pt x="64" y="70"/>
                    </a:lnTo>
                    <a:lnTo>
                      <a:pt x="62" y="70"/>
                    </a:lnTo>
                    <a:lnTo>
                      <a:pt x="62" y="72"/>
                    </a:lnTo>
                    <a:lnTo>
                      <a:pt x="58" y="74"/>
                    </a:lnTo>
                    <a:lnTo>
                      <a:pt x="56" y="74"/>
                    </a:lnTo>
                    <a:lnTo>
                      <a:pt x="54" y="74"/>
                    </a:lnTo>
                    <a:lnTo>
                      <a:pt x="54" y="72"/>
                    </a:lnTo>
                    <a:lnTo>
                      <a:pt x="44" y="64"/>
                    </a:lnTo>
                    <a:lnTo>
                      <a:pt x="42" y="60"/>
                    </a:lnTo>
                    <a:lnTo>
                      <a:pt x="42" y="56"/>
                    </a:lnTo>
                    <a:lnTo>
                      <a:pt x="44" y="54"/>
                    </a:lnTo>
                    <a:lnTo>
                      <a:pt x="46" y="50"/>
                    </a:lnTo>
                    <a:lnTo>
                      <a:pt x="44" y="46"/>
                    </a:lnTo>
                    <a:lnTo>
                      <a:pt x="44" y="44"/>
                    </a:lnTo>
                    <a:lnTo>
                      <a:pt x="42" y="44"/>
                    </a:lnTo>
                    <a:lnTo>
                      <a:pt x="44" y="42"/>
                    </a:lnTo>
                    <a:lnTo>
                      <a:pt x="44" y="40"/>
                    </a:lnTo>
                    <a:lnTo>
                      <a:pt x="48" y="38"/>
                    </a:lnTo>
                    <a:lnTo>
                      <a:pt x="50" y="36"/>
                    </a:lnTo>
                    <a:lnTo>
                      <a:pt x="52" y="36"/>
                    </a:lnTo>
                    <a:lnTo>
                      <a:pt x="56" y="36"/>
                    </a:lnTo>
                    <a:lnTo>
                      <a:pt x="60" y="38"/>
                    </a:lnTo>
                    <a:lnTo>
                      <a:pt x="64" y="42"/>
                    </a:lnTo>
                    <a:lnTo>
                      <a:pt x="66" y="42"/>
                    </a:lnTo>
                    <a:lnTo>
                      <a:pt x="68" y="44"/>
                    </a:lnTo>
                    <a:lnTo>
                      <a:pt x="70" y="34"/>
                    </a:lnTo>
                    <a:lnTo>
                      <a:pt x="70" y="32"/>
                    </a:lnTo>
                    <a:lnTo>
                      <a:pt x="72" y="30"/>
                    </a:lnTo>
                    <a:lnTo>
                      <a:pt x="74" y="28"/>
                    </a:lnTo>
                    <a:lnTo>
                      <a:pt x="78" y="26"/>
                    </a:lnTo>
                    <a:lnTo>
                      <a:pt x="82" y="26"/>
                    </a:lnTo>
                    <a:lnTo>
                      <a:pt x="86" y="26"/>
                    </a:lnTo>
                    <a:lnTo>
                      <a:pt x="90" y="24"/>
                    </a:lnTo>
                    <a:lnTo>
                      <a:pt x="92" y="22"/>
                    </a:lnTo>
                    <a:lnTo>
                      <a:pt x="96" y="26"/>
                    </a:lnTo>
                    <a:lnTo>
                      <a:pt x="100" y="18"/>
                    </a:lnTo>
                    <a:lnTo>
                      <a:pt x="100" y="16"/>
                    </a:lnTo>
                    <a:lnTo>
                      <a:pt x="102" y="14"/>
                    </a:lnTo>
                    <a:lnTo>
                      <a:pt x="106" y="12"/>
                    </a:lnTo>
                    <a:lnTo>
                      <a:pt x="110" y="8"/>
                    </a:lnTo>
                    <a:lnTo>
                      <a:pt x="118" y="6"/>
                    </a:lnTo>
                    <a:lnTo>
                      <a:pt x="120" y="14"/>
                    </a:lnTo>
                    <a:lnTo>
                      <a:pt x="122" y="4"/>
                    </a:lnTo>
                    <a:lnTo>
                      <a:pt x="122" y="2"/>
                    </a:lnTo>
                    <a:lnTo>
                      <a:pt x="126" y="2"/>
                    </a:lnTo>
                    <a:lnTo>
                      <a:pt x="130" y="0"/>
                    </a:lnTo>
                    <a:lnTo>
                      <a:pt x="134" y="0"/>
                    </a:lnTo>
                    <a:lnTo>
                      <a:pt x="138" y="0"/>
                    </a:lnTo>
                    <a:lnTo>
                      <a:pt x="148" y="2"/>
                    </a:lnTo>
                    <a:lnTo>
                      <a:pt x="160" y="2"/>
                    </a:lnTo>
                    <a:lnTo>
                      <a:pt x="170" y="4"/>
                    </a:lnTo>
                    <a:lnTo>
                      <a:pt x="174" y="4"/>
                    </a:lnTo>
                    <a:lnTo>
                      <a:pt x="174" y="14"/>
                    </a:lnTo>
                    <a:lnTo>
                      <a:pt x="180" y="8"/>
                    </a:lnTo>
                    <a:lnTo>
                      <a:pt x="184" y="6"/>
                    </a:lnTo>
                    <a:lnTo>
                      <a:pt x="188" y="6"/>
                    </a:lnTo>
                    <a:lnTo>
                      <a:pt x="192" y="8"/>
                    </a:lnTo>
                    <a:lnTo>
                      <a:pt x="196" y="8"/>
                    </a:lnTo>
                    <a:lnTo>
                      <a:pt x="200" y="12"/>
                    </a:lnTo>
                    <a:lnTo>
                      <a:pt x="202" y="16"/>
                    </a:lnTo>
                    <a:lnTo>
                      <a:pt x="206" y="20"/>
                    </a:lnTo>
                    <a:lnTo>
                      <a:pt x="210" y="22"/>
                    </a:lnTo>
                    <a:lnTo>
                      <a:pt x="212" y="26"/>
                    </a:lnTo>
                    <a:lnTo>
                      <a:pt x="208" y="30"/>
                    </a:lnTo>
                    <a:lnTo>
                      <a:pt x="210" y="30"/>
                    </a:lnTo>
                    <a:lnTo>
                      <a:pt x="210" y="28"/>
                    </a:lnTo>
                    <a:lnTo>
                      <a:pt x="214" y="28"/>
                    </a:lnTo>
                    <a:lnTo>
                      <a:pt x="216" y="30"/>
                    </a:lnTo>
                    <a:lnTo>
                      <a:pt x="220" y="36"/>
                    </a:lnTo>
                    <a:lnTo>
                      <a:pt x="222" y="40"/>
                    </a:lnTo>
                    <a:lnTo>
                      <a:pt x="220" y="46"/>
                    </a:lnTo>
                    <a:lnTo>
                      <a:pt x="218" y="52"/>
                    </a:lnTo>
                    <a:lnTo>
                      <a:pt x="216" y="56"/>
                    </a:lnTo>
                    <a:lnTo>
                      <a:pt x="218" y="60"/>
                    </a:lnTo>
                    <a:lnTo>
                      <a:pt x="218" y="64"/>
                    </a:lnTo>
                    <a:lnTo>
                      <a:pt x="220" y="66"/>
                    </a:lnTo>
                    <a:lnTo>
                      <a:pt x="222" y="68"/>
                    </a:lnTo>
                    <a:close/>
                  </a:path>
                </a:pathLst>
              </a:custGeom>
              <a:grpFill/>
              <a:ln w="3175" algn="ctr">
                <a:solidFill>
                  <a:schemeClr val="accent2">
                    <a:lumMod val="60000"/>
                    <a:lumOff val="40000"/>
                  </a:schemeClr>
                </a:solidFill>
                <a:miter lim="800000"/>
                <a:headEnd/>
                <a:tailEnd/>
              </a:ln>
            </p:spPr>
            <p:txBody>
              <a:bodyPr anchor="ctr"/>
              <a:lstStyle/>
              <a:p>
                <a:pPr algn="ctr">
                  <a:defRPr/>
                </a:pPr>
                <a:endParaRPr lang="en-US">
                  <a:solidFill>
                    <a:schemeClr val="lt1"/>
                  </a:solidFill>
                  <a:latin typeface="+mn-lt"/>
                </a:endParaRPr>
              </a:p>
            </p:txBody>
          </p:sp>
          <p:sp>
            <p:nvSpPr>
              <p:cNvPr id="253" name="Freeform 372"/>
              <p:cNvSpPr>
                <a:spLocks/>
              </p:cNvSpPr>
              <p:nvPr/>
            </p:nvSpPr>
            <p:spPr bwMode="gray">
              <a:xfrm>
                <a:off x="2660" y="1760"/>
                <a:ext cx="2164" cy="1337"/>
              </a:xfrm>
              <a:custGeom>
                <a:avLst/>
                <a:gdLst>
                  <a:gd name="T0" fmla="*/ 944 w 1094"/>
                  <a:gd name="T1" fmla="*/ 658 h 746"/>
                  <a:gd name="T2" fmla="*/ 978 w 1094"/>
                  <a:gd name="T3" fmla="*/ 698 h 746"/>
                  <a:gd name="T4" fmla="*/ 1002 w 1094"/>
                  <a:gd name="T5" fmla="*/ 710 h 746"/>
                  <a:gd name="T6" fmla="*/ 978 w 1094"/>
                  <a:gd name="T7" fmla="*/ 672 h 746"/>
                  <a:gd name="T8" fmla="*/ 970 w 1094"/>
                  <a:gd name="T9" fmla="*/ 640 h 746"/>
                  <a:gd name="T10" fmla="*/ 930 w 1094"/>
                  <a:gd name="T11" fmla="*/ 638 h 746"/>
                  <a:gd name="T12" fmla="*/ 1022 w 1094"/>
                  <a:gd name="T13" fmla="*/ 600 h 746"/>
                  <a:gd name="T14" fmla="*/ 1082 w 1094"/>
                  <a:gd name="T15" fmla="*/ 568 h 746"/>
                  <a:gd name="T16" fmla="*/ 1070 w 1094"/>
                  <a:gd name="T17" fmla="*/ 500 h 746"/>
                  <a:gd name="T18" fmla="*/ 1024 w 1094"/>
                  <a:gd name="T19" fmla="*/ 460 h 746"/>
                  <a:gd name="T20" fmla="*/ 974 w 1094"/>
                  <a:gd name="T21" fmla="*/ 372 h 746"/>
                  <a:gd name="T22" fmla="*/ 916 w 1094"/>
                  <a:gd name="T23" fmla="*/ 354 h 746"/>
                  <a:gd name="T24" fmla="*/ 878 w 1094"/>
                  <a:gd name="T25" fmla="*/ 312 h 746"/>
                  <a:gd name="T26" fmla="*/ 806 w 1094"/>
                  <a:gd name="T27" fmla="*/ 332 h 746"/>
                  <a:gd name="T28" fmla="*/ 816 w 1094"/>
                  <a:gd name="T29" fmla="*/ 458 h 746"/>
                  <a:gd name="T30" fmla="*/ 790 w 1094"/>
                  <a:gd name="T31" fmla="*/ 510 h 746"/>
                  <a:gd name="T32" fmla="*/ 792 w 1094"/>
                  <a:gd name="T33" fmla="*/ 576 h 746"/>
                  <a:gd name="T34" fmla="*/ 758 w 1094"/>
                  <a:gd name="T35" fmla="*/ 556 h 746"/>
                  <a:gd name="T36" fmla="*/ 736 w 1094"/>
                  <a:gd name="T37" fmla="*/ 496 h 746"/>
                  <a:gd name="T38" fmla="*/ 640 w 1094"/>
                  <a:gd name="T39" fmla="*/ 440 h 746"/>
                  <a:gd name="T40" fmla="*/ 592 w 1094"/>
                  <a:gd name="T41" fmla="*/ 392 h 746"/>
                  <a:gd name="T42" fmla="*/ 644 w 1094"/>
                  <a:gd name="T43" fmla="*/ 298 h 746"/>
                  <a:gd name="T44" fmla="*/ 682 w 1094"/>
                  <a:gd name="T45" fmla="*/ 266 h 746"/>
                  <a:gd name="T46" fmla="*/ 672 w 1094"/>
                  <a:gd name="T47" fmla="*/ 194 h 746"/>
                  <a:gd name="T48" fmla="*/ 738 w 1094"/>
                  <a:gd name="T49" fmla="*/ 194 h 746"/>
                  <a:gd name="T50" fmla="*/ 774 w 1094"/>
                  <a:gd name="T51" fmla="*/ 156 h 746"/>
                  <a:gd name="T52" fmla="*/ 768 w 1094"/>
                  <a:gd name="T53" fmla="*/ 114 h 746"/>
                  <a:gd name="T54" fmla="*/ 744 w 1094"/>
                  <a:gd name="T55" fmla="*/ 74 h 746"/>
                  <a:gd name="T56" fmla="*/ 714 w 1094"/>
                  <a:gd name="T57" fmla="*/ 138 h 746"/>
                  <a:gd name="T58" fmla="*/ 686 w 1094"/>
                  <a:gd name="T59" fmla="*/ 106 h 746"/>
                  <a:gd name="T60" fmla="*/ 658 w 1094"/>
                  <a:gd name="T61" fmla="*/ 100 h 746"/>
                  <a:gd name="T62" fmla="*/ 644 w 1094"/>
                  <a:gd name="T63" fmla="*/ 48 h 746"/>
                  <a:gd name="T64" fmla="*/ 610 w 1094"/>
                  <a:gd name="T65" fmla="*/ 4 h 746"/>
                  <a:gd name="T66" fmla="*/ 598 w 1094"/>
                  <a:gd name="T67" fmla="*/ 78 h 746"/>
                  <a:gd name="T68" fmla="*/ 630 w 1094"/>
                  <a:gd name="T69" fmla="*/ 122 h 746"/>
                  <a:gd name="T70" fmla="*/ 584 w 1094"/>
                  <a:gd name="T71" fmla="*/ 124 h 746"/>
                  <a:gd name="T72" fmla="*/ 544 w 1094"/>
                  <a:gd name="T73" fmla="*/ 152 h 746"/>
                  <a:gd name="T74" fmla="*/ 502 w 1094"/>
                  <a:gd name="T75" fmla="*/ 150 h 746"/>
                  <a:gd name="T76" fmla="*/ 464 w 1094"/>
                  <a:gd name="T77" fmla="*/ 122 h 746"/>
                  <a:gd name="T78" fmla="*/ 424 w 1094"/>
                  <a:gd name="T79" fmla="*/ 124 h 746"/>
                  <a:gd name="T80" fmla="*/ 420 w 1094"/>
                  <a:gd name="T81" fmla="*/ 186 h 746"/>
                  <a:gd name="T82" fmla="*/ 380 w 1094"/>
                  <a:gd name="T83" fmla="*/ 148 h 746"/>
                  <a:gd name="T84" fmla="*/ 342 w 1094"/>
                  <a:gd name="T85" fmla="*/ 138 h 746"/>
                  <a:gd name="T86" fmla="*/ 328 w 1094"/>
                  <a:gd name="T87" fmla="*/ 100 h 746"/>
                  <a:gd name="T88" fmla="*/ 282 w 1094"/>
                  <a:gd name="T89" fmla="*/ 84 h 746"/>
                  <a:gd name="T90" fmla="*/ 220 w 1094"/>
                  <a:gd name="T91" fmla="*/ 72 h 746"/>
                  <a:gd name="T92" fmla="*/ 182 w 1094"/>
                  <a:gd name="T93" fmla="*/ 44 h 746"/>
                  <a:gd name="T94" fmla="*/ 166 w 1094"/>
                  <a:gd name="T95" fmla="*/ 62 h 746"/>
                  <a:gd name="T96" fmla="*/ 124 w 1094"/>
                  <a:gd name="T97" fmla="*/ 78 h 746"/>
                  <a:gd name="T98" fmla="*/ 22 w 1094"/>
                  <a:gd name="T99" fmla="*/ 80 h 746"/>
                  <a:gd name="T100" fmla="*/ 80 w 1094"/>
                  <a:gd name="T101" fmla="*/ 388 h 746"/>
                  <a:gd name="T102" fmla="*/ 152 w 1094"/>
                  <a:gd name="T103" fmla="*/ 496 h 746"/>
                  <a:gd name="T104" fmla="*/ 172 w 1094"/>
                  <a:gd name="T105" fmla="*/ 572 h 746"/>
                  <a:gd name="T106" fmla="*/ 638 w 1094"/>
                  <a:gd name="T107" fmla="*/ 646 h 746"/>
                  <a:gd name="T108" fmla="*/ 720 w 1094"/>
                  <a:gd name="T109" fmla="*/ 648 h 746"/>
                  <a:gd name="T110" fmla="*/ 756 w 1094"/>
                  <a:gd name="T111" fmla="*/ 672 h 746"/>
                  <a:gd name="T112" fmla="*/ 784 w 1094"/>
                  <a:gd name="T113" fmla="*/ 704 h 746"/>
                  <a:gd name="T114" fmla="*/ 752 w 1094"/>
                  <a:gd name="T115" fmla="*/ 722 h 746"/>
                  <a:gd name="T116" fmla="*/ 750 w 1094"/>
                  <a:gd name="T117" fmla="*/ 744 h 746"/>
                  <a:gd name="T118" fmla="*/ 798 w 1094"/>
                  <a:gd name="T119" fmla="*/ 722 h 746"/>
                  <a:gd name="T120" fmla="*/ 840 w 1094"/>
                  <a:gd name="T121" fmla="*/ 698 h 74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94"/>
                  <a:gd name="T184" fmla="*/ 0 h 746"/>
                  <a:gd name="T185" fmla="*/ 1094 w 1094"/>
                  <a:gd name="T186" fmla="*/ 746 h 74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94" h="746">
                    <a:moveTo>
                      <a:pt x="850" y="702"/>
                    </a:moveTo>
                    <a:lnTo>
                      <a:pt x="864" y="690"/>
                    </a:lnTo>
                    <a:lnTo>
                      <a:pt x="880" y="682"/>
                    </a:lnTo>
                    <a:lnTo>
                      <a:pt x="894" y="680"/>
                    </a:lnTo>
                    <a:lnTo>
                      <a:pt x="906" y="678"/>
                    </a:lnTo>
                    <a:lnTo>
                      <a:pt x="910" y="678"/>
                    </a:lnTo>
                    <a:lnTo>
                      <a:pt x="916" y="668"/>
                    </a:lnTo>
                    <a:lnTo>
                      <a:pt x="920" y="662"/>
                    </a:lnTo>
                    <a:lnTo>
                      <a:pt x="924" y="658"/>
                    </a:lnTo>
                    <a:lnTo>
                      <a:pt x="928" y="656"/>
                    </a:lnTo>
                    <a:lnTo>
                      <a:pt x="932" y="654"/>
                    </a:lnTo>
                    <a:lnTo>
                      <a:pt x="934" y="654"/>
                    </a:lnTo>
                    <a:lnTo>
                      <a:pt x="936" y="656"/>
                    </a:lnTo>
                    <a:lnTo>
                      <a:pt x="938" y="656"/>
                    </a:lnTo>
                    <a:lnTo>
                      <a:pt x="944" y="658"/>
                    </a:lnTo>
                    <a:lnTo>
                      <a:pt x="946" y="666"/>
                    </a:lnTo>
                    <a:lnTo>
                      <a:pt x="944" y="674"/>
                    </a:lnTo>
                    <a:lnTo>
                      <a:pt x="940" y="682"/>
                    </a:lnTo>
                    <a:lnTo>
                      <a:pt x="938" y="688"/>
                    </a:lnTo>
                    <a:lnTo>
                      <a:pt x="936" y="690"/>
                    </a:lnTo>
                    <a:lnTo>
                      <a:pt x="946" y="698"/>
                    </a:lnTo>
                    <a:lnTo>
                      <a:pt x="956" y="700"/>
                    </a:lnTo>
                    <a:lnTo>
                      <a:pt x="964" y="696"/>
                    </a:lnTo>
                    <a:lnTo>
                      <a:pt x="970" y="692"/>
                    </a:lnTo>
                    <a:lnTo>
                      <a:pt x="972" y="690"/>
                    </a:lnTo>
                    <a:lnTo>
                      <a:pt x="978" y="690"/>
                    </a:lnTo>
                    <a:lnTo>
                      <a:pt x="980" y="690"/>
                    </a:lnTo>
                    <a:lnTo>
                      <a:pt x="982" y="692"/>
                    </a:lnTo>
                    <a:lnTo>
                      <a:pt x="982" y="694"/>
                    </a:lnTo>
                    <a:lnTo>
                      <a:pt x="980" y="696"/>
                    </a:lnTo>
                    <a:lnTo>
                      <a:pt x="978" y="698"/>
                    </a:lnTo>
                    <a:lnTo>
                      <a:pt x="976" y="700"/>
                    </a:lnTo>
                    <a:lnTo>
                      <a:pt x="974" y="702"/>
                    </a:lnTo>
                    <a:lnTo>
                      <a:pt x="972" y="702"/>
                    </a:lnTo>
                    <a:lnTo>
                      <a:pt x="966" y="706"/>
                    </a:lnTo>
                    <a:lnTo>
                      <a:pt x="962" y="708"/>
                    </a:lnTo>
                    <a:lnTo>
                      <a:pt x="960" y="712"/>
                    </a:lnTo>
                    <a:lnTo>
                      <a:pt x="960" y="714"/>
                    </a:lnTo>
                    <a:lnTo>
                      <a:pt x="960" y="718"/>
                    </a:lnTo>
                    <a:lnTo>
                      <a:pt x="960" y="720"/>
                    </a:lnTo>
                    <a:lnTo>
                      <a:pt x="962" y="722"/>
                    </a:lnTo>
                    <a:lnTo>
                      <a:pt x="968" y="722"/>
                    </a:lnTo>
                    <a:lnTo>
                      <a:pt x="980" y="718"/>
                    </a:lnTo>
                    <a:lnTo>
                      <a:pt x="992" y="714"/>
                    </a:lnTo>
                    <a:lnTo>
                      <a:pt x="1002" y="710"/>
                    </a:lnTo>
                    <a:lnTo>
                      <a:pt x="1006" y="708"/>
                    </a:lnTo>
                    <a:lnTo>
                      <a:pt x="1010" y="706"/>
                    </a:lnTo>
                    <a:lnTo>
                      <a:pt x="1012" y="704"/>
                    </a:lnTo>
                    <a:lnTo>
                      <a:pt x="1012" y="702"/>
                    </a:lnTo>
                    <a:lnTo>
                      <a:pt x="1010" y="700"/>
                    </a:lnTo>
                    <a:lnTo>
                      <a:pt x="1008" y="698"/>
                    </a:lnTo>
                    <a:lnTo>
                      <a:pt x="1006" y="696"/>
                    </a:lnTo>
                    <a:lnTo>
                      <a:pt x="1004" y="696"/>
                    </a:lnTo>
                    <a:lnTo>
                      <a:pt x="1000" y="694"/>
                    </a:lnTo>
                    <a:lnTo>
                      <a:pt x="996" y="690"/>
                    </a:lnTo>
                    <a:lnTo>
                      <a:pt x="990" y="686"/>
                    </a:lnTo>
                    <a:lnTo>
                      <a:pt x="986" y="682"/>
                    </a:lnTo>
                    <a:lnTo>
                      <a:pt x="982" y="678"/>
                    </a:lnTo>
                    <a:lnTo>
                      <a:pt x="980" y="674"/>
                    </a:lnTo>
                    <a:lnTo>
                      <a:pt x="978" y="672"/>
                    </a:lnTo>
                    <a:lnTo>
                      <a:pt x="976" y="670"/>
                    </a:lnTo>
                    <a:lnTo>
                      <a:pt x="972" y="666"/>
                    </a:lnTo>
                    <a:lnTo>
                      <a:pt x="970" y="662"/>
                    </a:lnTo>
                    <a:lnTo>
                      <a:pt x="972" y="658"/>
                    </a:lnTo>
                    <a:lnTo>
                      <a:pt x="972" y="656"/>
                    </a:lnTo>
                    <a:lnTo>
                      <a:pt x="974" y="654"/>
                    </a:lnTo>
                    <a:lnTo>
                      <a:pt x="974" y="652"/>
                    </a:lnTo>
                    <a:lnTo>
                      <a:pt x="974" y="648"/>
                    </a:lnTo>
                    <a:lnTo>
                      <a:pt x="972" y="646"/>
                    </a:lnTo>
                    <a:lnTo>
                      <a:pt x="970" y="646"/>
                    </a:lnTo>
                    <a:lnTo>
                      <a:pt x="968" y="644"/>
                    </a:lnTo>
                    <a:lnTo>
                      <a:pt x="966" y="646"/>
                    </a:lnTo>
                    <a:lnTo>
                      <a:pt x="964" y="646"/>
                    </a:lnTo>
                    <a:lnTo>
                      <a:pt x="964" y="640"/>
                    </a:lnTo>
                    <a:lnTo>
                      <a:pt x="970" y="640"/>
                    </a:lnTo>
                    <a:lnTo>
                      <a:pt x="974" y="638"/>
                    </a:lnTo>
                    <a:lnTo>
                      <a:pt x="978" y="636"/>
                    </a:lnTo>
                    <a:lnTo>
                      <a:pt x="980" y="632"/>
                    </a:lnTo>
                    <a:lnTo>
                      <a:pt x="982" y="630"/>
                    </a:lnTo>
                    <a:lnTo>
                      <a:pt x="982" y="628"/>
                    </a:lnTo>
                    <a:lnTo>
                      <a:pt x="980" y="624"/>
                    </a:lnTo>
                    <a:lnTo>
                      <a:pt x="978" y="622"/>
                    </a:lnTo>
                    <a:lnTo>
                      <a:pt x="976" y="620"/>
                    </a:lnTo>
                    <a:lnTo>
                      <a:pt x="972" y="620"/>
                    </a:lnTo>
                    <a:lnTo>
                      <a:pt x="968" y="620"/>
                    </a:lnTo>
                    <a:lnTo>
                      <a:pt x="966" y="622"/>
                    </a:lnTo>
                    <a:lnTo>
                      <a:pt x="964" y="622"/>
                    </a:lnTo>
                    <a:lnTo>
                      <a:pt x="948" y="628"/>
                    </a:lnTo>
                    <a:lnTo>
                      <a:pt x="936" y="634"/>
                    </a:lnTo>
                    <a:lnTo>
                      <a:pt x="930" y="638"/>
                    </a:lnTo>
                    <a:lnTo>
                      <a:pt x="928" y="640"/>
                    </a:lnTo>
                    <a:lnTo>
                      <a:pt x="918" y="650"/>
                    </a:lnTo>
                    <a:lnTo>
                      <a:pt x="908" y="660"/>
                    </a:lnTo>
                    <a:lnTo>
                      <a:pt x="898" y="666"/>
                    </a:lnTo>
                    <a:lnTo>
                      <a:pt x="892" y="668"/>
                    </a:lnTo>
                    <a:lnTo>
                      <a:pt x="902" y="656"/>
                    </a:lnTo>
                    <a:lnTo>
                      <a:pt x="912" y="644"/>
                    </a:lnTo>
                    <a:lnTo>
                      <a:pt x="922" y="632"/>
                    </a:lnTo>
                    <a:lnTo>
                      <a:pt x="928" y="622"/>
                    </a:lnTo>
                    <a:lnTo>
                      <a:pt x="930" y="620"/>
                    </a:lnTo>
                    <a:lnTo>
                      <a:pt x="952" y="606"/>
                    </a:lnTo>
                    <a:lnTo>
                      <a:pt x="968" y="598"/>
                    </a:lnTo>
                    <a:lnTo>
                      <a:pt x="974" y="598"/>
                    </a:lnTo>
                    <a:lnTo>
                      <a:pt x="990" y="600"/>
                    </a:lnTo>
                    <a:lnTo>
                      <a:pt x="1006" y="600"/>
                    </a:lnTo>
                    <a:lnTo>
                      <a:pt x="1022" y="600"/>
                    </a:lnTo>
                    <a:lnTo>
                      <a:pt x="1034" y="598"/>
                    </a:lnTo>
                    <a:lnTo>
                      <a:pt x="1038" y="598"/>
                    </a:lnTo>
                    <a:lnTo>
                      <a:pt x="1046" y="596"/>
                    </a:lnTo>
                    <a:lnTo>
                      <a:pt x="1052" y="594"/>
                    </a:lnTo>
                    <a:lnTo>
                      <a:pt x="1056" y="590"/>
                    </a:lnTo>
                    <a:lnTo>
                      <a:pt x="1058" y="588"/>
                    </a:lnTo>
                    <a:lnTo>
                      <a:pt x="1060" y="584"/>
                    </a:lnTo>
                    <a:lnTo>
                      <a:pt x="1060" y="582"/>
                    </a:lnTo>
                    <a:lnTo>
                      <a:pt x="1060" y="580"/>
                    </a:lnTo>
                    <a:lnTo>
                      <a:pt x="1064" y="574"/>
                    </a:lnTo>
                    <a:lnTo>
                      <a:pt x="1068" y="570"/>
                    </a:lnTo>
                    <a:lnTo>
                      <a:pt x="1072" y="568"/>
                    </a:lnTo>
                    <a:lnTo>
                      <a:pt x="1076" y="566"/>
                    </a:lnTo>
                    <a:lnTo>
                      <a:pt x="1080" y="566"/>
                    </a:lnTo>
                    <a:lnTo>
                      <a:pt x="1082" y="568"/>
                    </a:lnTo>
                    <a:lnTo>
                      <a:pt x="1090" y="562"/>
                    </a:lnTo>
                    <a:lnTo>
                      <a:pt x="1094" y="552"/>
                    </a:lnTo>
                    <a:lnTo>
                      <a:pt x="1094" y="540"/>
                    </a:lnTo>
                    <a:lnTo>
                      <a:pt x="1092" y="530"/>
                    </a:lnTo>
                    <a:lnTo>
                      <a:pt x="1088" y="524"/>
                    </a:lnTo>
                    <a:lnTo>
                      <a:pt x="1084" y="520"/>
                    </a:lnTo>
                    <a:lnTo>
                      <a:pt x="1082" y="518"/>
                    </a:lnTo>
                    <a:lnTo>
                      <a:pt x="1078" y="518"/>
                    </a:lnTo>
                    <a:lnTo>
                      <a:pt x="1076" y="510"/>
                    </a:lnTo>
                    <a:lnTo>
                      <a:pt x="1074" y="504"/>
                    </a:lnTo>
                    <a:lnTo>
                      <a:pt x="1072" y="502"/>
                    </a:lnTo>
                    <a:lnTo>
                      <a:pt x="1072" y="500"/>
                    </a:lnTo>
                    <a:lnTo>
                      <a:pt x="1070" y="500"/>
                    </a:lnTo>
                    <a:lnTo>
                      <a:pt x="1052" y="500"/>
                    </a:lnTo>
                    <a:lnTo>
                      <a:pt x="1048" y="502"/>
                    </a:lnTo>
                    <a:lnTo>
                      <a:pt x="1046" y="504"/>
                    </a:lnTo>
                    <a:lnTo>
                      <a:pt x="1044" y="502"/>
                    </a:lnTo>
                    <a:lnTo>
                      <a:pt x="1042" y="502"/>
                    </a:lnTo>
                    <a:lnTo>
                      <a:pt x="1040" y="500"/>
                    </a:lnTo>
                    <a:lnTo>
                      <a:pt x="1034" y="484"/>
                    </a:lnTo>
                    <a:lnTo>
                      <a:pt x="1030" y="468"/>
                    </a:lnTo>
                    <a:lnTo>
                      <a:pt x="1026" y="456"/>
                    </a:lnTo>
                    <a:lnTo>
                      <a:pt x="1024" y="452"/>
                    </a:lnTo>
                    <a:lnTo>
                      <a:pt x="1024" y="454"/>
                    </a:lnTo>
                    <a:lnTo>
                      <a:pt x="1024" y="458"/>
                    </a:lnTo>
                    <a:lnTo>
                      <a:pt x="1024" y="460"/>
                    </a:lnTo>
                    <a:lnTo>
                      <a:pt x="1024" y="456"/>
                    </a:lnTo>
                    <a:lnTo>
                      <a:pt x="1022" y="448"/>
                    </a:lnTo>
                    <a:lnTo>
                      <a:pt x="1016" y="436"/>
                    </a:lnTo>
                    <a:lnTo>
                      <a:pt x="1010" y="422"/>
                    </a:lnTo>
                    <a:lnTo>
                      <a:pt x="1002" y="408"/>
                    </a:lnTo>
                    <a:lnTo>
                      <a:pt x="996" y="398"/>
                    </a:lnTo>
                    <a:lnTo>
                      <a:pt x="994" y="394"/>
                    </a:lnTo>
                    <a:lnTo>
                      <a:pt x="992" y="384"/>
                    </a:lnTo>
                    <a:lnTo>
                      <a:pt x="988" y="378"/>
                    </a:lnTo>
                    <a:lnTo>
                      <a:pt x="986" y="374"/>
                    </a:lnTo>
                    <a:lnTo>
                      <a:pt x="982" y="372"/>
                    </a:lnTo>
                    <a:lnTo>
                      <a:pt x="980" y="370"/>
                    </a:lnTo>
                    <a:lnTo>
                      <a:pt x="976" y="370"/>
                    </a:lnTo>
                    <a:lnTo>
                      <a:pt x="974" y="370"/>
                    </a:lnTo>
                    <a:lnTo>
                      <a:pt x="974" y="372"/>
                    </a:lnTo>
                    <a:lnTo>
                      <a:pt x="972" y="372"/>
                    </a:lnTo>
                    <a:lnTo>
                      <a:pt x="974" y="386"/>
                    </a:lnTo>
                    <a:lnTo>
                      <a:pt x="970" y="394"/>
                    </a:lnTo>
                    <a:lnTo>
                      <a:pt x="964" y="400"/>
                    </a:lnTo>
                    <a:lnTo>
                      <a:pt x="958" y="404"/>
                    </a:lnTo>
                    <a:lnTo>
                      <a:pt x="954" y="404"/>
                    </a:lnTo>
                    <a:lnTo>
                      <a:pt x="942" y="408"/>
                    </a:lnTo>
                    <a:lnTo>
                      <a:pt x="932" y="408"/>
                    </a:lnTo>
                    <a:lnTo>
                      <a:pt x="926" y="404"/>
                    </a:lnTo>
                    <a:lnTo>
                      <a:pt x="924" y="400"/>
                    </a:lnTo>
                    <a:lnTo>
                      <a:pt x="922" y="398"/>
                    </a:lnTo>
                    <a:lnTo>
                      <a:pt x="918" y="388"/>
                    </a:lnTo>
                    <a:lnTo>
                      <a:pt x="918" y="378"/>
                    </a:lnTo>
                    <a:lnTo>
                      <a:pt x="920" y="370"/>
                    </a:lnTo>
                    <a:lnTo>
                      <a:pt x="922" y="366"/>
                    </a:lnTo>
                    <a:lnTo>
                      <a:pt x="916" y="354"/>
                    </a:lnTo>
                    <a:lnTo>
                      <a:pt x="918" y="350"/>
                    </a:lnTo>
                    <a:lnTo>
                      <a:pt x="918" y="348"/>
                    </a:lnTo>
                    <a:lnTo>
                      <a:pt x="918" y="344"/>
                    </a:lnTo>
                    <a:lnTo>
                      <a:pt x="916" y="342"/>
                    </a:lnTo>
                    <a:lnTo>
                      <a:pt x="912" y="340"/>
                    </a:lnTo>
                    <a:lnTo>
                      <a:pt x="908" y="338"/>
                    </a:lnTo>
                    <a:lnTo>
                      <a:pt x="904" y="334"/>
                    </a:lnTo>
                    <a:lnTo>
                      <a:pt x="900" y="332"/>
                    </a:lnTo>
                    <a:lnTo>
                      <a:pt x="898" y="328"/>
                    </a:lnTo>
                    <a:lnTo>
                      <a:pt x="896" y="326"/>
                    </a:lnTo>
                    <a:lnTo>
                      <a:pt x="894" y="326"/>
                    </a:lnTo>
                    <a:lnTo>
                      <a:pt x="890" y="320"/>
                    </a:lnTo>
                    <a:lnTo>
                      <a:pt x="886" y="316"/>
                    </a:lnTo>
                    <a:lnTo>
                      <a:pt x="882" y="314"/>
                    </a:lnTo>
                    <a:lnTo>
                      <a:pt x="878" y="312"/>
                    </a:lnTo>
                    <a:lnTo>
                      <a:pt x="874" y="312"/>
                    </a:lnTo>
                    <a:lnTo>
                      <a:pt x="870" y="312"/>
                    </a:lnTo>
                    <a:lnTo>
                      <a:pt x="830" y="310"/>
                    </a:lnTo>
                    <a:lnTo>
                      <a:pt x="826" y="308"/>
                    </a:lnTo>
                    <a:lnTo>
                      <a:pt x="820" y="308"/>
                    </a:lnTo>
                    <a:lnTo>
                      <a:pt x="818" y="308"/>
                    </a:lnTo>
                    <a:lnTo>
                      <a:pt x="814" y="312"/>
                    </a:lnTo>
                    <a:lnTo>
                      <a:pt x="812" y="314"/>
                    </a:lnTo>
                    <a:lnTo>
                      <a:pt x="810" y="318"/>
                    </a:lnTo>
                    <a:lnTo>
                      <a:pt x="810" y="320"/>
                    </a:lnTo>
                    <a:lnTo>
                      <a:pt x="810" y="324"/>
                    </a:lnTo>
                    <a:lnTo>
                      <a:pt x="808" y="326"/>
                    </a:lnTo>
                    <a:lnTo>
                      <a:pt x="806" y="328"/>
                    </a:lnTo>
                    <a:lnTo>
                      <a:pt x="806" y="332"/>
                    </a:lnTo>
                    <a:lnTo>
                      <a:pt x="806" y="336"/>
                    </a:lnTo>
                    <a:lnTo>
                      <a:pt x="806" y="340"/>
                    </a:lnTo>
                    <a:lnTo>
                      <a:pt x="806" y="342"/>
                    </a:lnTo>
                    <a:lnTo>
                      <a:pt x="806" y="344"/>
                    </a:lnTo>
                    <a:lnTo>
                      <a:pt x="810" y="348"/>
                    </a:lnTo>
                    <a:lnTo>
                      <a:pt x="812" y="354"/>
                    </a:lnTo>
                    <a:lnTo>
                      <a:pt x="814" y="358"/>
                    </a:lnTo>
                    <a:lnTo>
                      <a:pt x="814" y="362"/>
                    </a:lnTo>
                    <a:lnTo>
                      <a:pt x="814" y="366"/>
                    </a:lnTo>
                    <a:lnTo>
                      <a:pt x="808" y="388"/>
                    </a:lnTo>
                    <a:lnTo>
                      <a:pt x="804" y="402"/>
                    </a:lnTo>
                    <a:lnTo>
                      <a:pt x="802" y="408"/>
                    </a:lnTo>
                    <a:lnTo>
                      <a:pt x="806" y="416"/>
                    </a:lnTo>
                    <a:lnTo>
                      <a:pt x="810" y="430"/>
                    </a:lnTo>
                    <a:lnTo>
                      <a:pt x="814" y="446"/>
                    </a:lnTo>
                    <a:lnTo>
                      <a:pt x="816" y="458"/>
                    </a:lnTo>
                    <a:lnTo>
                      <a:pt x="818" y="462"/>
                    </a:lnTo>
                    <a:lnTo>
                      <a:pt x="818" y="470"/>
                    </a:lnTo>
                    <a:lnTo>
                      <a:pt x="816" y="474"/>
                    </a:lnTo>
                    <a:lnTo>
                      <a:pt x="814" y="478"/>
                    </a:lnTo>
                    <a:lnTo>
                      <a:pt x="812" y="482"/>
                    </a:lnTo>
                    <a:lnTo>
                      <a:pt x="810" y="482"/>
                    </a:lnTo>
                    <a:lnTo>
                      <a:pt x="808" y="484"/>
                    </a:lnTo>
                    <a:lnTo>
                      <a:pt x="806" y="484"/>
                    </a:lnTo>
                    <a:lnTo>
                      <a:pt x="804" y="490"/>
                    </a:lnTo>
                    <a:lnTo>
                      <a:pt x="800" y="496"/>
                    </a:lnTo>
                    <a:lnTo>
                      <a:pt x="796" y="500"/>
                    </a:lnTo>
                    <a:lnTo>
                      <a:pt x="792" y="502"/>
                    </a:lnTo>
                    <a:lnTo>
                      <a:pt x="788" y="504"/>
                    </a:lnTo>
                    <a:lnTo>
                      <a:pt x="790" y="506"/>
                    </a:lnTo>
                    <a:lnTo>
                      <a:pt x="790" y="510"/>
                    </a:lnTo>
                    <a:lnTo>
                      <a:pt x="790" y="514"/>
                    </a:lnTo>
                    <a:lnTo>
                      <a:pt x="790" y="520"/>
                    </a:lnTo>
                    <a:lnTo>
                      <a:pt x="790" y="524"/>
                    </a:lnTo>
                    <a:lnTo>
                      <a:pt x="790" y="530"/>
                    </a:lnTo>
                    <a:lnTo>
                      <a:pt x="790" y="532"/>
                    </a:lnTo>
                    <a:lnTo>
                      <a:pt x="790" y="534"/>
                    </a:lnTo>
                    <a:lnTo>
                      <a:pt x="790" y="540"/>
                    </a:lnTo>
                    <a:lnTo>
                      <a:pt x="792" y="544"/>
                    </a:lnTo>
                    <a:lnTo>
                      <a:pt x="794" y="548"/>
                    </a:lnTo>
                    <a:lnTo>
                      <a:pt x="798" y="552"/>
                    </a:lnTo>
                    <a:lnTo>
                      <a:pt x="800" y="554"/>
                    </a:lnTo>
                    <a:lnTo>
                      <a:pt x="800" y="562"/>
                    </a:lnTo>
                    <a:lnTo>
                      <a:pt x="798" y="568"/>
                    </a:lnTo>
                    <a:lnTo>
                      <a:pt x="794" y="572"/>
                    </a:lnTo>
                    <a:lnTo>
                      <a:pt x="792" y="576"/>
                    </a:lnTo>
                    <a:lnTo>
                      <a:pt x="790" y="578"/>
                    </a:lnTo>
                    <a:lnTo>
                      <a:pt x="786" y="582"/>
                    </a:lnTo>
                    <a:lnTo>
                      <a:pt x="782" y="584"/>
                    </a:lnTo>
                    <a:lnTo>
                      <a:pt x="778" y="584"/>
                    </a:lnTo>
                    <a:lnTo>
                      <a:pt x="776" y="582"/>
                    </a:lnTo>
                    <a:lnTo>
                      <a:pt x="774" y="580"/>
                    </a:lnTo>
                    <a:lnTo>
                      <a:pt x="772" y="578"/>
                    </a:lnTo>
                    <a:lnTo>
                      <a:pt x="770" y="576"/>
                    </a:lnTo>
                    <a:lnTo>
                      <a:pt x="770" y="574"/>
                    </a:lnTo>
                    <a:lnTo>
                      <a:pt x="768" y="570"/>
                    </a:lnTo>
                    <a:lnTo>
                      <a:pt x="766" y="566"/>
                    </a:lnTo>
                    <a:lnTo>
                      <a:pt x="764" y="562"/>
                    </a:lnTo>
                    <a:lnTo>
                      <a:pt x="764" y="560"/>
                    </a:lnTo>
                    <a:lnTo>
                      <a:pt x="762" y="558"/>
                    </a:lnTo>
                    <a:lnTo>
                      <a:pt x="758" y="556"/>
                    </a:lnTo>
                    <a:lnTo>
                      <a:pt x="754" y="554"/>
                    </a:lnTo>
                    <a:lnTo>
                      <a:pt x="752" y="550"/>
                    </a:lnTo>
                    <a:lnTo>
                      <a:pt x="752" y="548"/>
                    </a:lnTo>
                    <a:lnTo>
                      <a:pt x="752" y="546"/>
                    </a:lnTo>
                    <a:lnTo>
                      <a:pt x="752" y="544"/>
                    </a:lnTo>
                    <a:lnTo>
                      <a:pt x="752" y="542"/>
                    </a:lnTo>
                    <a:lnTo>
                      <a:pt x="750" y="540"/>
                    </a:lnTo>
                    <a:lnTo>
                      <a:pt x="748" y="534"/>
                    </a:lnTo>
                    <a:lnTo>
                      <a:pt x="746" y="530"/>
                    </a:lnTo>
                    <a:lnTo>
                      <a:pt x="746" y="524"/>
                    </a:lnTo>
                    <a:lnTo>
                      <a:pt x="744" y="522"/>
                    </a:lnTo>
                    <a:lnTo>
                      <a:pt x="744" y="520"/>
                    </a:lnTo>
                    <a:lnTo>
                      <a:pt x="744" y="510"/>
                    </a:lnTo>
                    <a:lnTo>
                      <a:pt x="742" y="504"/>
                    </a:lnTo>
                    <a:lnTo>
                      <a:pt x="738" y="500"/>
                    </a:lnTo>
                    <a:lnTo>
                      <a:pt x="736" y="496"/>
                    </a:lnTo>
                    <a:lnTo>
                      <a:pt x="732" y="494"/>
                    </a:lnTo>
                    <a:lnTo>
                      <a:pt x="730" y="492"/>
                    </a:lnTo>
                    <a:lnTo>
                      <a:pt x="728" y="492"/>
                    </a:lnTo>
                    <a:lnTo>
                      <a:pt x="726" y="492"/>
                    </a:lnTo>
                    <a:lnTo>
                      <a:pt x="714" y="490"/>
                    </a:lnTo>
                    <a:lnTo>
                      <a:pt x="702" y="490"/>
                    </a:lnTo>
                    <a:lnTo>
                      <a:pt x="690" y="492"/>
                    </a:lnTo>
                    <a:lnTo>
                      <a:pt x="686" y="492"/>
                    </a:lnTo>
                    <a:lnTo>
                      <a:pt x="670" y="488"/>
                    </a:lnTo>
                    <a:lnTo>
                      <a:pt x="660" y="478"/>
                    </a:lnTo>
                    <a:lnTo>
                      <a:pt x="652" y="468"/>
                    </a:lnTo>
                    <a:lnTo>
                      <a:pt x="650" y="458"/>
                    </a:lnTo>
                    <a:lnTo>
                      <a:pt x="650" y="456"/>
                    </a:lnTo>
                    <a:lnTo>
                      <a:pt x="644" y="446"/>
                    </a:lnTo>
                    <a:lnTo>
                      <a:pt x="640" y="440"/>
                    </a:lnTo>
                    <a:lnTo>
                      <a:pt x="636" y="434"/>
                    </a:lnTo>
                    <a:lnTo>
                      <a:pt x="630" y="430"/>
                    </a:lnTo>
                    <a:lnTo>
                      <a:pt x="628" y="428"/>
                    </a:lnTo>
                    <a:lnTo>
                      <a:pt x="624" y="428"/>
                    </a:lnTo>
                    <a:lnTo>
                      <a:pt x="622" y="420"/>
                    </a:lnTo>
                    <a:lnTo>
                      <a:pt x="620" y="416"/>
                    </a:lnTo>
                    <a:lnTo>
                      <a:pt x="618" y="412"/>
                    </a:lnTo>
                    <a:lnTo>
                      <a:pt x="616" y="410"/>
                    </a:lnTo>
                    <a:lnTo>
                      <a:pt x="608" y="412"/>
                    </a:lnTo>
                    <a:lnTo>
                      <a:pt x="602" y="410"/>
                    </a:lnTo>
                    <a:lnTo>
                      <a:pt x="598" y="408"/>
                    </a:lnTo>
                    <a:lnTo>
                      <a:pt x="594" y="402"/>
                    </a:lnTo>
                    <a:lnTo>
                      <a:pt x="592" y="398"/>
                    </a:lnTo>
                    <a:lnTo>
                      <a:pt x="592" y="392"/>
                    </a:lnTo>
                    <a:lnTo>
                      <a:pt x="590" y="388"/>
                    </a:lnTo>
                    <a:lnTo>
                      <a:pt x="590" y="386"/>
                    </a:lnTo>
                    <a:lnTo>
                      <a:pt x="590" y="384"/>
                    </a:lnTo>
                    <a:lnTo>
                      <a:pt x="592" y="372"/>
                    </a:lnTo>
                    <a:lnTo>
                      <a:pt x="598" y="358"/>
                    </a:lnTo>
                    <a:lnTo>
                      <a:pt x="608" y="342"/>
                    </a:lnTo>
                    <a:lnTo>
                      <a:pt x="618" y="330"/>
                    </a:lnTo>
                    <a:lnTo>
                      <a:pt x="624" y="320"/>
                    </a:lnTo>
                    <a:lnTo>
                      <a:pt x="628" y="318"/>
                    </a:lnTo>
                    <a:lnTo>
                      <a:pt x="634" y="316"/>
                    </a:lnTo>
                    <a:lnTo>
                      <a:pt x="638" y="312"/>
                    </a:lnTo>
                    <a:lnTo>
                      <a:pt x="642" y="308"/>
                    </a:lnTo>
                    <a:lnTo>
                      <a:pt x="644" y="306"/>
                    </a:lnTo>
                    <a:lnTo>
                      <a:pt x="644" y="304"/>
                    </a:lnTo>
                    <a:lnTo>
                      <a:pt x="646" y="302"/>
                    </a:lnTo>
                    <a:lnTo>
                      <a:pt x="644" y="298"/>
                    </a:lnTo>
                    <a:lnTo>
                      <a:pt x="644" y="296"/>
                    </a:lnTo>
                    <a:lnTo>
                      <a:pt x="646" y="294"/>
                    </a:lnTo>
                    <a:lnTo>
                      <a:pt x="646" y="292"/>
                    </a:lnTo>
                    <a:lnTo>
                      <a:pt x="648" y="292"/>
                    </a:lnTo>
                    <a:lnTo>
                      <a:pt x="650" y="292"/>
                    </a:lnTo>
                    <a:lnTo>
                      <a:pt x="652" y="290"/>
                    </a:lnTo>
                    <a:lnTo>
                      <a:pt x="656" y="292"/>
                    </a:lnTo>
                    <a:lnTo>
                      <a:pt x="662" y="292"/>
                    </a:lnTo>
                    <a:lnTo>
                      <a:pt x="666" y="294"/>
                    </a:lnTo>
                    <a:lnTo>
                      <a:pt x="670" y="296"/>
                    </a:lnTo>
                    <a:lnTo>
                      <a:pt x="672" y="296"/>
                    </a:lnTo>
                    <a:lnTo>
                      <a:pt x="674" y="298"/>
                    </a:lnTo>
                    <a:lnTo>
                      <a:pt x="678" y="292"/>
                    </a:lnTo>
                    <a:lnTo>
                      <a:pt x="682" y="282"/>
                    </a:lnTo>
                    <a:lnTo>
                      <a:pt x="682" y="270"/>
                    </a:lnTo>
                    <a:lnTo>
                      <a:pt x="682" y="266"/>
                    </a:lnTo>
                    <a:lnTo>
                      <a:pt x="684" y="250"/>
                    </a:lnTo>
                    <a:lnTo>
                      <a:pt x="690" y="238"/>
                    </a:lnTo>
                    <a:lnTo>
                      <a:pt x="698" y="230"/>
                    </a:lnTo>
                    <a:lnTo>
                      <a:pt x="700" y="226"/>
                    </a:lnTo>
                    <a:lnTo>
                      <a:pt x="702" y="220"/>
                    </a:lnTo>
                    <a:lnTo>
                      <a:pt x="704" y="218"/>
                    </a:lnTo>
                    <a:lnTo>
                      <a:pt x="704" y="216"/>
                    </a:lnTo>
                    <a:lnTo>
                      <a:pt x="702" y="214"/>
                    </a:lnTo>
                    <a:lnTo>
                      <a:pt x="700" y="214"/>
                    </a:lnTo>
                    <a:lnTo>
                      <a:pt x="698" y="216"/>
                    </a:lnTo>
                    <a:lnTo>
                      <a:pt x="668" y="200"/>
                    </a:lnTo>
                    <a:lnTo>
                      <a:pt x="668" y="196"/>
                    </a:lnTo>
                    <a:lnTo>
                      <a:pt x="670" y="196"/>
                    </a:lnTo>
                    <a:lnTo>
                      <a:pt x="672" y="194"/>
                    </a:lnTo>
                    <a:lnTo>
                      <a:pt x="676" y="194"/>
                    </a:lnTo>
                    <a:lnTo>
                      <a:pt x="680" y="194"/>
                    </a:lnTo>
                    <a:lnTo>
                      <a:pt x="684" y="196"/>
                    </a:lnTo>
                    <a:lnTo>
                      <a:pt x="688" y="196"/>
                    </a:lnTo>
                    <a:lnTo>
                      <a:pt x="692" y="196"/>
                    </a:lnTo>
                    <a:lnTo>
                      <a:pt x="694" y="198"/>
                    </a:lnTo>
                    <a:lnTo>
                      <a:pt x="696" y="198"/>
                    </a:lnTo>
                    <a:lnTo>
                      <a:pt x="700" y="196"/>
                    </a:lnTo>
                    <a:lnTo>
                      <a:pt x="704" y="196"/>
                    </a:lnTo>
                    <a:lnTo>
                      <a:pt x="710" y="198"/>
                    </a:lnTo>
                    <a:lnTo>
                      <a:pt x="716" y="198"/>
                    </a:lnTo>
                    <a:lnTo>
                      <a:pt x="720" y="200"/>
                    </a:lnTo>
                    <a:lnTo>
                      <a:pt x="724" y="200"/>
                    </a:lnTo>
                    <a:lnTo>
                      <a:pt x="726" y="202"/>
                    </a:lnTo>
                    <a:lnTo>
                      <a:pt x="732" y="190"/>
                    </a:lnTo>
                    <a:lnTo>
                      <a:pt x="738" y="194"/>
                    </a:lnTo>
                    <a:lnTo>
                      <a:pt x="744" y="194"/>
                    </a:lnTo>
                    <a:lnTo>
                      <a:pt x="748" y="194"/>
                    </a:lnTo>
                    <a:lnTo>
                      <a:pt x="752" y="192"/>
                    </a:lnTo>
                    <a:lnTo>
                      <a:pt x="754" y="190"/>
                    </a:lnTo>
                    <a:lnTo>
                      <a:pt x="756" y="190"/>
                    </a:lnTo>
                    <a:lnTo>
                      <a:pt x="758" y="186"/>
                    </a:lnTo>
                    <a:lnTo>
                      <a:pt x="760" y="182"/>
                    </a:lnTo>
                    <a:lnTo>
                      <a:pt x="762" y="178"/>
                    </a:lnTo>
                    <a:lnTo>
                      <a:pt x="764" y="174"/>
                    </a:lnTo>
                    <a:lnTo>
                      <a:pt x="766" y="170"/>
                    </a:lnTo>
                    <a:lnTo>
                      <a:pt x="770" y="168"/>
                    </a:lnTo>
                    <a:lnTo>
                      <a:pt x="772" y="166"/>
                    </a:lnTo>
                    <a:lnTo>
                      <a:pt x="772" y="162"/>
                    </a:lnTo>
                    <a:lnTo>
                      <a:pt x="774" y="156"/>
                    </a:lnTo>
                    <a:lnTo>
                      <a:pt x="774" y="152"/>
                    </a:lnTo>
                    <a:lnTo>
                      <a:pt x="772" y="146"/>
                    </a:lnTo>
                    <a:lnTo>
                      <a:pt x="770" y="140"/>
                    </a:lnTo>
                    <a:lnTo>
                      <a:pt x="768" y="138"/>
                    </a:lnTo>
                    <a:lnTo>
                      <a:pt x="764" y="136"/>
                    </a:lnTo>
                    <a:lnTo>
                      <a:pt x="762" y="134"/>
                    </a:lnTo>
                    <a:lnTo>
                      <a:pt x="758" y="132"/>
                    </a:lnTo>
                    <a:lnTo>
                      <a:pt x="756" y="128"/>
                    </a:lnTo>
                    <a:lnTo>
                      <a:pt x="756" y="124"/>
                    </a:lnTo>
                    <a:lnTo>
                      <a:pt x="756" y="120"/>
                    </a:lnTo>
                    <a:lnTo>
                      <a:pt x="758" y="118"/>
                    </a:lnTo>
                    <a:lnTo>
                      <a:pt x="764" y="114"/>
                    </a:lnTo>
                    <a:lnTo>
                      <a:pt x="766" y="114"/>
                    </a:lnTo>
                    <a:lnTo>
                      <a:pt x="768" y="114"/>
                    </a:lnTo>
                    <a:lnTo>
                      <a:pt x="770" y="114"/>
                    </a:lnTo>
                    <a:lnTo>
                      <a:pt x="772" y="112"/>
                    </a:lnTo>
                    <a:lnTo>
                      <a:pt x="774" y="110"/>
                    </a:lnTo>
                    <a:lnTo>
                      <a:pt x="774" y="106"/>
                    </a:lnTo>
                    <a:lnTo>
                      <a:pt x="774" y="102"/>
                    </a:lnTo>
                    <a:lnTo>
                      <a:pt x="772" y="100"/>
                    </a:lnTo>
                    <a:lnTo>
                      <a:pt x="770" y="98"/>
                    </a:lnTo>
                    <a:lnTo>
                      <a:pt x="766" y="96"/>
                    </a:lnTo>
                    <a:lnTo>
                      <a:pt x="764" y="94"/>
                    </a:lnTo>
                    <a:lnTo>
                      <a:pt x="762" y="94"/>
                    </a:lnTo>
                    <a:lnTo>
                      <a:pt x="760" y="96"/>
                    </a:lnTo>
                    <a:lnTo>
                      <a:pt x="758" y="72"/>
                    </a:lnTo>
                    <a:lnTo>
                      <a:pt x="754" y="74"/>
                    </a:lnTo>
                    <a:lnTo>
                      <a:pt x="750" y="74"/>
                    </a:lnTo>
                    <a:lnTo>
                      <a:pt x="744" y="74"/>
                    </a:lnTo>
                    <a:lnTo>
                      <a:pt x="740" y="72"/>
                    </a:lnTo>
                    <a:lnTo>
                      <a:pt x="736" y="70"/>
                    </a:lnTo>
                    <a:lnTo>
                      <a:pt x="732" y="70"/>
                    </a:lnTo>
                    <a:lnTo>
                      <a:pt x="730" y="70"/>
                    </a:lnTo>
                    <a:lnTo>
                      <a:pt x="734" y="100"/>
                    </a:lnTo>
                    <a:lnTo>
                      <a:pt x="732" y="102"/>
                    </a:lnTo>
                    <a:lnTo>
                      <a:pt x="728" y="106"/>
                    </a:lnTo>
                    <a:lnTo>
                      <a:pt x="726" y="112"/>
                    </a:lnTo>
                    <a:lnTo>
                      <a:pt x="722" y="120"/>
                    </a:lnTo>
                    <a:lnTo>
                      <a:pt x="718" y="132"/>
                    </a:lnTo>
                    <a:lnTo>
                      <a:pt x="718" y="134"/>
                    </a:lnTo>
                    <a:lnTo>
                      <a:pt x="716" y="136"/>
                    </a:lnTo>
                    <a:lnTo>
                      <a:pt x="714" y="138"/>
                    </a:lnTo>
                    <a:lnTo>
                      <a:pt x="710" y="140"/>
                    </a:lnTo>
                    <a:lnTo>
                      <a:pt x="708" y="138"/>
                    </a:lnTo>
                    <a:lnTo>
                      <a:pt x="704" y="136"/>
                    </a:lnTo>
                    <a:lnTo>
                      <a:pt x="700" y="132"/>
                    </a:lnTo>
                    <a:lnTo>
                      <a:pt x="696" y="98"/>
                    </a:lnTo>
                    <a:lnTo>
                      <a:pt x="694" y="96"/>
                    </a:lnTo>
                    <a:lnTo>
                      <a:pt x="694" y="94"/>
                    </a:lnTo>
                    <a:lnTo>
                      <a:pt x="692" y="92"/>
                    </a:lnTo>
                    <a:lnTo>
                      <a:pt x="692" y="94"/>
                    </a:lnTo>
                    <a:lnTo>
                      <a:pt x="690" y="96"/>
                    </a:lnTo>
                    <a:lnTo>
                      <a:pt x="688" y="102"/>
                    </a:lnTo>
                    <a:lnTo>
                      <a:pt x="686" y="104"/>
                    </a:lnTo>
                    <a:lnTo>
                      <a:pt x="686" y="106"/>
                    </a:lnTo>
                    <a:lnTo>
                      <a:pt x="682" y="110"/>
                    </a:lnTo>
                    <a:lnTo>
                      <a:pt x="680" y="112"/>
                    </a:lnTo>
                    <a:lnTo>
                      <a:pt x="678" y="114"/>
                    </a:lnTo>
                    <a:lnTo>
                      <a:pt x="676" y="116"/>
                    </a:lnTo>
                    <a:lnTo>
                      <a:pt x="674" y="116"/>
                    </a:lnTo>
                    <a:lnTo>
                      <a:pt x="672" y="114"/>
                    </a:lnTo>
                    <a:lnTo>
                      <a:pt x="670" y="110"/>
                    </a:lnTo>
                    <a:lnTo>
                      <a:pt x="670" y="106"/>
                    </a:lnTo>
                    <a:lnTo>
                      <a:pt x="670" y="100"/>
                    </a:lnTo>
                    <a:lnTo>
                      <a:pt x="670" y="98"/>
                    </a:lnTo>
                    <a:lnTo>
                      <a:pt x="668" y="96"/>
                    </a:lnTo>
                    <a:lnTo>
                      <a:pt x="666" y="96"/>
                    </a:lnTo>
                    <a:lnTo>
                      <a:pt x="664" y="98"/>
                    </a:lnTo>
                    <a:lnTo>
                      <a:pt x="662" y="98"/>
                    </a:lnTo>
                    <a:lnTo>
                      <a:pt x="660" y="100"/>
                    </a:lnTo>
                    <a:lnTo>
                      <a:pt x="658" y="100"/>
                    </a:lnTo>
                    <a:lnTo>
                      <a:pt x="654" y="100"/>
                    </a:lnTo>
                    <a:lnTo>
                      <a:pt x="652" y="98"/>
                    </a:lnTo>
                    <a:lnTo>
                      <a:pt x="648" y="96"/>
                    </a:lnTo>
                    <a:lnTo>
                      <a:pt x="646" y="94"/>
                    </a:lnTo>
                    <a:lnTo>
                      <a:pt x="644" y="92"/>
                    </a:lnTo>
                    <a:lnTo>
                      <a:pt x="644" y="90"/>
                    </a:lnTo>
                    <a:lnTo>
                      <a:pt x="646" y="88"/>
                    </a:lnTo>
                    <a:lnTo>
                      <a:pt x="648" y="82"/>
                    </a:lnTo>
                    <a:lnTo>
                      <a:pt x="650" y="76"/>
                    </a:lnTo>
                    <a:lnTo>
                      <a:pt x="650" y="70"/>
                    </a:lnTo>
                    <a:lnTo>
                      <a:pt x="650" y="64"/>
                    </a:lnTo>
                    <a:lnTo>
                      <a:pt x="650" y="60"/>
                    </a:lnTo>
                    <a:lnTo>
                      <a:pt x="650" y="58"/>
                    </a:lnTo>
                    <a:lnTo>
                      <a:pt x="648" y="56"/>
                    </a:lnTo>
                    <a:lnTo>
                      <a:pt x="646" y="52"/>
                    </a:lnTo>
                    <a:lnTo>
                      <a:pt x="644" y="48"/>
                    </a:lnTo>
                    <a:lnTo>
                      <a:pt x="644" y="44"/>
                    </a:lnTo>
                    <a:lnTo>
                      <a:pt x="644" y="42"/>
                    </a:lnTo>
                    <a:lnTo>
                      <a:pt x="642" y="34"/>
                    </a:lnTo>
                    <a:lnTo>
                      <a:pt x="638" y="26"/>
                    </a:lnTo>
                    <a:lnTo>
                      <a:pt x="632" y="16"/>
                    </a:lnTo>
                    <a:lnTo>
                      <a:pt x="626" y="10"/>
                    </a:lnTo>
                    <a:lnTo>
                      <a:pt x="624" y="8"/>
                    </a:lnTo>
                    <a:lnTo>
                      <a:pt x="622" y="2"/>
                    </a:lnTo>
                    <a:lnTo>
                      <a:pt x="620" y="0"/>
                    </a:lnTo>
                    <a:lnTo>
                      <a:pt x="618" y="0"/>
                    </a:lnTo>
                    <a:lnTo>
                      <a:pt x="616" y="0"/>
                    </a:lnTo>
                    <a:lnTo>
                      <a:pt x="614" y="0"/>
                    </a:lnTo>
                    <a:lnTo>
                      <a:pt x="612" y="2"/>
                    </a:lnTo>
                    <a:lnTo>
                      <a:pt x="610" y="4"/>
                    </a:lnTo>
                    <a:lnTo>
                      <a:pt x="608" y="4"/>
                    </a:lnTo>
                    <a:lnTo>
                      <a:pt x="604" y="6"/>
                    </a:lnTo>
                    <a:lnTo>
                      <a:pt x="604" y="10"/>
                    </a:lnTo>
                    <a:lnTo>
                      <a:pt x="602" y="14"/>
                    </a:lnTo>
                    <a:lnTo>
                      <a:pt x="602" y="20"/>
                    </a:lnTo>
                    <a:lnTo>
                      <a:pt x="600" y="22"/>
                    </a:lnTo>
                    <a:lnTo>
                      <a:pt x="600" y="24"/>
                    </a:lnTo>
                    <a:lnTo>
                      <a:pt x="594" y="28"/>
                    </a:lnTo>
                    <a:lnTo>
                      <a:pt x="590" y="34"/>
                    </a:lnTo>
                    <a:lnTo>
                      <a:pt x="588" y="40"/>
                    </a:lnTo>
                    <a:lnTo>
                      <a:pt x="588" y="44"/>
                    </a:lnTo>
                    <a:lnTo>
                      <a:pt x="588" y="48"/>
                    </a:lnTo>
                    <a:lnTo>
                      <a:pt x="588" y="50"/>
                    </a:lnTo>
                    <a:lnTo>
                      <a:pt x="588" y="52"/>
                    </a:lnTo>
                    <a:lnTo>
                      <a:pt x="590" y="68"/>
                    </a:lnTo>
                    <a:lnTo>
                      <a:pt x="598" y="78"/>
                    </a:lnTo>
                    <a:lnTo>
                      <a:pt x="606" y="84"/>
                    </a:lnTo>
                    <a:lnTo>
                      <a:pt x="612" y="86"/>
                    </a:lnTo>
                    <a:lnTo>
                      <a:pt x="616" y="88"/>
                    </a:lnTo>
                    <a:lnTo>
                      <a:pt x="610" y="92"/>
                    </a:lnTo>
                    <a:lnTo>
                      <a:pt x="608" y="98"/>
                    </a:lnTo>
                    <a:lnTo>
                      <a:pt x="608" y="102"/>
                    </a:lnTo>
                    <a:lnTo>
                      <a:pt x="610" y="106"/>
                    </a:lnTo>
                    <a:lnTo>
                      <a:pt x="612" y="108"/>
                    </a:lnTo>
                    <a:lnTo>
                      <a:pt x="616" y="112"/>
                    </a:lnTo>
                    <a:lnTo>
                      <a:pt x="618" y="114"/>
                    </a:lnTo>
                    <a:lnTo>
                      <a:pt x="622" y="114"/>
                    </a:lnTo>
                    <a:lnTo>
                      <a:pt x="624" y="116"/>
                    </a:lnTo>
                    <a:lnTo>
                      <a:pt x="628" y="118"/>
                    </a:lnTo>
                    <a:lnTo>
                      <a:pt x="630" y="120"/>
                    </a:lnTo>
                    <a:lnTo>
                      <a:pt x="630" y="122"/>
                    </a:lnTo>
                    <a:lnTo>
                      <a:pt x="630" y="124"/>
                    </a:lnTo>
                    <a:lnTo>
                      <a:pt x="630" y="128"/>
                    </a:lnTo>
                    <a:lnTo>
                      <a:pt x="628" y="130"/>
                    </a:lnTo>
                    <a:lnTo>
                      <a:pt x="624" y="134"/>
                    </a:lnTo>
                    <a:lnTo>
                      <a:pt x="614" y="140"/>
                    </a:lnTo>
                    <a:lnTo>
                      <a:pt x="606" y="146"/>
                    </a:lnTo>
                    <a:lnTo>
                      <a:pt x="598" y="150"/>
                    </a:lnTo>
                    <a:lnTo>
                      <a:pt x="594" y="152"/>
                    </a:lnTo>
                    <a:lnTo>
                      <a:pt x="588" y="150"/>
                    </a:lnTo>
                    <a:lnTo>
                      <a:pt x="584" y="150"/>
                    </a:lnTo>
                    <a:lnTo>
                      <a:pt x="582" y="150"/>
                    </a:lnTo>
                    <a:lnTo>
                      <a:pt x="582" y="148"/>
                    </a:lnTo>
                    <a:lnTo>
                      <a:pt x="584" y="124"/>
                    </a:lnTo>
                    <a:lnTo>
                      <a:pt x="568" y="124"/>
                    </a:lnTo>
                    <a:lnTo>
                      <a:pt x="562" y="124"/>
                    </a:lnTo>
                    <a:lnTo>
                      <a:pt x="558" y="124"/>
                    </a:lnTo>
                    <a:lnTo>
                      <a:pt x="556" y="124"/>
                    </a:lnTo>
                    <a:lnTo>
                      <a:pt x="554" y="126"/>
                    </a:lnTo>
                    <a:lnTo>
                      <a:pt x="552" y="128"/>
                    </a:lnTo>
                    <a:lnTo>
                      <a:pt x="554" y="138"/>
                    </a:lnTo>
                    <a:lnTo>
                      <a:pt x="554" y="144"/>
                    </a:lnTo>
                    <a:lnTo>
                      <a:pt x="552" y="148"/>
                    </a:lnTo>
                    <a:lnTo>
                      <a:pt x="552" y="152"/>
                    </a:lnTo>
                    <a:lnTo>
                      <a:pt x="550" y="152"/>
                    </a:lnTo>
                    <a:lnTo>
                      <a:pt x="548" y="152"/>
                    </a:lnTo>
                    <a:lnTo>
                      <a:pt x="546" y="152"/>
                    </a:lnTo>
                    <a:lnTo>
                      <a:pt x="544" y="152"/>
                    </a:lnTo>
                    <a:lnTo>
                      <a:pt x="544" y="150"/>
                    </a:lnTo>
                    <a:lnTo>
                      <a:pt x="542" y="150"/>
                    </a:lnTo>
                    <a:lnTo>
                      <a:pt x="536" y="146"/>
                    </a:lnTo>
                    <a:lnTo>
                      <a:pt x="532" y="144"/>
                    </a:lnTo>
                    <a:lnTo>
                      <a:pt x="528" y="144"/>
                    </a:lnTo>
                    <a:lnTo>
                      <a:pt x="526" y="144"/>
                    </a:lnTo>
                    <a:lnTo>
                      <a:pt x="524" y="146"/>
                    </a:lnTo>
                    <a:lnTo>
                      <a:pt x="522" y="148"/>
                    </a:lnTo>
                    <a:lnTo>
                      <a:pt x="516" y="152"/>
                    </a:lnTo>
                    <a:lnTo>
                      <a:pt x="512" y="154"/>
                    </a:lnTo>
                    <a:lnTo>
                      <a:pt x="508" y="154"/>
                    </a:lnTo>
                    <a:lnTo>
                      <a:pt x="506" y="154"/>
                    </a:lnTo>
                    <a:lnTo>
                      <a:pt x="504" y="152"/>
                    </a:lnTo>
                    <a:lnTo>
                      <a:pt x="502" y="150"/>
                    </a:lnTo>
                    <a:lnTo>
                      <a:pt x="500" y="148"/>
                    </a:lnTo>
                    <a:lnTo>
                      <a:pt x="500" y="146"/>
                    </a:lnTo>
                    <a:lnTo>
                      <a:pt x="498" y="140"/>
                    </a:lnTo>
                    <a:lnTo>
                      <a:pt x="494" y="136"/>
                    </a:lnTo>
                    <a:lnTo>
                      <a:pt x="492" y="134"/>
                    </a:lnTo>
                    <a:lnTo>
                      <a:pt x="488" y="134"/>
                    </a:lnTo>
                    <a:lnTo>
                      <a:pt x="486" y="134"/>
                    </a:lnTo>
                    <a:lnTo>
                      <a:pt x="484" y="134"/>
                    </a:lnTo>
                    <a:lnTo>
                      <a:pt x="482" y="136"/>
                    </a:lnTo>
                    <a:lnTo>
                      <a:pt x="474" y="132"/>
                    </a:lnTo>
                    <a:lnTo>
                      <a:pt x="468" y="130"/>
                    </a:lnTo>
                    <a:lnTo>
                      <a:pt x="466" y="126"/>
                    </a:lnTo>
                    <a:lnTo>
                      <a:pt x="464" y="124"/>
                    </a:lnTo>
                    <a:lnTo>
                      <a:pt x="464" y="122"/>
                    </a:lnTo>
                    <a:lnTo>
                      <a:pt x="464" y="120"/>
                    </a:lnTo>
                    <a:lnTo>
                      <a:pt x="462" y="114"/>
                    </a:lnTo>
                    <a:lnTo>
                      <a:pt x="460" y="110"/>
                    </a:lnTo>
                    <a:lnTo>
                      <a:pt x="458" y="108"/>
                    </a:lnTo>
                    <a:lnTo>
                      <a:pt x="456" y="108"/>
                    </a:lnTo>
                    <a:lnTo>
                      <a:pt x="452" y="108"/>
                    </a:lnTo>
                    <a:lnTo>
                      <a:pt x="450" y="110"/>
                    </a:lnTo>
                    <a:lnTo>
                      <a:pt x="448" y="110"/>
                    </a:lnTo>
                    <a:lnTo>
                      <a:pt x="440" y="110"/>
                    </a:lnTo>
                    <a:lnTo>
                      <a:pt x="434" y="112"/>
                    </a:lnTo>
                    <a:lnTo>
                      <a:pt x="430" y="114"/>
                    </a:lnTo>
                    <a:lnTo>
                      <a:pt x="426" y="116"/>
                    </a:lnTo>
                    <a:lnTo>
                      <a:pt x="424" y="120"/>
                    </a:lnTo>
                    <a:lnTo>
                      <a:pt x="424" y="124"/>
                    </a:lnTo>
                    <a:lnTo>
                      <a:pt x="424" y="128"/>
                    </a:lnTo>
                    <a:lnTo>
                      <a:pt x="424" y="130"/>
                    </a:lnTo>
                    <a:lnTo>
                      <a:pt x="424" y="134"/>
                    </a:lnTo>
                    <a:lnTo>
                      <a:pt x="424" y="136"/>
                    </a:lnTo>
                    <a:lnTo>
                      <a:pt x="428" y="138"/>
                    </a:lnTo>
                    <a:lnTo>
                      <a:pt x="430" y="142"/>
                    </a:lnTo>
                    <a:lnTo>
                      <a:pt x="430" y="144"/>
                    </a:lnTo>
                    <a:lnTo>
                      <a:pt x="428" y="148"/>
                    </a:lnTo>
                    <a:lnTo>
                      <a:pt x="426" y="150"/>
                    </a:lnTo>
                    <a:lnTo>
                      <a:pt x="426" y="152"/>
                    </a:lnTo>
                    <a:lnTo>
                      <a:pt x="424" y="152"/>
                    </a:lnTo>
                    <a:lnTo>
                      <a:pt x="424" y="178"/>
                    </a:lnTo>
                    <a:lnTo>
                      <a:pt x="422" y="182"/>
                    </a:lnTo>
                    <a:lnTo>
                      <a:pt x="422" y="186"/>
                    </a:lnTo>
                    <a:lnTo>
                      <a:pt x="420" y="186"/>
                    </a:lnTo>
                    <a:lnTo>
                      <a:pt x="414" y="172"/>
                    </a:lnTo>
                    <a:lnTo>
                      <a:pt x="406" y="158"/>
                    </a:lnTo>
                    <a:lnTo>
                      <a:pt x="400" y="144"/>
                    </a:lnTo>
                    <a:lnTo>
                      <a:pt x="394" y="138"/>
                    </a:lnTo>
                    <a:lnTo>
                      <a:pt x="392" y="136"/>
                    </a:lnTo>
                    <a:lnTo>
                      <a:pt x="390" y="138"/>
                    </a:lnTo>
                    <a:lnTo>
                      <a:pt x="388" y="140"/>
                    </a:lnTo>
                    <a:lnTo>
                      <a:pt x="386" y="144"/>
                    </a:lnTo>
                    <a:lnTo>
                      <a:pt x="386" y="148"/>
                    </a:lnTo>
                    <a:lnTo>
                      <a:pt x="384" y="150"/>
                    </a:lnTo>
                    <a:lnTo>
                      <a:pt x="384" y="152"/>
                    </a:lnTo>
                    <a:lnTo>
                      <a:pt x="380" y="148"/>
                    </a:lnTo>
                    <a:lnTo>
                      <a:pt x="376" y="148"/>
                    </a:lnTo>
                    <a:lnTo>
                      <a:pt x="370" y="148"/>
                    </a:lnTo>
                    <a:lnTo>
                      <a:pt x="366" y="148"/>
                    </a:lnTo>
                    <a:lnTo>
                      <a:pt x="362" y="148"/>
                    </a:lnTo>
                    <a:lnTo>
                      <a:pt x="358" y="150"/>
                    </a:lnTo>
                    <a:lnTo>
                      <a:pt x="348" y="150"/>
                    </a:lnTo>
                    <a:lnTo>
                      <a:pt x="342" y="148"/>
                    </a:lnTo>
                    <a:lnTo>
                      <a:pt x="340" y="148"/>
                    </a:lnTo>
                    <a:lnTo>
                      <a:pt x="338" y="146"/>
                    </a:lnTo>
                    <a:lnTo>
                      <a:pt x="336" y="144"/>
                    </a:lnTo>
                    <a:lnTo>
                      <a:pt x="336" y="142"/>
                    </a:lnTo>
                    <a:lnTo>
                      <a:pt x="338" y="140"/>
                    </a:lnTo>
                    <a:lnTo>
                      <a:pt x="340" y="140"/>
                    </a:lnTo>
                    <a:lnTo>
                      <a:pt x="342" y="138"/>
                    </a:lnTo>
                    <a:lnTo>
                      <a:pt x="346" y="130"/>
                    </a:lnTo>
                    <a:lnTo>
                      <a:pt x="350" y="124"/>
                    </a:lnTo>
                    <a:lnTo>
                      <a:pt x="350" y="120"/>
                    </a:lnTo>
                    <a:lnTo>
                      <a:pt x="350" y="116"/>
                    </a:lnTo>
                    <a:lnTo>
                      <a:pt x="348" y="112"/>
                    </a:lnTo>
                    <a:lnTo>
                      <a:pt x="346" y="110"/>
                    </a:lnTo>
                    <a:lnTo>
                      <a:pt x="344" y="108"/>
                    </a:lnTo>
                    <a:lnTo>
                      <a:pt x="342" y="108"/>
                    </a:lnTo>
                    <a:lnTo>
                      <a:pt x="340" y="106"/>
                    </a:lnTo>
                    <a:lnTo>
                      <a:pt x="334" y="102"/>
                    </a:lnTo>
                    <a:lnTo>
                      <a:pt x="332" y="100"/>
                    </a:lnTo>
                    <a:lnTo>
                      <a:pt x="330" y="98"/>
                    </a:lnTo>
                    <a:lnTo>
                      <a:pt x="328" y="98"/>
                    </a:lnTo>
                    <a:lnTo>
                      <a:pt x="328" y="100"/>
                    </a:lnTo>
                    <a:lnTo>
                      <a:pt x="326" y="100"/>
                    </a:lnTo>
                    <a:lnTo>
                      <a:pt x="326" y="102"/>
                    </a:lnTo>
                    <a:lnTo>
                      <a:pt x="326" y="104"/>
                    </a:lnTo>
                    <a:lnTo>
                      <a:pt x="328" y="104"/>
                    </a:lnTo>
                    <a:lnTo>
                      <a:pt x="328" y="106"/>
                    </a:lnTo>
                    <a:lnTo>
                      <a:pt x="328" y="110"/>
                    </a:lnTo>
                    <a:lnTo>
                      <a:pt x="326" y="112"/>
                    </a:lnTo>
                    <a:lnTo>
                      <a:pt x="326" y="114"/>
                    </a:lnTo>
                    <a:lnTo>
                      <a:pt x="324" y="114"/>
                    </a:lnTo>
                    <a:lnTo>
                      <a:pt x="322" y="112"/>
                    </a:lnTo>
                    <a:lnTo>
                      <a:pt x="320" y="112"/>
                    </a:lnTo>
                    <a:lnTo>
                      <a:pt x="318" y="110"/>
                    </a:lnTo>
                    <a:lnTo>
                      <a:pt x="316" y="108"/>
                    </a:lnTo>
                    <a:lnTo>
                      <a:pt x="298" y="94"/>
                    </a:lnTo>
                    <a:lnTo>
                      <a:pt x="282" y="84"/>
                    </a:lnTo>
                    <a:lnTo>
                      <a:pt x="268" y="78"/>
                    </a:lnTo>
                    <a:lnTo>
                      <a:pt x="262" y="76"/>
                    </a:lnTo>
                    <a:lnTo>
                      <a:pt x="252" y="74"/>
                    </a:lnTo>
                    <a:lnTo>
                      <a:pt x="244" y="72"/>
                    </a:lnTo>
                    <a:lnTo>
                      <a:pt x="240" y="70"/>
                    </a:lnTo>
                    <a:lnTo>
                      <a:pt x="236" y="68"/>
                    </a:lnTo>
                    <a:lnTo>
                      <a:pt x="234" y="66"/>
                    </a:lnTo>
                    <a:lnTo>
                      <a:pt x="232" y="66"/>
                    </a:lnTo>
                    <a:lnTo>
                      <a:pt x="228" y="62"/>
                    </a:lnTo>
                    <a:lnTo>
                      <a:pt x="224" y="62"/>
                    </a:lnTo>
                    <a:lnTo>
                      <a:pt x="222" y="62"/>
                    </a:lnTo>
                    <a:lnTo>
                      <a:pt x="222" y="64"/>
                    </a:lnTo>
                    <a:lnTo>
                      <a:pt x="220" y="66"/>
                    </a:lnTo>
                    <a:lnTo>
                      <a:pt x="220" y="68"/>
                    </a:lnTo>
                    <a:lnTo>
                      <a:pt x="220" y="72"/>
                    </a:lnTo>
                    <a:lnTo>
                      <a:pt x="222" y="74"/>
                    </a:lnTo>
                    <a:lnTo>
                      <a:pt x="222" y="76"/>
                    </a:lnTo>
                    <a:lnTo>
                      <a:pt x="220" y="80"/>
                    </a:lnTo>
                    <a:lnTo>
                      <a:pt x="218" y="82"/>
                    </a:lnTo>
                    <a:lnTo>
                      <a:pt x="216" y="84"/>
                    </a:lnTo>
                    <a:lnTo>
                      <a:pt x="214" y="82"/>
                    </a:lnTo>
                    <a:lnTo>
                      <a:pt x="212" y="82"/>
                    </a:lnTo>
                    <a:lnTo>
                      <a:pt x="212" y="80"/>
                    </a:lnTo>
                    <a:lnTo>
                      <a:pt x="208" y="72"/>
                    </a:lnTo>
                    <a:lnTo>
                      <a:pt x="200" y="60"/>
                    </a:lnTo>
                    <a:lnTo>
                      <a:pt x="194" y="52"/>
                    </a:lnTo>
                    <a:lnTo>
                      <a:pt x="190" y="48"/>
                    </a:lnTo>
                    <a:lnTo>
                      <a:pt x="186" y="44"/>
                    </a:lnTo>
                    <a:lnTo>
                      <a:pt x="182" y="44"/>
                    </a:lnTo>
                    <a:lnTo>
                      <a:pt x="180" y="44"/>
                    </a:lnTo>
                    <a:lnTo>
                      <a:pt x="178" y="46"/>
                    </a:lnTo>
                    <a:lnTo>
                      <a:pt x="180" y="48"/>
                    </a:lnTo>
                    <a:lnTo>
                      <a:pt x="180" y="50"/>
                    </a:lnTo>
                    <a:lnTo>
                      <a:pt x="180" y="52"/>
                    </a:lnTo>
                    <a:lnTo>
                      <a:pt x="182" y="54"/>
                    </a:lnTo>
                    <a:lnTo>
                      <a:pt x="182" y="56"/>
                    </a:lnTo>
                    <a:lnTo>
                      <a:pt x="180" y="62"/>
                    </a:lnTo>
                    <a:lnTo>
                      <a:pt x="178" y="66"/>
                    </a:lnTo>
                    <a:lnTo>
                      <a:pt x="176" y="68"/>
                    </a:lnTo>
                    <a:lnTo>
                      <a:pt x="174" y="68"/>
                    </a:lnTo>
                    <a:lnTo>
                      <a:pt x="170" y="66"/>
                    </a:lnTo>
                    <a:lnTo>
                      <a:pt x="168" y="64"/>
                    </a:lnTo>
                    <a:lnTo>
                      <a:pt x="166" y="62"/>
                    </a:lnTo>
                    <a:lnTo>
                      <a:pt x="166" y="60"/>
                    </a:lnTo>
                    <a:lnTo>
                      <a:pt x="162" y="58"/>
                    </a:lnTo>
                    <a:lnTo>
                      <a:pt x="158" y="58"/>
                    </a:lnTo>
                    <a:lnTo>
                      <a:pt x="156" y="58"/>
                    </a:lnTo>
                    <a:lnTo>
                      <a:pt x="152" y="60"/>
                    </a:lnTo>
                    <a:lnTo>
                      <a:pt x="150" y="62"/>
                    </a:lnTo>
                    <a:lnTo>
                      <a:pt x="150" y="64"/>
                    </a:lnTo>
                    <a:lnTo>
                      <a:pt x="148" y="66"/>
                    </a:lnTo>
                    <a:lnTo>
                      <a:pt x="144" y="68"/>
                    </a:lnTo>
                    <a:lnTo>
                      <a:pt x="142" y="72"/>
                    </a:lnTo>
                    <a:lnTo>
                      <a:pt x="138" y="74"/>
                    </a:lnTo>
                    <a:lnTo>
                      <a:pt x="136" y="76"/>
                    </a:lnTo>
                    <a:lnTo>
                      <a:pt x="134" y="76"/>
                    </a:lnTo>
                    <a:lnTo>
                      <a:pt x="124" y="78"/>
                    </a:lnTo>
                    <a:lnTo>
                      <a:pt x="112" y="84"/>
                    </a:lnTo>
                    <a:lnTo>
                      <a:pt x="102" y="92"/>
                    </a:lnTo>
                    <a:lnTo>
                      <a:pt x="96" y="98"/>
                    </a:lnTo>
                    <a:lnTo>
                      <a:pt x="92" y="100"/>
                    </a:lnTo>
                    <a:lnTo>
                      <a:pt x="86" y="104"/>
                    </a:lnTo>
                    <a:lnTo>
                      <a:pt x="80" y="108"/>
                    </a:lnTo>
                    <a:lnTo>
                      <a:pt x="76" y="108"/>
                    </a:lnTo>
                    <a:lnTo>
                      <a:pt x="72" y="108"/>
                    </a:lnTo>
                    <a:lnTo>
                      <a:pt x="68" y="108"/>
                    </a:lnTo>
                    <a:lnTo>
                      <a:pt x="66" y="106"/>
                    </a:lnTo>
                    <a:lnTo>
                      <a:pt x="60" y="100"/>
                    </a:lnTo>
                    <a:lnTo>
                      <a:pt x="52" y="94"/>
                    </a:lnTo>
                    <a:lnTo>
                      <a:pt x="42" y="88"/>
                    </a:lnTo>
                    <a:lnTo>
                      <a:pt x="34" y="84"/>
                    </a:lnTo>
                    <a:lnTo>
                      <a:pt x="32" y="82"/>
                    </a:lnTo>
                    <a:lnTo>
                      <a:pt x="22" y="80"/>
                    </a:lnTo>
                    <a:lnTo>
                      <a:pt x="12" y="76"/>
                    </a:lnTo>
                    <a:lnTo>
                      <a:pt x="2" y="72"/>
                    </a:lnTo>
                    <a:lnTo>
                      <a:pt x="0" y="72"/>
                    </a:lnTo>
                    <a:lnTo>
                      <a:pt x="0" y="364"/>
                    </a:lnTo>
                    <a:lnTo>
                      <a:pt x="12" y="364"/>
                    </a:lnTo>
                    <a:lnTo>
                      <a:pt x="20" y="370"/>
                    </a:lnTo>
                    <a:lnTo>
                      <a:pt x="30" y="376"/>
                    </a:lnTo>
                    <a:lnTo>
                      <a:pt x="40" y="384"/>
                    </a:lnTo>
                    <a:lnTo>
                      <a:pt x="50" y="392"/>
                    </a:lnTo>
                    <a:lnTo>
                      <a:pt x="58" y="398"/>
                    </a:lnTo>
                    <a:lnTo>
                      <a:pt x="60" y="400"/>
                    </a:lnTo>
                    <a:lnTo>
                      <a:pt x="64" y="400"/>
                    </a:lnTo>
                    <a:lnTo>
                      <a:pt x="70" y="396"/>
                    </a:lnTo>
                    <a:lnTo>
                      <a:pt x="74" y="394"/>
                    </a:lnTo>
                    <a:lnTo>
                      <a:pt x="78" y="390"/>
                    </a:lnTo>
                    <a:lnTo>
                      <a:pt x="80" y="388"/>
                    </a:lnTo>
                    <a:lnTo>
                      <a:pt x="82" y="388"/>
                    </a:lnTo>
                    <a:lnTo>
                      <a:pt x="88" y="392"/>
                    </a:lnTo>
                    <a:lnTo>
                      <a:pt x="96" y="402"/>
                    </a:lnTo>
                    <a:lnTo>
                      <a:pt x="106" y="414"/>
                    </a:lnTo>
                    <a:lnTo>
                      <a:pt x="116" y="428"/>
                    </a:lnTo>
                    <a:lnTo>
                      <a:pt x="124" y="440"/>
                    </a:lnTo>
                    <a:lnTo>
                      <a:pt x="130" y="448"/>
                    </a:lnTo>
                    <a:lnTo>
                      <a:pt x="132" y="452"/>
                    </a:lnTo>
                    <a:lnTo>
                      <a:pt x="136" y="460"/>
                    </a:lnTo>
                    <a:lnTo>
                      <a:pt x="140" y="466"/>
                    </a:lnTo>
                    <a:lnTo>
                      <a:pt x="146" y="472"/>
                    </a:lnTo>
                    <a:lnTo>
                      <a:pt x="150" y="476"/>
                    </a:lnTo>
                    <a:lnTo>
                      <a:pt x="152" y="478"/>
                    </a:lnTo>
                    <a:lnTo>
                      <a:pt x="154" y="478"/>
                    </a:lnTo>
                    <a:lnTo>
                      <a:pt x="154" y="486"/>
                    </a:lnTo>
                    <a:lnTo>
                      <a:pt x="152" y="496"/>
                    </a:lnTo>
                    <a:lnTo>
                      <a:pt x="150" y="508"/>
                    </a:lnTo>
                    <a:lnTo>
                      <a:pt x="148" y="516"/>
                    </a:lnTo>
                    <a:lnTo>
                      <a:pt x="146" y="520"/>
                    </a:lnTo>
                    <a:lnTo>
                      <a:pt x="146" y="526"/>
                    </a:lnTo>
                    <a:lnTo>
                      <a:pt x="146" y="532"/>
                    </a:lnTo>
                    <a:lnTo>
                      <a:pt x="148" y="536"/>
                    </a:lnTo>
                    <a:lnTo>
                      <a:pt x="150" y="538"/>
                    </a:lnTo>
                    <a:lnTo>
                      <a:pt x="150" y="540"/>
                    </a:lnTo>
                    <a:lnTo>
                      <a:pt x="156" y="542"/>
                    </a:lnTo>
                    <a:lnTo>
                      <a:pt x="160" y="548"/>
                    </a:lnTo>
                    <a:lnTo>
                      <a:pt x="164" y="552"/>
                    </a:lnTo>
                    <a:lnTo>
                      <a:pt x="166" y="558"/>
                    </a:lnTo>
                    <a:lnTo>
                      <a:pt x="168" y="562"/>
                    </a:lnTo>
                    <a:lnTo>
                      <a:pt x="170" y="568"/>
                    </a:lnTo>
                    <a:lnTo>
                      <a:pt x="172" y="570"/>
                    </a:lnTo>
                    <a:lnTo>
                      <a:pt x="172" y="572"/>
                    </a:lnTo>
                    <a:lnTo>
                      <a:pt x="188" y="584"/>
                    </a:lnTo>
                    <a:lnTo>
                      <a:pt x="200" y="594"/>
                    </a:lnTo>
                    <a:lnTo>
                      <a:pt x="210" y="598"/>
                    </a:lnTo>
                    <a:lnTo>
                      <a:pt x="214" y="600"/>
                    </a:lnTo>
                    <a:lnTo>
                      <a:pt x="220" y="606"/>
                    </a:lnTo>
                    <a:lnTo>
                      <a:pt x="224" y="612"/>
                    </a:lnTo>
                    <a:lnTo>
                      <a:pt x="228" y="618"/>
                    </a:lnTo>
                    <a:lnTo>
                      <a:pt x="230" y="622"/>
                    </a:lnTo>
                    <a:lnTo>
                      <a:pt x="230" y="626"/>
                    </a:lnTo>
                    <a:lnTo>
                      <a:pt x="592" y="626"/>
                    </a:lnTo>
                    <a:lnTo>
                      <a:pt x="604" y="636"/>
                    </a:lnTo>
                    <a:lnTo>
                      <a:pt x="628" y="638"/>
                    </a:lnTo>
                    <a:lnTo>
                      <a:pt x="630" y="642"/>
                    </a:lnTo>
                    <a:lnTo>
                      <a:pt x="634" y="644"/>
                    </a:lnTo>
                    <a:lnTo>
                      <a:pt x="638" y="646"/>
                    </a:lnTo>
                    <a:lnTo>
                      <a:pt x="642" y="646"/>
                    </a:lnTo>
                    <a:lnTo>
                      <a:pt x="644" y="646"/>
                    </a:lnTo>
                    <a:lnTo>
                      <a:pt x="646" y="646"/>
                    </a:lnTo>
                    <a:lnTo>
                      <a:pt x="652" y="644"/>
                    </a:lnTo>
                    <a:lnTo>
                      <a:pt x="658" y="642"/>
                    </a:lnTo>
                    <a:lnTo>
                      <a:pt x="662" y="640"/>
                    </a:lnTo>
                    <a:lnTo>
                      <a:pt x="666" y="638"/>
                    </a:lnTo>
                    <a:lnTo>
                      <a:pt x="668" y="636"/>
                    </a:lnTo>
                    <a:lnTo>
                      <a:pt x="668" y="634"/>
                    </a:lnTo>
                    <a:lnTo>
                      <a:pt x="682" y="632"/>
                    </a:lnTo>
                    <a:lnTo>
                      <a:pt x="694" y="634"/>
                    </a:lnTo>
                    <a:lnTo>
                      <a:pt x="702" y="638"/>
                    </a:lnTo>
                    <a:lnTo>
                      <a:pt x="706" y="644"/>
                    </a:lnTo>
                    <a:lnTo>
                      <a:pt x="708" y="646"/>
                    </a:lnTo>
                    <a:lnTo>
                      <a:pt x="716" y="646"/>
                    </a:lnTo>
                    <a:lnTo>
                      <a:pt x="720" y="648"/>
                    </a:lnTo>
                    <a:lnTo>
                      <a:pt x="724" y="650"/>
                    </a:lnTo>
                    <a:lnTo>
                      <a:pt x="726" y="652"/>
                    </a:lnTo>
                    <a:lnTo>
                      <a:pt x="726" y="654"/>
                    </a:lnTo>
                    <a:lnTo>
                      <a:pt x="726" y="656"/>
                    </a:lnTo>
                    <a:lnTo>
                      <a:pt x="724" y="658"/>
                    </a:lnTo>
                    <a:lnTo>
                      <a:pt x="724" y="660"/>
                    </a:lnTo>
                    <a:lnTo>
                      <a:pt x="726" y="668"/>
                    </a:lnTo>
                    <a:lnTo>
                      <a:pt x="728" y="674"/>
                    </a:lnTo>
                    <a:lnTo>
                      <a:pt x="730" y="674"/>
                    </a:lnTo>
                    <a:lnTo>
                      <a:pt x="734" y="674"/>
                    </a:lnTo>
                    <a:lnTo>
                      <a:pt x="738" y="674"/>
                    </a:lnTo>
                    <a:lnTo>
                      <a:pt x="744" y="674"/>
                    </a:lnTo>
                    <a:lnTo>
                      <a:pt x="748" y="674"/>
                    </a:lnTo>
                    <a:lnTo>
                      <a:pt x="752" y="672"/>
                    </a:lnTo>
                    <a:lnTo>
                      <a:pt x="756" y="672"/>
                    </a:lnTo>
                    <a:lnTo>
                      <a:pt x="762" y="672"/>
                    </a:lnTo>
                    <a:lnTo>
                      <a:pt x="768" y="674"/>
                    </a:lnTo>
                    <a:lnTo>
                      <a:pt x="772" y="676"/>
                    </a:lnTo>
                    <a:lnTo>
                      <a:pt x="776" y="678"/>
                    </a:lnTo>
                    <a:lnTo>
                      <a:pt x="780" y="682"/>
                    </a:lnTo>
                    <a:lnTo>
                      <a:pt x="784" y="684"/>
                    </a:lnTo>
                    <a:lnTo>
                      <a:pt x="788" y="688"/>
                    </a:lnTo>
                    <a:lnTo>
                      <a:pt x="790" y="690"/>
                    </a:lnTo>
                    <a:lnTo>
                      <a:pt x="790" y="692"/>
                    </a:lnTo>
                    <a:lnTo>
                      <a:pt x="788" y="694"/>
                    </a:lnTo>
                    <a:lnTo>
                      <a:pt x="790" y="698"/>
                    </a:lnTo>
                    <a:lnTo>
                      <a:pt x="788" y="700"/>
                    </a:lnTo>
                    <a:lnTo>
                      <a:pt x="786" y="702"/>
                    </a:lnTo>
                    <a:lnTo>
                      <a:pt x="784" y="704"/>
                    </a:lnTo>
                    <a:lnTo>
                      <a:pt x="780" y="704"/>
                    </a:lnTo>
                    <a:lnTo>
                      <a:pt x="778" y="702"/>
                    </a:lnTo>
                    <a:lnTo>
                      <a:pt x="774" y="702"/>
                    </a:lnTo>
                    <a:lnTo>
                      <a:pt x="772" y="702"/>
                    </a:lnTo>
                    <a:lnTo>
                      <a:pt x="770" y="702"/>
                    </a:lnTo>
                    <a:lnTo>
                      <a:pt x="764" y="696"/>
                    </a:lnTo>
                    <a:lnTo>
                      <a:pt x="766" y="700"/>
                    </a:lnTo>
                    <a:lnTo>
                      <a:pt x="766" y="702"/>
                    </a:lnTo>
                    <a:lnTo>
                      <a:pt x="768" y="706"/>
                    </a:lnTo>
                    <a:lnTo>
                      <a:pt x="766" y="712"/>
                    </a:lnTo>
                    <a:lnTo>
                      <a:pt x="766" y="716"/>
                    </a:lnTo>
                    <a:lnTo>
                      <a:pt x="762" y="718"/>
                    </a:lnTo>
                    <a:lnTo>
                      <a:pt x="760" y="718"/>
                    </a:lnTo>
                    <a:lnTo>
                      <a:pt x="756" y="720"/>
                    </a:lnTo>
                    <a:lnTo>
                      <a:pt x="752" y="722"/>
                    </a:lnTo>
                    <a:lnTo>
                      <a:pt x="750" y="724"/>
                    </a:lnTo>
                    <a:lnTo>
                      <a:pt x="750" y="726"/>
                    </a:lnTo>
                    <a:lnTo>
                      <a:pt x="752" y="728"/>
                    </a:lnTo>
                    <a:lnTo>
                      <a:pt x="752" y="730"/>
                    </a:lnTo>
                    <a:lnTo>
                      <a:pt x="752" y="732"/>
                    </a:lnTo>
                    <a:lnTo>
                      <a:pt x="752" y="730"/>
                    </a:lnTo>
                    <a:lnTo>
                      <a:pt x="754" y="730"/>
                    </a:lnTo>
                    <a:lnTo>
                      <a:pt x="756" y="732"/>
                    </a:lnTo>
                    <a:lnTo>
                      <a:pt x="758" y="736"/>
                    </a:lnTo>
                    <a:lnTo>
                      <a:pt x="756" y="738"/>
                    </a:lnTo>
                    <a:lnTo>
                      <a:pt x="756" y="740"/>
                    </a:lnTo>
                    <a:lnTo>
                      <a:pt x="754" y="740"/>
                    </a:lnTo>
                    <a:lnTo>
                      <a:pt x="752" y="742"/>
                    </a:lnTo>
                    <a:lnTo>
                      <a:pt x="750" y="744"/>
                    </a:lnTo>
                    <a:lnTo>
                      <a:pt x="748" y="746"/>
                    </a:lnTo>
                    <a:lnTo>
                      <a:pt x="752" y="746"/>
                    </a:lnTo>
                    <a:lnTo>
                      <a:pt x="754" y="746"/>
                    </a:lnTo>
                    <a:lnTo>
                      <a:pt x="760" y="744"/>
                    </a:lnTo>
                    <a:lnTo>
                      <a:pt x="764" y="740"/>
                    </a:lnTo>
                    <a:lnTo>
                      <a:pt x="768" y="736"/>
                    </a:lnTo>
                    <a:lnTo>
                      <a:pt x="770" y="734"/>
                    </a:lnTo>
                    <a:lnTo>
                      <a:pt x="770" y="730"/>
                    </a:lnTo>
                    <a:lnTo>
                      <a:pt x="772" y="728"/>
                    </a:lnTo>
                    <a:lnTo>
                      <a:pt x="774" y="724"/>
                    </a:lnTo>
                    <a:lnTo>
                      <a:pt x="776" y="722"/>
                    </a:lnTo>
                    <a:lnTo>
                      <a:pt x="782" y="722"/>
                    </a:lnTo>
                    <a:lnTo>
                      <a:pt x="788" y="722"/>
                    </a:lnTo>
                    <a:lnTo>
                      <a:pt x="794" y="722"/>
                    </a:lnTo>
                    <a:lnTo>
                      <a:pt x="798" y="722"/>
                    </a:lnTo>
                    <a:lnTo>
                      <a:pt x="802" y="722"/>
                    </a:lnTo>
                    <a:lnTo>
                      <a:pt x="800" y="722"/>
                    </a:lnTo>
                    <a:lnTo>
                      <a:pt x="798" y="720"/>
                    </a:lnTo>
                    <a:lnTo>
                      <a:pt x="798" y="718"/>
                    </a:lnTo>
                    <a:lnTo>
                      <a:pt x="798" y="714"/>
                    </a:lnTo>
                    <a:lnTo>
                      <a:pt x="800" y="712"/>
                    </a:lnTo>
                    <a:lnTo>
                      <a:pt x="804" y="708"/>
                    </a:lnTo>
                    <a:lnTo>
                      <a:pt x="806" y="704"/>
                    </a:lnTo>
                    <a:lnTo>
                      <a:pt x="810" y="700"/>
                    </a:lnTo>
                    <a:lnTo>
                      <a:pt x="814" y="698"/>
                    </a:lnTo>
                    <a:lnTo>
                      <a:pt x="820" y="696"/>
                    </a:lnTo>
                    <a:lnTo>
                      <a:pt x="826" y="696"/>
                    </a:lnTo>
                    <a:lnTo>
                      <a:pt x="832" y="696"/>
                    </a:lnTo>
                    <a:lnTo>
                      <a:pt x="838" y="696"/>
                    </a:lnTo>
                    <a:lnTo>
                      <a:pt x="840" y="698"/>
                    </a:lnTo>
                    <a:lnTo>
                      <a:pt x="842" y="698"/>
                    </a:lnTo>
                    <a:lnTo>
                      <a:pt x="846" y="700"/>
                    </a:lnTo>
                    <a:lnTo>
                      <a:pt x="848" y="700"/>
                    </a:lnTo>
                    <a:lnTo>
                      <a:pt x="850" y="702"/>
                    </a:lnTo>
                    <a:close/>
                  </a:path>
                </a:pathLst>
              </a:custGeom>
              <a:grpFill/>
              <a:ln w="3175" algn="ctr">
                <a:solidFill>
                  <a:schemeClr val="accent2">
                    <a:lumMod val="60000"/>
                    <a:lumOff val="40000"/>
                  </a:schemeClr>
                </a:solidFill>
                <a:miter lim="800000"/>
                <a:headEnd/>
                <a:tailEnd/>
              </a:ln>
            </p:spPr>
            <p:txBody>
              <a:bodyPr anchor="ctr"/>
              <a:lstStyle/>
              <a:p>
                <a:pPr algn="ctr">
                  <a:defRPr/>
                </a:pPr>
                <a:endParaRPr lang="en-US">
                  <a:solidFill>
                    <a:schemeClr val="lt1"/>
                  </a:solidFill>
                  <a:latin typeface="+mn-lt"/>
                </a:endParaRPr>
              </a:p>
            </p:txBody>
          </p:sp>
          <p:sp>
            <p:nvSpPr>
              <p:cNvPr id="254" name="Freeform 373"/>
              <p:cNvSpPr>
                <a:spLocks/>
              </p:cNvSpPr>
              <p:nvPr/>
            </p:nvSpPr>
            <p:spPr bwMode="gray">
              <a:xfrm>
                <a:off x="1991" y="1799"/>
                <a:ext cx="973" cy="893"/>
              </a:xfrm>
              <a:custGeom>
                <a:avLst/>
                <a:gdLst>
                  <a:gd name="T0" fmla="*/ 318 w 492"/>
                  <a:gd name="T1" fmla="*/ 44 h 498"/>
                  <a:gd name="T2" fmla="*/ 282 w 492"/>
                  <a:gd name="T3" fmla="*/ 40 h 498"/>
                  <a:gd name="T4" fmla="*/ 262 w 492"/>
                  <a:gd name="T5" fmla="*/ 32 h 498"/>
                  <a:gd name="T6" fmla="*/ 242 w 492"/>
                  <a:gd name="T7" fmla="*/ 24 h 498"/>
                  <a:gd name="T8" fmla="*/ 230 w 492"/>
                  <a:gd name="T9" fmla="*/ 28 h 498"/>
                  <a:gd name="T10" fmla="*/ 220 w 492"/>
                  <a:gd name="T11" fmla="*/ 32 h 498"/>
                  <a:gd name="T12" fmla="*/ 176 w 492"/>
                  <a:gd name="T13" fmla="*/ 4 h 498"/>
                  <a:gd name="T14" fmla="*/ 118 w 492"/>
                  <a:gd name="T15" fmla="*/ 12 h 498"/>
                  <a:gd name="T16" fmla="*/ 100 w 492"/>
                  <a:gd name="T17" fmla="*/ 14 h 498"/>
                  <a:gd name="T18" fmla="*/ 68 w 492"/>
                  <a:gd name="T19" fmla="*/ 60 h 498"/>
                  <a:gd name="T20" fmla="*/ 18 w 492"/>
                  <a:gd name="T21" fmla="*/ 98 h 498"/>
                  <a:gd name="T22" fmla="*/ 60 w 492"/>
                  <a:gd name="T23" fmla="*/ 144 h 498"/>
                  <a:gd name="T24" fmla="*/ 58 w 492"/>
                  <a:gd name="T25" fmla="*/ 178 h 498"/>
                  <a:gd name="T26" fmla="*/ 8 w 492"/>
                  <a:gd name="T27" fmla="*/ 182 h 498"/>
                  <a:gd name="T28" fmla="*/ 62 w 492"/>
                  <a:gd name="T29" fmla="*/ 228 h 498"/>
                  <a:gd name="T30" fmla="*/ 86 w 492"/>
                  <a:gd name="T31" fmla="*/ 220 h 498"/>
                  <a:gd name="T32" fmla="*/ 86 w 492"/>
                  <a:gd name="T33" fmla="*/ 236 h 498"/>
                  <a:gd name="T34" fmla="*/ 76 w 492"/>
                  <a:gd name="T35" fmla="*/ 260 h 498"/>
                  <a:gd name="T36" fmla="*/ 52 w 492"/>
                  <a:gd name="T37" fmla="*/ 284 h 498"/>
                  <a:gd name="T38" fmla="*/ 18 w 492"/>
                  <a:gd name="T39" fmla="*/ 308 h 498"/>
                  <a:gd name="T40" fmla="*/ 28 w 492"/>
                  <a:gd name="T41" fmla="*/ 328 h 498"/>
                  <a:gd name="T42" fmla="*/ 38 w 492"/>
                  <a:gd name="T43" fmla="*/ 352 h 498"/>
                  <a:gd name="T44" fmla="*/ 68 w 492"/>
                  <a:gd name="T45" fmla="*/ 362 h 498"/>
                  <a:gd name="T46" fmla="*/ 74 w 492"/>
                  <a:gd name="T47" fmla="*/ 386 h 498"/>
                  <a:gd name="T48" fmla="*/ 92 w 492"/>
                  <a:gd name="T49" fmla="*/ 382 h 498"/>
                  <a:gd name="T50" fmla="*/ 102 w 492"/>
                  <a:gd name="T51" fmla="*/ 394 h 498"/>
                  <a:gd name="T52" fmla="*/ 124 w 492"/>
                  <a:gd name="T53" fmla="*/ 390 h 498"/>
                  <a:gd name="T54" fmla="*/ 138 w 492"/>
                  <a:gd name="T55" fmla="*/ 384 h 498"/>
                  <a:gd name="T56" fmla="*/ 104 w 492"/>
                  <a:gd name="T57" fmla="*/ 434 h 498"/>
                  <a:gd name="T58" fmla="*/ 68 w 492"/>
                  <a:gd name="T59" fmla="*/ 464 h 498"/>
                  <a:gd name="T60" fmla="*/ 86 w 492"/>
                  <a:gd name="T61" fmla="*/ 466 h 498"/>
                  <a:gd name="T62" fmla="*/ 160 w 492"/>
                  <a:gd name="T63" fmla="*/ 412 h 498"/>
                  <a:gd name="T64" fmla="*/ 186 w 492"/>
                  <a:gd name="T65" fmla="*/ 390 h 498"/>
                  <a:gd name="T66" fmla="*/ 178 w 492"/>
                  <a:gd name="T67" fmla="*/ 374 h 498"/>
                  <a:gd name="T68" fmla="*/ 206 w 492"/>
                  <a:gd name="T69" fmla="*/ 326 h 498"/>
                  <a:gd name="T70" fmla="*/ 250 w 492"/>
                  <a:gd name="T71" fmla="*/ 322 h 498"/>
                  <a:gd name="T72" fmla="*/ 212 w 492"/>
                  <a:gd name="T73" fmla="*/ 346 h 498"/>
                  <a:gd name="T74" fmla="*/ 206 w 492"/>
                  <a:gd name="T75" fmla="*/ 364 h 498"/>
                  <a:gd name="T76" fmla="*/ 220 w 492"/>
                  <a:gd name="T77" fmla="*/ 376 h 498"/>
                  <a:gd name="T78" fmla="*/ 246 w 492"/>
                  <a:gd name="T79" fmla="*/ 356 h 498"/>
                  <a:gd name="T80" fmla="*/ 254 w 492"/>
                  <a:gd name="T81" fmla="*/ 338 h 498"/>
                  <a:gd name="T82" fmla="*/ 274 w 492"/>
                  <a:gd name="T83" fmla="*/ 338 h 498"/>
                  <a:gd name="T84" fmla="*/ 312 w 492"/>
                  <a:gd name="T85" fmla="*/ 354 h 498"/>
                  <a:gd name="T86" fmla="*/ 350 w 492"/>
                  <a:gd name="T87" fmla="*/ 368 h 498"/>
                  <a:gd name="T88" fmla="*/ 372 w 492"/>
                  <a:gd name="T89" fmla="*/ 372 h 498"/>
                  <a:gd name="T90" fmla="*/ 426 w 492"/>
                  <a:gd name="T91" fmla="*/ 388 h 498"/>
                  <a:gd name="T92" fmla="*/ 452 w 492"/>
                  <a:gd name="T93" fmla="*/ 428 h 498"/>
                  <a:gd name="T94" fmla="*/ 462 w 492"/>
                  <a:gd name="T95" fmla="*/ 454 h 498"/>
                  <a:gd name="T96" fmla="*/ 472 w 492"/>
                  <a:gd name="T97" fmla="*/ 462 h 498"/>
                  <a:gd name="T98" fmla="*/ 480 w 492"/>
                  <a:gd name="T99" fmla="*/ 474 h 498"/>
                  <a:gd name="T100" fmla="*/ 480 w 492"/>
                  <a:gd name="T101" fmla="*/ 496 h 498"/>
                  <a:gd name="T102" fmla="*/ 490 w 492"/>
                  <a:gd name="T103" fmla="*/ 456 h 498"/>
                  <a:gd name="T104" fmla="*/ 462 w 492"/>
                  <a:gd name="T105" fmla="*/ 418 h 498"/>
                  <a:gd name="T106" fmla="*/ 416 w 492"/>
                  <a:gd name="T107" fmla="*/ 368 h 498"/>
                  <a:gd name="T108" fmla="*/ 378 w 492"/>
                  <a:gd name="T109" fmla="*/ 362 h 4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92"/>
                  <a:gd name="T166" fmla="*/ 0 h 498"/>
                  <a:gd name="T167" fmla="*/ 492 w 492"/>
                  <a:gd name="T168" fmla="*/ 498 h 4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92" h="498">
                    <a:moveTo>
                      <a:pt x="338" y="50"/>
                    </a:moveTo>
                    <a:lnTo>
                      <a:pt x="336" y="48"/>
                    </a:lnTo>
                    <a:lnTo>
                      <a:pt x="334" y="46"/>
                    </a:lnTo>
                    <a:lnTo>
                      <a:pt x="332" y="46"/>
                    </a:lnTo>
                    <a:lnTo>
                      <a:pt x="328" y="44"/>
                    </a:lnTo>
                    <a:lnTo>
                      <a:pt x="324" y="44"/>
                    </a:lnTo>
                    <a:lnTo>
                      <a:pt x="318" y="44"/>
                    </a:lnTo>
                    <a:lnTo>
                      <a:pt x="310" y="48"/>
                    </a:lnTo>
                    <a:lnTo>
                      <a:pt x="306" y="48"/>
                    </a:lnTo>
                    <a:lnTo>
                      <a:pt x="300" y="48"/>
                    </a:lnTo>
                    <a:lnTo>
                      <a:pt x="294" y="46"/>
                    </a:lnTo>
                    <a:lnTo>
                      <a:pt x="288" y="44"/>
                    </a:lnTo>
                    <a:lnTo>
                      <a:pt x="282" y="40"/>
                    </a:lnTo>
                    <a:lnTo>
                      <a:pt x="280" y="40"/>
                    </a:lnTo>
                    <a:lnTo>
                      <a:pt x="276" y="40"/>
                    </a:lnTo>
                    <a:lnTo>
                      <a:pt x="272" y="40"/>
                    </a:lnTo>
                    <a:lnTo>
                      <a:pt x="268" y="38"/>
                    </a:lnTo>
                    <a:lnTo>
                      <a:pt x="264" y="36"/>
                    </a:lnTo>
                    <a:lnTo>
                      <a:pt x="262" y="32"/>
                    </a:lnTo>
                    <a:lnTo>
                      <a:pt x="260" y="30"/>
                    </a:lnTo>
                    <a:lnTo>
                      <a:pt x="258" y="30"/>
                    </a:lnTo>
                    <a:lnTo>
                      <a:pt x="254" y="28"/>
                    </a:lnTo>
                    <a:lnTo>
                      <a:pt x="250" y="26"/>
                    </a:lnTo>
                    <a:lnTo>
                      <a:pt x="246" y="26"/>
                    </a:lnTo>
                    <a:lnTo>
                      <a:pt x="244" y="26"/>
                    </a:lnTo>
                    <a:lnTo>
                      <a:pt x="242" y="24"/>
                    </a:lnTo>
                    <a:lnTo>
                      <a:pt x="240" y="24"/>
                    </a:lnTo>
                    <a:lnTo>
                      <a:pt x="236" y="22"/>
                    </a:lnTo>
                    <a:lnTo>
                      <a:pt x="234" y="20"/>
                    </a:lnTo>
                    <a:lnTo>
                      <a:pt x="230" y="22"/>
                    </a:lnTo>
                    <a:lnTo>
                      <a:pt x="228" y="26"/>
                    </a:lnTo>
                    <a:lnTo>
                      <a:pt x="230" y="28"/>
                    </a:lnTo>
                    <a:lnTo>
                      <a:pt x="230" y="30"/>
                    </a:lnTo>
                    <a:lnTo>
                      <a:pt x="230" y="34"/>
                    </a:lnTo>
                    <a:lnTo>
                      <a:pt x="230" y="36"/>
                    </a:lnTo>
                    <a:lnTo>
                      <a:pt x="228" y="36"/>
                    </a:lnTo>
                    <a:lnTo>
                      <a:pt x="224" y="36"/>
                    </a:lnTo>
                    <a:lnTo>
                      <a:pt x="220" y="32"/>
                    </a:lnTo>
                    <a:lnTo>
                      <a:pt x="216" y="28"/>
                    </a:lnTo>
                    <a:lnTo>
                      <a:pt x="212" y="24"/>
                    </a:lnTo>
                    <a:lnTo>
                      <a:pt x="208" y="20"/>
                    </a:lnTo>
                    <a:lnTo>
                      <a:pt x="198" y="16"/>
                    </a:lnTo>
                    <a:lnTo>
                      <a:pt x="188" y="10"/>
                    </a:lnTo>
                    <a:lnTo>
                      <a:pt x="180" y="6"/>
                    </a:lnTo>
                    <a:lnTo>
                      <a:pt x="176" y="4"/>
                    </a:lnTo>
                    <a:lnTo>
                      <a:pt x="172" y="4"/>
                    </a:lnTo>
                    <a:lnTo>
                      <a:pt x="164" y="0"/>
                    </a:lnTo>
                    <a:lnTo>
                      <a:pt x="150" y="0"/>
                    </a:lnTo>
                    <a:lnTo>
                      <a:pt x="134" y="4"/>
                    </a:lnTo>
                    <a:lnTo>
                      <a:pt x="128" y="8"/>
                    </a:lnTo>
                    <a:lnTo>
                      <a:pt x="122" y="10"/>
                    </a:lnTo>
                    <a:lnTo>
                      <a:pt x="118" y="12"/>
                    </a:lnTo>
                    <a:lnTo>
                      <a:pt x="116" y="12"/>
                    </a:lnTo>
                    <a:lnTo>
                      <a:pt x="114" y="12"/>
                    </a:lnTo>
                    <a:lnTo>
                      <a:pt x="112" y="12"/>
                    </a:lnTo>
                    <a:lnTo>
                      <a:pt x="110" y="12"/>
                    </a:lnTo>
                    <a:lnTo>
                      <a:pt x="108" y="12"/>
                    </a:lnTo>
                    <a:lnTo>
                      <a:pt x="104" y="12"/>
                    </a:lnTo>
                    <a:lnTo>
                      <a:pt x="100" y="14"/>
                    </a:lnTo>
                    <a:lnTo>
                      <a:pt x="94" y="16"/>
                    </a:lnTo>
                    <a:lnTo>
                      <a:pt x="88" y="20"/>
                    </a:lnTo>
                    <a:lnTo>
                      <a:pt x="86" y="22"/>
                    </a:lnTo>
                    <a:lnTo>
                      <a:pt x="84" y="28"/>
                    </a:lnTo>
                    <a:lnTo>
                      <a:pt x="80" y="36"/>
                    </a:lnTo>
                    <a:lnTo>
                      <a:pt x="74" y="48"/>
                    </a:lnTo>
                    <a:lnTo>
                      <a:pt x="68" y="60"/>
                    </a:lnTo>
                    <a:lnTo>
                      <a:pt x="58" y="70"/>
                    </a:lnTo>
                    <a:lnTo>
                      <a:pt x="50" y="74"/>
                    </a:lnTo>
                    <a:lnTo>
                      <a:pt x="38" y="76"/>
                    </a:lnTo>
                    <a:lnTo>
                      <a:pt x="28" y="78"/>
                    </a:lnTo>
                    <a:lnTo>
                      <a:pt x="20" y="84"/>
                    </a:lnTo>
                    <a:lnTo>
                      <a:pt x="18" y="92"/>
                    </a:lnTo>
                    <a:lnTo>
                      <a:pt x="18" y="98"/>
                    </a:lnTo>
                    <a:lnTo>
                      <a:pt x="20" y="102"/>
                    </a:lnTo>
                    <a:lnTo>
                      <a:pt x="22" y="106"/>
                    </a:lnTo>
                    <a:lnTo>
                      <a:pt x="26" y="110"/>
                    </a:lnTo>
                    <a:lnTo>
                      <a:pt x="32" y="114"/>
                    </a:lnTo>
                    <a:lnTo>
                      <a:pt x="38" y="120"/>
                    </a:lnTo>
                    <a:lnTo>
                      <a:pt x="48" y="130"/>
                    </a:lnTo>
                    <a:lnTo>
                      <a:pt x="60" y="144"/>
                    </a:lnTo>
                    <a:lnTo>
                      <a:pt x="70" y="156"/>
                    </a:lnTo>
                    <a:lnTo>
                      <a:pt x="76" y="168"/>
                    </a:lnTo>
                    <a:lnTo>
                      <a:pt x="72" y="178"/>
                    </a:lnTo>
                    <a:lnTo>
                      <a:pt x="68" y="180"/>
                    </a:lnTo>
                    <a:lnTo>
                      <a:pt x="64" y="180"/>
                    </a:lnTo>
                    <a:lnTo>
                      <a:pt x="62" y="180"/>
                    </a:lnTo>
                    <a:lnTo>
                      <a:pt x="58" y="178"/>
                    </a:lnTo>
                    <a:lnTo>
                      <a:pt x="54" y="176"/>
                    </a:lnTo>
                    <a:lnTo>
                      <a:pt x="52" y="172"/>
                    </a:lnTo>
                    <a:lnTo>
                      <a:pt x="50" y="170"/>
                    </a:lnTo>
                    <a:lnTo>
                      <a:pt x="46" y="168"/>
                    </a:lnTo>
                    <a:lnTo>
                      <a:pt x="34" y="168"/>
                    </a:lnTo>
                    <a:lnTo>
                      <a:pt x="20" y="172"/>
                    </a:lnTo>
                    <a:lnTo>
                      <a:pt x="8" y="182"/>
                    </a:lnTo>
                    <a:lnTo>
                      <a:pt x="2" y="192"/>
                    </a:lnTo>
                    <a:lnTo>
                      <a:pt x="0" y="200"/>
                    </a:lnTo>
                    <a:lnTo>
                      <a:pt x="0" y="208"/>
                    </a:lnTo>
                    <a:lnTo>
                      <a:pt x="8" y="216"/>
                    </a:lnTo>
                    <a:lnTo>
                      <a:pt x="26" y="226"/>
                    </a:lnTo>
                    <a:lnTo>
                      <a:pt x="44" y="232"/>
                    </a:lnTo>
                    <a:lnTo>
                      <a:pt x="62" y="228"/>
                    </a:lnTo>
                    <a:lnTo>
                      <a:pt x="64" y="228"/>
                    </a:lnTo>
                    <a:lnTo>
                      <a:pt x="66" y="226"/>
                    </a:lnTo>
                    <a:lnTo>
                      <a:pt x="70" y="224"/>
                    </a:lnTo>
                    <a:lnTo>
                      <a:pt x="74" y="222"/>
                    </a:lnTo>
                    <a:lnTo>
                      <a:pt x="78" y="222"/>
                    </a:lnTo>
                    <a:lnTo>
                      <a:pt x="82" y="220"/>
                    </a:lnTo>
                    <a:lnTo>
                      <a:pt x="86" y="220"/>
                    </a:lnTo>
                    <a:lnTo>
                      <a:pt x="88" y="222"/>
                    </a:lnTo>
                    <a:lnTo>
                      <a:pt x="90" y="224"/>
                    </a:lnTo>
                    <a:lnTo>
                      <a:pt x="88" y="226"/>
                    </a:lnTo>
                    <a:lnTo>
                      <a:pt x="86" y="228"/>
                    </a:lnTo>
                    <a:lnTo>
                      <a:pt x="86" y="230"/>
                    </a:lnTo>
                    <a:lnTo>
                      <a:pt x="84" y="234"/>
                    </a:lnTo>
                    <a:lnTo>
                      <a:pt x="86" y="236"/>
                    </a:lnTo>
                    <a:lnTo>
                      <a:pt x="88" y="240"/>
                    </a:lnTo>
                    <a:lnTo>
                      <a:pt x="90" y="242"/>
                    </a:lnTo>
                    <a:lnTo>
                      <a:pt x="92" y="246"/>
                    </a:lnTo>
                    <a:lnTo>
                      <a:pt x="92" y="248"/>
                    </a:lnTo>
                    <a:lnTo>
                      <a:pt x="90" y="252"/>
                    </a:lnTo>
                    <a:lnTo>
                      <a:pt x="86" y="256"/>
                    </a:lnTo>
                    <a:lnTo>
                      <a:pt x="76" y="260"/>
                    </a:lnTo>
                    <a:lnTo>
                      <a:pt x="64" y="266"/>
                    </a:lnTo>
                    <a:lnTo>
                      <a:pt x="56" y="274"/>
                    </a:lnTo>
                    <a:lnTo>
                      <a:pt x="52" y="284"/>
                    </a:lnTo>
                    <a:lnTo>
                      <a:pt x="54" y="284"/>
                    </a:lnTo>
                    <a:lnTo>
                      <a:pt x="52" y="284"/>
                    </a:lnTo>
                    <a:lnTo>
                      <a:pt x="52" y="286"/>
                    </a:lnTo>
                    <a:lnTo>
                      <a:pt x="48" y="288"/>
                    </a:lnTo>
                    <a:lnTo>
                      <a:pt x="44" y="290"/>
                    </a:lnTo>
                    <a:lnTo>
                      <a:pt x="36" y="296"/>
                    </a:lnTo>
                    <a:lnTo>
                      <a:pt x="28" y="300"/>
                    </a:lnTo>
                    <a:lnTo>
                      <a:pt x="22" y="304"/>
                    </a:lnTo>
                    <a:lnTo>
                      <a:pt x="18" y="308"/>
                    </a:lnTo>
                    <a:lnTo>
                      <a:pt x="16" y="312"/>
                    </a:lnTo>
                    <a:lnTo>
                      <a:pt x="14" y="316"/>
                    </a:lnTo>
                    <a:lnTo>
                      <a:pt x="16" y="320"/>
                    </a:lnTo>
                    <a:lnTo>
                      <a:pt x="22" y="324"/>
                    </a:lnTo>
                    <a:lnTo>
                      <a:pt x="22" y="326"/>
                    </a:lnTo>
                    <a:lnTo>
                      <a:pt x="24" y="326"/>
                    </a:lnTo>
                    <a:lnTo>
                      <a:pt x="28" y="328"/>
                    </a:lnTo>
                    <a:lnTo>
                      <a:pt x="34" y="330"/>
                    </a:lnTo>
                    <a:lnTo>
                      <a:pt x="38" y="332"/>
                    </a:lnTo>
                    <a:lnTo>
                      <a:pt x="38" y="336"/>
                    </a:lnTo>
                    <a:lnTo>
                      <a:pt x="38" y="340"/>
                    </a:lnTo>
                    <a:lnTo>
                      <a:pt x="38" y="346"/>
                    </a:lnTo>
                    <a:lnTo>
                      <a:pt x="38" y="352"/>
                    </a:lnTo>
                    <a:lnTo>
                      <a:pt x="42" y="358"/>
                    </a:lnTo>
                    <a:lnTo>
                      <a:pt x="48" y="362"/>
                    </a:lnTo>
                    <a:lnTo>
                      <a:pt x="50" y="362"/>
                    </a:lnTo>
                    <a:lnTo>
                      <a:pt x="54" y="362"/>
                    </a:lnTo>
                    <a:lnTo>
                      <a:pt x="58" y="362"/>
                    </a:lnTo>
                    <a:lnTo>
                      <a:pt x="64" y="362"/>
                    </a:lnTo>
                    <a:lnTo>
                      <a:pt x="68" y="362"/>
                    </a:lnTo>
                    <a:lnTo>
                      <a:pt x="68" y="364"/>
                    </a:lnTo>
                    <a:lnTo>
                      <a:pt x="70" y="366"/>
                    </a:lnTo>
                    <a:lnTo>
                      <a:pt x="70" y="370"/>
                    </a:lnTo>
                    <a:lnTo>
                      <a:pt x="72" y="374"/>
                    </a:lnTo>
                    <a:lnTo>
                      <a:pt x="74" y="380"/>
                    </a:lnTo>
                    <a:lnTo>
                      <a:pt x="74" y="386"/>
                    </a:lnTo>
                    <a:lnTo>
                      <a:pt x="76" y="388"/>
                    </a:lnTo>
                    <a:lnTo>
                      <a:pt x="80" y="388"/>
                    </a:lnTo>
                    <a:lnTo>
                      <a:pt x="82" y="388"/>
                    </a:lnTo>
                    <a:lnTo>
                      <a:pt x="86" y="386"/>
                    </a:lnTo>
                    <a:lnTo>
                      <a:pt x="90" y="382"/>
                    </a:lnTo>
                    <a:lnTo>
                      <a:pt x="92" y="382"/>
                    </a:lnTo>
                    <a:lnTo>
                      <a:pt x="94" y="382"/>
                    </a:lnTo>
                    <a:lnTo>
                      <a:pt x="96" y="382"/>
                    </a:lnTo>
                    <a:lnTo>
                      <a:pt x="98" y="384"/>
                    </a:lnTo>
                    <a:lnTo>
                      <a:pt x="98" y="388"/>
                    </a:lnTo>
                    <a:lnTo>
                      <a:pt x="100" y="390"/>
                    </a:lnTo>
                    <a:lnTo>
                      <a:pt x="100" y="392"/>
                    </a:lnTo>
                    <a:lnTo>
                      <a:pt x="102" y="394"/>
                    </a:lnTo>
                    <a:lnTo>
                      <a:pt x="104" y="396"/>
                    </a:lnTo>
                    <a:lnTo>
                      <a:pt x="106" y="398"/>
                    </a:lnTo>
                    <a:lnTo>
                      <a:pt x="110" y="398"/>
                    </a:lnTo>
                    <a:lnTo>
                      <a:pt x="116" y="396"/>
                    </a:lnTo>
                    <a:lnTo>
                      <a:pt x="120" y="392"/>
                    </a:lnTo>
                    <a:lnTo>
                      <a:pt x="122" y="392"/>
                    </a:lnTo>
                    <a:lnTo>
                      <a:pt x="124" y="390"/>
                    </a:lnTo>
                    <a:lnTo>
                      <a:pt x="126" y="388"/>
                    </a:lnTo>
                    <a:lnTo>
                      <a:pt x="128" y="384"/>
                    </a:lnTo>
                    <a:lnTo>
                      <a:pt x="130" y="382"/>
                    </a:lnTo>
                    <a:lnTo>
                      <a:pt x="134" y="380"/>
                    </a:lnTo>
                    <a:lnTo>
                      <a:pt x="136" y="380"/>
                    </a:lnTo>
                    <a:lnTo>
                      <a:pt x="138" y="380"/>
                    </a:lnTo>
                    <a:lnTo>
                      <a:pt x="138" y="384"/>
                    </a:lnTo>
                    <a:lnTo>
                      <a:pt x="138" y="388"/>
                    </a:lnTo>
                    <a:lnTo>
                      <a:pt x="136" y="396"/>
                    </a:lnTo>
                    <a:lnTo>
                      <a:pt x="132" y="408"/>
                    </a:lnTo>
                    <a:lnTo>
                      <a:pt x="126" y="418"/>
                    </a:lnTo>
                    <a:lnTo>
                      <a:pt x="122" y="420"/>
                    </a:lnTo>
                    <a:lnTo>
                      <a:pt x="114" y="426"/>
                    </a:lnTo>
                    <a:lnTo>
                      <a:pt x="104" y="434"/>
                    </a:lnTo>
                    <a:lnTo>
                      <a:pt x="94" y="444"/>
                    </a:lnTo>
                    <a:lnTo>
                      <a:pt x="86" y="454"/>
                    </a:lnTo>
                    <a:lnTo>
                      <a:pt x="84" y="456"/>
                    </a:lnTo>
                    <a:lnTo>
                      <a:pt x="82" y="456"/>
                    </a:lnTo>
                    <a:lnTo>
                      <a:pt x="78" y="458"/>
                    </a:lnTo>
                    <a:lnTo>
                      <a:pt x="74" y="462"/>
                    </a:lnTo>
                    <a:lnTo>
                      <a:pt x="68" y="464"/>
                    </a:lnTo>
                    <a:lnTo>
                      <a:pt x="64" y="470"/>
                    </a:lnTo>
                    <a:lnTo>
                      <a:pt x="62" y="474"/>
                    </a:lnTo>
                    <a:lnTo>
                      <a:pt x="64" y="474"/>
                    </a:lnTo>
                    <a:lnTo>
                      <a:pt x="66" y="472"/>
                    </a:lnTo>
                    <a:lnTo>
                      <a:pt x="72" y="470"/>
                    </a:lnTo>
                    <a:lnTo>
                      <a:pt x="78" y="468"/>
                    </a:lnTo>
                    <a:lnTo>
                      <a:pt x="86" y="466"/>
                    </a:lnTo>
                    <a:lnTo>
                      <a:pt x="94" y="464"/>
                    </a:lnTo>
                    <a:lnTo>
                      <a:pt x="106" y="458"/>
                    </a:lnTo>
                    <a:lnTo>
                      <a:pt x="120" y="450"/>
                    </a:lnTo>
                    <a:lnTo>
                      <a:pt x="134" y="436"/>
                    </a:lnTo>
                    <a:lnTo>
                      <a:pt x="148" y="424"/>
                    </a:lnTo>
                    <a:lnTo>
                      <a:pt x="160" y="412"/>
                    </a:lnTo>
                    <a:lnTo>
                      <a:pt x="164" y="410"/>
                    </a:lnTo>
                    <a:lnTo>
                      <a:pt x="168" y="408"/>
                    </a:lnTo>
                    <a:lnTo>
                      <a:pt x="172" y="404"/>
                    </a:lnTo>
                    <a:lnTo>
                      <a:pt x="176" y="402"/>
                    </a:lnTo>
                    <a:lnTo>
                      <a:pt x="180" y="398"/>
                    </a:lnTo>
                    <a:lnTo>
                      <a:pt x="184" y="394"/>
                    </a:lnTo>
                    <a:lnTo>
                      <a:pt x="186" y="390"/>
                    </a:lnTo>
                    <a:lnTo>
                      <a:pt x="184" y="386"/>
                    </a:lnTo>
                    <a:lnTo>
                      <a:pt x="182" y="382"/>
                    </a:lnTo>
                    <a:lnTo>
                      <a:pt x="180" y="382"/>
                    </a:lnTo>
                    <a:lnTo>
                      <a:pt x="178" y="380"/>
                    </a:lnTo>
                    <a:lnTo>
                      <a:pt x="178" y="378"/>
                    </a:lnTo>
                    <a:lnTo>
                      <a:pt x="176" y="376"/>
                    </a:lnTo>
                    <a:lnTo>
                      <a:pt x="178" y="374"/>
                    </a:lnTo>
                    <a:lnTo>
                      <a:pt x="182" y="372"/>
                    </a:lnTo>
                    <a:lnTo>
                      <a:pt x="184" y="368"/>
                    </a:lnTo>
                    <a:lnTo>
                      <a:pt x="188" y="360"/>
                    </a:lnTo>
                    <a:lnTo>
                      <a:pt x="194" y="350"/>
                    </a:lnTo>
                    <a:lnTo>
                      <a:pt x="200" y="340"/>
                    </a:lnTo>
                    <a:lnTo>
                      <a:pt x="204" y="328"/>
                    </a:lnTo>
                    <a:lnTo>
                      <a:pt x="206" y="326"/>
                    </a:lnTo>
                    <a:lnTo>
                      <a:pt x="214" y="322"/>
                    </a:lnTo>
                    <a:lnTo>
                      <a:pt x="226" y="318"/>
                    </a:lnTo>
                    <a:lnTo>
                      <a:pt x="244" y="318"/>
                    </a:lnTo>
                    <a:lnTo>
                      <a:pt x="246" y="320"/>
                    </a:lnTo>
                    <a:lnTo>
                      <a:pt x="248" y="322"/>
                    </a:lnTo>
                    <a:lnTo>
                      <a:pt x="250" y="322"/>
                    </a:lnTo>
                    <a:lnTo>
                      <a:pt x="252" y="324"/>
                    </a:lnTo>
                    <a:lnTo>
                      <a:pt x="252" y="326"/>
                    </a:lnTo>
                    <a:lnTo>
                      <a:pt x="248" y="328"/>
                    </a:lnTo>
                    <a:lnTo>
                      <a:pt x="244" y="328"/>
                    </a:lnTo>
                    <a:lnTo>
                      <a:pt x="232" y="332"/>
                    </a:lnTo>
                    <a:lnTo>
                      <a:pt x="220" y="336"/>
                    </a:lnTo>
                    <a:lnTo>
                      <a:pt x="212" y="346"/>
                    </a:lnTo>
                    <a:lnTo>
                      <a:pt x="212" y="348"/>
                    </a:lnTo>
                    <a:lnTo>
                      <a:pt x="212" y="350"/>
                    </a:lnTo>
                    <a:lnTo>
                      <a:pt x="210" y="354"/>
                    </a:lnTo>
                    <a:lnTo>
                      <a:pt x="208" y="358"/>
                    </a:lnTo>
                    <a:lnTo>
                      <a:pt x="206" y="360"/>
                    </a:lnTo>
                    <a:lnTo>
                      <a:pt x="206" y="362"/>
                    </a:lnTo>
                    <a:lnTo>
                      <a:pt x="206" y="364"/>
                    </a:lnTo>
                    <a:lnTo>
                      <a:pt x="206" y="366"/>
                    </a:lnTo>
                    <a:lnTo>
                      <a:pt x="206" y="370"/>
                    </a:lnTo>
                    <a:lnTo>
                      <a:pt x="208" y="372"/>
                    </a:lnTo>
                    <a:lnTo>
                      <a:pt x="208" y="376"/>
                    </a:lnTo>
                    <a:lnTo>
                      <a:pt x="212" y="376"/>
                    </a:lnTo>
                    <a:lnTo>
                      <a:pt x="214" y="376"/>
                    </a:lnTo>
                    <a:lnTo>
                      <a:pt x="220" y="376"/>
                    </a:lnTo>
                    <a:lnTo>
                      <a:pt x="220" y="374"/>
                    </a:lnTo>
                    <a:lnTo>
                      <a:pt x="224" y="372"/>
                    </a:lnTo>
                    <a:lnTo>
                      <a:pt x="228" y="370"/>
                    </a:lnTo>
                    <a:lnTo>
                      <a:pt x="232" y="368"/>
                    </a:lnTo>
                    <a:lnTo>
                      <a:pt x="236" y="364"/>
                    </a:lnTo>
                    <a:lnTo>
                      <a:pt x="242" y="360"/>
                    </a:lnTo>
                    <a:lnTo>
                      <a:pt x="246" y="356"/>
                    </a:lnTo>
                    <a:lnTo>
                      <a:pt x="248" y="354"/>
                    </a:lnTo>
                    <a:lnTo>
                      <a:pt x="250" y="350"/>
                    </a:lnTo>
                    <a:lnTo>
                      <a:pt x="250" y="348"/>
                    </a:lnTo>
                    <a:lnTo>
                      <a:pt x="250" y="346"/>
                    </a:lnTo>
                    <a:lnTo>
                      <a:pt x="252" y="344"/>
                    </a:lnTo>
                    <a:lnTo>
                      <a:pt x="252" y="340"/>
                    </a:lnTo>
                    <a:lnTo>
                      <a:pt x="254" y="338"/>
                    </a:lnTo>
                    <a:lnTo>
                      <a:pt x="256" y="334"/>
                    </a:lnTo>
                    <a:lnTo>
                      <a:pt x="258" y="334"/>
                    </a:lnTo>
                    <a:lnTo>
                      <a:pt x="262" y="332"/>
                    </a:lnTo>
                    <a:lnTo>
                      <a:pt x="266" y="334"/>
                    </a:lnTo>
                    <a:lnTo>
                      <a:pt x="270" y="338"/>
                    </a:lnTo>
                    <a:lnTo>
                      <a:pt x="272" y="338"/>
                    </a:lnTo>
                    <a:lnTo>
                      <a:pt x="274" y="338"/>
                    </a:lnTo>
                    <a:lnTo>
                      <a:pt x="280" y="338"/>
                    </a:lnTo>
                    <a:lnTo>
                      <a:pt x="284" y="340"/>
                    </a:lnTo>
                    <a:lnTo>
                      <a:pt x="290" y="342"/>
                    </a:lnTo>
                    <a:lnTo>
                      <a:pt x="294" y="346"/>
                    </a:lnTo>
                    <a:lnTo>
                      <a:pt x="296" y="350"/>
                    </a:lnTo>
                    <a:lnTo>
                      <a:pt x="300" y="352"/>
                    </a:lnTo>
                    <a:lnTo>
                      <a:pt x="312" y="354"/>
                    </a:lnTo>
                    <a:lnTo>
                      <a:pt x="330" y="358"/>
                    </a:lnTo>
                    <a:lnTo>
                      <a:pt x="332" y="358"/>
                    </a:lnTo>
                    <a:lnTo>
                      <a:pt x="336" y="358"/>
                    </a:lnTo>
                    <a:lnTo>
                      <a:pt x="340" y="362"/>
                    </a:lnTo>
                    <a:lnTo>
                      <a:pt x="344" y="364"/>
                    </a:lnTo>
                    <a:lnTo>
                      <a:pt x="348" y="370"/>
                    </a:lnTo>
                    <a:lnTo>
                      <a:pt x="350" y="368"/>
                    </a:lnTo>
                    <a:lnTo>
                      <a:pt x="350" y="366"/>
                    </a:lnTo>
                    <a:lnTo>
                      <a:pt x="354" y="364"/>
                    </a:lnTo>
                    <a:lnTo>
                      <a:pt x="356" y="362"/>
                    </a:lnTo>
                    <a:lnTo>
                      <a:pt x="360" y="362"/>
                    </a:lnTo>
                    <a:lnTo>
                      <a:pt x="364" y="362"/>
                    </a:lnTo>
                    <a:lnTo>
                      <a:pt x="366" y="366"/>
                    </a:lnTo>
                    <a:lnTo>
                      <a:pt x="372" y="372"/>
                    </a:lnTo>
                    <a:lnTo>
                      <a:pt x="380" y="382"/>
                    </a:lnTo>
                    <a:lnTo>
                      <a:pt x="390" y="392"/>
                    </a:lnTo>
                    <a:lnTo>
                      <a:pt x="398" y="402"/>
                    </a:lnTo>
                    <a:lnTo>
                      <a:pt x="406" y="408"/>
                    </a:lnTo>
                    <a:lnTo>
                      <a:pt x="408" y="410"/>
                    </a:lnTo>
                    <a:lnTo>
                      <a:pt x="424" y="386"/>
                    </a:lnTo>
                    <a:lnTo>
                      <a:pt x="426" y="388"/>
                    </a:lnTo>
                    <a:lnTo>
                      <a:pt x="432" y="398"/>
                    </a:lnTo>
                    <a:lnTo>
                      <a:pt x="438" y="408"/>
                    </a:lnTo>
                    <a:lnTo>
                      <a:pt x="442" y="418"/>
                    </a:lnTo>
                    <a:lnTo>
                      <a:pt x="444" y="418"/>
                    </a:lnTo>
                    <a:lnTo>
                      <a:pt x="446" y="420"/>
                    </a:lnTo>
                    <a:lnTo>
                      <a:pt x="448" y="424"/>
                    </a:lnTo>
                    <a:lnTo>
                      <a:pt x="452" y="428"/>
                    </a:lnTo>
                    <a:lnTo>
                      <a:pt x="456" y="432"/>
                    </a:lnTo>
                    <a:lnTo>
                      <a:pt x="458" y="436"/>
                    </a:lnTo>
                    <a:lnTo>
                      <a:pt x="458" y="440"/>
                    </a:lnTo>
                    <a:lnTo>
                      <a:pt x="458" y="444"/>
                    </a:lnTo>
                    <a:lnTo>
                      <a:pt x="460" y="450"/>
                    </a:lnTo>
                    <a:lnTo>
                      <a:pt x="462" y="454"/>
                    </a:lnTo>
                    <a:lnTo>
                      <a:pt x="466" y="458"/>
                    </a:lnTo>
                    <a:lnTo>
                      <a:pt x="466" y="460"/>
                    </a:lnTo>
                    <a:lnTo>
                      <a:pt x="466" y="462"/>
                    </a:lnTo>
                    <a:lnTo>
                      <a:pt x="468" y="462"/>
                    </a:lnTo>
                    <a:lnTo>
                      <a:pt x="470" y="462"/>
                    </a:lnTo>
                    <a:lnTo>
                      <a:pt x="472" y="462"/>
                    </a:lnTo>
                    <a:lnTo>
                      <a:pt x="476" y="458"/>
                    </a:lnTo>
                    <a:lnTo>
                      <a:pt x="476" y="460"/>
                    </a:lnTo>
                    <a:lnTo>
                      <a:pt x="478" y="460"/>
                    </a:lnTo>
                    <a:lnTo>
                      <a:pt x="478" y="464"/>
                    </a:lnTo>
                    <a:lnTo>
                      <a:pt x="478" y="468"/>
                    </a:lnTo>
                    <a:lnTo>
                      <a:pt x="480" y="474"/>
                    </a:lnTo>
                    <a:lnTo>
                      <a:pt x="478" y="474"/>
                    </a:lnTo>
                    <a:lnTo>
                      <a:pt x="478" y="476"/>
                    </a:lnTo>
                    <a:lnTo>
                      <a:pt x="476" y="480"/>
                    </a:lnTo>
                    <a:lnTo>
                      <a:pt x="476" y="484"/>
                    </a:lnTo>
                    <a:lnTo>
                      <a:pt x="476" y="488"/>
                    </a:lnTo>
                    <a:lnTo>
                      <a:pt x="478" y="494"/>
                    </a:lnTo>
                    <a:lnTo>
                      <a:pt x="480" y="496"/>
                    </a:lnTo>
                    <a:lnTo>
                      <a:pt x="484" y="498"/>
                    </a:lnTo>
                    <a:lnTo>
                      <a:pt x="486" y="494"/>
                    </a:lnTo>
                    <a:lnTo>
                      <a:pt x="488" y="486"/>
                    </a:lnTo>
                    <a:lnTo>
                      <a:pt x="490" y="474"/>
                    </a:lnTo>
                    <a:lnTo>
                      <a:pt x="492" y="464"/>
                    </a:lnTo>
                    <a:lnTo>
                      <a:pt x="492" y="456"/>
                    </a:lnTo>
                    <a:lnTo>
                      <a:pt x="490" y="456"/>
                    </a:lnTo>
                    <a:lnTo>
                      <a:pt x="488" y="454"/>
                    </a:lnTo>
                    <a:lnTo>
                      <a:pt x="484" y="450"/>
                    </a:lnTo>
                    <a:lnTo>
                      <a:pt x="478" y="444"/>
                    </a:lnTo>
                    <a:lnTo>
                      <a:pt x="474" y="438"/>
                    </a:lnTo>
                    <a:lnTo>
                      <a:pt x="470" y="430"/>
                    </a:lnTo>
                    <a:lnTo>
                      <a:pt x="468" y="426"/>
                    </a:lnTo>
                    <a:lnTo>
                      <a:pt x="462" y="418"/>
                    </a:lnTo>
                    <a:lnTo>
                      <a:pt x="454" y="406"/>
                    </a:lnTo>
                    <a:lnTo>
                      <a:pt x="444" y="392"/>
                    </a:lnTo>
                    <a:lnTo>
                      <a:pt x="434" y="380"/>
                    </a:lnTo>
                    <a:lnTo>
                      <a:pt x="426" y="370"/>
                    </a:lnTo>
                    <a:lnTo>
                      <a:pt x="420" y="366"/>
                    </a:lnTo>
                    <a:lnTo>
                      <a:pt x="418" y="366"/>
                    </a:lnTo>
                    <a:lnTo>
                      <a:pt x="416" y="368"/>
                    </a:lnTo>
                    <a:lnTo>
                      <a:pt x="412" y="372"/>
                    </a:lnTo>
                    <a:lnTo>
                      <a:pt x="408" y="374"/>
                    </a:lnTo>
                    <a:lnTo>
                      <a:pt x="402" y="378"/>
                    </a:lnTo>
                    <a:lnTo>
                      <a:pt x="398" y="378"/>
                    </a:lnTo>
                    <a:lnTo>
                      <a:pt x="396" y="376"/>
                    </a:lnTo>
                    <a:lnTo>
                      <a:pt x="388" y="370"/>
                    </a:lnTo>
                    <a:lnTo>
                      <a:pt x="378" y="362"/>
                    </a:lnTo>
                    <a:lnTo>
                      <a:pt x="368" y="354"/>
                    </a:lnTo>
                    <a:lnTo>
                      <a:pt x="358" y="348"/>
                    </a:lnTo>
                    <a:lnTo>
                      <a:pt x="350" y="342"/>
                    </a:lnTo>
                    <a:lnTo>
                      <a:pt x="338" y="342"/>
                    </a:lnTo>
                    <a:lnTo>
                      <a:pt x="338" y="50"/>
                    </a:lnTo>
                    <a:close/>
                  </a:path>
                </a:pathLst>
              </a:custGeom>
              <a:grpFill/>
              <a:ln w="3175" algn="ctr">
                <a:solidFill>
                  <a:schemeClr val="accent2">
                    <a:lumMod val="60000"/>
                    <a:lumOff val="40000"/>
                  </a:schemeClr>
                </a:solidFill>
                <a:miter lim="800000"/>
                <a:headEnd/>
                <a:tailEnd/>
              </a:ln>
            </p:spPr>
            <p:txBody>
              <a:bodyPr anchor="ctr"/>
              <a:lstStyle/>
              <a:p>
                <a:pPr algn="ctr">
                  <a:defRPr/>
                </a:pPr>
                <a:endParaRPr lang="en-US">
                  <a:solidFill>
                    <a:schemeClr val="lt1"/>
                  </a:solidFill>
                  <a:latin typeface="+mn-lt"/>
                </a:endParaRPr>
              </a:p>
            </p:txBody>
          </p:sp>
          <p:sp>
            <p:nvSpPr>
              <p:cNvPr id="255" name="Freeform 374"/>
              <p:cNvSpPr>
                <a:spLocks/>
              </p:cNvSpPr>
              <p:nvPr/>
            </p:nvSpPr>
            <p:spPr bwMode="gray">
              <a:xfrm>
                <a:off x="3079" y="2882"/>
                <a:ext cx="1460" cy="724"/>
              </a:xfrm>
              <a:custGeom>
                <a:avLst/>
                <a:gdLst>
                  <a:gd name="T0" fmla="*/ 704 w 738"/>
                  <a:gd name="T1" fmla="*/ 42 h 404"/>
                  <a:gd name="T2" fmla="*/ 724 w 738"/>
                  <a:gd name="T3" fmla="*/ 30 h 404"/>
                  <a:gd name="T4" fmla="*/ 724 w 738"/>
                  <a:gd name="T5" fmla="*/ 64 h 404"/>
                  <a:gd name="T6" fmla="*/ 738 w 738"/>
                  <a:gd name="T7" fmla="*/ 74 h 404"/>
                  <a:gd name="T8" fmla="*/ 726 w 738"/>
                  <a:gd name="T9" fmla="*/ 82 h 404"/>
                  <a:gd name="T10" fmla="*/ 702 w 738"/>
                  <a:gd name="T11" fmla="*/ 96 h 404"/>
                  <a:gd name="T12" fmla="*/ 684 w 738"/>
                  <a:gd name="T13" fmla="*/ 114 h 404"/>
                  <a:gd name="T14" fmla="*/ 688 w 738"/>
                  <a:gd name="T15" fmla="*/ 126 h 404"/>
                  <a:gd name="T16" fmla="*/ 696 w 738"/>
                  <a:gd name="T17" fmla="*/ 136 h 404"/>
                  <a:gd name="T18" fmla="*/ 668 w 738"/>
                  <a:gd name="T19" fmla="*/ 140 h 404"/>
                  <a:gd name="T20" fmla="*/ 644 w 738"/>
                  <a:gd name="T21" fmla="*/ 142 h 404"/>
                  <a:gd name="T22" fmla="*/ 646 w 738"/>
                  <a:gd name="T23" fmla="*/ 162 h 404"/>
                  <a:gd name="T24" fmla="*/ 642 w 738"/>
                  <a:gd name="T25" fmla="*/ 192 h 404"/>
                  <a:gd name="T26" fmla="*/ 630 w 738"/>
                  <a:gd name="T27" fmla="*/ 184 h 404"/>
                  <a:gd name="T28" fmla="*/ 622 w 738"/>
                  <a:gd name="T29" fmla="*/ 186 h 404"/>
                  <a:gd name="T30" fmla="*/ 626 w 738"/>
                  <a:gd name="T31" fmla="*/ 204 h 404"/>
                  <a:gd name="T32" fmla="*/ 616 w 738"/>
                  <a:gd name="T33" fmla="*/ 218 h 404"/>
                  <a:gd name="T34" fmla="*/ 624 w 738"/>
                  <a:gd name="T35" fmla="*/ 234 h 404"/>
                  <a:gd name="T36" fmla="*/ 610 w 738"/>
                  <a:gd name="T37" fmla="*/ 240 h 404"/>
                  <a:gd name="T38" fmla="*/ 556 w 738"/>
                  <a:gd name="T39" fmla="*/ 296 h 404"/>
                  <a:gd name="T40" fmla="*/ 550 w 738"/>
                  <a:gd name="T41" fmla="*/ 320 h 404"/>
                  <a:gd name="T42" fmla="*/ 572 w 738"/>
                  <a:gd name="T43" fmla="*/ 368 h 404"/>
                  <a:gd name="T44" fmla="*/ 566 w 738"/>
                  <a:gd name="T45" fmla="*/ 404 h 404"/>
                  <a:gd name="T46" fmla="*/ 528 w 738"/>
                  <a:gd name="T47" fmla="*/ 348 h 404"/>
                  <a:gd name="T48" fmla="*/ 516 w 738"/>
                  <a:gd name="T49" fmla="*/ 326 h 404"/>
                  <a:gd name="T50" fmla="*/ 446 w 738"/>
                  <a:gd name="T51" fmla="*/ 324 h 404"/>
                  <a:gd name="T52" fmla="*/ 382 w 738"/>
                  <a:gd name="T53" fmla="*/ 334 h 404"/>
                  <a:gd name="T54" fmla="*/ 344 w 738"/>
                  <a:gd name="T55" fmla="*/ 376 h 404"/>
                  <a:gd name="T56" fmla="*/ 308 w 738"/>
                  <a:gd name="T57" fmla="*/ 350 h 404"/>
                  <a:gd name="T58" fmla="*/ 288 w 738"/>
                  <a:gd name="T59" fmla="*/ 336 h 404"/>
                  <a:gd name="T60" fmla="*/ 262 w 738"/>
                  <a:gd name="T61" fmla="*/ 334 h 404"/>
                  <a:gd name="T62" fmla="*/ 228 w 738"/>
                  <a:gd name="T63" fmla="*/ 296 h 404"/>
                  <a:gd name="T64" fmla="*/ 176 w 738"/>
                  <a:gd name="T65" fmla="*/ 306 h 404"/>
                  <a:gd name="T66" fmla="*/ 112 w 738"/>
                  <a:gd name="T67" fmla="*/ 288 h 404"/>
                  <a:gd name="T68" fmla="*/ 84 w 738"/>
                  <a:gd name="T69" fmla="*/ 272 h 404"/>
                  <a:gd name="T70" fmla="*/ 52 w 738"/>
                  <a:gd name="T71" fmla="*/ 252 h 404"/>
                  <a:gd name="T72" fmla="*/ 2 w 738"/>
                  <a:gd name="T73" fmla="*/ 156 h 404"/>
                  <a:gd name="T74" fmla="*/ 6 w 738"/>
                  <a:gd name="T75" fmla="*/ 102 h 404"/>
                  <a:gd name="T76" fmla="*/ 6 w 738"/>
                  <a:gd name="T77" fmla="*/ 62 h 404"/>
                  <a:gd name="T78" fmla="*/ 14 w 738"/>
                  <a:gd name="T79" fmla="*/ 22 h 404"/>
                  <a:gd name="T80" fmla="*/ 416 w 738"/>
                  <a:gd name="T81" fmla="*/ 12 h 404"/>
                  <a:gd name="T82" fmla="*/ 432 w 738"/>
                  <a:gd name="T83" fmla="*/ 22 h 404"/>
                  <a:gd name="T84" fmla="*/ 416 w 738"/>
                  <a:gd name="T85" fmla="*/ 40 h 404"/>
                  <a:gd name="T86" fmla="*/ 454 w 738"/>
                  <a:gd name="T87" fmla="*/ 42 h 404"/>
                  <a:gd name="T88" fmla="*/ 484 w 738"/>
                  <a:gd name="T89" fmla="*/ 42 h 404"/>
                  <a:gd name="T90" fmla="*/ 502 w 738"/>
                  <a:gd name="T91" fmla="*/ 44 h 404"/>
                  <a:gd name="T92" fmla="*/ 490 w 738"/>
                  <a:gd name="T93" fmla="*/ 60 h 404"/>
                  <a:gd name="T94" fmla="*/ 472 w 738"/>
                  <a:gd name="T95" fmla="*/ 66 h 404"/>
                  <a:gd name="T96" fmla="*/ 476 w 738"/>
                  <a:gd name="T97" fmla="*/ 84 h 404"/>
                  <a:gd name="T98" fmla="*/ 472 w 738"/>
                  <a:gd name="T99" fmla="*/ 134 h 404"/>
                  <a:gd name="T100" fmla="*/ 490 w 738"/>
                  <a:gd name="T101" fmla="*/ 108 h 404"/>
                  <a:gd name="T102" fmla="*/ 504 w 738"/>
                  <a:gd name="T103" fmla="*/ 64 h 404"/>
                  <a:gd name="T104" fmla="*/ 520 w 738"/>
                  <a:gd name="T105" fmla="*/ 64 h 404"/>
                  <a:gd name="T106" fmla="*/ 518 w 738"/>
                  <a:gd name="T107" fmla="*/ 90 h 404"/>
                  <a:gd name="T108" fmla="*/ 530 w 738"/>
                  <a:gd name="T109" fmla="*/ 92 h 404"/>
                  <a:gd name="T110" fmla="*/ 536 w 738"/>
                  <a:gd name="T111" fmla="*/ 120 h 404"/>
                  <a:gd name="T112" fmla="*/ 546 w 738"/>
                  <a:gd name="T113" fmla="*/ 128 h 404"/>
                  <a:gd name="T114" fmla="*/ 586 w 738"/>
                  <a:gd name="T115" fmla="*/ 114 h 404"/>
                  <a:gd name="T116" fmla="*/ 596 w 738"/>
                  <a:gd name="T117" fmla="*/ 94 h 404"/>
                  <a:gd name="T118" fmla="*/ 634 w 738"/>
                  <a:gd name="T119" fmla="*/ 82 h 40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38"/>
                  <a:gd name="T181" fmla="*/ 0 h 404"/>
                  <a:gd name="T182" fmla="*/ 738 w 738"/>
                  <a:gd name="T183" fmla="*/ 404 h 40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38" h="404">
                    <a:moveTo>
                      <a:pt x="640" y="76"/>
                    </a:moveTo>
                    <a:lnTo>
                      <a:pt x="650" y="64"/>
                    </a:lnTo>
                    <a:lnTo>
                      <a:pt x="664" y="58"/>
                    </a:lnTo>
                    <a:lnTo>
                      <a:pt x="680" y="54"/>
                    </a:lnTo>
                    <a:lnTo>
                      <a:pt x="694" y="52"/>
                    </a:lnTo>
                    <a:lnTo>
                      <a:pt x="698" y="52"/>
                    </a:lnTo>
                    <a:lnTo>
                      <a:pt x="704" y="42"/>
                    </a:lnTo>
                    <a:lnTo>
                      <a:pt x="708" y="36"/>
                    </a:lnTo>
                    <a:lnTo>
                      <a:pt x="712" y="32"/>
                    </a:lnTo>
                    <a:lnTo>
                      <a:pt x="716" y="30"/>
                    </a:lnTo>
                    <a:lnTo>
                      <a:pt x="720" y="28"/>
                    </a:lnTo>
                    <a:lnTo>
                      <a:pt x="722" y="28"/>
                    </a:lnTo>
                    <a:lnTo>
                      <a:pt x="724" y="30"/>
                    </a:lnTo>
                    <a:lnTo>
                      <a:pt x="726" y="30"/>
                    </a:lnTo>
                    <a:lnTo>
                      <a:pt x="732" y="32"/>
                    </a:lnTo>
                    <a:lnTo>
                      <a:pt x="734" y="40"/>
                    </a:lnTo>
                    <a:lnTo>
                      <a:pt x="732" y="48"/>
                    </a:lnTo>
                    <a:lnTo>
                      <a:pt x="728" y="56"/>
                    </a:lnTo>
                    <a:lnTo>
                      <a:pt x="726" y="62"/>
                    </a:lnTo>
                    <a:lnTo>
                      <a:pt x="724" y="64"/>
                    </a:lnTo>
                    <a:lnTo>
                      <a:pt x="726" y="66"/>
                    </a:lnTo>
                    <a:lnTo>
                      <a:pt x="728" y="68"/>
                    </a:lnTo>
                    <a:lnTo>
                      <a:pt x="732" y="70"/>
                    </a:lnTo>
                    <a:lnTo>
                      <a:pt x="734" y="72"/>
                    </a:lnTo>
                    <a:lnTo>
                      <a:pt x="738" y="74"/>
                    </a:lnTo>
                    <a:lnTo>
                      <a:pt x="738" y="76"/>
                    </a:lnTo>
                    <a:lnTo>
                      <a:pt x="736" y="76"/>
                    </a:lnTo>
                    <a:lnTo>
                      <a:pt x="734" y="78"/>
                    </a:lnTo>
                    <a:lnTo>
                      <a:pt x="730" y="80"/>
                    </a:lnTo>
                    <a:lnTo>
                      <a:pt x="730" y="82"/>
                    </a:lnTo>
                    <a:lnTo>
                      <a:pt x="726" y="82"/>
                    </a:lnTo>
                    <a:lnTo>
                      <a:pt x="722" y="84"/>
                    </a:lnTo>
                    <a:lnTo>
                      <a:pt x="718" y="86"/>
                    </a:lnTo>
                    <a:lnTo>
                      <a:pt x="712" y="86"/>
                    </a:lnTo>
                    <a:lnTo>
                      <a:pt x="708" y="88"/>
                    </a:lnTo>
                    <a:lnTo>
                      <a:pt x="706" y="90"/>
                    </a:lnTo>
                    <a:lnTo>
                      <a:pt x="704" y="92"/>
                    </a:lnTo>
                    <a:lnTo>
                      <a:pt x="702" y="96"/>
                    </a:lnTo>
                    <a:lnTo>
                      <a:pt x="698" y="100"/>
                    </a:lnTo>
                    <a:lnTo>
                      <a:pt x="696" y="104"/>
                    </a:lnTo>
                    <a:lnTo>
                      <a:pt x="692" y="106"/>
                    </a:lnTo>
                    <a:lnTo>
                      <a:pt x="692" y="108"/>
                    </a:lnTo>
                    <a:lnTo>
                      <a:pt x="690" y="108"/>
                    </a:lnTo>
                    <a:lnTo>
                      <a:pt x="688" y="110"/>
                    </a:lnTo>
                    <a:lnTo>
                      <a:pt x="684" y="114"/>
                    </a:lnTo>
                    <a:lnTo>
                      <a:pt x="682" y="116"/>
                    </a:lnTo>
                    <a:lnTo>
                      <a:pt x="680" y="118"/>
                    </a:lnTo>
                    <a:lnTo>
                      <a:pt x="680" y="122"/>
                    </a:lnTo>
                    <a:lnTo>
                      <a:pt x="680" y="124"/>
                    </a:lnTo>
                    <a:lnTo>
                      <a:pt x="684" y="124"/>
                    </a:lnTo>
                    <a:lnTo>
                      <a:pt x="686" y="124"/>
                    </a:lnTo>
                    <a:lnTo>
                      <a:pt x="688" y="126"/>
                    </a:lnTo>
                    <a:lnTo>
                      <a:pt x="692" y="126"/>
                    </a:lnTo>
                    <a:lnTo>
                      <a:pt x="694" y="126"/>
                    </a:lnTo>
                    <a:lnTo>
                      <a:pt x="698" y="128"/>
                    </a:lnTo>
                    <a:lnTo>
                      <a:pt x="700" y="130"/>
                    </a:lnTo>
                    <a:lnTo>
                      <a:pt x="702" y="132"/>
                    </a:lnTo>
                    <a:lnTo>
                      <a:pt x="700" y="134"/>
                    </a:lnTo>
                    <a:lnTo>
                      <a:pt x="696" y="136"/>
                    </a:lnTo>
                    <a:lnTo>
                      <a:pt x="692" y="138"/>
                    </a:lnTo>
                    <a:lnTo>
                      <a:pt x="688" y="138"/>
                    </a:lnTo>
                    <a:lnTo>
                      <a:pt x="682" y="138"/>
                    </a:lnTo>
                    <a:lnTo>
                      <a:pt x="676" y="138"/>
                    </a:lnTo>
                    <a:lnTo>
                      <a:pt x="672" y="138"/>
                    </a:lnTo>
                    <a:lnTo>
                      <a:pt x="668" y="140"/>
                    </a:lnTo>
                    <a:lnTo>
                      <a:pt x="662" y="142"/>
                    </a:lnTo>
                    <a:lnTo>
                      <a:pt x="656" y="142"/>
                    </a:lnTo>
                    <a:lnTo>
                      <a:pt x="650" y="142"/>
                    </a:lnTo>
                    <a:lnTo>
                      <a:pt x="646" y="140"/>
                    </a:lnTo>
                    <a:lnTo>
                      <a:pt x="646" y="142"/>
                    </a:lnTo>
                    <a:lnTo>
                      <a:pt x="644" y="142"/>
                    </a:lnTo>
                    <a:lnTo>
                      <a:pt x="642" y="144"/>
                    </a:lnTo>
                    <a:lnTo>
                      <a:pt x="642" y="146"/>
                    </a:lnTo>
                    <a:lnTo>
                      <a:pt x="642" y="150"/>
                    </a:lnTo>
                    <a:lnTo>
                      <a:pt x="646" y="152"/>
                    </a:lnTo>
                    <a:lnTo>
                      <a:pt x="646" y="154"/>
                    </a:lnTo>
                    <a:lnTo>
                      <a:pt x="646" y="158"/>
                    </a:lnTo>
                    <a:lnTo>
                      <a:pt x="646" y="162"/>
                    </a:lnTo>
                    <a:lnTo>
                      <a:pt x="646" y="168"/>
                    </a:lnTo>
                    <a:lnTo>
                      <a:pt x="646" y="174"/>
                    </a:lnTo>
                    <a:lnTo>
                      <a:pt x="646" y="178"/>
                    </a:lnTo>
                    <a:lnTo>
                      <a:pt x="646" y="182"/>
                    </a:lnTo>
                    <a:lnTo>
                      <a:pt x="644" y="186"/>
                    </a:lnTo>
                    <a:lnTo>
                      <a:pt x="644" y="190"/>
                    </a:lnTo>
                    <a:lnTo>
                      <a:pt x="642" y="192"/>
                    </a:lnTo>
                    <a:lnTo>
                      <a:pt x="640" y="194"/>
                    </a:lnTo>
                    <a:lnTo>
                      <a:pt x="638" y="192"/>
                    </a:lnTo>
                    <a:lnTo>
                      <a:pt x="638" y="188"/>
                    </a:lnTo>
                    <a:lnTo>
                      <a:pt x="638" y="184"/>
                    </a:lnTo>
                    <a:lnTo>
                      <a:pt x="634" y="176"/>
                    </a:lnTo>
                    <a:lnTo>
                      <a:pt x="630" y="184"/>
                    </a:lnTo>
                    <a:lnTo>
                      <a:pt x="620" y="176"/>
                    </a:lnTo>
                    <a:lnTo>
                      <a:pt x="620" y="178"/>
                    </a:lnTo>
                    <a:lnTo>
                      <a:pt x="620" y="180"/>
                    </a:lnTo>
                    <a:lnTo>
                      <a:pt x="620" y="182"/>
                    </a:lnTo>
                    <a:lnTo>
                      <a:pt x="622" y="186"/>
                    </a:lnTo>
                    <a:lnTo>
                      <a:pt x="624" y="188"/>
                    </a:lnTo>
                    <a:lnTo>
                      <a:pt x="626" y="192"/>
                    </a:lnTo>
                    <a:lnTo>
                      <a:pt x="628" y="196"/>
                    </a:lnTo>
                    <a:lnTo>
                      <a:pt x="628" y="202"/>
                    </a:lnTo>
                    <a:lnTo>
                      <a:pt x="626" y="202"/>
                    </a:lnTo>
                    <a:lnTo>
                      <a:pt x="626" y="204"/>
                    </a:lnTo>
                    <a:lnTo>
                      <a:pt x="624" y="204"/>
                    </a:lnTo>
                    <a:lnTo>
                      <a:pt x="620" y="206"/>
                    </a:lnTo>
                    <a:lnTo>
                      <a:pt x="612" y="206"/>
                    </a:lnTo>
                    <a:lnTo>
                      <a:pt x="612" y="208"/>
                    </a:lnTo>
                    <a:lnTo>
                      <a:pt x="614" y="210"/>
                    </a:lnTo>
                    <a:lnTo>
                      <a:pt x="614" y="214"/>
                    </a:lnTo>
                    <a:lnTo>
                      <a:pt x="616" y="218"/>
                    </a:lnTo>
                    <a:lnTo>
                      <a:pt x="618" y="226"/>
                    </a:lnTo>
                    <a:lnTo>
                      <a:pt x="620" y="228"/>
                    </a:lnTo>
                    <a:lnTo>
                      <a:pt x="622" y="228"/>
                    </a:lnTo>
                    <a:lnTo>
                      <a:pt x="624" y="230"/>
                    </a:lnTo>
                    <a:lnTo>
                      <a:pt x="624" y="232"/>
                    </a:lnTo>
                    <a:lnTo>
                      <a:pt x="624" y="234"/>
                    </a:lnTo>
                    <a:lnTo>
                      <a:pt x="622" y="234"/>
                    </a:lnTo>
                    <a:lnTo>
                      <a:pt x="618" y="236"/>
                    </a:lnTo>
                    <a:lnTo>
                      <a:pt x="616" y="236"/>
                    </a:lnTo>
                    <a:lnTo>
                      <a:pt x="614" y="236"/>
                    </a:lnTo>
                    <a:lnTo>
                      <a:pt x="612" y="238"/>
                    </a:lnTo>
                    <a:lnTo>
                      <a:pt x="610" y="240"/>
                    </a:lnTo>
                    <a:lnTo>
                      <a:pt x="610" y="246"/>
                    </a:lnTo>
                    <a:lnTo>
                      <a:pt x="606" y="250"/>
                    </a:lnTo>
                    <a:lnTo>
                      <a:pt x="602" y="252"/>
                    </a:lnTo>
                    <a:lnTo>
                      <a:pt x="594" y="260"/>
                    </a:lnTo>
                    <a:lnTo>
                      <a:pt x="582" y="270"/>
                    </a:lnTo>
                    <a:lnTo>
                      <a:pt x="570" y="284"/>
                    </a:lnTo>
                    <a:lnTo>
                      <a:pt x="556" y="296"/>
                    </a:lnTo>
                    <a:lnTo>
                      <a:pt x="554" y="300"/>
                    </a:lnTo>
                    <a:lnTo>
                      <a:pt x="552" y="304"/>
                    </a:lnTo>
                    <a:lnTo>
                      <a:pt x="552" y="308"/>
                    </a:lnTo>
                    <a:lnTo>
                      <a:pt x="550" y="316"/>
                    </a:lnTo>
                    <a:lnTo>
                      <a:pt x="550" y="320"/>
                    </a:lnTo>
                    <a:lnTo>
                      <a:pt x="550" y="324"/>
                    </a:lnTo>
                    <a:lnTo>
                      <a:pt x="552" y="332"/>
                    </a:lnTo>
                    <a:lnTo>
                      <a:pt x="554" y="338"/>
                    </a:lnTo>
                    <a:lnTo>
                      <a:pt x="558" y="346"/>
                    </a:lnTo>
                    <a:lnTo>
                      <a:pt x="560" y="348"/>
                    </a:lnTo>
                    <a:lnTo>
                      <a:pt x="566" y="356"/>
                    </a:lnTo>
                    <a:lnTo>
                      <a:pt x="572" y="368"/>
                    </a:lnTo>
                    <a:lnTo>
                      <a:pt x="574" y="382"/>
                    </a:lnTo>
                    <a:lnTo>
                      <a:pt x="572" y="398"/>
                    </a:lnTo>
                    <a:lnTo>
                      <a:pt x="572" y="400"/>
                    </a:lnTo>
                    <a:lnTo>
                      <a:pt x="570" y="400"/>
                    </a:lnTo>
                    <a:lnTo>
                      <a:pt x="570" y="402"/>
                    </a:lnTo>
                    <a:lnTo>
                      <a:pt x="568" y="404"/>
                    </a:lnTo>
                    <a:lnTo>
                      <a:pt x="566" y="404"/>
                    </a:lnTo>
                    <a:lnTo>
                      <a:pt x="562" y="404"/>
                    </a:lnTo>
                    <a:lnTo>
                      <a:pt x="558" y="400"/>
                    </a:lnTo>
                    <a:lnTo>
                      <a:pt x="554" y="394"/>
                    </a:lnTo>
                    <a:lnTo>
                      <a:pt x="550" y="392"/>
                    </a:lnTo>
                    <a:lnTo>
                      <a:pt x="542" y="384"/>
                    </a:lnTo>
                    <a:lnTo>
                      <a:pt x="532" y="368"/>
                    </a:lnTo>
                    <a:lnTo>
                      <a:pt x="528" y="348"/>
                    </a:lnTo>
                    <a:lnTo>
                      <a:pt x="528" y="346"/>
                    </a:lnTo>
                    <a:lnTo>
                      <a:pt x="528" y="344"/>
                    </a:lnTo>
                    <a:lnTo>
                      <a:pt x="528" y="340"/>
                    </a:lnTo>
                    <a:lnTo>
                      <a:pt x="526" y="336"/>
                    </a:lnTo>
                    <a:lnTo>
                      <a:pt x="524" y="332"/>
                    </a:lnTo>
                    <a:lnTo>
                      <a:pt x="520" y="330"/>
                    </a:lnTo>
                    <a:lnTo>
                      <a:pt x="516" y="326"/>
                    </a:lnTo>
                    <a:lnTo>
                      <a:pt x="510" y="326"/>
                    </a:lnTo>
                    <a:lnTo>
                      <a:pt x="504" y="324"/>
                    </a:lnTo>
                    <a:lnTo>
                      <a:pt x="490" y="324"/>
                    </a:lnTo>
                    <a:lnTo>
                      <a:pt x="472" y="322"/>
                    </a:lnTo>
                    <a:lnTo>
                      <a:pt x="456" y="322"/>
                    </a:lnTo>
                    <a:lnTo>
                      <a:pt x="446" y="324"/>
                    </a:lnTo>
                    <a:lnTo>
                      <a:pt x="444" y="328"/>
                    </a:lnTo>
                    <a:lnTo>
                      <a:pt x="438" y="330"/>
                    </a:lnTo>
                    <a:lnTo>
                      <a:pt x="426" y="332"/>
                    </a:lnTo>
                    <a:lnTo>
                      <a:pt x="406" y="332"/>
                    </a:lnTo>
                    <a:lnTo>
                      <a:pt x="402" y="332"/>
                    </a:lnTo>
                    <a:lnTo>
                      <a:pt x="394" y="332"/>
                    </a:lnTo>
                    <a:lnTo>
                      <a:pt x="382" y="334"/>
                    </a:lnTo>
                    <a:lnTo>
                      <a:pt x="372" y="340"/>
                    </a:lnTo>
                    <a:lnTo>
                      <a:pt x="354" y="348"/>
                    </a:lnTo>
                    <a:lnTo>
                      <a:pt x="342" y="366"/>
                    </a:lnTo>
                    <a:lnTo>
                      <a:pt x="342" y="368"/>
                    </a:lnTo>
                    <a:lnTo>
                      <a:pt x="344" y="370"/>
                    </a:lnTo>
                    <a:lnTo>
                      <a:pt x="344" y="372"/>
                    </a:lnTo>
                    <a:lnTo>
                      <a:pt x="344" y="376"/>
                    </a:lnTo>
                    <a:lnTo>
                      <a:pt x="344" y="378"/>
                    </a:lnTo>
                    <a:lnTo>
                      <a:pt x="344" y="382"/>
                    </a:lnTo>
                    <a:lnTo>
                      <a:pt x="340" y="382"/>
                    </a:lnTo>
                    <a:lnTo>
                      <a:pt x="338" y="382"/>
                    </a:lnTo>
                    <a:lnTo>
                      <a:pt x="330" y="376"/>
                    </a:lnTo>
                    <a:lnTo>
                      <a:pt x="320" y="366"/>
                    </a:lnTo>
                    <a:lnTo>
                      <a:pt x="308" y="350"/>
                    </a:lnTo>
                    <a:lnTo>
                      <a:pt x="306" y="348"/>
                    </a:lnTo>
                    <a:lnTo>
                      <a:pt x="304" y="344"/>
                    </a:lnTo>
                    <a:lnTo>
                      <a:pt x="300" y="342"/>
                    </a:lnTo>
                    <a:lnTo>
                      <a:pt x="296" y="338"/>
                    </a:lnTo>
                    <a:lnTo>
                      <a:pt x="292" y="336"/>
                    </a:lnTo>
                    <a:lnTo>
                      <a:pt x="288" y="336"/>
                    </a:lnTo>
                    <a:lnTo>
                      <a:pt x="286" y="338"/>
                    </a:lnTo>
                    <a:lnTo>
                      <a:pt x="284" y="338"/>
                    </a:lnTo>
                    <a:lnTo>
                      <a:pt x="282" y="340"/>
                    </a:lnTo>
                    <a:lnTo>
                      <a:pt x="278" y="340"/>
                    </a:lnTo>
                    <a:lnTo>
                      <a:pt x="272" y="340"/>
                    </a:lnTo>
                    <a:lnTo>
                      <a:pt x="266" y="336"/>
                    </a:lnTo>
                    <a:lnTo>
                      <a:pt x="262" y="334"/>
                    </a:lnTo>
                    <a:lnTo>
                      <a:pt x="254" y="328"/>
                    </a:lnTo>
                    <a:lnTo>
                      <a:pt x="246" y="316"/>
                    </a:lnTo>
                    <a:lnTo>
                      <a:pt x="242" y="300"/>
                    </a:lnTo>
                    <a:lnTo>
                      <a:pt x="240" y="298"/>
                    </a:lnTo>
                    <a:lnTo>
                      <a:pt x="238" y="298"/>
                    </a:lnTo>
                    <a:lnTo>
                      <a:pt x="234" y="296"/>
                    </a:lnTo>
                    <a:lnTo>
                      <a:pt x="228" y="296"/>
                    </a:lnTo>
                    <a:lnTo>
                      <a:pt x="224" y="296"/>
                    </a:lnTo>
                    <a:lnTo>
                      <a:pt x="218" y="296"/>
                    </a:lnTo>
                    <a:lnTo>
                      <a:pt x="214" y="300"/>
                    </a:lnTo>
                    <a:lnTo>
                      <a:pt x="210" y="302"/>
                    </a:lnTo>
                    <a:lnTo>
                      <a:pt x="198" y="306"/>
                    </a:lnTo>
                    <a:lnTo>
                      <a:pt x="180" y="306"/>
                    </a:lnTo>
                    <a:lnTo>
                      <a:pt x="176" y="306"/>
                    </a:lnTo>
                    <a:lnTo>
                      <a:pt x="166" y="304"/>
                    </a:lnTo>
                    <a:lnTo>
                      <a:pt x="152" y="300"/>
                    </a:lnTo>
                    <a:lnTo>
                      <a:pt x="140" y="296"/>
                    </a:lnTo>
                    <a:lnTo>
                      <a:pt x="130" y="290"/>
                    </a:lnTo>
                    <a:lnTo>
                      <a:pt x="128" y="288"/>
                    </a:lnTo>
                    <a:lnTo>
                      <a:pt x="124" y="286"/>
                    </a:lnTo>
                    <a:lnTo>
                      <a:pt x="112" y="288"/>
                    </a:lnTo>
                    <a:lnTo>
                      <a:pt x="98" y="296"/>
                    </a:lnTo>
                    <a:lnTo>
                      <a:pt x="96" y="294"/>
                    </a:lnTo>
                    <a:lnTo>
                      <a:pt x="96" y="292"/>
                    </a:lnTo>
                    <a:lnTo>
                      <a:pt x="94" y="288"/>
                    </a:lnTo>
                    <a:lnTo>
                      <a:pt x="90" y="282"/>
                    </a:lnTo>
                    <a:lnTo>
                      <a:pt x="88" y="276"/>
                    </a:lnTo>
                    <a:lnTo>
                      <a:pt x="84" y="272"/>
                    </a:lnTo>
                    <a:lnTo>
                      <a:pt x="80" y="268"/>
                    </a:lnTo>
                    <a:lnTo>
                      <a:pt x="74" y="266"/>
                    </a:lnTo>
                    <a:lnTo>
                      <a:pt x="70" y="264"/>
                    </a:lnTo>
                    <a:lnTo>
                      <a:pt x="66" y="262"/>
                    </a:lnTo>
                    <a:lnTo>
                      <a:pt x="60" y="258"/>
                    </a:lnTo>
                    <a:lnTo>
                      <a:pt x="52" y="252"/>
                    </a:lnTo>
                    <a:lnTo>
                      <a:pt x="46" y="242"/>
                    </a:lnTo>
                    <a:lnTo>
                      <a:pt x="42" y="240"/>
                    </a:lnTo>
                    <a:lnTo>
                      <a:pt x="36" y="230"/>
                    </a:lnTo>
                    <a:lnTo>
                      <a:pt x="26" y="216"/>
                    </a:lnTo>
                    <a:lnTo>
                      <a:pt x="16" y="200"/>
                    </a:lnTo>
                    <a:lnTo>
                      <a:pt x="8" y="180"/>
                    </a:lnTo>
                    <a:lnTo>
                      <a:pt x="2" y="156"/>
                    </a:lnTo>
                    <a:lnTo>
                      <a:pt x="2" y="152"/>
                    </a:lnTo>
                    <a:lnTo>
                      <a:pt x="0" y="140"/>
                    </a:lnTo>
                    <a:lnTo>
                      <a:pt x="0" y="124"/>
                    </a:lnTo>
                    <a:lnTo>
                      <a:pt x="0" y="110"/>
                    </a:lnTo>
                    <a:lnTo>
                      <a:pt x="4" y="104"/>
                    </a:lnTo>
                    <a:lnTo>
                      <a:pt x="6" y="102"/>
                    </a:lnTo>
                    <a:lnTo>
                      <a:pt x="8" y="100"/>
                    </a:lnTo>
                    <a:lnTo>
                      <a:pt x="10" y="96"/>
                    </a:lnTo>
                    <a:lnTo>
                      <a:pt x="10" y="92"/>
                    </a:lnTo>
                    <a:lnTo>
                      <a:pt x="10" y="86"/>
                    </a:lnTo>
                    <a:lnTo>
                      <a:pt x="8" y="80"/>
                    </a:lnTo>
                    <a:lnTo>
                      <a:pt x="8" y="76"/>
                    </a:lnTo>
                    <a:lnTo>
                      <a:pt x="6" y="62"/>
                    </a:lnTo>
                    <a:lnTo>
                      <a:pt x="6" y="46"/>
                    </a:lnTo>
                    <a:lnTo>
                      <a:pt x="4" y="30"/>
                    </a:lnTo>
                    <a:lnTo>
                      <a:pt x="4" y="20"/>
                    </a:lnTo>
                    <a:lnTo>
                      <a:pt x="6" y="20"/>
                    </a:lnTo>
                    <a:lnTo>
                      <a:pt x="8" y="20"/>
                    </a:lnTo>
                    <a:lnTo>
                      <a:pt x="10" y="22"/>
                    </a:lnTo>
                    <a:lnTo>
                      <a:pt x="14" y="22"/>
                    </a:lnTo>
                    <a:lnTo>
                      <a:pt x="16" y="20"/>
                    </a:lnTo>
                    <a:lnTo>
                      <a:pt x="18" y="18"/>
                    </a:lnTo>
                    <a:lnTo>
                      <a:pt x="18" y="14"/>
                    </a:lnTo>
                    <a:lnTo>
                      <a:pt x="18" y="0"/>
                    </a:lnTo>
                    <a:lnTo>
                      <a:pt x="380" y="0"/>
                    </a:lnTo>
                    <a:lnTo>
                      <a:pt x="392" y="10"/>
                    </a:lnTo>
                    <a:lnTo>
                      <a:pt x="416" y="12"/>
                    </a:lnTo>
                    <a:lnTo>
                      <a:pt x="418" y="16"/>
                    </a:lnTo>
                    <a:lnTo>
                      <a:pt x="422" y="18"/>
                    </a:lnTo>
                    <a:lnTo>
                      <a:pt x="426" y="20"/>
                    </a:lnTo>
                    <a:lnTo>
                      <a:pt x="430" y="20"/>
                    </a:lnTo>
                    <a:lnTo>
                      <a:pt x="432" y="20"/>
                    </a:lnTo>
                    <a:lnTo>
                      <a:pt x="434" y="20"/>
                    </a:lnTo>
                    <a:lnTo>
                      <a:pt x="432" y="22"/>
                    </a:lnTo>
                    <a:lnTo>
                      <a:pt x="432" y="24"/>
                    </a:lnTo>
                    <a:lnTo>
                      <a:pt x="428" y="28"/>
                    </a:lnTo>
                    <a:lnTo>
                      <a:pt x="424" y="32"/>
                    </a:lnTo>
                    <a:lnTo>
                      <a:pt x="422" y="34"/>
                    </a:lnTo>
                    <a:lnTo>
                      <a:pt x="420" y="36"/>
                    </a:lnTo>
                    <a:lnTo>
                      <a:pt x="416" y="38"/>
                    </a:lnTo>
                    <a:lnTo>
                      <a:pt x="416" y="40"/>
                    </a:lnTo>
                    <a:lnTo>
                      <a:pt x="416" y="42"/>
                    </a:lnTo>
                    <a:lnTo>
                      <a:pt x="418" y="42"/>
                    </a:lnTo>
                    <a:lnTo>
                      <a:pt x="422" y="44"/>
                    </a:lnTo>
                    <a:lnTo>
                      <a:pt x="428" y="44"/>
                    </a:lnTo>
                    <a:lnTo>
                      <a:pt x="432" y="44"/>
                    </a:lnTo>
                    <a:lnTo>
                      <a:pt x="442" y="44"/>
                    </a:lnTo>
                    <a:lnTo>
                      <a:pt x="454" y="42"/>
                    </a:lnTo>
                    <a:lnTo>
                      <a:pt x="464" y="38"/>
                    </a:lnTo>
                    <a:lnTo>
                      <a:pt x="466" y="40"/>
                    </a:lnTo>
                    <a:lnTo>
                      <a:pt x="468" y="40"/>
                    </a:lnTo>
                    <a:lnTo>
                      <a:pt x="470" y="42"/>
                    </a:lnTo>
                    <a:lnTo>
                      <a:pt x="476" y="42"/>
                    </a:lnTo>
                    <a:lnTo>
                      <a:pt x="484" y="42"/>
                    </a:lnTo>
                    <a:lnTo>
                      <a:pt x="486" y="42"/>
                    </a:lnTo>
                    <a:lnTo>
                      <a:pt x="490" y="40"/>
                    </a:lnTo>
                    <a:lnTo>
                      <a:pt x="492" y="40"/>
                    </a:lnTo>
                    <a:lnTo>
                      <a:pt x="496" y="40"/>
                    </a:lnTo>
                    <a:lnTo>
                      <a:pt x="500" y="42"/>
                    </a:lnTo>
                    <a:lnTo>
                      <a:pt x="502" y="44"/>
                    </a:lnTo>
                    <a:lnTo>
                      <a:pt x="502" y="46"/>
                    </a:lnTo>
                    <a:lnTo>
                      <a:pt x="502" y="48"/>
                    </a:lnTo>
                    <a:lnTo>
                      <a:pt x="502" y="50"/>
                    </a:lnTo>
                    <a:lnTo>
                      <a:pt x="502" y="52"/>
                    </a:lnTo>
                    <a:lnTo>
                      <a:pt x="498" y="56"/>
                    </a:lnTo>
                    <a:lnTo>
                      <a:pt x="496" y="58"/>
                    </a:lnTo>
                    <a:lnTo>
                      <a:pt x="490" y="60"/>
                    </a:lnTo>
                    <a:lnTo>
                      <a:pt x="490" y="58"/>
                    </a:lnTo>
                    <a:lnTo>
                      <a:pt x="488" y="58"/>
                    </a:lnTo>
                    <a:lnTo>
                      <a:pt x="484" y="58"/>
                    </a:lnTo>
                    <a:lnTo>
                      <a:pt x="482" y="58"/>
                    </a:lnTo>
                    <a:lnTo>
                      <a:pt x="478" y="58"/>
                    </a:lnTo>
                    <a:lnTo>
                      <a:pt x="476" y="62"/>
                    </a:lnTo>
                    <a:lnTo>
                      <a:pt x="472" y="66"/>
                    </a:lnTo>
                    <a:lnTo>
                      <a:pt x="470" y="72"/>
                    </a:lnTo>
                    <a:lnTo>
                      <a:pt x="472" y="72"/>
                    </a:lnTo>
                    <a:lnTo>
                      <a:pt x="474" y="74"/>
                    </a:lnTo>
                    <a:lnTo>
                      <a:pt x="476" y="76"/>
                    </a:lnTo>
                    <a:lnTo>
                      <a:pt x="476" y="80"/>
                    </a:lnTo>
                    <a:lnTo>
                      <a:pt x="476" y="84"/>
                    </a:lnTo>
                    <a:lnTo>
                      <a:pt x="474" y="90"/>
                    </a:lnTo>
                    <a:lnTo>
                      <a:pt x="472" y="92"/>
                    </a:lnTo>
                    <a:lnTo>
                      <a:pt x="470" y="102"/>
                    </a:lnTo>
                    <a:lnTo>
                      <a:pt x="468" y="114"/>
                    </a:lnTo>
                    <a:lnTo>
                      <a:pt x="468" y="126"/>
                    </a:lnTo>
                    <a:lnTo>
                      <a:pt x="472" y="134"/>
                    </a:lnTo>
                    <a:lnTo>
                      <a:pt x="474" y="134"/>
                    </a:lnTo>
                    <a:lnTo>
                      <a:pt x="478" y="132"/>
                    </a:lnTo>
                    <a:lnTo>
                      <a:pt x="480" y="130"/>
                    </a:lnTo>
                    <a:lnTo>
                      <a:pt x="484" y="126"/>
                    </a:lnTo>
                    <a:lnTo>
                      <a:pt x="486" y="122"/>
                    </a:lnTo>
                    <a:lnTo>
                      <a:pt x="488" y="116"/>
                    </a:lnTo>
                    <a:lnTo>
                      <a:pt x="490" y="108"/>
                    </a:lnTo>
                    <a:lnTo>
                      <a:pt x="494" y="82"/>
                    </a:lnTo>
                    <a:lnTo>
                      <a:pt x="500" y="78"/>
                    </a:lnTo>
                    <a:lnTo>
                      <a:pt x="500" y="74"/>
                    </a:lnTo>
                    <a:lnTo>
                      <a:pt x="500" y="72"/>
                    </a:lnTo>
                    <a:lnTo>
                      <a:pt x="502" y="68"/>
                    </a:lnTo>
                    <a:lnTo>
                      <a:pt x="504" y="64"/>
                    </a:lnTo>
                    <a:lnTo>
                      <a:pt x="506" y="62"/>
                    </a:lnTo>
                    <a:lnTo>
                      <a:pt x="508" y="62"/>
                    </a:lnTo>
                    <a:lnTo>
                      <a:pt x="510" y="62"/>
                    </a:lnTo>
                    <a:lnTo>
                      <a:pt x="514" y="62"/>
                    </a:lnTo>
                    <a:lnTo>
                      <a:pt x="516" y="64"/>
                    </a:lnTo>
                    <a:lnTo>
                      <a:pt x="520" y="64"/>
                    </a:lnTo>
                    <a:lnTo>
                      <a:pt x="522" y="68"/>
                    </a:lnTo>
                    <a:lnTo>
                      <a:pt x="524" y="72"/>
                    </a:lnTo>
                    <a:lnTo>
                      <a:pt x="524" y="76"/>
                    </a:lnTo>
                    <a:lnTo>
                      <a:pt x="520" y="86"/>
                    </a:lnTo>
                    <a:lnTo>
                      <a:pt x="520" y="88"/>
                    </a:lnTo>
                    <a:lnTo>
                      <a:pt x="518" y="90"/>
                    </a:lnTo>
                    <a:lnTo>
                      <a:pt x="518" y="92"/>
                    </a:lnTo>
                    <a:lnTo>
                      <a:pt x="520" y="92"/>
                    </a:lnTo>
                    <a:lnTo>
                      <a:pt x="524" y="92"/>
                    </a:lnTo>
                    <a:lnTo>
                      <a:pt x="526" y="90"/>
                    </a:lnTo>
                    <a:lnTo>
                      <a:pt x="528" y="88"/>
                    </a:lnTo>
                    <a:lnTo>
                      <a:pt x="528" y="90"/>
                    </a:lnTo>
                    <a:lnTo>
                      <a:pt x="530" y="92"/>
                    </a:lnTo>
                    <a:lnTo>
                      <a:pt x="534" y="96"/>
                    </a:lnTo>
                    <a:lnTo>
                      <a:pt x="536" y="100"/>
                    </a:lnTo>
                    <a:lnTo>
                      <a:pt x="536" y="104"/>
                    </a:lnTo>
                    <a:lnTo>
                      <a:pt x="536" y="108"/>
                    </a:lnTo>
                    <a:lnTo>
                      <a:pt x="536" y="114"/>
                    </a:lnTo>
                    <a:lnTo>
                      <a:pt x="536" y="118"/>
                    </a:lnTo>
                    <a:lnTo>
                      <a:pt x="536" y="120"/>
                    </a:lnTo>
                    <a:lnTo>
                      <a:pt x="534" y="122"/>
                    </a:lnTo>
                    <a:lnTo>
                      <a:pt x="534" y="124"/>
                    </a:lnTo>
                    <a:lnTo>
                      <a:pt x="534" y="126"/>
                    </a:lnTo>
                    <a:lnTo>
                      <a:pt x="536" y="126"/>
                    </a:lnTo>
                    <a:lnTo>
                      <a:pt x="536" y="128"/>
                    </a:lnTo>
                    <a:lnTo>
                      <a:pt x="540" y="128"/>
                    </a:lnTo>
                    <a:lnTo>
                      <a:pt x="546" y="128"/>
                    </a:lnTo>
                    <a:lnTo>
                      <a:pt x="554" y="128"/>
                    </a:lnTo>
                    <a:lnTo>
                      <a:pt x="560" y="128"/>
                    </a:lnTo>
                    <a:lnTo>
                      <a:pt x="568" y="126"/>
                    </a:lnTo>
                    <a:lnTo>
                      <a:pt x="572" y="124"/>
                    </a:lnTo>
                    <a:lnTo>
                      <a:pt x="576" y="122"/>
                    </a:lnTo>
                    <a:lnTo>
                      <a:pt x="582" y="118"/>
                    </a:lnTo>
                    <a:lnTo>
                      <a:pt x="586" y="114"/>
                    </a:lnTo>
                    <a:lnTo>
                      <a:pt x="590" y="110"/>
                    </a:lnTo>
                    <a:lnTo>
                      <a:pt x="592" y="106"/>
                    </a:lnTo>
                    <a:lnTo>
                      <a:pt x="594" y="104"/>
                    </a:lnTo>
                    <a:lnTo>
                      <a:pt x="592" y="102"/>
                    </a:lnTo>
                    <a:lnTo>
                      <a:pt x="592" y="98"/>
                    </a:lnTo>
                    <a:lnTo>
                      <a:pt x="594" y="96"/>
                    </a:lnTo>
                    <a:lnTo>
                      <a:pt x="596" y="94"/>
                    </a:lnTo>
                    <a:lnTo>
                      <a:pt x="600" y="92"/>
                    </a:lnTo>
                    <a:lnTo>
                      <a:pt x="606" y="90"/>
                    </a:lnTo>
                    <a:lnTo>
                      <a:pt x="614" y="90"/>
                    </a:lnTo>
                    <a:lnTo>
                      <a:pt x="620" y="90"/>
                    </a:lnTo>
                    <a:lnTo>
                      <a:pt x="626" y="88"/>
                    </a:lnTo>
                    <a:lnTo>
                      <a:pt x="630" y="86"/>
                    </a:lnTo>
                    <a:lnTo>
                      <a:pt x="634" y="82"/>
                    </a:lnTo>
                    <a:lnTo>
                      <a:pt x="638" y="78"/>
                    </a:lnTo>
                    <a:lnTo>
                      <a:pt x="640" y="76"/>
                    </a:lnTo>
                    <a:close/>
                  </a:path>
                </a:pathLst>
              </a:custGeom>
              <a:grpFill/>
              <a:ln w="3175" algn="ctr">
                <a:solidFill>
                  <a:schemeClr val="accent2">
                    <a:lumMod val="60000"/>
                    <a:lumOff val="40000"/>
                  </a:schemeClr>
                </a:solidFill>
                <a:miter lim="800000"/>
                <a:headEnd/>
                <a:tailEnd/>
              </a:ln>
            </p:spPr>
            <p:txBody>
              <a:bodyPr anchor="ctr"/>
              <a:lstStyle/>
              <a:p>
                <a:pPr algn="ctr">
                  <a:defRPr/>
                </a:pPr>
                <a:endParaRPr lang="en-US">
                  <a:solidFill>
                    <a:schemeClr val="lt1"/>
                  </a:solidFill>
                  <a:latin typeface="+mn-lt"/>
                </a:endParaRPr>
              </a:p>
            </p:txBody>
          </p:sp>
          <p:sp>
            <p:nvSpPr>
              <p:cNvPr id="256" name="Freeform 375"/>
              <p:cNvSpPr>
                <a:spLocks/>
              </p:cNvSpPr>
              <p:nvPr/>
            </p:nvSpPr>
            <p:spPr bwMode="gray">
              <a:xfrm>
                <a:off x="5256" y="2064"/>
                <a:ext cx="269" cy="176"/>
              </a:xfrm>
              <a:custGeom>
                <a:avLst/>
                <a:gdLst>
                  <a:gd name="T0" fmla="*/ 0 w 136"/>
                  <a:gd name="T1" fmla="*/ 32 h 98"/>
                  <a:gd name="T2" fmla="*/ 22 w 136"/>
                  <a:gd name="T3" fmla="*/ 48 h 98"/>
                  <a:gd name="T4" fmla="*/ 6 w 136"/>
                  <a:gd name="T5" fmla="*/ 54 h 98"/>
                  <a:gd name="T6" fmla="*/ 2 w 136"/>
                  <a:gd name="T7" fmla="*/ 54 h 98"/>
                  <a:gd name="T8" fmla="*/ 0 w 136"/>
                  <a:gd name="T9" fmla="*/ 58 h 98"/>
                  <a:gd name="T10" fmla="*/ 2 w 136"/>
                  <a:gd name="T11" fmla="*/ 64 h 98"/>
                  <a:gd name="T12" fmla="*/ 20 w 136"/>
                  <a:gd name="T13" fmla="*/ 68 h 98"/>
                  <a:gd name="T14" fmla="*/ 56 w 136"/>
                  <a:gd name="T15" fmla="*/ 98 h 98"/>
                  <a:gd name="T16" fmla="*/ 60 w 136"/>
                  <a:gd name="T17" fmla="*/ 96 h 98"/>
                  <a:gd name="T18" fmla="*/ 70 w 136"/>
                  <a:gd name="T19" fmla="*/ 92 h 98"/>
                  <a:gd name="T20" fmla="*/ 76 w 136"/>
                  <a:gd name="T21" fmla="*/ 88 h 98"/>
                  <a:gd name="T22" fmla="*/ 86 w 136"/>
                  <a:gd name="T23" fmla="*/ 86 h 98"/>
                  <a:gd name="T24" fmla="*/ 94 w 136"/>
                  <a:gd name="T25" fmla="*/ 88 h 98"/>
                  <a:gd name="T26" fmla="*/ 100 w 136"/>
                  <a:gd name="T27" fmla="*/ 86 h 98"/>
                  <a:gd name="T28" fmla="*/ 122 w 136"/>
                  <a:gd name="T29" fmla="*/ 72 h 98"/>
                  <a:gd name="T30" fmla="*/ 136 w 136"/>
                  <a:gd name="T31" fmla="*/ 44 h 98"/>
                  <a:gd name="T32" fmla="*/ 134 w 136"/>
                  <a:gd name="T33" fmla="*/ 40 h 98"/>
                  <a:gd name="T34" fmla="*/ 130 w 136"/>
                  <a:gd name="T35" fmla="*/ 32 h 98"/>
                  <a:gd name="T36" fmla="*/ 124 w 136"/>
                  <a:gd name="T37" fmla="*/ 24 h 98"/>
                  <a:gd name="T38" fmla="*/ 118 w 136"/>
                  <a:gd name="T39" fmla="*/ 22 h 98"/>
                  <a:gd name="T40" fmla="*/ 118 w 136"/>
                  <a:gd name="T41" fmla="*/ 20 h 98"/>
                  <a:gd name="T42" fmla="*/ 118 w 136"/>
                  <a:gd name="T43" fmla="*/ 16 h 98"/>
                  <a:gd name="T44" fmla="*/ 114 w 136"/>
                  <a:gd name="T45" fmla="*/ 10 h 98"/>
                  <a:gd name="T46" fmla="*/ 106 w 136"/>
                  <a:gd name="T47" fmla="*/ 8 h 98"/>
                  <a:gd name="T48" fmla="*/ 102 w 136"/>
                  <a:gd name="T49" fmla="*/ 10 h 98"/>
                  <a:gd name="T50" fmla="*/ 94 w 136"/>
                  <a:gd name="T51" fmla="*/ 14 h 98"/>
                  <a:gd name="T52" fmla="*/ 86 w 136"/>
                  <a:gd name="T53" fmla="*/ 18 h 98"/>
                  <a:gd name="T54" fmla="*/ 82 w 136"/>
                  <a:gd name="T55" fmla="*/ 22 h 98"/>
                  <a:gd name="T56" fmla="*/ 76 w 136"/>
                  <a:gd name="T57" fmla="*/ 20 h 98"/>
                  <a:gd name="T58" fmla="*/ 70 w 136"/>
                  <a:gd name="T59" fmla="*/ 16 h 98"/>
                  <a:gd name="T60" fmla="*/ 68 w 136"/>
                  <a:gd name="T61" fmla="*/ 12 h 98"/>
                  <a:gd name="T62" fmla="*/ 60 w 136"/>
                  <a:gd name="T63" fmla="*/ 6 h 98"/>
                  <a:gd name="T64" fmla="*/ 50 w 136"/>
                  <a:gd name="T65" fmla="*/ 8 h 98"/>
                  <a:gd name="T66" fmla="*/ 44 w 136"/>
                  <a:gd name="T67" fmla="*/ 16 h 98"/>
                  <a:gd name="T68" fmla="*/ 44 w 136"/>
                  <a:gd name="T69" fmla="*/ 24 h 98"/>
                  <a:gd name="T70" fmla="*/ 44 w 136"/>
                  <a:gd name="T71" fmla="*/ 28 h 98"/>
                  <a:gd name="T72" fmla="*/ 40 w 136"/>
                  <a:gd name="T73" fmla="*/ 28 h 98"/>
                  <a:gd name="T74" fmla="*/ 34 w 136"/>
                  <a:gd name="T75" fmla="*/ 22 h 98"/>
                  <a:gd name="T76" fmla="*/ 32 w 136"/>
                  <a:gd name="T77" fmla="*/ 16 h 98"/>
                  <a:gd name="T78" fmla="*/ 26 w 136"/>
                  <a:gd name="T79" fmla="*/ 8 h 98"/>
                  <a:gd name="T80" fmla="*/ 18 w 136"/>
                  <a:gd name="T81" fmla="*/ 0 h 98"/>
                  <a:gd name="T82" fmla="*/ 14 w 136"/>
                  <a:gd name="T83" fmla="*/ 0 h 98"/>
                  <a:gd name="T84" fmla="*/ 12 w 136"/>
                  <a:gd name="T85" fmla="*/ 4 h 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6"/>
                  <a:gd name="T130" fmla="*/ 0 h 98"/>
                  <a:gd name="T131" fmla="*/ 136 w 136"/>
                  <a:gd name="T132" fmla="*/ 98 h 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6" h="98">
                    <a:moveTo>
                      <a:pt x="12" y="4"/>
                    </a:moveTo>
                    <a:lnTo>
                      <a:pt x="0" y="32"/>
                    </a:lnTo>
                    <a:lnTo>
                      <a:pt x="16" y="36"/>
                    </a:lnTo>
                    <a:lnTo>
                      <a:pt x="22" y="48"/>
                    </a:lnTo>
                    <a:lnTo>
                      <a:pt x="6" y="54"/>
                    </a:lnTo>
                    <a:lnTo>
                      <a:pt x="4" y="54"/>
                    </a:lnTo>
                    <a:lnTo>
                      <a:pt x="2" y="54"/>
                    </a:lnTo>
                    <a:lnTo>
                      <a:pt x="2" y="56"/>
                    </a:lnTo>
                    <a:lnTo>
                      <a:pt x="0" y="58"/>
                    </a:lnTo>
                    <a:lnTo>
                      <a:pt x="0" y="60"/>
                    </a:lnTo>
                    <a:lnTo>
                      <a:pt x="2" y="64"/>
                    </a:lnTo>
                    <a:lnTo>
                      <a:pt x="6" y="68"/>
                    </a:lnTo>
                    <a:lnTo>
                      <a:pt x="20" y="68"/>
                    </a:lnTo>
                    <a:lnTo>
                      <a:pt x="38" y="86"/>
                    </a:lnTo>
                    <a:lnTo>
                      <a:pt x="56" y="98"/>
                    </a:lnTo>
                    <a:lnTo>
                      <a:pt x="58" y="98"/>
                    </a:lnTo>
                    <a:lnTo>
                      <a:pt x="60" y="96"/>
                    </a:lnTo>
                    <a:lnTo>
                      <a:pt x="66" y="94"/>
                    </a:lnTo>
                    <a:lnTo>
                      <a:pt x="70" y="92"/>
                    </a:lnTo>
                    <a:lnTo>
                      <a:pt x="74" y="90"/>
                    </a:lnTo>
                    <a:lnTo>
                      <a:pt x="76" y="88"/>
                    </a:lnTo>
                    <a:lnTo>
                      <a:pt x="82" y="86"/>
                    </a:lnTo>
                    <a:lnTo>
                      <a:pt x="86" y="86"/>
                    </a:lnTo>
                    <a:lnTo>
                      <a:pt x="90" y="86"/>
                    </a:lnTo>
                    <a:lnTo>
                      <a:pt x="94" y="88"/>
                    </a:lnTo>
                    <a:lnTo>
                      <a:pt x="96" y="88"/>
                    </a:lnTo>
                    <a:lnTo>
                      <a:pt x="100" y="86"/>
                    </a:lnTo>
                    <a:lnTo>
                      <a:pt x="110" y="80"/>
                    </a:lnTo>
                    <a:lnTo>
                      <a:pt x="122" y="72"/>
                    </a:lnTo>
                    <a:lnTo>
                      <a:pt x="132" y="58"/>
                    </a:lnTo>
                    <a:lnTo>
                      <a:pt x="136" y="44"/>
                    </a:lnTo>
                    <a:lnTo>
                      <a:pt x="136" y="42"/>
                    </a:lnTo>
                    <a:lnTo>
                      <a:pt x="134" y="40"/>
                    </a:lnTo>
                    <a:lnTo>
                      <a:pt x="132" y="36"/>
                    </a:lnTo>
                    <a:lnTo>
                      <a:pt x="130" y="32"/>
                    </a:lnTo>
                    <a:lnTo>
                      <a:pt x="126" y="28"/>
                    </a:lnTo>
                    <a:lnTo>
                      <a:pt x="124" y="24"/>
                    </a:lnTo>
                    <a:lnTo>
                      <a:pt x="120" y="22"/>
                    </a:lnTo>
                    <a:lnTo>
                      <a:pt x="118" y="22"/>
                    </a:lnTo>
                    <a:lnTo>
                      <a:pt x="118" y="20"/>
                    </a:lnTo>
                    <a:lnTo>
                      <a:pt x="118" y="18"/>
                    </a:lnTo>
                    <a:lnTo>
                      <a:pt x="118" y="16"/>
                    </a:lnTo>
                    <a:lnTo>
                      <a:pt x="118" y="12"/>
                    </a:lnTo>
                    <a:lnTo>
                      <a:pt x="114" y="10"/>
                    </a:lnTo>
                    <a:lnTo>
                      <a:pt x="112" y="10"/>
                    </a:lnTo>
                    <a:lnTo>
                      <a:pt x="106" y="8"/>
                    </a:lnTo>
                    <a:lnTo>
                      <a:pt x="104" y="10"/>
                    </a:lnTo>
                    <a:lnTo>
                      <a:pt x="102" y="10"/>
                    </a:lnTo>
                    <a:lnTo>
                      <a:pt x="98" y="12"/>
                    </a:lnTo>
                    <a:lnTo>
                      <a:pt x="94" y="14"/>
                    </a:lnTo>
                    <a:lnTo>
                      <a:pt x="90" y="16"/>
                    </a:lnTo>
                    <a:lnTo>
                      <a:pt x="86" y="18"/>
                    </a:lnTo>
                    <a:lnTo>
                      <a:pt x="84" y="20"/>
                    </a:lnTo>
                    <a:lnTo>
                      <a:pt x="82" y="22"/>
                    </a:lnTo>
                    <a:lnTo>
                      <a:pt x="78" y="22"/>
                    </a:lnTo>
                    <a:lnTo>
                      <a:pt x="76" y="20"/>
                    </a:lnTo>
                    <a:lnTo>
                      <a:pt x="72" y="18"/>
                    </a:lnTo>
                    <a:lnTo>
                      <a:pt x="70" y="16"/>
                    </a:lnTo>
                    <a:lnTo>
                      <a:pt x="70" y="14"/>
                    </a:lnTo>
                    <a:lnTo>
                      <a:pt x="68" y="12"/>
                    </a:lnTo>
                    <a:lnTo>
                      <a:pt x="64" y="8"/>
                    </a:lnTo>
                    <a:lnTo>
                      <a:pt x="60" y="6"/>
                    </a:lnTo>
                    <a:lnTo>
                      <a:pt x="56" y="6"/>
                    </a:lnTo>
                    <a:lnTo>
                      <a:pt x="50" y="8"/>
                    </a:lnTo>
                    <a:lnTo>
                      <a:pt x="46" y="12"/>
                    </a:lnTo>
                    <a:lnTo>
                      <a:pt x="44" y="16"/>
                    </a:lnTo>
                    <a:lnTo>
                      <a:pt x="44" y="20"/>
                    </a:lnTo>
                    <a:lnTo>
                      <a:pt x="44" y="24"/>
                    </a:lnTo>
                    <a:lnTo>
                      <a:pt x="44" y="26"/>
                    </a:lnTo>
                    <a:lnTo>
                      <a:pt x="44" y="28"/>
                    </a:lnTo>
                    <a:lnTo>
                      <a:pt x="42" y="28"/>
                    </a:lnTo>
                    <a:lnTo>
                      <a:pt x="40" y="28"/>
                    </a:lnTo>
                    <a:lnTo>
                      <a:pt x="38" y="24"/>
                    </a:lnTo>
                    <a:lnTo>
                      <a:pt x="34" y="22"/>
                    </a:lnTo>
                    <a:lnTo>
                      <a:pt x="34" y="18"/>
                    </a:lnTo>
                    <a:lnTo>
                      <a:pt x="32" y="16"/>
                    </a:lnTo>
                    <a:lnTo>
                      <a:pt x="28" y="12"/>
                    </a:lnTo>
                    <a:lnTo>
                      <a:pt x="26" y="8"/>
                    </a:lnTo>
                    <a:lnTo>
                      <a:pt x="22" y="4"/>
                    </a:lnTo>
                    <a:lnTo>
                      <a:pt x="18" y="0"/>
                    </a:lnTo>
                    <a:lnTo>
                      <a:pt x="16" y="0"/>
                    </a:lnTo>
                    <a:lnTo>
                      <a:pt x="14" y="0"/>
                    </a:lnTo>
                    <a:lnTo>
                      <a:pt x="12" y="4"/>
                    </a:lnTo>
                    <a:close/>
                  </a:path>
                </a:pathLst>
              </a:custGeom>
              <a:grpFill/>
              <a:ln w="3175" algn="ctr">
                <a:solidFill>
                  <a:schemeClr val="accent2">
                    <a:lumMod val="60000"/>
                    <a:lumOff val="40000"/>
                  </a:schemeClr>
                </a:solidFill>
                <a:miter lim="800000"/>
                <a:headEnd/>
                <a:tailEnd/>
              </a:ln>
            </p:spPr>
            <p:txBody>
              <a:bodyPr anchor="ctr"/>
              <a:lstStyle/>
              <a:p>
                <a:pPr algn="ctr">
                  <a:defRPr/>
                </a:pPr>
                <a:endParaRPr lang="en-US">
                  <a:solidFill>
                    <a:schemeClr val="lt1"/>
                  </a:solidFill>
                  <a:latin typeface="+mn-lt"/>
                </a:endParaRPr>
              </a:p>
            </p:txBody>
          </p:sp>
          <p:sp>
            <p:nvSpPr>
              <p:cNvPr id="257" name="Freeform 337"/>
              <p:cNvSpPr>
                <a:spLocks/>
              </p:cNvSpPr>
              <p:nvPr/>
            </p:nvSpPr>
            <p:spPr bwMode="gray">
              <a:xfrm>
                <a:off x="3930" y="3728"/>
                <a:ext cx="28" cy="72"/>
              </a:xfrm>
              <a:custGeom>
                <a:avLst/>
                <a:gdLst>
                  <a:gd name="T0" fmla="*/ 14 w 14"/>
                  <a:gd name="T1" fmla="*/ 0 h 40"/>
                  <a:gd name="T2" fmla="*/ 14 w 14"/>
                  <a:gd name="T3" fmla="*/ 0 h 40"/>
                  <a:gd name="T4" fmla="*/ 12 w 14"/>
                  <a:gd name="T5" fmla="*/ 0 h 40"/>
                  <a:gd name="T6" fmla="*/ 10 w 14"/>
                  <a:gd name="T7" fmla="*/ 0 h 40"/>
                  <a:gd name="T8" fmla="*/ 10 w 14"/>
                  <a:gd name="T9" fmla="*/ 2 h 40"/>
                  <a:gd name="T10" fmla="*/ 8 w 14"/>
                  <a:gd name="T11" fmla="*/ 2 h 40"/>
                  <a:gd name="T12" fmla="*/ 6 w 14"/>
                  <a:gd name="T13" fmla="*/ 4 h 40"/>
                  <a:gd name="T14" fmla="*/ 6 w 14"/>
                  <a:gd name="T15" fmla="*/ 4 h 40"/>
                  <a:gd name="T16" fmla="*/ 4 w 14"/>
                  <a:gd name="T17" fmla="*/ 6 h 40"/>
                  <a:gd name="T18" fmla="*/ 2 w 14"/>
                  <a:gd name="T19" fmla="*/ 4 h 40"/>
                  <a:gd name="T20" fmla="*/ 0 w 14"/>
                  <a:gd name="T21" fmla="*/ 4 h 40"/>
                  <a:gd name="T22" fmla="*/ 0 w 14"/>
                  <a:gd name="T23" fmla="*/ 6 h 40"/>
                  <a:gd name="T24" fmla="*/ 0 w 14"/>
                  <a:gd name="T25" fmla="*/ 8 h 40"/>
                  <a:gd name="T26" fmla="*/ 0 w 14"/>
                  <a:gd name="T27" fmla="*/ 8 h 40"/>
                  <a:gd name="T28" fmla="*/ 0 w 14"/>
                  <a:gd name="T29" fmla="*/ 40 h 40"/>
                  <a:gd name="T30" fmla="*/ 8 w 14"/>
                  <a:gd name="T31" fmla="*/ 40 h 40"/>
                  <a:gd name="T32" fmla="*/ 8 w 14"/>
                  <a:gd name="T33" fmla="*/ 40 h 40"/>
                  <a:gd name="T34" fmla="*/ 8 w 14"/>
                  <a:gd name="T35" fmla="*/ 38 h 40"/>
                  <a:gd name="T36" fmla="*/ 10 w 14"/>
                  <a:gd name="T37" fmla="*/ 36 h 40"/>
                  <a:gd name="T38" fmla="*/ 12 w 14"/>
                  <a:gd name="T39" fmla="*/ 34 h 40"/>
                  <a:gd name="T40" fmla="*/ 12 w 14"/>
                  <a:gd name="T41" fmla="*/ 32 h 40"/>
                  <a:gd name="T42" fmla="*/ 12 w 14"/>
                  <a:gd name="T43" fmla="*/ 30 h 40"/>
                  <a:gd name="T44" fmla="*/ 12 w 14"/>
                  <a:gd name="T45" fmla="*/ 28 h 40"/>
                  <a:gd name="T46" fmla="*/ 10 w 14"/>
                  <a:gd name="T47" fmla="*/ 24 h 40"/>
                  <a:gd name="T48" fmla="*/ 10 w 14"/>
                  <a:gd name="T49" fmla="*/ 18 h 40"/>
                  <a:gd name="T50" fmla="*/ 10 w 14"/>
                  <a:gd name="T51" fmla="*/ 14 h 40"/>
                  <a:gd name="T52" fmla="*/ 10 w 14"/>
                  <a:gd name="T53" fmla="*/ 12 h 40"/>
                  <a:gd name="T54" fmla="*/ 12 w 14"/>
                  <a:gd name="T55" fmla="*/ 10 h 40"/>
                  <a:gd name="T56" fmla="*/ 12 w 14"/>
                  <a:gd name="T57" fmla="*/ 8 h 40"/>
                  <a:gd name="T58" fmla="*/ 14 w 14"/>
                  <a:gd name="T59" fmla="*/ 4 h 40"/>
                  <a:gd name="T60" fmla="*/ 14 w 14"/>
                  <a:gd name="T61" fmla="*/ 0 h 40"/>
                  <a:gd name="T62" fmla="*/ 14 w 14"/>
                  <a:gd name="T63" fmla="*/ 0 h 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
                  <a:gd name="T97" fmla="*/ 0 h 40"/>
                  <a:gd name="T98" fmla="*/ 14 w 14"/>
                  <a:gd name="T99" fmla="*/ 40 h 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 h="40">
                    <a:moveTo>
                      <a:pt x="14" y="0"/>
                    </a:moveTo>
                    <a:lnTo>
                      <a:pt x="14" y="0"/>
                    </a:lnTo>
                    <a:lnTo>
                      <a:pt x="12" y="0"/>
                    </a:lnTo>
                    <a:lnTo>
                      <a:pt x="10" y="0"/>
                    </a:lnTo>
                    <a:lnTo>
                      <a:pt x="10" y="2"/>
                    </a:lnTo>
                    <a:lnTo>
                      <a:pt x="8" y="2"/>
                    </a:lnTo>
                    <a:lnTo>
                      <a:pt x="6" y="4"/>
                    </a:lnTo>
                    <a:lnTo>
                      <a:pt x="4" y="6"/>
                    </a:lnTo>
                    <a:lnTo>
                      <a:pt x="2" y="4"/>
                    </a:lnTo>
                    <a:lnTo>
                      <a:pt x="0" y="4"/>
                    </a:lnTo>
                    <a:lnTo>
                      <a:pt x="0" y="6"/>
                    </a:lnTo>
                    <a:lnTo>
                      <a:pt x="0" y="8"/>
                    </a:lnTo>
                    <a:lnTo>
                      <a:pt x="0" y="40"/>
                    </a:lnTo>
                    <a:lnTo>
                      <a:pt x="8" y="40"/>
                    </a:lnTo>
                    <a:lnTo>
                      <a:pt x="8" y="38"/>
                    </a:lnTo>
                    <a:lnTo>
                      <a:pt x="10" y="36"/>
                    </a:lnTo>
                    <a:lnTo>
                      <a:pt x="12" y="34"/>
                    </a:lnTo>
                    <a:lnTo>
                      <a:pt x="12" y="32"/>
                    </a:lnTo>
                    <a:lnTo>
                      <a:pt x="12" y="30"/>
                    </a:lnTo>
                    <a:lnTo>
                      <a:pt x="12" y="28"/>
                    </a:lnTo>
                    <a:lnTo>
                      <a:pt x="10" y="24"/>
                    </a:lnTo>
                    <a:lnTo>
                      <a:pt x="10" y="18"/>
                    </a:lnTo>
                    <a:lnTo>
                      <a:pt x="10" y="14"/>
                    </a:lnTo>
                    <a:lnTo>
                      <a:pt x="10" y="12"/>
                    </a:lnTo>
                    <a:lnTo>
                      <a:pt x="12" y="10"/>
                    </a:lnTo>
                    <a:lnTo>
                      <a:pt x="12" y="8"/>
                    </a:lnTo>
                    <a:lnTo>
                      <a:pt x="14" y="4"/>
                    </a:lnTo>
                    <a:lnTo>
                      <a:pt x="14" y="0"/>
                    </a:lnTo>
                    <a:close/>
                  </a:path>
                </a:pathLst>
              </a:custGeom>
              <a:grpFill/>
              <a:ln w="3175" algn="ctr">
                <a:solidFill>
                  <a:schemeClr val="accent2">
                    <a:lumMod val="60000"/>
                    <a:lumOff val="40000"/>
                  </a:schemeClr>
                </a:solidFill>
                <a:miter lim="800000"/>
                <a:headEnd/>
                <a:tailEnd/>
              </a:ln>
            </p:spPr>
            <p:txBody>
              <a:bodyPr anchor="ctr"/>
              <a:lstStyle/>
              <a:p>
                <a:pPr algn="ctr">
                  <a:defRPr/>
                </a:pPr>
                <a:endParaRPr lang="en-US">
                  <a:solidFill>
                    <a:schemeClr val="lt1"/>
                  </a:solidFill>
                  <a:latin typeface="+mn-lt"/>
                </a:endParaRPr>
              </a:p>
            </p:txBody>
          </p:sp>
          <p:sp>
            <p:nvSpPr>
              <p:cNvPr id="258" name="Freeform 343"/>
              <p:cNvSpPr>
                <a:spLocks/>
              </p:cNvSpPr>
              <p:nvPr/>
            </p:nvSpPr>
            <p:spPr bwMode="gray">
              <a:xfrm>
                <a:off x="4369" y="3728"/>
                <a:ext cx="75" cy="50"/>
              </a:xfrm>
              <a:custGeom>
                <a:avLst/>
                <a:gdLst>
                  <a:gd name="T0" fmla="*/ 4 w 38"/>
                  <a:gd name="T1" fmla="*/ 0 h 28"/>
                  <a:gd name="T2" fmla="*/ 6 w 38"/>
                  <a:gd name="T3" fmla="*/ 2 h 28"/>
                  <a:gd name="T4" fmla="*/ 6 w 38"/>
                  <a:gd name="T5" fmla="*/ 6 h 28"/>
                  <a:gd name="T6" fmla="*/ 6 w 38"/>
                  <a:gd name="T7" fmla="*/ 10 h 28"/>
                  <a:gd name="T8" fmla="*/ 4 w 38"/>
                  <a:gd name="T9" fmla="*/ 12 h 28"/>
                  <a:gd name="T10" fmla="*/ 2 w 38"/>
                  <a:gd name="T11" fmla="*/ 14 h 28"/>
                  <a:gd name="T12" fmla="*/ 0 w 38"/>
                  <a:gd name="T13" fmla="*/ 14 h 28"/>
                  <a:gd name="T14" fmla="*/ 0 w 38"/>
                  <a:gd name="T15" fmla="*/ 16 h 28"/>
                  <a:gd name="T16" fmla="*/ 0 w 38"/>
                  <a:gd name="T17" fmla="*/ 20 h 28"/>
                  <a:gd name="T18" fmla="*/ 2 w 38"/>
                  <a:gd name="T19" fmla="*/ 22 h 28"/>
                  <a:gd name="T20" fmla="*/ 2 w 38"/>
                  <a:gd name="T21" fmla="*/ 24 h 28"/>
                  <a:gd name="T22" fmla="*/ 4 w 38"/>
                  <a:gd name="T23" fmla="*/ 26 h 28"/>
                  <a:gd name="T24" fmla="*/ 4 w 38"/>
                  <a:gd name="T25" fmla="*/ 28 h 28"/>
                  <a:gd name="T26" fmla="*/ 4 w 38"/>
                  <a:gd name="T27" fmla="*/ 28 h 28"/>
                  <a:gd name="T28" fmla="*/ 6 w 38"/>
                  <a:gd name="T29" fmla="*/ 28 h 28"/>
                  <a:gd name="T30" fmla="*/ 8 w 38"/>
                  <a:gd name="T31" fmla="*/ 28 h 28"/>
                  <a:gd name="T32" fmla="*/ 12 w 38"/>
                  <a:gd name="T33" fmla="*/ 26 h 28"/>
                  <a:gd name="T34" fmla="*/ 14 w 38"/>
                  <a:gd name="T35" fmla="*/ 24 h 28"/>
                  <a:gd name="T36" fmla="*/ 16 w 38"/>
                  <a:gd name="T37" fmla="*/ 24 h 28"/>
                  <a:gd name="T38" fmla="*/ 18 w 38"/>
                  <a:gd name="T39" fmla="*/ 22 h 28"/>
                  <a:gd name="T40" fmla="*/ 20 w 38"/>
                  <a:gd name="T41" fmla="*/ 22 h 28"/>
                  <a:gd name="T42" fmla="*/ 22 w 38"/>
                  <a:gd name="T43" fmla="*/ 24 h 28"/>
                  <a:gd name="T44" fmla="*/ 22 w 38"/>
                  <a:gd name="T45" fmla="*/ 24 h 28"/>
                  <a:gd name="T46" fmla="*/ 32 w 38"/>
                  <a:gd name="T47" fmla="*/ 22 h 28"/>
                  <a:gd name="T48" fmla="*/ 38 w 38"/>
                  <a:gd name="T49" fmla="*/ 20 h 28"/>
                  <a:gd name="T50" fmla="*/ 38 w 38"/>
                  <a:gd name="T51" fmla="*/ 12 h 28"/>
                  <a:gd name="T52" fmla="*/ 32 w 38"/>
                  <a:gd name="T53" fmla="*/ 10 h 28"/>
                  <a:gd name="T54" fmla="*/ 24 w 38"/>
                  <a:gd name="T55" fmla="*/ 8 h 28"/>
                  <a:gd name="T56" fmla="*/ 30 w 38"/>
                  <a:gd name="T57" fmla="*/ 6 h 28"/>
                  <a:gd name="T58" fmla="*/ 20 w 38"/>
                  <a:gd name="T59" fmla="*/ 6 h 28"/>
                  <a:gd name="T60" fmla="*/ 14 w 38"/>
                  <a:gd name="T61" fmla="*/ 2 h 28"/>
                  <a:gd name="T62" fmla="*/ 4 w 38"/>
                  <a:gd name="T63" fmla="*/ 0 h 28"/>
                  <a:gd name="T64" fmla="*/ 4 w 38"/>
                  <a:gd name="T65" fmla="*/ 0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28"/>
                  <a:gd name="T101" fmla="*/ 38 w 38"/>
                  <a:gd name="T102" fmla="*/ 28 h 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28">
                    <a:moveTo>
                      <a:pt x="4" y="0"/>
                    </a:moveTo>
                    <a:lnTo>
                      <a:pt x="6" y="2"/>
                    </a:lnTo>
                    <a:lnTo>
                      <a:pt x="6" y="6"/>
                    </a:lnTo>
                    <a:lnTo>
                      <a:pt x="6" y="10"/>
                    </a:lnTo>
                    <a:lnTo>
                      <a:pt x="4" y="12"/>
                    </a:lnTo>
                    <a:lnTo>
                      <a:pt x="2" y="14"/>
                    </a:lnTo>
                    <a:lnTo>
                      <a:pt x="0" y="14"/>
                    </a:lnTo>
                    <a:lnTo>
                      <a:pt x="0" y="16"/>
                    </a:lnTo>
                    <a:lnTo>
                      <a:pt x="0" y="20"/>
                    </a:lnTo>
                    <a:lnTo>
                      <a:pt x="2" y="22"/>
                    </a:lnTo>
                    <a:lnTo>
                      <a:pt x="2" y="24"/>
                    </a:lnTo>
                    <a:lnTo>
                      <a:pt x="4" y="26"/>
                    </a:lnTo>
                    <a:lnTo>
                      <a:pt x="4" y="28"/>
                    </a:lnTo>
                    <a:lnTo>
                      <a:pt x="6" y="28"/>
                    </a:lnTo>
                    <a:lnTo>
                      <a:pt x="8" y="28"/>
                    </a:lnTo>
                    <a:lnTo>
                      <a:pt x="12" y="26"/>
                    </a:lnTo>
                    <a:lnTo>
                      <a:pt x="14" y="24"/>
                    </a:lnTo>
                    <a:lnTo>
                      <a:pt x="16" y="24"/>
                    </a:lnTo>
                    <a:lnTo>
                      <a:pt x="18" y="22"/>
                    </a:lnTo>
                    <a:lnTo>
                      <a:pt x="20" y="22"/>
                    </a:lnTo>
                    <a:lnTo>
                      <a:pt x="22" y="24"/>
                    </a:lnTo>
                    <a:lnTo>
                      <a:pt x="32" y="22"/>
                    </a:lnTo>
                    <a:lnTo>
                      <a:pt x="38" y="20"/>
                    </a:lnTo>
                    <a:lnTo>
                      <a:pt x="38" y="12"/>
                    </a:lnTo>
                    <a:lnTo>
                      <a:pt x="32" y="10"/>
                    </a:lnTo>
                    <a:lnTo>
                      <a:pt x="24" y="8"/>
                    </a:lnTo>
                    <a:lnTo>
                      <a:pt x="30" y="6"/>
                    </a:lnTo>
                    <a:lnTo>
                      <a:pt x="20" y="6"/>
                    </a:lnTo>
                    <a:lnTo>
                      <a:pt x="14" y="2"/>
                    </a:lnTo>
                    <a:lnTo>
                      <a:pt x="4" y="0"/>
                    </a:lnTo>
                    <a:close/>
                  </a:path>
                </a:pathLst>
              </a:custGeom>
              <a:grpFill/>
              <a:ln w="3175" algn="ctr">
                <a:solidFill>
                  <a:schemeClr val="accent2">
                    <a:lumMod val="60000"/>
                    <a:lumOff val="40000"/>
                  </a:schemeClr>
                </a:solidFill>
                <a:miter lim="800000"/>
                <a:headEnd/>
                <a:tailEnd/>
              </a:ln>
            </p:spPr>
            <p:txBody>
              <a:bodyPr anchor="ctr"/>
              <a:lstStyle/>
              <a:p>
                <a:pPr algn="ctr">
                  <a:defRPr/>
                </a:pPr>
                <a:endParaRPr lang="en-US">
                  <a:solidFill>
                    <a:schemeClr val="lt1"/>
                  </a:solidFill>
                  <a:latin typeface="+mn-lt"/>
                </a:endParaRPr>
              </a:p>
            </p:txBody>
          </p:sp>
          <p:sp>
            <p:nvSpPr>
              <p:cNvPr id="259" name="Freeform 344"/>
              <p:cNvSpPr>
                <a:spLocks/>
              </p:cNvSpPr>
              <p:nvPr/>
            </p:nvSpPr>
            <p:spPr bwMode="gray">
              <a:xfrm>
                <a:off x="4294" y="3717"/>
                <a:ext cx="87" cy="65"/>
              </a:xfrm>
              <a:custGeom>
                <a:avLst/>
                <a:gdLst>
                  <a:gd name="T0" fmla="*/ 12 w 44"/>
                  <a:gd name="T1" fmla="*/ 2 h 36"/>
                  <a:gd name="T2" fmla="*/ 8 w 44"/>
                  <a:gd name="T3" fmla="*/ 6 h 36"/>
                  <a:gd name="T4" fmla="*/ 12 w 44"/>
                  <a:gd name="T5" fmla="*/ 8 h 36"/>
                  <a:gd name="T6" fmla="*/ 14 w 44"/>
                  <a:gd name="T7" fmla="*/ 8 h 36"/>
                  <a:gd name="T8" fmla="*/ 16 w 44"/>
                  <a:gd name="T9" fmla="*/ 8 h 36"/>
                  <a:gd name="T10" fmla="*/ 18 w 44"/>
                  <a:gd name="T11" fmla="*/ 8 h 36"/>
                  <a:gd name="T12" fmla="*/ 22 w 44"/>
                  <a:gd name="T13" fmla="*/ 10 h 36"/>
                  <a:gd name="T14" fmla="*/ 24 w 44"/>
                  <a:gd name="T15" fmla="*/ 10 h 36"/>
                  <a:gd name="T16" fmla="*/ 26 w 44"/>
                  <a:gd name="T17" fmla="*/ 14 h 36"/>
                  <a:gd name="T18" fmla="*/ 26 w 44"/>
                  <a:gd name="T19" fmla="*/ 14 h 36"/>
                  <a:gd name="T20" fmla="*/ 26 w 44"/>
                  <a:gd name="T21" fmla="*/ 16 h 36"/>
                  <a:gd name="T22" fmla="*/ 26 w 44"/>
                  <a:gd name="T23" fmla="*/ 18 h 36"/>
                  <a:gd name="T24" fmla="*/ 26 w 44"/>
                  <a:gd name="T25" fmla="*/ 20 h 36"/>
                  <a:gd name="T26" fmla="*/ 24 w 44"/>
                  <a:gd name="T27" fmla="*/ 22 h 36"/>
                  <a:gd name="T28" fmla="*/ 20 w 44"/>
                  <a:gd name="T29" fmla="*/ 22 h 36"/>
                  <a:gd name="T30" fmla="*/ 10 w 44"/>
                  <a:gd name="T31" fmla="*/ 18 h 36"/>
                  <a:gd name="T32" fmla="*/ 4 w 44"/>
                  <a:gd name="T33" fmla="*/ 18 h 36"/>
                  <a:gd name="T34" fmla="*/ 0 w 44"/>
                  <a:gd name="T35" fmla="*/ 22 h 36"/>
                  <a:gd name="T36" fmla="*/ 6 w 44"/>
                  <a:gd name="T37" fmla="*/ 26 h 36"/>
                  <a:gd name="T38" fmla="*/ 6 w 44"/>
                  <a:gd name="T39" fmla="*/ 26 h 36"/>
                  <a:gd name="T40" fmla="*/ 10 w 44"/>
                  <a:gd name="T41" fmla="*/ 26 h 36"/>
                  <a:gd name="T42" fmla="*/ 14 w 44"/>
                  <a:gd name="T43" fmla="*/ 26 h 36"/>
                  <a:gd name="T44" fmla="*/ 16 w 44"/>
                  <a:gd name="T45" fmla="*/ 26 h 36"/>
                  <a:gd name="T46" fmla="*/ 20 w 44"/>
                  <a:gd name="T47" fmla="*/ 28 h 36"/>
                  <a:gd name="T48" fmla="*/ 20 w 44"/>
                  <a:gd name="T49" fmla="*/ 30 h 36"/>
                  <a:gd name="T50" fmla="*/ 22 w 44"/>
                  <a:gd name="T51" fmla="*/ 32 h 36"/>
                  <a:gd name="T52" fmla="*/ 26 w 44"/>
                  <a:gd name="T53" fmla="*/ 34 h 36"/>
                  <a:gd name="T54" fmla="*/ 30 w 44"/>
                  <a:gd name="T55" fmla="*/ 36 h 36"/>
                  <a:gd name="T56" fmla="*/ 34 w 44"/>
                  <a:gd name="T57" fmla="*/ 36 h 36"/>
                  <a:gd name="T58" fmla="*/ 36 w 44"/>
                  <a:gd name="T59" fmla="*/ 36 h 36"/>
                  <a:gd name="T60" fmla="*/ 40 w 44"/>
                  <a:gd name="T61" fmla="*/ 36 h 36"/>
                  <a:gd name="T62" fmla="*/ 42 w 44"/>
                  <a:gd name="T63" fmla="*/ 36 h 36"/>
                  <a:gd name="T64" fmla="*/ 42 w 44"/>
                  <a:gd name="T65" fmla="*/ 34 h 36"/>
                  <a:gd name="T66" fmla="*/ 42 w 44"/>
                  <a:gd name="T67" fmla="*/ 30 h 36"/>
                  <a:gd name="T68" fmla="*/ 40 w 44"/>
                  <a:gd name="T69" fmla="*/ 30 h 36"/>
                  <a:gd name="T70" fmla="*/ 40 w 44"/>
                  <a:gd name="T71" fmla="*/ 28 h 36"/>
                  <a:gd name="T72" fmla="*/ 38 w 44"/>
                  <a:gd name="T73" fmla="*/ 24 h 36"/>
                  <a:gd name="T74" fmla="*/ 38 w 44"/>
                  <a:gd name="T75" fmla="*/ 22 h 36"/>
                  <a:gd name="T76" fmla="*/ 38 w 44"/>
                  <a:gd name="T77" fmla="*/ 18 h 36"/>
                  <a:gd name="T78" fmla="*/ 40 w 44"/>
                  <a:gd name="T79" fmla="*/ 18 h 36"/>
                  <a:gd name="T80" fmla="*/ 42 w 44"/>
                  <a:gd name="T81" fmla="*/ 16 h 36"/>
                  <a:gd name="T82" fmla="*/ 44 w 44"/>
                  <a:gd name="T83" fmla="*/ 14 h 36"/>
                  <a:gd name="T84" fmla="*/ 44 w 44"/>
                  <a:gd name="T85" fmla="*/ 12 h 36"/>
                  <a:gd name="T86" fmla="*/ 44 w 44"/>
                  <a:gd name="T87" fmla="*/ 8 h 36"/>
                  <a:gd name="T88" fmla="*/ 42 w 44"/>
                  <a:gd name="T89" fmla="*/ 4 h 36"/>
                  <a:gd name="T90" fmla="*/ 28 w 44"/>
                  <a:gd name="T91" fmla="*/ 2 h 36"/>
                  <a:gd name="T92" fmla="*/ 20 w 44"/>
                  <a:gd name="T93" fmla="*/ 0 h 36"/>
                  <a:gd name="T94" fmla="*/ 12 w 44"/>
                  <a:gd name="T95" fmla="*/ 2 h 36"/>
                  <a:gd name="T96" fmla="*/ 12 w 44"/>
                  <a:gd name="T97" fmla="*/ 2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4"/>
                  <a:gd name="T148" fmla="*/ 0 h 36"/>
                  <a:gd name="T149" fmla="*/ 44 w 44"/>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4" h="36">
                    <a:moveTo>
                      <a:pt x="12" y="2"/>
                    </a:moveTo>
                    <a:lnTo>
                      <a:pt x="8" y="6"/>
                    </a:lnTo>
                    <a:lnTo>
                      <a:pt x="12" y="8"/>
                    </a:lnTo>
                    <a:lnTo>
                      <a:pt x="14" y="8"/>
                    </a:lnTo>
                    <a:lnTo>
                      <a:pt x="16" y="8"/>
                    </a:lnTo>
                    <a:lnTo>
                      <a:pt x="18" y="8"/>
                    </a:lnTo>
                    <a:lnTo>
                      <a:pt x="22" y="10"/>
                    </a:lnTo>
                    <a:lnTo>
                      <a:pt x="24" y="10"/>
                    </a:lnTo>
                    <a:lnTo>
                      <a:pt x="26" y="14"/>
                    </a:lnTo>
                    <a:lnTo>
                      <a:pt x="26" y="16"/>
                    </a:lnTo>
                    <a:lnTo>
                      <a:pt x="26" y="18"/>
                    </a:lnTo>
                    <a:lnTo>
                      <a:pt x="26" y="20"/>
                    </a:lnTo>
                    <a:lnTo>
                      <a:pt x="24" y="22"/>
                    </a:lnTo>
                    <a:lnTo>
                      <a:pt x="20" y="22"/>
                    </a:lnTo>
                    <a:lnTo>
                      <a:pt x="10" y="18"/>
                    </a:lnTo>
                    <a:lnTo>
                      <a:pt x="4" y="18"/>
                    </a:lnTo>
                    <a:lnTo>
                      <a:pt x="0" y="22"/>
                    </a:lnTo>
                    <a:lnTo>
                      <a:pt x="6" y="26"/>
                    </a:lnTo>
                    <a:lnTo>
                      <a:pt x="10" y="26"/>
                    </a:lnTo>
                    <a:lnTo>
                      <a:pt x="14" y="26"/>
                    </a:lnTo>
                    <a:lnTo>
                      <a:pt x="16" y="26"/>
                    </a:lnTo>
                    <a:lnTo>
                      <a:pt x="20" y="28"/>
                    </a:lnTo>
                    <a:lnTo>
                      <a:pt x="20" y="30"/>
                    </a:lnTo>
                    <a:lnTo>
                      <a:pt x="22" y="32"/>
                    </a:lnTo>
                    <a:lnTo>
                      <a:pt x="26" y="34"/>
                    </a:lnTo>
                    <a:lnTo>
                      <a:pt x="30" y="36"/>
                    </a:lnTo>
                    <a:lnTo>
                      <a:pt x="34" y="36"/>
                    </a:lnTo>
                    <a:lnTo>
                      <a:pt x="36" y="36"/>
                    </a:lnTo>
                    <a:lnTo>
                      <a:pt x="40" y="36"/>
                    </a:lnTo>
                    <a:lnTo>
                      <a:pt x="42" y="36"/>
                    </a:lnTo>
                    <a:lnTo>
                      <a:pt x="42" y="34"/>
                    </a:lnTo>
                    <a:lnTo>
                      <a:pt x="42" y="30"/>
                    </a:lnTo>
                    <a:lnTo>
                      <a:pt x="40" y="30"/>
                    </a:lnTo>
                    <a:lnTo>
                      <a:pt x="40" y="28"/>
                    </a:lnTo>
                    <a:lnTo>
                      <a:pt x="38" y="24"/>
                    </a:lnTo>
                    <a:lnTo>
                      <a:pt x="38" y="22"/>
                    </a:lnTo>
                    <a:lnTo>
                      <a:pt x="38" y="18"/>
                    </a:lnTo>
                    <a:lnTo>
                      <a:pt x="40" y="18"/>
                    </a:lnTo>
                    <a:lnTo>
                      <a:pt x="42" y="16"/>
                    </a:lnTo>
                    <a:lnTo>
                      <a:pt x="44" y="14"/>
                    </a:lnTo>
                    <a:lnTo>
                      <a:pt x="44" y="12"/>
                    </a:lnTo>
                    <a:lnTo>
                      <a:pt x="44" y="8"/>
                    </a:lnTo>
                    <a:lnTo>
                      <a:pt x="42" y="4"/>
                    </a:lnTo>
                    <a:lnTo>
                      <a:pt x="28" y="2"/>
                    </a:lnTo>
                    <a:lnTo>
                      <a:pt x="20" y="0"/>
                    </a:lnTo>
                    <a:lnTo>
                      <a:pt x="12" y="2"/>
                    </a:lnTo>
                    <a:close/>
                  </a:path>
                </a:pathLst>
              </a:custGeom>
              <a:grpFill/>
              <a:ln w="3175" algn="ctr">
                <a:solidFill>
                  <a:schemeClr val="accent2">
                    <a:lumMod val="60000"/>
                    <a:lumOff val="40000"/>
                  </a:schemeClr>
                </a:solidFill>
                <a:miter lim="800000"/>
                <a:headEnd/>
                <a:tailEnd/>
              </a:ln>
            </p:spPr>
            <p:txBody>
              <a:bodyPr anchor="ctr"/>
              <a:lstStyle/>
              <a:p>
                <a:pPr algn="ctr">
                  <a:defRPr/>
                </a:pPr>
                <a:endParaRPr lang="en-US">
                  <a:solidFill>
                    <a:schemeClr val="lt1"/>
                  </a:solidFill>
                  <a:latin typeface="+mn-lt"/>
                </a:endParaRPr>
              </a:p>
            </p:txBody>
          </p:sp>
          <p:sp>
            <p:nvSpPr>
              <p:cNvPr id="260" name="Freeform 345"/>
              <p:cNvSpPr>
                <a:spLocks/>
              </p:cNvSpPr>
              <p:nvPr/>
            </p:nvSpPr>
            <p:spPr bwMode="gray">
              <a:xfrm>
                <a:off x="4025" y="3635"/>
                <a:ext cx="277" cy="96"/>
              </a:xfrm>
              <a:custGeom>
                <a:avLst/>
                <a:gdLst>
                  <a:gd name="T0" fmla="*/ 18 w 140"/>
                  <a:gd name="T1" fmla="*/ 2 h 54"/>
                  <a:gd name="T2" fmla="*/ 16 w 140"/>
                  <a:gd name="T3" fmla="*/ 2 h 54"/>
                  <a:gd name="T4" fmla="*/ 14 w 140"/>
                  <a:gd name="T5" fmla="*/ 4 h 54"/>
                  <a:gd name="T6" fmla="*/ 10 w 140"/>
                  <a:gd name="T7" fmla="*/ 6 h 54"/>
                  <a:gd name="T8" fmla="*/ 6 w 140"/>
                  <a:gd name="T9" fmla="*/ 8 h 54"/>
                  <a:gd name="T10" fmla="*/ 2 w 140"/>
                  <a:gd name="T11" fmla="*/ 10 h 54"/>
                  <a:gd name="T12" fmla="*/ 0 w 140"/>
                  <a:gd name="T13" fmla="*/ 14 h 54"/>
                  <a:gd name="T14" fmla="*/ 0 w 140"/>
                  <a:gd name="T15" fmla="*/ 18 h 54"/>
                  <a:gd name="T16" fmla="*/ 0 w 140"/>
                  <a:gd name="T17" fmla="*/ 18 h 54"/>
                  <a:gd name="T18" fmla="*/ 2 w 140"/>
                  <a:gd name="T19" fmla="*/ 20 h 54"/>
                  <a:gd name="T20" fmla="*/ 4 w 140"/>
                  <a:gd name="T21" fmla="*/ 22 h 54"/>
                  <a:gd name="T22" fmla="*/ 8 w 140"/>
                  <a:gd name="T23" fmla="*/ 22 h 54"/>
                  <a:gd name="T24" fmla="*/ 12 w 140"/>
                  <a:gd name="T25" fmla="*/ 22 h 54"/>
                  <a:gd name="T26" fmla="*/ 16 w 140"/>
                  <a:gd name="T27" fmla="*/ 20 h 54"/>
                  <a:gd name="T28" fmla="*/ 20 w 140"/>
                  <a:gd name="T29" fmla="*/ 18 h 54"/>
                  <a:gd name="T30" fmla="*/ 24 w 140"/>
                  <a:gd name="T31" fmla="*/ 16 h 54"/>
                  <a:gd name="T32" fmla="*/ 28 w 140"/>
                  <a:gd name="T33" fmla="*/ 16 h 54"/>
                  <a:gd name="T34" fmla="*/ 32 w 140"/>
                  <a:gd name="T35" fmla="*/ 16 h 54"/>
                  <a:gd name="T36" fmla="*/ 34 w 140"/>
                  <a:gd name="T37" fmla="*/ 18 h 54"/>
                  <a:gd name="T38" fmla="*/ 36 w 140"/>
                  <a:gd name="T39" fmla="*/ 18 h 54"/>
                  <a:gd name="T40" fmla="*/ 40 w 140"/>
                  <a:gd name="T41" fmla="*/ 20 h 54"/>
                  <a:gd name="T42" fmla="*/ 44 w 140"/>
                  <a:gd name="T43" fmla="*/ 22 h 54"/>
                  <a:gd name="T44" fmla="*/ 48 w 140"/>
                  <a:gd name="T45" fmla="*/ 22 h 54"/>
                  <a:gd name="T46" fmla="*/ 50 w 140"/>
                  <a:gd name="T47" fmla="*/ 24 h 54"/>
                  <a:gd name="T48" fmla="*/ 52 w 140"/>
                  <a:gd name="T49" fmla="*/ 24 h 54"/>
                  <a:gd name="T50" fmla="*/ 68 w 140"/>
                  <a:gd name="T51" fmla="*/ 32 h 54"/>
                  <a:gd name="T52" fmla="*/ 68 w 140"/>
                  <a:gd name="T53" fmla="*/ 32 h 54"/>
                  <a:gd name="T54" fmla="*/ 70 w 140"/>
                  <a:gd name="T55" fmla="*/ 34 h 54"/>
                  <a:gd name="T56" fmla="*/ 74 w 140"/>
                  <a:gd name="T57" fmla="*/ 36 h 54"/>
                  <a:gd name="T58" fmla="*/ 80 w 140"/>
                  <a:gd name="T59" fmla="*/ 40 h 54"/>
                  <a:gd name="T60" fmla="*/ 88 w 140"/>
                  <a:gd name="T61" fmla="*/ 40 h 54"/>
                  <a:gd name="T62" fmla="*/ 98 w 140"/>
                  <a:gd name="T63" fmla="*/ 42 h 54"/>
                  <a:gd name="T64" fmla="*/ 98 w 140"/>
                  <a:gd name="T65" fmla="*/ 46 h 54"/>
                  <a:gd name="T66" fmla="*/ 90 w 140"/>
                  <a:gd name="T67" fmla="*/ 50 h 54"/>
                  <a:gd name="T68" fmla="*/ 92 w 140"/>
                  <a:gd name="T69" fmla="*/ 54 h 54"/>
                  <a:gd name="T70" fmla="*/ 94 w 140"/>
                  <a:gd name="T71" fmla="*/ 54 h 54"/>
                  <a:gd name="T72" fmla="*/ 96 w 140"/>
                  <a:gd name="T73" fmla="*/ 54 h 54"/>
                  <a:gd name="T74" fmla="*/ 102 w 140"/>
                  <a:gd name="T75" fmla="*/ 54 h 54"/>
                  <a:gd name="T76" fmla="*/ 108 w 140"/>
                  <a:gd name="T77" fmla="*/ 54 h 54"/>
                  <a:gd name="T78" fmla="*/ 114 w 140"/>
                  <a:gd name="T79" fmla="*/ 54 h 54"/>
                  <a:gd name="T80" fmla="*/ 120 w 140"/>
                  <a:gd name="T81" fmla="*/ 54 h 54"/>
                  <a:gd name="T82" fmla="*/ 122 w 140"/>
                  <a:gd name="T83" fmla="*/ 54 h 54"/>
                  <a:gd name="T84" fmla="*/ 138 w 140"/>
                  <a:gd name="T85" fmla="*/ 52 h 54"/>
                  <a:gd name="T86" fmla="*/ 138 w 140"/>
                  <a:gd name="T87" fmla="*/ 52 h 54"/>
                  <a:gd name="T88" fmla="*/ 138 w 140"/>
                  <a:gd name="T89" fmla="*/ 50 h 54"/>
                  <a:gd name="T90" fmla="*/ 140 w 140"/>
                  <a:gd name="T91" fmla="*/ 48 h 54"/>
                  <a:gd name="T92" fmla="*/ 140 w 140"/>
                  <a:gd name="T93" fmla="*/ 46 h 54"/>
                  <a:gd name="T94" fmla="*/ 138 w 140"/>
                  <a:gd name="T95" fmla="*/ 42 h 54"/>
                  <a:gd name="T96" fmla="*/ 120 w 140"/>
                  <a:gd name="T97" fmla="*/ 34 h 54"/>
                  <a:gd name="T98" fmla="*/ 116 w 140"/>
                  <a:gd name="T99" fmla="*/ 30 h 54"/>
                  <a:gd name="T100" fmla="*/ 86 w 140"/>
                  <a:gd name="T101" fmla="*/ 22 h 54"/>
                  <a:gd name="T102" fmla="*/ 76 w 140"/>
                  <a:gd name="T103" fmla="*/ 20 h 54"/>
                  <a:gd name="T104" fmla="*/ 74 w 140"/>
                  <a:gd name="T105" fmla="*/ 20 h 54"/>
                  <a:gd name="T106" fmla="*/ 70 w 140"/>
                  <a:gd name="T107" fmla="*/ 16 h 54"/>
                  <a:gd name="T108" fmla="*/ 66 w 140"/>
                  <a:gd name="T109" fmla="*/ 14 h 54"/>
                  <a:gd name="T110" fmla="*/ 58 w 140"/>
                  <a:gd name="T111" fmla="*/ 8 h 54"/>
                  <a:gd name="T112" fmla="*/ 32 w 140"/>
                  <a:gd name="T113" fmla="*/ 0 h 54"/>
                  <a:gd name="T114" fmla="*/ 18 w 140"/>
                  <a:gd name="T115" fmla="*/ 2 h 54"/>
                  <a:gd name="T116" fmla="*/ 18 w 140"/>
                  <a:gd name="T117" fmla="*/ 2 h 5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0"/>
                  <a:gd name="T178" fmla="*/ 0 h 54"/>
                  <a:gd name="T179" fmla="*/ 140 w 140"/>
                  <a:gd name="T180" fmla="*/ 54 h 5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0" h="54">
                    <a:moveTo>
                      <a:pt x="18" y="2"/>
                    </a:moveTo>
                    <a:lnTo>
                      <a:pt x="16" y="2"/>
                    </a:lnTo>
                    <a:lnTo>
                      <a:pt x="14" y="4"/>
                    </a:lnTo>
                    <a:lnTo>
                      <a:pt x="10" y="6"/>
                    </a:lnTo>
                    <a:lnTo>
                      <a:pt x="6" y="8"/>
                    </a:lnTo>
                    <a:lnTo>
                      <a:pt x="2" y="10"/>
                    </a:lnTo>
                    <a:lnTo>
                      <a:pt x="0" y="14"/>
                    </a:lnTo>
                    <a:lnTo>
                      <a:pt x="0" y="18"/>
                    </a:lnTo>
                    <a:lnTo>
                      <a:pt x="2" y="20"/>
                    </a:lnTo>
                    <a:lnTo>
                      <a:pt x="4" y="22"/>
                    </a:lnTo>
                    <a:lnTo>
                      <a:pt x="8" y="22"/>
                    </a:lnTo>
                    <a:lnTo>
                      <a:pt x="12" y="22"/>
                    </a:lnTo>
                    <a:lnTo>
                      <a:pt x="16" y="20"/>
                    </a:lnTo>
                    <a:lnTo>
                      <a:pt x="20" y="18"/>
                    </a:lnTo>
                    <a:lnTo>
                      <a:pt x="24" y="16"/>
                    </a:lnTo>
                    <a:lnTo>
                      <a:pt x="28" y="16"/>
                    </a:lnTo>
                    <a:lnTo>
                      <a:pt x="32" y="16"/>
                    </a:lnTo>
                    <a:lnTo>
                      <a:pt x="34" y="18"/>
                    </a:lnTo>
                    <a:lnTo>
                      <a:pt x="36" y="18"/>
                    </a:lnTo>
                    <a:lnTo>
                      <a:pt x="40" y="20"/>
                    </a:lnTo>
                    <a:lnTo>
                      <a:pt x="44" y="22"/>
                    </a:lnTo>
                    <a:lnTo>
                      <a:pt x="48" y="22"/>
                    </a:lnTo>
                    <a:lnTo>
                      <a:pt x="50" y="24"/>
                    </a:lnTo>
                    <a:lnTo>
                      <a:pt x="52" y="24"/>
                    </a:lnTo>
                    <a:lnTo>
                      <a:pt x="68" y="32"/>
                    </a:lnTo>
                    <a:lnTo>
                      <a:pt x="70" y="34"/>
                    </a:lnTo>
                    <a:lnTo>
                      <a:pt x="74" y="36"/>
                    </a:lnTo>
                    <a:lnTo>
                      <a:pt x="80" y="40"/>
                    </a:lnTo>
                    <a:lnTo>
                      <a:pt x="88" y="40"/>
                    </a:lnTo>
                    <a:lnTo>
                      <a:pt x="98" y="42"/>
                    </a:lnTo>
                    <a:lnTo>
                      <a:pt x="98" y="46"/>
                    </a:lnTo>
                    <a:lnTo>
                      <a:pt x="90" y="50"/>
                    </a:lnTo>
                    <a:lnTo>
                      <a:pt x="92" y="54"/>
                    </a:lnTo>
                    <a:lnTo>
                      <a:pt x="94" y="54"/>
                    </a:lnTo>
                    <a:lnTo>
                      <a:pt x="96" y="54"/>
                    </a:lnTo>
                    <a:lnTo>
                      <a:pt x="102" y="54"/>
                    </a:lnTo>
                    <a:lnTo>
                      <a:pt x="108" y="54"/>
                    </a:lnTo>
                    <a:lnTo>
                      <a:pt x="114" y="54"/>
                    </a:lnTo>
                    <a:lnTo>
                      <a:pt x="120" y="54"/>
                    </a:lnTo>
                    <a:lnTo>
                      <a:pt x="122" y="54"/>
                    </a:lnTo>
                    <a:lnTo>
                      <a:pt x="138" y="52"/>
                    </a:lnTo>
                    <a:lnTo>
                      <a:pt x="138" y="50"/>
                    </a:lnTo>
                    <a:lnTo>
                      <a:pt x="140" y="48"/>
                    </a:lnTo>
                    <a:lnTo>
                      <a:pt x="140" y="46"/>
                    </a:lnTo>
                    <a:lnTo>
                      <a:pt x="138" y="42"/>
                    </a:lnTo>
                    <a:lnTo>
                      <a:pt x="120" y="34"/>
                    </a:lnTo>
                    <a:lnTo>
                      <a:pt x="116" y="30"/>
                    </a:lnTo>
                    <a:lnTo>
                      <a:pt x="86" y="22"/>
                    </a:lnTo>
                    <a:lnTo>
                      <a:pt x="76" y="20"/>
                    </a:lnTo>
                    <a:lnTo>
                      <a:pt x="74" y="20"/>
                    </a:lnTo>
                    <a:lnTo>
                      <a:pt x="70" y="16"/>
                    </a:lnTo>
                    <a:lnTo>
                      <a:pt x="66" y="14"/>
                    </a:lnTo>
                    <a:lnTo>
                      <a:pt x="58" y="8"/>
                    </a:lnTo>
                    <a:lnTo>
                      <a:pt x="32" y="0"/>
                    </a:lnTo>
                    <a:lnTo>
                      <a:pt x="18" y="2"/>
                    </a:lnTo>
                    <a:close/>
                  </a:path>
                </a:pathLst>
              </a:custGeom>
              <a:grpFill/>
              <a:ln w="3175" algn="ctr">
                <a:solidFill>
                  <a:schemeClr val="accent2">
                    <a:lumMod val="60000"/>
                    <a:lumOff val="40000"/>
                  </a:schemeClr>
                </a:solidFill>
                <a:miter lim="800000"/>
                <a:headEnd/>
                <a:tailEnd/>
              </a:ln>
            </p:spPr>
            <p:txBody>
              <a:bodyPr anchor="ctr"/>
              <a:lstStyle/>
              <a:p>
                <a:pPr algn="ctr">
                  <a:defRPr/>
                </a:pPr>
                <a:endParaRPr lang="en-US">
                  <a:solidFill>
                    <a:schemeClr val="lt1"/>
                  </a:solidFill>
                  <a:latin typeface="+mn-lt"/>
                </a:endParaRPr>
              </a:p>
            </p:txBody>
          </p:sp>
        </p:grpSp>
        <p:grpSp>
          <p:nvGrpSpPr>
            <p:cNvPr id="36" name="Group 38"/>
            <p:cNvGrpSpPr>
              <a:grpSpLocks/>
            </p:cNvGrpSpPr>
            <p:nvPr/>
          </p:nvGrpSpPr>
          <p:grpSpPr bwMode="auto">
            <a:xfrm>
              <a:off x="3248992" y="1264473"/>
              <a:ext cx="2998338" cy="1195779"/>
              <a:chOff x="2504" y="1196"/>
              <a:chExt cx="2800" cy="1134"/>
            </a:xfrm>
            <a:grpFill/>
          </p:grpSpPr>
          <p:sp>
            <p:nvSpPr>
              <p:cNvPr id="172" name="Freeform 191"/>
              <p:cNvSpPr>
                <a:spLocks/>
              </p:cNvSpPr>
              <p:nvPr/>
            </p:nvSpPr>
            <p:spPr bwMode="gray">
              <a:xfrm>
                <a:off x="3475" y="1346"/>
                <a:ext cx="93" cy="186"/>
              </a:xfrm>
              <a:custGeom>
                <a:avLst/>
                <a:gdLst>
                  <a:gd name="T0" fmla="*/ 76 w 84"/>
                  <a:gd name="T1" fmla="*/ 8 h 186"/>
                  <a:gd name="T2" fmla="*/ 74 w 84"/>
                  <a:gd name="T3" fmla="*/ 4 h 186"/>
                  <a:gd name="T4" fmla="*/ 74 w 84"/>
                  <a:gd name="T5" fmla="*/ 0 h 186"/>
                  <a:gd name="T6" fmla="*/ 70 w 84"/>
                  <a:gd name="T7" fmla="*/ 0 h 186"/>
                  <a:gd name="T8" fmla="*/ 64 w 84"/>
                  <a:gd name="T9" fmla="*/ 8 h 186"/>
                  <a:gd name="T10" fmla="*/ 50 w 84"/>
                  <a:gd name="T11" fmla="*/ 22 h 186"/>
                  <a:gd name="T12" fmla="*/ 38 w 84"/>
                  <a:gd name="T13" fmla="*/ 30 h 186"/>
                  <a:gd name="T14" fmla="*/ 34 w 84"/>
                  <a:gd name="T15" fmla="*/ 32 h 186"/>
                  <a:gd name="T16" fmla="*/ 2 w 84"/>
                  <a:gd name="T17" fmla="*/ 116 h 186"/>
                  <a:gd name="T18" fmla="*/ 0 w 84"/>
                  <a:gd name="T19" fmla="*/ 148 h 186"/>
                  <a:gd name="T20" fmla="*/ 2 w 84"/>
                  <a:gd name="T21" fmla="*/ 148 h 186"/>
                  <a:gd name="T22" fmla="*/ 6 w 84"/>
                  <a:gd name="T23" fmla="*/ 150 h 186"/>
                  <a:gd name="T24" fmla="*/ 4 w 84"/>
                  <a:gd name="T25" fmla="*/ 158 h 186"/>
                  <a:gd name="T26" fmla="*/ 4 w 84"/>
                  <a:gd name="T27" fmla="*/ 168 h 186"/>
                  <a:gd name="T28" fmla="*/ 6 w 84"/>
                  <a:gd name="T29" fmla="*/ 176 h 186"/>
                  <a:gd name="T30" fmla="*/ 14 w 84"/>
                  <a:gd name="T31" fmla="*/ 178 h 186"/>
                  <a:gd name="T32" fmla="*/ 24 w 84"/>
                  <a:gd name="T33" fmla="*/ 180 h 186"/>
                  <a:gd name="T34" fmla="*/ 28 w 84"/>
                  <a:gd name="T35" fmla="*/ 184 h 186"/>
                  <a:gd name="T36" fmla="*/ 40 w 84"/>
                  <a:gd name="T37" fmla="*/ 186 h 186"/>
                  <a:gd name="T38" fmla="*/ 44 w 84"/>
                  <a:gd name="T39" fmla="*/ 184 h 186"/>
                  <a:gd name="T40" fmla="*/ 48 w 84"/>
                  <a:gd name="T41" fmla="*/ 180 h 186"/>
                  <a:gd name="T42" fmla="*/ 48 w 84"/>
                  <a:gd name="T43" fmla="*/ 174 h 186"/>
                  <a:gd name="T44" fmla="*/ 44 w 84"/>
                  <a:gd name="T45" fmla="*/ 170 h 186"/>
                  <a:gd name="T46" fmla="*/ 40 w 84"/>
                  <a:gd name="T47" fmla="*/ 170 h 186"/>
                  <a:gd name="T48" fmla="*/ 30 w 84"/>
                  <a:gd name="T49" fmla="*/ 154 h 186"/>
                  <a:gd name="T50" fmla="*/ 26 w 84"/>
                  <a:gd name="T51" fmla="*/ 128 h 186"/>
                  <a:gd name="T52" fmla="*/ 34 w 84"/>
                  <a:gd name="T53" fmla="*/ 100 h 186"/>
                  <a:gd name="T54" fmla="*/ 32 w 84"/>
                  <a:gd name="T55" fmla="*/ 96 h 186"/>
                  <a:gd name="T56" fmla="*/ 34 w 84"/>
                  <a:gd name="T57" fmla="*/ 86 h 186"/>
                  <a:gd name="T58" fmla="*/ 40 w 84"/>
                  <a:gd name="T59" fmla="*/ 76 h 186"/>
                  <a:gd name="T60" fmla="*/ 56 w 84"/>
                  <a:gd name="T61" fmla="*/ 50 h 186"/>
                  <a:gd name="T62" fmla="*/ 84 w 84"/>
                  <a:gd name="T63" fmla="*/ 22 h 186"/>
                  <a:gd name="T64" fmla="*/ 76 w 84"/>
                  <a:gd name="T65" fmla="*/ 8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186"/>
                  <a:gd name="T101" fmla="*/ 84 w 84"/>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186">
                    <a:moveTo>
                      <a:pt x="76" y="8"/>
                    </a:moveTo>
                    <a:lnTo>
                      <a:pt x="76" y="8"/>
                    </a:lnTo>
                    <a:lnTo>
                      <a:pt x="76" y="6"/>
                    </a:lnTo>
                    <a:lnTo>
                      <a:pt x="74" y="4"/>
                    </a:lnTo>
                    <a:lnTo>
                      <a:pt x="74" y="2"/>
                    </a:lnTo>
                    <a:lnTo>
                      <a:pt x="74" y="0"/>
                    </a:lnTo>
                    <a:lnTo>
                      <a:pt x="72" y="0"/>
                    </a:lnTo>
                    <a:lnTo>
                      <a:pt x="70" y="0"/>
                    </a:lnTo>
                    <a:lnTo>
                      <a:pt x="66" y="2"/>
                    </a:lnTo>
                    <a:lnTo>
                      <a:pt x="64" y="8"/>
                    </a:lnTo>
                    <a:lnTo>
                      <a:pt x="56" y="16"/>
                    </a:lnTo>
                    <a:lnTo>
                      <a:pt x="50" y="22"/>
                    </a:lnTo>
                    <a:lnTo>
                      <a:pt x="44" y="28"/>
                    </a:lnTo>
                    <a:lnTo>
                      <a:pt x="38" y="30"/>
                    </a:lnTo>
                    <a:lnTo>
                      <a:pt x="36" y="32"/>
                    </a:lnTo>
                    <a:lnTo>
                      <a:pt x="34" y="32"/>
                    </a:lnTo>
                    <a:lnTo>
                      <a:pt x="8" y="88"/>
                    </a:lnTo>
                    <a:lnTo>
                      <a:pt x="2" y="116"/>
                    </a:lnTo>
                    <a:lnTo>
                      <a:pt x="2" y="124"/>
                    </a:lnTo>
                    <a:lnTo>
                      <a:pt x="0" y="148"/>
                    </a:lnTo>
                    <a:lnTo>
                      <a:pt x="2" y="148"/>
                    </a:lnTo>
                    <a:lnTo>
                      <a:pt x="4" y="148"/>
                    </a:lnTo>
                    <a:lnTo>
                      <a:pt x="6" y="150"/>
                    </a:lnTo>
                    <a:lnTo>
                      <a:pt x="6" y="154"/>
                    </a:lnTo>
                    <a:lnTo>
                      <a:pt x="4" y="158"/>
                    </a:lnTo>
                    <a:lnTo>
                      <a:pt x="4" y="162"/>
                    </a:lnTo>
                    <a:lnTo>
                      <a:pt x="4" y="168"/>
                    </a:lnTo>
                    <a:lnTo>
                      <a:pt x="4" y="172"/>
                    </a:lnTo>
                    <a:lnTo>
                      <a:pt x="6" y="176"/>
                    </a:lnTo>
                    <a:lnTo>
                      <a:pt x="8" y="178"/>
                    </a:lnTo>
                    <a:lnTo>
                      <a:pt x="14" y="178"/>
                    </a:lnTo>
                    <a:lnTo>
                      <a:pt x="20" y="178"/>
                    </a:lnTo>
                    <a:lnTo>
                      <a:pt x="24" y="180"/>
                    </a:lnTo>
                    <a:lnTo>
                      <a:pt x="26" y="182"/>
                    </a:lnTo>
                    <a:lnTo>
                      <a:pt x="28" y="184"/>
                    </a:lnTo>
                    <a:lnTo>
                      <a:pt x="40" y="186"/>
                    </a:lnTo>
                    <a:lnTo>
                      <a:pt x="42" y="186"/>
                    </a:lnTo>
                    <a:lnTo>
                      <a:pt x="44" y="184"/>
                    </a:lnTo>
                    <a:lnTo>
                      <a:pt x="46" y="184"/>
                    </a:lnTo>
                    <a:lnTo>
                      <a:pt x="48" y="180"/>
                    </a:lnTo>
                    <a:lnTo>
                      <a:pt x="50" y="178"/>
                    </a:lnTo>
                    <a:lnTo>
                      <a:pt x="48" y="174"/>
                    </a:lnTo>
                    <a:lnTo>
                      <a:pt x="46" y="172"/>
                    </a:lnTo>
                    <a:lnTo>
                      <a:pt x="44" y="170"/>
                    </a:lnTo>
                    <a:lnTo>
                      <a:pt x="40" y="170"/>
                    </a:lnTo>
                    <a:lnTo>
                      <a:pt x="30" y="158"/>
                    </a:lnTo>
                    <a:lnTo>
                      <a:pt x="30" y="154"/>
                    </a:lnTo>
                    <a:lnTo>
                      <a:pt x="26" y="142"/>
                    </a:lnTo>
                    <a:lnTo>
                      <a:pt x="26" y="128"/>
                    </a:lnTo>
                    <a:lnTo>
                      <a:pt x="26" y="112"/>
                    </a:lnTo>
                    <a:lnTo>
                      <a:pt x="34" y="100"/>
                    </a:lnTo>
                    <a:lnTo>
                      <a:pt x="34" y="98"/>
                    </a:lnTo>
                    <a:lnTo>
                      <a:pt x="32" y="96"/>
                    </a:lnTo>
                    <a:lnTo>
                      <a:pt x="32" y="92"/>
                    </a:lnTo>
                    <a:lnTo>
                      <a:pt x="34" y="86"/>
                    </a:lnTo>
                    <a:lnTo>
                      <a:pt x="36" y="82"/>
                    </a:lnTo>
                    <a:lnTo>
                      <a:pt x="40" y="76"/>
                    </a:lnTo>
                    <a:lnTo>
                      <a:pt x="48" y="66"/>
                    </a:lnTo>
                    <a:lnTo>
                      <a:pt x="56" y="50"/>
                    </a:lnTo>
                    <a:lnTo>
                      <a:pt x="66" y="36"/>
                    </a:lnTo>
                    <a:lnTo>
                      <a:pt x="84" y="22"/>
                    </a:lnTo>
                    <a:lnTo>
                      <a:pt x="76" y="8"/>
                    </a:lnTo>
                    <a:close/>
                  </a:path>
                </a:pathLst>
              </a:custGeom>
              <a:grpFill/>
              <a:ln w="3175" algn="ctr">
                <a:solidFill>
                  <a:schemeClr val="accent2">
                    <a:lumMod val="60000"/>
                    <a:lumOff val="40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73" name="Freeform 192"/>
              <p:cNvSpPr>
                <a:spLocks/>
              </p:cNvSpPr>
              <p:nvPr/>
            </p:nvSpPr>
            <p:spPr bwMode="gray">
              <a:xfrm>
                <a:off x="3269" y="1221"/>
                <a:ext cx="121" cy="70"/>
              </a:xfrm>
              <a:custGeom>
                <a:avLst/>
                <a:gdLst>
                  <a:gd name="T0" fmla="*/ 26 w 110"/>
                  <a:gd name="T1" fmla="*/ 10 h 70"/>
                  <a:gd name="T2" fmla="*/ 26 w 110"/>
                  <a:gd name="T3" fmla="*/ 10 h 70"/>
                  <a:gd name="T4" fmla="*/ 26 w 110"/>
                  <a:gd name="T5" fmla="*/ 12 h 70"/>
                  <a:gd name="T6" fmla="*/ 24 w 110"/>
                  <a:gd name="T7" fmla="*/ 16 h 70"/>
                  <a:gd name="T8" fmla="*/ 22 w 110"/>
                  <a:gd name="T9" fmla="*/ 18 h 70"/>
                  <a:gd name="T10" fmla="*/ 20 w 110"/>
                  <a:gd name="T11" fmla="*/ 20 h 70"/>
                  <a:gd name="T12" fmla="*/ 14 w 110"/>
                  <a:gd name="T13" fmla="*/ 22 h 70"/>
                  <a:gd name="T14" fmla="*/ 10 w 110"/>
                  <a:gd name="T15" fmla="*/ 24 h 70"/>
                  <a:gd name="T16" fmla="*/ 4 w 110"/>
                  <a:gd name="T17" fmla="*/ 24 h 70"/>
                  <a:gd name="T18" fmla="*/ 2 w 110"/>
                  <a:gd name="T19" fmla="*/ 28 h 70"/>
                  <a:gd name="T20" fmla="*/ 0 w 110"/>
                  <a:gd name="T21" fmla="*/ 30 h 70"/>
                  <a:gd name="T22" fmla="*/ 0 w 110"/>
                  <a:gd name="T23" fmla="*/ 32 h 70"/>
                  <a:gd name="T24" fmla="*/ 2 w 110"/>
                  <a:gd name="T25" fmla="*/ 34 h 70"/>
                  <a:gd name="T26" fmla="*/ 8 w 110"/>
                  <a:gd name="T27" fmla="*/ 38 h 70"/>
                  <a:gd name="T28" fmla="*/ 22 w 110"/>
                  <a:gd name="T29" fmla="*/ 42 h 70"/>
                  <a:gd name="T30" fmla="*/ 34 w 110"/>
                  <a:gd name="T31" fmla="*/ 44 h 70"/>
                  <a:gd name="T32" fmla="*/ 46 w 110"/>
                  <a:gd name="T33" fmla="*/ 44 h 70"/>
                  <a:gd name="T34" fmla="*/ 50 w 110"/>
                  <a:gd name="T35" fmla="*/ 44 h 70"/>
                  <a:gd name="T36" fmla="*/ 68 w 110"/>
                  <a:gd name="T37" fmla="*/ 70 h 70"/>
                  <a:gd name="T38" fmla="*/ 86 w 110"/>
                  <a:gd name="T39" fmla="*/ 56 h 70"/>
                  <a:gd name="T40" fmla="*/ 88 w 110"/>
                  <a:gd name="T41" fmla="*/ 44 h 70"/>
                  <a:gd name="T42" fmla="*/ 88 w 110"/>
                  <a:gd name="T43" fmla="*/ 44 h 70"/>
                  <a:gd name="T44" fmla="*/ 92 w 110"/>
                  <a:gd name="T45" fmla="*/ 42 h 70"/>
                  <a:gd name="T46" fmla="*/ 96 w 110"/>
                  <a:gd name="T47" fmla="*/ 40 h 70"/>
                  <a:gd name="T48" fmla="*/ 100 w 110"/>
                  <a:gd name="T49" fmla="*/ 36 h 70"/>
                  <a:gd name="T50" fmla="*/ 104 w 110"/>
                  <a:gd name="T51" fmla="*/ 32 h 70"/>
                  <a:gd name="T52" fmla="*/ 108 w 110"/>
                  <a:gd name="T53" fmla="*/ 28 h 70"/>
                  <a:gd name="T54" fmla="*/ 110 w 110"/>
                  <a:gd name="T55" fmla="*/ 22 h 70"/>
                  <a:gd name="T56" fmla="*/ 110 w 110"/>
                  <a:gd name="T57" fmla="*/ 18 h 70"/>
                  <a:gd name="T58" fmla="*/ 110 w 110"/>
                  <a:gd name="T59" fmla="*/ 16 h 70"/>
                  <a:gd name="T60" fmla="*/ 108 w 110"/>
                  <a:gd name="T61" fmla="*/ 16 h 70"/>
                  <a:gd name="T62" fmla="*/ 106 w 110"/>
                  <a:gd name="T63" fmla="*/ 16 h 70"/>
                  <a:gd name="T64" fmla="*/ 104 w 110"/>
                  <a:gd name="T65" fmla="*/ 18 h 70"/>
                  <a:gd name="T66" fmla="*/ 102 w 110"/>
                  <a:gd name="T67" fmla="*/ 18 h 70"/>
                  <a:gd name="T68" fmla="*/ 100 w 110"/>
                  <a:gd name="T69" fmla="*/ 20 h 70"/>
                  <a:gd name="T70" fmla="*/ 98 w 110"/>
                  <a:gd name="T71" fmla="*/ 22 h 70"/>
                  <a:gd name="T72" fmla="*/ 98 w 110"/>
                  <a:gd name="T73" fmla="*/ 22 h 70"/>
                  <a:gd name="T74" fmla="*/ 80 w 110"/>
                  <a:gd name="T75" fmla="*/ 32 h 70"/>
                  <a:gd name="T76" fmla="*/ 62 w 110"/>
                  <a:gd name="T77" fmla="*/ 30 h 70"/>
                  <a:gd name="T78" fmla="*/ 60 w 110"/>
                  <a:gd name="T79" fmla="*/ 28 h 70"/>
                  <a:gd name="T80" fmla="*/ 58 w 110"/>
                  <a:gd name="T81" fmla="*/ 28 h 70"/>
                  <a:gd name="T82" fmla="*/ 56 w 110"/>
                  <a:gd name="T83" fmla="*/ 24 h 70"/>
                  <a:gd name="T84" fmla="*/ 56 w 110"/>
                  <a:gd name="T85" fmla="*/ 22 h 70"/>
                  <a:gd name="T86" fmla="*/ 56 w 110"/>
                  <a:gd name="T87" fmla="*/ 18 h 70"/>
                  <a:gd name="T88" fmla="*/ 58 w 110"/>
                  <a:gd name="T89" fmla="*/ 14 h 70"/>
                  <a:gd name="T90" fmla="*/ 62 w 110"/>
                  <a:gd name="T91" fmla="*/ 10 h 70"/>
                  <a:gd name="T92" fmla="*/ 64 w 110"/>
                  <a:gd name="T93" fmla="*/ 6 h 70"/>
                  <a:gd name="T94" fmla="*/ 66 w 110"/>
                  <a:gd name="T95" fmla="*/ 4 h 70"/>
                  <a:gd name="T96" fmla="*/ 66 w 110"/>
                  <a:gd name="T97" fmla="*/ 4 h 70"/>
                  <a:gd name="T98" fmla="*/ 62 w 110"/>
                  <a:gd name="T99" fmla="*/ 2 h 70"/>
                  <a:gd name="T100" fmla="*/ 54 w 110"/>
                  <a:gd name="T101" fmla="*/ 2 h 70"/>
                  <a:gd name="T102" fmla="*/ 44 w 110"/>
                  <a:gd name="T103" fmla="*/ 0 h 70"/>
                  <a:gd name="T104" fmla="*/ 34 w 110"/>
                  <a:gd name="T105" fmla="*/ 4 h 70"/>
                  <a:gd name="T106" fmla="*/ 26 w 110"/>
                  <a:gd name="T107" fmla="*/ 10 h 70"/>
                  <a:gd name="T108" fmla="*/ 26 w 110"/>
                  <a:gd name="T109" fmla="*/ 10 h 7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0"/>
                  <a:gd name="T166" fmla="*/ 0 h 70"/>
                  <a:gd name="T167" fmla="*/ 110 w 110"/>
                  <a:gd name="T168" fmla="*/ 70 h 7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0" h="70">
                    <a:moveTo>
                      <a:pt x="26" y="10"/>
                    </a:moveTo>
                    <a:lnTo>
                      <a:pt x="26" y="10"/>
                    </a:lnTo>
                    <a:lnTo>
                      <a:pt x="26" y="12"/>
                    </a:lnTo>
                    <a:lnTo>
                      <a:pt x="24" y="16"/>
                    </a:lnTo>
                    <a:lnTo>
                      <a:pt x="22" y="18"/>
                    </a:lnTo>
                    <a:lnTo>
                      <a:pt x="20" y="20"/>
                    </a:lnTo>
                    <a:lnTo>
                      <a:pt x="14" y="22"/>
                    </a:lnTo>
                    <a:lnTo>
                      <a:pt x="10" y="24"/>
                    </a:lnTo>
                    <a:lnTo>
                      <a:pt x="4" y="24"/>
                    </a:lnTo>
                    <a:lnTo>
                      <a:pt x="2" y="28"/>
                    </a:lnTo>
                    <a:lnTo>
                      <a:pt x="0" y="30"/>
                    </a:lnTo>
                    <a:lnTo>
                      <a:pt x="0" y="32"/>
                    </a:lnTo>
                    <a:lnTo>
                      <a:pt x="2" y="34"/>
                    </a:lnTo>
                    <a:lnTo>
                      <a:pt x="8" y="38"/>
                    </a:lnTo>
                    <a:lnTo>
                      <a:pt x="22" y="42"/>
                    </a:lnTo>
                    <a:lnTo>
                      <a:pt x="34" y="44"/>
                    </a:lnTo>
                    <a:lnTo>
                      <a:pt x="46" y="44"/>
                    </a:lnTo>
                    <a:lnTo>
                      <a:pt x="50" y="44"/>
                    </a:lnTo>
                    <a:lnTo>
                      <a:pt x="68" y="70"/>
                    </a:lnTo>
                    <a:lnTo>
                      <a:pt x="86" y="56"/>
                    </a:lnTo>
                    <a:lnTo>
                      <a:pt x="88" y="44"/>
                    </a:lnTo>
                    <a:lnTo>
                      <a:pt x="92" y="42"/>
                    </a:lnTo>
                    <a:lnTo>
                      <a:pt x="96" y="40"/>
                    </a:lnTo>
                    <a:lnTo>
                      <a:pt x="100" y="36"/>
                    </a:lnTo>
                    <a:lnTo>
                      <a:pt x="104" y="32"/>
                    </a:lnTo>
                    <a:lnTo>
                      <a:pt x="108" y="28"/>
                    </a:lnTo>
                    <a:lnTo>
                      <a:pt x="110" y="22"/>
                    </a:lnTo>
                    <a:lnTo>
                      <a:pt x="110" y="18"/>
                    </a:lnTo>
                    <a:lnTo>
                      <a:pt x="110" y="16"/>
                    </a:lnTo>
                    <a:lnTo>
                      <a:pt x="108" y="16"/>
                    </a:lnTo>
                    <a:lnTo>
                      <a:pt x="106" y="16"/>
                    </a:lnTo>
                    <a:lnTo>
                      <a:pt x="104" y="18"/>
                    </a:lnTo>
                    <a:lnTo>
                      <a:pt x="102" y="18"/>
                    </a:lnTo>
                    <a:lnTo>
                      <a:pt x="100" y="20"/>
                    </a:lnTo>
                    <a:lnTo>
                      <a:pt x="98" y="22"/>
                    </a:lnTo>
                    <a:lnTo>
                      <a:pt x="80" y="32"/>
                    </a:lnTo>
                    <a:lnTo>
                      <a:pt x="62" y="30"/>
                    </a:lnTo>
                    <a:lnTo>
                      <a:pt x="60" y="28"/>
                    </a:lnTo>
                    <a:lnTo>
                      <a:pt x="58" y="28"/>
                    </a:lnTo>
                    <a:lnTo>
                      <a:pt x="56" y="24"/>
                    </a:lnTo>
                    <a:lnTo>
                      <a:pt x="56" y="22"/>
                    </a:lnTo>
                    <a:lnTo>
                      <a:pt x="56" y="18"/>
                    </a:lnTo>
                    <a:lnTo>
                      <a:pt x="58" y="14"/>
                    </a:lnTo>
                    <a:lnTo>
                      <a:pt x="62" y="10"/>
                    </a:lnTo>
                    <a:lnTo>
                      <a:pt x="64" y="6"/>
                    </a:lnTo>
                    <a:lnTo>
                      <a:pt x="66" y="4"/>
                    </a:lnTo>
                    <a:lnTo>
                      <a:pt x="62" y="2"/>
                    </a:lnTo>
                    <a:lnTo>
                      <a:pt x="54" y="2"/>
                    </a:lnTo>
                    <a:lnTo>
                      <a:pt x="44" y="0"/>
                    </a:lnTo>
                    <a:lnTo>
                      <a:pt x="34" y="4"/>
                    </a:lnTo>
                    <a:lnTo>
                      <a:pt x="26" y="10"/>
                    </a:lnTo>
                    <a:close/>
                  </a:path>
                </a:pathLst>
              </a:custGeom>
              <a:grpFill/>
              <a:ln w="3175" algn="ctr">
                <a:solidFill>
                  <a:schemeClr val="accent2">
                    <a:lumMod val="60000"/>
                    <a:lumOff val="40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74" name="Freeform 193"/>
              <p:cNvSpPr>
                <a:spLocks/>
              </p:cNvSpPr>
              <p:nvPr/>
            </p:nvSpPr>
            <p:spPr bwMode="gray">
              <a:xfrm>
                <a:off x="2870" y="1236"/>
                <a:ext cx="122" cy="220"/>
              </a:xfrm>
              <a:custGeom>
                <a:avLst/>
                <a:gdLst>
                  <a:gd name="T0" fmla="*/ 44 w 110"/>
                  <a:gd name="T1" fmla="*/ 20 h 220"/>
                  <a:gd name="T2" fmla="*/ 40 w 110"/>
                  <a:gd name="T3" fmla="*/ 20 h 220"/>
                  <a:gd name="T4" fmla="*/ 36 w 110"/>
                  <a:gd name="T5" fmla="*/ 20 h 220"/>
                  <a:gd name="T6" fmla="*/ 34 w 110"/>
                  <a:gd name="T7" fmla="*/ 26 h 220"/>
                  <a:gd name="T8" fmla="*/ 32 w 110"/>
                  <a:gd name="T9" fmla="*/ 32 h 220"/>
                  <a:gd name="T10" fmla="*/ 28 w 110"/>
                  <a:gd name="T11" fmla="*/ 34 h 220"/>
                  <a:gd name="T12" fmla="*/ 24 w 110"/>
                  <a:gd name="T13" fmla="*/ 34 h 220"/>
                  <a:gd name="T14" fmla="*/ 24 w 110"/>
                  <a:gd name="T15" fmla="*/ 34 h 220"/>
                  <a:gd name="T16" fmla="*/ 20 w 110"/>
                  <a:gd name="T17" fmla="*/ 26 h 220"/>
                  <a:gd name="T18" fmla="*/ 12 w 110"/>
                  <a:gd name="T19" fmla="*/ 18 h 220"/>
                  <a:gd name="T20" fmla="*/ 2 w 110"/>
                  <a:gd name="T21" fmla="*/ 16 h 220"/>
                  <a:gd name="T22" fmla="*/ 0 w 110"/>
                  <a:gd name="T23" fmla="*/ 60 h 220"/>
                  <a:gd name="T24" fmla="*/ 4 w 110"/>
                  <a:gd name="T25" fmla="*/ 72 h 220"/>
                  <a:gd name="T26" fmla="*/ 14 w 110"/>
                  <a:gd name="T27" fmla="*/ 94 h 220"/>
                  <a:gd name="T28" fmla="*/ 42 w 110"/>
                  <a:gd name="T29" fmla="*/ 106 h 220"/>
                  <a:gd name="T30" fmla="*/ 58 w 110"/>
                  <a:gd name="T31" fmla="*/ 94 h 220"/>
                  <a:gd name="T32" fmla="*/ 60 w 110"/>
                  <a:gd name="T33" fmla="*/ 96 h 220"/>
                  <a:gd name="T34" fmla="*/ 66 w 110"/>
                  <a:gd name="T35" fmla="*/ 100 h 220"/>
                  <a:gd name="T36" fmla="*/ 68 w 110"/>
                  <a:gd name="T37" fmla="*/ 106 h 220"/>
                  <a:gd name="T38" fmla="*/ 62 w 110"/>
                  <a:gd name="T39" fmla="*/ 114 h 220"/>
                  <a:gd name="T40" fmla="*/ 46 w 110"/>
                  <a:gd name="T41" fmla="*/ 126 h 220"/>
                  <a:gd name="T42" fmla="*/ 38 w 110"/>
                  <a:gd name="T43" fmla="*/ 130 h 220"/>
                  <a:gd name="T44" fmla="*/ 36 w 110"/>
                  <a:gd name="T45" fmla="*/ 144 h 220"/>
                  <a:gd name="T46" fmla="*/ 36 w 110"/>
                  <a:gd name="T47" fmla="*/ 166 h 220"/>
                  <a:gd name="T48" fmla="*/ 38 w 110"/>
                  <a:gd name="T49" fmla="*/ 170 h 220"/>
                  <a:gd name="T50" fmla="*/ 42 w 110"/>
                  <a:gd name="T51" fmla="*/ 182 h 220"/>
                  <a:gd name="T52" fmla="*/ 48 w 110"/>
                  <a:gd name="T53" fmla="*/ 192 h 220"/>
                  <a:gd name="T54" fmla="*/ 56 w 110"/>
                  <a:gd name="T55" fmla="*/ 202 h 220"/>
                  <a:gd name="T56" fmla="*/ 62 w 110"/>
                  <a:gd name="T57" fmla="*/ 212 h 220"/>
                  <a:gd name="T58" fmla="*/ 66 w 110"/>
                  <a:gd name="T59" fmla="*/ 220 h 220"/>
                  <a:gd name="T60" fmla="*/ 74 w 110"/>
                  <a:gd name="T61" fmla="*/ 212 h 220"/>
                  <a:gd name="T62" fmla="*/ 90 w 110"/>
                  <a:gd name="T63" fmla="*/ 154 h 220"/>
                  <a:gd name="T64" fmla="*/ 104 w 110"/>
                  <a:gd name="T65" fmla="*/ 98 h 220"/>
                  <a:gd name="T66" fmla="*/ 108 w 110"/>
                  <a:gd name="T67" fmla="*/ 88 h 220"/>
                  <a:gd name="T68" fmla="*/ 108 w 110"/>
                  <a:gd name="T69" fmla="*/ 66 h 220"/>
                  <a:gd name="T70" fmla="*/ 102 w 110"/>
                  <a:gd name="T71" fmla="*/ 22 h 220"/>
                  <a:gd name="T72" fmla="*/ 70 w 110"/>
                  <a:gd name="T73" fmla="*/ 2 h 220"/>
                  <a:gd name="T74" fmla="*/ 64 w 110"/>
                  <a:gd name="T75" fmla="*/ 4 h 220"/>
                  <a:gd name="T76" fmla="*/ 58 w 110"/>
                  <a:gd name="T77" fmla="*/ 8 h 220"/>
                  <a:gd name="T78" fmla="*/ 58 w 110"/>
                  <a:gd name="T79" fmla="*/ 14 h 220"/>
                  <a:gd name="T80" fmla="*/ 56 w 110"/>
                  <a:gd name="T81" fmla="*/ 24 h 220"/>
                  <a:gd name="T82" fmla="*/ 54 w 110"/>
                  <a:gd name="T83" fmla="*/ 30 h 220"/>
                  <a:gd name="T84" fmla="*/ 44 w 110"/>
                  <a:gd name="T85" fmla="*/ 22 h 2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0"/>
                  <a:gd name="T130" fmla="*/ 0 h 220"/>
                  <a:gd name="T131" fmla="*/ 110 w 110"/>
                  <a:gd name="T132" fmla="*/ 220 h 22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0" h="220">
                    <a:moveTo>
                      <a:pt x="44" y="22"/>
                    </a:moveTo>
                    <a:lnTo>
                      <a:pt x="44" y="20"/>
                    </a:lnTo>
                    <a:lnTo>
                      <a:pt x="42" y="20"/>
                    </a:lnTo>
                    <a:lnTo>
                      <a:pt x="40" y="20"/>
                    </a:lnTo>
                    <a:lnTo>
                      <a:pt x="38" y="20"/>
                    </a:lnTo>
                    <a:lnTo>
                      <a:pt x="36" y="20"/>
                    </a:lnTo>
                    <a:lnTo>
                      <a:pt x="34" y="22"/>
                    </a:lnTo>
                    <a:lnTo>
                      <a:pt x="34" y="26"/>
                    </a:lnTo>
                    <a:lnTo>
                      <a:pt x="34" y="28"/>
                    </a:lnTo>
                    <a:lnTo>
                      <a:pt x="32" y="32"/>
                    </a:lnTo>
                    <a:lnTo>
                      <a:pt x="32" y="34"/>
                    </a:lnTo>
                    <a:lnTo>
                      <a:pt x="28" y="34"/>
                    </a:lnTo>
                    <a:lnTo>
                      <a:pt x="26" y="34"/>
                    </a:lnTo>
                    <a:lnTo>
                      <a:pt x="24" y="34"/>
                    </a:lnTo>
                    <a:lnTo>
                      <a:pt x="22" y="30"/>
                    </a:lnTo>
                    <a:lnTo>
                      <a:pt x="20" y="26"/>
                    </a:lnTo>
                    <a:lnTo>
                      <a:pt x="16" y="22"/>
                    </a:lnTo>
                    <a:lnTo>
                      <a:pt x="12" y="18"/>
                    </a:lnTo>
                    <a:lnTo>
                      <a:pt x="8" y="16"/>
                    </a:lnTo>
                    <a:lnTo>
                      <a:pt x="2" y="16"/>
                    </a:lnTo>
                    <a:lnTo>
                      <a:pt x="0" y="36"/>
                    </a:lnTo>
                    <a:lnTo>
                      <a:pt x="0" y="60"/>
                    </a:lnTo>
                    <a:lnTo>
                      <a:pt x="0" y="64"/>
                    </a:lnTo>
                    <a:lnTo>
                      <a:pt x="4" y="72"/>
                    </a:lnTo>
                    <a:lnTo>
                      <a:pt x="8" y="84"/>
                    </a:lnTo>
                    <a:lnTo>
                      <a:pt x="14" y="94"/>
                    </a:lnTo>
                    <a:lnTo>
                      <a:pt x="28" y="114"/>
                    </a:lnTo>
                    <a:lnTo>
                      <a:pt x="42" y="106"/>
                    </a:lnTo>
                    <a:lnTo>
                      <a:pt x="44" y="94"/>
                    </a:lnTo>
                    <a:lnTo>
                      <a:pt x="58" y="94"/>
                    </a:lnTo>
                    <a:lnTo>
                      <a:pt x="58" y="96"/>
                    </a:lnTo>
                    <a:lnTo>
                      <a:pt x="60" y="96"/>
                    </a:lnTo>
                    <a:lnTo>
                      <a:pt x="64" y="98"/>
                    </a:lnTo>
                    <a:lnTo>
                      <a:pt x="66" y="100"/>
                    </a:lnTo>
                    <a:lnTo>
                      <a:pt x="68" y="104"/>
                    </a:lnTo>
                    <a:lnTo>
                      <a:pt x="68" y="106"/>
                    </a:lnTo>
                    <a:lnTo>
                      <a:pt x="66" y="110"/>
                    </a:lnTo>
                    <a:lnTo>
                      <a:pt x="62" y="114"/>
                    </a:lnTo>
                    <a:lnTo>
                      <a:pt x="54" y="122"/>
                    </a:lnTo>
                    <a:lnTo>
                      <a:pt x="46" y="126"/>
                    </a:lnTo>
                    <a:lnTo>
                      <a:pt x="40" y="128"/>
                    </a:lnTo>
                    <a:lnTo>
                      <a:pt x="38" y="130"/>
                    </a:lnTo>
                    <a:lnTo>
                      <a:pt x="36" y="132"/>
                    </a:lnTo>
                    <a:lnTo>
                      <a:pt x="36" y="144"/>
                    </a:lnTo>
                    <a:lnTo>
                      <a:pt x="46" y="152"/>
                    </a:lnTo>
                    <a:lnTo>
                      <a:pt x="36" y="166"/>
                    </a:lnTo>
                    <a:lnTo>
                      <a:pt x="38" y="170"/>
                    </a:lnTo>
                    <a:lnTo>
                      <a:pt x="40" y="176"/>
                    </a:lnTo>
                    <a:lnTo>
                      <a:pt x="42" y="182"/>
                    </a:lnTo>
                    <a:lnTo>
                      <a:pt x="44" y="188"/>
                    </a:lnTo>
                    <a:lnTo>
                      <a:pt x="48" y="192"/>
                    </a:lnTo>
                    <a:lnTo>
                      <a:pt x="52" y="196"/>
                    </a:lnTo>
                    <a:lnTo>
                      <a:pt x="56" y="202"/>
                    </a:lnTo>
                    <a:lnTo>
                      <a:pt x="58" y="208"/>
                    </a:lnTo>
                    <a:lnTo>
                      <a:pt x="62" y="212"/>
                    </a:lnTo>
                    <a:lnTo>
                      <a:pt x="64" y="216"/>
                    </a:lnTo>
                    <a:lnTo>
                      <a:pt x="66" y="220"/>
                    </a:lnTo>
                    <a:lnTo>
                      <a:pt x="74" y="212"/>
                    </a:lnTo>
                    <a:lnTo>
                      <a:pt x="84" y="172"/>
                    </a:lnTo>
                    <a:lnTo>
                      <a:pt x="90" y="154"/>
                    </a:lnTo>
                    <a:lnTo>
                      <a:pt x="94" y="132"/>
                    </a:lnTo>
                    <a:lnTo>
                      <a:pt x="104" y="98"/>
                    </a:lnTo>
                    <a:lnTo>
                      <a:pt x="106" y="96"/>
                    </a:lnTo>
                    <a:lnTo>
                      <a:pt x="108" y="88"/>
                    </a:lnTo>
                    <a:lnTo>
                      <a:pt x="110" y="76"/>
                    </a:lnTo>
                    <a:lnTo>
                      <a:pt x="108" y="66"/>
                    </a:lnTo>
                    <a:lnTo>
                      <a:pt x="98" y="46"/>
                    </a:lnTo>
                    <a:lnTo>
                      <a:pt x="102" y="22"/>
                    </a:lnTo>
                    <a:lnTo>
                      <a:pt x="70" y="0"/>
                    </a:lnTo>
                    <a:lnTo>
                      <a:pt x="70" y="2"/>
                    </a:lnTo>
                    <a:lnTo>
                      <a:pt x="66" y="2"/>
                    </a:lnTo>
                    <a:lnTo>
                      <a:pt x="64" y="4"/>
                    </a:lnTo>
                    <a:lnTo>
                      <a:pt x="60" y="6"/>
                    </a:lnTo>
                    <a:lnTo>
                      <a:pt x="58" y="8"/>
                    </a:lnTo>
                    <a:lnTo>
                      <a:pt x="58" y="10"/>
                    </a:lnTo>
                    <a:lnTo>
                      <a:pt x="58" y="14"/>
                    </a:lnTo>
                    <a:lnTo>
                      <a:pt x="58" y="18"/>
                    </a:lnTo>
                    <a:lnTo>
                      <a:pt x="56" y="24"/>
                    </a:lnTo>
                    <a:lnTo>
                      <a:pt x="56" y="26"/>
                    </a:lnTo>
                    <a:lnTo>
                      <a:pt x="54" y="30"/>
                    </a:lnTo>
                    <a:lnTo>
                      <a:pt x="44" y="22"/>
                    </a:lnTo>
                    <a:close/>
                  </a:path>
                </a:pathLst>
              </a:custGeom>
              <a:grpFill/>
              <a:ln w="3175" algn="ctr">
                <a:solidFill>
                  <a:schemeClr val="accent2">
                    <a:lumMod val="60000"/>
                    <a:lumOff val="40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75" name="Freeform 194"/>
              <p:cNvSpPr>
                <a:spLocks/>
              </p:cNvSpPr>
              <p:nvPr/>
            </p:nvSpPr>
            <p:spPr bwMode="gray">
              <a:xfrm>
                <a:off x="2968" y="1196"/>
                <a:ext cx="134" cy="94"/>
              </a:xfrm>
              <a:custGeom>
                <a:avLst/>
                <a:gdLst>
                  <a:gd name="T0" fmla="*/ 22 w 122"/>
                  <a:gd name="T1" fmla="*/ 0 h 94"/>
                  <a:gd name="T2" fmla="*/ 14 w 122"/>
                  <a:gd name="T3" fmla="*/ 20 h 94"/>
                  <a:gd name="T4" fmla="*/ 0 w 122"/>
                  <a:gd name="T5" fmla="*/ 32 h 94"/>
                  <a:gd name="T6" fmla="*/ 0 w 122"/>
                  <a:gd name="T7" fmla="*/ 32 h 94"/>
                  <a:gd name="T8" fmla="*/ 2 w 122"/>
                  <a:gd name="T9" fmla="*/ 36 h 94"/>
                  <a:gd name="T10" fmla="*/ 4 w 122"/>
                  <a:gd name="T11" fmla="*/ 40 h 94"/>
                  <a:gd name="T12" fmla="*/ 6 w 122"/>
                  <a:gd name="T13" fmla="*/ 46 h 94"/>
                  <a:gd name="T14" fmla="*/ 10 w 122"/>
                  <a:gd name="T15" fmla="*/ 50 h 94"/>
                  <a:gd name="T16" fmla="*/ 12 w 122"/>
                  <a:gd name="T17" fmla="*/ 52 h 94"/>
                  <a:gd name="T18" fmla="*/ 14 w 122"/>
                  <a:gd name="T19" fmla="*/ 54 h 94"/>
                  <a:gd name="T20" fmla="*/ 18 w 122"/>
                  <a:gd name="T21" fmla="*/ 54 h 94"/>
                  <a:gd name="T22" fmla="*/ 22 w 122"/>
                  <a:gd name="T23" fmla="*/ 56 h 94"/>
                  <a:gd name="T24" fmla="*/ 26 w 122"/>
                  <a:gd name="T25" fmla="*/ 56 h 94"/>
                  <a:gd name="T26" fmla="*/ 28 w 122"/>
                  <a:gd name="T27" fmla="*/ 56 h 94"/>
                  <a:gd name="T28" fmla="*/ 30 w 122"/>
                  <a:gd name="T29" fmla="*/ 58 h 94"/>
                  <a:gd name="T30" fmla="*/ 32 w 122"/>
                  <a:gd name="T31" fmla="*/ 60 h 94"/>
                  <a:gd name="T32" fmla="*/ 30 w 122"/>
                  <a:gd name="T33" fmla="*/ 62 h 94"/>
                  <a:gd name="T34" fmla="*/ 28 w 122"/>
                  <a:gd name="T35" fmla="*/ 66 h 94"/>
                  <a:gd name="T36" fmla="*/ 24 w 122"/>
                  <a:gd name="T37" fmla="*/ 70 h 94"/>
                  <a:gd name="T38" fmla="*/ 24 w 122"/>
                  <a:gd name="T39" fmla="*/ 74 h 94"/>
                  <a:gd name="T40" fmla="*/ 26 w 122"/>
                  <a:gd name="T41" fmla="*/ 80 h 94"/>
                  <a:gd name="T42" fmla="*/ 28 w 122"/>
                  <a:gd name="T43" fmla="*/ 82 h 94"/>
                  <a:gd name="T44" fmla="*/ 32 w 122"/>
                  <a:gd name="T45" fmla="*/ 86 h 94"/>
                  <a:gd name="T46" fmla="*/ 36 w 122"/>
                  <a:gd name="T47" fmla="*/ 88 h 94"/>
                  <a:gd name="T48" fmla="*/ 40 w 122"/>
                  <a:gd name="T49" fmla="*/ 88 h 94"/>
                  <a:gd name="T50" fmla="*/ 50 w 122"/>
                  <a:gd name="T51" fmla="*/ 88 h 94"/>
                  <a:gd name="T52" fmla="*/ 64 w 122"/>
                  <a:gd name="T53" fmla="*/ 88 h 94"/>
                  <a:gd name="T54" fmla="*/ 80 w 122"/>
                  <a:gd name="T55" fmla="*/ 94 h 94"/>
                  <a:gd name="T56" fmla="*/ 122 w 122"/>
                  <a:gd name="T57" fmla="*/ 42 h 94"/>
                  <a:gd name="T58" fmla="*/ 114 w 122"/>
                  <a:gd name="T59" fmla="*/ 24 h 94"/>
                  <a:gd name="T60" fmla="*/ 92 w 122"/>
                  <a:gd name="T61" fmla="*/ 20 h 94"/>
                  <a:gd name="T62" fmla="*/ 56 w 122"/>
                  <a:gd name="T63" fmla="*/ 0 h 94"/>
                  <a:gd name="T64" fmla="*/ 54 w 122"/>
                  <a:gd name="T65" fmla="*/ 12 h 94"/>
                  <a:gd name="T66" fmla="*/ 40 w 122"/>
                  <a:gd name="T67" fmla="*/ 10 h 94"/>
                  <a:gd name="T68" fmla="*/ 22 w 122"/>
                  <a:gd name="T69" fmla="*/ 0 h 94"/>
                  <a:gd name="T70" fmla="*/ 22 w 122"/>
                  <a:gd name="T71" fmla="*/ 0 h 9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2"/>
                  <a:gd name="T109" fmla="*/ 0 h 94"/>
                  <a:gd name="T110" fmla="*/ 122 w 122"/>
                  <a:gd name="T111" fmla="*/ 94 h 9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2" h="94">
                    <a:moveTo>
                      <a:pt x="22" y="0"/>
                    </a:moveTo>
                    <a:lnTo>
                      <a:pt x="14" y="20"/>
                    </a:lnTo>
                    <a:lnTo>
                      <a:pt x="0" y="32"/>
                    </a:lnTo>
                    <a:lnTo>
                      <a:pt x="2" y="36"/>
                    </a:lnTo>
                    <a:lnTo>
                      <a:pt x="4" y="40"/>
                    </a:lnTo>
                    <a:lnTo>
                      <a:pt x="6" y="46"/>
                    </a:lnTo>
                    <a:lnTo>
                      <a:pt x="10" y="50"/>
                    </a:lnTo>
                    <a:lnTo>
                      <a:pt x="12" y="52"/>
                    </a:lnTo>
                    <a:lnTo>
                      <a:pt x="14" y="54"/>
                    </a:lnTo>
                    <a:lnTo>
                      <a:pt x="18" y="54"/>
                    </a:lnTo>
                    <a:lnTo>
                      <a:pt x="22" y="56"/>
                    </a:lnTo>
                    <a:lnTo>
                      <a:pt x="26" y="56"/>
                    </a:lnTo>
                    <a:lnTo>
                      <a:pt x="28" y="56"/>
                    </a:lnTo>
                    <a:lnTo>
                      <a:pt x="30" y="58"/>
                    </a:lnTo>
                    <a:lnTo>
                      <a:pt x="32" y="60"/>
                    </a:lnTo>
                    <a:lnTo>
                      <a:pt x="30" y="62"/>
                    </a:lnTo>
                    <a:lnTo>
                      <a:pt x="28" y="66"/>
                    </a:lnTo>
                    <a:lnTo>
                      <a:pt x="24" y="70"/>
                    </a:lnTo>
                    <a:lnTo>
                      <a:pt x="24" y="74"/>
                    </a:lnTo>
                    <a:lnTo>
                      <a:pt x="26" y="80"/>
                    </a:lnTo>
                    <a:lnTo>
                      <a:pt x="28" y="82"/>
                    </a:lnTo>
                    <a:lnTo>
                      <a:pt x="32" y="86"/>
                    </a:lnTo>
                    <a:lnTo>
                      <a:pt x="36" y="88"/>
                    </a:lnTo>
                    <a:lnTo>
                      <a:pt x="40" y="88"/>
                    </a:lnTo>
                    <a:lnTo>
                      <a:pt x="50" y="88"/>
                    </a:lnTo>
                    <a:lnTo>
                      <a:pt x="64" y="88"/>
                    </a:lnTo>
                    <a:lnTo>
                      <a:pt x="80" y="94"/>
                    </a:lnTo>
                    <a:lnTo>
                      <a:pt x="122" y="42"/>
                    </a:lnTo>
                    <a:lnTo>
                      <a:pt x="114" y="24"/>
                    </a:lnTo>
                    <a:lnTo>
                      <a:pt x="92" y="20"/>
                    </a:lnTo>
                    <a:lnTo>
                      <a:pt x="56" y="0"/>
                    </a:lnTo>
                    <a:lnTo>
                      <a:pt x="54" y="12"/>
                    </a:lnTo>
                    <a:lnTo>
                      <a:pt x="40" y="10"/>
                    </a:lnTo>
                    <a:lnTo>
                      <a:pt x="22" y="0"/>
                    </a:lnTo>
                    <a:close/>
                  </a:path>
                </a:pathLst>
              </a:custGeom>
              <a:grpFill/>
              <a:ln w="3175" algn="ctr">
                <a:solidFill>
                  <a:schemeClr val="accent2">
                    <a:lumMod val="60000"/>
                    <a:lumOff val="40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76" name="Freeform 195"/>
              <p:cNvSpPr>
                <a:spLocks/>
              </p:cNvSpPr>
              <p:nvPr/>
            </p:nvSpPr>
            <p:spPr bwMode="gray">
              <a:xfrm>
                <a:off x="2998" y="1330"/>
                <a:ext cx="51" cy="46"/>
              </a:xfrm>
              <a:custGeom>
                <a:avLst/>
                <a:gdLst>
                  <a:gd name="T0" fmla="*/ 28 w 46"/>
                  <a:gd name="T1" fmla="*/ 8 h 46"/>
                  <a:gd name="T2" fmla="*/ 28 w 46"/>
                  <a:gd name="T3" fmla="*/ 6 h 46"/>
                  <a:gd name="T4" fmla="*/ 26 w 46"/>
                  <a:gd name="T5" fmla="*/ 4 h 46"/>
                  <a:gd name="T6" fmla="*/ 22 w 46"/>
                  <a:gd name="T7" fmla="*/ 2 h 46"/>
                  <a:gd name="T8" fmla="*/ 20 w 46"/>
                  <a:gd name="T9" fmla="*/ 0 h 46"/>
                  <a:gd name="T10" fmla="*/ 16 w 46"/>
                  <a:gd name="T11" fmla="*/ 0 h 46"/>
                  <a:gd name="T12" fmla="*/ 12 w 46"/>
                  <a:gd name="T13" fmla="*/ 0 h 46"/>
                  <a:gd name="T14" fmla="*/ 10 w 46"/>
                  <a:gd name="T15" fmla="*/ 0 h 46"/>
                  <a:gd name="T16" fmla="*/ 8 w 46"/>
                  <a:gd name="T17" fmla="*/ 4 h 46"/>
                  <a:gd name="T18" fmla="*/ 4 w 46"/>
                  <a:gd name="T19" fmla="*/ 8 h 46"/>
                  <a:gd name="T20" fmla="*/ 2 w 46"/>
                  <a:gd name="T21" fmla="*/ 12 h 46"/>
                  <a:gd name="T22" fmla="*/ 2 w 46"/>
                  <a:gd name="T23" fmla="*/ 16 h 46"/>
                  <a:gd name="T24" fmla="*/ 0 w 46"/>
                  <a:gd name="T25" fmla="*/ 20 h 46"/>
                  <a:gd name="T26" fmla="*/ 2 w 46"/>
                  <a:gd name="T27" fmla="*/ 24 h 46"/>
                  <a:gd name="T28" fmla="*/ 4 w 46"/>
                  <a:gd name="T29" fmla="*/ 26 h 46"/>
                  <a:gd name="T30" fmla="*/ 8 w 46"/>
                  <a:gd name="T31" fmla="*/ 30 h 46"/>
                  <a:gd name="T32" fmla="*/ 12 w 46"/>
                  <a:gd name="T33" fmla="*/ 34 h 46"/>
                  <a:gd name="T34" fmla="*/ 16 w 46"/>
                  <a:gd name="T35" fmla="*/ 36 h 46"/>
                  <a:gd name="T36" fmla="*/ 20 w 46"/>
                  <a:gd name="T37" fmla="*/ 40 h 46"/>
                  <a:gd name="T38" fmla="*/ 24 w 46"/>
                  <a:gd name="T39" fmla="*/ 42 h 46"/>
                  <a:gd name="T40" fmla="*/ 28 w 46"/>
                  <a:gd name="T41" fmla="*/ 44 h 46"/>
                  <a:gd name="T42" fmla="*/ 28 w 46"/>
                  <a:gd name="T43" fmla="*/ 46 h 46"/>
                  <a:gd name="T44" fmla="*/ 28 w 46"/>
                  <a:gd name="T45" fmla="*/ 44 h 46"/>
                  <a:gd name="T46" fmla="*/ 32 w 46"/>
                  <a:gd name="T47" fmla="*/ 44 h 46"/>
                  <a:gd name="T48" fmla="*/ 36 w 46"/>
                  <a:gd name="T49" fmla="*/ 40 h 46"/>
                  <a:gd name="T50" fmla="*/ 40 w 46"/>
                  <a:gd name="T51" fmla="*/ 38 h 46"/>
                  <a:gd name="T52" fmla="*/ 42 w 46"/>
                  <a:gd name="T53" fmla="*/ 34 h 46"/>
                  <a:gd name="T54" fmla="*/ 46 w 46"/>
                  <a:gd name="T55" fmla="*/ 32 h 46"/>
                  <a:gd name="T56" fmla="*/ 46 w 46"/>
                  <a:gd name="T57" fmla="*/ 28 h 46"/>
                  <a:gd name="T58" fmla="*/ 46 w 46"/>
                  <a:gd name="T59" fmla="*/ 24 h 46"/>
                  <a:gd name="T60" fmla="*/ 42 w 46"/>
                  <a:gd name="T61" fmla="*/ 20 h 46"/>
                  <a:gd name="T62" fmla="*/ 38 w 46"/>
                  <a:gd name="T63" fmla="*/ 16 h 46"/>
                  <a:gd name="T64" fmla="*/ 34 w 46"/>
                  <a:gd name="T65" fmla="*/ 12 h 46"/>
                  <a:gd name="T66" fmla="*/ 32 w 46"/>
                  <a:gd name="T67" fmla="*/ 10 h 46"/>
                  <a:gd name="T68" fmla="*/ 28 w 46"/>
                  <a:gd name="T69" fmla="*/ 8 h 46"/>
                  <a:gd name="T70" fmla="*/ 28 w 46"/>
                  <a:gd name="T71" fmla="*/ 8 h 46"/>
                  <a:gd name="T72" fmla="*/ 28 w 46"/>
                  <a:gd name="T73" fmla="*/ 8 h 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6"/>
                  <a:gd name="T112" fmla="*/ 0 h 46"/>
                  <a:gd name="T113" fmla="*/ 46 w 46"/>
                  <a:gd name="T114" fmla="*/ 46 h 4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6" h="46">
                    <a:moveTo>
                      <a:pt x="28" y="8"/>
                    </a:moveTo>
                    <a:lnTo>
                      <a:pt x="28" y="6"/>
                    </a:lnTo>
                    <a:lnTo>
                      <a:pt x="26" y="4"/>
                    </a:lnTo>
                    <a:lnTo>
                      <a:pt x="22" y="2"/>
                    </a:lnTo>
                    <a:lnTo>
                      <a:pt x="20" y="0"/>
                    </a:lnTo>
                    <a:lnTo>
                      <a:pt x="16" y="0"/>
                    </a:lnTo>
                    <a:lnTo>
                      <a:pt x="12" y="0"/>
                    </a:lnTo>
                    <a:lnTo>
                      <a:pt x="10" y="0"/>
                    </a:lnTo>
                    <a:lnTo>
                      <a:pt x="8" y="4"/>
                    </a:lnTo>
                    <a:lnTo>
                      <a:pt x="4" y="8"/>
                    </a:lnTo>
                    <a:lnTo>
                      <a:pt x="2" y="12"/>
                    </a:lnTo>
                    <a:lnTo>
                      <a:pt x="2" y="16"/>
                    </a:lnTo>
                    <a:lnTo>
                      <a:pt x="0" y="20"/>
                    </a:lnTo>
                    <a:lnTo>
                      <a:pt x="2" y="24"/>
                    </a:lnTo>
                    <a:lnTo>
                      <a:pt x="4" y="26"/>
                    </a:lnTo>
                    <a:lnTo>
                      <a:pt x="8" y="30"/>
                    </a:lnTo>
                    <a:lnTo>
                      <a:pt x="12" y="34"/>
                    </a:lnTo>
                    <a:lnTo>
                      <a:pt x="16" y="36"/>
                    </a:lnTo>
                    <a:lnTo>
                      <a:pt x="20" y="40"/>
                    </a:lnTo>
                    <a:lnTo>
                      <a:pt x="24" y="42"/>
                    </a:lnTo>
                    <a:lnTo>
                      <a:pt x="28" y="44"/>
                    </a:lnTo>
                    <a:lnTo>
                      <a:pt x="28" y="46"/>
                    </a:lnTo>
                    <a:lnTo>
                      <a:pt x="28" y="44"/>
                    </a:lnTo>
                    <a:lnTo>
                      <a:pt x="32" y="44"/>
                    </a:lnTo>
                    <a:lnTo>
                      <a:pt x="36" y="40"/>
                    </a:lnTo>
                    <a:lnTo>
                      <a:pt x="40" y="38"/>
                    </a:lnTo>
                    <a:lnTo>
                      <a:pt x="42" y="34"/>
                    </a:lnTo>
                    <a:lnTo>
                      <a:pt x="46" y="32"/>
                    </a:lnTo>
                    <a:lnTo>
                      <a:pt x="46" y="28"/>
                    </a:lnTo>
                    <a:lnTo>
                      <a:pt x="46" y="24"/>
                    </a:lnTo>
                    <a:lnTo>
                      <a:pt x="42" y="20"/>
                    </a:lnTo>
                    <a:lnTo>
                      <a:pt x="38" y="16"/>
                    </a:lnTo>
                    <a:lnTo>
                      <a:pt x="34" y="12"/>
                    </a:lnTo>
                    <a:lnTo>
                      <a:pt x="32" y="10"/>
                    </a:lnTo>
                    <a:lnTo>
                      <a:pt x="28" y="8"/>
                    </a:lnTo>
                    <a:close/>
                  </a:path>
                </a:pathLst>
              </a:custGeom>
              <a:grpFill/>
              <a:ln w="3175" algn="ctr">
                <a:solidFill>
                  <a:schemeClr val="accent2">
                    <a:lumMod val="60000"/>
                    <a:lumOff val="40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77" name="Freeform 219"/>
              <p:cNvSpPr>
                <a:spLocks/>
              </p:cNvSpPr>
              <p:nvPr/>
            </p:nvSpPr>
            <p:spPr bwMode="gray">
              <a:xfrm>
                <a:off x="2737" y="1498"/>
                <a:ext cx="371" cy="412"/>
              </a:xfrm>
              <a:custGeom>
                <a:avLst/>
                <a:gdLst>
                  <a:gd name="T0" fmla="*/ 302 w 336"/>
                  <a:gd name="T1" fmla="*/ 44 h 412"/>
                  <a:gd name="T2" fmla="*/ 314 w 336"/>
                  <a:gd name="T3" fmla="*/ 42 h 412"/>
                  <a:gd name="T4" fmla="*/ 312 w 336"/>
                  <a:gd name="T5" fmla="*/ 42 h 412"/>
                  <a:gd name="T6" fmla="*/ 326 w 336"/>
                  <a:gd name="T7" fmla="*/ 38 h 412"/>
                  <a:gd name="T8" fmla="*/ 330 w 336"/>
                  <a:gd name="T9" fmla="*/ 22 h 412"/>
                  <a:gd name="T10" fmla="*/ 302 w 336"/>
                  <a:gd name="T11" fmla="*/ 4 h 412"/>
                  <a:gd name="T12" fmla="*/ 250 w 336"/>
                  <a:gd name="T13" fmla="*/ 8 h 412"/>
                  <a:gd name="T14" fmla="*/ 230 w 336"/>
                  <a:gd name="T15" fmla="*/ 14 h 412"/>
                  <a:gd name="T16" fmla="*/ 218 w 336"/>
                  <a:gd name="T17" fmla="*/ 20 h 412"/>
                  <a:gd name="T18" fmla="*/ 214 w 336"/>
                  <a:gd name="T19" fmla="*/ 26 h 412"/>
                  <a:gd name="T20" fmla="*/ 204 w 336"/>
                  <a:gd name="T21" fmla="*/ 36 h 412"/>
                  <a:gd name="T22" fmla="*/ 194 w 336"/>
                  <a:gd name="T23" fmla="*/ 34 h 412"/>
                  <a:gd name="T24" fmla="*/ 186 w 336"/>
                  <a:gd name="T25" fmla="*/ 34 h 412"/>
                  <a:gd name="T26" fmla="*/ 176 w 336"/>
                  <a:gd name="T27" fmla="*/ 48 h 412"/>
                  <a:gd name="T28" fmla="*/ 158 w 336"/>
                  <a:gd name="T29" fmla="*/ 58 h 412"/>
                  <a:gd name="T30" fmla="*/ 148 w 336"/>
                  <a:gd name="T31" fmla="*/ 76 h 412"/>
                  <a:gd name="T32" fmla="*/ 136 w 336"/>
                  <a:gd name="T33" fmla="*/ 114 h 412"/>
                  <a:gd name="T34" fmla="*/ 106 w 336"/>
                  <a:gd name="T35" fmla="*/ 170 h 412"/>
                  <a:gd name="T36" fmla="*/ 94 w 336"/>
                  <a:gd name="T37" fmla="*/ 200 h 412"/>
                  <a:gd name="T38" fmla="*/ 72 w 336"/>
                  <a:gd name="T39" fmla="*/ 230 h 412"/>
                  <a:gd name="T40" fmla="*/ 26 w 336"/>
                  <a:gd name="T41" fmla="*/ 278 h 412"/>
                  <a:gd name="T42" fmla="*/ 16 w 336"/>
                  <a:gd name="T43" fmla="*/ 284 h 412"/>
                  <a:gd name="T44" fmla="*/ 8 w 336"/>
                  <a:gd name="T45" fmla="*/ 300 h 412"/>
                  <a:gd name="T46" fmla="*/ 4 w 336"/>
                  <a:gd name="T47" fmla="*/ 334 h 412"/>
                  <a:gd name="T48" fmla="*/ 10 w 336"/>
                  <a:gd name="T49" fmla="*/ 344 h 412"/>
                  <a:gd name="T50" fmla="*/ 6 w 336"/>
                  <a:gd name="T51" fmla="*/ 352 h 412"/>
                  <a:gd name="T52" fmla="*/ 2 w 336"/>
                  <a:gd name="T53" fmla="*/ 364 h 412"/>
                  <a:gd name="T54" fmla="*/ 4 w 336"/>
                  <a:gd name="T55" fmla="*/ 384 h 412"/>
                  <a:gd name="T56" fmla="*/ 10 w 336"/>
                  <a:gd name="T57" fmla="*/ 400 h 412"/>
                  <a:gd name="T58" fmla="*/ 28 w 336"/>
                  <a:gd name="T59" fmla="*/ 412 h 412"/>
                  <a:gd name="T60" fmla="*/ 46 w 336"/>
                  <a:gd name="T61" fmla="*/ 402 h 412"/>
                  <a:gd name="T62" fmla="*/ 54 w 336"/>
                  <a:gd name="T63" fmla="*/ 390 h 412"/>
                  <a:gd name="T64" fmla="*/ 58 w 336"/>
                  <a:gd name="T65" fmla="*/ 376 h 412"/>
                  <a:gd name="T66" fmla="*/ 68 w 336"/>
                  <a:gd name="T67" fmla="*/ 370 h 412"/>
                  <a:gd name="T68" fmla="*/ 76 w 336"/>
                  <a:gd name="T69" fmla="*/ 358 h 412"/>
                  <a:gd name="T70" fmla="*/ 80 w 336"/>
                  <a:gd name="T71" fmla="*/ 342 h 412"/>
                  <a:gd name="T72" fmla="*/ 92 w 336"/>
                  <a:gd name="T73" fmla="*/ 354 h 412"/>
                  <a:gd name="T74" fmla="*/ 100 w 336"/>
                  <a:gd name="T75" fmla="*/ 318 h 412"/>
                  <a:gd name="T76" fmla="*/ 102 w 336"/>
                  <a:gd name="T77" fmla="*/ 260 h 412"/>
                  <a:gd name="T78" fmla="*/ 132 w 336"/>
                  <a:gd name="T79" fmla="*/ 198 h 412"/>
                  <a:gd name="T80" fmla="*/ 140 w 336"/>
                  <a:gd name="T81" fmla="*/ 178 h 412"/>
                  <a:gd name="T82" fmla="*/ 154 w 336"/>
                  <a:gd name="T83" fmla="*/ 162 h 412"/>
                  <a:gd name="T84" fmla="*/ 162 w 336"/>
                  <a:gd name="T85" fmla="*/ 134 h 412"/>
                  <a:gd name="T86" fmla="*/ 170 w 336"/>
                  <a:gd name="T87" fmla="*/ 112 h 412"/>
                  <a:gd name="T88" fmla="*/ 224 w 336"/>
                  <a:gd name="T89" fmla="*/ 64 h 412"/>
                  <a:gd name="T90" fmla="*/ 238 w 336"/>
                  <a:gd name="T91" fmla="*/ 66 h 412"/>
                  <a:gd name="T92" fmla="*/ 264 w 336"/>
                  <a:gd name="T93" fmla="*/ 70 h 412"/>
                  <a:gd name="T94" fmla="*/ 276 w 336"/>
                  <a:gd name="T95" fmla="*/ 64 h 412"/>
                  <a:gd name="T96" fmla="*/ 278 w 336"/>
                  <a:gd name="T97" fmla="*/ 56 h 412"/>
                  <a:gd name="T98" fmla="*/ 294 w 336"/>
                  <a:gd name="T99" fmla="*/ 50 h 412"/>
                  <a:gd name="T100" fmla="*/ 328 w 336"/>
                  <a:gd name="T101" fmla="*/ 64 h 412"/>
                  <a:gd name="T102" fmla="*/ 326 w 336"/>
                  <a:gd name="T103" fmla="*/ 52 h 41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36"/>
                  <a:gd name="T157" fmla="*/ 0 h 412"/>
                  <a:gd name="T158" fmla="*/ 336 w 336"/>
                  <a:gd name="T159" fmla="*/ 412 h 41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36" h="412">
                    <a:moveTo>
                      <a:pt x="326" y="52"/>
                    </a:moveTo>
                    <a:lnTo>
                      <a:pt x="314" y="48"/>
                    </a:lnTo>
                    <a:lnTo>
                      <a:pt x="308" y="46"/>
                    </a:lnTo>
                    <a:lnTo>
                      <a:pt x="302" y="44"/>
                    </a:lnTo>
                    <a:lnTo>
                      <a:pt x="300" y="44"/>
                    </a:lnTo>
                    <a:lnTo>
                      <a:pt x="298" y="44"/>
                    </a:lnTo>
                    <a:lnTo>
                      <a:pt x="314" y="42"/>
                    </a:lnTo>
                    <a:lnTo>
                      <a:pt x="312" y="42"/>
                    </a:lnTo>
                    <a:lnTo>
                      <a:pt x="314" y="42"/>
                    </a:lnTo>
                    <a:lnTo>
                      <a:pt x="318" y="42"/>
                    </a:lnTo>
                    <a:lnTo>
                      <a:pt x="322" y="40"/>
                    </a:lnTo>
                    <a:lnTo>
                      <a:pt x="326" y="38"/>
                    </a:lnTo>
                    <a:lnTo>
                      <a:pt x="328" y="34"/>
                    </a:lnTo>
                    <a:lnTo>
                      <a:pt x="328" y="30"/>
                    </a:lnTo>
                    <a:lnTo>
                      <a:pt x="330" y="26"/>
                    </a:lnTo>
                    <a:lnTo>
                      <a:pt x="330" y="22"/>
                    </a:lnTo>
                    <a:lnTo>
                      <a:pt x="314" y="20"/>
                    </a:lnTo>
                    <a:lnTo>
                      <a:pt x="310" y="10"/>
                    </a:lnTo>
                    <a:lnTo>
                      <a:pt x="302" y="4"/>
                    </a:lnTo>
                    <a:lnTo>
                      <a:pt x="282" y="6"/>
                    </a:lnTo>
                    <a:lnTo>
                      <a:pt x="258" y="0"/>
                    </a:lnTo>
                    <a:lnTo>
                      <a:pt x="256" y="4"/>
                    </a:lnTo>
                    <a:lnTo>
                      <a:pt x="250" y="8"/>
                    </a:lnTo>
                    <a:lnTo>
                      <a:pt x="246" y="12"/>
                    </a:lnTo>
                    <a:lnTo>
                      <a:pt x="240" y="12"/>
                    </a:lnTo>
                    <a:lnTo>
                      <a:pt x="234" y="14"/>
                    </a:lnTo>
                    <a:lnTo>
                      <a:pt x="230" y="14"/>
                    </a:lnTo>
                    <a:lnTo>
                      <a:pt x="224" y="16"/>
                    </a:lnTo>
                    <a:lnTo>
                      <a:pt x="220" y="18"/>
                    </a:lnTo>
                    <a:lnTo>
                      <a:pt x="218" y="20"/>
                    </a:lnTo>
                    <a:lnTo>
                      <a:pt x="216" y="22"/>
                    </a:lnTo>
                    <a:lnTo>
                      <a:pt x="214" y="26"/>
                    </a:lnTo>
                    <a:lnTo>
                      <a:pt x="214" y="28"/>
                    </a:lnTo>
                    <a:lnTo>
                      <a:pt x="212" y="32"/>
                    </a:lnTo>
                    <a:lnTo>
                      <a:pt x="208" y="36"/>
                    </a:lnTo>
                    <a:lnTo>
                      <a:pt x="204" y="36"/>
                    </a:lnTo>
                    <a:lnTo>
                      <a:pt x="200" y="36"/>
                    </a:lnTo>
                    <a:lnTo>
                      <a:pt x="196" y="36"/>
                    </a:lnTo>
                    <a:lnTo>
                      <a:pt x="196" y="34"/>
                    </a:lnTo>
                    <a:lnTo>
                      <a:pt x="194" y="34"/>
                    </a:lnTo>
                    <a:lnTo>
                      <a:pt x="194" y="32"/>
                    </a:lnTo>
                    <a:lnTo>
                      <a:pt x="190" y="32"/>
                    </a:lnTo>
                    <a:lnTo>
                      <a:pt x="186" y="34"/>
                    </a:lnTo>
                    <a:lnTo>
                      <a:pt x="182" y="38"/>
                    </a:lnTo>
                    <a:lnTo>
                      <a:pt x="178" y="42"/>
                    </a:lnTo>
                    <a:lnTo>
                      <a:pt x="176" y="46"/>
                    </a:lnTo>
                    <a:lnTo>
                      <a:pt x="176" y="48"/>
                    </a:lnTo>
                    <a:lnTo>
                      <a:pt x="174" y="48"/>
                    </a:lnTo>
                    <a:lnTo>
                      <a:pt x="168" y="54"/>
                    </a:lnTo>
                    <a:lnTo>
                      <a:pt x="162" y="56"/>
                    </a:lnTo>
                    <a:lnTo>
                      <a:pt x="158" y="58"/>
                    </a:lnTo>
                    <a:lnTo>
                      <a:pt x="154" y="62"/>
                    </a:lnTo>
                    <a:lnTo>
                      <a:pt x="152" y="66"/>
                    </a:lnTo>
                    <a:lnTo>
                      <a:pt x="150" y="70"/>
                    </a:lnTo>
                    <a:lnTo>
                      <a:pt x="148" y="76"/>
                    </a:lnTo>
                    <a:lnTo>
                      <a:pt x="148" y="80"/>
                    </a:lnTo>
                    <a:lnTo>
                      <a:pt x="148" y="82"/>
                    </a:lnTo>
                    <a:lnTo>
                      <a:pt x="136" y="114"/>
                    </a:lnTo>
                    <a:lnTo>
                      <a:pt x="116" y="150"/>
                    </a:lnTo>
                    <a:lnTo>
                      <a:pt x="114" y="152"/>
                    </a:lnTo>
                    <a:lnTo>
                      <a:pt x="110" y="160"/>
                    </a:lnTo>
                    <a:lnTo>
                      <a:pt x="106" y="170"/>
                    </a:lnTo>
                    <a:lnTo>
                      <a:pt x="102" y="180"/>
                    </a:lnTo>
                    <a:lnTo>
                      <a:pt x="100" y="184"/>
                    </a:lnTo>
                    <a:lnTo>
                      <a:pt x="98" y="190"/>
                    </a:lnTo>
                    <a:lnTo>
                      <a:pt x="94" y="200"/>
                    </a:lnTo>
                    <a:lnTo>
                      <a:pt x="88" y="212"/>
                    </a:lnTo>
                    <a:lnTo>
                      <a:pt x="84" y="220"/>
                    </a:lnTo>
                    <a:lnTo>
                      <a:pt x="82" y="224"/>
                    </a:lnTo>
                    <a:lnTo>
                      <a:pt x="72" y="230"/>
                    </a:lnTo>
                    <a:lnTo>
                      <a:pt x="54" y="254"/>
                    </a:lnTo>
                    <a:lnTo>
                      <a:pt x="32" y="268"/>
                    </a:lnTo>
                    <a:lnTo>
                      <a:pt x="30" y="274"/>
                    </a:lnTo>
                    <a:lnTo>
                      <a:pt x="26" y="278"/>
                    </a:lnTo>
                    <a:lnTo>
                      <a:pt x="22" y="280"/>
                    </a:lnTo>
                    <a:lnTo>
                      <a:pt x="20" y="282"/>
                    </a:lnTo>
                    <a:lnTo>
                      <a:pt x="16" y="284"/>
                    </a:lnTo>
                    <a:lnTo>
                      <a:pt x="14" y="290"/>
                    </a:lnTo>
                    <a:lnTo>
                      <a:pt x="12" y="294"/>
                    </a:lnTo>
                    <a:lnTo>
                      <a:pt x="10" y="298"/>
                    </a:lnTo>
                    <a:lnTo>
                      <a:pt x="8" y="300"/>
                    </a:lnTo>
                    <a:lnTo>
                      <a:pt x="2" y="312"/>
                    </a:lnTo>
                    <a:lnTo>
                      <a:pt x="0" y="324"/>
                    </a:lnTo>
                    <a:lnTo>
                      <a:pt x="4" y="334"/>
                    </a:lnTo>
                    <a:lnTo>
                      <a:pt x="8" y="338"/>
                    </a:lnTo>
                    <a:lnTo>
                      <a:pt x="10" y="340"/>
                    </a:lnTo>
                    <a:lnTo>
                      <a:pt x="10" y="342"/>
                    </a:lnTo>
                    <a:lnTo>
                      <a:pt x="10" y="344"/>
                    </a:lnTo>
                    <a:lnTo>
                      <a:pt x="8" y="344"/>
                    </a:lnTo>
                    <a:lnTo>
                      <a:pt x="8" y="346"/>
                    </a:lnTo>
                    <a:lnTo>
                      <a:pt x="6" y="348"/>
                    </a:lnTo>
                    <a:lnTo>
                      <a:pt x="6" y="352"/>
                    </a:lnTo>
                    <a:lnTo>
                      <a:pt x="6" y="356"/>
                    </a:lnTo>
                    <a:lnTo>
                      <a:pt x="6" y="358"/>
                    </a:lnTo>
                    <a:lnTo>
                      <a:pt x="2" y="364"/>
                    </a:lnTo>
                    <a:lnTo>
                      <a:pt x="2" y="370"/>
                    </a:lnTo>
                    <a:lnTo>
                      <a:pt x="2" y="376"/>
                    </a:lnTo>
                    <a:lnTo>
                      <a:pt x="2" y="380"/>
                    </a:lnTo>
                    <a:lnTo>
                      <a:pt x="4" y="384"/>
                    </a:lnTo>
                    <a:lnTo>
                      <a:pt x="4" y="386"/>
                    </a:lnTo>
                    <a:lnTo>
                      <a:pt x="4" y="388"/>
                    </a:lnTo>
                    <a:lnTo>
                      <a:pt x="8" y="394"/>
                    </a:lnTo>
                    <a:lnTo>
                      <a:pt x="10" y="400"/>
                    </a:lnTo>
                    <a:lnTo>
                      <a:pt x="16" y="404"/>
                    </a:lnTo>
                    <a:lnTo>
                      <a:pt x="20" y="408"/>
                    </a:lnTo>
                    <a:lnTo>
                      <a:pt x="24" y="410"/>
                    </a:lnTo>
                    <a:lnTo>
                      <a:pt x="28" y="412"/>
                    </a:lnTo>
                    <a:lnTo>
                      <a:pt x="30" y="412"/>
                    </a:lnTo>
                    <a:lnTo>
                      <a:pt x="36" y="410"/>
                    </a:lnTo>
                    <a:lnTo>
                      <a:pt x="42" y="406"/>
                    </a:lnTo>
                    <a:lnTo>
                      <a:pt x="46" y="402"/>
                    </a:lnTo>
                    <a:lnTo>
                      <a:pt x="50" y="398"/>
                    </a:lnTo>
                    <a:lnTo>
                      <a:pt x="52" y="394"/>
                    </a:lnTo>
                    <a:lnTo>
                      <a:pt x="54" y="392"/>
                    </a:lnTo>
                    <a:lnTo>
                      <a:pt x="54" y="390"/>
                    </a:lnTo>
                    <a:lnTo>
                      <a:pt x="54" y="384"/>
                    </a:lnTo>
                    <a:lnTo>
                      <a:pt x="56" y="380"/>
                    </a:lnTo>
                    <a:lnTo>
                      <a:pt x="56" y="376"/>
                    </a:lnTo>
                    <a:lnTo>
                      <a:pt x="58" y="376"/>
                    </a:lnTo>
                    <a:lnTo>
                      <a:pt x="58" y="374"/>
                    </a:lnTo>
                    <a:lnTo>
                      <a:pt x="62" y="374"/>
                    </a:lnTo>
                    <a:lnTo>
                      <a:pt x="64" y="372"/>
                    </a:lnTo>
                    <a:lnTo>
                      <a:pt x="68" y="370"/>
                    </a:lnTo>
                    <a:lnTo>
                      <a:pt x="70" y="368"/>
                    </a:lnTo>
                    <a:lnTo>
                      <a:pt x="70" y="366"/>
                    </a:lnTo>
                    <a:lnTo>
                      <a:pt x="72" y="364"/>
                    </a:lnTo>
                    <a:lnTo>
                      <a:pt x="76" y="358"/>
                    </a:lnTo>
                    <a:lnTo>
                      <a:pt x="78" y="352"/>
                    </a:lnTo>
                    <a:lnTo>
                      <a:pt x="80" y="346"/>
                    </a:lnTo>
                    <a:lnTo>
                      <a:pt x="80" y="344"/>
                    </a:lnTo>
                    <a:lnTo>
                      <a:pt x="80" y="342"/>
                    </a:lnTo>
                    <a:lnTo>
                      <a:pt x="80" y="340"/>
                    </a:lnTo>
                    <a:lnTo>
                      <a:pt x="86" y="356"/>
                    </a:lnTo>
                    <a:lnTo>
                      <a:pt x="88" y="356"/>
                    </a:lnTo>
                    <a:lnTo>
                      <a:pt x="92" y="354"/>
                    </a:lnTo>
                    <a:lnTo>
                      <a:pt x="96" y="350"/>
                    </a:lnTo>
                    <a:lnTo>
                      <a:pt x="100" y="340"/>
                    </a:lnTo>
                    <a:lnTo>
                      <a:pt x="100" y="324"/>
                    </a:lnTo>
                    <a:lnTo>
                      <a:pt x="100" y="318"/>
                    </a:lnTo>
                    <a:lnTo>
                      <a:pt x="100" y="306"/>
                    </a:lnTo>
                    <a:lnTo>
                      <a:pt x="102" y="290"/>
                    </a:lnTo>
                    <a:lnTo>
                      <a:pt x="102" y="274"/>
                    </a:lnTo>
                    <a:lnTo>
                      <a:pt x="102" y="260"/>
                    </a:lnTo>
                    <a:lnTo>
                      <a:pt x="98" y="254"/>
                    </a:lnTo>
                    <a:lnTo>
                      <a:pt x="120" y="240"/>
                    </a:lnTo>
                    <a:lnTo>
                      <a:pt x="122" y="216"/>
                    </a:lnTo>
                    <a:lnTo>
                      <a:pt x="132" y="198"/>
                    </a:lnTo>
                    <a:lnTo>
                      <a:pt x="134" y="182"/>
                    </a:lnTo>
                    <a:lnTo>
                      <a:pt x="136" y="182"/>
                    </a:lnTo>
                    <a:lnTo>
                      <a:pt x="138" y="182"/>
                    </a:lnTo>
                    <a:lnTo>
                      <a:pt x="140" y="178"/>
                    </a:lnTo>
                    <a:lnTo>
                      <a:pt x="144" y="174"/>
                    </a:lnTo>
                    <a:lnTo>
                      <a:pt x="148" y="170"/>
                    </a:lnTo>
                    <a:lnTo>
                      <a:pt x="152" y="166"/>
                    </a:lnTo>
                    <a:lnTo>
                      <a:pt x="154" y="162"/>
                    </a:lnTo>
                    <a:lnTo>
                      <a:pt x="158" y="158"/>
                    </a:lnTo>
                    <a:lnTo>
                      <a:pt x="158" y="136"/>
                    </a:lnTo>
                    <a:lnTo>
                      <a:pt x="160" y="134"/>
                    </a:lnTo>
                    <a:lnTo>
                      <a:pt x="162" y="134"/>
                    </a:lnTo>
                    <a:lnTo>
                      <a:pt x="164" y="130"/>
                    </a:lnTo>
                    <a:lnTo>
                      <a:pt x="166" y="124"/>
                    </a:lnTo>
                    <a:lnTo>
                      <a:pt x="166" y="122"/>
                    </a:lnTo>
                    <a:lnTo>
                      <a:pt x="170" y="112"/>
                    </a:lnTo>
                    <a:lnTo>
                      <a:pt x="178" y="98"/>
                    </a:lnTo>
                    <a:lnTo>
                      <a:pt x="196" y="82"/>
                    </a:lnTo>
                    <a:lnTo>
                      <a:pt x="224" y="64"/>
                    </a:lnTo>
                    <a:lnTo>
                      <a:pt x="226" y="64"/>
                    </a:lnTo>
                    <a:lnTo>
                      <a:pt x="230" y="64"/>
                    </a:lnTo>
                    <a:lnTo>
                      <a:pt x="234" y="64"/>
                    </a:lnTo>
                    <a:lnTo>
                      <a:pt x="238" y="66"/>
                    </a:lnTo>
                    <a:lnTo>
                      <a:pt x="242" y="70"/>
                    </a:lnTo>
                    <a:lnTo>
                      <a:pt x="260" y="72"/>
                    </a:lnTo>
                    <a:lnTo>
                      <a:pt x="264" y="70"/>
                    </a:lnTo>
                    <a:lnTo>
                      <a:pt x="266" y="70"/>
                    </a:lnTo>
                    <a:lnTo>
                      <a:pt x="270" y="68"/>
                    </a:lnTo>
                    <a:lnTo>
                      <a:pt x="272" y="66"/>
                    </a:lnTo>
                    <a:lnTo>
                      <a:pt x="276" y="64"/>
                    </a:lnTo>
                    <a:lnTo>
                      <a:pt x="276" y="60"/>
                    </a:lnTo>
                    <a:lnTo>
                      <a:pt x="276" y="58"/>
                    </a:lnTo>
                    <a:lnTo>
                      <a:pt x="278" y="56"/>
                    </a:lnTo>
                    <a:lnTo>
                      <a:pt x="280" y="52"/>
                    </a:lnTo>
                    <a:lnTo>
                      <a:pt x="284" y="50"/>
                    </a:lnTo>
                    <a:lnTo>
                      <a:pt x="288" y="50"/>
                    </a:lnTo>
                    <a:lnTo>
                      <a:pt x="294" y="50"/>
                    </a:lnTo>
                    <a:lnTo>
                      <a:pt x="326" y="66"/>
                    </a:lnTo>
                    <a:lnTo>
                      <a:pt x="328" y="64"/>
                    </a:lnTo>
                    <a:lnTo>
                      <a:pt x="328" y="62"/>
                    </a:lnTo>
                    <a:lnTo>
                      <a:pt x="328" y="56"/>
                    </a:lnTo>
                    <a:lnTo>
                      <a:pt x="336" y="56"/>
                    </a:lnTo>
                    <a:lnTo>
                      <a:pt x="326" y="52"/>
                    </a:lnTo>
                    <a:close/>
                  </a:path>
                </a:pathLst>
              </a:custGeom>
              <a:grpFill/>
              <a:ln w="3175" algn="ctr">
                <a:solidFill>
                  <a:schemeClr val="accent2">
                    <a:lumMod val="60000"/>
                    <a:lumOff val="40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78" name="Freeform 220"/>
              <p:cNvSpPr>
                <a:spLocks/>
              </p:cNvSpPr>
              <p:nvPr/>
            </p:nvSpPr>
            <p:spPr bwMode="gray">
              <a:xfrm>
                <a:off x="2526" y="2190"/>
                <a:ext cx="174" cy="132"/>
              </a:xfrm>
              <a:custGeom>
                <a:avLst/>
                <a:gdLst>
                  <a:gd name="T0" fmla="*/ 154 w 158"/>
                  <a:gd name="T1" fmla="*/ 46 h 132"/>
                  <a:gd name="T2" fmla="*/ 146 w 158"/>
                  <a:gd name="T3" fmla="*/ 46 h 132"/>
                  <a:gd name="T4" fmla="*/ 136 w 158"/>
                  <a:gd name="T5" fmla="*/ 48 h 132"/>
                  <a:gd name="T6" fmla="*/ 132 w 158"/>
                  <a:gd name="T7" fmla="*/ 54 h 132"/>
                  <a:gd name="T8" fmla="*/ 126 w 158"/>
                  <a:gd name="T9" fmla="*/ 58 h 132"/>
                  <a:gd name="T10" fmla="*/ 120 w 158"/>
                  <a:gd name="T11" fmla="*/ 66 h 132"/>
                  <a:gd name="T12" fmla="*/ 120 w 158"/>
                  <a:gd name="T13" fmla="*/ 74 h 132"/>
                  <a:gd name="T14" fmla="*/ 120 w 158"/>
                  <a:gd name="T15" fmla="*/ 78 h 132"/>
                  <a:gd name="T16" fmla="*/ 116 w 158"/>
                  <a:gd name="T17" fmla="*/ 84 h 132"/>
                  <a:gd name="T18" fmla="*/ 110 w 158"/>
                  <a:gd name="T19" fmla="*/ 92 h 132"/>
                  <a:gd name="T20" fmla="*/ 96 w 158"/>
                  <a:gd name="T21" fmla="*/ 118 h 132"/>
                  <a:gd name="T22" fmla="*/ 92 w 158"/>
                  <a:gd name="T23" fmla="*/ 118 h 132"/>
                  <a:gd name="T24" fmla="*/ 78 w 158"/>
                  <a:gd name="T25" fmla="*/ 118 h 132"/>
                  <a:gd name="T26" fmla="*/ 68 w 158"/>
                  <a:gd name="T27" fmla="*/ 116 h 132"/>
                  <a:gd name="T28" fmla="*/ 60 w 158"/>
                  <a:gd name="T29" fmla="*/ 118 h 132"/>
                  <a:gd name="T30" fmla="*/ 52 w 158"/>
                  <a:gd name="T31" fmla="*/ 120 h 132"/>
                  <a:gd name="T32" fmla="*/ 50 w 158"/>
                  <a:gd name="T33" fmla="*/ 122 h 132"/>
                  <a:gd name="T34" fmla="*/ 44 w 158"/>
                  <a:gd name="T35" fmla="*/ 120 h 132"/>
                  <a:gd name="T36" fmla="*/ 38 w 158"/>
                  <a:gd name="T37" fmla="*/ 120 h 132"/>
                  <a:gd name="T38" fmla="*/ 32 w 158"/>
                  <a:gd name="T39" fmla="*/ 124 h 132"/>
                  <a:gd name="T40" fmla="*/ 30 w 158"/>
                  <a:gd name="T41" fmla="*/ 132 h 132"/>
                  <a:gd name="T42" fmla="*/ 26 w 158"/>
                  <a:gd name="T43" fmla="*/ 132 h 132"/>
                  <a:gd name="T44" fmla="*/ 20 w 158"/>
                  <a:gd name="T45" fmla="*/ 128 h 132"/>
                  <a:gd name="T46" fmla="*/ 18 w 158"/>
                  <a:gd name="T47" fmla="*/ 122 h 132"/>
                  <a:gd name="T48" fmla="*/ 16 w 158"/>
                  <a:gd name="T49" fmla="*/ 120 h 132"/>
                  <a:gd name="T50" fmla="*/ 16 w 158"/>
                  <a:gd name="T51" fmla="*/ 118 h 132"/>
                  <a:gd name="T52" fmla="*/ 16 w 158"/>
                  <a:gd name="T53" fmla="*/ 118 h 132"/>
                  <a:gd name="T54" fmla="*/ 16 w 158"/>
                  <a:gd name="T55" fmla="*/ 114 h 132"/>
                  <a:gd name="T56" fmla="*/ 20 w 158"/>
                  <a:gd name="T57" fmla="*/ 104 h 132"/>
                  <a:gd name="T58" fmla="*/ 24 w 158"/>
                  <a:gd name="T59" fmla="*/ 102 h 132"/>
                  <a:gd name="T60" fmla="*/ 30 w 158"/>
                  <a:gd name="T61" fmla="*/ 98 h 132"/>
                  <a:gd name="T62" fmla="*/ 28 w 158"/>
                  <a:gd name="T63" fmla="*/ 88 h 132"/>
                  <a:gd name="T64" fmla="*/ 30 w 158"/>
                  <a:gd name="T65" fmla="*/ 70 h 132"/>
                  <a:gd name="T66" fmla="*/ 30 w 158"/>
                  <a:gd name="T67" fmla="*/ 50 h 132"/>
                  <a:gd name="T68" fmla="*/ 32 w 158"/>
                  <a:gd name="T69" fmla="*/ 42 h 132"/>
                  <a:gd name="T70" fmla="*/ 38 w 158"/>
                  <a:gd name="T71" fmla="*/ 38 h 132"/>
                  <a:gd name="T72" fmla="*/ 38 w 158"/>
                  <a:gd name="T73" fmla="*/ 34 h 132"/>
                  <a:gd name="T74" fmla="*/ 36 w 158"/>
                  <a:gd name="T75" fmla="*/ 32 h 132"/>
                  <a:gd name="T76" fmla="*/ 28 w 158"/>
                  <a:gd name="T77" fmla="*/ 28 h 132"/>
                  <a:gd name="T78" fmla="*/ 26 w 158"/>
                  <a:gd name="T79" fmla="*/ 28 h 132"/>
                  <a:gd name="T80" fmla="*/ 24 w 158"/>
                  <a:gd name="T81" fmla="*/ 28 h 132"/>
                  <a:gd name="T82" fmla="*/ 10 w 158"/>
                  <a:gd name="T83" fmla="*/ 30 h 132"/>
                  <a:gd name="T84" fmla="*/ 4 w 158"/>
                  <a:gd name="T85" fmla="*/ 24 h 132"/>
                  <a:gd name="T86" fmla="*/ 4 w 158"/>
                  <a:gd name="T87" fmla="*/ 20 h 132"/>
                  <a:gd name="T88" fmla="*/ 0 w 158"/>
                  <a:gd name="T89" fmla="*/ 14 h 132"/>
                  <a:gd name="T90" fmla="*/ 2 w 158"/>
                  <a:gd name="T91" fmla="*/ 12 h 132"/>
                  <a:gd name="T92" fmla="*/ 4 w 158"/>
                  <a:gd name="T93" fmla="*/ 10 h 132"/>
                  <a:gd name="T94" fmla="*/ 18 w 158"/>
                  <a:gd name="T95" fmla="*/ 0 h 132"/>
                  <a:gd name="T96" fmla="*/ 22 w 158"/>
                  <a:gd name="T97" fmla="*/ 0 h 132"/>
                  <a:gd name="T98" fmla="*/ 26 w 158"/>
                  <a:gd name="T99" fmla="*/ 2 h 132"/>
                  <a:gd name="T100" fmla="*/ 58 w 158"/>
                  <a:gd name="T101" fmla="*/ 6 h 132"/>
                  <a:gd name="T102" fmla="*/ 84 w 158"/>
                  <a:gd name="T103" fmla="*/ 8 h 132"/>
                  <a:gd name="T104" fmla="*/ 98 w 158"/>
                  <a:gd name="T105" fmla="*/ 6 h 132"/>
                  <a:gd name="T106" fmla="*/ 102 w 158"/>
                  <a:gd name="T107" fmla="*/ 8 h 132"/>
                  <a:gd name="T108" fmla="*/ 102 w 158"/>
                  <a:gd name="T109" fmla="*/ 12 h 132"/>
                  <a:gd name="T110" fmla="*/ 106 w 158"/>
                  <a:gd name="T111" fmla="*/ 14 h 132"/>
                  <a:gd name="T112" fmla="*/ 112 w 158"/>
                  <a:gd name="T113" fmla="*/ 18 h 132"/>
                  <a:gd name="T114" fmla="*/ 114 w 158"/>
                  <a:gd name="T115" fmla="*/ 18 h 132"/>
                  <a:gd name="T116" fmla="*/ 120 w 158"/>
                  <a:gd name="T117" fmla="*/ 22 h 132"/>
                  <a:gd name="T118" fmla="*/ 126 w 158"/>
                  <a:gd name="T119" fmla="*/ 28 h 132"/>
                  <a:gd name="T120" fmla="*/ 134 w 158"/>
                  <a:gd name="T121" fmla="*/ 36 h 132"/>
                  <a:gd name="T122" fmla="*/ 152 w 158"/>
                  <a:gd name="T123" fmla="*/ 42 h 132"/>
                  <a:gd name="T124" fmla="*/ 154 w 158"/>
                  <a:gd name="T125" fmla="*/ 46 h 1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8"/>
                  <a:gd name="T190" fmla="*/ 0 h 132"/>
                  <a:gd name="T191" fmla="*/ 158 w 158"/>
                  <a:gd name="T192" fmla="*/ 132 h 13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8" h="132">
                    <a:moveTo>
                      <a:pt x="154" y="46"/>
                    </a:moveTo>
                    <a:lnTo>
                      <a:pt x="154" y="46"/>
                    </a:lnTo>
                    <a:lnTo>
                      <a:pt x="150" y="46"/>
                    </a:lnTo>
                    <a:lnTo>
                      <a:pt x="146" y="46"/>
                    </a:lnTo>
                    <a:lnTo>
                      <a:pt x="142" y="46"/>
                    </a:lnTo>
                    <a:lnTo>
                      <a:pt x="136" y="48"/>
                    </a:lnTo>
                    <a:lnTo>
                      <a:pt x="132" y="52"/>
                    </a:lnTo>
                    <a:lnTo>
                      <a:pt x="132" y="54"/>
                    </a:lnTo>
                    <a:lnTo>
                      <a:pt x="130" y="54"/>
                    </a:lnTo>
                    <a:lnTo>
                      <a:pt x="126" y="58"/>
                    </a:lnTo>
                    <a:lnTo>
                      <a:pt x="122" y="62"/>
                    </a:lnTo>
                    <a:lnTo>
                      <a:pt x="120" y="66"/>
                    </a:lnTo>
                    <a:lnTo>
                      <a:pt x="118" y="70"/>
                    </a:lnTo>
                    <a:lnTo>
                      <a:pt x="120" y="74"/>
                    </a:lnTo>
                    <a:lnTo>
                      <a:pt x="122" y="78"/>
                    </a:lnTo>
                    <a:lnTo>
                      <a:pt x="120" y="78"/>
                    </a:lnTo>
                    <a:lnTo>
                      <a:pt x="118" y="80"/>
                    </a:lnTo>
                    <a:lnTo>
                      <a:pt x="116" y="84"/>
                    </a:lnTo>
                    <a:lnTo>
                      <a:pt x="112" y="88"/>
                    </a:lnTo>
                    <a:lnTo>
                      <a:pt x="110" y="92"/>
                    </a:lnTo>
                    <a:lnTo>
                      <a:pt x="106" y="96"/>
                    </a:lnTo>
                    <a:lnTo>
                      <a:pt x="96" y="118"/>
                    </a:lnTo>
                    <a:lnTo>
                      <a:pt x="94" y="118"/>
                    </a:lnTo>
                    <a:lnTo>
                      <a:pt x="92" y="118"/>
                    </a:lnTo>
                    <a:lnTo>
                      <a:pt x="86" y="118"/>
                    </a:lnTo>
                    <a:lnTo>
                      <a:pt x="78" y="118"/>
                    </a:lnTo>
                    <a:lnTo>
                      <a:pt x="68" y="116"/>
                    </a:lnTo>
                    <a:lnTo>
                      <a:pt x="64" y="116"/>
                    </a:lnTo>
                    <a:lnTo>
                      <a:pt x="60" y="118"/>
                    </a:lnTo>
                    <a:lnTo>
                      <a:pt x="56" y="118"/>
                    </a:lnTo>
                    <a:lnTo>
                      <a:pt x="52" y="120"/>
                    </a:lnTo>
                    <a:lnTo>
                      <a:pt x="50" y="122"/>
                    </a:lnTo>
                    <a:lnTo>
                      <a:pt x="48" y="120"/>
                    </a:lnTo>
                    <a:lnTo>
                      <a:pt x="44" y="120"/>
                    </a:lnTo>
                    <a:lnTo>
                      <a:pt x="40" y="120"/>
                    </a:lnTo>
                    <a:lnTo>
                      <a:pt x="38" y="120"/>
                    </a:lnTo>
                    <a:lnTo>
                      <a:pt x="34" y="122"/>
                    </a:lnTo>
                    <a:lnTo>
                      <a:pt x="32" y="124"/>
                    </a:lnTo>
                    <a:lnTo>
                      <a:pt x="30" y="128"/>
                    </a:lnTo>
                    <a:lnTo>
                      <a:pt x="30" y="132"/>
                    </a:lnTo>
                    <a:lnTo>
                      <a:pt x="28" y="132"/>
                    </a:lnTo>
                    <a:lnTo>
                      <a:pt x="26" y="132"/>
                    </a:lnTo>
                    <a:lnTo>
                      <a:pt x="24" y="130"/>
                    </a:lnTo>
                    <a:lnTo>
                      <a:pt x="20" y="128"/>
                    </a:lnTo>
                    <a:lnTo>
                      <a:pt x="18" y="126"/>
                    </a:lnTo>
                    <a:lnTo>
                      <a:pt x="18" y="122"/>
                    </a:lnTo>
                    <a:lnTo>
                      <a:pt x="16" y="122"/>
                    </a:lnTo>
                    <a:lnTo>
                      <a:pt x="16" y="120"/>
                    </a:lnTo>
                    <a:lnTo>
                      <a:pt x="16" y="118"/>
                    </a:lnTo>
                    <a:lnTo>
                      <a:pt x="16" y="116"/>
                    </a:lnTo>
                    <a:lnTo>
                      <a:pt x="16" y="114"/>
                    </a:lnTo>
                    <a:lnTo>
                      <a:pt x="18" y="108"/>
                    </a:lnTo>
                    <a:lnTo>
                      <a:pt x="20" y="104"/>
                    </a:lnTo>
                    <a:lnTo>
                      <a:pt x="22" y="102"/>
                    </a:lnTo>
                    <a:lnTo>
                      <a:pt x="24" y="102"/>
                    </a:lnTo>
                    <a:lnTo>
                      <a:pt x="26" y="102"/>
                    </a:lnTo>
                    <a:lnTo>
                      <a:pt x="30" y="98"/>
                    </a:lnTo>
                    <a:lnTo>
                      <a:pt x="24" y="92"/>
                    </a:lnTo>
                    <a:lnTo>
                      <a:pt x="28" y="88"/>
                    </a:lnTo>
                    <a:lnTo>
                      <a:pt x="30" y="80"/>
                    </a:lnTo>
                    <a:lnTo>
                      <a:pt x="30" y="70"/>
                    </a:lnTo>
                    <a:lnTo>
                      <a:pt x="26" y="60"/>
                    </a:lnTo>
                    <a:lnTo>
                      <a:pt x="30" y="50"/>
                    </a:lnTo>
                    <a:lnTo>
                      <a:pt x="32" y="42"/>
                    </a:lnTo>
                    <a:lnTo>
                      <a:pt x="36" y="40"/>
                    </a:lnTo>
                    <a:lnTo>
                      <a:pt x="38" y="38"/>
                    </a:lnTo>
                    <a:lnTo>
                      <a:pt x="38" y="36"/>
                    </a:lnTo>
                    <a:lnTo>
                      <a:pt x="38" y="34"/>
                    </a:lnTo>
                    <a:lnTo>
                      <a:pt x="36" y="32"/>
                    </a:lnTo>
                    <a:lnTo>
                      <a:pt x="28" y="28"/>
                    </a:lnTo>
                    <a:lnTo>
                      <a:pt x="26" y="28"/>
                    </a:lnTo>
                    <a:lnTo>
                      <a:pt x="24" y="28"/>
                    </a:lnTo>
                    <a:lnTo>
                      <a:pt x="26" y="28"/>
                    </a:lnTo>
                    <a:lnTo>
                      <a:pt x="10" y="30"/>
                    </a:lnTo>
                    <a:lnTo>
                      <a:pt x="4" y="28"/>
                    </a:lnTo>
                    <a:lnTo>
                      <a:pt x="4" y="24"/>
                    </a:lnTo>
                    <a:lnTo>
                      <a:pt x="4" y="22"/>
                    </a:lnTo>
                    <a:lnTo>
                      <a:pt x="4" y="20"/>
                    </a:lnTo>
                    <a:lnTo>
                      <a:pt x="2" y="16"/>
                    </a:lnTo>
                    <a:lnTo>
                      <a:pt x="0" y="14"/>
                    </a:lnTo>
                    <a:lnTo>
                      <a:pt x="2" y="14"/>
                    </a:lnTo>
                    <a:lnTo>
                      <a:pt x="2" y="12"/>
                    </a:lnTo>
                    <a:lnTo>
                      <a:pt x="2" y="10"/>
                    </a:lnTo>
                    <a:lnTo>
                      <a:pt x="4" y="10"/>
                    </a:lnTo>
                    <a:lnTo>
                      <a:pt x="8" y="10"/>
                    </a:lnTo>
                    <a:lnTo>
                      <a:pt x="18" y="0"/>
                    </a:lnTo>
                    <a:lnTo>
                      <a:pt x="20" y="0"/>
                    </a:lnTo>
                    <a:lnTo>
                      <a:pt x="22" y="0"/>
                    </a:lnTo>
                    <a:lnTo>
                      <a:pt x="24" y="0"/>
                    </a:lnTo>
                    <a:lnTo>
                      <a:pt x="26" y="2"/>
                    </a:lnTo>
                    <a:lnTo>
                      <a:pt x="54" y="6"/>
                    </a:lnTo>
                    <a:lnTo>
                      <a:pt x="58" y="6"/>
                    </a:lnTo>
                    <a:lnTo>
                      <a:pt x="72" y="6"/>
                    </a:lnTo>
                    <a:lnTo>
                      <a:pt x="84" y="8"/>
                    </a:lnTo>
                    <a:lnTo>
                      <a:pt x="98" y="4"/>
                    </a:lnTo>
                    <a:lnTo>
                      <a:pt x="98" y="6"/>
                    </a:lnTo>
                    <a:lnTo>
                      <a:pt x="100" y="6"/>
                    </a:lnTo>
                    <a:lnTo>
                      <a:pt x="102" y="8"/>
                    </a:lnTo>
                    <a:lnTo>
                      <a:pt x="102" y="10"/>
                    </a:lnTo>
                    <a:lnTo>
                      <a:pt x="102" y="12"/>
                    </a:lnTo>
                    <a:lnTo>
                      <a:pt x="104" y="12"/>
                    </a:lnTo>
                    <a:lnTo>
                      <a:pt x="106" y="14"/>
                    </a:lnTo>
                    <a:lnTo>
                      <a:pt x="108" y="16"/>
                    </a:lnTo>
                    <a:lnTo>
                      <a:pt x="112" y="18"/>
                    </a:lnTo>
                    <a:lnTo>
                      <a:pt x="114" y="18"/>
                    </a:lnTo>
                    <a:lnTo>
                      <a:pt x="116" y="20"/>
                    </a:lnTo>
                    <a:lnTo>
                      <a:pt x="120" y="22"/>
                    </a:lnTo>
                    <a:lnTo>
                      <a:pt x="122" y="24"/>
                    </a:lnTo>
                    <a:lnTo>
                      <a:pt x="126" y="28"/>
                    </a:lnTo>
                    <a:lnTo>
                      <a:pt x="126" y="26"/>
                    </a:lnTo>
                    <a:lnTo>
                      <a:pt x="134" y="36"/>
                    </a:lnTo>
                    <a:lnTo>
                      <a:pt x="152" y="42"/>
                    </a:lnTo>
                    <a:lnTo>
                      <a:pt x="158" y="44"/>
                    </a:lnTo>
                    <a:lnTo>
                      <a:pt x="154" y="46"/>
                    </a:lnTo>
                    <a:close/>
                  </a:path>
                </a:pathLst>
              </a:custGeom>
              <a:grpFill/>
              <a:ln w="3175" algn="ctr">
                <a:solidFill>
                  <a:schemeClr val="accent2">
                    <a:lumMod val="60000"/>
                    <a:lumOff val="40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79" name="Freeform 221"/>
              <p:cNvSpPr>
                <a:spLocks/>
              </p:cNvSpPr>
              <p:nvPr/>
            </p:nvSpPr>
            <p:spPr bwMode="gray">
              <a:xfrm>
                <a:off x="2747" y="2152"/>
                <a:ext cx="172" cy="146"/>
              </a:xfrm>
              <a:custGeom>
                <a:avLst/>
                <a:gdLst>
                  <a:gd name="T0" fmla="*/ 94 w 156"/>
                  <a:gd name="T1" fmla="*/ 14 h 146"/>
                  <a:gd name="T2" fmla="*/ 92 w 156"/>
                  <a:gd name="T3" fmla="*/ 16 h 146"/>
                  <a:gd name="T4" fmla="*/ 92 w 156"/>
                  <a:gd name="T5" fmla="*/ 16 h 146"/>
                  <a:gd name="T6" fmla="*/ 94 w 156"/>
                  <a:gd name="T7" fmla="*/ 18 h 146"/>
                  <a:gd name="T8" fmla="*/ 94 w 156"/>
                  <a:gd name="T9" fmla="*/ 20 h 146"/>
                  <a:gd name="T10" fmla="*/ 76 w 156"/>
                  <a:gd name="T11" fmla="*/ 28 h 146"/>
                  <a:gd name="T12" fmla="*/ 78 w 156"/>
                  <a:gd name="T13" fmla="*/ 32 h 146"/>
                  <a:gd name="T14" fmla="*/ 84 w 156"/>
                  <a:gd name="T15" fmla="*/ 38 h 146"/>
                  <a:gd name="T16" fmla="*/ 94 w 156"/>
                  <a:gd name="T17" fmla="*/ 46 h 146"/>
                  <a:gd name="T18" fmla="*/ 104 w 156"/>
                  <a:gd name="T19" fmla="*/ 52 h 146"/>
                  <a:gd name="T20" fmla="*/ 102 w 156"/>
                  <a:gd name="T21" fmla="*/ 56 h 146"/>
                  <a:gd name="T22" fmla="*/ 104 w 156"/>
                  <a:gd name="T23" fmla="*/ 62 h 146"/>
                  <a:gd name="T24" fmla="*/ 138 w 156"/>
                  <a:gd name="T25" fmla="*/ 90 h 146"/>
                  <a:gd name="T26" fmla="*/ 156 w 156"/>
                  <a:gd name="T27" fmla="*/ 120 h 146"/>
                  <a:gd name="T28" fmla="*/ 144 w 156"/>
                  <a:gd name="T29" fmla="*/ 118 h 146"/>
                  <a:gd name="T30" fmla="*/ 134 w 156"/>
                  <a:gd name="T31" fmla="*/ 122 h 146"/>
                  <a:gd name="T32" fmla="*/ 130 w 156"/>
                  <a:gd name="T33" fmla="*/ 134 h 146"/>
                  <a:gd name="T34" fmla="*/ 124 w 156"/>
                  <a:gd name="T35" fmla="*/ 146 h 146"/>
                  <a:gd name="T36" fmla="*/ 120 w 156"/>
                  <a:gd name="T37" fmla="*/ 134 h 146"/>
                  <a:gd name="T38" fmla="*/ 118 w 156"/>
                  <a:gd name="T39" fmla="*/ 132 h 146"/>
                  <a:gd name="T40" fmla="*/ 116 w 156"/>
                  <a:gd name="T41" fmla="*/ 130 h 146"/>
                  <a:gd name="T42" fmla="*/ 118 w 156"/>
                  <a:gd name="T43" fmla="*/ 128 h 146"/>
                  <a:gd name="T44" fmla="*/ 122 w 156"/>
                  <a:gd name="T45" fmla="*/ 112 h 146"/>
                  <a:gd name="T46" fmla="*/ 110 w 156"/>
                  <a:gd name="T47" fmla="*/ 106 h 146"/>
                  <a:gd name="T48" fmla="*/ 80 w 156"/>
                  <a:gd name="T49" fmla="*/ 84 h 146"/>
                  <a:gd name="T50" fmla="*/ 50 w 156"/>
                  <a:gd name="T51" fmla="*/ 54 h 146"/>
                  <a:gd name="T52" fmla="*/ 50 w 156"/>
                  <a:gd name="T53" fmla="*/ 50 h 146"/>
                  <a:gd name="T54" fmla="*/ 48 w 156"/>
                  <a:gd name="T55" fmla="*/ 44 h 146"/>
                  <a:gd name="T56" fmla="*/ 44 w 156"/>
                  <a:gd name="T57" fmla="*/ 40 h 146"/>
                  <a:gd name="T58" fmla="*/ 18 w 156"/>
                  <a:gd name="T59" fmla="*/ 48 h 146"/>
                  <a:gd name="T60" fmla="*/ 12 w 156"/>
                  <a:gd name="T61" fmla="*/ 48 h 146"/>
                  <a:gd name="T62" fmla="*/ 4 w 156"/>
                  <a:gd name="T63" fmla="*/ 34 h 146"/>
                  <a:gd name="T64" fmla="*/ 2 w 156"/>
                  <a:gd name="T65" fmla="*/ 32 h 146"/>
                  <a:gd name="T66" fmla="*/ 0 w 156"/>
                  <a:gd name="T67" fmla="*/ 22 h 146"/>
                  <a:gd name="T68" fmla="*/ 12 w 156"/>
                  <a:gd name="T69" fmla="*/ 22 h 146"/>
                  <a:gd name="T70" fmla="*/ 16 w 156"/>
                  <a:gd name="T71" fmla="*/ 24 h 146"/>
                  <a:gd name="T72" fmla="*/ 24 w 156"/>
                  <a:gd name="T73" fmla="*/ 12 h 146"/>
                  <a:gd name="T74" fmla="*/ 30 w 156"/>
                  <a:gd name="T75" fmla="*/ 10 h 146"/>
                  <a:gd name="T76" fmla="*/ 30 w 156"/>
                  <a:gd name="T77" fmla="*/ 14 h 146"/>
                  <a:gd name="T78" fmla="*/ 32 w 156"/>
                  <a:gd name="T79" fmla="*/ 16 h 146"/>
                  <a:gd name="T80" fmla="*/ 36 w 156"/>
                  <a:gd name="T81" fmla="*/ 14 h 146"/>
                  <a:gd name="T82" fmla="*/ 40 w 156"/>
                  <a:gd name="T83" fmla="*/ 12 h 146"/>
                  <a:gd name="T84" fmla="*/ 42 w 156"/>
                  <a:gd name="T85" fmla="*/ 10 h 146"/>
                  <a:gd name="T86" fmla="*/ 44 w 156"/>
                  <a:gd name="T87" fmla="*/ 8 h 146"/>
                  <a:gd name="T88" fmla="*/ 44 w 156"/>
                  <a:gd name="T89" fmla="*/ 10 h 146"/>
                  <a:gd name="T90" fmla="*/ 46 w 156"/>
                  <a:gd name="T91" fmla="*/ 12 h 146"/>
                  <a:gd name="T92" fmla="*/ 48 w 156"/>
                  <a:gd name="T93" fmla="*/ 10 h 146"/>
                  <a:gd name="T94" fmla="*/ 48 w 156"/>
                  <a:gd name="T95" fmla="*/ 8 h 146"/>
                  <a:gd name="T96" fmla="*/ 46 w 156"/>
                  <a:gd name="T97" fmla="*/ 4 h 146"/>
                  <a:gd name="T98" fmla="*/ 48 w 156"/>
                  <a:gd name="T99" fmla="*/ 4 h 146"/>
                  <a:gd name="T100" fmla="*/ 50 w 156"/>
                  <a:gd name="T101" fmla="*/ 2 h 146"/>
                  <a:gd name="T102" fmla="*/ 54 w 156"/>
                  <a:gd name="T103" fmla="*/ 0 h 146"/>
                  <a:gd name="T104" fmla="*/ 58 w 156"/>
                  <a:gd name="T105" fmla="*/ 0 h 146"/>
                  <a:gd name="T106" fmla="*/ 62 w 156"/>
                  <a:gd name="T107" fmla="*/ 0 h 146"/>
                  <a:gd name="T108" fmla="*/ 66 w 156"/>
                  <a:gd name="T109" fmla="*/ 0 h 146"/>
                  <a:gd name="T110" fmla="*/ 72 w 156"/>
                  <a:gd name="T111" fmla="*/ 0 h 146"/>
                  <a:gd name="T112" fmla="*/ 74 w 156"/>
                  <a:gd name="T113" fmla="*/ 4 h 146"/>
                  <a:gd name="T114" fmla="*/ 80 w 156"/>
                  <a:gd name="T115" fmla="*/ 8 h 146"/>
                  <a:gd name="T116" fmla="*/ 88 w 156"/>
                  <a:gd name="T117" fmla="*/ 12 h 146"/>
                  <a:gd name="T118" fmla="*/ 94 w 156"/>
                  <a:gd name="T119" fmla="*/ 14 h 1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6"/>
                  <a:gd name="T181" fmla="*/ 0 h 146"/>
                  <a:gd name="T182" fmla="*/ 156 w 156"/>
                  <a:gd name="T183" fmla="*/ 146 h 1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6" h="146">
                    <a:moveTo>
                      <a:pt x="94" y="14"/>
                    </a:moveTo>
                    <a:lnTo>
                      <a:pt x="94" y="14"/>
                    </a:lnTo>
                    <a:lnTo>
                      <a:pt x="92" y="16"/>
                    </a:lnTo>
                    <a:lnTo>
                      <a:pt x="94" y="18"/>
                    </a:lnTo>
                    <a:lnTo>
                      <a:pt x="94" y="20"/>
                    </a:lnTo>
                    <a:lnTo>
                      <a:pt x="84" y="24"/>
                    </a:lnTo>
                    <a:lnTo>
                      <a:pt x="76" y="28"/>
                    </a:lnTo>
                    <a:lnTo>
                      <a:pt x="78" y="32"/>
                    </a:lnTo>
                    <a:lnTo>
                      <a:pt x="82" y="34"/>
                    </a:lnTo>
                    <a:lnTo>
                      <a:pt x="84" y="38"/>
                    </a:lnTo>
                    <a:lnTo>
                      <a:pt x="88" y="42"/>
                    </a:lnTo>
                    <a:lnTo>
                      <a:pt x="94" y="46"/>
                    </a:lnTo>
                    <a:lnTo>
                      <a:pt x="98" y="50"/>
                    </a:lnTo>
                    <a:lnTo>
                      <a:pt x="104" y="52"/>
                    </a:lnTo>
                    <a:lnTo>
                      <a:pt x="102" y="56"/>
                    </a:lnTo>
                    <a:lnTo>
                      <a:pt x="104" y="58"/>
                    </a:lnTo>
                    <a:lnTo>
                      <a:pt x="104" y="62"/>
                    </a:lnTo>
                    <a:lnTo>
                      <a:pt x="108" y="64"/>
                    </a:lnTo>
                    <a:lnTo>
                      <a:pt x="138" y="90"/>
                    </a:lnTo>
                    <a:lnTo>
                      <a:pt x="148" y="102"/>
                    </a:lnTo>
                    <a:lnTo>
                      <a:pt x="156" y="120"/>
                    </a:lnTo>
                    <a:lnTo>
                      <a:pt x="152" y="126"/>
                    </a:lnTo>
                    <a:lnTo>
                      <a:pt x="144" y="118"/>
                    </a:lnTo>
                    <a:lnTo>
                      <a:pt x="138" y="118"/>
                    </a:lnTo>
                    <a:lnTo>
                      <a:pt x="134" y="122"/>
                    </a:lnTo>
                    <a:lnTo>
                      <a:pt x="138" y="132"/>
                    </a:lnTo>
                    <a:lnTo>
                      <a:pt x="130" y="134"/>
                    </a:lnTo>
                    <a:lnTo>
                      <a:pt x="130" y="142"/>
                    </a:lnTo>
                    <a:lnTo>
                      <a:pt x="124" y="146"/>
                    </a:lnTo>
                    <a:lnTo>
                      <a:pt x="118" y="142"/>
                    </a:lnTo>
                    <a:lnTo>
                      <a:pt x="120" y="134"/>
                    </a:lnTo>
                    <a:lnTo>
                      <a:pt x="118" y="132"/>
                    </a:lnTo>
                    <a:lnTo>
                      <a:pt x="116" y="130"/>
                    </a:lnTo>
                    <a:lnTo>
                      <a:pt x="116" y="128"/>
                    </a:lnTo>
                    <a:lnTo>
                      <a:pt x="118" y="128"/>
                    </a:lnTo>
                    <a:lnTo>
                      <a:pt x="122" y="128"/>
                    </a:lnTo>
                    <a:lnTo>
                      <a:pt x="122" y="112"/>
                    </a:lnTo>
                    <a:lnTo>
                      <a:pt x="114" y="110"/>
                    </a:lnTo>
                    <a:lnTo>
                      <a:pt x="110" y="106"/>
                    </a:lnTo>
                    <a:lnTo>
                      <a:pt x="88" y="92"/>
                    </a:lnTo>
                    <a:lnTo>
                      <a:pt x="80" y="84"/>
                    </a:lnTo>
                    <a:lnTo>
                      <a:pt x="74" y="74"/>
                    </a:lnTo>
                    <a:lnTo>
                      <a:pt x="50" y="54"/>
                    </a:lnTo>
                    <a:lnTo>
                      <a:pt x="50" y="52"/>
                    </a:lnTo>
                    <a:lnTo>
                      <a:pt x="50" y="50"/>
                    </a:lnTo>
                    <a:lnTo>
                      <a:pt x="50" y="48"/>
                    </a:lnTo>
                    <a:lnTo>
                      <a:pt x="48" y="44"/>
                    </a:lnTo>
                    <a:lnTo>
                      <a:pt x="46" y="42"/>
                    </a:lnTo>
                    <a:lnTo>
                      <a:pt x="44" y="40"/>
                    </a:lnTo>
                    <a:lnTo>
                      <a:pt x="38" y="38"/>
                    </a:lnTo>
                    <a:lnTo>
                      <a:pt x="18" y="48"/>
                    </a:lnTo>
                    <a:lnTo>
                      <a:pt x="12" y="48"/>
                    </a:lnTo>
                    <a:lnTo>
                      <a:pt x="12" y="42"/>
                    </a:lnTo>
                    <a:lnTo>
                      <a:pt x="4" y="34"/>
                    </a:lnTo>
                    <a:lnTo>
                      <a:pt x="2" y="32"/>
                    </a:lnTo>
                    <a:lnTo>
                      <a:pt x="0" y="28"/>
                    </a:lnTo>
                    <a:lnTo>
                      <a:pt x="0" y="22"/>
                    </a:lnTo>
                    <a:lnTo>
                      <a:pt x="10" y="22"/>
                    </a:lnTo>
                    <a:lnTo>
                      <a:pt x="12" y="22"/>
                    </a:lnTo>
                    <a:lnTo>
                      <a:pt x="14" y="24"/>
                    </a:lnTo>
                    <a:lnTo>
                      <a:pt x="16" y="24"/>
                    </a:lnTo>
                    <a:lnTo>
                      <a:pt x="28" y="16"/>
                    </a:lnTo>
                    <a:lnTo>
                      <a:pt x="24" y="12"/>
                    </a:lnTo>
                    <a:lnTo>
                      <a:pt x="30" y="10"/>
                    </a:lnTo>
                    <a:lnTo>
                      <a:pt x="30" y="12"/>
                    </a:lnTo>
                    <a:lnTo>
                      <a:pt x="30" y="14"/>
                    </a:lnTo>
                    <a:lnTo>
                      <a:pt x="32" y="16"/>
                    </a:lnTo>
                    <a:lnTo>
                      <a:pt x="34" y="14"/>
                    </a:lnTo>
                    <a:lnTo>
                      <a:pt x="36" y="14"/>
                    </a:lnTo>
                    <a:lnTo>
                      <a:pt x="40" y="12"/>
                    </a:lnTo>
                    <a:lnTo>
                      <a:pt x="40" y="10"/>
                    </a:lnTo>
                    <a:lnTo>
                      <a:pt x="42" y="10"/>
                    </a:lnTo>
                    <a:lnTo>
                      <a:pt x="46" y="6"/>
                    </a:lnTo>
                    <a:lnTo>
                      <a:pt x="44" y="8"/>
                    </a:lnTo>
                    <a:lnTo>
                      <a:pt x="44" y="10"/>
                    </a:lnTo>
                    <a:lnTo>
                      <a:pt x="46" y="12"/>
                    </a:lnTo>
                    <a:lnTo>
                      <a:pt x="48" y="12"/>
                    </a:lnTo>
                    <a:lnTo>
                      <a:pt x="48" y="10"/>
                    </a:lnTo>
                    <a:lnTo>
                      <a:pt x="48" y="8"/>
                    </a:lnTo>
                    <a:lnTo>
                      <a:pt x="48" y="6"/>
                    </a:lnTo>
                    <a:lnTo>
                      <a:pt x="46" y="4"/>
                    </a:lnTo>
                    <a:lnTo>
                      <a:pt x="48" y="4"/>
                    </a:lnTo>
                    <a:lnTo>
                      <a:pt x="50" y="4"/>
                    </a:lnTo>
                    <a:lnTo>
                      <a:pt x="50" y="2"/>
                    </a:lnTo>
                    <a:lnTo>
                      <a:pt x="52" y="2"/>
                    </a:lnTo>
                    <a:lnTo>
                      <a:pt x="54" y="0"/>
                    </a:lnTo>
                    <a:lnTo>
                      <a:pt x="58" y="0"/>
                    </a:lnTo>
                    <a:lnTo>
                      <a:pt x="62" y="0"/>
                    </a:lnTo>
                    <a:lnTo>
                      <a:pt x="64" y="0"/>
                    </a:lnTo>
                    <a:lnTo>
                      <a:pt x="66" y="0"/>
                    </a:lnTo>
                    <a:lnTo>
                      <a:pt x="70" y="0"/>
                    </a:lnTo>
                    <a:lnTo>
                      <a:pt x="72" y="0"/>
                    </a:lnTo>
                    <a:lnTo>
                      <a:pt x="74" y="4"/>
                    </a:lnTo>
                    <a:lnTo>
                      <a:pt x="76" y="6"/>
                    </a:lnTo>
                    <a:lnTo>
                      <a:pt x="80" y="8"/>
                    </a:lnTo>
                    <a:lnTo>
                      <a:pt x="84" y="10"/>
                    </a:lnTo>
                    <a:lnTo>
                      <a:pt x="88" y="12"/>
                    </a:lnTo>
                    <a:lnTo>
                      <a:pt x="92" y="12"/>
                    </a:lnTo>
                    <a:lnTo>
                      <a:pt x="94" y="14"/>
                    </a:lnTo>
                    <a:close/>
                  </a:path>
                </a:pathLst>
              </a:custGeom>
              <a:grpFill/>
              <a:ln w="3175" algn="ctr">
                <a:solidFill>
                  <a:schemeClr val="accent2">
                    <a:lumMod val="60000"/>
                    <a:lumOff val="40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80" name="Freeform 222"/>
              <p:cNvSpPr>
                <a:spLocks/>
              </p:cNvSpPr>
              <p:nvPr/>
            </p:nvSpPr>
            <p:spPr bwMode="gray">
              <a:xfrm>
                <a:off x="2828" y="2288"/>
                <a:ext cx="47" cy="24"/>
              </a:xfrm>
              <a:custGeom>
                <a:avLst/>
                <a:gdLst>
                  <a:gd name="T0" fmla="*/ 6 w 42"/>
                  <a:gd name="T1" fmla="*/ 4 h 24"/>
                  <a:gd name="T2" fmla="*/ 0 w 42"/>
                  <a:gd name="T3" fmla="*/ 6 h 24"/>
                  <a:gd name="T4" fmla="*/ 0 w 42"/>
                  <a:gd name="T5" fmla="*/ 6 h 24"/>
                  <a:gd name="T6" fmla="*/ 0 w 42"/>
                  <a:gd name="T7" fmla="*/ 6 h 24"/>
                  <a:gd name="T8" fmla="*/ 0 w 42"/>
                  <a:gd name="T9" fmla="*/ 8 h 24"/>
                  <a:gd name="T10" fmla="*/ 2 w 42"/>
                  <a:gd name="T11" fmla="*/ 10 h 24"/>
                  <a:gd name="T12" fmla="*/ 22 w 42"/>
                  <a:gd name="T13" fmla="*/ 16 h 24"/>
                  <a:gd name="T14" fmla="*/ 22 w 42"/>
                  <a:gd name="T15" fmla="*/ 16 h 24"/>
                  <a:gd name="T16" fmla="*/ 24 w 42"/>
                  <a:gd name="T17" fmla="*/ 20 h 24"/>
                  <a:gd name="T18" fmla="*/ 26 w 42"/>
                  <a:gd name="T19" fmla="*/ 22 h 24"/>
                  <a:gd name="T20" fmla="*/ 28 w 42"/>
                  <a:gd name="T21" fmla="*/ 24 h 24"/>
                  <a:gd name="T22" fmla="*/ 30 w 42"/>
                  <a:gd name="T23" fmla="*/ 22 h 24"/>
                  <a:gd name="T24" fmla="*/ 34 w 42"/>
                  <a:gd name="T25" fmla="*/ 20 h 24"/>
                  <a:gd name="T26" fmla="*/ 38 w 42"/>
                  <a:gd name="T27" fmla="*/ 18 h 24"/>
                  <a:gd name="T28" fmla="*/ 38 w 42"/>
                  <a:gd name="T29" fmla="*/ 18 h 24"/>
                  <a:gd name="T30" fmla="*/ 38 w 42"/>
                  <a:gd name="T31" fmla="*/ 16 h 24"/>
                  <a:gd name="T32" fmla="*/ 38 w 42"/>
                  <a:gd name="T33" fmla="*/ 14 h 24"/>
                  <a:gd name="T34" fmla="*/ 38 w 42"/>
                  <a:gd name="T35" fmla="*/ 12 h 24"/>
                  <a:gd name="T36" fmla="*/ 36 w 42"/>
                  <a:gd name="T37" fmla="*/ 12 h 24"/>
                  <a:gd name="T38" fmla="*/ 40 w 42"/>
                  <a:gd name="T39" fmla="*/ 4 h 24"/>
                  <a:gd name="T40" fmla="*/ 40 w 42"/>
                  <a:gd name="T41" fmla="*/ 4 h 24"/>
                  <a:gd name="T42" fmla="*/ 42 w 42"/>
                  <a:gd name="T43" fmla="*/ 2 h 24"/>
                  <a:gd name="T44" fmla="*/ 42 w 42"/>
                  <a:gd name="T45" fmla="*/ 2 h 24"/>
                  <a:gd name="T46" fmla="*/ 40 w 42"/>
                  <a:gd name="T47" fmla="*/ 0 h 24"/>
                  <a:gd name="T48" fmla="*/ 38 w 42"/>
                  <a:gd name="T49" fmla="*/ 0 h 24"/>
                  <a:gd name="T50" fmla="*/ 36 w 42"/>
                  <a:gd name="T51" fmla="*/ 0 h 24"/>
                  <a:gd name="T52" fmla="*/ 34 w 42"/>
                  <a:gd name="T53" fmla="*/ 2 h 24"/>
                  <a:gd name="T54" fmla="*/ 32 w 42"/>
                  <a:gd name="T55" fmla="*/ 2 h 24"/>
                  <a:gd name="T56" fmla="*/ 28 w 42"/>
                  <a:gd name="T57" fmla="*/ 4 h 24"/>
                  <a:gd name="T58" fmla="*/ 26 w 42"/>
                  <a:gd name="T59" fmla="*/ 4 h 24"/>
                  <a:gd name="T60" fmla="*/ 22 w 42"/>
                  <a:gd name="T61" fmla="*/ 4 h 24"/>
                  <a:gd name="T62" fmla="*/ 18 w 42"/>
                  <a:gd name="T63" fmla="*/ 4 h 24"/>
                  <a:gd name="T64" fmla="*/ 12 w 42"/>
                  <a:gd name="T65" fmla="*/ 4 h 24"/>
                  <a:gd name="T66" fmla="*/ 8 w 42"/>
                  <a:gd name="T67" fmla="*/ 4 h 24"/>
                  <a:gd name="T68" fmla="*/ 6 w 42"/>
                  <a:gd name="T69" fmla="*/ 4 h 24"/>
                  <a:gd name="T70" fmla="*/ 6 w 42"/>
                  <a:gd name="T71" fmla="*/ 4 h 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2"/>
                  <a:gd name="T109" fmla="*/ 0 h 24"/>
                  <a:gd name="T110" fmla="*/ 42 w 42"/>
                  <a:gd name="T111" fmla="*/ 24 h 2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2" h="24">
                    <a:moveTo>
                      <a:pt x="6" y="4"/>
                    </a:moveTo>
                    <a:lnTo>
                      <a:pt x="0" y="6"/>
                    </a:lnTo>
                    <a:lnTo>
                      <a:pt x="0" y="8"/>
                    </a:lnTo>
                    <a:lnTo>
                      <a:pt x="2" y="10"/>
                    </a:lnTo>
                    <a:lnTo>
                      <a:pt x="22" y="16"/>
                    </a:lnTo>
                    <a:lnTo>
                      <a:pt x="24" y="20"/>
                    </a:lnTo>
                    <a:lnTo>
                      <a:pt x="26" y="22"/>
                    </a:lnTo>
                    <a:lnTo>
                      <a:pt x="28" y="24"/>
                    </a:lnTo>
                    <a:lnTo>
                      <a:pt x="30" y="22"/>
                    </a:lnTo>
                    <a:lnTo>
                      <a:pt x="34" y="20"/>
                    </a:lnTo>
                    <a:lnTo>
                      <a:pt x="38" y="18"/>
                    </a:lnTo>
                    <a:lnTo>
                      <a:pt x="38" y="16"/>
                    </a:lnTo>
                    <a:lnTo>
                      <a:pt x="38" y="14"/>
                    </a:lnTo>
                    <a:lnTo>
                      <a:pt x="38" y="12"/>
                    </a:lnTo>
                    <a:lnTo>
                      <a:pt x="36" y="12"/>
                    </a:lnTo>
                    <a:lnTo>
                      <a:pt x="40" y="4"/>
                    </a:lnTo>
                    <a:lnTo>
                      <a:pt x="42" y="2"/>
                    </a:lnTo>
                    <a:lnTo>
                      <a:pt x="40" y="0"/>
                    </a:lnTo>
                    <a:lnTo>
                      <a:pt x="38" y="0"/>
                    </a:lnTo>
                    <a:lnTo>
                      <a:pt x="36" y="0"/>
                    </a:lnTo>
                    <a:lnTo>
                      <a:pt x="34" y="2"/>
                    </a:lnTo>
                    <a:lnTo>
                      <a:pt x="32" y="2"/>
                    </a:lnTo>
                    <a:lnTo>
                      <a:pt x="28" y="4"/>
                    </a:lnTo>
                    <a:lnTo>
                      <a:pt x="26" y="4"/>
                    </a:lnTo>
                    <a:lnTo>
                      <a:pt x="22" y="4"/>
                    </a:lnTo>
                    <a:lnTo>
                      <a:pt x="18" y="4"/>
                    </a:lnTo>
                    <a:lnTo>
                      <a:pt x="12" y="4"/>
                    </a:lnTo>
                    <a:lnTo>
                      <a:pt x="8" y="4"/>
                    </a:lnTo>
                    <a:lnTo>
                      <a:pt x="6" y="4"/>
                    </a:lnTo>
                    <a:close/>
                  </a:path>
                </a:pathLst>
              </a:custGeom>
              <a:grpFill/>
              <a:ln w="3175" algn="ctr">
                <a:solidFill>
                  <a:schemeClr val="accent2">
                    <a:lumMod val="60000"/>
                    <a:lumOff val="40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81" name="Freeform 223"/>
              <p:cNvSpPr>
                <a:spLocks/>
              </p:cNvSpPr>
              <p:nvPr/>
            </p:nvSpPr>
            <p:spPr bwMode="gray">
              <a:xfrm>
                <a:off x="2773" y="2236"/>
                <a:ext cx="22" cy="42"/>
              </a:xfrm>
              <a:custGeom>
                <a:avLst/>
                <a:gdLst>
                  <a:gd name="T0" fmla="*/ 14 w 20"/>
                  <a:gd name="T1" fmla="*/ 0 h 42"/>
                  <a:gd name="T2" fmla="*/ 14 w 20"/>
                  <a:gd name="T3" fmla="*/ 2 h 42"/>
                  <a:gd name="T4" fmla="*/ 12 w 20"/>
                  <a:gd name="T5" fmla="*/ 2 h 42"/>
                  <a:gd name="T6" fmla="*/ 10 w 20"/>
                  <a:gd name="T7" fmla="*/ 4 h 42"/>
                  <a:gd name="T8" fmla="*/ 8 w 20"/>
                  <a:gd name="T9" fmla="*/ 6 h 42"/>
                  <a:gd name="T10" fmla="*/ 4 w 20"/>
                  <a:gd name="T11" fmla="*/ 6 h 42"/>
                  <a:gd name="T12" fmla="*/ 2 w 20"/>
                  <a:gd name="T13" fmla="*/ 6 h 42"/>
                  <a:gd name="T14" fmla="*/ 2 w 20"/>
                  <a:gd name="T15" fmla="*/ 4 h 42"/>
                  <a:gd name="T16" fmla="*/ 0 w 20"/>
                  <a:gd name="T17" fmla="*/ 4 h 42"/>
                  <a:gd name="T18" fmla="*/ 0 w 20"/>
                  <a:gd name="T19" fmla="*/ 4 h 42"/>
                  <a:gd name="T20" fmla="*/ 2 w 20"/>
                  <a:gd name="T21" fmla="*/ 8 h 42"/>
                  <a:gd name="T22" fmla="*/ 2 w 20"/>
                  <a:gd name="T23" fmla="*/ 12 h 42"/>
                  <a:gd name="T24" fmla="*/ 2 w 20"/>
                  <a:gd name="T25" fmla="*/ 16 h 42"/>
                  <a:gd name="T26" fmla="*/ 0 w 20"/>
                  <a:gd name="T27" fmla="*/ 20 h 42"/>
                  <a:gd name="T28" fmla="*/ 0 w 20"/>
                  <a:gd name="T29" fmla="*/ 38 h 42"/>
                  <a:gd name="T30" fmla="*/ 0 w 20"/>
                  <a:gd name="T31" fmla="*/ 38 h 42"/>
                  <a:gd name="T32" fmla="*/ 4 w 20"/>
                  <a:gd name="T33" fmla="*/ 40 h 42"/>
                  <a:gd name="T34" fmla="*/ 8 w 20"/>
                  <a:gd name="T35" fmla="*/ 40 h 42"/>
                  <a:gd name="T36" fmla="*/ 12 w 20"/>
                  <a:gd name="T37" fmla="*/ 42 h 42"/>
                  <a:gd name="T38" fmla="*/ 12 w 20"/>
                  <a:gd name="T39" fmla="*/ 38 h 42"/>
                  <a:gd name="T40" fmla="*/ 12 w 20"/>
                  <a:gd name="T41" fmla="*/ 36 h 42"/>
                  <a:gd name="T42" fmla="*/ 14 w 20"/>
                  <a:gd name="T43" fmla="*/ 36 h 42"/>
                  <a:gd name="T44" fmla="*/ 16 w 20"/>
                  <a:gd name="T45" fmla="*/ 34 h 42"/>
                  <a:gd name="T46" fmla="*/ 18 w 20"/>
                  <a:gd name="T47" fmla="*/ 34 h 42"/>
                  <a:gd name="T48" fmla="*/ 18 w 20"/>
                  <a:gd name="T49" fmla="*/ 20 h 42"/>
                  <a:gd name="T50" fmla="*/ 18 w 20"/>
                  <a:gd name="T51" fmla="*/ 18 h 42"/>
                  <a:gd name="T52" fmla="*/ 20 w 20"/>
                  <a:gd name="T53" fmla="*/ 16 h 42"/>
                  <a:gd name="T54" fmla="*/ 20 w 20"/>
                  <a:gd name="T55" fmla="*/ 16 h 42"/>
                  <a:gd name="T56" fmla="*/ 20 w 20"/>
                  <a:gd name="T57" fmla="*/ 14 h 42"/>
                  <a:gd name="T58" fmla="*/ 20 w 20"/>
                  <a:gd name="T59" fmla="*/ 10 h 42"/>
                  <a:gd name="T60" fmla="*/ 20 w 20"/>
                  <a:gd name="T61" fmla="*/ 6 h 42"/>
                  <a:gd name="T62" fmla="*/ 18 w 20"/>
                  <a:gd name="T63" fmla="*/ 4 h 42"/>
                  <a:gd name="T64" fmla="*/ 14 w 20"/>
                  <a:gd name="T65" fmla="*/ 0 h 42"/>
                  <a:gd name="T66" fmla="*/ 14 w 20"/>
                  <a:gd name="T67" fmla="*/ 0 h 4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
                  <a:gd name="T103" fmla="*/ 0 h 42"/>
                  <a:gd name="T104" fmla="*/ 20 w 20"/>
                  <a:gd name="T105" fmla="*/ 42 h 4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 h="42">
                    <a:moveTo>
                      <a:pt x="14" y="0"/>
                    </a:moveTo>
                    <a:lnTo>
                      <a:pt x="14" y="2"/>
                    </a:lnTo>
                    <a:lnTo>
                      <a:pt x="12" y="2"/>
                    </a:lnTo>
                    <a:lnTo>
                      <a:pt x="10" y="4"/>
                    </a:lnTo>
                    <a:lnTo>
                      <a:pt x="8" y="6"/>
                    </a:lnTo>
                    <a:lnTo>
                      <a:pt x="4" y="6"/>
                    </a:lnTo>
                    <a:lnTo>
                      <a:pt x="2" y="6"/>
                    </a:lnTo>
                    <a:lnTo>
                      <a:pt x="2" y="4"/>
                    </a:lnTo>
                    <a:lnTo>
                      <a:pt x="0" y="4"/>
                    </a:lnTo>
                    <a:lnTo>
                      <a:pt x="2" y="8"/>
                    </a:lnTo>
                    <a:lnTo>
                      <a:pt x="2" y="12"/>
                    </a:lnTo>
                    <a:lnTo>
                      <a:pt x="2" y="16"/>
                    </a:lnTo>
                    <a:lnTo>
                      <a:pt x="0" y="20"/>
                    </a:lnTo>
                    <a:lnTo>
                      <a:pt x="0" y="38"/>
                    </a:lnTo>
                    <a:lnTo>
                      <a:pt x="4" y="40"/>
                    </a:lnTo>
                    <a:lnTo>
                      <a:pt x="8" y="40"/>
                    </a:lnTo>
                    <a:lnTo>
                      <a:pt x="12" y="42"/>
                    </a:lnTo>
                    <a:lnTo>
                      <a:pt x="12" y="38"/>
                    </a:lnTo>
                    <a:lnTo>
                      <a:pt x="12" y="36"/>
                    </a:lnTo>
                    <a:lnTo>
                      <a:pt x="14" y="36"/>
                    </a:lnTo>
                    <a:lnTo>
                      <a:pt x="16" y="34"/>
                    </a:lnTo>
                    <a:lnTo>
                      <a:pt x="18" y="34"/>
                    </a:lnTo>
                    <a:lnTo>
                      <a:pt x="18" y="20"/>
                    </a:lnTo>
                    <a:lnTo>
                      <a:pt x="18" y="18"/>
                    </a:lnTo>
                    <a:lnTo>
                      <a:pt x="20" y="16"/>
                    </a:lnTo>
                    <a:lnTo>
                      <a:pt x="20" y="14"/>
                    </a:lnTo>
                    <a:lnTo>
                      <a:pt x="20" y="10"/>
                    </a:lnTo>
                    <a:lnTo>
                      <a:pt x="20" y="6"/>
                    </a:lnTo>
                    <a:lnTo>
                      <a:pt x="18" y="4"/>
                    </a:lnTo>
                    <a:lnTo>
                      <a:pt x="14" y="0"/>
                    </a:lnTo>
                    <a:close/>
                  </a:path>
                </a:pathLst>
              </a:custGeom>
              <a:grpFill/>
              <a:ln w="3175" algn="ctr">
                <a:solidFill>
                  <a:schemeClr val="accent2">
                    <a:lumMod val="60000"/>
                    <a:lumOff val="40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82" name="Freeform 224"/>
              <p:cNvSpPr>
                <a:spLocks/>
              </p:cNvSpPr>
              <p:nvPr/>
            </p:nvSpPr>
            <p:spPr bwMode="gray">
              <a:xfrm>
                <a:off x="2778" y="2204"/>
                <a:ext cx="20" cy="28"/>
              </a:xfrm>
              <a:custGeom>
                <a:avLst/>
                <a:gdLst>
                  <a:gd name="T0" fmla="*/ 8 w 18"/>
                  <a:gd name="T1" fmla="*/ 4 h 28"/>
                  <a:gd name="T2" fmla="*/ 6 w 18"/>
                  <a:gd name="T3" fmla="*/ 4 h 28"/>
                  <a:gd name="T4" fmla="*/ 6 w 18"/>
                  <a:gd name="T5" fmla="*/ 4 h 28"/>
                  <a:gd name="T6" fmla="*/ 4 w 18"/>
                  <a:gd name="T7" fmla="*/ 4 h 28"/>
                  <a:gd name="T8" fmla="*/ 2 w 18"/>
                  <a:gd name="T9" fmla="*/ 6 h 28"/>
                  <a:gd name="T10" fmla="*/ 0 w 18"/>
                  <a:gd name="T11" fmla="*/ 8 h 28"/>
                  <a:gd name="T12" fmla="*/ 2 w 18"/>
                  <a:gd name="T13" fmla="*/ 10 h 28"/>
                  <a:gd name="T14" fmla="*/ 2 w 18"/>
                  <a:gd name="T15" fmla="*/ 12 h 28"/>
                  <a:gd name="T16" fmla="*/ 2 w 18"/>
                  <a:gd name="T17" fmla="*/ 16 h 28"/>
                  <a:gd name="T18" fmla="*/ 4 w 18"/>
                  <a:gd name="T19" fmla="*/ 20 h 28"/>
                  <a:gd name="T20" fmla="*/ 6 w 18"/>
                  <a:gd name="T21" fmla="*/ 22 h 28"/>
                  <a:gd name="T22" fmla="*/ 12 w 18"/>
                  <a:gd name="T23" fmla="*/ 28 h 28"/>
                  <a:gd name="T24" fmla="*/ 12 w 18"/>
                  <a:gd name="T25" fmla="*/ 28 h 28"/>
                  <a:gd name="T26" fmla="*/ 14 w 18"/>
                  <a:gd name="T27" fmla="*/ 24 h 28"/>
                  <a:gd name="T28" fmla="*/ 14 w 18"/>
                  <a:gd name="T29" fmla="*/ 22 h 28"/>
                  <a:gd name="T30" fmla="*/ 16 w 18"/>
                  <a:gd name="T31" fmla="*/ 18 h 28"/>
                  <a:gd name="T32" fmla="*/ 18 w 18"/>
                  <a:gd name="T33" fmla="*/ 18 h 28"/>
                  <a:gd name="T34" fmla="*/ 18 w 18"/>
                  <a:gd name="T35" fmla="*/ 16 h 28"/>
                  <a:gd name="T36" fmla="*/ 18 w 18"/>
                  <a:gd name="T37" fmla="*/ 14 h 28"/>
                  <a:gd name="T38" fmla="*/ 16 w 18"/>
                  <a:gd name="T39" fmla="*/ 10 h 28"/>
                  <a:gd name="T40" fmla="*/ 16 w 18"/>
                  <a:gd name="T41" fmla="*/ 6 h 28"/>
                  <a:gd name="T42" fmla="*/ 14 w 18"/>
                  <a:gd name="T43" fmla="*/ 4 h 28"/>
                  <a:gd name="T44" fmla="*/ 10 w 18"/>
                  <a:gd name="T45" fmla="*/ 0 h 28"/>
                  <a:gd name="T46" fmla="*/ 8 w 18"/>
                  <a:gd name="T47" fmla="*/ 4 h 28"/>
                  <a:gd name="T48" fmla="*/ 8 w 18"/>
                  <a:gd name="T49" fmla="*/ 4 h 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
                  <a:gd name="T76" fmla="*/ 0 h 28"/>
                  <a:gd name="T77" fmla="*/ 18 w 18"/>
                  <a:gd name="T78" fmla="*/ 28 h 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 h="28">
                    <a:moveTo>
                      <a:pt x="8" y="4"/>
                    </a:moveTo>
                    <a:lnTo>
                      <a:pt x="6" y="4"/>
                    </a:lnTo>
                    <a:lnTo>
                      <a:pt x="4" y="4"/>
                    </a:lnTo>
                    <a:lnTo>
                      <a:pt x="2" y="6"/>
                    </a:lnTo>
                    <a:lnTo>
                      <a:pt x="0" y="8"/>
                    </a:lnTo>
                    <a:lnTo>
                      <a:pt x="2" y="10"/>
                    </a:lnTo>
                    <a:lnTo>
                      <a:pt x="2" y="12"/>
                    </a:lnTo>
                    <a:lnTo>
                      <a:pt x="2" y="16"/>
                    </a:lnTo>
                    <a:lnTo>
                      <a:pt x="4" y="20"/>
                    </a:lnTo>
                    <a:lnTo>
                      <a:pt x="6" y="22"/>
                    </a:lnTo>
                    <a:lnTo>
                      <a:pt x="12" y="28"/>
                    </a:lnTo>
                    <a:lnTo>
                      <a:pt x="14" y="24"/>
                    </a:lnTo>
                    <a:lnTo>
                      <a:pt x="14" y="22"/>
                    </a:lnTo>
                    <a:lnTo>
                      <a:pt x="16" y="18"/>
                    </a:lnTo>
                    <a:lnTo>
                      <a:pt x="18" y="18"/>
                    </a:lnTo>
                    <a:lnTo>
                      <a:pt x="18" y="16"/>
                    </a:lnTo>
                    <a:lnTo>
                      <a:pt x="18" y="14"/>
                    </a:lnTo>
                    <a:lnTo>
                      <a:pt x="16" y="10"/>
                    </a:lnTo>
                    <a:lnTo>
                      <a:pt x="16" y="6"/>
                    </a:lnTo>
                    <a:lnTo>
                      <a:pt x="14" y="4"/>
                    </a:lnTo>
                    <a:lnTo>
                      <a:pt x="10" y="0"/>
                    </a:lnTo>
                    <a:lnTo>
                      <a:pt x="8" y="4"/>
                    </a:lnTo>
                    <a:close/>
                  </a:path>
                </a:pathLst>
              </a:custGeom>
              <a:grpFill/>
              <a:ln w="3175" algn="ctr">
                <a:solidFill>
                  <a:schemeClr val="accent2">
                    <a:lumMod val="60000"/>
                    <a:lumOff val="40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83" name="Freeform 225"/>
              <p:cNvSpPr>
                <a:spLocks/>
              </p:cNvSpPr>
              <p:nvPr/>
            </p:nvSpPr>
            <p:spPr bwMode="gray">
              <a:xfrm>
                <a:off x="2789" y="2096"/>
                <a:ext cx="112" cy="60"/>
              </a:xfrm>
              <a:custGeom>
                <a:avLst/>
                <a:gdLst>
                  <a:gd name="T0" fmla="*/ 34 w 102"/>
                  <a:gd name="T1" fmla="*/ 58 h 60"/>
                  <a:gd name="T2" fmla="*/ 32 w 102"/>
                  <a:gd name="T3" fmla="*/ 56 h 60"/>
                  <a:gd name="T4" fmla="*/ 28 w 102"/>
                  <a:gd name="T5" fmla="*/ 56 h 60"/>
                  <a:gd name="T6" fmla="*/ 20 w 102"/>
                  <a:gd name="T7" fmla="*/ 56 h 60"/>
                  <a:gd name="T8" fmla="*/ 16 w 102"/>
                  <a:gd name="T9" fmla="*/ 56 h 60"/>
                  <a:gd name="T10" fmla="*/ 12 w 102"/>
                  <a:gd name="T11" fmla="*/ 58 h 60"/>
                  <a:gd name="T12" fmla="*/ 10 w 102"/>
                  <a:gd name="T13" fmla="*/ 60 h 60"/>
                  <a:gd name="T14" fmla="*/ 10 w 102"/>
                  <a:gd name="T15" fmla="*/ 56 h 60"/>
                  <a:gd name="T16" fmla="*/ 8 w 102"/>
                  <a:gd name="T17" fmla="*/ 56 h 60"/>
                  <a:gd name="T18" fmla="*/ 8 w 102"/>
                  <a:gd name="T19" fmla="*/ 52 h 60"/>
                  <a:gd name="T20" fmla="*/ 8 w 102"/>
                  <a:gd name="T21" fmla="*/ 38 h 60"/>
                  <a:gd name="T22" fmla="*/ 28 w 102"/>
                  <a:gd name="T23" fmla="*/ 34 h 60"/>
                  <a:gd name="T24" fmla="*/ 28 w 102"/>
                  <a:gd name="T25" fmla="*/ 26 h 60"/>
                  <a:gd name="T26" fmla="*/ 38 w 102"/>
                  <a:gd name="T27" fmla="*/ 12 h 60"/>
                  <a:gd name="T28" fmla="*/ 50 w 102"/>
                  <a:gd name="T29" fmla="*/ 4 h 60"/>
                  <a:gd name="T30" fmla="*/ 52 w 102"/>
                  <a:gd name="T31" fmla="*/ 0 h 60"/>
                  <a:gd name="T32" fmla="*/ 54 w 102"/>
                  <a:gd name="T33" fmla="*/ 0 h 60"/>
                  <a:gd name="T34" fmla="*/ 58 w 102"/>
                  <a:gd name="T35" fmla="*/ 4 h 60"/>
                  <a:gd name="T36" fmla="*/ 60 w 102"/>
                  <a:gd name="T37" fmla="*/ 4 h 60"/>
                  <a:gd name="T38" fmla="*/ 68 w 102"/>
                  <a:gd name="T39" fmla="*/ 4 h 60"/>
                  <a:gd name="T40" fmla="*/ 72 w 102"/>
                  <a:gd name="T41" fmla="*/ 0 h 60"/>
                  <a:gd name="T42" fmla="*/ 80 w 102"/>
                  <a:gd name="T43" fmla="*/ 2 h 60"/>
                  <a:gd name="T44" fmla="*/ 80 w 102"/>
                  <a:gd name="T45" fmla="*/ 4 h 60"/>
                  <a:gd name="T46" fmla="*/ 86 w 102"/>
                  <a:gd name="T47" fmla="*/ 8 h 60"/>
                  <a:gd name="T48" fmla="*/ 92 w 102"/>
                  <a:gd name="T49" fmla="*/ 8 h 60"/>
                  <a:gd name="T50" fmla="*/ 96 w 102"/>
                  <a:gd name="T51" fmla="*/ 8 h 60"/>
                  <a:gd name="T52" fmla="*/ 102 w 102"/>
                  <a:gd name="T53" fmla="*/ 18 h 60"/>
                  <a:gd name="T54" fmla="*/ 98 w 102"/>
                  <a:gd name="T55" fmla="*/ 20 h 60"/>
                  <a:gd name="T56" fmla="*/ 96 w 102"/>
                  <a:gd name="T57" fmla="*/ 28 h 60"/>
                  <a:gd name="T58" fmla="*/ 96 w 102"/>
                  <a:gd name="T59" fmla="*/ 34 h 60"/>
                  <a:gd name="T60" fmla="*/ 92 w 102"/>
                  <a:gd name="T61" fmla="*/ 38 h 60"/>
                  <a:gd name="T62" fmla="*/ 92 w 102"/>
                  <a:gd name="T63" fmla="*/ 44 h 60"/>
                  <a:gd name="T64" fmla="*/ 44 w 102"/>
                  <a:gd name="T65" fmla="*/ 56 h 60"/>
                  <a:gd name="T66" fmla="*/ 36 w 102"/>
                  <a:gd name="T67" fmla="*/ 60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2"/>
                  <a:gd name="T103" fmla="*/ 0 h 60"/>
                  <a:gd name="T104" fmla="*/ 102 w 102"/>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2" h="60">
                    <a:moveTo>
                      <a:pt x="36" y="60"/>
                    </a:moveTo>
                    <a:lnTo>
                      <a:pt x="34" y="58"/>
                    </a:lnTo>
                    <a:lnTo>
                      <a:pt x="34" y="56"/>
                    </a:lnTo>
                    <a:lnTo>
                      <a:pt x="32" y="56"/>
                    </a:lnTo>
                    <a:lnTo>
                      <a:pt x="28" y="56"/>
                    </a:lnTo>
                    <a:lnTo>
                      <a:pt x="24" y="56"/>
                    </a:lnTo>
                    <a:lnTo>
                      <a:pt x="20" y="56"/>
                    </a:lnTo>
                    <a:lnTo>
                      <a:pt x="16" y="56"/>
                    </a:lnTo>
                    <a:lnTo>
                      <a:pt x="14" y="58"/>
                    </a:lnTo>
                    <a:lnTo>
                      <a:pt x="12" y="58"/>
                    </a:lnTo>
                    <a:lnTo>
                      <a:pt x="12" y="60"/>
                    </a:lnTo>
                    <a:lnTo>
                      <a:pt x="10" y="60"/>
                    </a:lnTo>
                    <a:lnTo>
                      <a:pt x="10" y="58"/>
                    </a:lnTo>
                    <a:lnTo>
                      <a:pt x="10" y="56"/>
                    </a:lnTo>
                    <a:lnTo>
                      <a:pt x="8" y="56"/>
                    </a:lnTo>
                    <a:lnTo>
                      <a:pt x="6" y="56"/>
                    </a:lnTo>
                    <a:lnTo>
                      <a:pt x="8" y="52"/>
                    </a:lnTo>
                    <a:lnTo>
                      <a:pt x="0" y="38"/>
                    </a:lnTo>
                    <a:lnTo>
                      <a:pt x="8" y="38"/>
                    </a:lnTo>
                    <a:lnTo>
                      <a:pt x="20" y="30"/>
                    </a:lnTo>
                    <a:lnTo>
                      <a:pt x="28" y="34"/>
                    </a:lnTo>
                    <a:lnTo>
                      <a:pt x="30" y="30"/>
                    </a:lnTo>
                    <a:lnTo>
                      <a:pt x="28" y="26"/>
                    </a:lnTo>
                    <a:lnTo>
                      <a:pt x="28" y="16"/>
                    </a:lnTo>
                    <a:lnTo>
                      <a:pt x="38" y="12"/>
                    </a:lnTo>
                    <a:lnTo>
                      <a:pt x="44" y="8"/>
                    </a:lnTo>
                    <a:lnTo>
                      <a:pt x="50" y="4"/>
                    </a:lnTo>
                    <a:lnTo>
                      <a:pt x="52" y="2"/>
                    </a:lnTo>
                    <a:lnTo>
                      <a:pt x="52" y="0"/>
                    </a:lnTo>
                    <a:lnTo>
                      <a:pt x="54" y="0"/>
                    </a:lnTo>
                    <a:lnTo>
                      <a:pt x="56" y="0"/>
                    </a:lnTo>
                    <a:lnTo>
                      <a:pt x="58" y="4"/>
                    </a:lnTo>
                    <a:lnTo>
                      <a:pt x="60" y="4"/>
                    </a:lnTo>
                    <a:lnTo>
                      <a:pt x="64" y="4"/>
                    </a:lnTo>
                    <a:lnTo>
                      <a:pt x="68" y="4"/>
                    </a:lnTo>
                    <a:lnTo>
                      <a:pt x="70" y="4"/>
                    </a:lnTo>
                    <a:lnTo>
                      <a:pt x="72" y="0"/>
                    </a:lnTo>
                    <a:lnTo>
                      <a:pt x="80" y="0"/>
                    </a:lnTo>
                    <a:lnTo>
                      <a:pt x="80" y="2"/>
                    </a:lnTo>
                    <a:lnTo>
                      <a:pt x="80" y="4"/>
                    </a:lnTo>
                    <a:lnTo>
                      <a:pt x="82" y="6"/>
                    </a:lnTo>
                    <a:lnTo>
                      <a:pt x="86" y="8"/>
                    </a:lnTo>
                    <a:lnTo>
                      <a:pt x="88" y="8"/>
                    </a:lnTo>
                    <a:lnTo>
                      <a:pt x="92" y="8"/>
                    </a:lnTo>
                    <a:lnTo>
                      <a:pt x="96" y="8"/>
                    </a:lnTo>
                    <a:lnTo>
                      <a:pt x="102" y="16"/>
                    </a:lnTo>
                    <a:lnTo>
                      <a:pt x="102" y="18"/>
                    </a:lnTo>
                    <a:lnTo>
                      <a:pt x="100" y="18"/>
                    </a:lnTo>
                    <a:lnTo>
                      <a:pt x="98" y="20"/>
                    </a:lnTo>
                    <a:lnTo>
                      <a:pt x="96" y="24"/>
                    </a:lnTo>
                    <a:lnTo>
                      <a:pt x="96" y="28"/>
                    </a:lnTo>
                    <a:lnTo>
                      <a:pt x="96" y="32"/>
                    </a:lnTo>
                    <a:lnTo>
                      <a:pt x="96" y="34"/>
                    </a:lnTo>
                    <a:lnTo>
                      <a:pt x="94" y="36"/>
                    </a:lnTo>
                    <a:lnTo>
                      <a:pt x="92" y="38"/>
                    </a:lnTo>
                    <a:lnTo>
                      <a:pt x="90" y="40"/>
                    </a:lnTo>
                    <a:lnTo>
                      <a:pt x="92" y="44"/>
                    </a:lnTo>
                    <a:lnTo>
                      <a:pt x="68" y="46"/>
                    </a:lnTo>
                    <a:lnTo>
                      <a:pt x="44" y="56"/>
                    </a:lnTo>
                    <a:lnTo>
                      <a:pt x="40" y="58"/>
                    </a:lnTo>
                    <a:lnTo>
                      <a:pt x="36" y="60"/>
                    </a:lnTo>
                    <a:close/>
                  </a:path>
                </a:pathLst>
              </a:custGeom>
              <a:grpFill/>
              <a:ln w="3175" algn="ctr">
                <a:solidFill>
                  <a:schemeClr val="accent2">
                    <a:lumMod val="60000"/>
                    <a:lumOff val="40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84" name="Freeform 226"/>
              <p:cNvSpPr>
                <a:spLocks/>
              </p:cNvSpPr>
              <p:nvPr/>
            </p:nvSpPr>
            <p:spPr bwMode="gray">
              <a:xfrm>
                <a:off x="2740" y="2134"/>
                <a:ext cx="60" cy="42"/>
              </a:xfrm>
              <a:custGeom>
                <a:avLst/>
                <a:gdLst>
                  <a:gd name="T0" fmla="*/ 30 w 54"/>
                  <a:gd name="T1" fmla="*/ 6 h 42"/>
                  <a:gd name="T2" fmla="*/ 20 w 54"/>
                  <a:gd name="T3" fmla="*/ 8 h 42"/>
                  <a:gd name="T4" fmla="*/ 8 w 54"/>
                  <a:gd name="T5" fmla="*/ 16 h 42"/>
                  <a:gd name="T6" fmla="*/ 0 w 54"/>
                  <a:gd name="T7" fmla="*/ 30 h 42"/>
                  <a:gd name="T8" fmla="*/ 2 w 54"/>
                  <a:gd name="T9" fmla="*/ 30 h 42"/>
                  <a:gd name="T10" fmla="*/ 2 w 54"/>
                  <a:gd name="T11" fmla="*/ 28 h 42"/>
                  <a:gd name="T12" fmla="*/ 4 w 54"/>
                  <a:gd name="T13" fmla="*/ 28 h 42"/>
                  <a:gd name="T14" fmla="*/ 6 w 54"/>
                  <a:gd name="T15" fmla="*/ 28 h 42"/>
                  <a:gd name="T16" fmla="*/ 6 w 54"/>
                  <a:gd name="T17" fmla="*/ 28 h 42"/>
                  <a:gd name="T18" fmla="*/ 8 w 54"/>
                  <a:gd name="T19" fmla="*/ 30 h 42"/>
                  <a:gd name="T20" fmla="*/ 8 w 54"/>
                  <a:gd name="T21" fmla="*/ 34 h 42"/>
                  <a:gd name="T22" fmla="*/ 6 w 54"/>
                  <a:gd name="T23" fmla="*/ 40 h 42"/>
                  <a:gd name="T24" fmla="*/ 8 w 54"/>
                  <a:gd name="T25" fmla="*/ 40 h 42"/>
                  <a:gd name="T26" fmla="*/ 12 w 54"/>
                  <a:gd name="T27" fmla="*/ 40 h 42"/>
                  <a:gd name="T28" fmla="*/ 16 w 54"/>
                  <a:gd name="T29" fmla="*/ 40 h 42"/>
                  <a:gd name="T30" fmla="*/ 20 w 54"/>
                  <a:gd name="T31" fmla="*/ 42 h 42"/>
                  <a:gd name="T32" fmla="*/ 22 w 54"/>
                  <a:gd name="T33" fmla="*/ 42 h 42"/>
                  <a:gd name="T34" fmla="*/ 34 w 54"/>
                  <a:gd name="T35" fmla="*/ 34 h 42"/>
                  <a:gd name="T36" fmla="*/ 30 w 54"/>
                  <a:gd name="T37" fmla="*/ 30 h 42"/>
                  <a:gd name="T38" fmla="*/ 36 w 54"/>
                  <a:gd name="T39" fmla="*/ 28 h 42"/>
                  <a:gd name="T40" fmla="*/ 36 w 54"/>
                  <a:gd name="T41" fmla="*/ 28 h 42"/>
                  <a:gd name="T42" fmla="*/ 36 w 54"/>
                  <a:gd name="T43" fmla="*/ 30 h 42"/>
                  <a:gd name="T44" fmla="*/ 36 w 54"/>
                  <a:gd name="T45" fmla="*/ 32 h 42"/>
                  <a:gd name="T46" fmla="*/ 36 w 54"/>
                  <a:gd name="T47" fmla="*/ 32 h 42"/>
                  <a:gd name="T48" fmla="*/ 38 w 54"/>
                  <a:gd name="T49" fmla="*/ 34 h 42"/>
                  <a:gd name="T50" fmla="*/ 40 w 54"/>
                  <a:gd name="T51" fmla="*/ 32 h 42"/>
                  <a:gd name="T52" fmla="*/ 42 w 54"/>
                  <a:gd name="T53" fmla="*/ 32 h 42"/>
                  <a:gd name="T54" fmla="*/ 44 w 54"/>
                  <a:gd name="T55" fmla="*/ 32 h 42"/>
                  <a:gd name="T56" fmla="*/ 46 w 54"/>
                  <a:gd name="T57" fmla="*/ 30 h 42"/>
                  <a:gd name="T58" fmla="*/ 48 w 54"/>
                  <a:gd name="T59" fmla="*/ 28 h 42"/>
                  <a:gd name="T60" fmla="*/ 52 w 54"/>
                  <a:gd name="T61" fmla="*/ 24 h 42"/>
                  <a:gd name="T62" fmla="*/ 50 w 54"/>
                  <a:gd name="T63" fmla="*/ 26 h 42"/>
                  <a:gd name="T64" fmla="*/ 50 w 54"/>
                  <a:gd name="T65" fmla="*/ 26 h 42"/>
                  <a:gd name="T66" fmla="*/ 50 w 54"/>
                  <a:gd name="T67" fmla="*/ 28 h 42"/>
                  <a:gd name="T68" fmla="*/ 52 w 54"/>
                  <a:gd name="T69" fmla="*/ 30 h 42"/>
                  <a:gd name="T70" fmla="*/ 52 w 54"/>
                  <a:gd name="T71" fmla="*/ 30 h 42"/>
                  <a:gd name="T72" fmla="*/ 54 w 54"/>
                  <a:gd name="T73" fmla="*/ 30 h 42"/>
                  <a:gd name="T74" fmla="*/ 54 w 54"/>
                  <a:gd name="T75" fmla="*/ 26 h 42"/>
                  <a:gd name="T76" fmla="*/ 54 w 54"/>
                  <a:gd name="T77" fmla="*/ 26 h 42"/>
                  <a:gd name="T78" fmla="*/ 54 w 54"/>
                  <a:gd name="T79" fmla="*/ 24 h 42"/>
                  <a:gd name="T80" fmla="*/ 52 w 54"/>
                  <a:gd name="T81" fmla="*/ 24 h 42"/>
                  <a:gd name="T82" fmla="*/ 54 w 54"/>
                  <a:gd name="T83" fmla="*/ 22 h 42"/>
                  <a:gd name="T84" fmla="*/ 54 w 54"/>
                  <a:gd name="T85" fmla="*/ 22 h 42"/>
                  <a:gd name="T86" fmla="*/ 54 w 54"/>
                  <a:gd name="T87" fmla="*/ 20 h 42"/>
                  <a:gd name="T88" fmla="*/ 54 w 54"/>
                  <a:gd name="T89" fmla="*/ 20 h 42"/>
                  <a:gd name="T90" fmla="*/ 54 w 54"/>
                  <a:gd name="T91" fmla="*/ 18 h 42"/>
                  <a:gd name="T92" fmla="*/ 52 w 54"/>
                  <a:gd name="T93" fmla="*/ 18 h 42"/>
                  <a:gd name="T94" fmla="*/ 50 w 54"/>
                  <a:gd name="T95" fmla="*/ 18 h 42"/>
                  <a:gd name="T96" fmla="*/ 50 w 54"/>
                  <a:gd name="T97" fmla="*/ 18 h 42"/>
                  <a:gd name="T98" fmla="*/ 50 w 54"/>
                  <a:gd name="T99" fmla="*/ 18 h 42"/>
                  <a:gd name="T100" fmla="*/ 50 w 54"/>
                  <a:gd name="T101" fmla="*/ 18 h 42"/>
                  <a:gd name="T102" fmla="*/ 52 w 54"/>
                  <a:gd name="T103" fmla="*/ 14 h 42"/>
                  <a:gd name="T104" fmla="*/ 44 w 54"/>
                  <a:gd name="T105" fmla="*/ 0 h 42"/>
                  <a:gd name="T106" fmla="*/ 38 w 54"/>
                  <a:gd name="T107" fmla="*/ 4 h 42"/>
                  <a:gd name="T108" fmla="*/ 30 w 54"/>
                  <a:gd name="T109" fmla="*/ 6 h 42"/>
                  <a:gd name="T110" fmla="*/ 30 w 54"/>
                  <a:gd name="T111" fmla="*/ 6 h 4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4"/>
                  <a:gd name="T169" fmla="*/ 0 h 42"/>
                  <a:gd name="T170" fmla="*/ 54 w 54"/>
                  <a:gd name="T171" fmla="*/ 42 h 4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4" h="42">
                    <a:moveTo>
                      <a:pt x="30" y="6"/>
                    </a:moveTo>
                    <a:lnTo>
                      <a:pt x="20" y="8"/>
                    </a:lnTo>
                    <a:lnTo>
                      <a:pt x="8" y="16"/>
                    </a:lnTo>
                    <a:lnTo>
                      <a:pt x="0" y="30"/>
                    </a:lnTo>
                    <a:lnTo>
                      <a:pt x="2" y="30"/>
                    </a:lnTo>
                    <a:lnTo>
                      <a:pt x="2" y="28"/>
                    </a:lnTo>
                    <a:lnTo>
                      <a:pt x="4" y="28"/>
                    </a:lnTo>
                    <a:lnTo>
                      <a:pt x="6" y="28"/>
                    </a:lnTo>
                    <a:lnTo>
                      <a:pt x="8" y="30"/>
                    </a:lnTo>
                    <a:lnTo>
                      <a:pt x="8" y="34"/>
                    </a:lnTo>
                    <a:lnTo>
                      <a:pt x="6" y="40"/>
                    </a:lnTo>
                    <a:lnTo>
                      <a:pt x="8" y="40"/>
                    </a:lnTo>
                    <a:lnTo>
                      <a:pt x="12" y="40"/>
                    </a:lnTo>
                    <a:lnTo>
                      <a:pt x="16" y="40"/>
                    </a:lnTo>
                    <a:lnTo>
                      <a:pt x="20" y="42"/>
                    </a:lnTo>
                    <a:lnTo>
                      <a:pt x="22" y="42"/>
                    </a:lnTo>
                    <a:lnTo>
                      <a:pt x="34" y="34"/>
                    </a:lnTo>
                    <a:lnTo>
                      <a:pt x="30" y="30"/>
                    </a:lnTo>
                    <a:lnTo>
                      <a:pt x="36" y="28"/>
                    </a:lnTo>
                    <a:lnTo>
                      <a:pt x="36" y="30"/>
                    </a:lnTo>
                    <a:lnTo>
                      <a:pt x="36" y="32"/>
                    </a:lnTo>
                    <a:lnTo>
                      <a:pt x="38" y="34"/>
                    </a:lnTo>
                    <a:lnTo>
                      <a:pt x="40" y="32"/>
                    </a:lnTo>
                    <a:lnTo>
                      <a:pt x="42" y="32"/>
                    </a:lnTo>
                    <a:lnTo>
                      <a:pt x="44" y="32"/>
                    </a:lnTo>
                    <a:lnTo>
                      <a:pt x="46" y="30"/>
                    </a:lnTo>
                    <a:lnTo>
                      <a:pt x="48" y="28"/>
                    </a:lnTo>
                    <a:lnTo>
                      <a:pt x="52" y="24"/>
                    </a:lnTo>
                    <a:lnTo>
                      <a:pt x="50" y="26"/>
                    </a:lnTo>
                    <a:lnTo>
                      <a:pt x="50" y="28"/>
                    </a:lnTo>
                    <a:lnTo>
                      <a:pt x="52" y="30"/>
                    </a:lnTo>
                    <a:lnTo>
                      <a:pt x="54" y="30"/>
                    </a:lnTo>
                    <a:lnTo>
                      <a:pt x="54" y="26"/>
                    </a:lnTo>
                    <a:lnTo>
                      <a:pt x="54" y="24"/>
                    </a:lnTo>
                    <a:lnTo>
                      <a:pt x="52" y="24"/>
                    </a:lnTo>
                    <a:lnTo>
                      <a:pt x="54" y="22"/>
                    </a:lnTo>
                    <a:lnTo>
                      <a:pt x="54" y="20"/>
                    </a:lnTo>
                    <a:lnTo>
                      <a:pt x="54" y="18"/>
                    </a:lnTo>
                    <a:lnTo>
                      <a:pt x="52" y="18"/>
                    </a:lnTo>
                    <a:lnTo>
                      <a:pt x="50" y="18"/>
                    </a:lnTo>
                    <a:lnTo>
                      <a:pt x="52" y="14"/>
                    </a:lnTo>
                    <a:lnTo>
                      <a:pt x="44" y="0"/>
                    </a:lnTo>
                    <a:lnTo>
                      <a:pt x="38" y="4"/>
                    </a:lnTo>
                    <a:lnTo>
                      <a:pt x="30" y="6"/>
                    </a:lnTo>
                    <a:close/>
                  </a:path>
                </a:pathLst>
              </a:custGeom>
              <a:grpFill/>
              <a:ln w="3175" algn="ctr">
                <a:solidFill>
                  <a:schemeClr val="accent2">
                    <a:lumMod val="60000"/>
                    <a:lumOff val="40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85" name="Freeform 227"/>
              <p:cNvSpPr>
                <a:spLocks/>
              </p:cNvSpPr>
              <p:nvPr/>
            </p:nvSpPr>
            <p:spPr bwMode="gray">
              <a:xfrm>
                <a:off x="2594" y="2052"/>
                <a:ext cx="175" cy="182"/>
              </a:xfrm>
              <a:custGeom>
                <a:avLst/>
                <a:gdLst>
                  <a:gd name="T0" fmla="*/ 138 w 158"/>
                  <a:gd name="T1" fmla="*/ 120 h 182"/>
                  <a:gd name="T2" fmla="*/ 140 w 158"/>
                  <a:gd name="T3" fmla="*/ 130 h 182"/>
                  <a:gd name="T4" fmla="*/ 150 w 158"/>
                  <a:gd name="T5" fmla="*/ 144 h 182"/>
                  <a:gd name="T6" fmla="*/ 138 w 158"/>
                  <a:gd name="T7" fmla="*/ 156 h 182"/>
                  <a:gd name="T8" fmla="*/ 122 w 158"/>
                  <a:gd name="T9" fmla="*/ 156 h 182"/>
                  <a:gd name="T10" fmla="*/ 102 w 158"/>
                  <a:gd name="T11" fmla="*/ 158 h 182"/>
                  <a:gd name="T12" fmla="*/ 100 w 158"/>
                  <a:gd name="T13" fmla="*/ 170 h 182"/>
                  <a:gd name="T14" fmla="*/ 90 w 158"/>
                  <a:gd name="T15" fmla="*/ 180 h 182"/>
                  <a:gd name="T16" fmla="*/ 64 w 158"/>
                  <a:gd name="T17" fmla="*/ 164 h 182"/>
                  <a:gd name="T18" fmla="*/ 58 w 158"/>
                  <a:gd name="T19" fmla="*/ 160 h 182"/>
                  <a:gd name="T20" fmla="*/ 52 w 158"/>
                  <a:gd name="T21" fmla="*/ 158 h 182"/>
                  <a:gd name="T22" fmla="*/ 44 w 158"/>
                  <a:gd name="T23" fmla="*/ 152 h 182"/>
                  <a:gd name="T24" fmla="*/ 40 w 158"/>
                  <a:gd name="T25" fmla="*/ 148 h 182"/>
                  <a:gd name="T26" fmla="*/ 36 w 158"/>
                  <a:gd name="T27" fmla="*/ 144 h 182"/>
                  <a:gd name="T28" fmla="*/ 40 w 158"/>
                  <a:gd name="T29" fmla="*/ 94 h 182"/>
                  <a:gd name="T30" fmla="*/ 38 w 158"/>
                  <a:gd name="T31" fmla="*/ 86 h 182"/>
                  <a:gd name="T32" fmla="*/ 32 w 158"/>
                  <a:gd name="T33" fmla="*/ 78 h 182"/>
                  <a:gd name="T34" fmla="*/ 2 w 158"/>
                  <a:gd name="T35" fmla="*/ 60 h 182"/>
                  <a:gd name="T36" fmla="*/ 0 w 158"/>
                  <a:gd name="T37" fmla="*/ 56 h 182"/>
                  <a:gd name="T38" fmla="*/ 4 w 158"/>
                  <a:gd name="T39" fmla="*/ 48 h 182"/>
                  <a:gd name="T40" fmla="*/ 22 w 158"/>
                  <a:gd name="T41" fmla="*/ 36 h 182"/>
                  <a:gd name="T42" fmla="*/ 30 w 158"/>
                  <a:gd name="T43" fmla="*/ 36 h 182"/>
                  <a:gd name="T44" fmla="*/ 44 w 158"/>
                  <a:gd name="T45" fmla="*/ 32 h 182"/>
                  <a:gd name="T46" fmla="*/ 54 w 158"/>
                  <a:gd name="T47" fmla="*/ 28 h 182"/>
                  <a:gd name="T48" fmla="*/ 70 w 158"/>
                  <a:gd name="T49" fmla="*/ 16 h 182"/>
                  <a:gd name="T50" fmla="*/ 80 w 158"/>
                  <a:gd name="T51" fmla="*/ 12 h 182"/>
                  <a:gd name="T52" fmla="*/ 92 w 158"/>
                  <a:gd name="T53" fmla="*/ 4 h 182"/>
                  <a:gd name="T54" fmla="*/ 98 w 158"/>
                  <a:gd name="T55" fmla="*/ 4 h 182"/>
                  <a:gd name="T56" fmla="*/ 106 w 158"/>
                  <a:gd name="T57" fmla="*/ 14 h 182"/>
                  <a:gd name="T58" fmla="*/ 110 w 158"/>
                  <a:gd name="T59" fmla="*/ 18 h 182"/>
                  <a:gd name="T60" fmla="*/ 110 w 158"/>
                  <a:gd name="T61" fmla="*/ 26 h 182"/>
                  <a:gd name="T62" fmla="*/ 118 w 158"/>
                  <a:gd name="T63" fmla="*/ 32 h 182"/>
                  <a:gd name="T64" fmla="*/ 122 w 158"/>
                  <a:gd name="T65" fmla="*/ 40 h 182"/>
                  <a:gd name="T66" fmla="*/ 126 w 158"/>
                  <a:gd name="T67" fmla="*/ 46 h 182"/>
                  <a:gd name="T68" fmla="*/ 134 w 158"/>
                  <a:gd name="T69" fmla="*/ 52 h 182"/>
                  <a:gd name="T70" fmla="*/ 142 w 158"/>
                  <a:gd name="T71" fmla="*/ 56 h 182"/>
                  <a:gd name="T72" fmla="*/ 156 w 158"/>
                  <a:gd name="T73" fmla="*/ 62 h 182"/>
                  <a:gd name="T74" fmla="*/ 158 w 158"/>
                  <a:gd name="T75" fmla="*/ 64 h 182"/>
                  <a:gd name="T76" fmla="*/ 154 w 158"/>
                  <a:gd name="T77" fmla="*/ 78 h 182"/>
                  <a:gd name="T78" fmla="*/ 140 w 158"/>
                  <a:gd name="T79" fmla="*/ 100 h 182"/>
                  <a:gd name="T80" fmla="*/ 134 w 158"/>
                  <a:gd name="T81" fmla="*/ 112 h 182"/>
                  <a:gd name="T82" fmla="*/ 138 w 158"/>
                  <a:gd name="T83" fmla="*/ 110 h 182"/>
                  <a:gd name="T84" fmla="*/ 140 w 158"/>
                  <a:gd name="T85" fmla="*/ 116 h 1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8"/>
                  <a:gd name="T130" fmla="*/ 0 h 182"/>
                  <a:gd name="T131" fmla="*/ 158 w 158"/>
                  <a:gd name="T132" fmla="*/ 182 h 18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8" h="182">
                    <a:moveTo>
                      <a:pt x="140" y="116"/>
                    </a:moveTo>
                    <a:lnTo>
                      <a:pt x="138" y="118"/>
                    </a:lnTo>
                    <a:lnTo>
                      <a:pt x="138" y="120"/>
                    </a:lnTo>
                    <a:lnTo>
                      <a:pt x="138" y="124"/>
                    </a:lnTo>
                    <a:lnTo>
                      <a:pt x="138" y="130"/>
                    </a:lnTo>
                    <a:lnTo>
                      <a:pt x="140" y="130"/>
                    </a:lnTo>
                    <a:lnTo>
                      <a:pt x="140" y="134"/>
                    </a:lnTo>
                    <a:lnTo>
                      <a:pt x="142" y="136"/>
                    </a:lnTo>
                    <a:lnTo>
                      <a:pt x="150" y="144"/>
                    </a:lnTo>
                    <a:lnTo>
                      <a:pt x="150" y="150"/>
                    </a:lnTo>
                    <a:lnTo>
                      <a:pt x="140" y="156"/>
                    </a:lnTo>
                    <a:lnTo>
                      <a:pt x="138" y="156"/>
                    </a:lnTo>
                    <a:lnTo>
                      <a:pt x="134" y="156"/>
                    </a:lnTo>
                    <a:lnTo>
                      <a:pt x="128" y="156"/>
                    </a:lnTo>
                    <a:lnTo>
                      <a:pt x="122" y="156"/>
                    </a:lnTo>
                    <a:lnTo>
                      <a:pt x="114" y="154"/>
                    </a:lnTo>
                    <a:lnTo>
                      <a:pt x="110" y="154"/>
                    </a:lnTo>
                    <a:lnTo>
                      <a:pt x="102" y="158"/>
                    </a:lnTo>
                    <a:lnTo>
                      <a:pt x="100" y="166"/>
                    </a:lnTo>
                    <a:lnTo>
                      <a:pt x="100" y="168"/>
                    </a:lnTo>
                    <a:lnTo>
                      <a:pt x="100" y="170"/>
                    </a:lnTo>
                    <a:lnTo>
                      <a:pt x="102" y="174"/>
                    </a:lnTo>
                    <a:lnTo>
                      <a:pt x="96" y="182"/>
                    </a:lnTo>
                    <a:lnTo>
                      <a:pt x="90" y="180"/>
                    </a:lnTo>
                    <a:lnTo>
                      <a:pt x="72" y="174"/>
                    </a:lnTo>
                    <a:lnTo>
                      <a:pt x="64" y="164"/>
                    </a:lnTo>
                    <a:lnTo>
                      <a:pt x="64" y="166"/>
                    </a:lnTo>
                    <a:lnTo>
                      <a:pt x="60" y="162"/>
                    </a:lnTo>
                    <a:lnTo>
                      <a:pt x="58" y="160"/>
                    </a:lnTo>
                    <a:lnTo>
                      <a:pt x="54" y="158"/>
                    </a:lnTo>
                    <a:lnTo>
                      <a:pt x="52" y="158"/>
                    </a:lnTo>
                    <a:lnTo>
                      <a:pt x="50" y="156"/>
                    </a:lnTo>
                    <a:lnTo>
                      <a:pt x="46" y="154"/>
                    </a:lnTo>
                    <a:lnTo>
                      <a:pt x="44" y="152"/>
                    </a:lnTo>
                    <a:lnTo>
                      <a:pt x="42" y="150"/>
                    </a:lnTo>
                    <a:lnTo>
                      <a:pt x="40" y="150"/>
                    </a:lnTo>
                    <a:lnTo>
                      <a:pt x="40" y="148"/>
                    </a:lnTo>
                    <a:lnTo>
                      <a:pt x="40" y="146"/>
                    </a:lnTo>
                    <a:lnTo>
                      <a:pt x="38" y="144"/>
                    </a:lnTo>
                    <a:lnTo>
                      <a:pt x="36" y="144"/>
                    </a:lnTo>
                    <a:lnTo>
                      <a:pt x="40" y="140"/>
                    </a:lnTo>
                    <a:lnTo>
                      <a:pt x="40" y="94"/>
                    </a:lnTo>
                    <a:lnTo>
                      <a:pt x="40" y="92"/>
                    </a:lnTo>
                    <a:lnTo>
                      <a:pt x="38" y="90"/>
                    </a:lnTo>
                    <a:lnTo>
                      <a:pt x="38" y="86"/>
                    </a:lnTo>
                    <a:lnTo>
                      <a:pt x="36" y="82"/>
                    </a:lnTo>
                    <a:lnTo>
                      <a:pt x="34" y="80"/>
                    </a:lnTo>
                    <a:lnTo>
                      <a:pt x="32" y="78"/>
                    </a:lnTo>
                    <a:lnTo>
                      <a:pt x="22" y="72"/>
                    </a:lnTo>
                    <a:lnTo>
                      <a:pt x="22" y="68"/>
                    </a:lnTo>
                    <a:lnTo>
                      <a:pt x="2" y="60"/>
                    </a:lnTo>
                    <a:lnTo>
                      <a:pt x="2" y="58"/>
                    </a:lnTo>
                    <a:lnTo>
                      <a:pt x="0" y="56"/>
                    </a:lnTo>
                    <a:lnTo>
                      <a:pt x="0" y="54"/>
                    </a:lnTo>
                    <a:lnTo>
                      <a:pt x="2" y="50"/>
                    </a:lnTo>
                    <a:lnTo>
                      <a:pt x="4" y="48"/>
                    </a:lnTo>
                    <a:lnTo>
                      <a:pt x="14" y="50"/>
                    </a:lnTo>
                    <a:lnTo>
                      <a:pt x="14" y="38"/>
                    </a:lnTo>
                    <a:lnTo>
                      <a:pt x="22" y="36"/>
                    </a:lnTo>
                    <a:lnTo>
                      <a:pt x="26" y="36"/>
                    </a:lnTo>
                    <a:lnTo>
                      <a:pt x="30" y="36"/>
                    </a:lnTo>
                    <a:lnTo>
                      <a:pt x="36" y="34"/>
                    </a:lnTo>
                    <a:lnTo>
                      <a:pt x="44" y="32"/>
                    </a:lnTo>
                    <a:lnTo>
                      <a:pt x="46" y="30"/>
                    </a:lnTo>
                    <a:lnTo>
                      <a:pt x="50" y="28"/>
                    </a:lnTo>
                    <a:lnTo>
                      <a:pt x="54" y="28"/>
                    </a:lnTo>
                    <a:lnTo>
                      <a:pt x="58" y="26"/>
                    </a:lnTo>
                    <a:lnTo>
                      <a:pt x="64" y="28"/>
                    </a:lnTo>
                    <a:lnTo>
                      <a:pt x="70" y="16"/>
                    </a:lnTo>
                    <a:lnTo>
                      <a:pt x="78" y="14"/>
                    </a:lnTo>
                    <a:lnTo>
                      <a:pt x="78" y="12"/>
                    </a:lnTo>
                    <a:lnTo>
                      <a:pt x="80" y="12"/>
                    </a:lnTo>
                    <a:lnTo>
                      <a:pt x="84" y="8"/>
                    </a:lnTo>
                    <a:lnTo>
                      <a:pt x="88" y="6"/>
                    </a:lnTo>
                    <a:lnTo>
                      <a:pt x="92" y="4"/>
                    </a:lnTo>
                    <a:lnTo>
                      <a:pt x="94" y="0"/>
                    </a:lnTo>
                    <a:lnTo>
                      <a:pt x="96" y="2"/>
                    </a:lnTo>
                    <a:lnTo>
                      <a:pt x="98" y="4"/>
                    </a:lnTo>
                    <a:lnTo>
                      <a:pt x="100" y="8"/>
                    </a:lnTo>
                    <a:lnTo>
                      <a:pt x="104" y="10"/>
                    </a:lnTo>
                    <a:lnTo>
                      <a:pt x="106" y="14"/>
                    </a:lnTo>
                    <a:lnTo>
                      <a:pt x="108" y="16"/>
                    </a:lnTo>
                    <a:lnTo>
                      <a:pt x="110" y="16"/>
                    </a:lnTo>
                    <a:lnTo>
                      <a:pt x="110" y="18"/>
                    </a:lnTo>
                    <a:lnTo>
                      <a:pt x="108" y="20"/>
                    </a:lnTo>
                    <a:lnTo>
                      <a:pt x="108" y="24"/>
                    </a:lnTo>
                    <a:lnTo>
                      <a:pt x="110" y="26"/>
                    </a:lnTo>
                    <a:lnTo>
                      <a:pt x="110" y="30"/>
                    </a:lnTo>
                    <a:lnTo>
                      <a:pt x="114" y="32"/>
                    </a:lnTo>
                    <a:lnTo>
                      <a:pt x="118" y="32"/>
                    </a:lnTo>
                    <a:lnTo>
                      <a:pt x="120" y="34"/>
                    </a:lnTo>
                    <a:lnTo>
                      <a:pt x="122" y="38"/>
                    </a:lnTo>
                    <a:lnTo>
                      <a:pt x="122" y="40"/>
                    </a:lnTo>
                    <a:lnTo>
                      <a:pt x="124" y="44"/>
                    </a:lnTo>
                    <a:lnTo>
                      <a:pt x="126" y="46"/>
                    </a:lnTo>
                    <a:lnTo>
                      <a:pt x="128" y="50"/>
                    </a:lnTo>
                    <a:lnTo>
                      <a:pt x="132" y="52"/>
                    </a:lnTo>
                    <a:lnTo>
                      <a:pt x="134" y="52"/>
                    </a:lnTo>
                    <a:lnTo>
                      <a:pt x="136" y="54"/>
                    </a:lnTo>
                    <a:lnTo>
                      <a:pt x="138" y="54"/>
                    </a:lnTo>
                    <a:lnTo>
                      <a:pt x="142" y="56"/>
                    </a:lnTo>
                    <a:lnTo>
                      <a:pt x="146" y="58"/>
                    </a:lnTo>
                    <a:lnTo>
                      <a:pt x="152" y="60"/>
                    </a:lnTo>
                    <a:lnTo>
                      <a:pt x="156" y="62"/>
                    </a:lnTo>
                    <a:lnTo>
                      <a:pt x="158" y="62"/>
                    </a:lnTo>
                    <a:lnTo>
                      <a:pt x="158" y="64"/>
                    </a:lnTo>
                    <a:lnTo>
                      <a:pt x="156" y="68"/>
                    </a:lnTo>
                    <a:lnTo>
                      <a:pt x="156" y="72"/>
                    </a:lnTo>
                    <a:lnTo>
                      <a:pt x="154" y="78"/>
                    </a:lnTo>
                    <a:lnTo>
                      <a:pt x="152" y="90"/>
                    </a:lnTo>
                    <a:lnTo>
                      <a:pt x="140" y="100"/>
                    </a:lnTo>
                    <a:lnTo>
                      <a:pt x="132" y="112"/>
                    </a:lnTo>
                    <a:lnTo>
                      <a:pt x="134" y="112"/>
                    </a:lnTo>
                    <a:lnTo>
                      <a:pt x="136" y="110"/>
                    </a:lnTo>
                    <a:lnTo>
                      <a:pt x="138" y="110"/>
                    </a:lnTo>
                    <a:lnTo>
                      <a:pt x="140" y="112"/>
                    </a:lnTo>
                    <a:lnTo>
                      <a:pt x="140" y="116"/>
                    </a:lnTo>
                    <a:close/>
                  </a:path>
                </a:pathLst>
              </a:custGeom>
              <a:grpFill/>
              <a:ln w="3175" algn="ctr">
                <a:solidFill>
                  <a:schemeClr val="accent2">
                    <a:lumMod val="60000"/>
                    <a:lumOff val="40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86" name="Freeform 228"/>
              <p:cNvSpPr>
                <a:spLocks/>
              </p:cNvSpPr>
              <p:nvPr/>
            </p:nvSpPr>
            <p:spPr bwMode="gray">
              <a:xfrm>
                <a:off x="2524" y="2218"/>
                <a:ext cx="44" cy="90"/>
              </a:xfrm>
              <a:custGeom>
                <a:avLst/>
                <a:gdLst>
                  <a:gd name="T0" fmla="*/ 6 w 40"/>
                  <a:gd name="T1" fmla="*/ 0 h 90"/>
                  <a:gd name="T2" fmla="*/ 6 w 40"/>
                  <a:gd name="T3" fmla="*/ 32 h 90"/>
                  <a:gd name="T4" fmla="*/ 4 w 40"/>
                  <a:gd name="T5" fmla="*/ 40 h 90"/>
                  <a:gd name="T6" fmla="*/ 4 w 40"/>
                  <a:gd name="T7" fmla="*/ 46 h 90"/>
                  <a:gd name="T8" fmla="*/ 2 w 40"/>
                  <a:gd name="T9" fmla="*/ 52 h 90"/>
                  <a:gd name="T10" fmla="*/ 0 w 40"/>
                  <a:gd name="T11" fmla="*/ 54 h 90"/>
                  <a:gd name="T12" fmla="*/ 0 w 40"/>
                  <a:gd name="T13" fmla="*/ 56 h 90"/>
                  <a:gd name="T14" fmla="*/ 0 w 40"/>
                  <a:gd name="T15" fmla="*/ 60 h 90"/>
                  <a:gd name="T16" fmla="*/ 0 w 40"/>
                  <a:gd name="T17" fmla="*/ 64 h 90"/>
                  <a:gd name="T18" fmla="*/ 2 w 40"/>
                  <a:gd name="T19" fmla="*/ 66 h 90"/>
                  <a:gd name="T20" fmla="*/ 4 w 40"/>
                  <a:gd name="T21" fmla="*/ 68 h 90"/>
                  <a:gd name="T22" fmla="*/ 4 w 40"/>
                  <a:gd name="T23" fmla="*/ 68 h 90"/>
                  <a:gd name="T24" fmla="*/ 4 w 40"/>
                  <a:gd name="T25" fmla="*/ 84 h 90"/>
                  <a:gd name="T26" fmla="*/ 10 w 40"/>
                  <a:gd name="T27" fmla="*/ 88 h 90"/>
                  <a:gd name="T28" fmla="*/ 12 w 40"/>
                  <a:gd name="T29" fmla="*/ 88 h 90"/>
                  <a:gd name="T30" fmla="*/ 14 w 40"/>
                  <a:gd name="T31" fmla="*/ 86 h 90"/>
                  <a:gd name="T32" fmla="*/ 14 w 40"/>
                  <a:gd name="T33" fmla="*/ 86 h 90"/>
                  <a:gd name="T34" fmla="*/ 16 w 40"/>
                  <a:gd name="T35" fmla="*/ 86 h 90"/>
                  <a:gd name="T36" fmla="*/ 16 w 40"/>
                  <a:gd name="T37" fmla="*/ 88 h 90"/>
                  <a:gd name="T38" fmla="*/ 18 w 40"/>
                  <a:gd name="T39" fmla="*/ 90 h 90"/>
                  <a:gd name="T40" fmla="*/ 18 w 40"/>
                  <a:gd name="T41" fmla="*/ 88 h 90"/>
                  <a:gd name="T42" fmla="*/ 18 w 40"/>
                  <a:gd name="T43" fmla="*/ 86 h 90"/>
                  <a:gd name="T44" fmla="*/ 20 w 40"/>
                  <a:gd name="T45" fmla="*/ 82 h 90"/>
                  <a:gd name="T46" fmla="*/ 22 w 40"/>
                  <a:gd name="T47" fmla="*/ 78 h 90"/>
                  <a:gd name="T48" fmla="*/ 24 w 40"/>
                  <a:gd name="T49" fmla="*/ 74 h 90"/>
                  <a:gd name="T50" fmla="*/ 28 w 40"/>
                  <a:gd name="T51" fmla="*/ 74 h 90"/>
                  <a:gd name="T52" fmla="*/ 32 w 40"/>
                  <a:gd name="T53" fmla="*/ 70 h 90"/>
                  <a:gd name="T54" fmla="*/ 26 w 40"/>
                  <a:gd name="T55" fmla="*/ 64 h 90"/>
                  <a:gd name="T56" fmla="*/ 30 w 40"/>
                  <a:gd name="T57" fmla="*/ 60 h 90"/>
                  <a:gd name="T58" fmla="*/ 32 w 40"/>
                  <a:gd name="T59" fmla="*/ 52 h 90"/>
                  <a:gd name="T60" fmla="*/ 32 w 40"/>
                  <a:gd name="T61" fmla="*/ 42 h 90"/>
                  <a:gd name="T62" fmla="*/ 28 w 40"/>
                  <a:gd name="T63" fmla="*/ 32 h 90"/>
                  <a:gd name="T64" fmla="*/ 32 w 40"/>
                  <a:gd name="T65" fmla="*/ 22 h 90"/>
                  <a:gd name="T66" fmla="*/ 34 w 40"/>
                  <a:gd name="T67" fmla="*/ 14 h 90"/>
                  <a:gd name="T68" fmla="*/ 34 w 40"/>
                  <a:gd name="T69" fmla="*/ 14 h 90"/>
                  <a:gd name="T70" fmla="*/ 36 w 40"/>
                  <a:gd name="T71" fmla="*/ 12 h 90"/>
                  <a:gd name="T72" fmla="*/ 38 w 40"/>
                  <a:gd name="T73" fmla="*/ 10 h 90"/>
                  <a:gd name="T74" fmla="*/ 40 w 40"/>
                  <a:gd name="T75" fmla="*/ 8 h 90"/>
                  <a:gd name="T76" fmla="*/ 40 w 40"/>
                  <a:gd name="T77" fmla="*/ 6 h 90"/>
                  <a:gd name="T78" fmla="*/ 40 w 40"/>
                  <a:gd name="T79" fmla="*/ 4 h 90"/>
                  <a:gd name="T80" fmla="*/ 34 w 40"/>
                  <a:gd name="T81" fmla="*/ 2 h 90"/>
                  <a:gd name="T82" fmla="*/ 30 w 40"/>
                  <a:gd name="T83" fmla="*/ 0 h 90"/>
                  <a:gd name="T84" fmla="*/ 28 w 40"/>
                  <a:gd name="T85" fmla="*/ 0 h 90"/>
                  <a:gd name="T86" fmla="*/ 12 w 40"/>
                  <a:gd name="T87" fmla="*/ 2 h 90"/>
                  <a:gd name="T88" fmla="*/ 6 w 40"/>
                  <a:gd name="T89" fmla="*/ 0 h 90"/>
                  <a:gd name="T90" fmla="*/ 6 w 40"/>
                  <a:gd name="T91" fmla="*/ 0 h 9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0"/>
                  <a:gd name="T139" fmla="*/ 0 h 90"/>
                  <a:gd name="T140" fmla="*/ 40 w 40"/>
                  <a:gd name="T141" fmla="*/ 90 h 9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0" h="90">
                    <a:moveTo>
                      <a:pt x="6" y="0"/>
                    </a:moveTo>
                    <a:lnTo>
                      <a:pt x="6" y="32"/>
                    </a:lnTo>
                    <a:lnTo>
                      <a:pt x="4" y="40"/>
                    </a:lnTo>
                    <a:lnTo>
                      <a:pt x="4" y="46"/>
                    </a:lnTo>
                    <a:lnTo>
                      <a:pt x="2" y="52"/>
                    </a:lnTo>
                    <a:lnTo>
                      <a:pt x="0" y="54"/>
                    </a:lnTo>
                    <a:lnTo>
                      <a:pt x="0" y="56"/>
                    </a:lnTo>
                    <a:lnTo>
                      <a:pt x="0" y="60"/>
                    </a:lnTo>
                    <a:lnTo>
                      <a:pt x="0" y="64"/>
                    </a:lnTo>
                    <a:lnTo>
                      <a:pt x="2" y="66"/>
                    </a:lnTo>
                    <a:lnTo>
                      <a:pt x="4" y="68"/>
                    </a:lnTo>
                    <a:lnTo>
                      <a:pt x="4" y="84"/>
                    </a:lnTo>
                    <a:lnTo>
                      <a:pt x="10" y="88"/>
                    </a:lnTo>
                    <a:lnTo>
                      <a:pt x="12" y="88"/>
                    </a:lnTo>
                    <a:lnTo>
                      <a:pt x="14" y="86"/>
                    </a:lnTo>
                    <a:lnTo>
                      <a:pt x="16" y="86"/>
                    </a:lnTo>
                    <a:lnTo>
                      <a:pt x="16" y="88"/>
                    </a:lnTo>
                    <a:lnTo>
                      <a:pt x="18" y="90"/>
                    </a:lnTo>
                    <a:lnTo>
                      <a:pt x="18" y="88"/>
                    </a:lnTo>
                    <a:lnTo>
                      <a:pt x="18" y="86"/>
                    </a:lnTo>
                    <a:lnTo>
                      <a:pt x="20" y="82"/>
                    </a:lnTo>
                    <a:lnTo>
                      <a:pt x="22" y="78"/>
                    </a:lnTo>
                    <a:lnTo>
                      <a:pt x="24" y="74"/>
                    </a:lnTo>
                    <a:lnTo>
                      <a:pt x="28" y="74"/>
                    </a:lnTo>
                    <a:lnTo>
                      <a:pt x="32" y="70"/>
                    </a:lnTo>
                    <a:lnTo>
                      <a:pt x="26" y="64"/>
                    </a:lnTo>
                    <a:lnTo>
                      <a:pt x="30" y="60"/>
                    </a:lnTo>
                    <a:lnTo>
                      <a:pt x="32" y="52"/>
                    </a:lnTo>
                    <a:lnTo>
                      <a:pt x="32" y="42"/>
                    </a:lnTo>
                    <a:lnTo>
                      <a:pt x="28" y="32"/>
                    </a:lnTo>
                    <a:lnTo>
                      <a:pt x="32" y="22"/>
                    </a:lnTo>
                    <a:lnTo>
                      <a:pt x="34" y="14"/>
                    </a:lnTo>
                    <a:lnTo>
                      <a:pt x="36" y="12"/>
                    </a:lnTo>
                    <a:lnTo>
                      <a:pt x="38" y="10"/>
                    </a:lnTo>
                    <a:lnTo>
                      <a:pt x="40" y="8"/>
                    </a:lnTo>
                    <a:lnTo>
                      <a:pt x="40" y="6"/>
                    </a:lnTo>
                    <a:lnTo>
                      <a:pt x="40" y="4"/>
                    </a:lnTo>
                    <a:lnTo>
                      <a:pt x="34" y="2"/>
                    </a:lnTo>
                    <a:lnTo>
                      <a:pt x="30" y="0"/>
                    </a:lnTo>
                    <a:lnTo>
                      <a:pt x="28" y="0"/>
                    </a:lnTo>
                    <a:lnTo>
                      <a:pt x="12" y="2"/>
                    </a:lnTo>
                    <a:lnTo>
                      <a:pt x="6" y="0"/>
                    </a:lnTo>
                    <a:close/>
                  </a:path>
                </a:pathLst>
              </a:custGeom>
              <a:grpFill/>
              <a:ln w="3175" algn="ctr">
                <a:solidFill>
                  <a:schemeClr val="accent2">
                    <a:lumMod val="60000"/>
                    <a:lumOff val="40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87" name="Freeform 229"/>
              <p:cNvSpPr>
                <a:spLocks/>
              </p:cNvSpPr>
              <p:nvPr/>
            </p:nvSpPr>
            <p:spPr bwMode="gray">
              <a:xfrm>
                <a:off x="2734" y="1964"/>
                <a:ext cx="114" cy="178"/>
              </a:xfrm>
              <a:custGeom>
                <a:avLst/>
                <a:gdLst>
                  <a:gd name="T0" fmla="*/ 28 w 104"/>
                  <a:gd name="T1" fmla="*/ 148 h 178"/>
                  <a:gd name="T2" fmla="*/ 16 w 104"/>
                  <a:gd name="T3" fmla="*/ 144 h 178"/>
                  <a:gd name="T4" fmla="*/ 6 w 104"/>
                  <a:gd name="T5" fmla="*/ 116 h 178"/>
                  <a:gd name="T6" fmla="*/ 6 w 104"/>
                  <a:gd name="T7" fmla="*/ 112 h 178"/>
                  <a:gd name="T8" fmla="*/ 2 w 104"/>
                  <a:gd name="T9" fmla="*/ 106 h 178"/>
                  <a:gd name="T10" fmla="*/ 10 w 104"/>
                  <a:gd name="T11" fmla="*/ 88 h 178"/>
                  <a:gd name="T12" fmla="*/ 6 w 104"/>
                  <a:gd name="T13" fmla="*/ 86 h 178"/>
                  <a:gd name="T14" fmla="*/ 12 w 104"/>
                  <a:gd name="T15" fmla="*/ 76 h 178"/>
                  <a:gd name="T16" fmla="*/ 18 w 104"/>
                  <a:gd name="T17" fmla="*/ 74 h 178"/>
                  <a:gd name="T18" fmla="*/ 18 w 104"/>
                  <a:gd name="T19" fmla="*/ 66 h 178"/>
                  <a:gd name="T20" fmla="*/ 16 w 104"/>
                  <a:gd name="T21" fmla="*/ 60 h 178"/>
                  <a:gd name="T22" fmla="*/ 18 w 104"/>
                  <a:gd name="T23" fmla="*/ 58 h 178"/>
                  <a:gd name="T24" fmla="*/ 20 w 104"/>
                  <a:gd name="T25" fmla="*/ 54 h 178"/>
                  <a:gd name="T26" fmla="*/ 20 w 104"/>
                  <a:gd name="T27" fmla="*/ 44 h 178"/>
                  <a:gd name="T28" fmla="*/ 30 w 104"/>
                  <a:gd name="T29" fmla="*/ 32 h 178"/>
                  <a:gd name="T30" fmla="*/ 44 w 104"/>
                  <a:gd name="T31" fmla="*/ 26 h 178"/>
                  <a:gd name="T32" fmla="*/ 62 w 104"/>
                  <a:gd name="T33" fmla="*/ 6 h 178"/>
                  <a:gd name="T34" fmla="*/ 76 w 104"/>
                  <a:gd name="T35" fmla="*/ 20 h 178"/>
                  <a:gd name="T36" fmla="*/ 72 w 104"/>
                  <a:gd name="T37" fmla="*/ 24 h 178"/>
                  <a:gd name="T38" fmla="*/ 72 w 104"/>
                  <a:gd name="T39" fmla="*/ 30 h 178"/>
                  <a:gd name="T40" fmla="*/ 72 w 104"/>
                  <a:gd name="T41" fmla="*/ 40 h 178"/>
                  <a:gd name="T42" fmla="*/ 78 w 104"/>
                  <a:gd name="T43" fmla="*/ 40 h 178"/>
                  <a:gd name="T44" fmla="*/ 82 w 104"/>
                  <a:gd name="T45" fmla="*/ 42 h 178"/>
                  <a:gd name="T46" fmla="*/ 74 w 104"/>
                  <a:gd name="T47" fmla="*/ 42 h 178"/>
                  <a:gd name="T48" fmla="*/ 78 w 104"/>
                  <a:gd name="T49" fmla="*/ 50 h 178"/>
                  <a:gd name="T50" fmla="*/ 76 w 104"/>
                  <a:gd name="T51" fmla="*/ 56 h 178"/>
                  <a:gd name="T52" fmla="*/ 72 w 104"/>
                  <a:gd name="T53" fmla="*/ 60 h 178"/>
                  <a:gd name="T54" fmla="*/ 72 w 104"/>
                  <a:gd name="T55" fmla="*/ 66 h 178"/>
                  <a:gd name="T56" fmla="*/ 72 w 104"/>
                  <a:gd name="T57" fmla="*/ 70 h 178"/>
                  <a:gd name="T58" fmla="*/ 66 w 104"/>
                  <a:gd name="T59" fmla="*/ 78 h 178"/>
                  <a:gd name="T60" fmla="*/ 64 w 104"/>
                  <a:gd name="T61" fmla="*/ 88 h 178"/>
                  <a:gd name="T62" fmla="*/ 64 w 104"/>
                  <a:gd name="T63" fmla="*/ 94 h 178"/>
                  <a:gd name="T64" fmla="*/ 80 w 104"/>
                  <a:gd name="T65" fmla="*/ 94 h 178"/>
                  <a:gd name="T66" fmla="*/ 96 w 104"/>
                  <a:gd name="T67" fmla="*/ 110 h 178"/>
                  <a:gd name="T68" fmla="*/ 102 w 104"/>
                  <a:gd name="T69" fmla="*/ 132 h 178"/>
                  <a:gd name="T70" fmla="*/ 96 w 104"/>
                  <a:gd name="T71" fmla="*/ 138 h 178"/>
                  <a:gd name="T72" fmla="*/ 78 w 104"/>
                  <a:gd name="T73" fmla="*/ 158 h 178"/>
                  <a:gd name="T74" fmla="*/ 80 w 104"/>
                  <a:gd name="T75" fmla="*/ 160 h 178"/>
                  <a:gd name="T76" fmla="*/ 78 w 104"/>
                  <a:gd name="T77" fmla="*/ 164 h 178"/>
                  <a:gd name="T78" fmla="*/ 58 w 104"/>
                  <a:gd name="T79" fmla="*/ 170 h 178"/>
                  <a:gd name="T80" fmla="*/ 26 w 104"/>
                  <a:gd name="T81" fmla="*/ 178 h 178"/>
                  <a:gd name="T82" fmla="*/ 28 w 104"/>
                  <a:gd name="T83" fmla="*/ 168 h 178"/>
                  <a:gd name="T84" fmla="*/ 32 w 104"/>
                  <a:gd name="T85" fmla="*/ 150 h 1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4"/>
                  <a:gd name="T130" fmla="*/ 0 h 178"/>
                  <a:gd name="T131" fmla="*/ 104 w 104"/>
                  <a:gd name="T132" fmla="*/ 178 h 17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4" h="178">
                    <a:moveTo>
                      <a:pt x="32" y="150"/>
                    </a:moveTo>
                    <a:lnTo>
                      <a:pt x="30" y="150"/>
                    </a:lnTo>
                    <a:lnTo>
                      <a:pt x="28" y="148"/>
                    </a:lnTo>
                    <a:lnTo>
                      <a:pt x="24" y="148"/>
                    </a:lnTo>
                    <a:lnTo>
                      <a:pt x="20" y="146"/>
                    </a:lnTo>
                    <a:lnTo>
                      <a:pt x="16" y="144"/>
                    </a:lnTo>
                    <a:lnTo>
                      <a:pt x="12" y="144"/>
                    </a:lnTo>
                    <a:lnTo>
                      <a:pt x="12" y="142"/>
                    </a:lnTo>
                    <a:lnTo>
                      <a:pt x="6" y="116"/>
                    </a:lnTo>
                    <a:lnTo>
                      <a:pt x="8" y="114"/>
                    </a:lnTo>
                    <a:lnTo>
                      <a:pt x="6" y="112"/>
                    </a:lnTo>
                    <a:lnTo>
                      <a:pt x="4" y="108"/>
                    </a:lnTo>
                    <a:lnTo>
                      <a:pt x="2" y="106"/>
                    </a:lnTo>
                    <a:lnTo>
                      <a:pt x="0" y="102"/>
                    </a:lnTo>
                    <a:lnTo>
                      <a:pt x="0" y="98"/>
                    </a:lnTo>
                    <a:lnTo>
                      <a:pt x="10" y="88"/>
                    </a:lnTo>
                    <a:lnTo>
                      <a:pt x="8" y="88"/>
                    </a:lnTo>
                    <a:lnTo>
                      <a:pt x="8" y="86"/>
                    </a:lnTo>
                    <a:lnTo>
                      <a:pt x="6" y="86"/>
                    </a:lnTo>
                    <a:lnTo>
                      <a:pt x="6" y="84"/>
                    </a:lnTo>
                    <a:lnTo>
                      <a:pt x="12" y="76"/>
                    </a:lnTo>
                    <a:lnTo>
                      <a:pt x="16" y="76"/>
                    </a:lnTo>
                    <a:lnTo>
                      <a:pt x="18" y="76"/>
                    </a:lnTo>
                    <a:lnTo>
                      <a:pt x="18" y="74"/>
                    </a:lnTo>
                    <a:lnTo>
                      <a:pt x="18" y="70"/>
                    </a:lnTo>
                    <a:lnTo>
                      <a:pt x="18" y="66"/>
                    </a:lnTo>
                    <a:lnTo>
                      <a:pt x="18" y="62"/>
                    </a:lnTo>
                    <a:lnTo>
                      <a:pt x="16" y="62"/>
                    </a:lnTo>
                    <a:lnTo>
                      <a:pt x="16" y="60"/>
                    </a:lnTo>
                    <a:lnTo>
                      <a:pt x="16" y="58"/>
                    </a:lnTo>
                    <a:lnTo>
                      <a:pt x="18" y="58"/>
                    </a:lnTo>
                    <a:lnTo>
                      <a:pt x="18" y="56"/>
                    </a:lnTo>
                    <a:lnTo>
                      <a:pt x="20" y="56"/>
                    </a:lnTo>
                    <a:lnTo>
                      <a:pt x="20" y="54"/>
                    </a:lnTo>
                    <a:lnTo>
                      <a:pt x="22" y="52"/>
                    </a:lnTo>
                    <a:lnTo>
                      <a:pt x="22" y="48"/>
                    </a:lnTo>
                    <a:lnTo>
                      <a:pt x="20" y="44"/>
                    </a:lnTo>
                    <a:lnTo>
                      <a:pt x="18" y="38"/>
                    </a:lnTo>
                    <a:lnTo>
                      <a:pt x="24" y="34"/>
                    </a:lnTo>
                    <a:lnTo>
                      <a:pt x="30" y="32"/>
                    </a:lnTo>
                    <a:lnTo>
                      <a:pt x="36" y="28"/>
                    </a:lnTo>
                    <a:lnTo>
                      <a:pt x="40" y="32"/>
                    </a:lnTo>
                    <a:lnTo>
                      <a:pt x="44" y="26"/>
                    </a:lnTo>
                    <a:lnTo>
                      <a:pt x="44" y="4"/>
                    </a:lnTo>
                    <a:lnTo>
                      <a:pt x="64" y="0"/>
                    </a:lnTo>
                    <a:lnTo>
                      <a:pt x="62" y="6"/>
                    </a:lnTo>
                    <a:lnTo>
                      <a:pt x="66" y="12"/>
                    </a:lnTo>
                    <a:lnTo>
                      <a:pt x="74" y="14"/>
                    </a:lnTo>
                    <a:lnTo>
                      <a:pt x="76" y="20"/>
                    </a:lnTo>
                    <a:lnTo>
                      <a:pt x="74" y="22"/>
                    </a:lnTo>
                    <a:lnTo>
                      <a:pt x="72" y="24"/>
                    </a:lnTo>
                    <a:lnTo>
                      <a:pt x="72" y="26"/>
                    </a:lnTo>
                    <a:lnTo>
                      <a:pt x="72" y="28"/>
                    </a:lnTo>
                    <a:lnTo>
                      <a:pt x="72" y="30"/>
                    </a:lnTo>
                    <a:lnTo>
                      <a:pt x="72" y="32"/>
                    </a:lnTo>
                    <a:lnTo>
                      <a:pt x="72" y="36"/>
                    </a:lnTo>
                    <a:lnTo>
                      <a:pt x="72" y="40"/>
                    </a:lnTo>
                    <a:lnTo>
                      <a:pt x="74" y="40"/>
                    </a:lnTo>
                    <a:lnTo>
                      <a:pt x="76" y="40"/>
                    </a:lnTo>
                    <a:lnTo>
                      <a:pt x="78" y="40"/>
                    </a:lnTo>
                    <a:lnTo>
                      <a:pt x="82" y="42"/>
                    </a:lnTo>
                    <a:lnTo>
                      <a:pt x="84" y="42"/>
                    </a:lnTo>
                    <a:lnTo>
                      <a:pt x="82" y="42"/>
                    </a:lnTo>
                    <a:lnTo>
                      <a:pt x="80" y="42"/>
                    </a:lnTo>
                    <a:lnTo>
                      <a:pt x="78" y="42"/>
                    </a:lnTo>
                    <a:lnTo>
                      <a:pt x="74" y="42"/>
                    </a:lnTo>
                    <a:lnTo>
                      <a:pt x="74" y="44"/>
                    </a:lnTo>
                    <a:lnTo>
                      <a:pt x="78" y="50"/>
                    </a:lnTo>
                    <a:lnTo>
                      <a:pt x="78" y="52"/>
                    </a:lnTo>
                    <a:lnTo>
                      <a:pt x="78" y="54"/>
                    </a:lnTo>
                    <a:lnTo>
                      <a:pt x="76" y="56"/>
                    </a:lnTo>
                    <a:lnTo>
                      <a:pt x="74" y="58"/>
                    </a:lnTo>
                    <a:lnTo>
                      <a:pt x="72" y="58"/>
                    </a:lnTo>
                    <a:lnTo>
                      <a:pt x="72" y="60"/>
                    </a:lnTo>
                    <a:lnTo>
                      <a:pt x="72" y="62"/>
                    </a:lnTo>
                    <a:lnTo>
                      <a:pt x="72" y="66"/>
                    </a:lnTo>
                    <a:lnTo>
                      <a:pt x="76" y="68"/>
                    </a:lnTo>
                    <a:lnTo>
                      <a:pt x="74" y="68"/>
                    </a:lnTo>
                    <a:lnTo>
                      <a:pt x="72" y="70"/>
                    </a:lnTo>
                    <a:lnTo>
                      <a:pt x="70" y="72"/>
                    </a:lnTo>
                    <a:lnTo>
                      <a:pt x="66" y="76"/>
                    </a:lnTo>
                    <a:lnTo>
                      <a:pt x="66" y="78"/>
                    </a:lnTo>
                    <a:lnTo>
                      <a:pt x="66" y="86"/>
                    </a:lnTo>
                    <a:lnTo>
                      <a:pt x="64" y="88"/>
                    </a:lnTo>
                    <a:lnTo>
                      <a:pt x="64" y="90"/>
                    </a:lnTo>
                    <a:lnTo>
                      <a:pt x="62" y="92"/>
                    </a:lnTo>
                    <a:lnTo>
                      <a:pt x="64" y="94"/>
                    </a:lnTo>
                    <a:lnTo>
                      <a:pt x="66" y="96"/>
                    </a:lnTo>
                    <a:lnTo>
                      <a:pt x="74" y="94"/>
                    </a:lnTo>
                    <a:lnTo>
                      <a:pt x="80" y="94"/>
                    </a:lnTo>
                    <a:lnTo>
                      <a:pt x="88" y="98"/>
                    </a:lnTo>
                    <a:lnTo>
                      <a:pt x="88" y="108"/>
                    </a:lnTo>
                    <a:lnTo>
                      <a:pt x="96" y="110"/>
                    </a:lnTo>
                    <a:lnTo>
                      <a:pt x="100" y="116"/>
                    </a:lnTo>
                    <a:lnTo>
                      <a:pt x="104" y="132"/>
                    </a:lnTo>
                    <a:lnTo>
                      <a:pt x="102" y="132"/>
                    </a:lnTo>
                    <a:lnTo>
                      <a:pt x="102" y="134"/>
                    </a:lnTo>
                    <a:lnTo>
                      <a:pt x="100" y="138"/>
                    </a:lnTo>
                    <a:lnTo>
                      <a:pt x="96" y="138"/>
                    </a:lnTo>
                    <a:lnTo>
                      <a:pt x="88" y="144"/>
                    </a:lnTo>
                    <a:lnTo>
                      <a:pt x="78" y="148"/>
                    </a:lnTo>
                    <a:lnTo>
                      <a:pt x="78" y="158"/>
                    </a:lnTo>
                    <a:lnTo>
                      <a:pt x="80" y="158"/>
                    </a:lnTo>
                    <a:lnTo>
                      <a:pt x="80" y="160"/>
                    </a:lnTo>
                    <a:lnTo>
                      <a:pt x="80" y="162"/>
                    </a:lnTo>
                    <a:lnTo>
                      <a:pt x="80" y="164"/>
                    </a:lnTo>
                    <a:lnTo>
                      <a:pt x="78" y="164"/>
                    </a:lnTo>
                    <a:lnTo>
                      <a:pt x="76" y="164"/>
                    </a:lnTo>
                    <a:lnTo>
                      <a:pt x="70" y="162"/>
                    </a:lnTo>
                    <a:lnTo>
                      <a:pt x="58" y="170"/>
                    </a:lnTo>
                    <a:lnTo>
                      <a:pt x="48" y="172"/>
                    </a:lnTo>
                    <a:lnTo>
                      <a:pt x="36" y="176"/>
                    </a:lnTo>
                    <a:lnTo>
                      <a:pt x="26" y="178"/>
                    </a:lnTo>
                    <a:lnTo>
                      <a:pt x="26" y="176"/>
                    </a:lnTo>
                    <a:lnTo>
                      <a:pt x="26" y="174"/>
                    </a:lnTo>
                    <a:lnTo>
                      <a:pt x="28" y="168"/>
                    </a:lnTo>
                    <a:lnTo>
                      <a:pt x="30" y="162"/>
                    </a:lnTo>
                    <a:lnTo>
                      <a:pt x="30" y="156"/>
                    </a:lnTo>
                    <a:lnTo>
                      <a:pt x="32" y="150"/>
                    </a:lnTo>
                    <a:close/>
                  </a:path>
                </a:pathLst>
              </a:custGeom>
              <a:grpFill/>
              <a:ln w="3175" algn="ctr">
                <a:solidFill>
                  <a:schemeClr val="accent2">
                    <a:lumMod val="60000"/>
                    <a:lumOff val="40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88" name="Freeform 230"/>
              <p:cNvSpPr>
                <a:spLocks/>
              </p:cNvSpPr>
              <p:nvPr/>
            </p:nvSpPr>
            <p:spPr bwMode="gray">
              <a:xfrm>
                <a:off x="2707" y="2000"/>
                <a:ext cx="51" cy="62"/>
              </a:xfrm>
              <a:custGeom>
                <a:avLst/>
                <a:gdLst>
                  <a:gd name="T0" fmla="*/ 24 w 46"/>
                  <a:gd name="T1" fmla="*/ 62 h 62"/>
                  <a:gd name="T2" fmla="*/ 22 w 46"/>
                  <a:gd name="T3" fmla="*/ 60 h 62"/>
                  <a:gd name="T4" fmla="*/ 20 w 46"/>
                  <a:gd name="T5" fmla="*/ 60 h 62"/>
                  <a:gd name="T6" fmla="*/ 16 w 46"/>
                  <a:gd name="T7" fmla="*/ 58 h 62"/>
                  <a:gd name="T8" fmla="*/ 14 w 46"/>
                  <a:gd name="T9" fmla="*/ 56 h 62"/>
                  <a:gd name="T10" fmla="*/ 14 w 46"/>
                  <a:gd name="T11" fmla="*/ 54 h 62"/>
                  <a:gd name="T12" fmla="*/ 0 w 46"/>
                  <a:gd name="T13" fmla="*/ 46 h 62"/>
                  <a:gd name="T14" fmla="*/ 6 w 46"/>
                  <a:gd name="T15" fmla="*/ 40 h 62"/>
                  <a:gd name="T16" fmla="*/ 6 w 46"/>
                  <a:gd name="T17" fmla="*/ 38 h 62"/>
                  <a:gd name="T18" fmla="*/ 8 w 46"/>
                  <a:gd name="T19" fmla="*/ 36 h 62"/>
                  <a:gd name="T20" fmla="*/ 8 w 46"/>
                  <a:gd name="T21" fmla="*/ 34 h 62"/>
                  <a:gd name="T22" fmla="*/ 10 w 46"/>
                  <a:gd name="T23" fmla="*/ 30 h 62"/>
                  <a:gd name="T24" fmla="*/ 12 w 46"/>
                  <a:gd name="T25" fmla="*/ 28 h 62"/>
                  <a:gd name="T26" fmla="*/ 12 w 46"/>
                  <a:gd name="T27" fmla="*/ 24 h 62"/>
                  <a:gd name="T28" fmla="*/ 12 w 46"/>
                  <a:gd name="T29" fmla="*/ 22 h 62"/>
                  <a:gd name="T30" fmla="*/ 14 w 46"/>
                  <a:gd name="T31" fmla="*/ 20 h 62"/>
                  <a:gd name="T32" fmla="*/ 16 w 46"/>
                  <a:gd name="T33" fmla="*/ 16 h 62"/>
                  <a:gd name="T34" fmla="*/ 20 w 46"/>
                  <a:gd name="T35" fmla="*/ 10 h 62"/>
                  <a:gd name="T36" fmla="*/ 22 w 46"/>
                  <a:gd name="T37" fmla="*/ 6 h 62"/>
                  <a:gd name="T38" fmla="*/ 28 w 46"/>
                  <a:gd name="T39" fmla="*/ 2 h 62"/>
                  <a:gd name="T40" fmla="*/ 32 w 46"/>
                  <a:gd name="T41" fmla="*/ 0 h 62"/>
                  <a:gd name="T42" fmla="*/ 34 w 46"/>
                  <a:gd name="T43" fmla="*/ 0 h 62"/>
                  <a:gd name="T44" fmla="*/ 36 w 46"/>
                  <a:gd name="T45" fmla="*/ 0 h 62"/>
                  <a:gd name="T46" fmla="*/ 40 w 46"/>
                  <a:gd name="T47" fmla="*/ 0 h 62"/>
                  <a:gd name="T48" fmla="*/ 42 w 46"/>
                  <a:gd name="T49" fmla="*/ 2 h 62"/>
                  <a:gd name="T50" fmla="*/ 42 w 46"/>
                  <a:gd name="T51" fmla="*/ 2 h 62"/>
                  <a:gd name="T52" fmla="*/ 44 w 46"/>
                  <a:gd name="T53" fmla="*/ 6 h 62"/>
                  <a:gd name="T54" fmla="*/ 44 w 46"/>
                  <a:gd name="T55" fmla="*/ 8 h 62"/>
                  <a:gd name="T56" fmla="*/ 46 w 46"/>
                  <a:gd name="T57" fmla="*/ 12 h 62"/>
                  <a:gd name="T58" fmla="*/ 44 w 46"/>
                  <a:gd name="T59" fmla="*/ 18 h 62"/>
                  <a:gd name="T60" fmla="*/ 42 w 46"/>
                  <a:gd name="T61" fmla="*/ 22 h 62"/>
                  <a:gd name="T62" fmla="*/ 42 w 46"/>
                  <a:gd name="T63" fmla="*/ 22 h 62"/>
                  <a:gd name="T64" fmla="*/ 40 w 46"/>
                  <a:gd name="T65" fmla="*/ 22 h 62"/>
                  <a:gd name="T66" fmla="*/ 40 w 46"/>
                  <a:gd name="T67" fmla="*/ 24 h 62"/>
                  <a:gd name="T68" fmla="*/ 40 w 46"/>
                  <a:gd name="T69" fmla="*/ 24 h 62"/>
                  <a:gd name="T70" fmla="*/ 42 w 46"/>
                  <a:gd name="T71" fmla="*/ 26 h 62"/>
                  <a:gd name="T72" fmla="*/ 42 w 46"/>
                  <a:gd name="T73" fmla="*/ 28 h 62"/>
                  <a:gd name="T74" fmla="*/ 42 w 46"/>
                  <a:gd name="T75" fmla="*/ 30 h 62"/>
                  <a:gd name="T76" fmla="*/ 42 w 46"/>
                  <a:gd name="T77" fmla="*/ 34 h 62"/>
                  <a:gd name="T78" fmla="*/ 42 w 46"/>
                  <a:gd name="T79" fmla="*/ 38 h 62"/>
                  <a:gd name="T80" fmla="*/ 42 w 46"/>
                  <a:gd name="T81" fmla="*/ 40 h 62"/>
                  <a:gd name="T82" fmla="*/ 36 w 46"/>
                  <a:gd name="T83" fmla="*/ 40 h 62"/>
                  <a:gd name="T84" fmla="*/ 32 w 46"/>
                  <a:gd name="T85" fmla="*/ 46 h 62"/>
                  <a:gd name="T86" fmla="*/ 32 w 46"/>
                  <a:gd name="T87" fmla="*/ 46 h 62"/>
                  <a:gd name="T88" fmla="*/ 30 w 46"/>
                  <a:gd name="T89" fmla="*/ 48 h 62"/>
                  <a:gd name="T90" fmla="*/ 30 w 46"/>
                  <a:gd name="T91" fmla="*/ 50 h 62"/>
                  <a:gd name="T92" fmla="*/ 34 w 46"/>
                  <a:gd name="T93" fmla="*/ 52 h 62"/>
                  <a:gd name="T94" fmla="*/ 24 w 46"/>
                  <a:gd name="T95" fmla="*/ 62 h 62"/>
                  <a:gd name="T96" fmla="*/ 24 w 46"/>
                  <a:gd name="T97" fmla="*/ 62 h 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6"/>
                  <a:gd name="T148" fmla="*/ 0 h 62"/>
                  <a:gd name="T149" fmla="*/ 46 w 46"/>
                  <a:gd name="T150" fmla="*/ 62 h 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6" h="62">
                    <a:moveTo>
                      <a:pt x="24" y="62"/>
                    </a:moveTo>
                    <a:lnTo>
                      <a:pt x="22" y="60"/>
                    </a:lnTo>
                    <a:lnTo>
                      <a:pt x="20" y="60"/>
                    </a:lnTo>
                    <a:lnTo>
                      <a:pt x="16" y="58"/>
                    </a:lnTo>
                    <a:lnTo>
                      <a:pt x="14" y="56"/>
                    </a:lnTo>
                    <a:lnTo>
                      <a:pt x="14" y="54"/>
                    </a:lnTo>
                    <a:lnTo>
                      <a:pt x="0" y="46"/>
                    </a:lnTo>
                    <a:lnTo>
                      <a:pt x="6" y="40"/>
                    </a:lnTo>
                    <a:lnTo>
                      <a:pt x="6" y="38"/>
                    </a:lnTo>
                    <a:lnTo>
                      <a:pt x="8" y="36"/>
                    </a:lnTo>
                    <a:lnTo>
                      <a:pt x="8" y="34"/>
                    </a:lnTo>
                    <a:lnTo>
                      <a:pt x="10" y="30"/>
                    </a:lnTo>
                    <a:lnTo>
                      <a:pt x="12" y="28"/>
                    </a:lnTo>
                    <a:lnTo>
                      <a:pt x="12" y="24"/>
                    </a:lnTo>
                    <a:lnTo>
                      <a:pt x="12" y="22"/>
                    </a:lnTo>
                    <a:lnTo>
                      <a:pt x="14" y="20"/>
                    </a:lnTo>
                    <a:lnTo>
                      <a:pt x="16" y="16"/>
                    </a:lnTo>
                    <a:lnTo>
                      <a:pt x="20" y="10"/>
                    </a:lnTo>
                    <a:lnTo>
                      <a:pt x="22" y="6"/>
                    </a:lnTo>
                    <a:lnTo>
                      <a:pt x="28" y="2"/>
                    </a:lnTo>
                    <a:lnTo>
                      <a:pt x="32" y="0"/>
                    </a:lnTo>
                    <a:lnTo>
                      <a:pt x="34" y="0"/>
                    </a:lnTo>
                    <a:lnTo>
                      <a:pt x="36" y="0"/>
                    </a:lnTo>
                    <a:lnTo>
                      <a:pt x="40" y="0"/>
                    </a:lnTo>
                    <a:lnTo>
                      <a:pt x="42" y="2"/>
                    </a:lnTo>
                    <a:lnTo>
                      <a:pt x="44" y="6"/>
                    </a:lnTo>
                    <a:lnTo>
                      <a:pt x="44" y="8"/>
                    </a:lnTo>
                    <a:lnTo>
                      <a:pt x="46" y="12"/>
                    </a:lnTo>
                    <a:lnTo>
                      <a:pt x="44" y="18"/>
                    </a:lnTo>
                    <a:lnTo>
                      <a:pt x="42" y="22"/>
                    </a:lnTo>
                    <a:lnTo>
                      <a:pt x="40" y="22"/>
                    </a:lnTo>
                    <a:lnTo>
                      <a:pt x="40" y="24"/>
                    </a:lnTo>
                    <a:lnTo>
                      <a:pt x="42" y="26"/>
                    </a:lnTo>
                    <a:lnTo>
                      <a:pt x="42" y="28"/>
                    </a:lnTo>
                    <a:lnTo>
                      <a:pt x="42" y="30"/>
                    </a:lnTo>
                    <a:lnTo>
                      <a:pt x="42" y="34"/>
                    </a:lnTo>
                    <a:lnTo>
                      <a:pt x="42" y="38"/>
                    </a:lnTo>
                    <a:lnTo>
                      <a:pt x="42" y="40"/>
                    </a:lnTo>
                    <a:lnTo>
                      <a:pt x="36" y="40"/>
                    </a:lnTo>
                    <a:lnTo>
                      <a:pt x="32" y="46"/>
                    </a:lnTo>
                    <a:lnTo>
                      <a:pt x="30" y="48"/>
                    </a:lnTo>
                    <a:lnTo>
                      <a:pt x="30" y="50"/>
                    </a:lnTo>
                    <a:lnTo>
                      <a:pt x="34" y="52"/>
                    </a:lnTo>
                    <a:lnTo>
                      <a:pt x="24" y="62"/>
                    </a:lnTo>
                    <a:close/>
                  </a:path>
                </a:pathLst>
              </a:custGeom>
              <a:grpFill/>
              <a:ln w="3175" algn="ctr">
                <a:solidFill>
                  <a:schemeClr val="accent2">
                    <a:lumMod val="60000"/>
                    <a:lumOff val="40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89" name="Freeform 231"/>
              <p:cNvSpPr>
                <a:spLocks/>
              </p:cNvSpPr>
              <p:nvPr/>
            </p:nvSpPr>
            <p:spPr bwMode="gray">
              <a:xfrm>
                <a:off x="2698" y="2046"/>
                <a:ext cx="44" cy="46"/>
              </a:xfrm>
              <a:custGeom>
                <a:avLst/>
                <a:gdLst>
                  <a:gd name="T0" fmla="*/ 8 w 40"/>
                  <a:gd name="T1" fmla="*/ 0 h 46"/>
                  <a:gd name="T2" fmla="*/ 22 w 40"/>
                  <a:gd name="T3" fmla="*/ 8 h 46"/>
                  <a:gd name="T4" fmla="*/ 22 w 40"/>
                  <a:gd name="T5" fmla="*/ 10 h 46"/>
                  <a:gd name="T6" fmla="*/ 24 w 40"/>
                  <a:gd name="T7" fmla="*/ 12 h 46"/>
                  <a:gd name="T8" fmla="*/ 28 w 40"/>
                  <a:gd name="T9" fmla="*/ 14 h 46"/>
                  <a:gd name="T10" fmla="*/ 30 w 40"/>
                  <a:gd name="T11" fmla="*/ 14 h 46"/>
                  <a:gd name="T12" fmla="*/ 32 w 40"/>
                  <a:gd name="T13" fmla="*/ 16 h 46"/>
                  <a:gd name="T14" fmla="*/ 32 w 40"/>
                  <a:gd name="T15" fmla="*/ 18 h 46"/>
                  <a:gd name="T16" fmla="*/ 32 w 40"/>
                  <a:gd name="T17" fmla="*/ 22 h 46"/>
                  <a:gd name="T18" fmla="*/ 34 w 40"/>
                  <a:gd name="T19" fmla="*/ 24 h 46"/>
                  <a:gd name="T20" fmla="*/ 36 w 40"/>
                  <a:gd name="T21" fmla="*/ 28 h 46"/>
                  <a:gd name="T22" fmla="*/ 38 w 40"/>
                  <a:gd name="T23" fmla="*/ 30 h 46"/>
                  <a:gd name="T24" fmla="*/ 38 w 40"/>
                  <a:gd name="T25" fmla="*/ 30 h 46"/>
                  <a:gd name="T26" fmla="*/ 40 w 40"/>
                  <a:gd name="T27" fmla="*/ 32 h 46"/>
                  <a:gd name="T28" fmla="*/ 38 w 40"/>
                  <a:gd name="T29" fmla="*/ 34 h 46"/>
                  <a:gd name="T30" fmla="*/ 38 w 40"/>
                  <a:gd name="T31" fmla="*/ 34 h 46"/>
                  <a:gd name="T32" fmla="*/ 36 w 40"/>
                  <a:gd name="T33" fmla="*/ 36 h 46"/>
                  <a:gd name="T34" fmla="*/ 36 w 40"/>
                  <a:gd name="T35" fmla="*/ 36 h 46"/>
                  <a:gd name="T36" fmla="*/ 32 w 40"/>
                  <a:gd name="T37" fmla="*/ 38 h 46"/>
                  <a:gd name="T38" fmla="*/ 30 w 40"/>
                  <a:gd name="T39" fmla="*/ 40 h 46"/>
                  <a:gd name="T40" fmla="*/ 30 w 40"/>
                  <a:gd name="T41" fmla="*/ 42 h 46"/>
                  <a:gd name="T42" fmla="*/ 28 w 40"/>
                  <a:gd name="T43" fmla="*/ 44 h 46"/>
                  <a:gd name="T44" fmla="*/ 28 w 40"/>
                  <a:gd name="T45" fmla="*/ 46 h 46"/>
                  <a:gd name="T46" fmla="*/ 26 w 40"/>
                  <a:gd name="T47" fmla="*/ 42 h 46"/>
                  <a:gd name="T48" fmla="*/ 24 w 40"/>
                  <a:gd name="T49" fmla="*/ 38 h 46"/>
                  <a:gd name="T50" fmla="*/ 22 w 40"/>
                  <a:gd name="T51" fmla="*/ 38 h 46"/>
                  <a:gd name="T52" fmla="*/ 20 w 40"/>
                  <a:gd name="T53" fmla="*/ 38 h 46"/>
                  <a:gd name="T54" fmla="*/ 20 w 40"/>
                  <a:gd name="T55" fmla="*/ 36 h 46"/>
                  <a:gd name="T56" fmla="*/ 18 w 40"/>
                  <a:gd name="T57" fmla="*/ 36 h 46"/>
                  <a:gd name="T58" fmla="*/ 16 w 40"/>
                  <a:gd name="T59" fmla="*/ 32 h 46"/>
                  <a:gd name="T60" fmla="*/ 14 w 40"/>
                  <a:gd name="T61" fmla="*/ 28 h 46"/>
                  <a:gd name="T62" fmla="*/ 14 w 40"/>
                  <a:gd name="T63" fmla="*/ 26 h 46"/>
                  <a:gd name="T64" fmla="*/ 16 w 40"/>
                  <a:gd name="T65" fmla="*/ 24 h 46"/>
                  <a:gd name="T66" fmla="*/ 16 w 40"/>
                  <a:gd name="T67" fmla="*/ 22 h 46"/>
                  <a:gd name="T68" fmla="*/ 0 w 40"/>
                  <a:gd name="T69" fmla="*/ 6 h 46"/>
                  <a:gd name="T70" fmla="*/ 2 w 40"/>
                  <a:gd name="T71" fmla="*/ 6 h 46"/>
                  <a:gd name="T72" fmla="*/ 4 w 40"/>
                  <a:gd name="T73" fmla="*/ 4 h 46"/>
                  <a:gd name="T74" fmla="*/ 6 w 40"/>
                  <a:gd name="T75" fmla="*/ 2 h 46"/>
                  <a:gd name="T76" fmla="*/ 8 w 40"/>
                  <a:gd name="T77" fmla="*/ 0 h 46"/>
                  <a:gd name="T78" fmla="*/ 8 w 40"/>
                  <a:gd name="T79" fmla="*/ 0 h 4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0"/>
                  <a:gd name="T121" fmla="*/ 0 h 46"/>
                  <a:gd name="T122" fmla="*/ 40 w 40"/>
                  <a:gd name="T123" fmla="*/ 46 h 4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0" h="46">
                    <a:moveTo>
                      <a:pt x="8" y="0"/>
                    </a:moveTo>
                    <a:lnTo>
                      <a:pt x="22" y="8"/>
                    </a:lnTo>
                    <a:lnTo>
                      <a:pt x="22" y="10"/>
                    </a:lnTo>
                    <a:lnTo>
                      <a:pt x="24" y="12"/>
                    </a:lnTo>
                    <a:lnTo>
                      <a:pt x="28" y="14"/>
                    </a:lnTo>
                    <a:lnTo>
                      <a:pt x="30" y="14"/>
                    </a:lnTo>
                    <a:lnTo>
                      <a:pt x="32" y="16"/>
                    </a:lnTo>
                    <a:lnTo>
                      <a:pt x="32" y="18"/>
                    </a:lnTo>
                    <a:lnTo>
                      <a:pt x="32" y="22"/>
                    </a:lnTo>
                    <a:lnTo>
                      <a:pt x="34" y="24"/>
                    </a:lnTo>
                    <a:lnTo>
                      <a:pt x="36" y="28"/>
                    </a:lnTo>
                    <a:lnTo>
                      <a:pt x="38" y="30"/>
                    </a:lnTo>
                    <a:lnTo>
                      <a:pt x="40" y="32"/>
                    </a:lnTo>
                    <a:lnTo>
                      <a:pt x="38" y="34"/>
                    </a:lnTo>
                    <a:lnTo>
                      <a:pt x="36" y="36"/>
                    </a:lnTo>
                    <a:lnTo>
                      <a:pt x="32" y="38"/>
                    </a:lnTo>
                    <a:lnTo>
                      <a:pt x="30" y="40"/>
                    </a:lnTo>
                    <a:lnTo>
                      <a:pt x="30" y="42"/>
                    </a:lnTo>
                    <a:lnTo>
                      <a:pt x="28" y="44"/>
                    </a:lnTo>
                    <a:lnTo>
                      <a:pt x="28" y="46"/>
                    </a:lnTo>
                    <a:lnTo>
                      <a:pt x="26" y="42"/>
                    </a:lnTo>
                    <a:lnTo>
                      <a:pt x="24" y="38"/>
                    </a:lnTo>
                    <a:lnTo>
                      <a:pt x="22" y="38"/>
                    </a:lnTo>
                    <a:lnTo>
                      <a:pt x="20" y="38"/>
                    </a:lnTo>
                    <a:lnTo>
                      <a:pt x="20" y="36"/>
                    </a:lnTo>
                    <a:lnTo>
                      <a:pt x="18" y="36"/>
                    </a:lnTo>
                    <a:lnTo>
                      <a:pt x="16" y="32"/>
                    </a:lnTo>
                    <a:lnTo>
                      <a:pt x="14" y="28"/>
                    </a:lnTo>
                    <a:lnTo>
                      <a:pt x="14" y="26"/>
                    </a:lnTo>
                    <a:lnTo>
                      <a:pt x="16" y="24"/>
                    </a:lnTo>
                    <a:lnTo>
                      <a:pt x="16" y="22"/>
                    </a:lnTo>
                    <a:lnTo>
                      <a:pt x="0" y="6"/>
                    </a:lnTo>
                    <a:lnTo>
                      <a:pt x="2" y="6"/>
                    </a:lnTo>
                    <a:lnTo>
                      <a:pt x="4" y="4"/>
                    </a:lnTo>
                    <a:lnTo>
                      <a:pt x="6" y="2"/>
                    </a:lnTo>
                    <a:lnTo>
                      <a:pt x="8" y="0"/>
                    </a:lnTo>
                    <a:close/>
                  </a:path>
                </a:pathLst>
              </a:custGeom>
              <a:grpFill/>
              <a:ln w="3175" algn="ctr">
                <a:solidFill>
                  <a:schemeClr val="accent2">
                    <a:lumMod val="60000"/>
                    <a:lumOff val="40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90" name="Freeform 232"/>
              <p:cNvSpPr>
                <a:spLocks/>
              </p:cNvSpPr>
              <p:nvPr/>
            </p:nvSpPr>
            <p:spPr bwMode="gray">
              <a:xfrm>
                <a:off x="2729" y="2080"/>
                <a:ext cx="18" cy="26"/>
              </a:xfrm>
              <a:custGeom>
                <a:avLst/>
                <a:gdLst>
                  <a:gd name="T0" fmla="*/ 10 w 16"/>
                  <a:gd name="T1" fmla="*/ 0 h 26"/>
                  <a:gd name="T2" fmla="*/ 10 w 16"/>
                  <a:gd name="T3" fmla="*/ 0 h 26"/>
                  <a:gd name="T4" fmla="*/ 8 w 16"/>
                  <a:gd name="T5" fmla="*/ 0 h 26"/>
                  <a:gd name="T6" fmla="*/ 6 w 16"/>
                  <a:gd name="T7" fmla="*/ 2 h 26"/>
                  <a:gd name="T8" fmla="*/ 4 w 16"/>
                  <a:gd name="T9" fmla="*/ 4 h 26"/>
                  <a:gd name="T10" fmla="*/ 2 w 16"/>
                  <a:gd name="T11" fmla="*/ 6 h 26"/>
                  <a:gd name="T12" fmla="*/ 0 w 16"/>
                  <a:gd name="T13" fmla="*/ 12 h 26"/>
                  <a:gd name="T14" fmla="*/ 0 w 16"/>
                  <a:gd name="T15" fmla="*/ 12 h 26"/>
                  <a:gd name="T16" fmla="*/ 2 w 16"/>
                  <a:gd name="T17" fmla="*/ 14 h 26"/>
                  <a:gd name="T18" fmla="*/ 2 w 16"/>
                  <a:gd name="T19" fmla="*/ 16 h 26"/>
                  <a:gd name="T20" fmla="*/ 6 w 16"/>
                  <a:gd name="T21" fmla="*/ 20 h 26"/>
                  <a:gd name="T22" fmla="*/ 10 w 16"/>
                  <a:gd name="T23" fmla="*/ 24 h 26"/>
                  <a:gd name="T24" fmla="*/ 16 w 16"/>
                  <a:gd name="T25" fmla="*/ 26 h 26"/>
                  <a:gd name="T26" fmla="*/ 10 w 16"/>
                  <a:gd name="T27" fmla="*/ 0 h 26"/>
                  <a:gd name="T28" fmla="*/ 10 w 16"/>
                  <a:gd name="T29" fmla="*/ 0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
                  <a:gd name="T46" fmla="*/ 0 h 26"/>
                  <a:gd name="T47" fmla="*/ 16 w 16"/>
                  <a:gd name="T48" fmla="*/ 26 h 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 h="26">
                    <a:moveTo>
                      <a:pt x="10" y="0"/>
                    </a:moveTo>
                    <a:lnTo>
                      <a:pt x="10" y="0"/>
                    </a:lnTo>
                    <a:lnTo>
                      <a:pt x="8" y="0"/>
                    </a:lnTo>
                    <a:lnTo>
                      <a:pt x="6" y="2"/>
                    </a:lnTo>
                    <a:lnTo>
                      <a:pt x="4" y="4"/>
                    </a:lnTo>
                    <a:lnTo>
                      <a:pt x="2" y="6"/>
                    </a:lnTo>
                    <a:lnTo>
                      <a:pt x="0" y="12"/>
                    </a:lnTo>
                    <a:lnTo>
                      <a:pt x="2" y="14"/>
                    </a:lnTo>
                    <a:lnTo>
                      <a:pt x="2" y="16"/>
                    </a:lnTo>
                    <a:lnTo>
                      <a:pt x="6" y="20"/>
                    </a:lnTo>
                    <a:lnTo>
                      <a:pt x="10" y="24"/>
                    </a:lnTo>
                    <a:lnTo>
                      <a:pt x="16" y="26"/>
                    </a:lnTo>
                    <a:lnTo>
                      <a:pt x="10" y="0"/>
                    </a:lnTo>
                    <a:close/>
                  </a:path>
                </a:pathLst>
              </a:custGeom>
              <a:grpFill/>
              <a:ln w="3175" algn="ctr">
                <a:solidFill>
                  <a:schemeClr val="accent2">
                    <a:lumMod val="60000"/>
                    <a:lumOff val="40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91" name="Freeform 233"/>
              <p:cNvSpPr>
                <a:spLocks/>
              </p:cNvSpPr>
              <p:nvPr/>
            </p:nvSpPr>
            <p:spPr bwMode="gray">
              <a:xfrm>
                <a:off x="2504" y="1958"/>
                <a:ext cx="77" cy="84"/>
              </a:xfrm>
              <a:custGeom>
                <a:avLst/>
                <a:gdLst>
                  <a:gd name="T0" fmla="*/ 58 w 70"/>
                  <a:gd name="T1" fmla="*/ 30 h 84"/>
                  <a:gd name="T2" fmla="*/ 54 w 70"/>
                  <a:gd name="T3" fmla="*/ 26 h 84"/>
                  <a:gd name="T4" fmla="*/ 54 w 70"/>
                  <a:gd name="T5" fmla="*/ 20 h 84"/>
                  <a:gd name="T6" fmla="*/ 52 w 70"/>
                  <a:gd name="T7" fmla="*/ 18 h 84"/>
                  <a:gd name="T8" fmla="*/ 50 w 70"/>
                  <a:gd name="T9" fmla="*/ 20 h 84"/>
                  <a:gd name="T10" fmla="*/ 46 w 70"/>
                  <a:gd name="T11" fmla="*/ 22 h 84"/>
                  <a:gd name="T12" fmla="*/ 42 w 70"/>
                  <a:gd name="T13" fmla="*/ 18 h 84"/>
                  <a:gd name="T14" fmla="*/ 38 w 70"/>
                  <a:gd name="T15" fmla="*/ 14 h 84"/>
                  <a:gd name="T16" fmla="*/ 40 w 70"/>
                  <a:gd name="T17" fmla="*/ 8 h 84"/>
                  <a:gd name="T18" fmla="*/ 38 w 70"/>
                  <a:gd name="T19" fmla="*/ 0 h 84"/>
                  <a:gd name="T20" fmla="*/ 30 w 70"/>
                  <a:gd name="T21" fmla="*/ 14 h 84"/>
                  <a:gd name="T22" fmla="*/ 32 w 70"/>
                  <a:gd name="T23" fmla="*/ 16 h 84"/>
                  <a:gd name="T24" fmla="*/ 28 w 70"/>
                  <a:gd name="T25" fmla="*/ 22 h 84"/>
                  <a:gd name="T26" fmla="*/ 20 w 70"/>
                  <a:gd name="T27" fmla="*/ 26 h 84"/>
                  <a:gd name="T28" fmla="*/ 2 w 70"/>
                  <a:gd name="T29" fmla="*/ 24 h 84"/>
                  <a:gd name="T30" fmla="*/ 0 w 70"/>
                  <a:gd name="T31" fmla="*/ 26 h 84"/>
                  <a:gd name="T32" fmla="*/ 0 w 70"/>
                  <a:gd name="T33" fmla="*/ 32 h 84"/>
                  <a:gd name="T34" fmla="*/ 4 w 70"/>
                  <a:gd name="T35" fmla="*/ 36 h 84"/>
                  <a:gd name="T36" fmla="*/ 6 w 70"/>
                  <a:gd name="T37" fmla="*/ 36 h 84"/>
                  <a:gd name="T38" fmla="*/ 12 w 70"/>
                  <a:gd name="T39" fmla="*/ 42 h 84"/>
                  <a:gd name="T40" fmla="*/ 16 w 70"/>
                  <a:gd name="T41" fmla="*/ 54 h 84"/>
                  <a:gd name="T42" fmla="*/ 16 w 70"/>
                  <a:gd name="T43" fmla="*/ 58 h 84"/>
                  <a:gd name="T44" fmla="*/ 16 w 70"/>
                  <a:gd name="T45" fmla="*/ 66 h 84"/>
                  <a:gd name="T46" fmla="*/ 16 w 70"/>
                  <a:gd name="T47" fmla="*/ 72 h 84"/>
                  <a:gd name="T48" fmla="*/ 14 w 70"/>
                  <a:gd name="T49" fmla="*/ 74 h 84"/>
                  <a:gd name="T50" fmla="*/ 14 w 70"/>
                  <a:gd name="T51" fmla="*/ 78 h 84"/>
                  <a:gd name="T52" fmla="*/ 16 w 70"/>
                  <a:gd name="T53" fmla="*/ 82 h 84"/>
                  <a:gd name="T54" fmla="*/ 26 w 70"/>
                  <a:gd name="T55" fmla="*/ 84 h 84"/>
                  <a:gd name="T56" fmla="*/ 42 w 70"/>
                  <a:gd name="T57" fmla="*/ 78 h 84"/>
                  <a:gd name="T58" fmla="*/ 62 w 70"/>
                  <a:gd name="T59" fmla="*/ 66 h 84"/>
                  <a:gd name="T60" fmla="*/ 68 w 70"/>
                  <a:gd name="T61" fmla="*/ 56 h 84"/>
                  <a:gd name="T62" fmla="*/ 70 w 70"/>
                  <a:gd name="T63" fmla="*/ 50 h 84"/>
                  <a:gd name="T64" fmla="*/ 68 w 70"/>
                  <a:gd name="T65" fmla="*/ 46 h 84"/>
                  <a:gd name="T66" fmla="*/ 64 w 70"/>
                  <a:gd name="T67" fmla="*/ 38 h 84"/>
                  <a:gd name="T68" fmla="*/ 62 w 70"/>
                  <a:gd name="T69" fmla="*/ 32 h 84"/>
                  <a:gd name="T70" fmla="*/ 62 w 70"/>
                  <a:gd name="T71" fmla="*/ 30 h 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84"/>
                  <a:gd name="T110" fmla="*/ 70 w 70"/>
                  <a:gd name="T111" fmla="*/ 84 h 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84">
                    <a:moveTo>
                      <a:pt x="62" y="30"/>
                    </a:moveTo>
                    <a:lnTo>
                      <a:pt x="58" y="30"/>
                    </a:lnTo>
                    <a:lnTo>
                      <a:pt x="56" y="28"/>
                    </a:lnTo>
                    <a:lnTo>
                      <a:pt x="54" y="26"/>
                    </a:lnTo>
                    <a:lnTo>
                      <a:pt x="54" y="24"/>
                    </a:lnTo>
                    <a:lnTo>
                      <a:pt x="54" y="20"/>
                    </a:lnTo>
                    <a:lnTo>
                      <a:pt x="52" y="18"/>
                    </a:lnTo>
                    <a:lnTo>
                      <a:pt x="50" y="20"/>
                    </a:lnTo>
                    <a:lnTo>
                      <a:pt x="48" y="22"/>
                    </a:lnTo>
                    <a:lnTo>
                      <a:pt x="46" y="22"/>
                    </a:lnTo>
                    <a:lnTo>
                      <a:pt x="44" y="20"/>
                    </a:lnTo>
                    <a:lnTo>
                      <a:pt x="42" y="18"/>
                    </a:lnTo>
                    <a:lnTo>
                      <a:pt x="40" y="18"/>
                    </a:lnTo>
                    <a:lnTo>
                      <a:pt x="38" y="14"/>
                    </a:lnTo>
                    <a:lnTo>
                      <a:pt x="38" y="12"/>
                    </a:lnTo>
                    <a:lnTo>
                      <a:pt x="40" y="8"/>
                    </a:lnTo>
                    <a:lnTo>
                      <a:pt x="50" y="2"/>
                    </a:lnTo>
                    <a:lnTo>
                      <a:pt x="38" y="0"/>
                    </a:lnTo>
                    <a:lnTo>
                      <a:pt x="30" y="6"/>
                    </a:lnTo>
                    <a:lnTo>
                      <a:pt x="30" y="14"/>
                    </a:lnTo>
                    <a:lnTo>
                      <a:pt x="32" y="14"/>
                    </a:lnTo>
                    <a:lnTo>
                      <a:pt x="32" y="16"/>
                    </a:lnTo>
                    <a:lnTo>
                      <a:pt x="30" y="18"/>
                    </a:lnTo>
                    <a:lnTo>
                      <a:pt x="28" y="22"/>
                    </a:lnTo>
                    <a:lnTo>
                      <a:pt x="24" y="24"/>
                    </a:lnTo>
                    <a:lnTo>
                      <a:pt x="20" y="26"/>
                    </a:lnTo>
                    <a:lnTo>
                      <a:pt x="8" y="22"/>
                    </a:lnTo>
                    <a:lnTo>
                      <a:pt x="2" y="24"/>
                    </a:lnTo>
                    <a:lnTo>
                      <a:pt x="0" y="26"/>
                    </a:lnTo>
                    <a:lnTo>
                      <a:pt x="0" y="30"/>
                    </a:lnTo>
                    <a:lnTo>
                      <a:pt x="0" y="32"/>
                    </a:lnTo>
                    <a:lnTo>
                      <a:pt x="2" y="36"/>
                    </a:lnTo>
                    <a:lnTo>
                      <a:pt x="4" y="36"/>
                    </a:lnTo>
                    <a:lnTo>
                      <a:pt x="6" y="36"/>
                    </a:lnTo>
                    <a:lnTo>
                      <a:pt x="10" y="38"/>
                    </a:lnTo>
                    <a:lnTo>
                      <a:pt x="12" y="42"/>
                    </a:lnTo>
                    <a:lnTo>
                      <a:pt x="14" y="46"/>
                    </a:lnTo>
                    <a:lnTo>
                      <a:pt x="16" y="54"/>
                    </a:lnTo>
                    <a:lnTo>
                      <a:pt x="16" y="58"/>
                    </a:lnTo>
                    <a:lnTo>
                      <a:pt x="16" y="62"/>
                    </a:lnTo>
                    <a:lnTo>
                      <a:pt x="16" y="66"/>
                    </a:lnTo>
                    <a:lnTo>
                      <a:pt x="16" y="70"/>
                    </a:lnTo>
                    <a:lnTo>
                      <a:pt x="16" y="72"/>
                    </a:lnTo>
                    <a:lnTo>
                      <a:pt x="14" y="74"/>
                    </a:lnTo>
                    <a:lnTo>
                      <a:pt x="14" y="76"/>
                    </a:lnTo>
                    <a:lnTo>
                      <a:pt x="14" y="78"/>
                    </a:lnTo>
                    <a:lnTo>
                      <a:pt x="14" y="80"/>
                    </a:lnTo>
                    <a:lnTo>
                      <a:pt x="16" y="82"/>
                    </a:lnTo>
                    <a:lnTo>
                      <a:pt x="20" y="84"/>
                    </a:lnTo>
                    <a:lnTo>
                      <a:pt x="26" y="84"/>
                    </a:lnTo>
                    <a:lnTo>
                      <a:pt x="30" y="82"/>
                    </a:lnTo>
                    <a:lnTo>
                      <a:pt x="42" y="78"/>
                    </a:lnTo>
                    <a:lnTo>
                      <a:pt x="54" y="72"/>
                    </a:lnTo>
                    <a:lnTo>
                      <a:pt x="62" y="66"/>
                    </a:lnTo>
                    <a:lnTo>
                      <a:pt x="66" y="62"/>
                    </a:lnTo>
                    <a:lnTo>
                      <a:pt x="68" y="56"/>
                    </a:lnTo>
                    <a:lnTo>
                      <a:pt x="70" y="52"/>
                    </a:lnTo>
                    <a:lnTo>
                      <a:pt x="70" y="50"/>
                    </a:lnTo>
                    <a:lnTo>
                      <a:pt x="68" y="48"/>
                    </a:lnTo>
                    <a:lnTo>
                      <a:pt x="68" y="46"/>
                    </a:lnTo>
                    <a:lnTo>
                      <a:pt x="66" y="42"/>
                    </a:lnTo>
                    <a:lnTo>
                      <a:pt x="64" y="38"/>
                    </a:lnTo>
                    <a:lnTo>
                      <a:pt x="64" y="34"/>
                    </a:lnTo>
                    <a:lnTo>
                      <a:pt x="62" y="32"/>
                    </a:lnTo>
                    <a:lnTo>
                      <a:pt x="62" y="30"/>
                    </a:lnTo>
                    <a:close/>
                  </a:path>
                </a:pathLst>
              </a:custGeom>
              <a:grpFill/>
              <a:ln w="3175" algn="ctr">
                <a:solidFill>
                  <a:schemeClr val="accent2">
                    <a:lumMod val="60000"/>
                    <a:lumOff val="40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92" name="Freeform 234"/>
              <p:cNvSpPr>
                <a:spLocks/>
              </p:cNvSpPr>
              <p:nvPr/>
            </p:nvSpPr>
            <p:spPr bwMode="gray">
              <a:xfrm>
                <a:off x="2570" y="1876"/>
                <a:ext cx="119" cy="200"/>
              </a:xfrm>
              <a:custGeom>
                <a:avLst/>
                <a:gdLst>
                  <a:gd name="T0" fmla="*/ 38 w 108"/>
                  <a:gd name="T1" fmla="*/ 2 h 200"/>
                  <a:gd name="T2" fmla="*/ 32 w 108"/>
                  <a:gd name="T3" fmla="*/ 0 h 200"/>
                  <a:gd name="T4" fmla="*/ 24 w 108"/>
                  <a:gd name="T5" fmla="*/ 2 h 200"/>
                  <a:gd name="T6" fmla="*/ 14 w 108"/>
                  <a:gd name="T7" fmla="*/ 16 h 200"/>
                  <a:gd name="T8" fmla="*/ 16 w 108"/>
                  <a:gd name="T9" fmla="*/ 22 h 200"/>
                  <a:gd name="T10" fmla="*/ 14 w 108"/>
                  <a:gd name="T11" fmla="*/ 32 h 200"/>
                  <a:gd name="T12" fmla="*/ 10 w 108"/>
                  <a:gd name="T13" fmla="*/ 36 h 200"/>
                  <a:gd name="T14" fmla="*/ 6 w 108"/>
                  <a:gd name="T15" fmla="*/ 44 h 200"/>
                  <a:gd name="T16" fmla="*/ 4 w 108"/>
                  <a:gd name="T17" fmla="*/ 52 h 200"/>
                  <a:gd name="T18" fmla="*/ 14 w 108"/>
                  <a:gd name="T19" fmla="*/ 54 h 200"/>
                  <a:gd name="T20" fmla="*/ 12 w 108"/>
                  <a:gd name="T21" fmla="*/ 58 h 200"/>
                  <a:gd name="T22" fmla="*/ 12 w 108"/>
                  <a:gd name="T23" fmla="*/ 64 h 200"/>
                  <a:gd name="T24" fmla="*/ 14 w 108"/>
                  <a:gd name="T25" fmla="*/ 70 h 200"/>
                  <a:gd name="T26" fmla="*/ 24 w 108"/>
                  <a:gd name="T27" fmla="*/ 76 h 200"/>
                  <a:gd name="T28" fmla="*/ 24 w 108"/>
                  <a:gd name="T29" fmla="*/ 82 h 200"/>
                  <a:gd name="T30" fmla="*/ 22 w 108"/>
                  <a:gd name="T31" fmla="*/ 86 h 200"/>
                  <a:gd name="T32" fmla="*/ 18 w 108"/>
                  <a:gd name="T33" fmla="*/ 94 h 200"/>
                  <a:gd name="T34" fmla="*/ 20 w 108"/>
                  <a:gd name="T35" fmla="*/ 98 h 200"/>
                  <a:gd name="T36" fmla="*/ 32 w 108"/>
                  <a:gd name="T37" fmla="*/ 92 h 200"/>
                  <a:gd name="T38" fmla="*/ 36 w 108"/>
                  <a:gd name="T39" fmla="*/ 102 h 200"/>
                  <a:gd name="T40" fmla="*/ 40 w 108"/>
                  <a:gd name="T41" fmla="*/ 114 h 200"/>
                  <a:gd name="T42" fmla="*/ 22 w 108"/>
                  <a:gd name="T43" fmla="*/ 128 h 200"/>
                  <a:gd name="T44" fmla="*/ 28 w 108"/>
                  <a:gd name="T45" fmla="*/ 140 h 200"/>
                  <a:gd name="T46" fmla="*/ 20 w 108"/>
                  <a:gd name="T47" fmla="*/ 154 h 200"/>
                  <a:gd name="T48" fmla="*/ 18 w 108"/>
                  <a:gd name="T49" fmla="*/ 156 h 200"/>
                  <a:gd name="T50" fmla="*/ 18 w 108"/>
                  <a:gd name="T51" fmla="*/ 160 h 200"/>
                  <a:gd name="T52" fmla="*/ 38 w 108"/>
                  <a:gd name="T53" fmla="*/ 164 h 200"/>
                  <a:gd name="T54" fmla="*/ 52 w 108"/>
                  <a:gd name="T55" fmla="*/ 158 h 200"/>
                  <a:gd name="T56" fmla="*/ 52 w 108"/>
                  <a:gd name="T57" fmla="*/ 162 h 200"/>
                  <a:gd name="T58" fmla="*/ 44 w 108"/>
                  <a:gd name="T59" fmla="*/ 166 h 200"/>
                  <a:gd name="T60" fmla="*/ 0 w 108"/>
                  <a:gd name="T61" fmla="*/ 196 h 200"/>
                  <a:gd name="T62" fmla="*/ 28 w 108"/>
                  <a:gd name="T63" fmla="*/ 190 h 200"/>
                  <a:gd name="T64" fmla="*/ 58 w 108"/>
                  <a:gd name="T65" fmla="*/ 188 h 200"/>
                  <a:gd name="T66" fmla="*/ 108 w 108"/>
                  <a:gd name="T67" fmla="*/ 174 h 200"/>
                  <a:gd name="T68" fmla="*/ 98 w 108"/>
                  <a:gd name="T69" fmla="*/ 164 h 200"/>
                  <a:gd name="T70" fmla="*/ 102 w 108"/>
                  <a:gd name="T71" fmla="*/ 158 h 200"/>
                  <a:gd name="T72" fmla="*/ 102 w 108"/>
                  <a:gd name="T73" fmla="*/ 150 h 200"/>
                  <a:gd name="T74" fmla="*/ 100 w 108"/>
                  <a:gd name="T75" fmla="*/ 146 h 200"/>
                  <a:gd name="T76" fmla="*/ 94 w 108"/>
                  <a:gd name="T77" fmla="*/ 140 h 200"/>
                  <a:gd name="T78" fmla="*/ 88 w 108"/>
                  <a:gd name="T79" fmla="*/ 136 h 200"/>
                  <a:gd name="T80" fmla="*/ 84 w 108"/>
                  <a:gd name="T81" fmla="*/ 120 h 200"/>
                  <a:gd name="T82" fmla="*/ 66 w 108"/>
                  <a:gd name="T83" fmla="*/ 100 h 200"/>
                  <a:gd name="T84" fmla="*/ 64 w 108"/>
                  <a:gd name="T85" fmla="*/ 84 h 200"/>
                  <a:gd name="T86" fmla="*/ 56 w 108"/>
                  <a:gd name="T87" fmla="*/ 68 h 200"/>
                  <a:gd name="T88" fmla="*/ 56 w 108"/>
                  <a:gd name="T89" fmla="*/ 44 h 200"/>
                  <a:gd name="T90" fmla="*/ 56 w 108"/>
                  <a:gd name="T91" fmla="*/ 42 h 200"/>
                  <a:gd name="T92" fmla="*/ 52 w 108"/>
                  <a:gd name="T93" fmla="*/ 36 h 200"/>
                  <a:gd name="T94" fmla="*/ 48 w 108"/>
                  <a:gd name="T95" fmla="*/ 34 h 200"/>
                  <a:gd name="T96" fmla="*/ 44 w 108"/>
                  <a:gd name="T97" fmla="*/ 32 h 200"/>
                  <a:gd name="T98" fmla="*/ 36 w 108"/>
                  <a:gd name="T99" fmla="*/ 28 h 200"/>
                  <a:gd name="T100" fmla="*/ 34 w 108"/>
                  <a:gd name="T101" fmla="*/ 26 h 200"/>
                  <a:gd name="T102" fmla="*/ 34 w 108"/>
                  <a:gd name="T103" fmla="*/ 20 h 200"/>
                  <a:gd name="T104" fmla="*/ 38 w 108"/>
                  <a:gd name="T105" fmla="*/ 14 h 200"/>
                  <a:gd name="T106" fmla="*/ 40 w 108"/>
                  <a:gd name="T107" fmla="*/ 8 h 200"/>
                  <a:gd name="T108" fmla="*/ 40 w 108"/>
                  <a:gd name="T109" fmla="*/ 4 h 200"/>
                  <a:gd name="T110" fmla="*/ 40 w 108"/>
                  <a:gd name="T111" fmla="*/ 2 h 2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8"/>
                  <a:gd name="T169" fmla="*/ 0 h 200"/>
                  <a:gd name="T170" fmla="*/ 108 w 108"/>
                  <a:gd name="T171" fmla="*/ 200 h 2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8" h="200">
                    <a:moveTo>
                      <a:pt x="40" y="2"/>
                    </a:moveTo>
                    <a:lnTo>
                      <a:pt x="38" y="2"/>
                    </a:lnTo>
                    <a:lnTo>
                      <a:pt x="36" y="2"/>
                    </a:lnTo>
                    <a:lnTo>
                      <a:pt x="32" y="0"/>
                    </a:lnTo>
                    <a:lnTo>
                      <a:pt x="28" y="0"/>
                    </a:lnTo>
                    <a:lnTo>
                      <a:pt x="24" y="2"/>
                    </a:lnTo>
                    <a:lnTo>
                      <a:pt x="14" y="16"/>
                    </a:lnTo>
                    <a:lnTo>
                      <a:pt x="16" y="18"/>
                    </a:lnTo>
                    <a:lnTo>
                      <a:pt x="16" y="22"/>
                    </a:lnTo>
                    <a:lnTo>
                      <a:pt x="16" y="26"/>
                    </a:lnTo>
                    <a:lnTo>
                      <a:pt x="14" y="32"/>
                    </a:lnTo>
                    <a:lnTo>
                      <a:pt x="10" y="36"/>
                    </a:lnTo>
                    <a:lnTo>
                      <a:pt x="8" y="38"/>
                    </a:lnTo>
                    <a:lnTo>
                      <a:pt x="6" y="44"/>
                    </a:lnTo>
                    <a:lnTo>
                      <a:pt x="4" y="48"/>
                    </a:lnTo>
                    <a:lnTo>
                      <a:pt x="4" y="52"/>
                    </a:lnTo>
                    <a:lnTo>
                      <a:pt x="6" y="56"/>
                    </a:lnTo>
                    <a:lnTo>
                      <a:pt x="14" y="54"/>
                    </a:lnTo>
                    <a:lnTo>
                      <a:pt x="14" y="56"/>
                    </a:lnTo>
                    <a:lnTo>
                      <a:pt x="12" y="58"/>
                    </a:lnTo>
                    <a:lnTo>
                      <a:pt x="12" y="60"/>
                    </a:lnTo>
                    <a:lnTo>
                      <a:pt x="12" y="64"/>
                    </a:lnTo>
                    <a:lnTo>
                      <a:pt x="12" y="66"/>
                    </a:lnTo>
                    <a:lnTo>
                      <a:pt x="14" y="70"/>
                    </a:lnTo>
                    <a:lnTo>
                      <a:pt x="16" y="72"/>
                    </a:lnTo>
                    <a:lnTo>
                      <a:pt x="24" y="76"/>
                    </a:lnTo>
                    <a:lnTo>
                      <a:pt x="24" y="80"/>
                    </a:lnTo>
                    <a:lnTo>
                      <a:pt x="24" y="82"/>
                    </a:lnTo>
                    <a:lnTo>
                      <a:pt x="22" y="84"/>
                    </a:lnTo>
                    <a:lnTo>
                      <a:pt x="22" y="86"/>
                    </a:lnTo>
                    <a:lnTo>
                      <a:pt x="20" y="90"/>
                    </a:lnTo>
                    <a:lnTo>
                      <a:pt x="18" y="94"/>
                    </a:lnTo>
                    <a:lnTo>
                      <a:pt x="18" y="96"/>
                    </a:lnTo>
                    <a:lnTo>
                      <a:pt x="20" y="98"/>
                    </a:lnTo>
                    <a:lnTo>
                      <a:pt x="22" y="100"/>
                    </a:lnTo>
                    <a:lnTo>
                      <a:pt x="32" y="92"/>
                    </a:lnTo>
                    <a:lnTo>
                      <a:pt x="44" y="94"/>
                    </a:lnTo>
                    <a:lnTo>
                      <a:pt x="36" y="102"/>
                    </a:lnTo>
                    <a:lnTo>
                      <a:pt x="34" y="114"/>
                    </a:lnTo>
                    <a:lnTo>
                      <a:pt x="40" y="114"/>
                    </a:lnTo>
                    <a:lnTo>
                      <a:pt x="40" y="128"/>
                    </a:lnTo>
                    <a:lnTo>
                      <a:pt x="22" y="128"/>
                    </a:lnTo>
                    <a:lnTo>
                      <a:pt x="22" y="138"/>
                    </a:lnTo>
                    <a:lnTo>
                      <a:pt x="28" y="140"/>
                    </a:lnTo>
                    <a:lnTo>
                      <a:pt x="20" y="152"/>
                    </a:lnTo>
                    <a:lnTo>
                      <a:pt x="20" y="154"/>
                    </a:lnTo>
                    <a:lnTo>
                      <a:pt x="18" y="154"/>
                    </a:lnTo>
                    <a:lnTo>
                      <a:pt x="18" y="156"/>
                    </a:lnTo>
                    <a:lnTo>
                      <a:pt x="18" y="158"/>
                    </a:lnTo>
                    <a:lnTo>
                      <a:pt x="18" y="160"/>
                    </a:lnTo>
                    <a:lnTo>
                      <a:pt x="20" y="160"/>
                    </a:lnTo>
                    <a:lnTo>
                      <a:pt x="38" y="164"/>
                    </a:lnTo>
                    <a:lnTo>
                      <a:pt x="48" y="160"/>
                    </a:lnTo>
                    <a:lnTo>
                      <a:pt x="52" y="158"/>
                    </a:lnTo>
                    <a:lnTo>
                      <a:pt x="52" y="160"/>
                    </a:lnTo>
                    <a:lnTo>
                      <a:pt x="52" y="162"/>
                    </a:lnTo>
                    <a:lnTo>
                      <a:pt x="48" y="164"/>
                    </a:lnTo>
                    <a:lnTo>
                      <a:pt x="44" y="166"/>
                    </a:lnTo>
                    <a:lnTo>
                      <a:pt x="20" y="176"/>
                    </a:lnTo>
                    <a:lnTo>
                      <a:pt x="0" y="196"/>
                    </a:lnTo>
                    <a:lnTo>
                      <a:pt x="10" y="200"/>
                    </a:lnTo>
                    <a:lnTo>
                      <a:pt x="28" y="190"/>
                    </a:lnTo>
                    <a:lnTo>
                      <a:pt x="36" y="188"/>
                    </a:lnTo>
                    <a:lnTo>
                      <a:pt x="58" y="188"/>
                    </a:lnTo>
                    <a:lnTo>
                      <a:pt x="84" y="182"/>
                    </a:lnTo>
                    <a:lnTo>
                      <a:pt x="108" y="174"/>
                    </a:lnTo>
                    <a:lnTo>
                      <a:pt x="96" y="164"/>
                    </a:lnTo>
                    <a:lnTo>
                      <a:pt x="98" y="164"/>
                    </a:lnTo>
                    <a:lnTo>
                      <a:pt x="100" y="162"/>
                    </a:lnTo>
                    <a:lnTo>
                      <a:pt x="102" y="158"/>
                    </a:lnTo>
                    <a:lnTo>
                      <a:pt x="102" y="154"/>
                    </a:lnTo>
                    <a:lnTo>
                      <a:pt x="102" y="150"/>
                    </a:lnTo>
                    <a:lnTo>
                      <a:pt x="102" y="148"/>
                    </a:lnTo>
                    <a:lnTo>
                      <a:pt x="100" y="146"/>
                    </a:lnTo>
                    <a:lnTo>
                      <a:pt x="98" y="142"/>
                    </a:lnTo>
                    <a:lnTo>
                      <a:pt x="94" y="140"/>
                    </a:lnTo>
                    <a:lnTo>
                      <a:pt x="90" y="138"/>
                    </a:lnTo>
                    <a:lnTo>
                      <a:pt x="88" y="136"/>
                    </a:lnTo>
                    <a:lnTo>
                      <a:pt x="86" y="132"/>
                    </a:lnTo>
                    <a:lnTo>
                      <a:pt x="84" y="120"/>
                    </a:lnTo>
                    <a:lnTo>
                      <a:pt x="78" y="108"/>
                    </a:lnTo>
                    <a:lnTo>
                      <a:pt x="66" y="100"/>
                    </a:lnTo>
                    <a:lnTo>
                      <a:pt x="66" y="94"/>
                    </a:lnTo>
                    <a:lnTo>
                      <a:pt x="64" y="84"/>
                    </a:lnTo>
                    <a:lnTo>
                      <a:pt x="60" y="72"/>
                    </a:lnTo>
                    <a:lnTo>
                      <a:pt x="56" y="68"/>
                    </a:lnTo>
                    <a:lnTo>
                      <a:pt x="48" y="62"/>
                    </a:lnTo>
                    <a:lnTo>
                      <a:pt x="56" y="44"/>
                    </a:lnTo>
                    <a:lnTo>
                      <a:pt x="56" y="42"/>
                    </a:lnTo>
                    <a:lnTo>
                      <a:pt x="54" y="38"/>
                    </a:lnTo>
                    <a:lnTo>
                      <a:pt x="52" y="36"/>
                    </a:lnTo>
                    <a:lnTo>
                      <a:pt x="52" y="34"/>
                    </a:lnTo>
                    <a:lnTo>
                      <a:pt x="48" y="34"/>
                    </a:lnTo>
                    <a:lnTo>
                      <a:pt x="46" y="32"/>
                    </a:lnTo>
                    <a:lnTo>
                      <a:pt x="44" y="32"/>
                    </a:lnTo>
                    <a:lnTo>
                      <a:pt x="44" y="30"/>
                    </a:lnTo>
                    <a:lnTo>
                      <a:pt x="36" y="28"/>
                    </a:lnTo>
                    <a:lnTo>
                      <a:pt x="34" y="28"/>
                    </a:lnTo>
                    <a:lnTo>
                      <a:pt x="34" y="26"/>
                    </a:lnTo>
                    <a:lnTo>
                      <a:pt x="34" y="22"/>
                    </a:lnTo>
                    <a:lnTo>
                      <a:pt x="34" y="20"/>
                    </a:lnTo>
                    <a:lnTo>
                      <a:pt x="36" y="16"/>
                    </a:lnTo>
                    <a:lnTo>
                      <a:pt x="38" y="14"/>
                    </a:lnTo>
                    <a:lnTo>
                      <a:pt x="40" y="12"/>
                    </a:lnTo>
                    <a:lnTo>
                      <a:pt x="40" y="8"/>
                    </a:lnTo>
                    <a:lnTo>
                      <a:pt x="42" y="6"/>
                    </a:lnTo>
                    <a:lnTo>
                      <a:pt x="40" y="4"/>
                    </a:lnTo>
                    <a:lnTo>
                      <a:pt x="40" y="2"/>
                    </a:lnTo>
                    <a:close/>
                  </a:path>
                </a:pathLst>
              </a:custGeom>
              <a:grpFill/>
              <a:ln w="3175" algn="ctr">
                <a:solidFill>
                  <a:schemeClr val="accent2">
                    <a:lumMod val="60000"/>
                    <a:lumOff val="40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93" name="Freeform 235"/>
              <p:cNvSpPr>
                <a:spLocks/>
              </p:cNvSpPr>
              <p:nvPr/>
            </p:nvSpPr>
            <p:spPr bwMode="gray">
              <a:xfrm>
                <a:off x="2546" y="1958"/>
                <a:ext cx="40" cy="32"/>
              </a:xfrm>
              <a:custGeom>
                <a:avLst/>
                <a:gdLst>
                  <a:gd name="T0" fmla="*/ 16 w 36"/>
                  <a:gd name="T1" fmla="*/ 0 h 32"/>
                  <a:gd name="T2" fmla="*/ 16 w 36"/>
                  <a:gd name="T3" fmla="*/ 0 h 32"/>
                  <a:gd name="T4" fmla="*/ 18 w 36"/>
                  <a:gd name="T5" fmla="*/ 0 h 32"/>
                  <a:gd name="T6" fmla="*/ 20 w 36"/>
                  <a:gd name="T7" fmla="*/ 0 h 32"/>
                  <a:gd name="T8" fmla="*/ 24 w 36"/>
                  <a:gd name="T9" fmla="*/ 0 h 32"/>
                  <a:gd name="T10" fmla="*/ 28 w 36"/>
                  <a:gd name="T11" fmla="*/ 0 h 32"/>
                  <a:gd name="T12" fmla="*/ 30 w 36"/>
                  <a:gd name="T13" fmla="*/ 2 h 32"/>
                  <a:gd name="T14" fmla="*/ 32 w 36"/>
                  <a:gd name="T15" fmla="*/ 6 h 32"/>
                  <a:gd name="T16" fmla="*/ 32 w 36"/>
                  <a:gd name="T17" fmla="*/ 6 h 32"/>
                  <a:gd name="T18" fmla="*/ 34 w 36"/>
                  <a:gd name="T19" fmla="*/ 8 h 32"/>
                  <a:gd name="T20" fmla="*/ 36 w 36"/>
                  <a:gd name="T21" fmla="*/ 12 h 32"/>
                  <a:gd name="T22" fmla="*/ 36 w 36"/>
                  <a:gd name="T23" fmla="*/ 16 h 32"/>
                  <a:gd name="T24" fmla="*/ 36 w 36"/>
                  <a:gd name="T25" fmla="*/ 22 h 32"/>
                  <a:gd name="T26" fmla="*/ 32 w 36"/>
                  <a:gd name="T27" fmla="*/ 28 h 32"/>
                  <a:gd name="T28" fmla="*/ 32 w 36"/>
                  <a:gd name="T29" fmla="*/ 28 h 32"/>
                  <a:gd name="T30" fmla="*/ 30 w 36"/>
                  <a:gd name="T31" fmla="*/ 30 h 32"/>
                  <a:gd name="T32" fmla="*/ 28 w 36"/>
                  <a:gd name="T33" fmla="*/ 32 h 32"/>
                  <a:gd name="T34" fmla="*/ 26 w 36"/>
                  <a:gd name="T35" fmla="*/ 30 h 32"/>
                  <a:gd name="T36" fmla="*/ 24 w 36"/>
                  <a:gd name="T37" fmla="*/ 30 h 32"/>
                  <a:gd name="T38" fmla="*/ 20 w 36"/>
                  <a:gd name="T39" fmla="*/ 30 h 32"/>
                  <a:gd name="T40" fmla="*/ 18 w 36"/>
                  <a:gd name="T41" fmla="*/ 28 h 32"/>
                  <a:gd name="T42" fmla="*/ 16 w 36"/>
                  <a:gd name="T43" fmla="*/ 26 h 32"/>
                  <a:gd name="T44" fmla="*/ 16 w 36"/>
                  <a:gd name="T45" fmla="*/ 24 h 32"/>
                  <a:gd name="T46" fmla="*/ 16 w 36"/>
                  <a:gd name="T47" fmla="*/ 20 h 32"/>
                  <a:gd name="T48" fmla="*/ 14 w 36"/>
                  <a:gd name="T49" fmla="*/ 18 h 32"/>
                  <a:gd name="T50" fmla="*/ 14 w 36"/>
                  <a:gd name="T51" fmla="*/ 18 h 32"/>
                  <a:gd name="T52" fmla="*/ 14 w 36"/>
                  <a:gd name="T53" fmla="*/ 18 h 32"/>
                  <a:gd name="T54" fmla="*/ 12 w 36"/>
                  <a:gd name="T55" fmla="*/ 20 h 32"/>
                  <a:gd name="T56" fmla="*/ 10 w 36"/>
                  <a:gd name="T57" fmla="*/ 22 h 32"/>
                  <a:gd name="T58" fmla="*/ 8 w 36"/>
                  <a:gd name="T59" fmla="*/ 22 h 32"/>
                  <a:gd name="T60" fmla="*/ 6 w 36"/>
                  <a:gd name="T61" fmla="*/ 20 h 32"/>
                  <a:gd name="T62" fmla="*/ 4 w 36"/>
                  <a:gd name="T63" fmla="*/ 18 h 32"/>
                  <a:gd name="T64" fmla="*/ 2 w 36"/>
                  <a:gd name="T65" fmla="*/ 18 h 32"/>
                  <a:gd name="T66" fmla="*/ 0 w 36"/>
                  <a:gd name="T67" fmla="*/ 14 h 32"/>
                  <a:gd name="T68" fmla="*/ 0 w 36"/>
                  <a:gd name="T69" fmla="*/ 12 h 32"/>
                  <a:gd name="T70" fmla="*/ 2 w 36"/>
                  <a:gd name="T71" fmla="*/ 8 h 32"/>
                  <a:gd name="T72" fmla="*/ 16 w 36"/>
                  <a:gd name="T73" fmla="*/ 0 h 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6"/>
                  <a:gd name="T112" fmla="*/ 0 h 32"/>
                  <a:gd name="T113" fmla="*/ 36 w 36"/>
                  <a:gd name="T114" fmla="*/ 32 h 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6" h="32">
                    <a:moveTo>
                      <a:pt x="16" y="0"/>
                    </a:moveTo>
                    <a:lnTo>
                      <a:pt x="16" y="0"/>
                    </a:lnTo>
                    <a:lnTo>
                      <a:pt x="18" y="0"/>
                    </a:lnTo>
                    <a:lnTo>
                      <a:pt x="20" y="0"/>
                    </a:lnTo>
                    <a:lnTo>
                      <a:pt x="24" y="0"/>
                    </a:lnTo>
                    <a:lnTo>
                      <a:pt x="28" y="0"/>
                    </a:lnTo>
                    <a:lnTo>
                      <a:pt x="30" y="2"/>
                    </a:lnTo>
                    <a:lnTo>
                      <a:pt x="32" y="6"/>
                    </a:lnTo>
                    <a:lnTo>
                      <a:pt x="34" y="8"/>
                    </a:lnTo>
                    <a:lnTo>
                      <a:pt x="36" y="12"/>
                    </a:lnTo>
                    <a:lnTo>
                      <a:pt x="36" y="16"/>
                    </a:lnTo>
                    <a:lnTo>
                      <a:pt x="36" y="22"/>
                    </a:lnTo>
                    <a:lnTo>
                      <a:pt x="32" y="28"/>
                    </a:lnTo>
                    <a:lnTo>
                      <a:pt x="30" y="30"/>
                    </a:lnTo>
                    <a:lnTo>
                      <a:pt x="28" y="32"/>
                    </a:lnTo>
                    <a:lnTo>
                      <a:pt x="26" y="30"/>
                    </a:lnTo>
                    <a:lnTo>
                      <a:pt x="24" y="30"/>
                    </a:lnTo>
                    <a:lnTo>
                      <a:pt x="20" y="30"/>
                    </a:lnTo>
                    <a:lnTo>
                      <a:pt x="18" y="28"/>
                    </a:lnTo>
                    <a:lnTo>
                      <a:pt x="16" y="26"/>
                    </a:lnTo>
                    <a:lnTo>
                      <a:pt x="16" y="24"/>
                    </a:lnTo>
                    <a:lnTo>
                      <a:pt x="16" y="20"/>
                    </a:lnTo>
                    <a:lnTo>
                      <a:pt x="14" y="18"/>
                    </a:lnTo>
                    <a:lnTo>
                      <a:pt x="12" y="20"/>
                    </a:lnTo>
                    <a:lnTo>
                      <a:pt x="10" y="22"/>
                    </a:lnTo>
                    <a:lnTo>
                      <a:pt x="8" y="22"/>
                    </a:lnTo>
                    <a:lnTo>
                      <a:pt x="6" y="20"/>
                    </a:lnTo>
                    <a:lnTo>
                      <a:pt x="4" y="18"/>
                    </a:lnTo>
                    <a:lnTo>
                      <a:pt x="2" y="18"/>
                    </a:lnTo>
                    <a:lnTo>
                      <a:pt x="0" y="14"/>
                    </a:lnTo>
                    <a:lnTo>
                      <a:pt x="0" y="12"/>
                    </a:lnTo>
                    <a:lnTo>
                      <a:pt x="2" y="8"/>
                    </a:lnTo>
                    <a:lnTo>
                      <a:pt x="16" y="0"/>
                    </a:lnTo>
                  </a:path>
                </a:pathLst>
              </a:custGeom>
              <a:grpFill/>
              <a:ln w="3175" algn="ctr">
                <a:solidFill>
                  <a:schemeClr val="accent2">
                    <a:lumMod val="60000"/>
                    <a:lumOff val="40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94" name="Freeform 236"/>
              <p:cNvSpPr>
                <a:spLocks/>
              </p:cNvSpPr>
              <p:nvPr/>
            </p:nvSpPr>
            <p:spPr bwMode="gray">
              <a:xfrm>
                <a:off x="2771" y="1906"/>
                <a:ext cx="40" cy="62"/>
              </a:xfrm>
              <a:custGeom>
                <a:avLst/>
                <a:gdLst>
                  <a:gd name="T0" fmla="*/ 30 w 36"/>
                  <a:gd name="T1" fmla="*/ 58 h 62"/>
                  <a:gd name="T2" fmla="*/ 30 w 36"/>
                  <a:gd name="T3" fmla="*/ 46 h 62"/>
                  <a:gd name="T4" fmla="*/ 30 w 36"/>
                  <a:gd name="T5" fmla="*/ 44 h 62"/>
                  <a:gd name="T6" fmla="*/ 30 w 36"/>
                  <a:gd name="T7" fmla="*/ 42 h 62"/>
                  <a:gd name="T8" fmla="*/ 28 w 36"/>
                  <a:gd name="T9" fmla="*/ 38 h 62"/>
                  <a:gd name="T10" fmla="*/ 30 w 36"/>
                  <a:gd name="T11" fmla="*/ 36 h 62"/>
                  <a:gd name="T12" fmla="*/ 30 w 36"/>
                  <a:gd name="T13" fmla="*/ 32 h 62"/>
                  <a:gd name="T14" fmla="*/ 32 w 36"/>
                  <a:gd name="T15" fmla="*/ 30 h 62"/>
                  <a:gd name="T16" fmla="*/ 36 w 36"/>
                  <a:gd name="T17" fmla="*/ 28 h 62"/>
                  <a:gd name="T18" fmla="*/ 36 w 36"/>
                  <a:gd name="T19" fmla="*/ 28 h 62"/>
                  <a:gd name="T20" fmla="*/ 36 w 36"/>
                  <a:gd name="T21" fmla="*/ 24 h 62"/>
                  <a:gd name="T22" fmla="*/ 34 w 36"/>
                  <a:gd name="T23" fmla="*/ 22 h 62"/>
                  <a:gd name="T24" fmla="*/ 34 w 36"/>
                  <a:gd name="T25" fmla="*/ 18 h 62"/>
                  <a:gd name="T26" fmla="*/ 32 w 36"/>
                  <a:gd name="T27" fmla="*/ 16 h 62"/>
                  <a:gd name="T28" fmla="*/ 32 w 36"/>
                  <a:gd name="T29" fmla="*/ 16 h 62"/>
                  <a:gd name="T30" fmla="*/ 30 w 36"/>
                  <a:gd name="T31" fmla="*/ 12 h 62"/>
                  <a:gd name="T32" fmla="*/ 30 w 36"/>
                  <a:gd name="T33" fmla="*/ 8 h 62"/>
                  <a:gd name="T34" fmla="*/ 30 w 36"/>
                  <a:gd name="T35" fmla="*/ 4 h 62"/>
                  <a:gd name="T36" fmla="*/ 28 w 36"/>
                  <a:gd name="T37" fmla="*/ 0 h 62"/>
                  <a:gd name="T38" fmla="*/ 28 w 36"/>
                  <a:gd name="T39" fmla="*/ 0 h 62"/>
                  <a:gd name="T40" fmla="*/ 24 w 36"/>
                  <a:gd name="T41" fmla="*/ 0 h 62"/>
                  <a:gd name="T42" fmla="*/ 2 w 36"/>
                  <a:gd name="T43" fmla="*/ 20 h 62"/>
                  <a:gd name="T44" fmla="*/ 2 w 36"/>
                  <a:gd name="T45" fmla="*/ 22 h 62"/>
                  <a:gd name="T46" fmla="*/ 0 w 36"/>
                  <a:gd name="T47" fmla="*/ 26 h 62"/>
                  <a:gd name="T48" fmla="*/ 0 w 36"/>
                  <a:gd name="T49" fmla="*/ 32 h 62"/>
                  <a:gd name="T50" fmla="*/ 0 w 36"/>
                  <a:gd name="T51" fmla="*/ 36 h 62"/>
                  <a:gd name="T52" fmla="*/ 2 w 36"/>
                  <a:gd name="T53" fmla="*/ 40 h 62"/>
                  <a:gd name="T54" fmla="*/ 2 w 36"/>
                  <a:gd name="T55" fmla="*/ 44 h 62"/>
                  <a:gd name="T56" fmla="*/ 2 w 36"/>
                  <a:gd name="T57" fmla="*/ 46 h 62"/>
                  <a:gd name="T58" fmla="*/ 10 w 36"/>
                  <a:gd name="T59" fmla="*/ 54 h 62"/>
                  <a:gd name="T60" fmla="*/ 10 w 36"/>
                  <a:gd name="T61" fmla="*/ 62 h 62"/>
                  <a:gd name="T62" fmla="*/ 30 w 36"/>
                  <a:gd name="T63" fmla="*/ 58 h 62"/>
                  <a:gd name="T64" fmla="*/ 30 w 36"/>
                  <a:gd name="T65" fmla="*/ 58 h 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
                  <a:gd name="T100" fmla="*/ 0 h 62"/>
                  <a:gd name="T101" fmla="*/ 36 w 36"/>
                  <a:gd name="T102" fmla="*/ 62 h 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 h="62">
                    <a:moveTo>
                      <a:pt x="30" y="58"/>
                    </a:moveTo>
                    <a:lnTo>
                      <a:pt x="30" y="46"/>
                    </a:lnTo>
                    <a:lnTo>
                      <a:pt x="30" y="44"/>
                    </a:lnTo>
                    <a:lnTo>
                      <a:pt x="30" y="42"/>
                    </a:lnTo>
                    <a:lnTo>
                      <a:pt x="28" y="38"/>
                    </a:lnTo>
                    <a:lnTo>
                      <a:pt x="30" y="36"/>
                    </a:lnTo>
                    <a:lnTo>
                      <a:pt x="30" y="32"/>
                    </a:lnTo>
                    <a:lnTo>
                      <a:pt x="32" y="30"/>
                    </a:lnTo>
                    <a:lnTo>
                      <a:pt x="36" y="28"/>
                    </a:lnTo>
                    <a:lnTo>
                      <a:pt x="36" y="24"/>
                    </a:lnTo>
                    <a:lnTo>
                      <a:pt x="34" y="22"/>
                    </a:lnTo>
                    <a:lnTo>
                      <a:pt x="34" y="18"/>
                    </a:lnTo>
                    <a:lnTo>
                      <a:pt x="32" y="16"/>
                    </a:lnTo>
                    <a:lnTo>
                      <a:pt x="30" y="12"/>
                    </a:lnTo>
                    <a:lnTo>
                      <a:pt x="30" y="8"/>
                    </a:lnTo>
                    <a:lnTo>
                      <a:pt x="30" y="4"/>
                    </a:lnTo>
                    <a:lnTo>
                      <a:pt x="28" y="0"/>
                    </a:lnTo>
                    <a:lnTo>
                      <a:pt x="24" y="0"/>
                    </a:lnTo>
                    <a:lnTo>
                      <a:pt x="2" y="20"/>
                    </a:lnTo>
                    <a:lnTo>
                      <a:pt x="2" y="22"/>
                    </a:lnTo>
                    <a:lnTo>
                      <a:pt x="0" y="26"/>
                    </a:lnTo>
                    <a:lnTo>
                      <a:pt x="0" y="32"/>
                    </a:lnTo>
                    <a:lnTo>
                      <a:pt x="0" y="36"/>
                    </a:lnTo>
                    <a:lnTo>
                      <a:pt x="2" y="40"/>
                    </a:lnTo>
                    <a:lnTo>
                      <a:pt x="2" y="44"/>
                    </a:lnTo>
                    <a:lnTo>
                      <a:pt x="2" y="46"/>
                    </a:lnTo>
                    <a:lnTo>
                      <a:pt x="10" y="54"/>
                    </a:lnTo>
                    <a:lnTo>
                      <a:pt x="10" y="62"/>
                    </a:lnTo>
                    <a:lnTo>
                      <a:pt x="30" y="58"/>
                    </a:lnTo>
                    <a:close/>
                  </a:path>
                </a:pathLst>
              </a:custGeom>
              <a:grpFill/>
              <a:ln w="3175" algn="ctr">
                <a:solidFill>
                  <a:schemeClr val="accent2">
                    <a:lumMod val="60000"/>
                    <a:lumOff val="40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95" name="Freeform 237"/>
              <p:cNvSpPr>
                <a:spLocks/>
              </p:cNvSpPr>
              <p:nvPr/>
            </p:nvSpPr>
            <p:spPr bwMode="gray">
              <a:xfrm>
                <a:off x="2838" y="1568"/>
                <a:ext cx="186" cy="390"/>
              </a:xfrm>
              <a:custGeom>
                <a:avLst/>
                <a:gdLst>
                  <a:gd name="T0" fmla="*/ 0 w 168"/>
                  <a:gd name="T1" fmla="*/ 286 h 390"/>
                  <a:gd name="T2" fmla="*/ 0 w 168"/>
                  <a:gd name="T3" fmla="*/ 300 h 390"/>
                  <a:gd name="T4" fmla="*/ 0 w 168"/>
                  <a:gd name="T5" fmla="*/ 312 h 390"/>
                  <a:gd name="T6" fmla="*/ 0 w 168"/>
                  <a:gd name="T7" fmla="*/ 322 h 390"/>
                  <a:gd name="T8" fmla="*/ 16 w 168"/>
                  <a:gd name="T9" fmla="*/ 388 h 390"/>
                  <a:gd name="T10" fmla="*/ 38 w 168"/>
                  <a:gd name="T11" fmla="*/ 382 h 390"/>
                  <a:gd name="T12" fmla="*/ 50 w 168"/>
                  <a:gd name="T13" fmla="*/ 372 h 390"/>
                  <a:gd name="T14" fmla="*/ 60 w 168"/>
                  <a:gd name="T15" fmla="*/ 360 h 390"/>
                  <a:gd name="T16" fmla="*/ 66 w 168"/>
                  <a:gd name="T17" fmla="*/ 328 h 390"/>
                  <a:gd name="T18" fmla="*/ 88 w 168"/>
                  <a:gd name="T19" fmla="*/ 296 h 390"/>
                  <a:gd name="T20" fmla="*/ 94 w 168"/>
                  <a:gd name="T21" fmla="*/ 282 h 390"/>
                  <a:gd name="T22" fmla="*/ 92 w 168"/>
                  <a:gd name="T23" fmla="*/ 272 h 390"/>
                  <a:gd name="T24" fmla="*/ 82 w 168"/>
                  <a:gd name="T25" fmla="*/ 264 h 390"/>
                  <a:gd name="T26" fmla="*/ 76 w 168"/>
                  <a:gd name="T27" fmla="*/ 262 h 390"/>
                  <a:gd name="T28" fmla="*/ 78 w 168"/>
                  <a:gd name="T29" fmla="*/ 230 h 390"/>
                  <a:gd name="T30" fmla="*/ 78 w 168"/>
                  <a:gd name="T31" fmla="*/ 232 h 390"/>
                  <a:gd name="T32" fmla="*/ 80 w 168"/>
                  <a:gd name="T33" fmla="*/ 218 h 390"/>
                  <a:gd name="T34" fmla="*/ 86 w 168"/>
                  <a:gd name="T35" fmla="*/ 204 h 390"/>
                  <a:gd name="T36" fmla="*/ 94 w 168"/>
                  <a:gd name="T37" fmla="*/ 194 h 390"/>
                  <a:gd name="T38" fmla="*/ 106 w 168"/>
                  <a:gd name="T39" fmla="*/ 184 h 390"/>
                  <a:gd name="T40" fmla="*/ 116 w 168"/>
                  <a:gd name="T41" fmla="*/ 176 h 390"/>
                  <a:gd name="T42" fmla="*/ 122 w 168"/>
                  <a:gd name="T43" fmla="*/ 158 h 390"/>
                  <a:gd name="T44" fmla="*/ 122 w 168"/>
                  <a:gd name="T45" fmla="*/ 140 h 390"/>
                  <a:gd name="T46" fmla="*/ 156 w 168"/>
                  <a:gd name="T47" fmla="*/ 118 h 390"/>
                  <a:gd name="T48" fmla="*/ 168 w 168"/>
                  <a:gd name="T49" fmla="*/ 118 h 390"/>
                  <a:gd name="T50" fmla="*/ 162 w 168"/>
                  <a:gd name="T51" fmla="*/ 106 h 390"/>
                  <a:gd name="T52" fmla="*/ 152 w 168"/>
                  <a:gd name="T53" fmla="*/ 80 h 390"/>
                  <a:gd name="T54" fmla="*/ 152 w 168"/>
                  <a:gd name="T55" fmla="*/ 72 h 390"/>
                  <a:gd name="T56" fmla="*/ 156 w 168"/>
                  <a:gd name="T57" fmla="*/ 68 h 390"/>
                  <a:gd name="T58" fmla="*/ 156 w 168"/>
                  <a:gd name="T59" fmla="*/ 56 h 390"/>
                  <a:gd name="T60" fmla="*/ 140 w 168"/>
                  <a:gd name="T61" fmla="*/ 38 h 390"/>
                  <a:gd name="T62" fmla="*/ 130 w 168"/>
                  <a:gd name="T63" fmla="*/ 24 h 390"/>
                  <a:gd name="T64" fmla="*/ 122 w 168"/>
                  <a:gd name="T65" fmla="*/ 20 h 390"/>
                  <a:gd name="T66" fmla="*/ 114 w 168"/>
                  <a:gd name="T67" fmla="*/ 4 h 390"/>
                  <a:gd name="T68" fmla="*/ 102 w 168"/>
                  <a:gd name="T69" fmla="*/ 14 h 390"/>
                  <a:gd name="T70" fmla="*/ 92 w 168"/>
                  <a:gd name="T71" fmla="*/ 24 h 390"/>
                  <a:gd name="T72" fmla="*/ 86 w 168"/>
                  <a:gd name="T73" fmla="*/ 32 h 390"/>
                  <a:gd name="T74" fmla="*/ 80 w 168"/>
                  <a:gd name="T75" fmla="*/ 44 h 390"/>
                  <a:gd name="T76" fmla="*/ 76 w 168"/>
                  <a:gd name="T77" fmla="*/ 56 h 390"/>
                  <a:gd name="T78" fmla="*/ 70 w 168"/>
                  <a:gd name="T79" fmla="*/ 82 h 390"/>
                  <a:gd name="T80" fmla="*/ 64 w 168"/>
                  <a:gd name="T81" fmla="*/ 92 h 390"/>
                  <a:gd name="T82" fmla="*/ 54 w 168"/>
                  <a:gd name="T83" fmla="*/ 104 h 390"/>
                  <a:gd name="T84" fmla="*/ 46 w 168"/>
                  <a:gd name="T85" fmla="*/ 122 h 390"/>
                  <a:gd name="T86" fmla="*/ 12 w 168"/>
                  <a:gd name="T87" fmla="*/ 178 h 390"/>
                  <a:gd name="T88" fmla="*/ 14 w 168"/>
                  <a:gd name="T89" fmla="*/ 260 h 390"/>
                  <a:gd name="T90" fmla="*/ 14 w 168"/>
                  <a:gd name="T91" fmla="*/ 266 h 390"/>
                  <a:gd name="T92" fmla="*/ 8 w 168"/>
                  <a:gd name="T93" fmla="*/ 278 h 390"/>
                  <a:gd name="T94" fmla="*/ 0 w 168"/>
                  <a:gd name="T95" fmla="*/ 280 h 3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8"/>
                  <a:gd name="T145" fmla="*/ 0 h 390"/>
                  <a:gd name="T146" fmla="*/ 168 w 168"/>
                  <a:gd name="T147" fmla="*/ 390 h 39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8" h="390">
                    <a:moveTo>
                      <a:pt x="0" y="280"/>
                    </a:moveTo>
                    <a:lnTo>
                      <a:pt x="0" y="282"/>
                    </a:lnTo>
                    <a:lnTo>
                      <a:pt x="0" y="286"/>
                    </a:lnTo>
                    <a:lnTo>
                      <a:pt x="0" y="292"/>
                    </a:lnTo>
                    <a:lnTo>
                      <a:pt x="0" y="296"/>
                    </a:lnTo>
                    <a:lnTo>
                      <a:pt x="0" y="300"/>
                    </a:lnTo>
                    <a:lnTo>
                      <a:pt x="0" y="302"/>
                    </a:lnTo>
                    <a:lnTo>
                      <a:pt x="0" y="308"/>
                    </a:lnTo>
                    <a:lnTo>
                      <a:pt x="0" y="312"/>
                    </a:lnTo>
                    <a:lnTo>
                      <a:pt x="0" y="318"/>
                    </a:lnTo>
                    <a:lnTo>
                      <a:pt x="0" y="322"/>
                    </a:lnTo>
                    <a:lnTo>
                      <a:pt x="0" y="350"/>
                    </a:lnTo>
                    <a:lnTo>
                      <a:pt x="12" y="368"/>
                    </a:lnTo>
                    <a:lnTo>
                      <a:pt x="16" y="388"/>
                    </a:lnTo>
                    <a:lnTo>
                      <a:pt x="24" y="390"/>
                    </a:lnTo>
                    <a:lnTo>
                      <a:pt x="36" y="386"/>
                    </a:lnTo>
                    <a:lnTo>
                      <a:pt x="38" y="382"/>
                    </a:lnTo>
                    <a:lnTo>
                      <a:pt x="42" y="378"/>
                    </a:lnTo>
                    <a:lnTo>
                      <a:pt x="46" y="374"/>
                    </a:lnTo>
                    <a:lnTo>
                      <a:pt x="50" y="372"/>
                    </a:lnTo>
                    <a:lnTo>
                      <a:pt x="54" y="372"/>
                    </a:lnTo>
                    <a:lnTo>
                      <a:pt x="54" y="370"/>
                    </a:lnTo>
                    <a:lnTo>
                      <a:pt x="60" y="360"/>
                    </a:lnTo>
                    <a:lnTo>
                      <a:pt x="64" y="346"/>
                    </a:lnTo>
                    <a:lnTo>
                      <a:pt x="66" y="334"/>
                    </a:lnTo>
                    <a:lnTo>
                      <a:pt x="66" y="328"/>
                    </a:lnTo>
                    <a:lnTo>
                      <a:pt x="66" y="320"/>
                    </a:lnTo>
                    <a:lnTo>
                      <a:pt x="84" y="300"/>
                    </a:lnTo>
                    <a:lnTo>
                      <a:pt x="88" y="296"/>
                    </a:lnTo>
                    <a:lnTo>
                      <a:pt x="92" y="290"/>
                    </a:lnTo>
                    <a:lnTo>
                      <a:pt x="92" y="286"/>
                    </a:lnTo>
                    <a:lnTo>
                      <a:pt x="94" y="282"/>
                    </a:lnTo>
                    <a:lnTo>
                      <a:pt x="94" y="278"/>
                    </a:lnTo>
                    <a:lnTo>
                      <a:pt x="92" y="278"/>
                    </a:lnTo>
                    <a:lnTo>
                      <a:pt x="92" y="272"/>
                    </a:lnTo>
                    <a:lnTo>
                      <a:pt x="90" y="268"/>
                    </a:lnTo>
                    <a:lnTo>
                      <a:pt x="86" y="266"/>
                    </a:lnTo>
                    <a:lnTo>
                      <a:pt x="82" y="264"/>
                    </a:lnTo>
                    <a:lnTo>
                      <a:pt x="80" y="264"/>
                    </a:lnTo>
                    <a:lnTo>
                      <a:pt x="78" y="262"/>
                    </a:lnTo>
                    <a:lnTo>
                      <a:pt x="76" y="262"/>
                    </a:lnTo>
                    <a:lnTo>
                      <a:pt x="78" y="228"/>
                    </a:lnTo>
                    <a:lnTo>
                      <a:pt x="78" y="230"/>
                    </a:lnTo>
                    <a:lnTo>
                      <a:pt x="78" y="232"/>
                    </a:lnTo>
                    <a:lnTo>
                      <a:pt x="78" y="230"/>
                    </a:lnTo>
                    <a:lnTo>
                      <a:pt x="80" y="226"/>
                    </a:lnTo>
                    <a:lnTo>
                      <a:pt x="80" y="218"/>
                    </a:lnTo>
                    <a:lnTo>
                      <a:pt x="82" y="212"/>
                    </a:lnTo>
                    <a:lnTo>
                      <a:pt x="84" y="208"/>
                    </a:lnTo>
                    <a:lnTo>
                      <a:pt x="86" y="204"/>
                    </a:lnTo>
                    <a:lnTo>
                      <a:pt x="88" y="200"/>
                    </a:lnTo>
                    <a:lnTo>
                      <a:pt x="90" y="196"/>
                    </a:lnTo>
                    <a:lnTo>
                      <a:pt x="94" y="194"/>
                    </a:lnTo>
                    <a:lnTo>
                      <a:pt x="98" y="190"/>
                    </a:lnTo>
                    <a:lnTo>
                      <a:pt x="104" y="188"/>
                    </a:lnTo>
                    <a:lnTo>
                      <a:pt x="106" y="184"/>
                    </a:lnTo>
                    <a:lnTo>
                      <a:pt x="110" y="184"/>
                    </a:lnTo>
                    <a:lnTo>
                      <a:pt x="110" y="182"/>
                    </a:lnTo>
                    <a:lnTo>
                      <a:pt x="116" y="176"/>
                    </a:lnTo>
                    <a:lnTo>
                      <a:pt x="120" y="170"/>
                    </a:lnTo>
                    <a:lnTo>
                      <a:pt x="122" y="164"/>
                    </a:lnTo>
                    <a:lnTo>
                      <a:pt x="122" y="158"/>
                    </a:lnTo>
                    <a:lnTo>
                      <a:pt x="122" y="156"/>
                    </a:lnTo>
                    <a:lnTo>
                      <a:pt x="122" y="154"/>
                    </a:lnTo>
                    <a:lnTo>
                      <a:pt x="122" y="140"/>
                    </a:lnTo>
                    <a:lnTo>
                      <a:pt x="134" y="130"/>
                    </a:lnTo>
                    <a:lnTo>
                      <a:pt x="144" y="120"/>
                    </a:lnTo>
                    <a:lnTo>
                      <a:pt x="156" y="118"/>
                    </a:lnTo>
                    <a:lnTo>
                      <a:pt x="166" y="120"/>
                    </a:lnTo>
                    <a:lnTo>
                      <a:pt x="168" y="118"/>
                    </a:lnTo>
                    <a:lnTo>
                      <a:pt x="168" y="116"/>
                    </a:lnTo>
                    <a:lnTo>
                      <a:pt x="166" y="114"/>
                    </a:lnTo>
                    <a:lnTo>
                      <a:pt x="162" y="106"/>
                    </a:lnTo>
                    <a:lnTo>
                      <a:pt x="158" y="96"/>
                    </a:lnTo>
                    <a:lnTo>
                      <a:pt x="154" y="86"/>
                    </a:lnTo>
                    <a:lnTo>
                      <a:pt x="152" y="80"/>
                    </a:lnTo>
                    <a:lnTo>
                      <a:pt x="152" y="78"/>
                    </a:lnTo>
                    <a:lnTo>
                      <a:pt x="152" y="76"/>
                    </a:lnTo>
                    <a:lnTo>
                      <a:pt x="152" y="72"/>
                    </a:lnTo>
                    <a:lnTo>
                      <a:pt x="154" y="70"/>
                    </a:lnTo>
                    <a:lnTo>
                      <a:pt x="156" y="68"/>
                    </a:lnTo>
                    <a:lnTo>
                      <a:pt x="158" y="64"/>
                    </a:lnTo>
                    <a:lnTo>
                      <a:pt x="158" y="60"/>
                    </a:lnTo>
                    <a:lnTo>
                      <a:pt x="156" y="56"/>
                    </a:lnTo>
                    <a:lnTo>
                      <a:pt x="152" y="50"/>
                    </a:lnTo>
                    <a:lnTo>
                      <a:pt x="142" y="42"/>
                    </a:lnTo>
                    <a:lnTo>
                      <a:pt x="140" y="38"/>
                    </a:lnTo>
                    <a:lnTo>
                      <a:pt x="136" y="32"/>
                    </a:lnTo>
                    <a:lnTo>
                      <a:pt x="132" y="28"/>
                    </a:lnTo>
                    <a:lnTo>
                      <a:pt x="130" y="24"/>
                    </a:lnTo>
                    <a:lnTo>
                      <a:pt x="126" y="22"/>
                    </a:lnTo>
                    <a:lnTo>
                      <a:pt x="124" y="20"/>
                    </a:lnTo>
                    <a:lnTo>
                      <a:pt x="122" y="20"/>
                    </a:lnTo>
                    <a:lnTo>
                      <a:pt x="118" y="0"/>
                    </a:lnTo>
                    <a:lnTo>
                      <a:pt x="116" y="2"/>
                    </a:lnTo>
                    <a:lnTo>
                      <a:pt x="114" y="4"/>
                    </a:lnTo>
                    <a:lnTo>
                      <a:pt x="110" y="6"/>
                    </a:lnTo>
                    <a:lnTo>
                      <a:pt x="106" y="10"/>
                    </a:lnTo>
                    <a:lnTo>
                      <a:pt x="102" y="14"/>
                    </a:lnTo>
                    <a:lnTo>
                      <a:pt x="98" y="18"/>
                    </a:lnTo>
                    <a:lnTo>
                      <a:pt x="94" y="22"/>
                    </a:lnTo>
                    <a:lnTo>
                      <a:pt x="92" y="24"/>
                    </a:lnTo>
                    <a:lnTo>
                      <a:pt x="90" y="26"/>
                    </a:lnTo>
                    <a:lnTo>
                      <a:pt x="88" y="28"/>
                    </a:lnTo>
                    <a:lnTo>
                      <a:pt x="86" y="32"/>
                    </a:lnTo>
                    <a:lnTo>
                      <a:pt x="84" y="36"/>
                    </a:lnTo>
                    <a:lnTo>
                      <a:pt x="82" y="40"/>
                    </a:lnTo>
                    <a:lnTo>
                      <a:pt x="80" y="44"/>
                    </a:lnTo>
                    <a:lnTo>
                      <a:pt x="78" y="48"/>
                    </a:lnTo>
                    <a:lnTo>
                      <a:pt x="78" y="52"/>
                    </a:lnTo>
                    <a:lnTo>
                      <a:pt x="76" y="56"/>
                    </a:lnTo>
                    <a:lnTo>
                      <a:pt x="72" y="60"/>
                    </a:lnTo>
                    <a:lnTo>
                      <a:pt x="72" y="82"/>
                    </a:lnTo>
                    <a:lnTo>
                      <a:pt x="70" y="82"/>
                    </a:lnTo>
                    <a:lnTo>
                      <a:pt x="70" y="84"/>
                    </a:lnTo>
                    <a:lnTo>
                      <a:pt x="66" y="88"/>
                    </a:lnTo>
                    <a:lnTo>
                      <a:pt x="64" y="92"/>
                    </a:lnTo>
                    <a:lnTo>
                      <a:pt x="60" y="96"/>
                    </a:lnTo>
                    <a:lnTo>
                      <a:pt x="56" y="100"/>
                    </a:lnTo>
                    <a:lnTo>
                      <a:pt x="54" y="104"/>
                    </a:lnTo>
                    <a:lnTo>
                      <a:pt x="50" y="106"/>
                    </a:lnTo>
                    <a:lnTo>
                      <a:pt x="48" y="106"/>
                    </a:lnTo>
                    <a:lnTo>
                      <a:pt x="46" y="122"/>
                    </a:lnTo>
                    <a:lnTo>
                      <a:pt x="36" y="140"/>
                    </a:lnTo>
                    <a:lnTo>
                      <a:pt x="34" y="164"/>
                    </a:lnTo>
                    <a:lnTo>
                      <a:pt x="12" y="178"/>
                    </a:lnTo>
                    <a:lnTo>
                      <a:pt x="16" y="184"/>
                    </a:lnTo>
                    <a:lnTo>
                      <a:pt x="16" y="234"/>
                    </a:lnTo>
                    <a:lnTo>
                      <a:pt x="14" y="260"/>
                    </a:lnTo>
                    <a:lnTo>
                      <a:pt x="14" y="262"/>
                    </a:lnTo>
                    <a:lnTo>
                      <a:pt x="14" y="264"/>
                    </a:lnTo>
                    <a:lnTo>
                      <a:pt x="14" y="266"/>
                    </a:lnTo>
                    <a:lnTo>
                      <a:pt x="12" y="270"/>
                    </a:lnTo>
                    <a:lnTo>
                      <a:pt x="12" y="274"/>
                    </a:lnTo>
                    <a:lnTo>
                      <a:pt x="8" y="278"/>
                    </a:lnTo>
                    <a:lnTo>
                      <a:pt x="4" y="280"/>
                    </a:lnTo>
                    <a:lnTo>
                      <a:pt x="0" y="280"/>
                    </a:lnTo>
                    <a:close/>
                  </a:path>
                </a:pathLst>
              </a:custGeom>
              <a:grpFill/>
              <a:ln w="3175" algn="ctr">
                <a:solidFill>
                  <a:schemeClr val="accent2">
                    <a:lumMod val="60000"/>
                    <a:lumOff val="40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96" name="Freeform 238"/>
              <p:cNvSpPr>
                <a:spLocks/>
              </p:cNvSpPr>
              <p:nvPr/>
            </p:nvSpPr>
            <p:spPr bwMode="gray">
              <a:xfrm>
                <a:off x="2968" y="1534"/>
                <a:ext cx="137" cy="310"/>
              </a:xfrm>
              <a:custGeom>
                <a:avLst/>
                <a:gdLst>
                  <a:gd name="T0" fmla="*/ 102 w 124"/>
                  <a:gd name="T1" fmla="*/ 62 h 310"/>
                  <a:gd name="T2" fmla="*/ 122 w 124"/>
                  <a:gd name="T3" fmla="*/ 112 h 310"/>
                  <a:gd name="T4" fmla="*/ 112 w 124"/>
                  <a:gd name="T5" fmla="*/ 128 h 310"/>
                  <a:gd name="T6" fmla="*/ 114 w 124"/>
                  <a:gd name="T7" fmla="*/ 134 h 310"/>
                  <a:gd name="T8" fmla="*/ 118 w 124"/>
                  <a:gd name="T9" fmla="*/ 144 h 310"/>
                  <a:gd name="T10" fmla="*/ 118 w 124"/>
                  <a:gd name="T11" fmla="*/ 152 h 310"/>
                  <a:gd name="T12" fmla="*/ 114 w 124"/>
                  <a:gd name="T13" fmla="*/ 182 h 310"/>
                  <a:gd name="T14" fmla="*/ 114 w 124"/>
                  <a:gd name="T15" fmla="*/ 212 h 310"/>
                  <a:gd name="T16" fmla="*/ 122 w 124"/>
                  <a:gd name="T17" fmla="*/ 222 h 310"/>
                  <a:gd name="T18" fmla="*/ 124 w 124"/>
                  <a:gd name="T19" fmla="*/ 254 h 310"/>
                  <a:gd name="T20" fmla="*/ 124 w 124"/>
                  <a:gd name="T21" fmla="*/ 260 h 310"/>
                  <a:gd name="T22" fmla="*/ 90 w 124"/>
                  <a:gd name="T23" fmla="*/ 292 h 310"/>
                  <a:gd name="T24" fmla="*/ 92 w 124"/>
                  <a:gd name="T25" fmla="*/ 294 h 310"/>
                  <a:gd name="T26" fmla="*/ 88 w 124"/>
                  <a:gd name="T27" fmla="*/ 294 h 310"/>
                  <a:gd name="T28" fmla="*/ 80 w 124"/>
                  <a:gd name="T29" fmla="*/ 292 h 310"/>
                  <a:gd name="T30" fmla="*/ 72 w 124"/>
                  <a:gd name="T31" fmla="*/ 296 h 310"/>
                  <a:gd name="T32" fmla="*/ 54 w 124"/>
                  <a:gd name="T33" fmla="*/ 302 h 310"/>
                  <a:gd name="T34" fmla="*/ 48 w 124"/>
                  <a:gd name="T35" fmla="*/ 304 h 310"/>
                  <a:gd name="T36" fmla="*/ 38 w 124"/>
                  <a:gd name="T37" fmla="*/ 306 h 310"/>
                  <a:gd name="T38" fmla="*/ 24 w 124"/>
                  <a:gd name="T39" fmla="*/ 306 h 310"/>
                  <a:gd name="T40" fmla="*/ 20 w 124"/>
                  <a:gd name="T41" fmla="*/ 304 h 310"/>
                  <a:gd name="T42" fmla="*/ 12 w 124"/>
                  <a:gd name="T43" fmla="*/ 298 h 310"/>
                  <a:gd name="T44" fmla="*/ 6 w 124"/>
                  <a:gd name="T45" fmla="*/ 292 h 310"/>
                  <a:gd name="T46" fmla="*/ 4 w 124"/>
                  <a:gd name="T47" fmla="*/ 286 h 310"/>
                  <a:gd name="T48" fmla="*/ 4 w 124"/>
                  <a:gd name="T49" fmla="*/ 278 h 310"/>
                  <a:gd name="T50" fmla="*/ 4 w 124"/>
                  <a:gd name="T51" fmla="*/ 268 h 310"/>
                  <a:gd name="T52" fmla="*/ 4 w 124"/>
                  <a:gd name="T53" fmla="*/ 230 h 310"/>
                  <a:gd name="T54" fmla="*/ 6 w 124"/>
                  <a:gd name="T55" fmla="*/ 224 h 310"/>
                  <a:gd name="T56" fmla="*/ 12 w 124"/>
                  <a:gd name="T57" fmla="*/ 212 h 310"/>
                  <a:gd name="T58" fmla="*/ 42 w 124"/>
                  <a:gd name="T59" fmla="*/ 186 h 310"/>
                  <a:gd name="T60" fmla="*/ 50 w 124"/>
                  <a:gd name="T61" fmla="*/ 178 h 310"/>
                  <a:gd name="T62" fmla="*/ 56 w 124"/>
                  <a:gd name="T63" fmla="*/ 158 h 310"/>
                  <a:gd name="T64" fmla="*/ 48 w 124"/>
                  <a:gd name="T65" fmla="*/ 148 h 310"/>
                  <a:gd name="T66" fmla="*/ 50 w 124"/>
                  <a:gd name="T67" fmla="*/ 146 h 310"/>
                  <a:gd name="T68" fmla="*/ 48 w 124"/>
                  <a:gd name="T69" fmla="*/ 142 h 310"/>
                  <a:gd name="T70" fmla="*/ 38 w 124"/>
                  <a:gd name="T71" fmla="*/ 122 h 310"/>
                  <a:gd name="T72" fmla="*/ 34 w 124"/>
                  <a:gd name="T73" fmla="*/ 100 h 310"/>
                  <a:gd name="T74" fmla="*/ 36 w 124"/>
                  <a:gd name="T75" fmla="*/ 98 h 310"/>
                  <a:gd name="T76" fmla="*/ 40 w 124"/>
                  <a:gd name="T77" fmla="*/ 94 h 310"/>
                  <a:gd name="T78" fmla="*/ 38 w 124"/>
                  <a:gd name="T79" fmla="*/ 86 h 310"/>
                  <a:gd name="T80" fmla="*/ 32 w 124"/>
                  <a:gd name="T81" fmla="*/ 76 h 310"/>
                  <a:gd name="T82" fmla="*/ 22 w 124"/>
                  <a:gd name="T83" fmla="*/ 68 h 310"/>
                  <a:gd name="T84" fmla="*/ 18 w 124"/>
                  <a:gd name="T85" fmla="*/ 62 h 310"/>
                  <a:gd name="T86" fmla="*/ 10 w 124"/>
                  <a:gd name="T87" fmla="*/ 52 h 310"/>
                  <a:gd name="T88" fmla="*/ 0 w 124"/>
                  <a:gd name="T89" fmla="*/ 28 h 310"/>
                  <a:gd name="T90" fmla="*/ 10 w 124"/>
                  <a:gd name="T91" fmla="*/ 20 h 310"/>
                  <a:gd name="T92" fmla="*/ 28 w 124"/>
                  <a:gd name="T93" fmla="*/ 16 h 310"/>
                  <a:gd name="T94" fmla="*/ 40 w 124"/>
                  <a:gd name="T95" fmla="*/ 24 h 310"/>
                  <a:gd name="T96" fmla="*/ 58 w 124"/>
                  <a:gd name="T97" fmla="*/ 22 h 310"/>
                  <a:gd name="T98" fmla="*/ 72 w 124"/>
                  <a:gd name="T99" fmla="*/ 14 h 310"/>
                  <a:gd name="T100" fmla="*/ 72 w 124"/>
                  <a:gd name="T101" fmla="*/ 12 h 310"/>
                  <a:gd name="T102" fmla="*/ 76 w 124"/>
                  <a:gd name="T103" fmla="*/ 6 h 310"/>
                  <a:gd name="T104" fmla="*/ 82 w 124"/>
                  <a:gd name="T105" fmla="*/ 2 h 310"/>
                  <a:gd name="T106" fmla="*/ 92 w 124"/>
                  <a:gd name="T107" fmla="*/ 2 h 310"/>
                  <a:gd name="T108" fmla="*/ 120 w 124"/>
                  <a:gd name="T109" fmla="*/ 20 h 310"/>
                  <a:gd name="T110" fmla="*/ 116 w 124"/>
                  <a:gd name="T111" fmla="*/ 26 h 310"/>
                  <a:gd name="T112" fmla="*/ 102 w 124"/>
                  <a:gd name="T113" fmla="*/ 46 h 31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4"/>
                  <a:gd name="T172" fmla="*/ 0 h 310"/>
                  <a:gd name="T173" fmla="*/ 124 w 124"/>
                  <a:gd name="T174" fmla="*/ 310 h 31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4" h="310">
                    <a:moveTo>
                      <a:pt x="102" y="46"/>
                    </a:moveTo>
                    <a:lnTo>
                      <a:pt x="102" y="62"/>
                    </a:lnTo>
                    <a:lnTo>
                      <a:pt x="122" y="82"/>
                    </a:lnTo>
                    <a:lnTo>
                      <a:pt x="122" y="112"/>
                    </a:lnTo>
                    <a:lnTo>
                      <a:pt x="110" y="126"/>
                    </a:lnTo>
                    <a:lnTo>
                      <a:pt x="112" y="128"/>
                    </a:lnTo>
                    <a:lnTo>
                      <a:pt x="112" y="130"/>
                    </a:lnTo>
                    <a:lnTo>
                      <a:pt x="114" y="134"/>
                    </a:lnTo>
                    <a:lnTo>
                      <a:pt x="116" y="140"/>
                    </a:lnTo>
                    <a:lnTo>
                      <a:pt x="118" y="144"/>
                    </a:lnTo>
                    <a:lnTo>
                      <a:pt x="118" y="146"/>
                    </a:lnTo>
                    <a:lnTo>
                      <a:pt x="118" y="152"/>
                    </a:lnTo>
                    <a:lnTo>
                      <a:pt x="116" y="164"/>
                    </a:lnTo>
                    <a:lnTo>
                      <a:pt x="114" y="182"/>
                    </a:lnTo>
                    <a:lnTo>
                      <a:pt x="114" y="200"/>
                    </a:lnTo>
                    <a:lnTo>
                      <a:pt x="114" y="212"/>
                    </a:lnTo>
                    <a:lnTo>
                      <a:pt x="118" y="218"/>
                    </a:lnTo>
                    <a:lnTo>
                      <a:pt x="122" y="222"/>
                    </a:lnTo>
                    <a:lnTo>
                      <a:pt x="124" y="234"/>
                    </a:lnTo>
                    <a:lnTo>
                      <a:pt x="124" y="254"/>
                    </a:lnTo>
                    <a:lnTo>
                      <a:pt x="124" y="258"/>
                    </a:lnTo>
                    <a:lnTo>
                      <a:pt x="124" y="260"/>
                    </a:lnTo>
                    <a:lnTo>
                      <a:pt x="122" y="260"/>
                    </a:lnTo>
                    <a:lnTo>
                      <a:pt x="90" y="292"/>
                    </a:lnTo>
                    <a:lnTo>
                      <a:pt x="90" y="294"/>
                    </a:lnTo>
                    <a:lnTo>
                      <a:pt x="92" y="294"/>
                    </a:lnTo>
                    <a:lnTo>
                      <a:pt x="90" y="294"/>
                    </a:lnTo>
                    <a:lnTo>
                      <a:pt x="88" y="294"/>
                    </a:lnTo>
                    <a:lnTo>
                      <a:pt x="84" y="292"/>
                    </a:lnTo>
                    <a:lnTo>
                      <a:pt x="80" y="292"/>
                    </a:lnTo>
                    <a:lnTo>
                      <a:pt x="76" y="294"/>
                    </a:lnTo>
                    <a:lnTo>
                      <a:pt x="72" y="296"/>
                    </a:lnTo>
                    <a:lnTo>
                      <a:pt x="68" y="298"/>
                    </a:lnTo>
                    <a:lnTo>
                      <a:pt x="54" y="302"/>
                    </a:lnTo>
                    <a:lnTo>
                      <a:pt x="52" y="302"/>
                    </a:lnTo>
                    <a:lnTo>
                      <a:pt x="48" y="304"/>
                    </a:lnTo>
                    <a:lnTo>
                      <a:pt x="44" y="304"/>
                    </a:lnTo>
                    <a:lnTo>
                      <a:pt x="38" y="306"/>
                    </a:lnTo>
                    <a:lnTo>
                      <a:pt x="34" y="310"/>
                    </a:lnTo>
                    <a:lnTo>
                      <a:pt x="24" y="306"/>
                    </a:lnTo>
                    <a:lnTo>
                      <a:pt x="22" y="304"/>
                    </a:lnTo>
                    <a:lnTo>
                      <a:pt x="20" y="304"/>
                    </a:lnTo>
                    <a:lnTo>
                      <a:pt x="16" y="300"/>
                    </a:lnTo>
                    <a:lnTo>
                      <a:pt x="12" y="298"/>
                    </a:lnTo>
                    <a:lnTo>
                      <a:pt x="8" y="294"/>
                    </a:lnTo>
                    <a:lnTo>
                      <a:pt x="6" y="292"/>
                    </a:lnTo>
                    <a:lnTo>
                      <a:pt x="4" y="288"/>
                    </a:lnTo>
                    <a:lnTo>
                      <a:pt x="4" y="286"/>
                    </a:lnTo>
                    <a:lnTo>
                      <a:pt x="4" y="284"/>
                    </a:lnTo>
                    <a:lnTo>
                      <a:pt x="4" y="278"/>
                    </a:lnTo>
                    <a:lnTo>
                      <a:pt x="4" y="272"/>
                    </a:lnTo>
                    <a:lnTo>
                      <a:pt x="4" y="268"/>
                    </a:lnTo>
                    <a:lnTo>
                      <a:pt x="4" y="262"/>
                    </a:lnTo>
                    <a:lnTo>
                      <a:pt x="4" y="230"/>
                    </a:lnTo>
                    <a:lnTo>
                      <a:pt x="4" y="228"/>
                    </a:lnTo>
                    <a:lnTo>
                      <a:pt x="6" y="224"/>
                    </a:lnTo>
                    <a:lnTo>
                      <a:pt x="8" y="218"/>
                    </a:lnTo>
                    <a:lnTo>
                      <a:pt x="12" y="212"/>
                    </a:lnTo>
                    <a:lnTo>
                      <a:pt x="20" y="206"/>
                    </a:lnTo>
                    <a:lnTo>
                      <a:pt x="42" y="186"/>
                    </a:lnTo>
                    <a:lnTo>
                      <a:pt x="46" y="184"/>
                    </a:lnTo>
                    <a:lnTo>
                      <a:pt x="50" y="178"/>
                    </a:lnTo>
                    <a:lnTo>
                      <a:pt x="56" y="170"/>
                    </a:lnTo>
                    <a:lnTo>
                      <a:pt x="56" y="158"/>
                    </a:lnTo>
                    <a:lnTo>
                      <a:pt x="48" y="148"/>
                    </a:lnTo>
                    <a:lnTo>
                      <a:pt x="50" y="146"/>
                    </a:lnTo>
                    <a:lnTo>
                      <a:pt x="50" y="144"/>
                    </a:lnTo>
                    <a:lnTo>
                      <a:pt x="48" y="142"/>
                    </a:lnTo>
                    <a:lnTo>
                      <a:pt x="42" y="132"/>
                    </a:lnTo>
                    <a:lnTo>
                      <a:pt x="38" y="122"/>
                    </a:lnTo>
                    <a:lnTo>
                      <a:pt x="34" y="110"/>
                    </a:lnTo>
                    <a:lnTo>
                      <a:pt x="34" y="100"/>
                    </a:lnTo>
                    <a:lnTo>
                      <a:pt x="36" y="98"/>
                    </a:lnTo>
                    <a:lnTo>
                      <a:pt x="38" y="96"/>
                    </a:lnTo>
                    <a:lnTo>
                      <a:pt x="40" y="94"/>
                    </a:lnTo>
                    <a:lnTo>
                      <a:pt x="40" y="90"/>
                    </a:lnTo>
                    <a:lnTo>
                      <a:pt x="38" y="86"/>
                    </a:lnTo>
                    <a:lnTo>
                      <a:pt x="36" y="82"/>
                    </a:lnTo>
                    <a:lnTo>
                      <a:pt x="32" y="76"/>
                    </a:lnTo>
                    <a:lnTo>
                      <a:pt x="24" y="70"/>
                    </a:lnTo>
                    <a:lnTo>
                      <a:pt x="22" y="68"/>
                    </a:lnTo>
                    <a:lnTo>
                      <a:pt x="22" y="66"/>
                    </a:lnTo>
                    <a:lnTo>
                      <a:pt x="18" y="62"/>
                    </a:lnTo>
                    <a:lnTo>
                      <a:pt x="16" y="56"/>
                    </a:lnTo>
                    <a:lnTo>
                      <a:pt x="10" y="52"/>
                    </a:lnTo>
                    <a:lnTo>
                      <a:pt x="4" y="48"/>
                    </a:lnTo>
                    <a:lnTo>
                      <a:pt x="0" y="28"/>
                    </a:lnTo>
                    <a:lnTo>
                      <a:pt x="2" y="26"/>
                    </a:lnTo>
                    <a:lnTo>
                      <a:pt x="10" y="20"/>
                    </a:lnTo>
                    <a:lnTo>
                      <a:pt x="18" y="16"/>
                    </a:lnTo>
                    <a:lnTo>
                      <a:pt x="28" y="16"/>
                    </a:lnTo>
                    <a:lnTo>
                      <a:pt x="38" y="22"/>
                    </a:lnTo>
                    <a:lnTo>
                      <a:pt x="40" y="24"/>
                    </a:lnTo>
                    <a:lnTo>
                      <a:pt x="48" y="24"/>
                    </a:lnTo>
                    <a:lnTo>
                      <a:pt x="58" y="22"/>
                    </a:lnTo>
                    <a:lnTo>
                      <a:pt x="66" y="20"/>
                    </a:lnTo>
                    <a:lnTo>
                      <a:pt x="72" y="14"/>
                    </a:lnTo>
                    <a:lnTo>
                      <a:pt x="72" y="12"/>
                    </a:lnTo>
                    <a:lnTo>
                      <a:pt x="74" y="8"/>
                    </a:lnTo>
                    <a:lnTo>
                      <a:pt x="76" y="6"/>
                    </a:lnTo>
                    <a:lnTo>
                      <a:pt x="78" y="2"/>
                    </a:lnTo>
                    <a:lnTo>
                      <a:pt x="82" y="2"/>
                    </a:lnTo>
                    <a:lnTo>
                      <a:pt x="86" y="0"/>
                    </a:lnTo>
                    <a:lnTo>
                      <a:pt x="92" y="2"/>
                    </a:lnTo>
                    <a:lnTo>
                      <a:pt x="122" y="18"/>
                    </a:lnTo>
                    <a:lnTo>
                      <a:pt x="120" y="20"/>
                    </a:lnTo>
                    <a:lnTo>
                      <a:pt x="120" y="22"/>
                    </a:lnTo>
                    <a:lnTo>
                      <a:pt x="116" y="26"/>
                    </a:lnTo>
                    <a:lnTo>
                      <a:pt x="110" y="28"/>
                    </a:lnTo>
                    <a:lnTo>
                      <a:pt x="102" y="46"/>
                    </a:lnTo>
                    <a:close/>
                  </a:path>
                </a:pathLst>
              </a:custGeom>
              <a:grpFill/>
              <a:ln w="3175" algn="ctr">
                <a:solidFill>
                  <a:schemeClr val="accent2">
                    <a:lumMod val="60000"/>
                    <a:lumOff val="40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97" name="Freeform 239"/>
              <p:cNvSpPr>
                <a:spLocks/>
              </p:cNvSpPr>
              <p:nvPr/>
            </p:nvSpPr>
            <p:spPr bwMode="gray">
              <a:xfrm>
                <a:off x="2802" y="1978"/>
                <a:ext cx="60" cy="84"/>
              </a:xfrm>
              <a:custGeom>
                <a:avLst/>
                <a:gdLst>
                  <a:gd name="T0" fmla="*/ 18 w 54"/>
                  <a:gd name="T1" fmla="*/ 80 h 84"/>
                  <a:gd name="T2" fmla="*/ 4 w 54"/>
                  <a:gd name="T3" fmla="*/ 82 h 84"/>
                  <a:gd name="T4" fmla="*/ 0 w 54"/>
                  <a:gd name="T5" fmla="*/ 78 h 84"/>
                  <a:gd name="T6" fmla="*/ 2 w 54"/>
                  <a:gd name="T7" fmla="*/ 74 h 84"/>
                  <a:gd name="T8" fmla="*/ 4 w 54"/>
                  <a:gd name="T9" fmla="*/ 72 h 84"/>
                  <a:gd name="T10" fmla="*/ 4 w 54"/>
                  <a:gd name="T11" fmla="*/ 62 h 84"/>
                  <a:gd name="T12" fmla="*/ 10 w 54"/>
                  <a:gd name="T13" fmla="*/ 56 h 84"/>
                  <a:gd name="T14" fmla="*/ 14 w 54"/>
                  <a:gd name="T15" fmla="*/ 54 h 84"/>
                  <a:gd name="T16" fmla="*/ 10 w 54"/>
                  <a:gd name="T17" fmla="*/ 48 h 84"/>
                  <a:gd name="T18" fmla="*/ 10 w 54"/>
                  <a:gd name="T19" fmla="*/ 46 h 84"/>
                  <a:gd name="T20" fmla="*/ 12 w 54"/>
                  <a:gd name="T21" fmla="*/ 44 h 84"/>
                  <a:gd name="T22" fmla="*/ 16 w 54"/>
                  <a:gd name="T23" fmla="*/ 40 h 84"/>
                  <a:gd name="T24" fmla="*/ 16 w 54"/>
                  <a:gd name="T25" fmla="*/ 36 h 84"/>
                  <a:gd name="T26" fmla="*/ 12 w 54"/>
                  <a:gd name="T27" fmla="*/ 30 h 84"/>
                  <a:gd name="T28" fmla="*/ 16 w 54"/>
                  <a:gd name="T29" fmla="*/ 28 h 84"/>
                  <a:gd name="T30" fmla="*/ 20 w 54"/>
                  <a:gd name="T31" fmla="*/ 28 h 84"/>
                  <a:gd name="T32" fmla="*/ 20 w 54"/>
                  <a:gd name="T33" fmla="*/ 28 h 84"/>
                  <a:gd name="T34" fmla="*/ 14 w 54"/>
                  <a:gd name="T35" fmla="*/ 26 h 84"/>
                  <a:gd name="T36" fmla="*/ 10 w 54"/>
                  <a:gd name="T37" fmla="*/ 26 h 84"/>
                  <a:gd name="T38" fmla="*/ 10 w 54"/>
                  <a:gd name="T39" fmla="*/ 20 h 84"/>
                  <a:gd name="T40" fmla="*/ 10 w 54"/>
                  <a:gd name="T41" fmla="*/ 14 h 84"/>
                  <a:gd name="T42" fmla="*/ 14 w 54"/>
                  <a:gd name="T43" fmla="*/ 14 h 84"/>
                  <a:gd name="T44" fmla="*/ 20 w 54"/>
                  <a:gd name="T45" fmla="*/ 10 h 84"/>
                  <a:gd name="T46" fmla="*/ 38 w 54"/>
                  <a:gd name="T47" fmla="*/ 2 h 84"/>
                  <a:gd name="T48" fmla="*/ 46 w 54"/>
                  <a:gd name="T49" fmla="*/ 12 h 84"/>
                  <a:gd name="T50" fmla="*/ 46 w 54"/>
                  <a:gd name="T51" fmla="*/ 20 h 84"/>
                  <a:gd name="T52" fmla="*/ 46 w 54"/>
                  <a:gd name="T53" fmla="*/ 28 h 84"/>
                  <a:gd name="T54" fmla="*/ 46 w 54"/>
                  <a:gd name="T55" fmla="*/ 30 h 84"/>
                  <a:gd name="T56" fmla="*/ 46 w 54"/>
                  <a:gd name="T57" fmla="*/ 34 h 84"/>
                  <a:gd name="T58" fmla="*/ 42 w 54"/>
                  <a:gd name="T59" fmla="*/ 36 h 84"/>
                  <a:gd name="T60" fmla="*/ 46 w 54"/>
                  <a:gd name="T61" fmla="*/ 40 h 84"/>
                  <a:gd name="T62" fmla="*/ 50 w 54"/>
                  <a:gd name="T63" fmla="*/ 42 h 84"/>
                  <a:gd name="T64" fmla="*/ 52 w 54"/>
                  <a:gd name="T65" fmla="*/ 46 h 84"/>
                  <a:gd name="T66" fmla="*/ 54 w 54"/>
                  <a:gd name="T67" fmla="*/ 50 h 84"/>
                  <a:gd name="T68" fmla="*/ 52 w 54"/>
                  <a:gd name="T69" fmla="*/ 52 h 84"/>
                  <a:gd name="T70" fmla="*/ 48 w 54"/>
                  <a:gd name="T71" fmla="*/ 56 h 84"/>
                  <a:gd name="T72" fmla="*/ 48 w 54"/>
                  <a:gd name="T73" fmla="*/ 58 h 84"/>
                  <a:gd name="T74" fmla="*/ 50 w 54"/>
                  <a:gd name="T75" fmla="*/ 60 h 84"/>
                  <a:gd name="T76" fmla="*/ 50 w 54"/>
                  <a:gd name="T77" fmla="*/ 64 h 84"/>
                  <a:gd name="T78" fmla="*/ 48 w 54"/>
                  <a:gd name="T79" fmla="*/ 68 h 84"/>
                  <a:gd name="T80" fmla="*/ 48 w 54"/>
                  <a:gd name="T81" fmla="*/ 70 h 84"/>
                  <a:gd name="T82" fmla="*/ 50 w 54"/>
                  <a:gd name="T83" fmla="*/ 74 h 84"/>
                  <a:gd name="T84" fmla="*/ 50 w 54"/>
                  <a:gd name="T85" fmla="*/ 78 h 84"/>
                  <a:gd name="T86" fmla="*/ 48 w 54"/>
                  <a:gd name="T87" fmla="*/ 80 h 84"/>
                  <a:gd name="T88" fmla="*/ 44 w 54"/>
                  <a:gd name="T89" fmla="*/ 76 h 84"/>
                  <a:gd name="T90" fmla="*/ 46 w 54"/>
                  <a:gd name="T91" fmla="*/ 80 h 84"/>
                  <a:gd name="T92" fmla="*/ 42 w 54"/>
                  <a:gd name="T93" fmla="*/ 80 h 84"/>
                  <a:gd name="T94" fmla="*/ 38 w 54"/>
                  <a:gd name="T95" fmla="*/ 82 h 84"/>
                  <a:gd name="T96" fmla="*/ 34 w 54"/>
                  <a:gd name="T97" fmla="*/ 82 h 84"/>
                  <a:gd name="T98" fmla="*/ 32 w 54"/>
                  <a:gd name="T99" fmla="*/ 84 h 84"/>
                  <a:gd name="T100" fmla="*/ 28 w 54"/>
                  <a:gd name="T101" fmla="*/ 84 h 84"/>
                  <a:gd name="T102" fmla="*/ 26 w 54"/>
                  <a:gd name="T103" fmla="*/ 84 h 8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4"/>
                  <a:gd name="T157" fmla="*/ 0 h 84"/>
                  <a:gd name="T158" fmla="*/ 54 w 54"/>
                  <a:gd name="T159" fmla="*/ 84 h 8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4" h="84">
                    <a:moveTo>
                      <a:pt x="26" y="84"/>
                    </a:moveTo>
                    <a:lnTo>
                      <a:pt x="18" y="80"/>
                    </a:lnTo>
                    <a:lnTo>
                      <a:pt x="12" y="80"/>
                    </a:lnTo>
                    <a:lnTo>
                      <a:pt x="4" y="82"/>
                    </a:lnTo>
                    <a:lnTo>
                      <a:pt x="2" y="80"/>
                    </a:lnTo>
                    <a:lnTo>
                      <a:pt x="0" y="78"/>
                    </a:lnTo>
                    <a:lnTo>
                      <a:pt x="2" y="76"/>
                    </a:lnTo>
                    <a:lnTo>
                      <a:pt x="2" y="74"/>
                    </a:lnTo>
                    <a:lnTo>
                      <a:pt x="4" y="72"/>
                    </a:lnTo>
                    <a:lnTo>
                      <a:pt x="4" y="64"/>
                    </a:lnTo>
                    <a:lnTo>
                      <a:pt x="4" y="62"/>
                    </a:lnTo>
                    <a:lnTo>
                      <a:pt x="8" y="58"/>
                    </a:lnTo>
                    <a:lnTo>
                      <a:pt x="10" y="56"/>
                    </a:lnTo>
                    <a:lnTo>
                      <a:pt x="12" y="54"/>
                    </a:lnTo>
                    <a:lnTo>
                      <a:pt x="14" y="54"/>
                    </a:lnTo>
                    <a:lnTo>
                      <a:pt x="10" y="52"/>
                    </a:lnTo>
                    <a:lnTo>
                      <a:pt x="10" y="48"/>
                    </a:lnTo>
                    <a:lnTo>
                      <a:pt x="10" y="46"/>
                    </a:lnTo>
                    <a:lnTo>
                      <a:pt x="10" y="44"/>
                    </a:lnTo>
                    <a:lnTo>
                      <a:pt x="12" y="44"/>
                    </a:lnTo>
                    <a:lnTo>
                      <a:pt x="14" y="42"/>
                    </a:lnTo>
                    <a:lnTo>
                      <a:pt x="16" y="40"/>
                    </a:lnTo>
                    <a:lnTo>
                      <a:pt x="16" y="38"/>
                    </a:lnTo>
                    <a:lnTo>
                      <a:pt x="16" y="36"/>
                    </a:lnTo>
                    <a:lnTo>
                      <a:pt x="12" y="30"/>
                    </a:lnTo>
                    <a:lnTo>
                      <a:pt x="12" y="28"/>
                    </a:lnTo>
                    <a:lnTo>
                      <a:pt x="16" y="28"/>
                    </a:lnTo>
                    <a:lnTo>
                      <a:pt x="18" y="28"/>
                    </a:lnTo>
                    <a:lnTo>
                      <a:pt x="20" y="28"/>
                    </a:lnTo>
                    <a:lnTo>
                      <a:pt x="22" y="28"/>
                    </a:lnTo>
                    <a:lnTo>
                      <a:pt x="20" y="28"/>
                    </a:lnTo>
                    <a:lnTo>
                      <a:pt x="16" y="26"/>
                    </a:lnTo>
                    <a:lnTo>
                      <a:pt x="14" y="26"/>
                    </a:lnTo>
                    <a:lnTo>
                      <a:pt x="12" y="26"/>
                    </a:lnTo>
                    <a:lnTo>
                      <a:pt x="10" y="26"/>
                    </a:lnTo>
                    <a:lnTo>
                      <a:pt x="10" y="24"/>
                    </a:lnTo>
                    <a:lnTo>
                      <a:pt x="10" y="20"/>
                    </a:lnTo>
                    <a:lnTo>
                      <a:pt x="10" y="14"/>
                    </a:lnTo>
                    <a:lnTo>
                      <a:pt x="12" y="16"/>
                    </a:lnTo>
                    <a:lnTo>
                      <a:pt x="14" y="14"/>
                    </a:lnTo>
                    <a:lnTo>
                      <a:pt x="16" y="14"/>
                    </a:lnTo>
                    <a:lnTo>
                      <a:pt x="20" y="10"/>
                    </a:lnTo>
                    <a:lnTo>
                      <a:pt x="32" y="0"/>
                    </a:lnTo>
                    <a:lnTo>
                      <a:pt x="38" y="2"/>
                    </a:lnTo>
                    <a:lnTo>
                      <a:pt x="46" y="12"/>
                    </a:lnTo>
                    <a:lnTo>
                      <a:pt x="46" y="16"/>
                    </a:lnTo>
                    <a:lnTo>
                      <a:pt x="46" y="20"/>
                    </a:lnTo>
                    <a:lnTo>
                      <a:pt x="46" y="24"/>
                    </a:lnTo>
                    <a:lnTo>
                      <a:pt x="46" y="28"/>
                    </a:lnTo>
                    <a:lnTo>
                      <a:pt x="46" y="30"/>
                    </a:lnTo>
                    <a:lnTo>
                      <a:pt x="46" y="32"/>
                    </a:lnTo>
                    <a:lnTo>
                      <a:pt x="46" y="34"/>
                    </a:lnTo>
                    <a:lnTo>
                      <a:pt x="42" y="34"/>
                    </a:lnTo>
                    <a:lnTo>
                      <a:pt x="42" y="36"/>
                    </a:lnTo>
                    <a:lnTo>
                      <a:pt x="44" y="36"/>
                    </a:lnTo>
                    <a:lnTo>
                      <a:pt x="46" y="40"/>
                    </a:lnTo>
                    <a:lnTo>
                      <a:pt x="48" y="42"/>
                    </a:lnTo>
                    <a:lnTo>
                      <a:pt x="50" y="42"/>
                    </a:lnTo>
                    <a:lnTo>
                      <a:pt x="50" y="44"/>
                    </a:lnTo>
                    <a:lnTo>
                      <a:pt x="52" y="46"/>
                    </a:lnTo>
                    <a:lnTo>
                      <a:pt x="54" y="48"/>
                    </a:lnTo>
                    <a:lnTo>
                      <a:pt x="54" y="50"/>
                    </a:lnTo>
                    <a:lnTo>
                      <a:pt x="52" y="52"/>
                    </a:lnTo>
                    <a:lnTo>
                      <a:pt x="50" y="54"/>
                    </a:lnTo>
                    <a:lnTo>
                      <a:pt x="48" y="56"/>
                    </a:lnTo>
                    <a:lnTo>
                      <a:pt x="48" y="58"/>
                    </a:lnTo>
                    <a:lnTo>
                      <a:pt x="50" y="60"/>
                    </a:lnTo>
                    <a:lnTo>
                      <a:pt x="50" y="62"/>
                    </a:lnTo>
                    <a:lnTo>
                      <a:pt x="50" y="64"/>
                    </a:lnTo>
                    <a:lnTo>
                      <a:pt x="48" y="66"/>
                    </a:lnTo>
                    <a:lnTo>
                      <a:pt x="48" y="68"/>
                    </a:lnTo>
                    <a:lnTo>
                      <a:pt x="50" y="70"/>
                    </a:lnTo>
                    <a:lnTo>
                      <a:pt x="48" y="70"/>
                    </a:lnTo>
                    <a:lnTo>
                      <a:pt x="48" y="72"/>
                    </a:lnTo>
                    <a:lnTo>
                      <a:pt x="50" y="74"/>
                    </a:lnTo>
                    <a:lnTo>
                      <a:pt x="50" y="76"/>
                    </a:lnTo>
                    <a:lnTo>
                      <a:pt x="50" y="78"/>
                    </a:lnTo>
                    <a:lnTo>
                      <a:pt x="48" y="80"/>
                    </a:lnTo>
                    <a:lnTo>
                      <a:pt x="46" y="76"/>
                    </a:lnTo>
                    <a:lnTo>
                      <a:pt x="44" y="76"/>
                    </a:lnTo>
                    <a:lnTo>
                      <a:pt x="46" y="80"/>
                    </a:lnTo>
                    <a:lnTo>
                      <a:pt x="44" y="80"/>
                    </a:lnTo>
                    <a:lnTo>
                      <a:pt x="42" y="80"/>
                    </a:lnTo>
                    <a:lnTo>
                      <a:pt x="40" y="82"/>
                    </a:lnTo>
                    <a:lnTo>
                      <a:pt x="38" y="82"/>
                    </a:lnTo>
                    <a:lnTo>
                      <a:pt x="34" y="82"/>
                    </a:lnTo>
                    <a:lnTo>
                      <a:pt x="32" y="82"/>
                    </a:lnTo>
                    <a:lnTo>
                      <a:pt x="32" y="84"/>
                    </a:lnTo>
                    <a:lnTo>
                      <a:pt x="30" y="84"/>
                    </a:lnTo>
                    <a:lnTo>
                      <a:pt x="28" y="84"/>
                    </a:lnTo>
                    <a:lnTo>
                      <a:pt x="26" y="84"/>
                    </a:lnTo>
                    <a:close/>
                  </a:path>
                </a:pathLst>
              </a:custGeom>
              <a:grpFill/>
              <a:ln w="3175" algn="ctr">
                <a:solidFill>
                  <a:schemeClr val="accent2">
                    <a:lumMod val="60000"/>
                    <a:lumOff val="40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98" name="Freeform 240"/>
              <p:cNvSpPr>
                <a:spLocks/>
              </p:cNvSpPr>
              <p:nvPr/>
            </p:nvSpPr>
            <p:spPr bwMode="gray">
              <a:xfrm>
                <a:off x="3025" y="2220"/>
                <a:ext cx="247" cy="110"/>
              </a:xfrm>
              <a:custGeom>
                <a:avLst/>
                <a:gdLst>
                  <a:gd name="T0" fmla="*/ 194 w 224"/>
                  <a:gd name="T1" fmla="*/ 34 h 110"/>
                  <a:gd name="T2" fmla="*/ 204 w 224"/>
                  <a:gd name="T3" fmla="*/ 40 h 110"/>
                  <a:gd name="T4" fmla="*/ 216 w 224"/>
                  <a:gd name="T5" fmla="*/ 58 h 110"/>
                  <a:gd name="T6" fmla="*/ 224 w 224"/>
                  <a:gd name="T7" fmla="*/ 80 h 110"/>
                  <a:gd name="T8" fmla="*/ 220 w 224"/>
                  <a:gd name="T9" fmla="*/ 82 h 110"/>
                  <a:gd name="T10" fmla="*/ 208 w 224"/>
                  <a:gd name="T11" fmla="*/ 80 h 110"/>
                  <a:gd name="T12" fmla="*/ 194 w 224"/>
                  <a:gd name="T13" fmla="*/ 82 h 110"/>
                  <a:gd name="T14" fmla="*/ 182 w 224"/>
                  <a:gd name="T15" fmla="*/ 88 h 110"/>
                  <a:gd name="T16" fmla="*/ 174 w 224"/>
                  <a:gd name="T17" fmla="*/ 92 h 110"/>
                  <a:gd name="T18" fmla="*/ 168 w 224"/>
                  <a:gd name="T19" fmla="*/ 92 h 110"/>
                  <a:gd name="T20" fmla="*/ 162 w 224"/>
                  <a:gd name="T21" fmla="*/ 98 h 110"/>
                  <a:gd name="T22" fmla="*/ 152 w 224"/>
                  <a:gd name="T23" fmla="*/ 102 h 110"/>
                  <a:gd name="T24" fmla="*/ 136 w 224"/>
                  <a:gd name="T25" fmla="*/ 102 h 110"/>
                  <a:gd name="T26" fmla="*/ 128 w 224"/>
                  <a:gd name="T27" fmla="*/ 98 h 110"/>
                  <a:gd name="T28" fmla="*/ 124 w 224"/>
                  <a:gd name="T29" fmla="*/ 102 h 110"/>
                  <a:gd name="T30" fmla="*/ 118 w 224"/>
                  <a:gd name="T31" fmla="*/ 110 h 110"/>
                  <a:gd name="T32" fmla="*/ 114 w 224"/>
                  <a:gd name="T33" fmla="*/ 110 h 110"/>
                  <a:gd name="T34" fmla="*/ 114 w 224"/>
                  <a:gd name="T35" fmla="*/ 106 h 110"/>
                  <a:gd name="T36" fmla="*/ 116 w 224"/>
                  <a:gd name="T37" fmla="*/ 104 h 110"/>
                  <a:gd name="T38" fmla="*/ 116 w 224"/>
                  <a:gd name="T39" fmla="*/ 100 h 110"/>
                  <a:gd name="T40" fmla="*/ 98 w 224"/>
                  <a:gd name="T41" fmla="*/ 104 h 110"/>
                  <a:gd name="T42" fmla="*/ 92 w 224"/>
                  <a:gd name="T43" fmla="*/ 106 h 110"/>
                  <a:gd name="T44" fmla="*/ 82 w 224"/>
                  <a:gd name="T45" fmla="*/ 108 h 110"/>
                  <a:gd name="T46" fmla="*/ 70 w 224"/>
                  <a:gd name="T47" fmla="*/ 104 h 110"/>
                  <a:gd name="T48" fmla="*/ 58 w 224"/>
                  <a:gd name="T49" fmla="*/ 104 h 110"/>
                  <a:gd name="T50" fmla="*/ 52 w 224"/>
                  <a:gd name="T51" fmla="*/ 110 h 110"/>
                  <a:gd name="T52" fmla="*/ 46 w 224"/>
                  <a:gd name="T53" fmla="*/ 110 h 110"/>
                  <a:gd name="T54" fmla="*/ 34 w 224"/>
                  <a:gd name="T55" fmla="*/ 106 h 110"/>
                  <a:gd name="T56" fmla="*/ 26 w 224"/>
                  <a:gd name="T57" fmla="*/ 102 h 110"/>
                  <a:gd name="T58" fmla="*/ 14 w 224"/>
                  <a:gd name="T59" fmla="*/ 94 h 110"/>
                  <a:gd name="T60" fmla="*/ 12 w 224"/>
                  <a:gd name="T61" fmla="*/ 86 h 110"/>
                  <a:gd name="T62" fmla="*/ 8 w 224"/>
                  <a:gd name="T63" fmla="*/ 76 h 110"/>
                  <a:gd name="T64" fmla="*/ 2 w 224"/>
                  <a:gd name="T65" fmla="*/ 66 h 110"/>
                  <a:gd name="T66" fmla="*/ 0 w 224"/>
                  <a:gd name="T67" fmla="*/ 54 h 110"/>
                  <a:gd name="T68" fmla="*/ 4 w 224"/>
                  <a:gd name="T69" fmla="*/ 50 h 110"/>
                  <a:gd name="T70" fmla="*/ 14 w 224"/>
                  <a:gd name="T71" fmla="*/ 44 h 110"/>
                  <a:gd name="T72" fmla="*/ 20 w 224"/>
                  <a:gd name="T73" fmla="*/ 46 h 110"/>
                  <a:gd name="T74" fmla="*/ 30 w 224"/>
                  <a:gd name="T75" fmla="*/ 44 h 110"/>
                  <a:gd name="T76" fmla="*/ 38 w 224"/>
                  <a:gd name="T77" fmla="*/ 40 h 110"/>
                  <a:gd name="T78" fmla="*/ 50 w 224"/>
                  <a:gd name="T79" fmla="*/ 40 h 110"/>
                  <a:gd name="T80" fmla="*/ 40 w 224"/>
                  <a:gd name="T81" fmla="*/ 36 h 110"/>
                  <a:gd name="T82" fmla="*/ 38 w 224"/>
                  <a:gd name="T83" fmla="*/ 32 h 110"/>
                  <a:gd name="T84" fmla="*/ 42 w 224"/>
                  <a:gd name="T85" fmla="*/ 20 h 110"/>
                  <a:gd name="T86" fmla="*/ 52 w 224"/>
                  <a:gd name="T87" fmla="*/ 16 h 110"/>
                  <a:gd name="T88" fmla="*/ 62 w 224"/>
                  <a:gd name="T89" fmla="*/ 16 h 110"/>
                  <a:gd name="T90" fmla="*/ 72 w 224"/>
                  <a:gd name="T91" fmla="*/ 14 h 110"/>
                  <a:gd name="T92" fmla="*/ 86 w 224"/>
                  <a:gd name="T93" fmla="*/ 4 h 110"/>
                  <a:gd name="T94" fmla="*/ 88 w 224"/>
                  <a:gd name="T95" fmla="*/ 2 h 110"/>
                  <a:gd name="T96" fmla="*/ 98 w 224"/>
                  <a:gd name="T97" fmla="*/ 0 h 110"/>
                  <a:gd name="T98" fmla="*/ 112 w 224"/>
                  <a:gd name="T99" fmla="*/ 4 h 110"/>
                  <a:gd name="T100" fmla="*/ 122 w 224"/>
                  <a:gd name="T101" fmla="*/ 12 h 110"/>
                  <a:gd name="T102" fmla="*/ 132 w 224"/>
                  <a:gd name="T103" fmla="*/ 14 h 110"/>
                  <a:gd name="T104" fmla="*/ 140 w 224"/>
                  <a:gd name="T105" fmla="*/ 12 h 110"/>
                  <a:gd name="T106" fmla="*/ 152 w 224"/>
                  <a:gd name="T107" fmla="*/ 12 h 110"/>
                  <a:gd name="T108" fmla="*/ 158 w 224"/>
                  <a:gd name="T109" fmla="*/ 16 h 110"/>
                  <a:gd name="T110" fmla="*/ 170 w 224"/>
                  <a:gd name="T111" fmla="*/ 24 h 110"/>
                  <a:gd name="T112" fmla="*/ 182 w 224"/>
                  <a:gd name="T113" fmla="*/ 28 h 110"/>
                  <a:gd name="T114" fmla="*/ 188 w 224"/>
                  <a:gd name="T115" fmla="*/ 30 h 11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24"/>
                  <a:gd name="T175" fmla="*/ 0 h 110"/>
                  <a:gd name="T176" fmla="*/ 224 w 224"/>
                  <a:gd name="T177" fmla="*/ 110 h 11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24" h="110">
                    <a:moveTo>
                      <a:pt x="188" y="30"/>
                    </a:moveTo>
                    <a:lnTo>
                      <a:pt x="192" y="32"/>
                    </a:lnTo>
                    <a:lnTo>
                      <a:pt x="194" y="34"/>
                    </a:lnTo>
                    <a:lnTo>
                      <a:pt x="198" y="36"/>
                    </a:lnTo>
                    <a:lnTo>
                      <a:pt x="202" y="38"/>
                    </a:lnTo>
                    <a:lnTo>
                      <a:pt x="204" y="40"/>
                    </a:lnTo>
                    <a:lnTo>
                      <a:pt x="210" y="46"/>
                    </a:lnTo>
                    <a:lnTo>
                      <a:pt x="216" y="58"/>
                    </a:lnTo>
                    <a:lnTo>
                      <a:pt x="220" y="70"/>
                    </a:lnTo>
                    <a:lnTo>
                      <a:pt x="224" y="78"/>
                    </a:lnTo>
                    <a:lnTo>
                      <a:pt x="224" y="80"/>
                    </a:lnTo>
                    <a:lnTo>
                      <a:pt x="222" y="82"/>
                    </a:lnTo>
                    <a:lnTo>
                      <a:pt x="220" y="82"/>
                    </a:lnTo>
                    <a:lnTo>
                      <a:pt x="218" y="78"/>
                    </a:lnTo>
                    <a:lnTo>
                      <a:pt x="208" y="80"/>
                    </a:lnTo>
                    <a:lnTo>
                      <a:pt x="204" y="80"/>
                    </a:lnTo>
                    <a:lnTo>
                      <a:pt x="200" y="80"/>
                    </a:lnTo>
                    <a:lnTo>
                      <a:pt x="194" y="82"/>
                    </a:lnTo>
                    <a:lnTo>
                      <a:pt x="190" y="84"/>
                    </a:lnTo>
                    <a:lnTo>
                      <a:pt x="184" y="86"/>
                    </a:lnTo>
                    <a:lnTo>
                      <a:pt x="182" y="88"/>
                    </a:lnTo>
                    <a:lnTo>
                      <a:pt x="180" y="88"/>
                    </a:lnTo>
                    <a:lnTo>
                      <a:pt x="178" y="90"/>
                    </a:lnTo>
                    <a:lnTo>
                      <a:pt x="174" y="92"/>
                    </a:lnTo>
                    <a:lnTo>
                      <a:pt x="172" y="92"/>
                    </a:lnTo>
                    <a:lnTo>
                      <a:pt x="170" y="92"/>
                    </a:lnTo>
                    <a:lnTo>
                      <a:pt x="168" y="92"/>
                    </a:lnTo>
                    <a:lnTo>
                      <a:pt x="166" y="94"/>
                    </a:lnTo>
                    <a:lnTo>
                      <a:pt x="164" y="96"/>
                    </a:lnTo>
                    <a:lnTo>
                      <a:pt x="162" y="98"/>
                    </a:lnTo>
                    <a:lnTo>
                      <a:pt x="158" y="100"/>
                    </a:lnTo>
                    <a:lnTo>
                      <a:pt x="152" y="102"/>
                    </a:lnTo>
                    <a:lnTo>
                      <a:pt x="146" y="102"/>
                    </a:lnTo>
                    <a:lnTo>
                      <a:pt x="140" y="102"/>
                    </a:lnTo>
                    <a:lnTo>
                      <a:pt x="136" y="102"/>
                    </a:lnTo>
                    <a:lnTo>
                      <a:pt x="132" y="100"/>
                    </a:lnTo>
                    <a:lnTo>
                      <a:pt x="128" y="98"/>
                    </a:lnTo>
                    <a:lnTo>
                      <a:pt x="126" y="98"/>
                    </a:lnTo>
                    <a:lnTo>
                      <a:pt x="124" y="100"/>
                    </a:lnTo>
                    <a:lnTo>
                      <a:pt x="124" y="102"/>
                    </a:lnTo>
                    <a:lnTo>
                      <a:pt x="120" y="108"/>
                    </a:lnTo>
                    <a:lnTo>
                      <a:pt x="118" y="110"/>
                    </a:lnTo>
                    <a:lnTo>
                      <a:pt x="116" y="110"/>
                    </a:lnTo>
                    <a:lnTo>
                      <a:pt x="114" y="110"/>
                    </a:lnTo>
                    <a:lnTo>
                      <a:pt x="112" y="108"/>
                    </a:lnTo>
                    <a:lnTo>
                      <a:pt x="114" y="106"/>
                    </a:lnTo>
                    <a:lnTo>
                      <a:pt x="116" y="104"/>
                    </a:lnTo>
                    <a:lnTo>
                      <a:pt x="116" y="102"/>
                    </a:lnTo>
                    <a:lnTo>
                      <a:pt x="116" y="100"/>
                    </a:lnTo>
                    <a:lnTo>
                      <a:pt x="108" y="102"/>
                    </a:lnTo>
                    <a:lnTo>
                      <a:pt x="102" y="106"/>
                    </a:lnTo>
                    <a:lnTo>
                      <a:pt x="98" y="104"/>
                    </a:lnTo>
                    <a:lnTo>
                      <a:pt x="96" y="104"/>
                    </a:lnTo>
                    <a:lnTo>
                      <a:pt x="94" y="104"/>
                    </a:lnTo>
                    <a:lnTo>
                      <a:pt x="92" y="106"/>
                    </a:lnTo>
                    <a:lnTo>
                      <a:pt x="88" y="108"/>
                    </a:lnTo>
                    <a:lnTo>
                      <a:pt x="84" y="108"/>
                    </a:lnTo>
                    <a:lnTo>
                      <a:pt x="82" y="108"/>
                    </a:lnTo>
                    <a:lnTo>
                      <a:pt x="80" y="106"/>
                    </a:lnTo>
                    <a:lnTo>
                      <a:pt x="76" y="104"/>
                    </a:lnTo>
                    <a:lnTo>
                      <a:pt x="70" y="104"/>
                    </a:lnTo>
                    <a:lnTo>
                      <a:pt x="64" y="102"/>
                    </a:lnTo>
                    <a:lnTo>
                      <a:pt x="60" y="102"/>
                    </a:lnTo>
                    <a:lnTo>
                      <a:pt x="58" y="104"/>
                    </a:lnTo>
                    <a:lnTo>
                      <a:pt x="58" y="106"/>
                    </a:lnTo>
                    <a:lnTo>
                      <a:pt x="54" y="108"/>
                    </a:lnTo>
                    <a:lnTo>
                      <a:pt x="52" y="110"/>
                    </a:lnTo>
                    <a:lnTo>
                      <a:pt x="48" y="110"/>
                    </a:lnTo>
                    <a:lnTo>
                      <a:pt x="46" y="110"/>
                    </a:lnTo>
                    <a:lnTo>
                      <a:pt x="42" y="108"/>
                    </a:lnTo>
                    <a:lnTo>
                      <a:pt x="38" y="106"/>
                    </a:lnTo>
                    <a:lnTo>
                      <a:pt x="34" y="106"/>
                    </a:lnTo>
                    <a:lnTo>
                      <a:pt x="32" y="106"/>
                    </a:lnTo>
                    <a:lnTo>
                      <a:pt x="30" y="104"/>
                    </a:lnTo>
                    <a:lnTo>
                      <a:pt x="26" y="102"/>
                    </a:lnTo>
                    <a:lnTo>
                      <a:pt x="22" y="100"/>
                    </a:lnTo>
                    <a:lnTo>
                      <a:pt x="18" y="96"/>
                    </a:lnTo>
                    <a:lnTo>
                      <a:pt x="14" y="94"/>
                    </a:lnTo>
                    <a:lnTo>
                      <a:pt x="12" y="90"/>
                    </a:lnTo>
                    <a:lnTo>
                      <a:pt x="12" y="86"/>
                    </a:lnTo>
                    <a:lnTo>
                      <a:pt x="10" y="82"/>
                    </a:lnTo>
                    <a:lnTo>
                      <a:pt x="10" y="78"/>
                    </a:lnTo>
                    <a:lnTo>
                      <a:pt x="8" y="76"/>
                    </a:lnTo>
                    <a:lnTo>
                      <a:pt x="2" y="70"/>
                    </a:lnTo>
                    <a:lnTo>
                      <a:pt x="2" y="68"/>
                    </a:lnTo>
                    <a:lnTo>
                      <a:pt x="2" y="66"/>
                    </a:lnTo>
                    <a:lnTo>
                      <a:pt x="0" y="62"/>
                    </a:lnTo>
                    <a:lnTo>
                      <a:pt x="0" y="58"/>
                    </a:lnTo>
                    <a:lnTo>
                      <a:pt x="0" y="54"/>
                    </a:lnTo>
                    <a:lnTo>
                      <a:pt x="2" y="54"/>
                    </a:lnTo>
                    <a:lnTo>
                      <a:pt x="2" y="52"/>
                    </a:lnTo>
                    <a:lnTo>
                      <a:pt x="4" y="50"/>
                    </a:lnTo>
                    <a:lnTo>
                      <a:pt x="6" y="48"/>
                    </a:lnTo>
                    <a:lnTo>
                      <a:pt x="8" y="44"/>
                    </a:lnTo>
                    <a:lnTo>
                      <a:pt x="14" y="44"/>
                    </a:lnTo>
                    <a:lnTo>
                      <a:pt x="18" y="44"/>
                    </a:lnTo>
                    <a:lnTo>
                      <a:pt x="20" y="46"/>
                    </a:lnTo>
                    <a:lnTo>
                      <a:pt x="26" y="46"/>
                    </a:lnTo>
                    <a:lnTo>
                      <a:pt x="30" y="44"/>
                    </a:lnTo>
                    <a:lnTo>
                      <a:pt x="32" y="42"/>
                    </a:lnTo>
                    <a:lnTo>
                      <a:pt x="36" y="40"/>
                    </a:lnTo>
                    <a:lnTo>
                      <a:pt x="38" y="40"/>
                    </a:lnTo>
                    <a:lnTo>
                      <a:pt x="42" y="40"/>
                    </a:lnTo>
                    <a:lnTo>
                      <a:pt x="50" y="40"/>
                    </a:lnTo>
                    <a:lnTo>
                      <a:pt x="46" y="38"/>
                    </a:lnTo>
                    <a:lnTo>
                      <a:pt x="42" y="38"/>
                    </a:lnTo>
                    <a:lnTo>
                      <a:pt x="40" y="36"/>
                    </a:lnTo>
                    <a:lnTo>
                      <a:pt x="38" y="34"/>
                    </a:lnTo>
                    <a:lnTo>
                      <a:pt x="38" y="32"/>
                    </a:lnTo>
                    <a:lnTo>
                      <a:pt x="38" y="28"/>
                    </a:lnTo>
                    <a:lnTo>
                      <a:pt x="40" y="24"/>
                    </a:lnTo>
                    <a:lnTo>
                      <a:pt x="42" y="20"/>
                    </a:lnTo>
                    <a:lnTo>
                      <a:pt x="48" y="16"/>
                    </a:lnTo>
                    <a:lnTo>
                      <a:pt x="50" y="16"/>
                    </a:lnTo>
                    <a:lnTo>
                      <a:pt x="52" y="16"/>
                    </a:lnTo>
                    <a:lnTo>
                      <a:pt x="56" y="16"/>
                    </a:lnTo>
                    <a:lnTo>
                      <a:pt x="60" y="16"/>
                    </a:lnTo>
                    <a:lnTo>
                      <a:pt x="62" y="16"/>
                    </a:lnTo>
                    <a:lnTo>
                      <a:pt x="64" y="16"/>
                    </a:lnTo>
                    <a:lnTo>
                      <a:pt x="66" y="16"/>
                    </a:lnTo>
                    <a:lnTo>
                      <a:pt x="72" y="14"/>
                    </a:lnTo>
                    <a:lnTo>
                      <a:pt x="76" y="10"/>
                    </a:lnTo>
                    <a:lnTo>
                      <a:pt x="82" y="8"/>
                    </a:lnTo>
                    <a:lnTo>
                      <a:pt x="86" y="4"/>
                    </a:lnTo>
                    <a:lnTo>
                      <a:pt x="88" y="4"/>
                    </a:lnTo>
                    <a:lnTo>
                      <a:pt x="88" y="2"/>
                    </a:lnTo>
                    <a:lnTo>
                      <a:pt x="90" y="0"/>
                    </a:lnTo>
                    <a:lnTo>
                      <a:pt x="94" y="0"/>
                    </a:lnTo>
                    <a:lnTo>
                      <a:pt x="98" y="0"/>
                    </a:lnTo>
                    <a:lnTo>
                      <a:pt x="104" y="2"/>
                    </a:lnTo>
                    <a:lnTo>
                      <a:pt x="112" y="4"/>
                    </a:lnTo>
                    <a:lnTo>
                      <a:pt x="114" y="6"/>
                    </a:lnTo>
                    <a:lnTo>
                      <a:pt x="118" y="8"/>
                    </a:lnTo>
                    <a:lnTo>
                      <a:pt x="122" y="12"/>
                    </a:lnTo>
                    <a:lnTo>
                      <a:pt x="128" y="16"/>
                    </a:lnTo>
                    <a:lnTo>
                      <a:pt x="128" y="14"/>
                    </a:lnTo>
                    <a:lnTo>
                      <a:pt x="132" y="14"/>
                    </a:lnTo>
                    <a:lnTo>
                      <a:pt x="136" y="14"/>
                    </a:lnTo>
                    <a:lnTo>
                      <a:pt x="138" y="12"/>
                    </a:lnTo>
                    <a:lnTo>
                      <a:pt x="140" y="12"/>
                    </a:lnTo>
                    <a:lnTo>
                      <a:pt x="142" y="12"/>
                    </a:lnTo>
                    <a:lnTo>
                      <a:pt x="146" y="12"/>
                    </a:lnTo>
                    <a:lnTo>
                      <a:pt x="152" y="12"/>
                    </a:lnTo>
                    <a:lnTo>
                      <a:pt x="156" y="14"/>
                    </a:lnTo>
                    <a:lnTo>
                      <a:pt x="158" y="16"/>
                    </a:lnTo>
                    <a:lnTo>
                      <a:pt x="162" y="18"/>
                    </a:lnTo>
                    <a:lnTo>
                      <a:pt x="166" y="22"/>
                    </a:lnTo>
                    <a:lnTo>
                      <a:pt x="170" y="24"/>
                    </a:lnTo>
                    <a:lnTo>
                      <a:pt x="180" y="26"/>
                    </a:lnTo>
                    <a:lnTo>
                      <a:pt x="182" y="28"/>
                    </a:lnTo>
                    <a:lnTo>
                      <a:pt x="186" y="28"/>
                    </a:lnTo>
                    <a:lnTo>
                      <a:pt x="188" y="30"/>
                    </a:lnTo>
                    <a:close/>
                  </a:path>
                </a:pathLst>
              </a:custGeom>
              <a:grpFill/>
              <a:ln w="3175" algn="ctr">
                <a:solidFill>
                  <a:schemeClr val="accent2">
                    <a:lumMod val="60000"/>
                    <a:lumOff val="40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99" name="Freeform 241"/>
              <p:cNvSpPr>
                <a:spLocks/>
              </p:cNvSpPr>
              <p:nvPr/>
            </p:nvSpPr>
            <p:spPr bwMode="gray">
              <a:xfrm>
                <a:off x="2945" y="2150"/>
                <a:ext cx="122" cy="90"/>
              </a:xfrm>
              <a:custGeom>
                <a:avLst/>
                <a:gdLst>
                  <a:gd name="T0" fmla="*/ 28 w 110"/>
                  <a:gd name="T1" fmla="*/ 74 h 90"/>
                  <a:gd name="T2" fmla="*/ 30 w 110"/>
                  <a:gd name="T3" fmla="*/ 60 h 90"/>
                  <a:gd name="T4" fmla="*/ 32 w 110"/>
                  <a:gd name="T5" fmla="*/ 58 h 90"/>
                  <a:gd name="T6" fmla="*/ 32 w 110"/>
                  <a:gd name="T7" fmla="*/ 54 h 90"/>
                  <a:gd name="T8" fmla="*/ 30 w 110"/>
                  <a:gd name="T9" fmla="*/ 50 h 90"/>
                  <a:gd name="T10" fmla="*/ 26 w 110"/>
                  <a:gd name="T11" fmla="*/ 44 h 90"/>
                  <a:gd name="T12" fmla="*/ 22 w 110"/>
                  <a:gd name="T13" fmla="*/ 36 h 90"/>
                  <a:gd name="T14" fmla="*/ 18 w 110"/>
                  <a:gd name="T15" fmla="*/ 24 h 90"/>
                  <a:gd name="T16" fmla="*/ 14 w 110"/>
                  <a:gd name="T17" fmla="*/ 22 h 90"/>
                  <a:gd name="T18" fmla="*/ 4 w 110"/>
                  <a:gd name="T19" fmla="*/ 12 h 90"/>
                  <a:gd name="T20" fmla="*/ 4 w 110"/>
                  <a:gd name="T21" fmla="*/ 6 h 90"/>
                  <a:gd name="T22" fmla="*/ 0 w 110"/>
                  <a:gd name="T23" fmla="*/ 0 h 90"/>
                  <a:gd name="T24" fmla="*/ 2 w 110"/>
                  <a:gd name="T25" fmla="*/ 0 h 90"/>
                  <a:gd name="T26" fmla="*/ 10 w 110"/>
                  <a:gd name="T27" fmla="*/ 0 h 90"/>
                  <a:gd name="T28" fmla="*/ 18 w 110"/>
                  <a:gd name="T29" fmla="*/ 4 h 90"/>
                  <a:gd name="T30" fmla="*/ 24 w 110"/>
                  <a:gd name="T31" fmla="*/ 10 h 90"/>
                  <a:gd name="T32" fmla="*/ 32 w 110"/>
                  <a:gd name="T33" fmla="*/ 16 h 90"/>
                  <a:gd name="T34" fmla="*/ 44 w 110"/>
                  <a:gd name="T35" fmla="*/ 18 h 90"/>
                  <a:gd name="T36" fmla="*/ 58 w 110"/>
                  <a:gd name="T37" fmla="*/ 12 h 90"/>
                  <a:gd name="T38" fmla="*/ 84 w 110"/>
                  <a:gd name="T39" fmla="*/ 18 h 90"/>
                  <a:gd name="T40" fmla="*/ 100 w 110"/>
                  <a:gd name="T41" fmla="*/ 24 h 90"/>
                  <a:gd name="T42" fmla="*/ 104 w 110"/>
                  <a:gd name="T43" fmla="*/ 26 h 90"/>
                  <a:gd name="T44" fmla="*/ 110 w 110"/>
                  <a:gd name="T45" fmla="*/ 30 h 90"/>
                  <a:gd name="T46" fmla="*/ 110 w 110"/>
                  <a:gd name="T47" fmla="*/ 34 h 90"/>
                  <a:gd name="T48" fmla="*/ 108 w 110"/>
                  <a:gd name="T49" fmla="*/ 42 h 90"/>
                  <a:gd name="T50" fmla="*/ 106 w 110"/>
                  <a:gd name="T51" fmla="*/ 46 h 90"/>
                  <a:gd name="T52" fmla="*/ 104 w 110"/>
                  <a:gd name="T53" fmla="*/ 52 h 90"/>
                  <a:gd name="T54" fmla="*/ 100 w 110"/>
                  <a:gd name="T55" fmla="*/ 56 h 90"/>
                  <a:gd name="T56" fmla="*/ 98 w 110"/>
                  <a:gd name="T57" fmla="*/ 58 h 90"/>
                  <a:gd name="T58" fmla="*/ 94 w 110"/>
                  <a:gd name="T59" fmla="*/ 66 h 90"/>
                  <a:gd name="T60" fmla="*/ 94 w 110"/>
                  <a:gd name="T61" fmla="*/ 68 h 90"/>
                  <a:gd name="T62" fmla="*/ 90 w 110"/>
                  <a:gd name="T63" fmla="*/ 70 h 90"/>
                  <a:gd name="T64" fmla="*/ 82 w 110"/>
                  <a:gd name="T65" fmla="*/ 72 h 90"/>
                  <a:gd name="T66" fmla="*/ 74 w 110"/>
                  <a:gd name="T67" fmla="*/ 82 h 90"/>
                  <a:gd name="T68" fmla="*/ 70 w 110"/>
                  <a:gd name="T69" fmla="*/ 88 h 90"/>
                  <a:gd name="T70" fmla="*/ 62 w 110"/>
                  <a:gd name="T71" fmla="*/ 88 h 90"/>
                  <a:gd name="T72" fmla="*/ 56 w 110"/>
                  <a:gd name="T73" fmla="*/ 88 h 90"/>
                  <a:gd name="T74" fmla="*/ 36 w 110"/>
                  <a:gd name="T75" fmla="*/ 90 h 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0"/>
                  <a:gd name="T115" fmla="*/ 0 h 90"/>
                  <a:gd name="T116" fmla="*/ 110 w 110"/>
                  <a:gd name="T117" fmla="*/ 90 h 9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0" h="90">
                    <a:moveTo>
                      <a:pt x="36" y="90"/>
                    </a:moveTo>
                    <a:lnTo>
                      <a:pt x="28" y="74"/>
                    </a:lnTo>
                    <a:lnTo>
                      <a:pt x="24" y="66"/>
                    </a:lnTo>
                    <a:lnTo>
                      <a:pt x="30" y="60"/>
                    </a:lnTo>
                    <a:lnTo>
                      <a:pt x="32" y="58"/>
                    </a:lnTo>
                    <a:lnTo>
                      <a:pt x="32" y="56"/>
                    </a:lnTo>
                    <a:lnTo>
                      <a:pt x="32" y="54"/>
                    </a:lnTo>
                    <a:lnTo>
                      <a:pt x="30" y="50"/>
                    </a:lnTo>
                    <a:lnTo>
                      <a:pt x="28" y="48"/>
                    </a:lnTo>
                    <a:lnTo>
                      <a:pt x="26" y="44"/>
                    </a:lnTo>
                    <a:lnTo>
                      <a:pt x="24" y="40"/>
                    </a:lnTo>
                    <a:lnTo>
                      <a:pt x="22" y="36"/>
                    </a:lnTo>
                    <a:lnTo>
                      <a:pt x="22" y="30"/>
                    </a:lnTo>
                    <a:lnTo>
                      <a:pt x="18" y="24"/>
                    </a:lnTo>
                    <a:lnTo>
                      <a:pt x="18" y="20"/>
                    </a:lnTo>
                    <a:lnTo>
                      <a:pt x="14" y="22"/>
                    </a:lnTo>
                    <a:lnTo>
                      <a:pt x="4" y="14"/>
                    </a:lnTo>
                    <a:lnTo>
                      <a:pt x="4" y="12"/>
                    </a:lnTo>
                    <a:lnTo>
                      <a:pt x="4" y="10"/>
                    </a:lnTo>
                    <a:lnTo>
                      <a:pt x="4" y="6"/>
                    </a:lnTo>
                    <a:lnTo>
                      <a:pt x="2" y="2"/>
                    </a:lnTo>
                    <a:lnTo>
                      <a:pt x="0" y="0"/>
                    </a:lnTo>
                    <a:lnTo>
                      <a:pt x="2" y="0"/>
                    </a:lnTo>
                    <a:lnTo>
                      <a:pt x="4" y="0"/>
                    </a:lnTo>
                    <a:lnTo>
                      <a:pt x="10" y="0"/>
                    </a:lnTo>
                    <a:lnTo>
                      <a:pt x="18" y="2"/>
                    </a:lnTo>
                    <a:lnTo>
                      <a:pt x="18" y="4"/>
                    </a:lnTo>
                    <a:lnTo>
                      <a:pt x="20" y="6"/>
                    </a:lnTo>
                    <a:lnTo>
                      <a:pt x="24" y="10"/>
                    </a:lnTo>
                    <a:lnTo>
                      <a:pt x="28" y="12"/>
                    </a:lnTo>
                    <a:lnTo>
                      <a:pt x="32" y="16"/>
                    </a:lnTo>
                    <a:lnTo>
                      <a:pt x="38" y="18"/>
                    </a:lnTo>
                    <a:lnTo>
                      <a:pt x="44" y="18"/>
                    </a:lnTo>
                    <a:lnTo>
                      <a:pt x="48" y="16"/>
                    </a:lnTo>
                    <a:lnTo>
                      <a:pt x="58" y="12"/>
                    </a:lnTo>
                    <a:lnTo>
                      <a:pt x="70" y="12"/>
                    </a:lnTo>
                    <a:lnTo>
                      <a:pt x="84" y="18"/>
                    </a:lnTo>
                    <a:lnTo>
                      <a:pt x="98" y="22"/>
                    </a:lnTo>
                    <a:lnTo>
                      <a:pt x="100" y="24"/>
                    </a:lnTo>
                    <a:lnTo>
                      <a:pt x="102" y="24"/>
                    </a:lnTo>
                    <a:lnTo>
                      <a:pt x="104" y="26"/>
                    </a:lnTo>
                    <a:lnTo>
                      <a:pt x="108" y="28"/>
                    </a:lnTo>
                    <a:lnTo>
                      <a:pt x="110" y="30"/>
                    </a:lnTo>
                    <a:lnTo>
                      <a:pt x="110" y="32"/>
                    </a:lnTo>
                    <a:lnTo>
                      <a:pt x="110" y="34"/>
                    </a:lnTo>
                    <a:lnTo>
                      <a:pt x="108" y="36"/>
                    </a:lnTo>
                    <a:lnTo>
                      <a:pt x="108" y="42"/>
                    </a:lnTo>
                    <a:lnTo>
                      <a:pt x="106" y="46"/>
                    </a:lnTo>
                    <a:lnTo>
                      <a:pt x="104" y="48"/>
                    </a:lnTo>
                    <a:lnTo>
                      <a:pt x="104" y="52"/>
                    </a:lnTo>
                    <a:lnTo>
                      <a:pt x="102" y="54"/>
                    </a:lnTo>
                    <a:lnTo>
                      <a:pt x="100" y="56"/>
                    </a:lnTo>
                    <a:lnTo>
                      <a:pt x="98" y="56"/>
                    </a:lnTo>
                    <a:lnTo>
                      <a:pt x="98" y="58"/>
                    </a:lnTo>
                    <a:lnTo>
                      <a:pt x="96" y="62"/>
                    </a:lnTo>
                    <a:lnTo>
                      <a:pt x="94" y="66"/>
                    </a:lnTo>
                    <a:lnTo>
                      <a:pt x="96" y="68"/>
                    </a:lnTo>
                    <a:lnTo>
                      <a:pt x="94" y="68"/>
                    </a:lnTo>
                    <a:lnTo>
                      <a:pt x="92" y="68"/>
                    </a:lnTo>
                    <a:lnTo>
                      <a:pt x="90" y="70"/>
                    </a:lnTo>
                    <a:lnTo>
                      <a:pt x="86" y="70"/>
                    </a:lnTo>
                    <a:lnTo>
                      <a:pt x="82" y="72"/>
                    </a:lnTo>
                    <a:lnTo>
                      <a:pt x="78" y="76"/>
                    </a:lnTo>
                    <a:lnTo>
                      <a:pt x="74" y="82"/>
                    </a:lnTo>
                    <a:lnTo>
                      <a:pt x="72" y="88"/>
                    </a:lnTo>
                    <a:lnTo>
                      <a:pt x="70" y="88"/>
                    </a:lnTo>
                    <a:lnTo>
                      <a:pt x="68" y="88"/>
                    </a:lnTo>
                    <a:lnTo>
                      <a:pt x="62" y="88"/>
                    </a:lnTo>
                    <a:lnTo>
                      <a:pt x="58" y="88"/>
                    </a:lnTo>
                    <a:lnTo>
                      <a:pt x="56" y="88"/>
                    </a:lnTo>
                    <a:lnTo>
                      <a:pt x="54" y="86"/>
                    </a:lnTo>
                    <a:lnTo>
                      <a:pt x="36" y="90"/>
                    </a:lnTo>
                    <a:close/>
                  </a:path>
                </a:pathLst>
              </a:custGeom>
              <a:grpFill/>
              <a:ln w="3175" algn="ctr">
                <a:solidFill>
                  <a:schemeClr val="accent2">
                    <a:lumMod val="60000"/>
                    <a:lumOff val="40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200" name="Freeform 242"/>
              <p:cNvSpPr>
                <a:spLocks/>
              </p:cNvSpPr>
              <p:nvPr/>
            </p:nvSpPr>
            <p:spPr bwMode="gray">
              <a:xfrm>
                <a:off x="2932" y="2236"/>
                <a:ext cx="93" cy="84"/>
              </a:xfrm>
              <a:custGeom>
                <a:avLst/>
                <a:gdLst>
                  <a:gd name="T0" fmla="*/ 84 w 84"/>
                  <a:gd name="T1" fmla="*/ 2 h 84"/>
                  <a:gd name="T2" fmla="*/ 72 w 84"/>
                  <a:gd name="T3" fmla="*/ 4 h 84"/>
                  <a:gd name="T4" fmla="*/ 72 w 84"/>
                  <a:gd name="T5" fmla="*/ 4 h 84"/>
                  <a:gd name="T6" fmla="*/ 70 w 84"/>
                  <a:gd name="T7" fmla="*/ 4 h 84"/>
                  <a:gd name="T8" fmla="*/ 68 w 84"/>
                  <a:gd name="T9" fmla="*/ 2 h 84"/>
                  <a:gd name="T10" fmla="*/ 66 w 84"/>
                  <a:gd name="T11" fmla="*/ 0 h 84"/>
                  <a:gd name="T12" fmla="*/ 48 w 84"/>
                  <a:gd name="T13" fmla="*/ 4 h 84"/>
                  <a:gd name="T14" fmla="*/ 34 w 84"/>
                  <a:gd name="T15" fmla="*/ 6 h 84"/>
                  <a:gd name="T16" fmla="*/ 20 w 84"/>
                  <a:gd name="T17" fmla="*/ 8 h 84"/>
                  <a:gd name="T18" fmla="*/ 20 w 84"/>
                  <a:gd name="T19" fmla="*/ 10 h 84"/>
                  <a:gd name="T20" fmla="*/ 18 w 84"/>
                  <a:gd name="T21" fmla="*/ 12 h 84"/>
                  <a:gd name="T22" fmla="*/ 18 w 84"/>
                  <a:gd name="T23" fmla="*/ 16 h 84"/>
                  <a:gd name="T24" fmla="*/ 18 w 84"/>
                  <a:gd name="T25" fmla="*/ 16 h 84"/>
                  <a:gd name="T26" fmla="*/ 16 w 84"/>
                  <a:gd name="T27" fmla="*/ 18 h 84"/>
                  <a:gd name="T28" fmla="*/ 12 w 84"/>
                  <a:gd name="T29" fmla="*/ 20 h 84"/>
                  <a:gd name="T30" fmla="*/ 8 w 84"/>
                  <a:gd name="T31" fmla="*/ 22 h 84"/>
                  <a:gd name="T32" fmla="*/ 6 w 84"/>
                  <a:gd name="T33" fmla="*/ 26 h 84"/>
                  <a:gd name="T34" fmla="*/ 2 w 84"/>
                  <a:gd name="T35" fmla="*/ 30 h 84"/>
                  <a:gd name="T36" fmla="*/ 0 w 84"/>
                  <a:gd name="T37" fmla="*/ 36 h 84"/>
                  <a:gd name="T38" fmla="*/ 0 w 84"/>
                  <a:gd name="T39" fmla="*/ 36 h 84"/>
                  <a:gd name="T40" fmla="*/ 0 w 84"/>
                  <a:gd name="T41" fmla="*/ 38 h 84"/>
                  <a:gd name="T42" fmla="*/ 0 w 84"/>
                  <a:gd name="T43" fmla="*/ 40 h 84"/>
                  <a:gd name="T44" fmla="*/ 2 w 84"/>
                  <a:gd name="T45" fmla="*/ 44 h 84"/>
                  <a:gd name="T46" fmla="*/ 4 w 84"/>
                  <a:gd name="T47" fmla="*/ 48 h 84"/>
                  <a:gd name="T48" fmla="*/ 10 w 84"/>
                  <a:gd name="T49" fmla="*/ 56 h 84"/>
                  <a:gd name="T50" fmla="*/ 18 w 84"/>
                  <a:gd name="T51" fmla="*/ 66 h 84"/>
                  <a:gd name="T52" fmla="*/ 26 w 84"/>
                  <a:gd name="T53" fmla="*/ 76 h 84"/>
                  <a:gd name="T54" fmla="*/ 30 w 84"/>
                  <a:gd name="T55" fmla="*/ 84 h 84"/>
                  <a:gd name="T56" fmla="*/ 42 w 84"/>
                  <a:gd name="T57" fmla="*/ 84 h 84"/>
                  <a:gd name="T58" fmla="*/ 44 w 84"/>
                  <a:gd name="T59" fmla="*/ 66 h 84"/>
                  <a:gd name="T60" fmla="*/ 46 w 84"/>
                  <a:gd name="T61" fmla="*/ 66 h 84"/>
                  <a:gd name="T62" fmla="*/ 48 w 84"/>
                  <a:gd name="T63" fmla="*/ 64 h 84"/>
                  <a:gd name="T64" fmla="*/ 50 w 84"/>
                  <a:gd name="T65" fmla="*/ 62 h 84"/>
                  <a:gd name="T66" fmla="*/ 54 w 84"/>
                  <a:gd name="T67" fmla="*/ 56 h 84"/>
                  <a:gd name="T68" fmla="*/ 60 w 84"/>
                  <a:gd name="T69" fmla="*/ 48 h 84"/>
                  <a:gd name="T70" fmla="*/ 58 w 84"/>
                  <a:gd name="T71" fmla="*/ 48 h 84"/>
                  <a:gd name="T72" fmla="*/ 58 w 84"/>
                  <a:gd name="T73" fmla="*/ 46 h 84"/>
                  <a:gd name="T74" fmla="*/ 58 w 84"/>
                  <a:gd name="T75" fmla="*/ 42 h 84"/>
                  <a:gd name="T76" fmla="*/ 58 w 84"/>
                  <a:gd name="T77" fmla="*/ 38 h 84"/>
                  <a:gd name="T78" fmla="*/ 60 w 84"/>
                  <a:gd name="T79" fmla="*/ 32 h 84"/>
                  <a:gd name="T80" fmla="*/ 64 w 84"/>
                  <a:gd name="T81" fmla="*/ 26 h 84"/>
                  <a:gd name="T82" fmla="*/ 64 w 84"/>
                  <a:gd name="T83" fmla="*/ 24 h 84"/>
                  <a:gd name="T84" fmla="*/ 64 w 84"/>
                  <a:gd name="T85" fmla="*/ 22 h 84"/>
                  <a:gd name="T86" fmla="*/ 68 w 84"/>
                  <a:gd name="T87" fmla="*/ 20 h 84"/>
                  <a:gd name="T88" fmla="*/ 70 w 84"/>
                  <a:gd name="T89" fmla="*/ 18 h 84"/>
                  <a:gd name="T90" fmla="*/ 74 w 84"/>
                  <a:gd name="T91" fmla="*/ 16 h 84"/>
                  <a:gd name="T92" fmla="*/ 78 w 84"/>
                  <a:gd name="T93" fmla="*/ 16 h 84"/>
                  <a:gd name="T94" fmla="*/ 84 w 84"/>
                  <a:gd name="T95" fmla="*/ 18 h 84"/>
                  <a:gd name="T96" fmla="*/ 84 w 84"/>
                  <a:gd name="T97" fmla="*/ 2 h 84"/>
                  <a:gd name="T98" fmla="*/ 84 w 84"/>
                  <a:gd name="T99" fmla="*/ 2 h 8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4"/>
                  <a:gd name="T151" fmla="*/ 0 h 84"/>
                  <a:gd name="T152" fmla="*/ 84 w 84"/>
                  <a:gd name="T153" fmla="*/ 84 h 8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4" h="84">
                    <a:moveTo>
                      <a:pt x="84" y="2"/>
                    </a:moveTo>
                    <a:lnTo>
                      <a:pt x="72" y="4"/>
                    </a:lnTo>
                    <a:lnTo>
                      <a:pt x="70" y="4"/>
                    </a:lnTo>
                    <a:lnTo>
                      <a:pt x="68" y="2"/>
                    </a:lnTo>
                    <a:lnTo>
                      <a:pt x="66" y="0"/>
                    </a:lnTo>
                    <a:lnTo>
                      <a:pt x="48" y="4"/>
                    </a:lnTo>
                    <a:lnTo>
                      <a:pt x="34" y="6"/>
                    </a:lnTo>
                    <a:lnTo>
                      <a:pt x="20" y="8"/>
                    </a:lnTo>
                    <a:lnTo>
                      <a:pt x="20" y="10"/>
                    </a:lnTo>
                    <a:lnTo>
                      <a:pt x="18" y="12"/>
                    </a:lnTo>
                    <a:lnTo>
                      <a:pt x="18" y="16"/>
                    </a:lnTo>
                    <a:lnTo>
                      <a:pt x="16" y="18"/>
                    </a:lnTo>
                    <a:lnTo>
                      <a:pt x="12" y="20"/>
                    </a:lnTo>
                    <a:lnTo>
                      <a:pt x="8" y="22"/>
                    </a:lnTo>
                    <a:lnTo>
                      <a:pt x="6" y="26"/>
                    </a:lnTo>
                    <a:lnTo>
                      <a:pt x="2" y="30"/>
                    </a:lnTo>
                    <a:lnTo>
                      <a:pt x="0" y="36"/>
                    </a:lnTo>
                    <a:lnTo>
                      <a:pt x="0" y="38"/>
                    </a:lnTo>
                    <a:lnTo>
                      <a:pt x="0" y="40"/>
                    </a:lnTo>
                    <a:lnTo>
                      <a:pt x="2" y="44"/>
                    </a:lnTo>
                    <a:lnTo>
                      <a:pt x="4" y="48"/>
                    </a:lnTo>
                    <a:lnTo>
                      <a:pt x="10" y="56"/>
                    </a:lnTo>
                    <a:lnTo>
                      <a:pt x="18" y="66"/>
                    </a:lnTo>
                    <a:lnTo>
                      <a:pt x="26" y="76"/>
                    </a:lnTo>
                    <a:lnTo>
                      <a:pt x="30" y="84"/>
                    </a:lnTo>
                    <a:lnTo>
                      <a:pt x="42" y="84"/>
                    </a:lnTo>
                    <a:lnTo>
                      <a:pt x="44" y="66"/>
                    </a:lnTo>
                    <a:lnTo>
                      <a:pt x="46" y="66"/>
                    </a:lnTo>
                    <a:lnTo>
                      <a:pt x="48" y="64"/>
                    </a:lnTo>
                    <a:lnTo>
                      <a:pt x="50" y="62"/>
                    </a:lnTo>
                    <a:lnTo>
                      <a:pt x="54" y="56"/>
                    </a:lnTo>
                    <a:lnTo>
                      <a:pt x="60" y="48"/>
                    </a:lnTo>
                    <a:lnTo>
                      <a:pt x="58" y="48"/>
                    </a:lnTo>
                    <a:lnTo>
                      <a:pt x="58" y="46"/>
                    </a:lnTo>
                    <a:lnTo>
                      <a:pt x="58" y="42"/>
                    </a:lnTo>
                    <a:lnTo>
                      <a:pt x="58" y="38"/>
                    </a:lnTo>
                    <a:lnTo>
                      <a:pt x="60" y="32"/>
                    </a:lnTo>
                    <a:lnTo>
                      <a:pt x="64" y="26"/>
                    </a:lnTo>
                    <a:lnTo>
                      <a:pt x="64" y="24"/>
                    </a:lnTo>
                    <a:lnTo>
                      <a:pt x="64" y="22"/>
                    </a:lnTo>
                    <a:lnTo>
                      <a:pt x="68" y="20"/>
                    </a:lnTo>
                    <a:lnTo>
                      <a:pt x="70" y="18"/>
                    </a:lnTo>
                    <a:lnTo>
                      <a:pt x="74" y="16"/>
                    </a:lnTo>
                    <a:lnTo>
                      <a:pt x="78" y="16"/>
                    </a:lnTo>
                    <a:lnTo>
                      <a:pt x="84" y="18"/>
                    </a:lnTo>
                    <a:lnTo>
                      <a:pt x="84" y="2"/>
                    </a:lnTo>
                    <a:close/>
                  </a:path>
                </a:pathLst>
              </a:custGeom>
              <a:grpFill/>
              <a:ln w="3175" algn="ctr">
                <a:solidFill>
                  <a:schemeClr val="accent2">
                    <a:lumMod val="60000"/>
                    <a:lumOff val="40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201" name="Freeform 243"/>
              <p:cNvSpPr>
                <a:spLocks/>
              </p:cNvSpPr>
              <p:nvPr/>
            </p:nvSpPr>
            <p:spPr bwMode="gray">
              <a:xfrm>
                <a:off x="2923" y="2208"/>
                <a:ext cx="31" cy="64"/>
              </a:xfrm>
              <a:custGeom>
                <a:avLst/>
                <a:gdLst>
                  <a:gd name="T0" fmla="*/ 0 w 28"/>
                  <a:gd name="T1" fmla="*/ 20 h 64"/>
                  <a:gd name="T2" fmla="*/ 8 w 28"/>
                  <a:gd name="T3" fmla="*/ 28 h 64"/>
                  <a:gd name="T4" fmla="*/ 10 w 28"/>
                  <a:gd name="T5" fmla="*/ 28 h 64"/>
                  <a:gd name="T6" fmla="*/ 10 w 28"/>
                  <a:gd name="T7" fmla="*/ 32 h 64"/>
                  <a:gd name="T8" fmla="*/ 12 w 28"/>
                  <a:gd name="T9" fmla="*/ 36 h 64"/>
                  <a:gd name="T10" fmla="*/ 12 w 28"/>
                  <a:gd name="T11" fmla="*/ 40 h 64"/>
                  <a:gd name="T12" fmla="*/ 10 w 28"/>
                  <a:gd name="T13" fmla="*/ 40 h 64"/>
                  <a:gd name="T14" fmla="*/ 10 w 28"/>
                  <a:gd name="T15" fmla="*/ 40 h 64"/>
                  <a:gd name="T16" fmla="*/ 10 w 28"/>
                  <a:gd name="T17" fmla="*/ 44 h 64"/>
                  <a:gd name="T18" fmla="*/ 8 w 28"/>
                  <a:gd name="T19" fmla="*/ 48 h 64"/>
                  <a:gd name="T20" fmla="*/ 8 w 28"/>
                  <a:gd name="T21" fmla="*/ 54 h 64"/>
                  <a:gd name="T22" fmla="*/ 8 w 28"/>
                  <a:gd name="T23" fmla="*/ 54 h 64"/>
                  <a:gd name="T24" fmla="*/ 8 w 28"/>
                  <a:gd name="T25" fmla="*/ 58 h 64"/>
                  <a:gd name="T26" fmla="*/ 8 w 28"/>
                  <a:gd name="T27" fmla="*/ 60 h 64"/>
                  <a:gd name="T28" fmla="*/ 8 w 28"/>
                  <a:gd name="T29" fmla="*/ 64 h 64"/>
                  <a:gd name="T30" fmla="*/ 8 w 28"/>
                  <a:gd name="T31" fmla="*/ 62 h 64"/>
                  <a:gd name="T32" fmla="*/ 8 w 28"/>
                  <a:gd name="T33" fmla="*/ 60 h 64"/>
                  <a:gd name="T34" fmla="*/ 10 w 28"/>
                  <a:gd name="T35" fmla="*/ 58 h 64"/>
                  <a:gd name="T36" fmla="*/ 14 w 28"/>
                  <a:gd name="T37" fmla="*/ 54 h 64"/>
                  <a:gd name="T38" fmla="*/ 18 w 28"/>
                  <a:gd name="T39" fmla="*/ 50 h 64"/>
                  <a:gd name="T40" fmla="*/ 26 w 28"/>
                  <a:gd name="T41" fmla="*/ 44 h 64"/>
                  <a:gd name="T42" fmla="*/ 26 w 28"/>
                  <a:gd name="T43" fmla="*/ 42 h 64"/>
                  <a:gd name="T44" fmla="*/ 26 w 28"/>
                  <a:gd name="T45" fmla="*/ 40 h 64"/>
                  <a:gd name="T46" fmla="*/ 28 w 28"/>
                  <a:gd name="T47" fmla="*/ 38 h 64"/>
                  <a:gd name="T48" fmla="*/ 28 w 28"/>
                  <a:gd name="T49" fmla="*/ 36 h 64"/>
                  <a:gd name="T50" fmla="*/ 28 w 28"/>
                  <a:gd name="T51" fmla="*/ 36 h 64"/>
                  <a:gd name="T52" fmla="*/ 26 w 28"/>
                  <a:gd name="T53" fmla="*/ 34 h 64"/>
                  <a:gd name="T54" fmla="*/ 26 w 28"/>
                  <a:gd name="T55" fmla="*/ 32 h 64"/>
                  <a:gd name="T56" fmla="*/ 26 w 28"/>
                  <a:gd name="T57" fmla="*/ 28 h 64"/>
                  <a:gd name="T58" fmla="*/ 26 w 28"/>
                  <a:gd name="T59" fmla="*/ 24 h 64"/>
                  <a:gd name="T60" fmla="*/ 26 w 28"/>
                  <a:gd name="T61" fmla="*/ 22 h 64"/>
                  <a:gd name="T62" fmla="*/ 26 w 28"/>
                  <a:gd name="T63" fmla="*/ 18 h 64"/>
                  <a:gd name="T64" fmla="*/ 24 w 28"/>
                  <a:gd name="T65" fmla="*/ 14 h 64"/>
                  <a:gd name="T66" fmla="*/ 22 w 28"/>
                  <a:gd name="T67" fmla="*/ 8 h 64"/>
                  <a:gd name="T68" fmla="*/ 20 w 28"/>
                  <a:gd name="T69" fmla="*/ 4 h 64"/>
                  <a:gd name="T70" fmla="*/ 20 w 28"/>
                  <a:gd name="T71" fmla="*/ 4 h 64"/>
                  <a:gd name="T72" fmla="*/ 18 w 28"/>
                  <a:gd name="T73" fmla="*/ 2 h 64"/>
                  <a:gd name="T74" fmla="*/ 16 w 28"/>
                  <a:gd name="T75" fmla="*/ 0 h 64"/>
                  <a:gd name="T76" fmla="*/ 12 w 28"/>
                  <a:gd name="T77" fmla="*/ 0 h 64"/>
                  <a:gd name="T78" fmla="*/ 8 w 28"/>
                  <a:gd name="T79" fmla="*/ 0 h 64"/>
                  <a:gd name="T80" fmla="*/ 8 w 28"/>
                  <a:gd name="T81" fmla="*/ 0 h 64"/>
                  <a:gd name="T82" fmla="*/ 6 w 28"/>
                  <a:gd name="T83" fmla="*/ 2 h 64"/>
                  <a:gd name="T84" fmla="*/ 6 w 28"/>
                  <a:gd name="T85" fmla="*/ 2 h 64"/>
                  <a:gd name="T86" fmla="*/ 0 w 28"/>
                  <a:gd name="T87" fmla="*/ 20 h 64"/>
                  <a:gd name="T88" fmla="*/ 0 w 28"/>
                  <a:gd name="T89" fmla="*/ 20 h 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8"/>
                  <a:gd name="T136" fmla="*/ 0 h 64"/>
                  <a:gd name="T137" fmla="*/ 28 w 28"/>
                  <a:gd name="T138" fmla="*/ 64 h 6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8" h="64">
                    <a:moveTo>
                      <a:pt x="0" y="20"/>
                    </a:moveTo>
                    <a:lnTo>
                      <a:pt x="8" y="28"/>
                    </a:lnTo>
                    <a:lnTo>
                      <a:pt x="10" y="28"/>
                    </a:lnTo>
                    <a:lnTo>
                      <a:pt x="10" y="32"/>
                    </a:lnTo>
                    <a:lnTo>
                      <a:pt x="12" y="36"/>
                    </a:lnTo>
                    <a:lnTo>
                      <a:pt x="12" y="40"/>
                    </a:lnTo>
                    <a:lnTo>
                      <a:pt x="10" y="40"/>
                    </a:lnTo>
                    <a:lnTo>
                      <a:pt x="10" y="44"/>
                    </a:lnTo>
                    <a:lnTo>
                      <a:pt x="8" y="48"/>
                    </a:lnTo>
                    <a:lnTo>
                      <a:pt x="8" y="54"/>
                    </a:lnTo>
                    <a:lnTo>
                      <a:pt x="8" y="58"/>
                    </a:lnTo>
                    <a:lnTo>
                      <a:pt x="8" y="60"/>
                    </a:lnTo>
                    <a:lnTo>
                      <a:pt x="8" y="64"/>
                    </a:lnTo>
                    <a:lnTo>
                      <a:pt x="8" y="62"/>
                    </a:lnTo>
                    <a:lnTo>
                      <a:pt x="8" y="60"/>
                    </a:lnTo>
                    <a:lnTo>
                      <a:pt x="10" y="58"/>
                    </a:lnTo>
                    <a:lnTo>
                      <a:pt x="14" y="54"/>
                    </a:lnTo>
                    <a:lnTo>
                      <a:pt x="18" y="50"/>
                    </a:lnTo>
                    <a:lnTo>
                      <a:pt x="26" y="44"/>
                    </a:lnTo>
                    <a:lnTo>
                      <a:pt x="26" y="42"/>
                    </a:lnTo>
                    <a:lnTo>
                      <a:pt x="26" y="40"/>
                    </a:lnTo>
                    <a:lnTo>
                      <a:pt x="28" y="38"/>
                    </a:lnTo>
                    <a:lnTo>
                      <a:pt x="28" y="36"/>
                    </a:lnTo>
                    <a:lnTo>
                      <a:pt x="26" y="34"/>
                    </a:lnTo>
                    <a:lnTo>
                      <a:pt x="26" y="32"/>
                    </a:lnTo>
                    <a:lnTo>
                      <a:pt x="26" y="28"/>
                    </a:lnTo>
                    <a:lnTo>
                      <a:pt x="26" y="24"/>
                    </a:lnTo>
                    <a:lnTo>
                      <a:pt x="26" y="22"/>
                    </a:lnTo>
                    <a:lnTo>
                      <a:pt x="26" y="18"/>
                    </a:lnTo>
                    <a:lnTo>
                      <a:pt x="24" y="14"/>
                    </a:lnTo>
                    <a:lnTo>
                      <a:pt x="22" y="8"/>
                    </a:lnTo>
                    <a:lnTo>
                      <a:pt x="20" y="4"/>
                    </a:lnTo>
                    <a:lnTo>
                      <a:pt x="18" y="2"/>
                    </a:lnTo>
                    <a:lnTo>
                      <a:pt x="16" y="0"/>
                    </a:lnTo>
                    <a:lnTo>
                      <a:pt x="12" y="0"/>
                    </a:lnTo>
                    <a:lnTo>
                      <a:pt x="8" y="0"/>
                    </a:lnTo>
                    <a:lnTo>
                      <a:pt x="6" y="2"/>
                    </a:lnTo>
                    <a:lnTo>
                      <a:pt x="0" y="20"/>
                    </a:lnTo>
                    <a:close/>
                  </a:path>
                </a:pathLst>
              </a:custGeom>
              <a:grpFill/>
              <a:ln w="3175" algn="ctr">
                <a:solidFill>
                  <a:schemeClr val="accent2">
                    <a:lumMod val="60000"/>
                    <a:lumOff val="40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202" name="Freeform 244"/>
              <p:cNvSpPr>
                <a:spLocks/>
              </p:cNvSpPr>
              <p:nvPr/>
            </p:nvSpPr>
            <p:spPr bwMode="gray">
              <a:xfrm>
                <a:off x="2828" y="2130"/>
                <a:ext cx="157" cy="114"/>
              </a:xfrm>
              <a:custGeom>
                <a:avLst/>
                <a:gdLst>
                  <a:gd name="T0" fmla="*/ 20 w 142"/>
                  <a:gd name="T1" fmla="*/ 42 h 114"/>
                  <a:gd name="T2" fmla="*/ 20 w 142"/>
                  <a:gd name="T3" fmla="*/ 40 h 114"/>
                  <a:gd name="T4" fmla="*/ 18 w 142"/>
                  <a:gd name="T5" fmla="*/ 38 h 114"/>
                  <a:gd name="T6" fmla="*/ 20 w 142"/>
                  <a:gd name="T7" fmla="*/ 36 h 114"/>
                  <a:gd name="T8" fmla="*/ 14 w 142"/>
                  <a:gd name="T9" fmla="*/ 34 h 114"/>
                  <a:gd name="T10" fmla="*/ 6 w 142"/>
                  <a:gd name="T11" fmla="*/ 30 h 114"/>
                  <a:gd name="T12" fmla="*/ 0 w 142"/>
                  <a:gd name="T13" fmla="*/ 26 h 114"/>
                  <a:gd name="T14" fmla="*/ 2 w 142"/>
                  <a:gd name="T15" fmla="*/ 24 h 114"/>
                  <a:gd name="T16" fmla="*/ 20 w 142"/>
                  <a:gd name="T17" fmla="*/ 16 h 114"/>
                  <a:gd name="T18" fmla="*/ 32 w 142"/>
                  <a:gd name="T19" fmla="*/ 12 h 114"/>
                  <a:gd name="T20" fmla="*/ 54 w 142"/>
                  <a:gd name="T21" fmla="*/ 6 h 114"/>
                  <a:gd name="T22" fmla="*/ 58 w 142"/>
                  <a:gd name="T23" fmla="*/ 2 h 114"/>
                  <a:gd name="T24" fmla="*/ 60 w 142"/>
                  <a:gd name="T25" fmla="*/ 0 h 114"/>
                  <a:gd name="T26" fmla="*/ 68 w 142"/>
                  <a:gd name="T27" fmla="*/ 24 h 114"/>
                  <a:gd name="T28" fmla="*/ 86 w 142"/>
                  <a:gd name="T29" fmla="*/ 24 h 114"/>
                  <a:gd name="T30" fmla="*/ 92 w 142"/>
                  <a:gd name="T31" fmla="*/ 22 h 114"/>
                  <a:gd name="T32" fmla="*/ 102 w 142"/>
                  <a:gd name="T33" fmla="*/ 18 h 114"/>
                  <a:gd name="T34" fmla="*/ 108 w 142"/>
                  <a:gd name="T35" fmla="*/ 20 h 114"/>
                  <a:gd name="T36" fmla="*/ 110 w 142"/>
                  <a:gd name="T37" fmla="*/ 26 h 114"/>
                  <a:gd name="T38" fmla="*/ 110 w 142"/>
                  <a:gd name="T39" fmla="*/ 32 h 114"/>
                  <a:gd name="T40" fmla="*/ 120 w 142"/>
                  <a:gd name="T41" fmla="*/ 42 h 114"/>
                  <a:gd name="T42" fmla="*/ 124 w 142"/>
                  <a:gd name="T43" fmla="*/ 44 h 114"/>
                  <a:gd name="T44" fmla="*/ 128 w 142"/>
                  <a:gd name="T45" fmla="*/ 56 h 114"/>
                  <a:gd name="T46" fmla="*/ 132 w 142"/>
                  <a:gd name="T47" fmla="*/ 64 h 114"/>
                  <a:gd name="T48" fmla="*/ 136 w 142"/>
                  <a:gd name="T49" fmla="*/ 70 h 114"/>
                  <a:gd name="T50" fmla="*/ 138 w 142"/>
                  <a:gd name="T51" fmla="*/ 74 h 114"/>
                  <a:gd name="T52" fmla="*/ 138 w 142"/>
                  <a:gd name="T53" fmla="*/ 78 h 114"/>
                  <a:gd name="T54" fmla="*/ 136 w 142"/>
                  <a:gd name="T55" fmla="*/ 80 h 114"/>
                  <a:gd name="T56" fmla="*/ 134 w 142"/>
                  <a:gd name="T57" fmla="*/ 94 h 114"/>
                  <a:gd name="T58" fmla="*/ 128 w 142"/>
                  <a:gd name="T59" fmla="*/ 112 h 114"/>
                  <a:gd name="T60" fmla="*/ 112 w 142"/>
                  <a:gd name="T61" fmla="*/ 110 h 114"/>
                  <a:gd name="T62" fmla="*/ 112 w 142"/>
                  <a:gd name="T63" fmla="*/ 104 h 114"/>
                  <a:gd name="T64" fmla="*/ 112 w 142"/>
                  <a:gd name="T65" fmla="*/ 102 h 114"/>
                  <a:gd name="T66" fmla="*/ 110 w 142"/>
                  <a:gd name="T67" fmla="*/ 92 h 114"/>
                  <a:gd name="T68" fmla="*/ 108 w 142"/>
                  <a:gd name="T69" fmla="*/ 86 h 114"/>
                  <a:gd name="T70" fmla="*/ 106 w 142"/>
                  <a:gd name="T71" fmla="*/ 82 h 114"/>
                  <a:gd name="T72" fmla="*/ 98 w 142"/>
                  <a:gd name="T73" fmla="*/ 78 h 114"/>
                  <a:gd name="T74" fmla="*/ 94 w 142"/>
                  <a:gd name="T75" fmla="*/ 80 h 114"/>
                  <a:gd name="T76" fmla="*/ 92 w 142"/>
                  <a:gd name="T77" fmla="*/ 80 h 114"/>
                  <a:gd name="T78" fmla="*/ 64 w 142"/>
                  <a:gd name="T79" fmla="*/ 76 h 114"/>
                  <a:gd name="T80" fmla="*/ 58 w 142"/>
                  <a:gd name="T81" fmla="*/ 74 h 114"/>
                  <a:gd name="T82" fmla="*/ 52 w 142"/>
                  <a:gd name="T83" fmla="*/ 70 h 114"/>
                  <a:gd name="T84" fmla="*/ 46 w 142"/>
                  <a:gd name="T85" fmla="*/ 60 h 114"/>
                  <a:gd name="T86" fmla="*/ 38 w 142"/>
                  <a:gd name="T87" fmla="*/ 60 h 114"/>
                  <a:gd name="T88" fmla="*/ 26 w 142"/>
                  <a:gd name="T89" fmla="*/ 52 h 11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2"/>
                  <a:gd name="T136" fmla="*/ 0 h 114"/>
                  <a:gd name="T137" fmla="*/ 142 w 142"/>
                  <a:gd name="T138" fmla="*/ 114 h 11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2" h="114">
                    <a:moveTo>
                      <a:pt x="26" y="52"/>
                    </a:moveTo>
                    <a:lnTo>
                      <a:pt x="20" y="42"/>
                    </a:lnTo>
                    <a:lnTo>
                      <a:pt x="20" y="40"/>
                    </a:lnTo>
                    <a:lnTo>
                      <a:pt x="18" y="38"/>
                    </a:lnTo>
                    <a:lnTo>
                      <a:pt x="20" y="36"/>
                    </a:lnTo>
                    <a:lnTo>
                      <a:pt x="18" y="34"/>
                    </a:lnTo>
                    <a:lnTo>
                      <a:pt x="14" y="34"/>
                    </a:lnTo>
                    <a:lnTo>
                      <a:pt x="10" y="32"/>
                    </a:lnTo>
                    <a:lnTo>
                      <a:pt x="6" y="30"/>
                    </a:lnTo>
                    <a:lnTo>
                      <a:pt x="2" y="28"/>
                    </a:lnTo>
                    <a:lnTo>
                      <a:pt x="0" y="26"/>
                    </a:lnTo>
                    <a:lnTo>
                      <a:pt x="2" y="24"/>
                    </a:lnTo>
                    <a:lnTo>
                      <a:pt x="10" y="20"/>
                    </a:lnTo>
                    <a:lnTo>
                      <a:pt x="20" y="16"/>
                    </a:lnTo>
                    <a:lnTo>
                      <a:pt x="28" y="14"/>
                    </a:lnTo>
                    <a:lnTo>
                      <a:pt x="32" y="12"/>
                    </a:lnTo>
                    <a:lnTo>
                      <a:pt x="56" y="10"/>
                    </a:lnTo>
                    <a:lnTo>
                      <a:pt x="54" y="6"/>
                    </a:lnTo>
                    <a:lnTo>
                      <a:pt x="56" y="4"/>
                    </a:lnTo>
                    <a:lnTo>
                      <a:pt x="58" y="2"/>
                    </a:lnTo>
                    <a:lnTo>
                      <a:pt x="58" y="0"/>
                    </a:lnTo>
                    <a:lnTo>
                      <a:pt x="60" y="0"/>
                    </a:lnTo>
                    <a:lnTo>
                      <a:pt x="62" y="10"/>
                    </a:lnTo>
                    <a:lnTo>
                      <a:pt x="68" y="24"/>
                    </a:lnTo>
                    <a:lnTo>
                      <a:pt x="84" y="24"/>
                    </a:lnTo>
                    <a:lnTo>
                      <a:pt x="86" y="24"/>
                    </a:lnTo>
                    <a:lnTo>
                      <a:pt x="88" y="22"/>
                    </a:lnTo>
                    <a:lnTo>
                      <a:pt x="92" y="22"/>
                    </a:lnTo>
                    <a:lnTo>
                      <a:pt x="96" y="20"/>
                    </a:lnTo>
                    <a:lnTo>
                      <a:pt x="102" y="18"/>
                    </a:lnTo>
                    <a:lnTo>
                      <a:pt x="106" y="18"/>
                    </a:lnTo>
                    <a:lnTo>
                      <a:pt x="108" y="20"/>
                    </a:lnTo>
                    <a:lnTo>
                      <a:pt x="110" y="24"/>
                    </a:lnTo>
                    <a:lnTo>
                      <a:pt x="110" y="26"/>
                    </a:lnTo>
                    <a:lnTo>
                      <a:pt x="110" y="30"/>
                    </a:lnTo>
                    <a:lnTo>
                      <a:pt x="110" y="32"/>
                    </a:lnTo>
                    <a:lnTo>
                      <a:pt x="110" y="34"/>
                    </a:lnTo>
                    <a:lnTo>
                      <a:pt x="120" y="42"/>
                    </a:lnTo>
                    <a:lnTo>
                      <a:pt x="124" y="40"/>
                    </a:lnTo>
                    <a:lnTo>
                      <a:pt x="124" y="44"/>
                    </a:lnTo>
                    <a:lnTo>
                      <a:pt x="128" y="50"/>
                    </a:lnTo>
                    <a:lnTo>
                      <a:pt x="128" y="56"/>
                    </a:lnTo>
                    <a:lnTo>
                      <a:pt x="130" y="60"/>
                    </a:lnTo>
                    <a:lnTo>
                      <a:pt x="132" y="64"/>
                    </a:lnTo>
                    <a:lnTo>
                      <a:pt x="134" y="68"/>
                    </a:lnTo>
                    <a:lnTo>
                      <a:pt x="136" y="70"/>
                    </a:lnTo>
                    <a:lnTo>
                      <a:pt x="138" y="74"/>
                    </a:lnTo>
                    <a:lnTo>
                      <a:pt x="138" y="76"/>
                    </a:lnTo>
                    <a:lnTo>
                      <a:pt x="138" y="78"/>
                    </a:lnTo>
                    <a:lnTo>
                      <a:pt x="136" y="80"/>
                    </a:lnTo>
                    <a:lnTo>
                      <a:pt x="130" y="86"/>
                    </a:lnTo>
                    <a:lnTo>
                      <a:pt x="134" y="94"/>
                    </a:lnTo>
                    <a:lnTo>
                      <a:pt x="142" y="110"/>
                    </a:lnTo>
                    <a:lnTo>
                      <a:pt x="128" y="112"/>
                    </a:lnTo>
                    <a:lnTo>
                      <a:pt x="114" y="114"/>
                    </a:lnTo>
                    <a:lnTo>
                      <a:pt x="112" y="110"/>
                    </a:lnTo>
                    <a:lnTo>
                      <a:pt x="112" y="108"/>
                    </a:lnTo>
                    <a:lnTo>
                      <a:pt x="112" y="104"/>
                    </a:lnTo>
                    <a:lnTo>
                      <a:pt x="112" y="102"/>
                    </a:lnTo>
                    <a:lnTo>
                      <a:pt x="112" y="98"/>
                    </a:lnTo>
                    <a:lnTo>
                      <a:pt x="110" y="92"/>
                    </a:lnTo>
                    <a:lnTo>
                      <a:pt x="110" y="88"/>
                    </a:lnTo>
                    <a:lnTo>
                      <a:pt x="108" y="86"/>
                    </a:lnTo>
                    <a:lnTo>
                      <a:pt x="106" y="82"/>
                    </a:lnTo>
                    <a:lnTo>
                      <a:pt x="102" y="78"/>
                    </a:lnTo>
                    <a:lnTo>
                      <a:pt x="98" y="78"/>
                    </a:lnTo>
                    <a:lnTo>
                      <a:pt x="96" y="78"/>
                    </a:lnTo>
                    <a:lnTo>
                      <a:pt x="94" y="80"/>
                    </a:lnTo>
                    <a:lnTo>
                      <a:pt x="92" y="80"/>
                    </a:lnTo>
                    <a:lnTo>
                      <a:pt x="86" y="98"/>
                    </a:lnTo>
                    <a:lnTo>
                      <a:pt x="64" y="76"/>
                    </a:lnTo>
                    <a:lnTo>
                      <a:pt x="58" y="76"/>
                    </a:lnTo>
                    <a:lnTo>
                      <a:pt x="58" y="74"/>
                    </a:lnTo>
                    <a:lnTo>
                      <a:pt x="54" y="72"/>
                    </a:lnTo>
                    <a:lnTo>
                      <a:pt x="52" y="70"/>
                    </a:lnTo>
                    <a:lnTo>
                      <a:pt x="48" y="66"/>
                    </a:lnTo>
                    <a:lnTo>
                      <a:pt x="46" y="60"/>
                    </a:lnTo>
                    <a:lnTo>
                      <a:pt x="44" y="56"/>
                    </a:lnTo>
                    <a:lnTo>
                      <a:pt x="38" y="60"/>
                    </a:lnTo>
                    <a:lnTo>
                      <a:pt x="26" y="52"/>
                    </a:lnTo>
                    <a:close/>
                  </a:path>
                </a:pathLst>
              </a:custGeom>
              <a:grpFill/>
              <a:ln w="3175" algn="ctr">
                <a:solidFill>
                  <a:schemeClr val="accent2">
                    <a:lumMod val="60000"/>
                    <a:lumOff val="40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203" name="Freeform 245"/>
              <p:cNvSpPr>
                <a:spLocks/>
              </p:cNvSpPr>
              <p:nvPr/>
            </p:nvSpPr>
            <p:spPr bwMode="gray">
              <a:xfrm>
                <a:off x="2895" y="2096"/>
                <a:ext cx="84" cy="58"/>
              </a:xfrm>
              <a:custGeom>
                <a:avLst/>
                <a:gdLst>
                  <a:gd name="T0" fmla="*/ 40 w 76"/>
                  <a:gd name="T1" fmla="*/ 18 h 58"/>
                  <a:gd name="T2" fmla="*/ 34 w 76"/>
                  <a:gd name="T3" fmla="*/ 20 h 58"/>
                  <a:gd name="T4" fmla="*/ 28 w 76"/>
                  <a:gd name="T5" fmla="*/ 22 h 58"/>
                  <a:gd name="T6" fmla="*/ 26 w 76"/>
                  <a:gd name="T7" fmla="*/ 22 h 58"/>
                  <a:gd name="T8" fmla="*/ 12 w 76"/>
                  <a:gd name="T9" fmla="*/ 22 h 58"/>
                  <a:gd name="T10" fmla="*/ 10 w 76"/>
                  <a:gd name="T11" fmla="*/ 20 h 58"/>
                  <a:gd name="T12" fmla="*/ 6 w 76"/>
                  <a:gd name="T13" fmla="*/ 16 h 58"/>
                  <a:gd name="T14" fmla="*/ 4 w 76"/>
                  <a:gd name="T15" fmla="*/ 18 h 58"/>
                  <a:gd name="T16" fmla="*/ 0 w 76"/>
                  <a:gd name="T17" fmla="*/ 24 h 58"/>
                  <a:gd name="T18" fmla="*/ 0 w 76"/>
                  <a:gd name="T19" fmla="*/ 32 h 58"/>
                  <a:gd name="T20" fmla="*/ 0 w 76"/>
                  <a:gd name="T21" fmla="*/ 34 h 58"/>
                  <a:gd name="T22" fmla="*/ 2 w 76"/>
                  <a:gd name="T23" fmla="*/ 42 h 58"/>
                  <a:gd name="T24" fmla="*/ 4 w 76"/>
                  <a:gd name="T25" fmla="*/ 52 h 58"/>
                  <a:gd name="T26" fmla="*/ 8 w 76"/>
                  <a:gd name="T27" fmla="*/ 58 h 58"/>
                  <a:gd name="T28" fmla="*/ 26 w 76"/>
                  <a:gd name="T29" fmla="*/ 58 h 58"/>
                  <a:gd name="T30" fmla="*/ 32 w 76"/>
                  <a:gd name="T31" fmla="*/ 56 h 58"/>
                  <a:gd name="T32" fmla="*/ 38 w 76"/>
                  <a:gd name="T33" fmla="*/ 54 h 58"/>
                  <a:gd name="T34" fmla="*/ 46 w 76"/>
                  <a:gd name="T35" fmla="*/ 52 h 58"/>
                  <a:gd name="T36" fmla="*/ 52 w 76"/>
                  <a:gd name="T37" fmla="*/ 54 h 58"/>
                  <a:gd name="T38" fmla="*/ 56 w 76"/>
                  <a:gd name="T39" fmla="*/ 54 h 58"/>
                  <a:gd name="T40" fmla="*/ 58 w 76"/>
                  <a:gd name="T41" fmla="*/ 52 h 58"/>
                  <a:gd name="T42" fmla="*/ 62 w 76"/>
                  <a:gd name="T43" fmla="*/ 48 h 58"/>
                  <a:gd name="T44" fmla="*/ 68 w 76"/>
                  <a:gd name="T45" fmla="*/ 42 h 58"/>
                  <a:gd name="T46" fmla="*/ 72 w 76"/>
                  <a:gd name="T47" fmla="*/ 30 h 58"/>
                  <a:gd name="T48" fmla="*/ 72 w 76"/>
                  <a:gd name="T49" fmla="*/ 24 h 58"/>
                  <a:gd name="T50" fmla="*/ 74 w 76"/>
                  <a:gd name="T51" fmla="*/ 16 h 58"/>
                  <a:gd name="T52" fmla="*/ 76 w 76"/>
                  <a:gd name="T53" fmla="*/ 10 h 58"/>
                  <a:gd name="T54" fmla="*/ 70 w 76"/>
                  <a:gd name="T55" fmla="*/ 0 h 58"/>
                  <a:gd name="T56" fmla="*/ 66 w 76"/>
                  <a:gd name="T57" fmla="*/ 2 h 58"/>
                  <a:gd name="T58" fmla="*/ 56 w 76"/>
                  <a:gd name="T59" fmla="*/ 2 h 58"/>
                  <a:gd name="T60" fmla="*/ 54 w 76"/>
                  <a:gd name="T61" fmla="*/ 4 h 58"/>
                  <a:gd name="T62" fmla="*/ 46 w 76"/>
                  <a:gd name="T63" fmla="*/ 8 h 58"/>
                  <a:gd name="T64" fmla="*/ 46 w 76"/>
                  <a:gd name="T65" fmla="*/ 12 h 58"/>
                  <a:gd name="T66" fmla="*/ 44 w 76"/>
                  <a:gd name="T67" fmla="*/ 16 h 58"/>
                  <a:gd name="T68" fmla="*/ 42 w 76"/>
                  <a:gd name="T69" fmla="*/ 18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6"/>
                  <a:gd name="T106" fmla="*/ 0 h 58"/>
                  <a:gd name="T107" fmla="*/ 76 w 76"/>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6" h="58">
                    <a:moveTo>
                      <a:pt x="42" y="18"/>
                    </a:moveTo>
                    <a:lnTo>
                      <a:pt x="40" y="18"/>
                    </a:lnTo>
                    <a:lnTo>
                      <a:pt x="36" y="18"/>
                    </a:lnTo>
                    <a:lnTo>
                      <a:pt x="34" y="20"/>
                    </a:lnTo>
                    <a:lnTo>
                      <a:pt x="30" y="22"/>
                    </a:lnTo>
                    <a:lnTo>
                      <a:pt x="28" y="22"/>
                    </a:lnTo>
                    <a:lnTo>
                      <a:pt x="26" y="22"/>
                    </a:lnTo>
                    <a:lnTo>
                      <a:pt x="20" y="24"/>
                    </a:lnTo>
                    <a:lnTo>
                      <a:pt x="12" y="22"/>
                    </a:lnTo>
                    <a:lnTo>
                      <a:pt x="10" y="20"/>
                    </a:lnTo>
                    <a:lnTo>
                      <a:pt x="8" y="18"/>
                    </a:lnTo>
                    <a:lnTo>
                      <a:pt x="6" y="16"/>
                    </a:lnTo>
                    <a:lnTo>
                      <a:pt x="6" y="18"/>
                    </a:lnTo>
                    <a:lnTo>
                      <a:pt x="4" y="18"/>
                    </a:lnTo>
                    <a:lnTo>
                      <a:pt x="2" y="20"/>
                    </a:lnTo>
                    <a:lnTo>
                      <a:pt x="0" y="24"/>
                    </a:lnTo>
                    <a:lnTo>
                      <a:pt x="0" y="28"/>
                    </a:lnTo>
                    <a:lnTo>
                      <a:pt x="0" y="32"/>
                    </a:lnTo>
                    <a:lnTo>
                      <a:pt x="0" y="34"/>
                    </a:lnTo>
                    <a:lnTo>
                      <a:pt x="0" y="38"/>
                    </a:lnTo>
                    <a:lnTo>
                      <a:pt x="2" y="42"/>
                    </a:lnTo>
                    <a:lnTo>
                      <a:pt x="4" y="48"/>
                    </a:lnTo>
                    <a:lnTo>
                      <a:pt x="4" y="52"/>
                    </a:lnTo>
                    <a:lnTo>
                      <a:pt x="6" y="56"/>
                    </a:lnTo>
                    <a:lnTo>
                      <a:pt x="8" y="58"/>
                    </a:lnTo>
                    <a:lnTo>
                      <a:pt x="24" y="58"/>
                    </a:lnTo>
                    <a:lnTo>
                      <a:pt x="26" y="58"/>
                    </a:lnTo>
                    <a:lnTo>
                      <a:pt x="28" y="58"/>
                    </a:lnTo>
                    <a:lnTo>
                      <a:pt x="32" y="56"/>
                    </a:lnTo>
                    <a:lnTo>
                      <a:pt x="36" y="54"/>
                    </a:lnTo>
                    <a:lnTo>
                      <a:pt x="38" y="54"/>
                    </a:lnTo>
                    <a:lnTo>
                      <a:pt x="46" y="52"/>
                    </a:lnTo>
                    <a:lnTo>
                      <a:pt x="48" y="54"/>
                    </a:lnTo>
                    <a:lnTo>
                      <a:pt x="52" y="54"/>
                    </a:lnTo>
                    <a:lnTo>
                      <a:pt x="54" y="54"/>
                    </a:lnTo>
                    <a:lnTo>
                      <a:pt x="56" y="54"/>
                    </a:lnTo>
                    <a:lnTo>
                      <a:pt x="56" y="52"/>
                    </a:lnTo>
                    <a:lnTo>
                      <a:pt x="58" y="52"/>
                    </a:lnTo>
                    <a:lnTo>
                      <a:pt x="60" y="52"/>
                    </a:lnTo>
                    <a:lnTo>
                      <a:pt x="62" y="48"/>
                    </a:lnTo>
                    <a:lnTo>
                      <a:pt x="66" y="46"/>
                    </a:lnTo>
                    <a:lnTo>
                      <a:pt x="68" y="42"/>
                    </a:lnTo>
                    <a:lnTo>
                      <a:pt x="70" y="36"/>
                    </a:lnTo>
                    <a:lnTo>
                      <a:pt x="72" y="30"/>
                    </a:lnTo>
                    <a:lnTo>
                      <a:pt x="72" y="28"/>
                    </a:lnTo>
                    <a:lnTo>
                      <a:pt x="72" y="24"/>
                    </a:lnTo>
                    <a:lnTo>
                      <a:pt x="72" y="20"/>
                    </a:lnTo>
                    <a:lnTo>
                      <a:pt x="74" y="16"/>
                    </a:lnTo>
                    <a:lnTo>
                      <a:pt x="74" y="12"/>
                    </a:lnTo>
                    <a:lnTo>
                      <a:pt x="76" y="10"/>
                    </a:lnTo>
                    <a:lnTo>
                      <a:pt x="70" y="0"/>
                    </a:lnTo>
                    <a:lnTo>
                      <a:pt x="68" y="2"/>
                    </a:lnTo>
                    <a:lnTo>
                      <a:pt x="66" y="2"/>
                    </a:lnTo>
                    <a:lnTo>
                      <a:pt x="62" y="2"/>
                    </a:lnTo>
                    <a:lnTo>
                      <a:pt x="56" y="2"/>
                    </a:lnTo>
                    <a:lnTo>
                      <a:pt x="54" y="4"/>
                    </a:lnTo>
                    <a:lnTo>
                      <a:pt x="52" y="4"/>
                    </a:lnTo>
                    <a:lnTo>
                      <a:pt x="46" y="8"/>
                    </a:lnTo>
                    <a:lnTo>
                      <a:pt x="46" y="10"/>
                    </a:lnTo>
                    <a:lnTo>
                      <a:pt x="46" y="12"/>
                    </a:lnTo>
                    <a:lnTo>
                      <a:pt x="46" y="14"/>
                    </a:lnTo>
                    <a:lnTo>
                      <a:pt x="44" y="16"/>
                    </a:lnTo>
                    <a:lnTo>
                      <a:pt x="44" y="18"/>
                    </a:lnTo>
                    <a:lnTo>
                      <a:pt x="42" y="18"/>
                    </a:lnTo>
                    <a:close/>
                  </a:path>
                </a:pathLst>
              </a:custGeom>
              <a:grpFill/>
              <a:ln w="3175" algn="ctr">
                <a:solidFill>
                  <a:schemeClr val="accent2">
                    <a:lumMod val="60000"/>
                    <a:lumOff val="40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204" name="Freeform 246"/>
              <p:cNvSpPr>
                <a:spLocks/>
              </p:cNvSpPr>
              <p:nvPr/>
            </p:nvSpPr>
            <p:spPr bwMode="gray">
              <a:xfrm>
                <a:off x="2831" y="2054"/>
                <a:ext cx="152" cy="66"/>
              </a:xfrm>
              <a:custGeom>
                <a:avLst/>
                <a:gdLst>
                  <a:gd name="T0" fmla="*/ 134 w 138"/>
                  <a:gd name="T1" fmla="*/ 22 h 66"/>
                  <a:gd name="T2" fmla="*/ 130 w 138"/>
                  <a:gd name="T3" fmla="*/ 18 h 66"/>
                  <a:gd name="T4" fmla="*/ 126 w 138"/>
                  <a:gd name="T5" fmla="*/ 16 h 66"/>
                  <a:gd name="T6" fmla="*/ 118 w 138"/>
                  <a:gd name="T7" fmla="*/ 12 h 66"/>
                  <a:gd name="T8" fmla="*/ 110 w 138"/>
                  <a:gd name="T9" fmla="*/ 14 h 66"/>
                  <a:gd name="T10" fmla="*/ 106 w 138"/>
                  <a:gd name="T11" fmla="*/ 18 h 66"/>
                  <a:gd name="T12" fmla="*/ 104 w 138"/>
                  <a:gd name="T13" fmla="*/ 20 h 66"/>
                  <a:gd name="T14" fmla="*/ 104 w 138"/>
                  <a:gd name="T15" fmla="*/ 24 h 66"/>
                  <a:gd name="T16" fmla="*/ 100 w 138"/>
                  <a:gd name="T17" fmla="*/ 22 h 66"/>
                  <a:gd name="T18" fmla="*/ 94 w 138"/>
                  <a:gd name="T19" fmla="*/ 24 h 66"/>
                  <a:gd name="T20" fmla="*/ 90 w 138"/>
                  <a:gd name="T21" fmla="*/ 24 h 66"/>
                  <a:gd name="T22" fmla="*/ 84 w 138"/>
                  <a:gd name="T23" fmla="*/ 22 h 66"/>
                  <a:gd name="T24" fmla="*/ 76 w 138"/>
                  <a:gd name="T25" fmla="*/ 20 h 66"/>
                  <a:gd name="T26" fmla="*/ 60 w 138"/>
                  <a:gd name="T27" fmla="*/ 14 h 66"/>
                  <a:gd name="T28" fmla="*/ 46 w 138"/>
                  <a:gd name="T29" fmla="*/ 8 h 66"/>
                  <a:gd name="T30" fmla="*/ 36 w 138"/>
                  <a:gd name="T31" fmla="*/ 4 h 66"/>
                  <a:gd name="T32" fmla="*/ 30 w 138"/>
                  <a:gd name="T33" fmla="*/ 0 h 66"/>
                  <a:gd name="T34" fmla="*/ 28 w 138"/>
                  <a:gd name="T35" fmla="*/ 2 h 66"/>
                  <a:gd name="T36" fmla="*/ 28 w 138"/>
                  <a:gd name="T37" fmla="*/ 4 h 66"/>
                  <a:gd name="T38" fmla="*/ 26 w 138"/>
                  <a:gd name="T39" fmla="*/ 6 h 66"/>
                  <a:gd name="T40" fmla="*/ 24 w 138"/>
                  <a:gd name="T41" fmla="*/ 4 h 66"/>
                  <a:gd name="T42" fmla="*/ 22 w 138"/>
                  <a:gd name="T43" fmla="*/ 4 h 66"/>
                  <a:gd name="T44" fmla="*/ 20 w 138"/>
                  <a:gd name="T45" fmla="*/ 0 h 66"/>
                  <a:gd name="T46" fmla="*/ 18 w 138"/>
                  <a:gd name="T47" fmla="*/ 0 h 66"/>
                  <a:gd name="T48" fmla="*/ 18 w 138"/>
                  <a:gd name="T49" fmla="*/ 4 h 66"/>
                  <a:gd name="T50" fmla="*/ 14 w 138"/>
                  <a:gd name="T51" fmla="*/ 6 h 66"/>
                  <a:gd name="T52" fmla="*/ 12 w 138"/>
                  <a:gd name="T53" fmla="*/ 6 h 66"/>
                  <a:gd name="T54" fmla="*/ 6 w 138"/>
                  <a:gd name="T55" fmla="*/ 6 h 66"/>
                  <a:gd name="T56" fmla="*/ 4 w 138"/>
                  <a:gd name="T57" fmla="*/ 8 h 66"/>
                  <a:gd name="T58" fmla="*/ 0 w 138"/>
                  <a:gd name="T59" fmla="*/ 8 h 66"/>
                  <a:gd name="T60" fmla="*/ 8 w 138"/>
                  <a:gd name="T61" fmla="*/ 20 h 66"/>
                  <a:gd name="T62" fmla="*/ 16 w 138"/>
                  <a:gd name="T63" fmla="*/ 42 h 66"/>
                  <a:gd name="T64" fmla="*/ 18 w 138"/>
                  <a:gd name="T65" fmla="*/ 42 h 66"/>
                  <a:gd name="T66" fmla="*/ 18 w 138"/>
                  <a:gd name="T67" fmla="*/ 44 h 66"/>
                  <a:gd name="T68" fmla="*/ 20 w 138"/>
                  <a:gd name="T69" fmla="*/ 46 h 66"/>
                  <a:gd name="T70" fmla="*/ 24 w 138"/>
                  <a:gd name="T71" fmla="*/ 46 h 66"/>
                  <a:gd name="T72" fmla="*/ 30 w 138"/>
                  <a:gd name="T73" fmla="*/ 46 h 66"/>
                  <a:gd name="T74" fmla="*/ 34 w 138"/>
                  <a:gd name="T75" fmla="*/ 42 h 66"/>
                  <a:gd name="T76" fmla="*/ 42 w 138"/>
                  <a:gd name="T77" fmla="*/ 44 h 66"/>
                  <a:gd name="T78" fmla="*/ 42 w 138"/>
                  <a:gd name="T79" fmla="*/ 46 h 66"/>
                  <a:gd name="T80" fmla="*/ 44 w 138"/>
                  <a:gd name="T81" fmla="*/ 48 h 66"/>
                  <a:gd name="T82" fmla="*/ 52 w 138"/>
                  <a:gd name="T83" fmla="*/ 50 h 66"/>
                  <a:gd name="T84" fmla="*/ 60 w 138"/>
                  <a:gd name="T85" fmla="*/ 52 h 66"/>
                  <a:gd name="T86" fmla="*/ 62 w 138"/>
                  <a:gd name="T87" fmla="*/ 58 h 66"/>
                  <a:gd name="T88" fmla="*/ 68 w 138"/>
                  <a:gd name="T89" fmla="*/ 64 h 66"/>
                  <a:gd name="T90" fmla="*/ 72 w 138"/>
                  <a:gd name="T91" fmla="*/ 64 h 66"/>
                  <a:gd name="T92" fmla="*/ 78 w 138"/>
                  <a:gd name="T93" fmla="*/ 66 h 66"/>
                  <a:gd name="T94" fmla="*/ 86 w 138"/>
                  <a:gd name="T95" fmla="*/ 64 h 66"/>
                  <a:gd name="T96" fmla="*/ 90 w 138"/>
                  <a:gd name="T97" fmla="*/ 62 h 66"/>
                  <a:gd name="T98" fmla="*/ 98 w 138"/>
                  <a:gd name="T99" fmla="*/ 60 h 66"/>
                  <a:gd name="T100" fmla="*/ 102 w 138"/>
                  <a:gd name="T101" fmla="*/ 58 h 66"/>
                  <a:gd name="T102" fmla="*/ 104 w 138"/>
                  <a:gd name="T103" fmla="*/ 54 h 66"/>
                  <a:gd name="T104" fmla="*/ 104 w 138"/>
                  <a:gd name="T105" fmla="*/ 50 h 66"/>
                  <a:gd name="T106" fmla="*/ 108 w 138"/>
                  <a:gd name="T107" fmla="*/ 48 h 66"/>
                  <a:gd name="T108" fmla="*/ 112 w 138"/>
                  <a:gd name="T109" fmla="*/ 44 h 66"/>
                  <a:gd name="T110" fmla="*/ 118 w 138"/>
                  <a:gd name="T111" fmla="*/ 46 h 66"/>
                  <a:gd name="T112" fmla="*/ 126 w 138"/>
                  <a:gd name="T113" fmla="*/ 44 h 66"/>
                  <a:gd name="T114" fmla="*/ 130 w 138"/>
                  <a:gd name="T115" fmla="*/ 40 h 66"/>
                  <a:gd name="T116" fmla="*/ 136 w 138"/>
                  <a:gd name="T117" fmla="*/ 38 h 66"/>
                  <a:gd name="T118" fmla="*/ 138 w 138"/>
                  <a:gd name="T119" fmla="*/ 38 h 66"/>
                  <a:gd name="T120" fmla="*/ 136 w 138"/>
                  <a:gd name="T121" fmla="*/ 36 h 66"/>
                  <a:gd name="T122" fmla="*/ 136 w 138"/>
                  <a:gd name="T123" fmla="*/ 30 h 66"/>
                  <a:gd name="T124" fmla="*/ 138 w 138"/>
                  <a:gd name="T125" fmla="*/ 24 h 6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8"/>
                  <a:gd name="T190" fmla="*/ 0 h 66"/>
                  <a:gd name="T191" fmla="*/ 138 w 138"/>
                  <a:gd name="T192" fmla="*/ 66 h 6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8" h="66">
                    <a:moveTo>
                      <a:pt x="138" y="24"/>
                    </a:moveTo>
                    <a:lnTo>
                      <a:pt x="134" y="22"/>
                    </a:lnTo>
                    <a:lnTo>
                      <a:pt x="132" y="20"/>
                    </a:lnTo>
                    <a:lnTo>
                      <a:pt x="130" y="18"/>
                    </a:lnTo>
                    <a:lnTo>
                      <a:pt x="128" y="16"/>
                    </a:lnTo>
                    <a:lnTo>
                      <a:pt x="126" y="16"/>
                    </a:lnTo>
                    <a:lnTo>
                      <a:pt x="122" y="12"/>
                    </a:lnTo>
                    <a:lnTo>
                      <a:pt x="118" y="12"/>
                    </a:lnTo>
                    <a:lnTo>
                      <a:pt x="114" y="14"/>
                    </a:lnTo>
                    <a:lnTo>
                      <a:pt x="110" y="14"/>
                    </a:lnTo>
                    <a:lnTo>
                      <a:pt x="108" y="16"/>
                    </a:lnTo>
                    <a:lnTo>
                      <a:pt x="106" y="18"/>
                    </a:lnTo>
                    <a:lnTo>
                      <a:pt x="104" y="18"/>
                    </a:lnTo>
                    <a:lnTo>
                      <a:pt x="104" y="20"/>
                    </a:lnTo>
                    <a:lnTo>
                      <a:pt x="104" y="22"/>
                    </a:lnTo>
                    <a:lnTo>
                      <a:pt x="104" y="24"/>
                    </a:lnTo>
                    <a:lnTo>
                      <a:pt x="102" y="24"/>
                    </a:lnTo>
                    <a:lnTo>
                      <a:pt x="100" y="22"/>
                    </a:lnTo>
                    <a:lnTo>
                      <a:pt x="96" y="22"/>
                    </a:lnTo>
                    <a:lnTo>
                      <a:pt x="94" y="24"/>
                    </a:lnTo>
                    <a:lnTo>
                      <a:pt x="92" y="24"/>
                    </a:lnTo>
                    <a:lnTo>
                      <a:pt x="90" y="24"/>
                    </a:lnTo>
                    <a:lnTo>
                      <a:pt x="84" y="26"/>
                    </a:lnTo>
                    <a:lnTo>
                      <a:pt x="84" y="22"/>
                    </a:lnTo>
                    <a:lnTo>
                      <a:pt x="80" y="22"/>
                    </a:lnTo>
                    <a:lnTo>
                      <a:pt x="76" y="20"/>
                    </a:lnTo>
                    <a:lnTo>
                      <a:pt x="68" y="14"/>
                    </a:lnTo>
                    <a:lnTo>
                      <a:pt x="60" y="14"/>
                    </a:lnTo>
                    <a:lnTo>
                      <a:pt x="58" y="8"/>
                    </a:lnTo>
                    <a:lnTo>
                      <a:pt x="46" y="8"/>
                    </a:lnTo>
                    <a:lnTo>
                      <a:pt x="42" y="4"/>
                    </a:lnTo>
                    <a:lnTo>
                      <a:pt x="36" y="4"/>
                    </a:lnTo>
                    <a:lnTo>
                      <a:pt x="34" y="0"/>
                    </a:lnTo>
                    <a:lnTo>
                      <a:pt x="30" y="0"/>
                    </a:lnTo>
                    <a:lnTo>
                      <a:pt x="30" y="2"/>
                    </a:lnTo>
                    <a:lnTo>
                      <a:pt x="28" y="2"/>
                    </a:lnTo>
                    <a:lnTo>
                      <a:pt x="28" y="4"/>
                    </a:lnTo>
                    <a:lnTo>
                      <a:pt x="28" y="6"/>
                    </a:lnTo>
                    <a:lnTo>
                      <a:pt x="26" y="6"/>
                    </a:lnTo>
                    <a:lnTo>
                      <a:pt x="24" y="6"/>
                    </a:lnTo>
                    <a:lnTo>
                      <a:pt x="24" y="4"/>
                    </a:lnTo>
                    <a:lnTo>
                      <a:pt x="22" y="4"/>
                    </a:lnTo>
                    <a:lnTo>
                      <a:pt x="22" y="2"/>
                    </a:lnTo>
                    <a:lnTo>
                      <a:pt x="20" y="0"/>
                    </a:lnTo>
                    <a:lnTo>
                      <a:pt x="18" y="0"/>
                    </a:lnTo>
                    <a:lnTo>
                      <a:pt x="20" y="4"/>
                    </a:lnTo>
                    <a:lnTo>
                      <a:pt x="18" y="4"/>
                    </a:lnTo>
                    <a:lnTo>
                      <a:pt x="16" y="4"/>
                    </a:lnTo>
                    <a:lnTo>
                      <a:pt x="14" y="6"/>
                    </a:lnTo>
                    <a:lnTo>
                      <a:pt x="12" y="6"/>
                    </a:lnTo>
                    <a:lnTo>
                      <a:pt x="8" y="6"/>
                    </a:lnTo>
                    <a:lnTo>
                      <a:pt x="6" y="6"/>
                    </a:lnTo>
                    <a:lnTo>
                      <a:pt x="6" y="8"/>
                    </a:lnTo>
                    <a:lnTo>
                      <a:pt x="4" y="8"/>
                    </a:lnTo>
                    <a:lnTo>
                      <a:pt x="2" y="8"/>
                    </a:lnTo>
                    <a:lnTo>
                      <a:pt x="0" y="8"/>
                    </a:lnTo>
                    <a:lnTo>
                      <a:pt x="0" y="18"/>
                    </a:lnTo>
                    <a:lnTo>
                      <a:pt x="8" y="20"/>
                    </a:lnTo>
                    <a:lnTo>
                      <a:pt x="12" y="26"/>
                    </a:lnTo>
                    <a:lnTo>
                      <a:pt x="16" y="42"/>
                    </a:lnTo>
                    <a:lnTo>
                      <a:pt x="18" y="42"/>
                    </a:lnTo>
                    <a:lnTo>
                      <a:pt x="18" y="44"/>
                    </a:lnTo>
                    <a:lnTo>
                      <a:pt x="18" y="46"/>
                    </a:lnTo>
                    <a:lnTo>
                      <a:pt x="20" y="46"/>
                    </a:lnTo>
                    <a:lnTo>
                      <a:pt x="22" y="46"/>
                    </a:lnTo>
                    <a:lnTo>
                      <a:pt x="24" y="46"/>
                    </a:lnTo>
                    <a:lnTo>
                      <a:pt x="26" y="48"/>
                    </a:lnTo>
                    <a:lnTo>
                      <a:pt x="30" y="46"/>
                    </a:lnTo>
                    <a:lnTo>
                      <a:pt x="32" y="46"/>
                    </a:lnTo>
                    <a:lnTo>
                      <a:pt x="34" y="42"/>
                    </a:lnTo>
                    <a:lnTo>
                      <a:pt x="42" y="42"/>
                    </a:lnTo>
                    <a:lnTo>
                      <a:pt x="42" y="44"/>
                    </a:lnTo>
                    <a:lnTo>
                      <a:pt x="42" y="46"/>
                    </a:lnTo>
                    <a:lnTo>
                      <a:pt x="42" y="48"/>
                    </a:lnTo>
                    <a:lnTo>
                      <a:pt x="44" y="48"/>
                    </a:lnTo>
                    <a:lnTo>
                      <a:pt x="46" y="50"/>
                    </a:lnTo>
                    <a:lnTo>
                      <a:pt x="52" y="50"/>
                    </a:lnTo>
                    <a:lnTo>
                      <a:pt x="58" y="50"/>
                    </a:lnTo>
                    <a:lnTo>
                      <a:pt x="60" y="52"/>
                    </a:lnTo>
                    <a:lnTo>
                      <a:pt x="60" y="54"/>
                    </a:lnTo>
                    <a:lnTo>
                      <a:pt x="62" y="58"/>
                    </a:lnTo>
                    <a:lnTo>
                      <a:pt x="66" y="60"/>
                    </a:lnTo>
                    <a:lnTo>
                      <a:pt x="68" y="64"/>
                    </a:lnTo>
                    <a:lnTo>
                      <a:pt x="70" y="64"/>
                    </a:lnTo>
                    <a:lnTo>
                      <a:pt x="72" y="64"/>
                    </a:lnTo>
                    <a:lnTo>
                      <a:pt x="74" y="66"/>
                    </a:lnTo>
                    <a:lnTo>
                      <a:pt x="78" y="66"/>
                    </a:lnTo>
                    <a:lnTo>
                      <a:pt x="82" y="66"/>
                    </a:lnTo>
                    <a:lnTo>
                      <a:pt x="86" y="64"/>
                    </a:lnTo>
                    <a:lnTo>
                      <a:pt x="90" y="62"/>
                    </a:lnTo>
                    <a:lnTo>
                      <a:pt x="94" y="60"/>
                    </a:lnTo>
                    <a:lnTo>
                      <a:pt x="98" y="60"/>
                    </a:lnTo>
                    <a:lnTo>
                      <a:pt x="102" y="60"/>
                    </a:lnTo>
                    <a:lnTo>
                      <a:pt x="102" y="58"/>
                    </a:lnTo>
                    <a:lnTo>
                      <a:pt x="104" y="56"/>
                    </a:lnTo>
                    <a:lnTo>
                      <a:pt x="104" y="54"/>
                    </a:lnTo>
                    <a:lnTo>
                      <a:pt x="104" y="52"/>
                    </a:lnTo>
                    <a:lnTo>
                      <a:pt x="104" y="50"/>
                    </a:lnTo>
                    <a:lnTo>
                      <a:pt x="106" y="50"/>
                    </a:lnTo>
                    <a:lnTo>
                      <a:pt x="108" y="48"/>
                    </a:lnTo>
                    <a:lnTo>
                      <a:pt x="110" y="46"/>
                    </a:lnTo>
                    <a:lnTo>
                      <a:pt x="112" y="44"/>
                    </a:lnTo>
                    <a:lnTo>
                      <a:pt x="114" y="44"/>
                    </a:lnTo>
                    <a:lnTo>
                      <a:pt x="118" y="46"/>
                    </a:lnTo>
                    <a:lnTo>
                      <a:pt x="122" y="44"/>
                    </a:lnTo>
                    <a:lnTo>
                      <a:pt x="126" y="44"/>
                    </a:lnTo>
                    <a:lnTo>
                      <a:pt x="128" y="42"/>
                    </a:lnTo>
                    <a:lnTo>
                      <a:pt x="130" y="40"/>
                    </a:lnTo>
                    <a:lnTo>
                      <a:pt x="132" y="38"/>
                    </a:lnTo>
                    <a:lnTo>
                      <a:pt x="136" y="38"/>
                    </a:lnTo>
                    <a:lnTo>
                      <a:pt x="138" y="38"/>
                    </a:lnTo>
                    <a:lnTo>
                      <a:pt x="136" y="36"/>
                    </a:lnTo>
                    <a:lnTo>
                      <a:pt x="136" y="34"/>
                    </a:lnTo>
                    <a:lnTo>
                      <a:pt x="136" y="30"/>
                    </a:lnTo>
                    <a:lnTo>
                      <a:pt x="138" y="26"/>
                    </a:lnTo>
                    <a:lnTo>
                      <a:pt x="138" y="24"/>
                    </a:lnTo>
                    <a:close/>
                  </a:path>
                </a:pathLst>
              </a:custGeom>
              <a:grpFill/>
              <a:ln w="3175" algn="ctr">
                <a:solidFill>
                  <a:schemeClr val="accent2">
                    <a:lumMod val="60000"/>
                    <a:lumOff val="40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205" name="Freeform 247"/>
              <p:cNvSpPr>
                <a:spLocks/>
              </p:cNvSpPr>
              <p:nvPr/>
            </p:nvSpPr>
            <p:spPr bwMode="gray">
              <a:xfrm>
                <a:off x="2848" y="1958"/>
                <a:ext cx="168" cy="122"/>
              </a:xfrm>
              <a:custGeom>
                <a:avLst/>
                <a:gdLst>
                  <a:gd name="T0" fmla="*/ 84 w 152"/>
                  <a:gd name="T1" fmla="*/ 2 h 122"/>
                  <a:gd name="T2" fmla="*/ 80 w 152"/>
                  <a:gd name="T3" fmla="*/ 10 h 122"/>
                  <a:gd name="T4" fmla="*/ 60 w 152"/>
                  <a:gd name="T5" fmla="*/ 18 h 122"/>
                  <a:gd name="T6" fmla="*/ 52 w 152"/>
                  <a:gd name="T7" fmla="*/ 18 h 122"/>
                  <a:gd name="T8" fmla="*/ 46 w 152"/>
                  <a:gd name="T9" fmla="*/ 16 h 122"/>
                  <a:gd name="T10" fmla="*/ 36 w 152"/>
                  <a:gd name="T11" fmla="*/ 22 h 122"/>
                  <a:gd name="T12" fmla="*/ 30 w 152"/>
                  <a:gd name="T13" fmla="*/ 28 h 122"/>
                  <a:gd name="T14" fmla="*/ 4 w 152"/>
                  <a:gd name="T15" fmla="*/ 36 h 122"/>
                  <a:gd name="T16" fmla="*/ 4 w 152"/>
                  <a:gd name="T17" fmla="*/ 48 h 122"/>
                  <a:gd name="T18" fmla="*/ 4 w 152"/>
                  <a:gd name="T19" fmla="*/ 52 h 122"/>
                  <a:gd name="T20" fmla="*/ 0 w 152"/>
                  <a:gd name="T21" fmla="*/ 56 h 122"/>
                  <a:gd name="T22" fmla="*/ 6 w 152"/>
                  <a:gd name="T23" fmla="*/ 62 h 122"/>
                  <a:gd name="T24" fmla="*/ 10 w 152"/>
                  <a:gd name="T25" fmla="*/ 66 h 122"/>
                  <a:gd name="T26" fmla="*/ 10 w 152"/>
                  <a:gd name="T27" fmla="*/ 72 h 122"/>
                  <a:gd name="T28" fmla="*/ 6 w 152"/>
                  <a:gd name="T29" fmla="*/ 76 h 122"/>
                  <a:gd name="T30" fmla="*/ 6 w 152"/>
                  <a:gd name="T31" fmla="*/ 78 h 122"/>
                  <a:gd name="T32" fmla="*/ 8 w 152"/>
                  <a:gd name="T33" fmla="*/ 84 h 122"/>
                  <a:gd name="T34" fmla="*/ 8 w 152"/>
                  <a:gd name="T35" fmla="*/ 90 h 122"/>
                  <a:gd name="T36" fmla="*/ 8 w 152"/>
                  <a:gd name="T37" fmla="*/ 94 h 122"/>
                  <a:gd name="T38" fmla="*/ 6 w 152"/>
                  <a:gd name="T39" fmla="*/ 100 h 122"/>
                  <a:gd name="T40" fmla="*/ 8 w 152"/>
                  <a:gd name="T41" fmla="*/ 100 h 122"/>
                  <a:gd name="T42" fmla="*/ 12 w 152"/>
                  <a:gd name="T43" fmla="*/ 102 h 122"/>
                  <a:gd name="T44" fmla="*/ 12 w 152"/>
                  <a:gd name="T45" fmla="*/ 98 h 122"/>
                  <a:gd name="T46" fmla="*/ 18 w 152"/>
                  <a:gd name="T47" fmla="*/ 96 h 122"/>
                  <a:gd name="T48" fmla="*/ 30 w 152"/>
                  <a:gd name="T49" fmla="*/ 104 h 122"/>
                  <a:gd name="T50" fmla="*/ 52 w 152"/>
                  <a:gd name="T51" fmla="*/ 110 h 122"/>
                  <a:gd name="T52" fmla="*/ 68 w 152"/>
                  <a:gd name="T53" fmla="*/ 118 h 122"/>
                  <a:gd name="T54" fmla="*/ 76 w 152"/>
                  <a:gd name="T55" fmla="*/ 120 h 122"/>
                  <a:gd name="T56" fmla="*/ 84 w 152"/>
                  <a:gd name="T57" fmla="*/ 118 h 122"/>
                  <a:gd name="T58" fmla="*/ 88 w 152"/>
                  <a:gd name="T59" fmla="*/ 118 h 122"/>
                  <a:gd name="T60" fmla="*/ 90 w 152"/>
                  <a:gd name="T61" fmla="*/ 114 h 122"/>
                  <a:gd name="T62" fmla="*/ 98 w 152"/>
                  <a:gd name="T63" fmla="*/ 110 h 122"/>
                  <a:gd name="T64" fmla="*/ 110 w 152"/>
                  <a:gd name="T65" fmla="*/ 112 h 122"/>
                  <a:gd name="T66" fmla="*/ 116 w 152"/>
                  <a:gd name="T67" fmla="*/ 116 h 122"/>
                  <a:gd name="T68" fmla="*/ 124 w 152"/>
                  <a:gd name="T69" fmla="*/ 120 h 122"/>
                  <a:gd name="T70" fmla="*/ 128 w 152"/>
                  <a:gd name="T71" fmla="*/ 118 h 122"/>
                  <a:gd name="T72" fmla="*/ 150 w 152"/>
                  <a:gd name="T73" fmla="*/ 104 h 122"/>
                  <a:gd name="T74" fmla="*/ 152 w 152"/>
                  <a:gd name="T75" fmla="*/ 100 h 122"/>
                  <a:gd name="T76" fmla="*/ 146 w 152"/>
                  <a:gd name="T77" fmla="*/ 86 h 122"/>
                  <a:gd name="T78" fmla="*/ 142 w 152"/>
                  <a:gd name="T79" fmla="*/ 78 h 122"/>
                  <a:gd name="T80" fmla="*/ 132 w 152"/>
                  <a:gd name="T81" fmla="*/ 64 h 122"/>
                  <a:gd name="T82" fmla="*/ 126 w 152"/>
                  <a:gd name="T83" fmla="*/ 58 h 122"/>
                  <a:gd name="T84" fmla="*/ 132 w 152"/>
                  <a:gd name="T85" fmla="*/ 54 h 122"/>
                  <a:gd name="T86" fmla="*/ 134 w 152"/>
                  <a:gd name="T87" fmla="*/ 40 h 122"/>
                  <a:gd name="T88" fmla="*/ 130 w 152"/>
                  <a:gd name="T89" fmla="*/ 32 h 122"/>
                  <a:gd name="T90" fmla="*/ 124 w 152"/>
                  <a:gd name="T91" fmla="*/ 18 h 122"/>
                  <a:gd name="T92" fmla="*/ 116 w 152"/>
                  <a:gd name="T93" fmla="*/ 12 h 122"/>
                  <a:gd name="T94" fmla="*/ 112 w 152"/>
                  <a:gd name="T95" fmla="*/ 6 h 122"/>
                  <a:gd name="T96" fmla="*/ 104 w 152"/>
                  <a:gd name="T97" fmla="*/ 8 h 122"/>
                  <a:gd name="T98" fmla="*/ 94 w 152"/>
                  <a:gd name="T99" fmla="*/ 8 h 122"/>
                  <a:gd name="T100" fmla="*/ 90 w 152"/>
                  <a:gd name="T101" fmla="*/ 4 h 12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2"/>
                  <a:gd name="T154" fmla="*/ 0 h 122"/>
                  <a:gd name="T155" fmla="*/ 152 w 152"/>
                  <a:gd name="T156" fmla="*/ 122 h 12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2" h="122">
                    <a:moveTo>
                      <a:pt x="90" y="4"/>
                    </a:moveTo>
                    <a:lnTo>
                      <a:pt x="84" y="0"/>
                    </a:lnTo>
                    <a:lnTo>
                      <a:pt x="84" y="2"/>
                    </a:lnTo>
                    <a:lnTo>
                      <a:pt x="82" y="4"/>
                    </a:lnTo>
                    <a:lnTo>
                      <a:pt x="82" y="8"/>
                    </a:lnTo>
                    <a:lnTo>
                      <a:pt x="80" y="10"/>
                    </a:lnTo>
                    <a:lnTo>
                      <a:pt x="78" y="12"/>
                    </a:lnTo>
                    <a:lnTo>
                      <a:pt x="60" y="18"/>
                    </a:lnTo>
                    <a:lnTo>
                      <a:pt x="56" y="18"/>
                    </a:lnTo>
                    <a:lnTo>
                      <a:pt x="52" y="18"/>
                    </a:lnTo>
                    <a:lnTo>
                      <a:pt x="52" y="16"/>
                    </a:lnTo>
                    <a:lnTo>
                      <a:pt x="48" y="16"/>
                    </a:lnTo>
                    <a:lnTo>
                      <a:pt x="46" y="16"/>
                    </a:lnTo>
                    <a:lnTo>
                      <a:pt x="42" y="16"/>
                    </a:lnTo>
                    <a:lnTo>
                      <a:pt x="38" y="20"/>
                    </a:lnTo>
                    <a:lnTo>
                      <a:pt x="36" y="22"/>
                    </a:lnTo>
                    <a:lnTo>
                      <a:pt x="32" y="24"/>
                    </a:lnTo>
                    <a:lnTo>
                      <a:pt x="30" y="26"/>
                    </a:lnTo>
                    <a:lnTo>
                      <a:pt x="30" y="28"/>
                    </a:lnTo>
                    <a:lnTo>
                      <a:pt x="4" y="32"/>
                    </a:lnTo>
                    <a:lnTo>
                      <a:pt x="4" y="36"/>
                    </a:lnTo>
                    <a:lnTo>
                      <a:pt x="4" y="40"/>
                    </a:lnTo>
                    <a:lnTo>
                      <a:pt x="4" y="44"/>
                    </a:lnTo>
                    <a:lnTo>
                      <a:pt x="4" y="48"/>
                    </a:lnTo>
                    <a:lnTo>
                      <a:pt x="4" y="50"/>
                    </a:lnTo>
                    <a:lnTo>
                      <a:pt x="4" y="52"/>
                    </a:lnTo>
                    <a:lnTo>
                      <a:pt x="4" y="54"/>
                    </a:lnTo>
                    <a:lnTo>
                      <a:pt x="0" y="54"/>
                    </a:lnTo>
                    <a:lnTo>
                      <a:pt x="0" y="56"/>
                    </a:lnTo>
                    <a:lnTo>
                      <a:pt x="2" y="56"/>
                    </a:lnTo>
                    <a:lnTo>
                      <a:pt x="4" y="60"/>
                    </a:lnTo>
                    <a:lnTo>
                      <a:pt x="6" y="62"/>
                    </a:lnTo>
                    <a:lnTo>
                      <a:pt x="8" y="62"/>
                    </a:lnTo>
                    <a:lnTo>
                      <a:pt x="8" y="64"/>
                    </a:lnTo>
                    <a:lnTo>
                      <a:pt x="10" y="66"/>
                    </a:lnTo>
                    <a:lnTo>
                      <a:pt x="12" y="68"/>
                    </a:lnTo>
                    <a:lnTo>
                      <a:pt x="12" y="70"/>
                    </a:lnTo>
                    <a:lnTo>
                      <a:pt x="10" y="72"/>
                    </a:lnTo>
                    <a:lnTo>
                      <a:pt x="8" y="74"/>
                    </a:lnTo>
                    <a:lnTo>
                      <a:pt x="6" y="76"/>
                    </a:lnTo>
                    <a:lnTo>
                      <a:pt x="6" y="78"/>
                    </a:lnTo>
                    <a:lnTo>
                      <a:pt x="8" y="80"/>
                    </a:lnTo>
                    <a:lnTo>
                      <a:pt x="8" y="82"/>
                    </a:lnTo>
                    <a:lnTo>
                      <a:pt x="8" y="84"/>
                    </a:lnTo>
                    <a:lnTo>
                      <a:pt x="6" y="86"/>
                    </a:lnTo>
                    <a:lnTo>
                      <a:pt x="6" y="88"/>
                    </a:lnTo>
                    <a:lnTo>
                      <a:pt x="8" y="90"/>
                    </a:lnTo>
                    <a:lnTo>
                      <a:pt x="6" y="90"/>
                    </a:lnTo>
                    <a:lnTo>
                      <a:pt x="6" y="92"/>
                    </a:lnTo>
                    <a:lnTo>
                      <a:pt x="8" y="94"/>
                    </a:lnTo>
                    <a:lnTo>
                      <a:pt x="8" y="96"/>
                    </a:lnTo>
                    <a:lnTo>
                      <a:pt x="8" y="98"/>
                    </a:lnTo>
                    <a:lnTo>
                      <a:pt x="6" y="100"/>
                    </a:lnTo>
                    <a:lnTo>
                      <a:pt x="8" y="100"/>
                    </a:lnTo>
                    <a:lnTo>
                      <a:pt x="8" y="102"/>
                    </a:lnTo>
                    <a:lnTo>
                      <a:pt x="10" y="102"/>
                    </a:lnTo>
                    <a:lnTo>
                      <a:pt x="12" y="102"/>
                    </a:lnTo>
                    <a:lnTo>
                      <a:pt x="12" y="100"/>
                    </a:lnTo>
                    <a:lnTo>
                      <a:pt x="12" y="98"/>
                    </a:lnTo>
                    <a:lnTo>
                      <a:pt x="14" y="98"/>
                    </a:lnTo>
                    <a:lnTo>
                      <a:pt x="14" y="96"/>
                    </a:lnTo>
                    <a:lnTo>
                      <a:pt x="18" y="96"/>
                    </a:lnTo>
                    <a:lnTo>
                      <a:pt x="20" y="100"/>
                    </a:lnTo>
                    <a:lnTo>
                      <a:pt x="26" y="100"/>
                    </a:lnTo>
                    <a:lnTo>
                      <a:pt x="30" y="104"/>
                    </a:lnTo>
                    <a:lnTo>
                      <a:pt x="42" y="104"/>
                    </a:lnTo>
                    <a:lnTo>
                      <a:pt x="44" y="110"/>
                    </a:lnTo>
                    <a:lnTo>
                      <a:pt x="52" y="110"/>
                    </a:lnTo>
                    <a:lnTo>
                      <a:pt x="60" y="116"/>
                    </a:lnTo>
                    <a:lnTo>
                      <a:pt x="64" y="118"/>
                    </a:lnTo>
                    <a:lnTo>
                      <a:pt x="68" y="118"/>
                    </a:lnTo>
                    <a:lnTo>
                      <a:pt x="68" y="122"/>
                    </a:lnTo>
                    <a:lnTo>
                      <a:pt x="74" y="120"/>
                    </a:lnTo>
                    <a:lnTo>
                      <a:pt x="76" y="120"/>
                    </a:lnTo>
                    <a:lnTo>
                      <a:pt x="78" y="120"/>
                    </a:lnTo>
                    <a:lnTo>
                      <a:pt x="80" y="118"/>
                    </a:lnTo>
                    <a:lnTo>
                      <a:pt x="84" y="118"/>
                    </a:lnTo>
                    <a:lnTo>
                      <a:pt x="86" y="120"/>
                    </a:lnTo>
                    <a:lnTo>
                      <a:pt x="88" y="120"/>
                    </a:lnTo>
                    <a:lnTo>
                      <a:pt x="88" y="118"/>
                    </a:lnTo>
                    <a:lnTo>
                      <a:pt x="88" y="116"/>
                    </a:lnTo>
                    <a:lnTo>
                      <a:pt x="88" y="114"/>
                    </a:lnTo>
                    <a:lnTo>
                      <a:pt x="90" y="114"/>
                    </a:lnTo>
                    <a:lnTo>
                      <a:pt x="92" y="112"/>
                    </a:lnTo>
                    <a:lnTo>
                      <a:pt x="94" y="110"/>
                    </a:lnTo>
                    <a:lnTo>
                      <a:pt x="98" y="110"/>
                    </a:lnTo>
                    <a:lnTo>
                      <a:pt x="102" y="108"/>
                    </a:lnTo>
                    <a:lnTo>
                      <a:pt x="106" y="108"/>
                    </a:lnTo>
                    <a:lnTo>
                      <a:pt x="110" y="112"/>
                    </a:lnTo>
                    <a:lnTo>
                      <a:pt x="112" y="112"/>
                    </a:lnTo>
                    <a:lnTo>
                      <a:pt x="114" y="114"/>
                    </a:lnTo>
                    <a:lnTo>
                      <a:pt x="116" y="116"/>
                    </a:lnTo>
                    <a:lnTo>
                      <a:pt x="118" y="118"/>
                    </a:lnTo>
                    <a:lnTo>
                      <a:pt x="122" y="120"/>
                    </a:lnTo>
                    <a:lnTo>
                      <a:pt x="124" y="120"/>
                    </a:lnTo>
                    <a:lnTo>
                      <a:pt x="126" y="120"/>
                    </a:lnTo>
                    <a:lnTo>
                      <a:pt x="128" y="120"/>
                    </a:lnTo>
                    <a:lnTo>
                      <a:pt x="128" y="118"/>
                    </a:lnTo>
                    <a:lnTo>
                      <a:pt x="150" y="104"/>
                    </a:lnTo>
                    <a:lnTo>
                      <a:pt x="152" y="102"/>
                    </a:lnTo>
                    <a:lnTo>
                      <a:pt x="152" y="100"/>
                    </a:lnTo>
                    <a:lnTo>
                      <a:pt x="150" y="98"/>
                    </a:lnTo>
                    <a:lnTo>
                      <a:pt x="148" y="92"/>
                    </a:lnTo>
                    <a:lnTo>
                      <a:pt x="146" y="86"/>
                    </a:lnTo>
                    <a:lnTo>
                      <a:pt x="146" y="84"/>
                    </a:lnTo>
                    <a:lnTo>
                      <a:pt x="144" y="82"/>
                    </a:lnTo>
                    <a:lnTo>
                      <a:pt x="142" y="78"/>
                    </a:lnTo>
                    <a:lnTo>
                      <a:pt x="140" y="72"/>
                    </a:lnTo>
                    <a:lnTo>
                      <a:pt x="136" y="68"/>
                    </a:lnTo>
                    <a:lnTo>
                      <a:pt x="132" y="64"/>
                    </a:lnTo>
                    <a:lnTo>
                      <a:pt x="130" y="60"/>
                    </a:lnTo>
                    <a:lnTo>
                      <a:pt x="126" y="58"/>
                    </a:lnTo>
                    <a:lnTo>
                      <a:pt x="128" y="58"/>
                    </a:lnTo>
                    <a:lnTo>
                      <a:pt x="130" y="56"/>
                    </a:lnTo>
                    <a:lnTo>
                      <a:pt x="132" y="54"/>
                    </a:lnTo>
                    <a:lnTo>
                      <a:pt x="134" y="50"/>
                    </a:lnTo>
                    <a:lnTo>
                      <a:pt x="136" y="46"/>
                    </a:lnTo>
                    <a:lnTo>
                      <a:pt x="134" y="40"/>
                    </a:lnTo>
                    <a:lnTo>
                      <a:pt x="132" y="36"/>
                    </a:lnTo>
                    <a:lnTo>
                      <a:pt x="130" y="32"/>
                    </a:lnTo>
                    <a:lnTo>
                      <a:pt x="128" y="28"/>
                    </a:lnTo>
                    <a:lnTo>
                      <a:pt x="126" y="22"/>
                    </a:lnTo>
                    <a:lnTo>
                      <a:pt x="124" y="18"/>
                    </a:lnTo>
                    <a:lnTo>
                      <a:pt x="122" y="16"/>
                    </a:lnTo>
                    <a:lnTo>
                      <a:pt x="120" y="14"/>
                    </a:lnTo>
                    <a:lnTo>
                      <a:pt x="116" y="12"/>
                    </a:lnTo>
                    <a:lnTo>
                      <a:pt x="114" y="10"/>
                    </a:lnTo>
                    <a:lnTo>
                      <a:pt x="112" y="8"/>
                    </a:lnTo>
                    <a:lnTo>
                      <a:pt x="112" y="6"/>
                    </a:lnTo>
                    <a:lnTo>
                      <a:pt x="110" y="6"/>
                    </a:lnTo>
                    <a:lnTo>
                      <a:pt x="108" y="8"/>
                    </a:lnTo>
                    <a:lnTo>
                      <a:pt x="104" y="8"/>
                    </a:lnTo>
                    <a:lnTo>
                      <a:pt x="98" y="8"/>
                    </a:lnTo>
                    <a:lnTo>
                      <a:pt x="94" y="8"/>
                    </a:lnTo>
                    <a:lnTo>
                      <a:pt x="92" y="6"/>
                    </a:lnTo>
                    <a:lnTo>
                      <a:pt x="90" y="4"/>
                    </a:lnTo>
                    <a:close/>
                  </a:path>
                </a:pathLst>
              </a:custGeom>
              <a:grpFill/>
              <a:ln w="3175" algn="ctr">
                <a:solidFill>
                  <a:schemeClr val="accent2">
                    <a:lumMod val="60000"/>
                    <a:lumOff val="40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206" name="Freeform 248"/>
              <p:cNvSpPr>
                <a:spLocks/>
              </p:cNvSpPr>
              <p:nvPr/>
            </p:nvSpPr>
            <p:spPr bwMode="gray">
              <a:xfrm>
                <a:off x="2956" y="2096"/>
                <a:ext cx="113" cy="84"/>
              </a:xfrm>
              <a:custGeom>
                <a:avLst/>
                <a:gdLst>
                  <a:gd name="T0" fmla="*/ 20 w 102"/>
                  <a:gd name="T1" fmla="*/ 6 h 84"/>
                  <a:gd name="T2" fmla="*/ 26 w 102"/>
                  <a:gd name="T3" fmla="*/ 2 h 84"/>
                  <a:gd name="T4" fmla="*/ 38 w 102"/>
                  <a:gd name="T5" fmla="*/ 2 h 84"/>
                  <a:gd name="T6" fmla="*/ 48 w 102"/>
                  <a:gd name="T7" fmla="*/ 4 h 84"/>
                  <a:gd name="T8" fmla="*/ 52 w 102"/>
                  <a:gd name="T9" fmla="*/ 6 h 84"/>
                  <a:gd name="T10" fmla="*/ 60 w 102"/>
                  <a:gd name="T11" fmla="*/ 6 h 84"/>
                  <a:gd name="T12" fmla="*/ 68 w 102"/>
                  <a:gd name="T13" fmla="*/ 4 h 84"/>
                  <a:gd name="T14" fmla="*/ 72 w 102"/>
                  <a:gd name="T15" fmla="*/ 0 h 84"/>
                  <a:gd name="T16" fmla="*/ 76 w 102"/>
                  <a:gd name="T17" fmla="*/ 2 h 84"/>
                  <a:gd name="T18" fmla="*/ 84 w 102"/>
                  <a:gd name="T19" fmla="*/ 6 h 84"/>
                  <a:gd name="T20" fmla="*/ 92 w 102"/>
                  <a:gd name="T21" fmla="*/ 14 h 84"/>
                  <a:gd name="T22" fmla="*/ 94 w 102"/>
                  <a:gd name="T23" fmla="*/ 20 h 84"/>
                  <a:gd name="T24" fmla="*/ 96 w 102"/>
                  <a:gd name="T25" fmla="*/ 30 h 84"/>
                  <a:gd name="T26" fmla="*/ 98 w 102"/>
                  <a:gd name="T27" fmla="*/ 40 h 84"/>
                  <a:gd name="T28" fmla="*/ 96 w 102"/>
                  <a:gd name="T29" fmla="*/ 54 h 84"/>
                  <a:gd name="T30" fmla="*/ 98 w 102"/>
                  <a:gd name="T31" fmla="*/ 60 h 84"/>
                  <a:gd name="T32" fmla="*/ 102 w 102"/>
                  <a:gd name="T33" fmla="*/ 64 h 84"/>
                  <a:gd name="T34" fmla="*/ 100 w 102"/>
                  <a:gd name="T35" fmla="*/ 66 h 84"/>
                  <a:gd name="T36" fmla="*/ 100 w 102"/>
                  <a:gd name="T37" fmla="*/ 70 h 84"/>
                  <a:gd name="T38" fmla="*/ 100 w 102"/>
                  <a:gd name="T39" fmla="*/ 74 h 84"/>
                  <a:gd name="T40" fmla="*/ 100 w 102"/>
                  <a:gd name="T41" fmla="*/ 82 h 84"/>
                  <a:gd name="T42" fmla="*/ 100 w 102"/>
                  <a:gd name="T43" fmla="*/ 84 h 84"/>
                  <a:gd name="T44" fmla="*/ 94 w 102"/>
                  <a:gd name="T45" fmla="*/ 80 h 84"/>
                  <a:gd name="T46" fmla="*/ 88 w 102"/>
                  <a:gd name="T47" fmla="*/ 76 h 84"/>
                  <a:gd name="T48" fmla="*/ 74 w 102"/>
                  <a:gd name="T49" fmla="*/ 72 h 84"/>
                  <a:gd name="T50" fmla="*/ 72 w 102"/>
                  <a:gd name="T51" fmla="*/ 70 h 84"/>
                  <a:gd name="T52" fmla="*/ 64 w 102"/>
                  <a:gd name="T53" fmla="*/ 66 h 84"/>
                  <a:gd name="T54" fmla="*/ 60 w 102"/>
                  <a:gd name="T55" fmla="*/ 66 h 84"/>
                  <a:gd name="T56" fmla="*/ 48 w 102"/>
                  <a:gd name="T57" fmla="*/ 66 h 84"/>
                  <a:gd name="T58" fmla="*/ 34 w 102"/>
                  <a:gd name="T59" fmla="*/ 72 h 84"/>
                  <a:gd name="T60" fmla="*/ 32 w 102"/>
                  <a:gd name="T61" fmla="*/ 72 h 84"/>
                  <a:gd name="T62" fmla="*/ 26 w 102"/>
                  <a:gd name="T63" fmla="*/ 72 h 84"/>
                  <a:gd name="T64" fmla="*/ 16 w 102"/>
                  <a:gd name="T65" fmla="*/ 64 h 84"/>
                  <a:gd name="T66" fmla="*/ 8 w 102"/>
                  <a:gd name="T67" fmla="*/ 58 h 84"/>
                  <a:gd name="T68" fmla="*/ 0 w 102"/>
                  <a:gd name="T69" fmla="*/ 54 h 84"/>
                  <a:gd name="T70" fmla="*/ 4 w 102"/>
                  <a:gd name="T71" fmla="*/ 52 h 84"/>
                  <a:gd name="T72" fmla="*/ 10 w 102"/>
                  <a:gd name="T73" fmla="*/ 44 h 84"/>
                  <a:gd name="T74" fmla="*/ 16 w 102"/>
                  <a:gd name="T75" fmla="*/ 36 h 84"/>
                  <a:gd name="T76" fmla="*/ 16 w 102"/>
                  <a:gd name="T77" fmla="*/ 32 h 84"/>
                  <a:gd name="T78" fmla="*/ 18 w 102"/>
                  <a:gd name="T79" fmla="*/ 20 h 84"/>
                  <a:gd name="T80" fmla="*/ 18 w 102"/>
                  <a:gd name="T81" fmla="*/ 12 h 84"/>
                  <a:gd name="T82" fmla="*/ 20 w 102"/>
                  <a:gd name="T83" fmla="*/ 6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2"/>
                  <a:gd name="T127" fmla="*/ 0 h 84"/>
                  <a:gd name="T128" fmla="*/ 102 w 102"/>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2" h="84">
                    <a:moveTo>
                      <a:pt x="20" y="6"/>
                    </a:moveTo>
                    <a:lnTo>
                      <a:pt x="20" y="6"/>
                    </a:lnTo>
                    <a:lnTo>
                      <a:pt x="22" y="4"/>
                    </a:lnTo>
                    <a:lnTo>
                      <a:pt x="26" y="2"/>
                    </a:lnTo>
                    <a:lnTo>
                      <a:pt x="32" y="2"/>
                    </a:lnTo>
                    <a:lnTo>
                      <a:pt x="38" y="2"/>
                    </a:lnTo>
                    <a:lnTo>
                      <a:pt x="42" y="2"/>
                    </a:lnTo>
                    <a:lnTo>
                      <a:pt x="48" y="4"/>
                    </a:lnTo>
                    <a:lnTo>
                      <a:pt x="50" y="4"/>
                    </a:lnTo>
                    <a:lnTo>
                      <a:pt x="52" y="6"/>
                    </a:lnTo>
                    <a:lnTo>
                      <a:pt x="56" y="6"/>
                    </a:lnTo>
                    <a:lnTo>
                      <a:pt x="60" y="6"/>
                    </a:lnTo>
                    <a:lnTo>
                      <a:pt x="66" y="6"/>
                    </a:lnTo>
                    <a:lnTo>
                      <a:pt x="68" y="4"/>
                    </a:lnTo>
                    <a:lnTo>
                      <a:pt x="70" y="4"/>
                    </a:lnTo>
                    <a:lnTo>
                      <a:pt x="72" y="0"/>
                    </a:lnTo>
                    <a:lnTo>
                      <a:pt x="76" y="2"/>
                    </a:lnTo>
                    <a:lnTo>
                      <a:pt x="80" y="4"/>
                    </a:lnTo>
                    <a:lnTo>
                      <a:pt x="84" y="6"/>
                    </a:lnTo>
                    <a:lnTo>
                      <a:pt x="88" y="10"/>
                    </a:lnTo>
                    <a:lnTo>
                      <a:pt x="92" y="14"/>
                    </a:lnTo>
                    <a:lnTo>
                      <a:pt x="92" y="16"/>
                    </a:lnTo>
                    <a:lnTo>
                      <a:pt x="94" y="20"/>
                    </a:lnTo>
                    <a:lnTo>
                      <a:pt x="96" y="24"/>
                    </a:lnTo>
                    <a:lnTo>
                      <a:pt x="96" y="30"/>
                    </a:lnTo>
                    <a:lnTo>
                      <a:pt x="98" y="34"/>
                    </a:lnTo>
                    <a:lnTo>
                      <a:pt x="98" y="40"/>
                    </a:lnTo>
                    <a:lnTo>
                      <a:pt x="96" y="48"/>
                    </a:lnTo>
                    <a:lnTo>
                      <a:pt x="96" y="54"/>
                    </a:lnTo>
                    <a:lnTo>
                      <a:pt x="96" y="58"/>
                    </a:lnTo>
                    <a:lnTo>
                      <a:pt x="98" y="60"/>
                    </a:lnTo>
                    <a:lnTo>
                      <a:pt x="100" y="62"/>
                    </a:lnTo>
                    <a:lnTo>
                      <a:pt x="102" y="64"/>
                    </a:lnTo>
                    <a:lnTo>
                      <a:pt x="100" y="66"/>
                    </a:lnTo>
                    <a:lnTo>
                      <a:pt x="100" y="68"/>
                    </a:lnTo>
                    <a:lnTo>
                      <a:pt x="100" y="70"/>
                    </a:lnTo>
                    <a:lnTo>
                      <a:pt x="100" y="72"/>
                    </a:lnTo>
                    <a:lnTo>
                      <a:pt x="100" y="74"/>
                    </a:lnTo>
                    <a:lnTo>
                      <a:pt x="100" y="78"/>
                    </a:lnTo>
                    <a:lnTo>
                      <a:pt x="100" y="82"/>
                    </a:lnTo>
                    <a:lnTo>
                      <a:pt x="100" y="84"/>
                    </a:lnTo>
                    <a:lnTo>
                      <a:pt x="98" y="82"/>
                    </a:lnTo>
                    <a:lnTo>
                      <a:pt x="94" y="80"/>
                    </a:lnTo>
                    <a:lnTo>
                      <a:pt x="92" y="78"/>
                    </a:lnTo>
                    <a:lnTo>
                      <a:pt x="88" y="76"/>
                    </a:lnTo>
                    <a:lnTo>
                      <a:pt x="84" y="76"/>
                    </a:lnTo>
                    <a:lnTo>
                      <a:pt x="74" y="72"/>
                    </a:lnTo>
                    <a:lnTo>
                      <a:pt x="74" y="70"/>
                    </a:lnTo>
                    <a:lnTo>
                      <a:pt x="72" y="70"/>
                    </a:lnTo>
                    <a:lnTo>
                      <a:pt x="68" y="68"/>
                    </a:lnTo>
                    <a:lnTo>
                      <a:pt x="64" y="66"/>
                    </a:lnTo>
                    <a:lnTo>
                      <a:pt x="60" y="66"/>
                    </a:lnTo>
                    <a:lnTo>
                      <a:pt x="54" y="66"/>
                    </a:lnTo>
                    <a:lnTo>
                      <a:pt x="48" y="66"/>
                    </a:lnTo>
                    <a:lnTo>
                      <a:pt x="42" y="68"/>
                    </a:lnTo>
                    <a:lnTo>
                      <a:pt x="34" y="72"/>
                    </a:lnTo>
                    <a:lnTo>
                      <a:pt x="32" y="72"/>
                    </a:lnTo>
                    <a:lnTo>
                      <a:pt x="30" y="72"/>
                    </a:lnTo>
                    <a:lnTo>
                      <a:pt x="26" y="72"/>
                    </a:lnTo>
                    <a:lnTo>
                      <a:pt x="22" y="68"/>
                    </a:lnTo>
                    <a:lnTo>
                      <a:pt x="16" y="64"/>
                    </a:lnTo>
                    <a:lnTo>
                      <a:pt x="8" y="58"/>
                    </a:lnTo>
                    <a:lnTo>
                      <a:pt x="4" y="56"/>
                    </a:lnTo>
                    <a:lnTo>
                      <a:pt x="0" y="54"/>
                    </a:lnTo>
                    <a:lnTo>
                      <a:pt x="2" y="54"/>
                    </a:lnTo>
                    <a:lnTo>
                      <a:pt x="4" y="52"/>
                    </a:lnTo>
                    <a:lnTo>
                      <a:pt x="8" y="48"/>
                    </a:lnTo>
                    <a:lnTo>
                      <a:pt x="10" y="44"/>
                    </a:lnTo>
                    <a:lnTo>
                      <a:pt x="14" y="40"/>
                    </a:lnTo>
                    <a:lnTo>
                      <a:pt x="16" y="36"/>
                    </a:lnTo>
                    <a:lnTo>
                      <a:pt x="16" y="34"/>
                    </a:lnTo>
                    <a:lnTo>
                      <a:pt x="16" y="32"/>
                    </a:lnTo>
                    <a:lnTo>
                      <a:pt x="16" y="26"/>
                    </a:lnTo>
                    <a:lnTo>
                      <a:pt x="18" y="20"/>
                    </a:lnTo>
                    <a:lnTo>
                      <a:pt x="18" y="14"/>
                    </a:lnTo>
                    <a:lnTo>
                      <a:pt x="18" y="12"/>
                    </a:lnTo>
                    <a:lnTo>
                      <a:pt x="20" y="10"/>
                    </a:lnTo>
                    <a:lnTo>
                      <a:pt x="20" y="6"/>
                    </a:lnTo>
                    <a:close/>
                  </a:path>
                </a:pathLst>
              </a:custGeom>
              <a:grpFill/>
              <a:ln w="3175" algn="ctr">
                <a:solidFill>
                  <a:schemeClr val="accent2">
                    <a:lumMod val="60000"/>
                    <a:lumOff val="40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207" name="Freeform 249"/>
              <p:cNvSpPr>
                <a:spLocks/>
              </p:cNvSpPr>
              <p:nvPr/>
            </p:nvSpPr>
            <p:spPr bwMode="gray">
              <a:xfrm>
                <a:off x="3023" y="2218"/>
                <a:ext cx="46" cy="44"/>
              </a:xfrm>
              <a:custGeom>
                <a:avLst/>
                <a:gdLst>
                  <a:gd name="T0" fmla="*/ 26 w 42"/>
                  <a:gd name="T1" fmla="*/ 0 h 44"/>
                  <a:gd name="T2" fmla="*/ 26 w 42"/>
                  <a:gd name="T3" fmla="*/ 2 h 44"/>
                  <a:gd name="T4" fmla="*/ 26 w 42"/>
                  <a:gd name="T5" fmla="*/ 2 h 44"/>
                  <a:gd name="T6" fmla="*/ 26 w 42"/>
                  <a:gd name="T7" fmla="*/ 4 h 44"/>
                  <a:gd name="T8" fmla="*/ 28 w 42"/>
                  <a:gd name="T9" fmla="*/ 6 h 44"/>
                  <a:gd name="T10" fmla="*/ 32 w 42"/>
                  <a:gd name="T11" fmla="*/ 10 h 44"/>
                  <a:gd name="T12" fmla="*/ 36 w 42"/>
                  <a:gd name="T13" fmla="*/ 14 h 44"/>
                  <a:gd name="T14" fmla="*/ 42 w 42"/>
                  <a:gd name="T15" fmla="*/ 22 h 44"/>
                  <a:gd name="T16" fmla="*/ 40 w 42"/>
                  <a:gd name="T17" fmla="*/ 22 h 44"/>
                  <a:gd name="T18" fmla="*/ 40 w 42"/>
                  <a:gd name="T19" fmla="*/ 24 h 44"/>
                  <a:gd name="T20" fmla="*/ 38 w 42"/>
                  <a:gd name="T21" fmla="*/ 28 h 44"/>
                  <a:gd name="T22" fmla="*/ 36 w 42"/>
                  <a:gd name="T23" fmla="*/ 30 h 44"/>
                  <a:gd name="T24" fmla="*/ 34 w 42"/>
                  <a:gd name="T25" fmla="*/ 30 h 44"/>
                  <a:gd name="T26" fmla="*/ 34 w 42"/>
                  <a:gd name="T27" fmla="*/ 30 h 44"/>
                  <a:gd name="T28" fmla="*/ 30 w 42"/>
                  <a:gd name="T29" fmla="*/ 30 h 44"/>
                  <a:gd name="T30" fmla="*/ 28 w 42"/>
                  <a:gd name="T31" fmla="*/ 32 h 44"/>
                  <a:gd name="T32" fmla="*/ 24 w 42"/>
                  <a:gd name="T33" fmla="*/ 32 h 44"/>
                  <a:gd name="T34" fmla="*/ 22 w 42"/>
                  <a:gd name="T35" fmla="*/ 32 h 44"/>
                  <a:gd name="T36" fmla="*/ 22 w 42"/>
                  <a:gd name="T37" fmla="*/ 32 h 44"/>
                  <a:gd name="T38" fmla="*/ 20 w 42"/>
                  <a:gd name="T39" fmla="*/ 34 h 44"/>
                  <a:gd name="T40" fmla="*/ 18 w 42"/>
                  <a:gd name="T41" fmla="*/ 36 h 44"/>
                  <a:gd name="T42" fmla="*/ 16 w 42"/>
                  <a:gd name="T43" fmla="*/ 38 h 44"/>
                  <a:gd name="T44" fmla="*/ 16 w 42"/>
                  <a:gd name="T45" fmla="*/ 38 h 44"/>
                  <a:gd name="T46" fmla="*/ 14 w 42"/>
                  <a:gd name="T47" fmla="*/ 40 h 44"/>
                  <a:gd name="T48" fmla="*/ 12 w 42"/>
                  <a:gd name="T49" fmla="*/ 42 h 44"/>
                  <a:gd name="T50" fmla="*/ 10 w 42"/>
                  <a:gd name="T51" fmla="*/ 42 h 44"/>
                  <a:gd name="T52" fmla="*/ 10 w 42"/>
                  <a:gd name="T53" fmla="*/ 42 h 44"/>
                  <a:gd name="T54" fmla="*/ 8 w 42"/>
                  <a:gd name="T55" fmla="*/ 44 h 44"/>
                  <a:gd name="T56" fmla="*/ 4 w 42"/>
                  <a:gd name="T57" fmla="*/ 44 h 44"/>
                  <a:gd name="T58" fmla="*/ 2 w 42"/>
                  <a:gd name="T59" fmla="*/ 44 h 44"/>
                  <a:gd name="T60" fmla="*/ 0 w 42"/>
                  <a:gd name="T61" fmla="*/ 44 h 44"/>
                  <a:gd name="T62" fmla="*/ 2 w 42"/>
                  <a:gd name="T63" fmla="*/ 36 h 44"/>
                  <a:gd name="T64" fmla="*/ 2 w 42"/>
                  <a:gd name="T65" fmla="*/ 20 h 44"/>
                  <a:gd name="T66" fmla="*/ 2 w 42"/>
                  <a:gd name="T67" fmla="*/ 20 h 44"/>
                  <a:gd name="T68" fmla="*/ 4 w 42"/>
                  <a:gd name="T69" fmla="*/ 16 h 44"/>
                  <a:gd name="T70" fmla="*/ 4 w 42"/>
                  <a:gd name="T71" fmla="*/ 12 h 44"/>
                  <a:gd name="T72" fmla="*/ 8 w 42"/>
                  <a:gd name="T73" fmla="*/ 8 h 44"/>
                  <a:gd name="T74" fmla="*/ 12 w 42"/>
                  <a:gd name="T75" fmla="*/ 4 h 44"/>
                  <a:gd name="T76" fmla="*/ 14 w 42"/>
                  <a:gd name="T77" fmla="*/ 4 h 44"/>
                  <a:gd name="T78" fmla="*/ 16 w 42"/>
                  <a:gd name="T79" fmla="*/ 2 h 44"/>
                  <a:gd name="T80" fmla="*/ 20 w 42"/>
                  <a:gd name="T81" fmla="*/ 0 h 44"/>
                  <a:gd name="T82" fmla="*/ 26 w 42"/>
                  <a:gd name="T83" fmla="*/ 0 h 44"/>
                  <a:gd name="T84" fmla="*/ 26 w 42"/>
                  <a:gd name="T85" fmla="*/ 0 h 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2"/>
                  <a:gd name="T130" fmla="*/ 0 h 44"/>
                  <a:gd name="T131" fmla="*/ 42 w 42"/>
                  <a:gd name="T132" fmla="*/ 44 h 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2" h="44">
                    <a:moveTo>
                      <a:pt x="26" y="0"/>
                    </a:moveTo>
                    <a:lnTo>
                      <a:pt x="26" y="2"/>
                    </a:lnTo>
                    <a:lnTo>
                      <a:pt x="26" y="4"/>
                    </a:lnTo>
                    <a:lnTo>
                      <a:pt x="28" y="6"/>
                    </a:lnTo>
                    <a:lnTo>
                      <a:pt x="32" y="10"/>
                    </a:lnTo>
                    <a:lnTo>
                      <a:pt x="36" y="14"/>
                    </a:lnTo>
                    <a:lnTo>
                      <a:pt x="42" y="22"/>
                    </a:lnTo>
                    <a:lnTo>
                      <a:pt x="40" y="22"/>
                    </a:lnTo>
                    <a:lnTo>
                      <a:pt x="40" y="24"/>
                    </a:lnTo>
                    <a:lnTo>
                      <a:pt x="38" y="28"/>
                    </a:lnTo>
                    <a:lnTo>
                      <a:pt x="36" y="30"/>
                    </a:lnTo>
                    <a:lnTo>
                      <a:pt x="34" y="30"/>
                    </a:lnTo>
                    <a:lnTo>
                      <a:pt x="30" y="30"/>
                    </a:lnTo>
                    <a:lnTo>
                      <a:pt x="28" y="32"/>
                    </a:lnTo>
                    <a:lnTo>
                      <a:pt x="24" y="32"/>
                    </a:lnTo>
                    <a:lnTo>
                      <a:pt x="22" y="32"/>
                    </a:lnTo>
                    <a:lnTo>
                      <a:pt x="20" y="34"/>
                    </a:lnTo>
                    <a:lnTo>
                      <a:pt x="18" y="36"/>
                    </a:lnTo>
                    <a:lnTo>
                      <a:pt x="16" y="38"/>
                    </a:lnTo>
                    <a:lnTo>
                      <a:pt x="14" y="40"/>
                    </a:lnTo>
                    <a:lnTo>
                      <a:pt x="12" y="42"/>
                    </a:lnTo>
                    <a:lnTo>
                      <a:pt x="10" y="42"/>
                    </a:lnTo>
                    <a:lnTo>
                      <a:pt x="8" y="44"/>
                    </a:lnTo>
                    <a:lnTo>
                      <a:pt x="4" y="44"/>
                    </a:lnTo>
                    <a:lnTo>
                      <a:pt x="2" y="44"/>
                    </a:lnTo>
                    <a:lnTo>
                      <a:pt x="0" y="44"/>
                    </a:lnTo>
                    <a:lnTo>
                      <a:pt x="2" y="36"/>
                    </a:lnTo>
                    <a:lnTo>
                      <a:pt x="2" y="20"/>
                    </a:lnTo>
                    <a:lnTo>
                      <a:pt x="4" y="16"/>
                    </a:lnTo>
                    <a:lnTo>
                      <a:pt x="4" y="12"/>
                    </a:lnTo>
                    <a:lnTo>
                      <a:pt x="8" y="8"/>
                    </a:lnTo>
                    <a:lnTo>
                      <a:pt x="12" y="4"/>
                    </a:lnTo>
                    <a:lnTo>
                      <a:pt x="14" y="4"/>
                    </a:lnTo>
                    <a:lnTo>
                      <a:pt x="16" y="2"/>
                    </a:lnTo>
                    <a:lnTo>
                      <a:pt x="20" y="0"/>
                    </a:lnTo>
                    <a:lnTo>
                      <a:pt x="26" y="0"/>
                    </a:lnTo>
                    <a:close/>
                  </a:path>
                </a:pathLst>
              </a:custGeom>
              <a:grpFill/>
              <a:ln w="3175" algn="ctr">
                <a:solidFill>
                  <a:schemeClr val="accent2">
                    <a:lumMod val="60000"/>
                    <a:lumOff val="40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208" name="Freeform 117"/>
              <p:cNvSpPr>
                <a:spLocks noChangeArrowheads="1"/>
              </p:cNvSpPr>
              <p:nvPr/>
            </p:nvSpPr>
            <p:spPr bwMode="gray">
              <a:xfrm>
                <a:off x="2947" y="1196"/>
                <a:ext cx="2357" cy="1098"/>
              </a:xfrm>
              <a:custGeom>
                <a:avLst/>
                <a:gdLst>
                  <a:gd name="T0" fmla="*/ 0 w 3390595"/>
                  <a:gd name="T1" fmla="*/ 0 h 1741923"/>
                  <a:gd name="T2" fmla="*/ 3390595 w 3390595"/>
                  <a:gd name="T3" fmla="*/ 1741923 h 1741923"/>
                </a:gdLst>
                <a:ahLst/>
                <a:cxnLst/>
                <a:rect l="T0" t="T1" r="T2" b="T3"/>
                <a:pathLst>
                  <a:path w="3390595" h="1741923">
                    <a:moveTo>
                      <a:pt x="1371600" y="1423712"/>
                    </a:moveTo>
                    <a:lnTo>
                      <a:pt x="1389888" y="1423712"/>
                    </a:lnTo>
                    <a:lnTo>
                      <a:pt x="1404518" y="1409082"/>
                    </a:lnTo>
                    <a:lnTo>
                      <a:pt x="1441094" y="1420054"/>
                    </a:lnTo>
                    <a:lnTo>
                      <a:pt x="1463040" y="1412739"/>
                    </a:lnTo>
                    <a:lnTo>
                      <a:pt x="1503273" y="1449315"/>
                    </a:lnTo>
                    <a:lnTo>
                      <a:pt x="1521561" y="1471261"/>
                    </a:lnTo>
                    <a:lnTo>
                      <a:pt x="1543507" y="1438342"/>
                    </a:lnTo>
                    <a:lnTo>
                      <a:pt x="1543507" y="1420054"/>
                    </a:lnTo>
                    <a:lnTo>
                      <a:pt x="1561795" y="1427370"/>
                    </a:lnTo>
                    <a:lnTo>
                      <a:pt x="1598371" y="1390794"/>
                    </a:lnTo>
                    <a:lnTo>
                      <a:pt x="1627632" y="1405424"/>
                    </a:lnTo>
                    <a:lnTo>
                      <a:pt x="1660550" y="1398109"/>
                    </a:lnTo>
                    <a:lnTo>
                      <a:pt x="1689811" y="1398109"/>
                    </a:lnTo>
                    <a:lnTo>
                      <a:pt x="1744675" y="1434685"/>
                    </a:lnTo>
                    <a:lnTo>
                      <a:pt x="1792224" y="1438342"/>
                    </a:lnTo>
                    <a:lnTo>
                      <a:pt x="1839773" y="1423712"/>
                    </a:lnTo>
                    <a:lnTo>
                      <a:pt x="1861718" y="1394451"/>
                    </a:lnTo>
                    <a:lnTo>
                      <a:pt x="1880006" y="1394451"/>
                    </a:lnTo>
                    <a:lnTo>
                      <a:pt x="1953158" y="1431027"/>
                    </a:lnTo>
                    <a:lnTo>
                      <a:pt x="1982419" y="1409082"/>
                    </a:lnTo>
                    <a:lnTo>
                      <a:pt x="1986077" y="1376163"/>
                    </a:lnTo>
                    <a:lnTo>
                      <a:pt x="2004365" y="1317642"/>
                    </a:lnTo>
                    <a:lnTo>
                      <a:pt x="2044598" y="1310326"/>
                    </a:lnTo>
                    <a:lnTo>
                      <a:pt x="2077517" y="1313984"/>
                    </a:lnTo>
                    <a:cubicBezTo>
                      <a:pt x="2100194" y="1344220"/>
                      <a:pt x="2087270" y="1343245"/>
                      <a:pt x="2103120" y="1343245"/>
                    </a:cubicBezTo>
                    <a:lnTo>
                      <a:pt x="2110435" y="1376163"/>
                    </a:lnTo>
                    <a:lnTo>
                      <a:pt x="2147011" y="1431027"/>
                    </a:lnTo>
                    <a:lnTo>
                      <a:pt x="2157984" y="1460288"/>
                    </a:lnTo>
                    <a:lnTo>
                      <a:pt x="2190902" y="1456630"/>
                    </a:lnTo>
                    <a:lnTo>
                      <a:pt x="2205533" y="1474918"/>
                    </a:lnTo>
                    <a:lnTo>
                      <a:pt x="2227478" y="1493206"/>
                    </a:lnTo>
                    <a:lnTo>
                      <a:pt x="2249424" y="1485891"/>
                    </a:lnTo>
                    <a:lnTo>
                      <a:pt x="2267712" y="1452973"/>
                    </a:lnTo>
                    <a:lnTo>
                      <a:pt x="2300630" y="1434685"/>
                    </a:lnTo>
                    <a:lnTo>
                      <a:pt x="2296973" y="1467603"/>
                    </a:lnTo>
                    <a:lnTo>
                      <a:pt x="2256739" y="1537098"/>
                    </a:lnTo>
                    <a:lnTo>
                      <a:pt x="2220163" y="1580989"/>
                    </a:lnTo>
                    <a:lnTo>
                      <a:pt x="2216505" y="1610250"/>
                    </a:lnTo>
                    <a:lnTo>
                      <a:pt x="2223821" y="1628538"/>
                    </a:lnTo>
                    <a:lnTo>
                      <a:pt x="2256739" y="1646826"/>
                    </a:lnTo>
                    <a:lnTo>
                      <a:pt x="2318918" y="1570016"/>
                    </a:lnTo>
                    <a:lnTo>
                      <a:pt x="2366467" y="1478576"/>
                    </a:lnTo>
                    <a:lnTo>
                      <a:pt x="2384755" y="1431027"/>
                    </a:lnTo>
                    <a:cubicBezTo>
                      <a:pt x="2388613" y="1407880"/>
                      <a:pt x="2380997" y="1409082"/>
                      <a:pt x="2392070" y="1409082"/>
                    </a:cubicBezTo>
                    <a:lnTo>
                      <a:pt x="2410358" y="1376163"/>
                    </a:lnTo>
                    <a:lnTo>
                      <a:pt x="2410358" y="1317642"/>
                    </a:lnTo>
                    <a:cubicBezTo>
                      <a:pt x="2406591" y="1276194"/>
                      <a:pt x="2420168" y="1277408"/>
                      <a:pt x="2403043" y="1277408"/>
                    </a:cubicBezTo>
                    <a:lnTo>
                      <a:pt x="2384755" y="1277408"/>
                    </a:lnTo>
                    <a:lnTo>
                      <a:pt x="2348179" y="1284723"/>
                    </a:lnTo>
                    <a:lnTo>
                      <a:pt x="2307945" y="1270093"/>
                    </a:lnTo>
                    <a:lnTo>
                      <a:pt x="2304288" y="1251805"/>
                    </a:lnTo>
                    <a:lnTo>
                      <a:pt x="2344521" y="1226202"/>
                    </a:lnTo>
                    <a:lnTo>
                      <a:pt x="2348179" y="1204256"/>
                    </a:lnTo>
                    <a:lnTo>
                      <a:pt x="2450592" y="1087213"/>
                    </a:lnTo>
                    <a:lnTo>
                      <a:pt x="2571293" y="1109158"/>
                    </a:lnTo>
                    <a:lnTo>
                      <a:pt x="2567635" y="1090870"/>
                    </a:lnTo>
                    <a:cubicBezTo>
                      <a:pt x="2590671" y="1079353"/>
                      <a:pt x="2581402" y="1079898"/>
                      <a:pt x="2593238" y="1079898"/>
                    </a:cubicBezTo>
                    <a:lnTo>
                      <a:pt x="2618841" y="1079898"/>
                    </a:lnTo>
                    <a:lnTo>
                      <a:pt x="2629814" y="1112816"/>
                    </a:lnTo>
                    <a:lnTo>
                      <a:pt x="2699309" y="1094528"/>
                    </a:lnTo>
                    <a:lnTo>
                      <a:pt x="2695651" y="1068925"/>
                    </a:lnTo>
                    <a:lnTo>
                      <a:pt x="2765145" y="1014061"/>
                    </a:lnTo>
                    <a:lnTo>
                      <a:pt x="2809037" y="992115"/>
                    </a:lnTo>
                    <a:lnTo>
                      <a:pt x="2809037" y="1006746"/>
                    </a:lnTo>
                    <a:lnTo>
                      <a:pt x="2790749" y="1036006"/>
                    </a:lnTo>
                    <a:lnTo>
                      <a:pt x="2809037" y="1039664"/>
                    </a:lnTo>
                    <a:lnTo>
                      <a:pt x="2852928" y="992115"/>
                    </a:lnTo>
                    <a:lnTo>
                      <a:pt x="2860243" y="1039664"/>
                    </a:lnTo>
                    <a:lnTo>
                      <a:pt x="2809037" y="1068925"/>
                    </a:lnTo>
                    <a:lnTo>
                      <a:pt x="2790749" y="1094528"/>
                    </a:lnTo>
                    <a:lnTo>
                      <a:pt x="2768803" y="1127446"/>
                    </a:lnTo>
                    <a:lnTo>
                      <a:pt x="2728569" y="1164022"/>
                    </a:lnTo>
                    <a:lnTo>
                      <a:pt x="2691993" y="1244490"/>
                    </a:lnTo>
                    <a:lnTo>
                      <a:pt x="2721254" y="1357875"/>
                    </a:lnTo>
                    <a:lnTo>
                      <a:pt x="2739542" y="1383478"/>
                    </a:lnTo>
                    <a:lnTo>
                      <a:pt x="2790749" y="1310326"/>
                    </a:lnTo>
                    <a:lnTo>
                      <a:pt x="2820009" y="1266435"/>
                    </a:lnTo>
                    <a:lnTo>
                      <a:pt x="2841955" y="1266435"/>
                    </a:lnTo>
                    <a:lnTo>
                      <a:pt x="2838297" y="1215229"/>
                    </a:lnTo>
                    <a:lnTo>
                      <a:pt x="2860243" y="1164022"/>
                    </a:lnTo>
                    <a:lnTo>
                      <a:pt x="2841955" y="1131104"/>
                    </a:lnTo>
                    <a:lnTo>
                      <a:pt x="2849270" y="1109158"/>
                    </a:lnTo>
                    <a:lnTo>
                      <a:pt x="2889504" y="1109158"/>
                    </a:lnTo>
                    <a:lnTo>
                      <a:pt x="2896819" y="1090870"/>
                    </a:lnTo>
                    <a:lnTo>
                      <a:pt x="2896819" y="1076240"/>
                    </a:lnTo>
                    <a:lnTo>
                      <a:pt x="2918765" y="1068925"/>
                    </a:lnTo>
                    <a:lnTo>
                      <a:pt x="2969971" y="1039664"/>
                    </a:lnTo>
                    <a:lnTo>
                      <a:pt x="2991917" y="1036006"/>
                    </a:lnTo>
                    <a:lnTo>
                      <a:pt x="3035808" y="1050637"/>
                    </a:lnTo>
                    <a:lnTo>
                      <a:pt x="3057753" y="1006746"/>
                    </a:lnTo>
                    <a:cubicBezTo>
                      <a:pt x="3091738" y="987866"/>
                      <a:pt x="3078119" y="988458"/>
                      <a:pt x="3094329" y="988458"/>
                    </a:cubicBezTo>
                    <a:lnTo>
                      <a:pt x="3105302" y="966512"/>
                    </a:lnTo>
                    <a:lnTo>
                      <a:pt x="3152851" y="973827"/>
                    </a:lnTo>
                    <a:lnTo>
                      <a:pt x="3193085" y="948224"/>
                    </a:lnTo>
                    <a:cubicBezTo>
                      <a:pt x="3163148" y="903318"/>
                      <a:pt x="3181408" y="904333"/>
                      <a:pt x="3160166" y="904333"/>
                    </a:cubicBezTo>
                    <a:lnTo>
                      <a:pt x="3134563" y="878730"/>
                    </a:lnTo>
                    <a:lnTo>
                      <a:pt x="3134563" y="860442"/>
                    </a:lnTo>
                    <a:lnTo>
                      <a:pt x="3160166" y="860442"/>
                    </a:lnTo>
                    <a:lnTo>
                      <a:pt x="3207715" y="820208"/>
                    </a:lnTo>
                    <a:lnTo>
                      <a:pt x="3204057" y="790947"/>
                    </a:lnTo>
                    <a:lnTo>
                      <a:pt x="3222345" y="783632"/>
                    </a:lnTo>
                    <a:lnTo>
                      <a:pt x="3229661" y="809235"/>
                    </a:lnTo>
                    <a:lnTo>
                      <a:pt x="3277209" y="834838"/>
                    </a:lnTo>
                    <a:lnTo>
                      <a:pt x="3317443" y="878730"/>
                    </a:lnTo>
                    <a:lnTo>
                      <a:pt x="3335731" y="878730"/>
                    </a:lnTo>
                    <a:lnTo>
                      <a:pt x="3346704" y="820208"/>
                    </a:lnTo>
                    <a:lnTo>
                      <a:pt x="3368649" y="820208"/>
                    </a:lnTo>
                    <a:lnTo>
                      <a:pt x="3390595" y="794605"/>
                    </a:lnTo>
                    <a:lnTo>
                      <a:pt x="3324758" y="750714"/>
                    </a:lnTo>
                    <a:lnTo>
                      <a:pt x="3291840" y="765344"/>
                    </a:lnTo>
                    <a:lnTo>
                      <a:pt x="3273552" y="717795"/>
                    </a:lnTo>
                    <a:lnTo>
                      <a:pt x="3226003" y="673904"/>
                    </a:lnTo>
                    <a:lnTo>
                      <a:pt x="3174797" y="648301"/>
                    </a:lnTo>
                    <a:lnTo>
                      <a:pt x="3138221" y="611725"/>
                    </a:lnTo>
                    <a:lnTo>
                      <a:pt x="3094329" y="593437"/>
                    </a:lnTo>
                    <a:lnTo>
                      <a:pt x="3039465" y="586122"/>
                    </a:lnTo>
                    <a:lnTo>
                      <a:pt x="3017520" y="578806"/>
                    </a:lnTo>
                    <a:lnTo>
                      <a:pt x="3024835" y="622698"/>
                    </a:lnTo>
                    <a:lnTo>
                      <a:pt x="3021177" y="655616"/>
                    </a:lnTo>
                    <a:lnTo>
                      <a:pt x="2995574" y="662931"/>
                    </a:lnTo>
                    <a:lnTo>
                      <a:pt x="2984601" y="633670"/>
                    </a:lnTo>
                    <a:lnTo>
                      <a:pt x="2966313" y="611725"/>
                    </a:lnTo>
                    <a:lnTo>
                      <a:pt x="2988259" y="593437"/>
                    </a:lnTo>
                    <a:lnTo>
                      <a:pt x="2980944" y="582464"/>
                    </a:lnTo>
                    <a:lnTo>
                      <a:pt x="2937053" y="597094"/>
                    </a:lnTo>
                    <a:lnTo>
                      <a:pt x="2918765" y="604410"/>
                    </a:lnTo>
                    <a:lnTo>
                      <a:pt x="2867558" y="604410"/>
                    </a:lnTo>
                    <a:lnTo>
                      <a:pt x="2845613" y="604410"/>
                    </a:lnTo>
                    <a:lnTo>
                      <a:pt x="2816352" y="626355"/>
                    </a:lnTo>
                    <a:lnTo>
                      <a:pt x="2805379" y="608067"/>
                    </a:lnTo>
                    <a:lnTo>
                      <a:pt x="2805379" y="560518"/>
                    </a:lnTo>
                    <a:lnTo>
                      <a:pt x="2776118" y="527600"/>
                    </a:lnTo>
                    <a:lnTo>
                      <a:pt x="2728569" y="516627"/>
                    </a:lnTo>
                    <a:lnTo>
                      <a:pt x="2655417" y="527600"/>
                    </a:lnTo>
                    <a:lnTo>
                      <a:pt x="2626157" y="505654"/>
                    </a:lnTo>
                    <a:lnTo>
                      <a:pt x="2618841" y="516627"/>
                    </a:lnTo>
                    <a:lnTo>
                      <a:pt x="2615184" y="491024"/>
                    </a:lnTo>
                    <a:lnTo>
                      <a:pt x="2589581" y="432502"/>
                    </a:lnTo>
                    <a:lnTo>
                      <a:pt x="2563977" y="436160"/>
                    </a:lnTo>
                    <a:lnTo>
                      <a:pt x="2538374" y="461763"/>
                    </a:lnTo>
                    <a:lnTo>
                      <a:pt x="2531059" y="432502"/>
                    </a:lnTo>
                    <a:lnTo>
                      <a:pt x="2509113" y="425187"/>
                    </a:lnTo>
                    <a:lnTo>
                      <a:pt x="2439619" y="410557"/>
                    </a:lnTo>
                    <a:lnTo>
                      <a:pt x="2421331" y="417872"/>
                    </a:lnTo>
                    <a:lnTo>
                      <a:pt x="2403043" y="432502"/>
                    </a:lnTo>
                    <a:lnTo>
                      <a:pt x="2392070" y="450790"/>
                    </a:lnTo>
                    <a:lnTo>
                      <a:pt x="2392070" y="491024"/>
                    </a:lnTo>
                    <a:lnTo>
                      <a:pt x="2359152" y="505654"/>
                    </a:lnTo>
                    <a:lnTo>
                      <a:pt x="2329891" y="483709"/>
                    </a:lnTo>
                    <a:lnTo>
                      <a:pt x="2304288" y="491024"/>
                    </a:lnTo>
                    <a:lnTo>
                      <a:pt x="2267712" y="491024"/>
                    </a:lnTo>
                    <a:lnTo>
                      <a:pt x="2264054" y="465421"/>
                    </a:lnTo>
                    <a:lnTo>
                      <a:pt x="2238451" y="494682"/>
                    </a:lnTo>
                    <a:lnTo>
                      <a:pt x="2223821" y="527600"/>
                    </a:lnTo>
                    <a:lnTo>
                      <a:pt x="2205533" y="483709"/>
                    </a:lnTo>
                    <a:lnTo>
                      <a:pt x="2205533" y="410557"/>
                    </a:lnTo>
                    <a:lnTo>
                      <a:pt x="2198217" y="373981"/>
                    </a:lnTo>
                    <a:lnTo>
                      <a:pt x="2168957" y="373981"/>
                    </a:lnTo>
                    <a:lnTo>
                      <a:pt x="2139696" y="366666"/>
                    </a:lnTo>
                    <a:lnTo>
                      <a:pt x="2084832" y="366666"/>
                    </a:lnTo>
                    <a:lnTo>
                      <a:pt x="2051913" y="392269"/>
                    </a:lnTo>
                    <a:lnTo>
                      <a:pt x="1971446" y="363008"/>
                    </a:lnTo>
                    <a:lnTo>
                      <a:pt x="1953158" y="341062"/>
                    </a:lnTo>
                    <a:lnTo>
                      <a:pt x="1876349" y="326432"/>
                    </a:lnTo>
                    <a:lnTo>
                      <a:pt x="1858061" y="304486"/>
                    </a:lnTo>
                    <a:lnTo>
                      <a:pt x="1858061" y="278883"/>
                    </a:lnTo>
                    <a:lnTo>
                      <a:pt x="1839773" y="260595"/>
                    </a:lnTo>
                    <a:lnTo>
                      <a:pt x="1814169" y="286198"/>
                    </a:lnTo>
                    <a:lnTo>
                      <a:pt x="1795881" y="319117"/>
                    </a:lnTo>
                    <a:lnTo>
                      <a:pt x="1755648" y="352035"/>
                    </a:lnTo>
                    <a:lnTo>
                      <a:pt x="1755648" y="363008"/>
                    </a:lnTo>
                    <a:lnTo>
                      <a:pt x="1737360" y="322774"/>
                    </a:lnTo>
                    <a:lnTo>
                      <a:pt x="1726387" y="308144"/>
                    </a:lnTo>
                    <a:lnTo>
                      <a:pt x="1766621" y="300829"/>
                    </a:lnTo>
                    <a:lnTo>
                      <a:pt x="1817827" y="242307"/>
                    </a:lnTo>
                    <a:lnTo>
                      <a:pt x="1861718" y="198416"/>
                    </a:lnTo>
                    <a:lnTo>
                      <a:pt x="1861718" y="147210"/>
                    </a:lnTo>
                    <a:lnTo>
                      <a:pt x="1850745" y="99661"/>
                    </a:lnTo>
                    <a:lnTo>
                      <a:pt x="1803197" y="85030"/>
                    </a:lnTo>
                    <a:lnTo>
                      <a:pt x="1741017" y="117949"/>
                    </a:lnTo>
                    <a:lnTo>
                      <a:pt x="1719072" y="110634"/>
                    </a:lnTo>
                    <a:lnTo>
                      <a:pt x="1711757" y="77715"/>
                    </a:lnTo>
                    <a:lnTo>
                      <a:pt x="1711757" y="74058"/>
                    </a:lnTo>
                    <a:lnTo>
                      <a:pt x="1711757" y="41139"/>
                    </a:lnTo>
                    <a:lnTo>
                      <a:pt x="1744675" y="15536"/>
                    </a:lnTo>
                    <a:cubicBezTo>
                      <a:pt x="1705835" y="0"/>
                      <a:pt x="1721230" y="906"/>
                      <a:pt x="1700784" y="906"/>
                    </a:cubicBezTo>
                    <a:lnTo>
                      <a:pt x="1645920" y="22851"/>
                    </a:lnTo>
                    <a:lnTo>
                      <a:pt x="1616659" y="77715"/>
                    </a:lnTo>
                    <a:lnTo>
                      <a:pt x="1613001" y="99661"/>
                    </a:lnTo>
                    <a:lnTo>
                      <a:pt x="1576425" y="106976"/>
                    </a:lnTo>
                    <a:lnTo>
                      <a:pt x="1580083" y="121606"/>
                    </a:lnTo>
                    <a:lnTo>
                      <a:pt x="1623974" y="154525"/>
                    </a:lnTo>
                    <a:lnTo>
                      <a:pt x="1627632" y="183786"/>
                    </a:lnTo>
                    <a:lnTo>
                      <a:pt x="1616659" y="209389"/>
                    </a:lnTo>
                    <a:lnTo>
                      <a:pt x="1583741" y="176470"/>
                    </a:lnTo>
                    <a:lnTo>
                      <a:pt x="1558137" y="147210"/>
                    </a:lnTo>
                    <a:lnTo>
                      <a:pt x="1510589" y="143552"/>
                    </a:lnTo>
                    <a:lnTo>
                      <a:pt x="1474013" y="132579"/>
                    </a:lnTo>
                    <a:lnTo>
                      <a:pt x="1415491" y="165498"/>
                    </a:lnTo>
                    <a:lnTo>
                      <a:pt x="1367942" y="180128"/>
                    </a:lnTo>
                    <a:lnTo>
                      <a:pt x="1349654" y="234992"/>
                    </a:lnTo>
                    <a:lnTo>
                      <a:pt x="1324051" y="271568"/>
                    </a:lnTo>
                    <a:cubicBezTo>
                      <a:pt x="1293756" y="290502"/>
                      <a:pt x="1294790" y="278354"/>
                      <a:pt x="1294790" y="293514"/>
                    </a:cubicBezTo>
                    <a:lnTo>
                      <a:pt x="1298448" y="304486"/>
                    </a:lnTo>
                    <a:lnTo>
                      <a:pt x="1258214" y="333747"/>
                    </a:lnTo>
                    <a:lnTo>
                      <a:pt x="1236269" y="359350"/>
                    </a:lnTo>
                    <a:lnTo>
                      <a:pt x="1217981" y="399584"/>
                    </a:lnTo>
                    <a:lnTo>
                      <a:pt x="1228953" y="439818"/>
                    </a:lnTo>
                    <a:lnTo>
                      <a:pt x="1269187" y="461763"/>
                    </a:lnTo>
                    <a:lnTo>
                      <a:pt x="1280160" y="483709"/>
                    </a:lnTo>
                    <a:lnTo>
                      <a:pt x="1276502" y="553203"/>
                    </a:lnTo>
                    <a:lnTo>
                      <a:pt x="1294790" y="611725"/>
                    </a:lnTo>
                    <a:lnTo>
                      <a:pt x="1243584" y="567834"/>
                    </a:lnTo>
                    <a:lnTo>
                      <a:pt x="1243584" y="538573"/>
                    </a:lnTo>
                    <a:lnTo>
                      <a:pt x="1232611" y="534915"/>
                    </a:lnTo>
                    <a:cubicBezTo>
                      <a:pt x="1258792" y="486293"/>
                      <a:pt x="1276215" y="487366"/>
                      <a:pt x="1254557" y="487366"/>
                    </a:cubicBezTo>
                    <a:lnTo>
                      <a:pt x="1247241" y="472736"/>
                    </a:lnTo>
                    <a:lnTo>
                      <a:pt x="1203350" y="465421"/>
                    </a:lnTo>
                    <a:lnTo>
                      <a:pt x="1148486" y="432502"/>
                    </a:lnTo>
                    <a:lnTo>
                      <a:pt x="1133856" y="443475"/>
                    </a:lnTo>
                    <a:lnTo>
                      <a:pt x="1130198" y="403242"/>
                    </a:lnTo>
                    <a:lnTo>
                      <a:pt x="1119225" y="384954"/>
                    </a:lnTo>
                    <a:lnTo>
                      <a:pt x="1089965" y="388611"/>
                    </a:lnTo>
                    <a:lnTo>
                      <a:pt x="1089965" y="403242"/>
                    </a:lnTo>
                    <a:lnTo>
                      <a:pt x="1100937" y="439818"/>
                    </a:lnTo>
                    <a:lnTo>
                      <a:pt x="1089965" y="454448"/>
                    </a:lnTo>
                    <a:lnTo>
                      <a:pt x="1060704" y="480051"/>
                    </a:lnTo>
                    <a:lnTo>
                      <a:pt x="1068019" y="509312"/>
                    </a:lnTo>
                    <a:lnTo>
                      <a:pt x="1086307" y="523942"/>
                    </a:lnTo>
                    <a:lnTo>
                      <a:pt x="1078992" y="553203"/>
                    </a:lnTo>
                    <a:lnTo>
                      <a:pt x="1071677" y="578806"/>
                    </a:lnTo>
                    <a:lnTo>
                      <a:pt x="1064361" y="622698"/>
                    </a:lnTo>
                    <a:lnTo>
                      <a:pt x="1086307" y="633670"/>
                    </a:lnTo>
                    <a:lnTo>
                      <a:pt x="1111910" y="619040"/>
                    </a:lnTo>
                    <a:lnTo>
                      <a:pt x="1126541" y="615382"/>
                    </a:lnTo>
                    <a:lnTo>
                      <a:pt x="1152144" y="630013"/>
                    </a:lnTo>
                    <a:lnTo>
                      <a:pt x="1170432" y="684877"/>
                    </a:lnTo>
                    <a:lnTo>
                      <a:pt x="1170432" y="714138"/>
                    </a:lnTo>
                    <a:lnTo>
                      <a:pt x="1199693" y="714138"/>
                    </a:lnTo>
                    <a:lnTo>
                      <a:pt x="1236269" y="725110"/>
                    </a:lnTo>
                    <a:lnTo>
                      <a:pt x="1203350" y="750714"/>
                    </a:lnTo>
                    <a:lnTo>
                      <a:pt x="1188720" y="754371"/>
                    </a:lnTo>
                    <a:lnTo>
                      <a:pt x="1199693" y="790947"/>
                    </a:lnTo>
                    <a:lnTo>
                      <a:pt x="1199693" y="834838"/>
                    </a:lnTo>
                    <a:lnTo>
                      <a:pt x="1181405" y="834838"/>
                    </a:lnTo>
                    <a:lnTo>
                      <a:pt x="1166774" y="794605"/>
                    </a:lnTo>
                    <a:lnTo>
                      <a:pt x="1163117" y="750714"/>
                    </a:lnTo>
                    <a:lnTo>
                      <a:pt x="1141171" y="750714"/>
                    </a:lnTo>
                    <a:lnTo>
                      <a:pt x="1133856" y="783632"/>
                    </a:lnTo>
                    <a:lnTo>
                      <a:pt x="1108253" y="783632"/>
                    </a:lnTo>
                    <a:lnTo>
                      <a:pt x="1126541" y="743398"/>
                    </a:lnTo>
                    <a:lnTo>
                      <a:pt x="1126541" y="688534"/>
                    </a:lnTo>
                    <a:lnTo>
                      <a:pt x="1119225" y="637328"/>
                    </a:lnTo>
                    <a:lnTo>
                      <a:pt x="1100937" y="648301"/>
                    </a:lnTo>
                    <a:lnTo>
                      <a:pt x="1078992" y="659274"/>
                    </a:lnTo>
                    <a:lnTo>
                      <a:pt x="1078992" y="732426"/>
                    </a:lnTo>
                    <a:lnTo>
                      <a:pt x="1071677" y="772659"/>
                    </a:lnTo>
                    <a:lnTo>
                      <a:pt x="1027785" y="783632"/>
                    </a:lnTo>
                    <a:lnTo>
                      <a:pt x="991209" y="787290"/>
                    </a:lnTo>
                    <a:lnTo>
                      <a:pt x="947318" y="765344"/>
                    </a:lnTo>
                    <a:lnTo>
                      <a:pt x="961949" y="758029"/>
                    </a:lnTo>
                    <a:lnTo>
                      <a:pt x="998525" y="743398"/>
                    </a:lnTo>
                    <a:lnTo>
                      <a:pt x="1031443" y="743398"/>
                    </a:lnTo>
                    <a:lnTo>
                      <a:pt x="1027785" y="717795"/>
                    </a:lnTo>
                    <a:lnTo>
                      <a:pt x="1049731" y="681219"/>
                    </a:lnTo>
                    <a:lnTo>
                      <a:pt x="1038758" y="659274"/>
                    </a:lnTo>
                    <a:lnTo>
                      <a:pt x="1038758" y="586122"/>
                    </a:lnTo>
                    <a:lnTo>
                      <a:pt x="1042416" y="538573"/>
                    </a:lnTo>
                    <a:lnTo>
                      <a:pt x="1027785" y="505654"/>
                    </a:lnTo>
                    <a:lnTo>
                      <a:pt x="1027785" y="458106"/>
                    </a:lnTo>
                    <a:lnTo>
                      <a:pt x="1053389" y="417872"/>
                    </a:lnTo>
                    <a:lnTo>
                      <a:pt x="1057046" y="403242"/>
                    </a:lnTo>
                    <a:lnTo>
                      <a:pt x="1042416" y="395926"/>
                    </a:lnTo>
                    <a:lnTo>
                      <a:pt x="1005840" y="406899"/>
                    </a:lnTo>
                    <a:cubicBezTo>
                      <a:pt x="994135" y="391294"/>
                      <a:pt x="1000963" y="392269"/>
                      <a:pt x="991209" y="392269"/>
                    </a:cubicBezTo>
                    <a:lnTo>
                      <a:pt x="965606" y="421530"/>
                    </a:lnTo>
                    <a:lnTo>
                      <a:pt x="965606" y="454448"/>
                    </a:lnTo>
                    <a:lnTo>
                      <a:pt x="929030" y="491024"/>
                    </a:lnTo>
                    <a:lnTo>
                      <a:pt x="925373" y="538573"/>
                    </a:lnTo>
                    <a:lnTo>
                      <a:pt x="932688" y="593437"/>
                    </a:lnTo>
                    <a:lnTo>
                      <a:pt x="947318" y="633670"/>
                    </a:lnTo>
                    <a:lnTo>
                      <a:pt x="936345" y="644643"/>
                    </a:lnTo>
                    <a:lnTo>
                      <a:pt x="892454" y="619040"/>
                    </a:lnTo>
                    <a:lnTo>
                      <a:pt x="859536" y="597094"/>
                    </a:lnTo>
                    <a:lnTo>
                      <a:pt x="811987" y="593437"/>
                    </a:lnTo>
                    <a:lnTo>
                      <a:pt x="822960" y="626355"/>
                    </a:lnTo>
                    <a:lnTo>
                      <a:pt x="822960" y="648301"/>
                    </a:lnTo>
                    <a:lnTo>
                      <a:pt x="790041" y="673904"/>
                    </a:lnTo>
                    <a:lnTo>
                      <a:pt x="793699" y="630013"/>
                    </a:lnTo>
                    <a:lnTo>
                      <a:pt x="771753" y="626355"/>
                    </a:lnTo>
                    <a:lnTo>
                      <a:pt x="760781" y="659274"/>
                    </a:lnTo>
                    <a:lnTo>
                      <a:pt x="720547" y="659274"/>
                    </a:lnTo>
                    <a:lnTo>
                      <a:pt x="687629" y="673904"/>
                    </a:lnTo>
                    <a:lnTo>
                      <a:pt x="694944" y="633670"/>
                    </a:lnTo>
                    <a:cubicBezTo>
                      <a:pt x="675460" y="629774"/>
                      <a:pt x="682873" y="630013"/>
                      <a:pt x="672998" y="630013"/>
                    </a:cubicBezTo>
                    <a:lnTo>
                      <a:pt x="640080" y="662931"/>
                    </a:lnTo>
                    <a:lnTo>
                      <a:pt x="607161" y="673904"/>
                    </a:lnTo>
                    <a:lnTo>
                      <a:pt x="570585" y="699507"/>
                    </a:lnTo>
                    <a:lnTo>
                      <a:pt x="555955" y="732426"/>
                    </a:lnTo>
                    <a:lnTo>
                      <a:pt x="552297" y="750714"/>
                    </a:lnTo>
                    <a:lnTo>
                      <a:pt x="526694" y="739741"/>
                    </a:lnTo>
                    <a:lnTo>
                      <a:pt x="512064" y="728768"/>
                    </a:lnTo>
                    <a:lnTo>
                      <a:pt x="519379" y="706822"/>
                    </a:lnTo>
                    <a:lnTo>
                      <a:pt x="537667" y="684877"/>
                    </a:lnTo>
                    <a:lnTo>
                      <a:pt x="519379" y="640986"/>
                    </a:lnTo>
                    <a:lnTo>
                      <a:pt x="479145" y="644643"/>
                    </a:lnTo>
                    <a:lnTo>
                      <a:pt x="460857" y="648301"/>
                    </a:lnTo>
                    <a:lnTo>
                      <a:pt x="475488" y="662931"/>
                    </a:lnTo>
                    <a:lnTo>
                      <a:pt x="475488" y="684877"/>
                    </a:lnTo>
                    <a:lnTo>
                      <a:pt x="479145" y="717795"/>
                    </a:lnTo>
                    <a:lnTo>
                      <a:pt x="490118" y="743398"/>
                    </a:lnTo>
                    <a:lnTo>
                      <a:pt x="490118" y="769002"/>
                    </a:lnTo>
                    <a:lnTo>
                      <a:pt x="475488" y="783632"/>
                    </a:lnTo>
                    <a:lnTo>
                      <a:pt x="453542" y="761686"/>
                    </a:lnTo>
                    <a:lnTo>
                      <a:pt x="413309" y="801920"/>
                    </a:lnTo>
                    <a:lnTo>
                      <a:pt x="391363" y="816550"/>
                    </a:lnTo>
                    <a:lnTo>
                      <a:pt x="391363" y="831181"/>
                    </a:lnTo>
                    <a:lnTo>
                      <a:pt x="416966" y="853126"/>
                    </a:lnTo>
                    <a:lnTo>
                      <a:pt x="384048" y="860442"/>
                    </a:lnTo>
                    <a:lnTo>
                      <a:pt x="351129" y="842154"/>
                    </a:lnTo>
                    <a:lnTo>
                      <a:pt x="340157" y="809235"/>
                    </a:lnTo>
                    <a:lnTo>
                      <a:pt x="321869" y="816550"/>
                    </a:lnTo>
                    <a:lnTo>
                      <a:pt x="336499" y="853126"/>
                    </a:lnTo>
                    <a:lnTo>
                      <a:pt x="354787" y="900675"/>
                    </a:lnTo>
                    <a:lnTo>
                      <a:pt x="332841" y="897018"/>
                    </a:lnTo>
                    <a:lnTo>
                      <a:pt x="310896" y="864099"/>
                    </a:lnTo>
                    <a:lnTo>
                      <a:pt x="288950" y="860442"/>
                    </a:lnTo>
                    <a:lnTo>
                      <a:pt x="288950" y="823866"/>
                    </a:lnTo>
                    <a:lnTo>
                      <a:pt x="288950" y="794605"/>
                    </a:lnTo>
                    <a:lnTo>
                      <a:pt x="248717" y="769002"/>
                    </a:lnTo>
                    <a:lnTo>
                      <a:pt x="245059" y="736083"/>
                    </a:lnTo>
                    <a:lnTo>
                      <a:pt x="277977" y="750714"/>
                    </a:lnTo>
                    <a:lnTo>
                      <a:pt x="314553" y="772659"/>
                    </a:lnTo>
                    <a:lnTo>
                      <a:pt x="358445" y="798262"/>
                    </a:lnTo>
                    <a:lnTo>
                      <a:pt x="380390" y="787290"/>
                    </a:lnTo>
                    <a:lnTo>
                      <a:pt x="413309" y="761686"/>
                    </a:lnTo>
                    <a:lnTo>
                      <a:pt x="424281" y="717795"/>
                    </a:lnTo>
                    <a:cubicBezTo>
                      <a:pt x="412829" y="691071"/>
                      <a:pt x="422594" y="692192"/>
                      <a:pt x="409651" y="692192"/>
                    </a:cubicBezTo>
                    <a:lnTo>
                      <a:pt x="373075" y="673904"/>
                    </a:lnTo>
                    <a:lnTo>
                      <a:pt x="351129" y="633670"/>
                    </a:lnTo>
                    <a:lnTo>
                      <a:pt x="310896" y="615382"/>
                    </a:lnTo>
                    <a:lnTo>
                      <a:pt x="267005" y="608067"/>
                    </a:lnTo>
                    <a:lnTo>
                      <a:pt x="245059" y="586122"/>
                    </a:lnTo>
                    <a:lnTo>
                      <a:pt x="223113" y="575149"/>
                    </a:lnTo>
                    <a:lnTo>
                      <a:pt x="193853" y="611725"/>
                    </a:lnTo>
                    <a:lnTo>
                      <a:pt x="179222" y="651958"/>
                    </a:lnTo>
                    <a:lnTo>
                      <a:pt x="182880" y="673904"/>
                    </a:lnTo>
                    <a:lnTo>
                      <a:pt x="204825" y="692192"/>
                    </a:lnTo>
                    <a:lnTo>
                      <a:pt x="212141" y="739741"/>
                    </a:lnTo>
                    <a:lnTo>
                      <a:pt x="193853" y="765344"/>
                    </a:lnTo>
                    <a:lnTo>
                      <a:pt x="186537" y="776317"/>
                    </a:lnTo>
                    <a:lnTo>
                      <a:pt x="197510" y="801920"/>
                    </a:lnTo>
                    <a:lnTo>
                      <a:pt x="193853" y="886045"/>
                    </a:lnTo>
                    <a:cubicBezTo>
                      <a:pt x="205305" y="912768"/>
                      <a:pt x="214110" y="911648"/>
                      <a:pt x="201168" y="911648"/>
                    </a:cubicBezTo>
                    <a:lnTo>
                      <a:pt x="223113" y="970170"/>
                    </a:lnTo>
                    <a:lnTo>
                      <a:pt x="204825" y="984800"/>
                    </a:lnTo>
                    <a:lnTo>
                      <a:pt x="164592" y="1021376"/>
                    </a:lnTo>
                    <a:lnTo>
                      <a:pt x="157277" y="1028691"/>
                    </a:lnTo>
                    <a:lnTo>
                      <a:pt x="175565" y="1046979"/>
                    </a:lnTo>
                    <a:lnTo>
                      <a:pt x="186537" y="1057952"/>
                    </a:lnTo>
                    <a:lnTo>
                      <a:pt x="157277" y="1068925"/>
                    </a:lnTo>
                    <a:lnTo>
                      <a:pt x="131673" y="1076240"/>
                    </a:lnTo>
                    <a:lnTo>
                      <a:pt x="102413" y="1072582"/>
                    </a:lnTo>
                    <a:lnTo>
                      <a:pt x="69494" y="1083555"/>
                    </a:lnTo>
                    <a:lnTo>
                      <a:pt x="69494" y="1120131"/>
                    </a:lnTo>
                    <a:lnTo>
                      <a:pt x="80467" y="1131104"/>
                    </a:lnTo>
                    <a:lnTo>
                      <a:pt x="87782" y="1167680"/>
                    </a:lnTo>
                    <a:lnTo>
                      <a:pt x="58521" y="1174995"/>
                    </a:lnTo>
                    <a:lnTo>
                      <a:pt x="43891" y="1149392"/>
                    </a:lnTo>
                    <a:lnTo>
                      <a:pt x="14630" y="1145734"/>
                    </a:lnTo>
                    <a:lnTo>
                      <a:pt x="0" y="1193283"/>
                    </a:lnTo>
                    <a:lnTo>
                      <a:pt x="3657" y="1237174"/>
                    </a:lnTo>
                    <a:lnTo>
                      <a:pt x="36576" y="1240832"/>
                    </a:lnTo>
                    <a:lnTo>
                      <a:pt x="54864" y="1251805"/>
                    </a:lnTo>
                    <a:lnTo>
                      <a:pt x="73152" y="1299354"/>
                    </a:lnTo>
                    <a:lnTo>
                      <a:pt x="65837" y="1321299"/>
                    </a:lnTo>
                    <a:lnTo>
                      <a:pt x="87782" y="1350560"/>
                    </a:lnTo>
                    <a:lnTo>
                      <a:pt x="102413" y="1383478"/>
                    </a:lnTo>
                    <a:lnTo>
                      <a:pt x="54864" y="1423712"/>
                    </a:lnTo>
                    <a:lnTo>
                      <a:pt x="47549" y="1438342"/>
                    </a:lnTo>
                    <a:lnTo>
                      <a:pt x="29261" y="1452973"/>
                    </a:lnTo>
                    <a:lnTo>
                      <a:pt x="47549" y="1460288"/>
                    </a:lnTo>
                    <a:lnTo>
                      <a:pt x="65837" y="1452973"/>
                    </a:lnTo>
                    <a:lnTo>
                      <a:pt x="117043" y="1449315"/>
                    </a:lnTo>
                    <a:lnTo>
                      <a:pt x="135331" y="1442000"/>
                    </a:lnTo>
                    <a:lnTo>
                      <a:pt x="171907" y="1478576"/>
                    </a:lnTo>
                    <a:lnTo>
                      <a:pt x="171907" y="1522467"/>
                    </a:lnTo>
                    <a:lnTo>
                      <a:pt x="171907" y="1544413"/>
                    </a:lnTo>
                    <a:lnTo>
                      <a:pt x="215798" y="1533440"/>
                    </a:lnTo>
                    <a:lnTo>
                      <a:pt x="237744" y="1533440"/>
                    </a:lnTo>
                    <a:lnTo>
                      <a:pt x="288950" y="1551728"/>
                    </a:lnTo>
                    <a:lnTo>
                      <a:pt x="299923" y="1540755"/>
                    </a:lnTo>
                    <a:lnTo>
                      <a:pt x="325526" y="1515152"/>
                    </a:lnTo>
                    <a:lnTo>
                      <a:pt x="343814" y="1522467"/>
                    </a:lnTo>
                    <a:lnTo>
                      <a:pt x="318211" y="1551728"/>
                    </a:lnTo>
                    <a:lnTo>
                      <a:pt x="321869" y="1566358"/>
                    </a:lnTo>
                    <a:lnTo>
                      <a:pt x="354787" y="1595619"/>
                    </a:lnTo>
                    <a:lnTo>
                      <a:pt x="405993" y="1639510"/>
                    </a:lnTo>
                    <a:lnTo>
                      <a:pt x="405993" y="1665114"/>
                    </a:lnTo>
                    <a:cubicBezTo>
                      <a:pt x="386843" y="1684264"/>
                      <a:pt x="379084" y="1683402"/>
                      <a:pt x="391363" y="1683402"/>
                    </a:cubicBezTo>
                    <a:lnTo>
                      <a:pt x="435254" y="1705347"/>
                    </a:lnTo>
                    <a:lnTo>
                      <a:pt x="449885" y="1730950"/>
                    </a:lnTo>
                    <a:lnTo>
                      <a:pt x="471830" y="1730950"/>
                    </a:lnTo>
                    <a:lnTo>
                      <a:pt x="501091" y="1741923"/>
                    </a:lnTo>
                    <a:lnTo>
                      <a:pt x="530352" y="1719978"/>
                    </a:lnTo>
                    <a:lnTo>
                      <a:pt x="555955" y="1734608"/>
                    </a:lnTo>
                    <a:lnTo>
                      <a:pt x="552297" y="1698032"/>
                    </a:lnTo>
                    <a:lnTo>
                      <a:pt x="566928" y="1679744"/>
                    </a:lnTo>
                    <a:lnTo>
                      <a:pt x="548640" y="1654141"/>
                    </a:lnTo>
                    <a:lnTo>
                      <a:pt x="555955" y="1632195"/>
                    </a:lnTo>
                    <a:lnTo>
                      <a:pt x="523037" y="1613907"/>
                    </a:lnTo>
                    <a:lnTo>
                      <a:pt x="523037" y="1562701"/>
                    </a:lnTo>
                    <a:lnTo>
                      <a:pt x="534009" y="1537098"/>
                    </a:lnTo>
                    <a:lnTo>
                      <a:pt x="566928" y="1518810"/>
                    </a:lnTo>
                    <a:lnTo>
                      <a:pt x="607161" y="1511494"/>
                    </a:lnTo>
                    <a:cubicBezTo>
                      <a:pt x="620572" y="1515152"/>
                      <a:pt x="569383" y="1482822"/>
                      <a:pt x="569383" y="1482822"/>
                    </a:cubicBezTo>
                    <a:lnTo>
                      <a:pt x="577328" y="1457645"/>
                    </a:lnTo>
                    <a:lnTo>
                      <a:pt x="541523" y="1432857"/>
                    </a:lnTo>
                    <a:lnTo>
                      <a:pt x="577672" y="1432857"/>
                    </a:lnTo>
                    <a:lnTo>
                      <a:pt x="604870" y="1380527"/>
                    </a:lnTo>
                    <a:lnTo>
                      <a:pt x="621395" y="1413577"/>
                    </a:lnTo>
                    <a:lnTo>
                      <a:pt x="709530" y="1399806"/>
                    </a:lnTo>
                    <a:lnTo>
                      <a:pt x="792157" y="1391544"/>
                    </a:lnTo>
                    <a:lnTo>
                      <a:pt x="880292" y="1347476"/>
                    </a:lnTo>
                    <a:lnTo>
                      <a:pt x="921605" y="1308917"/>
                    </a:lnTo>
                    <a:lnTo>
                      <a:pt x="976689" y="1322688"/>
                    </a:lnTo>
                    <a:lnTo>
                      <a:pt x="1020757" y="1333705"/>
                    </a:lnTo>
                    <a:lnTo>
                      <a:pt x="1089612" y="1344722"/>
                    </a:lnTo>
                    <a:cubicBezTo>
                      <a:pt x="1113135" y="1264921"/>
                      <a:pt x="1125642" y="1344863"/>
                      <a:pt x="1143657" y="1344934"/>
                    </a:cubicBezTo>
                    <a:lnTo>
                      <a:pt x="1216113" y="1396089"/>
                    </a:lnTo>
                    <a:lnTo>
                      <a:pt x="1371600" y="1423712"/>
                    </a:lnTo>
                    <a:close/>
                  </a:path>
                </a:pathLst>
              </a:custGeom>
              <a:grpFill/>
              <a:ln w="3175" algn="ctr">
                <a:solidFill>
                  <a:schemeClr val="accent2">
                    <a:lumMod val="60000"/>
                    <a:lumOff val="40000"/>
                  </a:schemeClr>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209" name="Freeform 118"/>
              <p:cNvSpPr>
                <a:spLocks noChangeArrowheads="1"/>
              </p:cNvSpPr>
              <p:nvPr/>
            </p:nvSpPr>
            <p:spPr bwMode="gray">
              <a:xfrm>
                <a:off x="2879" y="1974"/>
                <a:ext cx="35" cy="19"/>
              </a:xfrm>
              <a:custGeom>
                <a:avLst/>
                <a:gdLst>
                  <a:gd name="T0" fmla="*/ 0 w 213252"/>
                  <a:gd name="T1" fmla="*/ 20891 h 116681"/>
                  <a:gd name="T2" fmla="*/ 0 w 213252"/>
                  <a:gd name="T3" fmla="*/ 15361 h 116681"/>
                  <a:gd name="T4" fmla="*/ 7373 w 213252"/>
                  <a:gd name="T5" fmla="*/ 9831 h 116681"/>
                  <a:gd name="T6" fmla="*/ 11674 w 213252"/>
                  <a:gd name="T7" fmla="*/ 9831 h 116681"/>
                  <a:gd name="T8" fmla="*/ 20276 w 213252"/>
                  <a:gd name="T9" fmla="*/ 0 h 116681"/>
                  <a:gd name="T10" fmla="*/ 37481 w 213252"/>
                  <a:gd name="T11" fmla="*/ 0 h 116681"/>
                  <a:gd name="T12" fmla="*/ 38095 w 213252"/>
                  <a:gd name="T13" fmla="*/ 3687 h 116681"/>
                  <a:gd name="T14" fmla="*/ 52227 w 213252"/>
                  <a:gd name="T15" fmla="*/ 3687 h 116681"/>
                  <a:gd name="T16" fmla="*/ 54685 w 213252"/>
                  <a:gd name="T17" fmla="*/ 9217 h 116681"/>
                  <a:gd name="T18" fmla="*/ 49155 w 213252"/>
                  <a:gd name="T19" fmla="*/ 14747 h 116681"/>
                  <a:gd name="T20" fmla="*/ 49155 w 213252"/>
                  <a:gd name="T21" fmla="*/ 20277 h 116681"/>
                  <a:gd name="T22" fmla="*/ 44854 w 213252"/>
                  <a:gd name="T23" fmla="*/ 20891 h 116681"/>
                  <a:gd name="T24" fmla="*/ 42396 w 213252"/>
                  <a:gd name="T25" fmla="*/ 22120 h 116681"/>
                  <a:gd name="T26" fmla="*/ 39939 w 213252"/>
                  <a:gd name="T27" fmla="*/ 26421 h 116681"/>
                  <a:gd name="T28" fmla="*/ 39939 w 213252"/>
                  <a:gd name="T29" fmla="*/ 27650 h 116681"/>
                  <a:gd name="T30" fmla="*/ 36866 w 213252"/>
                  <a:gd name="T31" fmla="*/ 29494 h 116681"/>
                  <a:gd name="T32" fmla="*/ 35023 w 213252"/>
                  <a:gd name="T33" fmla="*/ 30108 h 116681"/>
                  <a:gd name="T34" fmla="*/ 23349 w 213252"/>
                  <a:gd name="T35" fmla="*/ 28265 h 116681"/>
                  <a:gd name="T36" fmla="*/ 0 w 213252"/>
                  <a:gd name="T37" fmla="*/ 20891 h 1166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3252"/>
                  <a:gd name="T58" fmla="*/ 0 h 116681"/>
                  <a:gd name="T59" fmla="*/ 213252 w 213252"/>
                  <a:gd name="T60" fmla="*/ 116681 h 11668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3252" h="116681">
                    <a:moveTo>
                      <a:pt x="0" y="80962"/>
                    </a:moveTo>
                    <a:lnTo>
                      <a:pt x="0" y="59531"/>
                    </a:lnTo>
                    <a:cubicBezTo>
                      <a:pt x="29235" y="40041"/>
                      <a:pt x="28575" y="51929"/>
                      <a:pt x="28575" y="38100"/>
                    </a:cubicBezTo>
                    <a:lnTo>
                      <a:pt x="45244" y="38100"/>
                    </a:lnTo>
                    <a:lnTo>
                      <a:pt x="78581" y="0"/>
                    </a:lnTo>
                    <a:lnTo>
                      <a:pt x="145256" y="0"/>
                    </a:lnTo>
                    <a:lnTo>
                      <a:pt x="147638" y="14287"/>
                    </a:lnTo>
                    <a:lnTo>
                      <a:pt x="202406" y="14287"/>
                    </a:lnTo>
                    <a:cubicBezTo>
                      <a:pt x="213252" y="30556"/>
                      <a:pt x="211931" y="22851"/>
                      <a:pt x="211931" y="35719"/>
                    </a:cubicBezTo>
                    <a:lnTo>
                      <a:pt x="190500" y="57150"/>
                    </a:lnTo>
                    <a:lnTo>
                      <a:pt x="190500" y="78581"/>
                    </a:lnTo>
                    <a:cubicBezTo>
                      <a:pt x="184944" y="79375"/>
                      <a:pt x="179207" y="79349"/>
                      <a:pt x="173831" y="80962"/>
                    </a:cubicBezTo>
                    <a:cubicBezTo>
                      <a:pt x="156487" y="86165"/>
                      <a:pt x="172197" y="85725"/>
                      <a:pt x="164306" y="85725"/>
                    </a:cubicBezTo>
                    <a:cubicBezTo>
                      <a:pt x="158794" y="93075"/>
                      <a:pt x="156434" y="94131"/>
                      <a:pt x="154781" y="102394"/>
                    </a:cubicBezTo>
                    <a:cubicBezTo>
                      <a:pt x="154470" y="103950"/>
                      <a:pt x="154781" y="105569"/>
                      <a:pt x="154781" y="107156"/>
                    </a:cubicBezTo>
                    <a:cubicBezTo>
                      <a:pt x="150812" y="109537"/>
                      <a:pt x="147015" y="112230"/>
                      <a:pt x="142875" y="114300"/>
                    </a:cubicBezTo>
                    <a:cubicBezTo>
                      <a:pt x="140630" y="115423"/>
                      <a:pt x="135731" y="116681"/>
                      <a:pt x="135731" y="116681"/>
                    </a:cubicBezTo>
                    <a:cubicBezTo>
                      <a:pt x="96900" y="108914"/>
                      <a:pt x="112155" y="109537"/>
                      <a:pt x="90488" y="109537"/>
                    </a:cubicBezTo>
                    <a:lnTo>
                      <a:pt x="0" y="80962"/>
                    </a:lnTo>
                    <a:close/>
                  </a:path>
                </a:pathLst>
              </a:custGeom>
              <a:grpFill/>
              <a:ln w="3175" algn="ctr">
                <a:solidFill>
                  <a:schemeClr val="accent2">
                    <a:lumMod val="60000"/>
                    <a:lumOff val="40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210" name="Freeform 209"/>
              <p:cNvSpPr>
                <a:spLocks noChangeArrowheads="1"/>
              </p:cNvSpPr>
              <p:nvPr/>
            </p:nvSpPr>
            <p:spPr bwMode="gray">
              <a:xfrm>
                <a:off x="2901" y="1960"/>
                <a:ext cx="46" cy="49"/>
              </a:xfrm>
              <a:custGeom>
                <a:avLst/>
                <a:gdLst>
                  <a:gd name="T0" fmla="*/ 0 w 207168"/>
                  <a:gd name="T1" fmla="*/ 54281 h 221456"/>
                  <a:gd name="T2" fmla="*/ 11691 w 207168"/>
                  <a:gd name="T3" fmla="*/ 64302 h 221456"/>
                  <a:gd name="T4" fmla="*/ 11691 w 207168"/>
                  <a:gd name="T5" fmla="*/ 72653 h 221456"/>
                  <a:gd name="T6" fmla="*/ 18372 w 207168"/>
                  <a:gd name="T7" fmla="*/ 75993 h 221456"/>
                  <a:gd name="T8" fmla="*/ 28393 w 207168"/>
                  <a:gd name="T9" fmla="*/ 77663 h 221456"/>
                  <a:gd name="T10" fmla="*/ 26723 w 207168"/>
                  <a:gd name="T11" fmla="*/ 62632 h 221456"/>
                  <a:gd name="T12" fmla="*/ 45930 w 207168"/>
                  <a:gd name="T13" fmla="*/ 66807 h 221456"/>
                  <a:gd name="T14" fmla="*/ 45930 w 207168"/>
                  <a:gd name="T15" fmla="*/ 50105 h 221456"/>
                  <a:gd name="T16" fmla="*/ 72653 w 207168"/>
                  <a:gd name="T17" fmla="*/ 35074 h 221456"/>
                  <a:gd name="T18" fmla="*/ 70983 w 207168"/>
                  <a:gd name="T19" fmla="*/ 6681 h 221456"/>
                  <a:gd name="T20" fmla="*/ 60127 w 207168"/>
                  <a:gd name="T21" fmla="*/ 0 h 221456"/>
                  <a:gd name="T22" fmla="*/ 54281 w 207168"/>
                  <a:gd name="T23" fmla="*/ 8351 h 221456"/>
                  <a:gd name="T24" fmla="*/ 55951 w 207168"/>
                  <a:gd name="T25" fmla="*/ 14196 h 221456"/>
                  <a:gd name="T26" fmla="*/ 16702 w 207168"/>
                  <a:gd name="T27" fmla="*/ 26723 h 221456"/>
                  <a:gd name="T28" fmla="*/ 20042 w 207168"/>
                  <a:gd name="T29" fmla="*/ 31733 h 221456"/>
                  <a:gd name="T30" fmla="*/ 13362 w 207168"/>
                  <a:gd name="T31" fmla="*/ 40084 h 221456"/>
                  <a:gd name="T32" fmla="*/ 5845 w 207168"/>
                  <a:gd name="T33" fmla="*/ 45095 h 221456"/>
                  <a:gd name="T34" fmla="*/ 0 w 207168"/>
                  <a:gd name="T35" fmla="*/ 54281 h 2214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7168"/>
                  <a:gd name="T55" fmla="*/ 0 h 221456"/>
                  <a:gd name="T56" fmla="*/ 207168 w 207168"/>
                  <a:gd name="T57" fmla="*/ 221456 h 2214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7168" h="221456">
                    <a:moveTo>
                      <a:pt x="0" y="154781"/>
                    </a:moveTo>
                    <a:cubicBezTo>
                      <a:pt x="33961" y="181465"/>
                      <a:pt x="33337" y="166843"/>
                      <a:pt x="33337" y="183356"/>
                    </a:cubicBezTo>
                    <a:lnTo>
                      <a:pt x="33337" y="207169"/>
                    </a:lnTo>
                    <a:lnTo>
                      <a:pt x="52387" y="216694"/>
                    </a:lnTo>
                    <a:lnTo>
                      <a:pt x="80962" y="221456"/>
                    </a:lnTo>
                    <a:lnTo>
                      <a:pt x="76200" y="178594"/>
                    </a:lnTo>
                    <a:cubicBezTo>
                      <a:pt x="133217" y="198426"/>
                      <a:pt x="130968" y="216973"/>
                      <a:pt x="130968" y="190500"/>
                    </a:cubicBezTo>
                    <a:lnTo>
                      <a:pt x="130968" y="142875"/>
                    </a:lnTo>
                    <a:lnTo>
                      <a:pt x="207168" y="100013"/>
                    </a:lnTo>
                    <a:lnTo>
                      <a:pt x="202406" y="19050"/>
                    </a:lnTo>
                    <a:lnTo>
                      <a:pt x="171450" y="0"/>
                    </a:lnTo>
                    <a:cubicBezTo>
                      <a:pt x="153736" y="20245"/>
                      <a:pt x="154781" y="10612"/>
                      <a:pt x="154781" y="23813"/>
                    </a:cubicBezTo>
                    <a:lnTo>
                      <a:pt x="159543" y="40481"/>
                    </a:lnTo>
                    <a:lnTo>
                      <a:pt x="47625" y="76200"/>
                    </a:lnTo>
                    <a:lnTo>
                      <a:pt x="57150" y="90488"/>
                    </a:lnTo>
                    <a:lnTo>
                      <a:pt x="38100" y="114300"/>
                    </a:lnTo>
                    <a:cubicBezTo>
                      <a:pt x="34925" y="121841"/>
                      <a:pt x="23018" y="121841"/>
                      <a:pt x="16668" y="128588"/>
                    </a:cubicBezTo>
                    <a:cubicBezTo>
                      <a:pt x="10318" y="135335"/>
                      <a:pt x="794" y="146844"/>
                      <a:pt x="0" y="154781"/>
                    </a:cubicBezTo>
                    <a:close/>
                  </a:path>
                </a:pathLst>
              </a:custGeom>
              <a:grpFill/>
              <a:ln w="3175" algn="ctr">
                <a:solidFill>
                  <a:schemeClr val="accent2">
                    <a:lumMod val="60000"/>
                    <a:lumOff val="40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211" name="Freeform 120"/>
              <p:cNvSpPr>
                <a:spLocks noChangeArrowheads="1"/>
              </p:cNvSpPr>
              <p:nvPr/>
            </p:nvSpPr>
            <p:spPr bwMode="gray">
              <a:xfrm>
                <a:off x="2892" y="1936"/>
                <a:ext cx="57" cy="41"/>
              </a:xfrm>
              <a:custGeom>
                <a:avLst/>
                <a:gdLst>
                  <a:gd name="T0" fmla="*/ 0 w 259556"/>
                  <a:gd name="T1" fmla="*/ 61796 h 188119"/>
                  <a:gd name="T2" fmla="*/ 15867 w 259556"/>
                  <a:gd name="T3" fmla="*/ 60961 h 188119"/>
                  <a:gd name="T4" fmla="*/ 18372 w 259556"/>
                  <a:gd name="T5" fmla="*/ 65972 h 188119"/>
                  <a:gd name="T6" fmla="*/ 30063 w 259556"/>
                  <a:gd name="T7" fmla="*/ 65972 h 188119"/>
                  <a:gd name="T8" fmla="*/ 70983 w 259556"/>
                  <a:gd name="T9" fmla="*/ 50940 h 188119"/>
                  <a:gd name="T10" fmla="*/ 68478 w 259556"/>
                  <a:gd name="T11" fmla="*/ 44260 h 188119"/>
                  <a:gd name="T12" fmla="*/ 75159 w 259556"/>
                  <a:gd name="T13" fmla="*/ 36744 h 188119"/>
                  <a:gd name="T14" fmla="*/ 86015 w 259556"/>
                  <a:gd name="T15" fmla="*/ 42590 h 188119"/>
                  <a:gd name="T16" fmla="*/ 86015 w 259556"/>
                  <a:gd name="T17" fmla="*/ 26723 h 188119"/>
                  <a:gd name="T18" fmla="*/ 91025 w 259556"/>
                  <a:gd name="T19" fmla="*/ 5010 h 188119"/>
                  <a:gd name="T20" fmla="*/ 70983 w 259556"/>
                  <a:gd name="T21" fmla="*/ 0 h 188119"/>
                  <a:gd name="T22" fmla="*/ 41755 w 259556"/>
                  <a:gd name="T23" fmla="*/ 16702 h 188119"/>
                  <a:gd name="T24" fmla="*/ 49271 w 259556"/>
                  <a:gd name="T25" fmla="*/ 35073 h 188119"/>
                  <a:gd name="T26" fmla="*/ 45095 w 259556"/>
                  <a:gd name="T27" fmla="*/ 36744 h 188119"/>
                  <a:gd name="T28" fmla="*/ 34239 w 259556"/>
                  <a:gd name="T29" fmla="*/ 35909 h 188119"/>
                  <a:gd name="T30" fmla="*/ 27558 w 259556"/>
                  <a:gd name="T31" fmla="*/ 21712 h 188119"/>
                  <a:gd name="T32" fmla="*/ 16702 w 259556"/>
                  <a:gd name="T33" fmla="*/ 34238 h 188119"/>
                  <a:gd name="T34" fmla="*/ 15867 w 259556"/>
                  <a:gd name="T35" fmla="*/ 44260 h 188119"/>
                  <a:gd name="T36" fmla="*/ 0 w 259556"/>
                  <a:gd name="T37" fmla="*/ 61796 h 1881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9556"/>
                  <a:gd name="T58" fmla="*/ 0 h 188119"/>
                  <a:gd name="T59" fmla="*/ 259556 w 259556"/>
                  <a:gd name="T60" fmla="*/ 188119 h 1881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9556" h="188119">
                    <a:moveTo>
                      <a:pt x="0" y="176212"/>
                    </a:moveTo>
                    <a:cubicBezTo>
                      <a:pt x="48418" y="173791"/>
                      <a:pt x="63520" y="173831"/>
                      <a:pt x="45244" y="173831"/>
                    </a:cubicBezTo>
                    <a:lnTo>
                      <a:pt x="52388" y="188119"/>
                    </a:lnTo>
                    <a:lnTo>
                      <a:pt x="85725" y="188119"/>
                    </a:lnTo>
                    <a:lnTo>
                      <a:pt x="202406" y="145256"/>
                    </a:lnTo>
                    <a:lnTo>
                      <a:pt x="195263" y="126206"/>
                    </a:lnTo>
                    <a:lnTo>
                      <a:pt x="214313" y="104775"/>
                    </a:lnTo>
                    <a:lnTo>
                      <a:pt x="245269" y="121444"/>
                    </a:lnTo>
                    <a:lnTo>
                      <a:pt x="245269" y="76200"/>
                    </a:lnTo>
                    <a:lnTo>
                      <a:pt x="259556" y="14287"/>
                    </a:lnTo>
                    <a:lnTo>
                      <a:pt x="202406" y="0"/>
                    </a:lnTo>
                    <a:lnTo>
                      <a:pt x="119063" y="47625"/>
                    </a:lnTo>
                    <a:lnTo>
                      <a:pt x="140494" y="100012"/>
                    </a:lnTo>
                    <a:lnTo>
                      <a:pt x="128588" y="104775"/>
                    </a:lnTo>
                    <a:lnTo>
                      <a:pt x="97631" y="102394"/>
                    </a:lnTo>
                    <a:lnTo>
                      <a:pt x="78581" y="61912"/>
                    </a:lnTo>
                    <a:lnTo>
                      <a:pt x="47625" y="97631"/>
                    </a:lnTo>
                    <a:lnTo>
                      <a:pt x="45244" y="126206"/>
                    </a:lnTo>
                    <a:lnTo>
                      <a:pt x="0" y="176212"/>
                    </a:lnTo>
                    <a:close/>
                  </a:path>
                </a:pathLst>
              </a:custGeom>
              <a:grpFill/>
              <a:ln w="3175" algn="ctr">
                <a:solidFill>
                  <a:schemeClr val="accent2">
                    <a:lumMod val="60000"/>
                    <a:lumOff val="40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212" name="Freeform 121"/>
              <p:cNvSpPr>
                <a:spLocks noChangeArrowheads="1"/>
              </p:cNvSpPr>
              <p:nvPr/>
            </p:nvSpPr>
            <p:spPr bwMode="gray">
              <a:xfrm>
                <a:off x="2927" y="1917"/>
                <a:ext cx="28" cy="24"/>
              </a:xfrm>
              <a:custGeom>
                <a:avLst/>
                <a:gdLst>
                  <a:gd name="T0" fmla="*/ 24296 w 126430"/>
                  <a:gd name="T1" fmla="*/ 31734 h 104775"/>
                  <a:gd name="T2" fmla="*/ 15945 w 126430"/>
                  <a:gd name="T3" fmla="*/ 29228 h 104775"/>
                  <a:gd name="T4" fmla="*/ 2584 w 126430"/>
                  <a:gd name="T5" fmla="*/ 36744 h 104775"/>
                  <a:gd name="T6" fmla="*/ 914 w 126430"/>
                  <a:gd name="T7" fmla="*/ 25888 h 104775"/>
                  <a:gd name="T8" fmla="*/ 79 w 126430"/>
                  <a:gd name="T9" fmla="*/ 18372 h 104775"/>
                  <a:gd name="T10" fmla="*/ 3419 w 126430"/>
                  <a:gd name="T11" fmla="*/ 13361 h 104775"/>
                  <a:gd name="T12" fmla="*/ 5924 w 126430"/>
                  <a:gd name="T13" fmla="*/ 11691 h 104775"/>
                  <a:gd name="T14" fmla="*/ 7594 w 126430"/>
                  <a:gd name="T15" fmla="*/ 5846 h 104775"/>
                  <a:gd name="T16" fmla="*/ 16780 w 126430"/>
                  <a:gd name="T17" fmla="*/ 0 h 104775"/>
                  <a:gd name="T18" fmla="*/ 44338 w 126430"/>
                  <a:gd name="T19" fmla="*/ 10021 h 104775"/>
                  <a:gd name="T20" fmla="*/ 39327 w 126430"/>
                  <a:gd name="T21" fmla="*/ 18372 h 104775"/>
                  <a:gd name="T22" fmla="*/ 25966 w 126430"/>
                  <a:gd name="T23" fmla="*/ 13361 h 104775"/>
                  <a:gd name="T24" fmla="*/ 24296 w 126430"/>
                  <a:gd name="T25" fmla="*/ 31734 h 1047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6430"/>
                  <a:gd name="T40" fmla="*/ 0 h 104775"/>
                  <a:gd name="T41" fmla="*/ 126430 w 126430"/>
                  <a:gd name="T42" fmla="*/ 104775 h 1047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6430" h="104775">
                    <a:moveTo>
                      <a:pt x="69280" y="90488"/>
                    </a:moveTo>
                    <a:cubicBezTo>
                      <a:pt x="42320" y="83135"/>
                      <a:pt x="34036" y="83344"/>
                      <a:pt x="45467" y="83344"/>
                    </a:cubicBezTo>
                    <a:lnTo>
                      <a:pt x="7367" y="104775"/>
                    </a:lnTo>
                    <a:cubicBezTo>
                      <a:pt x="4825" y="76814"/>
                      <a:pt x="8907" y="86423"/>
                      <a:pt x="2605" y="73819"/>
                    </a:cubicBezTo>
                    <a:cubicBezTo>
                      <a:pt x="0" y="55579"/>
                      <a:pt x="224" y="62763"/>
                      <a:pt x="224" y="52388"/>
                    </a:cubicBezTo>
                    <a:cubicBezTo>
                      <a:pt x="3399" y="47625"/>
                      <a:pt x="5980" y="42408"/>
                      <a:pt x="9749" y="38100"/>
                    </a:cubicBezTo>
                    <a:cubicBezTo>
                      <a:pt x="11633" y="35946"/>
                      <a:pt x="16892" y="33338"/>
                      <a:pt x="16892" y="33338"/>
                    </a:cubicBezTo>
                    <a:lnTo>
                      <a:pt x="21655" y="16669"/>
                    </a:lnTo>
                    <a:lnTo>
                      <a:pt x="47849" y="0"/>
                    </a:lnTo>
                    <a:lnTo>
                      <a:pt x="126430" y="28575"/>
                    </a:lnTo>
                    <a:cubicBezTo>
                      <a:pt x="114059" y="55791"/>
                      <a:pt x="121307" y="61549"/>
                      <a:pt x="112142" y="52388"/>
                    </a:cubicBezTo>
                    <a:lnTo>
                      <a:pt x="74042" y="38100"/>
                    </a:lnTo>
                    <a:lnTo>
                      <a:pt x="69280" y="90488"/>
                    </a:lnTo>
                    <a:close/>
                  </a:path>
                </a:pathLst>
              </a:custGeom>
              <a:grpFill/>
              <a:ln w="3175" algn="ctr">
                <a:solidFill>
                  <a:schemeClr val="accent2">
                    <a:lumMod val="60000"/>
                    <a:lumOff val="40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213" name="Freeform 122"/>
              <p:cNvSpPr>
                <a:spLocks noChangeArrowheads="1"/>
              </p:cNvSpPr>
              <p:nvPr/>
            </p:nvSpPr>
            <p:spPr bwMode="gray">
              <a:xfrm>
                <a:off x="2735" y="2214"/>
                <a:ext cx="22" cy="30"/>
              </a:xfrm>
              <a:custGeom>
                <a:avLst/>
                <a:gdLst>
                  <a:gd name="T0" fmla="*/ 0 w 100013"/>
                  <a:gd name="T1" fmla="*/ 25888 h 138113"/>
                  <a:gd name="T2" fmla="*/ 15032 w 100013"/>
                  <a:gd name="T3" fmla="*/ 14196 h 138113"/>
                  <a:gd name="T4" fmla="*/ 17537 w 100013"/>
                  <a:gd name="T5" fmla="*/ 835 h 138113"/>
                  <a:gd name="T6" fmla="*/ 24218 w 100013"/>
                  <a:gd name="T7" fmla="*/ 0 h 138113"/>
                  <a:gd name="T8" fmla="*/ 35074 w 100013"/>
                  <a:gd name="T9" fmla="*/ 15867 h 138113"/>
                  <a:gd name="T10" fmla="*/ 30898 w 100013"/>
                  <a:gd name="T11" fmla="*/ 21712 h 138113"/>
                  <a:gd name="T12" fmla="*/ 22548 w 100013"/>
                  <a:gd name="T13" fmla="*/ 48435 h 138113"/>
                  <a:gd name="T14" fmla="*/ 0 w 100013"/>
                  <a:gd name="T15" fmla="*/ 25888 h 138113"/>
                  <a:gd name="T16" fmla="*/ 0 60000 65536"/>
                  <a:gd name="T17" fmla="*/ 0 60000 65536"/>
                  <a:gd name="T18" fmla="*/ 0 60000 65536"/>
                  <a:gd name="T19" fmla="*/ 0 60000 65536"/>
                  <a:gd name="T20" fmla="*/ 0 60000 65536"/>
                  <a:gd name="T21" fmla="*/ 0 60000 65536"/>
                  <a:gd name="T22" fmla="*/ 0 60000 65536"/>
                  <a:gd name="T23" fmla="*/ 0 60000 65536"/>
                  <a:gd name="T24" fmla="*/ 0 w 100013"/>
                  <a:gd name="T25" fmla="*/ 0 h 138113"/>
                  <a:gd name="T26" fmla="*/ 100013 w 100013"/>
                  <a:gd name="T27" fmla="*/ 138113 h 1381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0013" h="138113">
                    <a:moveTo>
                      <a:pt x="0" y="73819"/>
                    </a:moveTo>
                    <a:lnTo>
                      <a:pt x="42863" y="40481"/>
                    </a:lnTo>
                    <a:lnTo>
                      <a:pt x="50006" y="2381"/>
                    </a:lnTo>
                    <a:lnTo>
                      <a:pt x="69056" y="0"/>
                    </a:lnTo>
                    <a:lnTo>
                      <a:pt x="100013" y="45244"/>
                    </a:lnTo>
                    <a:lnTo>
                      <a:pt x="88106" y="61913"/>
                    </a:lnTo>
                    <a:lnTo>
                      <a:pt x="64294" y="138113"/>
                    </a:lnTo>
                    <a:lnTo>
                      <a:pt x="0" y="73819"/>
                    </a:lnTo>
                    <a:close/>
                  </a:path>
                </a:pathLst>
              </a:custGeom>
              <a:grpFill/>
              <a:ln w="3175" algn="ctr">
                <a:solidFill>
                  <a:schemeClr val="accent2">
                    <a:lumMod val="60000"/>
                    <a:lumOff val="40000"/>
                  </a:schemeClr>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214" name="Freeform 241"/>
              <p:cNvSpPr>
                <a:spLocks/>
              </p:cNvSpPr>
              <p:nvPr/>
            </p:nvSpPr>
            <p:spPr bwMode="gray">
              <a:xfrm>
                <a:off x="2944" y="2164"/>
                <a:ext cx="121" cy="90"/>
              </a:xfrm>
              <a:custGeom>
                <a:avLst/>
                <a:gdLst>
                  <a:gd name="T0" fmla="*/ 28 w 110"/>
                  <a:gd name="T1" fmla="*/ 74 h 90"/>
                  <a:gd name="T2" fmla="*/ 30 w 110"/>
                  <a:gd name="T3" fmla="*/ 60 h 90"/>
                  <a:gd name="T4" fmla="*/ 32 w 110"/>
                  <a:gd name="T5" fmla="*/ 58 h 90"/>
                  <a:gd name="T6" fmla="*/ 32 w 110"/>
                  <a:gd name="T7" fmla="*/ 54 h 90"/>
                  <a:gd name="T8" fmla="*/ 30 w 110"/>
                  <a:gd name="T9" fmla="*/ 50 h 90"/>
                  <a:gd name="T10" fmla="*/ 26 w 110"/>
                  <a:gd name="T11" fmla="*/ 44 h 90"/>
                  <a:gd name="T12" fmla="*/ 22 w 110"/>
                  <a:gd name="T13" fmla="*/ 36 h 90"/>
                  <a:gd name="T14" fmla="*/ 18 w 110"/>
                  <a:gd name="T15" fmla="*/ 24 h 90"/>
                  <a:gd name="T16" fmla="*/ 14 w 110"/>
                  <a:gd name="T17" fmla="*/ 22 h 90"/>
                  <a:gd name="T18" fmla="*/ 4 w 110"/>
                  <a:gd name="T19" fmla="*/ 12 h 90"/>
                  <a:gd name="T20" fmla="*/ 4 w 110"/>
                  <a:gd name="T21" fmla="*/ 6 h 90"/>
                  <a:gd name="T22" fmla="*/ 0 w 110"/>
                  <a:gd name="T23" fmla="*/ 0 h 90"/>
                  <a:gd name="T24" fmla="*/ 2 w 110"/>
                  <a:gd name="T25" fmla="*/ 0 h 90"/>
                  <a:gd name="T26" fmla="*/ 10 w 110"/>
                  <a:gd name="T27" fmla="*/ 0 h 90"/>
                  <a:gd name="T28" fmla="*/ 18 w 110"/>
                  <a:gd name="T29" fmla="*/ 4 h 90"/>
                  <a:gd name="T30" fmla="*/ 24 w 110"/>
                  <a:gd name="T31" fmla="*/ 10 h 90"/>
                  <a:gd name="T32" fmla="*/ 32 w 110"/>
                  <a:gd name="T33" fmla="*/ 16 h 90"/>
                  <a:gd name="T34" fmla="*/ 44 w 110"/>
                  <a:gd name="T35" fmla="*/ 18 h 90"/>
                  <a:gd name="T36" fmla="*/ 58 w 110"/>
                  <a:gd name="T37" fmla="*/ 12 h 90"/>
                  <a:gd name="T38" fmla="*/ 84 w 110"/>
                  <a:gd name="T39" fmla="*/ 18 h 90"/>
                  <a:gd name="T40" fmla="*/ 100 w 110"/>
                  <a:gd name="T41" fmla="*/ 24 h 90"/>
                  <a:gd name="T42" fmla="*/ 104 w 110"/>
                  <a:gd name="T43" fmla="*/ 26 h 90"/>
                  <a:gd name="T44" fmla="*/ 110 w 110"/>
                  <a:gd name="T45" fmla="*/ 30 h 90"/>
                  <a:gd name="T46" fmla="*/ 110 w 110"/>
                  <a:gd name="T47" fmla="*/ 34 h 90"/>
                  <a:gd name="T48" fmla="*/ 108 w 110"/>
                  <a:gd name="T49" fmla="*/ 42 h 90"/>
                  <a:gd name="T50" fmla="*/ 106 w 110"/>
                  <a:gd name="T51" fmla="*/ 46 h 90"/>
                  <a:gd name="T52" fmla="*/ 104 w 110"/>
                  <a:gd name="T53" fmla="*/ 52 h 90"/>
                  <a:gd name="T54" fmla="*/ 100 w 110"/>
                  <a:gd name="T55" fmla="*/ 56 h 90"/>
                  <a:gd name="T56" fmla="*/ 98 w 110"/>
                  <a:gd name="T57" fmla="*/ 58 h 90"/>
                  <a:gd name="T58" fmla="*/ 94 w 110"/>
                  <a:gd name="T59" fmla="*/ 66 h 90"/>
                  <a:gd name="T60" fmla="*/ 94 w 110"/>
                  <a:gd name="T61" fmla="*/ 68 h 90"/>
                  <a:gd name="T62" fmla="*/ 90 w 110"/>
                  <a:gd name="T63" fmla="*/ 70 h 90"/>
                  <a:gd name="T64" fmla="*/ 82 w 110"/>
                  <a:gd name="T65" fmla="*/ 72 h 90"/>
                  <a:gd name="T66" fmla="*/ 74 w 110"/>
                  <a:gd name="T67" fmla="*/ 82 h 90"/>
                  <a:gd name="T68" fmla="*/ 70 w 110"/>
                  <a:gd name="T69" fmla="*/ 88 h 90"/>
                  <a:gd name="T70" fmla="*/ 62 w 110"/>
                  <a:gd name="T71" fmla="*/ 88 h 90"/>
                  <a:gd name="T72" fmla="*/ 56 w 110"/>
                  <a:gd name="T73" fmla="*/ 88 h 90"/>
                  <a:gd name="T74" fmla="*/ 36 w 110"/>
                  <a:gd name="T75" fmla="*/ 90 h 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0"/>
                  <a:gd name="T115" fmla="*/ 0 h 90"/>
                  <a:gd name="T116" fmla="*/ 110 w 110"/>
                  <a:gd name="T117" fmla="*/ 90 h 9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0" h="90">
                    <a:moveTo>
                      <a:pt x="36" y="90"/>
                    </a:moveTo>
                    <a:lnTo>
                      <a:pt x="28" y="74"/>
                    </a:lnTo>
                    <a:lnTo>
                      <a:pt x="24" y="66"/>
                    </a:lnTo>
                    <a:lnTo>
                      <a:pt x="30" y="60"/>
                    </a:lnTo>
                    <a:lnTo>
                      <a:pt x="32" y="58"/>
                    </a:lnTo>
                    <a:lnTo>
                      <a:pt x="32" y="56"/>
                    </a:lnTo>
                    <a:lnTo>
                      <a:pt x="32" y="54"/>
                    </a:lnTo>
                    <a:lnTo>
                      <a:pt x="30" y="50"/>
                    </a:lnTo>
                    <a:lnTo>
                      <a:pt x="28" y="48"/>
                    </a:lnTo>
                    <a:lnTo>
                      <a:pt x="26" y="44"/>
                    </a:lnTo>
                    <a:lnTo>
                      <a:pt x="24" y="40"/>
                    </a:lnTo>
                    <a:lnTo>
                      <a:pt x="22" y="36"/>
                    </a:lnTo>
                    <a:lnTo>
                      <a:pt x="22" y="30"/>
                    </a:lnTo>
                    <a:lnTo>
                      <a:pt x="18" y="24"/>
                    </a:lnTo>
                    <a:lnTo>
                      <a:pt x="18" y="20"/>
                    </a:lnTo>
                    <a:lnTo>
                      <a:pt x="14" y="22"/>
                    </a:lnTo>
                    <a:lnTo>
                      <a:pt x="4" y="14"/>
                    </a:lnTo>
                    <a:lnTo>
                      <a:pt x="4" y="12"/>
                    </a:lnTo>
                    <a:lnTo>
                      <a:pt x="4" y="10"/>
                    </a:lnTo>
                    <a:lnTo>
                      <a:pt x="4" y="6"/>
                    </a:lnTo>
                    <a:lnTo>
                      <a:pt x="2" y="2"/>
                    </a:lnTo>
                    <a:lnTo>
                      <a:pt x="0" y="0"/>
                    </a:lnTo>
                    <a:lnTo>
                      <a:pt x="2" y="0"/>
                    </a:lnTo>
                    <a:lnTo>
                      <a:pt x="4" y="0"/>
                    </a:lnTo>
                    <a:lnTo>
                      <a:pt x="10" y="0"/>
                    </a:lnTo>
                    <a:lnTo>
                      <a:pt x="18" y="2"/>
                    </a:lnTo>
                    <a:lnTo>
                      <a:pt x="18" y="4"/>
                    </a:lnTo>
                    <a:lnTo>
                      <a:pt x="20" y="6"/>
                    </a:lnTo>
                    <a:lnTo>
                      <a:pt x="24" y="10"/>
                    </a:lnTo>
                    <a:lnTo>
                      <a:pt x="28" y="12"/>
                    </a:lnTo>
                    <a:lnTo>
                      <a:pt x="32" y="16"/>
                    </a:lnTo>
                    <a:lnTo>
                      <a:pt x="38" y="18"/>
                    </a:lnTo>
                    <a:lnTo>
                      <a:pt x="44" y="18"/>
                    </a:lnTo>
                    <a:lnTo>
                      <a:pt x="48" y="16"/>
                    </a:lnTo>
                    <a:lnTo>
                      <a:pt x="58" y="12"/>
                    </a:lnTo>
                    <a:lnTo>
                      <a:pt x="70" y="12"/>
                    </a:lnTo>
                    <a:lnTo>
                      <a:pt x="84" y="18"/>
                    </a:lnTo>
                    <a:lnTo>
                      <a:pt x="98" y="22"/>
                    </a:lnTo>
                    <a:lnTo>
                      <a:pt x="100" y="24"/>
                    </a:lnTo>
                    <a:lnTo>
                      <a:pt x="102" y="24"/>
                    </a:lnTo>
                    <a:lnTo>
                      <a:pt x="104" y="26"/>
                    </a:lnTo>
                    <a:lnTo>
                      <a:pt x="108" y="28"/>
                    </a:lnTo>
                    <a:lnTo>
                      <a:pt x="110" y="30"/>
                    </a:lnTo>
                    <a:lnTo>
                      <a:pt x="110" y="32"/>
                    </a:lnTo>
                    <a:lnTo>
                      <a:pt x="110" y="34"/>
                    </a:lnTo>
                    <a:lnTo>
                      <a:pt x="108" y="36"/>
                    </a:lnTo>
                    <a:lnTo>
                      <a:pt x="108" y="42"/>
                    </a:lnTo>
                    <a:lnTo>
                      <a:pt x="106" y="46"/>
                    </a:lnTo>
                    <a:lnTo>
                      <a:pt x="104" y="48"/>
                    </a:lnTo>
                    <a:lnTo>
                      <a:pt x="104" y="52"/>
                    </a:lnTo>
                    <a:lnTo>
                      <a:pt x="102" y="54"/>
                    </a:lnTo>
                    <a:lnTo>
                      <a:pt x="100" y="56"/>
                    </a:lnTo>
                    <a:lnTo>
                      <a:pt x="98" y="56"/>
                    </a:lnTo>
                    <a:lnTo>
                      <a:pt x="98" y="58"/>
                    </a:lnTo>
                    <a:lnTo>
                      <a:pt x="96" y="62"/>
                    </a:lnTo>
                    <a:lnTo>
                      <a:pt x="94" y="66"/>
                    </a:lnTo>
                    <a:lnTo>
                      <a:pt x="96" y="68"/>
                    </a:lnTo>
                    <a:lnTo>
                      <a:pt x="94" y="68"/>
                    </a:lnTo>
                    <a:lnTo>
                      <a:pt x="92" y="68"/>
                    </a:lnTo>
                    <a:lnTo>
                      <a:pt x="90" y="70"/>
                    </a:lnTo>
                    <a:lnTo>
                      <a:pt x="86" y="70"/>
                    </a:lnTo>
                    <a:lnTo>
                      <a:pt x="82" y="72"/>
                    </a:lnTo>
                    <a:lnTo>
                      <a:pt x="78" y="76"/>
                    </a:lnTo>
                    <a:lnTo>
                      <a:pt x="74" y="82"/>
                    </a:lnTo>
                    <a:lnTo>
                      <a:pt x="72" y="88"/>
                    </a:lnTo>
                    <a:lnTo>
                      <a:pt x="70" y="88"/>
                    </a:lnTo>
                    <a:lnTo>
                      <a:pt x="68" y="88"/>
                    </a:lnTo>
                    <a:lnTo>
                      <a:pt x="62" y="88"/>
                    </a:lnTo>
                    <a:lnTo>
                      <a:pt x="58" y="88"/>
                    </a:lnTo>
                    <a:lnTo>
                      <a:pt x="56" y="88"/>
                    </a:lnTo>
                    <a:lnTo>
                      <a:pt x="54" y="86"/>
                    </a:lnTo>
                    <a:lnTo>
                      <a:pt x="36" y="90"/>
                    </a:lnTo>
                    <a:close/>
                  </a:path>
                </a:pathLst>
              </a:custGeom>
              <a:grpFill/>
              <a:ln w="3175" algn="ctr">
                <a:solidFill>
                  <a:schemeClr val="accent2">
                    <a:lumMod val="60000"/>
                    <a:lumOff val="40000"/>
                  </a:schemeClr>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215" name="Freeform 245"/>
              <p:cNvSpPr>
                <a:spLocks/>
              </p:cNvSpPr>
              <p:nvPr/>
            </p:nvSpPr>
            <p:spPr bwMode="gray">
              <a:xfrm>
                <a:off x="2893" y="2110"/>
                <a:ext cx="84" cy="58"/>
              </a:xfrm>
              <a:custGeom>
                <a:avLst/>
                <a:gdLst>
                  <a:gd name="T0" fmla="*/ 40 w 76"/>
                  <a:gd name="T1" fmla="*/ 18 h 58"/>
                  <a:gd name="T2" fmla="*/ 34 w 76"/>
                  <a:gd name="T3" fmla="*/ 20 h 58"/>
                  <a:gd name="T4" fmla="*/ 28 w 76"/>
                  <a:gd name="T5" fmla="*/ 22 h 58"/>
                  <a:gd name="T6" fmla="*/ 26 w 76"/>
                  <a:gd name="T7" fmla="*/ 22 h 58"/>
                  <a:gd name="T8" fmla="*/ 12 w 76"/>
                  <a:gd name="T9" fmla="*/ 22 h 58"/>
                  <a:gd name="T10" fmla="*/ 10 w 76"/>
                  <a:gd name="T11" fmla="*/ 20 h 58"/>
                  <a:gd name="T12" fmla="*/ 6 w 76"/>
                  <a:gd name="T13" fmla="*/ 16 h 58"/>
                  <a:gd name="T14" fmla="*/ 4 w 76"/>
                  <a:gd name="T15" fmla="*/ 18 h 58"/>
                  <a:gd name="T16" fmla="*/ 0 w 76"/>
                  <a:gd name="T17" fmla="*/ 24 h 58"/>
                  <a:gd name="T18" fmla="*/ 0 w 76"/>
                  <a:gd name="T19" fmla="*/ 32 h 58"/>
                  <a:gd name="T20" fmla="*/ 0 w 76"/>
                  <a:gd name="T21" fmla="*/ 34 h 58"/>
                  <a:gd name="T22" fmla="*/ 2 w 76"/>
                  <a:gd name="T23" fmla="*/ 42 h 58"/>
                  <a:gd name="T24" fmla="*/ 4 w 76"/>
                  <a:gd name="T25" fmla="*/ 52 h 58"/>
                  <a:gd name="T26" fmla="*/ 8 w 76"/>
                  <a:gd name="T27" fmla="*/ 58 h 58"/>
                  <a:gd name="T28" fmla="*/ 26 w 76"/>
                  <a:gd name="T29" fmla="*/ 58 h 58"/>
                  <a:gd name="T30" fmla="*/ 32 w 76"/>
                  <a:gd name="T31" fmla="*/ 56 h 58"/>
                  <a:gd name="T32" fmla="*/ 38 w 76"/>
                  <a:gd name="T33" fmla="*/ 54 h 58"/>
                  <a:gd name="T34" fmla="*/ 46 w 76"/>
                  <a:gd name="T35" fmla="*/ 52 h 58"/>
                  <a:gd name="T36" fmla="*/ 52 w 76"/>
                  <a:gd name="T37" fmla="*/ 54 h 58"/>
                  <a:gd name="T38" fmla="*/ 56 w 76"/>
                  <a:gd name="T39" fmla="*/ 54 h 58"/>
                  <a:gd name="T40" fmla="*/ 58 w 76"/>
                  <a:gd name="T41" fmla="*/ 52 h 58"/>
                  <a:gd name="T42" fmla="*/ 62 w 76"/>
                  <a:gd name="T43" fmla="*/ 48 h 58"/>
                  <a:gd name="T44" fmla="*/ 68 w 76"/>
                  <a:gd name="T45" fmla="*/ 42 h 58"/>
                  <a:gd name="T46" fmla="*/ 72 w 76"/>
                  <a:gd name="T47" fmla="*/ 30 h 58"/>
                  <a:gd name="T48" fmla="*/ 72 w 76"/>
                  <a:gd name="T49" fmla="*/ 24 h 58"/>
                  <a:gd name="T50" fmla="*/ 74 w 76"/>
                  <a:gd name="T51" fmla="*/ 16 h 58"/>
                  <a:gd name="T52" fmla="*/ 76 w 76"/>
                  <a:gd name="T53" fmla="*/ 10 h 58"/>
                  <a:gd name="T54" fmla="*/ 70 w 76"/>
                  <a:gd name="T55" fmla="*/ 0 h 58"/>
                  <a:gd name="T56" fmla="*/ 66 w 76"/>
                  <a:gd name="T57" fmla="*/ 2 h 58"/>
                  <a:gd name="T58" fmla="*/ 56 w 76"/>
                  <a:gd name="T59" fmla="*/ 2 h 58"/>
                  <a:gd name="T60" fmla="*/ 54 w 76"/>
                  <a:gd name="T61" fmla="*/ 4 h 58"/>
                  <a:gd name="T62" fmla="*/ 46 w 76"/>
                  <a:gd name="T63" fmla="*/ 8 h 58"/>
                  <a:gd name="T64" fmla="*/ 46 w 76"/>
                  <a:gd name="T65" fmla="*/ 12 h 58"/>
                  <a:gd name="T66" fmla="*/ 44 w 76"/>
                  <a:gd name="T67" fmla="*/ 16 h 58"/>
                  <a:gd name="T68" fmla="*/ 42 w 76"/>
                  <a:gd name="T69" fmla="*/ 18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6"/>
                  <a:gd name="T106" fmla="*/ 0 h 58"/>
                  <a:gd name="T107" fmla="*/ 76 w 76"/>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6" h="58">
                    <a:moveTo>
                      <a:pt x="42" y="18"/>
                    </a:moveTo>
                    <a:lnTo>
                      <a:pt x="40" y="18"/>
                    </a:lnTo>
                    <a:lnTo>
                      <a:pt x="36" y="18"/>
                    </a:lnTo>
                    <a:lnTo>
                      <a:pt x="34" y="20"/>
                    </a:lnTo>
                    <a:lnTo>
                      <a:pt x="30" y="22"/>
                    </a:lnTo>
                    <a:lnTo>
                      <a:pt x="28" y="22"/>
                    </a:lnTo>
                    <a:lnTo>
                      <a:pt x="26" y="22"/>
                    </a:lnTo>
                    <a:lnTo>
                      <a:pt x="20" y="24"/>
                    </a:lnTo>
                    <a:lnTo>
                      <a:pt x="12" y="22"/>
                    </a:lnTo>
                    <a:lnTo>
                      <a:pt x="10" y="20"/>
                    </a:lnTo>
                    <a:lnTo>
                      <a:pt x="8" y="18"/>
                    </a:lnTo>
                    <a:lnTo>
                      <a:pt x="6" y="16"/>
                    </a:lnTo>
                    <a:lnTo>
                      <a:pt x="6" y="18"/>
                    </a:lnTo>
                    <a:lnTo>
                      <a:pt x="4" y="18"/>
                    </a:lnTo>
                    <a:lnTo>
                      <a:pt x="2" y="20"/>
                    </a:lnTo>
                    <a:lnTo>
                      <a:pt x="0" y="24"/>
                    </a:lnTo>
                    <a:lnTo>
                      <a:pt x="0" y="28"/>
                    </a:lnTo>
                    <a:lnTo>
                      <a:pt x="0" y="32"/>
                    </a:lnTo>
                    <a:lnTo>
                      <a:pt x="0" y="34"/>
                    </a:lnTo>
                    <a:lnTo>
                      <a:pt x="0" y="38"/>
                    </a:lnTo>
                    <a:lnTo>
                      <a:pt x="2" y="42"/>
                    </a:lnTo>
                    <a:lnTo>
                      <a:pt x="4" y="48"/>
                    </a:lnTo>
                    <a:lnTo>
                      <a:pt x="4" y="52"/>
                    </a:lnTo>
                    <a:lnTo>
                      <a:pt x="6" y="56"/>
                    </a:lnTo>
                    <a:lnTo>
                      <a:pt x="8" y="58"/>
                    </a:lnTo>
                    <a:lnTo>
                      <a:pt x="24" y="58"/>
                    </a:lnTo>
                    <a:lnTo>
                      <a:pt x="26" y="58"/>
                    </a:lnTo>
                    <a:lnTo>
                      <a:pt x="28" y="58"/>
                    </a:lnTo>
                    <a:lnTo>
                      <a:pt x="32" y="56"/>
                    </a:lnTo>
                    <a:lnTo>
                      <a:pt x="36" y="54"/>
                    </a:lnTo>
                    <a:lnTo>
                      <a:pt x="38" y="54"/>
                    </a:lnTo>
                    <a:lnTo>
                      <a:pt x="46" y="52"/>
                    </a:lnTo>
                    <a:lnTo>
                      <a:pt x="48" y="54"/>
                    </a:lnTo>
                    <a:lnTo>
                      <a:pt x="52" y="54"/>
                    </a:lnTo>
                    <a:lnTo>
                      <a:pt x="54" y="54"/>
                    </a:lnTo>
                    <a:lnTo>
                      <a:pt x="56" y="54"/>
                    </a:lnTo>
                    <a:lnTo>
                      <a:pt x="56" y="52"/>
                    </a:lnTo>
                    <a:lnTo>
                      <a:pt x="58" y="52"/>
                    </a:lnTo>
                    <a:lnTo>
                      <a:pt x="60" y="52"/>
                    </a:lnTo>
                    <a:lnTo>
                      <a:pt x="62" y="48"/>
                    </a:lnTo>
                    <a:lnTo>
                      <a:pt x="66" y="46"/>
                    </a:lnTo>
                    <a:lnTo>
                      <a:pt x="68" y="42"/>
                    </a:lnTo>
                    <a:lnTo>
                      <a:pt x="70" y="36"/>
                    </a:lnTo>
                    <a:lnTo>
                      <a:pt x="72" y="30"/>
                    </a:lnTo>
                    <a:lnTo>
                      <a:pt x="72" y="28"/>
                    </a:lnTo>
                    <a:lnTo>
                      <a:pt x="72" y="24"/>
                    </a:lnTo>
                    <a:lnTo>
                      <a:pt x="72" y="20"/>
                    </a:lnTo>
                    <a:lnTo>
                      <a:pt x="74" y="16"/>
                    </a:lnTo>
                    <a:lnTo>
                      <a:pt x="74" y="12"/>
                    </a:lnTo>
                    <a:lnTo>
                      <a:pt x="76" y="10"/>
                    </a:lnTo>
                    <a:lnTo>
                      <a:pt x="70" y="0"/>
                    </a:lnTo>
                    <a:lnTo>
                      <a:pt x="68" y="2"/>
                    </a:lnTo>
                    <a:lnTo>
                      <a:pt x="66" y="2"/>
                    </a:lnTo>
                    <a:lnTo>
                      <a:pt x="62" y="2"/>
                    </a:lnTo>
                    <a:lnTo>
                      <a:pt x="56" y="2"/>
                    </a:lnTo>
                    <a:lnTo>
                      <a:pt x="54" y="4"/>
                    </a:lnTo>
                    <a:lnTo>
                      <a:pt x="52" y="4"/>
                    </a:lnTo>
                    <a:lnTo>
                      <a:pt x="46" y="8"/>
                    </a:lnTo>
                    <a:lnTo>
                      <a:pt x="46" y="10"/>
                    </a:lnTo>
                    <a:lnTo>
                      <a:pt x="46" y="12"/>
                    </a:lnTo>
                    <a:lnTo>
                      <a:pt x="46" y="14"/>
                    </a:lnTo>
                    <a:lnTo>
                      <a:pt x="44" y="16"/>
                    </a:lnTo>
                    <a:lnTo>
                      <a:pt x="44" y="18"/>
                    </a:lnTo>
                    <a:lnTo>
                      <a:pt x="42" y="18"/>
                    </a:lnTo>
                    <a:close/>
                  </a:path>
                </a:pathLst>
              </a:custGeom>
              <a:grpFill/>
              <a:ln w="3175" algn="ctr">
                <a:solidFill>
                  <a:schemeClr val="accent2">
                    <a:lumMod val="60000"/>
                    <a:lumOff val="40000"/>
                  </a:schemeClr>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216" name="Freeform 248"/>
              <p:cNvSpPr>
                <a:spLocks/>
              </p:cNvSpPr>
              <p:nvPr/>
            </p:nvSpPr>
            <p:spPr bwMode="gray">
              <a:xfrm>
                <a:off x="2955" y="2110"/>
                <a:ext cx="112" cy="84"/>
              </a:xfrm>
              <a:custGeom>
                <a:avLst/>
                <a:gdLst>
                  <a:gd name="T0" fmla="*/ 0 w 102"/>
                  <a:gd name="T1" fmla="*/ 0 h 84"/>
                  <a:gd name="T2" fmla="*/ 102 w 102"/>
                  <a:gd name="T3" fmla="*/ 84 h 84"/>
                </a:gdLst>
                <a:ahLst/>
                <a:cxnLst/>
                <a:rect l="T0" t="T1" r="T2" b="T3"/>
                <a:pathLst>
                  <a:path w="102" h="84">
                    <a:moveTo>
                      <a:pt x="20" y="6"/>
                    </a:moveTo>
                    <a:lnTo>
                      <a:pt x="20" y="6"/>
                    </a:lnTo>
                    <a:lnTo>
                      <a:pt x="22" y="4"/>
                    </a:lnTo>
                    <a:cubicBezTo>
                      <a:pt x="23" y="3"/>
                      <a:pt x="25" y="3"/>
                      <a:pt x="26" y="2"/>
                    </a:cubicBezTo>
                    <a:lnTo>
                      <a:pt x="32" y="2"/>
                    </a:lnTo>
                    <a:lnTo>
                      <a:pt x="38" y="2"/>
                    </a:lnTo>
                    <a:lnTo>
                      <a:pt x="42" y="2"/>
                    </a:lnTo>
                    <a:cubicBezTo>
                      <a:pt x="44" y="3"/>
                      <a:pt x="46" y="3"/>
                      <a:pt x="48" y="4"/>
                    </a:cubicBezTo>
                    <a:lnTo>
                      <a:pt x="50" y="4"/>
                    </a:lnTo>
                    <a:lnTo>
                      <a:pt x="52" y="6"/>
                    </a:lnTo>
                    <a:lnTo>
                      <a:pt x="56" y="6"/>
                    </a:lnTo>
                    <a:lnTo>
                      <a:pt x="60" y="6"/>
                    </a:lnTo>
                    <a:lnTo>
                      <a:pt x="66" y="6"/>
                    </a:lnTo>
                    <a:lnTo>
                      <a:pt x="68" y="4"/>
                    </a:lnTo>
                    <a:lnTo>
                      <a:pt x="70" y="4"/>
                    </a:lnTo>
                    <a:cubicBezTo>
                      <a:pt x="71" y="3"/>
                      <a:pt x="71" y="1"/>
                      <a:pt x="72" y="0"/>
                    </a:cubicBezTo>
                    <a:cubicBezTo>
                      <a:pt x="73" y="1"/>
                      <a:pt x="75" y="2"/>
                      <a:pt x="76" y="2"/>
                    </a:cubicBezTo>
                    <a:lnTo>
                      <a:pt x="81" y="2"/>
                    </a:lnTo>
                    <a:cubicBezTo>
                      <a:pt x="83" y="2"/>
                      <a:pt x="86" y="4"/>
                      <a:pt x="87" y="5"/>
                    </a:cubicBezTo>
                    <a:cubicBezTo>
                      <a:pt x="87" y="7"/>
                      <a:pt x="90" y="9"/>
                      <a:pt x="91" y="10"/>
                    </a:cubicBezTo>
                    <a:cubicBezTo>
                      <a:pt x="91" y="11"/>
                      <a:pt x="92" y="13"/>
                      <a:pt x="92" y="14"/>
                    </a:cubicBezTo>
                    <a:lnTo>
                      <a:pt x="92" y="16"/>
                    </a:lnTo>
                    <a:cubicBezTo>
                      <a:pt x="93" y="17"/>
                      <a:pt x="93" y="19"/>
                      <a:pt x="94" y="20"/>
                    </a:cubicBezTo>
                    <a:cubicBezTo>
                      <a:pt x="95" y="21"/>
                      <a:pt x="95" y="23"/>
                      <a:pt x="96" y="24"/>
                    </a:cubicBezTo>
                    <a:lnTo>
                      <a:pt x="96" y="30"/>
                    </a:lnTo>
                    <a:cubicBezTo>
                      <a:pt x="97" y="31"/>
                      <a:pt x="97" y="33"/>
                      <a:pt x="98" y="34"/>
                    </a:cubicBezTo>
                    <a:lnTo>
                      <a:pt x="98" y="40"/>
                    </a:lnTo>
                    <a:cubicBezTo>
                      <a:pt x="97" y="43"/>
                      <a:pt x="97" y="45"/>
                      <a:pt x="96" y="48"/>
                    </a:cubicBezTo>
                    <a:lnTo>
                      <a:pt x="96" y="54"/>
                    </a:lnTo>
                    <a:lnTo>
                      <a:pt x="96" y="58"/>
                    </a:lnTo>
                    <a:lnTo>
                      <a:pt x="98" y="60"/>
                    </a:lnTo>
                    <a:lnTo>
                      <a:pt x="100" y="62"/>
                    </a:lnTo>
                    <a:lnTo>
                      <a:pt x="102" y="64"/>
                    </a:lnTo>
                    <a:lnTo>
                      <a:pt x="100" y="66"/>
                    </a:lnTo>
                    <a:lnTo>
                      <a:pt x="100" y="68"/>
                    </a:lnTo>
                    <a:lnTo>
                      <a:pt x="100" y="70"/>
                    </a:lnTo>
                    <a:lnTo>
                      <a:pt x="100" y="72"/>
                    </a:lnTo>
                    <a:lnTo>
                      <a:pt x="100" y="74"/>
                    </a:lnTo>
                    <a:lnTo>
                      <a:pt x="100" y="78"/>
                    </a:lnTo>
                    <a:lnTo>
                      <a:pt x="100" y="82"/>
                    </a:lnTo>
                    <a:lnTo>
                      <a:pt x="100" y="84"/>
                    </a:lnTo>
                    <a:lnTo>
                      <a:pt x="98" y="82"/>
                    </a:lnTo>
                    <a:cubicBezTo>
                      <a:pt x="97" y="81"/>
                      <a:pt x="95" y="81"/>
                      <a:pt x="94" y="80"/>
                    </a:cubicBezTo>
                    <a:lnTo>
                      <a:pt x="92" y="78"/>
                    </a:lnTo>
                    <a:cubicBezTo>
                      <a:pt x="91" y="77"/>
                      <a:pt x="89" y="77"/>
                      <a:pt x="88" y="76"/>
                    </a:cubicBezTo>
                    <a:lnTo>
                      <a:pt x="84" y="76"/>
                    </a:lnTo>
                    <a:cubicBezTo>
                      <a:pt x="81" y="75"/>
                      <a:pt x="77" y="73"/>
                      <a:pt x="74" y="72"/>
                    </a:cubicBezTo>
                    <a:lnTo>
                      <a:pt x="74" y="70"/>
                    </a:lnTo>
                    <a:lnTo>
                      <a:pt x="72" y="70"/>
                    </a:lnTo>
                    <a:cubicBezTo>
                      <a:pt x="71" y="69"/>
                      <a:pt x="69" y="69"/>
                      <a:pt x="68" y="68"/>
                    </a:cubicBezTo>
                    <a:cubicBezTo>
                      <a:pt x="67" y="67"/>
                      <a:pt x="65" y="67"/>
                      <a:pt x="64" y="66"/>
                    </a:cubicBezTo>
                    <a:lnTo>
                      <a:pt x="60" y="66"/>
                    </a:lnTo>
                    <a:lnTo>
                      <a:pt x="54" y="66"/>
                    </a:lnTo>
                    <a:lnTo>
                      <a:pt x="48" y="66"/>
                    </a:lnTo>
                    <a:cubicBezTo>
                      <a:pt x="46" y="67"/>
                      <a:pt x="44" y="67"/>
                      <a:pt x="42" y="68"/>
                    </a:cubicBezTo>
                    <a:cubicBezTo>
                      <a:pt x="39" y="69"/>
                      <a:pt x="37" y="71"/>
                      <a:pt x="34" y="72"/>
                    </a:cubicBezTo>
                    <a:lnTo>
                      <a:pt x="32" y="72"/>
                    </a:lnTo>
                    <a:lnTo>
                      <a:pt x="30" y="72"/>
                    </a:lnTo>
                    <a:lnTo>
                      <a:pt x="26" y="72"/>
                    </a:lnTo>
                    <a:lnTo>
                      <a:pt x="22" y="68"/>
                    </a:lnTo>
                    <a:cubicBezTo>
                      <a:pt x="20" y="67"/>
                      <a:pt x="18" y="65"/>
                      <a:pt x="16" y="64"/>
                    </a:cubicBezTo>
                    <a:cubicBezTo>
                      <a:pt x="13" y="62"/>
                      <a:pt x="11" y="60"/>
                      <a:pt x="8" y="58"/>
                    </a:cubicBezTo>
                    <a:cubicBezTo>
                      <a:pt x="7" y="57"/>
                      <a:pt x="5" y="57"/>
                      <a:pt x="4" y="56"/>
                    </a:cubicBezTo>
                    <a:cubicBezTo>
                      <a:pt x="3" y="55"/>
                      <a:pt x="1" y="55"/>
                      <a:pt x="0" y="54"/>
                    </a:cubicBezTo>
                    <a:lnTo>
                      <a:pt x="2" y="54"/>
                    </a:lnTo>
                    <a:lnTo>
                      <a:pt x="4" y="52"/>
                    </a:lnTo>
                    <a:lnTo>
                      <a:pt x="8" y="48"/>
                    </a:lnTo>
                    <a:cubicBezTo>
                      <a:pt x="9" y="47"/>
                      <a:pt x="9" y="45"/>
                      <a:pt x="10" y="44"/>
                    </a:cubicBezTo>
                    <a:lnTo>
                      <a:pt x="14" y="40"/>
                    </a:lnTo>
                    <a:cubicBezTo>
                      <a:pt x="15" y="39"/>
                      <a:pt x="15" y="37"/>
                      <a:pt x="16" y="36"/>
                    </a:cubicBezTo>
                    <a:lnTo>
                      <a:pt x="16" y="34"/>
                    </a:lnTo>
                    <a:lnTo>
                      <a:pt x="16" y="32"/>
                    </a:lnTo>
                    <a:lnTo>
                      <a:pt x="16" y="26"/>
                    </a:lnTo>
                    <a:cubicBezTo>
                      <a:pt x="17" y="24"/>
                      <a:pt x="17" y="22"/>
                      <a:pt x="18" y="20"/>
                    </a:cubicBezTo>
                    <a:lnTo>
                      <a:pt x="18" y="14"/>
                    </a:lnTo>
                    <a:lnTo>
                      <a:pt x="18" y="12"/>
                    </a:lnTo>
                    <a:lnTo>
                      <a:pt x="20" y="10"/>
                    </a:lnTo>
                    <a:lnTo>
                      <a:pt x="20" y="6"/>
                    </a:lnTo>
                    <a:close/>
                  </a:path>
                </a:pathLst>
              </a:custGeom>
              <a:grpFill/>
              <a:ln w="3175" algn="ctr">
                <a:solidFill>
                  <a:schemeClr val="accent2">
                    <a:lumMod val="60000"/>
                    <a:lumOff val="40000"/>
                  </a:schemeClr>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217" name="Freeform 249"/>
              <p:cNvSpPr>
                <a:spLocks/>
              </p:cNvSpPr>
              <p:nvPr/>
            </p:nvSpPr>
            <p:spPr bwMode="gray">
              <a:xfrm>
                <a:off x="3021" y="2232"/>
                <a:ext cx="46" cy="43"/>
              </a:xfrm>
              <a:custGeom>
                <a:avLst/>
                <a:gdLst>
                  <a:gd name="T0" fmla="*/ 26 w 42"/>
                  <a:gd name="T1" fmla="*/ 0 h 44"/>
                  <a:gd name="T2" fmla="*/ 26 w 42"/>
                  <a:gd name="T3" fmla="*/ 2 h 44"/>
                  <a:gd name="T4" fmla="*/ 26 w 42"/>
                  <a:gd name="T5" fmla="*/ 2 h 44"/>
                  <a:gd name="T6" fmla="*/ 26 w 42"/>
                  <a:gd name="T7" fmla="*/ 4 h 44"/>
                  <a:gd name="T8" fmla="*/ 28 w 42"/>
                  <a:gd name="T9" fmla="*/ 6 h 44"/>
                  <a:gd name="T10" fmla="*/ 32 w 42"/>
                  <a:gd name="T11" fmla="*/ 10 h 44"/>
                  <a:gd name="T12" fmla="*/ 36 w 42"/>
                  <a:gd name="T13" fmla="*/ 14 h 44"/>
                  <a:gd name="T14" fmla="*/ 42 w 42"/>
                  <a:gd name="T15" fmla="*/ 22 h 44"/>
                  <a:gd name="T16" fmla="*/ 40 w 42"/>
                  <a:gd name="T17" fmla="*/ 22 h 44"/>
                  <a:gd name="T18" fmla="*/ 40 w 42"/>
                  <a:gd name="T19" fmla="*/ 24 h 44"/>
                  <a:gd name="T20" fmla="*/ 38 w 42"/>
                  <a:gd name="T21" fmla="*/ 28 h 44"/>
                  <a:gd name="T22" fmla="*/ 36 w 42"/>
                  <a:gd name="T23" fmla="*/ 30 h 44"/>
                  <a:gd name="T24" fmla="*/ 34 w 42"/>
                  <a:gd name="T25" fmla="*/ 30 h 44"/>
                  <a:gd name="T26" fmla="*/ 34 w 42"/>
                  <a:gd name="T27" fmla="*/ 30 h 44"/>
                  <a:gd name="T28" fmla="*/ 30 w 42"/>
                  <a:gd name="T29" fmla="*/ 30 h 44"/>
                  <a:gd name="T30" fmla="*/ 28 w 42"/>
                  <a:gd name="T31" fmla="*/ 32 h 44"/>
                  <a:gd name="T32" fmla="*/ 24 w 42"/>
                  <a:gd name="T33" fmla="*/ 32 h 44"/>
                  <a:gd name="T34" fmla="*/ 22 w 42"/>
                  <a:gd name="T35" fmla="*/ 32 h 44"/>
                  <a:gd name="T36" fmla="*/ 22 w 42"/>
                  <a:gd name="T37" fmla="*/ 32 h 44"/>
                  <a:gd name="T38" fmla="*/ 20 w 42"/>
                  <a:gd name="T39" fmla="*/ 34 h 44"/>
                  <a:gd name="T40" fmla="*/ 18 w 42"/>
                  <a:gd name="T41" fmla="*/ 36 h 44"/>
                  <a:gd name="T42" fmla="*/ 16 w 42"/>
                  <a:gd name="T43" fmla="*/ 38 h 44"/>
                  <a:gd name="T44" fmla="*/ 16 w 42"/>
                  <a:gd name="T45" fmla="*/ 38 h 44"/>
                  <a:gd name="T46" fmla="*/ 14 w 42"/>
                  <a:gd name="T47" fmla="*/ 40 h 44"/>
                  <a:gd name="T48" fmla="*/ 12 w 42"/>
                  <a:gd name="T49" fmla="*/ 42 h 44"/>
                  <a:gd name="T50" fmla="*/ 10 w 42"/>
                  <a:gd name="T51" fmla="*/ 42 h 44"/>
                  <a:gd name="T52" fmla="*/ 10 w 42"/>
                  <a:gd name="T53" fmla="*/ 42 h 44"/>
                  <a:gd name="T54" fmla="*/ 8 w 42"/>
                  <a:gd name="T55" fmla="*/ 44 h 44"/>
                  <a:gd name="T56" fmla="*/ 4 w 42"/>
                  <a:gd name="T57" fmla="*/ 44 h 44"/>
                  <a:gd name="T58" fmla="*/ 2 w 42"/>
                  <a:gd name="T59" fmla="*/ 44 h 44"/>
                  <a:gd name="T60" fmla="*/ 0 w 42"/>
                  <a:gd name="T61" fmla="*/ 44 h 44"/>
                  <a:gd name="T62" fmla="*/ 2 w 42"/>
                  <a:gd name="T63" fmla="*/ 36 h 44"/>
                  <a:gd name="T64" fmla="*/ 2 w 42"/>
                  <a:gd name="T65" fmla="*/ 20 h 44"/>
                  <a:gd name="T66" fmla="*/ 2 w 42"/>
                  <a:gd name="T67" fmla="*/ 20 h 44"/>
                  <a:gd name="T68" fmla="*/ 4 w 42"/>
                  <a:gd name="T69" fmla="*/ 16 h 44"/>
                  <a:gd name="T70" fmla="*/ 4 w 42"/>
                  <a:gd name="T71" fmla="*/ 12 h 44"/>
                  <a:gd name="T72" fmla="*/ 8 w 42"/>
                  <a:gd name="T73" fmla="*/ 8 h 44"/>
                  <a:gd name="T74" fmla="*/ 12 w 42"/>
                  <a:gd name="T75" fmla="*/ 4 h 44"/>
                  <a:gd name="T76" fmla="*/ 14 w 42"/>
                  <a:gd name="T77" fmla="*/ 4 h 44"/>
                  <a:gd name="T78" fmla="*/ 16 w 42"/>
                  <a:gd name="T79" fmla="*/ 2 h 44"/>
                  <a:gd name="T80" fmla="*/ 20 w 42"/>
                  <a:gd name="T81" fmla="*/ 0 h 44"/>
                  <a:gd name="T82" fmla="*/ 26 w 42"/>
                  <a:gd name="T83" fmla="*/ 0 h 44"/>
                  <a:gd name="T84" fmla="*/ 26 w 42"/>
                  <a:gd name="T85" fmla="*/ 0 h 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2"/>
                  <a:gd name="T130" fmla="*/ 0 h 44"/>
                  <a:gd name="T131" fmla="*/ 42 w 42"/>
                  <a:gd name="T132" fmla="*/ 44 h 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2" h="44">
                    <a:moveTo>
                      <a:pt x="26" y="0"/>
                    </a:moveTo>
                    <a:lnTo>
                      <a:pt x="26" y="2"/>
                    </a:lnTo>
                    <a:lnTo>
                      <a:pt x="26" y="4"/>
                    </a:lnTo>
                    <a:lnTo>
                      <a:pt x="28" y="6"/>
                    </a:lnTo>
                    <a:lnTo>
                      <a:pt x="32" y="10"/>
                    </a:lnTo>
                    <a:lnTo>
                      <a:pt x="36" y="14"/>
                    </a:lnTo>
                    <a:lnTo>
                      <a:pt x="42" y="22"/>
                    </a:lnTo>
                    <a:lnTo>
                      <a:pt x="40" y="22"/>
                    </a:lnTo>
                    <a:lnTo>
                      <a:pt x="40" y="24"/>
                    </a:lnTo>
                    <a:lnTo>
                      <a:pt x="38" y="28"/>
                    </a:lnTo>
                    <a:lnTo>
                      <a:pt x="36" y="30"/>
                    </a:lnTo>
                    <a:lnTo>
                      <a:pt x="34" y="30"/>
                    </a:lnTo>
                    <a:lnTo>
                      <a:pt x="30" y="30"/>
                    </a:lnTo>
                    <a:lnTo>
                      <a:pt x="28" y="32"/>
                    </a:lnTo>
                    <a:lnTo>
                      <a:pt x="24" y="32"/>
                    </a:lnTo>
                    <a:lnTo>
                      <a:pt x="22" y="32"/>
                    </a:lnTo>
                    <a:lnTo>
                      <a:pt x="20" y="34"/>
                    </a:lnTo>
                    <a:lnTo>
                      <a:pt x="18" y="36"/>
                    </a:lnTo>
                    <a:lnTo>
                      <a:pt x="16" y="38"/>
                    </a:lnTo>
                    <a:lnTo>
                      <a:pt x="14" y="40"/>
                    </a:lnTo>
                    <a:lnTo>
                      <a:pt x="12" y="42"/>
                    </a:lnTo>
                    <a:lnTo>
                      <a:pt x="10" y="42"/>
                    </a:lnTo>
                    <a:lnTo>
                      <a:pt x="8" y="44"/>
                    </a:lnTo>
                    <a:lnTo>
                      <a:pt x="4" y="44"/>
                    </a:lnTo>
                    <a:lnTo>
                      <a:pt x="2" y="44"/>
                    </a:lnTo>
                    <a:lnTo>
                      <a:pt x="0" y="44"/>
                    </a:lnTo>
                    <a:lnTo>
                      <a:pt x="2" y="36"/>
                    </a:lnTo>
                    <a:lnTo>
                      <a:pt x="2" y="20"/>
                    </a:lnTo>
                    <a:lnTo>
                      <a:pt x="4" y="16"/>
                    </a:lnTo>
                    <a:lnTo>
                      <a:pt x="4" y="12"/>
                    </a:lnTo>
                    <a:lnTo>
                      <a:pt x="8" y="8"/>
                    </a:lnTo>
                    <a:lnTo>
                      <a:pt x="12" y="4"/>
                    </a:lnTo>
                    <a:lnTo>
                      <a:pt x="14" y="4"/>
                    </a:lnTo>
                    <a:lnTo>
                      <a:pt x="16" y="2"/>
                    </a:lnTo>
                    <a:lnTo>
                      <a:pt x="20" y="0"/>
                    </a:lnTo>
                    <a:lnTo>
                      <a:pt x="26" y="0"/>
                    </a:lnTo>
                    <a:close/>
                  </a:path>
                </a:pathLst>
              </a:custGeom>
              <a:grpFill/>
              <a:ln w="3175" algn="ctr">
                <a:solidFill>
                  <a:schemeClr val="accent2">
                    <a:lumMod val="60000"/>
                    <a:lumOff val="40000"/>
                  </a:schemeClr>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218" name="Freeform 128"/>
              <p:cNvSpPr>
                <a:spLocks noChangeArrowheads="1"/>
              </p:cNvSpPr>
              <p:nvPr/>
            </p:nvSpPr>
            <p:spPr bwMode="gray">
              <a:xfrm>
                <a:off x="2970" y="2067"/>
                <a:ext cx="202" cy="125"/>
              </a:xfrm>
              <a:custGeom>
                <a:avLst/>
                <a:gdLst>
                  <a:gd name="T0" fmla="*/ 10021 w 914518"/>
                  <a:gd name="T1" fmla="*/ 81004 h 561975"/>
                  <a:gd name="T2" fmla="*/ 0 w 914518"/>
                  <a:gd name="T3" fmla="*/ 64302 h 561975"/>
                  <a:gd name="T4" fmla="*/ 6681 w 914518"/>
                  <a:gd name="T5" fmla="*/ 59291 h 561975"/>
                  <a:gd name="T6" fmla="*/ 18372 w 914518"/>
                  <a:gd name="T7" fmla="*/ 60126 h 561975"/>
                  <a:gd name="T8" fmla="*/ 12526 w 914518"/>
                  <a:gd name="T9" fmla="*/ 55951 h 561975"/>
                  <a:gd name="T10" fmla="*/ 12526 w 914518"/>
                  <a:gd name="T11" fmla="*/ 45930 h 561975"/>
                  <a:gd name="T12" fmla="*/ 16702 w 914518"/>
                  <a:gd name="T13" fmla="*/ 36744 h 561975"/>
                  <a:gd name="T14" fmla="*/ 11691 w 914518"/>
                  <a:gd name="T15" fmla="*/ 35074 h 561975"/>
                  <a:gd name="T16" fmla="*/ 70148 w 914518"/>
                  <a:gd name="T17" fmla="*/ 15032 h 561975"/>
                  <a:gd name="T18" fmla="*/ 87684 w 914518"/>
                  <a:gd name="T19" fmla="*/ 0 h 561975"/>
                  <a:gd name="T20" fmla="*/ 116077 w 914518"/>
                  <a:gd name="T21" fmla="*/ 0 h 561975"/>
                  <a:gd name="T22" fmla="*/ 126098 w 914518"/>
                  <a:gd name="T23" fmla="*/ 10856 h 561975"/>
                  <a:gd name="T24" fmla="*/ 140295 w 914518"/>
                  <a:gd name="T25" fmla="*/ 7516 h 561975"/>
                  <a:gd name="T26" fmla="*/ 150316 w 914518"/>
                  <a:gd name="T27" fmla="*/ 16702 h 561975"/>
                  <a:gd name="T28" fmla="*/ 151151 w 914518"/>
                  <a:gd name="T29" fmla="*/ 31734 h 561975"/>
                  <a:gd name="T30" fmla="*/ 156997 w 914518"/>
                  <a:gd name="T31" fmla="*/ 34239 h 561975"/>
                  <a:gd name="T32" fmla="*/ 182049 w 914518"/>
                  <a:gd name="T33" fmla="*/ 26723 h 561975"/>
                  <a:gd name="T34" fmla="*/ 204597 w 914518"/>
                  <a:gd name="T35" fmla="*/ 38414 h 561975"/>
                  <a:gd name="T36" fmla="*/ 215453 w 914518"/>
                  <a:gd name="T37" fmla="*/ 40084 h 561975"/>
                  <a:gd name="T38" fmla="*/ 223804 w 914518"/>
                  <a:gd name="T39" fmla="*/ 45095 h 561975"/>
                  <a:gd name="T40" fmla="*/ 268899 w 914518"/>
                  <a:gd name="T41" fmla="*/ 49270 h 561975"/>
                  <a:gd name="T42" fmla="*/ 299797 w 914518"/>
                  <a:gd name="T43" fmla="*/ 36744 h 561975"/>
                  <a:gd name="T44" fmla="*/ 318169 w 914518"/>
                  <a:gd name="T45" fmla="*/ 46765 h 561975"/>
                  <a:gd name="T46" fmla="*/ 320675 w 914518"/>
                  <a:gd name="T47" fmla="*/ 64302 h 561975"/>
                  <a:gd name="T48" fmla="*/ 299797 w 914518"/>
                  <a:gd name="T49" fmla="*/ 65972 h 561975"/>
                  <a:gd name="T50" fmla="*/ 292281 w 914518"/>
                  <a:gd name="T51" fmla="*/ 73488 h 561975"/>
                  <a:gd name="T52" fmla="*/ 292281 w 914518"/>
                  <a:gd name="T53" fmla="*/ 80169 h 561975"/>
                  <a:gd name="T54" fmla="*/ 299797 w 914518"/>
                  <a:gd name="T55" fmla="*/ 86014 h 561975"/>
                  <a:gd name="T56" fmla="*/ 302302 w 914518"/>
                  <a:gd name="T57" fmla="*/ 113572 h 561975"/>
                  <a:gd name="T58" fmla="*/ 295622 w 914518"/>
                  <a:gd name="T59" fmla="*/ 124429 h 561975"/>
                  <a:gd name="T60" fmla="*/ 284766 w 914518"/>
                  <a:gd name="T61" fmla="*/ 124429 h 561975"/>
                  <a:gd name="T62" fmla="*/ 266394 w 914518"/>
                  <a:gd name="T63" fmla="*/ 147811 h 561975"/>
                  <a:gd name="T64" fmla="*/ 256372 w 914518"/>
                  <a:gd name="T65" fmla="*/ 149481 h 561975"/>
                  <a:gd name="T66" fmla="*/ 248857 w 914518"/>
                  <a:gd name="T67" fmla="*/ 167018 h 561975"/>
                  <a:gd name="T68" fmla="*/ 259713 w 914518"/>
                  <a:gd name="T69" fmla="*/ 177874 h 561975"/>
                  <a:gd name="T70" fmla="*/ 299797 w 914518"/>
                  <a:gd name="T71" fmla="*/ 190400 h 561975"/>
                  <a:gd name="T72" fmla="*/ 299797 w 914518"/>
                  <a:gd name="T73" fmla="*/ 193741 h 561975"/>
                  <a:gd name="T74" fmla="*/ 267229 w 914518"/>
                  <a:gd name="T75" fmla="*/ 197081 h 561975"/>
                  <a:gd name="T76" fmla="*/ 246351 w 914518"/>
                  <a:gd name="T77" fmla="*/ 192071 h 561975"/>
                  <a:gd name="T78" fmla="*/ 217958 w 914518"/>
                  <a:gd name="T79" fmla="*/ 174534 h 561975"/>
                  <a:gd name="T80" fmla="*/ 215453 w 914518"/>
                  <a:gd name="T81" fmla="*/ 173698 h 561975"/>
                  <a:gd name="T82" fmla="*/ 149481 w 914518"/>
                  <a:gd name="T83" fmla="*/ 183720 h 561975"/>
                  <a:gd name="T84" fmla="*/ 150316 w 914518"/>
                  <a:gd name="T85" fmla="*/ 169523 h 561975"/>
                  <a:gd name="T86" fmla="*/ 156162 w 914518"/>
                  <a:gd name="T87" fmla="*/ 166183 h 561975"/>
                  <a:gd name="T88" fmla="*/ 142800 w 914518"/>
                  <a:gd name="T89" fmla="*/ 156997 h 561975"/>
                  <a:gd name="T90" fmla="*/ 142800 w 914518"/>
                  <a:gd name="T91" fmla="*/ 141130 h 561975"/>
                  <a:gd name="T92" fmla="*/ 146976 w 914518"/>
                  <a:gd name="T93" fmla="*/ 127769 h 561975"/>
                  <a:gd name="T94" fmla="*/ 146976 w 914518"/>
                  <a:gd name="T95" fmla="*/ 116912 h 561975"/>
                  <a:gd name="T96" fmla="*/ 142800 w 914518"/>
                  <a:gd name="T97" fmla="*/ 112737 h 561975"/>
                  <a:gd name="T98" fmla="*/ 143636 w 914518"/>
                  <a:gd name="T99" fmla="*/ 103551 h 561975"/>
                  <a:gd name="T100" fmla="*/ 136955 w 914518"/>
                  <a:gd name="T101" fmla="*/ 91025 h 561975"/>
                  <a:gd name="T102" fmla="*/ 136955 w 914518"/>
                  <a:gd name="T103" fmla="*/ 86014 h 561975"/>
                  <a:gd name="T104" fmla="*/ 125263 w 914518"/>
                  <a:gd name="T105" fmla="*/ 73488 h 561975"/>
                  <a:gd name="T106" fmla="*/ 101881 w 914518"/>
                  <a:gd name="T107" fmla="*/ 65137 h 561975"/>
                  <a:gd name="T108" fmla="*/ 96870 w 914518"/>
                  <a:gd name="T109" fmla="*/ 71818 h 561975"/>
                  <a:gd name="T110" fmla="*/ 91860 w 914518"/>
                  <a:gd name="T111" fmla="*/ 70983 h 561975"/>
                  <a:gd name="T112" fmla="*/ 91025 w 914518"/>
                  <a:gd name="T113" fmla="*/ 75993 h 561975"/>
                  <a:gd name="T114" fmla="*/ 65972 w 914518"/>
                  <a:gd name="T115" fmla="*/ 75158 h 561975"/>
                  <a:gd name="T116" fmla="*/ 62632 w 914518"/>
                  <a:gd name="T117" fmla="*/ 70983 h 561975"/>
                  <a:gd name="T118" fmla="*/ 50940 w 914518"/>
                  <a:gd name="T119" fmla="*/ 68477 h 561975"/>
                  <a:gd name="T120" fmla="*/ 10021 w 914518"/>
                  <a:gd name="T121" fmla="*/ 81004 h 5619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14518"/>
                  <a:gd name="T184" fmla="*/ 0 h 561975"/>
                  <a:gd name="T185" fmla="*/ 914518 w 914518"/>
                  <a:gd name="T186" fmla="*/ 561975 h 5619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14518" h="561975">
                    <a:moveTo>
                      <a:pt x="28575" y="230982"/>
                    </a:moveTo>
                    <a:lnTo>
                      <a:pt x="0" y="183357"/>
                    </a:lnTo>
                    <a:lnTo>
                      <a:pt x="19050" y="169069"/>
                    </a:lnTo>
                    <a:lnTo>
                      <a:pt x="52387" y="171450"/>
                    </a:lnTo>
                    <a:lnTo>
                      <a:pt x="35718" y="159544"/>
                    </a:lnTo>
                    <a:lnTo>
                      <a:pt x="35718" y="130969"/>
                    </a:lnTo>
                    <a:lnTo>
                      <a:pt x="47625" y="104775"/>
                    </a:lnTo>
                    <a:lnTo>
                      <a:pt x="33337" y="100013"/>
                    </a:lnTo>
                    <a:lnTo>
                      <a:pt x="200025" y="42863"/>
                    </a:lnTo>
                    <a:lnTo>
                      <a:pt x="250031" y="0"/>
                    </a:lnTo>
                    <a:lnTo>
                      <a:pt x="330993" y="0"/>
                    </a:lnTo>
                    <a:lnTo>
                      <a:pt x="359568" y="30957"/>
                    </a:lnTo>
                    <a:lnTo>
                      <a:pt x="400050" y="21432"/>
                    </a:lnTo>
                    <a:lnTo>
                      <a:pt x="428625" y="47625"/>
                    </a:lnTo>
                    <a:lnTo>
                      <a:pt x="431006" y="90488"/>
                    </a:lnTo>
                    <a:lnTo>
                      <a:pt x="447675" y="97632"/>
                    </a:lnTo>
                    <a:lnTo>
                      <a:pt x="519112" y="76200"/>
                    </a:lnTo>
                    <a:lnTo>
                      <a:pt x="583406" y="109538"/>
                    </a:lnTo>
                    <a:cubicBezTo>
                      <a:pt x="617529" y="114412"/>
                      <a:pt x="627968" y="114300"/>
                      <a:pt x="614362" y="114300"/>
                    </a:cubicBezTo>
                    <a:lnTo>
                      <a:pt x="638175" y="128588"/>
                    </a:lnTo>
                    <a:lnTo>
                      <a:pt x="766762" y="140494"/>
                    </a:lnTo>
                    <a:lnTo>
                      <a:pt x="854868" y="104775"/>
                    </a:lnTo>
                    <a:lnTo>
                      <a:pt x="907256" y="133350"/>
                    </a:lnTo>
                    <a:cubicBezTo>
                      <a:pt x="914518" y="181760"/>
                      <a:pt x="914400" y="164922"/>
                      <a:pt x="914400" y="183357"/>
                    </a:cubicBezTo>
                    <a:cubicBezTo>
                      <a:pt x="856128" y="185785"/>
                      <a:pt x="870735" y="172259"/>
                      <a:pt x="854868" y="188119"/>
                    </a:cubicBezTo>
                    <a:lnTo>
                      <a:pt x="833437" y="209550"/>
                    </a:lnTo>
                    <a:lnTo>
                      <a:pt x="833437" y="228600"/>
                    </a:lnTo>
                    <a:cubicBezTo>
                      <a:pt x="857900" y="245724"/>
                      <a:pt x="866939" y="245269"/>
                      <a:pt x="854868" y="245269"/>
                    </a:cubicBezTo>
                    <a:lnTo>
                      <a:pt x="862012" y="323850"/>
                    </a:lnTo>
                    <a:cubicBezTo>
                      <a:pt x="840129" y="355460"/>
                      <a:pt x="828031" y="354807"/>
                      <a:pt x="842962" y="354807"/>
                    </a:cubicBezTo>
                    <a:lnTo>
                      <a:pt x="812006" y="354807"/>
                    </a:lnTo>
                    <a:lnTo>
                      <a:pt x="759618" y="421482"/>
                    </a:lnTo>
                    <a:cubicBezTo>
                      <a:pt x="730273" y="428817"/>
                      <a:pt x="731043" y="438443"/>
                      <a:pt x="731043" y="426244"/>
                    </a:cubicBezTo>
                    <a:lnTo>
                      <a:pt x="709612" y="476250"/>
                    </a:lnTo>
                    <a:lnTo>
                      <a:pt x="740568" y="507207"/>
                    </a:lnTo>
                    <a:lnTo>
                      <a:pt x="854868" y="542925"/>
                    </a:lnTo>
                    <a:lnTo>
                      <a:pt x="854868" y="552450"/>
                    </a:lnTo>
                    <a:lnTo>
                      <a:pt x="762000" y="561975"/>
                    </a:lnTo>
                    <a:lnTo>
                      <a:pt x="702468" y="547688"/>
                    </a:lnTo>
                    <a:cubicBezTo>
                      <a:pt x="675481" y="531019"/>
                      <a:pt x="648770" y="513893"/>
                      <a:pt x="621506" y="497682"/>
                    </a:cubicBezTo>
                    <a:cubicBezTo>
                      <a:pt x="619348" y="496399"/>
                      <a:pt x="646509" y="497285"/>
                      <a:pt x="614362" y="495300"/>
                    </a:cubicBezTo>
                    <a:lnTo>
                      <a:pt x="426243" y="523875"/>
                    </a:lnTo>
                    <a:lnTo>
                      <a:pt x="428625" y="483394"/>
                    </a:lnTo>
                    <a:lnTo>
                      <a:pt x="445293" y="473869"/>
                    </a:lnTo>
                    <a:lnTo>
                      <a:pt x="407193" y="447675"/>
                    </a:lnTo>
                    <a:lnTo>
                      <a:pt x="407193" y="402432"/>
                    </a:lnTo>
                    <a:cubicBezTo>
                      <a:pt x="419351" y="365960"/>
                      <a:pt x="419100" y="379263"/>
                      <a:pt x="419100" y="364332"/>
                    </a:cubicBezTo>
                    <a:lnTo>
                      <a:pt x="419100" y="333375"/>
                    </a:lnTo>
                    <a:lnTo>
                      <a:pt x="407193" y="321469"/>
                    </a:lnTo>
                    <a:cubicBezTo>
                      <a:pt x="409654" y="296867"/>
                      <a:pt x="409575" y="305634"/>
                      <a:pt x="409575" y="295275"/>
                    </a:cubicBezTo>
                    <a:lnTo>
                      <a:pt x="390525" y="259557"/>
                    </a:lnTo>
                    <a:lnTo>
                      <a:pt x="390525" y="245269"/>
                    </a:lnTo>
                    <a:lnTo>
                      <a:pt x="357187" y="209550"/>
                    </a:lnTo>
                    <a:lnTo>
                      <a:pt x="290512" y="185738"/>
                    </a:lnTo>
                    <a:lnTo>
                      <a:pt x="276225" y="204788"/>
                    </a:lnTo>
                    <a:lnTo>
                      <a:pt x="261937" y="202407"/>
                    </a:lnTo>
                    <a:lnTo>
                      <a:pt x="259556" y="216694"/>
                    </a:lnTo>
                    <a:lnTo>
                      <a:pt x="188118" y="214313"/>
                    </a:lnTo>
                    <a:lnTo>
                      <a:pt x="178593" y="202407"/>
                    </a:lnTo>
                    <a:lnTo>
                      <a:pt x="145256" y="195263"/>
                    </a:lnTo>
                    <a:lnTo>
                      <a:pt x="28575" y="230982"/>
                    </a:lnTo>
                    <a:close/>
                  </a:path>
                </a:pathLst>
              </a:custGeom>
              <a:grpFill/>
              <a:ln w="3175" algn="ctr">
                <a:solidFill>
                  <a:schemeClr val="accent2">
                    <a:lumMod val="60000"/>
                    <a:lumOff val="40000"/>
                  </a:schemeClr>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219" name="Freeform 129"/>
              <p:cNvSpPr>
                <a:spLocks noChangeArrowheads="1"/>
              </p:cNvSpPr>
              <p:nvPr/>
            </p:nvSpPr>
            <p:spPr bwMode="gray">
              <a:xfrm>
                <a:off x="3030" y="2110"/>
                <a:ext cx="35" cy="49"/>
              </a:xfrm>
              <a:custGeom>
                <a:avLst/>
                <a:gdLst>
                  <a:gd name="T0" fmla="*/ 3461 w 156408"/>
                  <a:gd name="T1" fmla="*/ 29228 h 221456"/>
                  <a:gd name="T2" fmla="*/ 121 w 156408"/>
                  <a:gd name="T3" fmla="*/ 17537 h 221456"/>
                  <a:gd name="T4" fmla="*/ 3461 w 156408"/>
                  <a:gd name="T5" fmla="*/ 5846 h 221456"/>
                  <a:gd name="T6" fmla="*/ 6801 w 156408"/>
                  <a:gd name="T7" fmla="*/ 0 h 221456"/>
                  <a:gd name="T8" fmla="*/ 29349 w 156408"/>
                  <a:gd name="T9" fmla="*/ 7516 h 221456"/>
                  <a:gd name="T10" fmla="*/ 41875 w 156408"/>
                  <a:gd name="T11" fmla="*/ 20877 h 221456"/>
                  <a:gd name="T12" fmla="*/ 41875 w 156408"/>
                  <a:gd name="T13" fmla="*/ 27558 h 221456"/>
                  <a:gd name="T14" fmla="*/ 49391 w 156408"/>
                  <a:gd name="T15" fmla="*/ 39249 h 221456"/>
                  <a:gd name="T16" fmla="*/ 46885 w 156408"/>
                  <a:gd name="T17" fmla="*/ 48435 h 221456"/>
                  <a:gd name="T18" fmla="*/ 51896 w 156408"/>
                  <a:gd name="T19" fmla="*/ 50940 h 221456"/>
                  <a:gd name="T20" fmla="*/ 51061 w 156408"/>
                  <a:gd name="T21" fmla="*/ 67642 h 221456"/>
                  <a:gd name="T22" fmla="*/ 34359 w 156408"/>
                  <a:gd name="T23" fmla="*/ 77663 h 221456"/>
                  <a:gd name="T24" fmla="*/ 20998 w 156408"/>
                  <a:gd name="T25" fmla="*/ 75993 h 221456"/>
                  <a:gd name="T26" fmla="*/ 21833 w 156408"/>
                  <a:gd name="T27" fmla="*/ 51775 h 221456"/>
                  <a:gd name="T28" fmla="*/ 15987 w 156408"/>
                  <a:gd name="T29" fmla="*/ 47600 h 221456"/>
                  <a:gd name="T30" fmla="*/ 3461 w 156408"/>
                  <a:gd name="T31" fmla="*/ 29228 h 2214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6408"/>
                  <a:gd name="T49" fmla="*/ 0 h 221456"/>
                  <a:gd name="T50" fmla="*/ 156408 w 156408"/>
                  <a:gd name="T51" fmla="*/ 221456 h 22145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6408" h="221456">
                    <a:moveTo>
                      <a:pt x="9869" y="83344"/>
                    </a:moveTo>
                    <a:cubicBezTo>
                      <a:pt x="111" y="51628"/>
                      <a:pt x="344" y="63183"/>
                      <a:pt x="344" y="50006"/>
                    </a:cubicBezTo>
                    <a:cubicBezTo>
                      <a:pt x="7740" y="17956"/>
                      <a:pt x="0" y="26538"/>
                      <a:pt x="9869" y="16669"/>
                    </a:cubicBezTo>
                    <a:lnTo>
                      <a:pt x="19394" y="0"/>
                    </a:lnTo>
                    <a:lnTo>
                      <a:pt x="83688" y="21431"/>
                    </a:lnTo>
                    <a:lnTo>
                      <a:pt x="119407" y="59531"/>
                    </a:lnTo>
                    <a:lnTo>
                      <a:pt x="119407" y="78581"/>
                    </a:lnTo>
                    <a:lnTo>
                      <a:pt x="140838" y="111919"/>
                    </a:lnTo>
                    <a:lnTo>
                      <a:pt x="133694" y="138112"/>
                    </a:lnTo>
                    <a:cubicBezTo>
                      <a:pt x="151092" y="145569"/>
                      <a:pt x="156408" y="145256"/>
                      <a:pt x="147982" y="145256"/>
                    </a:cubicBezTo>
                    <a:lnTo>
                      <a:pt x="145600" y="192881"/>
                    </a:lnTo>
                    <a:lnTo>
                      <a:pt x="97975" y="221456"/>
                    </a:lnTo>
                    <a:lnTo>
                      <a:pt x="59875" y="216694"/>
                    </a:lnTo>
                    <a:cubicBezTo>
                      <a:pt x="60697" y="193676"/>
                      <a:pt x="62257" y="170670"/>
                      <a:pt x="62257" y="147637"/>
                    </a:cubicBezTo>
                    <a:cubicBezTo>
                      <a:pt x="47359" y="135223"/>
                      <a:pt x="54168" y="135731"/>
                      <a:pt x="45588" y="135731"/>
                    </a:cubicBezTo>
                    <a:lnTo>
                      <a:pt x="9869" y="83344"/>
                    </a:lnTo>
                    <a:close/>
                  </a:path>
                </a:pathLst>
              </a:custGeom>
              <a:grpFill/>
              <a:ln w="3175" algn="ctr">
                <a:solidFill>
                  <a:schemeClr val="accent2">
                    <a:lumMod val="60000"/>
                    <a:lumOff val="40000"/>
                  </a:schemeClr>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220" name="Freeform 130"/>
              <p:cNvSpPr>
                <a:spLocks noChangeArrowheads="1"/>
              </p:cNvSpPr>
              <p:nvPr/>
            </p:nvSpPr>
            <p:spPr bwMode="gray">
              <a:xfrm>
                <a:off x="2882" y="2189"/>
                <a:ext cx="45" cy="39"/>
              </a:xfrm>
              <a:custGeom>
                <a:avLst/>
                <a:gdLst>
                  <a:gd name="T0" fmla="*/ 53446 w 203650"/>
                  <a:gd name="T1" fmla="*/ 0 h 175252"/>
                  <a:gd name="T2" fmla="*/ 58456 w 203650"/>
                  <a:gd name="T3" fmla="*/ 35909 h 175252"/>
                  <a:gd name="T4" fmla="*/ 54281 w 203650"/>
                  <a:gd name="T5" fmla="*/ 49271 h 175252"/>
                  <a:gd name="T6" fmla="*/ 39249 w 203650"/>
                  <a:gd name="T7" fmla="*/ 60962 h 175252"/>
                  <a:gd name="T8" fmla="*/ 36744 w 203650"/>
                  <a:gd name="T9" fmla="*/ 59292 h 175252"/>
                  <a:gd name="T10" fmla="*/ 25888 w 203650"/>
                  <a:gd name="T11" fmla="*/ 50106 h 175252"/>
                  <a:gd name="T12" fmla="*/ 15031 w 203650"/>
                  <a:gd name="T13" fmla="*/ 49271 h 175252"/>
                  <a:gd name="T14" fmla="*/ 15031 w 203650"/>
                  <a:gd name="T15" fmla="*/ 45095 h 175252"/>
                  <a:gd name="T16" fmla="*/ 17537 w 203650"/>
                  <a:gd name="T17" fmla="*/ 46765 h 175252"/>
                  <a:gd name="T18" fmla="*/ 0 w 203650"/>
                  <a:gd name="T19" fmla="*/ 10021 h 175252"/>
                  <a:gd name="T20" fmla="*/ 5010 w 203650"/>
                  <a:gd name="T21" fmla="*/ 6681 h 175252"/>
                  <a:gd name="T22" fmla="*/ 15867 w 203650"/>
                  <a:gd name="T23" fmla="*/ 16702 h 175252"/>
                  <a:gd name="T24" fmla="*/ 53446 w 203650"/>
                  <a:gd name="T25" fmla="*/ 0 h 1752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3650"/>
                  <a:gd name="T40" fmla="*/ 0 h 175252"/>
                  <a:gd name="T41" fmla="*/ 203650 w 203650"/>
                  <a:gd name="T42" fmla="*/ 175252 h 1752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3650" h="175252">
                    <a:moveTo>
                      <a:pt x="152400" y="0"/>
                    </a:moveTo>
                    <a:cubicBezTo>
                      <a:pt x="169197" y="103178"/>
                      <a:pt x="203650" y="102394"/>
                      <a:pt x="166687" y="102394"/>
                    </a:cubicBezTo>
                    <a:lnTo>
                      <a:pt x="154781" y="140494"/>
                    </a:lnTo>
                    <a:cubicBezTo>
                      <a:pt x="140494" y="151607"/>
                      <a:pt x="127634" y="164852"/>
                      <a:pt x="111919" y="173832"/>
                    </a:cubicBezTo>
                    <a:cubicBezTo>
                      <a:pt x="109434" y="175252"/>
                      <a:pt x="104775" y="169069"/>
                      <a:pt x="104775" y="169069"/>
                    </a:cubicBezTo>
                    <a:lnTo>
                      <a:pt x="73819" y="142875"/>
                    </a:lnTo>
                    <a:lnTo>
                      <a:pt x="42862" y="140494"/>
                    </a:lnTo>
                    <a:lnTo>
                      <a:pt x="42862" y="128588"/>
                    </a:lnTo>
                    <a:lnTo>
                      <a:pt x="50006" y="133350"/>
                    </a:lnTo>
                    <a:lnTo>
                      <a:pt x="0" y="28575"/>
                    </a:lnTo>
                    <a:cubicBezTo>
                      <a:pt x="12526" y="18554"/>
                      <a:pt x="6824" y="19050"/>
                      <a:pt x="14287" y="19050"/>
                    </a:cubicBezTo>
                    <a:cubicBezTo>
                      <a:pt x="45850" y="45757"/>
                      <a:pt x="45244" y="31727"/>
                      <a:pt x="45244" y="47625"/>
                    </a:cubicBezTo>
                    <a:lnTo>
                      <a:pt x="152400" y="0"/>
                    </a:lnTo>
                    <a:close/>
                  </a:path>
                </a:pathLst>
              </a:custGeom>
              <a:grpFill/>
              <a:ln w="3175" algn="ctr">
                <a:solidFill>
                  <a:schemeClr val="accent2">
                    <a:lumMod val="60000"/>
                    <a:lumOff val="40000"/>
                  </a:schemeClr>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221" name="Freeform 131"/>
              <p:cNvSpPr>
                <a:spLocks noChangeArrowheads="1"/>
              </p:cNvSpPr>
              <p:nvPr/>
            </p:nvSpPr>
            <p:spPr bwMode="gray">
              <a:xfrm>
                <a:off x="3259" y="2274"/>
                <a:ext cx="44" cy="39"/>
              </a:xfrm>
              <a:custGeom>
                <a:avLst/>
                <a:gdLst>
                  <a:gd name="T0" fmla="*/ 0 w 200025"/>
                  <a:gd name="T1" fmla="*/ 16125 h 176949"/>
                  <a:gd name="T2" fmla="*/ 10021 w 200025"/>
                  <a:gd name="T3" fmla="*/ 33662 h 176949"/>
                  <a:gd name="T4" fmla="*/ 15032 w 200025"/>
                  <a:gd name="T5" fmla="*/ 51199 h 176949"/>
                  <a:gd name="T6" fmla="*/ 34239 w 200025"/>
                  <a:gd name="T7" fmla="*/ 46189 h 176949"/>
                  <a:gd name="T8" fmla="*/ 70148 w 200025"/>
                  <a:gd name="T9" fmla="*/ 62055 h 176949"/>
                  <a:gd name="T10" fmla="*/ 53446 w 200025"/>
                  <a:gd name="T11" fmla="*/ 31992 h 176949"/>
                  <a:gd name="T12" fmla="*/ 30898 w 200025"/>
                  <a:gd name="T13" fmla="*/ 8609 h 176949"/>
                  <a:gd name="T14" fmla="*/ 26723 w 200025"/>
                  <a:gd name="T15" fmla="*/ 258 h 176949"/>
                  <a:gd name="T16" fmla="*/ 0 w 200025"/>
                  <a:gd name="T17" fmla="*/ 16125 h 1769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25"/>
                  <a:gd name="T28" fmla="*/ 0 h 176949"/>
                  <a:gd name="T29" fmla="*/ 200025 w 200025"/>
                  <a:gd name="T30" fmla="*/ 176949 h 1769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25" h="176949">
                    <a:moveTo>
                      <a:pt x="0" y="45981"/>
                    </a:moveTo>
                    <a:lnTo>
                      <a:pt x="28575" y="95987"/>
                    </a:lnTo>
                    <a:lnTo>
                      <a:pt x="42862" y="145993"/>
                    </a:lnTo>
                    <a:cubicBezTo>
                      <a:pt x="96320" y="128984"/>
                      <a:pt x="82295" y="116363"/>
                      <a:pt x="97631" y="131706"/>
                    </a:cubicBezTo>
                    <a:lnTo>
                      <a:pt x="200025" y="176949"/>
                    </a:lnTo>
                    <a:cubicBezTo>
                      <a:pt x="154411" y="90522"/>
                      <a:pt x="187092" y="91224"/>
                      <a:pt x="152400" y="91224"/>
                    </a:cubicBezTo>
                    <a:lnTo>
                      <a:pt x="88106" y="24549"/>
                    </a:lnTo>
                    <a:cubicBezTo>
                      <a:pt x="78286" y="0"/>
                      <a:pt x="87130" y="737"/>
                      <a:pt x="76200" y="737"/>
                    </a:cubicBezTo>
                    <a:lnTo>
                      <a:pt x="0" y="45981"/>
                    </a:lnTo>
                    <a:close/>
                  </a:path>
                </a:pathLst>
              </a:custGeom>
              <a:grpFill/>
              <a:ln w="3175" algn="ctr">
                <a:solidFill>
                  <a:schemeClr val="accent2">
                    <a:lumMod val="60000"/>
                    <a:lumOff val="40000"/>
                  </a:schemeClr>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222" name="Freeform 132"/>
              <p:cNvSpPr>
                <a:spLocks noChangeArrowheads="1"/>
              </p:cNvSpPr>
              <p:nvPr/>
            </p:nvSpPr>
            <p:spPr bwMode="gray">
              <a:xfrm>
                <a:off x="3276" y="2237"/>
                <a:ext cx="76" cy="75"/>
              </a:xfrm>
              <a:custGeom>
                <a:avLst/>
                <a:gdLst>
                  <a:gd name="T0" fmla="*/ 0 w 347313"/>
                  <a:gd name="T1" fmla="*/ 60962 h 340519"/>
                  <a:gd name="T2" fmla="*/ 25888 w 347313"/>
                  <a:gd name="T3" fmla="*/ 91860 h 340519"/>
                  <a:gd name="T4" fmla="*/ 34239 w 347313"/>
                  <a:gd name="T5" fmla="*/ 91860 h 340519"/>
                  <a:gd name="T6" fmla="*/ 35074 w 347313"/>
                  <a:gd name="T7" fmla="*/ 101046 h 340519"/>
                  <a:gd name="T8" fmla="*/ 43425 w 347313"/>
                  <a:gd name="T9" fmla="*/ 119418 h 340519"/>
                  <a:gd name="T10" fmla="*/ 64302 w 347313"/>
                  <a:gd name="T11" fmla="*/ 99376 h 340519"/>
                  <a:gd name="T12" fmla="*/ 84344 w 347313"/>
                  <a:gd name="T13" fmla="*/ 112737 h 340519"/>
                  <a:gd name="T14" fmla="*/ 88520 w 347313"/>
                  <a:gd name="T15" fmla="*/ 63467 h 340519"/>
                  <a:gd name="T16" fmla="*/ 114408 w 347313"/>
                  <a:gd name="T17" fmla="*/ 66807 h 340519"/>
                  <a:gd name="T18" fmla="*/ 116913 w 347313"/>
                  <a:gd name="T19" fmla="*/ 55116 h 340519"/>
                  <a:gd name="T20" fmla="*/ 87685 w 347313"/>
                  <a:gd name="T21" fmla="*/ 36744 h 340519"/>
                  <a:gd name="T22" fmla="*/ 95200 w 347313"/>
                  <a:gd name="T23" fmla="*/ 5011 h 340519"/>
                  <a:gd name="T24" fmla="*/ 74323 w 347313"/>
                  <a:gd name="T25" fmla="*/ 0 h 340519"/>
                  <a:gd name="T26" fmla="*/ 73488 w 347313"/>
                  <a:gd name="T27" fmla="*/ 20877 h 340519"/>
                  <a:gd name="T28" fmla="*/ 65972 w 347313"/>
                  <a:gd name="T29" fmla="*/ 25888 h 340519"/>
                  <a:gd name="T30" fmla="*/ 65137 w 347313"/>
                  <a:gd name="T31" fmla="*/ 36744 h 340519"/>
                  <a:gd name="T32" fmla="*/ 46765 w 347313"/>
                  <a:gd name="T33" fmla="*/ 24218 h 340519"/>
                  <a:gd name="T34" fmla="*/ 29228 w 347313"/>
                  <a:gd name="T35" fmla="*/ 24218 h 340519"/>
                  <a:gd name="T36" fmla="*/ 33404 w 347313"/>
                  <a:gd name="T37" fmla="*/ 46765 h 340519"/>
                  <a:gd name="T38" fmla="*/ 0 w 347313"/>
                  <a:gd name="T39" fmla="*/ 60962 h 34051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47313"/>
                  <a:gd name="T61" fmla="*/ 0 h 340519"/>
                  <a:gd name="T62" fmla="*/ 347313 w 347313"/>
                  <a:gd name="T63" fmla="*/ 340519 h 34051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47313" h="340519">
                    <a:moveTo>
                      <a:pt x="0" y="173831"/>
                    </a:moveTo>
                    <a:lnTo>
                      <a:pt x="73818" y="261938"/>
                    </a:lnTo>
                    <a:lnTo>
                      <a:pt x="97631" y="261938"/>
                    </a:lnTo>
                    <a:lnTo>
                      <a:pt x="100012" y="288131"/>
                    </a:lnTo>
                    <a:lnTo>
                      <a:pt x="123825" y="340519"/>
                    </a:lnTo>
                    <a:lnTo>
                      <a:pt x="183356" y="283369"/>
                    </a:lnTo>
                    <a:lnTo>
                      <a:pt x="240506" y="321469"/>
                    </a:lnTo>
                    <a:lnTo>
                      <a:pt x="252412" y="180975"/>
                    </a:lnTo>
                    <a:lnTo>
                      <a:pt x="326231" y="190500"/>
                    </a:lnTo>
                    <a:cubicBezTo>
                      <a:pt x="335974" y="156400"/>
                      <a:pt x="347313" y="157163"/>
                      <a:pt x="333375" y="157163"/>
                    </a:cubicBezTo>
                    <a:lnTo>
                      <a:pt x="250031" y="104775"/>
                    </a:lnTo>
                    <a:lnTo>
                      <a:pt x="271462" y="14288"/>
                    </a:lnTo>
                    <a:lnTo>
                      <a:pt x="211931" y="0"/>
                    </a:lnTo>
                    <a:cubicBezTo>
                      <a:pt x="211137" y="19844"/>
                      <a:pt x="210344" y="39687"/>
                      <a:pt x="209550" y="59531"/>
                    </a:cubicBezTo>
                    <a:lnTo>
                      <a:pt x="188118" y="73819"/>
                    </a:lnTo>
                    <a:lnTo>
                      <a:pt x="185737" y="104775"/>
                    </a:lnTo>
                    <a:lnTo>
                      <a:pt x="133350" y="69056"/>
                    </a:lnTo>
                    <a:lnTo>
                      <a:pt x="83343" y="69056"/>
                    </a:lnTo>
                    <a:lnTo>
                      <a:pt x="95250" y="133350"/>
                    </a:lnTo>
                    <a:lnTo>
                      <a:pt x="0" y="173831"/>
                    </a:lnTo>
                    <a:close/>
                  </a:path>
                </a:pathLst>
              </a:custGeom>
              <a:grpFill/>
              <a:ln w="3175" algn="ctr">
                <a:solidFill>
                  <a:schemeClr val="accent2">
                    <a:lumMod val="60000"/>
                    <a:lumOff val="40000"/>
                  </a:schemeClr>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223" name="Freeform 133"/>
              <p:cNvSpPr>
                <a:spLocks noChangeArrowheads="1"/>
              </p:cNvSpPr>
              <p:nvPr/>
            </p:nvSpPr>
            <p:spPr bwMode="gray">
              <a:xfrm>
                <a:off x="3227" y="2230"/>
                <a:ext cx="71" cy="54"/>
              </a:xfrm>
              <a:custGeom>
                <a:avLst/>
                <a:gdLst>
                  <a:gd name="T0" fmla="*/ 51776 w 321469"/>
                  <a:gd name="T1" fmla="*/ 86014 h 245269"/>
                  <a:gd name="T2" fmla="*/ 39249 w 321469"/>
                  <a:gd name="T3" fmla="*/ 73488 h 245269"/>
                  <a:gd name="T4" fmla="*/ 20877 w 321469"/>
                  <a:gd name="T5" fmla="*/ 65972 h 245269"/>
                  <a:gd name="T6" fmla="*/ 20042 w 321469"/>
                  <a:gd name="T7" fmla="*/ 62632 h 245269"/>
                  <a:gd name="T8" fmla="*/ 17537 w 321469"/>
                  <a:gd name="T9" fmla="*/ 60961 h 245269"/>
                  <a:gd name="T10" fmla="*/ 10856 w 321469"/>
                  <a:gd name="T11" fmla="*/ 61796 h 245269"/>
                  <a:gd name="T12" fmla="*/ 9186 w 321469"/>
                  <a:gd name="T13" fmla="*/ 56786 h 245269"/>
                  <a:gd name="T14" fmla="*/ 0 w 321469"/>
                  <a:gd name="T15" fmla="*/ 56786 h 245269"/>
                  <a:gd name="T16" fmla="*/ 12526 w 321469"/>
                  <a:gd name="T17" fmla="*/ 45930 h 245269"/>
                  <a:gd name="T18" fmla="*/ 10856 w 321469"/>
                  <a:gd name="T19" fmla="*/ 23382 h 245269"/>
                  <a:gd name="T20" fmla="*/ 32569 w 321469"/>
                  <a:gd name="T21" fmla="*/ 22547 h 245269"/>
                  <a:gd name="T22" fmla="*/ 43425 w 321469"/>
                  <a:gd name="T23" fmla="*/ 31733 h 245269"/>
                  <a:gd name="T24" fmla="*/ 47600 w 321469"/>
                  <a:gd name="T25" fmla="*/ 28393 h 245269"/>
                  <a:gd name="T26" fmla="*/ 47600 w 321469"/>
                  <a:gd name="T27" fmla="*/ 23382 h 245269"/>
                  <a:gd name="T28" fmla="*/ 56786 w 321469"/>
                  <a:gd name="T29" fmla="*/ 21712 h 245269"/>
                  <a:gd name="T30" fmla="*/ 62632 w 321469"/>
                  <a:gd name="T31" fmla="*/ 12526 h 245269"/>
                  <a:gd name="T32" fmla="*/ 62632 w 321469"/>
                  <a:gd name="T33" fmla="*/ 0 h 245269"/>
                  <a:gd name="T34" fmla="*/ 87685 w 321469"/>
                  <a:gd name="T35" fmla="*/ 0 h 245269"/>
                  <a:gd name="T36" fmla="*/ 80168 w 321469"/>
                  <a:gd name="T37" fmla="*/ 22547 h 245269"/>
                  <a:gd name="T38" fmla="*/ 106891 w 321469"/>
                  <a:gd name="T39" fmla="*/ 35909 h 245269"/>
                  <a:gd name="T40" fmla="*/ 112737 w 321469"/>
                  <a:gd name="T41" fmla="*/ 57621 h 245269"/>
                  <a:gd name="T42" fmla="*/ 76828 w 321469"/>
                  <a:gd name="T43" fmla="*/ 72653 h 245269"/>
                  <a:gd name="T44" fmla="*/ 51776 w 321469"/>
                  <a:gd name="T45" fmla="*/ 86014 h 2452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21469"/>
                  <a:gd name="T70" fmla="*/ 0 h 245269"/>
                  <a:gd name="T71" fmla="*/ 321469 w 321469"/>
                  <a:gd name="T72" fmla="*/ 245269 h 2452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21469" h="245269">
                    <a:moveTo>
                      <a:pt x="147638" y="245269"/>
                    </a:moveTo>
                    <a:lnTo>
                      <a:pt x="111919" y="209550"/>
                    </a:lnTo>
                    <a:cubicBezTo>
                      <a:pt x="61184" y="187806"/>
                      <a:pt x="80048" y="188119"/>
                      <a:pt x="59532" y="188119"/>
                    </a:cubicBezTo>
                    <a:cubicBezTo>
                      <a:pt x="58738" y="184944"/>
                      <a:pt x="58965" y="181317"/>
                      <a:pt x="57150" y="178594"/>
                    </a:cubicBezTo>
                    <a:cubicBezTo>
                      <a:pt x="55563" y="176213"/>
                      <a:pt x="50007" y="173831"/>
                      <a:pt x="50007" y="173831"/>
                    </a:cubicBezTo>
                    <a:cubicBezTo>
                      <a:pt x="30187" y="178787"/>
                      <a:pt x="30957" y="185139"/>
                      <a:pt x="30957" y="176212"/>
                    </a:cubicBezTo>
                    <a:lnTo>
                      <a:pt x="26194" y="161925"/>
                    </a:lnTo>
                    <a:lnTo>
                      <a:pt x="0" y="161925"/>
                    </a:lnTo>
                    <a:lnTo>
                      <a:pt x="35719" y="130969"/>
                    </a:lnTo>
                    <a:lnTo>
                      <a:pt x="30957" y="66675"/>
                    </a:lnTo>
                    <a:lnTo>
                      <a:pt x="92869" y="64294"/>
                    </a:lnTo>
                    <a:lnTo>
                      <a:pt x="123825" y="90487"/>
                    </a:lnTo>
                    <a:cubicBezTo>
                      <a:pt x="133911" y="80401"/>
                      <a:pt x="128860" y="80962"/>
                      <a:pt x="135732" y="80962"/>
                    </a:cubicBezTo>
                    <a:lnTo>
                      <a:pt x="135732" y="66675"/>
                    </a:lnTo>
                    <a:lnTo>
                      <a:pt x="161925" y="61912"/>
                    </a:lnTo>
                    <a:lnTo>
                      <a:pt x="178594" y="35719"/>
                    </a:lnTo>
                    <a:lnTo>
                      <a:pt x="178594" y="0"/>
                    </a:lnTo>
                    <a:lnTo>
                      <a:pt x="250032" y="0"/>
                    </a:lnTo>
                    <a:lnTo>
                      <a:pt x="228600" y="64294"/>
                    </a:lnTo>
                    <a:lnTo>
                      <a:pt x="304800" y="102394"/>
                    </a:lnTo>
                    <a:lnTo>
                      <a:pt x="321469" y="164306"/>
                    </a:lnTo>
                    <a:lnTo>
                      <a:pt x="219075" y="207169"/>
                    </a:lnTo>
                    <a:lnTo>
                      <a:pt x="147638" y="245269"/>
                    </a:lnTo>
                    <a:close/>
                  </a:path>
                </a:pathLst>
              </a:custGeom>
              <a:grpFill/>
              <a:ln w="3175" algn="ctr">
                <a:solidFill>
                  <a:schemeClr val="accent2">
                    <a:lumMod val="60000"/>
                    <a:lumOff val="40000"/>
                  </a:schemeClr>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224" name="Freeform 134"/>
              <p:cNvSpPr>
                <a:spLocks noChangeArrowheads="1"/>
              </p:cNvSpPr>
              <p:nvPr/>
            </p:nvSpPr>
            <p:spPr bwMode="gray">
              <a:xfrm>
                <a:off x="2848" y="2159"/>
                <a:ext cx="74" cy="61"/>
              </a:xfrm>
              <a:custGeom>
                <a:avLst/>
                <a:gdLst>
                  <a:gd name="T0" fmla="*/ 105304 w 335757"/>
                  <a:gd name="T1" fmla="*/ 52492 h 263668"/>
                  <a:gd name="T2" fmla="*/ 116913 w 335757"/>
                  <a:gd name="T3" fmla="*/ 15748 h 263668"/>
                  <a:gd name="T4" fmla="*/ 83746 w 335757"/>
                  <a:gd name="T5" fmla="*/ 15748 h 263668"/>
                  <a:gd name="T6" fmla="*/ 77942 w 335757"/>
                  <a:gd name="T7" fmla="*/ 6999 h 263668"/>
                  <a:gd name="T8" fmla="*/ 79600 w 335757"/>
                  <a:gd name="T9" fmla="*/ 0 h 263668"/>
                  <a:gd name="T10" fmla="*/ 58042 w 335757"/>
                  <a:gd name="T11" fmla="*/ 12248 h 263668"/>
                  <a:gd name="T12" fmla="*/ 58042 w 335757"/>
                  <a:gd name="T13" fmla="*/ 24496 h 263668"/>
                  <a:gd name="T14" fmla="*/ 51409 w 335757"/>
                  <a:gd name="T15" fmla="*/ 36745 h 263668"/>
                  <a:gd name="T16" fmla="*/ 7463 w 335757"/>
                  <a:gd name="T17" fmla="*/ 31495 h 263668"/>
                  <a:gd name="T18" fmla="*/ 0 w 335757"/>
                  <a:gd name="T19" fmla="*/ 35869 h 263668"/>
                  <a:gd name="T20" fmla="*/ 2488 w 335757"/>
                  <a:gd name="T21" fmla="*/ 43743 h 263668"/>
                  <a:gd name="T22" fmla="*/ 6633 w 335757"/>
                  <a:gd name="T23" fmla="*/ 50742 h 263668"/>
                  <a:gd name="T24" fmla="*/ 33167 w 335757"/>
                  <a:gd name="T25" fmla="*/ 76113 h 263668"/>
                  <a:gd name="T26" fmla="*/ 37313 w 335757"/>
                  <a:gd name="T27" fmla="*/ 69989 h 263668"/>
                  <a:gd name="T28" fmla="*/ 49750 w 335757"/>
                  <a:gd name="T29" fmla="*/ 76988 h 263668"/>
                  <a:gd name="T30" fmla="*/ 71398 w 335757"/>
                  <a:gd name="T31" fmla="*/ 90986 h 263668"/>
                  <a:gd name="T32" fmla="*/ 53896 w 335757"/>
                  <a:gd name="T33" fmla="*/ 57741 h 263668"/>
                  <a:gd name="T34" fmla="*/ 58871 w 335757"/>
                  <a:gd name="T35" fmla="*/ 54242 h 263668"/>
                  <a:gd name="T36" fmla="*/ 68821 w 335757"/>
                  <a:gd name="T37" fmla="*/ 63865 h 263668"/>
                  <a:gd name="T38" fmla="*/ 105304 w 335757"/>
                  <a:gd name="T39" fmla="*/ 52492 h 2636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35757"/>
                  <a:gd name="T61" fmla="*/ 0 h 263668"/>
                  <a:gd name="T62" fmla="*/ 335757 w 335757"/>
                  <a:gd name="T63" fmla="*/ 263668 h 26366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35757" h="263668">
                    <a:moveTo>
                      <a:pt x="302419" y="142875"/>
                    </a:moveTo>
                    <a:lnTo>
                      <a:pt x="335757" y="42863"/>
                    </a:lnTo>
                    <a:lnTo>
                      <a:pt x="240507" y="42863"/>
                    </a:lnTo>
                    <a:lnTo>
                      <a:pt x="223838" y="19050"/>
                    </a:lnTo>
                    <a:lnTo>
                      <a:pt x="228600" y="0"/>
                    </a:lnTo>
                    <a:lnTo>
                      <a:pt x="166688" y="33338"/>
                    </a:lnTo>
                    <a:lnTo>
                      <a:pt x="166688" y="66675"/>
                    </a:lnTo>
                    <a:lnTo>
                      <a:pt x="147638" y="100013"/>
                    </a:lnTo>
                    <a:lnTo>
                      <a:pt x="21432" y="85725"/>
                    </a:lnTo>
                    <a:lnTo>
                      <a:pt x="0" y="97631"/>
                    </a:lnTo>
                    <a:lnTo>
                      <a:pt x="7144" y="119063"/>
                    </a:lnTo>
                    <a:cubicBezTo>
                      <a:pt x="21908" y="138748"/>
                      <a:pt x="29370" y="138113"/>
                      <a:pt x="19050" y="138113"/>
                    </a:cubicBezTo>
                    <a:cubicBezTo>
                      <a:pt x="95847" y="205311"/>
                      <a:pt x="95250" y="171037"/>
                      <a:pt x="95250" y="207169"/>
                    </a:cubicBezTo>
                    <a:lnTo>
                      <a:pt x="107157" y="190500"/>
                    </a:lnTo>
                    <a:cubicBezTo>
                      <a:pt x="143594" y="207505"/>
                      <a:pt x="142875" y="194030"/>
                      <a:pt x="142875" y="209550"/>
                    </a:cubicBezTo>
                    <a:cubicBezTo>
                      <a:pt x="171412" y="204362"/>
                      <a:pt x="205044" y="263668"/>
                      <a:pt x="205044" y="247650"/>
                    </a:cubicBezTo>
                    <a:cubicBezTo>
                      <a:pt x="190478" y="208807"/>
                      <a:pt x="154782" y="173108"/>
                      <a:pt x="154782" y="157163"/>
                    </a:cubicBezTo>
                    <a:lnTo>
                      <a:pt x="169069" y="147638"/>
                    </a:lnTo>
                    <a:cubicBezTo>
                      <a:pt x="196094" y="172205"/>
                      <a:pt x="186919" y="163106"/>
                      <a:pt x="197644" y="173831"/>
                    </a:cubicBezTo>
                    <a:lnTo>
                      <a:pt x="302419" y="142875"/>
                    </a:lnTo>
                    <a:close/>
                  </a:path>
                </a:pathLst>
              </a:custGeom>
              <a:grpFill/>
              <a:ln w="3175" algn="ctr">
                <a:solidFill>
                  <a:schemeClr val="accent2">
                    <a:lumMod val="60000"/>
                    <a:lumOff val="40000"/>
                  </a:schemeClr>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225" name="Freeform 135"/>
              <p:cNvSpPr>
                <a:spLocks noChangeArrowheads="1"/>
              </p:cNvSpPr>
              <p:nvPr/>
            </p:nvSpPr>
            <p:spPr bwMode="gray">
              <a:xfrm>
                <a:off x="2914" y="2162"/>
                <a:ext cx="66" cy="80"/>
              </a:xfrm>
              <a:custGeom>
                <a:avLst/>
                <a:gdLst>
                  <a:gd name="T0" fmla="*/ 0 w 297656"/>
                  <a:gd name="T1" fmla="*/ 49271 h 362363"/>
                  <a:gd name="T2" fmla="*/ 12526 w 297656"/>
                  <a:gd name="T3" fmla="*/ 10856 h 362363"/>
                  <a:gd name="T4" fmla="*/ 29228 w 297656"/>
                  <a:gd name="T5" fmla="*/ 3340 h 362363"/>
                  <a:gd name="T6" fmla="*/ 49270 w 297656"/>
                  <a:gd name="T7" fmla="*/ 0 h 362363"/>
                  <a:gd name="T8" fmla="*/ 55116 w 297656"/>
                  <a:gd name="T9" fmla="*/ 13361 h 362363"/>
                  <a:gd name="T10" fmla="*/ 54281 w 297656"/>
                  <a:gd name="T11" fmla="*/ 25888 h 362363"/>
                  <a:gd name="T12" fmla="*/ 70147 w 297656"/>
                  <a:gd name="T13" fmla="*/ 38414 h 362363"/>
                  <a:gd name="T14" fmla="*/ 79334 w 297656"/>
                  <a:gd name="T15" fmla="*/ 35074 h 362363"/>
                  <a:gd name="T16" fmla="*/ 79334 w 297656"/>
                  <a:gd name="T17" fmla="*/ 41755 h 362363"/>
                  <a:gd name="T18" fmla="*/ 86014 w 297656"/>
                  <a:gd name="T19" fmla="*/ 51776 h 362363"/>
                  <a:gd name="T20" fmla="*/ 86014 w 297656"/>
                  <a:gd name="T21" fmla="*/ 60962 h 362363"/>
                  <a:gd name="T22" fmla="*/ 97705 w 297656"/>
                  <a:gd name="T23" fmla="*/ 81839 h 362363"/>
                  <a:gd name="T24" fmla="*/ 104386 w 297656"/>
                  <a:gd name="T25" fmla="*/ 87685 h 362363"/>
                  <a:gd name="T26" fmla="*/ 104386 w 297656"/>
                  <a:gd name="T27" fmla="*/ 96871 h 362363"/>
                  <a:gd name="T28" fmla="*/ 89355 w 297656"/>
                  <a:gd name="T29" fmla="*/ 108562 h 362363"/>
                  <a:gd name="T30" fmla="*/ 91860 w 297656"/>
                  <a:gd name="T31" fmla="*/ 115243 h 362363"/>
                  <a:gd name="T32" fmla="*/ 86849 w 297656"/>
                  <a:gd name="T33" fmla="*/ 118583 h 362363"/>
                  <a:gd name="T34" fmla="*/ 86849 w 297656"/>
                  <a:gd name="T35" fmla="*/ 121924 h 362363"/>
                  <a:gd name="T36" fmla="*/ 68477 w 297656"/>
                  <a:gd name="T37" fmla="*/ 120253 h 362363"/>
                  <a:gd name="T38" fmla="*/ 64302 w 297656"/>
                  <a:gd name="T39" fmla="*/ 120253 h 362363"/>
                  <a:gd name="T40" fmla="*/ 57621 w 297656"/>
                  <a:gd name="T41" fmla="*/ 124429 h 362363"/>
                  <a:gd name="T42" fmla="*/ 42590 w 297656"/>
                  <a:gd name="T43" fmla="*/ 95201 h 362363"/>
                  <a:gd name="T44" fmla="*/ 25052 w 297656"/>
                  <a:gd name="T45" fmla="*/ 95201 h 362363"/>
                  <a:gd name="T46" fmla="*/ 15867 w 297656"/>
                  <a:gd name="T47" fmla="*/ 79334 h 362363"/>
                  <a:gd name="T48" fmla="*/ 0 w 297656"/>
                  <a:gd name="T49" fmla="*/ 49271 h 3623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97656"/>
                  <a:gd name="T76" fmla="*/ 0 h 362363"/>
                  <a:gd name="T77" fmla="*/ 297656 w 297656"/>
                  <a:gd name="T78" fmla="*/ 362363 h 36236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97656" h="362363">
                    <a:moveTo>
                      <a:pt x="0" y="140494"/>
                    </a:moveTo>
                    <a:lnTo>
                      <a:pt x="35719" y="30957"/>
                    </a:lnTo>
                    <a:lnTo>
                      <a:pt x="83344" y="9525"/>
                    </a:lnTo>
                    <a:lnTo>
                      <a:pt x="140494" y="0"/>
                    </a:lnTo>
                    <a:lnTo>
                      <a:pt x="157162" y="38100"/>
                    </a:lnTo>
                    <a:lnTo>
                      <a:pt x="154781" y="73819"/>
                    </a:lnTo>
                    <a:cubicBezTo>
                      <a:pt x="198254" y="110046"/>
                      <a:pt x="179046" y="109538"/>
                      <a:pt x="200025" y="109538"/>
                    </a:cubicBezTo>
                    <a:cubicBezTo>
                      <a:pt x="222907" y="99368"/>
                      <a:pt x="213639" y="100013"/>
                      <a:pt x="226219" y="100013"/>
                    </a:cubicBezTo>
                    <a:lnTo>
                      <a:pt x="226219" y="119063"/>
                    </a:lnTo>
                    <a:lnTo>
                      <a:pt x="245269" y="147638"/>
                    </a:lnTo>
                    <a:lnTo>
                      <a:pt x="245269" y="173832"/>
                    </a:lnTo>
                    <a:lnTo>
                      <a:pt x="278606" y="233363"/>
                    </a:lnTo>
                    <a:lnTo>
                      <a:pt x="297656" y="250032"/>
                    </a:lnTo>
                    <a:lnTo>
                      <a:pt x="297656" y="276225"/>
                    </a:lnTo>
                    <a:cubicBezTo>
                      <a:pt x="256562" y="310068"/>
                      <a:pt x="274656" y="309563"/>
                      <a:pt x="254794" y="309563"/>
                    </a:cubicBezTo>
                    <a:lnTo>
                      <a:pt x="261937" y="328613"/>
                    </a:lnTo>
                    <a:cubicBezTo>
                      <a:pt x="246940" y="336112"/>
                      <a:pt x="247650" y="330432"/>
                      <a:pt x="247650" y="338138"/>
                    </a:cubicBezTo>
                    <a:lnTo>
                      <a:pt x="247650" y="347663"/>
                    </a:lnTo>
                    <a:cubicBezTo>
                      <a:pt x="198252" y="345193"/>
                      <a:pt x="214241" y="352392"/>
                      <a:pt x="195262" y="342900"/>
                    </a:cubicBezTo>
                    <a:lnTo>
                      <a:pt x="183356" y="342900"/>
                    </a:lnTo>
                    <a:cubicBezTo>
                      <a:pt x="165835" y="357918"/>
                      <a:pt x="171862" y="362363"/>
                      <a:pt x="164306" y="354807"/>
                    </a:cubicBezTo>
                    <a:lnTo>
                      <a:pt x="121444" y="271463"/>
                    </a:lnTo>
                    <a:lnTo>
                      <a:pt x="71437" y="271463"/>
                    </a:lnTo>
                    <a:lnTo>
                      <a:pt x="45244" y="226219"/>
                    </a:lnTo>
                    <a:lnTo>
                      <a:pt x="0" y="140494"/>
                    </a:lnTo>
                    <a:close/>
                  </a:path>
                </a:pathLst>
              </a:custGeom>
              <a:grpFill/>
              <a:ln w="3175" algn="ctr">
                <a:solidFill>
                  <a:schemeClr val="accent2">
                    <a:lumMod val="60000"/>
                    <a:lumOff val="40000"/>
                  </a:schemeClr>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226" name="Freeform 136"/>
              <p:cNvSpPr>
                <a:spLocks noChangeArrowheads="1"/>
              </p:cNvSpPr>
              <p:nvPr/>
            </p:nvSpPr>
            <p:spPr bwMode="gray">
              <a:xfrm>
                <a:off x="2828" y="2145"/>
                <a:ext cx="71" cy="38"/>
              </a:xfrm>
              <a:custGeom>
                <a:avLst/>
                <a:gdLst>
                  <a:gd name="T0" fmla="*/ 0 w 321469"/>
                  <a:gd name="T1" fmla="*/ 40084 h 169068"/>
                  <a:gd name="T2" fmla="*/ 21712 w 321469"/>
                  <a:gd name="T3" fmla="*/ 50105 h 169068"/>
                  <a:gd name="T4" fmla="*/ 32569 w 321469"/>
                  <a:gd name="T5" fmla="*/ 52610 h 169068"/>
                  <a:gd name="T6" fmla="*/ 34239 w 321469"/>
                  <a:gd name="T7" fmla="*/ 55951 h 169068"/>
                  <a:gd name="T8" fmla="*/ 40084 w 321469"/>
                  <a:gd name="T9" fmla="*/ 52610 h 169068"/>
                  <a:gd name="T10" fmla="*/ 83509 w 321469"/>
                  <a:gd name="T11" fmla="*/ 59291 h 169068"/>
                  <a:gd name="T12" fmla="*/ 91025 w 321469"/>
                  <a:gd name="T13" fmla="*/ 46765 h 169068"/>
                  <a:gd name="T14" fmla="*/ 91025 w 321469"/>
                  <a:gd name="T15" fmla="*/ 33404 h 169068"/>
                  <a:gd name="T16" fmla="*/ 112737 w 321469"/>
                  <a:gd name="T17" fmla="*/ 25887 h 169068"/>
                  <a:gd name="T18" fmla="*/ 112737 w 321469"/>
                  <a:gd name="T19" fmla="*/ 20877 h 169068"/>
                  <a:gd name="T20" fmla="*/ 101881 w 321469"/>
                  <a:gd name="T21" fmla="*/ 0 h 169068"/>
                  <a:gd name="T22" fmla="*/ 93530 w 321469"/>
                  <a:gd name="T23" fmla="*/ 7516 h 169068"/>
                  <a:gd name="T24" fmla="*/ 96870 w 321469"/>
                  <a:gd name="T25" fmla="*/ 14196 h 169068"/>
                  <a:gd name="T26" fmla="*/ 54281 w 321469"/>
                  <a:gd name="T27" fmla="*/ 17537 h 169068"/>
                  <a:gd name="T28" fmla="*/ 0 w 321469"/>
                  <a:gd name="T29" fmla="*/ 40084 h 1690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1469"/>
                  <a:gd name="T46" fmla="*/ 0 h 169068"/>
                  <a:gd name="T47" fmla="*/ 321469 w 321469"/>
                  <a:gd name="T48" fmla="*/ 169068 h 1690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1469" h="169068">
                    <a:moveTo>
                      <a:pt x="0" y="114300"/>
                    </a:moveTo>
                    <a:lnTo>
                      <a:pt x="61912" y="142875"/>
                    </a:lnTo>
                    <a:cubicBezTo>
                      <a:pt x="91594" y="147822"/>
                      <a:pt x="83657" y="140810"/>
                      <a:pt x="92869" y="150018"/>
                    </a:cubicBezTo>
                    <a:lnTo>
                      <a:pt x="97631" y="159543"/>
                    </a:lnTo>
                    <a:lnTo>
                      <a:pt x="114300" y="150018"/>
                    </a:lnTo>
                    <a:lnTo>
                      <a:pt x="238125" y="169068"/>
                    </a:lnTo>
                    <a:lnTo>
                      <a:pt x="259556" y="133350"/>
                    </a:lnTo>
                    <a:lnTo>
                      <a:pt x="259556" y="95250"/>
                    </a:lnTo>
                    <a:lnTo>
                      <a:pt x="321469" y="73818"/>
                    </a:lnTo>
                    <a:lnTo>
                      <a:pt x="321469" y="59531"/>
                    </a:lnTo>
                    <a:lnTo>
                      <a:pt x="290512" y="0"/>
                    </a:lnTo>
                    <a:lnTo>
                      <a:pt x="266700" y="21431"/>
                    </a:lnTo>
                    <a:lnTo>
                      <a:pt x="276225" y="40481"/>
                    </a:lnTo>
                    <a:lnTo>
                      <a:pt x="154781" y="50006"/>
                    </a:lnTo>
                    <a:lnTo>
                      <a:pt x="0" y="114300"/>
                    </a:lnTo>
                    <a:close/>
                  </a:path>
                </a:pathLst>
              </a:custGeom>
              <a:grpFill/>
              <a:ln w="3175" algn="ctr">
                <a:solidFill>
                  <a:schemeClr val="accent2">
                    <a:lumMod val="60000"/>
                    <a:lumOff val="40000"/>
                  </a:schemeClr>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227" name="Freeform 137"/>
              <p:cNvSpPr>
                <a:spLocks noChangeArrowheads="1"/>
              </p:cNvSpPr>
              <p:nvPr/>
            </p:nvSpPr>
            <p:spPr bwMode="gray">
              <a:xfrm>
                <a:off x="2896" y="2082"/>
                <a:ext cx="86" cy="53"/>
              </a:xfrm>
              <a:custGeom>
                <a:avLst/>
                <a:gdLst>
                  <a:gd name="T0" fmla="*/ 0 w 392906"/>
                  <a:gd name="T1" fmla="*/ 60962 h 240507"/>
                  <a:gd name="T2" fmla="*/ 25888 w 392906"/>
                  <a:gd name="T3" fmla="*/ 10856 h 240507"/>
                  <a:gd name="T4" fmla="*/ 33404 w 392906"/>
                  <a:gd name="T5" fmla="*/ 15032 h 240507"/>
                  <a:gd name="T6" fmla="*/ 41755 w 392906"/>
                  <a:gd name="T7" fmla="*/ 14197 h 240507"/>
                  <a:gd name="T8" fmla="*/ 41755 w 392906"/>
                  <a:gd name="T9" fmla="*/ 25053 h 240507"/>
                  <a:gd name="T10" fmla="*/ 67642 w 392906"/>
                  <a:gd name="T11" fmla="*/ 15032 h 240507"/>
                  <a:gd name="T12" fmla="*/ 77663 w 392906"/>
                  <a:gd name="T13" fmla="*/ 18372 h 240507"/>
                  <a:gd name="T14" fmla="*/ 75993 w 392906"/>
                  <a:gd name="T15" fmla="*/ 6681 h 240507"/>
                  <a:gd name="T16" fmla="*/ 77663 w 392906"/>
                  <a:gd name="T17" fmla="*/ 9186 h 240507"/>
                  <a:gd name="T18" fmla="*/ 81004 w 392906"/>
                  <a:gd name="T19" fmla="*/ 9186 h 240507"/>
                  <a:gd name="T20" fmla="*/ 86850 w 392906"/>
                  <a:gd name="T21" fmla="*/ 1670 h 240507"/>
                  <a:gd name="T22" fmla="*/ 93530 w 392906"/>
                  <a:gd name="T23" fmla="*/ 5011 h 240507"/>
                  <a:gd name="T24" fmla="*/ 99376 w 392906"/>
                  <a:gd name="T25" fmla="*/ 0 h 240507"/>
                  <a:gd name="T26" fmla="*/ 108562 w 392906"/>
                  <a:gd name="T27" fmla="*/ 0 h 240507"/>
                  <a:gd name="T28" fmla="*/ 112737 w 392906"/>
                  <a:gd name="T29" fmla="*/ 5846 h 240507"/>
                  <a:gd name="T30" fmla="*/ 118583 w 392906"/>
                  <a:gd name="T31" fmla="*/ 6681 h 240507"/>
                  <a:gd name="T32" fmla="*/ 135285 w 392906"/>
                  <a:gd name="T33" fmla="*/ 15867 h 240507"/>
                  <a:gd name="T34" fmla="*/ 131109 w 392906"/>
                  <a:gd name="T35" fmla="*/ 25053 h 240507"/>
                  <a:gd name="T36" fmla="*/ 131109 w 392906"/>
                  <a:gd name="T37" fmla="*/ 35909 h 240507"/>
                  <a:gd name="T38" fmla="*/ 137790 w 392906"/>
                  <a:gd name="T39" fmla="*/ 40920 h 240507"/>
                  <a:gd name="T40" fmla="*/ 125264 w 392906"/>
                  <a:gd name="T41" fmla="*/ 39249 h 240507"/>
                  <a:gd name="T42" fmla="*/ 116078 w 392906"/>
                  <a:gd name="T43" fmla="*/ 47600 h 240507"/>
                  <a:gd name="T44" fmla="*/ 107727 w 392906"/>
                  <a:gd name="T45" fmla="*/ 48435 h 240507"/>
                  <a:gd name="T46" fmla="*/ 100211 w 392906"/>
                  <a:gd name="T47" fmla="*/ 53446 h 240507"/>
                  <a:gd name="T48" fmla="*/ 91860 w 392906"/>
                  <a:gd name="T49" fmla="*/ 48435 h 240507"/>
                  <a:gd name="T50" fmla="*/ 81004 w 392906"/>
                  <a:gd name="T51" fmla="*/ 58456 h 240507"/>
                  <a:gd name="T52" fmla="*/ 75993 w 392906"/>
                  <a:gd name="T53" fmla="*/ 58456 h 240507"/>
                  <a:gd name="T54" fmla="*/ 75993 w 392906"/>
                  <a:gd name="T55" fmla="*/ 68477 h 240507"/>
                  <a:gd name="T56" fmla="*/ 74323 w 392906"/>
                  <a:gd name="T57" fmla="*/ 74323 h 240507"/>
                  <a:gd name="T58" fmla="*/ 60127 w 392906"/>
                  <a:gd name="T59" fmla="*/ 74323 h 240507"/>
                  <a:gd name="T60" fmla="*/ 40084 w 392906"/>
                  <a:gd name="T61" fmla="*/ 84344 h 240507"/>
                  <a:gd name="T62" fmla="*/ 23383 w 392906"/>
                  <a:gd name="T63" fmla="*/ 84344 h 240507"/>
                  <a:gd name="T64" fmla="*/ 20042 w 392906"/>
                  <a:gd name="T65" fmla="*/ 78498 h 240507"/>
                  <a:gd name="T66" fmla="*/ 11691 w 392906"/>
                  <a:gd name="T67" fmla="*/ 80168 h 240507"/>
                  <a:gd name="T68" fmla="*/ 0 w 392906"/>
                  <a:gd name="T69" fmla="*/ 60962 h 2405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92906"/>
                  <a:gd name="T106" fmla="*/ 0 h 240507"/>
                  <a:gd name="T107" fmla="*/ 392906 w 392906"/>
                  <a:gd name="T108" fmla="*/ 240507 h 24050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92906" h="240507">
                    <a:moveTo>
                      <a:pt x="0" y="173832"/>
                    </a:moveTo>
                    <a:lnTo>
                      <a:pt x="73819" y="30957"/>
                    </a:lnTo>
                    <a:lnTo>
                      <a:pt x="95250" y="42863"/>
                    </a:lnTo>
                    <a:lnTo>
                      <a:pt x="119063" y="40482"/>
                    </a:lnTo>
                    <a:lnTo>
                      <a:pt x="119063" y="71438"/>
                    </a:lnTo>
                    <a:cubicBezTo>
                      <a:pt x="191237" y="42568"/>
                      <a:pt x="164853" y="42863"/>
                      <a:pt x="192881" y="42863"/>
                    </a:cubicBezTo>
                    <a:cubicBezTo>
                      <a:pt x="222189" y="55074"/>
                      <a:pt x="221456" y="65088"/>
                      <a:pt x="221456" y="52388"/>
                    </a:cubicBezTo>
                    <a:cubicBezTo>
                      <a:pt x="219869" y="41275"/>
                      <a:pt x="216694" y="30275"/>
                      <a:pt x="216694" y="19050"/>
                    </a:cubicBezTo>
                    <a:cubicBezTo>
                      <a:pt x="216694" y="16188"/>
                      <a:pt x="221456" y="26194"/>
                      <a:pt x="221456" y="26194"/>
                    </a:cubicBezTo>
                    <a:lnTo>
                      <a:pt x="230981" y="26194"/>
                    </a:lnTo>
                    <a:cubicBezTo>
                      <a:pt x="245709" y="4103"/>
                      <a:pt x="236683" y="4763"/>
                      <a:pt x="247650" y="4763"/>
                    </a:cubicBezTo>
                    <a:lnTo>
                      <a:pt x="266700" y="14288"/>
                    </a:lnTo>
                    <a:lnTo>
                      <a:pt x="283369" y="0"/>
                    </a:lnTo>
                    <a:lnTo>
                      <a:pt x="309563" y="0"/>
                    </a:lnTo>
                    <a:lnTo>
                      <a:pt x="321469" y="16669"/>
                    </a:lnTo>
                    <a:lnTo>
                      <a:pt x="338138" y="19050"/>
                    </a:lnTo>
                    <a:lnTo>
                      <a:pt x="385763" y="45244"/>
                    </a:lnTo>
                    <a:lnTo>
                      <a:pt x="373856" y="71438"/>
                    </a:lnTo>
                    <a:lnTo>
                      <a:pt x="373856" y="102394"/>
                    </a:lnTo>
                    <a:lnTo>
                      <a:pt x="392906" y="116682"/>
                    </a:lnTo>
                    <a:lnTo>
                      <a:pt x="357188" y="111919"/>
                    </a:lnTo>
                    <a:lnTo>
                      <a:pt x="330994" y="135732"/>
                    </a:lnTo>
                    <a:lnTo>
                      <a:pt x="307181" y="138113"/>
                    </a:lnTo>
                    <a:lnTo>
                      <a:pt x="285750" y="152400"/>
                    </a:lnTo>
                    <a:lnTo>
                      <a:pt x="261938" y="138113"/>
                    </a:lnTo>
                    <a:lnTo>
                      <a:pt x="230981" y="166688"/>
                    </a:lnTo>
                    <a:lnTo>
                      <a:pt x="216694" y="166688"/>
                    </a:lnTo>
                    <a:lnTo>
                      <a:pt x="216694" y="195263"/>
                    </a:lnTo>
                    <a:cubicBezTo>
                      <a:pt x="214201" y="212718"/>
                      <a:pt x="219926" y="211932"/>
                      <a:pt x="211931" y="211932"/>
                    </a:cubicBezTo>
                    <a:lnTo>
                      <a:pt x="171450" y="211932"/>
                    </a:lnTo>
                    <a:lnTo>
                      <a:pt x="114300" y="240507"/>
                    </a:lnTo>
                    <a:lnTo>
                      <a:pt x="66675" y="240507"/>
                    </a:lnTo>
                    <a:lnTo>
                      <a:pt x="57150" y="223838"/>
                    </a:lnTo>
                    <a:cubicBezTo>
                      <a:pt x="36092" y="234367"/>
                      <a:pt x="43120" y="238384"/>
                      <a:pt x="33338" y="228600"/>
                    </a:cubicBezTo>
                    <a:lnTo>
                      <a:pt x="0" y="173832"/>
                    </a:lnTo>
                    <a:close/>
                  </a:path>
                </a:pathLst>
              </a:custGeom>
              <a:grpFill/>
              <a:ln w="3175" algn="ctr">
                <a:solidFill>
                  <a:schemeClr val="accent2">
                    <a:lumMod val="60000"/>
                    <a:lumOff val="40000"/>
                  </a:schemeClr>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grpSp>
        <p:grpSp>
          <p:nvGrpSpPr>
            <p:cNvPr id="37" name="Group 95"/>
            <p:cNvGrpSpPr>
              <a:grpSpLocks/>
            </p:cNvGrpSpPr>
            <p:nvPr/>
          </p:nvGrpSpPr>
          <p:grpSpPr bwMode="auto">
            <a:xfrm>
              <a:off x="2089278" y="2798741"/>
              <a:ext cx="906997" cy="1297009"/>
              <a:chOff x="1421" y="2651"/>
              <a:chExt cx="847" cy="1230"/>
            </a:xfrm>
            <a:grpFill/>
          </p:grpSpPr>
          <p:sp>
            <p:nvSpPr>
              <p:cNvPr id="153" name="Freeform 323"/>
              <p:cNvSpPr>
                <a:spLocks/>
              </p:cNvSpPr>
              <p:nvPr/>
            </p:nvSpPr>
            <p:spPr bwMode="gray">
              <a:xfrm>
                <a:off x="1725" y="3029"/>
                <a:ext cx="195" cy="204"/>
              </a:xfrm>
              <a:custGeom>
                <a:avLst/>
                <a:gdLst>
                  <a:gd name="T0" fmla="*/ 2 w 176"/>
                  <a:gd name="T1" fmla="*/ 94 h 204"/>
                  <a:gd name="T2" fmla="*/ 8 w 176"/>
                  <a:gd name="T3" fmla="*/ 90 h 204"/>
                  <a:gd name="T4" fmla="*/ 22 w 176"/>
                  <a:gd name="T5" fmla="*/ 84 h 204"/>
                  <a:gd name="T6" fmla="*/ 28 w 176"/>
                  <a:gd name="T7" fmla="*/ 80 h 204"/>
                  <a:gd name="T8" fmla="*/ 26 w 176"/>
                  <a:gd name="T9" fmla="*/ 70 h 204"/>
                  <a:gd name="T10" fmla="*/ 24 w 176"/>
                  <a:gd name="T11" fmla="*/ 66 h 204"/>
                  <a:gd name="T12" fmla="*/ 24 w 176"/>
                  <a:gd name="T13" fmla="*/ 52 h 204"/>
                  <a:gd name="T14" fmla="*/ 28 w 176"/>
                  <a:gd name="T15" fmla="*/ 44 h 204"/>
                  <a:gd name="T16" fmla="*/ 26 w 176"/>
                  <a:gd name="T17" fmla="*/ 36 h 204"/>
                  <a:gd name="T18" fmla="*/ 34 w 176"/>
                  <a:gd name="T19" fmla="*/ 18 h 204"/>
                  <a:gd name="T20" fmla="*/ 42 w 176"/>
                  <a:gd name="T21" fmla="*/ 16 h 204"/>
                  <a:gd name="T22" fmla="*/ 48 w 176"/>
                  <a:gd name="T23" fmla="*/ 8 h 204"/>
                  <a:gd name="T24" fmla="*/ 58 w 176"/>
                  <a:gd name="T25" fmla="*/ 4 h 204"/>
                  <a:gd name="T26" fmla="*/ 64 w 176"/>
                  <a:gd name="T27" fmla="*/ 6 h 204"/>
                  <a:gd name="T28" fmla="*/ 68 w 176"/>
                  <a:gd name="T29" fmla="*/ 0 h 204"/>
                  <a:gd name="T30" fmla="*/ 74 w 176"/>
                  <a:gd name="T31" fmla="*/ 2 h 204"/>
                  <a:gd name="T32" fmla="*/ 72 w 176"/>
                  <a:gd name="T33" fmla="*/ 20 h 204"/>
                  <a:gd name="T34" fmla="*/ 98 w 176"/>
                  <a:gd name="T35" fmla="*/ 46 h 204"/>
                  <a:gd name="T36" fmla="*/ 110 w 176"/>
                  <a:gd name="T37" fmla="*/ 48 h 204"/>
                  <a:gd name="T38" fmla="*/ 118 w 176"/>
                  <a:gd name="T39" fmla="*/ 60 h 204"/>
                  <a:gd name="T40" fmla="*/ 128 w 176"/>
                  <a:gd name="T41" fmla="*/ 66 h 204"/>
                  <a:gd name="T42" fmla="*/ 140 w 176"/>
                  <a:gd name="T43" fmla="*/ 78 h 204"/>
                  <a:gd name="T44" fmla="*/ 166 w 176"/>
                  <a:gd name="T45" fmla="*/ 90 h 204"/>
                  <a:gd name="T46" fmla="*/ 166 w 176"/>
                  <a:gd name="T47" fmla="*/ 98 h 204"/>
                  <a:gd name="T48" fmla="*/ 168 w 176"/>
                  <a:gd name="T49" fmla="*/ 104 h 204"/>
                  <a:gd name="T50" fmla="*/ 174 w 176"/>
                  <a:gd name="T51" fmla="*/ 108 h 204"/>
                  <a:gd name="T52" fmla="*/ 176 w 176"/>
                  <a:gd name="T53" fmla="*/ 120 h 204"/>
                  <a:gd name="T54" fmla="*/ 174 w 176"/>
                  <a:gd name="T55" fmla="*/ 156 h 204"/>
                  <a:gd name="T56" fmla="*/ 162 w 176"/>
                  <a:gd name="T57" fmla="*/ 152 h 204"/>
                  <a:gd name="T58" fmla="*/ 132 w 176"/>
                  <a:gd name="T59" fmla="*/ 150 h 204"/>
                  <a:gd name="T60" fmla="*/ 112 w 176"/>
                  <a:gd name="T61" fmla="*/ 180 h 204"/>
                  <a:gd name="T62" fmla="*/ 106 w 176"/>
                  <a:gd name="T63" fmla="*/ 190 h 204"/>
                  <a:gd name="T64" fmla="*/ 98 w 176"/>
                  <a:gd name="T65" fmla="*/ 186 h 204"/>
                  <a:gd name="T66" fmla="*/ 84 w 176"/>
                  <a:gd name="T67" fmla="*/ 200 h 204"/>
                  <a:gd name="T68" fmla="*/ 82 w 176"/>
                  <a:gd name="T69" fmla="*/ 194 h 204"/>
                  <a:gd name="T70" fmla="*/ 76 w 176"/>
                  <a:gd name="T71" fmla="*/ 188 h 204"/>
                  <a:gd name="T72" fmla="*/ 56 w 176"/>
                  <a:gd name="T73" fmla="*/ 188 h 204"/>
                  <a:gd name="T74" fmla="*/ 50 w 176"/>
                  <a:gd name="T75" fmla="*/ 198 h 204"/>
                  <a:gd name="T76" fmla="*/ 46 w 176"/>
                  <a:gd name="T77" fmla="*/ 202 h 204"/>
                  <a:gd name="T78" fmla="*/ 40 w 176"/>
                  <a:gd name="T79" fmla="*/ 204 h 204"/>
                  <a:gd name="T80" fmla="*/ 30 w 176"/>
                  <a:gd name="T81" fmla="*/ 160 h 204"/>
                  <a:gd name="T82" fmla="*/ 30 w 176"/>
                  <a:gd name="T83" fmla="*/ 150 h 204"/>
                  <a:gd name="T84" fmla="*/ 24 w 176"/>
                  <a:gd name="T85" fmla="*/ 138 h 204"/>
                  <a:gd name="T86" fmla="*/ 10 w 176"/>
                  <a:gd name="T87" fmla="*/ 118 h 204"/>
                  <a:gd name="T88" fmla="*/ 2 w 176"/>
                  <a:gd name="T89" fmla="*/ 102 h 20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6"/>
                  <a:gd name="T136" fmla="*/ 0 h 204"/>
                  <a:gd name="T137" fmla="*/ 176 w 176"/>
                  <a:gd name="T138" fmla="*/ 204 h 20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6" h="204">
                    <a:moveTo>
                      <a:pt x="0" y="96"/>
                    </a:moveTo>
                    <a:lnTo>
                      <a:pt x="2" y="94"/>
                    </a:lnTo>
                    <a:lnTo>
                      <a:pt x="4" y="94"/>
                    </a:lnTo>
                    <a:lnTo>
                      <a:pt x="6" y="92"/>
                    </a:lnTo>
                    <a:lnTo>
                      <a:pt x="8" y="90"/>
                    </a:lnTo>
                    <a:lnTo>
                      <a:pt x="12" y="88"/>
                    </a:lnTo>
                    <a:lnTo>
                      <a:pt x="18" y="86"/>
                    </a:lnTo>
                    <a:lnTo>
                      <a:pt x="22" y="84"/>
                    </a:lnTo>
                    <a:lnTo>
                      <a:pt x="24" y="84"/>
                    </a:lnTo>
                    <a:lnTo>
                      <a:pt x="26" y="82"/>
                    </a:lnTo>
                    <a:lnTo>
                      <a:pt x="28" y="80"/>
                    </a:lnTo>
                    <a:lnTo>
                      <a:pt x="28" y="76"/>
                    </a:lnTo>
                    <a:lnTo>
                      <a:pt x="28" y="74"/>
                    </a:lnTo>
                    <a:lnTo>
                      <a:pt x="26" y="70"/>
                    </a:lnTo>
                    <a:lnTo>
                      <a:pt x="26" y="68"/>
                    </a:lnTo>
                    <a:lnTo>
                      <a:pt x="24" y="68"/>
                    </a:lnTo>
                    <a:lnTo>
                      <a:pt x="24" y="66"/>
                    </a:lnTo>
                    <a:lnTo>
                      <a:pt x="24" y="62"/>
                    </a:lnTo>
                    <a:lnTo>
                      <a:pt x="24" y="56"/>
                    </a:lnTo>
                    <a:lnTo>
                      <a:pt x="24" y="52"/>
                    </a:lnTo>
                    <a:lnTo>
                      <a:pt x="26" y="48"/>
                    </a:lnTo>
                    <a:lnTo>
                      <a:pt x="26" y="46"/>
                    </a:lnTo>
                    <a:lnTo>
                      <a:pt x="28" y="44"/>
                    </a:lnTo>
                    <a:lnTo>
                      <a:pt x="28" y="40"/>
                    </a:lnTo>
                    <a:lnTo>
                      <a:pt x="26" y="38"/>
                    </a:lnTo>
                    <a:lnTo>
                      <a:pt x="26" y="36"/>
                    </a:lnTo>
                    <a:lnTo>
                      <a:pt x="16" y="20"/>
                    </a:lnTo>
                    <a:lnTo>
                      <a:pt x="34" y="18"/>
                    </a:lnTo>
                    <a:lnTo>
                      <a:pt x="36" y="18"/>
                    </a:lnTo>
                    <a:lnTo>
                      <a:pt x="38" y="18"/>
                    </a:lnTo>
                    <a:lnTo>
                      <a:pt x="42" y="16"/>
                    </a:lnTo>
                    <a:lnTo>
                      <a:pt x="44" y="12"/>
                    </a:lnTo>
                    <a:lnTo>
                      <a:pt x="46" y="10"/>
                    </a:lnTo>
                    <a:lnTo>
                      <a:pt x="48" y="8"/>
                    </a:lnTo>
                    <a:lnTo>
                      <a:pt x="52" y="6"/>
                    </a:lnTo>
                    <a:lnTo>
                      <a:pt x="54" y="4"/>
                    </a:lnTo>
                    <a:lnTo>
                      <a:pt x="58" y="4"/>
                    </a:lnTo>
                    <a:lnTo>
                      <a:pt x="60" y="6"/>
                    </a:lnTo>
                    <a:lnTo>
                      <a:pt x="62" y="6"/>
                    </a:lnTo>
                    <a:lnTo>
                      <a:pt x="64" y="6"/>
                    </a:lnTo>
                    <a:lnTo>
                      <a:pt x="66" y="4"/>
                    </a:lnTo>
                    <a:lnTo>
                      <a:pt x="66" y="2"/>
                    </a:lnTo>
                    <a:lnTo>
                      <a:pt x="68" y="0"/>
                    </a:lnTo>
                    <a:lnTo>
                      <a:pt x="70" y="0"/>
                    </a:lnTo>
                    <a:lnTo>
                      <a:pt x="72" y="0"/>
                    </a:lnTo>
                    <a:lnTo>
                      <a:pt x="74" y="2"/>
                    </a:lnTo>
                    <a:lnTo>
                      <a:pt x="74" y="6"/>
                    </a:lnTo>
                    <a:lnTo>
                      <a:pt x="72" y="10"/>
                    </a:lnTo>
                    <a:lnTo>
                      <a:pt x="72" y="20"/>
                    </a:lnTo>
                    <a:lnTo>
                      <a:pt x="76" y="32"/>
                    </a:lnTo>
                    <a:lnTo>
                      <a:pt x="86" y="42"/>
                    </a:lnTo>
                    <a:lnTo>
                      <a:pt x="98" y="46"/>
                    </a:lnTo>
                    <a:lnTo>
                      <a:pt x="108" y="44"/>
                    </a:lnTo>
                    <a:lnTo>
                      <a:pt x="108" y="46"/>
                    </a:lnTo>
                    <a:lnTo>
                      <a:pt x="110" y="48"/>
                    </a:lnTo>
                    <a:lnTo>
                      <a:pt x="112" y="52"/>
                    </a:lnTo>
                    <a:lnTo>
                      <a:pt x="114" y="56"/>
                    </a:lnTo>
                    <a:lnTo>
                      <a:pt x="118" y="60"/>
                    </a:lnTo>
                    <a:lnTo>
                      <a:pt x="124" y="62"/>
                    </a:lnTo>
                    <a:lnTo>
                      <a:pt x="128" y="66"/>
                    </a:lnTo>
                    <a:lnTo>
                      <a:pt x="132" y="68"/>
                    </a:lnTo>
                    <a:lnTo>
                      <a:pt x="136" y="72"/>
                    </a:lnTo>
                    <a:lnTo>
                      <a:pt x="140" y="78"/>
                    </a:lnTo>
                    <a:lnTo>
                      <a:pt x="142" y="82"/>
                    </a:lnTo>
                    <a:lnTo>
                      <a:pt x="144" y="88"/>
                    </a:lnTo>
                    <a:lnTo>
                      <a:pt x="166" y="90"/>
                    </a:lnTo>
                    <a:lnTo>
                      <a:pt x="166" y="92"/>
                    </a:lnTo>
                    <a:lnTo>
                      <a:pt x="166" y="94"/>
                    </a:lnTo>
                    <a:lnTo>
                      <a:pt x="166" y="98"/>
                    </a:lnTo>
                    <a:lnTo>
                      <a:pt x="166" y="102"/>
                    </a:lnTo>
                    <a:lnTo>
                      <a:pt x="168" y="104"/>
                    </a:lnTo>
                    <a:lnTo>
                      <a:pt x="170" y="106"/>
                    </a:lnTo>
                    <a:lnTo>
                      <a:pt x="172" y="106"/>
                    </a:lnTo>
                    <a:lnTo>
                      <a:pt x="174" y="108"/>
                    </a:lnTo>
                    <a:lnTo>
                      <a:pt x="176" y="112"/>
                    </a:lnTo>
                    <a:lnTo>
                      <a:pt x="176" y="116"/>
                    </a:lnTo>
                    <a:lnTo>
                      <a:pt x="176" y="120"/>
                    </a:lnTo>
                    <a:lnTo>
                      <a:pt x="176" y="132"/>
                    </a:lnTo>
                    <a:lnTo>
                      <a:pt x="176" y="144"/>
                    </a:lnTo>
                    <a:lnTo>
                      <a:pt x="174" y="156"/>
                    </a:lnTo>
                    <a:lnTo>
                      <a:pt x="172" y="162"/>
                    </a:lnTo>
                    <a:lnTo>
                      <a:pt x="170" y="160"/>
                    </a:lnTo>
                    <a:lnTo>
                      <a:pt x="162" y="152"/>
                    </a:lnTo>
                    <a:lnTo>
                      <a:pt x="150" y="148"/>
                    </a:lnTo>
                    <a:lnTo>
                      <a:pt x="136" y="148"/>
                    </a:lnTo>
                    <a:lnTo>
                      <a:pt x="132" y="150"/>
                    </a:lnTo>
                    <a:lnTo>
                      <a:pt x="126" y="158"/>
                    </a:lnTo>
                    <a:lnTo>
                      <a:pt x="116" y="168"/>
                    </a:lnTo>
                    <a:lnTo>
                      <a:pt x="112" y="180"/>
                    </a:lnTo>
                    <a:lnTo>
                      <a:pt x="108" y="192"/>
                    </a:lnTo>
                    <a:lnTo>
                      <a:pt x="108" y="190"/>
                    </a:lnTo>
                    <a:lnTo>
                      <a:pt x="106" y="190"/>
                    </a:lnTo>
                    <a:lnTo>
                      <a:pt x="104" y="188"/>
                    </a:lnTo>
                    <a:lnTo>
                      <a:pt x="102" y="186"/>
                    </a:lnTo>
                    <a:lnTo>
                      <a:pt x="98" y="186"/>
                    </a:lnTo>
                    <a:lnTo>
                      <a:pt x="94" y="188"/>
                    </a:lnTo>
                    <a:lnTo>
                      <a:pt x="88" y="192"/>
                    </a:lnTo>
                    <a:lnTo>
                      <a:pt x="84" y="200"/>
                    </a:lnTo>
                    <a:lnTo>
                      <a:pt x="82" y="196"/>
                    </a:lnTo>
                    <a:lnTo>
                      <a:pt x="82" y="194"/>
                    </a:lnTo>
                    <a:lnTo>
                      <a:pt x="80" y="192"/>
                    </a:lnTo>
                    <a:lnTo>
                      <a:pt x="78" y="188"/>
                    </a:lnTo>
                    <a:lnTo>
                      <a:pt x="76" y="188"/>
                    </a:lnTo>
                    <a:lnTo>
                      <a:pt x="58" y="184"/>
                    </a:lnTo>
                    <a:lnTo>
                      <a:pt x="58" y="186"/>
                    </a:lnTo>
                    <a:lnTo>
                      <a:pt x="56" y="188"/>
                    </a:lnTo>
                    <a:lnTo>
                      <a:pt x="54" y="192"/>
                    </a:lnTo>
                    <a:lnTo>
                      <a:pt x="52" y="194"/>
                    </a:lnTo>
                    <a:lnTo>
                      <a:pt x="50" y="198"/>
                    </a:lnTo>
                    <a:lnTo>
                      <a:pt x="48" y="198"/>
                    </a:lnTo>
                    <a:lnTo>
                      <a:pt x="46" y="200"/>
                    </a:lnTo>
                    <a:lnTo>
                      <a:pt x="46" y="202"/>
                    </a:lnTo>
                    <a:lnTo>
                      <a:pt x="44" y="202"/>
                    </a:lnTo>
                    <a:lnTo>
                      <a:pt x="42" y="204"/>
                    </a:lnTo>
                    <a:lnTo>
                      <a:pt x="40" y="204"/>
                    </a:lnTo>
                    <a:lnTo>
                      <a:pt x="38" y="202"/>
                    </a:lnTo>
                    <a:lnTo>
                      <a:pt x="34" y="180"/>
                    </a:lnTo>
                    <a:lnTo>
                      <a:pt x="30" y="160"/>
                    </a:lnTo>
                    <a:lnTo>
                      <a:pt x="30" y="158"/>
                    </a:lnTo>
                    <a:lnTo>
                      <a:pt x="30" y="154"/>
                    </a:lnTo>
                    <a:lnTo>
                      <a:pt x="30" y="150"/>
                    </a:lnTo>
                    <a:lnTo>
                      <a:pt x="28" y="144"/>
                    </a:lnTo>
                    <a:lnTo>
                      <a:pt x="26" y="140"/>
                    </a:lnTo>
                    <a:lnTo>
                      <a:pt x="24" y="138"/>
                    </a:lnTo>
                    <a:lnTo>
                      <a:pt x="12" y="122"/>
                    </a:lnTo>
                    <a:lnTo>
                      <a:pt x="12" y="120"/>
                    </a:lnTo>
                    <a:lnTo>
                      <a:pt x="10" y="118"/>
                    </a:lnTo>
                    <a:lnTo>
                      <a:pt x="6" y="114"/>
                    </a:lnTo>
                    <a:lnTo>
                      <a:pt x="4" y="108"/>
                    </a:lnTo>
                    <a:lnTo>
                      <a:pt x="2" y="102"/>
                    </a:lnTo>
                    <a:lnTo>
                      <a:pt x="0" y="96"/>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54" name="Freeform 324"/>
              <p:cNvSpPr>
                <a:spLocks/>
              </p:cNvSpPr>
              <p:nvPr/>
            </p:nvSpPr>
            <p:spPr bwMode="gray">
              <a:xfrm>
                <a:off x="1560" y="2889"/>
                <a:ext cx="196" cy="244"/>
              </a:xfrm>
              <a:custGeom>
                <a:avLst/>
                <a:gdLst>
                  <a:gd name="T0" fmla="*/ 72 w 178"/>
                  <a:gd name="T1" fmla="*/ 216 h 244"/>
                  <a:gd name="T2" fmla="*/ 68 w 178"/>
                  <a:gd name="T3" fmla="*/ 200 h 244"/>
                  <a:gd name="T4" fmla="*/ 58 w 178"/>
                  <a:gd name="T5" fmla="*/ 176 h 244"/>
                  <a:gd name="T6" fmla="*/ 46 w 178"/>
                  <a:gd name="T7" fmla="*/ 148 h 244"/>
                  <a:gd name="T8" fmla="*/ 18 w 178"/>
                  <a:gd name="T9" fmla="*/ 108 h 244"/>
                  <a:gd name="T10" fmla="*/ 4 w 178"/>
                  <a:gd name="T11" fmla="*/ 90 h 244"/>
                  <a:gd name="T12" fmla="*/ 6 w 178"/>
                  <a:gd name="T13" fmla="*/ 84 h 244"/>
                  <a:gd name="T14" fmla="*/ 4 w 178"/>
                  <a:gd name="T15" fmla="*/ 78 h 244"/>
                  <a:gd name="T16" fmla="*/ 0 w 178"/>
                  <a:gd name="T17" fmla="*/ 74 h 244"/>
                  <a:gd name="T18" fmla="*/ 6 w 178"/>
                  <a:gd name="T19" fmla="*/ 64 h 244"/>
                  <a:gd name="T20" fmla="*/ 14 w 178"/>
                  <a:gd name="T21" fmla="*/ 64 h 244"/>
                  <a:gd name="T22" fmla="*/ 28 w 178"/>
                  <a:gd name="T23" fmla="*/ 68 h 244"/>
                  <a:gd name="T24" fmla="*/ 36 w 178"/>
                  <a:gd name="T25" fmla="*/ 66 h 244"/>
                  <a:gd name="T26" fmla="*/ 38 w 178"/>
                  <a:gd name="T27" fmla="*/ 62 h 244"/>
                  <a:gd name="T28" fmla="*/ 42 w 178"/>
                  <a:gd name="T29" fmla="*/ 54 h 244"/>
                  <a:gd name="T30" fmla="*/ 46 w 178"/>
                  <a:gd name="T31" fmla="*/ 48 h 244"/>
                  <a:gd name="T32" fmla="*/ 60 w 178"/>
                  <a:gd name="T33" fmla="*/ 44 h 244"/>
                  <a:gd name="T34" fmla="*/ 82 w 178"/>
                  <a:gd name="T35" fmla="*/ 18 h 244"/>
                  <a:gd name="T36" fmla="*/ 82 w 178"/>
                  <a:gd name="T37" fmla="*/ 8 h 244"/>
                  <a:gd name="T38" fmla="*/ 88 w 178"/>
                  <a:gd name="T39" fmla="*/ 4 h 244"/>
                  <a:gd name="T40" fmla="*/ 100 w 178"/>
                  <a:gd name="T41" fmla="*/ 8 h 244"/>
                  <a:gd name="T42" fmla="*/ 116 w 178"/>
                  <a:gd name="T43" fmla="*/ 14 h 244"/>
                  <a:gd name="T44" fmla="*/ 124 w 178"/>
                  <a:gd name="T45" fmla="*/ 22 h 244"/>
                  <a:gd name="T46" fmla="*/ 126 w 178"/>
                  <a:gd name="T47" fmla="*/ 28 h 244"/>
                  <a:gd name="T48" fmla="*/ 134 w 178"/>
                  <a:gd name="T49" fmla="*/ 36 h 244"/>
                  <a:gd name="T50" fmla="*/ 146 w 178"/>
                  <a:gd name="T51" fmla="*/ 36 h 244"/>
                  <a:gd name="T52" fmla="*/ 158 w 178"/>
                  <a:gd name="T53" fmla="*/ 38 h 244"/>
                  <a:gd name="T54" fmla="*/ 162 w 178"/>
                  <a:gd name="T55" fmla="*/ 42 h 244"/>
                  <a:gd name="T56" fmla="*/ 162 w 178"/>
                  <a:gd name="T57" fmla="*/ 60 h 244"/>
                  <a:gd name="T58" fmla="*/ 156 w 178"/>
                  <a:gd name="T59" fmla="*/ 66 h 244"/>
                  <a:gd name="T60" fmla="*/ 148 w 178"/>
                  <a:gd name="T61" fmla="*/ 64 h 244"/>
                  <a:gd name="T62" fmla="*/ 142 w 178"/>
                  <a:gd name="T63" fmla="*/ 66 h 244"/>
                  <a:gd name="T64" fmla="*/ 128 w 178"/>
                  <a:gd name="T65" fmla="*/ 72 h 244"/>
                  <a:gd name="T66" fmla="*/ 122 w 178"/>
                  <a:gd name="T67" fmla="*/ 82 h 244"/>
                  <a:gd name="T68" fmla="*/ 118 w 178"/>
                  <a:gd name="T69" fmla="*/ 92 h 244"/>
                  <a:gd name="T70" fmla="*/ 114 w 178"/>
                  <a:gd name="T71" fmla="*/ 98 h 244"/>
                  <a:gd name="T72" fmla="*/ 110 w 178"/>
                  <a:gd name="T73" fmla="*/ 116 h 244"/>
                  <a:gd name="T74" fmla="*/ 114 w 178"/>
                  <a:gd name="T75" fmla="*/ 126 h 244"/>
                  <a:gd name="T76" fmla="*/ 116 w 178"/>
                  <a:gd name="T77" fmla="*/ 134 h 244"/>
                  <a:gd name="T78" fmla="*/ 118 w 178"/>
                  <a:gd name="T79" fmla="*/ 134 h 244"/>
                  <a:gd name="T80" fmla="*/ 126 w 178"/>
                  <a:gd name="T81" fmla="*/ 134 h 244"/>
                  <a:gd name="T82" fmla="*/ 126 w 178"/>
                  <a:gd name="T83" fmla="*/ 136 h 244"/>
                  <a:gd name="T84" fmla="*/ 138 w 178"/>
                  <a:gd name="T85" fmla="*/ 140 h 244"/>
                  <a:gd name="T86" fmla="*/ 142 w 178"/>
                  <a:gd name="T87" fmla="*/ 140 h 244"/>
                  <a:gd name="T88" fmla="*/ 150 w 178"/>
                  <a:gd name="T89" fmla="*/ 134 h 244"/>
                  <a:gd name="T90" fmla="*/ 152 w 178"/>
                  <a:gd name="T91" fmla="*/ 156 h 244"/>
                  <a:gd name="T92" fmla="*/ 156 w 178"/>
                  <a:gd name="T93" fmla="*/ 158 h 244"/>
                  <a:gd name="T94" fmla="*/ 164 w 178"/>
                  <a:gd name="T95" fmla="*/ 160 h 244"/>
                  <a:gd name="T96" fmla="*/ 176 w 178"/>
                  <a:gd name="T97" fmla="*/ 176 h 244"/>
                  <a:gd name="T98" fmla="*/ 178 w 178"/>
                  <a:gd name="T99" fmla="*/ 184 h 244"/>
                  <a:gd name="T100" fmla="*/ 174 w 178"/>
                  <a:gd name="T101" fmla="*/ 192 h 244"/>
                  <a:gd name="T102" fmla="*/ 174 w 178"/>
                  <a:gd name="T103" fmla="*/ 206 h 244"/>
                  <a:gd name="T104" fmla="*/ 176 w 178"/>
                  <a:gd name="T105" fmla="*/ 210 h 244"/>
                  <a:gd name="T106" fmla="*/ 178 w 178"/>
                  <a:gd name="T107" fmla="*/ 220 h 244"/>
                  <a:gd name="T108" fmla="*/ 170 w 178"/>
                  <a:gd name="T109" fmla="*/ 224 h 244"/>
                  <a:gd name="T110" fmla="*/ 156 w 178"/>
                  <a:gd name="T111" fmla="*/ 230 h 244"/>
                  <a:gd name="T112" fmla="*/ 148 w 178"/>
                  <a:gd name="T113" fmla="*/ 238 h 244"/>
                  <a:gd name="T114" fmla="*/ 132 w 178"/>
                  <a:gd name="T115" fmla="*/ 244 h 244"/>
                  <a:gd name="T116" fmla="*/ 120 w 178"/>
                  <a:gd name="T117" fmla="*/ 244 h 244"/>
                  <a:gd name="T118" fmla="*/ 112 w 178"/>
                  <a:gd name="T119" fmla="*/ 240 h 244"/>
                  <a:gd name="T120" fmla="*/ 98 w 178"/>
                  <a:gd name="T121" fmla="*/ 234 h 244"/>
                  <a:gd name="T122" fmla="*/ 82 w 178"/>
                  <a:gd name="T123" fmla="*/ 226 h 24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8"/>
                  <a:gd name="T187" fmla="*/ 0 h 244"/>
                  <a:gd name="T188" fmla="*/ 178 w 178"/>
                  <a:gd name="T189" fmla="*/ 244 h 24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8" h="244">
                    <a:moveTo>
                      <a:pt x="82" y="226"/>
                    </a:moveTo>
                    <a:lnTo>
                      <a:pt x="76" y="222"/>
                    </a:lnTo>
                    <a:lnTo>
                      <a:pt x="72" y="216"/>
                    </a:lnTo>
                    <a:lnTo>
                      <a:pt x="70" y="210"/>
                    </a:lnTo>
                    <a:lnTo>
                      <a:pt x="68" y="204"/>
                    </a:lnTo>
                    <a:lnTo>
                      <a:pt x="68" y="200"/>
                    </a:lnTo>
                    <a:lnTo>
                      <a:pt x="66" y="196"/>
                    </a:lnTo>
                    <a:lnTo>
                      <a:pt x="64" y="190"/>
                    </a:lnTo>
                    <a:lnTo>
                      <a:pt x="58" y="176"/>
                    </a:lnTo>
                    <a:lnTo>
                      <a:pt x="52" y="164"/>
                    </a:lnTo>
                    <a:lnTo>
                      <a:pt x="48" y="152"/>
                    </a:lnTo>
                    <a:lnTo>
                      <a:pt x="46" y="148"/>
                    </a:lnTo>
                    <a:lnTo>
                      <a:pt x="40" y="136"/>
                    </a:lnTo>
                    <a:lnTo>
                      <a:pt x="30" y="122"/>
                    </a:lnTo>
                    <a:lnTo>
                      <a:pt x="18" y="108"/>
                    </a:lnTo>
                    <a:lnTo>
                      <a:pt x="10" y="98"/>
                    </a:lnTo>
                    <a:lnTo>
                      <a:pt x="6" y="94"/>
                    </a:lnTo>
                    <a:lnTo>
                      <a:pt x="4" y="90"/>
                    </a:lnTo>
                    <a:lnTo>
                      <a:pt x="4" y="86"/>
                    </a:lnTo>
                    <a:lnTo>
                      <a:pt x="4" y="84"/>
                    </a:lnTo>
                    <a:lnTo>
                      <a:pt x="6" y="84"/>
                    </a:lnTo>
                    <a:lnTo>
                      <a:pt x="6" y="80"/>
                    </a:lnTo>
                    <a:lnTo>
                      <a:pt x="4" y="78"/>
                    </a:lnTo>
                    <a:lnTo>
                      <a:pt x="4" y="76"/>
                    </a:lnTo>
                    <a:lnTo>
                      <a:pt x="2" y="74"/>
                    </a:lnTo>
                    <a:lnTo>
                      <a:pt x="0" y="74"/>
                    </a:lnTo>
                    <a:lnTo>
                      <a:pt x="2" y="68"/>
                    </a:lnTo>
                    <a:lnTo>
                      <a:pt x="4" y="66"/>
                    </a:lnTo>
                    <a:lnTo>
                      <a:pt x="6" y="64"/>
                    </a:lnTo>
                    <a:lnTo>
                      <a:pt x="8" y="62"/>
                    </a:lnTo>
                    <a:lnTo>
                      <a:pt x="10" y="62"/>
                    </a:lnTo>
                    <a:lnTo>
                      <a:pt x="14" y="64"/>
                    </a:lnTo>
                    <a:lnTo>
                      <a:pt x="16" y="66"/>
                    </a:lnTo>
                    <a:lnTo>
                      <a:pt x="26" y="66"/>
                    </a:lnTo>
                    <a:lnTo>
                      <a:pt x="28" y="68"/>
                    </a:lnTo>
                    <a:lnTo>
                      <a:pt x="30" y="68"/>
                    </a:lnTo>
                    <a:lnTo>
                      <a:pt x="34" y="68"/>
                    </a:lnTo>
                    <a:lnTo>
                      <a:pt x="36" y="66"/>
                    </a:lnTo>
                    <a:lnTo>
                      <a:pt x="36" y="64"/>
                    </a:lnTo>
                    <a:lnTo>
                      <a:pt x="38" y="62"/>
                    </a:lnTo>
                    <a:lnTo>
                      <a:pt x="40" y="60"/>
                    </a:lnTo>
                    <a:lnTo>
                      <a:pt x="40" y="56"/>
                    </a:lnTo>
                    <a:lnTo>
                      <a:pt x="42" y="54"/>
                    </a:lnTo>
                    <a:lnTo>
                      <a:pt x="44" y="50"/>
                    </a:lnTo>
                    <a:lnTo>
                      <a:pt x="46" y="48"/>
                    </a:lnTo>
                    <a:lnTo>
                      <a:pt x="48" y="48"/>
                    </a:lnTo>
                    <a:lnTo>
                      <a:pt x="60" y="44"/>
                    </a:lnTo>
                    <a:lnTo>
                      <a:pt x="70" y="36"/>
                    </a:lnTo>
                    <a:lnTo>
                      <a:pt x="78" y="28"/>
                    </a:lnTo>
                    <a:lnTo>
                      <a:pt x="82" y="18"/>
                    </a:lnTo>
                    <a:lnTo>
                      <a:pt x="84" y="14"/>
                    </a:lnTo>
                    <a:lnTo>
                      <a:pt x="84" y="10"/>
                    </a:lnTo>
                    <a:lnTo>
                      <a:pt x="82" y="8"/>
                    </a:lnTo>
                    <a:lnTo>
                      <a:pt x="82" y="4"/>
                    </a:lnTo>
                    <a:lnTo>
                      <a:pt x="82" y="0"/>
                    </a:lnTo>
                    <a:lnTo>
                      <a:pt x="88" y="4"/>
                    </a:lnTo>
                    <a:lnTo>
                      <a:pt x="94" y="6"/>
                    </a:lnTo>
                    <a:lnTo>
                      <a:pt x="96" y="6"/>
                    </a:lnTo>
                    <a:lnTo>
                      <a:pt x="100" y="8"/>
                    </a:lnTo>
                    <a:lnTo>
                      <a:pt x="104" y="10"/>
                    </a:lnTo>
                    <a:lnTo>
                      <a:pt x="110" y="12"/>
                    </a:lnTo>
                    <a:lnTo>
                      <a:pt x="116" y="14"/>
                    </a:lnTo>
                    <a:lnTo>
                      <a:pt x="122" y="18"/>
                    </a:lnTo>
                    <a:lnTo>
                      <a:pt x="124" y="22"/>
                    </a:lnTo>
                    <a:lnTo>
                      <a:pt x="124" y="24"/>
                    </a:lnTo>
                    <a:lnTo>
                      <a:pt x="124" y="26"/>
                    </a:lnTo>
                    <a:lnTo>
                      <a:pt x="126" y="28"/>
                    </a:lnTo>
                    <a:lnTo>
                      <a:pt x="126" y="32"/>
                    </a:lnTo>
                    <a:lnTo>
                      <a:pt x="130" y="34"/>
                    </a:lnTo>
                    <a:lnTo>
                      <a:pt x="134" y="36"/>
                    </a:lnTo>
                    <a:lnTo>
                      <a:pt x="140" y="36"/>
                    </a:lnTo>
                    <a:lnTo>
                      <a:pt x="142" y="36"/>
                    </a:lnTo>
                    <a:lnTo>
                      <a:pt x="146" y="36"/>
                    </a:lnTo>
                    <a:lnTo>
                      <a:pt x="150" y="36"/>
                    </a:lnTo>
                    <a:lnTo>
                      <a:pt x="154" y="38"/>
                    </a:lnTo>
                    <a:lnTo>
                      <a:pt x="158" y="38"/>
                    </a:lnTo>
                    <a:lnTo>
                      <a:pt x="160" y="40"/>
                    </a:lnTo>
                    <a:lnTo>
                      <a:pt x="162" y="42"/>
                    </a:lnTo>
                    <a:lnTo>
                      <a:pt x="162" y="44"/>
                    </a:lnTo>
                    <a:lnTo>
                      <a:pt x="156" y="60"/>
                    </a:lnTo>
                    <a:lnTo>
                      <a:pt x="162" y="60"/>
                    </a:lnTo>
                    <a:lnTo>
                      <a:pt x="162" y="66"/>
                    </a:lnTo>
                    <a:lnTo>
                      <a:pt x="156" y="66"/>
                    </a:lnTo>
                    <a:lnTo>
                      <a:pt x="154" y="64"/>
                    </a:lnTo>
                    <a:lnTo>
                      <a:pt x="152" y="64"/>
                    </a:lnTo>
                    <a:lnTo>
                      <a:pt x="148" y="64"/>
                    </a:lnTo>
                    <a:lnTo>
                      <a:pt x="146" y="66"/>
                    </a:lnTo>
                    <a:lnTo>
                      <a:pt x="142" y="66"/>
                    </a:lnTo>
                    <a:lnTo>
                      <a:pt x="138" y="68"/>
                    </a:lnTo>
                    <a:lnTo>
                      <a:pt x="134" y="68"/>
                    </a:lnTo>
                    <a:lnTo>
                      <a:pt x="128" y="72"/>
                    </a:lnTo>
                    <a:lnTo>
                      <a:pt x="124" y="76"/>
                    </a:lnTo>
                    <a:lnTo>
                      <a:pt x="122" y="80"/>
                    </a:lnTo>
                    <a:lnTo>
                      <a:pt x="122" y="82"/>
                    </a:lnTo>
                    <a:lnTo>
                      <a:pt x="122" y="86"/>
                    </a:lnTo>
                    <a:lnTo>
                      <a:pt x="120" y="90"/>
                    </a:lnTo>
                    <a:lnTo>
                      <a:pt x="118" y="92"/>
                    </a:lnTo>
                    <a:lnTo>
                      <a:pt x="118" y="94"/>
                    </a:lnTo>
                    <a:lnTo>
                      <a:pt x="116" y="96"/>
                    </a:lnTo>
                    <a:lnTo>
                      <a:pt x="114" y="98"/>
                    </a:lnTo>
                    <a:lnTo>
                      <a:pt x="112" y="102"/>
                    </a:lnTo>
                    <a:lnTo>
                      <a:pt x="110" y="108"/>
                    </a:lnTo>
                    <a:lnTo>
                      <a:pt x="110" y="116"/>
                    </a:lnTo>
                    <a:lnTo>
                      <a:pt x="114" y="122"/>
                    </a:lnTo>
                    <a:lnTo>
                      <a:pt x="114" y="124"/>
                    </a:lnTo>
                    <a:lnTo>
                      <a:pt x="114" y="126"/>
                    </a:lnTo>
                    <a:lnTo>
                      <a:pt x="116" y="128"/>
                    </a:lnTo>
                    <a:lnTo>
                      <a:pt x="116" y="132"/>
                    </a:lnTo>
                    <a:lnTo>
                      <a:pt x="116" y="134"/>
                    </a:lnTo>
                    <a:lnTo>
                      <a:pt x="118" y="134"/>
                    </a:lnTo>
                    <a:lnTo>
                      <a:pt x="120" y="132"/>
                    </a:lnTo>
                    <a:lnTo>
                      <a:pt x="122" y="132"/>
                    </a:lnTo>
                    <a:lnTo>
                      <a:pt x="126" y="134"/>
                    </a:lnTo>
                    <a:lnTo>
                      <a:pt x="126" y="136"/>
                    </a:lnTo>
                    <a:lnTo>
                      <a:pt x="128" y="138"/>
                    </a:lnTo>
                    <a:lnTo>
                      <a:pt x="132" y="138"/>
                    </a:lnTo>
                    <a:lnTo>
                      <a:pt x="138" y="140"/>
                    </a:lnTo>
                    <a:lnTo>
                      <a:pt x="140" y="140"/>
                    </a:lnTo>
                    <a:lnTo>
                      <a:pt x="142" y="140"/>
                    </a:lnTo>
                    <a:lnTo>
                      <a:pt x="144" y="138"/>
                    </a:lnTo>
                    <a:lnTo>
                      <a:pt x="148" y="136"/>
                    </a:lnTo>
                    <a:lnTo>
                      <a:pt x="150" y="134"/>
                    </a:lnTo>
                    <a:lnTo>
                      <a:pt x="152" y="132"/>
                    </a:lnTo>
                    <a:lnTo>
                      <a:pt x="154" y="130"/>
                    </a:lnTo>
                    <a:lnTo>
                      <a:pt x="152" y="156"/>
                    </a:lnTo>
                    <a:lnTo>
                      <a:pt x="154" y="158"/>
                    </a:lnTo>
                    <a:lnTo>
                      <a:pt x="156" y="158"/>
                    </a:lnTo>
                    <a:lnTo>
                      <a:pt x="160" y="160"/>
                    </a:lnTo>
                    <a:lnTo>
                      <a:pt x="164" y="160"/>
                    </a:lnTo>
                    <a:lnTo>
                      <a:pt x="166" y="160"/>
                    </a:lnTo>
                    <a:lnTo>
                      <a:pt x="176" y="176"/>
                    </a:lnTo>
                    <a:lnTo>
                      <a:pt x="176" y="178"/>
                    </a:lnTo>
                    <a:lnTo>
                      <a:pt x="178" y="180"/>
                    </a:lnTo>
                    <a:lnTo>
                      <a:pt x="178" y="184"/>
                    </a:lnTo>
                    <a:lnTo>
                      <a:pt x="176" y="186"/>
                    </a:lnTo>
                    <a:lnTo>
                      <a:pt x="176" y="188"/>
                    </a:lnTo>
                    <a:lnTo>
                      <a:pt x="174" y="192"/>
                    </a:lnTo>
                    <a:lnTo>
                      <a:pt x="174" y="196"/>
                    </a:lnTo>
                    <a:lnTo>
                      <a:pt x="174" y="202"/>
                    </a:lnTo>
                    <a:lnTo>
                      <a:pt x="174" y="206"/>
                    </a:lnTo>
                    <a:lnTo>
                      <a:pt x="174" y="208"/>
                    </a:lnTo>
                    <a:lnTo>
                      <a:pt x="176" y="208"/>
                    </a:lnTo>
                    <a:lnTo>
                      <a:pt x="176" y="210"/>
                    </a:lnTo>
                    <a:lnTo>
                      <a:pt x="178" y="214"/>
                    </a:lnTo>
                    <a:lnTo>
                      <a:pt x="178" y="216"/>
                    </a:lnTo>
                    <a:lnTo>
                      <a:pt x="178" y="220"/>
                    </a:lnTo>
                    <a:lnTo>
                      <a:pt x="176" y="222"/>
                    </a:lnTo>
                    <a:lnTo>
                      <a:pt x="174" y="224"/>
                    </a:lnTo>
                    <a:lnTo>
                      <a:pt x="170" y="224"/>
                    </a:lnTo>
                    <a:lnTo>
                      <a:pt x="166" y="226"/>
                    </a:lnTo>
                    <a:lnTo>
                      <a:pt x="160" y="228"/>
                    </a:lnTo>
                    <a:lnTo>
                      <a:pt x="156" y="230"/>
                    </a:lnTo>
                    <a:lnTo>
                      <a:pt x="154" y="234"/>
                    </a:lnTo>
                    <a:lnTo>
                      <a:pt x="152" y="236"/>
                    </a:lnTo>
                    <a:lnTo>
                      <a:pt x="148" y="238"/>
                    </a:lnTo>
                    <a:lnTo>
                      <a:pt x="142" y="240"/>
                    </a:lnTo>
                    <a:lnTo>
                      <a:pt x="138" y="242"/>
                    </a:lnTo>
                    <a:lnTo>
                      <a:pt x="132" y="244"/>
                    </a:lnTo>
                    <a:lnTo>
                      <a:pt x="130" y="244"/>
                    </a:lnTo>
                    <a:lnTo>
                      <a:pt x="128" y="244"/>
                    </a:lnTo>
                    <a:lnTo>
                      <a:pt x="120" y="244"/>
                    </a:lnTo>
                    <a:lnTo>
                      <a:pt x="118" y="244"/>
                    </a:lnTo>
                    <a:lnTo>
                      <a:pt x="116" y="242"/>
                    </a:lnTo>
                    <a:lnTo>
                      <a:pt x="112" y="240"/>
                    </a:lnTo>
                    <a:lnTo>
                      <a:pt x="108" y="238"/>
                    </a:lnTo>
                    <a:lnTo>
                      <a:pt x="104" y="236"/>
                    </a:lnTo>
                    <a:lnTo>
                      <a:pt x="98" y="234"/>
                    </a:lnTo>
                    <a:lnTo>
                      <a:pt x="96" y="232"/>
                    </a:lnTo>
                    <a:lnTo>
                      <a:pt x="94" y="230"/>
                    </a:lnTo>
                    <a:lnTo>
                      <a:pt x="82" y="226"/>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55" name="Freeform 325"/>
              <p:cNvSpPr>
                <a:spLocks/>
              </p:cNvSpPr>
              <p:nvPr/>
            </p:nvSpPr>
            <p:spPr bwMode="gray">
              <a:xfrm>
                <a:off x="1697" y="2709"/>
                <a:ext cx="194" cy="172"/>
              </a:xfrm>
              <a:custGeom>
                <a:avLst/>
                <a:gdLst>
                  <a:gd name="T0" fmla="*/ 166 w 176"/>
                  <a:gd name="T1" fmla="*/ 50 h 172"/>
                  <a:gd name="T2" fmla="*/ 162 w 176"/>
                  <a:gd name="T3" fmla="*/ 46 h 172"/>
                  <a:gd name="T4" fmla="*/ 152 w 176"/>
                  <a:gd name="T5" fmla="*/ 38 h 172"/>
                  <a:gd name="T6" fmla="*/ 142 w 176"/>
                  <a:gd name="T7" fmla="*/ 34 h 172"/>
                  <a:gd name="T8" fmla="*/ 134 w 176"/>
                  <a:gd name="T9" fmla="*/ 26 h 172"/>
                  <a:gd name="T10" fmla="*/ 126 w 176"/>
                  <a:gd name="T11" fmla="*/ 22 h 172"/>
                  <a:gd name="T12" fmla="*/ 110 w 176"/>
                  <a:gd name="T13" fmla="*/ 26 h 172"/>
                  <a:gd name="T14" fmla="*/ 100 w 176"/>
                  <a:gd name="T15" fmla="*/ 30 h 172"/>
                  <a:gd name="T16" fmla="*/ 84 w 176"/>
                  <a:gd name="T17" fmla="*/ 32 h 172"/>
                  <a:gd name="T18" fmla="*/ 72 w 176"/>
                  <a:gd name="T19" fmla="*/ 30 h 172"/>
                  <a:gd name="T20" fmla="*/ 62 w 176"/>
                  <a:gd name="T21" fmla="*/ 22 h 172"/>
                  <a:gd name="T22" fmla="*/ 54 w 176"/>
                  <a:gd name="T23" fmla="*/ 14 h 172"/>
                  <a:gd name="T24" fmla="*/ 48 w 176"/>
                  <a:gd name="T25" fmla="*/ 6 h 172"/>
                  <a:gd name="T26" fmla="*/ 42 w 176"/>
                  <a:gd name="T27" fmla="*/ 4 h 172"/>
                  <a:gd name="T28" fmla="*/ 42 w 176"/>
                  <a:gd name="T29" fmla="*/ 0 h 172"/>
                  <a:gd name="T30" fmla="*/ 40 w 176"/>
                  <a:gd name="T31" fmla="*/ 2 h 172"/>
                  <a:gd name="T32" fmla="*/ 40 w 176"/>
                  <a:gd name="T33" fmla="*/ 6 h 172"/>
                  <a:gd name="T34" fmla="*/ 38 w 176"/>
                  <a:gd name="T35" fmla="*/ 8 h 172"/>
                  <a:gd name="T36" fmla="*/ 36 w 176"/>
                  <a:gd name="T37" fmla="*/ 12 h 172"/>
                  <a:gd name="T38" fmla="*/ 36 w 176"/>
                  <a:gd name="T39" fmla="*/ 16 h 172"/>
                  <a:gd name="T40" fmla="*/ 36 w 176"/>
                  <a:gd name="T41" fmla="*/ 20 h 172"/>
                  <a:gd name="T42" fmla="*/ 32 w 176"/>
                  <a:gd name="T43" fmla="*/ 18 h 172"/>
                  <a:gd name="T44" fmla="*/ 32 w 176"/>
                  <a:gd name="T45" fmla="*/ 14 h 172"/>
                  <a:gd name="T46" fmla="*/ 34 w 176"/>
                  <a:gd name="T47" fmla="*/ 10 h 172"/>
                  <a:gd name="T48" fmla="*/ 32 w 176"/>
                  <a:gd name="T49" fmla="*/ 6 h 172"/>
                  <a:gd name="T50" fmla="*/ 24 w 176"/>
                  <a:gd name="T51" fmla="*/ 10 h 172"/>
                  <a:gd name="T52" fmla="*/ 18 w 176"/>
                  <a:gd name="T53" fmla="*/ 16 h 172"/>
                  <a:gd name="T54" fmla="*/ 10 w 176"/>
                  <a:gd name="T55" fmla="*/ 20 h 172"/>
                  <a:gd name="T56" fmla="*/ 0 w 176"/>
                  <a:gd name="T57" fmla="*/ 30 h 172"/>
                  <a:gd name="T58" fmla="*/ 0 w 176"/>
                  <a:gd name="T59" fmla="*/ 36 h 172"/>
                  <a:gd name="T60" fmla="*/ 2 w 176"/>
                  <a:gd name="T61" fmla="*/ 48 h 172"/>
                  <a:gd name="T62" fmla="*/ 4 w 176"/>
                  <a:gd name="T63" fmla="*/ 54 h 172"/>
                  <a:gd name="T64" fmla="*/ 2 w 176"/>
                  <a:gd name="T65" fmla="*/ 62 h 172"/>
                  <a:gd name="T66" fmla="*/ 0 w 176"/>
                  <a:gd name="T67" fmla="*/ 72 h 172"/>
                  <a:gd name="T68" fmla="*/ 6 w 176"/>
                  <a:gd name="T69" fmla="*/ 84 h 172"/>
                  <a:gd name="T70" fmla="*/ 48 w 176"/>
                  <a:gd name="T71" fmla="*/ 98 h 172"/>
                  <a:gd name="T72" fmla="*/ 56 w 176"/>
                  <a:gd name="T73" fmla="*/ 98 h 172"/>
                  <a:gd name="T74" fmla="*/ 62 w 176"/>
                  <a:gd name="T75" fmla="*/ 96 h 172"/>
                  <a:gd name="T76" fmla="*/ 66 w 176"/>
                  <a:gd name="T77" fmla="*/ 96 h 172"/>
                  <a:gd name="T78" fmla="*/ 66 w 176"/>
                  <a:gd name="T79" fmla="*/ 102 h 172"/>
                  <a:gd name="T80" fmla="*/ 60 w 176"/>
                  <a:gd name="T81" fmla="*/ 108 h 172"/>
                  <a:gd name="T82" fmla="*/ 60 w 176"/>
                  <a:gd name="T83" fmla="*/ 122 h 172"/>
                  <a:gd name="T84" fmla="*/ 60 w 176"/>
                  <a:gd name="T85" fmla="*/ 140 h 172"/>
                  <a:gd name="T86" fmla="*/ 64 w 176"/>
                  <a:gd name="T87" fmla="*/ 148 h 172"/>
                  <a:gd name="T88" fmla="*/ 68 w 176"/>
                  <a:gd name="T89" fmla="*/ 164 h 172"/>
                  <a:gd name="T90" fmla="*/ 116 w 176"/>
                  <a:gd name="T91" fmla="*/ 152 h 172"/>
                  <a:gd name="T92" fmla="*/ 122 w 176"/>
                  <a:gd name="T93" fmla="*/ 140 h 172"/>
                  <a:gd name="T94" fmla="*/ 116 w 176"/>
                  <a:gd name="T95" fmla="*/ 140 h 172"/>
                  <a:gd name="T96" fmla="*/ 112 w 176"/>
                  <a:gd name="T97" fmla="*/ 136 h 172"/>
                  <a:gd name="T98" fmla="*/ 108 w 176"/>
                  <a:gd name="T99" fmla="*/ 126 h 172"/>
                  <a:gd name="T100" fmla="*/ 104 w 176"/>
                  <a:gd name="T101" fmla="*/ 124 h 172"/>
                  <a:gd name="T102" fmla="*/ 106 w 176"/>
                  <a:gd name="T103" fmla="*/ 118 h 172"/>
                  <a:gd name="T104" fmla="*/ 126 w 176"/>
                  <a:gd name="T105" fmla="*/ 124 h 172"/>
                  <a:gd name="T106" fmla="*/ 144 w 176"/>
                  <a:gd name="T107" fmla="*/ 124 h 172"/>
                  <a:gd name="T108" fmla="*/ 156 w 176"/>
                  <a:gd name="T109" fmla="*/ 122 h 172"/>
                  <a:gd name="T110" fmla="*/ 162 w 176"/>
                  <a:gd name="T111" fmla="*/ 120 h 172"/>
                  <a:gd name="T112" fmla="*/ 156 w 176"/>
                  <a:gd name="T113" fmla="*/ 100 h 172"/>
                  <a:gd name="T114" fmla="*/ 154 w 176"/>
                  <a:gd name="T115" fmla="*/ 90 h 172"/>
                  <a:gd name="T116" fmla="*/ 166 w 176"/>
                  <a:gd name="T117" fmla="*/ 76 h 172"/>
                  <a:gd name="T118" fmla="*/ 168 w 176"/>
                  <a:gd name="T119" fmla="*/ 62 h 172"/>
                  <a:gd name="T120" fmla="*/ 176 w 176"/>
                  <a:gd name="T121" fmla="*/ 58 h 17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6"/>
                  <a:gd name="T184" fmla="*/ 0 h 172"/>
                  <a:gd name="T185" fmla="*/ 176 w 176"/>
                  <a:gd name="T186" fmla="*/ 172 h 17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6" h="172">
                    <a:moveTo>
                      <a:pt x="176" y="58"/>
                    </a:moveTo>
                    <a:lnTo>
                      <a:pt x="170" y="54"/>
                    </a:lnTo>
                    <a:lnTo>
                      <a:pt x="166" y="50"/>
                    </a:lnTo>
                    <a:lnTo>
                      <a:pt x="164" y="48"/>
                    </a:lnTo>
                    <a:lnTo>
                      <a:pt x="162" y="46"/>
                    </a:lnTo>
                    <a:lnTo>
                      <a:pt x="160" y="44"/>
                    </a:lnTo>
                    <a:lnTo>
                      <a:pt x="156" y="40"/>
                    </a:lnTo>
                    <a:lnTo>
                      <a:pt x="152" y="38"/>
                    </a:lnTo>
                    <a:lnTo>
                      <a:pt x="146" y="36"/>
                    </a:lnTo>
                    <a:lnTo>
                      <a:pt x="144" y="34"/>
                    </a:lnTo>
                    <a:lnTo>
                      <a:pt x="142" y="34"/>
                    </a:lnTo>
                    <a:lnTo>
                      <a:pt x="138" y="32"/>
                    </a:lnTo>
                    <a:lnTo>
                      <a:pt x="136" y="28"/>
                    </a:lnTo>
                    <a:lnTo>
                      <a:pt x="134" y="26"/>
                    </a:lnTo>
                    <a:lnTo>
                      <a:pt x="132" y="24"/>
                    </a:lnTo>
                    <a:lnTo>
                      <a:pt x="126" y="22"/>
                    </a:lnTo>
                    <a:lnTo>
                      <a:pt x="120" y="24"/>
                    </a:lnTo>
                    <a:lnTo>
                      <a:pt x="116" y="24"/>
                    </a:lnTo>
                    <a:lnTo>
                      <a:pt x="110" y="26"/>
                    </a:lnTo>
                    <a:lnTo>
                      <a:pt x="108" y="26"/>
                    </a:lnTo>
                    <a:lnTo>
                      <a:pt x="106" y="28"/>
                    </a:lnTo>
                    <a:lnTo>
                      <a:pt x="100" y="30"/>
                    </a:lnTo>
                    <a:lnTo>
                      <a:pt x="94" y="32"/>
                    </a:lnTo>
                    <a:lnTo>
                      <a:pt x="88" y="32"/>
                    </a:lnTo>
                    <a:lnTo>
                      <a:pt x="84" y="32"/>
                    </a:lnTo>
                    <a:lnTo>
                      <a:pt x="80" y="32"/>
                    </a:lnTo>
                    <a:lnTo>
                      <a:pt x="78" y="32"/>
                    </a:lnTo>
                    <a:lnTo>
                      <a:pt x="72" y="30"/>
                    </a:lnTo>
                    <a:lnTo>
                      <a:pt x="68" y="28"/>
                    </a:lnTo>
                    <a:lnTo>
                      <a:pt x="64" y="24"/>
                    </a:lnTo>
                    <a:lnTo>
                      <a:pt x="62" y="22"/>
                    </a:lnTo>
                    <a:lnTo>
                      <a:pt x="56" y="18"/>
                    </a:lnTo>
                    <a:lnTo>
                      <a:pt x="54" y="14"/>
                    </a:lnTo>
                    <a:lnTo>
                      <a:pt x="50" y="10"/>
                    </a:lnTo>
                    <a:lnTo>
                      <a:pt x="50" y="8"/>
                    </a:lnTo>
                    <a:lnTo>
                      <a:pt x="48" y="6"/>
                    </a:lnTo>
                    <a:lnTo>
                      <a:pt x="46" y="4"/>
                    </a:lnTo>
                    <a:lnTo>
                      <a:pt x="44" y="4"/>
                    </a:lnTo>
                    <a:lnTo>
                      <a:pt x="42" y="4"/>
                    </a:lnTo>
                    <a:lnTo>
                      <a:pt x="42" y="2"/>
                    </a:lnTo>
                    <a:lnTo>
                      <a:pt x="42" y="0"/>
                    </a:lnTo>
                    <a:lnTo>
                      <a:pt x="40" y="0"/>
                    </a:lnTo>
                    <a:lnTo>
                      <a:pt x="40" y="2"/>
                    </a:lnTo>
                    <a:lnTo>
                      <a:pt x="42" y="4"/>
                    </a:lnTo>
                    <a:lnTo>
                      <a:pt x="40" y="4"/>
                    </a:lnTo>
                    <a:lnTo>
                      <a:pt x="40" y="6"/>
                    </a:lnTo>
                    <a:lnTo>
                      <a:pt x="40" y="8"/>
                    </a:lnTo>
                    <a:lnTo>
                      <a:pt x="38" y="8"/>
                    </a:lnTo>
                    <a:lnTo>
                      <a:pt x="38" y="10"/>
                    </a:lnTo>
                    <a:lnTo>
                      <a:pt x="36" y="12"/>
                    </a:lnTo>
                    <a:lnTo>
                      <a:pt x="36" y="14"/>
                    </a:lnTo>
                    <a:lnTo>
                      <a:pt x="36" y="16"/>
                    </a:lnTo>
                    <a:lnTo>
                      <a:pt x="36" y="18"/>
                    </a:lnTo>
                    <a:lnTo>
                      <a:pt x="36" y="20"/>
                    </a:lnTo>
                    <a:lnTo>
                      <a:pt x="34" y="20"/>
                    </a:lnTo>
                    <a:lnTo>
                      <a:pt x="32" y="18"/>
                    </a:lnTo>
                    <a:lnTo>
                      <a:pt x="32" y="16"/>
                    </a:lnTo>
                    <a:lnTo>
                      <a:pt x="32" y="14"/>
                    </a:lnTo>
                    <a:lnTo>
                      <a:pt x="34" y="14"/>
                    </a:lnTo>
                    <a:lnTo>
                      <a:pt x="34" y="12"/>
                    </a:lnTo>
                    <a:lnTo>
                      <a:pt x="34" y="10"/>
                    </a:lnTo>
                    <a:lnTo>
                      <a:pt x="32" y="8"/>
                    </a:lnTo>
                    <a:lnTo>
                      <a:pt x="32" y="6"/>
                    </a:lnTo>
                    <a:lnTo>
                      <a:pt x="32" y="4"/>
                    </a:lnTo>
                    <a:lnTo>
                      <a:pt x="28" y="6"/>
                    </a:lnTo>
                    <a:lnTo>
                      <a:pt x="24" y="10"/>
                    </a:lnTo>
                    <a:lnTo>
                      <a:pt x="22" y="14"/>
                    </a:lnTo>
                    <a:lnTo>
                      <a:pt x="20" y="16"/>
                    </a:lnTo>
                    <a:lnTo>
                      <a:pt x="18" y="16"/>
                    </a:lnTo>
                    <a:lnTo>
                      <a:pt x="18" y="18"/>
                    </a:lnTo>
                    <a:lnTo>
                      <a:pt x="14" y="18"/>
                    </a:lnTo>
                    <a:lnTo>
                      <a:pt x="10" y="20"/>
                    </a:lnTo>
                    <a:lnTo>
                      <a:pt x="6" y="24"/>
                    </a:lnTo>
                    <a:lnTo>
                      <a:pt x="2" y="26"/>
                    </a:lnTo>
                    <a:lnTo>
                      <a:pt x="0" y="30"/>
                    </a:lnTo>
                    <a:lnTo>
                      <a:pt x="0" y="32"/>
                    </a:lnTo>
                    <a:lnTo>
                      <a:pt x="0" y="36"/>
                    </a:lnTo>
                    <a:lnTo>
                      <a:pt x="0" y="42"/>
                    </a:lnTo>
                    <a:lnTo>
                      <a:pt x="0" y="46"/>
                    </a:lnTo>
                    <a:lnTo>
                      <a:pt x="2" y="48"/>
                    </a:lnTo>
                    <a:lnTo>
                      <a:pt x="2" y="50"/>
                    </a:lnTo>
                    <a:lnTo>
                      <a:pt x="4" y="54"/>
                    </a:lnTo>
                    <a:lnTo>
                      <a:pt x="4" y="58"/>
                    </a:lnTo>
                    <a:lnTo>
                      <a:pt x="2" y="60"/>
                    </a:lnTo>
                    <a:lnTo>
                      <a:pt x="2" y="62"/>
                    </a:lnTo>
                    <a:lnTo>
                      <a:pt x="2" y="64"/>
                    </a:lnTo>
                    <a:lnTo>
                      <a:pt x="0" y="68"/>
                    </a:lnTo>
                    <a:lnTo>
                      <a:pt x="0" y="72"/>
                    </a:lnTo>
                    <a:lnTo>
                      <a:pt x="2" y="76"/>
                    </a:lnTo>
                    <a:lnTo>
                      <a:pt x="2" y="80"/>
                    </a:lnTo>
                    <a:lnTo>
                      <a:pt x="6" y="84"/>
                    </a:lnTo>
                    <a:lnTo>
                      <a:pt x="12" y="86"/>
                    </a:lnTo>
                    <a:lnTo>
                      <a:pt x="44" y="90"/>
                    </a:lnTo>
                    <a:lnTo>
                      <a:pt x="48" y="98"/>
                    </a:lnTo>
                    <a:lnTo>
                      <a:pt x="52" y="98"/>
                    </a:lnTo>
                    <a:lnTo>
                      <a:pt x="56" y="98"/>
                    </a:lnTo>
                    <a:lnTo>
                      <a:pt x="60" y="98"/>
                    </a:lnTo>
                    <a:lnTo>
                      <a:pt x="62" y="96"/>
                    </a:lnTo>
                    <a:lnTo>
                      <a:pt x="64" y="96"/>
                    </a:lnTo>
                    <a:lnTo>
                      <a:pt x="66" y="96"/>
                    </a:lnTo>
                    <a:lnTo>
                      <a:pt x="66" y="98"/>
                    </a:lnTo>
                    <a:lnTo>
                      <a:pt x="66" y="102"/>
                    </a:lnTo>
                    <a:lnTo>
                      <a:pt x="64" y="104"/>
                    </a:lnTo>
                    <a:lnTo>
                      <a:pt x="62" y="106"/>
                    </a:lnTo>
                    <a:lnTo>
                      <a:pt x="60" y="108"/>
                    </a:lnTo>
                    <a:lnTo>
                      <a:pt x="60" y="112"/>
                    </a:lnTo>
                    <a:lnTo>
                      <a:pt x="58" y="116"/>
                    </a:lnTo>
                    <a:lnTo>
                      <a:pt x="60" y="122"/>
                    </a:lnTo>
                    <a:lnTo>
                      <a:pt x="62" y="128"/>
                    </a:lnTo>
                    <a:lnTo>
                      <a:pt x="68" y="132"/>
                    </a:lnTo>
                    <a:lnTo>
                      <a:pt x="60" y="140"/>
                    </a:lnTo>
                    <a:lnTo>
                      <a:pt x="62" y="140"/>
                    </a:lnTo>
                    <a:lnTo>
                      <a:pt x="62" y="144"/>
                    </a:lnTo>
                    <a:lnTo>
                      <a:pt x="64" y="148"/>
                    </a:lnTo>
                    <a:lnTo>
                      <a:pt x="66" y="154"/>
                    </a:lnTo>
                    <a:lnTo>
                      <a:pt x="68" y="160"/>
                    </a:lnTo>
                    <a:lnTo>
                      <a:pt x="68" y="164"/>
                    </a:lnTo>
                    <a:lnTo>
                      <a:pt x="80" y="166"/>
                    </a:lnTo>
                    <a:lnTo>
                      <a:pt x="98" y="172"/>
                    </a:lnTo>
                    <a:lnTo>
                      <a:pt x="116" y="152"/>
                    </a:lnTo>
                    <a:lnTo>
                      <a:pt x="124" y="148"/>
                    </a:lnTo>
                    <a:lnTo>
                      <a:pt x="124" y="140"/>
                    </a:lnTo>
                    <a:lnTo>
                      <a:pt x="122" y="140"/>
                    </a:lnTo>
                    <a:lnTo>
                      <a:pt x="118" y="140"/>
                    </a:lnTo>
                    <a:lnTo>
                      <a:pt x="116" y="140"/>
                    </a:lnTo>
                    <a:lnTo>
                      <a:pt x="114" y="140"/>
                    </a:lnTo>
                    <a:lnTo>
                      <a:pt x="112" y="138"/>
                    </a:lnTo>
                    <a:lnTo>
                      <a:pt x="112" y="136"/>
                    </a:lnTo>
                    <a:lnTo>
                      <a:pt x="112" y="130"/>
                    </a:lnTo>
                    <a:lnTo>
                      <a:pt x="110" y="128"/>
                    </a:lnTo>
                    <a:lnTo>
                      <a:pt x="108" y="126"/>
                    </a:lnTo>
                    <a:lnTo>
                      <a:pt x="106" y="124"/>
                    </a:lnTo>
                    <a:lnTo>
                      <a:pt x="104" y="124"/>
                    </a:lnTo>
                    <a:lnTo>
                      <a:pt x="104" y="122"/>
                    </a:lnTo>
                    <a:lnTo>
                      <a:pt x="104" y="118"/>
                    </a:lnTo>
                    <a:lnTo>
                      <a:pt x="106" y="118"/>
                    </a:lnTo>
                    <a:lnTo>
                      <a:pt x="108" y="120"/>
                    </a:lnTo>
                    <a:lnTo>
                      <a:pt x="114" y="122"/>
                    </a:lnTo>
                    <a:lnTo>
                      <a:pt x="126" y="124"/>
                    </a:lnTo>
                    <a:lnTo>
                      <a:pt x="128" y="130"/>
                    </a:lnTo>
                    <a:lnTo>
                      <a:pt x="144" y="128"/>
                    </a:lnTo>
                    <a:lnTo>
                      <a:pt x="144" y="124"/>
                    </a:lnTo>
                    <a:lnTo>
                      <a:pt x="152" y="120"/>
                    </a:lnTo>
                    <a:lnTo>
                      <a:pt x="154" y="120"/>
                    </a:lnTo>
                    <a:lnTo>
                      <a:pt x="156" y="122"/>
                    </a:lnTo>
                    <a:lnTo>
                      <a:pt x="158" y="122"/>
                    </a:lnTo>
                    <a:lnTo>
                      <a:pt x="160" y="120"/>
                    </a:lnTo>
                    <a:lnTo>
                      <a:pt x="162" y="120"/>
                    </a:lnTo>
                    <a:lnTo>
                      <a:pt x="164" y="118"/>
                    </a:lnTo>
                    <a:lnTo>
                      <a:pt x="164" y="116"/>
                    </a:lnTo>
                    <a:lnTo>
                      <a:pt x="156" y="100"/>
                    </a:lnTo>
                    <a:lnTo>
                      <a:pt x="156" y="98"/>
                    </a:lnTo>
                    <a:lnTo>
                      <a:pt x="154" y="96"/>
                    </a:lnTo>
                    <a:lnTo>
                      <a:pt x="154" y="90"/>
                    </a:lnTo>
                    <a:lnTo>
                      <a:pt x="154" y="84"/>
                    </a:lnTo>
                    <a:lnTo>
                      <a:pt x="156" y="78"/>
                    </a:lnTo>
                    <a:lnTo>
                      <a:pt x="166" y="76"/>
                    </a:lnTo>
                    <a:lnTo>
                      <a:pt x="164" y="64"/>
                    </a:lnTo>
                    <a:lnTo>
                      <a:pt x="168" y="62"/>
                    </a:lnTo>
                    <a:lnTo>
                      <a:pt x="170" y="62"/>
                    </a:lnTo>
                    <a:lnTo>
                      <a:pt x="174" y="60"/>
                    </a:lnTo>
                    <a:lnTo>
                      <a:pt x="176" y="58"/>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56" name="Freeform 326"/>
              <p:cNvSpPr>
                <a:spLocks/>
              </p:cNvSpPr>
              <p:nvPr/>
            </p:nvSpPr>
            <p:spPr bwMode="gray">
              <a:xfrm>
                <a:off x="1867" y="2767"/>
                <a:ext cx="57" cy="86"/>
              </a:xfrm>
              <a:custGeom>
                <a:avLst/>
                <a:gdLst>
                  <a:gd name="T0" fmla="*/ 52 w 52"/>
                  <a:gd name="T1" fmla="*/ 28 h 86"/>
                  <a:gd name="T2" fmla="*/ 52 w 52"/>
                  <a:gd name="T3" fmla="*/ 28 h 86"/>
                  <a:gd name="T4" fmla="*/ 48 w 52"/>
                  <a:gd name="T5" fmla="*/ 26 h 86"/>
                  <a:gd name="T6" fmla="*/ 46 w 52"/>
                  <a:gd name="T7" fmla="*/ 22 h 86"/>
                  <a:gd name="T8" fmla="*/ 40 w 52"/>
                  <a:gd name="T9" fmla="*/ 16 h 86"/>
                  <a:gd name="T10" fmla="*/ 34 w 52"/>
                  <a:gd name="T11" fmla="*/ 12 h 86"/>
                  <a:gd name="T12" fmla="*/ 28 w 52"/>
                  <a:gd name="T13" fmla="*/ 6 h 86"/>
                  <a:gd name="T14" fmla="*/ 22 w 52"/>
                  <a:gd name="T15" fmla="*/ 0 h 86"/>
                  <a:gd name="T16" fmla="*/ 22 w 52"/>
                  <a:gd name="T17" fmla="*/ 0 h 86"/>
                  <a:gd name="T18" fmla="*/ 20 w 52"/>
                  <a:gd name="T19" fmla="*/ 2 h 86"/>
                  <a:gd name="T20" fmla="*/ 16 w 52"/>
                  <a:gd name="T21" fmla="*/ 4 h 86"/>
                  <a:gd name="T22" fmla="*/ 14 w 52"/>
                  <a:gd name="T23" fmla="*/ 4 h 86"/>
                  <a:gd name="T24" fmla="*/ 10 w 52"/>
                  <a:gd name="T25" fmla="*/ 6 h 86"/>
                  <a:gd name="T26" fmla="*/ 10 w 52"/>
                  <a:gd name="T27" fmla="*/ 6 h 86"/>
                  <a:gd name="T28" fmla="*/ 12 w 52"/>
                  <a:gd name="T29" fmla="*/ 18 h 86"/>
                  <a:gd name="T30" fmla="*/ 2 w 52"/>
                  <a:gd name="T31" fmla="*/ 20 h 86"/>
                  <a:gd name="T32" fmla="*/ 0 w 52"/>
                  <a:gd name="T33" fmla="*/ 26 h 86"/>
                  <a:gd name="T34" fmla="*/ 0 w 52"/>
                  <a:gd name="T35" fmla="*/ 32 h 86"/>
                  <a:gd name="T36" fmla="*/ 0 w 52"/>
                  <a:gd name="T37" fmla="*/ 38 h 86"/>
                  <a:gd name="T38" fmla="*/ 2 w 52"/>
                  <a:gd name="T39" fmla="*/ 40 h 86"/>
                  <a:gd name="T40" fmla="*/ 2 w 52"/>
                  <a:gd name="T41" fmla="*/ 42 h 86"/>
                  <a:gd name="T42" fmla="*/ 10 w 52"/>
                  <a:gd name="T43" fmla="*/ 58 h 86"/>
                  <a:gd name="T44" fmla="*/ 14 w 52"/>
                  <a:gd name="T45" fmla="*/ 58 h 86"/>
                  <a:gd name="T46" fmla="*/ 16 w 52"/>
                  <a:gd name="T47" fmla="*/ 60 h 86"/>
                  <a:gd name="T48" fmla="*/ 16 w 52"/>
                  <a:gd name="T49" fmla="*/ 62 h 86"/>
                  <a:gd name="T50" fmla="*/ 18 w 52"/>
                  <a:gd name="T51" fmla="*/ 66 h 86"/>
                  <a:gd name="T52" fmla="*/ 18 w 52"/>
                  <a:gd name="T53" fmla="*/ 70 h 86"/>
                  <a:gd name="T54" fmla="*/ 18 w 52"/>
                  <a:gd name="T55" fmla="*/ 72 h 86"/>
                  <a:gd name="T56" fmla="*/ 16 w 52"/>
                  <a:gd name="T57" fmla="*/ 74 h 86"/>
                  <a:gd name="T58" fmla="*/ 16 w 52"/>
                  <a:gd name="T59" fmla="*/ 78 h 86"/>
                  <a:gd name="T60" fmla="*/ 16 w 52"/>
                  <a:gd name="T61" fmla="*/ 80 h 86"/>
                  <a:gd name="T62" fmla="*/ 16 w 52"/>
                  <a:gd name="T63" fmla="*/ 84 h 86"/>
                  <a:gd name="T64" fmla="*/ 18 w 52"/>
                  <a:gd name="T65" fmla="*/ 86 h 86"/>
                  <a:gd name="T66" fmla="*/ 24 w 52"/>
                  <a:gd name="T67" fmla="*/ 84 h 86"/>
                  <a:gd name="T68" fmla="*/ 26 w 52"/>
                  <a:gd name="T69" fmla="*/ 84 h 86"/>
                  <a:gd name="T70" fmla="*/ 36 w 52"/>
                  <a:gd name="T71" fmla="*/ 82 h 86"/>
                  <a:gd name="T72" fmla="*/ 40 w 52"/>
                  <a:gd name="T73" fmla="*/ 82 h 86"/>
                  <a:gd name="T74" fmla="*/ 46 w 52"/>
                  <a:gd name="T75" fmla="*/ 82 h 86"/>
                  <a:gd name="T76" fmla="*/ 46 w 52"/>
                  <a:gd name="T77" fmla="*/ 82 h 86"/>
                  <a:gd name="T78" fmla="*/ 44 w 52"/>
                  <a:gd name="T79" fmla="*/ 80 h 86"/>
                  <a:gd name="T80" fmla="*/ 42 w 52"/>
                  <a:gd name="T81" fmla="*/ 78 h 86"/>
                  <a:gd name="T82" fmla="*/ 42 w 52"/>
                  <a:gd name="T83" fmla="*/ 74 h 86"/>
                  <a:gd name="T84" fmla="*/ 40 w 52"/>
                  <a:gd name="T85" fmla="*/ 64 h 86"/>
                  <a:gd name="T86" fmla="*/ 36 w 52"/>
                  <a:gd name="T87" fmla="*/ 62 h 86"/>
                  <a:gd name="T88" fmla="*/ 36 w 52"/>
                  <a:gd name="T89" fmla="*/ 62 h 86"/>
                  <a:gd name="T90" fmla="*/ 34 w 52"/>
                  <a:gd name="T91" fmla="*/ 58 h 86"/>
                  <a:gd name="T92" fmla="*/ 32 w 52"/>
                  <a:gd name="T93" fmla="*/ 54 h 86"/>
                  <a:gd name="T94" fmla="*/ 32 w 52"/>
                  <a:gd name="T95" fmla="*/ 50 h 86"/>
                  <a:gd name="T96" fmla="*/ 32 w 52"/>
                  <a:gd name="T97" fmla="*/ 44 h 86"/>
                  <a:gd name="T98" fmla="*/ 34 w 52"/>
                  <a:gd name="T99" fmla="*/ 40 h 86"/>
                  <a:gd name="T100" fmla="*/ 38 w 52"/>
                  <a:gd name="T101" fmla="*/ 40 h 86"/>
                  <a:gd name="T102" fmla="*/ 40 w 52"/>
                  <a:gd name="T103" fmla="*/ 40 h 86"/>
                  <a:gd name="T104" fmla="*/ 42 w 52"/>
                  <a:gd name="T105" fmla="*/ 42 h 86"/>
                  <a:gd name="T106" fmla="*/ 44 w 52"/>
                  <a:gd name="T107" fmla="*/ 42 h 86"/>
                  <a:gd name="T108" fmla="*/ 44 w 52"/>
                  <a:gd name="T109" fmla="*/ 40 h 86"/>
                  <a:gd name="T110" fmla="*/ 46 w 52"/>
                  <a:gd name="T111" fmla="*/ 38 h 86"/>
                  <a:gd name="T112" fmla="*/ 46 w 52"/>
                  <a:gd name="T113" fmla="*/ 38 h 86"/>
                  <a:gd name="T114" fmla="*/ 46 w 52"/>
                  <a:gd name="T115" fmla="*/ 36 h 86"/>
                  <a:gd name="T116" fmla="*/ 48 w 52"/>
                  <a:gd name="T117" fmla="*/ 34 h 86"/>
                  <a:gd name="T118" fmla="*/ 48 w 52"/>
                  <a:gd name="T119" fmla="*/ 32 h 86"/>
                  <a:gd name="T120" fmla="*/ 52 w 52"/>
                  <a:gd name="T121" fmla="*/ 28 h 86"/>
                  <a:gd name="T122" fmla="*/ 52 w 52"/>
                  <a:gd name="T123" fmla="*/ 28 h 8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2"/>
                  <a:gd name="T187" fmla="*/ 0 h 86"/>
                  <a:gd name="T188" fmla="*/ 52 w 52"/>
                  <a:gd name="T189" fmla="*/ 86 h 8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2" h="86">
                    <a:moveTo>
                      <a:pt x="52" y="28"/>
                    </a:moveTo>
                    <a:lnTo>
                      <a:pt x="52" y="28"/>
                    </a:lnTo>
                    <a:lnTo>
                      <a:pt x="48" y="26"/>
                    </a:lnTo>
                    <a:lnTo>
                      <a:pt x="46" y="22"/>
                    </a:lnTo>
                    <a:lnTo>
                      <a:pt x="40" y="16"/>
                    </a:lnTo>
                    <a:lnTo>
                      <a:pt x="34" y="12"/>
                    </a:lnTo>
                    <a:lnTo>
                      <a:pt x="28" y="6"/>
                    </a:lnTo>
                    <a:lnTo>
                      <a:pt x="22" y="0"/>
                    </a:lnTo>
                    <a:lnTo>
                      <a:pt x="20" y="2"/>
                    </a:lnTo>
                    <a:lnTo>
                      <a:pt x="16" y="4"/>
                    </a:lnTo>
                    <a:lnTo>
                      <a:pt x="14" y="4"/>
                    </a:lnTo>
                    <a:lnTo>
                      <a:pt x="10" y="6"/>
                    </a:lnTo>
                    <a:lnTo>
                      <a:pt x="12" y="18"/>
                    </a:lnTo>
                    <a:lnTo>
                      <a:pt x="2" y="20"/>
                    </a:lnTo>
                    <a:lnTo>
                      <a:pt x="0" y="26"/>
                    </a:lnTo>
                    <a:lnTo>
                      <a:pt x="0" y="32"/>
                    </a:lnTo>
                    <a:lnTo>
                      <a:pt x="0" y="38"/>
                    </a:lnTo>
                    <a:lnTo>
                      <a:pt x="2" y="40"/>
                    </a:lnTo>
                    <a:lnTo>
                      <a:pt x="2" y="42"/>
                    </a:lnTo>
                    <a:lnTo>
                      <a:pt x="10" y="58"/>
                    </a:lnTo>
                    <a:lnTo>
                      <a:pt x="14" y="58"/>
                    </a:lnTo>
                    <a:lnTo>
                      <a:pt x="16" y="60"/>
                    </a:lnTo>
                    <a:lnTo>
                      <a:pt x="16" y="62"/>
                    </a:lnTo>
                    <a:lnTo>
                      <a:pt x="18" y="66"/>
                    </a:lnTo>
                    <a:lnTo>
                      <a:pt x="18" y="70"/>
                    </a:lnTo>
                    <a:lnTo>
                      <a:pt x="18" y="72"/>
                    </a:lnTo>
                    <a:lnTo>
                      <a:pt x="16" y="74"/>
                    </a:lnTo>
                    <a:lnTo>
                      <a:pt x="16" y="78"/>
                    </a:lnTo>
                    <a:lnTo>
                      <a:pt x="16" y="80"/>
                    </a:lnTo>
                    <a:lnTo>
                      <a:pt x="16" y="84"/>
                    </a:lnTo>
                    <a:lnTo>
                      <a:pt x="18" y="86"/>
                    </a:lnTo>
                    <a:lnTo>
                      <a:pt x="24" y="84"/>
                    </a:lnTo>
                    <a:lnTo>
                      <a:pt x="26" y="84"/>
                    </a:lnTo>
                    <a:lnTo>
                      <a:pt x="36" y="82"/>
                    </a:lnTo>
                    <a:lnTo>
                      <a:pt x="40" y="82"/>
                    </a:lnTo>
                    <a:lnTo>
                      <a:pt x="46" y="82"/>
                    </a:lnTo>
                    <a:lnTo>
                      <a:pt x="44" y="80"/>
                    </a:lnTo>
                    <a:lnTo>
                      <a:pt x="42" y="78"/>
                    </a:lnTo>
                    <a:lnTo>
                      <a:pt x="42" y="74"/>
                    </a:lnTo>
                    <a:lnTo>
                      <a:pt x="40" y="64"/>
                    </a:lnTo>
                    <a:lnTo>
                      <a:pt x="36" y="62"/>
                    </a:lnTo>
                    <a:lnTo>
                      <a:pt x="34" y="58"/>
                    </a:lnTo>
                    <a:lnTo>
                      <a:pt x="32" y="54"/>
                    </a:lnTo>
                    <a:lnTo>
                      <a:pt x="32" y="50"/>
                    </a:lnTo>
                    <a:lnTo>
                      <a:pt x="32" y="44"/>
                    </a:lnTo>
                    <a:lnTo>
                      <a:pt x="34" y="40"/>
                    </a:lnTo>
                    <a:lnTo>
                      <a:pt x="38" y="40"/>
                    </a:lnTo>
                    <a:lnTo>
                      <a:pt x="40" y="40"/>
                    </a:lnTo>
                    <a:lnTo>
                      <a:pt x="42" y="42"/>
                    </a:lnTo>
                    <a:lnTo>
                      <a:pt x="44" y="42"/>
                    </a:lnTo>
                    <a:lnTo>
                      <a:pt x="44" y="40"/>
                    </a:lnTo>
                    <a:lnTo>
                      <a:pt x="46" y="38"/>
                    </a:lnTo>
                    <a:lnTo>
                      <a:pt x="46" y="36"/>
                    </a:lnTo>
                    <a:lnTo>
                      <a:pt x="48" y="34"/>
                    </a:lnTo>
                    <a:lnTo>
                      <a:pt x="48" y="32"/>
                    </a:lnTo>
                    <a:lnTo>
                      <a:pt x="52" y="28"/>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57" name="Freeform 327"/>
              <p:cNvSpPr>
                <a:spLocks/>
              </p:cNvSpPr>
              <p:nvPr/>
            </p:nvSpPr>
            <p:spPr bwMode="gray">
              <a:xfrm>
                <a:off x="1902" y="2795"/>
                <a:ext cx="51" cy="56"/>
              </a:xfrm>
              <a:custGeom>
                <a:avLst/>
                <a:gdLst>
                  <a:gd name="T0" fmla="*/ 20 w 46"/>
                  <a:gd name="T1" fmla="*/ 0 h 56"/>
                  <a:gd name="T2" fmla="*/ 28 w 46"/>
                  <a:gd name="T3" fmla="*/ 4 h 56"/>
                  <a:gd name="T4" fmla="*/ 36 w 46"/>
                  <a:gd name="T5" fmla="*/ 8 h 56"/>
                  <a:gd name="T6" fmla="*/ 46 w 46"/>
                  <a:gd name="T7" fmla="*/ 10 h 56"/>
                  <a:gd name="T8" fmla="*/ 44 w 46"/>
                  <a:gd name="T9" fmla="*/ 16 h 56"/>
                  <a:gd name="T10" fmla="*/ 44 w 46"/>
                  <a:gd name="T11" fmla="*/ 16 h 56"/>
                  <a:gd name="T12" fmla="*/ 42 w 46"/>
                  <a:gd name="T13" fmla="*/ 18 h 56"/>
                  <a:gd name="T14" fmla="*/ 40 w 46"/>
                  <a:gd name="T15" fmla="*/ 20 h 56"/>
                  <a:gd name="T16" fmla="*/ 38 w 46"/>
                  <a:gd name="T17" fmla="*/ 22 h 56"/>
                  <a:gd name="T18" fmla="*/ 38 w 46"/>
                  <a:gd name="T19" fmla="*/ 24 h 56"/>
                  <a:gd name="T20" fmla="*/ 36 w 46"/>
                  <a:gd name="T21" fmla="*/ 26 h 56"/>
                  <a:gd name="T22" fmla="*/ 36 w 46"/>
                  <a:gd name="T23" fmla="*/ 28 h 56"/>
                  <a:gd name="T24" fmla="*/ 38 w 46"/>
                  <a:gd name="T25" fmla="*/ 30 h 56"/>
                  <a:gd name="T26" fmla="*/ 38 w 46"/>
                  <a:gd name="T27" fmla="*/ 30 h 56"/>
                  <a:gd name="T28" fmla="*/ 40 w 46"/>
                  <a:gd name="T29" fmla="*/ 32 h 56"/>
                  <a:gd name="T30" fmla="*/ 42 w 46"/>
                  <a:gd name="T31" fmla="*/ 36 h 56"/>
                  <a:gd name="T32" fmla="*/ 42 w 46"/>
                  <a:gd name="T33" fmla="*/ 38 h 56"/>
                  <a:gd name="T34" fmla="*/ 42 w 46"/>
                  <a:gd name="T35" fmla="*/ 38 h 56"/>
                  <a:gd name="T36" fmla="*/ 40 w 46"/>
                  <a:gd name="T37" fmla="*/ 42 h 56"/>
                  <a:gd name="T38" fmla="*/ 40 w 46"/>
                  <a:gd name="T39" fmla="*/ 44 h 56"/>
                  <a:gd name="T40" fmla="*/ 40 w 46"/>
                  <a:gd name="T41" fmla="*/ 46 h 56"/>
                  <a:gd name="T42" fmla="*/ 40 w 46"/>
                  <a:gd name="T43" fmla="*/ 48 h 56"/>
                  <a:gd name="T44" fmla="*/ 40 w 46"/>
                  <a:gd name="T45" fmla="*/ 50 h 56"/>
                  <a:gd name="T46" fmla="*/ 38 w 46"/>
                  <a:gd name="T47" fmla="*/ 52 h 56"/>
                  <a:gd name="T48" fmla="*/ 36 w 46"/>
                  <a:gd name="T49" fmla="*/ 52 h 56"/>
                  <a:gd name="T50" fmla="*/ 34 w 46"/>
                  <a:gd name="T51" fmla="*/ 52 h 56"/>
                  <a:gd name="T52" fmla="*/ 34 w 46"/>
                  <a:gd name="T53" fmla="*/ 52 h 56"/>
                  <a:gd name="T54" fmla="*/ 32 w 46"/>
                  <a:gd name="T55" fmla="*/ 50 h 56"/>
                  <a:gd name="T56" fmla="*/ 28 w 46"/>
                  <a:gd name="T57" fmla="*/ 50 h 56"/>
                  <a:gd name="T58" fmla="*/ 26 w 46"/>
                  <a:gd name="T59" fmla="*/ 52 h 56"/>
                  <a:gd name="T60" fmla="*/ 24 w 46"/>
                  <a:gd name="T61" fmla="*/ 52 h 56"/>
                  <a:gd name="T62" fmla="*/ 20 w 46"/>
                  <a:gd name="T63" fmla="*/ 50 h 56"/>
                  <a:gd name="T64" fmla="*/ 20 w 46"/>
                  <a:gd name="T65" fmla="*/ 50 h 56"/>
                  <a:gd name="T66" fmla="*/ 18 w 46"/>
                  <a:gd name="T67" fmla="*/ 54 h 56"/>
                  <a:gd name="T68" fmla="*/ 20 w 46"/>
                  <a:gd name="T69" fmla="*/ 56 h 56"/>
                  <a:gd name="T70" fmla="*/ 14 w 46"/>
                  <a:gd name="T71" fmla="*/ 54 h 56"/>
                  <a:gd name="T72" fmla="*/ 14 w 46"/>
                  <a:gd name="T73" fmla="*/ 54 h 56"/>
                  <a:gd name="T74" fmla="*/ 12 w 46"/>
                  <a:gd name="T75" fmla="*/ 52 h 56"/>
                  <a:gd name="T76" fmla="*/ 10 w 46"/>
                  <a:gd name="T77" fmla="*/ 50 h 56"/>
                  <a:gd name="T78" fmla="*/ 10 w 46"/>
                  <a:gd name="T79" fmla="*/ 46 h 56"/>
                  <a:gd name="T80" fmla="*/ 8 w 46"/>
                  <a:gd name="T81" fmla="*/ 36 h 56"/>
                  <a:gd name="T82" fmla="*/ 4 w 46"/>
                  <a:gd name="T83" fmla="*/ 34 h 56"/>
                  <a:gd name="T84" fmla="*/ 4 w 46"/>
                  <a:gd name="T85" fmla="*/ 34 h 56"/>
                  <a:gd name="T86" fmla="*/ 2 w 46"/>
                  <a:gd name="T87" fmla="*/ 30 h 56"/>
                  <a:gd name="T88" fmla="*/ 0 w 46"/>
                  <a:gd name="T89" fmla="*/ 26 h 56"/>
                  <a:gd name="T90" fmla="*/ 0 w 46"/>
                  <a:gd name="T91" fmla="*/ 22 h 56"/>
                  <a:gd name="T92" fmla="*/ 0 w 46"/>
                  <a:gd name="T93" fmla="*/ 16 h 56"/>
                  <a:gd name="T94" fmla="*/ 2 w 46"/>
                  <a:gd name="T95" fmla="*/ 12 h 56"/>
                  <a:gd name="T96" fmla="*/ 6 w 46"/>
                  <a:gd name="T97" fmla="*/ 12 h 56"/>
                  <a:gd name="T98" fmla="*/ 8 w 46"/>
                  <a:gd name="T99" fmla="*/ 12 h 56"/>
                  <a:gd name="T100" fmla="*/ 10 w 46"/>
                  <a:gd name="T101" fmla="*/ 14 h 56"/>
                  <a:gd name="T102" fmla="*/ 12 w 46"/>
                  <a:gd name="T103" fmla="*/ 14 h 56"/>
                  <a:gd name="T104" fmla="*/ 12 w 46"/>
                  <a:gd name="T105" fmla="*/ 12 h 56"/>
                  <a:gd name="T106" fmla="*/ 14 w 46"/>
                  <a:gd name="T107" fmla="*/ 10 h 56"/>
                  <a:gd name="T108" fmla="*/ 14 w 46"/>
                  <a:gd name="T109" fmla="*/ 10 h 56"/>
                  <a:gd name="T110" fmla="*/ 14 w 46"/>
                  <a:gd name="T111" fmla="*/ 8 h 56"/>
                  <a:gd name="T112" fmla="*/ 16 w 46"/>
                  <a:gd name="T113" fmla="*/ 6 h 56"/>
                  <a:gd name="T114" fmla="*/ 16 w 46"/>
                  <a:gd name="T115" fmla="*/ 4 h 56"/>
                  <a:gd name="T116" fmla="*/ 20 w 46"/>
                  <a:gd name="T117" fmla="*/ 0 h 56"/>
                  <a:gd name="T118" fmla="*/ 20 w 46"/>
                  <a:gd name="T119" fmla="*/ 0 h 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6"/>
                  <a:gd name="T181" fmla="*/ 0 h 56"/>
                  <a:gd name="T182" fmla="*/ 46 w 46"/>
                  <a:gd name="T183" fmla="*/ 56 h 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6" h="56">
                    <a:moveTo>
                      <a:pt x="20" y="0"/>
                    </a:moveTo>
                    <a:lnTo>
                      <a:pt x="28" y="4"/>
                    </a:lnTo>
                    <a:lnTo>
                      <a:pt x="36" y="8"/>
                    </a:lnTo>
                    <a:lnTo>
                      <a:pt x="46" y="10"/>
                    </a:lnTo>
                    <a:lnTo>
                      <a:pt x="44" y="16"/>
                    </a:lnTo>
                    <a:lnTo>
                      <a:pt x="42" y="18"/>
                    </a:lnTo>
                    <a:lnTo>
                      <a:pt x="40" y="20"/>
                    </a:lnTo>
                    <a:lnTo>
                      <a:pt x="38" y="22"/>
                    </a:lnTo>
                    <a:lnTo>
                      <a:pt x="38" y="24"/>
                    </a:lnTo>
                    <a:lnTo>
                      <a:pt x="36" y="26"/>
                    </a:lnTo>
                    <a:lnTo>
                      <a:pt x="36" y="28"/>
                    </a:lnTo>
                    <a:lnTo>
                      <a:pt x="38" y="30"/>
                    </a:lnTo>
                    <a:lnTo>
                      <a:pt x="40" y="32"/>
                    </a:lnTo>
                    <a:lnTo>
                      <a:pt x="42" y="36"/>
                    </a:lnTo>
                    <a:lnTo>
                      <a:pt x="42" y="38"/>
                    </a:lnTo>
                    <a:lnTo>
                      <a:pt x="40" y="42"/>
                    </a:lnTo>
                    <a:lnTo>
                      <a:pt x="40" y="44"/>
                    </a:lnTo>
                    <a:lnTo>
                      <a:pt x="40" y="46"/>
                    </a:lnTo>
                    <a:lnTo>
                      <a:pt x="40" y="48"/>
                    </a:lnTo>
                    <a:lnTo>
                      <a:pt x="40" y="50"/>
                    </a:lnTo>
                    <a:lnTo>
                      <a:pt x="38" y="52"/>
                    </a:lnTo>
                    <a:lnTo>
                      <a:pt x="36" y="52"/>
                    </a:lnTo>
                    <a:lnTo>
                      <a:pt x="34" y="52"/>
                    </a:lnTo>
                    <a:lnTo>
                      <a:pt x="32" y="50"/>
                    </a:lnTo>
                    <a:lnTo>
                      <a:pt x="28" y="50"/>
                    </a:lnTo>
                    <a:lnTo>
                      <a:pt x="26" y="52"/>
                    </a:lnTo>
                    <a:lnTo>
                      <a:pt x="24" y="52"/>
                    </a:lnTo>
                    <a:lnTo>
                      <a:pt x="20" y="50"/>
                    </a:lnTo>
                    <a:lnTo>
                      <a:pt x="18" y="54"/>
                    </a:lnTo>
                    <a:lnTo>
                      <a:pt x="20" y="56"/>
                    </a:lnTo>
                    <a:lnTo>
                      <a:pt x="14" y="54"/>
                    </a:lnTo>
                    <a:lnTo>
                      <a:pt x="12" y="52"/>
                    </a:lnTo>
                    <a:lnTo>
                      <a:pt x="10" y="50"/>
                    </a:lnTo>
                    <a:lnTo>
                      <a:pt x="10" y="46"/>
                    </a:lnTo>
                    <a:lnTo>
                      <a:pt x="8" y="36"/>
                    </a:lnTo>
                    <a:lnTo>
                      <a:pt x="4" y="34"/>
                    </a:lnTo>
                    <a:lnTo>
                      <a:pt x="2" y="30"/>
                    </a:lnTo>
                    <a:lnTo>
                      <a:pt x="0" y="26"/>
                    </a:lnTo>
                    <a:lnTo>
                      <a:pt x="0" y="22"/>
                    </a:lnTo>
                    <a:lnTo>
                      <a:pt x="0" y="16"/>
                    </a:lnTo>
                    <a:lnTo>
                      <a:pt x="2" y="12"/>
                    </a:lnTo>
                    <a:lnTo>
                      <a:pt x="6" y="12"/>
                    </a:lnTo>
                    <a:lnTo>
                      <a:pt x="8" y="12"/>
                    </a:lnTo>
                    <a:lnTo>
                      <a:pt x="10" y="14"/>
                    </a:lnTo>
                    <a:lnTo>
                      <a:pt x="12" y="14"/>
                    </a:lnTo>
                    <a:lnTo>
                      <a:pt x="12" y="12"/>
                    </a:lnTo>
                    <a:lnTo>
                      <a:pt x="14" y="10"/>
                    </a:lnTo>
                    <a:lnTo>
                      <a:pt x="14" y="8"/>
                    </a:lnTo>
                    <a:lnTo>
                      <a:pt x="16" y="6"/>
                    </a:lnTo>
                    <a:lnTo>
                      <a:pt x="16" y="4"/>
                    </a:lnTo>
                    <a:lnTo>
                      <a:pt x="20" y="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58" name="Freeform 328"/>
              <p:cNvSpPr>
                <a:spLocks/>
              </p:cNvSpPr>
              <p:nvPr/>
            </p:nvSpPr>
            <p:spPr bwMode="gray">
              <a:xfrm>
                <a:off x="1942" y="2805"/>
                <a:ext cx="50" cy="42"/>
              </a:xfrm>
              <a:custGeom>
                <a:avLst/>
                <a:gdLst>
                  <a:gd name="T0" fmla="*/ 46 w 46"/>
                  <a:gd name="T1" fmla="*/ 18 h 42"/>
                  <a:gd name="T2" fmla="*/ 38 w 46"/>
                  <a:gd name="T3" fmla="*/ 12 h 42"/>
                  <a:gd name="T4" fmla="*/ 32 w 46"/>
                  <a:gd name="T5" fmla="*/ 8 h 42"/>
                  <a:gd name="T6" fmla="*/ 20 w 46"/>
                  <a:gd name="T7" fmla="*/ 4 h 42"/>
                  <a:gd name="T8" fmla="*/ 10 w 46"/>
                  <a:gd name="T9" fmla="*/ 0 h 42"/>
                  <a:gd name="T10" fmla="*/ 8 w 46"/>
                  <a:gd name="T11" fmla="*/ 2 h 42"/>
                  <a:gd name="T12" fmla="*/ 8 w 46"/>
                  <a:gd name="T13" fmla="*/ 6 h 42"/>
                  <a:gd name="T14" fmla="*/ 8 w 46"/>
                  <a:gd name="T15" fmla="*/ 6 h 42"/>
                  <a:gd name="T16" fmla="*/ 6 w 46"/>
                  <a:gd name="T17" fmla="*/ 8 h 42"/>
                  <a:gd name="T18" fmla="*/ 4 w 46"/>
                  <a:gd name="T19" fmla="*/ 10 h 42"/>
                  <a:gd name="T20" fmla="*/ 2 w 46"/>
                  <a:gd name="T21" fmla="*/ 12 h 42"/>
                  <a:gd name="T22" fmla="*/ 2 w 46"/>
                  <a:gd name="T23" fmla="*/ 14 h 42"/>
                  <a:gd name="T24" fmla="*/ 0 w 46"/>
                  <a:gd name="T25" fmla="*/ 16 h 42"/>
                  <a:gd name="T26" fmla="*/ 0 w 46"/>
                  <a:gd name="T27" fmla="*/ 18 h 42"/>
                  <a:gd name="T28" fmla="*/ 2 w 46"/>
                  <a:gd name="T29" fmla="*/ 20 h 42"/>
                  <a:gd name="T30" fmla="*/ 2 w 46"/>
                  <a:gd name="T31" fmla="*/ 20 h 42"/>
                  <a:gd name="T32" fmla="*/ 4 w 46"/>
                  <a:gd name="T33" fmla="*/ 22 h 42"/>
                  <a:gd name="T34" fmla="*/ 6 w 46"/>
                  <a:gd name="T35" fmla="*/ 26 h 42"/>
                  <a:gd name="T36" fmla="*/ 6 w 46"/>
                  <a:gd name="T37" fmla="*/ 28 h 42"/>
                  <a:gd name="T38" fmla="*/ 6 w 46"/>
                  <a:gd name="T39" fmla="*/ 28 h 42"/>
                  <a:gd name="T40" fmla="*/ 4 w 46"/>
                  <a:gd name="T41" fmla="*/ 32 h 42"/>
                  <a:gd name="T42" fmla="*/ 4 w 46"/>
                  <a:gd name="T43" fmla="*/ 34 h 42"/>
                  <a:gd name="T44" fmla="*/ 4 w 46"/>
                  <a:gd name="T45" fmla="*/ 36 h 42"/>
                  <a:gd name="T46" fmla="*/ 4 w 46"/>
                  <a:gd name="T47" fmla="*/ 38 h 42"/>
                  <a:gd name="T48" fmla="*/ 4 w 46"/>
                  <a:gd name="T49" fmla="*/ 40 h 42"/>
                  <a:gd name="T50" fmla="*/ 2 w 46"/>
                  <a:gd name="T51" fmla="*/ 40 h 42"/>
                  <a:gd name="T52" fmla="*/ 2 w 46"/>
                  <a:gd name="T53" fmla="*/ 42 h 42"/>
                  <a:gd name="T54" fmla="*/ 4 w 46"/>
                  <a:gd name="T55" fmla="*/ 42 h 42"/>
                  <a:gd name="T56" fmla="*/ 8 w 46"/>
                  <a:gd name="T57" fmla="*/ 42 h 42"/>
                  <a:gd name="T58" fmla="*/ 8 w 46"/>
                  <a:gd name="T59" fmla="*/ 42 h 42"/>
                  <a:gd name="T60" fmla="*/ 10 w 46"/>
                  <a:gd name="T61" fmla="*/ 40 h 42"/>
                  <a:gd name="T62" fmla="*/ 10 w 46"/>
                  <a:gd name="T63" fmla="*/ 40 h 42"/>
                  <a:gd name="T64" fmla="*/ 12 w 46"/>
                  <a:gd name="T65" fmla="*/ 40 h 42"/>
                  <a:gd name="T66" fmla="*/ 14 w 46"/>
                  <a:gd name="T67" fmla="*/ 40 h 42"/>
                  <a:gd name="T68" fmla="*/ 16 w 46"/>
                  <a:gd name="T69" fmla="*/ 40 h 42"/>
                  <a:gd name="T70" fmla="*/ 16 w 46"/>
                  <a:gd name="T71" fmla="*/ 40 h 42"/>
                  <a:gd name="T72" fmla="*/ 18 w 46"/>
                  <a:gd name="T73" fmla="*/ 40 h 42"/>
                  <a:gd name="T74" fmla="*/ 20 w 46"/>
                  <a:gd name="T75" fmla="*/ 40 h 42"/>
                  <a:gd name="T76" fmla="*/ 22 w 46"/>
                  <a:gd name="T77" fmla="*/ 42 h 42"/>
                  <a:gd name="T78" fmla="*/ 24 w 46"/>
                  <a:gd name="T79" fmla="*/ 42 h 42"/>
                  <a:gd name="T80" fmla="*/ 26 w 46"/>
                  <a:gd name="T81" fmla="*/ 42 h 42"/>
                  <a:gd name="T82" fmla="*/ 26 w 46"/>
                  <a:gd name="T83" fmla="*/ 42 h 42"/>
                  <a:gd name="T84" fmla="*/ 28 w 46"/>
                  <a:gd name="T85" fmla="*/ 42 h 42"/>
                  <a:gd name="T86" fmla="*/ 28 w 46"/>
                  <a:gd name="T87" fmla="*/ 40 h 42"/>
                  <a:gd name="T88" fmla="*/ 30 w 46"/>
                  <a:gd name="T89" fmla="*/ 38 h 42"/>
                  <a:gd name="T90" fmla="*/ 30 w 46"/>
                  <a:gd name="T91" fmla="*/ 36 h 42"/>
                  <a:gd name="T92" fmla="*/ 32 w 46"/>
                  <a:gd name="T93" fmla="*/ 32 h 42"/>
                  <a:gd name="T94" fmla="*/ 34 w 46"/>
                  <a:gd name="T95" fmla="*/ 28 h 42"/>
                  <a:gd name="T96" fmla="*/ 36 w 46"/>
                  <a:gd name="T97" fmla="*/ 26 h 42"/>
                  <a:gd name="T98" fmla="*/ 40 w 46"/>
                  <a:gd name="T99" fmla="*/ 26 h 42"/>
                  <a:gd name="T100" fmla="*/ 42 w 46"/>
                  <a:gd name="T101" fmla="*/ 22 h 42"/>
                  <a:gd name="T102" fmla="*/ 46 w 46"/>
                  <a:gd name="T103" fmla="*/ 18 h 42"/>
                  <a:gd name="T104" fmla="*/ 46 w 46"/>
                  <a:gd name="T105" fmla="*/ 18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
                  <a:gd name="T160" fmla="*/ 0 h 42"/>
                  <a:gd name="T161" fmla="*/ 46 w 46"/>
                  <a:gd name="T162" fmla="*/ 42 h 4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 h="42">
                    <a:moveTo>
                      <a:pt x="46" y="18"/>
                    </a:moveTo>
                    <a:lnTo>
                      <a:pt x="38" y="12"/>
                    </a:lnTo>
                    <a:lnTo>
                      <a:pt x="32" y="8"/>
                    </a:lnTo>
                    <a:lnTo>
                      <a:pt x="20" y="4"/>
                    </a:lnTo>
                    <a:lnTo>
                      <a:pt x="10" y="0"/>
                    </a:lnTo>
                    <a:lnTo>
                      <a:pt x="8" y="2"/>
                    </a:lnTo>
                    <a:lnTo>
                      <a:pt x="8" y="6"/>
                    </a:lnTo>
                    <a:lnTo>
                      <a:pt x="6" y="8"/>
                    </a:lnTo>
                    <a:lnTo>
                      <a:pt x="4" y="10"/>
                    </a:lnTo>
                    <a:lnTo>
                      <a:pt x="2" y="12"/>
                    </a:lnTo>
                    <a:lnTo>
                      <a:pt x="2" y="14"/>
                    </a:lnTo>
                    <a:lnTo>
                      <a:pt x="0" y="16"/>
                    </a:lnTo>
                    <a:lnTo>
                      <a:pt x="0" y="18"/>
                    </a:lnTo>
                    <a:lnTo>
                      <a:pt x="2" y="20"/>
                    </a:lnTo>
                    <a:lnTo>
                      <a:pt x="4" y="22"/>
                    </a:lnTo>
                    <a:lnTo>
                      <a:pt x="6" y="26"/>
                    </a:lnTo>
                    <a:lnTo>
                      <a:pt x="6" y="28"/>
                    </a:lnTo>
                    <a:lnTo>
                      <a:pt x="4" y="32"/>
                    </a:lnTo>
                    <a:lnTo>
                      <a:pt x="4" y="34"/>
                    </a:lnTo>
                    <a:lnTo>
                      <a:pt x="4" y="36"/>
                    </a:lnTo>
                    <a:lnTo>
                      <a:pt x="4" y="38"/>
                    </a:lnTo>
                    <a:lnTo>
                      <a:pt x="4" y="40"/>
                    </a:lnTo>
                    <a:lnTo>
                      <a:pt x="2" y="40"/>
                    </a:lnTo>
                    <a:lnTo>
                      <a:pt x="2" y="42"/>
                    </a:lnTo>
                    <a:lnTo>
                      <a:pt x="4" y="42"/>
                    </a:lnTo>
                    <a:lnTo>
                      <a:pt x="8" y="42"/>
                    </a:lnTo>
                    <a:lnTo>
                      <a:pt x="10" y="40"/>
                    </a:lnTo>
                    <a:lnTo>
                      <a:pt x="12" y="40"/>
                    </a:lnTo>
                    <a:lnTo>
                      <a:pt x="14" y="40"/>
                    </a:lnTo>
                    <a:lnTo>
                      <a:pt x="16" y="40"/>
                    </a:lnTo>
                    <a:lnTo>
                      <a:pt x="18" y="40"/>
                    </a:lnTo>
                    <a:lnTo>
                      <a:pt x="20" y="40"/>
                    </a:lnTo>
                    <a:lnTo>
                      <a:pt x="22" y="42"/>
                    </a:lnTo>
                    <a:lnTo>
                      <a:pt x="24" y="42"/>
                    </a:lnTo>
                    <a:lnTo>
                      <a:pt x="26" y="42"/>
                    </a:lnTo>
                    <a:lnTo>
                      <a:pt x="28" y="42"/>
                    </a:lnTo>
                    <a:lnTo>
                      <a:pt x="28" y="40"/>
                    </a:lnTo>
                    <a:lnTo>
                      <a:pt x="30" y="38"/>
                    </a:lnTo>
                    <a:lnTo>
                      <a:pt x="30" y="36"/>
                    </a:lnTo>
                    <a:lnTo>
                      <a:pt x="32" y="32"/>
                    </a:lnTo>
                    <a:lnTo>
                      <a:pt x="34" y="28"/>
                    </a:lnTo>
                    <a:lnTo>
                      <a:pt x="36" y="26"/>
                    </a:lnTo>
                    <a:lnTo>
                      <a:pt x="40" y="26"/>
                    </a:lnTo>
                    <a:lnTo>
                      <a:pt x="42" y="22"/>
                    </a:lnTo>
                    <a:lnTo>
                      <a:pt x="46" y="18"/>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59" name="Freeform 329"/>
              <p:cNvSpPr>
                <a:spLocks/>
              </p:cNvSpPr>
              <p:nvPr/>
            </p:nvSpPr>
            <p:spPr bwMode="gray">
              <a:xfrm>
                <a:off x="1608" y="2707"/>
                <a:ext cx="164" cy="242"/>
              </a:xfrm>
              <a:custGeom>
                <a:avLst/>
                <a:gdLst>
                  <a:gd name="T0" fmla="*/ 128 w 148"/>
                  <a:gd name="T1" fmla="*/ 204 h 242"/>
                  <a:gd name="T2" fmla="*/ 126 w 148"/>
                  <a:gd name="T3" fmla="*/ 212 h 242"/>
                  <a:gd name="T4" fmla="*/ 114 w 148"/>
                  <a:gd name="T5" fmla="*/ 240 h 242"/>
                  <a:gd name="T6" fmla="*/ 118 w 148"/>
                  <a:gd name="T7" fmla="*/ 226 h 242"/>
                  <a:gd name="T8" fmla="*/ 114 w 148"/>
                  <a:gd name="T9" fmla="*/ 220 h 242"/>
                  <a:gd name="T10" fmla="*/ 106 w 148"/>
                  <a:gd name="T11" fmla="*/ 218 h 242"/>
                  <a:gd name="T12" fmla="*/ 96 w 148"/>
                  <a:gd name="T13" fmla="*/ 218 h 242"/>
                  <a:gd name="T14" fmla="*/ 82 w 148"/>
                  <a:gd name="T15" fmla="*/ 214 h 242"/>
                  <a:gd name="T16" fmla="*/ 80 w 148"/>
                  <a:gd name="T17" fmla="*/ 206 h 242"/>
                  <a:gd name="T18" fmla="*/ 78 w 148"/>
                  <a:gd name="T19" fmla="*/ 200 h 242"/>
                  <a:gd name="T20" fmla="*/ 60 w 148"/>
                  <a:gd name="T21" fmla="*/ 192 h 242"/>
                  <a:gd name="T22" fmla="*/ 50 w 148"/>
                  <a:gd name="T23" fmla="*/ 188 h 242"/>
                  <a:gd name="T24" fmla="*/ 36 w 148"/>
                  <a:gd name="T25" fmla="*/ 180 h 242"/>
                  <a:gd name="T26" fmla="*/ 26 w 148"/>
                  <a:gd name="T27" fmla="*/ 172 h 242"/>
                  <a:gd name="T28" fmla="*/ 26 w 148"/>
                  <a:gd name="T29" fmla="*/ 172 h 242"/>
                  <a:gd name="T30" fmla="*/ 14 w 148"/>
                  <a:gd name="T31" fmla="*/ 168 h 242"/>
                  <a:gd name="T32" fmla="*/ 2 w 148"/>
                  <a:gd name="T33" fmla="*/ 166 h 242"/>
                  <a:gd name="T34" fmla="*/ 4 w 148"/>
                  <a:gd name="T35" fmla="*/ 160 h 242"/>
                  <a:gd name="T36" fmla="*/ 14 w 148"/>
                  <a:gd name="T37" fmla="*/ 142 h 242"/>
                  <a:gd name="T38" fmla="*/ 18 w 148"/>
                  <a:gd name="T39" fmla="*/ 122 h 242"/>
                  <a:gd name="T40" fmla="*/ 18 w 148"/>
                  <a:gd name="T41" fmla="*/ 92 h 242"/>
                  <a:gd name="T42" fmla="*/ 20 w 148"/>
                  <a:gd name="T43" fmla="*/ 72 h 242"/>
                  <a:gd name="T44" fmla="*/ 18 w 148"/>
                  <a:gd name="T45" fmla="*/ 66 h 242"/>
                  <a:gd name="T46" fmla="*/ 18 w 148"/>
                  <a:gd name="T47" fmla="*/ 56 h 242"/>
                  <a:gd name="T48" fmla="*/ 34 w 148"/>
                  <a:gd name="T49" fmla="*/ 50 h 242"/>
                  <a:gd name="T50" fmla="*/ 68 w 148"/>
                  <a:gd name="T51" fmla="*/ 22 h 242"/>
                  <a:gd name="T52" fmla="*/ 78 w 148"/>
                  <a:gd name="T53" fmla="*/ 12 h 242"/>
                  <a:gd name="T54" fmla="*/ 86 w 148"/>
                  <a:gd name="T55" fmla="*/ 8 h 242"/>
                  <a:gd name="T56" fmla="*/ 94 w 148"/>
                  <a:gd name="T57" fmla="*/ 6 h 242"/>
                  <a:gd name="T58" fmla="*/ 102 w 148"/>
                  <a:gd name="T59" fmla="*/ 2 h 242"/>
                  <a:gd name="T60" fmla="*/ 112 w 148"/>
                  <a:gd name="T61" fmla="*/ 0 h 242"/>
                  <a:gd name="T62" fmla="*/ 116 w 148"/>
                  <a:gd name="T63" fmla="*/ 2 h 242"/>
                  <a:gd name="T64" fmla="*/ 114 w 148"/>
                  <a:gd name="T65" fmla="*/ 6 h 242"/>
                  <a:gd name="T66" fmla="*/ 106 w 148"/>
                  <a:gd name="T67" fmla="*/ 10 h 242"/>
                  <a:gd name="T68" fmla="*/ 98 w 148"/>
                  <a:gd name="T69" fmla="*/ 20 h 242"/>
                  <a:gd name="T70" fmla="*/ 86 w 148"/>
                  <a:gd name="T71" fmla="*/ 26 h 242"/>
                  <a:gd name="T72" fmla="*/ 80 w 148"/>
                  <a:gd name="T73" fmla="*/ 32 h 242"/>
                  <a:gd name="T74" fmla="*/ 80 w 148"/>
                  <a:gd name="T75" fmla="*/ 44 h 242"/>
                  <a:gd name="T76" fmla="*/ 82 w 148"/>
                  <a:gd name="T77" fmla="*/ 50 h 242"/>
                  <a:gd name="T78" fmla="*/ 84 w 148"/>
                  <a:gd name="T79" fmla="*/ 60 h 242"/>
                  <a:gd name="T80" fmla="*/ 82 w 148"/>
                  <a:gd name="T81" fmla="*/ 66 h 242"/>
                  <a:gd name="T82" fmla="*/ 82 w 148"/>
                  <a:gd name="T83" fmla="*/ 78 h 242"/>
                  <a:gd name="T84" fmla="*/ 92 w 148"/>
                  <a:gd name="T85" fmla="*/ 88 h 242"/>
                  <a:gd name="T86" fmla="*/ 128 w 148"/>
                  <a:gd name="T87" fmla="*/ 100 h 242"/>
                  <a:gd name="T88" fmla="*/ 140 w 148"/>
                  <a:gd name="T89" fmla="*/ 100 h 242"/>
                  <a:gd name="T90" fmla="*/ 142 w 148"/>
                  <a:gd name="T91" fmla="*/ 98 h 242"/>
                  <a:gd name="T92" fmla="*/ 146 w 148"/>
                  <a:gd name="T93" fmla="*/ 100 h 242"/>
                  <a:gd name="T94" fmla="*/ 144 w 148"/>
                  <a:gd name="T95" fmla="*/ 106 h 242"/>
                  <a:gd name="T96" fmla="*/ 140 w 148"/>
                  <a:gd name="T97" fmla="*/ 114 h 242"/>
                  <a:gd name="T98" fmla="*/ 142 w 148"/>
                  <a:gd name="T99" fmla="*/ 130 h 242"/>
                  <a:gd name="T100" fmla="*/ 142 w 148"/>
                  <a:gd name="T101" fmla="*/ 142 h 242"/>
                  <a:gd name="T102" fmla="*/ 146 w 148"/>
                  <a:gd name="T103" fmla="*/ 156 h 242"/>
                  <a:gd name="T104" fmla="*/ 146 w 148"/>
                  <a:gd name="T105" fmla="*/ 166 h 242"/>
                  <a:gd name="T106" fmla="*/ 144 w 148"/>
                  <a:gd name="T107" fmla="*/ 160 h 242"/>
                  <a:gd name="T108" fmla="*/ 120 w 148"/>
                  <a:gd name="T109" fmla="*/ 168 h 242"/>
                  <a:gd name="T110" fmla="*/ 128 w 148"/>
                  <a:gd name="T111" fmla="*/ 178 h 242"/>
                  <a:gd name="T112" fmla="*/ 122 w 148"/>
                  <a:gd name="T113" fmla="*/ 174 h 242"/>
                  <a:gd name="T114" fmla="*/ 120 w 148"/>
                  <a:gd name="T115" fmla="*/ 186 h 242"/>
                  <a:gd name="T116" fmla="*/ 124 w 148"/>
                  <a:gd name="T117" fmla="*/ 194 h 2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8"/>
                  <a:gd name="T178" fmla="*/ 0 h 242"/>
                  <a:gd name="T179" fmla="*/ 148 w 148"/>
                  <a:gd name="T180" fmla="*/ 242 h 2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8" h="242">
                    <a:moveTo>
                      <a:pt x="124" y="194"/>
                    </a:moveTo>
                    <a:lnTo>
                      <a:pt x="126" y="200"/>
                    </a:lnTo>
                    <a:lnTo>
                      <a:pt x="128" y="204"/>
                    </a:lnTo>
                    <a:lnTo>
                      <a:pt x="128" y="208"/>
                    </a:lnTo>
                    <a:lnTo>
                      <a:pt x="126" y="212"/>
                    </a:lnTo>
                    <a:lnTo>
                      <a:pt x="118" y="242"/>
                    </a:lnTo>
                    <a:lnTo>
                      <a:pt x="116" y="240"/>
                    </a:lnTo>
                    <a:lnTo>
                      <a:pt x="114" y="240"/>
                    </a:lnTo>
                    <a:lnTo>
                      <a:pt x="112" y="242"/>
                    </a:lnTo>
                    <a:lnTo>
                      <a:pt x="118" y="226"/>
                    </a:lnTo>
                    <a:lnTo>
                      <a:pt x="118" y="224"/>
                    </a:lnTo>
                    <a:lnTo>
                      <a:pt x="116" y="222"/>
                    </a:lnTo>
                    <a:lnTo>
                      <a:pt x="114" y="220"/>
                    </a:lnTo>
                    <a:lnTo>
                      <a:pt x="110" y="220"/>
                    </a:lnTo>
                    <a:lnTo>
                      <a:pt x="106" y="218"/>
                    </a:lnTo>
                    <a:lnTo>
                      <a:pt x="102" y="218"/>
                    </a:lnTo>
                    <a:lnTo>
                      <a:pt x="98" y="218"/>
                    </a:lnTo>
                    <a:lnTo>
                      <a:pt x="96" y="218"/>
                    </a:lnTo>
                    <a:lnTo>
                      <a:pt x="90" y="218"/>
                    </a:lnTo>
                    <a:lnTo>
                      <a:pt x="86" y="216"/>
                    </a:lnTo>
                    <a:lnTo>
                      <a:pt x="82" y="214"/>
                    </a:lnTo>
                    <a:lnTo>
                      <a:pt x="82" y="210"/>
                    </a:lnTo>
                    <a:lnTo>
                      <a:pt x="80" y="208"/>
                    </a:lnTo>
                    <a:lnTo>
                      <a:pt x="80" y="206"/>
                    </a:lnTo>
                    <a:lnTo>
                      <a:pt x="80" y="204"/>
                    </a:lnTo>
                    <a:lnTo>
                      <a:pt x="78" y="200"/>
                    </a:lnTo>
                    <a:lnTo>
                      <a:pt x="72" y="196"/>
                    </a:lnTo>
                    <a:lnTo>
                      <a:pt x="66" y="194"/>
                    </a:lnTo>
                    <a:lnTo>
                      <a:pt x="60" y="192"/>
                    </a:lnTo>
                    <a:lnTo>
                      <a:pt x="56" y="190"/>
                    </a:lnTo>
                    <a:lnTo>
                      <a:pt x="52" y="188"/>
                    </a:lnTo>
                    <a:lnTo>
                      <a:pt x="50" y="188"/>
                    </a:lnTo>
                    <a:lnTo>
                      <a:pt x="46" y="186"/>
                    </a:lnTo>
                    <a:lnTo>
                      <a:pt x="40" y="184"/>
                    </a:lnTo>
                    <a:lnTo>
                      <a:pt x="36" y="180"/>
                    </a:lnTo>
                    <a:lnTo>
                      <a:pt x="32" y="178"/>
                    </a:lnTo>
                    <a:lnTo>
                      <a:pt x="28" y="174"/>
                    </a:lnTo>
                    <a:lnTo>
                      <a:pt x="26" y="172"/>
                    </a:lnTo>
                    <a:lnTo>
                      <a:pt x="20" y="170"/>
                    </a:lnTo>
                    <a:lnTo>
                      <a:pt x="14" y="168"/>
                    </a:lnTo>
                    <a:lnTo>
                      <a:pt x="10" y="168"/>
                    </a:lnTo>
                    <a:lnTo>
                      <a:pt x="4" y="166"/>
                    </a:lnTo>
                    <a:lnTo>
                      <a:pt x="2" y="166"/>
                    </a:lnTo>
                    <a:lnTo>
                      <a:pt x="0" y="166"/>
                    </a:lnTo>
                    <a:lnTo>
                      <a:pt x="2" y="162"/>
                    </a:lnTo>
                    <a:lnTo>
                      <a:pt x="4" y="160"/>
                    </a:lnTo>
                    <a:lnTo>
                      <a:pt x="10" y="154"/>
                    </a:lnTo>
                    <a:lnTo>
                      <a:pt x="14" y="142"/>
                    </a:lnTo>
                    <a:lnTo>
                      <a:pt x="16" y="136"/>
                    </a:lnTo>
                    <a:lnTo>
                      <a:pt x="18" y="130"/>
                    </a:lnTo>
                    <a:lnTo>
                      <a:pt x="18" y="122"/>
                    </a:lnTo>
                    <a:lnTo>
                      <a:pt x="18" y="114"/>
                    </a:lnTo>
                    <a:lnTo>
                      <a:pt x="18" y="104"/>
                    </a:lnTo>
                    <a:lnTo>
                      <a:pt x="18" y="92"/>
                    </a:lnTo>
                    <a:lnTo>
                      <a:pt x="18" y="80"/>
                    </a:lnTo>
                    <a:lnTo>
                      <a:pt x="20" y="74"/>
                    </a:lnTo>
                    <a:lnTo>
                      <a:pt x="20" y="72"/>
                    </a:lnTo>
                    <a:lnTo>
                      <a:pt x="20" y="70"/>
                    </a:lnTo>
                    <a:lnTo>
                      <a:pt x="18" y="68"/>
                    </a:lnTo>
                    <a:lnTo>
                      <a:pt x="18" y="66"/>
                    </a:lnTo>
                    <a:lnTo>
                      <a:pt x="20" y="62"/>
                    </a:lnTo>
                    <a:lnTo>
                      <a:pt x="18" y="58"/>
                    </a:lnTo>
                    <a:lnTo>
                      <a:pt x="18" y="56"/>
                    </a:lnTo>
                    <a:lnTo>
                      <a:pt x="20" y="56"/>
                    </a:lnTo>
                    <a:lnTo>
                      <a:pt x="20" y="54"/>
                    </a:lnTo>
                    <a:lnTo>
                      <a:pt x="34" y="50"/>
                    </a:lnTo>
                    <a:lnTo>
                      <a:pt x="44" y="34"/>
                    </a:lnTo>
                    <a:lnTo>
                      <a:pt x="50" y="24"/>
                    </a:lnTo>
                    <a:lnTo>
                      <a:pt x="68" y="22"/>
                    </a:lnTo>
                    <a:lnTo>
                      <a:pt x="76" y="14"/>
                    </a:lnTo>
                    <a:lnTo>
                      <a:pt x="78" y="12"/>
                    </a:lnTo>
                    <a:lnTo>
                      <a:pt x="80" y="10"/>
                    </a:lnTo>
                    <a:lnTo>
                      <a:pt x="84" y="8"/>
                    </a:lnTo>
                    <a:lnTo>
                      <a:pt x="86" y="8"/>
                    </a:lnTo>
                    <a:lnTo>
                      <a:pt x="88" y="8"/>
                    </a:lnTo>
                    <a:lnTo>
                      <a:pt x="92" y="8"/>
                    </a:lnTo>
                    <a:lnTo>
                      <a:pt x="94" y="6"/>
                    </a:lnTo>
                    <a:lnTo>
                      <a:pt x="96" y="6"/>
                    </a:lnTo>
                    <a:lnTo>
                      <a:pt x="98" y="4"/>
                    </a:lnTo>
                    <a:lnTo>
                      <a:pt x="102" y="2"/>
                    </a:lnTo>
                    <a:lnTo>
                      <a:pt x="106" y="2"/>
                    </a:lnTo>
                    <a:lnTo>
                      <a:pt x="110" y="0"/>
                    </a:lnTo>
                    <a:lnTo>
                      <a:pt x="112" y="0"/>
                    </a:lnTo>
                    <a:lnTo>
                      <a:pt x="114" y="0"/>
                    </a:lnTo>
                    <a:lnTo>
                      <a:pt x="114" y="2"/>
                    </a:lnTo>
                    <a:lnTo>
                      <a:pt x="116" y="2"/>
                    </a:lnTo>
                    <a:lnTo>
                      <a:pt x="116" y="4"/>
                    </a:lnTo>
                    <a:lnTo>
                      <a:pt x="114" y="4"/>
                    </a:lnTo>
                    <a:lnTo>
                      <a:pt x="114" y="6"/>
                    </a:lnTo>
                    <a:lnTo>
                      <a:pt x="112" y="6"/>
                    </a:lnTo>
                    <a:lnTo>
                      <a:pt x="110" y="8"/>
                    </a:lnTo>
                    <a:lnTo>
                      <a:pt x="106" y="10"/>
                    </a:lnTo>
                    <a:lnTo>
                      <a:pt x="102" y="14"/>
                    </a:lnTo>
                    <a:lnTo>
                      <a:pt x="98" y="18"/>
                    </a:lnTo>
                    <a:lnTo>
                      <a:pt x="98" y="20"/>
                    </a:lnTo>
                    <a:lnTo>
                      <a:pt x="94" y="20"/>
                    </a:lnTo>
                    <a:lnTo>
                      <a:pt x="90" y="22"/>
                    </a:lnTo>
                    <a:lnTo>
                      <a:pt x="86" y="26"/>
                    </a:lnTo>
                    <a:lnTo>
                      <a:pt x="82" y="28"/>
                    </a:lnTo>
                    <a:lnTo>
                      <a:pt x="80" y="32"/>
                    </a:lnTo>
                    <a:lnTo>
                      <a:pt x="80" y="34"/>
                    </a:lnTo>
                    <a:lnTo>
                      <a:pt x="80" y="38"/>
                    </a:lnTo>
                    <a:lnTo>
                      <a:pt x="80" y="44"/>
                    </a:lnTo>
                    <a:lnTo>
                      <a:pt x="80" y="48"/>
                    </a:lnTo>
                    <a:lnTo>
                      <a:pt x="82" y="50"/>
                    </a:lnTo>
                    <a:lnTo>
                      <a:pt x="82" y="52"/>
                    </a:lnTo>
                    <a:lnTo>
                      <a:pt x="84" y="56"/>
                    </a:lnTo>
                    <a:lnTo>
                      <a:pt x="84" y="60"/>
                    </a:lnTo>
                    <a:lnTo>
                      <a:pt x="82" y="62"/>
                    </a:lnTo>
                    <a:lnTo>
                      <a:pt x="82" y="64"/>
                    </a:lnTo>
                    <a:lnTo>
                      <a:pt x="82" y="66"/>
                    </a:lnTo>
                    <a:lnTo>
                      <a:pt x="80" y="70"/>
                    </a:lnTo>
                    <a:lnTo>
                      <a:pt x="80" y="74"/>
                    </a:lnTo>
                    <a:lnTo>
                      <a:pt x="82" y="78"/>
                    </a:lnTo>
                    <a:lnTo>
                      <a:pt x="82" y="82"/>
                    </a:lnTo>
                    <a:lnTo>
                      <a:pt x="86" y="86"/>
                    </a:lnTo>
                    <a:lnTo>
                      <a:pt x="92" y="88"/>
                    </a:lnTo>
                    <a:lnTo>
                      <a:pt x="124" y="92"/>
                    </a:lnTo>
                    <a:lnTo>
                      <a:pt x="128" y="100"/>
                    </a:lnTo>
                    <a:lnTo>
                      <a:pt x="132" y="100"/>
                    </a:lnTo>
                    <a:lnTo>
                      <a:pt x="136" y="100"/>
                    </a:lnTo>
                    <a:lnTo>
                      <a:pt x="140" y="100"/>
                    </a:lnTo>
                    <a:lnTo>
                      <a:pt x="142" y="98"/>
                    </a:lnTo>
                    <a:lnTo>
                      <a:pt x="144" y="98"/>
                    </a:lnTo>
                    <a:lnTo>
                      <a:pt x="146" y="98"/>
                    </a:lnTo>
                    <a:lnTo>
                      <a:pt x="146" y="100"/>
                    </a:lnTo>
                    <a:lnTo>
                      <a:pt x="146" y="104"/>
                    </a:lnTo>
                    <a:lnTo>
                      <a:pt x="144" y="106"/>
                    </a:lnTo>
                    <a:lnTo>
                      <a:pt x="142" y="108"/>
                    </a:lnTo>
                    <a:lnTo>
                      <a:pt x="140" y="110"/>
                    </a:lnTo>
                    <a:lnTo>
                      <a:pt x="140" y="114"/>
                    </a:lnTo>
                    <a:lnTo>
                      <a:pt x="138" y="118"/>
                    </a:lnTo>
                    <a:lnTo>
                      <a:pt x="140" y="124"/>
                    </a:lnTo>
                    <a:lnTo>
                      <a:pt x="142" y="130"/>
                    </a:lnTo>
                    <a:lnTo>
                      <a:pt x="148" y="134"/>
                    </a:lnTo>
                    <a:lnTo>
                      <a:pt x="140" y="142"/>
                    </a:lnTo>
                    <a:lnTo>
                      <a:pt x="142" y="142"/>
                    </a:lnTo>
                    <a:lnTo>
                      <a:pt x="142" y="146"/>
                    </a:lnTo>
                    <a:lnTo>
                      <a:pt x="144" y="150"/>
                    </a:lnTo>
                    <a:lnTo>
                      <a:pt x="146" y="156"/>
                    </a:lnTo>
                    <a:lnTo>
                      <a:pt x="148" y="162"/>
                    </a:lnTo>
                    <a:lnTo>
                      <a:pt x="148" y="166"/>
                    </a:lnTo>
                    <a:lnTo>
                      <a:pt x="146" y="166"/>
                    </a:lnTo>
                    <a:lnTo>
                      <a:pt x="146" y="164"/>
                    </a:lnTo>
                    <a:lnTo>
                      <a:pt x="144" y="160"/>
                    </a:lnTo>
                    <a:lnTo>
                      <a:pt x="142" y="156"/>
                    </a:lnTo>
                    <a:lnTo>
                      <a:pt x="118" y="160"/>
                    </a:lnTo>
                    <a:lnTo>
                      <a:pt x="120" y="168"/>
                    </a:lnTo>
                    <a:lnTo>
                      <a:pt x="126" y="168"/>
                    </a:lnTo>
                    <a:lnTo>
                      <a:pt x="130" y="178"/>
                    </a:lnTo>
                    <a:lnTo>
                      <a:pt x="128" y="178"/>
                    </a:lnTo>
                    <a:lnTo>
                      <a:pt x="126" y="176"/>
                    </a:lnTo>
                    <a:lnTo>
                      <a:pt x="124" y="176"/>
                    </a:lnTo>
                    <a:lnTo>
                      <a:pt x="122" y="174"/>
                    </a:lnTo>
                    <a:lnTo>
                      <a:pt x="120" y="174"/>
                    </a:lnTo>
                    <a:lnTo>
                      <a:pt x="120" y="176"/>
                    </a:lnTo>
                    <a:lnTo>
                      <a:pt x="120" y="186"/>
                    </a:lnTo>
                    <a:lnTo>
                      <a:pt x="122" y="188"/>
                    </a:lnTo>
                    <a:lnTo>
                      <a:pt x="124" y="194"/>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60" name="Freeform 330"/>
              <p:cNvSpPr>
                <a:spLocks/>
              </p:cNvSpPr>
              <p:nvPr/>
            </p:nvSpPr>
            <p:spPr bwMode="gray">
              <a:xfrm>
                <a:off x="1564" y="2873"/>
                <a:ext cx="89" cy="84"/>
              </a:xfrm>
              <a:custGeom>
                <a:avLst/>
                <a:gdLst>
                  <a:gd name="T0" fmla="*/ 10 w 80"/>
                  <a:gd name="T1" fmla="*/ 80 h 84"/>
                  <a:gd name="T2" fmla="*/ 10 w 80"/>
                  <a:gd name="T3" fmla="*/ 74 h 84"/>
                  <a:gd name="T4" fmla="*/ 6 w 80"/>
                  <a:gd name="T5" fmla="*/ 74 h 84"/>
                  <a:gd name="T6" fmla="*/ 4 w 80"/>
                  <a:gd name="T7" fmla="*/ 72 h 84"/>
                  <a:gd name="T8" fmla="*/ 2 w 80"/>
                  <a:gd name="T9" fmla="*/ 70 h 84"/>
                  <a:gd name="T10" fmla="*/ 0 w 80"/>
                  <a:gd name="T11" fmla="*/ 68 h 84"/>
                  <a:gd name="T12" fmla="*/ 0 w 80"/>
                  <a:gd name="T13" fmla="*/ 66 h 84"/>
                  <a:gd name="T14" fmla="*/ 6 w 80"/>
                  <a:gd name="T15" fmla="*/ 54 h 84"/>
                  <a:gd name="T16" fmla="*/ 14 w 80"/>
                  <a:gd name="T17" fmla="*/ 44 h 84"/>
                  <a:gd name="T18" fmla="*/ 24 w 80"/>
                  <a:gd name="T19" fmla="*/ 36 h 84"/>
                  <a:gd name="T20" fmla="*/ 28 w 80"/>
                  <a:gd name="T21" fmla="*/ 34 h 84"/>
                  <a:gd name="T22" fmla="*/ 30 w 80"/>
                  <a:gd name="T23" fmla="*/ 22 h 84"/>
                  <a:gd name="T24" fmla="*/ 32 w 80"/>
                  <a:gd name="T25" fmla="*/ 20 h 84"/>
                  <a:gd name="T26" fmla="*/ 34 w 80"/>
                  <a:gd name="T27" fmla="*/ 18 h 84"/>
                  <a:gd name="T28" fmla="*/ 36 w 80"/>
                  <a:gd name="T29" fmla="*/ 18 h 84"/>
                  <a:gd name="T30" fmla="*/ 38 w 80"/>
                  <a:gd name="T31" fmla="*/ 16 h 84"/>
                  <a:gd name="T32" fmla="*/ 38 w 80"/>
                  <a:gd name="T33" fmla="*/ 12 h 84"/>
                  <a:gd name="T34" fmla="*/ 38 w 80"/>
                  <a:gd name="T35" fmla="*/ 8 h 84"/>
                  <a:gd name="T36" fmla="*/ 38 w 80"/>
                  <a:gd name="T37" fmla="*/ 6 h 84"/>
                  <a:gd name="T38" fmla="*/ 40 w 80"/>
                  <a:gd name="T39" fmla="*/ 2 h 84"/>
                  <a:gd name="T40" fmla="*/ 40 w 80"/>
                  <a:gd name="T41" fmla="*/ 0 h 84"/>
                  <a:gd name="T42" fmla="*/ 42 w 80"/>
                  <a:gd name="T43" fmla="*/ 0 h 84"/>
                  <a:gd name="T44" fmla="*/ 44 w 80"/>
                  <a:gd name="T45" fmla="*/ 0 h 84"/>
                  <a:gd name="T46" fmla="*/ 50 w 80"/>
                  <a:gd name="T47" fmla="*/ 2 h 84"/>
                  <a:gd name="T48" fmla="*/ 54 w 80"/>
                  <a:gd name="T49" fmla="*/ 2 h 84"/>
                  <a:gd name="T50" fmla="*/ 60 w 80"/>
                  <a:gd name="T51" fmla="*/ 4 h 84"/>
                  <a:gd name="T52" fmla="*/ 66 w 80"/>
                  <a:gd name="T53" fmla="*/ 6 h 84"/>
                  <a:gd name="T54" fmla="*/ 66 w 80"/>
                  <a:gd name="T55" fmla="*/ 6 h 84"/>
                  <a:gd name="T56" fmla="*/ 66 w 80"/>
                  <a:gd name="T57" fmla="*/ 6 h 84"/>
                  <a:gd name="T58" fmla="*/ 66 w 80"/>
                  <a:gd name="T59" fmla="*/ 6 h 84"/>
                  <a:gd name="T60" fmla="*/ 68 w 80"/>
                  <a:gd name="T61" fmla="*/ 6 h 84"/>
                  <a:gd name="T62" fmla="*/ 70 w 80"/>
                  <a:gd name="T63" fmla="*/ 10 h 84"/>
                  <a:gd name="T64" fmla="*/ 74 w 80"/>
                  <a:gd name="T65" fmla="*/ 12 h 84"/>
                  <a:gd name="T66" fmla="*/ 78 w 80"/>
                  <a:gd name="T67" fmla="*/ 16 h 84"/>
                  <a:gd name="T68" fmla="*/ 78 w 80"/>
                  <a:gd name="T69" fmla="*/ 18 h 84"/>
                  <a:gd name="T70" fmla="*/ 78 w 80"/>
                  <a:gd name="T71" fmla="*/ 20 h 84"/>
                  <a:gd name="T72" fmla="*/ 78 w 80"/>
                  <a:gd name="T73" fmla="*/ 24 h 84"/>
                  <a:gd name="T74" fmla="*/ 80 w 80"/>
                  <a:gd name="T75" fmla="*/ 26 h 84"/>
                  <a:gd name="T76" fmla="*/ 80 w 80"/>
                  <a:gd name="T77" fmla="*/ 30 h 84"/>
                  <a:gd name="T78" fmla="*/ 78 w 80"/>
                  <a:gd name="T79" fmla="*/ 34 h 84"/>
                  <a:gd name="T80" fmla="*/ 74 w 80"/>
                  <a:gd name="T81" fmla="*/ 44 h 84"/>
                  <a:gd name="T82" fmla="*/ 66 w 80"/>
                  <a:gd name="T83" fmla="*/ 52 h 84"/>
                  <a:gd name="T84" fmla="*/ 56 w 80"/>
                  <a:gd name="T85" fmla="*/ 60 h 84"/>
                  <a:gd name="T86" fmla="*/ 44 w 80"/>
                  <a:gd name="T87" fmla="*/ 64 h 84"/>
                  <a:gd name="T88" fmla="*/ 42 w 80"/>
                  <a:gd name="T89" fmla="*/ 64 h 84"/>
                  <a:gd name="T90" fmla="*/ 42 w 80"/>
                  <a:gd name="T91" fmla="*/ 64 h 84"/>
                  <a:gd name="T92" fmla="*/ 40 w 80"/>
                  <a:gd name="T93" fmla="*/ 66 h 84"/>
                  <a:gd name="T94" fmla="*/ 38 w 80"/>
                  <a:gd name="T95" fmla="*/ 70 h 84"/>
                  <a:gd name="T96" fmla="*/ 38 w 80"/>
                  <a:gd name="T97" fmla="*/ 70 h 84"/>
                  <a:gd name="T98" fmla="*/ 36 w 80"/>
                  <a:gd name="T99" fmla="*/ 72 h 84"/>
                  <a:gd name="T100" fmla="*/ 36 w 80"/>
                  <a:gd name="T101" fmla="*/ 76 h 84"/>
                  <a:gd name="T102" fmla="*/ 34 w 80"/>
                  <a:gd name="T103" fmla="*/ 78 h 84"/>
                  <a:gd name="T104" fmla="*/ 32 w 80"/>
                  <a:gd name="T105" fmla="*/ 80 h 84"/>
                  <a:gd name="T106" fmla="*/ 32 w 80"/>
                  <a:gd name="T107" fmla="*/ 80 h 84"/>
                  <a:gd name="T108" fmla="*/ 32 w 80"/>
                  <a:gd name="T109" fmla="*/ 82 h 84"/>
                  <a:gd name="T110" fmla="*/ 30 w 80"/>
                  <a:gd name="T111" fmla="*/ 84 h 84"/>
                  <a:gd name="T112" fmla="*/ 26 w 80"/>
                  <a:gd name="T113" fmla="*/ 84 h 84"/>
                  <a:gd name="T114" fmla="*/ 24 w 80"/>
                  <a:gd name="T115" fmla="*/ 84 h 84"/>
                  <a:gd name="T116" fmla="*/ 22 w 80"/>
                  <a:gd name="T117" fmla="*/ 82 h 84"/>
                  <a:gd name="T118" fmla="*/ 12 w 80"/>
                  <a:gd name="T119" fmla="*/ 82 h 84"/>
                  <a:gd name="T120" fmla="*/ 10 w 80"/>
                  <a:gd name="T121" fmla="*/ 80 h 84"/>
                  <a:gd name="T122" fmla="*/ 10 w 80"/>
                  <a:gd name="T123" fmla="*/ 80 h 8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
                  <a:gd name="T187" fmla="*/ 0 h 84"/>
                  <a:gd name="T188" fmla="*/ 80 w 80"/>
                  <a:gd name="T189" fmla="*/ 84 h 8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 h="84">
                    <a:moveTo>
                      <a:pt x="10" y="80"/>
                    </a:moveTo>
                    <a:lnTo>
                      <a:pt x="10" y="74"/>
                    </a:lnTo>
                    <a:lnTo>
                      <a:pt x="6" y="74"/>
                    </a:lnTo>
                    <a:lnTo>
                      <a:pt x="4" y="72"/>
                    </a:lnTo>
                    <a:lnTo>
                      <a:pt x="2" y="70"/>
                    </a:lnTo>
                    <a:lnTo>
                      <a:pt x="0" y="68"/>
                    </a:lnTo>
                    <a:lnTo>
                      <a:pt x="0" y="66"/>
                    </a:lnTo>
                    <a:lnTo>
                      <a:pt x="6" y="54"/>
                    </a:lnTo>
                    <a:lnTo>
                      <a:pt x="14" y="44"/>
                    </a:lnTo>
                    <a:lnTo>
                      <a:pt x="24" y="36"/>
                    </a:lnTo>
                    <a:lnTo>
                      <a:pt x="28" y="34"/>
                    </a:lnTo>
                    <a:lnTo>
                      <a:pt x="30" y="22"/>
                    </a:lnTo>
                    <a:lnTo>
                      <a:pt x="32" y="20"/>
                    </a:lnTo>
                    <a:lnTo>
                      <a:pt x="34" y="18"/>
                    </a:lnTo>
                    <a:lnTo>
                      <a:pt x="36" y="18"/>
                    </a:lnTo>
                    <a:lnTo>
                      <a:pt x="38" y="16"/>
                    </a:lnTo>
                    <a:lnTo>
                      <a:pt x="38" y="12"/>
                    </a:lnTo>
                    <a:lnTo>
                      <a:pt x="38" y="8"/>
                    </a:lnTo>
                    <a:lnTo>
                      <a:pt x="38" y="6"/>
                    </a:lnTo>
                    <a:lnTo>
                      <a:pt x="40" y="2"/>
                    </a:lnTo>
                    <a:lnTo>
                      <a:pt x="40" y="0"/>
                    </a:lnTo>
                    <a:lnTo>
                      <a:pt x="42" y="0"/>
                    </a:lnTo>
                    <a:lnTo>
                      <a:pt x="44" y="0"/>
                    </a:lnTo>
                    <a:lnTo>
                      <a:pt x="50" y="2"/>
                    </a:lnTo>
                    <a:lnTo>
                      <a:pt x="54" y="2"/>
                    </a:lnTo>
                    <a:lnTo>
                      <a:pt x="60" y="4"/>
                    </a:lnTo>
                    <a:lnTo>
                      <a:pt x="66" y="6"/>
                    </a:lnTo>
                    <a:lnTo>
                      <a:pt x="68" y="6"/>
                    </a:lnTo>
                    <a:lnTo>
                      <a:pt x="70" y="10"/>
                    </a:lnTo>
                    <a:lnTo>
                      <a:pt x="74" y="12"/>
                    </a:lnTo>
                    <a:lnTo>
                      <a:pt x="78" y="16"/>
                    </a:lnTo>
                    <a:lnTo>
                      <a:pt x="78" y="18"/>
                    </a:lnTo>
                    <a:lnTo>
                      <a:pt x="78" y="20"/>
                    </a:lnTo>
                    <a:lnTo>
                      <a:pt x="78" y="24"/>
                    </a:lnTo>
                    <a:lnTo>
                      <a:pt x="80" y="26"/>
                    </a:lnTo>
                    <a:lnTo>
                      <a:pt x="80" y="30"/>
                    </a:lnTo>
                    <a:lnTo>
                      <a:pt x="78" y="34"/>
                    </a:lnTo>
                    <a:lnTo>
                      <a:pt x="74" y="44"/>
                    </a:lnTo>
                    <a:lnTo>
                      <a:pt x="66" y="52"/>
                    </a:lnTo>
                    <a:lnTo>
                      <a:pt x="56" y="60"/>
                    </a:lnTo>
                    <a:lnTo>
                      <a:pt x="44" y="64"/>
                    </a:lnTo>
                    <a:lnTo>
                      <a:pt x="42" y="64"/>
                    </a:lnTo>
                    <a:lnTo>
                      <a:pt x="40" y="66"/>
                    </a:lnTo>
                    <a:lnTo>
                      <a:pt x="38" y="70"/>
                    </a:lnTo>
                    <a:lnTo>
                      <a:pt x="36" y="72"/>
                    </a:lnTo>
                    <a:lnTo>
                      <a:pt x="36" y="76"/>
                    </a:lnTo>
                    <a:lnTo>
                      <a:pt x="34" y="78"/>
                    </a:lnTo>
                    <a:lnTo>
                      <a:pt x="32" y="80"/>
                    </a:lnTo>
                    <a:lnTo>
                      <a:pt x="32" y="82"/>
                    </a:lnTo>
                    <a:lnTo>
                      <a:pt x="30" y="84"/>
                    </a:lnTo>
                    <a:lnTo>
                      <a:pt x="26" y="84"/>
                    </a:lnTo>
                    <a:lnTo>
                      <a:pt x="24" y="84"/>
                    </a:lnTo>
                    <a:lnTo>
                      <a:pt x="22" y="82"/>
                    </a:lnTo>
                    <a:lnTo>
                      <a:pt x="12" y="82"/>
                    </a:lnTo>
                    <a:lnTo>
                      <a:pt x="10" y="8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61" name="Freeform 331"/>
              <p:cNvSpPr>
                <a:spLocks/>
              </p:cNvSpPr>
              <p:nvPr/>
            </p:nvSpPr>
            <p:spPr bwMode="gray">
              <a:xfrm>
                <a:off x="1686" y="3213"/>
                <a:ext cx="295" cy="660"/>
              </a:xfrm>
              <a:custGeom>
                <a:avLst/>
                <a:gdLst>
                  <a:gd name="T0" fmla="*/ 82 w 268"/>
                  <a:gd name="T1" fmla="*/ 28 h 660"/>
                  <a:gd name="T2" fmla="*/ 78 w 268"/>
                  <a:gd name="T3" fmla="*/ 38 h 660"/>
                  <a:gd name="T4" fmla="*/ 68 w 268"/>
                  <a:gd name="T5" fmla="*/ 58 h 660"/>
                  <a:gd name="T6" fmla="*/ 52 w 268"/>
                  <a:gd name="T7" fmla="*/ 90 h 660"/>
                  <a:gd name="T8" fmla="*/ 46 w 268"/>
                  <a:gd name="T9" fmla="*/ 126 h 660"/>
                  <a:gd name="T10" fmla="*/ 44 w 268"/>
                  <a:gd name="T11" fmla="*/ 238 h 660"/>
                  <a:gd name="T12" fmla="*/ 32 w 268"/>
                  <a:gd name="T13" fmla="*/ 256 h 660"/>
                  <a:gd name="T14" fmla="*/ 22 w 268"/>
                  <a:gd name="T15" fmla="*/ 282 h 660"/>
                  <a:gd name="T16" fmla="*/ 24 w 268"/>
                  <a:gd name="T17" fmla="*/ 310 h 660"/>
                  <a:gd name="T18" fmla="*/ 20 w 268"/>
                  <a:gd name="T19" fmla="*/ 332 h 660"/>
                  <a:gd name="T20" fmla="*/ 20 w 268"/>
                  <a:gd name="T21" fmla="*/ 370 h 660"/>
                  <a:gd name="T22" fmla="*/ 18 w 268"/>
                  <a:gd name="T23" fmla="*/ 382 h 660"/>
                  <a:gd name="T24" fmla="*/ 22 w 268"/>
                  <a:gd name="T25" fmla="*/ 390 h 660"/>
                  <a:gd name="T26" fmla="*/ 20 w 268"/>
                  <a:gd name="T27" fmla="*/ 428 h 660"/>
                  <a:gd name="T28" fmla="*/ 10 w 268"/>
                  <a:gd name="T29" fmla="*/ 438 h 660"/>
                  <a:gd name="T30" fmla="*/ 2 w 268"/>
                  <a:gd name="T31" fmla="*/ 466 h 660"/>
                  <a:gd name="T32" fmla="*/ 2 w 268"/>
                  <a:gd name="T33" fmla="*/ 530 h 660"/>
                  <a:gd name="T34" fmla="*/ 2 w 268"/>
                  <a:gd name="T35" fmla="*/ 554 h 660"/>
                  <a:gd name="T36" fmla="*/ 54 w 268"/>
                  <a:gd name="T37" fmla="*/ 570 h 660"/>
                  <a:gd name="T38" fmla="*/ 56 w 268"/>
                  <a:gd name="T39" fmla="*/ 588 h 660"/>
                  <a:gd name="T40" fmla="*/ 114 w 268"/>
                  <a:gd name="T41" fmla="*/ 660 h 660"/>
                  <a:gd name="T42" fmla="*/ 106 w 268"/>
                  <a:gd name="T43" fmla="*/ 624 h 660"/>
                  <a:gd name="T44" fmla="*/ 82 w 268"/>
                  <a:gd name="T45" fmla="*/ 616 h 660"/>
                  <a:gd name="T46" fmla="*/ 56 w 268"/>
                  <a:gd name="T47" fmla="*/ 568 h 660"/>
                  <a:gd name="T48" fmla="*/ 54 w 268"/>
                  <a:gd name="T49" fmla="*/ 534 h 660"/>
                  <a:gd name="T50" fmla="*/ 78 w 268"/>
                  <a:gd name="T51" fmla="*/ 506 h 660"/>
                  <a:gd name="T52" fmla="*/ 92 w 268"/>
                  <a:gd name="T53" fmla="*/ 492 h 660"/>
                  <a:gd name="T54" fmla="*/ 96 w 268"/>
                  <a:gd name="T55" fmla="*/ 482 h 660"/>
                  <a:gd name="T56" fmla="*/ 96 w 268"/>
                  <a:gd name="T57" fmla="*/ 466 h 660"/>
                  <a:gd name="T58" fmla="*/ 82 w 268"/>
                  <a:gd name="T59" fmla="*/ 456 h 660"/>
                  <a:gd name="T60" fmla="*/ 74 w 268"/>
                  <a:gd name="T61" fmla="*/ 436 h 660"/>
                  <a:gd name="T62" fmla="*/ 82 w 268"/>
                  <a:gd name="T63" fmla="*/ 424 h 660"/>
                  <a:gd name="T64" fmla="*/ 88 w 268"/>
                  <a:gd name="T65" fmla="*/ 424 h 660"/>
                  <a:gd name="T66" fmla="*/ 124 w 268"/>
                  <a:gd name="T67" fmla="*/ 368 h 660"/>
                  <a:gd name="T68" fmla="*/ 112 w 268"/>
                  <a:gd name="T69" fmla="*/ 346 h 660"/>
                  <a:gd name="T70" fmla="*/ 112 w 268"/>
                  <a:gd name="T71" fmla="*/ 334 h 660"/>
                  <a:gd name="T72" fmla="*/ 142 w 268"/>
                  <a:gd name="T73" fmla="*/ 314 h 660"/>
                  <a:gd name="T74" fmla="*/ 148 w 268"/>
                  <a:gd name="T75" fmla="*/ 300 h 660"/>
                  <a:gd name="T76" fmla="*/ 164 w 268"/>
                  <a:gd name="T77" fmla="*/ 294 h 660"/>
                  <a:gd name="T78" fmla="*/ 210 w 268"/>
                  <a:gd name="T79" fmla="*/ 282 h 660"/>
                  <a:gd name="T80" fmla="*/ 218 w 268"/>
                  <a:gd name="T81" fmla="*/ 250 h 660"/>
                  <a:gd name="T82" fmla="*/ 206 w 268"/>
                  <a:gd name="T83" fmla="*/ 216 h 660"/>
                  <a:gd name="T84" fmla="*/ 200 w 268"/>
                  <a:gd name="T85" fmla="*/ 202 h 660"/>
                  <a:gd name="T86" fmla="*/ 200 w 268"/>
                  <a:gd name="T87" fmla="*/ 180 h 660"/>
                  <a:gd name="T88" fmla="*/ 214 w 268"/>
                  <a:gd name="T89" fmla="*/ 134 h 660"/>
                  <a:gd name="T90" fmla="*/ 220 w 268"/>
                  <a:gd name="T91" fmla="*/ 120 h 660"/>
                  <a:gd name="T92" fmla="*/ 230 w 268"/>
                  <a:gd name="T93" fmla="*/ 110 h 660"/>
                  <a:gd name="T94" fmla="*/ 262 w 268"/>
                  <a:gd name="T95" fmla="*/ 84 h 660"/>
                  <a:gd name="T96" fmla="*/ 268 w 268"/>
                  <a:gd name="T97" fmla="*/ 68 h 660"/>
                  <a:gd name="T98" fmla="*/ 262 w 268"/>
                  <a:gd name="T99" fmla="*/ 62 h 660"/>
                  <a:gd name="T100" fmla="*/ 258 w 268"/>
                  <a:gd name="T101" fmla="*/ 58 h 660"/>
                  <a:gd name="T102" fmla="*/ 252 w 268"/>
                  <a:gd name="T103" fmla="*/ 58 h 660"/>
                  <a:gd name="T104" fmla="*/ 250 w 268"/>
                  <a:gd name="T105" fmla="*/ 72 h 660"/>
                  <a:gd name="T106" fmla="*/ 246 w 268"/>
                  <a:gd name="T107" fmla="*/ 86 h 660"/>
                  <a:gd name="T108" fmla="*/ 176 w 268"/>
                  <a:gd name="T109" fmla="*/ 34 h 660"/>
                  <a:gd name="T110" fmla="*/ 146 w 268"/>
                  <a:gd name="T111" fmla="*/ 18 h 660"/>
                  <a:gd name="T112" fmla="*/ 144 w 268"/>
                  <a:gd name="T113" fmla="*/ 6 h 660"/>
                  <a:gd name="T114" fmla="*/ 138 w 268"/>
                  <a:gd name="T115" fmla="*/ 2 h 660"/>
                  <a:gd name="T116" fmla="*/ 120 w 268"/>
                  <a:gd name="T117" fmla="*/ 16 h 660"/>
                  <a:gd name="T118" fmla="*/ 118 w 268"/>
                  <a:gd name="T119" fmla="*/ 8 h 660"/>
                  <a:gd name="T120" fmla="*/ 94 w 268"/>
                  <a:gd name="T121" fmla="*/ 0 h 660"/>
                  <a:gd name="T122" fmla="*/ 86 w 268"/>
                  <a:gd name="T123" fmla="*/ 14 h 6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68"/>
                  <a:gd name="T187" fmla="*/ 0 h 660"/>
                  <a:gd name="T188" fmla="*/ 268 w 268"/>
                  <a:gd name="T189" fmla="*/ 660 h 66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68" h="660">
                    <a:moveTo>
                      <a:pt x="82" y="18"/>
                    </a:moveTo>
                    <a:lnTo>
                      <a:pt x="82" y="20"/>
                    </a:lnTo>
                    <a:lnTo>
                      <a:pt x="82" y="22"/>
                    </a:lnTo>
                    <a:lnTo>
                      <a:pt x="82" y="28"/>
                    </a:lnTo>
                    <a:lnTo>
                      <a:pt x="82" y="32"/>
                    </a:lnTo>
                    <a:lnTo>
                      <a:pt x="82" y="36"/>
                    </a:lnTo>
                    <a:lnTo>
                      <a:pt x="80" y="36"/>
                    </a:lnTo>
                    <a:lnTo>
                      <a:pt x="78" y="38"/>
                    </a:lnTo>
                    <a:lnTo>
                      <a:pt x="76" y="40"/>
                    </a:lnTo>
                    <a:lnTo>
                      <a:pt x="72" y="44"/>
                    </a:lnTo>
                    <a:lnTo>
                      <a:pt x="70" y="50"/>
                    </a:lnTo>
                    <a:lnTo>
                      <a:pt x="68" y="58"/>
                    </a:lnTo>
                    <a:lnTo>
                      <a:pt x="66" y="62"/>
                    </a:lnTo>
                    <a:lnTo>
                      <a:pt x="62" y="70"/>
                    </a:lnTo>
                    <a:lnTo>
                      <a:pt x="56" y="80"/>
                    </a:lnTo>
                    <a:lnTo>
                      <a:pt x="52" y="90"/>
                    </a:lnTo>
                    <a:lnTo>
                      <a:pt x="50" y="98"/>
                    </a:lnTo>
                    <a:lnTo>
                      <a:pt x="48" y="104"/>
                    </a:lnTo>
                    <a:lnTo>
                      <a:pt x="48" y="112"/>
                    </a:lnTo>
                    <a:lnTo>
                      <a:pt x="46" y="126"/>
                    </a:lnTo>
                    <a:lnTo>
                      <a:pt x="48" y="144"/>
                    </a:lnTo>
                    <a:lnTo>
                      <a:pt x="46" y="234"/>
                    </a:lnTo>
                    <a:lnTo>
                      <a:pt x="46" y="236"/>
                    </a:lnTo>
                    <a:lnTo>
                      <a:pt x="44" y="238"/>
                    </a:lnTo>
                    <a:lnTo>
                      <a:pt x="40" y="242"/>
                    </a:lnTo>
                    <a:lnTo>
                      <a:pt x="38" y="246"/>
                    </a:lnTo>
                    <a:lnTo>
                      <a:pt x="34" y="250"/>
                    </a:lnTo>
                    <a:lnTo>
                      <a:pt x="32" y="256"/>
                    </a:lnTo>
                    <a:lnTo>
                      <a:pt x="30" y="260"/>
                    </a:lnTo>
                    <a:lnTo>
                      <a:pt x="28" y="262"/>
                    </a:lnTo>
                    <a:lnTo>
                      <a:pt x="24" y="280"/>
                    </a:lnTo>
                    <a:lnTo>
                      <a:pt x="22" y="282"/>
                    </a:lnTo>
                    <a:lnTo>
                      <a:pt x="22" y="284"/>
                    </a:lnTo>
                    <a:lnTo>
                      <a:pt x="24" y="292"/>
                    </a:lnTo>
                    <a:lnTo>
                      <a:pt x="22" y="302"/>
                    </a:lnTo>
                    <a:lnTo>
                      <a:pt x="24" y="310"/>
                    </a:lnTo>
                    <a:lnTo>
                      <a:pt x="22" y="322"/>
                    </a:lnTo>
                    <a:lnTo>
                      <a:pt x="18" y="324"/>
                    </a:lnTo>
                    <a:lnTo>
                      <a:pt x="18" y="332"/>
                    </a:lnTo>
                    <a:lnTo>
                      <a:pt x="20" y="332"/>
                    </a:lnTo>
                    <a:lnTo>
                      <a:pt x="20" y="336"/>
                    </a:lnTo>
                    <a:lnTo>
                      <a:pt x="20" y="348"/>
                    </a:lnTo>
                    <a:lnTo>
                      <a:pt x="20" y="360"/>
                    </a:lnTo>
                    <a:lnTo>
                      <a:pt x="20" y="370"/>
                    </a:lnTo>
                    <a:lnTo>
                      <a:pt x="20" y="374"/>
                    </a:lnTo>
                    <a:lnTo>
                      <a:pt x="18" y="378"/>
                    </a:lnTo>
                    <a:lnTo>
                      <a:pt x="18" y="380"/>
                    </a:lnTo>
                    <a:lnTo>
                      <a:pt x="18" y="382"/>
                    </a:lnTo>
                    <a:lnTo>
                      <a:pt x="18" y="384"/>
                    </a:lnTo>
                    <a:lnTo>
                      <a:pt x="20" y="386"/>
                    </a:lnTo>
                    <a:lnTo>
                      <a:pt x="20" y="388"/>
                    </a:lnTo>
                    <a:lnTo>
                      <a:pt x="22" y="390"/>
                    </a:lnTo>
                    <a:lnTo>
                      <a:pt x="22" y="396"/>
                    </a:lnTo>
                    <a:lnTo>
                      <a:pt x="22" y="408"/>
                    </a:lnTo>
                    <a:lnTo>
                      <a:pt x="22" y="420"/>
                    </a:lnTo>
                    <a:lnTo>
                      <a:pt x="20" y="428"/>
                    </a:lnTo>
                    <a:lnTo>
                      <a:pt x="20" y="430"/>
                    </a:lnTo>
                    <a:lnTo>
                      <a:pt x="16" y="432"/>
                    </a:lnTo>
                    <a:lnTo>
                      <a:pt x="14" y="434"/>
                    </a:lnTo>
                    <a:lnTo>
                      <a:pt x="10" y="438"/>
                    </a:lnTo>
                    <a:lnTo>
                      <a:pt x="6" y="442"/>
                    </a:lnTo>
                    <a:lnTo>
                      <a:pt x="4" y="446"/>
                    </a:lnTo>
                    <a:lnTo>
                      <a:pt x="2" y="452"/>
                    </a:lnTo>
                    <a:lnTo>
                      <a:pt x="2" y="466"/>
                    </a:lnTo>
                    <a:lnTo>
                      <a:pt x="2" y="486"/>
                    </a:lnTo>
                    <a:lnTo>
                      <a:pt x="2" y="506"/>
                    </a:lnTo>
                    <a:lnTo>
                      <a:pt x="2" y="524"/>
                    </a:lnTo>
                    <a:lnTo>
                      <a:pt x="2" y="530"/>
                    </a:lnTo>
                    <a:lnTo>
                      <a:pt x="0" y="532"/>
                    </a:lnTo>
                    <a:lnTo>
                      <a:pt x="0" y="536"/>
                    </a:lnTo>
                    <a:lnTo>
                      <a:pt x="2" y="542"/>
                    </a:lnTo>
                    <a:lnTo>
                      <a:pt x="2" y="554"/>
                    </a:lnTo>
                    <a:lnTo>
                      <a:pt x="14" y="568"/>
                    </a:lnTo>
                    <a:lnTo>
                      <a:pt x="52" y="568"/>
                    </a:lnTo>
                    <a:lnTo>
                      <a:pt x="54" y="568"/>
                    </a:lnTo>
                    <a:lnTo>
                      <a:pt x="54" y="570"/>
                    </a:lnTo>
                    <a:lnTo>
                      <a:pt x="54" y="572"/>
                    </a:lnTo>
                    <a:lnTo>
                      <a:pt x="54" y="574"/>
                    </a:lnTo>
                    <a:lnTo>
                      <a:pt x="54" y="580"/>
                    </a:lnTo>
                    <a:lnTo>
                      <a:pt x="56" y="588"/>
                    </a:lnTo>
                    <a:lnTo>
                      <a:pt x="56" y="612"/>
                    </a:lnTo>
                    <a:lnTo>
                      <a:pt x="60" y="638"/>
                    </a:lnTo>
                    <a:lnTo>
                      <a:pt x="100" y="640"/>
                    </a:lnTo>
                    <a:lnTo>
                      <a:pt x="114" y="660"/>
                    </a:lnTo>
                    <a:lnTo>
                      <a:pt x="116" y="654"/>
                    </a:lnTo>
                    <a:lnTo>
                      <a:pt x="118" y="648"/>
                    </a:lnTo>
                    <a:lnTo>
                      <a:pt x="118" y="638"/>
                    </a:lnTo>
                    <a:lnTo>
                      <a:pt x="106" y="624"/>
                    </a:lnTo>
                    <a:lnTo>
                      <a:pt x="94" y="614"/>
                    </a:lnTo>
                    <a:lnTo>
                      <a:pt x="92" y="616"/>
                    </a:lnTo>
                    <a:lnTo>
                      <a:pt x="88" y="616"/>
                    </a:lnTo>
                    <a:lnTo>
                      <a:pt x="82" y="616"/>
                    </a:lnTo>
                    <a:lnTo>
                      <a:pt x="74" y="612"/>
                    </a:lnTo>
                    <a:lnTo>
                      <a:pt x="66" y="604"/>
                    </a:lnTo>
                    <a:lnTo>
                      <a:pt x="60" y="590"/>
                    </a:lnTo>
                    <a:lnTo>
                      <a:pt x="56" y="568"/>
                    </a:lnTo>
                    <a:lnTo>
                      <a:pt x="56" y="564"/>
                    </a:lnTo>
                    <a:lnTo>
                      <a:pt x="54" y="554"/>
                    </a:lnTo>
                    <a:lnTo>
                      <a:pt x="52" y="544"/>
                    </a:lnTo>
                    <a:lnTo>
                      <a:pt x="54" y="534"/>
                    </a:lnTo>
                    <a:lnTo>
                      <a:pt x="62" y="526"/>
                    </a:lnTo>
                    <a:lnTo>
                      <a:pt x="74" y="508"/>
                    </a:lnTo>
                    <a:lnTo>
                      <a:pt x="78" y="506"/>
                    </a:lnTo>
                    <a:lnTo>
                      <a:pt x="80" y="502"/>
                    </a:lnTo>
                    <a:lnTo>
                      <a:pt x="84" y="500"/>
                    </a:lnTo>
                    <a:lnTo>
                      <a:pt x="88" y="496"/>
                    </a:lnTo>
                    <a:lnTo>
                      <a:pt x="92" y="492"/>
                    </a:lnTo>
                    <a:lnTo>
                      <a:pt x="94" y="490"/>
                    </a:lnTo>
                    <a:lnTo>
                      <a:pt x="94" y="486"/>
                    </a:lnTo>
                    <a:lnTo>
                      <a:pt x="94" y="484"/>
                    </a:lnTo>
                    <a:lnTo>
                      <a:pt x="96" y="482"/>
                    </a:lnTo>
                    <a:lnTo>
                      <a:pt x="96" y="478"/>
                    </a:lnTo>
                    <a:lnTo>
                      <a:pt x="96" y="474"/>
                    </a:lnTo>
                    <a:lnTo>
                      <a:pt x="96" y="470"/>
                    </a:lnTo>
                    <a:lnTo>
                      <a:pt x="96" y="466"/>
                    </a:lnTo>
                    <a:lnTo>
                      <a:pt x="94" y="462"/>
                    </a:lnTo>
                    <a:lnTo>
                      <a:pt x="90" y="460"/>
                    </a:lnTo>
                    <a:lnTo>
                      <a:pt x="86" y="458"/>
                    </a:lnTo>
                    <a:lnTo>
                      <a:pt x="82" y="456"/>
                    </a:lnTo>
                    <a:lnTo>
                      <a:pt x="78" y="452"/>
                    </a:lnTo>
                    <a:lnTo>
                      <a:pt x="76" y="448"/>
                    </a:lnTo>
                    <a:lnTo>
                      <a:pt x="74" y="444"/>
                    </a:lnTo>
                    <a:lnTo>
                      <a:pt x="74" y="436"/>
                    </a:lnTo>
                    <a:lnTo>
                      <a:pt x="74" y="432"/>
                    </a:lnTo>
                    <a:lnTo>
                      <a:pt x="76" y="428"/>
                    </a:lnTo>
                    <a:lnTo>
                      <a:pt x="78" y="426"/>
                    </a:lnTo>
                    <a:lnTo>
                      <a:pt x="82" y="424"/>
                    </a:lnTo>
                    <a:lnTo>
                      <a:pt x="84" y="424"/>
                    </a:lnTo>
                    <a:lnTo>
                      <a:pt x="86" y="424"/>
                    </a:lnTo>
                    <a:lnTo>
                      <a:pt x="88" y="424"/>
                    </a:lnTo>
                    <a:lnTo>
                      <a:pt x="104" y="402"/>
                    </a:lnTo>
                    <a:lnTo>
                      <a:pt x="112" y="382"/>
                    </a:lnTo>
                    <a:lnTo>
                      <a:pt x="112" y="370"/>
                    </a:lnTo>
                    <a:lnTo>
                      <a:pt x="124" y="368"/>
                    </a:lnTo>
                    <a:lnTo>
                      <a:pt x="124" y="354"/>
                    </a:lnTo>
                    <a:lnTo>
                      <a:pt x="112" y="348"/>
                    </a:lnTo>
                    <a:lnTo>
                      <a:pt x="112" y="346"/>
                    </a:lnTo>
                    <a:lnTo>
                      <a:pt x="110" y="344"/>
                    </a:lnTo>
                    <a:lnTo>
                      <a:pt x="110" y="340"/>
                    </a:lnTo>
                    <a:lnTo>
                      <a:pt x="110" y="336"/>
                    </a:lnTo>
                    <a:lnTo>
                      <a:pt x="112" y="334"/>
                    </a:lnTo>
                    <a:lnTo>
                      <a:pt x="114" y="332"/>
                    </a:lnTo>
                    <a:lnTo>
                      <a:pt x="118" y="332"/>
                    </a:lnTo>
                    <a:lnTo>
                      <a:pt x="138" y="334"/>
                    </a:lnTo>
                    <a:lnTo>
                      <a:pt x="142" y="314"/>
                    </a:lnTo>
                    <a:lnTo>
                      <a:pt x="142" y="312"/>
                    </a:lnTo>
                    <a:lnTo>
                      <a:pt x="144" y="310"/>
                    </a:lnTo>
                    <a:lnTo>
                      <a:pt x="144" y="306"/>
                    </a:lnTo>
                    <a:lnTo>
                      <a:pt x="148" y="300"/>
                    </a:lnTo>
                    <a:lnTo>
                      <a:pt x="150" y="296"/>
                    </a:lnTo>
                    <a:lnTo>
                      <a:pt x="154" y="294"/>
                    </a:lnTo>
                    <a:lnTo>
                      <a:pt x="160" y="292"/>
                    </a:lnTo>
                    <a:lnTo>
                      <a:pt x="164" y="294"/>
                    </a:lnTo>
                    <a:lnTo>
                      <a:pt x="172" y="294"/>
                    </a:lnTo>
                    <a:lnTo>
                      <a:pt x="184" y="294"/>
                    </a:lnTo>
                    <a:lnTo>
                      <a:pt x="198" y="290"/>
                    </a:lnTo>
                    <a:lnTo>
                      <a:pt x="210" y="282"/>
                    </a:lnTo>
                    <a:lnTo>
                      <a:pt x="218" y="266"/>
                    </a:lnTo>
                    <a:lnTo>
                      <a:pt x="220" y="262"/>
                    </a:lnTo>
                    <a:lnTo>
                      <a:pt x="220" y="256"/>
                    </a:lnTo>
                    <a:lnTo>
                      <a:pt x="218" y="250"/>
                    </a:lnTo>
                    <a:lnTo>
                      <a:pt x="216" y="242"/>
                    </a:lnTo>
                    <a:lnTo>
                      <a:pt x="214" y="234"/>
                    </a:lnTo>
                    <a:lnTo>
                      <a:pt x="208" y="218"/>
                    </a:lnTo>
                    <a:lnTo>
                      <a:pt x="206" y="216"/>
                    </a:lnTo>
                    <a:lnTo>
                      <a:pt x="206" y="214"/>
                    </a:lnTo>
                    <a:lnTo>
                      <a:pt x="204" y="210"/>
                    </a:lnTo>
                    <a:lnTo>
                      <a:pt x="202" y="206"/>
                    </a:lnTo>
                    <a:lnTo>
                      <a:pt x="200" y="202"/>
                    </a:lnTo>
                    <a:lnTo>
                      <a:pt x="200" y="196"/>
                    </a:lnTo>
                    <a:lnTo>
                      <a:pt x="202" y="194"/>
                    </a:lnTo>
                    <a:lnTo>
                      <a:pt x="202" y="190"/>
                    </a:lnTo>
                    <a:lnTo>
                      <a:pt x="200" y="180"/>
                    </a:lnTo>
                    <a:lnTo>
                      <a:pt x="200" y="168"/>
                    </a:lnTo>
                    <a:lnTo>
                      <a:pt x="200" y="158"/>
                    </a:lnTo>
                    <a:lnTo>
                      <a:pt x="202" y="152"/>
                    </a:lnTo>
                    <a:lnTo>
                      <a:pt x="214" y="134"/>
                    </a:lnTo>
                    <a:lnTo>
                      <a:pt x="214" y="132"/>
                    </a:lnTo>
                    <a:lnTo>
                      <a:pt x="214" y="128"/>
                    </a:lnTo>
                    <a:lnTo>
                      <a:pt x="218" y="124"/>
                    </a:lnTo>
                    <a:lnTo>
                      <a:pt x="220" y="120"/>
                    </a:lnTo>
                    <a:lnTo>
                      <a:pt x="224" y="116"/>
                    </a:lnTo>
                    <a:lnTo>
                      <a:pt x="228" y="112"/>
                    </a:lnTo>
                    <a:lnTo>
                      <a:pt x="230" y="110"/>
                    </a:lnTo>
                    <a:lnTo>
                      <a:pt x="238" y="104"/>
                    </a:lnTo>
                    <a:lnTo>
                      <a:pt x="246" y="98"/>
                    </a:lnTo>
                    <a:lnTo>
                      <a:pt x="254" y="90"/>
                    </a:lnTo>
                    <a:lnTo>
                      <a:pt x="262" y="84"/>
                    </a:lnTo>
                    <a:lnTo>
                      <a:pt x="264" y="82"/>
                    </a:lnTo>
                    <a:lnTo>
                      <a:pt x="266" y="76"/>
                    </a:lnTo>
                    <a:lnTo>
                      <a:pt x="268" y="72"/>
                    </a:lnTo>
                    <a:lnTo>
                      <a:pt x="268" y="68"/>
                    </a:lnTo>
                    <a:lnTo>
                      <a:pt x="268" y="64"/>
                    </a:lnTo>
                    <a:lnTo>
                      <a:pt x="266" y="62"/>
                    </a:lnTo>
                    <a:lnTo>
                      <a:pt x="264" y="62"/>
                    </a:lnTo>
                    <a:lnTo>
                      <a:pt x="262" y="62"/>
                    </a:lnTo>
                    <a:lnTo>
                      <a:pt x="262" y="60"/>
                    </a:lnTo>
                    <a:lnTo>
                      <a:pt x="260" y="60"/>
                    </a:lnTo>
                    <a:lnTo>
                      <a:pt x="258" y="60"/>
                    </a:lnTo>
                    <a:lnTo>
                      <a:pt x="258" y="58"/>
                    </a:lnTo>
                    <a:lnTo>
                      <a:pt x="258" y="56"/>
                    </a:lnTo>
                    <a:lnTo>
                      <a:pt x="260" y="56"/>
                    </a:lnTo>
                    <a:lnTo>
                      <a:pt x="252" y="58"/>
                    </a:lnTo>
                    <a:lnTo>
                      <a:pt x="252" y="60"/>
                    </a:lnTo>
                    <a:lnTo>
                      <a:pt x="250" y="66"/>
                    </a:lnTo>
                    <a:lnTo>
                      <a:pt x="250" y="70"/>
                    </a:lnTo>
                    <a:lnTo>
                      <a:pt x="250" y="72"/>
                    </a:lnTo>
                    <a:lnTo>
                      <a:pt x="250" y="74"/>
                    </a:lnTo>
                    <a:lnTo>
                      <a:pt x="248" y="78"/>
                    </a:lnTo>
                    <a:lnTo>
                      <a:pt x="246" y="82"/>
                    </a:lnTo>
                    <a:lnTo>
                      <a:pt x="246" y="86"/>
                    </a:lnTo>
                    <a:lnTo>
                      <a:pt x="246" y="88"/>
                    </a:lnTo>
                    <a:lnTo>
                      <a:pt x="194" y="88"/>
                    </a:lnTo>
                    <a:lnTo>
                      <a:pt x="210" y="52"/>
                    </a:lnTo>
                    <a:lnTo>
                      <a:pt x="176" y="34"/>
                    </a:lnTo>
                    <a:lnTo>
                      <a:pt x="170" y="28"/>
                    </a:lnTo>
                    <a:lnTo>
                      <a:pt x="154" y="22"/>
                    </a:lnTo>
                    <a:lnTo>
                      <a:pt x="150" y="20"/>
                    </a:lnTo>
                    <a:lnTo>
                      <a:pt x="146" y="18"/>
                    </a:lnTo>
                    <a:lnTo>
                      <a:pt x="144" y="16"/>
                    </a:lnTo>
                    <a:lnTo>
                      <a:pt x="144" y="14"/>
                    </a:lnTo>
                    <a:lnTo>
                      <a:pt x="144" y="10"/>
                    </a:lnTo>
                    <a:lnTo>
                      <a:pt x="144" y="6"/>
                    </a:lnTo>
                    <a:lnTo>
                      <a:pt x="142" y="4"/>
                    </a:lnTo>
                    <a:lnTo>
                      <a:pt x="140" y="2"/>
                    </a:lnTo>
                    <a:lnTo>
                      <a:pt x="138" y="2"/>
                    </a:lnTo>
                    <a:lnTo>
                      <a:pt x="134" y="0"/>
                    </a:lnTo>
                    <a:lnTo>
                      <a:pt x="132" y="2"/>
                    </a:lnTo>
                    <a:lnTo>
                      <a:pt x="130" y="4"/>
                    </a:lnTo>
                    <a:lnTo>
                      <a:pt x="120" y="16"/>
                    </a:lnTo>
                    <a:lnTo>
                      <a:pt x="120" y="14"/>
                    </a:lnTo>
                    <a:lnTo>
                      <a:pt x="120" y="12"/>
                    </a:lnTo>
                    <a:lnTo>
                      <a:pt x="118" y="8"/>
                    </a:lnTo>
                    <a:lnTo>
                      <a:pt x="116" y="6"/>
                    </a:lnTo>
                    <a:lnTo>
                      <a:pt x="114" y="4"/>
                    </a:lnTo>
                    <a:lnTo>
                      <a:pt x="108" y="4"/>
                    </a:lnTo>
                    <a:lnTo>
                      <a:pt x="94" y="0"/>
                    </a:lnTo>
                    <a:lnTo>
                      <a:pt x="94" y="2"/>
                    </a:lnTo>
                    <a:lnTo>
                      <a:pt x="92" y="6"/>
                    </a:lnTo>
                    <a:lnTo>
                      <a:pt x="90" y="10"/>
                    </a:lnTo>
                    <a:lnTo>
                      <a:pt x="86" y="14"/>
                    </a:lnTo>
                    <a:lnTo>
                      <a:pt x="82" y="18"/>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62" name="Freeform 332"/>
              <p:cNvSpPr>
                <a:spLocks/>
              </p:cNvSpPr>
              <p:nvPr/>
            </p:nvSpPr>
            <p:spPr bwMode="gray">
              <a:xfrm>
                <a:off x="1681" y="2823"/>
                <a:ext cx="587" cy="572"/>
              </a:xfrm>
              <a:custGeom>
                <a:avLst/>
                <a:gdLst>
                  <a:gd name="T0" fmla="*/ 324 w 532"/>
                  <a:gd name="T1" fmla="*/ 492 h 572"/>
                  <a:gd name="T2" fmla="*/ 418 w 532"/>
                  <a:gd name="T3" fmla="*/ 404 h 572"/>
                  <a:gd name="T4" fmla="*/ 474 w 532"/>
                  <a:gd name="T5" fmla="*/ 284 h 572"/>
                  <a:gd name="T6" fmla="*/ 532 w 532"/>
                  <a:gd name="T7" fmla="*/ 162 h 572"/>
                  <a:gd name="T8" fmla="*/ 478 w 532"/>
                  <a:gd name="T9" fmla="*/ 116 h 572"/>
                  <a:gd name="T10" fmla="*/ 382 w 532"/>
                  <a:gd name="T11" fmla="*/ 96 h 572"/>
                  <a:gd name="T12" fmla="*/ 384 w 532"/>
                  <a:gd name="T13" fmla="*/ 80 h 572"/>
                  <a:gd name="T14" fmla="*/ 366 w 532"/>
                  <a:gd name="T15" fmla="*/ 76 h 572"/>
                  <a:gd name="T16" fmla="*/ 336 w 532"/>
                  <a:gd name="T17" fmla="*/ 72 h 572"/>
                  <a:gd name="T18" fmla="*/ 306 w 532"/>
                  <a:gd name="T19" fmla="*/ 84 h 572"/>
                  <a:gd name="T20" fmla="*/ 282 w 532"/>
                  <a:gd name="T21" fmla="*/ 96 h 572"/>
                  <a:gd name="T22" fmla="*/ 300 w 532"/>
                  <a:gd name="T23" fmla="*/ 76 h 572"/>
                  <a:gd name="T24" fmla="*/ 322 w 532"/>
                  <a:gd name="T25" fmla="*/ 50 h 572"/>
                  <a:gd name="T26" fmla="*/ 282 w 532"/>
                  <a:gd name="T27" fmla="*/ 0 h 572"/>
                  <a:gd name="T28" fmla="*/ 264 w 532"/>
                  <a:gd name="T29" fmla="*/ 20 h 572"/>
                  <a:gd name="T30" fmla="*/ 254 w 532"/>
                  <a:gd name="T31" fmla="*/ 22 h 572"/>
                  <a:gd name="T32" fmla="*/ 244 w 532"/>
                  <a:gd name="T33" fmla="*/ 22 h 572"/>
                  <a:gd name="T34" fmla="*/ 234 w 532"/>
                  <a:gd name="T35" fmla="*/ 24 h 572"/>
                  <a:gd name="T36" fmla="*/ 218 w 532"/>
                  <a:gd name="T37" fmla="*/ 22 h 572"/>
                  <a:gd name="T38" fmla="*/ 202 w 532"/>
                  <a:gd name="T39" fmla="*/ 26 h 572"/>
                  <a:gd name="T40" fmla="*/ 184 w 532"/>
                  <a:gd name="T41" fmla="*/ 24 h 572"/>
                  <a:gd name="T42" fmla="*/ 176 w 532"/>
                  <a:gd name="T43" fmla="*/ 2 h 572"/>
                  <a:gd name="T44" fmla="*/ 156 w 532"/>
                  <a:gd name="T45" fmla="*/ 14 h 572"/>
                  <a:gd name="T46" fmla="*/ 120 w 532"/>
                  <a:gd name="T47" fmla="*/ 6 h 572"/>
                  <a:gd name="T48" fmla="*/ 120 w 532"/>
                  <a:gd name="T49" fmla="*/ 10 h 572"/>
                  <a:gd name="T50" fmla="*/ 130 w 532"/>
                  <a:gd name="T51" fmla="*/ 26 h 572"/>
                  <a:gd name="T52" fmla="*/ 90 w 532"/>
                  <a:gd name="T53" fmla="*/ 52 h 572"/>
                  <a:gd name="T54" fmla="*/ 76 w 532"/>
                  <a:gd name="T55" fmla="*/ 44 h 572"/>
                  <a:gd name="T56" fmla="*/ 62 w 532"/>
                  <a:gd name="T57" fmla="*/ 62 h 572"/>
                  <a:gd name="T58" fmla="*/ 52 w 532"/>
                  <a:gd name="T59" fmla="*/ 70 h 572"/>
                  <a:gd name="T60" fmla="*/ 60 w 532"/>
                  <a:gd name="T61" fmla="*/ 96 h 572"/>
                  <a:gd name="T62" fmla="*/ 36 w 532"/>
                  <a:gd name="T63" fmla="*/ 132 h 572"/>
                  <a:gd name="T64" fmla="*/ 10 w 532"/>
                  <a:gd name="T65" fmla="*/ 146 h 572"/>
                  <a:gd name="T66" fmla="*/ 2 w 532"/>
                  <a:gd name="T67" fmla="*/ 164 h 572"/>
                  <a:gd name="T68" fmla="*/ 4 w 532"/>
                  <a:gd name="T69" fmla="*/ 194 h 572"/>
                  <a:gd name="T70" fmla="*/ 12 w 532"/>
                  <a:gd name="T71" fmla="*/ 198 h 572"/>
                  <a:gd name="T72" fmla="*/ 26 w 532"/>
                  <a:gd name="T73" fmla="*/ 206 h 572"/>
                  <a:gd name="T74" fmla="*/ 42 w 532"/>
                  <a:gd name="T75" fmla="*/ 198 h 572"/>
                  <a:gd name="T76" fmla="*/ 50 w 532"/>
                  <a:gd name="T77" fmla="*/ 226 h 572"/>
                  <a:gd name="T78" fmla="*/ 78 w 532"/>
                  <a:gd name="T79" fmla="*/ 224 h 572"/>
                  <a:gd name="T80" fmla="*/ 96 w 532"/>
                  <a:gd name="T81" fmla="*/ 210 h 572"/>
                  <a:gd name="T82" fmla="*/ 110 w 532"/>
                  <a:gd name="T83" fmla="*/ 206 h 572"/>
                  <a:gd name="T84" fmla="*/ 124 w 532"/>
                  <a:gd name="T85" fmla="*/ 248 h 572"/>
                  <a:gd name="T86" fmla="*/ 156 w 532"/>
                  <a:gd name="T87" fmla="*/ 266 h 572"/>
                  <a:gd name="T88" fmla="*/ 182 w 532"/>
                  <a:gd name="T89" fmla="*/ 288 h 572"/>
                  <a:gd name="T90" fmla="*/ 206 w 532"/>
                  <a:gd name="T91" fmla="*/ 310 h 572"/>
                  <a:gd name="T92" fmla="*/ 214 w 532"/>
                  <a:gd name="T93" fmla="*/ 326 h 572"/>
                  <a:gd name="T94" fmla="*/ 214 w 532"/>
                  <a:gd name="T95" fmla="*/ 372 h 572"/>
                  <a:gd name="T96" fmla="*/ 220 w 532"/>
                  <a:gd name="T97" fmla="*/ 416 h 572"/>
                  <a:gd name="T98" fmla="*/ 242 w 532"/>
                  <a:gd name="T99" fmla="*/ 422 h 572"/>
                  <a:gd name="T100" fmla="*/ 254 w 532"/>
                  <a:gd name="T101" fmla="*/ 436 h 572"/>
                  <a:gd name="T102" fmla="*/ 264 w 532"/>
                  <a:gd name="T103" fmla="*/ 450 h 572"/>
                  <a:gd name="T104" fmla="*/ 270 w 532"/>
                  <a:gd name="T105" fmla="*/ 466 h 572"/>
                  <a:gd name="T106" fmla="*/ 232 w 532"/>
                  <a:gd name="T107" fmla="*/ 500 h 572"/>
                  <a:gd name="T108" fmla="*/ 216 w 532"/>
                  <a:gd name="T109" fmla="*/ 524 h 572"/>
                  <a:gd name="T110" fmla="*/ 240 w 532"/>
                  <a:gd name="T111" fmla="*/ 538 h 572"/>
                  <a:gd name="T112" fmla="*/ 264 w 532"/>
                  <a:gd name="T113" fmla="*/ 552 h 5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32"/>
                  <a:gd name="T172" fmla="*/ 0 h 572"/>
                  <a:gd name="T173" fmla="*/ 532 w 532"/>
                  <a:gd name="T174" fmla="*/ 572 h 57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32" h="572">
                    <a:moveTo>
                      <a:pt x="290" y="562"/>
                    </a:moveTo>
                    <a:lnTo>
                      <a:pt x="292" y="556"/>
                    </a:lnTo>
                    <a:lnTo>
                      <a:pt x="294" y="552"/>
                    </a:lnTo>
                    <a:lnTo>
                      <a:pt x="296" y="548"/>
                    </a:lnTo>
                    <a:lnTo>
                      <a:pt x="304" y="536"/>
                    </a:lnTo>
                    <a:lnTo>
                      <a:pt x="314" y="518"/>
                    </a:lnTo>
                    <a:lnTo>
                      <a:pt x="324" y="492"/>
                    </a:lnTo>
                    <a:lnTo>
                      <a:pt x="336" y="458"/>
                    </a:lnTo>
                    <a:lnTo>
                      <a:pt x="342" y="452"/>
                    </a:lnTo>
                    <a:lnTo>
                      <a:pt x="354" y="440"/>
                    </a:lnTo>
                    <a:lnTo>
                      <a:pt x="370" y="426"/>
                    </a:lnTo>
                    <a:lnTo>
                      <a:pt x="392" y="414"/>
                    </a:lnTo>
                    <a:lnTo>
                      <a:pt x="416" y="406"/>
                    </a:lnTo>
                    <a:lnTo>
                      <a:pt x="418" y="404"/>
                    </a:lnTo>
                    <a:lnTo>
                      <a:pt x="426" y="400"/>
                    </a:lnTo>
                    <a:lnTo>
                      <a:pt x="434" y="394"/>
                    </a:lnTo>
                    <a:lnTo>
                      <a:pt x="446" y="382"/>
                    </a:lnTo>
                    <a:lnTo>
                      <a:pt x="456" y="366"/>
                    </a:lnTo>
                    <a:lnTo>
                      <a:pt x="466" y="344"/>
                    </a:lnTo>
                    <a:lnTo>
                      <a:pt x="472" y="318"/>
                    </a:lnTo>
                    <a:lnTo>
                      <a:pt x="474" y="284"/>
                    </a:lnTo>
                    <a:lnTo>
                      <a:pt x="514" y="216"/>
                    </a:lnTo>
                    <a:lnTo>
                      <a:pt x="516" y="214"/>
                    </a:lnTo>
                    <a:lnTo>
                      <a:pt x="524" y="204"/>
                    </a:lnTo>
                    <a:lnTo>
                      <a:pt x="530" y="190"/>
                    </a:lnTo>
                    <a:lnTo>
                      <a:pt x="532" y="170"/>
                    </a:lnTo>
                    <a:lnTo>
                      <a:pt x="532" y="168"/>
                    </a:lnTo>
                    <a:lnTo>
                      <a:pt x="532" y="162"/>
                    </a:lnTo>
                    <a:lnTo>
                      <a:pt x="532" y="154"/>
                    </a:lnTo>
                    <a:lnTo>
                      <a:pt x="528" y="146"/>
                    </a:lnTo>
                    <a:lnTo>
                      <a:pt x="518" y="138"/>
                    </a:lnTo>
                    <a:lnTo>
                      <a:pt x="502" y="132"/>
                    </a:lnTo>
                    <a:lnTo>
                      <a:pt x="498" y="130"/>
                    </a:lnTo>
                    <a:lnTo>
                      <a:pt x="490" y="124"/>
                    </a:lnTo>
                    <a:lnTo>
                      <a:pt x="478" y="116"/>
                    </a:lnTo>
                    <a:lnTo>
                      <a:pt x="464" y="110"/>
                    </a:lnTo>
                    <a:lnTo>
                      <a:pt x="448" y="110"/>
                    </a:lnTo>
                    <a:lnTo>
                      <a:pt x="398" y="94"/>
                    </a:lnTo>
                    <a:lnTo>
                      <a:pt x="394" y="92"/>
                    </a:lnTo>
                    <a:lnTo>
                      <a:pt x="390" y="94"/>
                    </a:lnTo>
                    <a:lnTo>
                      <a:pt x="386" y="94"/>
                    </a:lnTo>
                    <a:lnTo>
                      <a:pt x="382" y="96"/>
                    </a:lnTo>
                    <a:lnTo>
                      <a:pt x="380" y="98"/>
                    </a:lnTo>
                    <a:lnTo>
                      <a:pt x="378" y="98"/>
                    </a:lnTo>
                    <a:lnTo>
                      <a:pt x="380" y="94"/>
                    </a:lnTo>
                    <a:lnTo>
                      <a:pt x="382" y="90"/>
                    </a:lnTo>
                    <a:lnTo>
                      <a:pt x="382" y="86"/>
                    </a:lnTo>
                    <a:lnTo>
                      <a:pt x="384" y="82"/>
                    </a:lnTo>
                    <a:lnTo>
                      <a:pt x="384" y="80"/>
                    </a:lnTo>
                    <a:lnTo>
                      <a:pt x="382" y="78"/>
                    </a:lnTo>
                    <a:lnTo>
                      <a:pt x="380" y="76"/>
                    </a:lnTo>
                    <a:lnTo>
                      <a:pt x="376" y="76"/>
                    </a:lnTo>
                    <a:lnTo>
                      <a:pt x="374" y="76"/>
                    </a:lnTo>
                    <a:lnTo>
                      <a:pt x="370" y="76"/>
                    </a:lnTo>
                    <a:lnTo>
                      <a:pt x="368" y="76"/>
                    </a:lnTo>
                    <a:lnTo>
                      <a:pt x="366" y="76"/>
                    </a:lnTo>
                    <a:lnTo>
                      <a:pt x="362" y="76"/>
                    </a:lnTo>
                    <a:lnTo>
                      <a:pt x="358" y="74"/>
                    </a:lnTo>
                    <a:lnTo>
                      <a:pt x="352" y="74"/>
                    </a:lnTo>
                    <a:lnTo>
                      <a:pt x="346" y="72"/>
                    </a:lnTo>
                    <a:lnTo>
                      <a:pt x="340" y="72"/>
                    </a:lnTo>
                    <a:lnTo>
                      <a:pt x="338" y="72"/>
                    </a:lnTo>
                    <a:lnTo>
                      <a:pt x="336" y="72"/>
                    </a:lnTo>
                    <a:lnTo>
                      <a:pt x="330" y="72"/>
                    </a:lnTo>
                    <a:lnTo>
                      <a:pt x="324" y="76"/>
                    </a:lnTo>
                    <a:lnTo>
                      <a:pt x="318" y="78"/>
                    </a:lnTo>
                    <a:lnTo>
                      <a:pt x="314" y="80"/>
                    </a:lnTo>
                    <a:lnTo>
                      <a:pt x="310" y="82"/>
                    </a:lnTo>
                    <a:lnTo>
                      <a:pt x="306" y="84"/>
                    </a:lnTo>
                    <a:lnTo>
                      <a:pt x="298" y="90"/>
                    </a:lnTo>
                    <a:lnTo>
                      <a:pt x="292" y="94"/>
                    </a:lnTo>
                    <a:lnTo>
                      <a:pt x="286" y="98"/>
                    </a:lnTo>
                    <a:lnTo>
                      <a:pt x="282" y="98"/>
                    </a:lnTo>
                    <a:lnTo>
                      <a:pt x="278" y="98"/>
                    </a:lnTo>
                    <a:lnTo>
                      <a:pt x="282" y="96"/>
                    </a:lnTo>
                    <a:lnTo>
                      <a:pt x="286" y="94"/>
                    </a:lnTo>
                    <a:lnTo>
                      <a:pt x="290" y="90"/>
                    </a:lnTo>
                    <a:lnTo>
                      <a:pt x="292" y="86"/>
                    </a:lnTo>
                    <a:lnTo>
                      <a:pt x="294" y="84"/>
                    </a:lnTo>
                    <a:lnTo>
                      <a:pt x="298" y="80"/>
                    </a:lnTo>
                    <a:lnTo>
                      <a:pt x="300" y="76"/>
                    </a:lnTo>
                    <a:lnTo>
                      <a:pt x="304" y="72"/>
                    </a:lnTo>
                    <a:lnTo>
                      <a:pt x="308" y="68"/>
                    </a:lnTo>
                    <a:lnTo>
                      <a:pt x="312" y="66"/>
                    </a:lnTo>
                    <a:lnTo>
                      <a:pt x="314" y="64"/>
                    </a:lnTo>
                    <a:lnTo>
                      <a:pt x="316" y="62"/>
                    </a:lnTo>
                    <a:lnTo>
                      <a:pt x="320" y="56"/>
                    </a:lnTo>
                    <a:lnTo>
                      <a:pt x="322" y="50"/>
                    </a:lnTo>
                    <a:lnTo>
                      <a:pt x="322" y="46"/>
                    </a:lnTo>
                    <a:lnTo>
                      <a:pt x="312" y="26"/>
                    </a:lnTo>
                    <a:lnTo>
                      <a:pt x="296" y="8"/>
                    </a:lnTo>
                    <a:lnTo>
                      <a:pt x="290" y="4"/>
                    </a:lnTo>
                    <a:lnTo>
                      <a:pt x="282" y="0"/>
                    </a:lnTo>
                    <a:lnTo>
                      <a:pt x="276" y="4"/>
                    </a:lnTo>
                    <a:lnTo>
                      <a:pt x="274" y="8"/>
                    </a:lnTo>
                    <a:lnTo>
                      <a:pt x="270" y="8"/>
                    </a:lnTo>
                    <a:lnTo>
                      <a:pt x="270" y="10"/>
                    </a:lnTo>
                    <a:lnTo>
                      <a:pt x="268" y="14"/>
                    </a:lnTo>
                    <a:lnTo>
                      <a:pt x="266" y="18"/>
                    </a:lnTo>
                    <a:lnTo>
                      <a:pt x="264" y="20"/>
                    </a:lnTo>
                    <a:lnTo>
                      <a:pt x="264" y="22"/>
                    </a:lnTo>
                    <a:lnTo>
                      <a:pt x="262" y="24"/>
                    </a:lnTo>
                    <a:lnTo>
                      <a:pt x="260" y="24"/>
                    </a:lnTo>
                    <a:lnTo>
                      <a:pt x="258" y="24"/>
                    </a:lnTo>
                    <a:lnTo>
                      <a:pt x="256" y="24"/>
                    </a:lnTo>
                    <a:lnTo>
                      <a:pt x="254" y="22"/>
                    </a:lnTo>
                    <a:lnTo>
                      <a:pt x="252" y="22"/>
                    </a:lnTo>
                    <a:lnTo>
                      <a:pt x="250" y="22"/>
                    </a:lnTo>
                    <a:lnTo>
                      <a:pt x="248" y="22"/>
                    </a:lnTo>
                    <a:lnTo>
                      <a:pt x="246" y="22"/>
                    </a:lnTo>
                    <a:lnTo>
                      <a:pt x="244" y="22"/>
                    </a:lnTo>
                    <a:lnTo>
                      <a:pt x="242" y="24"/>
                    </a:lnTo>
                    <a:lnTo>
                      <a:pt x="240" y="24"/>
                    </a:lnTo>
                    <a:lnTo>
                      <a:pt x="238" y="24"/>
                    </a:lnTo>
                    <a:lnTo>
                      <a:pt x="236" y="24"/>
                    </a:lnTo>
                    <a:lnTo>
                      <a:pt x="234" y="24"/>
                    </a:lnTo>
                    <a:lnTo>
                      <a:pt x="232" y="22"/>
                    </a:lnTo>
                    <a:lnTo>
                      <a:pt x="230" y="22"/>
                    </a:lnTo>
                    <a:lnTo>
                      <a:pt x="228" y="22"/>
                    </a:lnTo>
                    <a:lnTo>
                      <a:pt x="226" y="24"/>
                    </a:lnTo>
                    <a:lnTo>
                      <a:pt x="224" y="24"/>
                    </a:lnTo>
                    <a:lnTo>
                      <a:pt x="218" y="22"/>
                    </a:lnTo>
                    <a:lnTo>
                      <a:pt x="218" y="26"/>
                    </a:lnTo>
                    <a:lnTo>
                      <a:pt x="218" y="28"/>
                    </a:lnTo>
                    <a:lnTo>
                      <a:pt x="214" y="28"/>
                    </a:lnTo>
                    <a:lnTo>
                      <a:pt x="212" y="26"/>
                    </a:lnTo>
                    <a:lnTo>
                      <a:pt x="206" y="26"/>
                    </a:lnTo>
                    <a:lnTo>
                      <a:pt x="202" y="26"/>
                    </a:lnTo>
                    <a:lnTo>
                      <a:pt x="194" y="28"/>
                    </a:lnTo>
                    <a:lnTo>
                      <a:pt x="192" y="28"/>
                    </a:lnTo>
                    <a:lnTo>
                      <a:pt x="184" y="30"/>
                    </a:lnTo>
                    <a:lnTo>
                      <a:pt x="184" y="28"/>
                    </a:lnTo>
                    <a:lnTo>
                      <a:pt x="184" y="24"/>
                    </a:lnTo>
                    <a:lnTo>
                      <a:pt x="184" y="20"/>
                    </a:lnTo>
                    <a:lnTo>
                      <a:pt x="184" y="18"/>
                    </a:lnTo>
                    <a:lnTo>
                      <a:pt x="184" y="14"/>
                    </a:lnTo>
                    <a:lnTo>
                      <a:pt x="184" y="10"/>
                    </a:lnTo>
                    <a:lnTo>
                      <a:pt x="184" y="6"/>
                    </a:lnTo>
                    <a:lnTo>
                      <a:pt x="182" y="2"/>
                    </a:lnTo>
                    <a:lnTo>
                      <a:pt x="176" y="2"/>
                    </a:lnTo>
                    <a:lnTo>
                      <a:pt x="176" y="4"/>
                    </a:lnTo>
                    <a:lnTo>
                      <a:pt x="174" y="6"/>
                    </a:lnTo>
                    <a:lnTo>
                      <a:pt x="172" y="8"/>
                    </a:lnTo>
                    <a:lnTo>
                      <a:pt x="166" y="6"/>
                    </a:lnTo>
                    <a:lnTo>
                      <a:pt x="156" y="10"/>
                    </a:lnTo>
                    <a:lnTo>
                      <a:pt x="156" y="14"/>
                    </a:lnTo>
                    <a:lnTo>
                      <a:pt x="142" y="16"/>
                    </a:lnTo>
                    <a:lnTo>
                      <a:pt x="138" y="10"/>
                    </a:lnTo>
                    <a:lnTo>
                      <a:pt x="136" y="10"/>
                    </a:lnTo>
                    <a:lnTo>
                      <a:pt x="134" y="10"/>
                    </a:lnTo>
                    <a:lnTo>
                      <a:pt x="128" y="8"/>
                    </a:lnTo>
                    <a:lnTo>
                      <a:pt x="124" y="8"/>
                    </a:lnTo>
                    <a:lnTo>
                      <a:pt x="120" y="6"/>
                    </a:lnTo>
                    <a:lnTo>
                      <a:pt x="116" y="4"/>
                    </a:lnTo>
                    <a:lnTo>
                      <a:pt x="116" y="6"/>
                    </a:lnTo>
                    <a:lnTo>
                      <a:pt x="116" y="8"/>
                    </a:lnTo>
                    <a:lnTo>
                      <a:pt x="116" y="10"/>
                    </a:lnTo>
                    <a:lnTo>
                      <a:pt x="118" y="10"/>
                    </a:lnTo>
                    <a:lnTo>
                      <a:pt x="120" y="10"/>
                    </a:lnTo>
                    <a:lnTo>
                      <a:pt x="122" y="12"/>
                    </a:lnTo>
                    <a:lnTo>
                      <a:pt x="124" y="14"/>
                    </a:lnTo>
                    <a:lnTo>
                      <a:pt x="124" y="18"/>
                    </a:lnTo>
                    <a:lnTo>
                      <a:pt x="124" y="22"/>
                    </a:lnTo>
                    <a:lnTo>
                      <a:pt x="126" y="24"/>
                    </a:lnTo>
                    <a:lnTo>
                      <a:pt x="128" y="26"/>
                    </a:lnTo>
                    <a:lnTo>
                      <a:pt x="130" y="26"/>
                    </a:lnTo>
                    <a:lnTo>
                      <a:pt x="134" y="26"/>
                    </a:lnTo>
                    <a:lnTo>
                      <a:pt x="136" y="26"/>
                    </a:lnTo>
                    <a:lnTo>
                      <a:pt x="136" y="34"/>
                    </a:lnTo>
                    <a:lnTo>
                      <a:pt x="128" y="38"/>
                    </a:lnTo>
                    <a:lnTo>
                      <a:pt x="110" y="58"/>
                    </a:lnTo>
                    <a:lnTo>
                      <a:pt x="92" y="52"/>
                    </a:lnTo>
                    <a:lnTo>
                      <a:pt x="90" y="52"/>
                    </a:lnTo>
                    <a:lnTo>
                      <a:pt x="88" y="52"/>
                    </a:lnTo>
                    <a:lnTo>
                      <a:pt x="84" y="50"/>
                    </a:lnTo>
                    <a:lnTo>
                      <a:pt x="80" y="50"/>
                    </a:lnTo>
                    <a:lnTo>
                      <a:pt x="78" y="50"/>
                    </a:lnTo>
                    <a:lnTo>
                      <a:pt x="78" y="46"/>
                    </a:lnTo>
                    <a:lnTo>
                      <a:pt x="76" y="44"/>
                    </a:lnTo>
                    <a:lnTo>
                      <a:pt x="76" y="42"/>
                    </a:lnTo>
                    <a:lnTo>
                      <a:pt x="74" y="40"/>
                    </a:lnTo>
                    <a:lnTo>
                      <a:pt x="52" y="44"/>
                    </a:lnTo>
                    <a:lnTo>
                      <a:pt x="52" y="52"/>
                    </a:lnTo>
                    <a:lnTo>
                      <a:pt x="60" y="52"/>
                    </a:lnTo>
                    <a:lnTo>
                      <a:pt x="62" y="62"/>
                    </a:lnTo>
                    <a:lnTo>
                      <a:pt x="60" y="60"/>
                    </a:lnTo>
                    <a:lnTo>
                      <a:pt x="58" y="60"/>
                    </a:lnTo>
                    <a:lnTo>
                      <a:pt x="56" y="58"/>
                    </a:lnTo>
                    <a:lnTo>
                      <a:pt x="54" y="58"/>
                    </a:lnTo>
                    <a:lnTo>
                      <a:pt x="52" y="60"/>
                    </a:lnTo>
                    <a:lnTo>
                      <a:pt x="52" y="70"/>
                    </a:lnTo>
                    <a:lnTo>
                      <a:pt x="54" y="70"/>
                    </a:lnTo>
                    <a:lnTo>
                      <a:pt x="54" y="72"/>
                    </a:lnTo>
                    <a:lnTo>
                      <a:pt x="56" y="76"/>
                    </a:lnTo>
                    <a:lnTo>
                      <a:pt x="58" y="80"/>
                    </a:lnTo>
                    <a:lnTo>
                      <a:pt x="60" y="86"/>
                    </a:lnTo>
                    <a:lnTo>
                      <a:pt x="60" y="92"/>
                    </a:lnTo>
                    <a:lnTo>
                      <a:pt x="60" y="96"/>
                    </a:lnTo>
                    <a:lnTo>
                      <a:pt x="52" y="126"/>
                    </a:lnTo>
                    <a:lnTo>
                      <a:pt x="50" y="132"/>
                    </a:lnTo>
                    <a:lnTo>
                      <a:pt x="44" y="132"/>
                    </a:lnTo>
                    <a:lnTo>
                      <a:pt x="42" y="130"/>
                    </a:lnTo>
                    <a:lnTo>
                      <a:pt x="38" y="130"/>
                    </a:lnTo>
                    <a:lnTo>
                      <a:pt x="36" y="132"/>
                    </a:lnTo>
                    <a:lnTo>
                      <a:pt x="34" y="132"/>
                    </a:lnTo>
                    <a:lnTo>
                      <a:pt x="32" y="132"/>
                    </a:lnTo>
                    <a:lnTo>
                      <a:pt x="28" y="134"/>
                    </a:lnTo>
                    <a:lnTo>
                      <a:pt x="22" y="134"/>
                    </a:lnTo>
                    <a:lnTo>
                      <a:pt x="18" y="138"/>
                    </a:lnTo>
                    <a:lnTo>
                      <a:pt x="14" y="142"/>
                    </a:lnTo>
                    <a:lnTo>
                      <a:pt x="10" y="146"/>
                    </a:lnTo>
                    <a:lnTo>
                      <a:pt x="10" y="148"/>
                    </a:lnTo>
                    <a:lnTo>
                      <a:pt x="10" y="152"/>
                    </a:lnTo>
                    <a:lnTo>
                      <a:pt x="8" y="156"/>
                    </a:lnTo>
                    <a:lnTo>
                      <a:pt x="6" y="158"/>
                    </a:lnTo>
                    <a:lnTo>
                      <a:pt x="6" y="160"/>
                    </a:lnTo>
                    <a:lnTo>
                      <a:pt x="4" y="162"/>
                    </a:lnTo>
                    <a:lnTo>
                      <a:pt x="2" y="164"/>
                    </a:lnTo>
                    <a:lnTo>
                      <a:pt x="0" y="168"/>
                    </a:lnTo>
                    <a:lnTo>
                      <a:pt x="0" y="174"/>
                    </a:lnTo>
                    <a:lnTo>
                      <a:pt x="0" y="182"/>
                    </a:lnTo>
                    <a:lnTo>
                      <a:pt x="2" y="188"/>
                    </a:lnTo>
                    <a:lnTo>
                      <a:pt x="2" y="190"/>
                    </a:lnTo>
                    <a:lnTo>
                      <a:pt x="4" y="192"/>
                    </a:lnTo>
                    <a:lnTo>
                      <a:pt x="4" y="194"/>
                    </a:lnTo>
                    <a:lnTo>
                      <a:pt x="6" y="198"/>
                    </a:lnTo>
                    <a:lnTo>
                      <a:pt x="6" y="200"/>
                    </a:lnTo>
                    <a:lnTo>
                      <a:pt x="4" y="200"/>
                    </a:lnTo>
                    <a:lnTo>
                      <a:pt x="6" y="200"/>
                    </a:lnTo>
                    <a:lnTo>
                      <a:pt x="10" y="198"/>
                    </a:lnTo>
                    <a:lnTo>
                      <a:pt x="12" y="198"/>
                    </a:lnTo>
                    <a:lnTo>
                      <a:pt x="14" y="200"/>
                    </a:lnTo>
                    <a:lnTo>
                      <a:pt x="16" y="202"/>
                    </a:lnTo>
                    <a:lnTo>
                      <a:pt x="18" y="204"/>
                    </a:lnTo>
                    <a:lnTo>
                      <a:pt x="22" y="204"/>
                    </a:lnTo>
                    <a:lnTo>
                      <a:pt x="26" y="206"/>
                    </a:lnTo>
                    <a:lnTo>
                      <a:pt x="30" y="206"/>
                    </a:lnTo>
                    <a:lnTo>
                      <a:pt x="34" y="204"/>
                    </a:lnTo>
                    <a:lnTo>
                      <a:pt x="36" y="202"/>
                    </a:lnTo>
                    <a:lnTo>
                      <a:pt x="38" y="200"/>
                    </a:lnTo>
                    <a:lnTo>
                      <a:pt x="42" y="198"/>
                    </a:lnTo>
                    <a:lnTo>
                      <a:pt x="42" y="196"/>
                    </a:lnTo>
                    <a:lnTo>
                      <a:pt x="42" y="222"/>
                    </a:lnTo>
                    <a:lnTo>
                      <a:pt x="42" y="224"/>
                    </a:lnTo>
                    <a:lnTo>
                      <a:pt x="44" y="224"/>
                    </a:lnTo>
                    <a:lnTo>
                      <a:pt x="48" y="226"/>
                    </a:lnTo>
                    <a:lnTo>
                      <a:pt x="50" y="226"/>
                    </a:lnTo>
                    <a:lnTo>
                      <a:pt x="54" y="226"/>
                    </a:lnTo>
                    <a:lnTo>
                      <a:pt x="58" y="226"/>
                    </a:lnTo>
                    <a:lnTo>
                      <a:pt x="64" y="226"/>
                    </a:lnTo>
                    <a:lnTo>
                      <a:pt x="70" y="226"/>
                    </a:lnTo>
                    <a:lnTo>
                      <a:pt x="74" y="224"/>
                    </a:lnTo>
                    <a:lnTo>
                      <a:pt x="78" y="224"/>
                    </a:lnTo>
                    <a:lnTo>
                      <a:pt x="80" y="222"/>
                    </a:lnTo>
                    <a:lnTo>
                      <a:pt x="84" y="218"/>
                    </a:lnTo>
                    <a:lnTo>
                      <a:pt x="86" y="216"/>
                    </a:lnTo>
                    <a:lnTo>
                      <a:pt x="86" y="214"/>
                    </a:lnTo>
                    <a:lnTo>
                      <a:pt x="90" y="212"/>
                    </a:lnTo>
                    <a:lnTo>
                      <a:pt x="94" y="210"/>
                    </a:lnTo>
                    <a:lnTo>
                      <a:pt x="96" y="210"/>
                    </a:lnTo>
                    <a:lnTo>
                      <a:pt x="100" y="212"/>
                    </a:lnTo>
                    <a:lnTo>
                      <a:pt x="102" y="212"/>
                    </a:lnTo>
                    <a:lnTo>
                      <a:pt x="104" y="210"/>
                    </a:lnTo>
                    <a:lnTo>
                      <a:pt x="106" y="208"/>
                    </a:lnTo>
                    <a:lnTo>
                      <a:pt x="108" y="206"/>
                    </a:lnTo>
                    <a:lnTo>
                      <a:pt x="110" y="206"/>
                    </a:lnTo>
                    <a:lnTo>
                      <a:pt x="112" y="206"/>
                    </a:lnTo>
                    <a:lnTo>
                      <a:pt x="112" y="208"/>
                    </a:lnTo>
                    <a:lnTo>
                      <a:pt x="112" y="212"/>
                    </a:lnTo>
                    <a:lnTo>
                      <a:pt x="112" y="216"/>
                    </a:lnTo>
                    <a:lnTo>
                      <a:pt x="112" y="226"/>
                    </a:lnTo>
                    <a:lnTo>
                      <a:pt x="114" y="238"/>
                    </a:lnTo>
                    <a:lnTo>
                      <a:pt x="124" y="248"/>
                    </a:lnTo>
                    <a:lnTo>
                      <a:pt x="136" y="252"/>
                    </a:lnTo>
                    <a:lnTo>
                      <a:pt x="146" y="250"/>
                    </a:lnTo>
                    <a:lnTo>
                      <a:pt x="148" y="252"/>
                    </a:lnTo>
                    <a:lnTo>
                      <a:pt x="148" y="254"/>
                    </a:lnTo>
                    <a:lnTo>
                      <a:pt x="150" y="258"/>
                    </a:lnTo>
                    <a:lnTo>
                      <a:pt x="152" y="262"/>
                    </a:lnTo>
                    <a:lnTo>
                      <a:pt x="156" y="266"/>
                    </a:lnTo>
                    <a:lnTo>
                      <a:pt x="162" y="268"/>
                    </a:lnTo>
                    <a:lnTo>
                      <a:pt x="164" y="268"/>
                    </a:lnTo>
                    <a:lnTo>
                      <a:pt x="166" y="272"/>
                    </a:lnTo>
                    <a:lnTo>
                      <a:pt x="170" y="274"/>
                    </a:lnTo>
                    <a:lnTo>
                      <a:pt x="174" y="278"/>
                    </a:lnTo>
                    <a:lnTo>
                      <a:pt x="178" y="284"/>
                    </a:lnTo>
                    <a:lnTo>
                      <a:pt x="182" y="288"/>
                    </a:lnTo>
                    <a:lnTo>
                      <a:pt x="182" y="294"/>
                    </a:lnTo>
                    <a:lnTo>
                      <a:pt x="206" y="296"/>
                    </a:lnTo>
                    <a:lnTo>
                      <a:pt x="206" y="298"/>
                    </a:lnTo>
                    <a:lnTo>
                      <a:pt x="204" y="300"/>
                    </a:lnTo>
                    <a:lnTo>
                      <a:pt x="204" y="304"/>
                    </a:lnTo>
                    <a:lnTo>
                      <a:pt x="204" y="308"/>
                    </a:lnTo>
                    <a:lnTo>
                      <a:pt x="206" y="310"/>
                    </a:lnTo>
                    <a:lnTo>
                      <a:pt x="208" y="312"/>
                    </a:lnTo>
                    <a:lnTo>
                      <a:pt x="210" y="312"/>
                    </a:lnTo>
                    <a:lnTo>
                      <a:pt x="212" y="314"/>
                    </a:lnTo>
                    <a:lnTo>
                      <a:pt x="214" y="318"/>
                    </a:lnTo>
                    <a:lnTo>
                      <a:pt x="214" y="322"/>
                    </a:lnTo>
                    <a:lnTo>
                      <a:pt x="214" y="326"/>
                    </a:lnTo>
                    <a:lnTo>
                      <a:pt x="214" y="338"/>
                    </a:lnTo>
                    <a:lnTo>
                      <a:pt x="214" y="350"/>
                    </a:lnTo>
                    <a:lnTo>
                      <a:pt x="214" y="362"/>
                    </a:lnTo>
                    <a:lnTo>
                      <a:pt x="210" y="368"/>
                    </a:lnTo>
                    <a:lnTo>
                      <a:pt x="212" y="368"/>
                    </a:lnTo>
                    <a:lnTo>
                      <a:pt x="212" y="370"/>
                    </a:lnTo>
                    <a:lnTo>
                      <a:pt x="214" y="372"/>
                    </a:lnTo>
                    <a:lnTo>
                      <a:pt x="214" y="374"/>
                    </a:lnTo>
                    <a:lnTo>
                      <a:pt x="214" y="380"/>
                    </a:lnTo>
                    <a:lnTo>
                      <a:pt x="216" y="384"/>
                    </a:lnTo>
                    <a:lnTo>
                      <a:pt x="216" y="396"/>
                    </a:lnTo>
                    <a:lnTo>
                      <a:pt x="218" y="408"/>
                    </a:lnTo>
                    <a:lnTo>
                      <a:pt x="218" y="416"/>
                    </a:lnTo>
                    <a:lnTo>
                      <a:pt x="220" y="416"/>
                    </a:lnTo>
                    <a:lnTo>
                      <a:pt x="220" y="418"/>
                    </a:lnTo>
                    <a:lnTo>
                      <a:pt x="222" y="420"/>
                    </a:lnTo>
                    <a:lnTo>
                      <a:pt x="226" y="420"/>
                    </a:lnTo>
                    <a:lnTo>
                      <a:pt x="236" y="424"/>
                    </a:lnTo>
                    <a:lnTo>
                      <a:pt x="238" y="422"/>
                    </a:lnTo>
                    <a:lnTo>
                      <a:pt x="240" y="422"/>
                    </a:lnTo>
                    <a:lnTo>
                      <a:pt x="242" y="422"/>
                    </a:lnTo>
                    <a:lnTo>
                      <a:pt x="244" y="422"/>
                    </a:lnTo>
                    <a:lnTo>
                      <a:pt x="246" y="422"/>
                    </a:lnTo>
                    <a:lnTo>
                      <a:pt x="248" y="424"/>
                    </a:lnTo>
                    <a:lnTo>
                      <a:pt x="250" y="428"/>
                    </a:lnTo>
                    <a:lnTo>
                      <a:pt x="252" y="432"/>
                    </a:lnTo>
                    <a:lnTo>
                      <a:pt x="254" y="436"/>
                    </a:lnTo>
                    <a:lnTo>
                      <a:pt x="256" y="442"/>
                    </a:lnTo>
                    <a:lnTo>
                      <a:pt x="256" y="446"/>
                    </a:lnTo>
                    <a:lnTo>
                      <a:pt x="256" y="448"/>
                    </a:lnTo>
                    <a:lnTo>
                      <a:pt x="260" y="450"/>
                    </a:lnTo>
                    <a:lnTo>
                      <a:pt x="264" y="450"/>
                    </a:lnTo>
                    <a:lnTo>
                      <a:pt x="266" y="452"/>
                    </a:lnTo>
                    <a:lnTo>
                      <a:pt x="268" y="452"/>
                    </a:lnTo>
                    <a:lnTo>
                      <a:pt x="270" y="454"/>
                    </a:lnTo>
                    <a:lnTo>
                      <a:pt x="270" y="458"/>
                    </a:lnTo>
                    <a:lnTo>
                      <a:pt x="270" y="462"/>
                    </a:lnTo>
                    <a:lnTo>
                      <a:pt x="270" y="466"/>
                    </a:lnTo>
                    <a:lnTo>
                      <a:pt x="266" y="472"/>
                    </a:lnTo>
                    <a:lnTo>
                      <a:pt x="264" y="474"/>
                    </a:lnTo>
                    <a:lnTo>
                      <a:pt x="258" y="480"/>
                    </a:lnTo>
                    <a:lnTo>
                      <a:pt x="248" y="488"/>
                    </a:lnTo>
                    <a:lnTo>
                      <a:pt x="240" y="494"/>
                    </a:lnTo>
                    <a:lnTo>
                      <a:pt x="234" y="500"/>
                    </a:lnTo>
                    <a:lnTo>
                      <a:pt x="232" y="500"/>
                    </a:lnTo>
                    <a:lnTo>
                      <a:pt x="230" y="502"/>
                    </a:lnTo>
                    <a:lnTo>
                      <a:pt x="228" y="506"/>
                    </a:lnTo>
                    <a:lnTo>
                      <a:pt x="224" y="510"/>
                    </a:lnTo>
                    <a:lnTo>
                      <a:pt x="220" y="514"/>
                    </a:lnTo>
                    <a:lnTo>
                      <a:pt x="218" y="518"/>
                    </a:lnTo>
                    <a:lnTo>
                      <a:pt x="216" y="522"/>
                    </a:lnTo>
                    <a:lnTo>
                      <a:pt x="216" y="524"/>
                    </a:lnTo>
                    <a:lnTo>
                      <a:pt x="218" y="524"/>
                    </a:lnTo>
                    <a:lnTo>
                      <a:pt x="220" y="522"/>
                    </a:lnTo>
                    <a:lnTo>
                      <a:pt x="224" y="524"/>
                    </a:lnTo>
                    <a:lnTo>
                      <a:pt x="226" y="526"/>
                    </a:lnTo>
                    <a:lnTo>
                      <a:pt x="230" y="530"/>
                    </a:lnTo>
                    <a:lnTo>
                      <a:pt x="240" y="538"/>
                    </a:lnTo>
                    <a:lnTo>
                      <a:pt x="240" y="540"/>
                    </a:lnTo>
                    <a:lnTo>
                      <a:pt x="244" y="540"/>
                    </a:lnTo>
                    <a:lnTo>
                      <a:pt x="248" y="542"/>
                    </a:lnTo>
                    <a:lnTo>
                      <a:pt x="254" y="544"/>
                    </a:lnTo>
                    <a:lnTo>
                      <a:pt x="258" y="546"/>
                    </a:lnTo>
                    <a:lnTo>
                      <a:pt x="262" y="548"/>
                    </a:lnTo>
                    <a:lnTo>
                      <a:pt x="264" y="552"/>
                    </a:lnTo>
                    <a:lnTo>
                      <a:pt x="278" y="568"/>
                    </a:lnTo>
                    <a:lnTo>
                      <a:pt x="282" y="572"/>
                    </a:lnTo>
                    <a:lnTo>
                      <a:pt x="290" y="562"/>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63" name="Freeform 333"/>
              <p:cNvSpPr>
                <a:spLocks/>
              </p:cNvSpPr>
              <p:nvPr/>
            </p:nvSpPr>
            <p:spPr bwMode="gray">
              <a:xfrm>
                <a:off x="1646" y="3125"/>
                <a:ext cx="165" cy="756"/>
              </a:xfrm>
              <a:custGeom>
                <a:avLst/>
                <a:gdLst>
                  <a:gd name="T0" fmla="*/ 130 w 150"/>
                  <a:gd name="T1" fmla="*/ 742 h 756"/>
                  <a:gd name="T2" fmla="*/ 102 w 150"/>
                  <a:gd name="T3" fmla="*/ 748 h 756"/>
                  <a:gd name="T4" fmla="*/ 92 w 150"/>
                  <a:gd name="T5" fmla="*/ 748 h 756"/>
                  <a:gd name="T6" fmla="*/ 54 w 150"/>
                  <a:gd name="T7" fmla="*/ 716 h 756"/>
                  <a:gd name="T8" fmla="*/ 70 w 150"/>
                  <a:gd name="T9" fmla="*/ 688 h 756"/>
                  <a:gd name="T10" fmla="*/ 58 w 150"/>
                  <a:gd name="T11" fmla="*/ 678 h 756"/>
                  <a:gd name="T12" fmla="*/ 42 w 150"/>
                  <a:gd name="T13" fmla="*/ 678 h 756"/>
                  <a:gd name="T14" fmla="*/ 34 w 150"/>
                  <a:gd name="T15" fmla="*/ 686 h 756"/>
                  <a:gd name="T16" fmla="*/ 0 w 150"/>
                  <a:gd name="T17" fmla="*/ 622 h 756"/>
                  <a:gd name="T18" fmla="*/ 8 w 150"/>
                  <a:gd name="T19" fmla="*/ 540 h 756"/>
                  <a:gd name="T20" fmla="*/ 30 w 150"/>
                  <a:gd name="T21" fmla="*/ 452 h 756"/>
                  <a:gd name="T22" fmla="*/ 28 w 150"/>
                  <a:gd name="T23" fmla="*/ 398 h 756"/>
                  <a:gd name="T24" fmla="*/ 48 w 150"/>
                  <a:gd name="T25" fmla="*/ 368 h 756"/>
                  <a:gd name="T26" fmla="*/ 46 w 150"/>
                  <a:gd name="T27" fmla="*/ 336 h 756"/>
                  <a:gd name="T28" fmla="*/ 38 w 150"/>
                  <a:gd name="T29" fmla="*/ 352 h 756"/>
                  <a:gd name="T30" fmla="*/ 36 w 150"/>
                  <a:gd name="T31" fmla="*/ 372 h 756"/>
                  <a:gd name="T32" fmla="*/ 30 w 150"/>
                  <a:gd name="T33" fmla="*/ 380 h 756"/>
                  <a:gd name="T34" fmla="*/ 50 w 150"/>
                  <a:gd name="T35" fmla="*/ 260 h 756"/>
                  <a:gd name="T36" fmla="*/ 56 w 150"/>
                  <a:gd name="T37" fmla="*/ 214 h 756"/>
                  <a:gd name="T38" fmla="*/ 66 w 150"/>
                  <a:gd name="T39" fmla="*/ 184 h 756"/>
                  <a:gd name="T40" fmla="*/ 66 w 150"/>
                  <a:gd name="T41" fmla="*/ 166 h 756"/>
                  <a:gd name="T42" fmla="*/ 68 w 150"/>
                  <a:gd name="T43" fmla="*/ 150 h 756"/>
                  <a:gd name="T44" fmla="*/ 70 w 150"/>
                  <a:gd name="T45" fmla="*/ 134 h 756"/>
                  <a:gd name="T46" fmla="*/ 68 w 150"/>
                  <a:gd name="T47" fmla="*/ 110 h 756"/>
                  <a:gd name="T48" fmla="*/ 72 w 150"/>
                  <a:gd name="T49" fmla="*/ 88 h 756"/>
                  <a:gd name="T50" fmla="*/ 64 w 150"/>
                  <a:gd name="T51" fmla="*/ 30 h 756"/>
                  <a:gd name="T52" fmla="*/ 46 w 150"/>
                  <a:gd name="T53" fmla="*/ 10 h 756"/>
                  <a:gd name="T54" fmla="*/ 60 w 150"/>
                  <a:gd name="T55" fmla="*/ 6 h 756"/>
                  <a:gd name="T56" fmla="*/ 74 w 150"/>
                  <a:gd name="T57" fmla="*/ 8 h 756"/>
                  <a:gd name="T58" fmla="*/ 100 w 150"/>
                  <a:gd name="T59" fmla="*/ 46 h 756"/>
                  <a:gd name="T60" fmla="*/ 110 w 150"/>
                  <a:gd name="T61" fmla="*/ 106 h 756"/>
                  <a:gd name="T62" fmla="*/ 116 w 150"/>
                  <a:gd name="T63" fmla="*/ 108 h 756"/>
                  <a:gd name="T64" fmla="*/ 118 w 150"/>
                  <a:gd name="T65" fmla="*/ 116 h 756"/>
                  <a:gd name="T66" fmla="*/ 114 w 150"/>
                  <a:gd name="T67" fmla="*/ 126 h 756"/>
                  <a:gd name="T68" fmla="*/ 104 w 150"/>
                  <a:gd name="T69" fmla="*/ 146 h 756"/>
                  <a:gd name="T70" fmla="*/ 88 w 150"/>
                  <a:gd name="T71" fmla="*/ 178 h 756"/>
                  <a:gd name="T72" fmla="*/ 82 w 150"/>
                  <a:gd name="T73" fmla="*/ 214 h 756"/>
                  <a:gd name="T74" fmla="*/ 80 w 150"/>
                  <a:gd name="T75" fmla="*/ 326 h 756"/>
                  <a:gd name="T76" fmla="*/ 68 w 150"/>
                  <a:gd name="T77" fmla="*/ 344 h 756"/>
                  <a:gd name="T78" fmla="*/ 58 w 150"/>
                  <a:gd name="T79" fmla="*/ 370 h 756"/>
                  <a:gd name="T80" fmla="*/ 60 w 150"/>
                  <a:gd name="T81" fmla="*/ 398 h 756"/>
                  <a:gd name="T82" fmla="*/ 56 w 150"/>
                  <a:gd name="T83" fmla="*/ 420 h 756"/>
                  <a:gd name="T84" fmla="*/ 56 w 150"/>
                  <a:gd name="T85" fmla="*/ 458 h 756"/>
                  <a:gd name="T86" fmla="*/ 54 w 150"/>
                  <a:gd name="T87" fmla="*/ 470 h 756"/>
                  <a:gd name="T88" fmla="*/ 58 w 150"/>
                  <a:gd name="T89" fmla="*/ 478 h 756"/>
                  <a:gd name="T90" fmla="*/ 56 w 150"/>
                  <a:gd name="T91" fmla="*/ 516 h 756"/>
                  <a:gd name="T92" fmla="*/ 46 w 150"/>
                  <a:gd name="T93" fmla="*/ 526 h 756"/>
                  <a:gd name="T94" fmla="*/ 38 w 150"/>
                  <a:gd name="T95" fmla="*/ 554 h 756"/>
                  <a:gd name="T96" fmla="*/ 38 w 150"/>
                  <a:gd name="T97" fmla="*/ 618 h 756"/>
                  <a:gd name="T98" fmla="*/ 38 w 150"/>
                  <a:gd name="T99" fmla="*/ 642 h 756"/>
                  <a:gd name="T100" fmla="*/ 90 w 150"/>
                  <a:gd name="T101" fmla="*/ 658 h 756"/>
                  <a:gd name="T102" fmla="*/ 92 w 150"/>
                  <a:gd name="T103" fmla="*/ 676 h 756"/>
                  <a:gd name="T104" fmla="*/ 150 w 150"/>
                  <a:gd name="T105" fmla="*/ 748 h 7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0"/>
                  <a:gd name="T160" fmla="*/ 0 h 756"/>
                  <a:gd name="T161" fmla="*/ 150 w 150"/>
                  <a:gd name="T162" fmla="*/ 756 h 75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0" h="756">
                    <a:moveTo>
                      <a:pt x="150" y="748"/>
                    </a:moveTo>
                    <a:lnTo>
                      <a:pt x="144" y="752"/>
                    </a:lnTo>
                    <a:lnTo>
                      <a:pt x="136" y="748"/>
                    </a:lnTo>
                    <a:lnTo>
                      <a:pt x="130" y="742"/>
                    </a:lnTo>
                    <a:lnTo>
                      <a:pt x="122" y="744"/>
                    </a:lnTo>
                    <a:lnTo>
                      <a:pt x="112" y="750"/>
                    </a:lnTo>
                    <a:lnTo>
                      <a:pt x="106" y="756"/>
                    </a:lnTo>
                    <a:lnTo>
                      <a:pt x="102" y="748"/>
                    </a:lnTo>
                    <a:lnTo>
                      <a:pt x="104" y="738"/>
                    </a:lnTo>
                    <a:lnTo>
                      <a:pt x="102" y="732"/>
                    </a:lnTo>
                    <a:lnTo>
                      <a:pt x="92" y="736"/>
                    </a:lnTo>
                    <a:lnTo>
                      <a:pt x="92" y="748"/>
                    </a:lnTo>
                    <a:lnTo>
                      <a:pt x="76" y="748"/>
                    </a:lnTo>
                    <a:lnTo>
                      <a:pt x="70" y="728"/>
                    </a:lnTo>
                    <a:lnTo>
                      <a:pt x="54" y="730"/>
                    </a:lnTo>
                    <a:lnTo>
                      <a:pt x="54" y="716"/>
                    </a:lnTo>
                    <a:lnTo>
                      <a:pt x="66" y="712"/>
                    </a:lnTo>
                    <a:lnTo>
                      <a:pt x="72" y="694"/>
                    </a:lnTo>
                    <a:lnTo>
                      <a:pt x="72" y="690"/>
                    </a:lnTo>
                    <a:lnTo>
                      <a:pt x="70" y="688"/>
                    </a:lnTo>
                    <a:lnTo>
                      <a:pt x="66" y="684"/>
                    </a:lnTo>
                    <a:lnTo>
                      <a:pt x="62" y="682"/>
                    </a:lnTo>
                    <a:lnTo>
                      <a:pt x="60" y="680"/>
                    </a:lnTo>
                    <a:lnTo>
                      <a:pt x="58" y="678"/>
                    </a:lnTo>
                    <a:lnTo>
                      <a:pt x="56" y="676"/>
                    </a:lnTo>
                    <a:lnTo>
                      <a:pt x="50" y="676"/>
                    </a:lnTo>
                    <a:lnTo>
                      <a:pt x="46" y="676"/>
                    </a:lnTo>
                    <a:lnTo>
                      <a:pt x="42" y="678"/>
                    </a:lnTo>
                    <a:lnTo>
                      <a:pt x="38" y="680"/>
                    </a:lnTo>
                    <a:lnTo>
                      <a:pt x="36" y="682"/>
                    </a:lnTo>
                    <a:lnTo>
                      <a:pt x="34" y="684"/>
                    </a:lnTo>
                    <a:lnTo>
                      <a:pt x="34" y="686"/>
                    </a:lnTo>
                    <a:lnTo>
                      <a:pt x="2" y="654"/>
                    </a:lnTo>
                    <a:lnTo>
                      <a:pt x="0" y="642"/>
                    </a:lnTo>
                    <a:lnTo>
                      <a:pt x="0" y="622"/>
                    </a:lnTo>
                    <a:lnTo>
                      <a:pt x="0" y="600"/>
                    </a:lnTo>
                    <a:lnTo>
                      <a:pt x="4" y="576"/>
                    </a:lnTo>
                    <a:lnTo>
                      <a:pt x="6" y="554"/>
                    </a:lnTo>
                    <a:lnTo>
                      <a:pt x="8" y="540"/>
                    </a:lnTo>
                    <a:lnTo>
                      <a:pt x="8" y="534"/>
                    </a:lnTo>
                    <a:lnTo>
                      <a:pt x="26" y="510"/>
                    </a:lnTo>
                    <a:lnTo>
                      <a:pt x="30" y="484"/>
                    </a:lnTo>
                    <a:lnTo>
                      <a:pt x="30" y="452"/>
                    </a:lnTo>
                    <a:lnTo>
                      <a:pt x="16" y="432"/>
                    </a:lnTo>
                    <a:lnTo>
                      <a:pt x="34" y="414"/>
                    </a:lnTo>
                    <a:lnTo>
                      <a:pt x="36" y="398"/>
                    </a:lnTo>
                    <a:lnTo>
                      <a:pt x="28" y="398"/>
                    </a:lnTo>
                    <a:lnTo>
                      <a:pt x="32" y="388"/>
                    </a:lnTo>
                    <a:lnTo>
                      <a:pt x="38" y="388"/>
                    </a:lnTo>
                    <a:lnTo>
                      <a:pt x="46" y="384"/>
                    </a:lnTo>
                    <a:lnTo>
                      <a:pt x="48" y="368"/>
                    </a:lnTo>
                    <a:lnTo>
                      <a:pt x="48" y="358"/>
                    </a:lnTo>
                    <a:lnTo>
                      <a:pt x="50" y="348"/>
                    </a:lnTo>
                    <a:lnTo>
                      <a:pt x="54" y="332"/>
                    </a:lnTo>
                    <a:lnTo>
                      <a:pt x="46" y="336"/>
                    </a:lnTo>
                    <a:lnTo>
                      <a:pt x="42" y="344"/>
                    </a:lnTo>
                    <a:lnTo>
                      <a:pt x="40" y="346"/>
                    </a:lnTo>
                    <a:lnTo>
                      <a:pt x="40" y="348"/>
                    </a:lnTo>
                    <a:lnTo>
                      <a:pt x="38" y="352"/>
                    </a:lnTo>
                    <a:lnTo>
                      <a:pt x="38" y="356"/>
                    </a:lnTo>
                    <a:lnTo>
                      <a:pt x="38" y="362"/>
                    </a:lnTo>
                    <a:lnTo>
                      <a:pt x="38" y="368"/>
                    </a:lnTo>
                    <a:lnTo>
                      <a:pt x="36" y="372"/>
                    </a:lnTo>
                    <a:lnTo>
                      <a:pt x="34" y="376"/>
                    </a:lnTo>
                    <a:lnTo>
                      <a:pt x="32" y="378"/>
                    </a:lnTo>
                    <a:lnTo>
                      <a:pt x="30" y="378"/>
                    </a:lnTo>
                    <a:lnTo>
                      <a:pt x="30" y="380"/>
                    </a:lnTo>
                    <a:lnTo>
                      <a:pt x="28" y="352"/>
                    </a:lnTo>
                    <a:lnTo>
                      <a:pt x="40" y="314"/>
                    </a:lnTo>
                    <a:lnTo>
                      <a:pt x="46" y="282"/>
                    </a:lnTo>
                    <a:lnTo>
                      <a:pt x="50" y="260"/>
                    </a:lnTo>
                    <a:lnTo>
                      <a:pt x="50" y="244"/>
                    </a:lnTo>
                    <a:lnTo>
                      <a:pt x="50" y="240"/>
                    </a:lnTo>
                    <a:lnTo>
                      <a:pt x="50" y="228"/>
                    </a:lnTo>
                    <a:lnTo>
                      <a:pt x="56" y="214"/>
                    </a:lnTo>
                    <a:lnTo>
                      <a:pt x="60" y="200"/>
                    </a:lnTo>
                    <a:lnTo>
                      <a:pt x="64" y="190"/>
                    </a:lnTo>
                    <a:lnTo>
                      <a:pt x="66" y="186"/>
                    </a:lnTo>
                    <a:lnTo>
                      <a:pt x="66" y="184"/>
                    </a:lnTo>
                    <a:lnTo>
                      <a:pt x="66" y="182"/>
                    </a:lnTo>
                    <a:lnTo>
                      <a:pt x="66" y="176"/>
                    </a:lnTo>
                    <a:lnTo>
                      <a:pt x="66" y="172"/>
                    </a:lnTo>
                    <a:lnTo>
                      <a:pt x="66" y="166"/>
                    </a:lnTo>
                    <a:lnTo>
                      <a:pt x="66" y="164"/>
                    </a:lnTo>
                    <a:lnTo>
                      <a:pt x="68" y="160"/>
                    </a:lnTo>
                    <a:lnTo>
                      <a:pt x="68" y="154"/>
                    </a:lnTo>
                    <a:lnTo>
                      <a:pt x="68" y="150"/>
                    </a:lnTo>
                    <a:lnTo>
                      <a:pt x="70" y="146"/>
                    </a:lnTo>
                    <a:lnTo>
                      <a:pt x="70" y="142"/>
                    </a:lnTo>
                    <a:lnTo>
                      <a:pt x="70" y="140"/>
                    </a:lnTo>
                    <a:lnTo>
                      <a:pt x="70" y="134"/>
                    </a:lnTo>
                    <a:lnTo>
                      <a:pt x="70" y="128"/>
                    </a:lnTo>
                    <a:lnTo>
                      <a:pt x="70" y="122"/>
                    </a:lnTo>
                    <a:lnTo>
                      <a:pt x="70" y="116"/>
                    </a:lnTo>
                    <a:lnTo>
                      <a:pt x="68" y="110"/>
                    </a:lnTo>
                    <a:lnTo>
                      <a:pt x="70" y="106"/>
                    </a:lnTo>
                    <a:lnTo>
                      <a:pt x="70" y="100"/>
                    </a:lnTo>
                    <a:lnTo>
                      <a:pt x="72" y="96"/>
                    </a:lnTo>
                    <a:lnTo>
                      <a:pt x="72" y="88"/>
                    </a:lnTo>
                    <a:lnTo>
                      <a:pt x="74" y="74"/>
                    </a:lnTo>
                    <a:lnTo>
                      <a:pt x="72" y="56"/>
                    </a:lnTo>
                    <a:lnTo>
                      <a:pt x="68" y="36"/>
                    </a:lnTo>
                    <a:lnTo>
                      <a:pt x="64" y="30"/>
                    </a:lnTo>
                    <a:lnTo>
                      <a:pt x="60" y="22"/>
                    </a:lnTo>
                    <a:lnTo>
                      <a:pt x="54" y="16"/>
                    </a:lnTo>
                    <a:lnTo>
                      <a:pt x="48" y="12"/>
                    </a:lnTo>
                    <a:lnTo>
                      <a:pt x="46" y="10"/>
                    </a:lnTo>
                    <a:lnTo>
                      <a:pt x="50" y="8"/>
                    </a:lnTo>
                    <a:lnTo>
                      <a:pt x="54" y="8"/>
                    </a:lnTo>
                    <a:lnTo>
                      <a:pt x="60" y="6"/>
                    </a:lnTo>
                    <a:lnTo>
                      <a:pt x="66" y="2"/>
                    </a:lnTo>
                    <a:lnTo>
                      <a:pt x="72" y="0"/>
                    </a:lnTo>
                    <a:lnTo>
                      <a:pt x="72" y="2"/>
                    </a:lnTo>
                    <a:lnTo>
                      <a:pt x="74" y="8"/>
                    </a:lnTo>
                    <a:lnTo>
                      <a:pt x="80" y="18"/>
                    </a:lnTo>
                    <a:lnTo>
                      <a:pt x="90" y="34"/>
                    </a:lnTo>
                    <a:lnTo>
                      <a:pt x="98" y="46"/>
                    </a:lnTo>
                    <a:lnTo>
                      <a:pt x="100" y="46"/>
                    </a:lnTo>
                    <a:lnTo>
                      <a:pt x="100" y="48"/>
                    </a:lnTo>
                    <a:lnTo>
                      <a:pt x="102" y="52"/>
                    </a:lnTo>
                    <a:lnTo>
                      <a:pt x="102" y="60"/>
                    </a:lnTo>
                    <a:lnTo>
                      <a:pt x="110" y="106"/>
                    </a:lnTo>
                    <a:lnTo>
                      <a:pt x="112" y="106"/>
                    </a:lnTo>
                    <a:lnTo>
                      <a:pt x="114" y="108"/>
                    </a:lnTo>
                    <a:lnTo>
                      <a:pt x="116" y="108"/>
                    </a:lnTo>
                    <a:lnTo>
                      <a:pt x="118" y="106"/>
                    </a:lnTo>
                    <a:lnTo>
                      <a:pt x="118" y="108"/>
                    </a:lnTo>
                    <a:lnTo>
                      <a:pt x="118" y="110"/>
                    </a:lnTo>
                    <a:lnTo>
                      <a:pt x="118" y="116"/>
                    </a:lnTo>
                    <a:lnTo>
                      <a:pt x="118" y="120"/>
                    </a:lnTo>
                    <a:lnTo>
                      <a:pt x="118" y="124"/>
                    </a:lnTo>
                    <a:lnTo>
                      <a:pt x="116" y="124"/>
                    </a:lnTo>
                    <a:lnTo>
                      <a:pt x="114" y="126"/>
                    </a:lnTo>
                    <a:lnTo>
                      <a:pt x="112" y="128"/>
                    </a:lnTo>
                    <a:lnTo>
                      <a:pt x="108" y="132"/>
                    </a:lnTo>
                    <a:lnTo>
                      <a:pt x="106" y="138"/>
                    </a:lnTo>
                    <a:lnTo>
                      <a:pt x="104" y="146"/>
                    </a:lnTo>
                    <a:lnTo>
                      <a:pt x="102" y="150"/>
                    </a:lnTo>
                    <a:lnTo>
                      <a:pt x="98" y="158"/>
                    </a:lnTo>
                    <a:lnTo>
                      <a:pt x="92" y="168"/>
                    </a:lnTo>
                    <a:lnTo>
                      <a:pt x="88" y="178"/>
                    </a:lnTo>
                    <a:lnTo>
                      <a:pt x="86" y="186"/>
                    </a:lnTo>
                    <a:lnTo>
                      <a:pt x="84" y="192"/>
                    </a:lnTo>
                    <a:lnTo>
                      <a:pt x="84" y="200"/>
                    </a:lnTo>
                    <a:lnTo>
                      <a:pt x="82" y="214"/>
                    </a:lnTo>
                    <a:lnTo>
                      <a:pt x="84" y="232"/>
                    </a:lnTo>
                    <a:lnTo>
                      <a:pt x="82" y="322"/>
                    </a:lnTo>
                    <a:lnTo>
                      <a:pt x="82" y="324"/>
                    </a:lnTo>
                    <a:lnTo>
                      <a:pt x="80" y="326"/>
                    </a:lnTo>
                    <a:lnTo>
                      <a:pt x="76" y="330"/>
                    </a:lnTo>
                    <a:lnTo>
                      <a:pt x="74" y="334"/>
                    </a:lnTo>
                    <a:lnTo>
                      <a:pt x="70" y="338"/>
                    </a:lnTo>
                    <a:lnTo>
                      <a:pt x="68" y="344"/>
                    </a:lnTo>
                    <a:lnTo>
                      <a:pt x="66" y="348"/>
                    </a:lnTo>
                    <a:lnTo>
                      <a:pt x="64" y="350"/>
                    </a:lnTo>
                    <a:lnTo>
                      <a:pt x="60" y="368"/>
                    </a:lnTo>
                    <a:lnTo>
                      <a:pt x="58" y="370"/>
                    </a:lnTo>
                    <a:lnTo>
                      <a:pt x="58" y="372"/>
                    </a:lnTo>
                    <a:lnTo>
                      <a:pt x="60" y="380"/>
                    </a:lnTo>
                    <a:lnTo>
                      <a:pt x="58" y="390"/>
                    </a:lnTo>
                    <a:lnTo>
                      <a:pt x="60" y="398"/>
                    </a:lnTo>
                    <a:lnTo>
                      <a:pt x="58" y="410"/>
                    </a:lnTo>
                    <a:lnTo>
                      <a:pt x="54" y="412"/>
                    </a:lnTo>
                    <a:lnTo>
                      <a:pt x="54" y="420"/>
                    </a:lnTo>
                    <a:lnTo>
                      <a:pt x="56" y="420"/>
                    </a:lnTo>
                    <a:lnTo>
                      <a:pt x="56" y="424"/>
                    </a:lnTo>
                    <a:lnTo>
                      <a:pt x="56" y="436"/>
                    </a:lnTo>
                    <a:lnTo>
                      <a:pt x="56" y="448"/>
                    </a:lnTo>
                    <a:lnTo>
                      <a:pt x="56" y="458"/>
                    </a:lnTo>
                    <a:lnTo>
                      <a:pt x="56" y="462"/>
                    </a:lnTo>
                    <a:lnTo>
                      <a:pt x="54" y="466"/>
                    </a:lnTo>
                    <a:lnTo>
                      <a:pt x="54" y="468"/>
                    </a:lnTo>
                    <a:lnTo>
                      <a:pt x="54" y="470"/>
                    </a:lnTo>
                    <a:lnTo>
                      <a:pt x="54" y="472"/>
                    </a:lnTo>
                    <a:lnTo>
                      <a:pt x="56" y="474"/>
                    </a:lnTo>
                    <a:lnTo>
                      <a:pt x="56" y="476"/>
                    </a:lnTo>
                    <a:lnTo>
                      <a:pt x="58" y="478"/>
                    </a:lnTo>
                    <a:lnTo>
                      <a:pt x="58" y="484"/>
                    </a:lnTo>
                    <a:lnTo>
                      <a:pt x="58" y="496"/>
                    </a:lnTo>
                    <a:lnTo>
                      <a:pt x="58" y="508"/>
                    </a:lnTo>
                    <a:lnTo>
                      <a:pt x="56" y="516"/>
                    </a:lnTo>
                    <a:lnTo>
                      <a:pt x="56" y="518"/>
                    </a:lnTo>
                    <a:lnTo>
                      <a:pt x="52" y="520"/>
                    </a:lnTo>
                    <a:lnTo>
                      <a:pt x="50" y="522"/>
                    </a:lnTo>
                    <a:lnTo>
                      <a:pt x="46" y="526"/>
                    </a:lnTo>
                    <a:lnTo>
                      <a:pt x="42" y="530"/>
                    </a:lnTo>
                    <a:lnTo>
                      <a:pt x="40" y="534"/>
                    </a:lnTo>
                    <a:lnTo>
                      <a:pt x="38" y="540"/>
                    </a:lnTo>
                    <a:lnTo>
                      <a:pt x="38" y="554"/>
                    </a:lnTo>
                    <a:lnTo>
                      <a:pt x="38" y="574"/>
                    </a:lnTo>
                    <a:lnTo>
                      <a:pt x="38" y="594"/>
                    </a:lnTo>
                    <a:lnTo>
                      <a:pt x="38" y="612"/>
                    </a:lnTo>
                    <a:lnTo>
                      <a:pt x="38" y="618"/>
                    </a:lnTo>
                    <a:lnTo>
                      <a:pt x="36" y="620"/>
                    </a:lnTo>
                    <a:lnTo>
                      <a:pt x="36" y="624"/>
                    </a:lnTo>
                    <a:lnTo>
                      <a:pt x="38" y="630"/>
                    </a:lnTo>
                    <a:lnTo>
                      <a:pt x="38" y="642"/>
                    </a:lnTo>
                    <a:lnTo>
                      <a:pt x="50" y="656"/>
                    </a:lnTo>
                    <a:lnTo>
                      <a:pt x="88" y="656"/>
                    </a:lnTo>
                    <a:lnTo>
                      <a:pt x="90" y="656"/>
                    </a:lnTo>
                    <a:lnTo>
                      <a:pt x="90" y="658"/>
                    </a:lnTo>
                    <a:lnTo>
                      <a:pt x="90" y="660"/>
                    </a:lnTo>
                    <a:lnTo>
                      <a:pt x="90" y="662"/>
                    </a:lnTo>
                    <a:lnTo>
                      <a:pt x="90" y="668"/>
                    </a:lnTo>
                    <a:lnTo>
                      <a:pt x="92" y="676"/>
                    </a:lnTo>
                    <a:lnTo>
                      <a:pt x="92" y="700"/>
                    </a:lnTo>
                    <a:lnTo>
                      <a:pt x="96" y="726"/>
                    </a:lnTo>
                    <a:lnTo>
                      <a:pt x="136" y="728"/>
                    </a:lnTo>
                    <a:lnTo>
                      <a:pt x="150" y="748"/>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64" name="Freeform 334"/>
              <p:cNvSpPr>
                <a:spLocks/>
              </p:cNvSpPr>
              <p:nvPr/>
            </p:nvSpPr>
            <p:spPr bwMode="gray">
              <a:xfrm>
                <a:off x="1845" y="3175"/>
                <a:ext cx="121" cy="126"/>
              </a:xfrm>
              <a:custGeom>
                <a:avLst/>
                <a:gdLst>
                  <a:gd name="T0" fmla="*/ 110 w 110"/>
                  <a:gd name="T1" fmla="*/ 94 h 126"/>
                  <a:gd name="T2" fmla="*/ 108 w 110"/>
                  <a:gd name="T3" fmla="*/ 84 h 126"/>
                  <a:gd name="T4" fmla="*/ 104 w 110"/>
                  <a:gd name="T5" fmla="*/ 76 h 126"/>
                  <a:gd name="T6" fmla="*/ 102 w 110"/>
                  <a:gd name="T7" fmla="*/ 72 h 126"/>
                  <a:gd name="T8" fmla="*/ 98 w 110"/>
                  <a:gd name="T9" fmla="*/ 70 h 126"/>
                  <a:gd name="T10" fmla="*/ 92 w 110"/>
                  <a:gd name="T11" fmla="*/ 70 h 126"/>
                  <a:gd name="T12" fmla="*/ 90 w 110"/>
                  <a:gd name="T13" fmla="*/ 72 h 126"/>
                  <a:gd name="T14" fmla="*/ 76 w 110"/>
                  <a:gd name="T15" fmla="*/ 68 h 126"/>
                  <a:gd name="T16" fmla="*/ 72 w 110"/>
                  <a:gd name="T17" fmla="*/ 64 h 126"/>
                  <a:gd name="T18" fmla="*/ 72 w 110"/>
                  <a:gd name="T19" fmla="*/ 54 h 126"/>
                  <a:gd name="T20" fmla="*/ 68 w 110"/>
                  <a:gd name="T21" fmla="*/ 32 h 126"/>
                  <a:gd name="T22" fmla="*/ 68 w 110"/>
                  <a:gd name="T23" fmla="*/ 24 h 126"/>
                  <a:gd name="T24" fmla="*/ 68 w 110"/>
                  <a:gd name="T25" fmla="*/ 18 h 126"/>
                  <a:gd name="T26" fmla="*/ 68 w 110"/>
                  <a:gd name="T27" fmla="*/ 18 h 126"/>
                  <a:gd name="T28" fmla="*/ 64 w 110"/>
                  <a:gd name="T29" fmla="*/ 16 h 126"/>
                  <a:gd name="T30" fmla="*/ 56 w 110"/>
                  <a:gd name="T31" fmla="*/ 8 h 126"/>
                  <a:gd name="T32" fmla="*/ 46 w 110"/>
                  <a:gd name="T33" fmla="*/ 2 h 126"/>
                  <a:gd name="T34" fmla="*/ 36 w 110"/>
                  <a:gd name="T35" fmla="*/ 0 h 126"/>
                  <a:gd name="T36" fmla="*/ 30 w 110"/>
                  <a:gd name="T37" fmla="*/ 4 h 126"/>
                  <a:gd name="T38" fmla="*/ 18 w 110"/>
                  <a:gd name="T39" fmla="*/ 10 h 126"/>
                  <a:gd name="T40" fmla="*/ 8 w 110"/>
                  <a:gd name="T41" fmla="*/ 24 h 126"/>
                  <a:gd name="T42" fmla="*/ 6 w 110"/>
                  <a:gd name="T43" fmla="*/ 28 h 126"/>
                  <a:gd name="T44" fmla="*/ 2 w 110"/>
                  <a:gd name="T45" fmla="*/ 38 h 126"/>
                  <a:gd name="T46" fmla="*/ 0 w 110"/>
                  <a:gd name="T47" fmla="*/ 52 h 126"/>
                  <a:gd name="T48" fmla="*/ 2 w 110"/>
                  <a:gd name="T49" fmla="*/ 56 h 126"/>
                  <a:gd name="T50" fmla="*/ 10 w 110"/>
                  <a:gd name="T51" fmla="*/ 60 h 126"/>
                  <a:gd name="T52" fmla="*/ 32 w 110"/>
                  <a:gd name="T53" fmla="*/ 72 h 126"/>
                  <a:gd name="T54" fmla="*/ 50 w 110"/>
                  <a:gd name="T55" fmla="*/ 126 h 126"/>
                  <a:gd name="T56" fmla="*/ 102 w 110"/>
                  <a:gd name="T57" fmla="*/ 124 h 126"/>
                  <a:gd name="T58" fmla="*/ 104 w 110"/>
                  <a:gd name="T59" fmla="*/ 116 h 126"/>
                  <a:gd name="T60" fmla="*/ 106 w 110"/>
                  <a:gd name="T61" fmla="*/ 110 h 126"/>
                  <a:gd name="T62" fmla="*/ 106 w 110"/>
                  <a:gd name="T63" fmla="*/ 104 h 126"/>
                  <a:gd name="T64" fmla="*/ 108 w 110"/>
                  <a:gd name="T65" fmla="*/ 96 h 1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0"/>
                  <a:gd name="T100" fmla="*/ 0 h 126"/>
                  <a:gd name="T101" fmla="*/ 110 w 110"/>
                  <a:gd name="T102" fmla="*/ 126 h 1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0" h="126">
                    <a:moveTo>
                      <a:pt x="108" y="96"/>
                    </a:moveTo>
                    <a:lnTo>
                      <a:pt x="110" y="94"/>
                    </a:lnTo>
                    <a:lnTo>
                      <a:pt x="108" y="90"/>
                    </a:lnTo>
                    <a:lnTo>
                      <a:pt x="108" y="84"/>
                    </a:lnTo>
                    <a:lnTo>
                      <a:pt x="106" y="80"/>
                    </a:lnTo>
                    <a:lnTo>
                      <a:pt x="104" y="76"/>
                    </a:lnTo>
                    <a:lnTo>
                      <a:pt x="102" y="72"/>
                    </a:lnTo>
                    <a:lnTo>
                      <a:pt x="100" y="70"/>
                    </a:lnTo>
                    <a:lnTo>
                      <a:pt x="98" y="70"/>
                    </a:lnTo>
                    <a:lnTo>
                      <a:pt x="94" y="70"/>
                    </a:lnTo>
                    <a:lnTo>
                      <a:pt x="92" y="70"/>
                    </a:lnTo>
                    <a:lnTo>
                      <a:pt x="90" y="70"/>
                    </a:lnTo>
                    <a:lnTo>
                      <a:pt x="90" y="72"/>
                    </a:lnTo>
                    <a:lnTo>
                      <a:pt x="78" y="68"/>
                    </a:lnTo>
                    <a:lnTo>
                      <a:pt x="76" y="68"/>
                    </a:lnTo>
                    <a:lnTo>
                      <a:pt x="74" y="66"/>
                    </a:lnTo>
                    <a:lnTo>
                      <a:pt x="72" y="64"/>
                    </a:lnTo>
                    <a:lnTo>
                      <a:pt x="72" y="54"/>
                    </a:lnTo>
                    <a:lnTo>
                      <a:pt x="70" y="42"/>
                    </a:lnTo>
                    <a:lnTo>
                      <a:pt x="68" y="32"/>
                    </a:lnTo>
                    <a:lnTo>
                      <a:pt x="68" y="28"/>
                    </a:lnTo>
                    <a:lnTo>
                      <a:pt x="68" y="24"/>
                    </a:lnTo>
                    <a:lnTo>
                      <a:pt x="68" y="20"/>
                    </a:lnTo>
                    <a:lnTo>
                      <a:pt x="68" y="18"/>
                    </a:lnTo>
                    <a:lnTo>
                      <a:pt x="66" y="18"/>
                    </a:lnTo>
                    <a:lnTo>
                      <a:pt x="64" y="16"/>
                    </a:lnTo>
                    <a:lnTo>
                      <a:pt x="60" y="12"/>
                    </a:lnTo>
                    <a:lnTo>
                      <a:pt x="56" y="8"/>
                    </a:lnTo>
                    <a:lnTo>
                      <a:pt x="52" y="6"/>
                    </a:lnTo>
                    <a:lnTo>
                      <a:pt x="46" y="2"/>
                    </a:lnTo>
                    <a:lnTo>
                      <a:pt x="42" y="2"/>
                    </a:lnTo>
                    <a:lnTo>
                      <a:pt x="36" y="0"/>
                    </a:lnTo>
                    <a:lnTo>
                      <a:pt x="34" y="2"/>
                    </a:lnTo>
                    <a:lnTo>
                      <a:pt x="30" y="4"/>
                    </a:lnTo>
                    <a:lnTo>
                      <a:pt x="24" y="6"/>
                    </a:lnTo>
                    <a:lnTo>
                      <a:pt x="18" y="10"/>
                    </a:lnTo>
                    <a:lnTo>
                      <a:pt x="12" y="16"/>
                    </a:lnTo>
                    <a:lnTo>
                      <a:pt x="8" y="24"/>
                    </a:lnTo>
                    <a:lnTo>
                      <a:pt x="6" y="24"/>
                    </a:lnTo>
                    <a:lnTo>
                      <a:pt x="6" y="28"/>
                    </a:lnTo>
                    <a:lnTo>
                      <a:pt x="4" y="32"/>
                    </a:lnTo>
                    <a:lnTo>
                      <a:pt x="2" y="38"/>
                    </a:lnTo>
                    <a:lnTo>
                      <a:pt x="0" y="46"/>
                    </a:lnTo>
                    <a:lnTo>
                      <a:pt x="0" y="52"/>
                    </a:lnTo>
                    <a:lnTo>
                      <a:pt x="0" y="54"/>
                    </a:lnTo>
                    <a:lnTo>
                      <a:pt x="2" y="56"/>
                    </a:lnTo>
                    <a:lnTo>
                      <a:pt x="6" y="58"/>
                    </a:lnTo>
                    <a:lnTo>
                      <a:pt x="10" y="60"/>
                    </a:lnTo>
                    <a:lnTo>
                      <a:pt x="26" y="66"/>
                    </a:lnTo>
                    <a:lnTo>
                      <a:pt x="32" y="72"/>
                    </a:lnTo>
                    <a:lnTo>
                      <a:pt x="66" y="90"/>
                    </a:lnTo>
                    <a:lnTo>
                      <a:pt x="50" y="126"/>
                    </a:lnTo>
                    <a:lnTo>
                      <a:pt x="102" y="126"/>
                    </a:lnTo>
                    <a:lnTo>
                      <a:pt x="102" y="124"/>
                    </a:lnTo>
                    <a:lnTo>
                      <a:pt x="102" y="120"/>
                    </a:lnTo>
                    <a:lnTo>
                      <a:pt x="104" y="116"/>
                    </a:lnTo>
                    <a:lnTo>
                      <a:pt x="106" y="112"/>
                    </a:lnTo>
                    <a:lnTo>
                      <a:pt x="106" y="110"/>
                    </a:lnTo>
                    <a:lnTo>
                      <a:pt x="106" y="108"/>
                    </a:lnTo>
                    <a:lnTo>
                      <a:pt x="106" y="104"/>
                    </a:lnTo>
                    <a:lnTo>
                      <a:pt x="108" y="98"/>
                    </a:lnTo>
                    <a:lnTo>
                      <a:pt x="108" y="96"/>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65" name="Freeform 335"/>
              <p:cNvSpPr>
                <a:spLocks/>
              </p:cNvSpPr>
              <p:nvPr/>
            </p:nvSpPr>
            <p:spPr bwMode="gray">
              <a:xfrm>
                <a:off x="1487" y="2699"/>
                <a:ext cx="57" cy="70"/>
              </a:xfrm>
              <a:custGeom>
                <a:avLst/>
                <a:gdLst>
                  <a:gd name="T0" fmla="*/ 50 w 52"/>
                  <a:gd name="T1" fmla="*/ 64 h 70"/>
                  <a:gd name="T2" fmla="*/ 46 w 52"/>
                  <a:gd name="T3" fmla="*/ 60 h 70"/>
                  <a:gd name="T4" fmla="*/ 44 w 52"/>
                  <a:gd name="T5" fmla="*/ 54 h 70"/>
                  <a:gd name="T6" fmla="*/ 46 w 52"/>
                  <a:gd name="T7" fmla="*/ 46 h 70"/>
                  <a:gd name="T8" fmla="*/ 48 w 52"/>
                  <a:gd name="T9" fmla="*/ 42 h 70"/>
                  <a:gd name="T10" fmla="*/ 48 w 52"/>
                  <a:gd name="T11" fmla="*/ 36 h 70"/>
                  <a:gd name="T12" fmla="*/ 48 w 52"/>
                  <a:gd name="T13" fmla="*/ 32 h 70"/>
                  <a:gd name="T14" fmla="*/ 50 w 52"/>
                  <a:gd name="T15" fmla="*/ 20 h 70"/>
                  <a:gd name="T16" fmla="*/ 52 w 52"/>
                  <a:gd name="T17" fmla="*/ 10 h 70"/>
                  <a:gd name="T18" fmla="*/ 52 w 52"/>
                  <a:gd name="T19" fmla="*/ 6 h 70"/>
                  <a:gd name="T20" fmla="*/ 52 w 52"/>
                  <a:gd name="T21" fmla="*/ 0 h 70"/>
                  <a:gd name="T22" fmla="*/ 48 w 52"/>
                  <a:gd name="T23" fmla="*/ 0 h 70"/>
                  <a:gd name="T24" fmla="*/ 44 w 52"/>
                  <a:gd name="T25" fmla="*/ 0 h 70"/>
                  <a:gd name="T26" fmla="*/ 40 w 52"/>
                  <a:gd name="T27" fmla="*/ 2 h 70"/>
                  <a:gd name="T28" fmla="*/ 36 w 52"/>
                  <a:gd name="T29" fmla="*/ 0 h 70"/>
                  <a:gd name="T30" fmla="*/ 34 w 52"/>
                  <a:gd name="T31" fmla="*/ 2 h 70"/>
                  <a:gd name="T32" fmla="*/ 30 w 52"/>
                  <a:gd name="T33" fmla="*/ 10 h 70"/>
                  <a:gd name="T34" fmla="*/ 28 w 52"/>
                  <a:gd name="T35" fmla="*/ 14 h 70"/>
                  <a:gd name="T36" fmla="*/ 24 w 52"/>
                  <a:gd name="T37" fmla="*/ 20 h 70"/>
                  <a:gd name="T38" fmla="*/ 20 w 52"/>
                  <a:gd name="T39" fmla="*/ 22 h 70"/>
                  <a:gd name="T40" fmla="*/ 16 w 52"/>
                  <a:gd name="T41" fmla="*/ 24 h 70"/>
                  <a:gd name="T42" fmla="*/ 14 w 52"/>
                  <a:gd name="T43" fmla="*/ 28 h 70"/>
                  <a:gd name="T44" fmla="*/ 14 w 52"/>
                  <a:gd name="T45" fmla="*/ 32 h 70"/>
                  <a:gd name="T46" fmla="*/ 10 w 52"/>
                  <a:gd name="T47" fmla="*/ 36 h 70"/>
                  <a:gd name="T48" fmla="*/ 8 w 52"/>
                  <a:gd name="T49" fmla="*/ 38 h 70"/>
                  <a:gd name="T50" fmla="*/ 6 w 52"/>
                  <a:gd name="T51" fmla="*/ 40 h 70"/>
                  <a:gd name="T52" fmla="*/ 6 w 52"/>
                  <a:gd name="T53" fmla="*/ 42 h 70"/>
                  <a:gd name="T54" fmla="*/ 4 w 52"/>
                  <a:gd name="T55" fmla="*/ 44 h 70"/>
                  <a:gd name="T56" fmla="*/ 2 w 52"/>
                  <a:gd name="T57" fmla="*/ 44 h 70"/>
                  <a:gd name="T58" fmla="*/ 0 w 52"/>
                  <a:gd name="T59" fmla="*/ 42 h 70"/>
                  <a:gd name="T60" fmla="*/ 0 w 52"/>
                  <a:gd name="T61" fmla="*/ 44 h 70"/>
                  <a:gd name="T62" fmla="*/ 8 w 52"/>
                  <a:gd name="T63" fmla="*/ 52 h 70"/>
                  <a:gd name="T64" fmla="*/ 12 w 52"/>
                  <a:gd name="T65" fmla="*/ 60 h 70"/>
                  <a:gd name="T66" fmla="*/ 16 w 52"/>
                  <a:gd name="T67" fmla="*/ 64 h 70"/>
                  <a:gd name="T68" fmla="*/ 20 w 52"/>
                  <a:gd name="T69" fmla="*/ 62 h 70"/>
                  <a:gd name="T70" fmla="*/ 26 w 52"/>
                  <a:gd name="T71" fmla="*/ 66 h 70"/>
                  <a:gd name="T72" fmla="*/ 30 w 52"/>
                  <a:gd name="T73" fmla="*/ 66 h 70"/>
                  <a:gd name="T74" fmla="*/ 36 w 52"/>
                  <a:gd name="T75" fmla="*/ 66 h 70"/>
                  <a:gd name="T76" fmla="*/ 40 w 52"/>
                  <a:gd name="T77" fmla="*/ 66 h 70"/>
                  <a:gd name="T78" fmla="*/ 44 w 52"/>
                  <a:gd name="T79" fmla="*/ 68 h 70"/>
                  <a:gd name="T80" fmla="*/ 48 w 52"/>
                  <a:gd name="T81" fmla="*/ 70 h 70"/>
                  <a:gd name="T82" fmla="*/ 50 w 52"/>
                  <a:gd name="T83" fmla="*/ 70 h 70"/>
                  <a:gd name="T84" fmla="*/ 52 w 52"/>
                  <a:gd name="T85" fmla="*/ 70 h 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2"/>
                  <a:gd name="T130" fmla="*/ 0 h 70"/>
                  <a:gd name="T131" fmla="*/ 52 w 52"/>
                  <a:gd name="T132" fmla="*/ 70 h 7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2" h="70">
                    <a:moveTo>
                      <a:pt x="52" y="70"/>
                    </a:moveTo>
                    <a:lnTo>
                      <a:pt x="50" y="64"/>
                    </a:lnTo>
                    <a:lnTo>
                      <a:pt x="46" y="60"/>
                    </a:lnTo>
                    <a:lnTo>
                      <a:pt x="44" y="58"/>
                    </a:lnTo>
                    <a:lnTo>
                      <a:pt x="44" y="54"/>
                    </a:lnTo>
                    <a:lnTo>
                      <a:pt x="44" y="50"/>
                    </a:lnTo>
                    <a:lnTo>
                      <a:pt x="46" y="46"/>
                    </a:lnTo>
                    <a:lnTo>
                      <a:pt x="48" y="42"/>
                    </a:lnTo>
                    <a:lnTo>
                      <a:pt x="48" y="40"/>
                    </a:lnTo>
                    <a:lnTo>
                      <a:pt x="48" y="36"/>
                    </a:lnTo>
                    <a:lnTo>
                      <a:pt x="48" y="34"/>
                    </a:lnTo>
                    <a:lnTo>
                      <a:pt x="48" y="32"/>
                    </a:lnTo>
                    <a:lnTo>
                      <a:pt x="48" y="26"/>
                    </a:lnTo>
                    <a:lnTo>
                      <a:pt x="50" y="20"/>
                    </a:lnTo>
                    <a:lnTo>
                      <a:pt x="50" y="14"/>
                    </a:lnTo>
                    <a:lnTo>
                      <a:pt x="52" y="10"/>
                    </a:lnTo>
                    <a:lnTo>
                      <a:pt x="52" y="8"/>
                    </a:lnTo>
                    <a:lnTo>
                      <a:pt x="52" y="6"/>
                    </a:lnTo>
                    <a:lnTo>
                      <a:pt x="52" y="2"/>
                    </a:lnTo>
                    <a:lnTo>
                      <a:pt x="52" y="0"/>
                    </a:lnTo>
                    <a:lnTo>
                      <a:pt x="50" y="0"/>
                    </a:lnTo>
                    <a:lnTo>
                      <a:pt x="48" y="0"/>
                    </a:lnTo>
                    <a:lnTo>
                      <a:pt x="46" y="0"/>
                    </a:lnTo>
                    <a:lnTo>
                      <a:pt x="44" y="0"/>
                    </a:lnTo>
                    <a:lnTo>
                      <a:pt x="42" y="0"/>
                    </a:lnTo>
                    <a:lnTo>
                      <a:pt x="40" y="2"/>
                    </a:lnTo>
                    <a:lnTo>
                      <a:pt x="38" y="0"/>
                    </a:lnTo>
                    <a:lnTo>
                      <a:pt x="36" y="0"/>
                    </a:lnTo>
                    <a:lnTo>
                      <a:pt x="34" y="2"/>
                    </a:lnTo>
                    <a:lnTo>
                      <a:pt x="32" y="4"/>
                    </a:lnTo>
                    <a:lnTo>
                      <a:pt x="30" y="10"/>
                    </a:lnTo>
                    <a:lnTo>
                      <a:pt x="28" y="14"/>
                    </a:lnTo>
                    <a:lnTo>
                      <a:pt x="26" y="16"/>
                    </a:lnTo>
                    <a:lnTo>
                      <a:pt x="24" y="20"/>
                    </a:lnTo>
                    <a:lnTo>
                      <a:pt x="20" y="22"/>
                    </a:lnTo>
                    <a:lnTo>
                      <a:pt x="18" y="22"/>
                    </a:lnTo>
                    <a:lnTo>
                      <a:pt x="16" y="24"/>
                    </a:lnTo>
                    <a:lnTo>
                      <a:pt x="14" y="26"/>
                    </a:lnTo>
                    <a:lnTo>
                      <a:pt x="14" y="28"/>
                    </a:lnTo>
                    <a:lnTo>
                      <a:pt x="14" y="30"/>
                    </a:lnTo>
                    <a:lnTo>
                      <a:pt x="14" y="32"/>
                    </a:lnTo>
                    <a:lnTo>
                      <a:pt x="12" y="34"/>
                    </a:lnTo>
                    <a:lnTo>
                      <a:pt x="10" y="36"/>
                    </a:lnTo>
                    <a:lnTo>
                      <a:pt x="8" y="36"/>
                    </a:lnTo>
                    <a:lnTo>
                      <a:pt x="8" y="38"/>
                    </a:lnTo>
                    <a:lnTo>
                      <a:pt x="6" y="40"/>
                    </a:lnTo>
                    <a:lnTo>
                      <a:pt x="6" y="42"/>
                    </a:lnTo>
                    <a:lnTo>
                      <a:pt x="4" y="44"/>
                    </a:lnTo>
                    <a:lnTo>
                      <a:pt x="2" y="44"/>
                    </a:lnTo>
                    <a:lnTo>
                      <a:pt x="0" y="42"/>
                    </a:lnTo>
                    <a:lnTo>
                      <a:pt x="0" y="44"/>
                    </a:lnTo>
                    <a:lnTo>
                      <a:pt x="8" y="52"/>
                    </a:lnTo>
                    <a:lnTo>
                      <a:pt x="10" y="56"/>
                    </a:lnTo>
                    <a:lnTo>
                      <a:pt x="12" y="60"/>
                    </a:lnTo>
                    <a:lnTo>
                      <a:pt x="14" y="64"/>
                    </a:lnTo>
                    <a:lnTo>
                      <a:pt x="16" y="64"/>
                    </a:lnTo>
                    <a:lnTo>
                      <a:pt x="18" y="62"/>
                    </a:lnTo>
                    <a:lnTo>
                      <a:pt x="20" y="62"/>
                    </a:lnTo>
                    <a:lnTo>
                      <a:pt x="24" y="64"/>
                    </a:lnTo>
                    <a:lnTo>
                      <a:pt x="26" y="66"/>
                    </a:lnTo>
                    <a:lnTo>
                      <a:pt x="28" y="66"/>
                    </a:lnTo>
                    <a:lnTo>
                      <a:pt x="30" y="66"/>
                    </a:lnTo>
                    <a:lnTo>
                      <a:pt x="34" y="66"/>
                    </a:lnTo>
                    <a:lnTo>
                      <a:pt x="36" y="66"/>
                    </a:lnTo>
                    <a:lnTo>
                      <a:pt x="40" y="66"/>
                    </a:lnTo>
                    <a:lnTo>
                      <a:pt x="42" y="66"/>
                    </a:lnTo>
                    <a:lnTo>
                      <a:pt x="44" y="68"/>
                    </a:lnTo>
                    <a:lnTo>
                      <a:pt x="48" y="68"/>
                    </a:lnTo>
                    <a:lnTo>
                      <a:pt x="48" y="70"/>
                    </a:lnTo>
                    <a:lnTo>
                      <a:pt x="50" y="70"/>
                    </a:lnTo>
                    <a:lnTo>
                      <a:pt x="52" y="7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66" name="Freeform 336"/>
              <p:cNvSpPr>
                <a:spLocks/>
              </p:cNvSpPr>
              <p:nvPr/>
            </p:nvSpPr>
            <p:spPr bwMode="gray">
              <a:xfrm>
                <a:off x="1421" y="2651"/>
                <a:ext cx="66" cy="74"/>
              </a:xfrm>
              <a:custGeom>
                <a:avLst/>
                <a:gdLst>
                  <a:gd name="T0" fmla="*/ 60 w 60"/>
                  <a:gd name="T1" fmla="*/ 40 h 74"/>
                  <a:gd name="T2" fmla="*/ 60 w 60"/>
                  <a:gd name="T3" fmla="*/ 40 h 74"/>
                  <a:gd name="T4" fmla="*/ 58 w 60"/>
                  <a:gd name="T5" fmla="*/ 42 h 74"/>
                  <a:gd name="T6" fmla="*/ 56 w 60"/>
                  <a:gd name="T7" fmla="*/ 46 h 74"/>
                  <a:gd name="T8" fmla="*/ 54 w 60"/>
                  <a:gd name="T9" fmla="*/ 48 h 74"/>
                  <a:gd name="T10" fmla="*/ 50 w 60"/>
                  <a:gd name="T11" fmla="*/ 50 h 74"/>
                  <a:gd name="T12" fmla="*/ 46 w 60"/>
                  <a:gd name="T13" fmla="*/ 52 h 74"/>
                  <a:gd name="T14" fmla="*/ 46 w 60"/>
                  <a:gd name="T15" fmla="*/ 52 h 74"/>
                  <a:gd name="T16" fmla="*/ 44 w 60"/>
                  <a:gd name="T17" fmla="*/ 52 h 74"/>
                  <a:gd name="T18" fmla="*/ 42 w 60"/>
                  <a:gd name="T19" fmla="*/ 54 h 74"/>
                  <a:gd name="T20" fmla="*/ 40 w 60"/>
                  <a:gd name="T21" fmla="*/ 58 h 74"/>
                  <a:gd name="T22" fmla="*/ 40 w 60"/>
                  <a:gd name="T23" fmla="*/ 58 h 74"/>
                  <a:gd name="T24" fmla="*/ 38 w 60"/>
                  <a:gd name="T25" fmla="*/ 60 h 74"/>
                  <a:gd name="T26" fmla="*/ 36 w 60"/>
                  <a:gd name="T27" fmla="*/ 62 h 74"/>
                  <a:gd name="T28" fmla="*/ 32 w 60"/>
                  <a:gd name="T29" fmla="*/ 62 h 74"/>
                  <a:gd name="T30" fmla="*/ 32 w 60"/>
                  <a:gd name="T31" fmla="*/ 62 h 74"/>
                  <a:gd name="T32" fmla="*/ 30 w 60"/>
                  <a:gd name="T33" fmla="*/ 64 h 74"/>
                  <a:gd name="T34" fmla="*/ 26 w 60"/>
                  <a:gd name="T35" fmla="*/ 66 h 74"/>
                  <a:gd name="T36" fmla="*/ 24 w 60"/>
                  <a:gd name="T37" fmla="*/ 68 h 74"/>
                  <a:gd name="T38" fmla="*/ 16 w 60"/>
                  <a:gd name="T39" fmla="*/ 74 h 74"/>
                  <a:gd name="T40" fmla="*/ 10 w 60"/>
                  <a:gd name="T41" fmla="*/ 70 h 74"/>
                  <a:gd name="T42" fmla="*/ 6 w 60"/>
                  <a:gd name="T43" fmla="*/ 66 h 74"/>
                  <a:gd name="T44" fmla="*/ 4 w 60"/>
                  <a:gd name="T45" fmla="*/ 62 h 74"/>
                  <a:gd name="T46" fmla="*/ 0 w 60"/>
                  <a:gd name="T47" fmla="*/ 54 h 74"/>
                  <a:gd name="T48" fmla="*/ 2 w 60"/>
                  <a:gd name="T49" fmla="*/ 54 h 74"/>
                  <a:gd name="T50" fmla="*/ 2 w 60"/>
                  <a:gd name="T51" fmla="*/ 50 h 74"/>
                  <a:gd name="T52" fmla="*/ 4 w 60"/>
                  <a:gd name="T53" fmla="*/ 48 h 74"/>
                  <a:gd name="T54" fmla="*/ 6 w 60"/>
                  <a:gd name="T55" fmla="*/ 44 h 74"/>
                  <a:gd name="T56" fmla="*/ 8 w 60"/>
                  <a:gd name="T57" fmla="*/ 42 h 74"/>
                  <a:gd name="T58" fmla="*/ 8 w 60"/>
                  <a:gd name="T59" fmla="*/ 40 h 74"/>
                  <a:gd name="T60" fmla="*/ 8 w 60"/>
                  <a:gd name="T61" fmla="*/ 38 h 74"/>
                  <a:gd name="T62" fmla="*/ 8 w 60"/>
                  <a:gd name="T63" fmla="*/ 36 h 74"/>
                  <a:gd name="T64" fmla="*/ 6 w 60"/>
                  <a:gd name="T65" fmla="*/ 34 h 74"/>
                  <a:gd name="T66" fmla="*/ 6 w 60"/>
                  <a:gd name="T67" fmla="*/ 32 h 74"/>
                  <a:gd name="T68" fmla="*/ 6 w 60"/>
                  <a:gd name="T69" fmla="*/ 32 h 74"/>
                  <a:gd name="T70" fmla="*/ 6 w 60"/>
                  <a:gd name="T71" fmla="*/ 30 h 74"/>
                  <a:gd name="T72" fmla="*/ 6 w 60"/>
                  <a:gd name="T73" fmla="*/ 28 h 74"/>
                  <a:gd name="T74" fmla="*/ 8 w 60"/>
                  <a:gd name="T75" fmla="*/ 28 h 74"/>
                  <a:gd name="T76" fmla="*/ 32 w 60"/>
                  <a:gd name="T77" fmla="*/ 28 h 74"/>
                  <a:gd name="T78" fmla="*/ 32 w 60"/>
                  <a:gd name="T79" fmla="*/ 18 h 74"/>
                  <a:gd name="T80" fmla="*/ 22 w 60"/>
                  <a:gd name="T81" fmla="*/ 8 h 74"/>
                  <a:gd name="T82" fmla="*/ 26 w 60"/>
                  <a:gd name="T83" fmla="*/ 8 h 74"/>
                  <a:gd name="T84" fmla="*/ 26 w 60"/>
                  <a:gd name="T85" fmla="*/ 0 h 74"/>
                  <a:gd name="T86" fmla="*/ 46 w 60"/>
                  <a:gd name="T87" fmla="*/ 0 h 74"/>
                  <a:gd name="T88" fmla="*/ 46 w 60"/>
                  <a:gd name="T89" fmla="*/ 2 h 74"/>
                  <a:gd name="T90" fmla="*/ 46 w 60"/>
                  <a:gd name="T91" fmla="*/ 32 h 74"/>
                  <a:gd name="T92" fmla="*/ 54 w 60"/>
                  <a:gd name="T93" fmla="*/ 32 h 74"/>
                  <a:gd name="T94" fmla="*/ 54 w 60"/>
                  <a:gd name="T95" fmla="*/ 34 h 74"/>
                  <a:gd name="T96" fmla="*/ 54 w 60"/>
                  <a:gd name="T97" fmla="*/ 34 h 74"/>
                  <a:gd name="T98" fmla="*/ 54 w 60"/>
                  <a:gd name="T99" fmla="*/ 36 h 74"/>
                  <a:gd name="T100" fmla="*/ 56 w 60"/>
                  <a:gd name="T101" fmla="*/ 38 h 74"/>
                  <a:gd name="T102" fmla="*/ 60 w 60"/>
                  <a:gd name="T103" fmla="*/ 40 h 74"/>
                  <a:gd name="T104" fmla="*/ 60 w 60"/>
                  <a:gd name="T105" fmla="*/ 40 h 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
                  <a:gd name="T160" fmla="*/ 0 h 74"/>
                  <a:gd name="T161" fmla="*/ 60 w 60"/>
                  <a:gd name="T162" fmla="*/ 74 h 7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 h="74">
                    <a:moveTo>
                      <a:pt x="60" y="40"/>
                    </a:moveTo>
                    <a:lnTo>
                      <a:pt x="60" y="40"/>
                    </a:lnTo>
                    <a:lnTo>
                      <a:pt x="58" y="42"/>
                    </a:lnTo>
                    <a:lnTo>
                      <a:pt x="56" y="46"/>
                    </a:lnTo>
                    <a:lnTo>
                      <a:pt x="54" y="48"/>
                    </a:lnTo>
                    <a:lnTo>
                      <a:pt x="50" y="50"/>
                    </a:lnTo>
                    <a:lnTo>
                      <a:pt x="46" y="52"/>
                    </a:lnTo>
                    <a:lnTo>
                      <a:pt x="44" y="52"/>
                    </a:lnTo>
                    <a:lnTo>
                      <a:pt x="42" y="54"/>
                    </a:lnTo>
                    <a:lnTo>
                      <a:pt x="40" y="58"/>
                    </a:lnTo>
                    <a:lnTo>
                      <a:pt x="38" y="60"/>
                    </a:lnTo>
                    <a:lnTo>
                      <a:pt x="36" y="62"/>
                    </a:lnTo>
                    <a:lnTo>
                      <a:pt x="32" y="62"/>
                    </a:lnTo>
                    <a:lnTo>
                      <a:pt x="30" y="64"/>
                    </a:lnTo>
                    <a:lnTo>
                      <a:pt x="26" y="66"/>
                    </a:lnTo>
                    <a:lnTo>
                      <a:pt x="24" y="68"/>
                    </a:lnTo>
                    <a:lnTo>
                      <a:pt x="16" y="74"/>
                    </a:lnTo>
                    <a:lnTo>
                      <a:pt x="10" y="70"/>
                    </a:lnTo>
                    <a:lnTo>
                      <a:pt x="6" y="66"/>
                    </a:lnTo>
                    <a:lnTo>
                      <a:pt x="4" y="62"/>
                    </a:lnTo>
                    <a:lnTo>
                      <a:pt x="0" y="54"/>
                    </a:lnTo>
                    <a:lnTo>
                      <a:pt x="2" y="54"/>
                    </a:lnTo>
                    <a:lnTo>
                      <a:pt x="2" y="50"/>
                    </a:lnTo>
                    <a:lnTo>
                      <a:pt x="4" y="48"/>
                    </a:lnTo>
                    <a:lnTo>
                      <a:pt x="6" y="44"/>
                    </a:lnTo>
                    <a:lnTo>
                      <a:pt x="8" y="42"/>
                    </a:lnTo>
                    <a:lnTo>
                      <a:pt x="8" y="40"/>
                    </a:lnTo>
                    <a:lnTo>
                      <a:pt x="8" y="38"/>
                    </a:lnTo>
                    <a:lnTo>
                      <a:pt x="8" y="36"/>
                    </a:lnTo>
                    <a:lnTo>
                      <a:pt x="6" y="34"/>
                    </a:lnTo>
                    <a:lnTo>
                      <a:pt x="6" y="32"/>
                    </a:lnTo>
                    <a:lnTo>
                      <a:pt x="6" y="30"/>
                    </a:lnTo>
                    <a:lnTo>
                      <a:pt x="6" y="28"/>
                    </a:lnTo>
                    <a:lnTo>
                      <a:pt x="8" y="28"/>
                    </a:lnTo>
                    <a:lnTo>
                      <a:pt x="32" y="28"/>
                    </a:lnTo>
                    <a:lnTo>
                      <a:pt x="32" y="18"/>
                    </a:lnTo>
                    <a:lnTo>
                      <a:pt x="22" y="8"/>
                    </a:lnTo>
                    <a:lnTo>
                      <a:pt x="26" y="8"/>
                    </a:lnTo>
                    <a:lnTo>
                      <a:pt x="26" y="0"/>
                    </a:lnTo>
                    <a:lnTo>
                      <a:pt x="46" y="0"/>
                    </a:lnTo>
                    <a:lnTo>
                      <a:pt x="46" y="2"/>
                    </a:lnTo>
                    <a:lnTo>
                      <a:pt x="46" y="32"/>
                    </a:lnTo>
                    <a:lnTo>
                      <a:pt x="54" y="32"/>
                    </a:lnTo>
                    <a:lnTo>
                      <a:pt x="54" y="34"/>
                    </a:lnTo>
                    <a:lnTo>
                      <a:pt x="54" y="36"/>
                    </a:lnTo>
                    <a:lnTo>
                      <a:pt x="56" y="38"/>
                    </a:lnTo>
                    <a:lnTo>
                      <a:pt x="60" y="4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67" name="Freeform 338"/>
              <p:cNvSpPr>
                <a:spLocks/>
              </p:cNvSpPr>
              <p:nvPr/>
            </p:nvSpPr>
            <p:spPr bwMode="gray">
              <a:xfrm>
                <a:off x="1502" y="2763"/>
                <a:ext cx="53" cy="40"/>
              </a:xfrm>
              <a:custGeom>
                <a:avLst/>
                <a:gdLst>
                  <a:gd name="T0" fmla="*/ 48 w 48"/>
                  <a:gd name="T1" fmla="*/ 16 h 40"/>
                  <a:gd name="T2" fmla="*/ 46 w 48"/>
                  <a:gd name="T3" fmla="*/ 14 h 40"/>
                  <a:gd name="T4" fmla="*/ 42 w 48"/>
                  <a:gd name="T5" fmla="*/ 12 h 40"/>
                  <a:gd name="T6" fmla="*/ 40 w 48"/>
                  <a:gd name="T7" fmla="*/ 8 h 40"/>
                  <a:gd name="T8" fmla="*/ 38 w 48"/>
                  <a:gd name="T9" fmla="*/ 6 h 40"/>
                  <a:gd name="T10" fmla="*/ 36 w 48"/>
                  <a:gd name="T11" fmla="*/ 6 h 40"/>
                  <a:gd name="T12" fmla="*/ 34 w 48"/>
                  <a:gd name="T13" fmla="*/ 6 h 40"/>
                  <a:gd name="T14" fmla="*/ 30 w 48"/>
                  <a:gd name="T15" fmla="*/ 4 h 40"/>
                  <a:gd name="T16" fmla="*/ 26 w 48"/>
                  <a:gd name="T17" fmla="*/ 2 h 40"/>
                  <a:gd name="T18" fmla="*/ 22 w 48"/>
                  <a:gd name="T19" fmla="*/ 2 h 40"/>
                  <a:gd name="T20" fmla="*/ 16 w 48"/>
                  <a:gd name="T21" fmla="*/ 2 h 40"/>
                  <a:gd name="T22" fmla="*/ 12 w 48"/>
                  <a:gd name="T23" fmla="*/ 2 h 40"/>
                  <a:gd name="T24" fmla="*/ 6 w 48"/>
                  <a:gd name="T25" fmla="*/ 0 h 40"/>
                  <a:gd name="T26" fmla="*/ 2 w 48"/>
                  <a:gd name="T27" fmla="*/ 0 h 40"/>
                  <a:gd name="T28" fmla="*/ 2 w 48"/>
                  <a:gd name="T29" fmla="*/ 2 h 40"/>
                  <a:gd name="T30" fmla="*/ 2 w 48"/>
                  <a:gd name="T31" fmla="*/ 6 h 40"/>
                  <a:gd name="T32" fmla="*/ 2 w 48"/>
                  <a:gd name="T33" fmla="*/ 10 h 40"/>
                  <a:gd name="T34" fmla="*/ 2 w 48"/>
                  <a:gd name="T35" fmla="*/ 16 h 40"/>
                  <a:gd name="T36" fmla="*/ 8 w 48"/>
                  <a:gd name="T37" fmla="*/ 24 h 40"/>
                  <a:gd name="T38" fmla="*/ 8 w 48"/>
                  <a:gd name="T39" fmla="*/ 20 h 40"/>
                  <a:gd name="T40" fmla="*/ 6 w 48"/>
                  <a:gd name="T41" fmla="*/ 18 h 40"/>
                  <a:gd name="T42" fmla="*/ 8 w 48"/>
                  <a:gd name="T43" fmla="*/ 16 h 40"/>
                  <a:gd name="T44" fmla="*/ 14 w 48"/>
                  <a:gd name="T45" fmla="*/ 20 h 40"/>
                  <a:gd name="T46" fmla="*/ 24 w 48"/>
                  <a:gd name="T47" fmla="*/ 30 h 40"/>
                  <a:gd name="T48" fmla="*/ 22 w 48"/>
                  <a:gd name="T49" fmla="*/ 32 h 40"/>
                  <a:gd name="T50" fmla="*/ 24 w 48"/>
                  <a:gd name="T51" fmla="*/ 36 h 40"/>
                  <a:gd name="T52" fmla="*/ 24 w 48"/>
                  <a:gd name="T53" fmla="*/ 36 h 40"/>
                  <a:gd name="T54" fmla="*/ 26 w 48"/>
                  <a:gd name="T55" fmla="*/ 34 h 40"/>
                  <a:gd name="T56" fmla="*/ 26 w 48"/>
                  <a:gd name="T57" fmla="*/ 34 h 40"/>
                  <a:gd name="T58" fmla="*/ 28 w 48"/>
                  <a:gd name="T59" fmla="*/ 34 h 40"/>
                  <a:gd name="T60" fmla="*/ 28 w 48"/>
                  <a:gd name="T61" fmla="*/ 36 h 40"/>
                  <a:gd name="T62" fmla="*/ 32 w 48"/>
                  <a:gd name="T63" fmla="*/ 40 h 40"/>
                  <a:gd name="T64" fmla="*/ 36 w 48"/>
                  <a:gd name="T65" fmla="*/ 38 h 40"/>
                  <a:gd name="T66" fmla="*/ 40 w 48"/>
                  <a:gd name="T67" fmla="*/ 32 h 40"/>
                  <a:gd name="T68" fmla="*/ 40 w 48"/>
                  <a:gd name="T69" fmla="*/ 28 h 40"/>
                  <a:gd name="T70" fmla="*/ 44 w 48"/>
                  <a:gd name="T71" fmla="*/ 22 h 40"/>
                  <a:gd name="T72" fmla="*/ 48 w 48"/>
                  <a:gd name="T73" fmla="*/ 16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
                  <a:gd name="T112" fmla="*/ 0 h 40"/>
                  <a:gd name="T113" fmla="*/ 48 w 48"/>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 h="40">
                    <a:moveTo>
                      <a:pt x="48" y="16"/>
                    </a:moveTo>
                    <a:lnTo>
                      <a:pt x="48" y="16"/>
                    </a:lnTo>
                    <a:lnTo>
                      <a:pt x="46" y="14"/>
                    </a:lnTo>
                    <a:lnTo>
                      <a:pt x="44" y="14"/>
                    </a:lnTo>
                    <a:lnTo>
                      <a:pt x="42" y="12"/>
                    </a:lnTo>
                    <a:lnTo>
                      <a:pt x="40" y="10"/>
                    </a:lnTo>
                    <a:lnTo>
                      <a:pt x="40" y="8"/>
                    </a:lnTo>
                    <a:lnTo>
                      <a:pt x="38" y="6"/>
                    </a:lnTo>
                    <a:lnTo>
                      <a:pt x="36" y="6"/>
                    </a:lnTo>
                    <a:lnTo>
                      <a:pt x="34" y="6"/>
                    </a:lnTo>
                    <a:lnTo>
                      <a:pt x="30" y="4"/>
                    </a:lnTo>
                    <a:lnTo>
                      <a:pt x="28" y="4"/>
                    </a:lnTo>
                    <a:lnTo>
                      <a:pt x="26" y="2"/>
                    </a:lnTo>
                    <a:lnTo>
                      <a:pt x="22" y="2"/>
                    </a:lnTo>
                    <a:lnTo>
                      <a:pt x="20" y="2"/>
                    </a:lnTo>
                    <a:lnTo>
                      <a:pt x="16" y="2"/>
                    </a:lnTo>
                    <a:lnTo>
                      <a:pt x="14" y="2"/>
                    </a:lnTo>
                    <a:lnTo>
                      <a:pt x="12" y="2"/>
                    </a:lnTo>
                    <a:lnTo>
                      <a:pt x="10" y="0"/>
                    </a:lnTo>
                    <a:lnTo>
                      <a:pt x="6" y="0"/>
                    </a:lnTo>
                    <a:lnTo>
                      <a:pt x="4" y="0"/>
                    </a:lnTo>
                    <a:lnTo>
                      <a:pt x="2" y="0"/>
                    </a:lnTo>
                    <a:lnTo>
                      <a:pt x="0" y="0"/>
                    </a:lnTo>
                    <a:lnTo>
                      <a:pt x="2" y="2"/>
                    </a:lnTo>
                    <a:lnTo>
                      <a:pt x="2" y="4"/>
                    </a:lnTo>
                    <a:lnTo>
                      <a:pt x="2" y="6"/>
                    </a:lnTo>
                    <a:lnTo>
                      <a:pt x="2" y="8"/>
                    </a:lnTo>
                    <a:lnTo>
                      <a:pt x="2" y="10"/>
                    </a:lnTo>
                    <a:lnTo>
                      <a:pt x="2" y="12"/>
                    </a:lnTo>
                    <a:lnTo>
                      <a:pt x="2" y="16"/>
                    </a:lnTo>
                    <a:lnTo>
                      <a:pt x="4" y="20"/>
                    </a:lnTo>
                    <a:lnTo>
                      <a:pt x="8" y="24"/>
                    </a:lnTo>
                    <a:lnTo>
                      <a:pt x="10" y="22"/>
                    </a:lnTo>
                    <a:lnTo>
                      <a:pt x="8" y="20"/>
                    </a:lnTo>
                    <a:lnTo>
                      <a:pt x="8" y="18"/>
                    </a:lnTo>
                    <a:lnTo>
                      <a:pt x="6" y="18"/>
                    </a:lnTo>
                    <a:lnTo>
                      <a:pt x="8" y="16"/>
                    </a:lnTo>
                    <a:lnTo>
                      <a:pt x="10" y="18"/>
                    </a:lnTo>
                    <a:lnTo>
                      <a:pt x="14" y="20"/>
                    </a:lnTo>
                    <a:lnTo>
                      <a:pt x="18" y="24"/>
                    </a:lnTo>
                    <a:lnTo>
                      <a:pt x="24" y="30"/>
                    </a:lnTo>
                    <a:lnTo>
                      <a:pt x="22" y="30"/>
                    </a:lnTo>
                    <a:lnTo>
                      <a:pt x="22" y="32"/>
                    </a:lnTo>
                    <a:lnTo>
                      <a:pt x="22" y="34"/>
                    </a:lnTo>
                    <a:lnTo>
                      <a:pt x="24" y="36"/>
                    </a:lnTo>
                    <a:lnTo>
                      <a:pt x="26" y="36"/>
                    </a:lnTo>
                    <a:lnTo>
                      <a:pt x="26" y="34"/>
                    </a:lnTo>
                    <a:lnTo>
                      <a:pt x="28" y="34"/>
                    </a:lnTo>
                    <a:lnTo>
                      <a:pt x="28" y="36"/>
                    </a:lnTo>
                    <a:lnTo>
                      <a:pt x="30" y="38"/>
                    </a:lnTo>
                    <a:lnTo>
                      <a:pt x="32" y="40"/>
                    </a:lnTo>
                    <a:lnTo>
                      <a:pt x="34" y="38"/>
                    </a:lnTo>
                    <a:lnTo>
                      <a:pt x="36" y="38"/>
                    </a:lnTo>
                    <a:lnTo>
                      <a:pt x="38" y="36"/>
                    </a:lnTo>
                    <a:lnTo>
                      <a:pt x="40" y="32"/>
                    </a:lnTo>
                    <a:lnTo>
                      <a:pt x="40" y="30"/>
                    </a:lnTo>
                    <a:lnTo>
                      <a:pt x="40" y="28"/>
                    </a:lnTo>
                    <a:lnTo>
                      <a:pt x="42" y="24"/>
                    </a:lnTo>
                    <a:lnTo>
                      <a:pt x="44" y="22"/>
                    </a:lnTo>
                    <a:lnTo>
                      <a:pt x="48" y="16"/>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68" name="Freeform 339"/>
              <p:cNvSpPr>
                <a:spLocks/>
              </p:cNvSpPr>
              <p:nvPr/>
            </p:nvSpPr>
            <p:spPr bwMode="gray">
              <a:xfrm>
                <a:off x="1540" y="2781"/>
                <a:ext cx="90" cy="30"/>
              </a:xfrm>
              <a:custGeom>
                <a:avLst/>
                <a:gdLst>
                  <a:gd name="T0" fmla="*/ 12 w 82"/>
                  <a:gd name="T1" fmla="*/ 6 h 30"/>
                  <a:gd name="T2" fmla="*/ 8 w 82"/>
                  <a:gd name="T3" fmla="*/ 10 h 30"/>
                  <a:gd name="T4" fmla="*/ 6 w 82"/>
                  <a:gd name="T5" fmla="*/ 14 h 30"/>
                  <a:gd name="T6" fmla="*/ 2 w 82"/>
                  <a:gd name="T7" fmla="*/ 20 h 30"/>
                  <a:gd name="T8" fmla="*/ 0 w 82"/>
                  <a:gd name="T9" fmla="*/ 20 h 30"/>
                  <a:gd name="T10" fmla="*/ 6 w 82"/>
                  <a:gd name="T11" fmla="*/ 22 h 30"/>
                  <a:gd name="T12" fmla="*/ 10 w 82"/>
                  <a:gd name="T13" fmla="*/ 20 h 30"/>
                  <a:gd name="T14" fmla="*/ 16 w 82"/>
                  <a:gd name="T15" fmla="*/ 20 h 30"/>
                  <a:gd name="T16" fmla="*/ 28 w 82"/>
                  <a:gd name="T17" fmla="*/ 18 h 30"/>
                  <a:gd name="T18" fmla="*/ 32 w 82"/>
                  <a:gd name="T19" fmla="*/ 18 h 30"/>
                  <a:gd name="T20" fmla="*/ 40 w 82"/>
                  <a:gd name="T21" fmla="*/ 20 h 30"/>
                  <a:gd name="T22" fmla="*/ 42 w 82"/>
                  <a:gd name="T23" fmla="*/ 22 h 30"/>
                  <a:gd name="T24" fmla="*/ 46 w 82"/>
                  <a:gd name="T25" fmla="*/ 26 h 30"/>
                  <a:gd name="T26" fmla="*/ 50 w 82"/>
                  <a:gd name="T27" fmla="*/ 28 h 30"/>
                  <a:gd name="T28" fmla="*/ 56 w 82"/>
                  <a:gd name="T29" fmla="*/ 28 h 30"/>
                  <a:gd name="T30" fmla="*/ 56 w 82"/>
                  <a:gd name="T31" fmla="*/ 26 h 30"/>
                  <a:gd name="T32" fmla="*/ 56 w 82"/>
                  <a:gd name="T33" fmla="*/ 26 h 30"/>
                  <a:gd name="T34" fmla="*/ 54 w 82"/>
                  <a:gd name="T35" fmla="*/ 24 h 30"/>
                  <a:gd name="T36" fmla="*/ 52 w 82"/>
                  <a:gd name="T37" fmla="*/ 22 h 30"/>
                  <a:gd name="T38" fmla="*/ 54 w 82"/>
                  <a:gd name="T39" fmla="*/ 20 h 30"/>
                  <a:gd name="T40" fmla="*/ 60 w 82"/>
                  <a:gd name="T41" fmla="*/ 18 h 30"/>
                  <a:gd name="T42" fmla="*/ 62 w 82"/>
                  <a:gd name="T43" fmla="*/ 14 h 30"/>
                  <a:gd name="T44" fmla="*/ 64 w 82"/>
                  <a:gd name="T45" fmla="*/ 12 h 30"/>
                  <a:gd name="T46" fmla="*/ 68 w 82"/>
                  <a:gd name="T47" fmla="*/ 12 h 30"/>
                  <a:gd name="T48" fmla="*/ 72 w 82"/>
                  <a:gd name="T49" fmla="*/ 12 h 30"/>
                  <a:gd name="T50" fmla="*/ 76 w 82"/>
                  <a:gd name="T51" fmla="*/ 14 h 30"/>
                  <a:gd name="T52" fmla="*/ 80 w 82"/>
                  <a:gd name="T53" fmla="*/ 18 h 30"/>
                  <a:gd name="T54" fmla="*/ 82 w 82"/>
                  <a:gd name="T55" fmla="*/ 14 h 30"/>
                  <a:gd name="T56" fmla="*/ 80 w 82"/>
                  <a:gd name="T57" fmla="*/ 10 h 30"/>
                  <a:gd name="T58" fmla="*/ 78 w 82"/>
                  <a:gd name="T59" fmla="*/ 6 h 30"/>
                  <a:gd name="T60" fmla="*/ 70 w 82"/>
                  <a:gd name="T61" fmla="*/ 4 h 30"/>
                  <a:gd name="T62" fmla="*/ 66 w 82"/>
                  <a:gd name="T63" fmla="*/ 4 h 30"/>
                  <a:gd name="T64" fmla="*/ 62 w 82"/>
                  <a:gd name="T65" fmla="*/ 4 h 30"/>
                  <a:gd name="T66" fmla="*/ 50 w 82"/>
                  <a:gd name="T67" fmla="*/ 8 h 30"/>
                  <a:gd name="T68" fmla="*/ 44 w 82"/>
                  <a:gd name="T69" fmla="*/ 10 h 30"/>
                  <a:gd name="T70" fmla="*/ 40 w 82"/>
                  <a:gd name="T71" fmla="*/ 10 h 30"/>
                  <a:gd name="T72" fmla="*/ 34 w 82"/>
                  <a:gd name="T73" fmla="*/ 8 h 30"/>
                  <a:gd name="T74" fmla="*/ 32 w 82"/>
                  <a:gd name="T75" fmla="*/ 8 h 30"/>
                  <a:gd name="T76" fmla="*/ 30 w 82"/>
                  <a:gd name="T77" fmla="*/ 6 h 30"/>
                  <a:gd name="T78" fmla="*/ 16 w 82"/>
                  <a:gd name="T79" fmla="*/ 0 h 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2"/>
                  <a:gd name="T121" fmla="*/ 0 h 30"/>
                  <a:gd name="T122" fmla="*/ 82 w 82"/>
                  <a:gd name="T123" fmla="*/ 30 h 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2" h="30">
                    <a:moveTo>
                      <a:pt x="16" y="0"/>
                    </a:moveTo>
                    <a:lnTo>
                      <a:pt x="12" y="6"/>
                    </a:lnTo>
                    <a:lnTo>
                      <a:pt x="10" y="8"/>
                    </a:lnTo>
                    <a:lnTo>
                      <a:pt x="8" y="10"/>
                    </a:lnTo>
                    <a:lnTo>
                      <a:pt x="6" y="14"/>
                    </a:lnTo>
                    <a:lnTo>
                      <a:pt x="4" y="18"/>
                    </a:lnTo>
                    <a:lnTo>
                      <a:pt x="2" y="20"/>
                    </a:lnTo>
                    <a:lnTo>
                      <a:pt x="0" y="20"/>
                    </a:lnTo>
                    <a:lnTo>
                      <a:pt x="6" y="22"/>
                    </a:lnTo>
                    <a:lnTo>
                      <a:pt x="8" y="22"/>
                    </a:lnTo>
                    <a:lnTo>
                      <a:pt x="10" y="20"/>
                    </a:lnTo>
                    <a:lnTo>
                      <a:pt x="12" y="20"/>
                    </a:lnTo>
                    <a:lnTo>
                      <a:pt x="16" y="20"/>
                    </a:lnTo>
                    <a:lnTo>
                      <a:pt x="22" y="18"/>
                    </a:lnTo>
                    <a:lnTo>
                      <a:pt x="28" y="18"/>
                    </a:lnTo>
                    <a:lnTo>
                      <a:pt x="30" y="18"/>
                    </a:lnTo>
                    <a:lnTo>
                      <a:pt x="32" y="18"/>
                    </a:lnTo>
                    <a:lnTo>
                      <a:pt x="36" y="18"/>
                    </a:lnTo>
                    <a:lnTo>
                      <a:pt x="40" y="20"/>
                    </a:lnTo>
                    <a:lnTo>
                      <a:pt x="42" y="22"/>
                    </a:lnTo>
                    <a:lnTo>
                      <a:pt x="44" y="24"/>
                    </a:lnTo>
                    <a:lnTo>
                      <a:pt x="46" y="26"/>
                    </a:lnTo>
                    <a:lnTo>
                      <a:pt x="50" y="30"/>
                    </a:lnTo>
                    <a:lnTo>
                      <a:pt x="50" y="28"/>
                    </a:lnTo>
                    <a:lnTo>
                      <a:pt x="54" y="28"/>
                    </a:lnTo>
                    <a:lnTo>
                      <a:pt x="56" y="28"/>
                    </a:lnTo>
                    <a:lnTo>
                      <a:pt x="56" y="26"/>
                    </a:lnTo>
                    <a:lnTo>
                      <a:pt x="54" y="24"/>
                    </a:lnTo>
                    <a:lnTo>
                      <a:pt x="52" y="22"/>
                    </a:lnTo>
                    <a:lnTo>
                      <a:pt x="54" y="20"/>
                    </a:lnTo>
                    <a:lnTo>
                      <a:pt x="58" y="18"/>
                    </a:lnTo>
                    <a:lnTo>
                      <a:pt x="60" y="18"/>
                    </a:lnTo>
                    <a:lnTo>
                      <a:pt x="62" y="16"/>
                    </a:lnTo>
                    <a:lnTo>
                      <a:pt x="62" y="14"/>
                    </a:lnTo>
                    <a:lnTo>
                      <a:pt x="64" y="14"/>
                    </a:lnTo>
                    <a:lnTo>
                      <a:pt x="64" y="12"/>
                    </a:lnTo>
                    <a:lnTo>
                      <a:pt x="66" y="12"/>
                    </a:lnTo>
                    <a:lnTo>
                      <a:pt x="68" y="12"/>
                    </a:lnTo>
                    <a:lnTo>
                      <a:pt x="70" y="10"/>
                    </a:lnTo>
                    <a:lnTo>
                      <a:pt x="72" y="12"/>
                    </a:lnTo>
                    <a:lnTo>
                      <a:pt x="76" y="14"/>
                    </a:lnTo>
                    <a:lnTo>
                      <a:pt x="78" y="16"/>
                    </a:lnTo>
                    <a:lnTo>
                      <a:pt x="80" y="18"/>
                    </a:lnTo>
                    <a:lnTo>
                      <a:pt x="82" y="14"/>
                    </a:lnTo>
                    <a:lnTo>
                      <a:pt x="80" y="12"/>
                    </a:lnTo>
                    <a:lnTo>
                      <a:pt x="80" y="10"/>
                    </a:lnTo>
                    <a:lnTo>
                      <a:pt x="82" y="8"/>
                    </a:lnTo>
                    <a:lnTo>
                      <a:pt x="78" y="6"/>
                    </a:lnTo>
                    <a:lnTo>
                      <a:pt x="74" y="4"/>
                    </a:lnTo>
                    <a:lnTo>
                      <a:pt x="70" y="4"/>
                    </a:lnTo>
                    <a:lnTo>
                      <a:pt x="68" y="4"/>
                    </a:lnTo>
                    <a:lnTo>
                      <a:pt x="66" y="4"/>
                    </a:lnTo>
                    <a:lnTo>
                      <a:pt x="64" y="4"/>
                    </a:lnTo>
                    <a:lnTo>
                      <a:pt x="62" y="4"/>
                    </a:lnTo>
                    <a:lnTo>
                      <a:pt x="56" y="6"/>
                    </a:lnTo>
                    <a:lnTo>
                      <a:pt x="50" y="8"/>
                    </a:lnTo>
                    <a:lnTo>
                      <a:pt x="46" y="8"/>
                    </a:lnTo>
                    <a:lnTo>
                      <a:pt x="44" y="10"/>
                    </a:lnTo>
                    <a:lnTo>
                      <a:pt x="42" y="10"/>
                    </a:lnTo>
                    <a:lnTo>
                      <a:pt x="40" y="10"/>
                    </a:lnTo>
                    <a:lnTo>
                      <a:pt x="36" y="8"/>
                    </a:lnTo>
                    <a:lnTo>
                      <a:pt x="34" y="8"/>
                    </a:lnTo>
                    <a:lnTo>
                      <a:pt x="32" y="8"/>
                    </a:lnTo>
                    <a:lnTo>
                      <a:pt x="32" y="6"/>
                    </a:lnTo>
                    <a:lnTo>
                      <a:pt x="30" y="6"/>
                    </a:lnTo>
                    <a:lnTo>
                      <a:pt x="26" y="4"/>
                    </a:lnTo>
                    <a:lnTo>
                      <a:pt x="16" y="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69" name="Freeform 341"/>
              <p:cNvSpPr>
                <a:spLocks/>
              </p:cNvSpPr>
              <p:nvPr/>
            </p:nvSpPr>
            <p:spPr bwMode="gray">
              <a:xfrm>
                <a:off x="1454" y="2691"/>
                <a:ext cx="90" cy="46"/>
              </a:xfrm>
              <a:custGeom>
                <a:avLst/>
                <a:gdLst>
                  <a:gd name="T0" fmla="*/ 80 w 82"/>
                  <a:gd name="T1" fmla="*/ 8 h 46"/>
                  <a:gd name="T2" fmla="*/ 76 w 82"/>
                  <a:gd name="T3" fmla="*/ 8 h 46"/>
                  <a:gd name="T4" fmla="*/ 72 w 82"/>
                  <a:gd name="T5" fmla="*/ 8 h 46"/>
                  <a:gd name="T6" fmla="*/ 68 w 82"/>
                  <a:gd name="T7" fmla="*/ 8 h 46"/>
                  <a:gd name="T8" fmla="*/ 66 w 82"/>
                  <a:gd name="T9" fmla="*/ 8 h 46"/>
                  <a:gd name="T10" fmla="*/ 62 w 82"/>
                  <a:gd name="T11" fmla="*/ 12 h 46"/>
                  <a:gd name="T12" fmla="*/ 60 w 82"/>
                  <a:gd name="T13" fmla="*/ 18 h 46"/>
                  <a:gd name="T14" fmla="*/ 56 w 82"/>
                  <a:gd name="T15" fmla="*/ 24 h 46"/>
                  <a:gd name="T16" fmla="*/ 50 w 82"/>
                  <a:gd name="T17" fmla="*/ 30 h 46"/>
                  <a:gd name="T18" fmla="*/ 48 w 82"/>
                  <a:gd name="T19" fmla="*/ 30 h 46"/>
                  <a:gd name="T20" fmla="*/ 44 w 82"/>
                  <a:gd name="T21" fmla="*/ 34 h 46"/>
                  <a:gd name="T22" fmla="*/ 44 w 82"/>
                  <a:gd name="T23" fmla="*/ 38 h 46"/>
                  <a:gd name="T24" fmla="*/ 42 w 82"/>
                  <a:gd name="T25" fmla="*/ 42 h 46"/>
                  <a:gd name="T26" fmla="*/ 38 w 82"/>
                  <a:gd name="T27" fmla="*/ 44 h 46"/>
                  <a:gd name="T28" fmla="*/ 36 w 82"/>
                  <a:gd name="T29" fmla="*/ 46 h 46"/>
                  <a:gd name="T30" fmla="*/ 34 w 82"/>
                  <a:gd name="T31" fmla="*/ 42 h 46"/>
                  <a:gd name="T32" fmla="*/ 32 w 82"/>
                  <a:gd name="T33" fmla="*/ 42 h 46"/>
                  <a:gd name="T34" fmla="*/ 30 w 82"/>
                  <a:gd name="T35" fmla="*/ 44 h 46"/>
                  <a:gd name="T36" fmla="*/ 30 w 82"/>
                  <a:gd name="T37" fmla="*/ 42 h 46"/>
                  <a:gd name="T38" fmla="*/ 30 w 82"/>
                  <a:gd name="T39" fmla="*/ 36 h 46"/>
                  <a:gd name="T40" fmla="*/ 30 w 82"/>
                  <a:gd name="T41" fmla="*/ 34 h 46"/>
                  <a:gd name="T42" fmla="*/ 26 w 82"/>
                  <a:gd name="T43" fmla="*/ 32 h 46"/>
                  <a:gd name="T44" fmla="*/ 22 w 82"/>
                  <a:gd name="T45" fmla="*/ 30 h 46"/>
                  <a:gd name="T46" fmla="*/ 18 w 82"/>
                  <a:gd name="T47" fmla="*/ 30 h 46"/>
                  <a:gd name="T48" fmla="*/ 16 w 82"/>
                  <a:gd name="T49" fmla="*/ 32 h 46"/>
                  <a:gd name="T50" fmla="*/ 12 w 82"/>
                  <a:gd name="T51" fmla="*/ 30 h 46"/>
                  <a:gd name="T52" fmla="*/ 10 w 82"/>
                  <a:gd name="T53" fmla="*/ 28 h 46"/>
                  <a:gd name="T54" fmla="*/ 2 w 82"/>
                  <a:gd name="T55" fmla="*/ 24 h 46"/>
                  <a:gd name="T56" fmla="*/ 2 w 82"/>
                  <a:gd name="T57" fmla="*/ 22 h 46"/>
                  <a:gd name="T58" fmla="*/ 2 w 82"/>
                  <a:gd name="T59" fmla="*/ 22 h 46"/>
                  <a:gd name="T60" fmla="*/ 6 w 82"/>
                  <a:gd name="T61" fmla="*/ 22 h 46"/>
                  <a:gd name="T62" fmla="*/ 10 w 82"/>
                  <a:gd name="T63" fmla="*/ 18 h 46"/>
                  <a:gd name="T64" fmla="*/ 12 w 82"/>
                  <a:gd name="T65" fmla="*/ 14 h 46"/>
                  <a:gd name="T66" fmla="*/ 16 w 82"/>
                  <a:gd name="T67" fmla="*/ 12 h 46"/>
                  <a:gd name="T68" fmla="*/ 20 w 82"/>
                  <a:gd name="T69" fmla="*/ 10 h 46"/>
                  <a:gd name="T70" fmla="*/ 26 w 82"/>
                  <a:gd name="T71" fmla="*/ 4 h 46"/>
                  <a:gd name="T72" fmla="*/ 28 w 82"/>
                  <a:gd name="T73" fmla="*/ 2 h 46"/>
                  <a:gd name="T74" fmla="*/ 32 w 82"/>
                  <a:gd name="T75" fmla="*/ 0 h 46"/>
                  <a:gd name="T76" fmla="*/ 34 w 82"/>
                  <a:gd name="T77" fmla="*/ 0 h 46"/>
                  <a:gd name="T78" fmla="*/ 40 w 82"/>
                  <a:gd name="T79" fmla="*/ 0 h 46"/>
                  <a:gd name="T80" fmla="*/ 42 w 82"/>
                  <a:gd name="T81" fmla="*/ 0 h 46"/>
                  <a:gd name="T82" fmla="*/ 48 w 82"/>
                  <a:gd name="T83" fmla="*/ 0 h 46"/>
                  <a:gd name="T84" fmla="*/ 58 w 82"/>
                  <a:gd name="T85" fmla="*/ 0 h 46"/>
                  <a:gd name="T86" fmla="*/ 70 w 82"/>
                  <a:gd name="T87" fmla="*/ 2 h 46"/>
                  <a:gd name="T88" fmla="*/ 80 w 82"/>
                  <a:gd name="T89" fmla="*/ 2 h 46"/>
                  <a:gd name="T90" fmla="*/ 82 w 82"/>
                  <a:gd name="T91" fmla="*/ 4 h 46"/>
                  <a:gd name="T92" fmla="*/ 82 w 82"/>
                  <a:gd name="T93" fmla="*/ 6 h 46"/>
                  <a:gd name="T94" fmla="*/ 82 w 82"/>
                  <a:gd name="T95" fmla="*/ 8 h 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2"/>
                  <a:gd name="T145" fmla="*/ 0 h 46"/>
                  <a:gd name="T146" fmla="*/ 82 w 82"/>
                  <a:gd name="T147" fmla="*/ 46 h 4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2" h="46">
                    <a:moveTo>
                      <a:pt x="82" y="8"/>
                    </a:moveTo>
                    <a:lnTo>
                      <a:pt x="80" y="8"/>
                    </a:lnTo>
                    <a:lnTo>
                      <a:pt x="78" y="8"/>
                    </a:lnTo>
                    <a:lnTo>
                      <a:pt x="76" y="8"/>
                    </a:lnTo>
                    <a:lnTo>
                      <a:pt x="74" y="8"/>
                    </a:lnTo>
                    <a:lnTo>
                      <a:pt x="72" y="8"/>
                    </a:lnTo>
                    <a:lnTo>
                      <a:pt x="70" y="10"/>
                    </a:lnTo>
                    <a:lnTo>
                      <a:pt x="68" y="8"/>
                    </a:lnTo>
                    <a:lnTo>
                      <a:pt x="66" y="8"/>
                    </a:lnTo>
                    <a:lnTo>
                      <a:pt x="64" y="10"/>
                    </a:lnTo>
                    <a:lnTo>
                      <a:pt x="62" y="12"/>
                    </a:lnTo>
                    <a:lnTo>
                      <a:pt x="60" y="18"/>
                    </a:lnTo>
                    <a:lnTo>
                      <a:pt x="58" y="22"/>
                    </a:lnTo>
                    <a:lnTo>
                      <a:pt x="56" y="24"/>
                    </a:lnTo>
                    <a:lnTo>
                      <a:pt x="54" y="28"/>
                    </a:lnTo>
                    <a:lnTo>
                      <a:pt x="50" y="30"/>
                    </a:lnTo>
                    <a:lnTo>
                      <a:pt x="48" y="30"/>
                    </a:lnTo>
                    <a:lnTo>
                      <a:pt x="46" y="32"/>
                    </a:lnTo>
                    <a:lnTo>
                      <a:pt x="44" y="34"/>
                    </a:lnTo>
                    <a:lnTo>
                      <a:pt x="44" y="36"/>
                    </a:lnTo>
                    <a:lnTo>
                      <a:pt x="44" y="38"/>
                    </a:lnTo>
                    <a:lnTo>
                      <a:pt x="44" y="40"/>
                    </a:lnTo>
                    <a:lnTo>
                      <a:pt x="42" y="42"/>
                    </a:lnTo>
                    <a:lnTo>
                      <a:pt x="40" y="44"/>
                    </a:lnTo>
                    <a:lnTo>
                      <a:pt x="38" y="44"/>
                    </a:lnTo>
                    <a:lnTo>
                      <a:pt x="38" y="46"/>
                    </a:lnTo>
                    <a:lnTo>
                      <a:pt x="36" y="46"/>
                    </a:lnTo>
                    <a:lnTo>
                      <a:pt x="34" y="44"/>
                    </a:lnTo>
                    <a:lnTo>
                      <a:pt x="34" y="42"/>
                    </a:lnTo>
                    <a:lnTo>
                      <a:pt x="32" y="42"/>
                    </a:lnTo>
                    <a:lnTo>
                      <a:pt x="32" y="44"/>
                    </a:lnTo>
                    <a:lnTo>
                      <a:pt x="30" y="44"/>
                    </a:lnTo>
                    <a:lnTo>
                      <a:pt x="30" y="42"/>
                    </a:lnTo>
                    <a:lnTo>
                      <a:pt x="30" y="38"/>
                    </a:lnTo>
                    <a:lnTo>
                      <a:pt x="30" y="36"/>
                    </a:lnTo>
                    <a:lnTo>
                      <a:pt x="30" y="34"/>
                    </a:lnTo>
                    <a:lnTo>
                      <a:pt x="28" y="32"/>
                    </a:lnTo>
                    <a:lnTo>
                      <a:pt x="26" y="32"/>
                    </a:lnTo>
                    <a:lnTo>
                      <a:pt x="24" y="30"/>
                    </a:lnTo>
                    <a:lnTo>
                      <a:pt x="22" y="30"/>
                    </a:lnTo>
                    <a:lnTo>
                      <a:pt x="20" y="30"/>
                    </a:lnTo>
                    <a:lnTo>
                      <a:pt x="18" y="30"/>
                    </a:lnTo>
                    <a:lnTo>
                      <a:pt x="16" y="32"/>
                    </a:lnTo>
                    <a:lnTo>
                      <a:pt x="14" y="32"/>
                    </a:lnTo>
                    <a:lnTo>
                      <a:pt x="12" y="30"/>
                    </a:lnTo>
                    <a:lnTo>
                      <a:pt x="12" y="28"/>
                    </a:lnTo>
                    <a:lnTo>
                      <a:pt x="10" y="28"/>
                    </a:lnTo>
                    <a:lnTo>
                      <a:pt x="6" y="24"/>
                    </a:lnTo>
                    <a:lnTo>
                      <a:pt x="2" y="24"/>
                    </a:lnTo>
                    <a:lnTo>
                      <a:pt x="0" y="24"/>
                    </a:lnTo>
                    <a:lnTo>
                      <a:pt x="2" y="22"/>
                    </a:lnTo>
                    <a:lnTo>
                      <a:pt x="6" y="22"/>
                    </a:lnTo>
                    <a:lnTo>
                      <a:pt x="8" y="20"/>
                    </a:lnTo>
                    <a:lnTo>
                      <a:pt x="10" y="18"/>
                    </a:lnTo>
                    <a:lnTo>
                      <a:pt x="12" y="14"/>
                    </a:lnTo>
                    <a:lnTo>
                      <a:pt x="14" y="12"/>
                    </a:lnTo>
                    <a:lnTo>
                      <a:pt x="16" y="12"/>
                    </a:lnTo>
                    <a:lnTo>
                      <a:pt x="20" y="10"/>
                    </a:lnTo>
                    <a:lnTo>
                      <a:pt x="24" y="8"/>
                    </a:lnTo>
                    <a:lnTo>
                      <a:pt x="26" y="4"/>
                    </a:lnTo>
                    <a:lnTo>
                      <a:pt x="28" y="2"/>
                    </a:lnTo>
                    <a:lnTo>
                      <a:pt x="30" y="0"/>
                    </a:lnTo>
                    <a:lnTo>
                      <a:pt x="32" y="0"/>
                    </a:lnTo>
                    <a:lnTo>
                      <a:pt x="34" y="0"/>
                    </a:lnTo>
                    <a:lnTo>
                      <a:pt x="36" y="0"/>
                    </a:lnTo>
                    <a:lnTo>
                      <a:pt x="40" y="0"/>
                    </a:lnTo>
                    <a:lnTo>
                      <a:pt x="42" y="0"/>
                    </a:lnTo>
                    <a:lnTo>
                      <a:pt x="44" y="0"/>
                    </a:lnTo>
                    <a:lnTo>
                      <a:pt x="48" y="0"/>
                    </a:lnTo>
                    <a:lnTo>
                      <a:pt x="54" y="0"/>
                    </a:lnTo>
                    <a:lnTo>
                      <a:pt x="58" y="0"/>
                    </a:lnTo>
                    <a:lnTo>
                      <a:pt x="64" y="0"/>
                    </a:lnTo>
                    <a:lnTo>
                      <a:pt x="70" y="2"/>
                    </a:lnTo>
                    <a:lnTo>
                      <a:pt x="76" y="2"/>
                    </a:lnTo>
                    <a:lnTo>
                      <a:pt x="80" y="2"/>
                    </a:lnTo>
                    <a:lnTo>
                      <a:pt x="80" y="4"/>
                    </a:lnTo>
                    <a:lnTo>
                      <a:pt x="82" y="4"/>
                    </a:lnTo>
                    <a:lnTo>
                      <a:pt x="82" y="6"/>
                    </a:lnTo>
                    <a:lnTo>
                      <a:pt x="82" y="8"/>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70" name="Freeform 342"/>
              <p:cNvSpPr>
                <a:spLocks/>
              </p:cNvSpPr>
              <p:nvPr/>
            </p:nvSpPr>
            <p:spPr bwMode="gray">
              <a:xfrm>
                <a:off x="1441" y="2715"/>
                <a:ext cx="48" cy="24"/>
              </a:xfrm>
              <a:custGeom>
                <a:avLst/>
                <a:gdLst>
                  <a:gd name="T0" fmla="*/ 44 w 44"/>
                  <a:gd name="T1" fmla="*/ 20 h 24"/>
                  <a:gd name="T2" fmla="*/ 42 w 44"/>
                  <a:gd name="T3" fmla="*/ 22 h 24"/>
                  <a:gd name="T4" fmla="*/ 40 w 44"/>
                  <a:gd name="T5" fmla="*/ 22 h 24"/>
                  <a:gd name="T6" fmla="*/ 40 w 44"/>
                  <a:gd name="T7" fmla="*/ 24 h 24"/>
                  <a:gd name="T8" fmla="*/ 32 w 44"/>
                  <a:gd name="T9" fmla="*/ 22 h 24"/>
                  <a:gd name="T10" fmla="*/ 26 w 44"/>
                  <a:gd name="T11" fmla="*/ 22 h 24"/>
                  <a:gd name="T12" fmla="*/ 20 w 44"/>
                  <a:gd name="T13" fmla="*/ 20 h 24"/>
                  <a:gd name="T14" fmla="*/ 16 w 44"/>
                  <a:gd name="T15" fmla="*/ 18 h 24"/>
                  <a:gd name="T16" fmla="*/ 12 w 44"/>
                  <a:gd name="T17" fmla="*/ 18 h 24"/>
                  <a:gd name="T18" fmla="*/ 12 w 44"/>
                  <a:gd name="T19" fmla="*/ 16 h 24"/>
                  <a:gd name="T20" fmla="*/ 6 w 44"/>
                  <a:gd name="T21" fmla="*/ 14 h 24"/>
                  <a:gd name="T22" fmla="*/ 2 w 44"/>
                  <a:gd name="T23" fmla="*/ 12 h 24"/>
                  <a:gd name="T24" fmla="*/ 0 w 44"/>
                  <a:gd name="T25" fmla="*/ 10 h 24"/>
                  <a:gd name="T26" fmla="*/ 8 w 44"/>
                  <a:gd name="T27" fmla="*/ 4 h 24"/>
                  <a:gd name="T28" fmla="*/ 10 w 44"/>
                  <a:gd name="T29" fmla="*/ 2 h 24"/>
                  <a:gd name="T30" fmla="*/ 12 w 44"/>
                  <a:gd name="T31" fmla="*/ 0 h 24"/>
                  <a:gd name="T32" fmla="*/ 14 w 44"/>
                  <a:gd name="T33" fmla="*/ 0 h 24"/>
                  <a:gd name="T34" fmla="*/ 16 w 44"/>
                  <a:gd name="T35" fmla="*/ 0 h 24"/>
                  <a:gd name="T36" fmla="*/ 20 w 44"/>
                  <a:gd name="T37" fmla="*/ 2 h 24"/>
                  <a:gd name="T38" fmla="*/ 24 w 44"/>
                  <a:gd name="T39" fmla="*/ 4 h 24"/>
                  <a:gd name="T40" fmla="*/ 24 w 44"/>
                  <a:gd name="T41" fmla="*/ 6 h 24"/>
                  <a:gd name="T42" fmla="*/ 26 w 44"/>
                  <a:gd name="T43" fmla="*/ 6 h 24"/>
                  <a:gd name="T44" fmla="*/ 26 w 44"/>
                  <a:gd name="T45" fmla="*/ 8 h 24"/>
                  <a:gd name="T46" fmla="*/ 30 w 44"/>
                  <a:gd name="T47" fmla="*/ 8 h 24"/>
                  <a:gd name="T48" fmla="*/ 30 w 44"/>
                  <a:gd name="T49" fmla="*/ 8 h 24"/>
                  <a:gd name="T50" fmla="*/ 32 w 44"/>
                  <a:gd name="T51" fmla="*/ 6 h 24"/>
                  <a:gd name="T52" fmla="*/ 34 w 44"/>
                  <a:gd name="T53" fmla="*/ 6 h 24"/>
                  <a:gd name="T54" fmla="*/ 38 w 44"/>
                  <a:gd name="T55" fmla="*/ 6 h 24"/>
                  <a:gd name="T56" fmla="*/ 38 w 44"/>
                  <a:gd name="T57" fmla="*/ 6 h 24"/>
                  <a:gd name="T58" fmla="*/ 40 w 44"/>
                  <a:gd name="T59" fmla="*/ 8 h 24"/>
                  <a:gd name="T60" fmla="*/ 42 w 44"/>
                  <a:gd name="T61" fmla="*/ 10 h 24"/>
                  <a:gd name="T62" fmla="*/ 44 w 44"/>
                  <a:gd name="T63" fmla="*/ 12 h 24"/>
                  <a:gd name="T64" fmla="*/ 44 w 44"/>
                  <a:gd name="T65" fmla="*/ 14 h 24"/>
                  <a:gd name="T66" fmla="*/ 44 w 44"/>
                  <a:gd name="T67" fmla="*/ 16 h 24"/>
                  <a:gd name="T68" fmla="*/ 44 w 44"/>
                  <a:gd name="T69" fmla="*/ 18 h 24"/>
                  <a:gd name="T70" fmla="*/ 44 w 44"/>
                  <a:gd name="T71" fmla="*/ 20 h 24"/>
                  <a:gd name="T72" fmla="*/ 44 w 44"/>
                  <a:gd name="T73" fmla="*/ 20 h 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
                  <a:gd name="T112" fmla="*/ 0 h 24"/>
                  <a:gd name="T113" fmla="*/ 44 w 44"/>
                  <a:gd name="T114" fmla="*/ 24 h 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 h="24">
                    <a:moveTo>
                      <a:pt x="44" y="20"/>
                    </a:moveTo>
                    <a:lnTo>
                      <a:pt x="42" y="22"/>
                    </a:lnTo>
                    <a:lnTo>
                      <a:pt x="40" y="22"/>
                    </a:lnTo>
                    <a:lnTo>
                      <a:pt x="40" y="24"/>
                    </a:lnTo>
                    <a:lnTo>
                      <a:pt x="32" y="22"/>
                    </a:lnTo>
                    <a:lnTo>
                      <a:pt x="26" y="22"/>
                    </a:lnTo>
                    <a:lnTo>
                      <a:pt x="20" y="20"/>
                    </a:lnTo>
                    <a:lnTo>
                      <a:pt x="16" y="18"/>
                    </a:lnTo>
                    <a:lnTo>
                      <a:pt x="12" y="18"/>
                    </a:lnTo>
                    <a:lnTo>
                      <a:pt x="12" y="16"/>
                    </a:lnTo>
                    <a:lnTo>
                      <a:pt x="6" y="14"/>
                    </a:lnTo>
                    <a:lnTo>
                      <a:pt x="2" y="12"/>
                    </a:lnTo>
                    <a:lnTo>
                      <a:pt x="0" y="10"/>
                    </a:lnTo>
                    <a:lnTo>
                      <a:pt x="8" y="4"/>
                    </a:lnTo>
                    <a:lnTo>
                      <a:pt x="10" y="2"/>
                    </a:lnTo>
                    <a:lnTo>
                      <a:pt x="12" y="0"/>
                    </a:lnTo>
                    <a:lnTo>
                      <a:pt x="14" y="0"/>
                    </a:lnTo>
                    <a:lnTo>
                      <a:pt x="16" y="0"/>
                    </a:lnTo>
                    <a:lnTo>
                      <a:pt x="20" y="2"/>
                    </a:lnTo>
                    <a:lnTo>
                      <a:pt x="24" y="4"/>
                    </a:lnTo>
                    <a:lnTo>
                      <a:pt x="24" y="6"/>
                    </a:lnTo>
                    <a:lnTo>
                      <a:pt x="26" y="6"/>
                    </a:lnTo>
                    <a:lnTo>
                      <a:pt x="26" y="8"/>
                    </a:lnTo>
                    <a:lnTo>
                      <a:pt x="30" y="8"/>
                    </a:lnTo>
                    <a:lnTo>
                      <a:pt x="32" y="6"/>
                    </a:lnTo>
                    <a:lnTo>
                      <a:pt x="34" y="6"/>
                    </a:lnTo>
                    <a:lnTo>
                      <a:pt x="38" y="6"/>
                    </a:lnTo>
                    <a:lnTo>
                      <a:pt x="40" y="8"/>
                    </a:lnTo>
                    <a:lnTo>
                      <a:pt x="42" y="10"/>
                    </a:lnTo>
                    <a:lnTo>
                      <a:pt x="44" y="12"/>
                    </a:lnTo>
                    <a:lnTo>
                      <a:pt x="44" y="14"/>
                    </a:lnTo>
                    <a:lnTo>
                      <a:pt x="44" y="16"/>
                    </a:lnTo>
                    <a:lnTo>
                      <a:pt x="44" y="18"/>
                    </a:lnTo>
                    <a:lnTo>
                      <a:pt x="44" y="2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71" name="Freeform 371"/>
              <p:cNvSpPr>
                <a:spLocks/>
              </p:cNvSpPr>
              <p:nvPr/>
            </p:nvSpPr>
            <p:spPr bwMode="gray">
              <a:xfrm>
                <a:off x="1906" y="3345"/>
                <a:ext cx="86" cy="90"/>
              </a:xfrm>
              <a:custGeom>
                <a:avLst/>
                <a:gdLst>
                  <a:gd name="T0" fmla="*/ 78 w 78"/>
                  <a:gd name="T1" fmla="*/ 50 h 90"/>
                  <a:gd name="T2" fmla="*/ 60 w 78"/>
                  <a:gd name="T3" fmla="*/ 32 h 90"/>
                  <a:gd name="T4" fmla="*/ 60 w 78"/>
                  <a:gd name="T5" fmla="*/ 30 h 90"/>
                  <a:gd name="T6" fmla="*/ 58 w 78"/>
                  <a:gd name="T7" fmla="*/ 28 h 90"/>
                  <a:gd name="T8" fmla="*/ 56 w 78"/>
                  <a:gd name="T9" fmla="*/ 26 h 90"/>
                  <a:gd name="T10" fmla="*/ 52 w 78"/>
                  <a:gd name="T11" fmla="*/ 24 h 90"/>
                  <a:gd name="T12" fmla="*/ 44 w 78"/>
                  <a:gd name="T13" fmla="*/ 20 h 90"/>
                  <a:gd name="T14" fmla="*/ 36 w 78"/>
                  <a:gd name="T15" fmla="*/ 18 h 90"/>
                  <a:gd name="T16" fmla="*/ 32 w 78"/>
                  <a:gd name="T17" fmla="*/ 14 h 90"/>
                  <a:gd name="T18" fmla="*/ 30 w 78"/>
                  <a:gd name="T19" fmla="*/ 12 h 90"/>
                  <a:gd name="T20" fmla="*/ 28 w 78"/>
                  <a:gd name="T21" fmla="*/ 10 h 90"/>
                  <a:gd name="T22" fmla="*/ 28 w 78"/>
                  <a:gd name="T23" fmla="*/ 10 h 90"/>
                  <a:gd name="T24" fmla="*/ 28 w 78"/>
                  <a:gd name="T25" fmla="*/ 8 h 90"/>
                  <a:gd name="T26" fmla="*/ 26 w 78"/>
                  <a:gd name="T27" fmla="*/ 6 h 90"/>
                  <a:gd name="T28" fmla="*/ 24 w 78"/>
                  <a:gd name="T29" fmla="*/ 4 h 90"/>
                  <a:gd name="T30" fmla="*/ 20 w 78"/>
                  <a:gd name="T31" fmla="*/ 2 h 90"/>
                  <a:gd name="T32" fmla="*/ 16 w 78"/>
                  <a:gd name="T33" fmla="*/ 0 h 90"/>
                  <a:gd name="T34" fmla="*/ 12 w 78"/>
                  <a:gd name="T35" fmla="*/ 2 h 90"/>
                  <a:gd name="T36" fmla="*/ 12 w 78"/>
                  <a:gd name="T37" fmla="*/ 2 h 90"/>
                  <a:gd name="T38" fmla="*/ 10 w 78"/>
                  <a:gd name="T39" fmla="*/ 6 h 90"/>
                  <a:gd name="T40" fmla="*/ 8 w 78"/>
                  <a:gd name="T41" fmla="*/ 10 h 90"/>
                  <a:gd name="T42" fmla="*/ 4 w 78"/>
                  <a:gd name="T43" fmla="*/ 14 h 90"/>
                  <a:gd name="T44" fmla="*/ 2 w 78"/>
                  <a:gd name="T45" fmla="*/ 20 h 90"/>
                  <a:gd name="T46" fmla="*/ 0 w 78"/>
                  <a:gd name="T47" fmla="*/ 32 h 90"/>
                  <a:gd name="T48" fmla="*/ 0 w 78"/>
                  <a:gd name="T49" fmla="*/ 44 h 90"/>
                  <a:gd name="T50" fmla="*/ 2 w 78"/>
                  <a:gd name="T51" fmla="*/ 52 h 90"/>
                  <a:gd name="T52" fmla="*/ 2 w 78"/>
                  <a:gd name="T53" fmla="*/ 54 h 90"/>
                  <a:gd name="T54" fmla="*/ 2 w 78"/>
                  <a:gd name="T55" fmla="*/ 56 h 90"/>
                  <a:gd name="T56" fmla="*/ 2 w 78"/>
                  <a:gd name="T57" fmla="*/ 58 h 90"/>
                  <a:gd name="T58" fmla="*/ 2 w 78"/>
                  <a:gd name="T59" fmla="*/ 62 h 90"/>
                  <a:gd name="T60" fmla="*/ 2 w 78"/>
                  <a:gd name="T61" fmla="*/ 66 h 90"/>
                  <a:gd name="T62" fmla="*/ 2 w 78"/>
                  <a:gd name="T63" fmla="*/ 72 h 90"/>
                  <a:gd name="T64" fmla="*/ 4 w 78"/>
                  <a:gd name="T65" fmla="*/ 78 h 90"/>
                  <a:gd name="T66" fmla="*/ 6 w 78"/>
                  <a:gd name="T67" fmla="*/ 82 h 90"/>
                  <a:gd name="T68" fmla="*/ 10 w 78"/>
                  <a:gd name="T69" fmla="*/ 86 h 90"/>
                  <a:gd name="T70" fmla="*/ 12 w 78"/>
                  <a:gd name="T71" fmla="*/ 88 h 90"/>
                  <a:gd name="T72" fmla="*/ 14 w 78"/>
                  <a:gd name="T73" fmla="*/ 90 h 90"/>
                  <a:gd name="T74" fmla="*/ 16 w 78"/>
                  <a:gd name="T75" fmla="*/ 90 h 90"/>
                  <a:gd name="T76" fmla="*/ 20 w 78"/>
                  <a:gd name="T77" fmla="*/ 90 h 90"/>
                  <a:gd name="T78" fmla="*/ 30 w 78"/>
                  <a:gd name="T79" fmla="*/ 90 h 90"/>
                  <a:gd name="T80" fmla="*/ 42 w 78"/>
                  <a:gd name="T81" fmla="*/ 90 h 90"/>
                  <a:gd name="T82" fmla="*/ 50 w 78"/>
                  <a:gd name="T83" fmla="*/ 88 h 90"/>
                  <a:gd name="T84" fmla="*/ 52 w 78"/>
                  <a:gd name="T85" fmla="*/ 86 h 90"/>
                  <a:gd name="T86" fmla="*/ 56 w 78"/>
                  <a:gd name="T87" fmla="*/ 84 h 90"/>
                  <a:gd name="T88" fmla="*/ 60 w 78"/>
                  <a:gd name="T89" fmla="*/ 82 h 90"/>
                  <a:gd name="T90" fmla="*/ 64 w 78"/>
                  <a:gd name="T91" fmla="*/ 80 h 90"/>
                  <a:gd name="T92" fmla="*/ 68 w 78"/>
                  <a:gd name="T93" fmla="*/ 78 h 90"/>
                  <a:gd name="T94" fmla="*/ 70 w 78"/>
                  <a:gd name="T95" fmla="*/ 76 h 90"/>
                  <a:gd name="T96" fmla="*/ 70 w 78"/>
                  <a:gd name="T97" fmla="*/ 76 h 90"/>
                  <a:gd name="T98" fmla="*/ 78 w 78"/>
                  <a:gd name="T99" fmla="*/ 50 h 90"/>
                  <a:gd name="T100" fmla="*/ 78 w 78"/>
                  <a:gd name="T101" fmla="*/ 50 h 9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8"/>
                  <a:gd name="T154" fmla="*/ 0 h 90"/>
                  <a:gd name="T155" fmla="*/ 78 w 78"/>
                  <a:gd name="T156" fmla="*/ 90 h 9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8" h="90">
                    <a:moveTo>
                      <a:pt x="78" y="50"/>
                    </a:moveTo>
                    <a:lnTo>
                      <a:pt x="60" y="32"/>
                    </a:lnTo>
                    <a:lnTo>
                      <a:pt x="60" y="30"/>
                    </a:lnTo>
                    <a:lnTo>
                      <a:pt x="58" y="28"/>
                    </a:lnTo>
                    <a:lnTo>
                      <a:pt x="56" y="26"/>
                    </a:lnTo>
                    <a:lnTo>
                      <a:pt x="52" y="24"/>
                    </a:lnTo>
                    <a:lnTo>
                      <a:pt x="44" y="20"/>
                    </a:lnTo>
                    <a:lnTo>
                      <a:pt x="36" y="18"/>
                    </a:lnTo>
                    <a:lnTo>
                      <a:pt x="32" y="14"/>
                    </a:lnTo>
                    <a:lnTo>
                      <a:pt x="30" y="12"/>
                    </a:lnTo>
                    <a:lnTo>
                      <a:pt x="28" y="10"/>
                    </a:lnTo>
                    <a:lnTo>
                      <a:pt x="28" y="8"/>
                    </a:lnTo>
                    <a:lnTo>
                      <a:pt x="26" y="6"/>
                    </a:lnTo>
                    <a:lnTo>
                      <a:pt x="24" y="4"/>
                    </a:lnTo>
                    <a:lnTo>
                      <a:pt x="20" y="2"/>
                    </a:lnTo>
                    <a:lnTo>
                      <a:pt x="16" y="0"/>
                    </a:lnTo>
                    <a:lnTo>
                      <a:pt x="12" y="2"/>
                    </a:lnTo>
                    <a:lnTo>
                      <a:pt x="10" y="6"/>
                    </a:lnTo>
                    <a:lnTo>
                      <a:pt x="8" y="10"/>
                    </a:lnTo>
                    <a:lnTo>
                      <a:pt x="4" y="14"/>
                    </a:lnTo>
                    <a:lnTo>
                      <a:pt x="2" y="20"/>
                    </a:lnTo>
                    <a:lnTo>
                      <a:pt x="0" y="32"/>
                    </a:lnTo>
                    <a:lnTo>
                      <a:pt x="0" y="44"/>
                    </a:lnTo>
                    <a:lnTo>
                      <a:pt x="2" y="52"/>
                    </a:lnTo>
                    <a:lnTo>
                      <a:pt x="2" y="54"/>
                    </a:lnTo>
                    <a:lnTo>
                      <a:pt x="2" y="56"/>
                    </a:lnTo>
                    <a:lnTo>
                      <a:pt x="2" y="58"/>
                    </a:lnTo>
                    <a:lnTo>
                      <a:pt x="2" y="62"/>
                    </a:lnTo>
                    <a:lnTo>
                      <a:pt x="2" y="66"/>
                    </a:lnTo>
                    <a:lnTo>
                      <a:pt x="2" y="72"/>
                    </a:lnTo>
                    <a:lnTo>
                      <a:pt x="4" y="78"/>
                    </a:lnTo>
                    <a:lnTo>
                      <a:pt x="6" y="82"/>
                    </a:lnTo>
                    <a:lnTo>
                      <a:pt x="10" y="86"/>
                    </a:lnTo>
                    <a:lnTo>
                      <a:pt x="12" y="88"/>
                    </a:lnTo>
                    <a:lnTo>
                      <a:pt x="14" y="90"/>
                    </a:lnTo>
                    <a:lnTo>
                      <a:pt x="16" y="90"/>
                    </a:lnTo>
                    <a:lnTo>
                      <a:pt x="20" y="90"/>
                    </a:lnTo>
                    <a:lnTo>
                      <a:pt x="30" y="90"/>
                    </a:lnTo>
                    <a:lnTo>
                      <a:pt x="42" y="90"/>
                    </a:lnTo>
                    <a:lnTo>
                      <a:pt x="50" y="88"/>
                    </a:lnTo>
                    <a:lnTo>
                      <a:pt x="52" y="86"/>
                    </a:lnTo>
                    <a:lnTo>
                      <a:pt x="56" y="84"/>
                    </a:lnTo>
                    <a:lnTo>
                      <a:pt x="60" y="82"/>
                    </a:lnTo>
                    <a:lnTo>
                      <a:pt x="64" y="80"/>
                    </a:lnTo>
                    <a:lnTo>
                      <a:pt x="68" y="78"/>
                    </a:lnTo>
                    <a:lnTo>
                      <a:pt x="70" y="76"/>
                    </a:lnTo>
                    <a:lnTo>
                      <a:pt x="78" y="5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grpSp>
        <p:grpSp>
          <p:nvGrpSpPr>
            <p:cNvPr id="38" name="Group 115"/>
            <p:cNvGrpSpPr>
              <a:grpSpLocks/>
            </p:cNvGrpSpPr>
            <p:nvPr/>
          </p:nvGrpSpPr>
          <p:grpSpPr bwMode="auto">
            <a:xfrm>
              <a:off x="3126917" y="2459198"/>
              <a:ext cx="1035497" cy="1062915"/>
              <a:chOff x="2390" y="2329"/>
              <a:chExt cx="967" cy="1008"/>
            </a:xfrm>
            <a:grpFill/>
          </p:grpSpPr>
          <p:sp>
            <p:nvSpPr>
              <p:cNvPr id="103" name="Freeform 256"/>
              <p:cNvSpPr>
                <a:spLocks/>
              </p:cNvSpPr>
              <p:nvPr/>
            </p:nvSpPr>
            <p:spPr bwMode="gray">
              <a:xfrm>
                <a:off x="3119" y="2399"/>
                <a:ext cx="24" cy="62"/>
              </a:xfrm>
              <a:custGeom>
                <a:avLst/>
                <a:gdLst>
                  <a:gd name="T0" fmla="*/ 22 w 22"/>
                  <a:gd name="T1" fmla="*/ 0 h 62"/>
                  <a:gd name="T2" fmla="*/ 16 w 22"/>
                  <a:gd name="T3" fmla="*/ 2 h 62"/>
                  <a:gd name="T4" fmla="*/ 16 w 22"/>
                  <a:gd name="T5" fmla="*/ 2 h 62"/>
                  <a:gd name="T6" fmla="*/ 16 w 22"/>
                  <a:gd name="T7" fmla="*/ 6 h 62"/>
                  <a:gd name="T8" fmla="*/ 16 w 22"/>
                  <a:gd name="T9" fmla="*/ 8 h 62"/>
                  <a:gd name="T10" fmla="*/ 14 w 22"/>
                  <a:gd name="T11" fmla="*/ 12 h 62"/>
                  <a:gd name="T12" fmla="*/ 14 w 22"/>
                  <a:gd name="T13" fmla="*/ 14 h 62"/>
                  <a:gd name="T14" fmla="*/ 14 w 22"/>
                  <a:gd name="T15" fmla="*/ 14 h 62"/>
                  <a:gd name="T16" fmla="*/ 14 w 22"/>
                  <a:gd name="T17" fmla="*/ 16 h 62"/>
                  <a:gd name="T18" fmla="*/ 12 w 22"/>
                  <a:gd name="T19" fmla="*/ 20 h 62"/>
                  <a:gd name="T20" fmla="*/ 8 w 22"/>
                  <a:gd name="T21" fmla="*/ 24 h 62"/>
                  <a:gd name="T22" fmla="*/ 0 w 22"/>
                  <a:gd name="T23" fmla="*/ 30 h 62"/>
                  <a:gd name="T24" fmla="*/ 0 w 22"/>
                  <a:gd name="T25" fmla="*/ 30 h 62"/>
                  <a:gd name="T26" fmla="*/ 2 w 22"/>
                  <a:gd name="T27" fmla="*/ 32 h 62"/>
                  <a:gd name="T28" fmla="*/ 4 w 22"/>
                  <a:gd name="T29" fmla="*/ 38 h 62"/>
                  <a:gd name="T30" fmla="*/ 8 w 22"/>
                  <a:gd name="T31" fmla="*/ 48 h 62"/>
                  <a:gd name="T32" fmla="*/ 18 w 22"/>
                  <a:gd name="T33" fmla="*/ 62 h 62"/>
                  <a:gd name="T34" fmla="*/ 18 w 22"/>
                  <a:gd name="T35" fmla="*/ 60 h 62"/>
                  <a:gd name="T36" fmla="*/ 18 w 22"/>
                  <a:gd name="T37" fmla="*/ 56 h 62"/>
                  <a:gd name="T38" fmla="*/ 18 w 22"/>
                  <a:gd name="T39" fmla="*/ 52 h 62"/>
                  <a:gd name="T40" fmla="*/ 18 w 22"/>
                  <a:gd name="T41" fmla="*/ 44 h 62"/>
                  <a:gd name="T42" fmla="*/ 20 w 22"/>
                  <a:gd name="T43" fmla="*/ 40 h 62"/>
                  <a:gd name="T44" fmla="*/ 20 w 22"/>
                  <a:gd name="T45" fmla="*/ 34 h 62"/>
                  <a:gd name="T46" fmla="*/ 22 w 22"/>
                  <a:gd name="T47" fmla="*/ 32 h 62"/>
                  <a:gd name="T48" fmla="*/ 22 w 22"/>
                  <a:gd name="T49" fmla="*/ 26 h 62"/>
                  <a:gd name="T50" fmla="*/ 22 w 22"/>
                  <a:gd name="T51" fmla="*/ 14 h 62"/>
                  <a:gd name="T52" fmla="*/ 22 w 22"/>
                  <a:gd name="T53" fmla="*/ 0 h 62"/>
                  <a:gd name="T54" fmla="*/ 22 w 22"/>
                  <a:gd name="T55" fmla="*/ 0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
                  <a:gd name="T85" fmla="*/ 0 h 62"/>
                  <a:gd name="T86" fmla="*/ 22 w 22"/>
                  <a:gd name="T87" fmla="*/ 62 h 6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 h="62">
                    <a:moveTo>
                      <a:pt x="22" y="0"/>
                    </a:moveTo>
                    <a:lnTo>
                      <a:pt x="16" y="2"/>
                    </a:lnTo>
                    <a:lnTo>
                      <a:pt x="16" y="6"/>
                    </a:lnTo>
                    <a:lnTo>
                      <a:pt x="16" y="8"/>
                    </a:lnTo>
                    <a:lnTo>
                      <a:pt x="14" y="12"/>
                    </a:lnTo>
                    <a:lnTo>
                      <a:pt x="14" y="14"/>
                    </a:lnTo>
                    <a:lnTo>
                      <a:pt x="14" y="16"/>
                    </a:lnTo>
                    <a:lnTo>
                      <a:pt x="12" y="20"/>
                    </a:lnTo>
                    <a:lnTo>
                      <a:pt x="8" y="24"/>
                    </a:lnTo>
                    <a:lnTo>
                      <a:pt x="0" y="30"/>
                    </a:lnTo>
                    <a:lnTo>
                      <a:pt x="2" y="32"/>
                    </a:lnTo>
                    <a:lnTo>
                      <a:pt x="4" y="38"/>
                    </a:lnTo>
                    <a:lnTo>
                      <a:pt x="8" y="48"/>
                    </a:lnTo>
                    <a:lnTo>
                      <a:pt x="18" y="62"/>
                    </a:lnTo>
                    <a:lnTo>
                      <a:pt x="18" y="60"/>
                    </a:lnTo>
                    <a:lnTo>
                      <a:pt x="18" y="56"/>
                    </a:lnTo>
                    <a:lnTo>
                      <a:pt x="18" y="52"/>
                    </a:lnTo>
                    <a:lnTo>
                      <a:pt x="18" y="44"/>
                    </a:lnTo>
                    <a:lnTo>
                      <a:pt x="20" y="40"/>
                    </a:lnTo>
                    <a:lnTo>
                      <a:pt x="20" y="34"/>
                    </a:lnTo>
                    <a:lnTo>
                      <a:pt x="22" y="32"/>
                    </a:lnTo>
                    <a:lnTo>
                      <a:pt x="22" y="26"/>
                    </a:lnTo>
                    <a:lnTo>
                      <a:pt x="22" y="14"/>
                    </a:lnTo>
                    <a:lnTo>
                      <a:pt x="22" y="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04" name="Freeform 272"/>
              <p:cNvSpPr>
                <a:spLocks/>
              </p:cNvSpPr>
              <p:nvPr/>
            </p:nvSpPr>
            <p:spPr bwMode="gray">
              <a:xfrm>
                <a:off x="2624" y="2681"/>
                <a:ext cx="29" cy="106"/>
              </a:xfrm>
              <a:custGeom>
                <a:avLst/>
                <a:gdLst>
                  <a:gd name="T0" fmla="*/ 0 w 26"/>
                  <a:gd name="T1" fmla="*/ 2 h 106"/>
                  <a:gd name="T2" fmla="*/ 0 w 26"/>
                  <a:gd name="T3" fmla="*/ 2 h 106"/>
                  <a:gd name="T4" fmla="*/ 4 w 26"/>
                  <a:gd name="T5" fmla="*/ 0 h 106"/>
                  <a:gd name="T6" fmla="*/ 8 w 26"/>
                  <a:gd name="T7" fmla="*/ 2 h 106"/>
                  <a:gd name="T8" fmla="*/ 14 w 26"/>
                  <a:gd name="T9" fmla="*/ 2 h 106"/>
                  <a:gd name="T10" fmla="*/ 14 w 26"/>
                  <a:gd name="T11" fmla="*/ 4 h 106"/>
                  <a:gd name="T12" fmla="*/ 14 w 26"/>
                  <a:gd name="T13" fmla="*/ 6 h 106"/>
                  <a:gd name="T14" fmla="*/ 14 w 26"/>
                  <a:gd name="T15" fmla="*/ 8 h 106"/>
                  <a:gd name="T16" fmla="*/ 14 w 26"/>
                  <a:gd name="T17" fmla="*/ 10 h 106"/>
                  <a:gd name="T18" fmla="*/ 16 w 26"/>
                  <a:gd name="T19" fmla="*/ 12 h 106"/>
                  <a:gd name="T20" fmla="*/ 18 w 26"/>
                  <a:gd name="T21" fmla="*/ 14 h 106"/>
                  <a:gd name="T22" fmla="*/ 18 w 26"/>
                  <a:gd name="T23" fmla="*/ 14 h 106"/>
                  <a:gd name="T24" fmla="*/ 20 w 26"/>
                  <a:gd name="T25" fmla="*/ 18 h 106"/>
                  <a:gd name="T26" fmla="*/ 24 w 26"/>
                  <a:gd name="T27" fmla="*/ 22 h 106"/>
                  <a:gd name="T28" fmla="*/ 24 w 26"/>
                  <a:gd name="T29" fmla="*/ 28 h 106"/>
                  <a:gd name="T30" fmla="*/ 26 w 26"/>
                  <a:gd name="T31" fmla="*/ 36 h 106"/>
                  <a:gd name="T32" fmla="*/ 26 w 26"/>
                  <a:gd name="T33" fmla="*/ 42 h 106"/>
                  <a:gd name="T34" fmla="*/ 26 w 26"/>
                  <a:gd name="T35" fmla="*/ 56 h 106"/>
                  <a:gd name="T36" fmla="*/ 26 w 26"/>
                  <a:gd name="T37" fmla="*/ 74 h 106"/>
                  <a:gd name="T38" fmla="*/ 26 w 26"/>
                  <a:gd name="T39" fmla="*/ 90 h 106"/>
                  <a:gd name="T40" fmla="*/ 26 w 26"/>
                  <a:gd name="T41" fmla="*/ 96 h 106"/>
                  <a:gd name="T42" fmla="*/ 24 w 26"/>
                  <a:gd name="T43" fmla="*/ 96 h 106"/>
                  <a:gd name="T44" fmla="*/ 20 w 26"/>
                  <a:gd name="T45" fmla="*/ 98 h 106"/>
                  <a:gd name="T46" fmla="*/ 18 w 26"/>
                  <a:gd name="T47" fmla="*/ 100 h 106"/>
                  <a:gd name="T48" fmla="*/ 14 w 26"/>
                  <a:gd name="T49" fmla="*/ 102 h 106"/>
                  <a:gd name="T50" fmla="*/ 8 w 26"/>
                  <a:gd name="T51" fmla="*/ 106 h 106"/>
                  <a:gd name="T52" fmla="*/ 8 w 26"/>
                  <a:gd name="T53" fmla="*/ 102 h 106"/>
                  <a:gd name="T54" fmla="*/ 10 w 26"/>
                  <a:gd name="T55" fmla="*/ 88 h 106"/>
                  <a:gd name="T56" fmla="*/ 12 w 26"/>
                  <a:gd name="T57" fmla="*/ 74 h 106"/>
                  <a:gd name="T58" fmla="*/ 12 w 26"/>
                  <a:gd name="T59" fmla="*/ 60 h 106"/>
                  <a:gd name="T60" fmla="*/ 10 w 26"/>
                  <a:gd name="T61" fmla="*/ 48 h 106"/>
                  <a:gd name="T62" fmla="*/ 10 w 26"/>
                  <a:gd name="T63" fmla="*/ 40 h 106"/>
                  <a:gd name="T64" fmla="*/ 10 w 26"/>
                  <a:gd name="T65" fmla="*/ 34 h 106"/>
                  <a:gd name="T66" fmla="*/ 8 w 26"/>
                  <a:gd name="T67" fmla="*/ 28 h 106"/>
                  <a:gd name="T68" fmla="*/ 6 w 26"/>
                  <a:gd name="T69" fmla="*/ 10 h 106"/>
                  <a:gd name="T70" fmla="*/ 4 w 26"/>
                  <a:gd name="T71" fmla="*/ 10 h 106"/>
                  <a:gd name="T72" fmla="*/ 4 w 26"/>
                  <a:gd name="T73" fmla="*/ 8 h 106"/>
                  <a:gd name="T74" fmla="*/ 2 w 26"/>
                  <a:gd name="T75" fmla="*/ 4 h 106"/>
                  <a:gd name="T76" fmla="*/ 2 w 26"/>
                  <a:gd name="T77" fmla="*/ 2 h 106"/>
                  <a:gd name="T78" fmla="*/ 0 w 26"/>
                  <a:gd name="T79" fmla="*/ 2 h 106"/>
                  <a:gd name="T80" fmla="*/ 0 w 26"/>
                  <a:gd name="T81" fmla="*/ 2 h 1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
                  <a:gd name="T124" fmla="*/ 0 h 106"/>
                  <a:gd name="T125" fmla="*/ 26 w 26"/>
                  <a:gd name="T126" fmla="*/ 106 h 10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 h="106">
                    <a:moveTo>
                      <a:pt x="0" y="2"/>
                    </a:moveTo>
                    <a:lnTo>
                      <a:pt x="0" y="2"/>
                    </a:lnTo>
                    <a:lnTo>
                      <a:pt x="4" y="0"/>
                    </a:lnTo>
                    <a:lnTo>
                      <a:pt x="8" y="2"/>
                    </a:lnTo>
                    <a:lnTo>
                      <a:pt x="14" y="2"/>
                    </a:lnTo>
                    <a:lnTo>
                      <a:pt x="14" y="4"/>
                    </a:lnTo>
                    <a:lnTo>
                      <a:pt x="14" y="6"/>
                    </a:lnTo>
                    <a:lnTo>
                      <a:pt x="14" y="8"/>
                    </a:lnTo>
                    <a:lnTo>
                      <a:pt x="14" y="10"/>
                    </a:lnTo>
                    <a:lnTo>
                      <a:pt x="16" y="12"/>
                    </a:lnTo>
                    <a:lnTo>
                      <a:pt x="18" y="14"/>
                    </a:lnTo>
                    <a:lnTo>
                      <a:pt x="20" y="18"/>
                    </a:lnTo>
                    <a:lnTo>
                      <a:pt x="24" y="22"/>
                    </a:lnTo>
                    <a:lnTo>
                      <a:pt x="24" y="28"/>
                    </a:lnTo>
                    <a:lnTo>
                      <a:pt x="26" y="36"/>
                    </a:lnTo>
                    <a:lnTo>
                      <a:pt x="26" y="42"/>
                    </a:lnTo>
                    <a:lnTo>
                      <a:pt x="26" y="56"/>
                    </a:lnTo>
                    <a:lnTo>
                      <a:pt x="26" y="74"/>
                    </a:lnTo>
                    <a:lnTo>
                      <a:pt x="26" y="90"/>
                    </a:lnTo>
                    <a:lnTo>
                      <a:pt x="26" y="96"/>
                    </a:lnTo>
                    <a:lnTo>
                      <a:pt x="24" y="96"/>
                    </a:lnTo>
                    <a:lnTo>
                      <a:pt x="20" y="98"/>
                    </a:lnTo>
                    <a:lnTo>
                      <a:pt x="18" y="100"/>
                    </a:lnTo>
                    <a:lnTo>
                      <a:pt x="14" y="102"/>
                    </a:lnTo>
                    <a:lnTo>
                      <a:pt x="8" y="106"/>
                    </a:lnTo>
                    <a:lnTo>
                      <a:pt x="8" y="102"/>
                    </a:lnTo>
                    <a:lnTo>
                      <a:pt x="10" y="88"/>
                    </a:lnTo>
                    <a:lnTo>
                      <a:pt x="12" y="74"/>
                    </a:lnTo>
                    <a:lnTo>
                      <a:pt x="12" y="60"/>
                    </a:lnTo>
                    <a:lnTo>
                      <a:pt x="10" y="48"/>
                    </a:lnTo>
                    <a:lnTo>
                      <a:pt x="10" y="40"/>
                    </a:lnTo>
                    <a:lnTo>
                      <a:pt x="10" y="34"/>
                    </a:lnTo>
                    <a:lnTo>
                      <a:pt x="8" y="28"/>
                    </a:lnTo>
                    <a:lnTo>
                      <a:pt x="6" y="10"/>
                    </a:lnTo>
                    <a:lnTo>
                      <a:pt x="4" y="10"/>
                    </a:lnTo>
                    <a:lnTo>
                      <a:pt x="4" y="8"/>
                    </a:lnTo>
                    <a:lnTo>
                      <a:pt x="2" y="4"/>
                    </a:lnTo>
                    <a:lnTo>
                      <a:pt x="2" y="2"/>
                    </a:lnTo>
                    <a:lnTo>
                      <a:pt x="0" y="2"/>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05" name="Freeform 273"/>
              <p:cNvSpPr>
                <a:spLocks/>
              </p:cNvSpPr>
              <p:nvPr/>
            </p:nvSpPr>
            <p:spPr bwMode="gray">
              <a:xfrm>
                <a:off x="2638" y="2675"/>
                <a:ext cx="46" cy="102"/>
              </a:xfrm>
              <a:custGeom>
                <a:avLst/>
                <a:gdLst>
                  <a:gd name="T0" fmla="*/ 14 w 42"/>
                  <a:gd name="T1" fmla="*/ 102 h 102"/>
                  <a:gd name="T2" fmla="*/ 14 w 42"/>
                  <a:gd name="T3" fmla="*/ 96 h 102"/>
                  <a:gd name="T4" fmla="*/ 14 w 42"/>
                  <a:gd name="T5" fmla="*/ 82 h 102"/>
                  <a:gd name="T6" fmla="*/ 14 w 42"/>
                  <a:gd name="T7" fmla="*/ 64 h 102"/>
                  <a:gd name="T8" fmla="*/ 14 w 42"/>
                  <a:gd name="T9" fmla="*/ 46 h 102"/>
                  <a:gd name="T10" fmla="*/ 14 w 42"/>
                  <a:gd name="T11" fmla="*/ 36 h 102"/>
                  <a:gd name="T12" fmla="*/ 12 w 42"/>
                  <a:gd name="T13" fmla="*/ 30 h 102"/>
                  <a:gd name="T14" fmla="*/ 8 w 42"/>
                  <a:gd name="T15" fmla="*/ 24 h 102"/>
                  <a:gd name="T16" fmla="*/ 6 w 42"/>
                  <a:gd name="T17" fmla="*/ 20 h 102"/>
                  <a:gd name="T18" fmla="*/ 2 w 42"/>
                  <a:gd name="T19" fmla="*/ 18 h 102"/>
                  <a:gd name="T20" fmla="*/ 0 w 42"/>
                  <a:gd name="T21" fmla="*/ 12 h 102"/>
                  <a:gd name="T22" fmla="*/ 2 w 42"/>
                  <a:gd name="T23" fmla="*/ 8 h 102"/>
                  <a:gd name="T24" fmla="*/ 14 w 42"/>
                  <a:gd name="T25" fmla="*/ 8 h 102"/>
                  <a:gd name="T26" fmla="*/ 16 w 42"/>
                  <a:gd name="T27" fmla="*/ 0 h 102"/>
                  <a:gd name="T28" fmla="*/ 28 w 42"/>
                  <a:gd name="T29" fmla="*/ 10 h 102"/>
                  <a:gd name="T30" fmla="*/ 30 w 42"/>
                  <a:gd name="T31" fmla="*/ 12 h 102"/>
                  <a:gd name="T32" fmla="*/ 34 w 42"/>
                  <a:gd name="T33" fmla="*/ 16 h 102"/>
                  <a:gd name="T34" fmla="*/ 40 w 42"/>
                  <a:gd name="T35" fmla="*/ 22 h 102"/>
                  <a:gd name="T36" fmla="*/ 42 w 42"/>
                  <a:gd name="T37" fmla="*/ 34 h 102"/>
                  <a:gd name="T38" fmla="*/ 38 w 42"/>
                  <a:gd name="T39" fmla="*/ 48 h 102"/>
                  <a:gd name="T40" fmla="*/ 38 w 42"/>
                  <a:gd name="T41" fmla="*/ 52 h 102"/>
                  <a:gd name="T42" fmla="*/ 36 w 42"/>
                  <a:gd name="T43" fmla="*/ 64 h 102"/>
                  <a:gd name="T44" fmla="*/ 36 w 42"/>
                  <a:gd name="T45" fmla="*/ 82 h 102"/>
                  <a:gd name="T46" fmla="*/ 34 w 42"/>
                  <a:gd name="T47" fmla="*/ 98 h 102"/>
                  <a:gd name="T48" fmla="*/ 14 w 42"/>
                  <a:gd name="T49" fmla="*/ 102 h 102"/>
                  <a:gd name="T50" fmla="*/ 14 w 42"/>
                  <a:gd name="T51" fmla="*/ 102 h 10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2"/>
                  <a:gd name="T79" fmla="*/ 0 h 102"/>
                  <a:gd name="T80" fmla="*/ 42 w 42"/>
                  <a:gd name="T81" fmla="*/ 102 h 10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2" h="102">
                    <a:moveTo>
                      <a:pt x="14" y="102"/>
                    </a:moveTo>
                    <a:lnTo>
                      <a:pt x="14" y="96"/>
                    </a:lnTo>
                    <a:lnTo>
                      <a:pt x="14" y="82"/>
                    </a:lnTo>
                    <a:lnTo>
                      <a:pt x="14" y="64"/>
                    </a:lnTo>
                    <a:lnTo>
                      <a:pt x="14" y="46"/>
                    </a:lnTo>
                    <a:lnTo>
                      <a:pt x="14" y="36"/>
                    </a:lnTo>
                    <a:lnTo>
                      <a:pt x="12" y="30"/>
                    </a:lnTo>
                    <a:lnTo>
                      <a:pt x="8" y="24"/>
                    </a:lnTo>
                    <a:lnTo>
                      <a:pt x="6" y="20"/>
                    </a:lnTo>
                    <a:lnTo>
                      <a:pt x="2" y="18"/>
                    </a:lnTo>
                    <a:lnTo>
                      <a:pt x="0" y="12"/>
                    </a:lnTo>
                    <a:lnTo>
                      <a:pt x="2" y="8"/>
                    </a:lnTo>
                    <a:lnTo>
                      <a:pt x="14" y="8"/>
                    </a:lnTo>
                    <a:lnTo>
                      <a:pt x="16" y="0"/>
                    </a:lnTo>
                    <a:lnTo>
                      <a:pt x="28" y="10"/>
                    </a:lnTo>
                    <a:lnTo>
                      <a:pt x="30" y="12"/>
                    </a:lnTo>
                    <a:lnTo>
                      <a:pt x="34" y="16"/>
                    </a:lnTo>
                    <a:lnTo>
                      <a:pt x="40" y="22"/>
                    </a:lnTo>
                    <a:lnTo>
                      <a:pt x="42" y="34"/>
                    </a:lnTo>
                    <a:lnTo>
                      <a:pt x="38" y="48"/>
                    </a:lnTo>
                    <a:lnTo>
                      <a:pt x="38" y="52"/>
                    </a:lnTo>
                    <a:lnTo>
                      <a:pt x="36" y="64"/>
                    </a:lnTo>
                    <a:lnTo>
                      <a:pt x="36" y="82"/>
                    </a:lnTo>
                    <a:lnTo>
                      <a:pt x="34" y="98"/>
                    </a:lnTo>
                    <a:lnTo>
                      <a:pt x="14" y="102"/>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06" name="Freeform 277"/>
              <p:cNvSpPr>
                <a:spLocks/>
              </p:cNvSpPr>
              <p:nvPr/>
            </p:nvSpPr>
            <p:spPr bwMode="gray">
              <a:xfrm>
                <a:off x="2675" y="2673"/>
                <a:ext cx="161" cy="120"/>
              </a:xfrm>
              <a:custGeom>
                <a:avLst/>
                <a:gdLst>
                  <a:gd name="T0" fmla="*/ 142 w 146"/>
                  <a:gd name="T1" fmla="*/ 0 h 120"/>
                  <a:gd name="T2" fmla="*/ 132 w 146"/>
                  <a:gd name="T3" fmla="*/ 2 h 120"/>
                  <a:gd name="T4" fmla="*/ 124 w 146"/>
                  <a:gd name="T5" fmla="*/ 6 h 120"/>
                  <a:gd name="T6" fmla="*/ 120 w 146"/>
                  <a:gd name="T7" fmla="*/ 8 h 120"/>
                  <a:gd name="T8" fmla="*/ 96 w 146"/>
                  <a:gd name="T9" fmla="*/ 4 h 120"/>
                  <a:gd name="T10" fmla="*/ 84 w 146"/>
                  <a:gd name="T11" fmla="*/ 8 h 120"/>
                  <a:gd name="T12" fmla="*/ 76 w 146"/>
                  <a:gd name="T13" fmla="*/ 6 h 120"/>
                  <a:gd name="T14" fmla="*/ 68 w 146"/>
                  <a:gd name="T15" fmla="*/ 12 h 120"/>
                  <a:gd name="T16" fmla="*/ 62 w 146"/>
                  <a:gd name="T17" fmla="*/ 16 h 120"/>
                  <a:gd name="T18" fmla="*/ 58 w 146"/>
                  <a:gd name="T19" fmla="*/ 14 h 120"/>
                  <a:gd name="T20" fmla="*/ 50 w 146"/>
                  <a:gd name="T21" fmla="*/ 10 h 120"/>
                  <a:gd name="T22" fmla="*/ 42 w 146"/>
                  <a:gd name="T23" fmla="*/ 8 h 120"/>
                  <a:gd name="T24" fmla="*/ 40 w 146"/>
                  <a:gd name="T25" fmla="*/ 6 h 120"/>
                  <a:gd name="T26" fmla="*/ 38 w 146"/>
                  <a:gd name="T27" fmla="*/ 6 h 120"/>
                  <a:gd name="T28" fmla="*/ 30 w 146"/>
                  <a:gd name="T29" fmla="*/ 6 h 120"/>
                  <a:gd name="T30" fmla="*/ 16 w 146"/>
                  <a:gd name="T31" fmla="*/ 8 h 120"/>
                  <a:gd name="T32" fmla="*/ 6 w 146"/>
                  <a:gd name="T33" fmla="*/ 14 h 120"/>
                  <a:gd name="T34" fmla="*/ 2 w 146"/>
                  <a:gd name="T35" fmla="*/ 20 h 120"/>
                  <a:gd name="T36" fmla="*/ 4 w 146"/>
                  <a:gd name="T37" fmla="*/ 22 h 120"/>
                  <a:gd name="T38" fmla="*/ 6 w 146"/>
                  <a:gd name="T39" fmla="*/ 28 h 120"/>
                  <a:gd name="T40" fmla="*/ 6 w 146"/>
                  <a:gd name="T41" fmla="*/ 40 h 120"/>
                  <a:gd name="T42" fmla="*/ 6 w 146"/>
                  <a:gd name="T43" fmla="*/ 48 h 120"/>
                  <a:gd name="T44" fmla="*/ 2 w 146"/>
                  <a:gd name="T45" fmla="*/ 54 h 120"/>
                  <a:gd name="T46" fmla="*/ 0 w 146"/>
                  <a:gd name="T47" fmla="*/ 64 h 120"/>
                  <a:gd name="T48" fmla="*/ 0 w 146"/>
                  <a:gd name="T49" fmla="*/ 100 h 120"/>
                  <a:gd name="T50" fmla="*/ 16 w 146"/>
                  <a:gd name="T51" fmla="*/ 100 h 120"/>
                  <a:gd name="T52" fmla="*/ 34 w 146"/>
                  <a:gd name="T53" fmla="*/ 112 h 120"/>
                  <a:gd name="T54" fmla="*/ 52 w 146"/>
                  <a:gd name="T55" fmla="*/ 118 h 120"/>
                  <a:gd name="T56" fmla="*/ 76 w 146"/>
                  <a:gd name="T57" fmla="*/ 120 h 120"/>
                  <a:gd name="T58" fmla="*/ 94 w 146"/>
                  <a:gd name="T59" fmla="*/ 102 h 120"/>
                  <a:gd name="T60" fmla="*/ 96 w 146"/>
                  <a:gd name="T61" fmla="*/ 86 h 120"/>
                  <a:gd name="T62" fmla="*/ 100 w 146"/>
                  <a:gd name="T63" fmla="*/ 80 h 120"/>
                  <a:gd name="T64" fmla="*/ 108 w 146"/>
                  <a:gd name="T65" fmla="*/ 72 h 120"/>
                  <a:gd name="T66" fmla="*/ 118 w 146"/>
                  <a:gd name="T67" fmla="*/ 68 h 120"/>
                  <a:gd name="T68" fmla="*/ 122 w 146"/>
                  <a:gd name="T69" fmla="*/ 72 h 120"/>
                  <a:gd name="T70" fmla="*/ 126 w 146"/>
                  <a:gd name="T71" fmla="*/ 72 h 120"/>
                  <a:gd name="T72" fmla="*/ 132 w 146"/>
                  <a:gd name="T73" fmla="*/ 68 h 120"/>
                  <a:gd name="T74" fmla="*/ 138 w 146"/>
                  <a:gd name="T75" fmla="*/ 56 h 120"/>
                  <a:gd name="T76" fmla="*/ 142 w 146"/>
                  <a:gd name="T77" fmla="*/ 46 h 120"/>
                  <a:gd name="T78" fmla="*/ 144 w 146"/>
                  <a:gd name="T79" fmla="*/ 36 h 120"/>
                  <a:gd name="T80" fmla="*/ 146 w 146"/>
                  <a:gd name="T81" fmla="*/ 24 h 120"/>
                  <a:gd name="T82" fmla="*/ 144 w 146"/>
                  <a:gd name="T83" fmla="*/ 14 h 120"/>
                  <a:gd name="T84" fmla="*/ 146 w 146"/>
                  <a:gd name="T85" fmla="*/ 4 h 120"/>
                  <a:gd name="T86" fmla="*/ 146 w 146"/>
                  <a:gd name="T87" fmla="*/ 0 h 12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6"/>
                  <a:gd name="T133" fmla="*/ 0 h 120"/>
                  <a:gd name="T134" fmla="*/ 146 w 146"/>
                  <a:gd name="T135" fmla="*/ 120 h 12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6" h="120">
                    <a:moveTo>
                      <a:pt x="146" y="0"/>
                    </a:moveTo>
                    <a:lnTo>
                      <a:pt x="142" y="0"/>
                    </a:lnTo>
                    <a:lnTo>
                      <a:pt x="136" y="0"/>
                    </a:lnTo>
                    <a:lnTo>
                      <a:pt x="132" y="2"/>
                    </a:lnTo>
                    <a:lnTo>
                      <a:pt x="126" y="4"/>
                    </a:lnTo>
                    <a:lnTo>
                      <a:pt x="124" y="6"/>
                    </a:lnTo>
                    <a:lnTo>
                      <a:pt x="120" y="6"/>
                    </a:lnTo>
                    <a:lnTo>
                      <a:pt x="120" y="8"/>
                    </a:lnTo>
                    <a:lnTo>
                      <a:pt x="108" y="2"/>
                    </a:lnTo>
                    <a:lnTo>
                      <a:pt x="96" y="4"/>
                    </a:lnTo>
                    <a:lnTo>
                      <a:pt x="88" y="6"/>
                    </a:lnTo>
                    <a:lnTo>
                      <a:pt x="84" y="8"/>
                    </a:lnTo>
                    <a:lnTo>
                      <a:pt x="80" y="6"/>
                    </a:lnTo>
                    <a:lnTo>
                      <a:pt x="76" y="6"/>
                    </a:lnTo>
                    <a:lnTo>
                      <a:pt x="70" y="8"/>
                    </a:lnTo>
                    <a:lnTo>
                      <a:pt x="68" y="12"/>
                    </a:lnTo>
                    <a:lnTo>
                      <a:pt x="64" y="14"/>
                    </a:lnTo>
                    <a:lnTo>
                      <a:pt x="62" y="16"/>
                    </a:lnTo>
                    <a:lnTo>
                      <a:pt x="58" y="14"/>
                    </a:lnTo>
                    <a:lnTo>
                      <a:pt x="54" y="10"/>
                    </a:lnTo>
                    <a:lnTo>
                      <a:pt x="50" y="10"/>
                    </a:lnTo>
                    <a:lnTo>
                      <a:pt x="46" y="8"/>
                    </a:lnTo>
                    <a:lnTo>
                      <a:pt x="42" y="8"/>
                    </a:lnTo>
                    <a:lnTo>
                      <a:pt x="40" y="6"/>
                    </a:lnTo>
                    <a:lnTo>
                      <a:pt x="38" y="6"/>
                    </a:lnTo>
                    <a:lnTo>
                      <a:pt x="34" y="6"/>
                    </a:lnTo>
                    <a:lnTo>
                      <a:pt x="30" y="6"/>
                    </a:lnTo>
                    <a:lnTo>
                      <a:pt x="22" y="6"/>
                    </a:lnTo>
                    <a:lnTo>
                      <a:pt x="16" y="8"/>
                    </a:lnTo>
                    <a:lnTo>
                      <a:pt x="10" y="12"/>
                    </a:lnTo>
                    <a:lnTo>
                      <a:pt x="6" y="14"/>
                    </a:lnTo>
                    <a:lnTo>
                      <a:pt x="4" y="18"/>
                    </a:lnTo>
                    <a:lnTo>
                      <a:pt x="2" y="20"/>
                    </a:lnTo>
                    <a:lnTo>
                      <a:pt x="4" y="22"/>
                    </a:lnTo>
                    <a:lnTo>
                      <a:pt x="4" y="24"/>
                    </a:lnTo>
                    <a:lnTo>
                      <a:pt x="6" y="28"/>
                    </a:lnTo>
                    <a:lnTo>
                      <a:pt x="6" y="34"/>
                    </a:lnTo>
                    <a:lnTo>
                      <a:pt x="6" y="40"/>
                    </a:lnTo>
                    <a:lnTo>
                      <a:pt x="6" y="46"/>
                    </a:lnTo>
                    <a:lnTo>
                      <a:pt x="6" y="48"/>
                    </a:lnTo>
                    <a:lnTo>
                      <a:pt x="4" y="50"/>
                    </a:lnTo>
                    <a:lnTo>
                      <a:pt x="2" y="54"/>
                    </a:lnTo>
                    <a:lnTo>
                      <a:pt x="2" y="58"/>
                    </a:lnTo>
                    <a:lnTo>
                      <a:pt x="0" y="64"/>
                    </a:lnTo>
                    <a:lnTo>
                      <a:pt x="0" y="70"/>
                    </a:lnTo>
                    <a:lnTo>
                      <a:pt x="0" y="100"/>
                    </a:lnTo>
                    <a:lnTo>
                      <a:pt x="14" y="98"/>
                    </a:lnTo>
                    <a:lnTo>
                      <a:pt x="16" y="100"/>
                    </a:lnTo>
                    <a:lnTo>
                      <a:pt x="24" y="106"/>
                    </a:lnTo>
                    <a:lnTo>
                      <a:pt x="34" y="112"/>
                    </a:lnTo>
                    <a:lnTo>
                      <a:pt x="48" y="118"/>
                    </a:lnTo>
                    <a:lnTo>
                      <a:pt x="52" y="118"/>
                    </a:lnTo>
                    <a:lnTo>
                      <a:pt x="62" y="120"/>
                    </a:lnTo>
                    <a:lnTo>
                      <a:pt x="76" y="120"/>
                    </a:lnTo>
                    <a:lnTo>
                      <a:pt x="86" y="120"/>
                    </a:lnTo>
                    <a:lnTo>
                      <a:pt x="94" y="102"/>
                    </a:lnTo>
                    <a:lnTo>
                      <a:pt x="94" y="88"/>
                    </a:lnTo>
                    <a:lnTo>
                      <a:pt x="96" y="86"/>
                    </a:lnTo>
                    <a:lnTo>
                      <a:pt x="98" y="84"/>
                    </a:lnTo>
                    <a:lnTo>
                      <a:pt x="100" y="80"/>
                    </a:lnTo>
                    <a:lnTo>
                      <a:pt x="104" y="76"/>
                    </a:lnTo>
                    <a:lnTo>
                      <a:pt x="108" y="72"/>
                    </a:lnTo>
                    <a:lnTo>
                      <a:pt x="112" y="70"/>
                    </a:lnTo>
                    <a:lnTo>
                      <a:pt x="118" y="68"/>
                    </a:lnTo>
                    <a:lnTo>
                      <a:pt x="122" y="72"/>
                    </a:lnTo>
                    <a:lnTo>
                      <a:pt x="124" y="72"/>
                    </a:lnTo>
                    <a:lnTo>
                      <a:pt x="126" y="72"/>
                    </a:lnTo>
                    <a:lnTo>
                      <a:pt x="128" y="70"/>
                    </a:lnTo>
                    <a:lnTo>
                      <a:pt x="132" y="68"/>
                    </a:lnTo>
                    <a:lnTo>
                      <a:pt x="136" y="64"/>
                    </a:lnTo>
                    <a:lnTo>
                      <a:pt x="138" y="56"/>
                    </a:lnTo>
                    <a:lnTo>
                      <a:pt x="142" y="46"/>
                    </a:lnTo>
                    <a:lnTo>
                      <a:pt x="144" y="42"/>
                    </a:lnTo>
                    <a:lnTo>
                      <a:pt x="144" y="36"/>
                    </a:lnTo>
                    <a:lnTo>
                      <a:pt x="146" y="30"/>
                    </a:lnTo>
                    <a:lnTo>
                      <a:pt x="146" y="24"/>
                    </a:lnTo>
                    <a:lnTo>
                      <a:pt x="144" y="18"/>
                    </a:lnTo>
                    <a:lnTo>
                      <a:pt x="144" y="14"/>
                    </a:lnTo>
                    <a:lnTo>
                      <a:pt x="144" y="8"/>
                    </a:lnTo>
                    <a:lnTo>
                      <a:pt x="146" y="4"/>
                    </a:lnTo>
                    <a:lnTo>
                      <a:pt x="146" y="2"/>
                    </a:lnTo>
                    <a:lnTo>
                      <a:pt x="146" y="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07" name="Freeform 280"/>
              <p:cNvSpPr>
                <a:spLocks/>
              </p:cNvSpPr>
              <p:nvPr/>
            </p:nvSpPr>
            <p:spPr bwMode="gray">
              <a:xfrm>
                <a:off x="2770" y="2673"/>
                <a:ext cx="97" cy="148"/>
              </a:xfrm>
              <a:custGeom>
                <a:avLst/>
                <a:gdLst>
                  <a:gd name="T0" fmla="*/ 60 w 88"/>
                  <a:gd name="T1" fmla="*/ 2 h 148"/>
                  <a:gd name="T2" fmla="*/ 58 w 88"/>
                  <a:gd name="T3" fmla="*/ 8 h 148"/>
                  <a:gd name="T4" fmla="*/ 58 w 88"/>
                  <a:gd name="T5" fmla="*/ 20 h 148"/>
                  <a:gd name="T6" fmla="*/ 60 w 88"/>
                  <a:gd name="T7" fmla="*/ 30 h 148"/>
                  <a:gd name="T8" fmla="*/ 58 w 88"/>
                  <a:gd name="T9" fmla="*/ 42 h 148"/>
                  <a:gd name="T10" fmla="*/ 56 w 88"/>
                  <a:gd name="T11" fmla="*/ 48 h 148"/>
                  <a:gd name="T12" fmla="*/ 50 w 88"/>
                  <a:gd name="T13" fmla="*/ 64 h 148"/>
                  <a:gd name="T14" fmla="*/ 42 w 88"/>
                  <a:gd name="T15" fmla="*/ 70 h 148"/>
                  <a:gd name="T16" fmla="*/ 38 w 88"/>
                  <a:gd name="T17" fmla="*/ 72 h 148"/>
                  <a:gd name="T18" fmla="*/ 36 w 88"/>
                  <a:gd name="T19" fmla="*/ 72 h 148"/>
                  <a:gd name="T20" fmla="*/ 26 w 88"/>
                  <a:gd name="T21" fmla="*/ 70 h 148"/>
                  <a:gd name="T22" fmla="*/ 18 w 88"/>
                  <a:gd name="T23" fmla="*/ 76 h 148"/>
                  <a:gd name="T24" fmla="*/ 12 w 88"/>
                  <a:gd name="T25" fmla="*/ 84 h 148"/>
                  <a:gd name="T26" fmla="*/ 8 w 88"/>
                  <a:gd name="T27" fmla="*/ 88 h 148"/>
                  <a:gd name="T28" fmla="*/ 0 w 88"/>
                  <a:gd name="T29" fmla="*/ 120 h 148"/>
                  <a:gd name="T30" fmla="*/ 0 w 88"/>
                  <a:gd name="T31" fmla="*/ 124 h 148"/>
                  <a:gd name="T32" fmla="*/ 2 w 88"/>
                  <a:gd name="T33" fmla="*/ 130 h 148"/>
                  <a:gd name="T34" fmla="*/ 10 w 88"/>
                  <a:gd name="T35" fmla="*/ 134 h 148"/>
                  <a:gd name="T36" fmla="*/ 14 w 88"/>
                  <a:gd name="T37" fmla="*/ 136 h 148"/>
                  <a:gd name="T38" fmla="*/ 18 w 88"/>
                  <a:gd name="T39" fmla="*/ 140 h 148"/>
                  <a:gd name="T40" fmla="*/ 18 w 88"/>
                  <a:gd name="T41" fmla="*/ 148 h 148"/>
                  <a:gd name="T42" fmla="*/ 36 w 88"/>
                  <a:gd name="T43" fmla="*/ 148 h 148"/>
                  <a:gd name="T44" fmla="*/ 70 w 88"/>
                  <a:gd name="T45" fmla="*/ 146 h 148"/>
                  <a:gd name="T46" fmla="*/ 86 w 88"/>
                  <a:gd name="T47" fmla="*/ 144 h 148"/>
                  <a:gd name="T48" fmla="*/ 88 w 88"/>
                  <a:gd name="T49" fmla="*/ 138 h 148"/>
                  <a:gd name="T50" fmla="*/ 88 w 88"/>
                  <a:gd name="T51" fmla="*/ 134 h 148"/>
                  <a:gd name="T52" fmla="*/ 82 w 88"/>
                  <a:gd name="T53" fmla="*/ 130 h 148"/>
                  <a:gd name="T54" fmla="*/ 74 w 88"/>
                  <a:gd name="T55" fmla="*/ 122 h 148"/>
                  <a:gd name="T56" fmla="*/ 68 w 88"/>
                  <a:gd name="T57" fmla="*/ 110 h 148"/>
                  <a:gd name="T58" fmla="*/ 62 w 88"/>
                  <a:gd name="T59" fmla="*/ 100 h 148"/>
                  <a:gd name="T60" fmla="*/ 66 w 88"/>
                  <a:gd name="T61" fmla="*/ 98 h 148"/>
                  <a:gd name="T62" fmla="*/ 70 w 88"/>
                  <a:gd name="T63" fmla="*/ 94 h 148"/>
                  <a:gd name="T64" fmla="*/ 72 w 88"/>
                  <a:gd name="T65" fmla="*/ 86 h 148"/>
                  <a:gd name="T66" fmla="*/ 70 w 88"/>
                  <a:gd name="T67" fmla="*/ 78 h 148"/>
                  <a:gd name="T68" fmla="*/ 68 w 88"/>
                  <a:gd name="T69" fmla="*/ 76 h 148"/>
                  <a:gd name="T70" fmla="*/ 64 w 88"/>
                  <a:gd name="T71" fmla="*/ 72 h 148"/>
                  <a:gd name="T72" fmla="*/ 62 w 88"/>
                  <a:gd name="T73" fmla="*/ 64 h 148"/>
                  <a:gd name="T74" fmla="*/ 64 w 88"/>
                  <a:gd name="T75" fmla="*/ 58 h 148"/>
                  <a:gd name="T76" fmla="*/ 68 w 88"/>
                  <a:gd name="T77" fmla="*/ 58 h 148"/>
                  <a:gd name="T78" fmla="*/ 74 w 88"/>
                  <a:gd name="T79" fmla="*/ 56 h 148"/>
                  <a:gd name="T80" fmla="*/ 78 w 88"/>
                  <a:gd name="T81" fmla="*/ 50 h 148"/>
                  <a:gd name="T82" fmla="*/ 78 w 88"/>
                  <a:gd name="T83" fmla="*/ 46 h 148"/>
                  <a:gd name="T84" fmla="*/ 74 w 88"/>
                  <a:gd name="T85" fmla="*/ 40 h 148"/>
                  <a:gd name="T86" fmla="*/ 72 w 88"/>
                  <a:gd name="T87" fmla="*/ 30 h 148"/>
                  <a:gd name="T88" fmla="*/ 72 w 88"/>
                  <a:gd name="T89" fmla="*/ 20 h 148"/>
                  <a:gd name="T90" fmla="*/ 72 w 88"/>
                  <a:gd name="T91" fmla="*/ 16 h 148"/>
                  <a:gd name="T92" fmla="*/ 72 w 88"/>
                  <a:gd name="T93" fmla="*/ 8 h 148"/>
                  <a:gd name="T94" fmla="*/ 66 w 88"/>
                  <a:gd name="T95" fmla="*/ 2 h 148"/>
                  <a:gd name="T96" fmla="*/ 60 w 88"/>
                  <a:gd name="T97" fmla="*/ 0 h 1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8"/>
                  <a:gd name="T148" fmla="*/ 0 h 148"/>
                  <a:gd name="T149" fmla="*/ 88 w 88"/>
                  <a:gd name="T150" fmla="*/ 148 h 1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8" h="148">
                    <a:moveTo>
                      <a:pt x="60" y="0"/>
                    </a:moveTo>
                    <a:lnTo>
                      <a:pt x="60" y="2"/>
                    </a:lnTo>
                    <a:lnTo>
                      <a:pt x="60" y="4"/>
                    </a:lnTo>
                    <a:lnTo>
                      <a:pt x="58" y="8"/>
                    </a:lnTo>
                    <a:lnTo>
                      <a:pt x="58" y="14"/>
                    </a:lnTo>
                    <a:lnTo>
                      <a:pt x="58" y="20"/>
                    </a:lnTo>
                    <a:lnTo>
                      <a:pt x="60" y="24"/>
                    </a:lnTo>
                    <a:lnTo>
                      <a:pt x="60" y="30"/>
                    </a:lnTo>
                    <a:lnTo>
                      <a:pt x="58" y="36"/>
                    </a:lnTo>
                    <a:lnTo>
                      <a:pt x="58" y="42"/>
                    </a:lnTo>
                    <a:lnTo>
                      <a:pt x="56" y="46"/>
                    </a:lnTo>
                    <a:lnTo>
                      <a:pt x="56" y="48"/>
                    </a:lnTo>
                    <a:lnTo>
                      <a:pt x="52" y="56"/>
                    </a:lnTo>
                    <a:lnTo>
                      <a:pt x="50" y="64"/>
                    </a:lnTo>
                    <a:lnTo>
                      <a:pt x="46" y="68"/>
                    </a:lnTo>
                    <a:lnTo>
                      <a:pt x="42" y="70"/>
                    </a:lnTo>
                    <a:lnTo>
                      <a:pt x="40" y="72"/>
                    </a:lnTo>
                    <a:lnTo>
                      <a:pt x="38" y="72"/>
                    </a:lnTo>
                    <a:lnTo>
                      <a:pt x="36" y="72"/>
                    </a:lnTo>
                    <a:lnTo>
                      <a:pt x="32" y="70"/>
                    </a:lnTo>
                    <a:lnTo>
                      <a:pt x="26" y="70"/>
                    </a:lnTo>
                    <a:lnTo>
                      <a:pt x="22" y="72"/>
                    </a:lnTo>
                    <a:lnTo>
                      <a:pt x="18" y="76"/>
                    </a:lnTo>
                    <a:lnTo>
                      <a:pt x="14" y="80"/>
                    </a:lnTo>
                    <a:lnTo>
                      <a:pt x="12" y="84"/>
                    </a:lnTo>
                    <a:lnTo>
                      <a:pt x="10" y="86"/>
                    </a:lnTo>
                    <a:lnTo>
                      <a:pt x="8" y="88"/>
                    </a:lnTo>
                    <a:lnTo>
                      <a:pt x="8" y="102"/>
                    </a:lnTo>
                    <a:lnTo>
                      <a:pt x="0" y="120"/>
                    </a:lnTo>
                    <a:lnTo>
                      <a:pt x="0" y="122"/>
                    </a:lnTo>
                    <a:lnTo>
                      <a:pt x="0" y="124"/>
                    </a:lnTo>
                    <a:lnTo>
                      <a:pt x="2" y="126"/>
                    </a:lnTo>
                    <a:lnTo>
                      <a:pt x="2" y="130"/>
                    </a:lnTo>
                    <a:lnTo>
                      <a:pt x="6" y="132"/>
                    </a:lnTo>
                    <a:lnTo>
                      <a:pt x="10" y="134"/>
                    </a:lnTo>
                    <a:lnTo>
                      <a:pt x="12" y="134"/>
                    </a:lnTo>
                    <a:lnTo>
                      <a:pt x="14" y="136"/>
                    </a:lnTo>
                    <a:lnTo>
                      <a:pt x="16" y="138"/>
                    </a:lnTo>
                    <a:lnTo>
                      <a:pt x="18" y="140"/>
                    </a:lnTo>
                    <a:lnTo>
                      <a:pt x="18" y="144"/>
                    </a:lnTo>
                    <a:lnTo>
                      <a:pt x="18" y="148"/>
                    </a:lnTo>
                    <a:lnTo>
                      <a:pt x="22" y="148"/>
                    </a:lnTo>
                    <a:lnTo>
                      <a:pt x="36" y="148"/>
                    </a:lnTo>
                    <a:lnTo>
                      <a:pt x="52" y="146"/>
                    </a:lnTo>
                    <a:lnTo>
                      <a:pt x="70" y="146"/>
                    </a:lnTo>
                    <a:lnTo>
                      <a:pt x="88" y="146"/>
                    </a:lnTo>
                    <a:lnTo>
                      <a:pt x="86" y="144"/>
                    </a:lnTo>
                    <a:lnTo>
                      <a:pt x="86" y="142"/>
                    </a:lnTo>
                    <a:lnTo>
                      <a:pt x="88" y="138"/>
                    </a:lnTo>
                    <a:lnTo>
                      <a:pt x="88" y="134"/>
                    </a:lnTo>
                    <a:lnTo>
                      <a:pt x="84" y="132"/>
                    </a:lnTo>
                    <a:lnTo>
                      <a:pt x="82" y="130"/>
                    </a:lnTo>
                    <a:lnTo>
                      <a:pt x="78" y="126"/>
                    </a:lnTo>
                    <a:lnTo>
                      <a:pt x="74" y="122"/>
                    </a:lnTo>
                    <a:lnTo>
                      <a:pt x="70" y="116"/>
                    </a:lnTo>
                    <a:lnTo>
                      <a:pt x="68" y="110"/>
                    </a:lnTo>
                    <a:lnTo>
                      <a:pt x="66" y="102"/>
                    </a:lnTo>
                    <a:lnTo>
                      <a:pt x="62" y="100"/>
                    </a:lnTo>
                    <a:lnTo>
                      <a:pt x="66" y="100"/>
                    </a:lnTo>
                    <a:lnTo>
                      <a:pt x="66" y="98"/>
                    </a:lnTo>
                    <a:lnTo>
                      <a:pt x="68" y="96"/>
                    </a:lnTo>
                    <a:lnTo>
                      <a:pt x="70" y="94"/>
                    </a:lnTo>
                    <a:lnTo>
                      <a:pt x="70" y="90"/>
                    </a:lnTo>
                    <a:lnTo>
                      <a:pt x="72" y="86"/>
                    </a:lnTo>
                    <a:lnTo>
                      <a:pt x="72" y="82"/>
                    </a:lnTo>
                    <a:lnTo>
                      <a:pt x="70" y="78"/>
                    </a:lnTo>
                    <a:lnTo>
                      <a:pt x="68" y="76"/>
                    </a:lnTo>
                    <a:lnTo>
                      <a:pt x="66" y="74"/>
                    </a:lnTo>
                    <a:lnTo>
                      <a:pt x="64" y="72"/>
                    </a:lnTo>
                    <a:lnTo>
                      <a:pt x="62" y="68"/>
                    </a:lnTo>
                    <a:lnTo>
                      <a:pt x="62" y="64"/>
                    </a:lnTo>
                    <a:lnTo>
                      <a:pt x="62" y="58"/>
                    </a:lnTo>
                    <a:lnTo>
                      <a:pt x="64" y="58"/>
                    </a:lnTo>
                    <a:lnTo>
                      <a:pt x="66" y="58"/>
                    </a:lnTo>
                    <a:lnTo>
                      <a:pt x="68" y="58"/>
                    </a:lnTo>
                    <a:lnTo>
                      <a:pt x="72" y="58"/>
                    </a:lnTo>
                    <a:lnTo>
                      <a:pt x="74" y="56"/>
                    </a:lnTo>
                    <a:lnTo>
                      <a:pt x="78" y="54"/>
                    </a:lnTo>
                    <a:lnTo>
                      <a:pt x="78" y="50"/>
                    </a:lnTo>
                    <a:lnTo>
                      <a:pt x="78" y="46"/>
                    </a:lnTo>
                    <a:lnTo>
                      <a:pt x="76" y="42"/>
                    </a:lnTo>
                    <a:lnTo>
                      <a:pt x="74" y="40"/>
                    </a:lnTo>
                    <a:lnTo>
                      <a:pt x="72" y="34"/>
                    </a:lnTo>
                    <a:lnTo>
                      <a:pt x="72" y="30"/>
                    </a:lnTo>
                    <a:lnTo>
                      <a:pt x="72" y="24"/>
                    </a:lnTo>
                    <a:lnTo>
                      <a:pt x="72" y="20"/>
                    </a:lnTo>
                    <a:lnTo>
                      <a:pt x="72" y="16"/>
                    </a:lnTo>
                    <a:lnTo>
                      <a:pt x="72" y="12"/>
                    </a:lnTo>
                    <a:lnTo>
                      <a:pt x="72" y="8"/>
                    </a:lnTo>
                    <a:lnTo>
                      <a:pt x="70" y="4"/>
                    </a:lnTo>
                    <a:lnTo>
                      <a:pt x="66" y="2"/>
                    </a:lnTo>
                    <a:lnTo>
                      <a:pt x="60" y="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08" name="Freeform 283"/>
              <p:cNvSpPr>
                <a:spLocks/>
              </p:cNvSpPr>
              <p:nvPr/>
            </p:nvSpPr>
            <p:spPr bwMode="gray">
              <a:xfrm>
                <a:off x="2838" y="2723"/>
                <a:ext cx="164" cy="84"/>
              </a:xfrm>
              <a:custGeom>
                <a:avLst/>
                <a:gdLst>
                  <a:gd name="T0" fmla="*/ 106 w 148"/>
                  <a:gd name="T1" fmla="*/ 0 h 84"/>
                  <a:gd name="T2" fmla="*/ 98 w 148"/>
                  <a:gd name="T3" fmla="*/ 2 h 84"/>
                  <a:gd name="T4" fmla="*/ 90 w 148"/>
                  <a:gd name="T5" fmla="*/ 6 h 84"/>
                  <a:gd name="T6" fmla="*/ 84 w 148"/>
                  <a:gd name="T7" fmla="*/ 12 h 84"/>
                  <a:gd name="T8" fmla="*/ 82 w 148"/>
                  <a:gd name="T9" fmla="*/ 22 h 84"/>
                  <a:gd name="T10" fmla="*/ 76 w 148"/>
                  <a:gd name="T11" fmla="*/ 28 h 84"/>
                  <a:gd name="T12" fmla="*/ 70 w 148"/>
                  <a:gd name="T13" fmla="*/ 28 h 84"/>
                  <a:gd name="T14" fmla="*/ 64 w 148"/>
                  <a:gd name="T15" fmla="*/ 26 h 84"/>
                  <a:gd name="T16" fmla="*/ 60 w 148"/>
                  <a:gd name="T17" fmla="*/ 26 h 84"/>
                  <a:gd name="T18" fmla="*/ 58 w 148"/>
                  <a:gd name="T19" fmla="*/ 26 h 84"/>
                  <a:gd name="T20" fmla="*/ 54 w 148"/>
                  <a:gd name="T21" fmla="*/ 28 h 84"/>
                  <a:gd name="T22" fmla="*/ 48 w 148"/>
                  <a:gd name="T23" fmla="*/ 30 h 84"/>
                  <a:gd name="T24" fmla="*/ 36 w 148"/>
                  <a:gd name="T25" fmla="*/ 34 h 84"/>
                  <a:gd name="T26" fmla="*/ 26 w 148"/>
                  <a:gd name="T27" fmla="*/ 36 h 84"/>
                  <a:gd name="T28" fmla="*/ 10 w 148"/>
                  <a:gd name="T29" fmla="*/ 38 h 84"/>
                  <a:gd name="T30" fmla="*/ 6 w 148"/>
                  <a:gd name="T31" fmla="*/ 46 h 84"/>
                  <a:gd name="T32" fmla="*/ 4 w 148"/>
                  <a:gd name="T33" fmla="*/ 50 h 84"/>
                  <a:gd name="T34" fmla="*/ 0 w 148"/>
                  <a:gd name="T35" fmla="*/ 50 h 84"/>
                  <a:gd name="T36" fmla="*/ 2 w 148"/>
                  <a:gd name="T37" fmla="*/ 52 h 84"/>
                  <a:gd name="T38" fmla="*/ 4 w 148"/>
                  <a:gd name="T39" fmla="*/ 54 h 84"/>
                  <a:gd name="T40" fmla="*/ 6 w 148"/>
                  <a:gd name="T41" fmla="*/ 60 h 84"/>
                  <a:gd name="T42" fmla="*/ 10 w 148"/>
                  <a:gd name="T43" fmla="*/ 70 h 84"/>
                  <a:gd name="T44" fmla="*/ 26 w 148"/>
                  <a:gd name="T45" fmla="*/ 84 h 84"/>
                  <a:gd name="T46" fmla="*/ 38 w 148"/>
                  <a:gd name="T47" fmla="*/ 74 h 84"/>
                  <a:gd name="T48" fmla="*/ 42 w 148"/>
                  <a:gd name="T49" fmla="*/ 68 h 84"/>
                  <a:gd name="T50" fmla="*/ 48 w 148"/>
                  <a:gd name="T51" fmla="*/ 62 h 84"/>
                  <a:gd name="T52" fmla="*/ 58 w 148"/>
                  <a:gd name="T53" fmla="*/ 60 h 84"/>
                  <a:gd name="T54" fmla="*/ 60 w 148"/>
                  <a:gd name="T55" fmla="*/ 62 h 84"/>
                  <a:gd name="T56" fmla="*/ 62 w 148"/>
                  <a:gd name="T57" fmla="*/ 68 h 84"/>
                  <a:gd name="T58" fmla="*/ 64 w 148"/>
                  <a:gd name="T59" fmla="*/ 70 h 84"/>
                  <a:gd name="T60" fmla="*/ 74 w 148"/>
                  <a:gd name="T61" fmla="*/ 68 h 84"/>
                  <a:gd name="T62" fmla="*/ 86 w 148"/>
                  <a:gd name="T63" fmla="*/ 68 h 84"/>
                  <a:gd name="T64" fmla="*/ 118 w 148"/>
                  <a:gd name="T65" fmla="*/ 62 h 84"/>
                  <a:gd name="T66" fmla="*/ 146 w 148"/>
                  <a:gd name="T67" fmla="*/ 52 h 84"/>
                  <a:gd name="T68" fmla="*/ 132 w 148"/>
                  <a:gd name="T69" fmla="*/ 34 h 84"/>
                  <a:gd name="T70" fmla="*/ 122 w 148"/>
                  <a:gd name="T71" fmla="*/ 22 h 84"/>
                  <a:gd name="T72" fmla="*/ 118 w 148"/>
                  <a:gd name="T73" fmla="*/ 16 h 84"/>
                  <a:gd name="T74" fmla="*/ 112 w 148"/>
                  <a:gd name="T75" fmla="*/ 8 h 84"/>
                  <a:gd name="T76" fmla="*/ 106 w 148"/>
                  <a:gd name="T77" fmla="*/ 0 h 8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8"/>
                  <a:gd name="T118" fmla="*/ 0 h 84"/>
                  <a:gd name="T119" fmla="*/ 148 w 148"/>
                  <a:gd name="T120" fmla="*/ 84 h 8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8" h="84">
                    <a:moveTo>
                      <a:pt x="106" y="0"/>
                    </a:moveTo>
                    <a:lnTo>
                      <a:pt x="106" y="0"/>
                    </a:lnTo>
                    <a:lnTo>
                      <a:pt x="102" y="0"/>
                    </a:lnTo>
                    <a:lnTo>
                      <a:pt x="98" y="2"/>
                    </a:lnTo>
                    <a:lnTo>
                      <a:pt x="94" y="4"/>
                    </a:lnTo>
                    <a:lnTo>
                      <a:pt x="90" y="6"/>
                    </a:lnTo>
                    <a:lnTo>
                      <a:pt x="86" y="10"/>
                    </a:lnTo>
                    <a:lnTo>
                      <a:pt x="84" y="12"/>
                    </a:lnTo>
                    <a:lnTo>
                      <a:pt x="84" y="18"/>
                    </a:lnTo>
                    <a:lnTo>
                      <a:pt x="82" y="22"/>
                    </a:lnTo>
                    <a:lnTo>
                      <a:pt x="78" y="26"/>
                    </a:lnTo>
                    <a:lnTo>
                      <a:pt x="76" y="28"/>
                    </a:lnTo>
                    <a:lnTo>
                      <a:pt x="74" y="28"/>
                    </a:lnTo>
                    <a:lnTo>
                      <a:pt x="70" y="28"/>
                    </a:lnTo>
                    <a:lnTo>
                      <a:pt x="68" y="28"/>
                    </a:lnTo>
                    <a:lnTo>
                      <a:pt x="64" y="26"/>
                    </a:lnTo>
                    <a:lnTo>
                      <a:pt x="62" y="26"/>
                    </a:lnTo>
                    <a:lnTo>
                      <a:pt x="60" y="26"/>
                    </a:lnTo>
                    <a:lnTo>
                      <a:pt x="60" y="24"/>
                    </a:lnTo>
                    <a:lnTo>
                      <a:pt x="58" y="26"/>
                    </a:lnTo>
                    <a:lnTo>
                      <a:pt x="56" y="28"/>
                    </a:lnTo>
                    <a:lnTo>
                      <a:pt x="54" y="28"/>
                    </a:lnTo>
                    <a:lnTo>
                      <a:pt x="52" y="28"/>
                    </a:lnTo>
                    <a:lnTo>
                      <a:pt x="48" y="30"/>
                    </a:lnTo>
                    <a:lnTo>
                      <a:pt x="42" y="32"/>
                    </a:lnTo>
                    <a:lnTo>
                      <a:pt x="36" y="34"/>
                    </a:lnTo>
                    <a:lnTo>
                      <a:pt x="30" y="36"/>
                    </a:lnTo>
                    <a:lnTo>
                      <a:pt x="26" y="36"/>
                    </a:lnTo>
                    <a:lnTo>
                      <a:pt x="10" y="36"/>
                    </a:lnTo>
                    <a:lnTo>
                      <a:pt x="10" y="38"/>
                    </a:lnTo>
                    <a:lnTo>
                      <a:pt x="8" y="42"/>
                    </a:lnTo>
                    <a:lnTo>
                      <a:pt x="6" y="46"/>
                    </a:lnTo>
                    <a:lnTo>
                      <a:pt x="4" y="50"/>
                    </a:lnTo>
                    <a:lnTo>
                      <a:pt x="2" y="50"/>
                    </a:lnTo>
                    <a:lnTo>
                      <a:pt x="0" y="50"/>
                    </a:lnTo>
                    <a:lnTo>
                      <a:pt x="2" y="52"/>
                    </a:lnTo>
                    <a:lnTo>
                      <a:pt x="4" y="52"/>
                    </a:lnTo>
                    <a:lnTo>
                      <a:pt x="4" y="54"/>
                    </a:lnTo>
                    <a:lnTo>
                      <a:pt x="4" y="56"/>
                    </a:lnTo>
                    <a:lnTo>
                      <a:pt x="6" y="60"/>
                    </a:lnTo>
                    <a:lnTo>
                      <a:pt x="6" y="66"/>
                    </a:lnTo>
                    <a:lnTo>
                      <a:pt x="10" y="70"/>
                    </a:lnTo>
                    <a:lnTo>
                      <a:pt x="14" y="74"/>
                    </a:lnTo>
                    <a:lnTo>
                      <a:pt x="26" y="84"/>
                    </a:lnTo>
                    <a:lnTo>
                      <a:pt x="38" y="74"/>
                    </a:lnTo>
                    <a:lnTo>
                      <a:pt x="40" y="72"/>
                    </a:lnTo>
                    <a:lnTo>
                      <a:pt x="42" y="68"/>
                    </a:lnTo>
                    <a:lnTo>
                      <a:pt x="44" y="66"/>
                    </a:lnTo>
                    <a:lnTo>
                      <a:pt x="48" y="62"/>
                    </a:lnTo>
                    <a:lnTo>
                      <a:pt x="52" y="60"/>
                    </a:lnTo>
                    <a:lnTo>
                      <a:pt x="58" y="60"/>
                    </a:lnTo>
                    <a:lnTo>
                      <a:pt x="60" y="62"/>
                    </a:lnTo>
                    <a:lnTo>
                      <a:pt x="60" y="66"/>
                    </a:lnTo>
                    <a:lnTo>
                      <a:pt x="62" y="68"/>
                    </a:lnTo>
                    <a:lnTo>
                      <a:pt x="64" y="70"/>
                    </a:lnTo>
                    <a:lnTo>
                      <a:pt x="68" y="70"/>
                    </a:lnTo>
                    <a:lnTo>
                      <a:pt x="74" y="68"/>
                    </a:lnTo>
                    <a:lnTo>
                      <a:pt x="80" y="68"/>
                    </a:lnTo>
                    <a:lnTo>
                      <a:pt x="86" y="68"/>
                    </a:lnTo>
                    <a:lnTo>
                      <a:pt x="90" y="68"/>
                    </a:lnTo>
                    <a:lnTo>
                      <a:pt x="118" y="62"/>
                    </a:lnTo>
                    <a:lnTo>
                      <a:pt x="148" y="56"/>
                    </a:lnTo>
                    <a:lnTo>
                      <a:pt x="146" y="52"/>
                    </a:lnTo>
                    <a:lnTo>
                      <a:pt x="140" y="44"/>
                    </a:lnTo>
                    <a:lnTo>
                      <a:pt x="132" y="34"/>
                    </a:lnTo>
                    <a:lnTo>
                      <a:pt x="124" y="22"/>
                    </a:lnTo>
                    <a:lnTo>
                      <a:pt x="122" y="22"/>
                    </a:lnTo>
                    <a:lnTo>
                      <a:pt x="120" y="20"/>
                    </a:lnTo>
                    <a:lnTo>
                      <a:pt x="118" y="16"/>
                    </a:lnTo>
                    <a:lnTo>
                      <a:pt x="114" y="12"/>
                    </a:lnTo>
                    <a:lnTo>
                      <a:pt x="112" y="8"/>
                    </a:lnTo>
                    <a:lnTo>
                      <a:pt x="108" y="2"/>
                    </a:lnTo>
                    <a:lnTo>
                      <a:pt x="106" y="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09" name="Freeform 284"/>
              <p:cNvSpPr>
                <a:spLocks/>
              </p:cNvSpPr>
              <p:nvPr/>
            </p:nvSpPr>
            <p:spPr bwMode="gray">
              <a:xfrm>
                <a:off x="2761" y="2819"/>
                <a:ext cx="82" cy="82"/>
              </a:xfrm>
              <a:custGeom>
                <a:avLst/>
                <a:gdLst>
                  <a:gd name="T0" fmla="*/ 52 w 74"/>
                  <a:gd name="T1" fmla="*/ 0 h 82"/>
                  <a:gd name="T2" fmla="*/ 52 w 74"/>
                  <a:gd name="T3" fmla="*/ 6 h 82"/>
                  <a:gd name="T4" fmla="*/ 54 w 74"/>
                  <a:gd name="T5" fmla="*/ 12 h 82"/>
                  <a:gd name="T6" fmla="*/ 60 w 74"/>
                  <a:gd name="T7" fmla="*/ 12 h 82"/>
                  <a:gd name="T8" fmla="*/ 68 w 74"/>
                  <a:gd name="T9" fmla="*/ 12 h 82"/>
                  <a:gd name="T10" fmla="*/ 72 w 74"/>
                  <a:gd name="T11" fmla="*/ 12 h 82"/>
                  <a:gd name="T12" fmla="*/ 72 w 74"/>
                  <a:gd name="T13" fmla="*/ 14 h 82"/>
                  <a:gd name="T14" fmla="*/ 74 w 74"/>
                  <a:gd name="T15" fmla="*/ 22 h 82"/>
                  <a:gd name="T16" fmla="*/ 72 w 74"/>
                  <a:gd name="T17" fmla="*/ 26 h 82"/>
                  <a:gd name="T18" fmla="*/ 68 w 74"/>
                  <a:gd name="T19" fmla="*/ 26 h 82"/>
                  <a:gd name="T20" fmla="*/ 68 w 74"/>
                  <a:gd name="T21" fmla="*/ 30 h 82"/>
                  <a:gd name="T22" fmla="*/ 68 w 74"/>
                  <a:gd name="T23" fmla="*/ 36 h 82"/>
                  <a:gd name="T24" fmla="*/ 74 w 74"/>
                  <a:gd name="T25" fmla="*/ 38 h 82"/>
                  <a:gd name="T26" fmla="*/ 74 w 74"/>
                  <a:gd name="T27" fmla="*/ 42 h 82"/>
                  <a:gd name="T28" fmla="*/ 74 w 74"/>
                  <a:gd name="T29" fmla="*/ 52 h 82"/>
                  <a:gd name="T30" fmla="*/ 70 w 74"/>
                  <a:gd name="T31" fmla="*/ 60 h 82"/>
                  <a:gd name="T32" fmla="*/ 62 w 74"/>
                  <a:gd name="T33" fmla="*/ 64 h 82"/>
                  <a:gd name="T34" fmla="*/ 52 w 74"/>
                  <a:gd name="T35" fmla="*/ 66 h 82"/>
                  <a:gd name="T36" fmla="*/ 46 w 74"/>
                  <a:gd name="T37" fmla="*/ 68 h 82"/>
                  <a:gd name="T38" fmla="*/ 42 w 74"/>
                  <a:gd name="T39" fmla="*/ 68 h 82"/>
                  <a:gd name="T40" fmla="*/ 32 w 74"/>
                  <a:gd name="T41" fmla="*/ 72 h 82"/>
                  <a:gd name="T42" fmla="*/ 28 w 74"/>
                  <a:gd name="T43" fmla="*/ 78 h 82"/>
                  <a:gd name="T44" fmla="*/ 24 w 74"/>
                  <a:gd name="T45" fmla="*/ 82 h 82"/>
                  <a:gd name="T46" fmla="*/ 22 w 74"/>
                  <a:gd name="T47" fmla="*/ 74 h 82"/>
                  <a:gd name="T48" fmla="*/ 20 w 74"/>
                  <a:gd name="T49" fmla="*/ 72 h 82"/>
                  <a:gd name="T50" fmla="*/ 16 w 74"/>
                  <a:gd name="T51" fmla="*/ 68 h 82"/>
                  <a:gd name="T52" fmla="*/ 14 w 74"/>
                  <a:gd name="T53" fmla="*/ 66 h 82"/>
                  <a:gd name="T54" fmla="*/ 6 w 74"/>
                  <a:gd name="T55" fmla="*/ 58 h 82"/>
                  <a:gd name="T56" fmla="*/ 0 w 74"/>
                  <a:gd name="T57" fmla="*/ 46 h 82"/>
                  <a:gd name="T58" fmla="*/ 0 w 74"/>
                  <a:gd name="T59" fmla="*/ 46 h 82"/>
                  <a:gd name="T60" fmla="*/ 6 w 74"/>
                  <a:gd name="T61" fmla="*/ 18 h 82"/>
                  <a:gd name="T62" fmla="*/ 26 w 74"/>
                  <a:gd name="T63" fmla="*/ 18 h 82"/>
                  <a:gd name="T64" fmla="*/ 30 w 74"/>
                  <a:gd name="T65" fmla="*/ 18 h 82"/>
                  <a:gd name="T66" fmla="*/ 32 w 74"/>
                  <a:gd name="T67" fmla="*/ 2 h 8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4"/>
                  <a:gd name="T103" fmla="*/ 0 h 82"/>
                  <a:gd name="T104" fmla="*/ 74 w 74"/>
                  <a:gd name="T105" fmla="*/ 82 h 8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4" h="82">
                    <a:moveTo>
                      <a:pt x="32" y="2"/>
                    </a:moveTo>
                    <a:lnTo>
                      <a:pt x="52" y="0"/>
                    </a:lnTo>
                    <a:lnTo>
                      <a:pt x="52" y="2"/>
                    </a:lnTo>
                    <a:lnTo>
                      <a:pt x="52" y="6"/>
                    </a:lnTo>
                    <a:lnTo>
                      <a:pt x="52" y="10"/>
                    </a:lnTo>
                    <a:lnTo>
                      <a:pt x="54" y="12"/>
                    </a:lnTo>
                    <a:lnTo>
                      <a:pt x="56" y="12"/>
                    </a:lnTo>
                    <a:lnTo>
                      <a:pt x="60" y="12"/>
                    </a:lnTo>
                    <a:lnTo>
                      <a:pt x="64" y="12"/>
                    </a:lnTo>
                    <a:lnTo>
                      <a:pt x="68" y="12"/>
                    </a:lnTo>
                    <a:lnTo>
                      <a:pt x="72" y="12"/>
                    </a:lnTo>
                    <a:lnTo>
                      <a:pt x="72" y="14"/>
                    </a:lnTo>
                    <a:lnTo>
                      <a:pt x="74" y="18"/>
                    </a:lnTo>
                    <a:lnTo>
                      <a:pt x="74" y="22"/>
                    </a:lnTo>
                    <a:lnTo>
                      <a:pt x="72" y="26"/>
                    </a:lnTo>
                    <a:lnTo>
                      <a:pt x="70" y="26"/>
                    </a:lnTo>
                    <a:lnTo>
                      <a:pt x="68" y="26"/>
                    </a:lnTo>
                    <a:lnTo>
                      <a:pt x="68" y="28"/>
                    </a:lnTo>
                    <a:lnTo>
                      <a:pt x="68" y="30"/>
                    </a:lnTo>
                    <a:lnTo>
                      <a:pt x="68" y="34"/>
                    </a:lnTo>
                    <a:lnTo>
                      <a:pt x="68" y="36"/>
                    </a:lnTo>
                    <a:lnTo>
                      <a:pt x="74" y="38"/>
                    </a:lnTo>
                    <a:lnTo>
                      <a:pt x="74" y="42"/>
                    </a:lnTo>
                    <a:lnTo>
                      <a:pt x="74" y="46"/>
                    </a:lnTo>
                    <a:lnTo>
                      <a:pt x="74" y="52"/>
                    </a:lnTo>
                    <a:lnTo>
                      <a:pt x="72" y="56"/>
                    </a:lnTo>
                    <a:lnTo>
                      <a:pt x="70" y="60"/>
                    </a:lnTo>
                    <a:lnTo>
                      <a:pt x="68" y="62"/>
                    </a:lnTo>
                    <a:lnTo>
                      <a:pt x="62" y="64"/>
                    </a:lnTo>
                    <a:lnTo>
                      <a:pt x="56" y="66"/>
                    </a:lnTo>
                    <a:lnTo>
                      <a:pt x="52" y="66"/>
                    </a:lnTo>
                    <a:lnTo>
                      <a:pt x="48" y="68"/>
                    </a:lnTo>
                    <a:lnTo>
                      <a:pt x="46" y="68"/>
                    </a:lnTo>
                    <a:lnTo>
                      <a:pt x="44" y="62"/>
                    </a:lnTo>
                    <a:lnTo>
                      <a:pt x="42" y="68"/>
                    </a:lnTo>
                    <a:lnTo>
                      <a:pt x="32" y="72"/>
                    </a:lnTo>
                    <a:lnTo>
                      <a:pt x="30" y="74"/>
                    </a:lnTo>
                    <a:lnTo>
                      <a:pt x="28" y="78"/>
                    </a:lnTo>
                    <a:lnTo>
                      <a:pt x="26" y="80"/>
                    </a:lnTo>
                    <a:lnTo>
                      <a:pt x="24" y="82"/>
                    </a:lnTo>
                    <a:lnTo>
                      <a:pt x="22" y="74"/>
                    </a:lnTo>
                    <a:lnTo>
                      <a:pt x="20" y="72"/>
                    </a:lnTo>
                    <a:lnTo>
                      <a:pt x="20" y="68"/>
                    </a:lnTo>
                    <a:lnTo>
                      <a:pt x="16" y="68"/>
                    </a:lnTo>
                    <a:lnTo>
                      <a:pt x="16" y="66"/>
                    </a:lnTo>
                    <a:lnTo>
                      <a:pt x="14" y="66"/>
                    </a:lnTo>
                    <a:lnTo>
                      <a:pt x="10" y="62"/>
                    </a:lnTo>
                    <a:lnTo>
                      <a:pt x="6" y="58"/>
                    </a:lnTo>
                    <a:lnTo>
                      <a:pt x="2" y="54"/>
                    </a:lnTo>
                    <a:lnTo>
                      <a:pt x="0" y="46"/>
                    </a:lnTo>
                    <a:lnTo>
                      <a:pt x="0" y="44"/>
                    </a:lnTo>
                    <a:lnTo>
                      <a:pt x="6" y="18"/>
                    </a:lnTo>
                    <a:lnTo>
                      <a:pt x="26" y="18"/>
                    </a:lnTo>
                    <a:lnTo>
                      <a:pt x="28" y="18"/>
                    </a:lnTo>
                    <a:lnTo>
                      <a:pt x="30" y="18"/>
                    </a:lnTo>
                    <a:lnTo>
                      <a:pt x="30" y="14"/>
                    </a:lnTo>
                    <a:lnTo>
                      <a:pt x="32" y="2"/>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10" name="Freeform 285"/>
              <p:cNvSpPr>
                <a:spLocks/>
              </p:cNvSpPr>
              <p:nvPr/>
            </p:nvSpPr>
            <p:spPr bwMode="gray">
              <a:xfrm>
                <a:off x="2768" y="2821"/>
                <a:ext cx="28" cy="16"/>
              </a:xfrm>
              <a:custGeom>
                <a:avLst/>
                <a:gdLst>
                  <a:gd name="T0" fmla="*/ 20 w 26"/>
                  <a:gd name="T1" fmla="*/ 0 h 16"/>
                  <a:gd name="T2" fmla="*/ 20 w 26"/>
                  <a:gd name="T3" fmla="*/ 0 h 16"/>
                  <a:gd name="T4" fmla="*/ 18 w 26"/>
                  <a:gd name="T5" fmla="*/ 0 h 16"/>
                  <a:gd name="T6" fmla="*/ 14 w 26"/>
                  <a:gd name="T7" fmla="*/ 0 h 16"/>
                  <a:gd name="T8" fmla="*/ 10 w 26"/>
                  <a:gd name="T9" fmla="*/ 2 h 16"/>
                  <a:gd name="T10" fmla="*/ 6 w 26"/>
                  <a:gd name="T11" fmla="*/ 4 h 16"/>
                  <a:gd name="T12" fmla="*/ 4 w 26"/>
                  <a:gd name="T13" fmla="*/ 8 h 16"/>
                  <a:gd name="T14" fmla="*/ 0 w 26"/>
                  <a:gd name="T15" fmla="*/ 16 h 16"/>
                  <a:gd name="T16" fmla="*/ 22 w 26"/>
                  <a:gd name="T17" fmla="*/ 16 h 16"/>
                  <a:gd name="T18" fmla="*/ 22 w 26"/>
                  <a:gd name="T19" fmla="*/ 16 h 16"/>
                  <a:gd name="T20" fmla="*/ 24 w 26"/>
                  <a:gd name="T21" fmla="*/ 14 h 16"/>
                  <a:gd name="T22" fmla="*/ 24 w 26"/>
                  <a:gd name="T23" fmla="*/ 12 h 16"/>
                  <a:gd name="T24" fmla="*/ 24 w 26"/>
                  <a:gd name="T25" fmla="*/ 10 h 16"/>
                  <a:gd name="T26" fmla="*/ 26 w 26"/>
                  <a:gd name="T27" fmla="*/ 6 h 16"/>
                  <a:gd name="T28" fmla="*/ 26 w 26"/>
                  <a:gd name="T29" fmla="*/ 2 h 16"/>
                  <a:gd name="T30" fmla="*/ 26 w 26"/>
                  <a:gd name="T31" fmla="*/ 0 h 16"/>
                  <a:gd name="T32" fmla="*/ 20 w 26"/>
                  <a:gd name="T33" fmla="*/ 0 h 16"/>
                  <a:gd name="T34" fmla="*/ 20 w 26"/>
                  <a:gd name="T35" fmla="*/ 0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
                  <a:gd name="T55" fmla="*/ 0 h 16"/>
                  <a:gd name="T56" fmla="*/ 26 w 26"/>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 h="16">
                    <a:moveTo>
                      <a:pt x="20" y="0"/>
                    </a:moveTo>
                    <a:lnTo>
                      <a:pt x="20" y="0"/>
                    </a:lnTo>
                    <a:lnTo>
                      <a:pt x="18" y="0"/>
                    </a:lnTo>
                    <a:lnTo>
                      <a:pt x="14" y="0"/>
                    </a:lnTo>
                    <a:lnTo>
                      <a:pt x="10" y="2"/>
                    </a:lnTo>
                    <a:lnTo>
                      <a:pt x="6" y="4"/>
                    </a:lnTo>
                    <a:lnTo>
                      <a:pt x="4" y="8"/>
                    </a:lnTo>
                    <a:lnTo>
                      <a:pt x="0" y="16"/>
                    </a:lnTo>
                    <a:lnTo>
                      <a:pt x="22" y="16"/>
                    </a:lnTo>
                    <a:lnTo>
                      <a:pt x="24" y="14"/>
                    </a:lnTo>
                    <a:lnTo>
                      <a:pt x="24" y="12"/>
                    </a:lnTo>
                    <a:lnTo>
                      <a:pt x="24" y="10"/>
                    </a:lnTo>
                    <a:lnTo>
                      <a:pt x="26" y="6"/>
                    </a:lnTo>
                    <a:lnTo>
                      <a:pt x="26" y="2"/>
                    </a:lnTo>
                    <a:lnTo>
                      <a:pt x="26" y="0"/>
                    </a:lnTo>
                    <a:lnTo>
                      <a:pt x="20" y="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11" name="Freeform 294"/>
              <p:cNvSpPr>
                <a:spLocks/>
              </p:cNvSpPr>
              <p:nvPr/>
            </p:nvSpPr>
            <p:spPr bwMode="gray">
              <a:xfrm>
                <a:off x="3055" y="2799"/>
                <a:ext cx="79" cy="76"/>
              </a:xfrm>
              <a:custGeom>
                <a:avLst/>
                <a:gdLst>
                  <a:gd name="T0" fmla="*/ 16 w 72"/>
                  <a:gd name="T1" fmla="*/ 6 h 76"/>
                  <a:gd name="T2" fmla="*/ 16 w 72"/>
                  <a:gd name="T3" fmla="*/ 6 h 76"/>
                  <a:gd name="T4" fmla="*/ 14 w 72"/>
                  <a:gd name="T5" fmla="*/ 8 h 76"/>
                  <a:gd name="T6" fmla="*/ 14 w 72"/>
                  <a:gd name="T7" fmla="*/ 12 h 76"/>
                  <a:gd name="T8" fmla="*/ 14 w 72"/>
                  <a:gd name="T9" fmla="*/ 16 h 76"/>
                  <a:gd name="T10" fmla="*/ 14 w 72"/>
                  <a:gd name="T11" fmla="*/ 18 h 76"/>
                  <a:gd name="T12" fmla="*/ 12 w 72"/>
                  <a:gd name="T13" fmla="*/ 20 h 76"/>
                  <a:gd name="T14" fmla="*/ 10 w 72"/>
                  <a:gd name="T15" fmla="*/ 22 h 76"/>
                  <a:gd name="T16" fmla="*/ 10 w 72"/>
                  <a:gd name="T17" fmla="*/ 26 h 76"/>
                  <a:gd name="T18" fmla="*/ 10 w 72"/>
                  <a:gd name="T19" fmla="*/ 30 h 76"/>
                  <a:gd name="T20" fmla="*/ 10 w 72"/>
                  <a:gd name="T21" fmla="*/ 32 h 76"/>
                  <a:gd name="T22" fmla="*/ 8 w 72"/>
                  <a:gd name="T23" fmla="*/ 34 h 76"/>
                  <a:gd name="T24" fmla="*/ 8 w 72"/>
                  <a:gd name="T25" fmla="*/ 38 h 76"/>
                  <a:gd name="T26" fmla="*/ 6 w 72"/>
                  <a:gd name="T27" fmla="*/ 44 h 76"/>
                  <a:gd name="T28" fmla="*/ 4 w 72"/>
                  <a:gd name="T29" fmla="*/ 48 h 76"/>
                  <a:gd name="T30" fmla="*/ 2 w 72"/>
                  <a:gd name="T31" fmla="*/ 52 h 76"/>
                  <a:gd name="T32" fmla="*/ 2 w 72"/>
                  <a:gd name="T33" fmla="*/ 54 h 76"/>
                  <a:gd name="T34" fmla="*/ 0 w 72"/>
                  <a:gd name="T35" fmla="*/ 58 h 76"/>
                  <a:gd name="T36" fmla="*/ 0 w 72"/>
                  <a:gd name="T37" fmla="*/ 62 h 76"/>
                  <a:gd name="T38" fmla="*/ 0 w 72"/>
                  <a:gd name="T39" fmla="*/ 68 h 76"/>
                  <a:gd name="T40" fmla="*/ 2 w 72"/>
                  <a:gd name="T41" fmla="*/ 72 h 76"/>
                  <a:gd name="T42" fmla="*/ 2 w 72"/>
                  <a:gd name="T43" fmla="*/ 76 h 76"/>
                  <a:gd name="T44" fmla="*/ 4 w 72"/>
                  <a:gd name="T45" fmla="*/ 76 h 76"/>
                  <a:gd name="T46" fmla="*/ 8 w 72"/>
                  <a:gd name="T47" fmla="*/ 74 h 76"/>
                  <a:gd name="T48" fmla="*/ 12 w 72"/>
                  <a:gd name="T49" fmla="*/ 74 h 76"/>
                  <a:gd name="T50" fmla="*/ 18 w 72"/>
                  <a:gd name="T51" fmla="*/ 72 h 76"/>
                  <a:gd name="T52" fmla="*/ 24 w 72"/>
                  <a:gd name="T53" fmla="*/ 70 h 76"/>
                  <a:gd name="T54" fmla="*/ 28 w 72"/>
                  <a:gd name="T55" fmla="*/ 68 h 76"/>
                  <a:gd name="T56" fmla="*/ 44 w 72"/>
                  <a:gd name="T57" fmla="*/ 56 h 76"/>
                  <a:gd name="T58" fmla="*/ 44 w 72"/>
                  <a:gd name="T59" fmla="*/ 54 h 76"/>
                  <a:gd name="T60" fmla="*/ 44 w 72"/>
                  <a:gd name="T61" fmla="*/ 54 h 76"/>
                  <a:gd name="T62" fmla="*/ 44 w 72"/>
                  <a:gd name="T63" fmla="*/ 52 h 76"/>
                  <a:gd name="T64" fmla="*/ 46 w 72"/>
                  <a:gd name="T65" fmla="*/ 50 h 76"/>
                  <a:gd name="T66" fmla="*/ 50 w 72"/>
                  <a:gd name="T67" fmla="*/ 50 h 76"/>
                  <a:gd name="T68" fmla="*/ 56 w 72"/>
                  <a:gd name="T69" fmla="*/ 50 h 76"/>
                  <a:gd name="T70" fmla="*/ 72 w 72"/>
                  <a:gd name="T71" fmla="*/ 34 h 76"/>
                  <a:gd name="T72" fmla="*/ 68 w 72"/>
                  <a:gd name="T73" fmla="*/ 10 h 76"/>
                  <a:gd name="T74" fmla="*/ 68 w 72"/>
                  <a:gd name="T75" fmla="*/ 8 h 76"/>
                  <a:gd name="T76" fmla="*/ 68 w 72"/>
                  <a:gd name="T77" fmla="*/ 6 h 76"/>
                  <a:gd name="T78" fmla="*/ 68 w 72"/>
                  <a:gd name="T79" fmla="*/ 4 h 76"/>
                  <a:gd name="T80" fmla="*/ 66 w 72"/>
                  <a:gd name="T81" fmla="*/ 2 h 76"/>
                  <a:gd name="T82" fmla="*/ 64 w 72"/>
                  <a:gd name="T83" fmla="*/ 0 h 76"/>
                  <a:gd name="T84" fmla="*/ 64 w 72"/>
                  <a:gd name="T85" fmla="*/ 0 h 76"/>
                  <a:gd name="T86" fmla="*/ 60 w 72"/>
                  <a:gd name="T87" fmla="*/ 2 h 76"/>
                  <a:gd name="T88" fmla="*/ 54 w 72"/>
                  <a:gd name="T89" fmla="*/ 2 h 76"/>
                  <a:gd name="T90" fmla="*/ 48 w 72"/>
                  <a:gd name="T91" fmla="*/ 2 h 76"/>
                  <a:gd name="T92" fmla="*/ 44 w 72"/>
                  <a:gd name="T93" fmla="*/ 4 h 76"/>
                  <a:gd name="T94" fmla="*/ 42 w 72"/>
                  <a:gd name="T95" fmla="*/ 4 h 76"/>
                  <a:gd name="T96" fmla="*/ 22 w 72"/>
                  <a:gd name="T97" fmla="*/ 4 h 76"/>
                  <a:gd name="T98" fmla="*/ 16 w 72"/>
                  <a:gd name="T99" fmla="*/ 6 h 76"/>
                  <a:gd name="T100" fmla="*/ 16 w 72"/>
                  <a:gd name="T101" fmla="*/ 6 h 7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2"/>
                  <a:gd name="T154" fmla="*/ 0 h 76"/>
                  <a:gd name="T155" fmla="*/ 72 w 72"/>
                  <a:gd name="T156" fmla="*/ 76 h 7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2" h="76">
                    <a:moveTo>
                      <a:pt x="16" y="6"/>
                    </a:moveTo>
                    <a:lnTo>
                      <a:pt x="16" y="6"/>
                    </a:lnTo>
                    <a:lnTo>
                      <a:pt x="14" y="8"/>
                    </a:lnTo>
                    <a:lnTo>
                      <a:pt x="14" y="12"/>
                    </a:lnTo>
                    <a:lnTo>
                      <a:pt x="14" y="16"/>
                    </a:lnTo>
                    <a:lnTo>
                      <a:pt x="14" y="18"/>
                    </a:lnTo>
                    <a:lnTo>
                      <a:pt x="12" y="20"/>
                    </a:lnTo>
                    <a:lnTo>
                      <a:pt x="10" y="22"/>
                    </a:lnTo>
                    <a:lnTo>
                      <a:pt x="10" y="26"/>
                    </a:lnTo>
                    <a:lnTo>
                      <a:pt x="10" y="30"/>
                    </a:lnTo>
                    <a:lnTo>
                      <a:pt x="10" y="32"/>
                    </a:lnTo>
                    <a:lnTo>
                      <a:pt x="8" y="34"/>
                    </a:lnTo>
                    <a:lnTo>
                      <a:pt x="8" y="38"/>
                    </a:lnTo>
                    <a:lnTo>
                      <a:pt x="6" y="44"/>
                    </a:lnTo>
                    <a:lnTo>
                      <a:pt x="4" y="48"/>
                    </a:lnTo>
                    <a:lnTo>
                      <a:pt x="2" y="52"/>
                    </a:lnTo>
                    <a:lnTo>
                      <a:pt x="2" y="54"/>
                    </a:lnTo>
                    <a:lnTo>
                      <a:pt x="0" y="58"/>
                    </a:lnTo>
                    <a:lnTo>
                      <a:pt x="0" y="62"/>
                    </a:lnTo>
                    <a:lnTo>
                      <a:pt x="0" y="68"/>
                    </a:lnTo>
                    <a:lnTo>
                      <a:pt x="2" y="72"/>
                    </a:lnTo>
                    <a:lnTo>
                      <a:pt x="2" y="76"/>
                    </a:lnTo>
                    <a:lnTo>
                      <a:pt x="4" y="76"/>
                    </a:lnTo>
                    <a:lnTo>
                      <a:pt x="8" y="74"/>
                    </a:lnTo>
                    <a:lnTo>
                      <a:pt x="12" y="74"/>
                    </a:lnTo>
                    <a:lnTo>
                      <a:pt x="18" y="72"/>
                    </a:lnTo>
                    <a:lnTo>
                      <a:pt x="24" y="70"/>
                    </a:lnTo>
                    <a:lnTo>
                      <a:pt x="28" y="68"/>
                    </a:lnTo>
                    <a:lnTo>
                      <a:pt x="44" y="56"/>
                    </a:lnTo>
                    <a:lnTo>
                      <a:pt x="44" y="54"/>
                    </a:lnTo>
                    <a:lnTo>
                      <a:pt x="44" y="52"/>
                    </a:lnTo>
                    <a:lnTo>
                      <a:pt x="46" y="50"/>
                    </a:lnTo>
                    <a:lnTo>
                      <a:pt x="50" y="50"/>
                    </a:lnTo>
                    <a:lnTo>
                      <a:pt x="56" y="50"/>
                    </a:lnTo>
                    <a:lnTo>
                      <a:pt x="72" y="34"/>
                    </a:lnTo>
                    <a:lnTo>
                      <a:pt x="68" y="10"/>
                    </a:lnTo>
                    <a:lnTo>
                      <a:pt x="68" y="8"/>
                    </a:lnTo>
                    <a:lnTo>
                      <a:pt x="68" y="6"/>
                    </a:lnTo>
                    <a:lnTo>
                      <a:pt x="68" y="4"/>
                    </a:lnTo>
                    <a:lnTo>
                      <a:pt x="66" y="2"/>
                    </a:lnTo>
                    <a:lnTo>
                      <a:pt x="64" y="0"/>
                    </a:lnTo>
                    <a:lnTo>
                      <a:pt x="60" y="2"/>
                    </a:lnTo>
                    <a:lnTo>
                      <a:pt x="54" y="2"/>
                    </a:lnTo>
                    <a:lnTo>
                      <a:pt x="48" y="2"/>
                    </a:lnTo>
                    <a:lnTo>
                      <a:pt x="44" y="4"/>
                    </a:lnTo>
                    <a:lnTo>
                      <a:pt x="42" y="4"/>
                    </a:lnTo>
                    <a:lnTo>
                      <a:pt x="22" y="4"/>
                    </a:lnTo>
                    <a:lnTo>
                      <a:pt x="16" y="6"/>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12" name="Freeform 296"/>
              <p:cNvSpPr>
                <a:spLocks/>
              </p:cNvSpPr>
              <p:nvPr/>
            </p:nvSpPr>
            <p:spPr bwMode="gray">
              <a:xfrm>
                <a:off x="3057" y="2869"/>
                <a:ext cx="24" cy="26"/>
              </a:xfrm>
              <a:custGeom>
                <a:avLst/>
                <a:gdLst>
                  <a:gd name="T0" fmla="*/ 0 w 22"/>
                  <a:gd name="T1" fmla="*/ 6 h 26"/>
                  <a:gd name="T2" fmla="*/ 18 w 22"/>
                  <a:gd name="T3" fmla="*/ 0 h 26"/>
                  <a:gd name="T4" fmla="*/ 20 w 22"/>
                  <a:gd name="T5" fmla="*/ 0 h 26"/>
                  <a:gd name="T6" fmla="*/ 20 w 22"/>
                  <a:gd name="T7" fmla="*/ 2 h 26"/>
                  <a:gd name="T8" fmla="*/ 22 w 22"/>
                  <a:gd name="T9" fmla="*/ 4 h 26"/>
                  <a:gd name="T10" fmla="*/ 22 w 22"/>
                  <a:gd name="T11" fmla="*/ 6 h 26"/>
                  <a:gd name="T12" fmla="*/ 22 w 22"/>
                  <a:gd name="T13" fmla="*/ 6 h 26"/>
                  <a:gd name="T14" fmla="*/ 22 w 22"/>
                  <a:gd name="T15" fmla="*/ 8 h 26"/>
                  <a:gd name="T16" fmla="*/ 22 w 22"/>
                  <a:gd name="T17" fmla="*/ 12 h 26"/>
                  <a:gd name="T18" fmla="*/ 22 w 22"/>
                  <a:gd name="T19" fmla="*/ 16 h 26"/>
                  <a:gd name="T20" fmla="*/ 22 w 22"/>
                  <a:gd name="T21" fmla="*/ 20 h 26"/>
                  <a:gd name="T22" fmla="*/ 18 w 22"/>
                  <a:gd name="T23" fmla="*/ 22 h 26"/>
                  <a:gd name="T24" fmla="*/ 18 w 22"/>
                  <a:gd name="T25" fmla="*/ 22 h 26"/>
                  <a:gd name="T26" fmla="*/ 16 w 22"/>
                  <a:gd name="T27" fmla="*/ 22 h 26"/>
                  <a:gd name="T28" fmla="*/ 12 w 22"/>
                  <a:gd name="T29" fmla="*/ 24 h 26"/>
                  <a:gd name="T30" fmla="*/ 12 w 22"/>
                  <a:gd name="T31" fmla="*/ 26 h 26"/>
                  <a:gd name="T32" fmla="*/ 12 w 22"/>
                  <a:gd name="T33" fmla="*/ 26 h 26"/>
                  <a:gd name="T34" fmla="*/ 10 w 22"/>
                  <a:gd name="T35" fmla="*/ 26 h 26"/>
                  <a:gd name="T36" fmla="*/ 8 w 22"/>
                  <a:gd name="T37" fmla="*/ 26 h 26"/>
                  <a:gd name="T38" fmla="*/ 2 w 22"/>
                  <a:gd name="T39" fmla="*/ 24 h 26"/>
                  <a:gd name="T40" fmla="*/ 2 w 22"/>
                  <a:gd name="T41" fmla="*/ 24 h 26"/>
                  <a:gd name="T42" fmla="*/ 2 w 22"/>
                  <a:gd name="T43" fmla="*/ 22 h 26"/>
                  <a:gd name="T44" fmla="*/ 0 w 22"/>
                  <a:gd name="T45" fmla="*/ 18 h 26"/>
                  <a:gd name="T46" fmla="*/ 0 w 22"/>
                  <a:gd name="T47" fmla="*/ 14 h 26"/>
                  <a:gd name="T48" fmla="*/ 0 w 22"/>
                  <a:gd name="T49" fmla="*/ 10 h 26"/>
                  <a:gd name="T50" fmla="*/ 0 w 22"/>
                  <a:gd name="T51" fmla="*/ 6 h 26"/>
                  <a:gd name="T52" fmla="*/ 0 w 22"/>
                  <a:gd name="T53" fmla="*/ 6 h 2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
                  <a:gd name="T82" fmla="*/ 0 h 26"/>
                  <a:gd name="T83" fmla="*/ 22 w 22"/>
                  <a:gd name="T84" fmla="*/ 26 h 2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 h="26">
                    <a:moveTo>
                      <a:pt x="0" y="6"/>
                    </a:moveTo>
                    <a:lnTo>
                      <a:pt x="18" y="0"/>
                    </a:lnTo>
                    <a:lnTo>
                      <a:pt x="20" y="0"/>
                    </a:lnTo>
                    <a:lnTo>
                      <a:pt x="20" y="2"/>
                    </a:lnTo>
                    <a:lnTo>
                      <a:pt x="22" y="4"/>
                    </a:lnTo>
                    <a:lnTo>
                      <a:pt x="22" y="6"/>
                    </a:lnTo>
                    <a:lnTo>
                      <a:pt x="22" y="8"/>
                    </a:lnTo>
                    <a:lnTo>
                      <a:pt x="22" y="12"/>
                    </a:lnTo>
                    <a:lnTo>
                      <a:pt x="22" y="16"/>
                    </a:lnTo>
                    <a:lnTo>
                      <a:pt x="22" y="20"/>
                    </a:lnTo>
                    <a:lnTo>
                      <a:pt x="18" y="22"/>
                    </a:lnTo>
                    <a:lnTo>
                      <a:pt x="16" y="22"/>
                    </a:lnTo>
                    <a:lnTo>
                      <a:pt x="12" y="24"/>
                    </a:lnTo>
                    <a:lnTo>
                      <a:pt x="12" y="26"/>
                    </a:lnTo>
                    <a:lnTo>
                      <a:pt x="10" y="26"/>
                    </a:lnTo>
                    <a:lnTo>
                      <a:pt x="8" y="26"/>
                    </a:lnTo>
                    <a:lnTo>
                      <a:pt x="2" y="24"/>
                    </a:lnTo>
                    <a:lnTo>
                      <a:pt x="2" y="22"/>
                    </a:lnTo>
                    <a:lnTo>
                      <a:pt x="0" y="18"/>
                    </a:lnTo>
                    <a:lnTo>
                      <a:pt x="0" y="14"/>
                    </a:lnTo>
                    <a:lnTo>
                      <a:pt x="0" y="10"/>
                    </a:lnTo>
                    <a:lnTo>
                      <a:pt x="0" y="6"/>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13" name="Freeform 259"/>
              <p:cNvSpPr>
                <a:spLocks/>
              </p:cNvSpPr>
              <p:nvPr/>
            </p:nvSpPr>
            <p:spPr bwMode="gray">
              <a:xfrm>
                <a:off x="2799" y="2909"/>
                <a:ext cx="31" cy="22"/>
              </a:xfrm>
              <a:custGeom>
                <a:avLst/>
                <a:gdLst>
                  <a:gd name="T0" fmla="*/ 2 w 28"/>
                  <a:gd name="T1" fmla="*/ 10 h 22"/>
                  <a:gd name="T2" fmla="*/ 4 w 28"/>
                  <a:gd name="T3" fmla="*/ 22 h 22"/>
                  <a:gd name="T4" fmla="*/ 28 w 28"/>
                  <a:gd name="T5" fmla="*/ 4 h 22"/>
                  <a:gd name="T6" fmla="*/ 26 w 28"/>
                  <a:gd name="T7" fmla="*/ 2 h 22"/>
                  <a:gd name="T8" fmla="*/ 26 w 28"/>
                  <a:gd name="T9" fmla="*/ 2 h 22"/>
                  <a:gd name="T10" fmla="*/ 24 w 28"/>
                  <a:gd name="T11" fmla="*/ 0 h 22"/>
                  <a:gd name="T12" fmla="*/ 22 w 28"/>
                  <a:gd name="T13" fmla="*/ 0 h 22"/>
                  <a:gd name="T14" fmla="*/ 20 w 28"/>
                  <a:gd name="T15" fmla="*/ 0 h 22"/>
                  <a:gd name="T16" fmla="*/ 14 w 28"/>
                  <a:gd name="T17" fmla="*/ 2 h 22"/>
                  <a:gd name="T18" fmla="*/ 0 w 28"/>
                  <a:gd name="T19" fmla="*/ 8 h 22"/>
                  <a:gd name="T20" fmla="*/ 2 w 28"/>
                  <a:gd name="T21" fmla="*/ 1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22"/>
                  <a:gd name="T35" fmla="*/ 28 w 28"/>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22">
                    <a:moveTo>
                      <a:pt x="2" y="10"/>
                    </a:moveTo>
                    <a:lnTo>
                      <a:pt x="4" y="22"/>
                    </a:lnTo>
                    <a:lnTo>
                      <a:pt x="28" y="4"/>
                    </a:lnTo>
                    <a:lnTo>
                      <a:pt x="26" y="2"/>
                    </a:lnTo>
                    <a:lnTo>
                      <a:pt x="24" y="0"/>
                    </a:lnTo>
                    <a:lnTo>
                      <a:pt x="22" y="0"/>
                    </a:lnTo>
                    <a:lnTo>
                      <a:pt x="20" y="0"/>
                    </a:lnTo>
                    <a:lnTo>
                      <a:pt x="14" y="2"/>
                    </a:lnTo>
                    <a:lnTo>
                      <a:pt x="0" y="8"/>
                    </a:lnTo>
                    <a:lnTo>
                      <a:pt x="2" y="10"/>
                    </a:lnTo>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14" name="Freeform 260"/>
              <p:cNvSpPr>
                <a:spLocks/>
              </p:cNvSpPr>
              <p:nvPr/>
            </p:nvSpPr>
            <p:spPr bwMode="gray">
              <a:xfrm>
                <a:off x="2516" y="2333"/>
                <a:ext cx="287" cy="246"/>
              </a:xfrm>
              <a:custGeom>
                <a:avLst/>
                <a:gdLst>
                  <a:gd name="T0" fmla="*/ 0 w 260"/>
                  <a:gd name="T1" fmla="*/ 128 h 246"/>
                  <a:gd name="T2" fmla="*/ 20 w 260"/>
                  <a:gd name="T3" fmla="*/ 114 h 246"/>
                  <a:gd name="T4" fmla="*/ 86 w 260"/>
                  <a:gd name="T5" fmla="*/ 92 h 246"/>
                  <a:gd name="T6" fmla="*/ 88 w 260"/>
                  <a:gd name="T7" fmla="*/ 76 h 246"/>
                  <a:gd name="T8" fmla="*/ 94 w 260"/>
                  <a:gd name="T9" fmla="*/ 72 h 246"/>
                  <a:gd name="T10" fmla="*/ 102 w 260"/>
                  <a:gd name="T11" fmla="*/ 72 h 246"/>
                  <a:gd name="T12" fmla="*/ 108 w 260"/>
                  <a:gd name="T13" fmla="*/ 72 h 246"/>
                  <a:gd name="T14" fmla="*/ 102 w 260"/>
                  <a:gd name="T15" fmla="*/ 64 h 246"/>
                  <a:gd name="T16" fmla="*/ 98 w 260"/>
                  <a:gd name="T17" fmla="*/ 56 h 246"/>
                  <a:gd name="T18" fmla="*/ 98 w 260"/>
                  <a:gd name="T19" fmla="*/ 46 h 246"/>
                  <a:gd name="T20" fmla="*/ 96 w 260"/>
                  <a:gd name="T21" fmla="*/ 36 h 246"/>
                  <a:gd name="T22" fmla="*/ 90 w 260"/>
                  <a:gd name="T23" fmla="*/ 30 h 246"/>
                  <a:gd name="T24" fmla="*/ 86 w 260"/>
                  <a:gd name="T25" fmla="*/ 30 h 246"/>
                  <a:gd name="T26" fmla="*/ 92 w 260"/>
                  <a:gd name="T27" fmla="*/ 26 h 246"/>
                  <a:gd name="T28" fmla="*/ 116 w 260"/>
                  <a:gd name="T29" fmla="*/ 16 h 246"/>
                  <a:gd name="T30" fmla="*/ 126 w 260"/>
                  <a:gd name="T31" fmla="*/ 14 h 246"/>
                  <a:gd name="T32" fmla="*/ 136 w 260"/>
                  <a:gd name="T33" fmla="*/ 10 h 246"/>
                  <a:gd name="T34" fmla="*/ 142 w 260"/>
                  <a:gd name="T35" fmla="*/ 8 h 246"/>
                  <a:gd name="T36" fmla="*/ 148 w 260"/>
                  <a:gd name="T37" fmla="*/ 8 h 246"/>
                  <a:gd name="T38" fmla="*/ 170 w 260"/>
                  <a:gd name="T39" fmla="*/ 4 h 246"/>
                  <a:gd name="T40" fmla="*/ 198 w 260"/>
                  <a:gd name="T41" fmla="*/ 2 h 246"/>
                  <a:gd name="T42" fmla="*/ 202 w 260"/>
                  <a:gd name="T43" fmla="*/ 0 h 246"/>
                  <a:gd name="T44" fmla="*/ 210 w 260"/>
                  <a:gd name="T45" fmla="*/ 2 h 246"/>
                  <a:gd name="T46" fmla="*/ 216 w 260"/>
                  <a:gd name="T47" fmla="*/ 4 h 246"/>
                  <a:gd name="T48" fmla="*/ 218 w 260"/>
                  <a:gd name="T49" fmla="*/ 8 h 246"/>
                  <a:gd name="T50" fmla="*/ 216 w 260"/>
                  <a:gd name="T51" fmla="*/ 14 h 246"/>
                  <a:gd name="T52" fmla="*/ 216 w 260"/>
                  <a:gd name="T53" fmla="*/ 24 h 246"/>
                  <a:gd name="T54" fmla="*/ 214 w 260"/>
                  <a:gd name="T55" fmla="*/ 28 h 246"/>
                  <a:gd name="T56" fmla="*/ 212 w 260"/>
                  <a:gd name="T57" fmla="*/ 34 h 246"/>
                  <a:gd name="T58" fmla="*/ 210 w 260"/>
                  <a:gd name="T59" fmla="*/ 36 h 246"/>
                  <a:gd name="T60" fmla="*/ 210 w 260"/>
                  <a:gd name="T61" fmla="*/ 40 h 246"/>
                  <a:gd name="T62" fmla="*/ 212 w 260"/>
                  <a:gd name="T63" fmla="*/ 46 h 246"/>
                  <a:gd name="T64" fmla="*/ 214 w 260"/>
                  <a:gd name="T65" fmla="*/ 50 h 246"/>
                  <a:gd name="T66" fmla="*/ 214 w 260"/>
                  <a:gd name="T67" fmla="*/ 54 h 246"/>
                  <a:gd name="T68" fmla="*/ 216 w 260"/>
                  <a:gd name="T69" fmla="*/ 60 h 246"/>
                  <a:gd name="T70" fmla="*/ 218 w 260"/>
                  <a:gd name="T71" fmla="*/ 60 h 246"/>
                  <a:gd name="T72" fmla="*/ 220 w 260"/>
                  <a:gd name="T73" fmla="*/ 64 h 246"/>
                  <a:gd name="T74" fmla="*/ 224 w 260"/>
                  <a:gd name="T75" fmla="*/ 88 h 246"/>
                  <a:gd name="T76" fmla="*/ 234 w 260"/>
                  <a:gd name="T77" fmla="*/ 110 h 246"/>
                  <a:gd name="T78" fmla="*/ 234 w 260"/>
                  <a:gd name="T79" fmla="*/ 110 h 246"/>
                  <a:gd name="T80" fmla="*/ 234 w 260"/>
                  <a:gd name="T81" fmla="*/ 116 h 246"/>
                  <a:gd name="T82" fmla="*/ 236 w 260"/>
                  <a:gd name="T83" fmla="*/ 126 h 246"/>
                  <a:gd name="T84" fmla="*/ 238 w 260"/>
                  <a:gd name="T85" fmla="*/ 134 h 246"/>
                  <a:gd name="T86" fmla="*/ 238 w 260"/>
                  <a:gd name="T87" fmla="*/ 138 h 246"/>
                  <a:gd name="T88" fmla="*/ 240 w 260"/>
                  <a:gd name="T89" fmla="*/ 142 h 246"/>
                  <a:gd name="T90" fmla="*/ 244 w 260"/>
                  <a:gd name="T91" fmla="*/ 146 h 246"/>
                  <a:gd name="T92" fmla="*/ 244 w 260"/>
                  <a:gd name="T93" fmla="*/ 154 h 246"/>
                  <a:gd name="T94" fmla="*/ 242 w 260"/>
                  <a:gd name="T95" fmla="*/ 166 h 246"/>
                  <a:gd name="T96" fmla="*/ 244 w 260"/>
                  <a:gd name="T97" fmla="*/ 168 h 246"/>
                  <a:gd name="T98" fmla="*/ 246 w 260"/>
                  <a:gd name="T99" fmla="*/ 174 h 246"/>
                  <a:gd name="T100" fmla="*/ 246 w 260"/>
                  <a:gd name="T101" fmla="*/ 180 h 246"/>
                  <a:gd name="T102" fmla="*/ 250 w 260"/>
                  <a:gd name="T103" fmla="*/ 186 h 246"/>
                  <a:gd name="T104" fmla="*/ 192 w 260"/>
                  <a:gd name="T105" fmla="*/ 236 h 246"/>
                  <a:gd name="T106" fmla="*/ 148 w 260"/>
                  <a:gd name="T107" fmla="*/ 230 h 246"/>
                  <a:gd name="T108" fmla="*/ 4 w 260"/>
                  <a:gd name="T109" fmla="*/ 144 h 2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60"/>
                  <a:gd name="T166" fmla="*/ 0 h 246"/>
                  <a:gd name="T167" fmla="*/ 260 w 260"/>
                  <a:gd name="T168" fmla="*/ 246 h 2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60" h="246">
                    <a:moveTo>
                      <a:pt x="4" y="144"/>
                    </a:moveTo>
                    <a:lnTo>
                      <a:pt x="0" y="128"/>
                    </a:lnTo>
                    <a:lnTo>
                      <a:pt x="12" y="122"/>
                    </a:lnTo>
                    <a:lnTo>
                      <a:pt x="20" y="114"/>
                    </a:lnTo>
                    <a:lnTo>
                      <a:pt x="34" y="110"/>
                    </a:lnTo>
                    <a:lnTo>
                      <a:pt x="86" y="92"/>
                    </a:lnTo>
                    <a:lnTo>
                      <a:pt x="88" y="80"/>
                    </a:lnTo>
                    <a:lnTo>
                      <a:pt x="88" y="76"/>
                    </a:lnTo>
                    <a:lnTo>
                      <a:pt x="92" y="74"/>
                    </a:lnTo>
                    <a:lnTo>
                      <a:pt x="94" y="72"/>
                    </a:lnTo>
                    <a:lnTo>
                      <a:pt x="98" y="72"/>
                    </a:lnTo>
                    <a:lnTo>
                      <a:pt x="102" y="72"/>
                    </a:lnTo>
                    <a:lnTo>
                      <a:pt x="106" y="72"/>
                    </a:lnTo>
                    <a:lnTo>
                      <a:pt x="108" y="72"/>
                    </a:lnTo>
                    <a:lnTo>
                      <a:pt x="110" y="72"/>
                    </a:lnTo>
                    <a:lnTo>
                      <a:pt x="102" y="64"/>
                    </a:lnTo>
                    <a:lnTo>
                      <a:pt x="100" y="60"/>
                    </a:lnTo>
                    <a:lnTo>
                      <a:pt x="98" y="56"/>
                    </a:lnTo>
                    <a:lnTo>
                      <a:pt x="98" y="52"/>
                    </a:lnTo>
                    <a:lnTo>
                      <a:pt x="98" y="46"/>
                    </a:lnTo>
                    <a:lnTo>
                      <a:pt x="98" y="40"/>
                    </a:lnTo>
                    <a:lnTo>
                      <a:pt x="96" y="36"/>
                    </a:lnTo>
                    <a:lnTo>
                      <a:pt x="94" y="32"/>
                    </a:lnTo>
                    <a:lnTo>
                      <a:pt x="90" y="30"/>
                    </a:lnTo>
                    <a:lnTo>
                      <a:pt x="88" y="30"/>
                    </a:lnTo>
                    <a:lnTo>
                      <a:pt x="86" y="30"/>
                    </a:lnTo>
                    <a:lnTo>
                      <a:pt x="88" y="28"/>
                    </a:lnTo>
                    <a:lnTo>
                      <a:pt x="92" y="26"/>
                    </a:lnTo>
                    <a:lnTo>
                      <a:pt x="94" y="24"/>
                    </a:lnTo>
                    <a:lnTo>
                      <a:pt x="116" y="16"/>
                    </a:lnTo>
                    <a:lnTo>
                      <a:pt x="120" y="14"/>
                    </a:lnTo>
                    <a:lnTo>
                      <a:pt x="126" y="14"/>
                    </a:lnTo>
                    <a:lnTo>
                      <a:pt x="130" y="12"/>
                    </a:lnTo>
                    <a:lnTo>
                      <a:pt x="136" y="10"/>
                    </a:lnTo>
                    <a:lnTo>
                      <a:pt x="140" y="10"/>
                    </a:lnTo>
                    <a:lnTo>
                      <a:pt x="142" y="8"/>
                    </a:lnTo>
                    <a:lnTo>
                      <a:pt x="144" y="8"/>
                    </a:lnTo>
                    <a:lnTo>
                      <a:pt x="148" y="8"/>
                    </a:lnTo>
                    <a:lnTo>
                      <a:pt x="158" y="4"/>
                    </a:lnTo>
                    <a:lnTo>
                      <a:pt x="170" y="4"/>
                    </a:lnTo>
                    <a:lnTo>
                      <a:pt x="176" y="4"/>
                    </a:lnTo>
                    <a:lnTo>
                      <a:pt x="198" y="2"/>
                    </a:lnTo>
                    <a:lnTo>
                      <a:pt x="202" y="0"/>
                    </a:lnTo>
                    <a:lnTo>
                      <a:pt x="206" y="0"/>
                    </a:lnTo>
                    <a:lnTo>
                      <a:pt x="210" y="2"/>
                    </a:lnTo>
                    <a:lnTo>
                      <a:pt x="214" y="2"/>
                    </a:lnTo>
                    <a:lnTo>
                      <a:pt x="216" y="4"/>
                    </a:lnTo>
                    <a:lnTo>
                      <a:pt x="220" y="8"/>
                    </a:lnTo>
                    <a:lnTo>
                      <a:pt x="218" y="8"/>
                    </a:lnTo>
                    <a:lnTo>
                      <a:pt x="218" y="10"/>
                    </a:lnTo>
                    <a:lnTo>
                      <a:pt x="216" y="14"/>
                    </a:lnTo>
                    <a:lnTo>
                      <a:pt x="216" y="18"/>
                    </a:lnTo>
                    <a:lnTo>
                      <a:pt x="216" y="24"/>
                    </a:lnTo>
                    <a:lnTo>
                      <a:pt x="214" y="24"/>
                    </a:lnTo>
                    <a:lnTo>
                      <a:pt x="214" y="28"/>
                    </a:lnTo>
                    <a:lnTo>
                      <a:pt x="214" y="30"/>
                    </a:lnTo>
                    <a:lnTo>
                      <a:pt x="212" y="34"/>
                    </a:lnTo>
                    <a:lnTo>
                      <a:pt x="210" y="34"/>
                    </a:lnTo>
                    <a:lnTo>
                      <a:pt x="210" y="36"/>
                    </a:lnTo>
                    <a:lnTo>
                      <a:pt x="210" y="38"/>
                    </a:lnTo>
                    <a:lnTo>
                      <a:pt x="210" y="40"/>
                    </a:lnTo>
                    <a:lnTo>
                      <a:pt x="212" y="44"/>
                    </a:lnTo>
                    <a:lnTo>
                      <a:pt x="212" y="46"/>
                    </a:lnTo>
                    <a:lnTo>
                      <a:pt x="212" y="48"/>
                    </a:lnTo>
                    <a:lnTo>
                      <a:pt x="214" y="50"/>
                    </a:lnTo>
                    <a:lnTo>
                      <a:pt x="214" y="52"/>
                    </a:lnTo>
                    <a:lnTo>
                      <a:pt x="214" y="54"/>
                    </a:lnTo>
                    <a:lnTo>
                      <a:pt x="214" y="56"/>
                    </a:lnTo>
                    <a:lnTo>
                      <a:pt x="216" y="60"/>
                    </a:lnTo>
                    <a:lnTo>
                      <a:pt x="218" y="60"/>
                    </a:lnTo>
                    <a:lnTo>
                      <a:pt x="220" y="62"/>
                    </a:lnTo>
                    <a:lnTo>
                      <a:pt x="220" y="64"/>
                    </a:lnTo>
                    <a:lnTo>
                      <a:pt x="222" y="74"/>
                    </a:lnTo>
                    <a:lnTo>
                      <a:pt x="224" y="88"/>
                    </a:lnTo>
                    <a:lnTo>
                      <a:pt x="228" y="102"/>
                    </a:lnTo>
                    <a:lnTo>
                      <a:pt x="234" y="110"/>
                    </a:lnTo>
                    <a:lnTo>
                      <a:pt x="234" y="112"/>
                    </a:lnTo>
                    <a:lnTo>
                      <a:pt x="234" y="116"/>
                    </a:lnTo>
                    <a:lnTo>
                      <a:pt x="234" y="120"/>
                    </a:lnTo>
                    <a:lnTo>
                      <a:pt x="236" y="126"/>
                    </a:lnTo>
                    <a:lnTo>
                      <a:pt x="236" y="130"/>
                    </a:lnTo>
                    <a:lnTo>
                      <a:pt x="238" y="134"/>
                    </a:lnTo>
                    <a:lnTo>
                      <a:pt x="238" y="138"/>
                    </a:lnTo>
                    <a:lnTo>
                      <a:pt x="238" y="140"/>
                    </a:lnTo>
                    <a:lnTo>
                      <a:pt x="240" y="142"/>
                    </a:lnTo>
                    <a:lnTo>
                      <a:pt x="244" y="144"/>
                    </a:lnTo>
                    <a:lnTo>
                      <a:pt x="244" y="146"/>
                    </a:lnTo>
                    <a:lnTo>
                      <a:pt x="244" y="150"/>
                    </a:lnTo>
                    <a:lnTo>
                      <a:pt x="244" y="154"/>
                    </a:lnTo>
                    <a:lnTo>
                      <a:pt x="246" y="158"/>
                    </a:lnTo>
                    <a:lnTo>
                      <a:pt x="242" y="166"/>
                    </a:lnTo>
                    <a:lnTo>
                      <a:pt x="244" y="168"/>
                    </a:lnTo>
                    <a:lnTo>
                      <a:pt x="246" y="170"/>
                    </a:lnTo>
                    <a:lnTo>
                      <a:pt x="246" y="174"/>
                    </a:lnTo>
                    <a:lnTo>
                      <a:pt x="246" y="176"/>
                    </a:lnTo>
                    <a:lnTo>
                      <a:pt x="246" y="180"/>
                    </a:lnTo>
                    <a:lnTo>
                      <a:pt x="248" y="184"/>
                    </a:lnTo>
                    <a:lnTo>
                      <a:pt x="250" y="186"/>
                    </a:lnTo>
                    <a:lnTo>
                      <a:pt x="260" y="200"/>
                    </a:lnTo>
                    <a:lnTo>
                      <a:pt x="192" y="236"/>
                    </a:lnTo>
                    <a:lnTo>
                      <a:pt x="152" y="246"/>
                    </a:lnTo>
                    <a:lnTo>
                      <a:pt x="148" y="230"/>
                    </a:lnTo>
                    <a:lnTo>
                      <a:pt x="120" y="230"/>
                    </a:lnTo>
                    <a:lnTo>
                      <a:pt x="4" y="144"/>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15" name="Freeform 261"/>
              <p:cNvSpPr>
                <a:spLocks/>
              </p:cNvSpPr>
              <p:nvPr/>
            </p:nvSpPr>
            <p:spPr bwMode="gray">
              <a:xfrm>
                <a:off x="2397" y="2471"/>
                <a:ext cx="124" cy="98"/>
              </a:xfrm>
              <a:custGeom>
                <a:avLst/>
                <a:gdLst>
                  <a:gd name="T0" fmla="*/ 0 w 112"/>
                  <a:gd name="T1" fmla="*/ 90 h 98"/>
                  <a:gd name="T2" fmla="*/ 2 w 112"/>
                  <a:gd name="T3" fmla="*/ 82 h 98"/>
                  <a:gd name="T4" fmla="*/ 6 w 112"/>
                  <a:gd name="T5" fmla="*/ 74 h 98"/>
                  <a:gd name="T6" fmla="*/ 16 w 112"/>
                  <a:gd name="T7" fmla="*/ 68 h 98"/>
                  <a:gd name="T8" fmla="*/ 28 w 112"/>
                  <a:gd name="T9" fmla="*/ 64 h 98"/>
                  <a:gd name="T10" fmla="*/ 32 w 112"/>
                  <a:gd name="T11" fmla="*/ 60 h 98"/>
                  <a:gd name="T12" fmla="*/ 32 w 112"/>
                  <a:gd name="T13" fmla="*/ 56 h 98"/>
                  <a:gd name="T14" fmla="*/ 28 w 112"/>
                  <a:gd name="T15" fmla="*/ 54 h 98"/>
                  <a:gd name="T16" fmla="*/ 24 w 112"/>
                  <a:gd name="T17" fmla="*/ 42 h 98"/>
                  <a:gd name="T18" fmla="*/ 30 w 112"/>
                  <a:gd name="T19" fmla="*/ 32 h 98"/>
                  <a:gd name="T20" fmla="*/ 40 w 112"/>
                  <a:gd name="T21" fmla="*/ 26 h 98"/>
                  <a:gd name="T22" fmla="*/ 46 w 112"/>
                  <a:gd name="T23" fmla="*/ 24 h 98"/>
                  <a:gd name="T24" fmla="*/ 50 w 112"/>
                  <a:gd name="T25" fmla="*/ 16 h 98"/>
                  <a:gd name="T26" fmla="*/ 52 w 112"/>
                  <a:gd name="T27" fmla="*/ 10 h 98"/>
                  <a:gd name="T28" fmla="*/ 56 w 112"/>
                  <a:gd name="T29" fmla="*/ 4 h 98"/>
                  <a:gd name="T30" fmla="*/ 66 w 112"/>
                  <a:gd name="T31" fmla="*/ 0 h 98"/>
                  <a:gd name="T32" fmla="*/ 112 w 112"/>
                  <a:gd name="T33" fmla="*/ 20 h 98"/>
                  <a:gd name="T34" fmla="*/ 88 w 112"/>
                  <a:gd name="T35" fmla="*/ 20 h 98"/>
                  <a:gd name="T36" fmla="*/ 86 w 112"/>
                  <a:gd name="T37" fmla="*/ 18 h 98"/>
                  <a:gd name="T38" fmla="*/ 82 w 112"/>
                  <a:gd name="T39" fmla="*/ 20 h 98"/>
                  <a:gd name="T40" fmla="*/ 82 w 112"/>
                  <a:gd name="T41" fmla="*/ 26 h 98"/>
                  <a:gd name="T42" fmla="*/ 80 w 112"/>
                  <a:gd name="T43" fmla="*/ 38 h 98"/>
                  <a:gd name="T44" fmla="*/ 80 w 112"/>
                  <a:gd name="T45" fmla="*/ 50 h 98"/>
                  <a:gd name="T46" fmla="*/ 80 w 112"/>
                  <a:gd name="T47" fmla="*/ 54 h 98"/>
                  <a:gd name="T48" fmla="*/ 80 w 112"/>
                  <a:gd name="T49" fmla="*/ 56 h 98"/>
                  <a:gd name="T50" fmla="*/ 78 w 112"/>
                  <a:gd name="T51" fmla="*/ 60 h 98"/>
                  <a:gd name="T52" fmla="*/ 76 w 112"/>
                  <a:gd name="T53" fmla="*/ 60 h 98"/>
                  <a:gd name="T54" fmla="*/ 72 w 112"/>
                  <a:gd name="T55" fmla="*/ 60 h 98"/>
                  <a:gd name="T56" fmla="*/ 66 w 112"/>
                  <a:gd name="T57" fmla="*/ 60 h 98"/>
                  <a:gd name="T58" fmla="*/ 62 w 112"/>
                  <a:gd name="T59" fmla="*/ 64 h 98"/>
                  <a:gd name="T60" fmla="*/ 60 w 112"/>
                  <a:gd name="T61" fmla="*/ 74 h 98"/>
                  <a:gd name="T62" fmla="*/ 0 w 112"/>
                  <a:gd name="T63" fmla="*/ 94 h 9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2"/>
                  <a:gd name="T97" fmla="*/ 0 h 98"/>
                  <a:gd name="T98" fmla="*/ 112 w 112"/>
                  <a:gd name="T99" fmla="*/ 98 h 9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2" h="98">
                    <a:moveTo>
                      <a:pt x="0" y="94"/>
                    </a:moveTo>
                    <a:lnTo>
                      <a:pt x="0" y="90"/>
                    </a:lnTo>
                    <a:lnTo>
                      <a:pt x="0" y="86"/>
                    </a:lnTo>
                    <a:lnTo>
                      <a:pt x="2" y="82"/>
                    </a:lnTo>
                    <a:lnTo>
                      <a:pt x="4" y="78"/>
                    </a:lnTo>
                    <a:lnTo>
                      <a:pt x="6" y="74"/>
                    </a:lnTo>
                    <a:lnTo>
                      <a:pt x="10" y="70"/>
                    </a:lnTo>
                    <a:lnTo>
                      <a:pt x="16" y="68"/>
                    </a:lnTo>
                    <a:lnTo>
                      <a:pt x="22" y="66"/>
                    </a:lnTo>
                    <a:lnTo>
                      <a:pt x="28" y="64"/>
                    </a:lnTo>
                    <a:lnTo>
                      <a:pt x="32" y="62"/>
                    </a:lnTo>
                    <a:lnTo>
                      <a:pt x="32" y="60"/>
                    </a:lnTo>
                    <a:lnTo>
                      <a:pt x="32" y="58"/>
                    </a:lnTo>
                    <a:lnTo>
                      <a:pt x="32" y="56"/>
                    </a:lnTo>
                    <a:lnTo>
                      <a:pt x="30" y="54"/>
                    </a:lnTo>
                    <a:lnTo>
                      <a:pt x="28" y="54"/>
                    </a:lnTo>
                    <a:lnTo>
                      <a:pt x="24" y="42"/>
                    </a:lnTo>
                    <a:lnTo>
                      <a:pt x="28" y="36"/>
                    </a:lnTo>
                    <a:lnTo>
                      <a:pt x="30" y="32"/>
                    </a:lnTo>
                    <a:lnTo>
                      <a:pt x="36" y="28"/>
                    </a:lnTo>
                    <a:lnTo>
                      <a:pt x="40" y="26"/>
                    </a:lnTo>
                    <a:lnTo>
                      <a:pt x="44" y="24"/>
                    </a:lnTo>
                    <a:lnTo>
                      <a:pt x="46" y="24"/>
                    </a:lnTo>
                    <a:lnTo>
                      <a:pt x="48" y="24"/>
                    </a:lnTo>
                    <a:lnTo>
                      <a:pt x="50" y="16"/>
                    </a:lnTo>
                    <a:lnTo>
                      <a:pt x="52" y="12"/>
                    </a:lnTo>
                    <a:lnTo>
                      <a:pt x="52" y="10"/>
                    </a:lnTo>
                    <a:lnTo>
                      <a:pt x="54" y="10"/>
                    </a:lnTo>
                    <a:lnTo>
                      <a:pt x="56" y="4"/>
                    </a:lnTo>
                    <a:lnTo>
                      <a:pt x="60" y="0"/>
                    </a:lnTo>
                    <a:lnTo>
                      <a:pt x="66" y="0"/>
                    </a:lnTo>
                    <a:lnTo>
                      <a:pt x="112" y="6"/>
                    </a:lnTo>
                    <a:lnTo>
                      <a:pt x="112" y="20"/>
                    </a:lnTo>
                    <a:lnTo>
                      <a:pt x="88" y="20"/>
                    </a:lnTo>
                    <a:lnTo>
                      <a:pt x="86" y="18"/>
                    </a:lnTo>
                    <a:lnTo>
                      <a:pt x="84" y="18"/>
                    </a:lnTo>
                    <a:lnTo>
                      <a:pt x="82" y="20"/>
                    </a:lnTo>
                    <a:lnTo>
                      <a:pt x="82" y="22"/>
                    </a:lnTo>
                    <a:lnTo>
                      <a:pt x="82" y="26"/>
                    </a:lnTo>
                    <a:lnTo>
                      <a:pt x="82" y="30"/>
                    </a:lnTo>
                    <a:lnTo>
                      <a:pt x="80" y="38"/>
                    </a:lnTo>
                    <a:lnTo>
                      <a:pt x="80" y="44"/>
                    </a:lnTo>
                    <a:lnTo>
                      <a:pt x="80" y="50"/>
                    </a:lnTo>
                    <a:lnTo>
                      <a:pt x="80" y="54"/>
                    </a:lnTo>
                    <a:lnTo>
                      <a:pt x="80" y="56"/>
                    </a:lnTo>
                    <a:lnTo>
                      <a:pt x="80" y="58"/>
                    </a:lnTo>
                    <a:lnTo>
                      <a:pt x="78" y="60"/>
                    </a:lnTo>
                    <a:lnTo>
                      <a:pt x="76" y="60"/>
                    </a:lnTo>
                    <a:lnTo>
                      <a:pt x="74" y="60"/>
                    </a:lnTo>
                    <a:lnTo>
                      <a:pt x="72" y="60"/>
                    </a:lnTo>
                    <a:lnTo>
                      <a:pt x="70" y="60"/>
                    </a:lnTo>
                    <a:lnTo>
                      <a:pt x="66" y="60"/>
                    </a:lnTo>
                    <a:lnTo>
                      <a:pt x="64" y="62"/>
                    </a:lnTo>
                    <a:lnTo>
                      <a:pt x="62" y="64"/>
                    </a:lnTo>
                    <a:lnTo>
                      <a:pt x="60" y="68"/>
                    </a:lnTo>
                    <a:lnTo>
                      <a:pt x="60" y="74"/>
                    </a:lnTo>
                    <a:lnTo>
                      <a:pt x="58" y="98"/>
                    </a:lnTo>
                    <a:lnTo>
                      <a:pt x="0" y="94"/>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16" name="Freeform 262"/>
              <p:cNvSpPr>
                <a:spLocks/>
              </p:cNvSpPr>
              <p:nvPr/>
            </p:nvSpPr>
            <p:spPr bwMode="gray">
              <a:xfrm>
                <a:off x="2390" y="2477"/>
                <a:ext cx="175" cy="182"/>
              </a:xfrm>
              <a:custGeom>
                <a:avLst/>
                <a:gdLst>
                  <a:gd name="T0" fmla="*/ 4 w 158"/>
                  <a:gd name="T1" fmla="*/ 158 h 182"/>
                  <a:gd name="T2" fmla="*/ 10 w 158"/>
                  <a:gd name="T3" fmla="*/ 150 h 182"/>
                  <a:gd name="T4" fmla="*/ 14 w 158"/>
                  <a:gd name="T5" fmla="*/ 146 h 182"/>
                  <a:gd name="T6" fmla="*/ 18 w 158"/>
                  <a:gd name="T7" fmla="*/ 142 h 182"/>
                  <a:gd name="T8" fmla="*/ 18 w 158"/>
                  <a:gd name="T9" fmla="*/ 132 h 182"/>
                  <a:gd name="T10" fmla="*/ 14 w 158"/>
                  <a:gd name="T11" fmla="*/ 124 h 182"/>
                  <a:gd name="T12" fmla="*/ 12 w 158"/>
                  <a:gd name="T13" fmla="*/ 120 h 182"/>
                  <a:gd name="T14" fmla="*/ 16 w 158"/>
                  <a:gd name="T15" fmla="*/ 96 h 182"/>
                  <a:gd name="T16" fmla="*/ 14 w 158"/>
                  <a:gd name="T17" fmla="*/ 88 h 182"/>
                  <a:gd name="T18" fmla="*/ 66 w 158"/>
                  <a:gd name="T19" fmla="*/ 68 h 182"/>
                  <a:gd name="T20" fmla="*/ 68 w 158"/>
                  <a:gd name="T21" fmla="*/ 58 h 182"/>
                  <a:gd name="T22" fmla="*/ 72 w 158"/>
                  <a:gd name="T23" fmla="*/ 54 h 182"/>
                  <a:gd name="T24" fmla="*/ 78 w 158"/>
                  <a:gd name="T25" fmla="*/ 54 h 182"/>
                  <a:gd name="T26" fmla="*/ 82 w 158"/>
                  <a:gd name="T27" fmla="*/ 54 h 182"/>
                  <a:gd name="T28" fmla="*/ 84 w 158"/>
                  <a:gd name="T29" fmla="*/ 54 h 182"/>
                  <a:gd name="T30" fmla="*/ 86 w 158"/>
                  <a:gd name="T31" fmla="*/ 50 h 182"/>
                  <a:gd name="T32" fmla="*/ 86 w 158"/>
                  <a:gd name="T33" fmla="*/ 48 h 182"/>
                  <a:gd name="T34" fmla="*/ 86 w 158"/>
                  <a:gd name="T35" fmla="*/ 44 h 182"/>
                  <a:gd name="T36" fmla="*/ 86 w 158"/>
                  <a:gd name="T37" fmla="*/ 32 h 182"/>
                  <a:gd name="T38" fmla="*/ 88 w 158"/>
                  <a:gd name="T39" fmla="*/ 20 h 182"/>
                  <a:gd name="T40" fmla="*/ 88 w 158"/>
                  <a:gd name="T41" fmla="*/ 14 h 182"/>
                  <a:gd name="T42" fmla="*/ 92 w 158"/>
                  <a:gd name="T43" fmla="*/ 12 h 182"/>
                  <a:gd name="T44" fmla="*/ 94 w 158"/>
                  <a:gd name="T45" fmla="*/ 14 h 182"/>
                  <a:gd name="T46" fmla="*/ 118 w 158"/>
                  <a:gd name="T47" fmla="*/ 14 h 182"/>
                  <a:gd name="T48" fmla="*/ 118 w 158"/>
                  <a:gd name="T49" fmla="*/ 0 h 182"/>
                  <a:gd name="T50" fmla="*/ 138 w 158"/>
                  <a:gd name="T51" fmla="*/ 28 h 182"/>
                  <a:gd name="T52" fmla="*/ 138 w 158"/>
                  <a:gd name="T53" fmla="*/ 28 h 182"/>
                  <a:gd name="T54" fmla="*/ 136 w 158"/>
                  <a:gd name="T55" fmla="*/ 30 h 182"/>
                  <a:gd name="T56" fmla="*/ 142 w 158"/>
                  <a:gd name="T57" fmla="*/ 142 h 182"/>
                  <a:gd name="T58" fmla="*/ 144 w 158"/>
                  <a:gd name="T59" fmla="*/ 146 h 182"/>
                  <a:gd name="T60" fmla="*/ 146 w 158"/>
                  <a:gd name="T61" fmla="*/ 152 h 182"/>
                  <a:gd name="T62" fmla="*/ 140 w 158"/>
                  <a:gd name="T63" fmla="*/ 164 h 182"/>
                  <a:gd name="T64" fmla="*/ 88 w 158"/>
                  <a:gd name="T65" fmla="*/ 158 h 182"/>
                  <a:gd name="T66" fmla="*/ 84 w 158"/>
                  <a:gd name="T67" fmla="*/ 162 h 182"/>
                  <a:gd name="T68" fmla="*/ 82 w 158"/>
                  <a:gd name="T69" fmla="*/ 162 h 182"/>
                  <a:gd name="T70" fmla="*/ 80 w 158"/>
                  <a:gd name="T71" fmla="*/ 160 h 182"/>
                  <a:gd name="T72" fmla="*/ 76 w 158"/>
                  <a:gd name="T73" fmla="*/ 162 h 182"/>
                  <a:gd name="T74" fmla="*/ 76 w 158"/>
                  <a:gd name="T75" fmla="*/ 166 h 182"/>
                  <a:gd name="T76" fmla="*/ 76 w 158"/>
                  <a:gd name="T77" fmla="*/ 170 h 182"/>
                  <a:gd name="T78" fmla="*/ 72 w 158"/>
                  <a:gd name="T79" fmla="*/ 172 h 182"/>
                  <a:gd name="T80" fmla="*/ 70 w 158"/>
                  <a:gd name="T81" fmla="*/ 176 h 182"/>
                  <a:gd name="T82" fmla="*/ 66 w 158"/>
                  <a:gd name="T83" fmla="*/ 182 h 182"/>
                  <a:gd name="T84" fmla="*/ 62 w 158"/>
                  <a:gd name="T85" fmla="*/ 182 h 182"/>
                  <a:gd name="T86" fmla="*/ 60 w 158"/>
                  <a:gd name="T87" fmla="*/ 178 h 182"/>
                  <a:gd name="T88" fmla="*/ 54 w 158"/>
                  <a:gd name="T89" fmla="*/ 178 h 182"/>
                  <a:gd name="T90" fmla="*/ 46 w 158"/>
                  <a:gd name="T91" fmla="*/ 172 h 182"/>
                  <a:gd name="T92" fmla="*/ 42 w 158"/>
                  <a:gd name="T93" fmla="*/ 166 h 182"/>
                  <a:gd name="T94" fmla="*/ 36 w 158"/>
                  <a:gd name="T95" fmla="*/ 160 h 182"/>
                  <a:gd name="T96" fmla="*/ 26 w 158"/>
                  <a:gd name="T97" fmla="*/ 156 h 182"/>
                  <a:gd name="T98" fmla="*/ 0 w 158"/>
                  <a:gd name="T99" fmla="*/ 164 h 18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8"/>
                  <a:gd name="T151" fmla="*/ 0 h 182"/>
                  <a:gd name="T152" fmla="*/ 158 w 158"/>
                  <a:gd name="T153" fmla="*/ 182 h 18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8" h="182">
                    <a:moveTo>
                      <a:pt x="0" y="164"/>
                    </a:moveTo>
                    <a:lnTo>
                      <a:pt x="4" y="158"/>
                    </a:lnTo>
                    <a:lnTo>
                      <a:pt x="6" y="154"/>
                    </a:lnTo>
                    <a:lnTo>
                      <a:pt x="10" y="150"/>
                    </a:lnTo>
                    <a:lnTo>
                      <a:pt x="12" y="148"/>
                    </a:lnTo>
                    <a:lnTo>
                      <a:pt x="14" y="146"/>
                    </a:lnTo>
                    <a:lnTo>
                      <a:pt x="16" y="146"/>
                    </a:lnTo>
                    <a:lnTo>
                      <a:pt x="18" y="142"/>
                    </a:lnTo>
                    <a:lnTo>
                      <a:pt x="18" y="138"/>
                    </a:lnTo>
                    <a:lnTo>
                      <a:pt x="18" y="132"/>
                    </a:lnTo>
                    <a:lnTo>
                      <a:pt x="16" y="128"/>
                    </a:lnTo>
                    <a:lnTo>
                      <a:pt x="14" y="124"/>
                    </a:lnTo>
                    <a:lnTo>
                      <a:pt x="12" y="122"/>
                    </a:lnTo>
                    <a:lnTo>
                      <a:pt x="12" y="120"/>
                    </a:lnTo>
                    <a:lnTo>
                      <a:pt x="6" y="110"/>
                    </a:lnTo>
                    <a:lnTo>
                      <a:pt x="16" y="96"/>
                    </a:lnTo>
                    <a:lnTo>
                      <a:pt x="6" y="88"/>
                    </a:lnTo>
                    <a:lnTo>
                      <a:pt x="14" y="88"/>
                    </a:lnTo>
                    <a:lnTo>
                      <a:pt x="64" y="92"/>
                    </a:lnTo>
                    <a:lnTo>
                      <a:pt x="66" y="68"/>
                    </a:lnTo>
                    <a:lnTo>
                      <a:pt x="66" y="62"/>
                    </a:lnTo>
                    <a:lnTo>
                      <a:pt x="68" y="58"/>
                    </a:lnTo>
                    <a:lnTo>
                      <a:pt x="70" y="56"/>
                    </a:lnTo>
                    <a:lnTo>
                      <a:pt x="72" y="54"/>
                    </a:lnTo>
                    <a:lnTo>
                      <a:pt x="76" y="54"/>
                    </a:lnTo>
                    <a:lnTo>
                      <a:pt x="78" y="54"/>
                    </a:lnTo>
                    <a:lnTo>
                      <a:pt x="80" y="54"/>
                    </a:lnTo>
                    <a:lnTo>
                      <a:pt x="82" y="54"/>
                    </a:lnTo>
                    <a:lnTo>
                      <a:pt x="84" y="54"/>
                    </a:lnTo>
                    <a:lnTo>
                      <a:pt x="86" y="52"/>
                    </a:lnTo>
                    <a:lnTo>
                      <a:pt x="86" y="50"/>
                    </a:lnTo>
                    <a:lnTo>
                      <a:pt x="86" y="48"/>
                    </a:lnTo>
                    <a:lnTo>
                      <a:pt x="86" y="44"/>
                    </a:lnTo>
                    <a:lnTo>
                      <a:pt x="86" y="38"/>
                    </a:lnTo>
                    <a:lnTo>
                      <a:pt x="86" y="32"/>
                    </a:lnTo>
                    <a:lnTo>
                      <a:pt x="88" y="24"/>
                    </a:lnTo>
                    <a:lnTo>
                      <a:pt x="88" y="20"/>
                    </a:lnTo>
                    <a:lnTo>
                      <a:pt x="88" y="16"/>
                    </a:lnTo>
                    <a:lnTo>
                      <a:pt x="88" y="14"/>
                    </a:lnTo>
                    <a:lnTo>
                      <a:pt x="90" y="12"/>
                    </a:lnTo>
                    <a:lnTo>
                      <a:pt x="92" y="12"/>
                    </a:lnTo>
                    <a:lnTo>
                      <a:pt x="94" y="14"/>
                    </a:lnTo>
                    <a:lnTo>
                      <a:pt x="118" y="14"/>
                    </a:lnTo>
                    <a:lnTo>
                      <a:pt x="118" y="4"/>
                    </a:lnTo>
                    <a:lnTo>
                      <a:pt x="118" y="0"/>
                    </a:lnTo>
                    <a:lnTo>
                      <a:pt x="158" y="28"/>
                    </a:lnTo>
                    <a:lnTo>
                      <a:pt x="138" y="28"/>
                    </a:lnTo>
                    <a:lnTo>
                      <a:pt x="136" y="28"/>
                    </a:lnTo>
                    <a:lnTo>
                      <a:pt x="136" y="30"/>
                    </a:lnTo>
                    <a:lnTo>
                      <a:pt x="136" y="32"/>
                    </a:lnTo>
                    <a:lnTo>
                      <a:pt x="142" y="142"/>
                    </a:lnTo>
                    <a:lnTo>
                      <a:pt x="144" y="146"/>
                    </a:lnTo>
                    <a:lnTo>
                      <a:pt x="144" y="148"/>
                    </a:lnTo>
                    <a:lnTo>
                      <a:pt x="146" y="152"/>
                    </a:lnTo>
                    <a:lnTo>
                      <a:pt x="146" y="156"/>
                    </a:lnTo>
                    <a:lnTo>
                      <a:pt x="140" y="164"/>
                    </a:lnTo>
                    <a:lnTo>
                      <a:pt x="88" y="158"/>
                    </a:lnTo>
                    <a:lnTo>
                      <a:pt x="86" y="160"/>
                    </a:lnTo>
                    <a:lnTo>
                      <a:pt x="84" y="162"/>
                    </a:lnTo>
                    <a:lnTo>
                      <a:pt x="82" y="162"/>
                    </a:lnTo>
                    <a:lnTo>
                      <a:pt x="80" y="160"/>
                    </a:lnTo>
                    <a:lnTo>
                      <a:pt x="78" y="160"/>
                    </a:lnTo>
                    <a:lnTo>
                      <a:pt x="76" y="162"/>
                    </a:lnTo>
                    <a:lnTo>
                      <a:pt x="76" y="166"/>
                    </a:lnTo>
                    <a:lnTo>
                      <a:pt x="76" y="168"/>
                    </a:lnTo>
                    <a:lnTo>
                      <a:pt x="76" y="170"/>
                    </a:lnTo>
                    <a:lnTo>
                      <a:pt x="74" y="172"/>
                    </a:lnTo>
                    <a:lnTo>
                      <a:pt x="72" y="172"/>
                    </a:lnTo>
                    <a:lnTo>
                      <a:pt x="72" y="174"/>
                    </a:lnTo>
                    <a:lnTo>
                      <a:pt x="70" y="176"/>
                    </a:lnTo>
                    <a:lnTo>
                      <a:pt x="68" y="178"/>
                    </a:lnTo>
                    <a:lnTo>
                      <a:pt x="66" y="182"/>
                    </a:lnTo>
                    <a:lnTo>
                      <a:pt x="64" y="182"/>
                    </a:lnTo>
                    <a:lnTo>
                      <a:pt x="62" y="182"/>
                    </a:lnTo>
                    <a:lnTo>
                      <a:pt x="62" y="180"/>
                    </a:lnTo>
                    <a:lnTo>
                      <a:pt x="60" y="178"/>
                    </a:lnTo>
                    <a:lnTo>
                      <a:pt x="56" y="178"/>
                    </a:lnTo>
                    <a:lnTo>
                      <a:pt x="54" y="178"/>
                    </a:lnTo>
                    <a:lnTo>
                      <a:pt x="50" y="176"/>
                    </a:lnTo>
                    <a:lnTo>
                      <a:pt x="46" y="172"/>
                    </a:lnTo>
                    <a:lnTo>
                      <a:pt x="44" y="166"/>
                    </a:lnTo>
                    <a:lnTo>
                      <a:pt x="42" y="166"/>
                    </a:lnTo>
                    <a:lnTo>
                      <a:pt x="40" y="162"/>
                    </a:lnTo>
                    <a:lnTo>
                      <a:pt x="36" y="160"/>
                    </a:lnTo>
                    <a:lnTo>
                      <a:pt x="32" y="158"/>
                    </a:lnTo>
                    <a:lnTo>
                      <a:pt x="26" y="156"/>
                    </a:lnTo>
                    <a:lnTo>
                      <a:pt x="20" y="156"/>
                    </a:lnTo>
                    <a:lnTo>
                      <a:pt x="0" y="164"/>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17" name="Freeform 263"/>
              <p:cNvSpPr>
                <a:spLocks/>
              </p:cNvSpPr>
              <p:nvPr/>
            </p:nvSpPr>
            <p:spPr bwMode="gray">
              <a:xfrm>
                <a:off x="2406" y="2675"/>
                <a:ext cx="44" cy="28"/>
              </a:xfrm>
              <a:custGeom>
                <a:avLst/>
                <a:gdLst>
                  <a:gd name="T0" fmla="*/ 24 w 40"/>
                  <a:gd name="T1" fmla="*/ 0 h 28"/>
                  <a:gd name="T2" fmla="*/ 24 w 40"/>
                  <a:gd name="T3" fmla="*/ 0 h 28"/>
                  <a:gd name="T4" fmla="*/ 22 w 40"/>
                  <a:gd name="T5" fmla="*/ 0 h 28"/>
                  <a:gd name="T6" fmla="*/ 20 w 40"/>
                  <a:gd name="T7" fmla="*/ 0 h 28"/>
                  <a:gd name="T8" fmla="*/ 18 w 40"/>
                  <a:gd name="T9" fmla="*/ 2 h 28"/>
                  <a:gd name="T10" fmla="*/ 14 w 40"/>
                  <a:gd name="T11" fmla="*/ 2 h 28"/>
                  <a:gd name="T12" fmla="*/ 8 w 40"/>
                  <a:gd name="T13" fmla="*/ 4 h 28"/>
                  <a:gd name="T14" fmla="*/ 0 w 40"/>
                  <a:gd name="T15" fmla="*/ 8 h 28"/>
                  <a:gd name="T16" fmla="*/ 0 w 40"/>
                  <a:gd name="T17" fmla="*/ 8 h 28"/>
                  <a:gd name="T18" fmla="*/ 2 w 40"/>
                  <a:gd name="T19" fmla="*/ 12 h 28"/>
                  <a:gd name="T20" fmla="*/ 6 w 40"/>
                  <a:gd name="T21" fmla="*/ 16 h 28"/>
                  <a:gd name="T22" fmla="*/ 10 w 40"/>
                  <a:gd name="T23" fmla="*/ 22 h 28"/>
                  <a:gd name="T24" fmla="*/ 16 w 40"/>
                  <a:gd name="T25" fmla="*/ 28 h 28"/>
                  <a:gd name="T26" fmla="*/ 18 w 40"/>
                  <a:gd name="T27" fmla="*/ 28 h 28"/>
                  <a:gd name="T28" fmla="*/ 20 w 40"/>
                  <a:gd name="T29" fmla="*/ 26 h 28"/>
                  <a:gd name="T30" fmla="*/ 24 w 40"/>
                  <a:gd name="T31" fmla="*/ 26 h 28"/>
                  <a:gd name="T32" fmla="*/ 28 w 40"/>
                  <a:gd name="T33" fmla="*/ 24 h 28"/>
                  <a:gd name="T34" fmla="*/ 32 w 40"/>
                  <a:gd name="T35" fmla="*/ 22 h 28"/>
                  <a:gd name="T36" fmla="*/ 36 w 40"/>
                  <a:gd name="T37" fmla="*/ 22 h 28"/>
                  <a:gd name="T38" fmla="*/ 38 w 40"/>
                  <a:gd name="T39" fmla="*/ 20 h 28"/>
                  <a:gd name="T40" fmla="*/ 38 w 40"/>
                  <a:gd name="T41" fmla="*/ 16 h 28"/>
                  <a:gd name="T42" fmla="*/ 40 w 40"/>
                  <a:gd name="T43" fmla="*/ 16 h 28"/>
                  <a:gd name="T44" fmla="*/ 38 w 40"/>
                  <a:gd name="T45" fmla="*/ 8 h 28"/>
                  <a:gd name="T46" fmla="*/ 38 w 40"/>
                  <a:gd name="T47" fmla="*/ 2 h 28"/>
                  <a:gd name="T48" fmla="*/ 24 w 40"/>
                  <a:gd name="T49" fmla="*/ 0 h 28"/>
                  <a:gd name="T50" fmla="*/ 24 w 40"/>
                  <a:gd name="T51" fmla="*/ 0 h 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0"/>
                  <a:gd name="T79" fmla="*/ 0 h 28"/>
                  <a:gd name="T80" fmla="*/ 40 w 40"/>
                  <a:gd name="T81" fmla="*/ 28 h 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0" h="28">
                    <a:moveTo>
                      <a:pt x="24" y="0"/>
                    </a:moveTo>
                    <a:lnTo>
                      <a:pt x="24" y="0"/>
                    </a:lnTo>
                    <a:lnTo>
                      <a:pt x="22" y="0"/>
                    </a:lnTo>
                    <a:lnTo>
                      <a:pt x="20" y="0"/>
                    </a:lnTo>
                    <a:lnTo>
                      <a:pt x="18" y="2"/>
                    </a:lnTo>
                    <a:lnTo>
                      <a:pt x="14" y="2"/>
                    </a:lnTo>
                    <a:lnTo>
                      <a:pt x="8" y="4"/>
                    </a:lnTo>
                    <a:lnTo>
                      <a:pt x="0" y="8"/>
                    </a:lnTo>
                    <a:lnTo>
                      <a:pt x="2" y="12"/>
                    </a:lnTo>
                    <a:lnTo>
                      <a:pt x="6" y="16"/>
                    </a:lnTo>
                    <a:lnTo>
                      <a:pt x="10" y="22"/>
                    </a:lnTo>
                    <a:lnTo>
                      <a:pt x="16" y="28"/>
                    </a:lnTo>
                    <a:lnTo>
                      <a:pt x="18" y="28"/>
                    </a:lnTo>
                    <a:lnTo>
                      <a:pt x="20" y="26"/>
                    </a:lnTo>
                    <a:lnTo>
                      <a:pt x="24" y="26"/>
                    </a:lnTo>
                    <a:lnTo>
                      <a:pt x="28" y="24"/>
                    </a:lnTo>
                    <a:lnTo>
                      <a:pt x="32" y="22"/>
                    </a:lnTo>
                    <a:lnTo>
                      <a:pt x="36" y="22"/>
                    </a:lnTo>
                    <a:lnTo>
                      <a:pt x="38" y="20"/>
                    </a:lnTo>
                    <a:lnTo>
                      <a:pt x="38" y="16"/>
                    </a:lnTo>
                    <a:lnTo>
                      <a:pt x="40" y="16"/>
                    </a:lnTo>
                    <a:lnTo>
                      <a:pt x="38" y="8"/>
                    </a:lnTo>
                    <a:lnTo>
                      <a:pt x="38" y="2"/>
                    </a:lnTo>
                    <a:lnTo>
                      <a:pt x="24" y="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18" name="Freeform 264"/>
              <p:cNvSpPr>
                <a:spLocks/>
              </p:cNvSpPr>
              <p:nvPr/>
            </p:nvSpPr>
            <p:spPr bwMode="gray">
              <a:xfrm>
                <a:off x="2390" y="2633"/>
                <a:ext cx="73" cy="50"/>
              </a:xfrm>
              <a:custGeom>
                <a:avLst/>
                <a:gdLst>
                  <a:gd name="T0" fmla="*/ 2 w 66"/>
                  <a:gd name="T1" fmla="*/ 30 h 50"/>
                  <a:gd name="T2" fmla="*/ 2 w 66"/>
                  <a:gd name="T3" fmla="*/ 22 h 50"/>
                  <a:gd name="T4" fmla="*/ 0 w 66"/>
                  <a:gd name="T5" fmla="*/ 16 h 50"/>
                  <a:gd name="T6" fmla="*/ 0 w 66"/>
                  <a:gd name="T7" fmla="*/ 10 h 50"/>
                  <a:gd name="T8" fmla="*/ 0 w 66"/>
                  <a:gd name="T9" fmla="*/ 6 h 50"/>
                  <a:gd name="T10" fmla="*/ 2 w 66"/>
                  <a:gd name="T11" fmla="*/ 6 h 50"/>
                  <a:gd name="T12" fmla="*/ 2 w 66"/>
                  <a:gd name="T13" fmla="*/ 6 h 50"/>
                  <a:gd name="T14" fmla="*/ 2 w 66"/>
                  <a:gd name="T15" fmla="*/ 6 h 50"/>
                  <a:gd name="T16" fmla="*/ 20 w 66"/>
                  <a:gd name="T17" fmla="*/ 0 h 50"/>
                  <a:gd name="T18" fmla="*/ 26 w 66"/>
                  <a:gd name="T19" fmla="*/ 0 h 50"/>
                  <a:gd name="T20" fmla="*/ 32 w 66"/>
                  <a:gd name="T21" fmla="*/ 2 h 50"/>
                  <a:gd name="T22" fmla="*/ 38 w 66"/>
                  <a:gd name="T23" fmla="*/ 4 h 50"/>
                  <a:gd name="T24" fmla="*/ 40 w 66"/>
                  <a:gd name="T25" fmla="*/ 8 h 50"/>
                  <a:gd name="T26" fmla="*/ 42 w 66"/>
                  <a:gd name="T27" fmla="*/ 10 h 50"/>
                  <a:gd name="T28" fmla="*/ 44 w 66"/>
                  <a:gd name="T29" fmla="*/ 10 h 50"/>
                  <a:gd name="T30" fmla="*/ 46 w 66"/>
                  <a:gd name="T31" fmla="*/ 14 h 50"/>
                  <a:gd name="T32" fmla="*/ 48 w 66"/>
                  <a:gd name="T33" fmla="*/ 18 h 50"/>
                  <a:gd name="T34" fmla="*/ 50 w 66"/>
                  <a:gd name="T35" fmla="*/ 20 h 50"/>
                  <a:gd name="T36" fmla="*/ 50 w 66"/>
                  <a:gd name="T37" fmla="*/ 20 h 50"/>
                  <a:gd name="T38" fmla="*/ 50 w 66"/>
                  <a:gd name="T39" fmla="*/ 20 h 50"/>
                  <a:gd name="T40" fmla="*/ 56 w 66"/>
                  <a:gd name="T41" fmla="*/ 22 h 50"/>
                  <a:gd name="T42" fmla="*/ 60 w 66"/>
                  <a:gd name="T43" fmla="*/ 24 h 50"/>
                  <a:gd name="T44" fmla="*/ 62 w 66"/>
                  <a:gd name="T45" fmla="*/ 26 h 50"/>
                  <a:gd name="T46" fmla="*/ 64 w 66"/>
                  <a:gd name="T47" fmla="*/ 26 h 50"/>
                  <a:gd name="T48" fmla="*/ 64 w 66"/>
                  <a:gd name="T49" fmla="*/ 26 h 50"/>
                  <a:gd name="T50" fmla="*/ 64 w 66"/>
                  <a:gd name="T51" fmla="*/ 30 h 50"/>
                  <a:gd name="T52" fmla="*/ 64 w 66"/>
                  <a:gd name="T53" fmla="*/ 32 h 50"/>
                  <a:gd name="T54" fmla="*/ 64 w 66"/>
                  <a:gd name="T55" fmla="*/ 36 h 50"/>
                  <a:gd name="T56" fmla="*/ 66 w 66"/>
                  <a:gd name="T57" fmla="*/ 42 h 50"/>
                  <a:gd name="T58" fmla="*/ 66 w 66"/>
                  <a:gd name="T59" fmla="*/ 44 h 50"/>
                  <a:gd name="T60" fmla="*/ 66 w 66"/>
                  <a:gd name="T61" fmla="*/ 44 h 50"/>
                  <a:gd name="T62" fmla="*/ 58 w 66"/>
                  <a:gd name="T63" fmla="*/ 44 h 50"/>
                  <a:gd name="T64" fmla="*/ 50 w 66"/>
                  <a:gd name="T65" fmla="*/ 44 h 50"/>
                  <a:gd name="T66" fmla="*/ 44 w 66"/>
                  <a:gd name="T67" fmla="*/ 44 h 50"/>
                  <a:gd name="T68" fmla="*/ 40 w 66"/>
                  <a:gd name="T69" fmla="*/ 44 h 50"/>
                  <a:gd name="T70" fmla="*/ 38 w 66"/>
                  <a:gd name="T71" fmla="*/ 42 h 50"/>
                  <a:gd name="T72" fmla="*/ 34 w 66"/>
                  <a:gd name="T73" fmla="*/ 42 h 50"/>
                  <a:gd name="T74" fmla="*/ 30 w 66"/>
                  <a:gd name="T75" fmla="*/ 44 h 50"/>
                  <a:gd name="T76" fmla="*/ 26 w 66"/>
                  <a:gd name="T77" fmla="*/ 44 h 50"/>
                  <a:gd name="T78" fmla="*/ 22 w 66"/>
                  <a:gd name="T79" fmla="*/ 46 h 50"/>
                  <a:gd name="T80" fmla="*/ 18 w 66"/>
                  <a:gd name="T81" fmla="*/ 48 h 50"/>
                  <a:gd name="T82" fmla="*/ 16 w 66"/>
                  <a:gd name="T83" fmla="*/ 48 h 50"/>
                  <a:gd name="T84" fmla="*/ 14 w 66"/>
                  <a:gd name="T85" fmla="*/ 50 h 50"/>
                  <a:gd name="T86" fmla="*/ 12 w 66"/>
                  <a:gd name="T87" fmla="*/ 46 h 50"/>
                  <a:gd name="T88" fmla="*/ 10 w 66"/>
                  <a:gd name="T89" fmla="*/ 44 h 50"/>
                  <a:gd name="T90" fmla="*/ 8 w 66"/>
                  <a:gd name="T91" fmla="*/ 42 h 50"/>
                  <a:gd name="T92" fmla="*/ 6 w 66"/>
                  <a:gd name="T93" fmla="*/ 40 h 50"/>
                  <a:gd name="T94" fmla="*/ 4 w 66"/>
                  <a:gd name="T95" fmla="*/ 36 h 50"/>
                  <a:gd name="T96" fmla="*/ 2 w 66"/>
                  <a:gd name="T97" fmla="*/ 30 h 50"/>
                  <a:gd name="T98" fmla="*/ 2 w 66"/>
                  <a:gd name="T99" fmla="*/ 30 h 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6"/>
                  <a:gd name="T151" fmla="*/ 0 h 50"/>
                  <a:gd name="T152" fmla="*/ 66 w 66"/>
                  <a:gd name="T153" fmla="*/ 50 h 5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6" h="50">
                    <a:moveTo>
                      <a:pt x="2" y="30"/>
                    </a:moveTo>
                    <a:lnTo>
                      <a:pt x="2" y="22"/>
                    </a:lnTo>
                    <a:lnTo>
                      <a:pt x="0" y="16"/>
                    </a:lnTo>
                    <a:lnTo>
                      <a:pt x="0" y="10"/>
                    </a:lnTo>
                    <a:lnTo>
                      <a:pt x="0" y="6"/>
                    </a:lnTo>
                    <a:lnTo>
                      <a:pt x="2" y="6"/>
                    </a:lnTo>
                    <a:lnTo>
                      <a:pt x="20" y="0"/>
                    </a:lnTo>
                    <a:lnTo>
                      <a:pt x="26" y="0"/>
                    </a:lnTo>
                    <a:lnTo>
                      <a:pt x="32" y="2"/>
                    </a:lnTo>
                    <a:lnTo>
                      <a:pt x="38" y="4"/>
                    </a:lnTo>
                    <a:lnTo>
                      <a:pt x="40" y="8"/>
                    </a:lnTo>
                    <a:lnTo>
                      <a:pt x="42" y="10"/>
                    </a:lnTo>
                    <a:lnTo>
                      <a:pt x="44" y="10"/>
                    </a:lnTo>
                    <a:lnTo>
                      <a:pt x="46" y="14"/>
                    </a:lnTo>
                    <a:lnTo>
                      <a:pt x="48" y="18"/>
                    </a:lnTo>
                    <a:lnTo>
                      <a:pt x="50" y="20"/>
                    </a:lnTo>
                    <a:lnTo>
                      <a:pt x="56" y="22"/>
                    </a:lnTo>
                    <a:lnTo>
                      <a:pt x="60" y="24"/>
                    </a:lnTo>
                    <a:lnTo>
                      <a:pt x="62" y="26"/>
                    </a:lnTo>
                    <a:lnTo>
                      <a:pt x="64" y="26"/>
                    </a:lnTo>
                    <a:lnTo>
                      <a:pt x="64" y="30"/>
                    </a:lnTo>
                    <a:lnTo>
                      <a:pt x="64" y="32"/>
                    </a:lnTo>
                    <a:lnTo>
                      <a:pt x="64" y="36"/>
                    </a:lnTo>
                    <a:lnTo>
                      <a:pt x="66" y="42"/>
                    </a:lnTo>
                    <a:lnTo>
                      <a:pt x="66" y="44"/>
                    </a:lnTo>
                    <a:lnTo>
                      <a:pt x="58" y="44"/>
                    </a:lnTo>
                    <a:lnTo>
                      <a:pt x="50" y="44"/>
                    </a:lnTo>
                    <a:lnTo>
                      <a:pt x="44" y="44"/>
                    </a:lnTo>
                    <a:lnTo>
                      <a:pt x="40" y="44"/>
                    </a:lnTo>
                    <a:lnTo>
                      <a:pt x="38" y="42"/>
                    </a:lnTo>
                    <a:lnTo>
                      <a:pt x="34" y="42"/>
                    </a:lnTo>
                    <a:lnTo>
                      <a:pt x="30" y="44"/>
                    </a:lnTo>
                    <a:lnTo>
                      <a:pt x="26" y="44"/>
                    </a:lnTo>
                    <a:lnTo>
                      <a:pt x="22" y="46"/>
                    </a:lnTo>
                    <a:lnTo>
                      <a:pt x="18" y="48"/>
                    </a:lnTo>
                    <a:lnTo>
                      <a:pt x="16" y="48"/>
                    </a:lnTo>
                    <a:lnTo>
                      <a:pt x="14" y="50"/>
                    </a:lnTo>
                    <a:lnTo>
                      <a:pt x="12" y="46"/>
                    </a:lnTo>
                    <a:lnTo>
                      <a:pt x="10" y="44"/>
                    </a:lnTo>
                    <a:lnTo>
                      <a:pt x="8" y="42"/>
                    </a:lnTo>
                    <a:lnTo>
                      <a:pt x="6" y="40"/>
                    </a:lnTo>
                    <a:lnTo>
                      <a:pt x="4" y="36"/>
                    </a:lnTo>
                    <a:lnTo>
                      <a:pt x="2" y="3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19" name="Freeform 265"/>
              <p:cNvSpPr>
                <a:spLocks/>
              </p:cNvSpPr>
              <p:nvPr/>
            </p:nvSpPr>
            <p:spPr bwMode="gray">
              <a:xfrm>
                <a:off x="2395" y="2653"/>
                <a:ext cx="46" cy="10"/>
              </a:xfrm>
              <a:custGeom>
                <a:avLst/>
                <a:gdLst>
                  <a:gd name="T0" fmla="*/ 0 w 42"/>
                  <a:gd name="T1" fmla="*/ 0 h 10"/>
                  <a:gd name="T2" fmla="*/ 0 w 42"/>
                  <a:gd name="T3" fmla="*/ 8 h 10"/>
                  <a:gd name="T4" fmla="*/ 2 w 42"/>
                  <a:gd name="T5" fmla="*/ 8 h 10"/>
                  <a:gd name="T6" fmla="*/ 6 w 42"/>
                  <a:gd name="T7" fmla="*/ 6 h 10"/>
                  <a:gd name="T8" fmla="*/ 10 w 42"/>
                  <a:gd name="T9" fmla="*/ 6 h 10"/>
                  <a:gd name="T10" fmla="*/ 16 w 42"/>
                  <a:gd name="T11" fmla="*/ 8 h 10"/>
                  <a:gd name="T12" fmla="*/ 22 w 42"/>
                  <a:gd name="T13" fmla="*/ 10 h 10"/>
                  <a:gd name="T14" fmla="*/ 28 w 42"/>
                  <a:gd name="T15" fmla="*/ 10 h 10"/>
                  <a:gd name="T16" fmla="*/ 30 w 42"/>
                  <a:gd name="T17" fmla="*/ 8 h 10"/>
                  <a:gd name="T18" fmla="*/ 32 w 42"/>
                  <a:gd name="T19" fmla="*/ 8 h 10"/>
                  <a:gd name="T20" fmla="*/ 34 w 42"/>
                  <a:gd name="T21" fmla="*/ 6 h 10"/>
                  <a:gd name="T22" fmla="*/ 36 w 42"/>
                  <a:gd name="T23" fmla="*/ 6 h 10"/>
                  <a:gd name="T24" fmla="*/ 38 w 42"/>
                  <a:gd name="T25" fmla="*/ 6 h 10"/>
                  <a:gd name="T26" fmla="*/ 38 w 42"/>
                  <a:gd name="T27" fmla="*/ 6 h 10"/>
                  <a:gd name="T28" fmla="*/ 40 w 42"/>
                  <a:gd name="T29" fmla="*/ 6 h 10"/>
                  <a:gd name="T30" fmla="*/ 42 w 42"/>
                  <a:gd name="T31" fmla="*/ 6 h 10"/>
                  <a:gd name="T32" fmla="*/ 42 w 42"/>
                  <a:gd name="T33" fmla="*/ 4 h 10"/>
                  <a:gd name="T34" fmla="*/ 40 w 42"/>
                  <a:gd name="T35" fmla="*/ 4 h 10"/>
                  <a:gd name="T36" fmla="*/ 36 w 42"/>
                  <a:gd name="T37" fmla="*/ 2 h 10"/>
                  <a:gd name="T38" fmla="*/ 32 w 42"/>
                  <a:gd name="T39" fmla="*/ 0 h 10"/>
                  <a:gd name="T40" fmla="*/ 28 w 42"/>
                  <a:gd name="T41" fmla="*/ 0 h 10"/>
                  <a:gd name="T42" fmla="*/ 24 w 42"/>
                  <a:gd name="T43" fmla="*/ 2 h 10"/>
                  <a:gd name="T44" fmla="*/ 22 w 42"/>
                  <a:gd name="T45" fmla="*/ 2 h 10"/>
                  <a:gd name="T46" fmla="*/ 18 w 42"/>
                  <a:gd name="T47" fmla="*/ 2 h 10"/>
                  <a:gd name="T48" fmla="*/ 16 w 42"/>
                  <a:gd name="T49" fmla="*/ 2 h 10"/>
                  <a:gd name="T50" fmla="*/ 12 w 42"/>
                  <a:gd name="T51" fmla="*/ 2 h 10"/>
                  <a:gd name="T52" fmla="*/ 10 w 42"/>
                  <a:gd name="T53" fmla="*/ 0 h 10"/>
                  <a:gd name="T54" fmla="*/ 8 w 42"/>
                  <a:gd name="T55" fmla="*/ 0 h 10"/>
                  <a:gd name="T56" fmla="*/ 6 w 42"/>
                  <a:gd name="T57" fmla="*/ 0 h 10"/>
                  <a:gd name="T58" fmla="*/ 2 w 42"/>
                  <a:gd name="T59" fmla="*/ 0 h 10"/>
                  <a:gd name="T60" fmla="*/ 0 w 42"/>
                  <a:gd name="T61" fmla="*/ 0 h 10"/>
                  <a:gd name="T62" fmla="*/ 0 w 42"/>
                  <a:gd name="T63" fmla="*/ 0 h 10"/>
                  <a:gd name="T64" fmla="*/ 0 w 42"/>
                  <a:gd name="T65" fmla="*/ 0 h 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10"/>
                  <a:gd name="T101" fmla="*/ 42 w 42"/>
                  <a:gd name="T102" fmla="*/ 10 h 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10">
                    <a:moveTo>
                      <a:pt x="0" y="0"/>
                    </a:moveTo>
                    <a:lnTo>
                      <a:pt x="0" y="8"/>
                    </a:lnTo>
                    <a:lnTo>
                      <a:pt x="2" y="8"/>
                    </a:lnTo>
                    <a:lnTo>
                      <a:pt x="6" y="6"/>
                    </a:lnTo>
                    <a:lnTo>
                      <a:pt x="10" y="6"/>
                    </a:lnTo>
                    <a:lnTo>
                      <a:pt x="16" y="8"/>
                    </a:lnTo>
                    <a:lnTo>
                      <a:pt x="22" y="10"/>
                    </a:lnTo>
                    <a:lnTo>
                      <a:pt x="28" y="10"/>
                    </a:lnTo>
                    <a:lnTo>
                      <a:pt x="30" y="8"/>
                    </a:lnTo>
                    <a:lnTo>
                      <a:pt x="32" y="8"/>
                    </a:lnTo>
                    <a:lnTo>
                      <a:pt x="34" y="6"/>
                    </a:lnTo>
                    <a:lnTo>
                      <a:pt x="36" y="6"/>
                    </a:lnTo>
                    <a:lnTo>
                      <a:pt x="38" y="6"/>
                    </a:lnTo>
                    <a:lnTo>
                      <a:pt x="40" y="6"/>
                    </a:lnTo>
                    <a:lnTo>
                      <a:pt x="42" y="6"/>
                    </a:lnTo>
                    <a:lnTo>
                      <a:pt x="42" y="4"/>
                    </a:lnTo>
                    <a:lnTo>
                      <a:pt x="40" y="4"/>
                    </a:lnTo>
                    <a:lnTo>
                      <a:pt x="36" y="2"/>
                    </a:lnTo>
                    <a:lnTo>
                      <a:pt x="32" y="0"/>
                    </a:lnTo>
                    <a:lnTo>
                      <a:pt x="28" y="0"/>
                    </a:lnTo>
                    <a:lnTo>
                      <a:pt x="24" y="2"/>
                    </a:lnTo>
                    <a:lnTo>
                      <a:pt x="22" y="2"/>
                    </a:lnTo>
                    <a:lnTo>
                      <a:pt x="18" y="2"/>
                    </a:lnTo>
                    <a:lnTo>
                      <a:pt x="16" y="2"/>
                    </a:lnTo>
                    <a:lnTo>
                      <a:pt x="12" y="2"/>
                    </a:lnTo>
                    <a:lnTo>
                      <a:pt x="10" y="0"/>
                    </a:lnTo>
                    <a:lnTo>
                      <a:pt x="8" y="0"/>
                    </a:lnTo>
                    <a:lnTo>
                      <a:pt x="6" y="0"/>
                    </a:lnTo>
                    <a:lnTo>
                      <a:pt x="2" y="0"/>
                    </a:lnTo>
                    <a:lnTo>
                      <a:pt x="0" y="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20" name="Freeform 266"/>
              <p:cNvSpPr>
                <a:spLocks/>
              </p:cNvSpPr>
              <p:nvPr/>
            </p:nvSpPr>
            <p:spPr bwMode="gray">
              <a:xfrm>
                <a:off x="2479" y="2737"/>
                <a:ext cx="92" cy="56"/>
              </a:xfrm>
              <a:custGeom>
                <a:avLst/>
                <a:gdLst>
                  <a:gd name="T0" fmla="*/ 24 w 84"/>
                  <a:gd name="T1" fmla="*/ 44 h 56"/>
                  <a:gd name="T2" fmla="*/ 22 w 84"/>
                  <a:gd name="T3" fmla="*/ 38 h 56"/>
                  <a:gd name="T4" fmla="*/ 0 w 84"/>
                  <a:gd name="T5" fmla="*/ 20 h 56"/>
                  <a:gd name="T6" fmla="*/ 0 w 84"/>
                  <a:gd name="T7" fmla="*/ 20 h 56"/>
                  <a:gd name="T8" fmla="*/ 4 w 84"/>
                  <a:gd name="T9" fmla="*/ 18 h 56"/>
                  <a:gd name="T10" fmla="*/ 6 w 84"/>
                  <a:gd name="T11" fmla="*/ 16 h 56"/>
                  <a:gd name="T12" fmla="*/ 12 w 84"/>
                  <a:gd name="T13" fmla="*/ 12 h 56"/>
                  <a:gd name="T14" fmla="*/ 14 w 84"/>
                  <a:gd name="T15" fmla="*/ 8 h 56"/>
                  <a:gd name="T16" fmla="*/ 16 w 84"/>
                  <a:gd name="T17" fmla="*/ 0 h 56"/>
                  <a:gd name="T18" fmla="*/ 28 w 84"/>
                  <a:gd name="T19" fmla="*/ 0 h 56"/>
                  <a:gd name="T20" fmla="*/ 28 w 84"/>
                  <a:gd name="T21" fmla="*/ 0 h 56"/>
                  <a:gd name="T22" fmla="*/ 30 w 84"/>
                  <a:gd name="T23" fmla="*/ 2 h 56"/>
                  <a:gd name="T24" fmla="*/ 34 w 84"/>
                  <a:gd name="T25" fmla="*/ 4 h 56"/>
                  <a:gd name="T26" fmla="*/ 38 w 84"/>
                  <a:gd name="T27" fmla="*/ 6 h 56"/>
                  <a:gd name="T28" fmla="*/ 40 w 84"/>
                  <a:gd name="T29" fmla="*/ 8 h 56"/>
                  <a:gd name="T30" fmla="*/ 44 w 84"/>
                  <a:gd name="T31" fmla="*/ 10 h 56"/>
                  <a:gd name="T32" fmla="*/ 46 w 84"/>
                  <a:gd name="T33" fmla="*/ 10 h 56"/>
                  <a:gd name="T34" fmla="*/ 46 w 84"/>
                  <a:gd name="T35" fmla="*/ 8 h 56"/>
                  <a:gd name="T36" fmla="*/ 48 w 84"/>
                  <a:gd name="T37" fmla="*/ 8 h 56"/>
                  <a:gd name="T38" fmla="*/ 50 w 84"/>
                  <a:gd name="T39" fmla="*/ 6 h 56"/>
                  <a:gd name="T40" fmla="*/ 52 w 84"/>
                  <a:gd name="T41" fmla="*/ 4 h 56"/>
                  <a:gd name="T42" fmla="*/ 56 w 84"/>
                  <a:gd name="T43" fmla="*/ 4 h 56"/>
                  <a:gd name="T44" fmla="*/ 58 w 84"/>
                  <a:gd name="T45" fmla="*/ 4 h 56"/>
                  <a:gd name="T46" fmla="*/ 62 w 84"/>
                  <a:gd name="T47" fmla="*/ 6 h 56"/>
                  <a:gd name="T48" fmla="*/ 64 w 84"/>
                  <a:gd name="T49" fmla="*/ 10 h 56"/>
                  <a:gd name="T50" fmla="*/ 64 w 84"/>
                  <a:gd name="T51" fmla="*/ 10 h 56"/>
                  <a:gd name="T52" fmla="*/ 64 w 84"/>
                  <a:gd name="T53" fmla="*/ 12 h 56"/>
                  <a:gd name="T54" fmla="*/ 64 w 84"/>
                  <a:gd name="T55" fmla="*/ 16 h 56"/>
                  <a:gd name="T56" fmla="*/ 64 w 84"/>
                  <a:gd name="T57" fmla="*/ 18 h 56"/>
                  <a:gd name="T58" fmla="*/ 66 w 84"/>
                  <a:gd name="T59" fmla="*/ 22 h 56"/>
                  <a:gd name="T60" fmla="*/ 70 w 84"/>
                  <a:gd name="T61" fmla="*/ 24 h 56"/>
                  <a:gd name="T62" fmla="*/ 72 w 84"/>
                  <a:gd name="T63" fmla="*/ 24 h 56"/>
                  <a:gd name="T64" fmla="*/ 74 w 84"/>
                  <a:gd name="T65" fmla="*/ 24 h 56"/>
                  <a:gd name="T66" fmla="*/ 76 w 84"/>
                  <a:gd name="T67" fmla="*/ 24 h 56"/>
                  <a:gd name="T68" fmla="*/ 78 w 84"/>
                  <a:gd name="T69" fmla="*/ 24 h 56"/>
                  <a:gd name="T70" fmla="*/ 80 w 84"/>
                  <a:gd name="T71" fmla="*/ 26 h 56"/>
                  <a:gd name="T72" fmla="*/ 82 w 84"/>
                  <a:gd name="T73" fmla="*/ 30 h 56"/>
                  <a:gd name="T74" fmla="*/ 84 w 84"/>
                  <a:gd name="T75" fmla="*/ 36 h 56"/>
                  <a:gd name="T76" fmla="*/ 82 w 84"/>
                  <a:gd name="T77" fmla="*/ 40 h 56"/>
                  <a:gd name="T78" fmla="*/ 82 w 84"/>
                  <a:gd name="T79" fmla="*/ 42 h 56"/>
                  <a:gd name="T80" fmla="*/ 80 w 84"/>
                  <a:gd name="T81" fmla="*/ 44 h 56"/>
                  <a:gd name="T82" fmla="*/ 80 w 84"/>
                  <a:gd name="T83" fmla="*/ 46 h 56"/>
                  <a:gd name="T84" fmla="*/ 48 w 84"/>
                  <a:gd name="T85" fmla="*/ 56 h 56"/>
                  <a:gd name="T86" fmla="*/ 48 w 84"/>
                  <a:gd name="T87" fmla="*/ 56 h 56"/>
                  <a:gd name="T88" fmla="*/ 46 w 84"/>
                  <a:gd name="T89" fmla="*/ 56 h 56"/>
                  <a:gd name="T90" fmla="*/ 44 w 84"/>
                  <a:gd name="T91" fmla="*/ 56 h 56"/>
                  <a:gd name="T92" fmla="*/ 38 w 84"/>
                  <a:gd name="T93" fmla="*/ 54 h 56"/>
                  <a:gd name="T94" fmla="*/ 32 w 84"/>
                  <a:gd name="T95" fmla="*/ 52 h 56"/>
                  <a:gd name="T96" fmla="*/ 32 w 84"/>
                  <a:gd name="T97" fmla="*/ 52 h 56"/>
                  <a:gd name="T98" fmla="*/ 28 w 84"/>
                  <a:gd name="T99" fmla="*/ 50 h 56"/>
                  <a:gd name="T100" fmla="*/ 26 w 84"/>
                  <a:gd name="T101" fmla="*/ 48 h 56"/>
                  <a:gd name="T102" fmla="*/ 24 w 84"/>
                  <a:gd name="T103" fmla="*/ 44 h 56"/>
                  <a:gd name="T104" fmla="*/ 24 w 84"/>
                  <a:gd name="T105" fmla="*/ 44 h 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4"/>
                  <a:gd name="T160" fmla="*/ 0 h 56"/>
                  <a:gd name="T161" fmla="*/ 84 w 84"/>
                  <a:gd name="T162" fmla="*/ 56 h 5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4" h="56">
                    <a:moveTo>
                      <a:pt x="24" y="44"/>
                    </a:moveTo>
                    <a:lnTo>
                      <a:pt x="22" y="38"/>
                    </a:lnTo>
                    <a:lnTo>
                      <a:pt x="0" y="20"/>
                    </a:lnTo>
                    <a:lnTo>
                      <a:pt x="4" y="18"/>
                    </a:lnTo>
                    <a:lnTo>
                      <a:pt x="6" y="16"/>
                    </a:lnTo>
                    <a:lnTo>
                      <a:pt x="12" y="12"/>
                    </a:lnTo>
                    <a:lnTo>
                      <a:pt x="14" y="8"/>
                    </a:lnTo>
                    <a:lnTo>
                      <a:pt x="16" y="0"/>
                    </a:lnTo>
                    <a:lnTo>
                      <a:pt x="28" y="0"/>
                    </a:lnTo>
                    <a:lnTo>
                      <a:pt x="30" y="2"/>
                    </a:lnTo>
                    <a:lnTo>
                      <a:pt x="34" y="4"/>
                    </a:lnTo>
                    <a:lnTo>
                      <a:pt x="38" y="6"/>
                    </a:lnTo>
                    <a:lnTo>
                      <a:pt x="40" y="8"/>
                    </a:lnTo>
                    <a:lnTo>
                      <a:pt x="44" y="10"/>
                    </a:lnTo>
                    <a:lnTo>
                      <a:pt x="46" y="10"/>
                    </a:lnTo>
                    <a:lnTo>
                      <a:pt x="46" y="8"/>
                    </a:lnTo>
                    <a:lnTo>
                      <a:pt x="48" y="8"/>
                    </a:lnTo>
                    <a:lnTo>
                      <a:pt x="50" y="6"/>
                    </a:lnTo>
                    <a:lnTo>
                      <a:pt x="52" y="4"/>
                    </a:lnTo>
                    <a:lnTo>
                      <a:pt x="56" y="4"/>
                    </a:lnTo>
                    <a:lnTo>
                      <a:pt x="58" y="4"/>
                    </a:lnTo>
                    <a:lnTo>
                      <a:pt x="62" y="6"/>
                    </a:lnTo>
                    <a:lnTo>
                      <a:pt x="64" y="10"/>
                    </a:lnTo>
                    <a:lnTo>
                      <a:pt x="64" y="12"/>
                    </a:lnTo>
                    <a:lnTo>
                      <a:pt x="64" y="16"/>
                    </a:lnTo>
                    <a:lnTo>
                      <a:pt x="64" y="18"/>
                    </a:lnTo>
                    <a:lnTo>
                      <a:pt x="66" y="22"/>
                    </a:lnTo>
                    <a:lnTo>
                      <a:pt x="70" y="24"/>
                    </a:lnTo>
                    <a:lnTo>
                      <a:pt x="72" y="24"/>
                    </a:lnTo>
                    <a:lnTo>
                      <a:pt x="74" y="24"/>
                    </a:lnTo>
                    <a:lnTo>
                      <a:pt x="76" y="24"/>
                    </a:lnTo>
                    <a:lnTo>
                      <a:pt x="78" y="24"/>
                    </a:lnTo>
                    <a:lnTo>
                      <a:pt x="80" y="26"/>
                    </a:lnTo>
                    <a:lnTo>
                      <a:pt x="82" y="30"/>
                    </a:lnTo>
                    <a:lnTo>
                      <a:pt x="84" y="36"/>
                    </a:lnTo>
                    <a:lnTo>
                      <a:pt x="82" y="40"/>
                    </a:lnTo>
                    <a:lnTo>
                      <a:pt x="82" y="42"/>
                    </a:lnTo>
                    <a:lnTo>
                      <a:pt x="80" y="44"/>
                    </a:lnTo>
                    <a:lnTo>
                      <a:pt x="80" y="46"/>
                    </a:lnTo>
                    <a:lnTo>
                      <a:pt x="48" y="56"/>
                    </a:lnTo>
                    <a:lnTo>
                      <a:pt x="46" y="56"/>
                    </a:lnTo>
                    <a:lnTo>
                      <a:pt x="44" y="56"/>
                    </a:lnTo>
                    <a:lnTo>
                      <a:pt x="38" y="54"/>
                    </a:lnTo>
                    <a:lnTo>
                      <a:pt x="32" y="52"/>
                    </a:lnTo>
                    <a:lnTo>
                      <a:pt x="28" y="50"/>
                    </a:lnTo>
                    <a:lnTo>
                      <a:pt x="26" y="48"/>
                    </a:lnTo>
                    <a:lnTo>
                      <a:pt x="24" y="44"/>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21" name="Freeform 267"/>
              <p:cNvSpPr>
                <a:spLocks/>
              </p:cNvSpPr>
              <p:nvPr/>
            </p:nvSpPr>
            <p:spPr bwMode="gray">
              <a:xfrm>
                <a:off x="2459" y="2713"/>
                <a:ext cx="40" cy="44"/>
              </a:xfrm>
              <a:custGeom>
                <a:avLst/>
                <a:gdLst>
                  <a:gd name="T0" fmla="*/ 0 w 36"/>
                  <a:gd name="T1" fmla="*/ 18 h 44"/>
                  <a:gd name="T2" fmla="*/ 0 w 36"/>
                  <a:gd name="T3" fmla="*/ 16 h 44"/>
                  <a:gd name="T4" fmla="*/ 0 w 36"/>
                  <a:gd name="T5" fmla="*/ 14 h 44"/>
                  <a:gd name="T6" fmla="*/ 0 w 36"/>
                  <a:gd name="T7" fmla="*/ 12 h 44"/>
                  <a:gd name="T8" fmla="*/ 2 w 36"/>
                  <a:gd name="T9" fmla="*/ 8 h 44"/>
                  <a:gd name="T10" fmla="*/ 4 w 36"/>
                  <a:gd name="T11" fmla="*/ 6 h 44"/>
                  <a:gd name="T12" fmla="*/ 8 w 36"/>
                  <a:gd name="T13" fmla="*/ 2 h 44"/>
                  <a:gd name="T14" fmla="*/ 14 w 36"/>
                  <a:gd name="T15" fmla="*/ 0 h 44"/>
                  <a:gd name="T16" fmla="*/ 18 w 36"/>
                  <a:gd name="T17" fmla="*/ 0 h 44"/>
                  <a:gd name="T18" fmla="*/ 20 w 36"/>
                  <a:gd name="T19" fmla="*/ 0 h 44"/>
                  <a:gd name="T20" fmla="*/ 24 w 36"/>
                  <a:gd name="T21" fmla="*/ 0 h 44"/>
                  <a:gd name="T22" fmla="*/ 26 w 36"/>
                  <a:gd name="T23" fmla="*/ 2 h 44"/>
                  <a:gd name="T24" fmla="*/ 28 w 36"/>
                  <a:gd name="T25" fmla="*/ 2 h 44"/>
                  <a:gd name="T26" fmla="*/ 30 w 36"/>
                  <a:gd name="T27" fmla="*/ 4 h 44"/>
                  <a:gd name="T28" fmla="*/ 32 w 36"/>
                  <a:gd name="T29" fmla="*/ 4 h 44"/>
                  <a:gd name="T30" fmla="*/ 34 w 36"/>
                  <a:gd name="T31" fmla="*/ 8 h 44"/>
                  <a:gd name="T32" fmla="*/ 36 w 36"/>
                  <a:gd name="T33" fmla="*/ 12 h 44"/>
                  <a:gd name="T34" fmla="*/ 36 w 36"/>
                  <a:gd name="T35" fmla="*/ 20 h 44"/>
                  <a:gd name="T36" fmla="*/ 34 w 36"/>
                  <a:gd name="T37" fmla="*/ 28 h 44"/>
                  <a:gd name="T38" fmla="*/ 30 w 36"/>
                  <a:gd name="T39" fmla="*/ 34 h 44"/>
                  <a:gd name="T40" fmla="*/ 30 w 36"/>
                  <a:gd name="T41" fmla="*/ 34 h 44"/>
                  <a:gd name="T42" fmla="*/ 28 w 36"/>
                  <a:gd name="T43" fmla="*/ 38 h 44"/>
                  <a:gd name="T44" fmla="*/ 24 w 36"/>
                  <a:gd name="T45" fmla="*/ 40 h 44"/>
                  <a:gd name="T46" fmla="*/ 20 w 36"/>
                  <a:gd name="T47" fmla="*/ 44 h 44"/>
                  <a:gd name="T48" fmla="*/ 18 w 36"/>
                  <a:gd name="T49" fmla="*/ 44 h 44"/>
                  <a:gd name="T50" fmla="*/ 16 w 36"/>
                  <a:gd name="T51" fmla="*/ 44 h 44"/>
                  <a:gd name="T52" fmla="*/ 14 w 36"/>
                  <a:gd name="T53" fmla="*/ 42 h 44"/>
                  <a:gd name="T54" fmla="*/ 10 w 36"/>
                  <a:gd name="T55" fmla="*/ 40 h 44"/>
                  <a:gd name="T56" fmla="*/ 8 w 36"/>
                  <a:gd name="T57" fmla="*/ 38 h 44"/>
                  <a:gd name="T58" fmla="*/ 0 w 36"/>
                  <a:gd name="T59" fmla="*/ 18 h 44"/>
                  <a:gd name="T60" fmla="*/ 0 w 36"/>
                  <a:gd name="T61" fmla="*/ 18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6"/>
                  <a:gd name="T94" fmla="*/ 0 h 44"/>
                  <a:gd name="T95" fmla="*/ 36 w 36"/>
                  <a:gd name="T96" fmla="*/ 44 h 4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6" h="44">
                    <a:moveTo>
                      <a:pt x="0" y="18"/>
                    </a:moveTo>
                    <a:lnTo>
                      <a:pt x="0" y="16"/>
                    </a:lnTo>
                    <a:lnTo>
                      <a:pt x="0" y="14"/>
                    </a:lnTo>
                    <a:lnTo>
                      <a:pt x="0" y="12"/>
                    </a:lnTo>
                    <a:lnTo>
                      <a:pt x="2" y="8"/>
                    </a:lnTo>
                    <a:lnTo>
                      <a:pt x="4" y="6"/>
                    </a:lnTo>
                    <a:lnTo>
                      <a:pt x="8" y="2"/>
                    </a:lnTo>
                    <a:lnTo>
                      <a:pt x="14" y="0"/>
                    </a:lnTo>
                    <a:lnTo>
                      <a:pt x="18" y="0"/>
                    </a:lnTo>
                    <a:lnTo>
                      <a:pt x="20" y="0"/>
                    </a:lnTo>
                    <a:lnTo>
                      <a:pt x="24" y="0"/>
                    </a:lnTo>
                    <a:lnTo>
                      <a:pt x="26" y="2"/>
                    </a:lnTo>
                    <a:lnTo>
                      <a:pt x="28" y="2"/>
                    </a:lnTo>
                    <a:lnTo>
                      <a:pt x="30" y="4"/>
                    </a:lnTo>
                    <a:lnTo>
                      <a:pt x="32" y="4"/>
                    </a:lnTo>
                    <a:lnTo>
                      <a:pt x="34" y="8"/>
                    </a:lnTo>
                    <a:lnTo>
                      <a:pt x="36" y="12"/>
                    </a:lnTo>
                    <a:lnTo>
                      <a:pt x="36" y="20"/>
                    </a:lnTo>
                    <a:lnTo>
                      <a:pt x="34" y="28"/>
                    </a:lnTo>
                    <a:lnTo>
                      <a:pt x="30" y="34"/>
                    </a:lnTo>
                    <a:lnTo>
                      <a:pt x="28" y="38"/>
                    </a:lnTo>
                    <a:lnTo>
                      <a:pt x="24" y="40"/>
                    </a:lnTo>
                    <a:lnTo>
                      <a:pt x="20" y="44"/>
                    </a:lnTo>
                    <a:lnTo>
                      <a:pt x="18" y="44"/>
                    </a:lnTo>
                    <a:lnTo>
                      <a:pt x="16" y="44"/>
                    </a:lnTo>
                    <a:lnTo>
                      <a:pt x="14" y="42"/>
                    </a:lnTo>
                    <a:lnTo>
                      <a:pt x="10" y="40"/>
                    </a:lnTo>
                    <a:lnTo>
                      <a:pt x="8" y="38"/>
                    </a:lnTo>
                    <a:lnTo>
                      <a:pt x="0" y="18"/>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22" name="Freeform 268"/>
              <p:cNvSpPr>
                <a:spLocks/>
              </p:cNvSpPr>
              <p:nvPr/>
            </p:nvSpPr>
            <p:spPr bwMode="gray">
              <a:xfrm>
                <a:off x="2423" y="2677"/>
                <a:ext cx="111" cy="70"/>
              </a:xfrm>
              <a:custGeom>
                <a:avLst/>
                <a:gdLst>
                  <a:gd name="T0" fmla="*/ 0 w 100"/>
                  <a:gd name="T1" fmla="*/ 26 h 70"/>
                  <a:gd name="T2" fmla="*/ 18 w 100"/>
                  <a:gd name="T3" fmla="*/ 20 h 70"/>
                  <a:gd name="T4" fmla="*/ 22 w 100"/>
                  <a:gd name="T5" fmla="*/ 16 h 70"/>
                  <a:gd name="T6" fmla="*/ 24 w 100"/>
                  <a:gd name="T7" fmla="*/ 8 h 70"/>
                  <a:gd name="T8" fmla="*/ 22 w 100"/>
                  <a:gd name="T9" fmla="*/ 0 h 70"/>
                  <a:gd name="T10" fmla="*/ 24 w 100"/>
                  <a:gd name="T11" fmla="*/ 0 h 70"/>
                  <a:gd name="T12" fmla="*/ 30 w 100"/>
                  <a:gd name="T13" fmla="*/ 0 h 70"/>
                  <a:gd name="T14" fmla="*/ 36 w 100"/>
                  <a:gd name="T15" fmla="*/ 2 h 70"/>
                  <a:gd name="T16" fmla="*/ 38 w 100"/>
                  <a:gd name="T17" fmla="*/ 4 h 70"/>
                  <a:gd name="T18" fmla="*/ 40 w 100"/>
                  <a:gd name="T19" fmla="*/ 6 h 70"/>
                  <a:gd name="T20" fmla="*/ 44 w 100"/>
                  <a:gd name="T21" fmla="*/ 6 h 70"/>
                  <a:gd name="T22" fmla="*/ 52 w 100"/>
                  <a:gd name="T23" fmla="*/ 10 h 70"/>
                  <a:gd name="T24" fmla="*/ 62 w 100"/>
                  <a:gd name="T25" fmla="*/ 10 h 70"/>
                  <a:gd name="T26" fmla="*/ 64 w 100"/>
                  <a:gd name="T27" fmla="*/ 8 h 70"/>
                  <a:gd name="T28" fmla="*/ 64 w 100"/>
                  <a:gd name="T29" fmla="*/ 6 h 70"/>
                  <a:gd name="T30" fmla="*/ 66 w 100"/>
                  <a:gd name="T31" fmla="*/ 4 h 70"/>
                  <a:gd name="T32" fmla="*/ 70 w 100"/>
                  <a:gd name="T33" fmla="*/ 2 h 70"/>
                  <a:gd name="T34" fmla="*/ 76 w 100"/>
                  <a:gd name="T35" fmla="*/ 4 h 70"/>
                  <a:gd name="T36" fmla="*/ 78 w 100"/>
                  <a:gd name="T37" fmla="*/ 8 h 70"/>
                  <a:gd name="T38" fmla="*/ 80 w 100"/>
                  <a:gd name="T39" fmla="*/ 14 h 70"/>
                  <a:gd name="T40" fmla="*/ 84 w 100"/>
                  <a:gd name="T41" fmla="*/ 22 h 70"/>
                  <a:gd name="T42" fmla="*/ 88 w 100"/>
                  <a:gd name="T43" fmla="*/ 28 h 70"/>
                  <a:gd name="T44" fmla="*/ 90 w 100"/>
                  <a:gd name="T45" fmla="*/ 36 h 70"/>
                  <a:gd name="T46" fmla="*/ 96 w 100"/>
                  <a:gd name="T47" fmla="*/ 50 h 70"/>
                  <a:gd name="T48" fmla="*/ 100 w 100"/>
                  <a:gd name="T49" fmla="*/ 64 h 70"/>
                  <a:gd name="T50" fmla="*/ 96 w 100"/>
                  <a:gd name="T51" fmla="*/ 70 h 70"/>
                  <a:gd name="T52" fmla="*/ 88 w 100"/>
                  <a:gd name="T53" fmla="*/ 66 h 70"/>
                  <a:gd name="T54" fmla="*/ 78 w 100"/>
                  <a:gd name="T55" fmla="*/ 60 h 70"/>
                  <a:gd name="T56" fmla="*/ 78 w 100"/>
                  <a:gd name="T57" fmla="*/ 60 h 70"/>
                  <a:gd name="T58" fmla="*/ 72 w 100"/>
                  <a:gd name="T59" fmla="*/ 60 h 70"/>
                  <a:gd name="T60" fmla="*/ 68 w 100"/>
                  <a:gd name="T61" fmla="*/ 60 h 70"/>
                  <a:gd name="T62" fmla="*/ 68 w 100"/>
                  <a:gd name="T63" fmla="*/ 54 h 70"/>
                  <a:gd name="T64" fmla="*/ 68 w 100"/>
                  <a:gd name="T65" fmla="*/ 46 h 70"/>
                  <a:gd name="T66" fmla="*/ 62 w 100"/>
                  <a:gd name="T67" fmla="*/ 40 h 70"/>
                  <a:gd name="T68" fmla="*/ 50 w 100"/>
                  <a:gd name="T69" fmla="*/ 36 h 70"/>
                  <a:gd name="T70" fmla="*/ 48 w 100"/>
                  <a:gd name="T71" fmla="*/ 36 h 70"/>
                  <a:gd name="T72" fmla="*/ 40 w 100"/>
                  <a:gd name="T73" fmla="*/ 40 h 70"/>
                  <a:gd name="T74" fmla="*/ 32 w 100"/>
                  <a:gd name="T75" fmla="*/ 46 h 70"/>
                  <a:gd name="T76" fmla="*/ 18 w 100"/>
                  <a:gd name="T77" fmla="*/ 40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0"/>
                  <a:gd name="T118" fmla="*/ 0 h 70"/>
                  <a:gd name="T119" fmla="*/ 100 w 10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0" h="70">
                    <a:moveTo>
                      <a:pt x="18" y="40"/>
                    </a:moveTo>
                    <a:lnTo>
                      <a:pt x="0" y="26"/>
                    </a:lnTo>
                    <a:lnTo>
                      <a:pt x="18" y="20"/>
                    </a:lnTo>
                    <a:lnTo>
                      <a:pt x="20" y="18"/>
                    </a:lnTo>
                    <a:lnTo>
                      <a:pt x="22" y="16"/>
                    </a:lnTo>
                    <a:lnTo>
                      <a:pt x="24" y="12"/>
                    </a:lnTo>
                    <a:lnTo>
                      <a:pt x="24" y="8"/>
                    </a:lnTo>
                    <a:lnTo>
                      <a:pt x="22" y="4"/>
                    </a:lnTo>
                    <a:lnTo>
                      <a:pt x="22" y="0"/>
                    </a:lnTo>
                    <a:lnTo>
                      <a:pt x="24" y="0"/>
                    </a:lnTo>
                    <a:lnTo>
                      <a:pt x="26" y="0"/>
                    </a:lnTo>
                    <a:lnTo>
                      <a:pt x="30" y="0"/>
                    </a:lnTo>
                    <a:lnTo>
                      <a:pt x="34" y="0"/>
                    </a:lnTo>
                    <a:lnTo>
                      <a:pt x="36" y="2"/>
                    </a:lnTo>
                    <a:lnTo>
                      <a:pt x="38" y="4"/>
                    </a:lnTo>
                    <a:lnTo>
                      <a:pt x="38" y="6"/>
                    </a:lnTo>
                    <a:lnTo>
                      <a:pt x="40" y="6"/>
                    </a:lnTo>
                    <a:lnTo>
                      <a:pt x="44" y="6"/>
                    </a:lnTo>
                    <a:lnTo>
                      <a:pt x="46" y="8"/>
                    </a:lnTo>
                    <a:lnTo>
                      <a:pt x="52" y="10"/>
                    </a:lnTo>
                    <a:lnTo>
                      <a:pt x="58" y="10"/>
                    </a:lnTo>
                    <a:lnTo>
                      <a:pt x="62" y="10"/>
                    </a:lnTo>
                    <a:lnTo>
                      <a:pt x="64" y="8"/>
                    </a:lnTo>
                    <a:lnTo>
                      <a:pt x="66" y="6"/>
                    </a:lnTo>
                    <a:lnTo>
                      <a:pt x="64" y="6"/>
                    </a:lnTo>
                    <a:lnTo>
                      <a:pt x="64" y="4"/>
                    </a:lnTo>
                    <a:lnTo>
                      <a:pt x="66" y="4"/>
                    </a:lnTo>
                    <a:lnTo>
                      <a:pt x="70" y="2"/>
                    </a:lnTo>
                    <a:lnTo>
                      <a:pt x="72" y="2"/>
                    </a:lnTo>
                    <a:lnTo>
                      <a:pt x="76" y="4"/>
                    </a:lnTo>
                    <a:lnTo>
                      <a:pt x="78" y="6"/>
                    </a:lnTo>
                    <a:lnTo>
                      <a:pt x="78" y="8"/>
                    </a:lnTo>
                    <a:lnTo>
                      <a:pt x="78" y="10"/>
                    </a:lnTo>
                    <a:lnTo>
                      <a:pt x="80" y="14"/>
                    </a:lnTo>
                    <a:lnTo>
                      <a:pt x="82" y="18"/>
                    </a:lnTo>
                    <a:lnTo>
                      <a:pt x="84" y="22"/>
                    </a:lnTo>
                    <a:lnTo>
                      <a:pt x="88" y="26"/>
                    </a:lnTo>
                    <a:lnTo>
                      <a:pt x="88" y="28"/>
                    </a:lnTo>
                    <a:lnTo>
                      <a:pt x="88" y="30"/>
                    </a:lnTo>
                    <a:lnTo>
                      <a:pt x="90" y="36"/>
                    </a:lnTo>
                    <a:lnTo>
                      <a:pt x="92" y="40"/>
                    </a:lnTo>
                    <a:lnTo>
                      <a:pt x="96" y="50"/>
                    </a:lnTo>
                    <a:lnTo>
                      <a:pt x="98" y="58"/>
                    </a:lnTo>
                    <a:lnTo>
                      <a:pt x="100" y="64"/>
                    </a:lnTo>
                    <a:lnTo>
                      <a:pt x="98" y="68"/>
                    </a:lnTo>
                    <a:lnTo>
                      <a:pt x="96" y="70"/>
                    </a:lnTo>
                    <a:lnTo>
                      <a:pt x="92" y="70"/>
                    </a:lnTo>
                    <a:lnTo>
                      <a:pt x="88" y="66"/>
                    </a:lnTo>
                    <a:lnTo>
                      <a:pt x="82" y="64"/>
                    </a:lnTo>
                    <a:lnTo>
                      <a:pt x="78" y="60"/>
                    </a:lnTo>
                    <a:lnTo>
                      <a:pt x="76" y="60"/>
                    </a:lnTo>
                    <a:lnTo>
                      <a:pt x="72" y="60"/>
                    </a:lnTo>
                    <a:lnTo>
                      <a:pt x="66" y="60"/>
                    </a:lnTo>
                    <a:lnTo>
                      <a:pt x="68" y="60"/>
                    </a:lnTo>
                    <a:lnTo>
                      <a:pt x="68" y="56"/>
                    </a:lnTo>
                    <a:lnTo>
                      <a:pt x="68" y="54"/>
                    </a:lnTo>
                    <a:lnTo>
                      <a:pt x="68" y="50"/>
                    </a:lnTo>
                    <a:lnTo>
                      <a:pt x="68" y="46"/>
                    </a:lnTo>
                    <a:lnTo>
                      <a:pt x="66" y="42"/>
                    </a:lnTo>
                    <a:lnTo>
                      <a:pt x="62" y="40"/>
                    </a:lnTo>
                    <a:lnTo>
                      <a:pt x="58" y="38"/>
                    </a:lnTo>
                    <a:lnTo>
                      <a:pt x="50" y="36"/>
                    </a:lnTo>
                    <a:lnTo>
                      <a:pt x="48" y="36"/>
                    </a:lnTo>
                    <a:lnTo>
                      <a:pt x="44" y="38"/>
                    </a:lnTo>
                    <a:lnTo>
                      <a:pt x="40" y="40"/>
                    </a:lnTo>
                    <a:lnTo>
                      <a:pt x="36" y="42"/>
                    </a:lnTo>
                    <a:lnTo>
                      <a:pt x="32" y="46"/>
                    </a:lnTo>
                    <a:lnTo>
                      <a:pt x="32" y="52"/>
                    </a:lnTo>
                    <a:lnTo>
                      <a:pt x="18" y="4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23" name="Freeform 269"/>
              <p:cNvSpPr>
                <a:spLocks/>
              </p:cNvSpPr>
              <p:nvPr/>
            </p:nvSpPr>
            <p:spPr bwMode="gray">
              <a:xfrm>
                <a:off x="2521" y="2697"/>
                <a:ext cx="92" cy="88"/>
              </a:xfrm>
              <a:custGeom>
                <a:avLst/>
                <a:gdLst>
                  <a:gd name="T0" fmla="*/ 42 w 84"/>
                  <a:gd name="T1" fmla="*/ 84 h 88"/>
                  <a:gd name="T2" fmla="*/ 44 w 84"/>
                  <a:gd name="T3" fmla="*/ 78 h 88"/>
                  <a:gd name="T4" fmla="*/ 44 w 84"/>
                  <a:gd name="T5" fmla="*/ 68 h 88"/>
                  <a:gd name="T6" fmla="*/ 42 w 84"/>
                  <a:gd name="T7" fmla="*/ 66 h 88"/>
                  <a:gd name="T8" fmla="*/ 36 w 84"/>
                  <a:gd name="T9" fmla="*/ 64 h 88"/>
                  <a:gd name="T10" fmla="*/ 32 w 84"/>
                  <a:gd name="T11" fmla="*/ 64 h 88"/>
                  <a:gd name="T12" fmla="*/ 28 w 84"/>
                  <a:gd name="T13" fmla="*/ 62 h 88"/>
                  <a:gd name="T14" fmla="*/ 26 w 84"/>
                  <a:gd name="T15" fmla="*/ 54 h 88"/>
                  <a:gd name="T16" fmla="*/ 26 w 84"/>
                  <a:gd name="T17" fmla="*/ 48 h 88"/>
                  <a:gd name="T18" fmla="*/ 24 w 84"/>
                  <a:gd name="T19" fmla="*/ 46 h 88"/>
                  <a:gd name="T20" fmla="*/ 18 w 84"/>
                  <a:gd name="T21" fmla="*/ 42 h 88"/>
                  <a:gd name="T22" fmla="*/ 10 w 84"/>
                  <a:gd name="T23" fmla="*/ 48 h 88"/>
                  <a:gd name="T24" fmla="*/ 10 w 84"/>
                  <a:gd name="T25" fmla="*/ 44 h 88"/>
                  <a:gd name="T26" fmla="*/ 10 w 84"/>
                  <a:gd name="T27" fmla="*/ 36 h 88"/>
                  <a:gd name="T28" fmla="*/ 8 w 84"/>
                  <a:gd name="T29" fmla="*/ 32 h 88"/>
                  <a:gd name="T30" fmla="*/ 4 w 84"/>
                  <a:gd name="T31" fmla="*/ 24 h 88"/>
                  <a:gd name="T32" fmla="*/ 2 w 84"/>
                  <a:gd name="T33" fmla="*/ 14 h 88"/>
                  <a:gd name="T34" fmla="*/ 0 w 84"/>
                  <a:gd name="T35" fmla="*/ 6 h 88"/>
                  <a:gd name="T36" fmla="*/ 6 w 84"/>
                  <a:gd name="T37" fmla="*/ 8 h 88"/>
                  <a:gd name="T38" fmla="*/ 16 w 84"/>
                  <a:gd name="T39" fmla="*/ 6 h 88"/>
                  <a:gd name="T40" fmla="*/ 22 w 84"/>
                  <a:gd name="T41" fmla="*/ 4 h 88"/>
                  <a:gd name="T42" fmla="*/ 24 w 84"/>
                  <a:gd name="T43" fmla="*/ 0 h 88"/>
                  <a:gd name="T44" fmla="*/ 30 w 84"/>
                  <a:gd name="T45" fmla="*/ 2 h 88"/>
                  <a:gd name="T46" fmla="*/ 32 w 84"/>
                  <a:gd name="T47" fmla="*/ 4 h 88"/>
                  <a:gd name="T48" fmla="*/ 36 w 84"/>
                  <a:gd name="T49" fmla="*/ 4 h 88"/>
                  <a:gd name="T50" fmla="*/ 38 w 84"/>
                  <a:gd name="T51" fmla="*/ 2 h 88"/>
                  <a:gd name="T52" fmla="*/ 42 w 84"/>
                  <a:gd name="T53" fmla="*/ 0 h 88"/>
                  <a:gd name="T54" fmla="*/ 50 w 84"/>
                  <a:gd name="T55" fmla="*/ 0 h 88"/>
                  <a:gd name="T56" fmla="*/ 58 w 84"/>
                  <a:gd name="T57" fmla="*/ 2 h 88"/>
                  <a:gd name="T58" fmla="*/ 64 w 84"/>
                  <a:gd name="T59" fmla="*/ 0 h 88"/>
                  <a:gd name="T60" fmla="*/ 72 w 84"/>
                  <a:gd name="T61" fmla="*/ 0 h 88"/>
                  <a:gd name="T62" fmla="*/ 76 w 84"/>
                  <a:gd name="T63" fmla="*/ 4 h 88"/>
                  <a:gd name="T64" fmla="*/ 78 w 84"/>
                  <a:gd name="T65" fmla="*/ 12 h 88"/>
                  <a:gd name="T66" fmla="*/ 82 w 84"/>
                  <a:gd name="T67" fmla="*/ 32 h 88"/>
                  <a:gd name="T68" fmla="*/ 80 w 84"/>
                  <a:gd name="T69" fmla="*/ 46 h 88"/>
                  <a:gd name="T70" fmla="*/ 76 w 84"/>
                  <a:gd name="T71" fmla="*/ 68 h 88"/>
                  <a:gd name="T72" fmla="*/ 84 w 84"/>
                  <a:gd name="T73" fmla="*/ 88 h 88"/>
                  <a:gd name="T74" fmla="*/ 42 w 84"/>
                  <a:gd name="T75" fmla="*/ 86 h 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4"/>
                  <a:gd name="T115" fmla="*/ 0 h 88"/>
                  <a:gd name="T116" fmla="*/ 84 w 84"/>
                  <a:gd name="T117" fmla="*/ 88 h 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4" h="88">
                    <a:moveTo>
                      <a:pt x="42" y="86"/>
                    </a:moveTo>
                    <a:lnTo>
                      <a:pt x="42" y="84"/>
                    </a:lnTo>
                    <a:lnTo>
                      <a:pt x="44" y="82"/>
                    </a:lnTo>
                    <a:lnTo>
                      <a:pt x="44" y="78"/>
                    </a:lnTo>
                    <a:lnTo>
                      <a:pt x="46" y="74"/>
                    </a:lnTo>
                    <a:lnTo>
                      <a:pt x="44" y="68"/>
                    </a:lnTo>
                    <a:lnTo>
                      <a:pt x="42" y="66"/>
                    </a:lnTo>
                    <a:lnTo>
                      <a:pt x="40" y="64"/>
                    </a:lnTo>
                    <a:lnTo>
                      <a:pt x="36" y="64"/>
                    </a:lnTo>
                    <a:lnTo>
                      <a:pt x="32" y="64"/>
                    </a:lnTo>
                    <a:lnTo>
                      <a:pt x="30" y="64"/>
                    </a:lnTo>
                    <a:lnTo>
                      <a:pt x="28" y="62"/>
                    </a:lnTo>
                    <a:lnTo>
                      <a:pt x="26" y="58"/>
                    </a:lnTo>
                    <a:lnTo>
                      <a:pt x="26" y="54"/>
                    </a:lnTo>
                    <a:lnTo>
                      <a:pt x="26" y="50"/>
                    </a:lnTo>
                    <a:lnTo>
                      <a:pt x="26" y="48"/>
                    </a:lnTo>
                    <a:lnTo>
                      <a:pt x="24" y="46"/>
                    </a:lnTo>
                    <a:lnTo>
                      <a:pt x="22" y="44"/>
                    </a:lnTo>
                    <a:lnTo>
                      <a:pt x="18" y="42"/>
                    </a:lnTo>
                    <a:lnTo>
                      <a:pt x="14" y="44"/>
                    </a:lnTo>
                    <a:lnTo>
                      <a:pt x="10" y="48"/>
                    </a:lnTo>
                    <a:lnTo>
                      <a:pt x="10" y="46"/>
                    </a:lnTo>
                    <a:lnTo>
                      <a:pt x="10" y="44"/>
                    </a:lnTo>
                    <a:lnTo>
                      <a:pt x="10" y="40"/>
                    </a:lnTo>
                    <a:lnTo>
                      <a:pt x="10" y="36"/>
                    </a:lnTo>
                    <a:lnTo>
                      <a:pt x="8" y="32"/>
                    </a:lnTo>
                    <a:lnTo>
                      <a:pt x="6" y="28"/>
                    </a:lnTo>
                    <a:lnTo>
                      <a:pt x="4" y="24"/>
                    </a:lnTo>
                    <a:lnTo>
                      <a:pt x="2" y="20"/>
                    </a:lnTo>
                    <a:lnTo>
                      <a:pt x="2" y="14"/>
                    </a:lnTo>
                    <a:lnTo>
                      <a:pt x="0" y="10"/>
                    </a:lnTo>
                    <a:lnTo>
                      <a:pt x="0" y="6"/>
                    </a:lnTo>
                    <a:lnTo>
                      <a:pt x="2" y="6"/>
                    </a:lnTo>
                    <a:lnTo>
                      <a:pt x="6" y="8"/>
                    </a:lnTo>
                    <a:lnTo>
                      <a:pt x="10" y="8"/>
                    </a:lnTo>
                    <a:lnTo>
                      <a:pt x="16" y="6"/>
                    </a:lnTo>
                    <a:lnTo>
                      <a:pt x="20" y="4"/>
                    </a:lnTo>
                    <a:lnTo>
                      <a:pt x="22" y="4"/>
                    </a:lnTo>
                    <a:lnTo>
                      <a:pt x="22" y="2"/>
                    </a:lnTo>
                    <a:lnTo>
                      <a:pt x="24" y="0"/>
                    </a:lnTo>
                    <a:lnTo>
                      <a:pt x="28" y="0"/>
                    </a:lnTo>
                    <a:lnTo>
                      <a:pt x="30" y="2"/>
                    </a:lnTo>
                    <a:lnTo>
                      <a:pt x="30" y="4"/>
                    </a:lnTo>
                    <a:lnTo>
                      <a:pt x="32" y="4"/>
                    </a:lnTo>
                    <a:lnTo>
                      <a:pt x="34" y="6"/>
                    </a:lnTo>
                    <a:lnTo>
                      <a:pt x="36" y="4"/>
                    </a:lnTo>
                    <a:lnTo>
                      <a:pt x="38" y="2"/>
                    </a:lnTo>
                    <a:lnTo>
                      <a:pt x="40" y="2"/>
                    </a:lnTo>
                    <a:lnTo>
                      <a:pt x="42" y="0"/>
                    </a:lnTo>
                    <a:lnTo>
                      <a:pt x="46" y="0"/>
                    </a:lnTo>
                    <a:lnTo>
                      <a:pt x="50" y="0"/>
                    </a:lnTo>
                    <a:lnTo>
                      <a:pt x="56" y="2"/>
                    </a:lnTo>
                    <a:lnTo>
                      <a:pt x="58" y="2"/>
                    </a:lnTo>
                    <a:lnTo>
                      <a:pt x="62" y="2"/>
                    </a:lnTo>
                    <a:lnTo>
                      <a:pt x="64" y="0"/>
                    </a:lnTo>
                    <a:lnTo>
                      <a:pt x="68" y="0"/>
                    </a:lnTo>
                    <a:lnTo>
                      <a:pt x="72" y="0"/>
                    </a:lnTo>
                    <a:lnTo>
                      <a:pt x="74" y="2"/>
                    </a:lnTo>
                    <a:lnTo>
                      <a:pt x="76" y="4"/>
                    </a:lnTo>
                    <a:lnTo>
                      <a:pt x="76" y="8"/>
                    </a:lnTo>
                    <a:lnTo>
                      <a:pt x="78" y="12"/>
                    </a:lnTo>
                    <a:lnTo>
                      <a:pt x="80" y="20"/>
                    </a:lnTo>
                    <a:lnTo>
                      <a:pt x="82" y="32"/>
                    </a:lnTo>
                    <a:lnTo>
                      <a:pt x="80" y="42"/>
                    </a:lnTo>
                    <a:lnTo>
                      <a:pt x="80" y="46"/>
                    </a:lnTo>
                    <a:lnTo>
                      <a:pt x="78" y="56"/>
                    </a:lnTo>
                    <a:lnTo>
                      <a:pt x="76" y="68"/>
                    </a:lnTo>
                    <a:lnTo>
                      <a:pt x="78" y="76"/>
                    </a:lnTo>
                    <a:lnTo>
                      <a:pt x="84" y="88"/>
                    </a:lnTo>
                    <a:lnTo>
                      <a:pt x="66" y="82"/>
                    </a:lnTo>
                    <a:lnTo>
                      <a:pt x="42" y="86"/>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24" name="Freeform 270"/>
              <p:cNvSpPr>
                <a:spLocks/>
              </p:cNvSpPr>
              <p:nvPr/>
            </p:nvSpPr>
            <p:spPr bwMode="gray">
              <a:xfrm>
                <a:off x="2563" y="2661"/>
                <a:ext cx="81" cy="38"/>
              </a:xfrm>
              <a:custGeom>
                <a:avLst/>
                <a:gdLst>
                  <a:gd name="T0" fmla="*/ 28 w 74"/>
                  <a:gd name="T1" fmla="*/ 8 h 38"/>
                  <a:gd name="T2" fmla="*/ 28 w 74"/>
                  <a:gd name="T3" fmla="*/ 8 h 38"/>
                  <a:gd name="T4" fmla="*/ 24 w 74"/>
                  <a:gd name="T5" fmla="*/ 8 h 38"/>
                  <a:gd name="T6" fmla="*/ 20 w 74"/>
                  <a:gd name="T7" fmla="*/ 8 h 38"/>
                  <a:gd name="T8" fmla="*/ 16 w 74"/>
                  <a:gd name="T9" fmla="*/ 10 h 38"/>
                  <a:gd name="T10" fmla="*/ 12 w 74"/>
                  <a:gd name="T11" fmla="*/ 12 h 38"/>
                  <a:gd name="T12" fmla="*/ 8 w 74"/>
                  <a:gd name="T13" fmla="*/ 16 h 38"/>
                  <a:gd name="T14" fmla="*/ 4 w 74"/>
                  <a:gd name="T15" fmla="*/ 22 h 38"/>
                  <a:gd name="T16" fmla="*/ 0 w 74"/>
                  <a:gd name="T17" fmla="*/ 38 h 38"/>
                  <a:gd name="T18" fmla="*/ 0 w 74"/>
                  <a:gd name="T19" fmla="*/ 38 h 38"/>
                  <a:gd name="T20" fmla="*/ 2 w 74"/>
                  <a:gd name="T21" fmla="*/ 38 h 38"/>
                  <a:gd name="T22" fmla="*/ 6 w 74"/>
                  <a:gd name="T23" fmla="*/ 36 h 38"/>
                  <a:gd name="T24" fmla="*/ 10 w 74"/>
                  <a:gd name="T25" fmla="*/ 36 h 38"/>
                  <a:gd name="T26" fmla="*/ 16 w 74"/>
                  <a:gd name="T27" fmla="*/ 38 h 38"/>
                  <a:gd name="T28" fmla="*/ 16 w 74"/>
                  <a:gd name="T29" fmla="*/ 38 h 38"/>
                  <a:gd name="T30" fmla="*/ 18 w 74"/>
                  <a:gd name="T31" fmla="*/ 38 h 38"/>
                  <a:gd name="T32" fmla="*/ 22 w 74"/>
                  <a:gd name="T33" fmla="*/ 38 h 38"/>
                  <a:gd name="T34" fmla="*/ 28 w 74"/>
                  <a:gd name="T35" fmla="*/ 36 h 38"/>
                  <a:gd name="T36" fmla="*/ 28 w 74"/>
                  <a:gd name="T37" fmla="*/ 36 h 38"/>
                  <a:gd name="T38" fmla="*/ 30 w 74"/>
                  <a:gd name="T39" fmla="*/ 36 h 38"/>
                  <a:gd name="T40" fmla="*/ 32 w 74"/>
                  <a:gd name="T41" fmla="*/ 36 h 38"/>
                  <a:gd name="T42" fmla="*/ 36 w 74"/>
                  <a:gd name="T43" fmla="*/ 36 h 38"/>
                  <a:gd name="T44" fmla="*/ 36 w 74"/>
                  <a:gd name="T45" fmla="*/ 36 h 38"/>
                  <a:gd name="T46" fmla="*/ 36 w 74"/>
                  <a:gd name="T47" fmla="*/ 34 h 38"/>
                  <a:gd name="T48" fmla="*/ 36 w 74"/>
                  <a:gd name="T49" fmla="*/ 32 h 38"/>
                  <a:gd name="T50" fmla="*/ 38 w 74"/>
                  <a:gd name="T51" fmla="*/ 30 h 38"/>
                  <a:gd name="T52" fmla="*/ 40 w 74"/>
                  <a:gd name="T53" fmla="*/ 28 h 38"/>
                  <a:gd name="T54" fmla="*/ 40 w 74"/>
                  <a:gd name="T55" fmla="*/ 26 h 38"/>
                  <a:gd name="T56" fmla="*/ 42 w 74"/>
                  <a:gd name="T57" fmla="*/ 24 h 38"/>
                  <a:gd name="T58" fmla="*/ 44 w 74"/>
                  <a:gd name="T59" fmla="*/ 22 h 38"/>
                  <a:gd name="T60" fmla="*/ 46 w 74"/>
                  <a:gd name="T61" fmla="*/ 22 h 38"/>
                  <a:gd name="T62" fmla="*/ 50 w 74"/>
                  <a:gd name="T63" fmla="*/ 20 h 38"/>
                  <a:gd name="T64" fmla="*/ 60 w 74"/>
                  <a:gd name="T65" fmla="*/ 20 h 38"/>
                  <a:gd name="T66" fmla="*/ 62 w 74"/>
                  <a:gd name="T67" fmla="*/ 20 h 38"/>
                  <a:gd name="T68" fmla="*/ 64 w 74"/>
                  <a:gd name="T69" fmla="*/ 22 h 38"/>
                  <a:gd name="T70" fmla="*/ 68 w 74"/>
                  <a:gd name="T71" fmla="*/ 22 h 38"/>
                  <a:gd name="T72" fmla="*/ 70 w 74"/>
                  <a:gd name="T73" fmla="*/ 22 h 38"/>
                  <a:gd name="T74" fmla="*/ 72 w 74"/>
                  <a:gd name="T75" fmla="*/ 22 h 38"/>
                  <a:gd name="T76" fmla="*/ 74 w 74"/>
                  <a:gd name="T77" fmla="*/ 20 h 38"/>
                  <a:gd name="T78" fmla="*/ 74 w 74"/>
                  <a:gd name="T79" fmla="*/ 20 h 38"/>
                  <a:gd name="T80" fmla="*/ 74 w 74"/>
                  <a:gd name="T81" fmla="*/ 18 h 38"/>
                  <a:gd name="T82" fmla="*/ 72 w 74"/>
                  <a:gd name="T83" fmla="*/ 16 h 38"/>
                  <a:gd name="T84" fmla="*/ 70 w 74"/>
                  <a:gd name="T85" fmla="*/ 16 h 38"/>
                  <a:gd name="T86" fmla="*/ 66 w 74"/>
                  <a:gd name="T87" fmla="*/ 14 h 38"/>
                  <a:gd name="T88" fmla="*/ 64 w 74"/>
                  <a:gd name="T89" fmla="*/ 12 h 38"/>
                  <a:gd name="T90" fmla="*/ 62 w 74"/>
                  <a:gd name="T91" fmla="*/ 8 h 38"/>
                  <a:gd name="T92" fmla="*/ 60 w 74"/>
                  <a:gd name="T93" fmla="*/ 4 h 38"/>
                  <a:gd name="T94" fmla="*/ 60 w 74"/>
                  <a:gd name="T95" fmla="*/ 2 h 38"/>
                  <a:gd name="T96" fmla="*/ 58 w 74"/>
                  <a:gd name="T97" fmla="*/ 0 h 38"/>
                  <a:gd name="T98" fmla="*/ 58 w 74"/>
                  <a:gd name="T99" fmla="*/ 0 h 38"/>
                  <a:gd name="T100" fmla="*/ 56 w 74"/>
                  <a:gd name="T101" fmla="*/ 0 h 38"/>
                  <a:gd name="T102" fmla="*/ 54 w 74"/>
                  <a:gd name="T103" fmla="*/ 2 h 38"/>
                  <a:gd name="T104" fmla="*/ 50 w 74"/>
                  <a:gd name="T105" fmla="*/ 2 h 38"/>
                  <a:gd name="T106" fmla="*/ 46 w 74"/>
                  <a:gd name="T107" fmla="*/ 4 h 38"/>
                  <a:gd name="T108" fmla="*/ 40 w 74"/>
                  <a:gd name="T109" fmla="*/ 6 h 38"/>
                  <a:gd name="T110" fmla="*/ 36 w 74"/>
                  <a:gd name="T111" fmla="*/ 8 h 38"/>
                  <a:gd name="T112" fmla="*/ 28 w 74"/>
                  <a:gd name="T113" fmla="*/ 8 h 38"/>
                  <a:gd name="T114" fmla="*/ 28 w 74"/>
                  <a:gd name="T115" fmla="*/ 8 h 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4"/>
                  <a:gd name="T175" fmla="*/ 0 h 38"/>
                  <a:gd name="T176" fmla="*/ 74 w 74"/>
                  <a:gd name="T177" fmla="*/ 38 h 3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4" h="38">
                    <a:moveTo>
                      <a:pt x="28" y="8"/>
                    </a:moveTo>
                    <a:lnTo>
                      <a:pt x="28" y="8"/>
                    </a:lnTo>
                    <a:lnTo>
                      <a:pt x="24" y="8"/>
                    </a:lnTo>
                    <a:lnTo>
                      <a:pt x="20" y="8"/>
                    </a:lnTo>
                    <a:lnTo>
                      <a:pt x="16" y="10"/>
                    </a:lnTo>
                    <a:lnTo>
                      <a:pt x="12" y="12"/>
                    </a:lnTo>
                    <a:lnTo>
                      <a:pt x="8" y="16"/>
                    </a:lnTo>
                    <a:lnTo>
                      <a:pt x="4" y="22"/>
                    </a:lnTo>
                    <a:lnTo>
                      <a:pt x="0" y="38"/>
                    </a:lnTo>
                    <a:lnTo>
                      <a:pt x="2" y="38"/>
                    </a:lnTo>
                    <a:lnTo>
                      <a:pt x="6" y="36"/>
                    </a:lnTo>
                    <a:lnTo>
                      <a:pt x="10" y="36"/>
                    </a:lnTo>
                    <a:lnTo>
                      <a:pt x="16" y="38"/>
                    </a:lnTo>
                    <a:lnTo>
                      <a:pt x="18" y="38"/>
                    </a:lnTo>
                    <a:lnTo>
                      <a:pt x="22" y="38"/>
                    </a:lnTo>
                    <a:lnTo>
                      <a:pt x="28" y="36"/>
                    </a:lnTo>
                    <a:lnTo>
                      <a:pt x="30" y="36"/>
                    </a:lnTo>
                    <a:lnTo>
                      <a:pt x="32" y="36"/>
                    </a:lnTo>
                    <a:lnTo>
                      <a:pt x="36" y="36"/>
                    </a:lnTo>
                    <a:lnTo>
                      <a:pt x="36" y="34"/>
                    </a:lnTo>
                    <a:lnTo>
                      <a:pt x="36" y="32"/>
                    </a:lnTo>
                    <a:lnTo>
                      <a:pt x="38" y="30"/>
                    </a:lnTo>
                    <a:lnTo>
                      <a:pt x="40" y="28"/>
                    </a:lnTo>
                    <a:lnTo>
                      <a:pt x="40" y="26"/>
                    </a:lnTo>
                    <a:lnTo>
                      <a:pt x="42" y="24"/>
                    </a:lnTo>
                    <a:lnTo>
                      <a:pt x="44" y="22"/>
                    </a:lnTo>
                    <a:lnTo>
                      <a:pt x="46" y="22"/>
                    </a:lnTo>
                    <a:lnTo>
                      <a:pt x="50" y="20"/>
                    </a:lnTo>
                    <a:lnTo>
                      <a:pt x="60" y="20"/>
                    </a:lnTo>
                    <a:lnTo>
                      <a:pt x="62" y="20"/>
                    </a:lnTo>
                    <a:lnTo>
                      <a:pt x="64" y="22"/>
                    </a:lnTo>
                    <a:lnTo>
                      <a:pt x="68" y="22"/>
                    </a:lnTo>
                    <a:lnTo>
                      <a:pt x="70" y="22"/>
                    </a:lnTo>
                    <a:lnTo>
                      <a:pt x="72" y="22"/>
                    </a:lnTo>
                    <a:lnTo>
                      <a:pt x="74" y="20"/>
                    </a:lnTo>
                    <a:lnTo>
                      <a:pt x="74" y="18"/>
                    </a:lnTo>
                    <a:lnTo>
                      <a:pt x="72" y="16"/>
                    </a:lnTo>
                    <a:lnTo>
                      <a:pt x="70" y="16"/>
                    </a:lnTo>
                    <a:lnTo>
                      <a:pt x="66" y="14"/>
                    </a:lnTo>
                    <a:lnTo>
                      <a:pt x="64" y="12"/>
                    </a:lnTo>
                    <a:lnTo>
                      <a:pt x="62" y="8"/>
                    </a:lnTo>
                    <a:lnTo>
                      <a:pt x="60" y="4"/>
                    </a:lnTo>
                    <a:lnTo>
                      <a:pt x="60" y="2"/>
                    </a:lnTo>
                    <a:lnTo>
                      <a:pt x="58" y="0"/>
                    </a:lnTo>
                    <a:lnTo>
                      <a:pt x="56" y="0"/>
                    </a:lnTo>
                    <a:lnTo>
                      <a:pt x="54" y="2"/>
                    </a:lnTo>
                    <a:lnTo>
                      <a:pt x="50" y="2"/>
                    </a:lnTo>
                    <a:lnTo>
                      <a:pt x="46" y="4"/>
                    </a:lnTo>
                    <a:lnTo>
                      <a:pt x="40" y="6"/>
                    </a:lnTo>
                    <a:lnTo>
                      <a:pt x="36" y="8"/>
                    </a:lnTo>
                    <a:lnTo>
                      <a:pt x="28" y="8"/>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25" name="Freeform 271"/>
              <p:cNvSpPr>
                <a:spLocks/>
              </p:cNvSpPr>
              <p:nvPr/>
            </p:nvSpPr>
            <p:spPr bwMode="gray">
              <a:xfrm>
                <a:off x="2602" y="2681"/>
                <a:ext cx="36" cy="106"/>
              </a:xfrm>
              <a:custGeom>
                <a:avLst/>
                <a:gdLst>
                  <a:gd name="T0" fmla="*/ 14 w 32"/>
                  <a:gd name="T1" fmla="*/ 0 h 106"/>
                  <a:gd name="T2" fmla="*/ 14 w 32"/>
                  <a:gd name="T3" fmla="*/ 0 h 106"/>
                  <a:gd name="T4" fmla="*/ 12 w 32"/>
                  <a:gd name="T5" fmla="*/ 0 h 106"/>
                  <a:gd name="T6" fmla="*/ 8 w 32"/>
                  <a:gd name="T7" fmla="*/ 2 h 106"/>
                  <a:gd name="T8" fmla="*/ 6 w 32"/>
                  <a:gd name="T9" fmla="*/ 4 h 106"/>
                  <a:gd name="T10" fmla="*/ 4 w 32"/>
                  <a:gd name="T11" fmla="*/ 6 h 106"/>
                  <a:gd name="T12" fmla="*/ 4 w 32"/>
                  <a:gd name="T13" fmla="*/ 8 h 106"/>
                  <a:gd name="T14" fmla="*/ 4 w 32"/>
                  <a:gd name="T15" fmla="*/ 10 h 106"/>
                  <a:gd name="T16" fmla="*/ 2 w 32"/>
                  <a:gd name="T17" fmla="*/ 12 h 106"/>
                  <a:gd name="T18" fmla="*/ 0 w 32"/>
                  <a:gd name="T19" fmla="*/ 12 h 106"/>
                  <a:gd name="T20" fmla="*/ 0 w 32"/>
                  <a:gd name="T21" fmla="*/ 14 h 106"/>
                  <a:gd name="T22" fmla="*/ 2 w 32"/>
                  <a:gd name="T23" fmla="*/ 18 h 106"/>
                  <a:gd name="T24" fmla="*/ 2 w 32"/>
                  <a:gd name="T25" fmla="*/ 24 h 106"/>
                  <a:gd name="T26" fmla="*/ 4 w 32"/>
                  <a:gd name="T27" fmla="*/ 28 h 106"/>
                  <a:gd name="T28" fmla="*/ 6 w 32"/>
                  <a:gd name="T29" fmla="*/ 32 h 106"/>
                  <a:gd name="T30" fmla="*/ 6 w 32"/>
                  <a:gd name="T31" fmla="*/ 36 h 106"/>
                  <a:gd name="T32" fmla="*/ 6 w 32"/>
                  <a:gd name="T33" fmla="*/ 40 h 106"/>
                  <a:gd name="T34" fmla="*/ 6 w 32"/>
                  <a:gd name="T35" fmla="*/ 44 h 106"/>
                  <a:gd name="T36" fmla="*/ 8 w 32"/>
                  <a:gd name="T37" fmla="*/ 50 h 106"/>
                  <a:gd name="T38" fmla="*/ 6 w 32"/>
                  <a:gd name="T39" fmla="*/ 58 h 106"/>
                  <a:gd name="T40" fmla="*/ 6 w 32"/>
                  <a:gd name="T41" fmla="*/ 58 h 106"/>
                  <a:gd name="T42" fmla="*/ 6 w 32"/>
                  <a:gd name="T43" fmla="*/ 62 h 106"/>
                  <a:gd name="T44" fmla="*/ 4 w 32"/>
                  <a:gd name="T45" fmla="*/ 68 h 106"/>
                  <a:gd name="T46" fmla="*/ 4 w 32"/>
                  <a:gd name="T47" fmla="*/ 74 h 106"/>
                  <a:gd name="T48" fmla="*/ 2 w 32"/>
                  <a:gd name="T49" fmla="*/ 80 h 106"/>
                  <a:gd name="T50" fmla="*/ 2 w 32"/>
                  <a:gd name="T51" fmla="*/ 88 h 106"/>
                  <a:gd name="T52" fmla="*/ 10 w 32"/>
                  <a:gd name="T53" fmla="*/ 104 h 106"/>
                  <a:gd name="T54" fmla="*/ 28 w 32"/>
                  <a:gd name="T55" fmla="*/ 106 h 106"/>
                  <a:gd name="T56" fmla="*/ 28 w 32"/>
                  <a:gd name="T57" fmla="*/ 102 h 106"/>
                  <a:gd name="T58" fmla="*/ 30 w 32"/>
                  <a:gd name="T59" fmla="*/ 88 h 106"/>
                  <a:gd name="T60" fmla="*/ 32 w 32"/>
                  <a:gd name="T61" fmla="*/ 74 h 106"/>
                  <a:gd name="T62" fmla="*/ 32 w 32"/>
                  <a:gd name="T63" fmla="*/ 62 h 106"/>
                  <a:gd name="T64" fmla="*/ 32 w 32"/>
                  <a:gd name="T65" fmla="*/ 50 h 106"/>
                  <a:gd name="T66" fmla="*/ 30 w 32"/>
                  <a:gd name="T67" fmla="*/ 40 h 106"/>
                  <a:gd name="T68" fmla="*/ 30 w 32"/>
                  <a:gd name="T69" fmla="*/ 36 h 106"/>
                  <a:gd name="T70" fmla="*/ 24 w 32"/>
                  <a:gd name="T71" fmla="*/ 8 h 106"/>
                  <a:gd name="T72" fmla="*/ 20 w 32"/>
                  <a:gd name="T73" fmla="*/ 2 h 106"/>
                  <a:gd name="T74" fmla="*/ 14 w 32"/>
                  <a:gd name="T75" fmla="*/ 0 h 106"/>
                  <a:gd name="T76" fmla="*/ 14 w 32"/>
                  <a:gd name="T77" fmla="*/ 0 h 10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2"/>
                  <a:gd name="T118" fmla="*/ 0 h 106"/>
                  <a:gd name="T119" fmla="*/ 32 w 32"/>
                  <a:gd name="T120" fmla="*/ 106 h 10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2" h="106">
                    <a:moveTo>
                      <a:pt x="14" y="0"/>
                    </a:moveTo>
                    <a:lnTo>
                      <a:pt x="14" y="0"/>
                    </a:lnTo>
                    <a:lnTo>
                      <a:pt x="12" y="0"/>
                    </a:lnTo>
                    <a:lnTo>
                      <a:pt x="8" y="2"/>
                    </a:lnTo>
                    <a:lnTo>
                      <a:pt x="6" y="4"/>
                    </a:lnTo>
                    <a:lnTo>
                      <a:pt x="4" y="6"/>
                    </a:lnTo>
                    <a:lnTo>
                      <a:pt x="4" y="8"/>
                    </a:lnTo>
                    <a:lnTo>
                      <a:pt x="4" y="10"/>
                    </a:lnTo>
                    <a:lnTo>
                      <a:pt x="2" y="12"/>
                    </a:lnTo>
                    <a:lnTo>
                      <a:pt x="0" y="12"/>
                    </a:lnTo>
                    <a:lnTo>
                      <a:pt x="0" y="14"/>
                    </a:lnTo>
                    <a:lnTo>
                      <a:pt x="2" y="18"/>
                    </a:lnTo>
                    <a:lnTo>
                      <a:pt x="2" y="24"/>
                    </a:lnTo>
                    <a:lnTo>
                      <a:pt x="4" y="28"/>
                    </a:lnTo>
                    <a:lnTo>
                      <a:pt x="6" y="32"/>
                    </a:lnTo>
                    <a:lnTo>
                      <a:pt x="6" y="36"/>
                    </a:lnTo>
                    <a:lnTo>
                      <a:pt x="6" y="40"/>
                    </a:lnTo>
                    <a:lnTo>
                      <a:pt x="6" y="44"/>
                    </a:lnTo>
                    <a:lnTo>
                      <a:pt x="8" y="50"/>
                    </a:lnTo>
                    <a:lnTo>
                      <a:pt x="6" y="58"/>
                    </a:lnTo>
                    <a:lnTo>
                      <a:pt x="6" y="62"/>
                    </a:lnTo>
                    <a:lnTo>
                      <a:pt x="4" y="68"/>
                    </a:lnTo>
                    <a:lnTo>
                      <a:pt x="4" y="74"/>
                    </a:lnTo>
                    <a:lnTo>
                      <a:pt x="2" y="80"/>
                    </a:lnTo>
                    <a:lnTo>
                      <a:pt x="2" y="88"/>
                    </a:lnTo>
                    <a:lnTo>
                      <a:pt x="10" y="104"/>
                    </a:lnTo>
                    <a:lnTo>
                      <a:pt x="28" y="106"/>
                    </a:lnTo>
                    <a:lnTo>
                      <a:pt x="28" y="102"/>
                    </a:lnTo>
                    <a:lnTo>
                      <a:pt x="30" y="88"/>
                    </a:lnTo>
                    <a:lnTo>
                      <a:pt x="32" y="74"/>
                    </a:lnTo>
                    <a:lnTo>
                      <a:pt x="32" y="62"/>
                    </a:lnTo>
                    <a:lnTo>
                      <a:pt x="32" y="50"/>
                    </a:lnTo>
                    <a:lnTo>
                      <a:pt x="30" y="40"/>
                    </a:lnTo>
                    <a:lnTo>
                      <a:pt x="30" y="36"/>
                    </a:lnTo>
                    <a:lnTo>
                      <a:pt x="24" y="8"/>
                    </a:lnTo>
                    <a:lnTo>
                      <a:pt x="20" y="2"/>
                    </a:lnTo>
                    <a:lnTo>
                      <a:pt x="14" y="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26" name="Freeform 274"/>
              <p:cNvSpPr>
                <a:spLocks/>
              </p:cNvSpPr>
              <p:nvPr/>
            </p:nvSpPr>
            <p:spPr bwMode="gray">
              <a:xfrm>
                <a:off x="2463" y="2351"/>
                <a:ext cx="175" cy="126"/>
              </a:xfrm>
              <a:custGeom>
                <a:avLst/>
                <a:gdLst>
                  <a:gd name="T0" fmla="*/ 0 w 158"/>
                  <a:gd name="T1" fmla="*/ 120 h 126"/>
                  <a:gd name="T2" fmla="*/ 2 w 158"/>
                  <a:gd name="T3" fmla="*/ 118 h 126"/>
                  <a:gd name="T4" fmla="*/ 2 w 158"/>
                  <a:gd name="T5" fmla="*/ 116 h 126"/>
                  <a:gd name="T6" fmla="*/ 14 w 158"/>
                  <a:gd name="T7" fmla="*/ 112 h 126"/>
                  <a:gd name="T8" fmla="*/ 22 w 158"/>
                  <a:gd name="T9" fmla="*/ 106 h 126"/>
                  <a:gd name="T10" fmla="*/ 30 w 158"/>
                  <a:gd name="T11" fmla="*/ 98 h 126"/>
                  <a:gd name="T12" fmla="*/ 38 w 158"/>
                  <a:gd name="T13" fmla="*/ 90 h 126"/>
                  <a:gd name="T14" fmla="*/ 44 w 158"/>
                  <a:gd name="T15" fmla="*/ 82 h 126"/>
                  <a:gd name="T16" fmla="*/ 46 w 158"/>
                  <a:gd name="T17" fmla="*/ 80 h 126"/>
                  <a:gd name="T18" fmla="*/ 46 w 158"/>
                  <a:gd name="T19" fmla="*/ 68 h 126"/>
                  <a:gd name="T20" fmla="*/ 50 w 158"/>
                  <a:gd name="T21" fmla="*/ 60 h 126"/>
                  <a:gd name="T22" fmla="*/ 56 w 158"/>
                  <a:gd name="T23" fmla="*/ 54 h 126"/>
                  <a:gd name="T24" fmla="*/ 60 w 158"/>
                  <a:gd name="T25" fmla="*/ 48 h 126"/>
                  <a:gd name="T26" fmla="*/ 60 w 158"/>
                  <a:gd name="T27" fmla="*/ 44 h 126"/>
                  <a:gd name="T28" fmla="*/ 64 w 158"/>
                  <a:gd name="T29" fmla="*/ 40 h 126"/>
                  <a:gd name="T30" fmla="*/ 66 w 158"/>
                  <a:gd name="T31" fmla="*/ 36 h 126"/>
                  <a:gd name="T32" fmla="*/ 70 w 158"/>
                  <a:gd name="T33" fmla="*/ 34 h 126"/>
                  <a:gd name="T34" fmla="*/ 74 w 158"/>
                  <a:gd name="T35" fmla="*/ 32 h 126"/>
                  <a:gd name="T36" fmla="*/ 76 w 158"/>
                  <a:gd name="T37" fmla="*/ 30 h 126"/>
                  <a:gd name="T38" fmla="*/ 78 w 158"/>
                  <a:gd name="T39" fmla="*/ 30 h 126"/>
                  <a:gd name="T40" fmla="*/ 76 w 158"/>
                  <a:gd name="T41" fmla="*/ 20 h 126"/>
                  <a:gd name="T42" fmla="*/ 76 w 158"/>
                  <a:gd name="T43" fmla="*/ 14 h 126"/>
                  <a:gd name="T44" fmla="*/ 78 w 158"/>
                  <a:gd name="T45" fmla="*/ 8 h 126"/>
                  <a:gd name="T46" fmla="*/ 78 w 158"/>
                  <a:gd name="T47" fmla="*/ 4 h 126"/>
                  <a:gd name="T48" fmla="*/ 80 w 158"/>
                  <a:gd name="T49" fmla="*/ 0 h 126"/>
                  <a:gd name="T50" fmla="*/ 80 w 158"/>
                  <a:gd name="T51" fmla="*/ 0 h 126"/>
                  <a:gd name="T52" fmla="*/ 82 w 158"/>
                  <a:gd name="T53" fmla="*/ 0 h 126"/>
                  <a:gd name="T54" fmla="*/ 84 w 158"/>
                  <a:gd name="T55" fmla="*/ 2 h 126"/>
                  <a:gd name="T56" fmla="*/ 88 w 158"/>
                  <a:gd name="T57" fmla="*/ 4 h 126"/>
                  <a:gd name="T58" fmla="*/ 92 w 158"/>
                  <a:gd name="T59" fmla="*/ 6 h 126"/>
                  <a:gd name="T60" fmla="*/ 98 w 158"/>
                  <a:gd name="T61" fmla="*/ 8 h 126"/>
                  <a:gd name="T62" fmla="*/ 104 w 158"/>
                  <a:gd name="T63" fmla="*/ 10 h 126"/>
                  <a:gd name="T64" fmla="*/ 114 w 158"/>
                  <a:gd name="T65" fmla="*/ 12 h 126"/>
                  <a:gd name="T66" fmla="*/ 126 w 158"/>
                  <a:gd name="T67" fmla="*/ 12 h 126"/>
                  <a:gd name="T68" fmla="*/ 134 w 158"/>
                  <a:gd name="T69" fmla="*/ 12 h 126"/>
                  <a:gd name="T70" fmla="*/ 136 w 158"/>
                  <a:gd name="T71" fmla="*/ 12 h 126"/>
                  <a:gd name="T72" fmla="*/ 138 w 158"/>
                  <a:gd name="T73" fmla="*/ 12 h 126"/>
                  <a:gd name="T74" fmla="*/ 142 w 158"/>
                  <a:gd name="T75" fmla="*/ 14 h 126"/>
                  <a:gd name="T76" fmla="*/ 144 w 158"/>
                  <a:gd name="T77" fmla="*/ 18 h 126"/>
                  <a:gd name="T78" fmla="*/ 146 w 158"/>
                  <a:gd name="T79" fmla="*/ 22 h 126"/>
                  <a:gd name="T80" fmla="*/ 146 w 158"/>
                  <a:gd name="T81" fmla="*/ 28 h 126"/>
                  <a:gd name="T82" fmla="*/ 146 w 158"/>
                  <a:gd name="T83" fmla="*/ 34 h 126"/>
                  <a:gd name="T84" fmla="*/ 146 w 158"/>
                  <a:gd name="T85" fmla="*/ 38 h 126"/>
                  <a:gd name="T86" fmla="*/ 148 w 158"/>
                  <a:gd name="T87" fmla="*/ 42 h 126"/>
                  <a:gd name="T88" fmla="*/ 150 w 158"/>
                  <a:gd name="T89" fmla="*/ 46 h 126"/>
                  <a:gd name="T90" fmla="*/ 158 w 158"/>
                  <a:gd name="T91" fmla="*/ 54 h 126"/>
                  <a:gd name="T92" fmla="*/ 156 w 158"/>
                  <a:gd name="T93" fmla="*/ 54 h 126"/>
                  <a:gd name="T94" fmla="*/ 154 w 158"/>
                  <a:gd name="T95" fmla="*/ 54 h 126"/>
                  <a:gd name="T96" fmla="*/ 150 w 158"/>
                  <a:gd name="T97" fmla="*/ 54 h 126"/>
                  <a:gd name="T98" fmla="*/ 146 w 158"/>
                  <a:gd name="T99" fmla="*/ 54 h 126"/>
                  <a:gd name="T100" fmla="*/ 142 w 158"/>
                  <a:gd name="T101" fmla="*/ 54 h 126"/>
                  <a:gd name="T102" fmla="*/ 140 w 158"/>
                  <a:gd name="T103" fmla="*/ 56 h 126"/>
                  <a:gd name="T104" fmla="*/ 136 w 158"/>
                  <a:gd name="T105" fmla="*/ 58 h 126"/>
                  <a:gd name="T106" fmla="*/ 136 w 158"/>
                  <a:gd name="T107" fmla="*/ 62 h 126"/>
                  <a:gd name="T108" fmla="*/ 134 w 158"/>
                  <a:gd name="T109" fmla="*/ 74 h 126"/>
                  <a:gd name="T110" fmla="*/ 82 w 158"/>
                  <a:gd name="T111" fmla="*/ 92 h 126"/>
                  <a:gd name="T112" fmla="*/ 68 w 158"/>
                  <a:gd name="T113" fmla="*/ 96 h 126"/>
                  <a:gd name="T114" fmla="*/ 60 w 158"/>
                  <a:gd name="T115" fmla="*/ 104 h 126"/>
                  <a:gd name="T116" fmla="*/ 48 w 158"/>
                  <a:gd name="T117" fmla="*/ 110 h 126"/>
                  <a:gd name="T118" fmla="*/ 52 w 158"/>
                  <a:gd name="T119" fmla="*/ 126 h 126"/>
                  <a:gd name="T120" fmla="*/ 0 w 158"/>
                  <a:gd name="T121" fmla="*/ 120 h 126"/>
                  <a:gd name="T122" fmla="*/ 0 w 158"/>
                  <a:gd name="T123" fmla="*/ 120 h 1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8"/>
                  <a:gd name="T187" fmla="*/ 0 h 126"/>
                  <a:gd name="T188" fmla="*/ 158 w 158"/>
                  <a:gd name="T189" fmla="*/ 126 h 12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8" h="126">
                    <a:moveTo>
                      <a:pt x="0" y="120"/>
                    </a:moveTo>
                    <a:lnTo>
                      <a:pt x="2" y="118"/>
                    </a:lnTo>
                    <a:lnTo>
                      <a:pt x="2" y="116"/>
                    </a:lnTo>
                    <a:lnTo>
                      <a:pt x="14" y="112"/>
                    </a:lnTo>
                    <a:lnTo>
                      <a:pt x="22" y="106"/>
                    </a:lnTo>
                    <a:lnTo>
                      <a:pt x="30" y="98"/>
                    </a:lnTo>
                    <a:lnTo>
                      <a:pt x="38" y="90"/>
                    </a:lnTo>
                    <a:lnTo>
                      <a:pt x="44" y="82"/>
                    </a:lnTo>
                    <a:lnTo>
                      <a:pt x="46" y="80"/>
                    </a:lnTo>
                    <a:lnTo>
                      <a:pt x="46" y="68"/>
                    </a:lnTo>
                    <a:lnTo>
                      <a:pt x="50" y="60"/>
                    </a:lnTo>
                    <a:lnTo>
                      <a:pt x="56" y="54"/>
                    </a:lnTo>
                    <a:lnTo>
                      <a:pt x="60" y="48"/>
                    </a:lnTo>
                    <a:lnTo>
                      <a:pt x="60" y="44"/>
                    </a:lnTo>
                    <a:lnTo>
                      <a:pt x="64" y="40"/>
                    </a:lnTo>
                    <a:lnTo>
                      <a:pt x="66" y="36"/>
                    </a:lnTo>
                    <a:lnTo>
                      <a:pt x="70" y="34"/>
                    </a:lnTo>
                    <a:lnTo>
                      <a:pt x="74" y="32"/>
                    </a:lnTo>
                    <a:lnTo>
                      <a:pt x="76" y="30"/>
                    </a:lnTo>
                    <a:lnTo>
                      <a:pt x="78" y="30"/>
                    </a:lnTo>
                    <a:lnTo>
                      <a:pt x="76" y="20"/>
                    </a:lnTo>
                    <a:lnTo>
                      <a:pt x="76" y="14"/>
                    </a:lnTo>
                    <a:lnTo>
                      <a:pt x="78" y="8"/>
                    </a:lnTo>
                    <a:lnTo>
                      <a:pt x="78" y="4"/>
                    </a:lnTo>
                    <a:lnTo>
                      <a:pt x="80" y="0"/>
                    </a:lnTo>
                    <a:lnTo>
                      <a:pt x="82" y="0"/>
                    </a:lnTo>
                    <a:lnTo>
                      <a:pt x="84" y="2"/>
                    </a:lnTo>
                    <a:lnTo>
                      <a:pt x="88" y="4"/>
                    </a:lnTo>
                    <a:lnTo>
                      <a:pt x="92" y="6"/>
                    </a:lnTo>
                    <a:lnTo>
                      <a:pt x="98" y="8"/>
                    </a:lnTo>
                    <a:lnTo>
                      <a:pt x="104" y="10"/>
                    </a:lnTo>
                    <a:lnTo>
                      <a:pt x="114" y="12"/>
                    </a:lnTo>
                    <a:lnTo>
                      <a:pt x="126" y="12"/>
                    </a:lnTo>
                    <a:lnTo>
                      <a:pt x="134" y="12"/>
                    </a:lnTo>
                    <a:lnTo>
                      <a:pt x="136" y="12"/>
                    </a:lnTo>
                    <a:lnTo>
                      <a:pt x="138" y="12"/>
                    </a:lnTo>
                    <a:lnTo>
                      <a:pt x="142" y="14"/>
                    </a:lnTo>
                    <a:lnTo>
                      <a:pt x="144" y="18"/>
                    </a:lnTo>
                    <a:lnTo>
                      <a:pt x="146" y="22"/>
                    </a:lnTo>
                    <a:lnTo>
                      <a:pt x="146" y="28"/>
                    </a:lnTo>
                    <a:lnTo>
                      <a:pt x="146" y="34"/>
                    </a:lnTo>
                    <a:lnTo>
                      <a:pt x="146" y="38"/>
                    </a:lnTo>
                    <a:lnTo>
                      <a:pt x="148" y="42"/>
                    </a:lnTo>
                    <a:lnTo>
                      <a:pt x="150" y="46"/>
                    </a:lnTo>
                    <a:lnTo>
                      <a:pt x="158" y="54"/>
                    </a:lnTo>
                    <a:lnTo>
                      <a:pt x="156" y="54"/>
                    </a:lnTo>
                    <a:lnTo>
                      <a:pt x="154" y="54"/>
                    </a:lnTo>
                    <a:lnTo>
                      <a:pt x="150" y="54"/>
                    </a:lnTo>
                    <a:lnTo>
                      <a:pt x="146" y="54"/>
                    </a:lnTo>
                    <a:lnTo>
                      <a:pt x="142" y="54"/>
                    </a:lnTo>
                    <a:lnTo>
                      <a:pt x="140" y="56"/>
                    </a:lnTo>
                    <a:lnTo>
                      <a:pt x="136" y="58"/>
                    </a:lnTo>
                    <a:lnTo>
                      <a:pt x="136" y="62"/>
                    </a:lnTo>
                    <a:lnTo>
                      <a:pt x="134" y="74"/>
                    </a:lnTo>
                    <a:lnTo>
                      <a:pt x="82" y="92"/>
                    </a:lnTo>
                    <a:lnTo>
                      <a:pt x="68" y="96"/>
                    </a:lnTo>
                    <a:lnTo>
                      <a:pt x="60" y="104"/>
                    </a:lnTo>
                    <a:lnTo>
                      <a:pt x="48" y="110"/>
                    </a:lnTo>
                    <a:lnTo>
                      <a:pt x="52" y="126"/>
                    </a:lnTo>
                    <a:lnTo>
                      <a:pt x="0" y="12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27" name="Freeform 275"/>
              <p:cNvSpPr>
                <a:spLocks/>
              </p:cNvSpPr>
              <p:nvPr/>
            </p:nvSpPr>
            <p:spPr bwMode="gray">
              <a:xfrm>
                <a:off x="2748" y="2329"/>
                <a:ext cx="57" cy="112"/>
              </a:xfrm>
              <a:custGeom>
                <a:avLst/>
                <a:gdLst>
                  <a:gd name="T0" fmla="*/ 8 w 52"/>
                  <a:gd name="T1" fmla="*/ 12 h 112"/>
                  <a:gd name="T2" fmla="*/ 6 w 52"/>
                  <a:gd name="T3" fmla="*/ 18 h 112"/>
                  <a:gd name="T4" fmla="*/ 4 w 52"/>
                  <a:gd name="T5" fmla="*/ 28 h 112"/>
                  <a:gd name="T6" fmla="*/ 4 w 52"/>
                  <a:gd name="T7" fmla="*/ 32 h 112"/>
                  <a:gd name="T8" fmla="*/ 2 w 52"/>
                  <a:gd name="T9" fmla="*/ 38 h 112"/>
                  <a:gd name="T10" fmla="*/ 0 w 52"/>
                  <a:gd name="T11" fmla="*/ 40 h 112"/>
                  <a:gd name="T12" fmla="*/ 0 w 52"/>
                  <a:gd name="T13" fmla="*/ 46 h 112"/>
                  <a:gd name="T14" fmla="*/ 2 w 52"/>
                  <a:gd name="T15" fmla="*/ 50 h 112"/>
                  <a:gd name="T16" fmla="*/ 2 w 52"/>
                  <a:gd name="T17" fmla="*/ 54 h 112"/>
                  <a:gd name="T18" fmla="*/ 2 w 52"/>
                  <a:gd name="T19" fmla="*/ 58 h 112"/>
                  <a:gd name="T20" fmla="*/ 6 w 52"/>
                  <a:gd name="T21" fmla="*/ 64 h 112"/>
                  <a:gd name="T22" fmla="*/ 8 w 52"/>
                  <a:gd name="T23" fmla="*/ 64 h 112"/>
                  <a:gd name="T24" fmla="*/ 10 w 52"/>
                  <a:gd name="T25" fmla="*/ 68 h 112"/>
                  <a:gd name="T26" fmla="*/ 14 w 52"/>
                  <a:gd name="T27" fmla="*/ 88 h 112"/>
                  <a:gd name="T28" fmla="*/ 22 w 52"/>
                  <a:gd name="T29" fmla="*/ 112 h 112"/>
                  <a:gd name="T30" fmla="*/ 26 w 52"/>
                  <a:gd name="T31" fmla="*/ 108 h 112"/>
                  <a:gd name="T32" fmla="*/ 34 w 52"/>
                  <a:gd name="T33" fmla="*/ 102 h 112"/>
                  <a:gd name="T34" fmla="*/ 40 w 52"/>
                  <a:gd name="T35" fmla="*/ 96 h 112"/>
                  <a:gd name="T36" fmla="*/ 40 w 52"/>
                  <a:gd name="T37" fmla="*/ 92 h 112"/>
                  <a:gd name="T38" fmla="*/ 38 w 52"/>
                  <a:gd name="T39" fmla="*/ 88 h 112"/>
                  <a:gd name="T40" fmla="*/ 38 w 52"/>
                  <a:gd name="T41" fmla="*/ 84 h 112"/>
                  <a:gd name="T42" fmla="*/ 44 w 52"/>
                  <a:gd name="T43" fmla="*/ 82 h 112"/>
                  <a:gd name="T44" fmla="*/ 48 w 52"/>
                  <a:gd name="T45" fmla="*/ 76 h 112"/>
                  <a:gd name="T46" fmla="*/ 46 w 52"/>
                  <a:gd name="T47" fmla="*/ 68 h 112"/>
                  <a:gd name="T48" fmla="*/ 44 w 52"/>
                  <a:gd name="T49" fmla="*/ 62 h 112"/>
                  <a:gd name="T50" fmla="*/ 42 w 52"/>
                  <a:gd name="T51" fmla="*/ 60 h 112"/>
                  <a:gd name="T52" fmla="*/ 42 w 52"/>
                  <a:gd name="T53" fmla="*/ 54 h 112"/>
                  <a:gd name="T54" fmla="*/ 44 w 52"/>
                  <a:gd name="T55" fmla="*/ 50 h 112"/>
                  <a:gd name="T56" fmla="*/ 48 w 52"/>
                  <a:gd name="T57" fmla="*/ 46 h 112"/>
                  <a:gd name="T58" fmla="*/ 50 w 52"/>
                  <a:gd name="T59" fmla="*/ 44 h 112"/>
                  <a:gd name="T60" fmla="*/ 50 w 52"/>
                  <a:gd name="T61" fmla="*/ 42 h 112"/>
                  <a:gd name="T62" fmla="*/ 48 w 52"/>
                  <a:gd name="T63" fmla="*/ 40 h 112"/>
                  <a:gd name="T64" fmla="*/ 46 w 52"/>
                  <a:gd name="T65" fmla="*/ 36 h 112"/>
                  <a:gd name="T66" fmla="*/ 44 w 52"/>
                  <a:gd name="T67" fmla="*/ 28 h 112"/>
                  <a:gd name="T68" fmla="*/ 46 w 52"/>
                  <a:gd name="T69" fmla="*/ 24 h 112"/>
                  <a:gd name="T70" fmla="*/ 52 w 52"/>
                  <a:gd name="T71" fmla="*/ 20 h 112"/>
                  <a:gd name="T72" fmla="*/ 32 w 52"/>
                  <a:gd name="T73" fmla="*/ 2 h 112"/>
                  <a:gd name="T74" fmla="*/ 30 w 52"/>
                  <a:gd name="T75" fmla="*/ 0 h 112"/>
                  <a:gd name="T76" fmla="*/ 22 w 52"/>
                  <a:gd name="T77" fmla="*/ 2 h 112"/>
                  <a:gd name="T78" fmla="*/ 16 w 52"/>
                  <a:gd name="T79" fmla="*/ 4 h 112"/>
                  <a:gd name="T80" fmla="*/ 12 w 52"/>
                  <a:gd name="T81" fmla="*/ 8 h 112"/>
                  <a:gd name="T82" fmla="*/ 10 w 52"/>
                  <a:gd name="T83" fmla="*/ 12 h 1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
                  <a:gd name="T127" fmla="*/ 0 h 112"/>
                  <a:gd name="T128" fmla="*/ 52 w 52"/>
                  <a:gd name="T129" fmla="*/ 112 h 11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 h="112">
                    <a:moveTo>
                      <a:pt x="10" y="12"/>
                    </a:moveTo>
                    <a:lnTo>
                      <a:pt x="8" y="12"/>
                    </a:lnTo>
                    <a:lnTo>
                      <a:pt x="8" y="14"/>
                    </a:lnTo>
                    <a:lnTo>
                      <a:pt x="6" y="18"/>
                    </a:lnTo>
                    <a:lnTo>
                      <a:pt x="4" y="22"/>
                    </a:lnTo>
                    <a:lnTo>
                      <a:pt x="4" y="28"/>
                    </a:lnTo>
                    <a:lnTo>
                      <a:pt x="4" y="30"/>
                    </a:lnTo>
                    <a:lnTo>
                      <a:pt x="4" y="32"/>
                    </a:lnTo>
                    <a:lnTo>
                      <a:pt x="4" y="36"/>
                    </a:lnTo>
                    <a:lnTo>
                      <a:pt x="2" y="38"/>
                    </a:lnTo>
                    <a:lnTo>
                      <a:pt x="0" y="40"/>
                    </a:lnTo>
                    <a:lnTo>
                      <a:pt x="0" y="42"/>
                    </a:lnTo>
                    <a:lnTo>
                      <a:pt x="0" y="46"/>
                    </a:lnTo>
                    <a:lnTo>
                      <a:pt x="0" y="48"/>
                    </a:lnTo>
                    <a:lnTo>
                      <a:pt x="2" y="50"/>
                    </a:lnTo>
                    <a:lnTo>
                      <a:pt x="2" y="52"/>
                    </a:lnTo>
                    <a:lnTo>
                      <a:pt x="2" y="54"/>
                    </a:lnTo>
                    <a:lnTo>
                      <a:pt x="2" y="56"/>
                    </a:lnTo>
                    <a:lnTo>
                      <a:pt x="2" y="58"/>
                    </a:lnTo>
                    <a:lnTo>
                      <a:pt x="4" y="62"/>
                    </a:lnTo>
                    <a:lnTo>
                      <a:pt x="6" y="64"/>
                    </a:lnTo>
                    <a:lnTo>
                      <a:pt x="8" y="64"/>
                    </a:lnTo>
                    <a:lnTo>
                      <a:pt x="10" y="66"/>
                    </a:lnTo>
                    <a:lnTo>
                      <a:pt x="10" y="68"/>
                    </a:lnTo>
                    <a:lnTo>
                      <a:pt x="12" y="76"/>
                    </a:lnTo>
                    <a:lnTo>
                      <a:pt x="14" y="88"/>
                    </a:lnTo>
                    <a:lnTo>
                      <a:pt x="18" y="102"/>
                    </a:lnTo>
                    <a:lnTo>
                      <a:pt x="22" y="112"/>
                    </a:lnTo>
                    <a:lnTo>
                      <a:pt x="24" y="112"/>
                    </a:lnTo>
                    <a:lnTo>
                      <a:pt x="26" y="108"/>
                    </a:lnTo>
                    <a:lnTo>
                      <a:pt x="30" y="106"/>
                    </a:lnTo>
                    <a:lnTo>
                      <a:pt x="34" y="102"/>
                    </a:lnTo>
                    <a:lnTo>
                      <a:pt x="36" y="98"/>
                    </a:lnTo>
                    <a:lnTo>
                      <a:pt x="40" y="96"/>
                    </a:lnTo>
                    <a:lnTo>
                      <a:pt x="40" y="92"/>
                    </a:lnTo>
                    <a:lnTo>
                      <a:pt x="38" y="90"/>
                    </a:lnTo>
                    <a:lnTo>
                      <a:pt x="38" y="88"/>
                    </a:lnTo>
                    <a:lnTo>
                      <a:pt x="38" y="86"/>
                    </a:lnTo>
                    <a:lnTo>
                      <a:pt x="38" y="84"/>
                    </a:lnTo>
                    <a:lnTo>
                      <a:pt x="42" y="82"/>
                    </a:lnTo>
                    <a:lnTo>
                      <a:pt x="44" y="82"/>
                    </a:lnTo>
                    <a:lnTo>
                      <a:pt x="46" y="80"/>
                    </a:lnTo>
                    <a:lnTo>
                      <a:pt x="48" y="76"/>
                    </a:lnTo>
                    <a:lnTo>
                      <a:pt x="48" y="72"/>
                    </a:lnTo>
                    <a:lnTo>
                      <a:pt x="46" y="68"/>
                    </a:lnTo>
                    <a:lnTo>
                      <a:pt x="46" y="64"/>
                    </a:lnTo>
                    <a:lnTo>
                      <a:pt x="44" y="62"/>
                    </a:lnTo>
                    <a:lnTo>
                      <a:pt x="44" y="60"/>
                    </a:lnTo>
                    <a:lnTo>
                      <a:pt x="42" y="60"/>
                    </a:lnTo>
                    <a:lnTo>
                      <a:pt x="42" y="56"/>
                    </a:lnTo>
                    <a:lnTo>
                      <a:pt x="42" y="54"/>
                    </a:lnTo>
                    <a:lnTo>
                      <a:pt x="44" y="50"/>
                    </a:lnTo>
                    <a:lnTo>
                      <a:pt x="46" y="48"/>
                    </a:lnTo>
                    <a:lnTo>
                      <a:pt x="48" y="46"/>
                    </a:lnTo>
                    <a:lnTo>
                      <a:pt x="50" y="46"/>
                    </a:lnTo>
                    <a:lnTo>
                      <a:pt x="50" y="44"/>
                    </a:lnTo>
                    <a:lnTo>
                      <a:pt x="50" y="42"/>
                    </a:lnTo>
                    <a:lnTo>
                      <a:pt x="48" y="40"/>
                    </a:lnTo>
                    <a:lnTo>
                      <a:pt x="46" y="38"/>
                    </a:lnTo>
                    <a:lnTo>
                      <a:pt x="46" y="36"/>
                    </a:lnTo>
                    <a:lnTo>
                      <a:pt x="44" y="32"/>
                    </a:lnTo>
                    <a:lnTo>
                      <a:pt x="44" y="28"/>
                    </a:lnTo>
                    <a:lnTo>
                      <a:pt x="46" y="26"/>
                    </a:lnTo>
                    <a:lnTo>
                      <a:pt x="46" y="24"/>
                    </a:lnTo>
                    <a:lnTo>
                      <a:pt x="50" y="22"/>
                    </a:lnTo>
                    <a:lnTo>
                      <a:pt x="52" y="20"/>
                    </a:lnTo>
                    <a:lnTo>
                      <a:pt x="48" y="12"/>
                    </a:lnTo>
                    <a:lnTo>
                      <a:pt x="32" y="2"/>
                    </a:lnTo>
                    <a:lnTo>
                      <a:pt x="30" y="0"/>
                    </a:lnTo>
                    <a:lnTo>
                      <a:pt x="26" y="0"/>
                    </a:lnTo>
                    <a:lnTo>
                      <a:pt x="22" y="2"/>
                    </a:lnTo>
                    <a:lnTo>
                      <a:pt x="18" y="4"/>
                    </a:lnTo>
                    <a:lnTo>
                      <a:pt x="16" y="4"/>
                    </a:lnTo>
                    <a:lnTo>
                      <a:pt x="14" y="6"/>
                    </a:lnTo>
                    <a:lnTo>
                      <a:pt x="12" y="8"/>
                    </a:lnTo>
                    <a:lnTo>
                      <a:pt x="10" y="12"/>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28" name="Freeform 276"/>
              <p:cNvSpPr>
                <a:spLocks/>
              </p:cNvSpPr>
              <p:nvPr/>
            </p:nvSpPr>
            <p:spPr bwMode="gray">
              <a:xfrm>
                <a:off x="2772" y="2391"/>
                <a:ext cx="228" cy="202"/>
              </a:xfrm>
              <a:custGeom>
                <a:avLst/>
                <a:gdLst>
                  <a:gd name="T0" fmla="*/ 200 w 206"/>
                  <a:gd name="T1" fmla="*/ 34 h 202"/>
                  <a:gd name="T2" fmla="*/ 192 w 206"/>
                  <a:gd name="T3" fmla="*/ 30 h 202"/>
                  <a:gd name="T4" fmla="*/ 182 w 206"/>
                  <a:gd name="T5" fmla="*/ 24 h 202"/>
                  <a:gd name="T6" fmla="*/ 174 w 206"/>
                  <a:gd name="T7" fmla="*/ 22 h 202"/>
                  <a:gd name="T8" fmla="*/ 170 w 206"/>
                  <a:gd name="T9" fmla="*/ 22 h 202"/>
                  <a:gd name="T10" fmla="*/ 162 w 206"/>
                  <a:gd name="T11" fmla="*/ 22 h 202"/>
                  <a:gd name="T12" fmla="*/ 148 w 206"/>
                  <a:gd name="T13" fmla="*/ 26 h 202"/>
                  <a:gd name="T14" fmla="*/ 138 w 206"/>
                  <a:gd name="T15" fmla="*/ 28 h 202"/>
                  <a:gd name="T16" fmla="*/ 136 w 206"/>
                  <a:gd name="T17" fmla="*/ 34 h 202"/>
                  <a:gd name="T18" fmla="*/ 138 w 206"/>
                  <a:gd name="T19" fmla="*/ 42 h 202"/>
                  <a:gd name="T20" fmla="*/ 140 w 206"/>
                  <a:gd name="T21" fmla="*/ 46 h 202"/>
                  <a:gd name="T22" fmla="*/ 138 w 206"/>
                  <a:gd name="T23" fmla="*/ 54 h 202"/>
                  <a:gd name="T24" fmla="*/ 122 w 206"/>
                  <a:gd name="T25" fmla="*/ 56 h 202"/>
                  <a:gd name="T26" fmla="*/ 106 w 206"/>
                  <a:gd name="T27" fmla="*/ 52 h 202"/>
                  <a:gd name="T28" fmla="*/ 96 w 206"/>
                  <a:gd name="T29" fmla="*/ 44 h 202"/>
                  <a:gd name="T30" fmla="*/ 88 w 206"/>
                  <a:gd name="T31" fmla="*/ 36 h 202"/>
                  <a:gd name="T32" fmla="*/ 84 w 206"/>
                  <a:gd name="T33" fmla="*/ 26 h 202"/>
                  <a:gd name="T34" fmla="*/ 80 w 206"/>
                  <a:gd name="T35" fmla="*/ 18 h 202"/>
                  <a:gd name="T36" fmla="*/ 78 w 206"/>
                  <a:gd name="T37" fmla="*/ 16 h 202"/>
                  <a:gd name="T38" fmla="*/ 56 w 206"/>
                  <a:gd name="T39" fmla="*/ 10 h 202"/>
                  <a:gd name="T40" fmla="*/ 46 w 206"/>
                  <a:gd name="T41" fmla="*/ 6 h 202"/>
                  <a:gd name="T42" fmla="*/ 38 w 206"/>
                  <a:gd name="T43" fmla="*/ 4 h 202"/>
                  <a:gd name="T44" fmla="*/ 24 w 206"/>
                  <a:gd name="T45" fmla="*/ 0 h 202"/>
                  <a:gd name="T46" fmla="*/ 24 w 206"/>
                  <a:gd name="T47" fmla="*/ 4 h 202"/>
                  <a:gd name="T48" fmla="*/ 26 w 206"/>
                  <a:gd name="T49" fmla="*/ 12 h 202"/>
                  <a:gd name="T50" fmla="*/ 24 w 206"/>
                  <a:gd name="T51" fmla="*/ 18 h 202"/>
                  <a:gd name="T52" fmla="*/ 22 w 206"/>
                  <a:gd name="T53" fmla="*/ 20 h 202"/>
                  <a:gd name="T54" fmla="*/ 18 w 206"/>
                  <a:gd name="T55" fmla="*/ 20 h 202"/>
                  <a:gd name="T56" fmla="*/ 16 w 206"/>
                  <a:gd name="T57" fmla="*/ 22 h 202"/>
                  <a:gd name="T58" fmla="*/ 18 w 206"/>
                  <a:gd name="T59" fmla="*/ 30 h 202"/>
                  <a:gd name="T60" fmla="*/ 18 w 206"/>
                  <a:gd name="T61" fmla="*/ 30 h 202"/>
                  <a:gd name="T62" fmla="*/ 16 w 206"/>
                  <a:gd name="T63" fmla="*/ 34 h 202"/>
                  <a:gd name="T64" fmla="*/ 12 w 206"/>
                  <a:gd name="T65" fmla="*/ 40 h 202"/>
                  <a:gd name="T66" fmla="*/ 6 w 206"/>
                  <a:gd name="T67" fmla="*/ 46 h 202"/>
                  <a:gd name="T68" fmla="*/ 2 w 206"/>
                  <a:gd name="T69" fmla="*/ 50 h 202"/>
                  <a:gd name="T70" fmla="*/ 0 w 206"/>
                  <a:gd name="T71" fmla="*/ 50 h 202"/>
                  <a:gd name="T72" fmla="*/ 2 w 206"/>
                  <a:gd name="T73" fmla="*/ 54 h 202"/>
                  <a:gd name="T74" fmla="*/ 4 w 206"/>
                  <a:gd name="T75" fmla="*/ 60 h 202"/>
                  <a:gd name="T76" fmla="*/ 4 w 206"/>
                  <a:gd name="T77" fmla="*/ 72 h 202"/>
                  <a:gd name="T78" fmla="*/ 6 w 206"/>
                  <a:gd name="T79" fmla="*/ 80 h 202"/>
                  <a:gd name="T80" fmla="*/ 8 w 206"/>
                  <a:gd name="T81" fmla="*/ 82 h 202"/>
                  <a:gd name="T82" fmla="*/ 12 w 206"/>
                  <a:gd name="T83" fmla="*/ 88 h 202"/>
                  <a:gd name="T84" fmla="*/ 12 w 206"/>
                  <a:gd name="T85" fmla="*/ 96 h 202"/>
                  <a:gd name="T86" fmla="*/ 12 w 206"/>
                  <a:gd name="T87" fmla="*/ 106 h 202"/>
                  <a:gd name="T88" fmla="*/ 10 w 206"/>
                  <a:gd name="T89" fmla="*/ 108 h 202"/>
                  <a:gd name="T90" fmla="*/ 14 w 206"/>
                  <a:gd name="T91" fmla="*/ 112 h 202"/>
                  <a:gd name="T92" fmla="*/ 14 w 206"/>
                  <a:gd name="T93" fmla="*/ 122 h 202"/>
                  <a:gd name="T94" fmla="*/ 30 w 206"/>
                  <a:gd name="T95" fmla="*/ 142 h 202"/>
                  <a:gd name="T96" fmla="*/ 36 w 206"/>
                  <a:gd name="T97" fmla="*/ 142 h 202"/>
                  <a:gd name="T98" fmla="*/ 40 w 206"/>
                  <a:gd name="T99" fmla="*/ 146 h 202"/>
                  <a:gd name="T100" fmla="*/ 44 w 206"/>
                  <a:gd name="T101" fmla="*/ 152 h 202"/>
                  <a:gd name="T102" fmla="*/ 48 w 206"/>
                  <a:gd name="T103" fmla="*/ 158 h 202"/>
                  <a:gd name="T104" fmla="*/ 184 w 206"/>
                  <a:gd name="T105" fmla="*/ 202 h 202"/>
                  <a:gd name="T106" fmla="*/ 206 w 206"/>
                  <a:gd name="T107" fmla="*/ 184 h 202"/>
                  <a:gd name="T108" fmla="*/ 206 w 206"/>
                  <a:gd name="T109" fmla="*/ 34 h 2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6"/>
                  <a:gd name="T166" fmla="*/ 0 h 202"/>
                  <a:gd name="T167" fmla="*/ 206 w 206"/>
                  <a:gd name="T168" fmla="*/ 202 h 20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6" h="202">
                    <a:moveTo>
                      <a:pt x="206" y="34"/>
                    </a:moveTo>
                    <a:lnTo>
                      <a:pt x="200" y="34"/>
                    </a:lnTo>
                    <a:lnTo>
                      <a:pt x="196" y="32"/>
                    </a:lnTo>
                    <a:lnTo>
                      <a:pt x="192" y="30"/>
                    </a:lnTo>
                    <a:lnTo>
                      <a:pt x="186" y="26"/>
                    </a:lnTo>
                    <a:lnTo>
                      <a:pt x="182" y="24"/>
                    </a:lnTo>
                    <a:lnTo>
                      <a:pt x="176" y="24"/>
                    </a:lnTo>
                    <a:lnTo>
                      <a:pt x="174" y="22"/>
                    </a:lnTo>
                    <a:lnTo>
                      <a:pt x="172" y="22"/>
                    </a:lnTo>
                    <a:lnTo>
                      <a:pt x="170" y="22"/>
                    </a:lnTo>
                    <a:lnTo>
                      <a:pt x="166" y="22"/>
                    </a:lnTo>
                    <a:lnTo>
                      <a:pt x="162" y="22"/>
                    </a:lnTo>
                    <a:lnTo>
                      <a:pt x="154" y="24"/>
                    </a:lnTo>
                    <a:lnTo>
                      <a:pt x="148" y="26"/>
                    </a:lnTo>
                    <a:lnTo>
                      <a:pt x="142" y="26"/>
                    </a:lnTo>
                    <a:lnTo>
                      <a:pt x="138" y="28"/>
                    </a:lnTo>
                    <a:lnTo>
                      <a:pt x="138" y="32"/>
                    </a:lnTo>
                    <a:lnTo>
                      <a:pt x="136" y="34"/>
                    </a:lnTo>
                    <a:lnTo>
                      <a:pt x="138" y="38"/>
                    </a:lnTo>
                    <a:lnTo>
                      <a:pt x="138" y="42"/>
                    </a:lnTo>
                    <a:lnTo>
                      <a:pt x="140" y="44"/>
                    </a:lnTo>
                    <a:lnTo>
                      <a:pt x="140" y="46"/>
                    </a:lnTo>
                    <a:lnTo>
                      <a:pt x="138" y="54"/>
                    </a:lnTo>
                    <a:lnTo>
                      <a:pt x="132" y="56"/>
                    </a:lnTo>
                    <a:lnTo>
                      <a:pt x="122" y="56"/>
                    </a:lnTo>
                    <a:lnTo>
                      <a:pt x="114" y="54"/>
                    </a:lnTo>
                    <a:lnTo>
                      <a:pt x="106" y="52"/>
                    </a:lnTo>
                    <a:lnTo>
                      <a:pt x="100" y="48"/>
                    </a:lnTo>
                    <a:lnTo>
                      <a:pt x="96" y="44"/>
                    </a:lnTo>
                    <a:lnTo>
                      <a:pt x="90" y="40"/>
                    </a:lnTo>
                    <a:lnTo>
                      <a:pt x="88" y="36"/>
                    </a:lnTo>
                    <a:lnTo>
                      <a:pt x="86" y="30"/>
                    </a:lnTo>
                    <a:lnTo>
                      <a:pt x="84" y="26"/>
                    </a:lnTo>
                    <a:lnTo>
                      <a:pt x="82" y="22"/>
                    </a:lnTo>
                    <a:lnTo>
                      <a:pt x="80" y="18"/>
                    </a:lnTo>
                    <a:lnTo>
                      <a:pt x="78" y="16"/>
                    </a:lnTo>
                    <a:lnTo>
                      <a:pt x="58" y="12"/>
                    </a:lnTo>
                    <a:lnTo>
                      <a:pt x="56" y="10"/>
                    </a:lnTo>
                    <a:lnTo>
                      <a:pt x="52" y="8"/>
                    </a:lnTo>
                    <a:lnTo>
                      <a:pt x="46" y="6"/>
                    </a:lnTo>
                    <a:lnTo>
                      <a:pt x="42" y="4"/>
                    </a:lnTo>
                    <a:lnTo>
                      <a:pt x="38" y="4"/>
                    </a:lnTo>
                    <a:lnTo>
                      <a:pt x="24" y="0"/>
                    </a:lnTo>
                    <a:lnTo>
                      <a:pt x="24" y="2"/>
                    </a:lnTo>
                    <a:lnTo>
                      <a:pt x="24" y="4"/>
                    </a:lnTo>
                    <a:lnTo>
                      <a:pt x="26" y="8"/>
                    </a:lnTo>
                    <a:lnTo>
                      <a:pt x="26" y="12"/>
                    </a:lnTo>
                    <a:lnTo>
                      <a:pt x="26" y="16"/>
                    </a:lnTo>
                    <a:lnTo>
                      <a:pt x="24" y="18"/>
                    </a:lnTo>
                    <a:lnTo>
                      <a:pt x="22" y="20"/>
                    </a:lnTo>
                    <a:lnTo>
                      <a:pt x="20" y="20"/>
                    </a:lnTo>
                    <a:lnTo>
                      <a:pt x="18" y="20"/>
                    </a:lnTo>
                    <a:lnTo>
                      <a:pt x="18" y="22"/>
                    </a:lnTo>
                    <a:lnTo>
                      <a:pt x="16" y="22"/>
                    </a:lnTo>
                    <a:lnTo>
                      <a:pt x="16" y="26"/>
                    </a:lnTo>
                    <a:lnTo>
                      <a:pt x="18" y="30"/>
                    </a:lnTo>
                    <a:lnTo>
                      <a:pt x="18" y="32"/>
                    </a:lnTo>
                    <a:lnTo>
                      <a:pt x="16" y="34"/>
                    </a:lnTo>
                    <a:lnTo>
                      <a:pt x="14" y="36"/>
                    </a:lnTo>
                    <a:lnTo>
                      <a:pt x="12" y="40"/>
                    </a:lnTo>
                    <a:lnTo>
                      <a:pt x="8" y="42"/>
                    </a:lnTo>
                    <a:lnTo>
                      <a:pt x="6" y="46"/>
                    </a:lnTo>
                    <a:lnTo>
                      <a:pt x="2" y="48"/>
                    </a:lnTo>
                    <a:lnTo>
                      <a:pt x="2" y="50"/>
                    </a:lnTo>
                    <a:lnTo>
                      <a:pt x="0" y="50"/>
                    </a:lnTo>
                    <a:lnTo>
                      <a:pt x="2" y="50"/>
                    </a:lnTo>
                    <a:lnTo>
                      <a:pt x="2" y="54"/>
                    </a:lnTo>
                    <a:lnTo>
                      <a:pt x="2" y="56"/>
                    </a:lnTo>
                    <a:lnTo>
                      <a:pt x="4" y="60"/>
                    </a:lnTo>
                    <a:lnTo>
                      <a:pt x="4" y="66"/>
                    </a:lnTo>
                    <a:lnTo>
                      <a:pt x="4" y="72"/>
                    </a:lnTo>
                    <a:lnTo>
                      <a:pt x="6" y="76"/>
                    </a:lnTo>
                    <a:lnTo>
                      <a:pt x="6" y="80"/>
                    </a:lnTo>
                    <a:lnTo>
                      <a:pt x="8" y="82"/>
                    </a:lnTo>
                    <a:lnTo>
                      <a:pt x="10" y="84"/>
                    </a:lnTo>
                    <a:lnTo>
                      <a:pt x="12" y="88"/>
                    </a:lnTo>
                    <a:lnTo>
                      <a:pt x="12" y="92"/>
                    </a:lnTo>
                    <a:lnTo>
                      <a:pt x="12" y="96"/>
                    </a:lnTo>
                    <a:lnTo>
                      <a:pt x="12" y="102"/>
                    </a:lnTo>
                    <a:lnTo>
                      <a:pt x="12" y="106"/>
                    </a:lnTo>
                    <a:lnTo>
                      <a:pt x="10" y="108"/>
                    </a:lnTo>
                    <a:lnTo>
                      <a:pt x="12" y="110"/>
                    </a:lnTo>
                    <a:lnTo>
                      <a:pt x="14" y="112"/>
                    </a:lnTo>
                    <a:lnTo>
                      <a:pt x="14" y="116"/>
                    </a:lnTo>
                    <a:lnTo>
                      <a:pt x="14" y="122"/>
                    </a:lnTo>
                    <a:lnTo>
                      <a:pt x="28" y="142"/>
                    </a:lnTo>
                    <a:lnTo>
                      <a:pt x="30" y="142"/>
                    </a:lnTo>
                    <a:lnTo>
                      <a:pt x="32" y="142"/>
                    </a:lnTo>
                    <a:lnTo>
                      <a:pt x="36" y="142"/>
                    </a:lnTo>
                    <a:lnTo>
                      <a:pt x="40" y="146"/>
                    </a:lnTo>
                    <a:lnTo>
                      <a:pt x="42" y="148"/>
                    </a:lnTo>
                    <a:lnTo>
                      <a:pt x="44" y="152"/>
                    </a:lnTo>
                    <a:lnTo>
                      <a:pt x="46" y="154"/>
                    </a:lnTo>
                    <a:lnTo>
                      <a:pt x="48" y="158"/>
                    </a:lnTo>
                    <a:lnTo>
                      <a:pt x="76" y="156"/>
                    </a:lnTo>
                    <a:lnTo>
                      <a:pt x="184" y="202"/>
                    </a:lnTo>
                    <a:lnTo>
                      <a:pt x="184" y="184"/>
                    </a:lnTo>
                    <a:lnTo>
                      <a:pt x="206" y="184"/>
                    </a:lnTo>
                    <a:lnTo>
                      <a:pt x="206" y="34"/>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29" name="Freeform 278"/>
              <p:cNvSpPr>
                <a:spLocks/>
              </p:cNvSpPr>
              <p:nvPr/>
            </p:nvSpPr>
            <p:spPr bwMode="gray">
              <a:xfrm>
                <a:off x="2808" y="2533"/>
                <a:ext cx="57" cy="132"/>
              </a:xfrm>
              <a:custGeom>
                <a:avLst/>
                <a:gdLst>
                  <a:gd name="T0" fmla="*/ 28 w 52"/>
                  <a:gd name="T1" fmla="*/ 132 h 132"/>
                  <a:gd name="T2" fmla="*/ 30 w 52"/>
                  <a:gd name="T3" fmla="*/ 118 h 132"/>
                  <a:gd name="T4" fmla="*/ 30 w 52"/>
                  <a:gd name="T5" fmla="*/ 118 h 132"/>
                  <a:gd name="T6" fmla="*/ 30 w 52"/>
                  <a:gd name="T7" fmla="*/ 116 h 132"/>
                  <a:gd name="T8" fmla="*/ 32 w 52"/>
                  <a:gd name="T9" fmla="*/ 112 h 132"/>
                  <a:gd name="T10" fmla="*/ 32 w 52"/>
                  <a:gd name="T11" fmla="*/ 108 h 132"/>
                  <a:gd name="T12" fmla="*/ 36 w 52"/>
                  <a:gd name="T13" fmla="*/ 104 h 132"/>
                  <a:gd name="T14" fmla="*/ 40 w 52"/>
                  <a:gd name="T15" fmla="*/ 100 h 132"/>
                  <a:gd name="T16" fmla="*/ 44 w 52"/>
                  <a:gd name="T17" fmla="*/ 96 h 132"/>
                  <a:gd name="T18" fmla="*/ 44 w 52"/>
                  <a:gd name="T19" fmla="*/ 92 h 132"/>
                  <a:gd name="T20" fmla="*/ 44 w 52"/>
                  <a:gd name="T21" fmla="*/ 80 h 132"/>
                  <a:gd name="T22" fmla="*/ 44 w 52"/>
                  <a:gd name="T23" fmla="*/ 66 h 132"/>
                  <a:gd name="T24" fmla="*/ 46 w 52"/>
                  <a:gd name="T25" fmla="*/ 52 h 132"/>
                  <a:gd name="T26" fmla="*/ 52 w 52"/>
                  <a:gd name="T27" fmla="*/ 44 h 132"/>
                  <a:gd name="T28" fmla="*/ 50 w 52"/>
                  <a:gd name="T29" fmla="*/ 44 h 132"/>
                  <a:gd name="T30" fmla="*/ 50 w 52"/>
                  <a:gd name="T31" fmla="*/ 40 h 132"/>
                  <a:gd name="T32" fmla="*/ 48 w 52"/>
                  <a:gd name="T33" fmla="*/ 36 h 132"/>
                  <a:gd name="T34" fmla="*/ 46 w 52"/>
                  <a:gd name="T35" fmla="*/ 30 h 132"/>
                  <a:gd name="T36" fmla="*/ 44 w 52"/>
                  <a:gd name="T37" fmla="*/ 24 h 132"/>
                  <a:gd name="T38" fmla="*/ 44 w 52"/>
                  <a:gd name="T39" fmla="*/ 20 h 132"/>
                  <a:gd name="T40" fmla="*/ 44 w 52"/>
                  <a:gd name="T41" fmla="*/ 14 h 132"/>
                  <a:gd name="T42" fmla="*/ 16 w 52"/>
                  <a:gd name="T43" fmla="*/ 16 h 132"/>
                  <a:gd name="T44" fmla="*/ 16 w 52"/>
                  <a:gd name="T45" fmla="*/ 14 h 132"/>
                  <a:gd name="T46" fmla="*/ 14 w 52"/>
                  <a:gd name="T47" fmla="*/ 12 h 132"/>
                  <a:gd name="T48" fmla="*/ 12 w 52"/>
                  <a:gd name="T49" fmla="*/ 8 h 132"/>
                  <a:gd name="T50" fmla="*/ 8 w 52"/>
                  <a:gd name="T51" fmla="*/ 4 h 132"/>
                  <a:gd name="T52" fmla="*/ 4 w 52"/>
                  <a:gd name="T53" fmla="*/ 2 h 132"/>
                  <a:gd name="T54" fmla="*/ 0 w 52"/>
                  <a:gd name="T55" fmla="*/ 0 h 13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2"/>
                  <a:gd name="T85" fmla="*/ 0 h 132"/>
                  <a:gd name="T86" fmla="*/ 52 w 52"/>
                  <a:gd name="T87" fmla="*/ 132 h 13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2" h="132">
                    <a:moveTo>
                      <a:pt x="28" y="132"/>
                    </a:moveTo>
                    <a:lnTo>
                      <a:pt x="30" y="118"/>
                    </a:lnTo>
                    <a:lnTo>
                      <a:pt x="30" y="116"/>
                    </a:lnTo>
                    <a:lnTo>
                      <a:pt x="32" y="112"/>
                    </a:lnTo>
                    <a:lnTo>
                      <a:pt x="32" y="108"/>
                    </a:lnTo>
                    <a:lnTo>
                      <a:pt x="36" y="104"/>
                    </a:lnTo>
                    <a:lnTo>
                      <a:pt x="40" y="100"/>
                    </a:lnTo>
                    <a:lnTo>
                      <a:pt x="44" y="96"/>
                    </a:lnTo>
                    <a:lnTo>
                      <a:pt x="44" y="92"/>
                    </a:lnTo>
                    <a:lnTo>
                      <a:pt x="44" y="80"/>
                    </a:lnTo>
                    <a:lnTo>
                      <a:pt x="44" y="66"/>
                    </a:lnTo>
                    <a:lnTo>
                      <a:pt x="46" y="52"/>
                    </a:lnTo>
                    <a:lnTo>
                      <a:pt x="52" y="44"/>
                    </a:lnTo>
                    <a:lnTo>
                      <a:pt x="50" y="44"/>
                    </a:lnTo>
                    <a:lnTo>
                      <a:pt x="50" y="40"/>
                    </a:lnTo>
                    <a:lnTo>
                      <a:pt x="48" y="36"/>
                    </a:lnTo>
                    <a:lnTo>
                      <a:pt x="46" y="30"/>
                    </a:lnTo>
                    <a:lnTo>
                      <a:pt x="44" y="24"/>
                    </a:lnTo>
                    <a:lnTo>
                      <a:pt x="44" y="20"/>
                    </a:lnTo>
                    <a:lnTo>
                      <a:pt x="44" y="14"/>
                    </a:lnTo>
                    <a:lnTo>
                      <a:pt x="16" y="16"/>
                    </a:lnTo>
                    <a:lnTo>
                      <a:pt x="16" y="14"/>
                    </a:lnTo>
                    <a:lnTo>
                      <a:pt x="14" y="12"/>
                    </a:lnTo>
                    <a:lnTo>
                      <a:pt x="12" y="8"/>
                    </a:lnTo>
                    <a:lnTo>
                      <a:pt x="8" y="4"/>
                    </a:lnTo>
                    <a:lnTo>
                      <a:pt x="4" y="2"/>
                    </a:lnTo>
                    <a:lnTo>
                      <a:pt x="0" y="0"/>
                    </a:lnTo>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30" name="Freeform 279"/>
              <p:cNvSpPr>
                <a:spLocks/>
              </p:cNvSpPr>
              <p:nvPr/>
            </p:nvSpPr>
            <p:spPr bwMode="gray">
              <a:xfrm>
                <a:off x="2624" y="2533"/>
                <a:ext cx="241" cy="162"/>
              </a:xfrm>
              <a:custGeom>
                <a:avLst/>
                <a:gdLst>
                  <a:gd name="T0" fmla="*/ 94 w 218"/>
                  <a:gd name="T1" fmla="*/ 36 h 162"/>
                  <a:gd name="T2" fmla="*/ 78 w 218"/>
                  <a:gd name="T3" fmla="*/ 40 h 162"/>
                  <a:gd name="T4" fmla="*/ 62 w 218"/>
                  <a:gd name="T5" fmla="*/ 42 h 162"/>
                  <a:gd name="T6" fmla="*/ 60 w 218"/>
                  <a:gd name="T7" fmla="*/ 62 h 162"/>
                  <a:gd name="T8" fmla="*/ 50 w 218"/>
                  <a:gd name="T9" fmla="*/ 100 h 162"/>
                  <a:gd name="T10" fmla="*/ 38 w 218"/>
                  <a:gd name="T11" fmla="*/ 116 h 162"/>
                  <a:gd name="T12" fmla="*/ 32 w 218"/>
                  <a:gd name="T13" fmla="*/ 120 h 162"/>
                  <a:gd name="T14" fmla="*/ 24 w 218"/>
                  <a:gd name="T15" fmla="*/ 122 h 162"/>
                  <a:gd name="T16" fmla="*/ 18 w 218"/>
                  <a:gd name="T17" fmla="*/ 122 h 162"/>
                  <a:gd name="T18" fmla="*/ 10 w 218"/>
                  <a:gd name="T19" fmla="*/ 122 h 162"/>
                  <a:gd name="T20" fmla="*/ 4 w 218"/>
                  <a:gd name="T21" fmla="*/ 122 h 162"/>
                  <a:gd name="T22" fmla="*/ 2 w 218"/>
                  <a:gd name="T23" fmla="*/ 128 h 162"/>
                  <a:gd name="T24" fmla="*/ 4 w 218"/>
                  <a:gd name="T25" fmla="*/ 132 h 162"/>
                  <a:gd name="T26" fmla="*/ 8 w 218"/>
                  <a:gd name="T27" fmla="*/ 138 h 162"/>
                  <a:gd name="T28" fmla="*/ 8 w 218"/>
                  <a:gd name="T29" fmla="*/ 140 h 162"/>
                  <a:gd name="T30" fmla="*/ 14 w 218"/>
                  <a:gd name="T31" fmla="*/ 144 h 162"/>
                  <a:gd name="T32" fmla="*/ 16 w 218"/>
                  <a:gd name="T33" fmla="*/ 144 h 162"/>
                  <a:gd name="T34" fmla="*/ 16 w 218"/>
                  <a:gd name="T35" fmla="*/ 150 h 162"/>
                  <a:gd name="T36" fmla="*/ 28 w 218"/>
                  <a:gd name="T37" fmla="*/ 142 h 162"/>
                  <a:gd name="T38" fmla="*/ 30 w 218"/>
                  <a:gd name="T39" fmla="*/ 146 h 162"/>
                  <a:gd name="T40" fmla="*/ 36 w 218"/>
                  <a:gd name="T41" fmla="*/ 150 h 162"/>
                  <a:gd name="T42" fmla="*/ 42 w 218"/>
                  <a:gd name="T43" fmla="*/ 154 h 162"/>
                  <a:gd name="T44" fmla="*/ 44 w 218"/>
                  <a:gd name="T45" fmla="*/ 156 h 162"/>
                  <a:gd name="T46" fmla="*/ 50 w 218"/>
                  <a:gd name="T47" fmla="*/ 162 h 162"/>
                  <a:gd name="T48" fmla="*/ 50 w 218"/>
                  <a:gd name="T49" fmla="*/ 158 h 162"/>
                  <a:gd name="T50" fmla="*/ 56 w 218"/>
                  <a:gd name="T51" fmla="*/ 152 h 162"/>
                  <a:gd name="T52" fmla="*/ 68 w 218"/>
                  <a:gd name="T53" fmla="*/ 146 h 162"/>
                  <a:gd name="T54" fmla="*/ 82 w 218"/>
                  <a:gd name="T55" fmla="*/ 146 h 162"/>
                  <a:gd name="T56" fmla="*/ 88 w 218"/>
                  <a:gd name="T57" fmla="*/ 146 h 162"/>
                  <a:gd name="T58" fmla="*/ 88 w 218"/>
                  <a:gd name="T59" fmla="*/ 148 h 162"/>
                  <a:gd name="T60" fmla="*/ 96 w 218"/>
                  <a:gd name="T61" fmla="*/ 150 h 162"/>
                  <a:gd name="T62" fmla="*/ 106 w 218"/>
                  <a:gd name="T63" fmla="*/ 154 h 162"/>
                  <a:gd name="T64" fmla="*/ 110 w 218"/>
                  <a:gd name="T65" fmla="*/ 156 h 162"/>
                  <a:gd name="T66" fmla="*/ 114 w 218"/>
                  <a:gd name="T67" fmla="*/ 152 h 162"/>
                  <a:gd name="T68" fmla="*/ 122 w 218"/>
                  <a:gd name="T69" fmla="*/ 148 h 162"/>
                  <a:gd name="T70" fmla="*/ 130 w 218"/>
                  <a:gd name="T71" fmla="*/ 148 h 162"/>
                  <a:gd name="T72" fmla="*/ 144 w 218"/>
                  <a:gd name="T73" fmla="*/ 144 h 162"/>
                  <a:gd name="T74" fmla="*/ 166 w 218"/>
                  <a:gd name="T75" fmla="*/ 148 h 162"/>
                  <a:gd name="T76" fmla="*/ 170 w 218"/>
                  <a:gd name="T77" fmla="*/ 146 h 162"/>
                  <a:gd name="T78" fmla="*/ 178 w 218"/>
                  <a:gd name="T79" fmla="*/ 142 h 162"/>
                  <a:gd name="T80" fmla="*/ 188 w 218"/>
                  <a:gd name="T81" fmla="*/ 140 h 162"/>
                  <a:gd name="T82" fmla="*/ 196 w 218"/>
                  <a:gd name="T83" fmla="*/ 118 h 162"/>
                  <a:gd name="T84" fmla="*/ 196 w 218"/>
                  <a:gd name="T85" fmla="*/ 116 h 162"/>
                  <a:gd name="T86" fmla="*/ 198 w 218"/>
                  <a:gd name="T87" fmla="*/ 108 h 162"/>
                  <a:gd name="T88" fmla="*/ 206 w 218"/>
                  <a:gd name="T89" fmla="*/ 100 h 162"/>
                  <a:gd name="T90" fmla="*/ 210 w 218"/>
                  <a:gd name="T91" fmla="*/ 92 h 162"/>
                  <a:gd name="T92" fmla="*/ 210 w 218"/>
                  <a:gd name="T93" fmla="*/ 66 h 162"/>
                  <a:gd name="T94" fmla="*/ 218 w 218"/>
                  <a:gd name="T95" fmla="*/ 44 h 162"/>
                  <a:gd name="T96" fmla="*/ 216 w 218"/>
                  <a:gd name="T97" fmla="*/ 40 h 162"/>
                  <a:gd name="T98" fmla="*/ 212 w 218"/>
                  <a:gd name="T99" fmla="*/ 30 h 162"/>
                  <a:gd name="T100" fmla="*/ 210 w 218"/>
                  <a:gd name="T101" fmla="*/ 20 h 162"/>
                  <a:gd name="T102" fmla="*/ 182 w 218"/>
                  <a:gd name="T103" fmla="*/ 16 h 162"/>
                  <a:gd name="T104" fmla="*/ 180 w 218"/>
                  <a:gd name="T105" fmla="*/ 12 h 162"/>
                  <a:gd name="T106" fmla="*/ 174 w 218"/>
                  <a:gd name="T107" fmla="*/ 4 h 162"/>
                  <a:gd name="T108" fmla="*/ 166 w 218"/>
                  <a:gd name="T109" fmla="*/ 0 h 162"/>
                  <a:gd name="T110" fmla="*/ 162 w 218"/>
                  <a:gd name="T111" fmla="*/ 0 h 1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18"/>
                  <a:gd name="T169" fmla="*/ 0 h 162"/>
                  <a:gd name="T170" fmla="*/ 218 w 218"/>
                  <a:gd name="T171" fmla="*/ 162 h 16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18" h="162">
                    <a:moveTo>
                      <a:pt x="162" y="0"/>
                    </a:moveTo>
                    <a:lnTo>
                      <a:pt x="94" y="36"/>
                    </a:lnTo>
                    <a:lnTo>
                      <a:pt x="90" y="38"/>
                    </a:lnTo>
                    <a:lnTo>
                      <a:pt x="78" y="40"/>
                    </a:lnTo>
                    <a:lnTo>
                      <a:pt x="68" y="42"/>
                    </a:lnTo>
                    <a:lnTo>
                      <a:pt x="62" y="42"/>
                    </a:lnTo>
                    <a:lnTo>
                      <a:pt x="62" y="48"/>
                    </a:lnTo>
                    <a:lnTo>
                      <a:pt x="60" y="62"/>
                    </a:lnTo>
                    <a:lnTo>
                      <a:pt x="56" y="80"/>
                    </a:lnTo>
                    <a:lnTo>
                      <a:pt x="50" y="100"/>
                    </a:lnTo>
                    <a:lnTo>
                      <a:pt x="38" y="116"/>
                    </a:lnTo>
                    <a:lnTo>
                      <a:pt x="36" y="118"/>
                    </a:lnTo>
                    <a:lnTo>
                      <a:pt x="32" y="120"/>
                    </a:lnTo>
                    <a:lnTo>
                      <a:pt x="28" y="120"/>
                    </a:lnTo>
                    <a:lnTo>
                      <a:pt x="24" y="122"/>
                    </a:lnTo>
                    <a:lnTo>
                      <a:pt x="20" y="122"/>
                    </a:lnTo>
                    <a:lnTo>
                      <a:pt x="18" y="122"/>
                    </a:lnTo>
                    <a:lnTo>
                      <a:pt x="14" y="122"/>
                    </a:lnTo>
                    <a:lnTo>
                      <a:pt x="10" y="122"/>
                    </a:lnTo>
                    <a:lnTo>
                      <a:pt x="6" y="122"/>
                    </a:lnTo>
                    <a:lnTo>
                      <a:pt x="4" y="122"/>
                    </a:lnTo>
                    <a:lnTo>
                      <a:pt x="0" y="128"/>
                    </a:lnTo>
                    <a:lnTo>
                      <a:pt x="2" y="128"/>
                    </a:lnTo>
                    <a:lnTo>
                      <a:pt x="2" y="130"/>
                    </a:lnTo>
                    <a:lnTo>
                      <a:pt x="4" y="132"/>
                    </a:lnTo>
                    <a:lnTo>
                      <a:pt x="6" y="136"/>
                    </a:lnTo>
                    <a:lnTo>
                      <a:pt x="8" y="138"/>
                    </a:lnTo>
                    <a:lnTo>
                      <a:pt x="8" y="140"/>
                    </a:lnTo>
                    <a:lnTo>
                      <a:pt x="10" y="142"/>
                    </a:lnTo>
                    <a:lnTo>
                      <a:pt x="14" y="144"/>
                    </a:lnTo>
                    <a:lnTo>
                      <a:pt x="16" y="144"/>
                    </a:lnTo>
                    <a:lnTo>
                      <a:pt x="16" y="146"/>
                    </a:lnTo>
                    <a:lnTo>
                      <a:pt x="16" y="150"/>
                    </a:lnTo>
                    <a:lnTo>
                      <a:pt x="26" y="150"/>
                    </a:lnTo>
                    <a:lnTo>
                      <a:pt x="28" y="142"/>
                    </a:lnTo>
                    <a:lnTo>
                      <a:pt x="28" y="144"/>
                    </a:lnTo>
                    <a:lnTo>
                      <a:pt x="30" y="146"/>
                    </a:lnTo>
                    <a:lnTo>
                      <a:pt x="34" y="148"/>
                    </a:lnTo>
                    <a:lnTo>
                      <a:pt x="36" y="150"/>
                    </a:lnTo>
                    <a:lnTo>
                      <a:pt x="38" y="152"/>
                    </a:lnTo>
                    <a:lnTo>
                      <a:pt x="42" y="154"/>
                    </a:lnTo>
                    <a:lnTo>
                      <a:pt x="44" y="156"/>
                    </a:lnTo>
                    <a:lnTo>
                      <a:pt x="46" y="158"/>
                    </a:lnTo>
                    <a:lnTo>
                      <a:pt x="50" y="162"/>
                    </a:lnTo>
                    <a:lnTo>
                      <a:pt x="50" y="160"/>
                    </a:lnTo>
                    <a:lnTo>
                      <a:pt x="50" y="158"/>
                    </a:lnTo>
                    <a:lnTo>
                      <a:pt x="54" y="156"/>
                    </a:lnTo>
                    <a:lnTo>
                      <a:pt x="56" y="152"/>
                    </a:lnTo>
                    <a:lnTo>
                      <a:pt x="62" y="148"/>
                    </a:lnTo>
                    <a:lnTo>
                      <a:pt x="68" y="146"/>
                    </a:lnTo>
                    <a:lnTo>
                      <a:pt x="76" y="146"/>
                    </a:lnTo>
                    <a:lnTo>
                      <a:pt x="82" y="146"/>
                    </a:lnTo>
                    <a:lnTo>
                      <a:pt x="86" y="146"/>
                    </a:lnTo>
                    <a:lnTo>
                      <a:pt x="88" y="146"/>
                    </a:lnTo>
                    <a:lnTo>
                      <a:pt x="88" y="148"/>
                    </a:lnTo>
                    <a:lnTo>
                      <a:pt x="92" y="148"/>
                    </a:lnTo>
                    <a:lnTo>
                      <a:pt x="96" y="150"/>
                    </a:lnTo>
                    <a:lnTo>
                      <a:pt x="102" y="152"/>
                    </a:lnTo>
                    <a:lnTo>
                      <a:pt x="106" y="154"/>
                    </a:lnTo>
                    <a:lnTo>
                      <a:pt x="108" y="156"/>
                    </a:lnTo>
                    <a:lnTo>
                      <a:pt x="110" y="156"/>
                    </a:lnTo>
                    <a:lnTo>
                      <a:pt x="110" y="154"/>
                    </a:lnTo>
                    <a:lnTo>
                      <a:pt x="114" y="152"/>
                    </a:lnTo>
                    <a:lnTo>
                      <a:pt x="118" y="148"/>
                    </a:lnTo>
                    <a:lnTo>
                      <a:pt x="122" y="148"/>
                    </a:lnTo>
                    <a:lnTo>
                      <a:pt x="126" y="146"/>
                    </a:lnTo>
                    <a:lnTo>
                      <a:pt x="130" y="148"/>
                    </a:lnTo>
                    <a:lnTo>
                      <a:pt x="134" y="146"/>
                    </a:lnTo>
                    <a:lnTo>
                      <a:pt x="144" y="144"/>
                    </a:lnTo>
                    <a:lnTo>
                      <a:pt x="154" y="144"/>
                    </a:lnTo>
                    <a:lnTo>
                      <a:pt x="166" y="148"/>
                    </a:lnTo>
                    <a:lnTo>
                      <a:pt x="168" y="148"/>
                    </a:lnTo>
                    <a:lnTo>
                      <a:pt x="170" y="146"/>
                    </a:lnTo>
                    <a:lnTo>
                      <a:pt x="174" y="144"/>
                    </a:lnTo>
                    <a:lnTo>
                      <a:pt x="178" y="142"/>
                    </a:lnTo>
                    <a:lnTo>
                      <a:pt x="182" y="140"/>
                    </a:lnTo>
                    <a:lnTo>
                      <a:pt x="188" y="140"/>
                    </a:lnTo>
                    <a:lnTo>
                      <a:pt x="192" y="140"/>
                    </a:lnTo>
                    <a:lnTo>
                      <a:pt x="196" y="118"/>
                    </a:lnTo>
                    <a:lnTo>
                      <a:pt x="196" y="116"/>
                    </a:lnTo>
                    <a:lnTo>
                      <a:pt x="198" y="112"/>
                    </a:lnTo>
                    <a:lnTo>
                      <a:pt x="198" y="108"/>
                    </a:lnTo>
                    <a:lnTo>
                      <a:pt x="202" y="104"/>
                    </a:lnTo>
                    <a:lnTo>
                      <a:pt x="206" y="100"/>
                    </a:lnTo>
                    <a:lnTo>
                      <a:pt x="210" y="96"/>
                    </a:lnTo>
                    <a:lnTo>
                      <a:pt x="210" y="92"/>
                    </a:lnTo>
                    <a:lnTo>
                      <a:pt x="210" y="80"/>
                    </a:lnTo>
                    <a:lnTo>
                      <a:pt x="210" y="66"/>
                    </a:lnTo>
                    <a:lnTo>
                      <a:pt x="212" y="52"/>
                    </a:lnTo>
                    <a:lnTo>
                      <a:pt x="218" y="44"/>
                    </a:lnTo>
                    <a:lnTo>
                      <a:pt x="216" y="44"/>
                    </a:lnTo>
                    <a:lnTo>
                      <a:pt x="216" y="40"/>
                    </a:lnTo>
                    <a:lnTo>
                      <a:pt x="214" y="36"/>
                    </a:lnTo>
                    <a:lnTo>
                      <a:pt x="212" y="30"/>
                    </a:lnTo>
                    <a:lnTo>
                      <a:pt x="210" y="24"/>
                    </a:lnTo>
                    <a:lnTo>
                      <a:pt x="210" y="20"/>
                    </a:lnTo>
                    <a:lnTo>
                      <a:pt x="210" y="14"/>
                    </a:lnTo>
                    <a:lnTo>
                      <a:pt x="182" y="16"/>
                    </a:lnTo>
                    <a:lnTo>
                      <a:pt x="182" y="14"/>
                    </a:lnTo>
                    <a:lnTo>
                      <a:pt x="180" y="12"/>
                    </a:lnTo>
                    <a:lnTo>
                      <a:pt x="178" y="8"/>
                    </a:lnTo>
                    <a:lnTo>
                      <a:pt x="174" y="4"/>
                    </a:lnTo>
                    <a:lnTo>
                      <a:pt x="170" y="2"/>
                    </a:lnTo>
                    <a:lnTo>
                      <a:pt x="166" y="0"/>
                    </a:lnTo>
                    <a:lnTo>
                      <a:pt x="162" y="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31" name="Freeform 281"/>
              <p:cNvSpPr>
                <a:spLocks/>
              </p:cNvSpPr>
              <p:nvPr/>
            </p:nvSpPr>
            <p:spPr bwMode="gray">
              <a:xfrm>
                <a:off x="2836" y="2547"/>
                <a:ext cx="139" cy="212"/>
              </a:xfrm>
              <a:custGeom>
                <a:avLst/>
                <a:gdLst>
                  <a:gd name="T0" fmla="*/ 126 w 126"/>
                  <a:gd name="T1" fmla="*/ 46 h 212"/>
                  <a:gd name="T2" fmla="*/ 124 w 126"/>
                  <a:gd name="T3" fmla="*/ 90 h 212"/>
                  <a:gd name="T4" fmla="*/ 120 w 126"/>
                  <a:gd name="T5" fmla="*/ 88 h 212"/>
                  <a:gd name="T6" fmla="*/ 112 w 126"/>
                  <a:gd name="T7" fmla="*/ 90 h 212"/>
                  <a:gd name="T8" fmla="*/ 108 w 126"/>
                  <a:gd name="T9" fmla="*/ 92 h 212"/>
                  <a:gd name="T10" fmla="*/ 106 w 126"/>
                  <a:gd name="T11" fmla="*/ 98 h 212"/>
                  <a:gd name="T12" fmla="*/ 106 w 126"/>
                  <a:gd name="T13" fmla="*/ 104 h 212"/>
                  <a:gd name="T14" fmla="*/ 102 w 126"/>
                  <a:gd name="T15" fmla="*/ 110 h 212"/>
                  <a:gd name="T16" fmla="*/ 98 w 126"/>
                  <a:gd name="T17" fmla="*/ 114 h 212"/>
                  <a:gd name="T18" fmla="*/ 98 w 126"/>
                  <a:gd name="T19" fmla="*/ 120 h 212"/>
                  <a:gd name="T20" fmla="*/ 98 w 126"/>
                  <a:gd name="T21" fmla="*/ 124 h 212"/>
                  <a:gd name="T22" fmla="*/ 98 w 126"/>
                  <a:gd name="T23" fmla="*/ 124 h 212"/>
                  <a:gd name="T24" fmla="*/ 98 w 126"/>
                  <a:gd name="T25" fmla="*/ 122 h 212"/>
                  <a:gd name="T26" fmla="*/ 100 w 126"/>
                  <a:gd name="T27" fmla="*/ 126 h 212"/>
                  <a:gd name="T28" fmla="*/ 104 w 126"/>
                  <a:gd name="T29" fmla="*/ 132 h 212"/>
                  <a:gd name="T30" fmla="*/ 102 w 126"/>
                  <a:gd name="T31" fmla="*/ 138 h 212"/>
                  <a:gd name="T32" fmla="*/ 102 w 126"/>
                  <a:gd name="T33" fmla="*/ 150 h 212"/>
                  <a:gd name="T34" fmla="*/ 104 w 126"/>
                  <a:gd name="T35" fmla="*/ 158 h 212"/>
                  <a:gd name="T36" fmla="*/ 106 w 126"/>
                  <a:gd name="T37" fmla="*/ 168 h 212"/>
                  <a:gd name="T38" fmla="*/ 108 w 126"/>
                  <a:gd name="T39" fmla="*/ 174 h 212"/>
                  <a:gd name="T40" fmla="*/ 108 w 126"/>
                  <a:gd name="T41" fmla="*/ 176 h 212"/>
                  <a:gd name="T42" fmla="*/ 100 w 126"/>
                  <a:gd name="T43" fmla="*/ 178 h 212"/>
                  <a:gd name="T44" fmla="*/ 92 w 126"/>
                  <a:gd name="T45" fmla="*/ 182 h 212"/>
                  <a:gd name="T46" fmla="*/ 86 w 126"/>
                  <a:gd name="T47" fmla="*/ 190 h 212"/>
                  <a:gd name="T48" fmla="*/ 86 w 126"/>
                  <a:gd name="T49" fmla="*/ 192 h 212"/>
                  <a:gd name="T50" fmla="*/ 84 w 126"/>
                  <a:gd name="T51" fmla="*/ 198 h 212"/>
                  <a:gd name="T52" fmla="*/ 78 w 126"/>
                  <a:gd name="T53" fmla="*/ 202 h 212"/>
                  <a:gd name="T54" fmla="*/ 68 w 126"/>
                  <a:gd name="T55" fmla="*/ 204 h 212"/>
                  <a:gd name="T56" fmla="*/ 66 w 126"/>
                  <a:gd name="T57" fmla="*/ 202 h 212"/>
                  <a:gd name="T58" fmla="*/ 60 w 126"/>
                  <a:gd name="T59" fmla="*/ 200 h 212"/>
                  <a:gd name="T60" fmla="*/ 58 w 126"/>
                  <a:gd name="T61" fmla="*/ 204 h 212"/>
                  <a:gd name="T62" fmla="*/ 46 w 126"/>
                  <a:gd name="T63" fmla="*/ 208 h 212"/>
                  <a:gd name="T64" fmla="*/ 12 w 126"/>
                  <a:gd name="T65" fmla="*/ 212 h 212"/>
                  <a:gd name="T66" fmla="*/ 12 w 126"/>
                  <a:gd name="T67" fmla="*/ 210 h 212"/>
                  <a:gd name="T68" fmla="*/ 10 w 126"/>
                  <a:gd name="T69" fmla="*/ 204 h 212"/>
                  <a:gd name="T70" fmla="*/ 6 w 126"/>
                  <a:gd name="T71" fmla="*/ 200 h 212"/>
                  <a:gd name="T72" fmla="*/ 2 w 126"/>
                  <a:gd name="T73" fmla="*/ 194 h 212"/>
                  <a:gd name="T74" fmla="*/ 2 w 126"/>
                  <a:gd name="T75" fmla="*/ 184 h 212"/>
                  <a:gd name="T76" fmla="*/ 6 w 126"/>
                  <a:gd name="T77" fmla="*/ 186 h 212"/>
                  <a:gd name="T78" fmla="*/ 12 w 126"/>
                  <a:gd name="T79" fmla="*/ 184 h 212"/>
                  <a:gd name="T80" fmla="*/ 18 w 126"/>
                  <a:gd name="T81" fmla="*/ 180 h 212"/>
                  <a:gd name="T82" fmla="*/ 18 w 126"/>
                  <a:gd name="T83" fmla="*/ 174 h 212"/>
                  <a:gd name="T84" fmla="*/ 16 w 126"/>
                  <a:gd name="T85" fmla="*/ 168 h 212"/>
                  <a:gd name="T86" fmla="*/ 12 w 126"/>
                  <a:gd name="T87" fmla="*/ 156 h 212"/>
                  <a:gd name="T88" fmla="*/ 12 w 126"/>
                  <a:gd name="T89" fmla="*/ 150 h 212"/>
                  <a:gd name="T90" fmla="*/ 14 w 126"/>
                  <a:gd name="T91" fmla="*/ 144 h 212"/>
                  <a:gd name="T92" fmla="*/ 12 w 126"/>
                  <a:gd name="T93" fmla="*/ 136 h 212"/>
                  <a:gd name="T94" fmla="*/ 10 w 126"/>
                  <a:gd name="T95" fmla="*/ 132 h 212"/>
                  <a:gd name="T96" fmla="*/ 8 w 126"/>
                  <a:gd name="T97" fmla="*/ 130 h 212"/>
                  <a:gd name="T98" fmla="*/ 4 w 126"/>
                  <a:gd name="T99" fmla="*/ 126 h 212"/>
                  <a:gd name="T100" fmla="*/ 0 w 126"/>
                  <a:gd name="T101" fmla="*/ 126 h 212"/>
                  <a:gd name="T102" fmla="*/ 2 w 126"/>
                  <a:gd name="T103" fmla="*/ 120 h 212"/>
                  <a:gd name="T104" fmla="*/ 6 w 126"/>
                  <a:gd name="T105" fmla="*/ 104 h 212"/>
                  <a:gd name="T106" fmla="*/ 4 w 126"/>
                  <a:gd name="T107" fmla="*/ 102 h 212"/>
                  <a:gd name="T108" fmla="*/ 6 w 126"/>
                  <a:gd name="T109" fmla="*/ 96 h 212"/>
                  <a:gd name="T110" fmla="*/ 12 w 126"/>
                  <a:gd name="T111" fmla="*/ 88 h 212"/>
                  <a:gd name="T112" fmla="*/ 18 w 126"/>
                  <a:gd name="T113" fmla="*/ 78 h 212"/>
                  <a:gd name="T114" fmla="*/ 18 w 126"/>
                  <a:gd name="T115" fmla="*/ 50 h 212"/>
                  <a:gd name="T116" fmla="*/ 26 w 126"/>
                  <a:gd name="T117" fmla="*/ 30 h 212"/>
                  <a:gd name="T118" fmla="*/ 24 w 126"/>
                  <a:gd name="T119" fmla="*/ 26 h 212"/>
                  <a:gd name="T120" fmla="*/ 20 w 126"/>
                  <a:gd name="T121" fmla="*/ 16 h 212"/>
                  <a:gd name="T122" fmla="*/ 18 w 126"/>
                  <a:gd name="T123" fmla="*/ 6 h 212"/>
                  <a:gd name="T124" fmla="*/ 18 w 126"/>
                  <a:gd name="T125" fmla="*/ 0 h 2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6"/>
                  <a:gd name="T190" fmla="*/ 0 h 212"/>
                  <a:gd name="T191" fmla="*/ 126 w 126"/>
                  <a:gd name="T192" fmla="*/ 212 h 21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6" h="212">
                    <a:moveTo>
                      <a:pt x="18" y="0"/>
                    </a:moveTo>
                    <a:lnTo>
                      <a:pt x="126" y="46"/>
                    </a:lnTo>
                    <a:lnTo>
                      <a:pt x="124" y="90"/>
                    </a:lnTo>
                    <a:lnTo>
                      <a:pt x="122" y="90"/>
                    </a:lnTo>
                    <a:lnTo>
                      <a:pt x="120" y="88"/>
                    </a:lnTo>
                    <a:lnTo>
                      <a:pt x="116" y="88"/>
                    </a:lnTo>
                    <a:lnTo>
                      <a:pt x="112" y="90"/>
                    </a:lnTo>
                    <a:lnTo>
                      <a:pt x="110" y="90"/>
                    </a:lnTo>
                    <a:lnTo>
                      <a:pt x="108" y="92"/>
                    </a:lnTo>
                    <a:lnTo>
                      <a:pt x="106" y="96"/>
                    </a:lnTo>
                    <a:lnTo>
                      <a:pt x="106" y="98"/>
                    </a:lnTo>
                    <a:lnTo>
                      <a:pt x="106" y="100"/>
                    </a:lnTo>
                    <a:lnTo>
                      <a:pt x="106" y="104"/>
                    </a:lnTo>
                    <a:lnTo>
                      <a:pt x="104" y="108"/>
                    </a:lnTo>
                    <a:lnTo>
                      <a:pt x="102" y="110"/>
                    </a:lnTo>
                    <a:lnTo>
                      <a:pt x="100" y="110"/>
                    </a:lnTo>
                    <a:lnTo>
                      <a:pt x="98" y="114"/>
                    </a:lnTo>
                    <a:lnTo>
                      <a:pt x="96" y="116"/>
                    </a:lnTo>
                    <a:lnTo>
                      <a:pt x="98" y="120"/>
                    </a:lnTo>
                    <a:lnTo>
                      <a:pt x="98" y="122"/>
                    </a:lnTo>
                    <a:lnTo>
                      <a:pt x="98" y="124"/>
                    </a:lnTo>
                    <a:lnTo>
                      <a:pt x="98" y="122"/>
                    </a:lnTo>
                    <a:lnTo>
                      <a:pt x="98" y="124"/>
                    </a:lnTo>
                    <a:lnTo>
                      <a:pt x="100" y="126"/>
                    </a:lnTo>
                    <a:lnTo>
                      <a:pt x="102" y="128"/>
                    </a:lnTo>
                    <a:lnTo>
                      <a:pt x="104" y="132"/>
                    </a:lnTo>
                    <a:lnTo>
                      <a:pt x="104" y="134"/>
                    </a:lnTo>
                    <a:lnTo>
                      <a:pt x="102" y="138"/>
                    </a:lnTo>
                    <a:lnTo>
                      <a:pt x="102" y="144"/>
                    </a:lnTo>
                    <a:lnTo>
                      <a:pt x="102" y="150"/>
                    </a:lnTo>
                    <a:lnTo>
                      <a:pt x="102" y="154"/>
                    </a:lnTo>
                    <a:lnTo>
                      <a:pt x="104" y="158"/>
                    </a:lnTo>
                    <a:lnTo>
                      <a:pt x="104" y="162"/>
                    </a:lnTo>
                    <a:lnTo>
                      <a:pt x="106" y="168"/>
                    </a:lnTo>
                    <a:lnTo>
                      <a:pt x="108" y="172"/>
                    </a:lnTo>
                    <a:lnTo>
                      <a:pt x="108" y="174"/>
                    </a:lnTo>
                    <a:lnTo>
                      <a:pt x="108" y="176"/>
                    </a:lnTo>
                    <a:lnTo>
                      <a:pt x="104" y="178"/>
                    </a:lnTo>
                    <a:lnTo>
                      <a:pt x="100" y="178"/>
                    </a:lnTo>
                    <a:lnTo>
                      <a:pt x="96" y="180"/>
                    </a:lnTo>
                    <a:lnTo>
                      <a:pt x="92" y="182"/>
                    </a:lnTo>
                    <a:lnTo>
                      <a:pt x="88" y="186"/>
                    </a:lnTo>
                    <a:lnTo>
                      <a:pt x="86" y="190"/>
                    </a:lnTo>
                    <a:lnTo>
                      <a:pt x="86" y="192"/>
                    </a:lnTo>
                    <a:lnTo>
                      <a:pt x="86" y="194"/>
                    </a:lnTo>
                    <a:lnTo>
                      <a:pt x="84" y="198"/>
                    </a:lnTo>
                    <a:lnTo>
                      <a:pt x="82" y="200"/>
                    </a:lnTo>
                    <a:lnTo>
                      <a:pt x="78" y="202"/>
                    </a:lnTo>
                    <a:lnTo>
                      <a:pt x="74" y="204"/>
                    </a:lnTo>
                    <a:lnTo>
                      <a:pt x="68" y="204"/>
                    </a:lnTo>
                    <a:lnTo>
                      <a:pt x="68" y="202"/>
                    </a:lnTo>
                    <a:lnTo>
                      <a:pt x="66" y="202"/>
                    </a:lnTo>
                    <a:lnTo>
                      <a:pt x="64" y="202"/>
                    </a:lnTo>
                    <a:lnTo>
                      <a:pt x="60" y="200"/>
                    </a:lnTo>
                    <a:lnTo>
                      <a:pt x="58" y="202"/>
                    </a:lnTo>
                    <a:lnTo>
                      <a:pt x="58" y="204"/>
                    </a:lnTo>
                    <a:lnTo>
                      <a:pt x="56" y="204"/>
                    </a:lnTo>
                    <a:lnTo>
                      <a:pt x="46" y="208"/>
                    </a:lnTo>
                    <a:lnTo>
                      <a:pt x="32" y="210"/>
                    </a:lnTo>
                    <a:lnTo>
                      <a:pt x="12" y="212"/>
                    </a:lnTo>
                    <a:lnTo>
                      <a:pt x="12" y="210"/>
                    </a:lnTo>
                    <a:lnTo>
                      <a:pt x="10" y="206"/>
                    </a:lnTo>
                    <a:lnTo>
                      <a:pt x="10" y="204"/>
                    </a:lnTo>
                    <a:lnTo>
                      <a:pt x="6" y="202"/>
                    </a:lnTo>
                    <a:lnTo>
                      <a:pt x="6" y="200"/>
                    </a:lnTo>
                    <a:lnTo>
                      <a:pt x="4" y="198"/>
                    </a:lnTo>
                    <a:lnTo>
                      <a:pt x="2" y="194"/>
                    </a:lnTo>
                    <a:lnTo>
                      <a:pt x="2" y="190"/>
                    </a:lnTo>
                    <a:lnTo>
                      <a:pt x="2" y="184"/>
                    </a:lnTo>
                    <a:lnTo>
                      <a:pt x="4" y="184"/>
                    </a:lnTo>
                    <a:lnTo>
                      <a:pt x="6" y="186"/>
                    </a:lnTo>
                    <a:lnTo>
                      <a:pt x="8" y="184"/>
                    </a:lnTo>
                    <a:lnTo>
                      <a:pt x="12" y="184"/>
                    </a:lnTo>
                    <a:lnTo>
                      <a:pt x="14" y="182"/>
                    </a:lnTo>
                    <a:lnTo>
                      <a:pt x="18" y="180"/>
                    </a:lnTo>
                    <a:lnTo>
                      <a:pt x="18" y="176"/>
                    </a:lnTo>
                    <a:lnTo>
                      <a:pt x="18" y="174"/>
                    </a:lnTo>
                    <a:lnTo>
                      <a:pt x="18" y="172"/>
                    </a:lnTo>
                    <a:lnTo>
                      <a:pt x="16" y="168"/>
                    </a:lnTo>
                    <a:lnTo>
                      <a:pt x="14" y="162"/>
                    </a:lnTo>
                    <a:lnTo>
                      <a:pt x="12" y="156"/>
                    </a:lnTo>
                    <a:lnTo>
                      <a:pt x="12" y="152"/>
                    </a:lnTo>
                    <a:lnTo>
                      <a:pt x="12" y="150"/>
                    </a:lnTo>
                    <a:lnTo>
                      <a:pt x="12" y="146"/>
                    </a:lnTo>
                    <a:lnTo>
                      <a:pt x="14" y="144"/>
                    </a:lnTo>
                    <a:lnTo>
                      <a:pt x="12" y="140"/>
                    </a:lnTo>
                    <a:lnTo>
                      <a:pt x="12" y="136"/>
                    </a:lnTo>
                    <a:lnTo>
                      <a:pt x="10" y="132"/>
                    </a:lnTo>
                    <a:lnTo>
                      <a:pt x="10" y="130"/>
                    </a:lnTo>
                    <a:lnTo>
                      <a:pt x="8" y="130"/>
                    </a:lnTo>
                    <a:lnTo>
                      <a:pt x="6" y="128"/>
                    </a:lnTo>
                    <a:lnTo>
                      <a:pt x="4" y="126"/>
                    </a:lnTo>
                    <a:lnTo>
                      <a:pt x="0" y="128"/>
                    </a:lnTo>
                    <a:lnTo>
                      <a:pt x="0" y="126"/>
                    </a:lnTo>
                    <a:lnTo>
                      <a:pt x="0" y="124"/>
                    </a:lnTo>
                    <a:lnTo>
                      <a:pt x="2" y="120"/>
                    </a:lnTo>
                    <a:lnTo>
                      <a:pt x="4" y="114"/>
                    </a:lnTo>
                    <a:lnTo>
                      <a:pt x="6" y="104"/>
                    </a:lnTo>
                    <a:lnTo>
                      <a:pt x="4" y="104"/>
                    </a:lnTo>
                    <a:lnTo>
                      <a:pt x="4" y="102"/>
                    </a:lnTo>
                    <a:lnTo>
                      <a:pt x="4" y="100"/>
                    </a:lnTo>
                    <a:lnTo>
                      <a:pt x="6" y="96"/>
                    </a:lnTo>
                    <a:lnTo>
                      <a:pt x="8" y="92"/>
                    </a:lnTo>
                    <a:lnTo>
                      <a:pt x="12" y="88"/>
                    </a:lnTo>
                    <a:lnTo>
                      <a:pt x="18" y="82"/>
                    </a:lnTo>
                    <a:lnTo>
                      <a:pt x="18" y="78"/>
                    </a:lnTo>
                    <a:lnTo>
                      <a:pt x="18" y="66"/>
                    </a:lnTo>
                    <a:lnTo>
                      <a:pt x="18" y="50"/>
                    </a:lnTo>
                    <a:lnTo>
                      <a:pt x="20" y="38"/>
                    </a:lnTo>
                    <a:lnTo>
                      <a:pt x="26" y="30"/>
                    </a:lnTo>
                    <a:lnTo>
                      <a:pt x="24" y="30"/>
                    </a:lnTo>
                    <a:lnTo>
                      <a:pt x="24" y="26"/>
                    </a:lnTo>
                    <a:lnTo>
                      <a:pt x="22" y="22"/>
                    </a:lnTo>
                    <a:lnTo>
                      <a:pt x="20" y="16"/>
                    </a:lnTo>
                    <a:lnTo>
                      <a:pt x="18" y="12"/>
                    </a:lnTo>
                    <a:lnTo>
                      <a:pt x="18" y="6"/>
                    </a:lnTo>
                    <a:lnTo>
                      <a:pt x="18" y="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32" name="Freeform 282"/>
              <p:cNvSpPr>
                <a:spLocks/>
              </p:cNvSpPr>
              <p:nvPr/>
            </p:nvSpPr>
            <p:spPr bwMode="gray">
              <a:xfrm>
                <a:off x="2944" y="2553"/>
                <a:ext cx="241" cy="250"/>
              </a:xfrm>
              <a:custGeom>
                <a:avLst/>
                <a:gdLst>
                  <a:gd name="T0" fmla="*/ 186 w 218"/>
                  <a:gd name="T1" fmla="*/ 4 h 250"/>
                  <a:gd name="T2" fmla="*/ 174 w 218"/>
                  <a:gd name="T3" fmla="*/ 16 h 250"/>
                  <a:gd name="T4" fmla="*/ 28 w 218"/>
                  <a:gd name="T5" fmla="*/ 22 h 250"/>
                  <a:gd name="T6" fmla="*/ 24 w 218"/>
                  <a:gd name="T7" fmla="*/ 82 h 250"/>
                  <a:gd name="T8" fmla="*/ 14 w 218"/>
                  <a:gd name="T9" fmla="*/ 84 h 250"/>
                  <a:gd name="T10" fmla="*/ 10 w 218"/>
                  <a:gd name="T11" fmla="*/ 90 h 250"/>
                  <a:gd name="T12" fmla="*/ 6 w 218"/>
                  <a:gd name="T13" fmla="*/ 100 h 250"/>
                  <a:gd name="T14" fmla="*/ 2 w 218"/>
                  <a:gd name="T15" fmla="*/ 106 h 250"/>
                  <a:gd name="T16" fmla="*/ 0 w 218"/>
                  <a:gd name="T17" fmla="*/ 110 h 250"/>
                  <a:gd name="T18" fmla="*/ 4 w 218"/>
                  <a:gd name="T19" fmla="*/ 122 h 250"/>
                  <a:gd name="T20" fmla="*/ 6 w 218"/>
                  <a:gd name="T21" fmla="*/ 128 h 250"/>
                  <a:gd name="T22" fmla="*/ 6 w 218"/>
                  <a:gd name="T23" fmla="*/ 136 h 250"/>
                  <a:gd name="T24" fmla="*/ 6 w 218"/>
                  <a:gd name="T25" fmla="*/ 152 h 250"/>
                  <a:gd name="T26" fmla="*/ 14 w 218"/>
                  <a:gd name="T27" fmla="*/ 174 h 250"/>
                  <a:gd name="T28" fmla="*/ 24 w 218"/>
                  <a:gd name="T29" fmla="*/ 186 h 250"/>
                  <a:gd name="T30" fmla="*/ 32 w 218"/>
                  <a:gd name="T31" fmla="*/ 196 h 250"/>
                  <a:gd name="T32" fmla="*/ 50 w 218"/>
                  <a:gd name="T33" fmla="*/ 222 h 250"/>
                  <a:gd name="T34" fmla="*/ 56 w 218"/>
                  <a:gd name="T35" fmla="*/ 230 h 250"/>
                  <a:gd name="T36" fmla="*/ 66 w 218"/>
                  <a:gd name="T37" fmla="*/ 238 h 250"/>
                  <a:gd name="T38" fmla="*/ 78 w 218"/>
                  <a:gd name="T39" fmla="*/ 240 h 250"/>
                  <a:gd name="T40" fmla="*/ 88 w 218"/>
                  <a:gd name="T41" fmla="*/ 250 h 250"/>
                  <a:gd name="T42" fmla="*/ 114 w 218"/>
                  <a:gd name="T43" fmla="*/ 250 h 250"/>
                  <a:gd name="T44" fmla="*/ 138 w 218"/>
                  <a:gd name="T45" fmla="*/ 250 h 250"/>
                  <a:gd name="T46" fmla="*/ 180 w 218"/>
                  <a:gd name="T47" fmla="*/ 244 h 250"/>
                  <a:gd name="T48" fmla="*/ 180 w 218"/>
                  <a:gd name="T49" fmla="*/ 222 h 250"/>
                  <a:gd name="T50" fmla="*/ 172 w 218"/>
                  <a:gd name="T51" fmla="*/ 210 h 250"/>
                  <a:gd name="T52" fmla="*/ 160 w 218"/>
                  <a:gd name="T53" fmla="*/ 196 h 250"/>
                  <a:gd name="T54" fmla="*/ 154 w 218"/>
                  <a:gd name="T55" fmla="*/ 192 h 250"/>
                  <a:gd name="T56" fmla="*/ 152 w 218"/>
                  <a:gd name="T57" fmla="*/ 184 h 250"/>
                  <a:gd name="T58" fmla="*/ 156 w 218"/>
                  <a:gd name="T59" fmla="*/ 176 h 250"/>
                  <a:gd name="T60" fmla="*/ 156 w 218"/>
                  <a:gd name="T61" fmla="*/ 158 h 250"/>
                  <a:gd name="T62" fmla="*/ 160 w 218"/>
                  <a:gd name="T63" fmla="*/ 150 h 250"/>
                  <a:gd name="T64" fmla="*/ 176 w 218"/>
                  <a:gd name="T65" fmla="*/ 130 h 250"/>
                  <a:gd name="T66" fmla="*/ 188 w 218"/>
                  <a:gd name="T67" fmla="*/ 108 h 250"/>
                  <a:gd name="T68" fmla="*/ 192 w 218"/>
                  <a:gd name="T69" fmla="*/ 94 h 250"/>
                  <a:gd name="T70" fmla="*/ 200 w 218"/>
                  <a:gd name="T71" fmla="*/ 82 h 250"/>
                  <a:gd name="T72" fmla="*/ 208 w 218"/>
                  <a:gd name="T73" fmla="*/ 78 h 250"/>
                  <a:gd name="T74" fmla="*/ 216 w 218"/>
                  <a:gd name="T75" fmla="*/ 70 h 250"/>
                  <a:gd name="T76" fmla="*/ 218 w 218"/>
                  <a:gd name="T77" fmla="*/ 66 h 250"/>
                  <a:gd name="T78" fmla="*/ 212 w 218"/>
                  <a:gd name="T79" fmla="*/ 54 h 250"/>
                  <a:gd name="T80" fmla="*/ 204 w 218"/>
                  <a:gd name="T81" fmla="*/ 40 h 250"/>
                  <a:gd name="T82" fmla="*/ 200 w 218"/>
                  <a:gd name="T83" fmla="*/ 32 h 250"/>
                  <a:gd name="T84" fmla="*/ 200 w 218"/>
                  <a:gd name="T85" fmla="*/ 22 h 250"/>
                  <a:gd name="T86" fmla="*/ 192 w 218"/>
                  <a:gd name="T87" fmla="*/ 8 h 2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8"/>
                  <a:gd name="T133" fmla="*/ 0 h 250"/>
                  <a:gd name="T134" fmla="*/ 218 w 218"/>
                  <a:gd name="T135" fmla="*/ 250 h 2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8" h="250">
                    <a:moveTo>
                      <a:pt x="188" y="0"/>
                    </a:moveTo>
                    <a:lnTo>
                      <a:pt x="188" y="2"/>
                    </a:lnTo>
                    <a:lnTo>
                      <a:pt x="186" y="4"/>
                    </a:lnTo>
                    <a:lnTo>
                      <a:pt x="184" y="8"/>
                    </a:lnTo>
                    <a:lnTo>
                      <a:pt x="180" y="12"/>
                    </a:lnTo>
                    <a:lnTo>
                      <a:pt x="174" y="16"/>
                    </a:lnTo>
                    <a:lnTo>
                      <a:pt x="168" y="20"/>
                    </a:lnTo>
                    <a:lnTo>
                      <a:pt x="160" y="22"/>
                    </a:lnTo>
                    <a:lnTo>
                      <a:pt x="28" y="22"/>
                    </a:lnTo>
                    <a:lnTo>
                      <a:pt x="28" y="84"/>
                    </a:lnTo>
                    <a:lnTo>
                      <a:pt x="28" y="82"/>
                    </a:lnTo>
                    <a:lnTo>
                      <a:pt x="24" y="82"/>
                    </a:lnTo>
                    <a:lnTo>
                      <a:pt x="20" y="82"/>
                    </a:lnTo>
                    <a:lnTo>
                      <a:pt x="18" y="82"/>
                    </a:lnTo>
                    <a:lnTo>
                      <a:pt x="14" y="84"/>
                    </a:lnTo>
                    <a:lnTo>
                      <a:pt x="10" y="86"/>
                    </a:lnTo>
                    <a:lnTo>
                      <a:pt x="10" y="90"/>
                    </a:lnTo>
                    <a:lnTo>
                      <a:pt x="8" y="94"/>
                    </a:lnTo>
                    <a:lnTo>
                      <a:pt x="8" y="98"/>
                    </a:lnTo>
                    <a:lnTo>
                      <a:pt x="6" y="100"/>
                    </a:lnTo>
                    <a:lnTo>
                      <a:pt x="6" y="102"/>
                    </a:lnTo>
                    <a:lnTo>
                      <a:pt x="4" y="104"/>
                    </a:lnTo>
                    <a:lnTo>
                      <a:pt x="2" y="106"/>
                    </a:lnTo>
                    <a:lnTo>
                      <a:pt x="0" y="108"/>
                    </a:lnTo>
                    <a:lnTo>
                      <a:pt x="0" y="110"/>
                    </a:lnTo>
                    <a:lnTo>
                      <a:pt x="0" y="114"/>
                    </a:lnTo>
                    <a:lnTo>
                      <a:pt x="2" y="118"/>
                    </a:lnTo>
                    <a:lnTo>
                      <a:pt x="4" y="122"/>
                    </a:lnTo>
                    <a:lnTo>
                      <a:pt x="6" y="124"/>
                    </a:lnTo>
                    <a:lnTo>
                      <a:pt x="6" y="128"/>
                    </a:lnTo>
                    <a:lnTo>
                      <a:pt x="6" y="132"/>
                    </a:lnTo>
                    <a:lnTo>
                      <a:pt x="6" y="136"/>
                    </a:lnTo>
                    <a:lnTo>
                      <a:pt x="4" y="140"/>
                    </a:lnTo>
                    <a:lnTo>
                      <a:pt x="4" y="146"/>
                    </a:lnTo>
                    <a:lnTo>
                      <a:pt x="6" y="152"/>
                    </a:lnTo>
                    <a:lnTo>
                      <a:pt x="12" y="170"/>
                    </a:lnTo>
                    <a:lnTo>
                      <a:pt x="14" y="174"/>
                    </a:lnTo>
                    <a:lnTo>
                      <a:pt x="16" y="178"/>
                    </a:lnTo>
                    <a:lnTo>
                      <a:pt x="20" y="182"/>
                    </a:lnTo>
                    <a:lnTo>
                      <a:pt x="24" y="186"/>
                    </a:lnTo>
                    <a:lnTo>
                      <a:pt x="26" y="190"/>
                    </a:lnTo>
                    <a:lnTo>
                      <a:pt x="30" y="194"/>
                    </a:lnTo>
                    <a:lnTo>
                      <a:pt x="32" y="196"/>
                    </a:lnTo>
                    <a:lnTo>
                      <a:pt x="38" y="204"/>
                    </a:lnTo>
                    <a:lnTo>
                      <a:pt x="44" y="214"/>
                    </a:lnTo>
                    <a:lnTo>
                      <a:pt x="50" y="222"/>
                    </a:lnTo>
                    <a:lnTo>
                      <a:pt x="54" y="228"/>
                    </a:lnTo>
                    <a:lnTo>
                      <a:pt x="54" y="230"/>
                    </a:lnTo>
                    <a:lnTo>
                      <a:pt x="56" y="230"/>
                    </a:lnTo>
                    <a:lnTo>
                      <a:pt x="60" y="234"/>
                    </a:lnTo>
                    <a:lnTo>
                      <a:pt x="62" y="236"/>
                    </a:lnTo>
                    <a:lnTo>
                      <a:pt x="66" y="238"/>
                    </a:lnTo>
                    <a:lnTo>
                      <a:pt x="72" y="240"/>
                    </a:lnTo>
                    <a:lnTo>
                      <a:pt x="76" y="240"/>
                    </a:lnTo>
                    <a:lnTo>
                      <a:pt x="78" y="240"/>
                    </a:lnTo>
                    <a:lnTo>
                      <a:pt x="80" y="242"/>
                    </a:lnTo>
                    <a:lnTo>
                      <a:pt x="84" y="244"/>
                    </a:lnTo>
                    <a:lnTo>
                      <a:pt x="88" y="250"/>
                    </a:lnTo>
                    <a:lnTo>
                      <a:pt x="92" y="250"/>
                    </a:lnTo>
                    <a:lnTo>
                      <a:pt x="102" y="250"/>
                    </a:lnTo>
                    <a:lnTo>
                      <a:pt x="114" y="250"/>
                    </a:lnTo>
                    <a:lnTo>
                      <a:pt x="122" y="250"/>
                    </a:lnTo>
                    <a:lnTo>
                      <a:pt x="126" y="250"/>
                    </a:lnTo>
                    <a:lnTo>
                      <a:pt x="138" y="250"/>
                    </a:lnTo>
                    <a:lnTo>
                      <a:pt x="152" y="248"/>
                    </a:lnTo>
                    <a:lnTo>
                      <a:pt x="168" y="246"/>
                    </a:lnTo>
                    <a:lnTo>
                      <a:pt x="180" y="244"/>
                    </a:lnTo>
                    <a:lnTo>
                      <a:pt x="184" y="240"/>
                    </a:lnTo>
                    <a:lnTo>
                      <a:pt x="182" y="222"/>
                    </a:lnTo>
                    <a:lnTo>
                      <a:pt x="180" y="222"/>
                    </a:lnTo>
                    <a:lnTo>
                      <a:pt x="178" y="218"/>
                    </a:lnTo>
                    <a:lnTo>
                      <a:pt x="176" y="214"/>
                    </a:lnTo>
                    <a:lnTo>
                      <a:pt x="172" y="210"/>
                    </a:lnTo>
                    <a:lnTo>
                      <a:pt x="168" y="204"/>
                    </a:lnTo>
                    <a:lnTo>
                      <a:pt x="164" y="200"/>
                    </a:lnTo>
                    <a:lnTo>
                      <a:pt x="160" y="196"/>
                    </a:lnTo>
                    <a:lnTo>
                      <a:pt x="158" y="194"/>
                    </a:lnTo>
                    <a:lnTo>
                      <a:pt x="156" y="194"/>
                    </a:lnTo>
                    <a:lnTo>
                      <a:pt x="154" y="192"/>
                    </a:lnTo>
                    <a:lnTo>
                      <a:pt x="152" y="190"/>
                    </a:lnTo>
                    <a:lnTo>
                      <a:pt x="152" y="188"/>
                    </a:lnTo>
                    <a:lnTo>
                      <a:pt x="152" y="184"/>
                    </a:lnTo>
                    <a:lnTo>
                      <a:pt x="156" y="182"/>
                    </a:lnTo>
                    <a:lnTo>
                      <a:pt x="156" y="180"/>
                    </a:lnTo>
                    <a:lnTo>
                      <a:pt x="156" y="176"/>
                    </a:lnTo>
                    <a:lnTo>
                      <a:pt x="156" y="172"/>
                    </a:lnTo>
                    <a:lnTo>
                      <a:pt x="156" y="166"/>
                    </a:lnTo>
                    <a:lnTo>
                      <a:pt x="156" y="158"/>
                    </a:lnTo>
                    <a:lnTo>
                      <a:pt x="158" y="154"/>
                    </a:lnTo>
                    <a:lnTo>
                      <a:pt x="160" y="150"/>
                    </a:lnTo>
                    <a:lnTo>
                      <a:pt x="164" y="144"/>
                    </a:lnTo>
                    <a:lnTo>
                      <a:pt x="168" y="136"/>
                    </a:lnTo>
                    <a:lnTo>
                      <a:pt x="176" y="130"/>
                    </a:lnTo>
                    <a:lnTo>
                      <a:pt x="178" y="128"/>
                    </a:lnTo>
                    <a:lnTo>
                      <a:pt x="182" y="118"/>
                    </a:lnTo>
                    <a:lnTo>
                      <a:pt x="188" y="108"/>
                    </a:lnTo>
                    <a:lnTo>
                      <a:pt x="188" y="98"/>
                    </a:lnTo>
                    <a:lnTo>
                      <a:pt x="190" y="96"/>
                    </a:lnTo>
                    <a:lnTo>
                      <a:pt x="192" y="94"/>
                    </a:lnTo>
                    <a:lnTo>
                      <a:pt x="194" y="90"/>
                    </a:lnTo>
                    <a:lnTo>
                      <a:pt x="198" y="86"/>
                    </a:lnTo>
                    <a:lnTo>
                      <a:pt x="200" y="82"/>
                    </a:lnTo>
                    <a:lnTo>
                      <a:pt x="204" y="80"/>
                    </a:lnTo>
                    <a:lnTo>
                      <a:pt x="206" y="78"/>
                    </a:lnTo>
                    <a:lnTo>
                      <a:pt x="208" y="78"/>
                    </a:lnTo>
                    <a:lnTo>
                      <a:pt x="212" y="76"/>
                    </a:lnTo>
                    <a:lnTo>
                      <a:pt x="214" y="72"/>
                    </a:lnTo>
                    <a:lnTo>
                      <a:pt x="216" y="70"/>
                    </a:lnTo>
                    <a:lnTo>
                      <a:pt x="218" y="68"/>
                    </a:lnTo>
                    <a:lnTo>
                      <a:pt x="218" y="66"/>
                    </a:lnTo>
                    <a:lnTo>
                      <a:pt x="216" y="64"/>
                    </a:lnTo>
                    <a:lnTo>
                      <a:pt x="214" y="60"/>
                    </a:lnTo>
                    <a:lnTo>
                      <a:pt x="212" y="54"/>
                    </a:lnTo>
                    <a:lnTo>
                      <a:pt x="210" y="50"/>
                    </a:lnTo>
                    <a:lnTo>
                      <a:pt x="206" y="44"/>
                    </a:lnTo>
                    <a:lnTo>
                      <a:pt x="204" y="40"/>
                    </a:lnTo>
                    <a:lnTo>
                      <a:pt x="204" y="38"/>
                    </a:lnTo>
                    <a:lnTo>
                      <a:pt x="202" y="34"/>
                    </a:lnTo>
                    <a:lnTo>
                      <a:pt x="200" y="32"/>
                    </a:lnTo>
                    <a:lnTo>
                      <a:pt x="200" y="28"/>
                    </a:lnTo>
                    <a:lnTo>
                      <a:pt x="200" y="22"/>
                    </a:lnTo>
                    <a:lnTo>
                      <a:pt x="198" y="18"/>
                    </a:lnTo>
                    <a:lnTo>
                      <a:pt x="196" y="12"/>
                    </a:lnTo>
                    <a:lnTo>
                      <a:pt x="192" y="8"/>
                    </a:lnTo>
                    <a:lnTo>
                      <a:pt x="188" y="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33" name="Freeform 286"/>
              <p:cNvSpPr>
                <a:spLocks/>
              </p:cNvSpPr>
              <p:nvPr/>
            </p:nvSpPr>
            <p:spPr bwMode="gray">
              <a:xfrm>
                <a:off x="2788" y="2797"/>
                <a:ext cx="97" cy="122"/>
              </a:xfrm>
              <a:custGeom>
                <a:avLst/>
                <a:gdLst>
                  <a:gd name="T0" fmla="*/ 10 w 88"/>
                  <a:gd name="T1" fmla="*/ 120 h 122"/>
                  <a:gd name="T2" fmla="*/ 12 w 88"/>
                  <a:gd name="T3" fmla="*/ 122 h 122"/>
                  <a:gd name="T4" fmla="*/ 10 w 88"/>
                  <a:gd name="T5" fmla="*/ 120 h 122"/>
                  <a:gd name="T6" fmla="*/ 0 w 88"/>
                  <a:gd name="T7" fmla="*/ 104 h 122"/>
                  <a:gd name="T8" fmla="*/ 2 w 88"/>
                  <a:gd name="T9" fmla="*/ 102 h 122"/>
                  <a:gd name="T10" fmla="*/ 6 w 88"/>
                  <a:gd name="T11" fmla="*/ 98 h 122"/>
                  <a:gd name="T12" fmla="*/ 8 w 88"/>
                  <a:gd name="T13" fmla="*/ 96 h 122"/>
                  <a:gd name="T14" fmla="*/ 14 w 88"/>
                  <a:gd name="T15" fmla="*/ 92 h 122"/>
                  <a:gd name="T16" fmla="*/ 20 w 88"/>
                  <a:gd name="T17" fmla="*/ 84 h 122"/>
                  <a:gd name="T18" fmla="*/ 24 w 88"/>
                  <a:gd name="T19" fmla="*/ 90 h 122"/>
                  <a:gd name="T20" fmla="*/ 32 w 88"/>
                  <a:gd name="T21" fmla="*/ 88 h 122"/>
                  <a:gd name="T22" fmla="*/ 44 w 88"/>
                  <a:gd name="T23" fmla="*/ 84 h 122"/>
                  <a:gd name="T24" fmla="*/ 48 w 88"/>
                  <a:gd name="T25" fmla="*/ 82 h 122"/>
                  <a:gd name="T26" fmla="*/ 48 w 88"/>
                  <a:gd name="T27" fmla="*/ 78 h 122"/>
                  <a:gd name="T28" fmla="*/ 50 w 88"/>
                  <a:gd name="T29" fmla="*/ 66 h 122"/>
                  <a:gd name="T30" fmla="*/ 44 w 88"/>
                  <a:gd name="T31" fmla="*/ 58 h 122"/>
                  <a:gd name="T32" fmla="*/ 44 w 88"/>
                  <a:gd name="T33" fmla="*/ 56 h 122"/>
                  <a:gd name="T34" fmla="*/ 44 w 88"/>
                  <a:gd name="T35" fmla="*/ 50 h 122"/>
                  <a:gd name="T36" fmla="*/ 46 w 88"/>
                  <a:gd name="T37" fmla="*/ 48 h 122"/>
                  <a:gd name="T38" fmla="*/ 48 w 88"/>
                  <a:gd name="T39" fmla="*/ 46 h 122"/>
                  <a:gd name="T40" fmla="*/ 50 w 88"/>
                  <a:gd name="T41" fmla="*/ 40 h 122"/>
                  <a:gd name="T42" fmla="*/ 48 w 88"/>
                  <a:gd name="T43" fmla="*/ 34 h 122"/>
                  <a:gd name="T44" fmla="*/ 30 w 88"/>
                  <a:gd name="T45" fmla="*/ 32 h 122"/>
                  <a:gd name="T46" fmla="*/ 28 w 88"/>
                  <a:gd name="T47" fmla="*/ 24 h 122"/>
                  <a:gd name="T48" fmla="*/ 32 w 88"/>
                  <a:gd name="T49" fmla="*/ 22 h 122"/>
                  <a:gd name="T50" fmla="*/ 56 w 88"/>
                  <a:gd name="T51" fmla="*/ 20 h 122"/>
                  <a:gd name="T52" fmla="*/ 72 w 88"/>
                  <a:gd name="T53" fmla="*/ 22 h 122"/>
                  <a:gd name="T54" fmla="*/ 72 w 88"/>
                  <a:gd name="T55" fmla="*/ 18 h 122"/>
                  <a:gd name="T56" fmla="*/ 72 w 88"/>
                  <a:gd name="T57" fmla="*/ 12 h 122"/>
                  <a:gd name="T58" fmla="*/ 78 w 88"/>
                  <a:gd name="T59" fmla="*/ 6 h 122"/>
                  <a:gd name="T60" fmla="*/ 82 w 88"/>
                  <a:gd name="T61" fmla="*/ 4 h 122"/>
                  <a:gd name="T62" fmla="*/ 86 w 88"/>
                  <a:gd name="T63" fmla="*/ 0 h 122"/>
                  <a:gd name="T64" fmla="*/ 88 w 88"/>
                  <a:gd name="T65" fmla="*/ 0 h 122"/>
                  <a:gd name="T66" fmla="*/ 88 w 88"/>
                  <a:gd name="T67" fmla="*/ 10 h 122"/>
                  <a:gd name="T68" fmla="*/ 88 w 88"/>
                  <a:gd name="T69" fmla="*/ 14 h 122"/>
                  <a:gd name="T70" fmla="*/ 86 w 88"/>
                  <a:gd name="T71" fmla="*/ 24 h 122"/>
                  <a:gd name="T72" fmla="*/ 86 w 88"/>
                  <a:gd name="T73" fmla="*/ 34 h 122"/>
                  <a:gd name="T74" fmla="*/ 86 w 88"/>
                  <a:gd name="T75" fmla="*/ 40 h 122"/>
                  <a:gd name="T76" fmla="*/ 86 w 88"/>
                  <a:gd name="T77" fmla="*/ 48 h 122"/>
                  <a:gd name="T78" fmla="*/ 84 w 88"/>
                  <a:gd name="T79" fmla="*/ 60 h 122"/>
                  <a:gd name="T80" fmla="*/ 80 w 88"/>
                  <a:gd name="T81" fmla="*/ 68 h 122"/>
                  <a:gd name="T82" fmla="*/ 78 w 88"/>
                  <a:gd name="T83" fmla="*/ 72 h 122"/>
                  <a:gd name="T84" fmla="*/ 74 w 88"/>
                  <a:gd name="T85" fmla="*/ 82 h 122"/>
                  <a:gd name="T86" fmla="*/ 70 w 88"/>
                  <a:gd name="T87" fmla="*/ 92 h 122"/>
                  <a:gd name="T88" fmla="*/ 66 w 88"/>
                  <a:gd name="T89" fmla="*/ 98 h 122"/>
                  <a:gd name="T90" fmla="*/ 64 w 88"/>
                  <a:gd name="T91" fmla="*/ 102 h 122"/>
                  <a:gd name="T92" fmla="*/ 60 w 88"/>
                  <a:gd name="T93" fmla="*/ 110 h 122"/>
                  <a:gd name="T94" fmla="*/ 56 w 88"/>
                  <a:gd name="T95" fmla="*/ 112 h 122"/>
                  <a:gd name="T96" fmla="*/ 50 w 88"/>
                  <a:gd name="T97" fmla="*/ 112 h 122"/>
                  <a:gd name="T98" fmla="*/ 44 w 88"/>
                  <a:gd name="T99" fmla="*/ 112 h 122"/>
                  <a:gd name="T100" fmla="*/ 38 w 88"/>
                  <a:gd name="T101" fmla="*/ 116 h 122"/>
                  <a:gd name="T102" fmla="*/ 34 w 88"/>
                  <a:gd name="T103" fmla="*/ 114 h 122"/>
                  <a:gd name="T104" fmla="*/ 32 w 88"/>
                  <a:gd name="T105" fmla="*/ 112 h 122"/>
                  <a:gd name="T106" fmla="*/ 28 w 88"/>
                  <a:gd name="T107" fmla="*/ 112 h 122"/>
                  <a:gd name="T108" fmla="*/ 18 w 88"/>
                  <a:gd name="T109" fmla="*/ 116 h 122"/>
                  <a:gd name="T110" fmla="*/ 10 w 88"/>
                  <a:gd name="T111" fmla="*/ 120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8"/>
                  <a:gd name="T169" fmla="*/ 0 h 122"/>
                  <a:gd name="T170" fmla="*/ 88 w 88"/>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8" h="122">
                    <a:moveTo>
                      <a:pt x="10" y="120"/>
                    </a:moveTo>
                    <a:lnTo>
                      <a:pt x="10" y="120"/>
                    </a:lnTo>
                    <a:lnTo>
                      <a:pt x="12" y="122"/>
                    </a:lnTo>
                    <a:lnTo>
                      <a:pt x="10" y="120"/>
                    </a:lnTo>
                    <a:lnTo>
                      <a:pt x="0" y="108"/>
                    </a:lnTo>
                    <a:lnTo>
                      <a:pt x="0" y="104"/>
                    </a:lnTo>
                    <a:lnTo>
                      <a:pt x="2" y="102"/>
                    </a:lnTo>
                    <a:lnTo>
                      <a:pt x="4" y="100"/>
                    </a:lnTo>
                    <a:lnTo>
                      <a:pt x="6" y="98"/>
                    </a:lnTo>
                    <a:lnTo>
                      <a:pt x="6" y="96"/>
                    </a:lnTo>
                    <a:lnTo>
                      <a:pt x="8" y="96"/>
                    </a:lnTo>
                    <a:lnTo>
                      <a:pt x="10" y="92"/>
                    </a:lnTo>
                    <a:lnTo>
                      <a:pt x="14" y="92"/>
                    </a:lnTo>
                    <a:lnTo>
                      <a:pt x="18" y="90"/>
                    </a:lnTo>
                    <a:lnTo>
                      <a:pt x="20" y="84"/>
                    </a:lnTo>
                    <a:lnTo>
                      <a:pt x="22" y="90"/>
                    </a:lnTo>
                    <a:lnTo>
                      <a:pt x="24" y="90"/>
                    </a:lnTo>
                    <a:lnTo>
                      <a:pt x="28" y="90"/>
                    </a:lnTo>
                    <a:lnTo>
                      <a:pt x="32" y="88"/>
                    </a:lnTo>
                    <a:lnTo>
                      <a:pt x="38" y="86"/>
                    </a:lnTo>
                    <a:lnTo>
                      <a:pt x="44" y="84"/>
                    </a:lnTo>
                    <a:lnTo>
                      <a:pt x="46" y="82"/>
                    </a:lnTo>
                    <a:lnTo>
                      <a:pt x="48" y="82"/>
                    </a:lnTo>
                    <a:lnTo>
                      <a:pt x="48" y="80"/>
                    </a:lnTo>
                    <a:lnTo>
                      <a:pt x="48" y="78"/>
                    </a:lnTo>
                    <a:lnTo>
                      <a:pt x="50" y="74"/>
                    </a:lnTo>
                    <a:lnTo>
                      <a:pt x="50" y="66"/>
                    </a:lnTo>
                    <a:lnTo>
                      <a:pt x="50" y="58"/>
                    </a:lnTo>
                    <a:lnTo>
                      <a:pt x="44" y="58"/>
                    </a:lnTo>
                    <a:lnTo>
                      <a:pt x="44" y="56"/>
                    </a:lnTo>
                    <a:lnTo>
                      <a:pt x="44" y="52"/>
                    </a:lnTo>
                    <a:lnTo>
                      <a:pt x="44" y="50"/>
                    </a:lnTo>
                    <a:lnTo>
                      <a:pt x="44" y="48"/>
                    </a:lnTo>
                    <a:lnTo>
                      <a:pt x="46" y="48"/>
                    </a:lnTo>
                    <a:lnTo>
                      <a:pt x="48" y="48"/>
                    </a:lnTo>
                    <a:lnTo>
                      <a:pt x="48" y="46"/>
                    </a:lnTo>
                    <a:lnTo>
                      <a:pt x="48" y="42"/>
                    </a:lnTo>
                    <a:lnTo>
                      <a:pt x="50" y="40"/>
                    </a:lnTo>
                    <a:lnTo>
                      <a:pt x="50" y="36"/>
                    </a:lnTo>
                    <a:lnTo>
                      <a:pt x="48" y="34"/>
                    </a:lnTo>
                    <a:lnTo>
                      <a:pt x="30" y="32"/>
                    </a:lnTo>
                    <a:lnTo>
                      <a:pt x="28" y="28"/>
                    </a:lnTo>
                    <a:lnTo>
                      <a:pt x="28" y="24"/>
                    </a:lnTo>
                    <a:lnTo>
                      <a:pt x="28" y="22"/>
                    </a:lnTo>
                    <a:lnTo>
                      <a:pt x="32" y="22"/>
                    </a:lnTo>
                    <a:lnTo>
                      <a:pt x="42" y="22"/>
                    </a:lnTo>
                    <a:lnTo>
                      <a:pt x="56" y="20"/>
                    </a:lnTo>
                    <a:lnTo>
                      <a:pt x="66" y="20"/>
                    </a:lnTo>
                    <a:lnTo>
                      <a:pt x="72" y="22"/>
                    </a:lnTo>
                    <a:lnTo>
                      <a:pt x="72" y="20"/>
                    </a:lnTo>
                    <a:lnTo>
                      <a:pt x="72" y="18"/>
                    </a:lnTo>
                    <a:lnTo>
                      <a:pt x="70" y="16"/>
                    </a:lnTo>
                    <a:lnTo>
                      <a:pt x="72" y="12"/>
                    </a:lnTo>
                    <a:lnTo>
                      <a:pt x="74" y="8"/>
                    </a:lnTo>
                    <a:lnTo>
                      <a:pt x="78" y="6"/>
                    </a:lnTo>
                    <a:lnTo>
                      <a:pt x="80" y="6"/>
                    </a:lnTo>
                    <a:lnTo>
                      <a:pt x="82" y="4"/>
                    </a:lnTo>
                    <a:lnTo>
                      <a:pt x="84" y="2"/>
                    </a:lnTo>
                    <a:lnTo>
                      <a:pt x="86" y="0"/>
                    </a:lnTo>
                    <a:lnTo>
                      <a:pt x="88" y="0"/>
                    </a:lnTo>
                    <a:lnTo>
                      <a:pt x="88" y="4"/>
                    </a:lnTo>
                    <a:lnTo>
                      <a:pt x="88" y="10"/>
                    </a:lnTo>
                    <a:lnTo>
                      <a:pt x="88" y="14"/>
                    </a:lnTo>
                    <a:lnTo>
                      <a:pt x="88" y="18"/>
                    </a:lnTo>
                    <a:lnTo>
                      <a:pt x="86" y="24"/>
                    </a:lnTo>
                    <a:lnTo>
                      <a:pt x="86" y="28"/>
                    </a:lnTo>
                    <a:lnTo>
                      <a:pt x="86" y="34"/>
                    </a:lnTo>
                    <a:lnTo>
                      <a:pt x="86" y="38"/>
                    </a:lnTo>
                    <a:lnTo>
                      <a:pt x="86" y="40"/>
                    </a:lnTo>
                    <a:lnTo>
                      <a:pt x="86" y="44"/>
                    </a:lnTo>
                    <a:lnTo>
                      <a:pt x="86" y="48"/>
                    </a:lnTo>
                    <a:lnTo>
                      <a:pt x="84" y="54"/>
                    </a:lnTo>
                    <a:lnTo>
                      <a:pt x="84" y="60"/>
                    </a:lnTo>
                    <a:lnTo>
                      <a:pt x="82" y="66"/>
                    </a:lnTo>
                    <a:lnTo>
                      <a:pt x="80" y="68"/>
                    </a:lnTo>
                    <a:lnTo>
                      <a:pt x="80" y="70"/>
                    </a:lnTo>
                    <a:lnTo>
                      <a:pt x="78" y="72"/>
                    </a:lnTo>
                    <a:lnTo>
                      <a:pt x="76" y="78"/>
                    </a:lnTo>
                    <a:lnTo>
                      <a:pt x="74" y="82"/>
                    </a:lnTo>
                    <a:lnTo>
                      <a:pt x="72" y="88"/>
                    </a:lnTo>
                    <a:lnTo>
                      <a:pt x="70" y="92"/>
                    </a:lnTo>
                    <a:lnTo>
                      <a:pt x="68" y="96"/>
                    </a:lnTo>
                    <a:lnTo>
                      <a:pt x="66" y="98"/>
                    </a:lnTo>
                    <a:lnTo>
                      <a:pt x="66" y="100"/>
                    </a:lnTo>
                    <a:lnTo>
                      <a:pt x="64" y="102"/>
                    </a:lnTo>
                    <a:lnTo>
                      <a:pt x="62" y="106"/>
                    </a:lnTo>
                    <a:lnTo>
                      <a:pt x="60" y="110"/>
                    </a:lnTo>
                    <a:lnTo>
                      <a:pt x="56" y="112"/>
                    </a:lnTo>
                    <a:lnTo>
                      <a:pt x="54" y="112"/>
                    </a:lnTo>
                    <a:lnTo>
                      <a:pt x="50" y="112"/>
                    </a:lnTo>
                    <a:lnTo>
                      <a:pt x="46" y="110"/>
                    </a:lnTo>
                    <a:lnTo>
                      <a:pt x="44" y="112"/>
                    </a:lnTo>
                    <a:lnTo>
                      <a:pt x="42" y="112"/>
                    </a:lnTo>
                    <a:lnTo>
                      <a:pt x="38" y="116"/>
                    </a:lnTo>
                    <a:lnTo>
                      <a:pt x="34" y="114"/>
                    </a:lnTo>
                    <a:lnTo>
                      <a:pt x="34" y="112"/>
                    </a:lnTo>
                    <a:lnTo>
                      <a:pt x="32" y="112"/>
                    </a:lnTo>
                    <a:lnTo>
                      <a:pt x="30" y="112"/>
                    </a:lnTo>
                    <a:lnTo>
                      <a:pt x="28" y="112"/>
                    </a:lnTo>
                    <a:lnTo>
                      <a:pt x="24" y="114"/>
                    </a:lnTo>
                    <a:lnTo>
                      <a:pt x="18" y="116"/>
                    </a:lnTo>
                    <a:lnTo>
                      <a:pt x="10" y="12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34" name="Freeform 287"/>
              <p:cNvSpPr>
                <a:spLocks/>
              </p:cNvSpPr>
              <p:nvPr/>
            </p:nvSpPr>
            <p:spPr bwMode="gray">
              <a:xfrm>
                <a:off x="2799" y="2937"/>
                <a:ext cx="143" cy="156"/>
              </a:xfrm>
              <a:custGeom>
                <a:avLst/>
                <a:gdLst>
                  <a:gd name="T0" fmla="*/ 24 w 130"/>
                  <a:gd name="T1" fmla="*/ 2 h 156"/>
                  <a:gd name="T2" fmla="*/ 42 w 130"/>
                  <a:gd name="T3" fmla="*/ 0 h 156"/>
                  <a:gd name="T4" fmla="*/ 56 w 130"/>
                  <a:gd name="T5" fmla="*/ 0 h 156"/>
                  <a:gd name="T6" fmla="*/ 86 w 130"/>
                  <a:gd name="T7" fmla="*/ 26 h 156"/>
                  <a:gd name="T8" fmla="*/ 86 w 130"/>
                  <a:gd name="T9" fmla="*/ 18 h 156"/>
                  <a:gd name="T10" fmla="*/ 88 w 130"/>
                  <a:gd name="T11" fmla="*/ 14 h 156"/>
                  <a:gd name="T12" fmla="*/ 102 w 130"/>
                  <a:gd name="T13" fmla="*/ 18 h 156"/>
                  <a:gd name="T14" fmla="*/ 112 w 130"/>
                  <a:gd name="T15" fmla="*/ 24 h 156"/>
                  <a:gd name="T16" fmla="*/ 112 w 130"/>
                  <a:gd name="T17" fmla="*/ 34 h 156"/>
                  <a:gd name="T18" fmla="*/ 114 w 130"/>
                  <a:gd name="T19" fmla="*/ 38 h 156"/>
                  <a:gd name="T20" fmla="*/ 116 w 130"/>
                  <a:gd name="T21" fmla="*/ 48 h 156"/>
                  <a:gd name="T22" fmla="*/ 114 w 130"/>
                  <a:gd name="T23" fmla="*/ 56 h 156"/>
                  <a:gd name="T24" fmla="*/ 114 w 130"/>
                  <a:gd name="T25" fmla="*/ 60 h 156"/>
                  <a:gd name="T26" fmla="*/ 128 w 130"/>
                  <a:gd name="T27" fmla="*/ 62 h 156"/>
                  <a:gd name="T28" fmla="*/ 128 w 130"/>
                  <a:gd name="T29" fmla="*/ 70 h 156"/>
                  <a:gd name="T30" fmla="*/ 128 w 130"/>
                  <a:gd name="T31" fmla="*/ 82 h 156"/>
                  <a:gd name="T32" fmla="*/ 128 w 130"/>
                  <a:gd name="T33" fmla="*/ 88 h 156"/>
                  <a:gd name="T34" fmla="*/ 112 w 130"/>
                  <a:gd name="T35" fmla="*/ 136 h 156"/>
                  <a:gd name="T36" fmla="*/ 114 w 130"/>
                  <a:gd name="T37" fmla="*/ 138 h 156"/>
                  <a:gd name="T38" fmla="*/ 118 w 130"/>
                  <a:gd name="T39" fmla="*/ 144 h 156"/>
                  <a:gd name="T40" fmla="*/ 130 w 130"/>
                  <a:gd name="T41" fmla="*/ 152 h 156"/>
                  <a:gd name="T42" fmla="*/ 126 w 130"/>
                  <a:gd name="T43" fmla="*/ 152 h 156"/>
                  <a:gd name="T44" fmla="*/ 116 w 130"/>
                  <a:gd name="T45" fmla="*/ 154 h 156"/>
                  <a:gd name="T46" fmla="*/ 106 w 130"/>
                  <a:gd name="T47" fmla="*/ 156 h 156"/>
                  <a:gd name="T48" fmla="*/ 100 w 130"/>
                  <a:gd name="T49" fmla="*/ 156 h 156"/>
                  <a:gd name="T50" fmla="*/ 92 w 130"/>
                  <a:gd name="T51" fmla="*/ 156 h 156"/>
                  <a:gd name="T52" fmla="*/ 82 w 130"/>
                  <a:gd name="T53" fmla="*/ 154 h 156"/>
                  <a:gd name="T54" fmla="*/ 76 w 130"/>
                  <a:gd name="T55" fmla="*/ 150 h 156"/>
                  <a:gd name="T56" fmla="*/ 30 w 130"/>
                  <a:gd name="T57" fmla="*/ 150 h 156"/>
                  <a:gd name="T58" fmla="*/ 24 w 130"/>
                  <a:gd name="T59" fmla="*/ 150 h 156"/>
                  <a:gd name="T60" fmla="*/ 20 w 130"/>
                  <a:gd name="T61" fmla="*/ 144 h 156"/>
                  <a:gd name="T62" fmla="*/ 16 w 130"/>
                  <a:gd name="T63" fmla="*/ 142 h 156"/>
                  <a:gd name="T64" fmla="*/ 6 w 130"/>
                  <a:gd name="T65" fmla="*/ 142 h 156"/>
                  <a:gd name="T66" fmla="*/ 2 w 130"/>
                  <a:gd name="T67" fmla="*/ 140 h 156"/>
                  <a:gd name="T68" fmla="*/ 6 w 130"/>
                  <a:gd name="T69" fmla="*/ 118 h 156"/>
                  <a:gd name="T70" fmla="*/ 10 w 130"/>
                  <a:gd name="T71" fmla="*/ 100 h 156"/>
                  <a:gd name="T72" fmla="*/ 12 w 130"/>
                  <a:gd name="T73" fmla="*/ 94 h 156"/>
                  <a:gd name="T74" fmla="*/ 16 w 130"/>
                  <a:gd name="T75" fmla="*/ 82 h 156"/>
                  <a:gd name="T76" fmla="*/ 24 w 130"/>
                  <a:gd name="T77" fmla="*/ 68 h 156"/>
                  <a:gd name="T78" fmla="*/ 26 w 130"/>
                  <a:gd name="T79" fmla="*/ 68 h 156"/>
                  <a:gd name="T80" fmla="*/ 28 w 130"/>
                  <a:gd name="T81" fmla="*/ 66 h 156"/>
                  <a:gd name="T82" fmla="*/ 28 w 130"/>
                  <a:gd name="T83" fmla="*/ 58 h 156"/>
                  <a:gd name="T84" fmla="*/ 26 w 130"/>
                  <a:gd name="T85" fmla="*/ 46 h 156"/>
                  <a:gd name="T86" fmla="*/ 14 w 130"/>
                  <a:gd name="T87" fmla="*/ 16 h 156"/>
                  <a:gd name="T88" fmla="*/ 6 w 130"/>
                  <a:gd name="T89" fmla="*/ 4 h 1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0"/>
                  <a:gd name="T136" fmla="*/ 0 h 156"/>
                  <a:gd name="T137" fmla="*/ 130 w 130"/>
                  <a:gd name="T138" fmla="*/ 156 h 1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0" h="156">
                    <a:moveTo>
                      <a:pt x="6" y="4"/>
                    </a:moveTo>
                    <a:lnTo>
                      <a:pt x="24" y="2"/>
                    </a:lnTo>
                    <a:lnTo>
                      <a:pt x="32" y="0"/>
                    </a:lnTo>
                    <a:lnTo>
                      <a:pt x="42" y="0"/>
                    </a:lnTo>
                    <a:lnTo>
                      <a:pt x="52" y="0"/>
                    </a:lnTo>
                    <a:lnTo>
                      <a:pt x="56" y="0"/>
                    </a:lnTo>
                    <a:lnTo>
                      <a:pt x="64" y="24"/>
                    </a:lnTo>
                    <a:lnTo>
                      <a:pt x="86" y="26"/>
                    </a:lnTo>
                    <a:lnTo>
                      <a:pt x="86" y="22"/>
                    </a:lnTo>
                    <a:lnTo>
                      <a:pt x="86" y="18"/>
                    </a:lnTo>
                    <a:lnTo>
                      <a:pt x="88" y="14"/>
                    </a:lnTo>
                    <a:lnTo>
                      <a:pt x="102" y="12"/>
                    </a:lnTo>
                    <a:lnTo>
                      <a:pt x="102" y="18"/>
                    </a:lnTo>
                    <a:lnTo>
                      <a:pt x="112" y="18"/>
                    </a:lnTo>
                    <a:lnTo>
                      <a:pt x="112" y="24"/>
                    </a:lnTo>
                    <a:lnTo>
                      <a:pt x="112" y="28"/>
                    </a:lnTo>
                    <a:lnTo>
                      <a:pt x="112" y="34"/>
                    </a:lnTo>
                    <a:lnTo>
                      <a:pt x="114" y="38"/>
                    </a:lnTo>
                    <a:lnTo>
                      <a:pt x="116" y="42"/>
                    </a:lnTo>
                    <a:lnTo>
                      <a:pt x="116" y="48"/>
                    </a:lnTo>
                    <a:lnTo>
                      <a:pt x="116" y="52"/>
                    </a:lnTo>
                    <a:lnTo>
                      <a:pt x="114" y="56"/>
                    </a:lnTo>
                    <a:lnTo>
                      <a:pt x="114" y="60"/>
                    </a:lnTo>
                    <a:lnTo>
                      <a:pt x="128" y="62"/>
                    </a:lnTo>
                    <a:lnTo>
                      <a:pt x="128" y="66"/>
                    </a:lnTo>
                    <a:lnTo>
                      <a:pt x="128" y="70"/>
                    </a:lnTo>
                    <a:lnTo>
                      <a:pt x="128" y="76"/>
                    </a:lnTo>
                    <a:lnTo>
                      <a:pt x="128" y="82"/>
                    </a:lnTo>
                    <a:lnTo>
                      <a:pt x="128" y="86"/>
                    </a:lnTo>
                    <a:lnTo>
                      <a:pt x="128" y="88"/>
                    </a:lnTo>
                    <a:lnTo>
                      <a:pt x="112" y="90"/>
                    </a:lnTo>
                    <a:lnTo>
                      <a:pt x="112" y="136"/>
                    </a:lnTo>
                    <a:lnTo>
                      <a:pt x="114" y="138"/>
                    </a:lnTo>
                    <a:lnTo>
                      <a:pt x="116" y="140"/>
                    </a:lnTo>
                    <a:lnTo>
                      <a:pt x="118" y="144"/>
                    </a:lnTo>
                    <a:lnTo>
                      <a:pt x="124" y="148"/>
                    </a:lnTo>
                    <a:lnTo>
                      <a:pt x="130" y="152"/>
                    </a:lnTo>
                    <a:lnTo>
                      <a:pt x="126" y="152"/>
                    </a:lnTo>
                    <a:lnTo>
                      <a:pt x="122" y="152"/>
                    </a:lnTo>
                    <a:lnTo>
                      <a:pt x="116" y="154"/>
                    </a:lnTo>
                    <a:lnTo>
                      <a:pt x="110" y="154"/>
                    </a:lnTo>
                    <a:lnTo>
                      <a:pt x="106" y="156"/>
                    </a:lnTo>
                    <a:lnTo>
                      <a:pt x="102" y="156"/>
                    </a:lnTo>
                    <a:lnTo>
                      <a:pt x="100" y="156"/>
                    </a:lnTo>
                    <a:lnTo>
                      <a:pt x="98" y="156"/>
                    </a:lnTo>
                    <a:lnTo>
                      <a:pt x="92" y="156"/>
                    </a:lnTo>
                    <a:lnTo>
                      <a:pt x="88" y="154"/>
                    </a:lnTo>
                    <a:lnTo>
                      <a:pt x="82" y="154"/>
                    </a:lnTo>
                    <a:lnTo>
                      <a:pt x="78" y="152"/>
                    </a:lnTo>
                    <a:lnTo>
                      <a:pt x="76" y="150"/>
                    </a:lnTo>
                    <a:lnTo>
                      <a:pt x="32" y="150"/>
                    </a:lnTo>
                    <a:lnTo>
                      <a:pt x="30" y="150"/>
                    </a:lnTo>
                    <a:lnTo>
                      <a:pt x="28" y="150"/>
                    </a:lnTo>
                    <a:lnTo>
                      <a:pt x="24" y="150"/>
                    </a:lnTo>
                    <a:lnTo>
                      <a:pt x="22" y="148"/>
                    </a:lnTo>
                    <a:lnTo>
                      <a:pt x="20" y="144"/>
                    </a:lnTo>
                    <a:lnTo>
                      <a:pt x="18" y="144"/>
                    </a:lnTo>
                    <a:lnTo>
                      <a:pt x="16" y="142"/>
                    </a:lnTo>
                    <a:lnTo>
                      <a:pt x="12" y="142"/>
                    </a:lnTo>
                    <a:lnTo>
                      <a:pt x="6" y="142"/>
                    </a:lnTo>
                    <a:lnTo>
                      <a:pt x="0" y="144"/>
                    </a:lnTo>
                    <a:lnTo>
                      <a:pt x="2" y="140"/>
                    </a:lnTo>
                    <a:lnTo>
                      <a:pt x="4" y="130"/>
                    </a:lnTo>
                    <a:lnTo>
                      <a:pt x="6" y="118"/>
                    </a:lnTo>
                    <a:lnTo>
                      <a:pt x="10" y="108"/>
                    </a:lnTo>
                    <a:lnTo>
                      <a:pt x="10" y="100"/>
                    </a:lnTo>
                    <a:lnTo>
                      <a:pt x="10" y="98"/>
                    </a:lnTo>
                    <a:lnTo>
                      <a:pt x="12" y="94"/>
                    </a:lnTo>
                    <a:lnTo>
                      <a:pt x="14" y="90"/>
                    </a:lnTo>
                    <a:lnTo>
                      <a:pt x="16" y="82"/>
                    </a:lnTo>
                    <a:lnTo>
                      <a:pt x="20" y="76"/>
                    </a:lnTo>
                    <a:lnTo>
                      <a:pt x="24" y="68"/>
                    </a:lnTo>
                    <a:lnTo>
                      <a:pt x="26" y="68"/>
                    </a:lnTo>
                    <a:lnTo>
                      <a:pt x="28" y="66"/>
                    </a:lnTo>
                    <a:lnTo>
                      <a:pt x="28" y="62"/>
                    </a:lnTo>
                    <a:lnTo>
                      <a:pt x="28" y="58"/>
                    </a:lnTo>
                    <a:lnTo>
                      <a:pt x="28" y="54"/>
                    </a:lnTo>
                    <a:lnTo>
                      <a:pt x="26" y="46"/>
                    </a:lnTo>
                    <a:lnTo>
                      <a:pt x="24" y="38"/>
                    </a:lnTo>
                    <a:lnTo>
                      <a:pt x="14" y="16"/>
                    </a:lnTo>
                    <a:lnTo>
                      <a:pt x="6" y="10"/>
                    </a:lnTo>
                    <a:lnTo>
                      <a:pt x="6" y="4"/>
                    </a:lnTo>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35" name="Freeform 288"/>
              <p:cNvSpPr>
                <a:spLocks/>
              </p:cNvSpPr>
              <p:nvPr/>
            </p:nvSpPr>
            <p:spPr bwMode="gray">
              <a:xfrm>
                <a:off x="2803" y="2779"/>
                <a:ext cx="280" cy="258"/>
              </a:xfrm>
              <a:custGeom>
                <a:avLst/>
                <a:gdLst>
                  <a:gd name="T0" fmla="*/ 24 w 254"/>
                  <a:gd name="T1" fmla="*/ 132 h 258"/>
                  <a:gd name="T2" fmla="*/ 32 w 254"/>
                  <a:gd name="T3" fmla="*/ 128 h 258"/>
                  <a:gd name="T4" fmla="*/ 40 w 254"/>
                  <a:gd name="T5" fmla="*/ 130 h 258"/>
                  <a:gd name="T6" fmla="*/ 46 w 254"/>
                  <a:gd name="T7" fmla="*/ 128 h 258"/>
                  <a:gd name="T8" fmla="*/ 50 w 254"/>
                  <a:gd name="T9" fmla="*/ 120 h 258"/>
                  <a:gd name="T10" fmla="*/ 66 w 254"/>
                  <a:gd name="T11" fmla="*/ 86 h 258"/>
                  <a:gd name="T12" fmla="*/ 68 w 254"/>
                  <a:gd name="T13" fmla="*/ 80 h 258"/>
                  <a:gd name="T14" fmla="*/ 72 w 254"/>
                  <a:gd name="T15" fmla="*/ 70 h 258"/>
                  <a:gd name="T16" fmla="*/ 72 w 254"/>
                  <a:gd name="T17" fmla="*/ 52 h 258"/>
                  <a:gd name="T18" fmla="*/ 72 w 254"/>
                  <a:gd name="T19" fmla="*/ 40 h 258"/>
                  <a:gd name="T20" fmla="*/ 76 w 254"/>
                  <a:gd name="T21" fmla="*/ 30 h 258"/>
                  <a:gd name="T22" fmla="*/ 72 w 254"/>
                  <a:gd name="T23" fmla="*/ 18 h 258"/>
                  <a:gd name="T24" fmla="*/ 74 w 254"/>
                  <a:gd name="T25" fmla="*/ 12 h 258"/>
                  <a:gd name="T26" fmla="*/ 84 w 254"/>
                  <a:gd name="T27" fmla="*/ 6 h 258"/>
                  <a:gd name="T28" fmla="*/ 92 w 254"/>
                  <a:gd name="T29" fmla="*/ 8 h 258"/>
                  <a:gd name="T30" fmla="*/ 96 w 254"/>
                  <a:gd name="T31" fmla="*/ 16 h 258"/>
                  <a:gd name="T32" fmla="*/ 104 w 254"/>
                  <a:gd name="T33" fmla="*/ 14 h 258"/>
                  <a:gd name="T34" fmla="*/ 122 w 254"/>
                  <a:gd name="T35" fmla="*/ 12 h 258"/>
                  <a:gd name="T36" fmla="*/ 130 w 254"/>
                  <a:gd name="T37" fmla="*/ 12 h 258"/>
                  <a:gd name="T38" fmla="*/ 180 w 254"/>
                  <a:gd name="T39" fmla="*/ 2 h 258"/>
                  <a:gd name="T40" fmla="*/ 188 w 254"/>
                  <a:gd name="T41" fmla="*/ 10 h 258"/>
                  <a:gd name="T42" fmla="*/ 202 w 254"/>
                  <a:gd name="T43" fmla="*/ 14 h 258"/>
                  <a:gd name="T44" fmla="*/ 212 w 254"/>
                  <a:gd name="T45" fmla="*/ 18 h 258"/>
                  <a:gd name="T46" fmla="*/ 222 w 254"/>
                  <a:gd name="T47" fmla="*/ 24 h 258"/>
                  <a:gd name="T48" fmla="*/ 244 w 254"/>
                  <a:gd name="T49" fmla="*/ 26 h 258"/>
                  <a:gd name="T50" fmla="*/ 242 w 254"/>
                  <a:gd name="T51" fmla="*/ 32 h 258"/>
                  <a:gd name="T52" fmla="*/ 240 w 254"/>
                  <a:gd name="T53" fmla="*/ 40 h 258"/>
                  <a:gd name="T54" fmla="*/ 238 w 254"/>
                  <a:gd name="T55" fmla="*/ 50 h 258"/>
                  <a:gd name="T56" fmla="*/ 236 w 254"/>
                  <a:gd name="T57" fmla="*/ 60 h 258"/>
                  <a:gd name="T58" fmla="*/ 230 w 254"/>
                  <a:gd name="T59" fmla="*/ 74 h 258"/>
                  <a:gd name="T60" fmla="*/ 234 w 254"/>
                  <a:gd name="T61" fmla="*/ 118 h 258"/>
                  <a:gd name="T62" fmla="*/ 244 w 254"/>
                  <a:gd name="T63" fmla="*/ 170 h 258"/>
                  <a:gd name="T64" fmla="*/ 250 w 254"/>
                  <a:gd name="T65" fmla="*/ 194 h 258"/>
                  <a:gd name="T66" fmla="*/ 242 w 254"/>
                  <a:gd name="T67" fmla="*/ 194 h 258"/>
                  <a:gd name="T68" fmla="*/ 232 w 254"/>
                  <a:gd name="T69" fmla="*/ 196 h 258"/>
                  <a:gd name="T70" fmla="*/ 226 w 254"/>
                  <a:gd name="T71" fmla="*/ 204 h 258"/>
                  <a:gd name="T72" fmla="*/ 228 w 254"/>
                  <a:gd name="T73" fmla="*/ 214 h 258"/>
                  <a:gd name="T74" fmla="*/ 234 w 254"/>
                  <a:gd name="T75" fmla="*/ 228 h 258"/>
                  <a:gd name="T76" fmla="*/ 240 w 254"/>
                  <a:gd name="T77" fmla="*/ 240 h 258"/>
                  <a:gd name="T78" fmla="*/ 250 w 254"/>
                  <a:gd name="T79" fmla="*/ 258 h 258"/>
                  <a:gd name="T80" fmla="*/ 214 w 254"/>
                  <a:gd name="T81" fmla="*/ 230 h 258"/>
                  <a:gd name="T82" fmla="*/ 210 w 254"/>
                  <a:gd name="T83" fmla="*/ 230 h 258"/>
                  <a:gd name="T84" fmla="*/ 206 w 254"/>
                  <a:gd name="T85" fmla="*/ 224 h 258"/>
                  <a:gd name="T86" fmla="*/ 204 w 254"/>
                  <a:gd name="T87" fmla="*/ 230 h 258"/>
                  <a:gd name="T88" fmla="*/ 192 w 254"/>
                  <a:gd name="T89" fmla="*/ 230 h 258"/>
                  <a:gd name="T90" fmla="*/ 164 w 254"/>
                  <a:gd name="T91" fmla="*/ 224 h 258"/>
                  <a:gd name="T92" fmla="*/ 158 w 254"/>
                  <a:gd name="T93" fmla="*/ 222 h 258"/>
                  <a:gd name="T94" fmla="*/ 156 w 254"/>
                  <a:gd name="T95" fmla="*/ 220 h 258"/>
                  <a:gd name="T96" fmla="*/ 146 w 254"/>
                  <a:gd name="T97" fmla="*/ 218 h 258"/>
                  <a:gd name="T98" fmla="*/ 136 w 254"/>
                  <a:gd name="T99" fmla="*/ 218 h 258"/>
                  <a:gd name="T100" fmla="*/ 110 w 254"/>
                  <a:gd name="T101" fmla="*/ 218 h 258"/>
                  <a:gd name="T102" fmla="*/ 112 w 254"/>
                  <a:gd name="T103" fmla="*/ 210 h 258"/>
                  <a:gd name="T104" fmla="*/ 110 w 254"/>
                  <a:gd name="T105" fmla="*/ 196 h 258"/>
                  <a:gd name="T106" fmla="*/ 108 w 254"/>
                  <a:gd name="T107" fmla="*/ 186 h 258"/>
                  <a:gd name="T108" fmla="*/ 98 w 254"/>
                  <a:gd name="T109" fmla="*/ 176 h 258"/>
                  <a:gd name="T110" fmla="*/ 84 w 254"/>
                  <a:gd name="T111" fmla="*/ 172 h 258"/>
                  <a:gd name="T112" fmla="*/ 82 w 254"/>
                  <a:gd name="T113" fmla="*/ 184 h 258"/>
                  <a:gd name="T114" fmla="*/ 48 w 254"/>
                  <a:gd name="T115" fmla="*/ 158 h 258"/>
                  <a:gd name="T116" fmla="*/ 20 w 254"/>
                  <a:gd name="T117" fmla="*/ 160 h 258"/>
                  <a:gd name="T118" fmla="*/ 1 w 254"/>
                  <a:gd name="T119" fmla="*/ 161 h 25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54"/>
                  <a:gd name="T181" fmla="*/ 0 h 258"/>
                  <a:gd name="T182" fmla="*/ 254 w 254"/>
                  <a:gd name="T183" fmla="*/ 258 h 25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54" h="258">
                    <a:moveTo>
                      <a:pt x="0" y="152"/>
                    </a:moveTo>
                    <a:lnTo>
                      <a:pt x="24" y="134"/>
                    </a:lnTo>
                    <a:lnTo>
                      <a:pt x="24" y="132"/>
                    </a:lnTo>
                    <a:lnTo>
                      <a:pt x="26" y="132"/>
                    </a:lnTo>
                    <a:lnTo>
                      <a:pt x="28" y="130"/>
                    </a:lnTo>
                    <a:lnTo>
                      <a:pt x="32" y="128"/>
                    </a:lnTo>
                    <a:lnTo>
                      <a:pt x="38" y="130"/>
                    </a:lnTo>
                    <a:lnTo>
                      <a:pt x="40" y="130"/>
                    </a:lnTo>
                    <a:lnTo>
                      <a:pt x="42" y="130"/>
                    </a:lnTo>
                    <a:lnTo>
                      <a:pt x="44" y="130"/>
                    </a:lnTo>
                    <a:lnTo>
                      <a:pt x="46" y="128"/>
                    </a:lnTo>
                    <a:lnTo>
                      <a:pt x="48" y="124"/>
                    </a:lnTo>
                    <a:lnTo>
                      <a:pt x="50" y="124"/>
                    </a:lnTo>
                    <a:lnTo>
                      <a:pt x="50" y="120"/>
                    </a:lnTo>
                    <a:lnTo>
                      <a:pt x="54" y="114"/>
                    </a:lnTo>
                    <a:lnTo>
                      <a:pt x="58" y="106"/>
                    </a:lnTo>
                    <a:lnTo>
                      <a:pt x="66" y="86"/>
                    </a:lnTo>
                    <a:lnTo>
                      <a:pt x="68" y="84"/>
                    </a:lnTo>
                    <a:lnTo>
                      <a:pt x="68" y="80"/>
                    </a:lnTo>
                    <a:lnTo>
                      <a:pt x="70" y="74"/>
                    </a:lnTo>
                    <a:lnTo>
                      <a:pt x="70" y="72"/>
                    </a:lnTo>
                    <a:lnTo>
                      <a:pt x="72" y="70"/>
                    </a:lnTo>
                    <a:lnTo>
                      <a:pt x="72" y="64"/>
                    </a:lnTo>
                    <a:lnTo>
                      <a:pt x="72" y="58"/>
                    </a:lnTo>
                    <a:lnTo>
                      <a:pt x="72" y="52"/>
                    </a:lnTo>
                    <a:lnTo>
                      <a:pt x="72" y="46"/>
                    </a:lnTo>
                    <a:lnTo>
                      <a:pt x="72" y="40"/>
                    </a:lnTo>
                    <a:lnTo>
                      <a:pt x="74" y="34"/>
                    </a:lnTo>
                    <a:lnTo>
                      <a:pt x="74" y="32"/>
                    </a:lnTo>
                    <a:lnTo>
                      <a:pt x="76" y="30"/>
                    </a:lnTo>
                    <a:lnTo>
                      <a:pt x="76" y="24"/>
                    </a:lnTo>
                    <a:lnTo>
                      <a:pt x="74" y="20"/>
                    </a:lnTo>
                    <a:lnTo>
                      <a:pt x="72" y="18"/>
                    </a:lnTo>
                    <a:lnTo>
                      <a:pt x="72" y="16"/>
                    </a:lnTo>
                    <a:lnTo>
                      <a:pt x="72" y="14"/>
                    </a:lnTo>
                    <a:lnTo>
                      <a:pt x="74" y="12"/>
                    </a:lnTo>
                    <a:lnTo>
                      <a:pt x="76" y="10"/>
                    </a:lnTo>
                    <a:lnTo>
                      <a:pt x="80" y="6"/>
                    </a:lnTo>
                    <a:lnTo>
                      <a:pt x="84" y="6"/>
                    </a:lnTo>
                    <a:lnTo>
                      <a:pt x="90" y="4"/>
                    </a:lnTo>
                    <a:lnTo>
                      <a:pt x="90" y="6"/>
                    </a:lnTo>
                    <a:lnTo>
                      <a:pt x="92" y="8"/>
                    </a:lnTo>
                    <a:lnTo>
                      <a:pt x="94" y="10"/>
                    </a:lnTo>
                    <a:lnTo>
                      <a:pt x="96" y="14"/>
                    </a:lnTo>
                    <a:lnTo>
                      <a:pt x="96" y="16"/>
                    </a:lnTo>
                    <a:lnTo>
                      <a:pt x="98" y="16"/>
                    </a:lnTo>
                    <a:lnTo>
                      <a:pt x="100" y="14"/>
                    </a:lnTo>
                    <a:lnTo>
                      <a:pt x="104" y="14"/>
                    </a:lnTo>
                    <a:lnTo>
                      <a:pt x="110" y="12"/>
                    </a:lnTo>
                    <a:lnTo>
                      <a:pt x="116" y="12"/>
                    </a:lnTo>
                    <a:lnTo>
                      <a:pt x="122" y="12"/>
                    </a:lnTo>
                    <a:lnTo>
                      <a:pt x="126" y="12"/>
                    </a:lnTo>
                    <a:lnTo>
                      <a:pt x="130" y="12"/>
                    </a:lnTo>
                    <a:lnTo>
                      <a:pt x="134" y="10"/>
                    </a:lnTo>
                    <a:lnTo>
                      <a:pt x="180" y="0"/>
                    </a:lnTo>
                    <a:lnTo>
                      <a:pt x="180" y="2"/>
                    </a:lnTo>
                    <a:lnTo>
                      <a:pt x="182" y="4"/>
                    </a:lnTo>
                    <a:lnTo>
                      <a:pt x="184" y="6"/>
                    </a:lnTo>
                    <a:lnTo>
                      <a:pt x="188" y="10"/>
                    </a:lnTo>
                    <a:lnTo>
                      <a:pt x="194" y="12"/>
                    </a:lnTo>
                    <a:lnTo>
                      <a:pt x="200" y="14"/>
                    </a:lnTo>
                    <a:lnTo>
                      <a:pt x="202" y="14"/>
                    </a:lnTo>
                    <a:lnTo>
                      <a:pt x="204" y="16"/>
                    </a:lnTo>
                    <a:lnTo>
                      <a:pt x="208" y="16"/>
                    </a:lnTo>
                    <a:lnTo>
                      <a:pt x="212" y="18"/>
                    </a:lnTo>
                    <a:lnTo>
                      <a:pt x="216" y="24"/>
                    </a:lnTo>
                    <a:lnTo>
                      <a:pt x="218" y="24"/>
                    </a:lnTo>
                    <a:lnTo>
                      <a:pt x="222" y="24"/>
                    </a:lnTo>
                    <a:lnTo>
                      <a:pt x="228" y="24"/>
                    </a:lnTo>
                    <a:lnTo>
                      <a:pt x="236" y="26"/>
                    </a:lnTo>
                    <a:lnTo>
                      <a:pt x="244" y="26"/>
                    </a:lnTo>
                    <a:lnTo>
                      <a:pt x="244" y="28"/>
                    </a:lnTo>
                    <a:lnTo>
                      <a:pt x="242" y="32"/>
                    </a:lnTo>
                    <a:lnTo>
                      <a:pt x="242" y="36"/>
                    </a:lnTo>
                    <a:lnTo>
                      <a:pt x="242" y="38"/>
                    </a:lnTo>
                    <a:lnTo>
                      <a:pt x="240" y="40"/>
                    </a:lnTo>
                    <a:lnTo>
                      <a:pt x="238" y="42"/>
                    </a:lnTo>
                    <a:lnTo>
                      <a:pt x="238" y="46"/>
                    </a:lnTo>
                    <a:lnTo>
                      <a:pt x="238" y="50"/>
                    </a:lnTo>
                    <a:lnTo>
                      <a:pt x="238" y="52"/>
                    </a:lnTo>
                    <a:lnTo>
                      <a:pt x="238" y="56"/>
                    </a:lnTo>
                    <a:lnTo>
                      <a:pt x="236" y="60"/>
                    </a:lnTo>
                    <a:lnTo>
                      <a:pt x="234" y="64"/>
                    </a:lnTo>
                    <a:lnTo>
                      <a:pt x="232" y="70"/>
                    </a:lnTo>
                    <a:lnTo>
                      <a:pt x="230" y="74"/>
                    </a:lnTo>
                    <a:lnTo>
                      <a:pt x="230" y="102"/>
                    </a:lnTo>
                    <a:lnTo>
                      <a:pt x="230" y="106"/>
                    </a:lnTo>
                    <a:lnTo>
                      <a:pt x="234" y="118"/>
                    </a:lnTo>
                    <a:lnTo>
                      <a:pt x="238" y="134"/>
                    </a:lnTo>
                    <a:lnTo>
                      <a:pt x="240" y="152"/>
                    </a:lnTo>
                    <a:lnTo>
                      <a:pt x="244" y="170"/>
                    </a:lnTo>
                    <a:lnTo>
                      <a:pt x="248" y="184"/>
                    </a:lnTo>
                    <a:lnTo>
                      <a:pt x="250" y="192"/>
                    </a:lnTo>
                    <a:lnTo>
                      <a:pt x="250" y="194"/>
                    </a:lnTo>
                    <a:lnTo>
                      <a:pt x="248" y="194"/>
                    </a:lnTo>
                    <a:lnTo>
                      <a:pt x="246" y="194"/>
                    </a:lnTo>
                    <a:lnTo>
                      <a:pt x="242" y="194"/>
                    </a:lnTo>
                    <a:lnTo>
                      <a:pt x="240" y="194"/>
                    </a:lnTo>
                    <a:lnTo>
                      <a:pt x="236" y="194"/>
                    </a:lnTo>
                    <a:lnTo>
                      <a:pt x="232" y="196"/>
                    </a:lnTo>
                    <a:lnTo>
                      <a:pt x="230" y="198"/>
                    </a:lnTo>
                    <a:lnTo>
                      <a:pt x="228" y="200"/>
                    </a:lnTo>
                    <a:lnTo>
                      <a:pt x="226" y="204"/>
                    </a:lnTo>
                    <a:lnTo>
                      <a:pt x="226" y="210"/>
                    </a:lnTo>
                    <a:lnTo>
                      <a:pt x="228" y="214"/>
                    </a:lnTo>
                    <a:lnTo>
                      <a:pt x="230" y="218"/>
                    </a:lnTo>
                    <a:lnTo>
                      <a:pt x="232" y="224"/>
                    </a:lnTo>
                    <a:lnTo>
                      <a:pt x="234" y="228"/>
                    </a:lnTo>
                    <a:lnTo>
                      <a:pt x="236" y="234"/>
                    </a:lnTo>
                    <a:lnTo>
                      <a:pt x="238" y="238"/>
                    </a:lnTo>
                    <a:lnTo>
                      <a:pt x="240" y="240"/>
                    </a:lnTo>
                    <a:lnTo>
                      <a:pt x="254" y="242"/>
                    </a:lnTo>
                    <a:lnTo>
                      <a:pt x="254" y="256"/>
                    </a:lnTo>
                    <a:lnTo>
                      <a:pt x="250" y="258"/>
                    </a:lnTo>
                    <a:lnTo>
                      <a:pt x="238" y="254"/>
                    </a:lnTo>
                    <a:lnTo>
                      <a:pt x="222" y="244"/>
                    </a:lnTo>
                    <a:lnTo>
                      <a:pt x="214" y="230"/>
                    </a:lnTo>
                    <a:lnTo>
                      <a:pt x="214" y="232"/>
                    </a:lnTo>
                    <a:lnTo>
                      <a:pt x="212" y="232"/>
                    </a:lnTo>
                    <a:lnTo>
                      <a:pt x="210" y="230"/>
                    </a:lnTo>
                    <a:lnTo>
                      <a:pt x="208" y="230"/>
                    </a:lnTo>
                    <a:lnTo>
                      <a:pt x="206" y="228"/>
                    </a:lnTo>
                    <a:lnTo>
                      <a:pt x="206" y="224"/>
                    </a:lnTo>
                    <a:lnTo>
                      <a:pt x="206" y="226"/>
                    </a:lnTo>
                    <a:lnTo>
                      <a:pt x="204" y="228"/>
                    </a:lnTo>
                    <a:lnTo>
                      <a:pt x="204" y="230"/>
                    </a:lnTo>
                    <a:lnTo>
                      <a:pt x="200" y="230"/>
                    </a:lnTo>
                    <a:lnTo>
                      <a:pt x="198" y="230"/>
                    </a:lnTo>
                    <a:lnTo>
                      <a:pt x="192" y="230"/>
                    </a:lnTo>
                    <a:lnTo>
                      <a:pt x="182" y="228"/>
                    </a:lnTo>
                    <a:lnTo>
                      <a:pt x="170" y="226"/>
                    </a:lnTo>
                    <a:lnTo>
                      <a:pt x="164" y="224"/>
                    </a:lnTo>
                    <a:lnTo>
                      <a:pt x="162" y="224"/>
                    </a:lnTo>
                    <a:lnTo>
                      <a:pt x="160" y="222"/>
                    </a:lnTo>
                    <a:lnTo>
                      <a:pt x="158" y="222"/>
                    </a:lnTo>
                    <a:lnTo>
                      <a:pt x="158" y="220"/>
                    </a:lnTo>
                    <a:lnTo>
                      <a:pt x="156" y="220"/>
                    </a:lnTo>
                    <a:lnTo>
                      <a:pt x="154" y="218"/>
                    </a:lnTo>
                    <a:lnTo>
                      <a:pt x="150" y="218"/>
                    </a:lnTo>
                    <a:lnTo>
                      <a:pt x="146" y="218"/>
                    </a:lnTo>
                    <a:lnTo>
                      <a:pt x="144" y="218"/>
                    </a:lnTo>
                    <a:lnTo>
                      <a:pt x="140" y="218"/>
                    </a:lnTo>
                    <a:lnTo>
                      <a:pt x="136" y="218"/>
                    </a:lnTo>
                    <a:lnTo>
                      <a:pt x="130" y="218"/>
                    </a:lnTo>
                    <a:lnTo>
                      <a:pt x="124" y="220"/>
                    </a:lnTo>
                    <a:lnTo>
                      <a:pt x="110" y="218"/>
                    </a:lnTo>
                    <a:lnTo>
                      <a:pt x="110" y="214"/>
                    </a:lnTo>
                    <a:lnTo>
                      <a:pt x="112" y="210"/>
                    </a:lnTo>
                    <a:lnTo>
                      <a:pt x="112" y="206"/>
                    </a:lnTo>
                    <a:lnTo>
                      <a:pt x="112" y="200"/>
                    </a:lnTo>
                    <a:lnTo>
                      <a:pt x="110" y="196"/>
                    </a:lnTo>
                    <a:lnTo>
                      <a:pt x="108" y="192"/>
                    </a:lnTo>
                    <a:lnTo>
                      <a:pt x="108" y="186"/>
                    </a:lnTo>
                    <a:lnTo>
                      <a:pt x="108" y="182"/>
                    </a:lnTo>
                    <a:lnTo>
                      <a:pt x="108" y="176"/>
                    </a:lnTo>
                    <a:lnTo>
                      <a:pt x="98" y="176"/>
                    </a:lnTo>
                    <a:lnTo>
                      <a:pt x="98" y="170"/>
                    </a:lnTo>
                    <a:lnTo>
                      <a:pt x="84" y="172"/>
                    </a:lnTo>
                    <a:lnTo>
                      <a:pt x="82" y="176"/>
                    </a:lnTo>
                    <a:lnTo>
                      <a:pt x="82" y="180"/>
                    </a:lnTo>
                    <a:lnTo>
                      <a:pt x="82" y="184"/>
                    </a:lnTo>
                    <a:lnTo>
                      <a:pt x="60" y="182"/>
                    </a:lnTo>
                    <a:lnTo>
                      <a:pt x="52" y="158"/>
                    </a:lnTo>
                    <a:lnTo>
                      <a:pt x="48" y="158"/>
                    </a:lnTo>
                    <a:lnTo>
                      <a:pt x="38" y="158"/>
                    </a:lnTo>
                    <a:lnTo>
                      <a:pt x="28" y="158"/>
                    </a:lnTo>
                    <a:lnTo>
                      <a:pt x="20" y="160"/>
                    </a:lnTo>
                    <a:lnTo>
                      <a:pt x="2" y="162"/>
                    </a:lnTo>
                    <a:lnTo>
                      <a:pt x="0" y="152"/>
                    </a:lnTo>
                    <a:lnTo>
                      <a:pt x="1" y="161"/>
                    </a:lnTo>
                    <a:lnTo>
                      <a:pt x="0" y="152"/>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36" name="Freeform 289"/>
              <p:cNvSpPr>
                <a:spLocks/>
              </p:cNvSpPr>
              <p:nvPr/>
            </p:nvSpPr>
            <p:spPr bwMode="gray">
              <a:xfrm>
                <a:off x="2922" y="2971"/>
                <a:ext cx="214" cy="120"/>
              </a:xfrm>
              <a:custGeom>
                <a:avLst/>
                <a:gdLst>
                  <a:gd name="T0" fmla="*/ 142 w 194"/>
                  <a:gd name="T1" fmla="*/ 2 h 120"/>
                  <a:gd name="T2" fmla="*/ 138 w 194"/>
                  <a:gd name="T3" fmla="*/ 2 h 120"/>
                  <a:gd name="T4" fmla="*/ 132 w 194"/>
                  <a:gd name="T5" fmla="*/ 2 h 120"/>
                  <a:gd name="T6" fmla="*/ 124 w 194"/>
                  <a:gd name="T7" fmla="*/ 4 h 120"/>
                  <a:gd name="T8" fmla="*/ 120 w 194"/>
                  <a:gd name="T9" fmla="*/ 8 h 120"/>
                  <a:gd name="T10" fmla="*/ 118 w 194"/>
                  <a:gd name="T11" fmla="*/ 18 h 120"/>
                  <a:gd name="T12" fmla="*/ 120 w 194"/>
                  <a:gd name="T13" fmla="*/ 22 h 120"/>
                  <a:gd name="T14" fmla="*/ 124 w 194"/>
                  <a:gd name="T15" fmla="*/ 32 h 120"/>
                  <a:gd name="T16" fmla="*/ 128 w 194"/>
                  <a:gd name="T17" fmla="*/ 42 h 120"/>
                  <a:gd name="T18" fmla="*/ 132 w 194"/>
                  <a:gd name="T19" fmla="*/ 48 h 120"/>
                  <a:gd name="T20" fmla="*/ 146 w 194"/>
                  <a:gd name="T21" fmla="*/ 64 h 120"/>
                  <a:gd name="T22" fmla="*/ 130 w 194"/>
                  <a:gd name="T23" fmla="*/ 62 h 120"/>
                  <a:gd name="T24" fmla="*/ 106 w 194"/>
                  <a:gd name="T25" fmla="*/ 38 h 120"/>
                  <a:gd name="T26" fmla="*/ 104 w 194"/>
                  <a:gd name="T27" fmla="*/ 40 h 120"/>
                  <a:gd name="T28" fmla="*/ 100 w 194"/>
                  <a:gd name="T29" fmla="*/ 38 h 120"/>
                  <a:gd name="T30" fmla="*/ 98 w 194"/>
                  <a:gd name="T31" fmla="*/ 32 h 120"/>
                  <a:gd name="T32" fmla="*/ 96 w 194"/>
                  <a:gd name="T33" fmla="*/ 36 h 120"/>
                  <a:gd name="T34" fmla="*/ 92 w 194"/>
                  <a:gd name="T35" fmla="*/ 38 h 120"/>
                  <a:gd name="T36" fmla="*/ 84 w 194"/>
                  <a:gd name="T37" fmla="*/ 38 h 120"/>
                  <a:gd name="T38" fmla="*/ 62 w 194"/>
                  <a:gd name="T39" fmla="*/ 34 h 120"/>
                  <a:gd name="T40" fmla="*/ 54 w 194"/>
                  <a:gd name="T41" fmla="*/ 32 h 120"/>
                  <a:gd name="T42" fmla="*/ 50 w 194"/>
                  <a:gd name="T43" fmla="*/ 30 h 120"/>
                  <a:gd name="T44" fmla="*/ 48 w 194"/>
                  <a:gd name="T45" fmla="*/ 28 h 120"/>
                  <a:gd name="T46" fmla="*/ 46 w 194"/>
                  <a:gd name="T47" fmla="*/ 26 h 120"/>
                  <a:gd name="T48" fmla="*/ 38 w 194"/>
                  <a:gd name="T49" fmla="*/ 26 h 120"/>
                  <a:gd name="T50" fmla="*/ 32 w 194"/>
                  <a:gd name="T51" fmla="*/ 26 h 120"/>
                  <a:gd name="T52" fmla="*/ 22 w 194"/>
                  <a:gd name="T53" fmla="*/ 26 h 120"/>
                  <a:gd name="T54" fmla="*/ 16 w 194"/>
                  <a:gd name="T55" fmla="*/ 28 h 120"/>
                  <a:gd name="T56" fmla="*/ 16 w 194"/>
                  <a:gd name="T57" fmla="*/ 38 h 120"/>
                  <a:gd name="T58" fmla="*/ 14 w 194"/>
                  <a:gd name="T59" fmla="*/ 48 h 120"/>
                  <a:gd name="T60" fmla="*/ 16 w 194"/>
                  <a:gd name="T61" fmla="*/ 54 h 120"/>
                  <a:gd name="T62" fmla="*/ 0 w 194"/>
                  <a:gd name="T63" fmla="*/ 102 h 120"/>
                  <a:gd name="T64" fmla="*/ 2 w 194"/>
                  <a:gd name="T65" fmla="*/ 104 h 120"/>
                  <a:gd name="T66" fmla="*/ 8 w 194"/>
                  <a:gd name="T67" fmla="*/ 112 h 120"/>
                  <a:gd name="T68" fmla="*/ 18 w 194"/>
                  <a:gd name="T69" fmla="*/ 118 h 120"/>
                  <a:gd name="T70" fmla="*/ 24 w 194"/>
                  <a:gd name="T71" fmla="*/ 116 h 120"/>
                  <a:gd name="T72" fmla="*/ 36 w 194"/>
                  <a:gd name="T73" fmla="*/ 116 h 120"/>
                  <a:gd name="T74" fmla="*/ 48 w 194"/>
                  <a:gd name="T75" fmla="*/ 116 h 120"/>
                  <a:gd name="T76" fmla="*/ 60 w 194"/>
                  <a:gd name="T77" fmla="*/ 118 h 120"/>
                  <a:gd name="T78" fmla="*/ 72 w 194"/>
                  <a:gd name="T79" fmla="*/ 120 h 120"/>
                  <a:gd name="T80" fmla="*/ 82 w 194"/>
                  <a:gd name="T81" fmla="*/ 120 h 120"/>
                  <a:gd name="T82" fmla="*/ 102 w 194"/>
                  <a:gd name="T83" fmla="*/ 118 h 120"/>
                  <a:gd name="T84" fmla="*/ 114 w 194"/>
                  <a:gd name="T85" fmla="*/ 104 h 120"/>
                  <a:gd name="T86" fmla="*/ 192 w 194"/>
                  <a:gd name="T87" fmla="*/ 64 h 120"/>
                  <a:gd name="T88" fmla="*/ 194 w 194"/>
                  <a:gd name="T89" fmla="*/ 50 h 120"/>
                  <a:gd name="T90" fmla="*/ 190 w 194"/>
                  <a:gd name="T91" fmla="*/ 34 h 120"/>
                  <a:gd name="T92" fmla="*/ 174 w 194"/>
                  <a:gd name="T93" fmla="*/ 10 h 120"/>
                  <a:gd name="T94" fmla="*/ 142 w 194"/>
                  <a:gd name="T95" fmla="*/ 0 h 12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94"/>
                  <a:gd name="T145" fmla="*/ 0 h 120"/>
                  <a:gd name="T146" fmla="*/ 194 w 194"/>
                  <a:gd name="T147" fmla="*/ 120 h 12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94" h="120">
                    <a:moveTo>
                      <a:pt x="142" y="0"/>
                    </a:moveTo>
                    <a:lnTo>
                      <a:pt x="142" y="2"/>
                    </a:lnTo>
                    <a:lnTo>
                      <a:pt x="140" y="2"/>
                    </a:lnTo>
                    <a:lnTo>
                      <a:pt x="138" y="2"/>
                    </a:lnTo>
                    <a:lnTo>
                      <a:pt x="134" y="2"/>
                    </a:lnTo>
                    <a:lnTo>
                      <a:pt x="132" y="2"/>
                    </a:lnTo>
                    <a:lnTo>
                      <a:pt x="128" y="2"/>
                    </a:lnTo>
                    <a:lnTo>
                      <a:pt x="124" y="4"/>
                    </a:lnTo>
                    <a:lnTo>
                      <a:pt x="122" y="6"/>
                    </a:lnTo>
                    <a:lnTo>
                      <a:pt x="120" y="8"/>
                    </a:lnTo>
                    <a:lnTo>
                      <a:pt x="118" y="12"/>
                    </a:lnTo>
                    <a:lnTo>
                      <a:pt x="118" y="18"/>
                    </a:lnTo>
                    <a:lnTo>
                      <a:pt x="120" y="22"/>
                    </a:lnTo>
                    <a:lnTo>
                      <a:pt x="122" y="26"/>
                    </a:lnTo>
                    <a:lnTo>
                      <a:pt x="124" y="32"/>
                    </a:lnTo>
                    <a:lnTo>
                      <a:pt x="126" y="36"/>
                    </a:lnTo>
                    <a:lnTo>
                      <a:pt x="128" y="42"/>
                    </a:lnTo>
                    <a:lnTo>
                      <a:pt x="130" y="46"/>
                    </a:lnTo>
                    <a:lnTo>
                      <a:pt x="132" y="48"/>
                    </a:lnTo>
                    <a:lnTo>
                      <a:pt x="146" y="50"/>
                    </a:lnTo>
                    <a:lnTo>
                      <a:pt x="146" y="64"/>
                    </a:lnTo>
                    <a:lnTo>
                      <a:pt x="142" y="66"/>
                    </a:lnTo>
                    <a:lnTo>
                      <a:pt x="130" y="62"/>
                    </a:lnTo>
                    <a:lnTo>
                      <a:pt x="114" y="52"/>
                    </a:lnTo>
                    <a:lnTo>
                      <a:pt x="106" y="38"/>
                    </a:lnTo>
                    <a:lnTo>
                      <a:pt x="106" y="40"/>
                    </a:lnTo>
                    <a:lnTo>
                      <a:pt x="104" y="40"/>
                    </a:lnTo>
                    <a:lnTo>
                      <a:pt x="102" y="38"/>
                    </a:lnTo>
                    <a:lnTo>
                      <a:pt x="100" y="38"/>
                    </a:lnTo>
                    <a:lnTo>
                      <a:pt x="98" y="36"/>
                    </a:lnTo>
                    <a:lnTo>
                      <a:pt x="98" y="32"/>
                    </a:lnTo>
                    <a:lnTo>
                      <a:pt x="98" y="34"/>
                    </a:lnTo>
                    <a:lnTo>
                      <a:pt x="96" y="36"/>
                    </a:lnTo>
                    <a:lnTo>
                      <a:pt x="96" y="38"/>
                    </a:lnTo>
                    <a:lnTo>
                      <a:pt x="92" y="38"/>
                    </a:lnTo>
                    <a:lnTo>
                      <a:pt x="90" y="38"/>
                    </a:lnTo>
                    <a:lnTo>
                      <a:pt x="84" y="38"/>
                    </a:lnTo>
                    <a:lnTo>
                      <a:pt x="74" y="36"/>
                    </a:lnTo>
                    <a:lnTo>
                      <a:pt x="62" y="34"/>
                    </a:lnTo>
                    <a:lnTo>
                      <a:pt x="56" y="32"/>
                    </a:lnTo>
                    <a:lnTo>
                      <a:pt x="54" y="32"/>
                    </a:lnTo>
                    <a:lnTo>
                      <a:pt x="52" y="30"/>
                    </a:lnTo>
                    <a:lnTo>
                      <a:pt x="50" y="30"/>
                    </a:lnTo>
                    <a:lnTo>
                      <a:pt x="50" y="28"/>
                    </a:lnTo>
                    <a:lnTo>
                      <a:pt x="48" y="28"/>
                    </a:lnTo>
                    <a:lnTo>
                      <a:pt x="46" y="26"/>
                    </a:lnTo>
                    <a:lnTo>
                      <a:pt x="42" y="26"/>
                    </a:lnTo>
                    <a:lnTo>
                      <a:pt x="38" y="26"/>
                    </a:lnTo>
                    <a:lnTo>
                      <a:pt x="36" y="26"/>
                    </a:lnTo>
                    <a:lnTo>
                      <a:pt x="32" y="26"/>
                    </a:lnTo>
                    <a:lnTo>
                      <a:pt x="28" y="26"/>
                    </a:lnTo>
                    <a:lnTo>
                      <a:pt x="22" y="26"/>
                    </a:lnTo>
                    <a:lnTo>
                      <a:pt x="16" y="28"/>
                    </a:lnTo>
                    <a:lnTo>
                      <a:pt x="16" y="32"/>
                    </a:lnTo>
                    <a:lnTo>
                      <a:pt x="16" y="38"/>
                    </a:lnTo>
                    <a:lnTo>
                      <a:pt x="14" y="42"/>
                    </a:lnTo>
                    <a:lnTo>
                      <a:pt x="14" y="48"/>
                    </a:lnTo>
                    <a:lnTo>
                      <a:pt x="16" y="52"/>
                    </a:lnTo>
                    <a:lnTo>
                      <a:pt x="16" y="54"/>
                    </a:lnTo>
                    <a:lnTo>
                      <a:pt x="0" y="56"/>
                    </a:lnTo>
                    <a:lnTo>
                      <a:pt x="0" y="102"/>
                    </a:lnTo>
                    <a:lnTo>
                      <a:pt x="2" y="104"/>
                    </a:lnTo>
                    <a:lnTo>
                      <a:pt x="4" y="108"/>
                    </a:lnTo>
                    <a:lnTo>
                      <a:pt x="8" y="112"/>
                    </a:lnTo>
                    <a:lnTo>
                      <a:pt x="12" y="114"/>
                    </a:lnTo>
                    <a:lnTo>
                      <a:pt x="18" y="118"/>
                    </a:lnTo>
                    <a:lnTo>
                      <a:pt x="20" y="118"/>
                    </a:lnTo>
                    <a:lnTo>
                      <a:pt x="24" y="116"/>
                    </a:lnTo>
                    <a:lnTo>
                      <a:pt x="30" y="116"/>
                    </a:lnTo>
                    <a:lnTo>
                      <a:pt x="36" y="116"/>
                    </a:lnTo>
                    <a:lnTo>
                      <a:pt x="46" y="116"/>
                    </a:lnTo>
                    <a:lnTo>
                      <a:pt x="48" y="116"/>
                    </a:lnTo>
                    <a:lnTo>
                      <a:pt x="54" y="116"/>
                    </a:lnTo>
                    <a:lnTo>
                      <a:pt x="60" y="118"/>
                    </a:lnTo>
                    <a:lnTo>
                      <a:pt x="66" y="118"/>
                    </a:lnTo>
                    <a:lnTo>
                      <a:pt x="72" y="120"/>
                    </a:lnTo>
                    <a:lnTo>
                      <a:pt x="78" y="120"/>
                    </a:lnTo>
                    <a:lnTo>
                      <a:pt x="82" y="120"/>
                    </a:lnTo>
                    <a:lnTo>
                      <a:pt x="90" y="120"/>
                    </a:lnTo>
                    <a:lnTo>
                      <a:pt x="102" y="118"/>
                    </a:lnTo>
                    <a:lnTo>
                      <a:pt x="110" y="114"/>
                    </a:lnTo>
                    <a:lnTo>
                      <a:pt x="114" y="104"/>
                    </a:lnTo>
                    <a:lnTo>
                      <a:pt x="192" y="88"/>
                    </a:lnTo>
                    <a:lnTo>
                      <a:pt x="192" y="64"/>
                    </a:lnTo>
                    <a:lnTo>
                      <a:pt x="190" y="56"/>
                    </a:lnTo>
                    <a:lnTo>
                      <a:pt x="194" y="50"/>
                    </a:lnTo>
                    <a:lnTo>
                      <a:pt x="194" y="46"/>
                    </a:lnTo>
                    <a:lnTo>
                      <a:pt x="190" y="34"/>
                    </a:lnTo>
                    <a:lnTo>
                      <a:pt x="184" y="20"/>
                    </a:lnTo>
                    <a:lnTo>
                      <a:pt x="174" y="10"/>
                    </a:lnTo>
                    <a:lnTo>
                      <a:pt x="160" y="4"/>
                    </a:lnTo>
                    <a:lnTo>
                      <a:pt x="142" y="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37" name="Freeform 290"/>
              <p:cNvSpPr>
                <a:spLocks/>
              </p:cNvSpPr>
              <p:nvPr/>
            </p:nvSpPr>
            <p:spPr bwMode="gray">
              <a:xfrm>
                <a:off x="2796" y="3079"/>
                <a:ext cx="212" cy="166"/>
              </a:xfrm>
              <a:custGeom>
                <a:avLst/>
                <a:gdLst>
                  <a:gd name="T0" fmla="*/ 130 w 192"/>
                  <a:gd name="T1" fmla="*/ 10 h 166"/>
                  <a:gd name="T2" fmla="*/ 122 w 192"/>
                  <a:gd name="T3" fmla="*/ 10 h 166"/>
                  <a:gd name="T4" fmla="*/ 112 w 192"/>
                  <a:gd name="T5" fmla="*/ 12 h 166"/>
                  <a:gd name="T6" fmla="*/ 104 w 192"/>
                  <a:gd name="T7" fmla="*/ 14 h 166"/>
                  <a:gd name="T8" fmla="*/ 98 w 192"/>
                  <a:gd name="T9" fmla="*/ 14 h 166"/>
                  <a:gd name="T10" fmla="*/ 88 w 192"/>
                  <a:gd name="T11" fmla="*/ 12 h 166"/>
                  <a:gd name="T12" fmla="*/ 80 w 192"/>
                  <a:gd name="T13" fmla="*/ 10 h 166"/>
                  <a:gd name="T14" fmla="*/ 34 w 192"/>
                  <a:gd name="T15" fmla="*/ 8 h 166"/>
                  <a:gd name="T16" fmla="*/ 30 w 192"/>
                  <a:gd name="T17" fmla="*/ 8 h 166"/>
                  <a:gd name="T18" fmla="*/ 24 w 192"/>
                  <a:gd name="T19" fmla="*/ 6 h 166"/>
                  <a:gd name="T20" fmla="*/ 20 w 192"/>
                  <a:gd name="T21" fmla="*/ 2 h 166"/>
                  <a:gd name="T22" fmla="*/ 14 w 192"/>
                  <a:gd name="T23" fmla="*/ 0 h 166"/>
                  <a:gd name="T24" fmla="*/ 2 w 192"/>
                  <a:gd name="T25" fmla="*/ 2 h 166"/>
                  <a:gd name="T26" fmla="*/ 2 w 192"/>
                  <a:gd name="T27" fmla="*/ 12 h 166"/>
                  <a:gd name="T28" fmla="*/ 12 w 192"/>
                  <a:gd name="T29" fmla="*/ 32 h 166"/>
                  <a:gd name="T30" fmla="*/ 18 w 192"/>
                  <a:gd name="T31" fmla="*/ 54 h 166"/>
                  <a:gd name="T32" fmla="*/ 24 w 192"/>
                  <a:gd name="T33" fmla="*/ 72 h 166"/>
                  <a:gd name="T34" fmla="*/ 34 w 192"/>
                  <a:gd name="T35" fmla="*/ 110 h 166"/>
                  <a:gd name="T36" fmla="*/ 46 w 192"/>
                  <a:gd name="T37" fmla="*/ 136 h 166"/>
                  <a:gd name="T38" fmla="*/ 48 w 192"/>
                  <a:gd name="T39" fmla="*/ 140 h 166"/>
                  <a:gd name="T40" fmla="*/ 52 w 192"/>
                  <a:gd name="T41" fmla="*/ 148 h 166"/>
                  <a:gd name="T42" fmla="*/ 58 w 192"/>
                  <a:gd name="T43" fmla="*/ 158 h 166"/>
                  <a:gd name="T44" fmla="*/ 60 w 192"/>
                  <a:gd name="T45" fmla="*/ 164 h 166"/>
                  <a:gd name="T46" fmla="*/ 72 w 192"/>
                  <a:gd name="T47" fmla="*/ 160 h 166"/>
                  <a:gd name="T48" fmla="*/ 74 w 192"/>
                  <a:gd name="T49" fmla="*/ 156 h 166"/>
                  <a:gd name="T50" fmla="*/ 76 w 192"/>
                  <a:gd name="T51" fmla="*/ 152 h 166"/>
                  <a:gd name="T52" fmla="*/ 78 w 192"/>
                  <a:gd name="T53" fmla="*/ 150 h 166"/>
                  <a:gd name="T54" fmla="*/ 82 w 192"/>
                  <a:gd name="T55" fmla="*/ 152 h 166"/>
                  <a:gd name="T56" fmla="*/ 82 w 192"/>
                  <a:gd name="T57" fmla="*/ 156 h 166"/>
                  <a:gd name="T58" fmla="*/ 82 w 192"/>
                  <a:gd name="T59" fmla="*/ 162 h 166"/>
                  <a:gd name="T60" fmla="*/ 86 w 192"/>
                  <a:gd name="T61" fmla="*/ 164 h 166"/>
                  <a:gd name="T62" fmla="*/ 94 w 192"/>
                  <a:gd name="T63" fmla="*/ 164 h 166"/>
                  <a:gd name="T64" fmla="*/ 104 w 192"/>
                  <a:gd name="T65" fmla="*/ 166 h 166"/>
                  <a:gd name="T66" fmla="*/ 112 w 192"/>
                  <a:gd name="T67" fmla="*/ 162 h 166"/>
                  <a:gd name="T68" fmla="*/ 114 w 192"/>
                  <a:gd name="T69" fmla="*/ 60 h 166"/>
                  <a:gd name="T70" fmla="*/ 128 w 192"/>
                  <a:gd name="T71" fmla="*/ 16 h 166"/>
                  <a:gd name="T72" fmla="*/ 144 w 192"/>
                  <a:gd name="T73" fmla="*/ 16 h 166"/>
                  <a:gd name="T74" fmla="*/ 164 w 192"/>
                  <a:gd name="T75" fmla="*/ 16 h 166"/>
                  <a:gd name="T76" fmla="*/ 168 w 192"/>
                  <a:gd name="T77" fmla="*/ 18 h 166"/>
                  <a:gd name="T78" fmla="*/ 170 w 192"/>
                  <a:gd name="T79" fmla="*/ 22 h 166"/>
                  <a:gd name="T80" fmla="*/ 172 w 192"/>
                  <a:gd name="T81" fmla="*/ 20 h 166"/>
                  <a:gd name="T82" fmla="*/ 182 w 192"/>
                  <a:gd name="T83" fmla="*/ 16 h 166"/>
                  <a:gd name="T84" fmla="*/ 190 w 192"/>
                  <a:gd name="T85" fmla="*/ 12 h 166"/>
                  <a:gd name="T86" fmla="*/ 188 w 192"/>
                  <a:gd name="T87" fmla="*/ 12 h 166"/>
                  <a:gd name="T88" fmla="*/ 166 w 192"/>
                  <a:gd name="T89" fmla="*/ 8 h 166"/>
                  <a:gd name="T90" fmla="*/ 132 w 192"/>
                  <a:gd name="T91" fmla="*/ 10 h 16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92"/>
                  <a:gd name="T139" fmla="*/ 0 h 166"/>
                  <a:gd name="T140" fmla="*/ 192 w 192"/>
                  <a:gd name="T141" fmla="*/ 166 h 16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92" h="166">
                    <a:moveTo>
                      <a:pt x="132" y="10"/>
                    </a:moveTo>
                    <a:lnTo>
                      <a:pt x="130" y="10"/>
                    </a:lnTo>
                    <a:lnTo>
                      <a:pt x="128" y="10"/>
                    </a:lnTo>
                    <a:lnTo>
                      <a:pt x="122" y="10"/>
                    </a:lnTo>
                    <a:lnTo>
                      <a:pt x="118" y="12"/>
                    </a:lnTo>
                    <a:lnTo>
                      <a:pt x="112" y="12"/>
                    </a:lnTo>
                    <a:lnTo>
                      <a:pt x="106" y="14"/>
                    </a:lnTo>
                    <a:lnTo>
                      <a:pt x="104" y="14"/>
                    </a:lnTo>
                    <a:lnTo>
                      <a:pt x="102" y="14"/>
                    </a:lnTo>
                    <a:lnTo>
                      <a:pt x="98" y="14"/>
                    </a:lnTo>
                    <a:lnTo>
                      <a:pt x="94" y="14"/>
                    </a:lnTo>
                    <a:lnTo>
                      <a:pt x="88" y="12"/>
                    </a:lnTo>
                    <a:lnTo>
                      <a:pt x="84" y="12"/>
                    </a:lnTo>
                    <a:lnTo>
                      <a:pt x="80" y="10"/>
                    </a:lnTo>
                    <a:lnTo>
                      <a:pt x="76" y="8"/>
                    </a:lnTo>
                    <a:lnTo>
                      <a:pt x="34" y="8"/>
                    </a:lnTo>
                    <a:lnTo>
                      <a:pt x="32" y="8"/>
                    </a:lnTo>
                    <a:lnTo>
                      <a:pt x="30" y="8"/>
                    </a:lnTo>
                    <a:lnTo>
                      <a:pt x="26" y="8"/>
                    </a:lnTo>
                    <a:lnTo>
                      <a:pt x="24" y="6"/>
                    </a:lnTo>
                    <a:lnTo>
                      <a:pt x="20" y="2"/>
                    </a:lnTo>
                    <a:lnTo>
                      <a:pt x="18" y="0"/>
                    </a:lnTo>
                    <a:lnTo>
                      <a:pt x="14" y="0"/>
                    </a:lnTo>
                    <a:lnTo>
                      <a:pt x="8" y="0"/>
                    </a:lnTo>
                    <a:lnTo>
                      <a:pt x="2" y="2"/>
                    </a:lnTo>
                    <a:lnTo>
                      <a:pt x="0" y="10"/>
                    </a:lnTo>
                    <a:lnTo>
                      <a:pt x="2" y="12"/>
                    </a:lnTo>
                    <a:lnTo>
                      <a:pt x="6" y="20"/>
                    </a:lnTo>
                    <a:lnTo>
                      <a:pt x="12" y="32"/>
                    </a:lnTo>
                    <a:lnTo>
                      <a:pt x="16" y="42"/>
                    </a:lnTo>
                    <a:lnTo>
                      <a:pt x="18" y="54"/>
                    </a:lnTo>
                    <a:lnTo>
                      <a:pt x="20" y="58"/>
                    </a:lnTo>
                    <a:lnTo>
                      <a:pt x="24" y="72"/>
                    </a:lnTo>
                    <a:lnTo>
                      <a:pt x="28" y="90"/>
                    </a:lnTo>
                    <a:lnTo>
                      <a:pt x="34" y="110"/>
                    </a:lnTo>
                    <a:lnTo>
                      <a:pt x="42" y="126"/>
                    </a:lnTo>
                    <a:lnTo>
                      <a:pt x="46" y="136"/>
                    </a:lnTo>
                    <a:lnTo>
                      <a:pt x="48" y="136"/>
                    </a:lnTo>
                    <a:lnTo>
                      <a:pt x="48" y="140"/>
                    </a:lnTo>
                    <a:lnTo>
                      <a:pt x="50" y="144"/>
                    </a:lnTo>
                    <a:lnTo>
                      <a:pt x="52" y="148"/>
                    </a:lnTo>
                    <a:lnTo>
                      <a:pt x="56" y="152"/>
                    </a:lnTo>
                    <a:lnTo>
                      <a:pt x="58" y="158"/>
                    </a:lnTo>
                    <a:lnTo>
                      <a:pt x="60" y="162"/>
                    </a:lnTo>
                    <a:lnTo>
                      <a:pt x="60" y="164"/>
                    </a:lnTo>
                    <a:lnTo>
                      <a:pt x="72" y="160"/>
                    </a:lnTo>
                    <a:lnTo>
                      <a:pt x="74" y="158"/>
                    </a:lnTo>
                    <a:lnTo>
                      <a:pt x="74" y="156"/>
                    </a:lnTo>
                    <a:lnTo>
                      <a:pt x="76" y="154"/>
                    </a:lnTo>
                    <a:lnTo>
                      <a:pt x="76" y="152"/>
                    </a:lnTo>
                    <a:lnTo>
                      <a:pt x="78" y="150"/>
                    </a:lnTo>
                    <a:lnTo>
                      <a:pt x="80" y="152"/>
                    </a:lnTo>
                    <a:lnTo>
                      <a:pt x="82" y="152"/>
                    </a:lnTo>
                    <a:lnTo>
                      <a:pt x="82" y="154"/>
                    </a:lnTo>
                    <a:lnTo>
                      <a:pt x="82" y="156"/>
                    </a:lnTo>
                    <a:lnTo>
                      <a:pt x="82" y="160"/>
                    </a:lnTo>
                    <a:lnTo>
                      <a:pt x="82" y="162"/>
                    </a:lnTo>
                    <a:lnTo>
                      <a:pt x="84" y="164"/>
                    </a:lnTo>
                    <a:lnTo>
                      <a:pt x="86" y="164"/>
                    </a:lnTo>
                    <a:lnTo>
                      <a:pt x="88" y="164"/>
                    </a:lnTo>
                    <a:lnTo>
                      <a:pt x="94" y="164"/>
                    </a:lnTo>
                    <a:lnTo>
                      <a:pt x="98" y="166"/>
                    </a:lnTo>
                    <a:lnTo>
                      <a:pt x="104" y="166"/>
                    </a:lnTo>
                    <a:lnTo>
                      <a:pt x="108" y="164"/>
                    </a:lnTo>
                    <a:lnTo>
                      <a:pt x="112" y="162"/>
                    </a:lnTo>
                    <a:lnTo>
                      <a:pt x="114" y="160"/>
                    </a:lnTo>
                    <a:lnTo>
                      <a:pt x="114" y="60"/>
                    </a:lnTo>
                    <a:lnTo>
                      <a:pt x="128" y="60"/>
                    </a:lnTo>
                    <a:lnTo>
                      <a:pt x="128" y="16"/>
                    </a:lnTo>
                    <a:lnTo>
                      <a:pt x="132" y="16"/>
                    </a:lnTo>
                    <a:lnTo>
                      <a:pt x="144" y="16"/>
                    </a:lnTo>
                    <a:lnTo>
                      <a:pt x="156" y="14"/>
                    </a:lnTo>
                    <a:lnTo>
                      <a:pt x="164" y="16"/>
                    </a:lnTo>
                    <a:lnTo>
                      <a:pt x="168" y="18"/>
                    </a:lnTo>
                    <a:lnTo>
                      <a:pt x="168" y="20"/>
                    </a:lnTo>
                    <a:lnTo>
                      <a:pt x="170" y="22"/>
                    </a:lnTo>
                    <a:lnTo>
                      <a:pt x="172" y="20"/>
                    </a:lnTo>
                    <a:lnTo>
                      <a:pt x="176" y="18"/>
                    </a:lnTo>
                    <a:lnTo>
                      <a:pt x="182" y="16"/>
                    </a:lnTo>
                    <a:lnTo>
                      <a:pt x="186" y="14"/>
                    </a:lnTo>
                    <a:lnTo>
                      <a:pt x="190" y="12"/>
                    </a:lnTo>
                    <a:lnTo>
                      <a:pt x="192" y="12"/>
                    </a:lnTo>
                    <a:lnTo>
                      <a:pt x="188" y="12"/>
                    </a:lnTo>
                    <a:lnTo>
                      <a:pt x="178" y="10"/>
                    </a:lnTo>
                    <a:lnTo>
                      <a:pt x="166" y="8"/>
                    </a:lnTo>
                    <a:lnTo>
                      <a:pt x="156" y="8"/>
                    </a:lnTo>
                    <a:lnTo>
                      <a:pt x="132" y="1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38" name="Freeform 292"/>
              <p:cNvSpPr>
                <a:spLocks/>
              </p:cNvSpPr>
              <p:nvPr/>
            </p:nvSpPr>
            <p:spPr bwMode="gray">
              <a:xfrm>
                <a:off x="3229" y="2697"/>
                <a:ext cx="128" cy="164"/>
              </a:xfrm>
              <a:custGeom>
                <a:avLst/>
                <a:gdLst>
                  <a:gd name="T0" fmla="*/ 4 w 116"/>
                  <a:gd name="T1" fmla="*/ 164 h 164"/>
                  <a:gd name="T2" fmla="*/ 28 w 116"/>
                  <a:gd name="T3" fmla="*/ 148 h 164"/>
                  <a:gd name="T4" fmla="*/ 32 w 116"/>
                  <a:gd name="T5" fmla="*/ 144 h 164"/>
                  <a:gd name="T6" fmla="*/ 38 w 116"/>
                  <a:gd name="T7" fmla="*/ 136 h 164"/>
                  <a:gd name="T8" fmla="*/ 50 w 116"/>
                  <a:gd name="T9" fmla="*/ 126 h 164"/>
                  <a:gd name="T10" fmla="*/ 62 w 116"/>
                  <a:gd name="T11" fmla="*/ 112 h 164"/>
                  <a:gd name="T12" fmla="*/ 72 w 116"/>
                  <a:gd name="T13" fmla="*/ 98 h 164"/>
                  <a:gd name="T14" fmla="*/ 82 w 116"/>
                  <a:gd name="T15" fmla="*/ 84 h 164"/>
                  <a:gd name="T16" fmla="*/ 92 w 116"/>
                  <a:gd name="T17" fmla="*/ 66 h 164"/>
                  <a:gd name="T18" fmla="*/ 100 w 116"/>
                  <a:gd name="T19" fmla="*/ 50 h 164"/>
                  <a:gd name="T20" fmla="*/ 106 w 116"/>
                  <a:gd name="T21" fmla="*/ 36 h 164"/>
                  <a:gd name="T22" fmla="*/ 108 w 116"/>
                  <a:gd name="T23" fmla="*/ 32 h 164"/>
                  <a:gd name="T24" fmla="*/ 116 w 116"/>
                  <a:gd name="T25" fmla="*/ 18 h 164"/>
                  <a:gd name="T26" fmla="*/ 116 w 116"/>
                  <a:gd name="T27" fmla="*/ 0 h 164"/>
                  <a:gd name="T28" fmla="*/ 108 w 116"/>
                  <a:gd name="T29" fmla="*/ 0 h 164"/>
                  <a:gd name="T30" fmla="*/ 108 w 116"/>
                  <a:gd name="T31" fmla="*/ 0 h 164"/>
                  <a:gd name="T32" fmla="*/ 106 w 116"/>
                  <a:gd name="T33" fmla="*/ 2 h 164"/>
                  <a:gd name="T34" fmla="*/ 102 w 116"/>
                  <a:gd name="T35" fmla="*/ 2 h 164"/>
                  <a:gd name="T36" fmla="*/ 98 w 116"/>
                  <a:gd name="T37" fmla="*/ 4 h 164"/>
                  <a:gd name="T38" fmla="*/ 92 w 116"/>
                  <a:gd name="T39" fmla="*/ 4 h 164"/>
                  <a:gd name="T40" fmla="*/ 80 w 116"/>
                  <a:gd name="T41" fmla="*/ 6 h 164"/>
                  <a:gd name="T42" fmla="*/ 66 w 116"/>
                  <a:gd name="T43" fmla="*/ 8 h 164"/>
                  <a:gd name="T44" fmla="*/ 54 w 116"/>
                  <a:gd name="T45" fmla="*/ 10 h 164"/>
                  <a:gd name="T46" fmla="*/ 50 w 116"/>
                  <a:gd name="T47" fmla="*/ 10 h 164"/>
                  <a:gd name="T48" fmla="*/ 28 w 116"/>
                  <a:gd name="T49" fmla="*/ 14 h 164"/>
                  <a:gd name="T50" fmla="*/ 28 w 116"/>
                  <a:gd name="T51" fmla="*/ 14 h 164"/>
                  <a:gd name="T52" fmla="*/ 26 w 116"/>
                  <a:gd name="T53" fmla="*/ 12 h 164"/>
                  <a:gd name="T54" fmla="*/ 24 w 116"/>
                  <a:gd name="T55" fmla="*/ 12 h 164"/>
                  <a:gd name="T56" fmla="*/ 20 w 116"/>
                  <a:gd name="T57" fmla="*/ 10 h 164"/>
                  <a:gd name="T58" fmla="*/ 14 w 116"/>
                  <a:gd name="T59" fmla="*/ 20 h 164"/>
                  <a:gd name="T60" fmla="*/ 16 w 116"/>
                  <a:gd name="T61" fmla="*/ 22 h 164"/>
                  <a:gd name="T62" fmla="*/ 14 w 116"/>
                  <a:gd name="T63" fmla="*/ 28 h 164"/>
                  <a:gd name="T64" fmla="*/ 24 w 116"/>
                  <a:gd name="T65" fmla="*/ 34 h 164"/>
                  <a:gd name="T66" fmla="*/ 56 w 116"/>
                  <a:gd name="T67" fmla="*/ 52 h 164"/>
                  <a:gd name="T68" fmla="*/ 70 w 116"/>
                  <a:gd name="T69" fmla="*/ 54 h 164"/>
                  <a:gd name="T70" fmla="*/ 40 w 116"/>
                  <a:gd name="T71" fmla="*/ 96 h 164"/>
                  <a:gd name="T72" fmla="*/ 24 w 116"/>
                  <a:gd name="T73" fmla="*/ 102 h 164"/>
                  <a:gd name="T74" fmla="*/ 22 w 116"/>
                  <a:gd name="T75" fmla="*/ 108 h 164"/>
                  <a:gd name="T76" fmla="*/ 6 w 116"/>
                  <a:gd name="T77" fmla="*/ 108 h 164"/>
                  <a:gd name="T78" fmla="*/ 0 w 116"/>
                  <a:gd name="T79" fmla="*/ 122 h 164"/>
                  <a:gd name="T80" fmla="*/ 0 w 116"/>
                  <a:gd name="T81" fmla="*/ 156 h 164"/>
                  <a:gd name="T82" fmla="*/ 4 w 116"/>
                  <a:gd name="T83" fmla="*/ 164 h 164"/>
                  <a:gd name="T84" fmla="*/ 4 w 116"/>
                  <a:gd name="T85" fmla="*/ 164 h 1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6"/>
                  <a:gd name="T130" fmla="*/ 0 h 164"/>
                  <a:gd name="T131" fmla="*/ 116 w 116"/>
                  <a:gd name="T132" fmla="*/ 164 h 16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6" h="164">
                    <a:moveTo>
                      <a:pt x="4" y="164"/>
                    </a:moveTo>
                    <a:lnTo>
                      <a:pt x="28" y="148"/>
                    </a:lnTo>
                    <a:lnTo>
                      <a:pt x="32" y="144"/>
                    </a:lnTo>
                    <a:lnTo>
                      <a:pt x="38" y="136"/>
                    </a:lnTo>
                    <a:lnTo>
                      <a:pt x="50" y="126"/>
                    </a:lnTo>
                    <a:lnTo>
                      <a:pt x="62" y="112"/>
                    </a:lnTo>
                    <a:lnTo>
                      <a:pt x="72" y="98"/>
                    </a:lnTo>
                    <a:lnTo>
                      <a:pt x="82" y="84"/>
                    </a:lnTo>
                    <a:lnTo>
                      <a:pt x="92" y="66"/>
                    </a:lnTo>
                    <a:lnTo>
                      <a:pt x="100" y="50"/>
                    </a:lnTo>
                    <a:lnTo>
                      <a:pt x="106" y="36"/>
                    </a:lnTo>
                    <a:lnTo>
                      <a:pt x="108" y="32"/>
                    </a:lnTo>
                    <a:lnTo>
                      <a:pt x="116" y="18"/>
                    </a:lnTo>
                    <a:lnTo>
                      <a:pt x="116" y="0"/>
                    </a:lnTo>
                    <a:lnTo>
                      <a:pt x="108" y="0"/>
                    </a:lnTo>
                    <a:lnTo>
                      <a:pt x="106" y="2"/>
                    </a:lnTo>
                    <a:lnTo>
                      <a:pt x="102" y="2"/>
                    </a:lnTo>
                    <a:lnTo>
                      <a:pt x="98" y="4"/>
                    </a:lnTo>
                    <a:lnTo>
                      <a:pt x="92" y="4"/>
                    </a:lnTo>
                    <a:lnTo>
                      <a:pt x="80" y="6"/>
                    </a:lnTo>
                    <a:lnTo>
                      <a:pt x="66" y="8"/>
                    </a:lnTo>
                    <a:lnTo>
                      <a:pt x="54" y="10"/>
                    </a:lnTo>
                    <a:lnTo>
                      <a:pt x="50" y="10"/>
                    </a:lnTo>
                    <a:lnTo>
                      <a:pt x="28" y="14"/>
                    </a:lnTo>
                    <a:lnTo>
                      <a:pt x="26" y="12"/>
                    </a:lnTo>
                    <a:lnTo>
                      <a:pt x="24" y="12"/>
                    </a:lnTo>
                    <a:lnTo>
                      <a:pt x="20" y="10"/>
                    </a:lnTo>
                    <a:lnTo>
                      <a:pt x="14" y="20"/>
                    </a:lnTo>
                    <a:lnTo>
                      <a:pt x="16" y="22"/>
                    </a:lnTo>
                    <a:lnTo>
                      <a:pt x="14" y="28"/>
                    </a:lnTo>
                    <a:lnTo>
                      <a:pt x="24" y="34"/>
                    </a:lnTo>
                    <a:lnTo>
                      <a:pt x="56" y="52"/>
                    </a:lnTo>
                    <a:lnTo>
                      <a:pt x="70" y="54"/>
                    </a:lnTo>
                    <a:lnTo>
                      <a:pt x="40" y="96"/>
                    </a:lnTo>
                    <a:lnTo>
                      <a:pt x="24" y="102"/>
                    </a:lnTo>
                    <a:lnTo>
                      <a:pt x="22" y="108"/>
                    </a:lnTo>
                    <a:lnTo>
                      <a:pt x="6" y="108"/>
                    </a:lnTo>
                    <a:lnTo>
                      <a:pt x="0" y="122"/>
                    </a:lnTo>
                    <a:lnTo>
                      <a:pt x="0" y="156"/>
                    </a:lnTo>
                    <a:lnTo>
                      <a:pt x="4" y="164"/>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39" name="Freeform 293"/>
              <p:cNvSpPr>
                <a:spLocks/>
              </p:cNvSpPr>
              <p:nvPr/>
            </p:nvSpPr>
            <p:spPr bwMode="gray">
              <a:xfrm>
                <a:off x="3119" y="2793"/>
                <a:ext cx="117" cy="124"/>
              </a:xfrm>
              <a:custGeom>
                <a:avLst/>
                <a:gdLst>
                  <a:gd name="T0" fmla="*/ 66 w 106"/>
                  <a:gd name="T1" fmla="*/ 116 h 124"/>
                  <a:gd name="T2" fmla="*/ 82 w 106"/>
                  <a:gd name="T3" fmla="*/ 100 h 124"/>
                  <a:gd name="T4" fmla="*/ 102 w 106"/>
                  <a:gd name="T5" fmla="*/ 68 h 124"/>
                  <a:gd name="T6" fmla="*/ 104 w 106"/>
                  <a:gd name="T7" fmla="*/ 68 h 124"/>
                  <a:gd name="T8" fmla="*/ 100 w 106"/>
                  <a:gd name="T9" fmla="*/ 60 h 124"/>
                  <a:gd name="T10" fmla="*/ 100 w 106"/>
                  <a:gd name="T11" fmla="*/ 26 h 124"/>
                  <a:gd name="T12" fmla="*/ 106 w 106"/>
                  <a:gd name="T13" fmla="*/ 12 h 124"/>
                  <a:gd name="T14" fmla="*/ 104 w 106"/>
                  <a:gd name="T15" fmla="*/ 6 h 124"/>
                  <a:gd name="T16" fmla="*/ 84 w 106"/>
                  <a:gd name="T17" fmla="*/ 10 h 124"/>
                  <a:gd name="T18" fmla="*/ 76 w 106"/>
                  <a:gd name="T19" fmla="*/ 18 h 124"/>
                  <a:gd name="T20" fmla="*/ 58 w 106"/>
                  <a:gd name="T21" fmla="*/ 16 h 124"/>
                  <a:gd name="T22" fmla="*/ 40 w 106"/>
                  <a:gd name="T23" fmla="*/ 0 h 124"/>
                  <a:gd name="T24" fmla="*/ 26 w 106"/>
                  <a:gd name="T25" fmla="*/ 0 h 124"/>
                  <a:gd name="T26" fmla="*/ 26 w 106"/>
                  <a:gd name="T27" fmla="*/ 0 h 124"/>
                  <a:gd name="T28" fmla="*/ 26 w 106"/>
                  <a:gd name="T29" fmla="*/ 0 h 124"/>
                  <a:gd name="T30" fmla="*/ 24 w 106"/>
                  <a:gd name="T31" fmla="*/ 2 h 124"/>
                  <a:gd name="T32" fmla="*/ 22 w 106"/>
                  <a:gd name="T33" fmla="*/ 4 h 124"/>
                  <a:gd name="T34" fmla="*/ 16 w 106"/>
                  <a:gd name="T35" fmla="*/ 4 h 124"/>
                  <a:gd name="T36" fmla="*/ 8 w 106"/>
                  <a:gd name="T37" fmla="*/ 6 h 124"/>
                  <a:gd name="T38" fmla="*/ 10 w 106"/>
                  <a:gd name="T39" fmla="*/ 12 h 124"/>
                  <a:gd name="T40" fmla="*/ 14 w 106"/>
                  <a:gd name="T41" fmla="*/ 40 h 124"/>
                  <a:gd name="T42" fmla="*/ 0 w 106"/>
                  <a:gd name="T43" fmla="*/ 56 h 124"/>
                  <a:gd name="T44" fmla="*/ 0 w 106"/>
                  <a:gd name="T45" fmla="*/ 56 h 124"/>
                  <a:gd name="T46" fmla="*/ 2 w 106"/>
                  <a:gd name="T47" fmla="*/ 58 h 124"/>
                  <a:gd name="T48" fmla="*/ 4 w 106"/>
                  <a:gd name="T49" fmla="*/ 62 h 124"/>
                  <a:gd name="T50" fmla="*/ 4 w 106"/>
                  <a:gd name="T51" fmla="*/ 66 h 124"/>
                  <a:gd name="T52" fmla="*/ 6 w 106"/>
                  <a:gd name="T53" fmla="*/ 70 h 124"/>
                  <a:gd name="T54" fmla="*/ 4 w 106"/>
                  <a:gd name="T55" fmla="*/ 74 h 124"/>
                  <a:gd name="T56" fmla="*/ 2 w 106"/>
                  <a:gd name="T57" fmla="*/ 78 h 124"/>
                  <a:gd name="T58" fmla="*/ 46 w 106"/>
                  <a:gd name="T59" fmla="*/ 110 h 124"/>
                  <a:gd name="T60" fmla="*/ 46 w 106"/>
                  <a:gd name="T61" fmla="*/ 110 h 124"/>
                  <a:gd name="T62" fmla="*/ 48 w 106"/>
                  <a:gd name="T63" fmla="*/ 112 h 124"/>
                  <a:gd name="T64" fmla="*/ 48 w 106"/>
                  <a:gd name="T65" fmla="*/ 114 h 124"/>
                  <a:gd name="T66" fmla="*/ 50 w 106"/>
                  <a:gd name="T67" fmla="*/ 116 h 124"/>
                  <a:gd name="T68" fmla="*/ 62 w 106"/>
                  <a:gd name="T69" fmla="*/ 124 h 124"/>
                  <a:gd name="T70" fmla="*/ 66 w 106"/>
                  <a:gd name="T71" fmla="*/ 116 h 1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6"/>
                  <a:gd name="T109" fmla="*/ 0 h 124"/>
                  <a:gd name="T110" fmla="*/ 106 w 106"/>
                  <a:gd name="T111" fmla="*/ 124 h 12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6" h="124">
                    <a:moveTo>
                      <a:pt x="66" y="116"/>
                    </a:moveTo>
                    <a:lnTo>
                      <a:pt x="82" y="100"/>
                    </a:lnTo>
                    <a:lnTo>
                      <a:pt x="102" y="68"/>
                    </a:lnTo>
                    <a:lnTo>
                      <a:pt x="104" y="68"/>
                    </a:lnTo>
                    <a:lnTo>
                      <a:pt x="100" y="60"/>
                    </a:lnTo>
                    <a:lnTo>
                      <a:pt x="100" y="26"/>
                    </a:lnTo>
                    <a:lnTo>
                      <a:pt x="106" y="12"/>
                    </a:lnTo>
                    <a:lnTo>
                      <a:pt x="104" y="6"/>
                    </a:lnTo>
                    <a:lnTo>
                      <a:pt x="84" y="10"/>
                    </a:lnTo>
                    <a:lnTo>
                      <a:pt x="76" y="18"/>
                    </a:lnTo>
                    <a:lnTo>
                      <a:pt x="58" y="16"/>
                    </a:lnTo>
                    <a:lnTo>
                      <a:pt x="40" y="0"/>
                    </a:lnTo>
                    <a:lnTo>
                      <a:pt x="26" y="0"/>
                    </a:lnTo>
                    <a:lnTo>
                      <a:pt x="24" y="2"/>
                    </a:lnTo>
                    <a:lnTo>
                      <a:pt x="22" y="4"/>
                    </a:lnTo>
                    <a:lnTo>
                      <a:pt x="16" y="4"/>
                    </a:lnTo>
                    <a:lnTo>
                      <a:pt x="8" y="6"/>
                    </a:lnTo>
                    <a:lnTo>
                      <a:pt x="10" y="12"/>
                    </a:lnTo>
                    <a:lnTo>
                      <a:pt x="14" y="40"/>
                    </a:lnTo>
                    <a:lnTo>
                      <a:pt x="0" y="56"/>
                    </a:lnTo>
                    <a:lnTo>
                      <a:pt x="2" y="58"/>
                    </a:lnTo>
                    <a:lnTo>
                      <a:pt x="4" y="62"/>
                    </a:lnTo>
                    <a:lnTo>
                      <a:pt x="4" y="66"/>
                    </a:lnTo>
                    <a:lnTo>
                      <a:pt x="6" y="70"/>
                    </a:lnTo>
                    <a:lnTo>
                      <a:pt x="4" y="74"/>
                    </a:lnTo>
                    <a:lnTo>
                      <a:pt x="2" y="78"/>
                    </a:lnTo>
                    <a:lnTo>
                      <a:pt x="46" y="110"/>
                    </a:lnTo>
                    <a:lnTo>
                      <a:pt x="48" y="112"/>
                    </a:lnTo>
                    <a:lnTo>
                      <a:pt x="48" y="114"/>
                    </a:lnTo>
                    <a:lnTo>
                      <a:pt x="50" y="116"/>
                    </a:lnTo>
                    <a:lnTo>
                      <a:pt x="62" y="124"/>
                    </a:lnTo>
                    <a:lnTo>
                      <a:pt x="66" y="116"/>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40" name="Freeform 295"/>
              <p:cNvSpPr>
                <a:spLocks/>
              </p:cNvSpPr>
              <p:nvPr/>
            </p:nvSpPr>
            <p:spPr bwMode="gray">
              <a:xfrm>
                <a:off x="3112" y="2621"/>
                <a:ext cx="197" cy="190"/>
              </a:xfrm>
              <a:custGeom>
                <a:avLst/>
                <a:gdLst>
                  <a:gd name="T0" fmla="*/ 66 w 178"/>
                  <a:gd name="T1" fmla="*/ 0 h 190"/>
                  <a:gd name="T2" fmla="*/ 62 w 178"/>
                  <a:gd name="T3" fmla="*/ 4 h 190"/>
                  <a:gd name="T4" fmla="*/ 56 w 178"/>
                  <a:gd name="T5" fmla="*/ 10 h 190"/>
                  <a:gd name="T6" fmla="*/ 52 w 178"/>
                  <a:gd name="T7" fmla="*/ 12 h 190"/>
                  <a:gd name="T8" fmla="*/ 46 w 178"/>
                  <a:gd name="T9" fmla="*/ 18 h 190"/>
                  <a:gd name="T10" fmla="*/ 40 w 178"/>
                  <a:gd name="T11" fmla="*/ 26 h 190"/>
                  <a:gd name="T12" fmla="*/ 36 w 178"/>
                  <a:gd name="T13" fmla="*/ 30 h 190"/>
                  <a:gd name="T14" fmla="*/ 30 w 178"/>
                  <a:gd name="T15" fmla="*/ 50 h 190"/>
                  <a:gd name="T16" fmla="*/ 24 w 178"/>
                  <a:gd name="T17" fmla="*/ 62 h 190"/>
                  <a:gd name="T18" fmla="*/ 12 w 178"/>
                  <a:gd name="T19" fmla="*/ 76 h 190"/>
                  <a:gd name="T20" fmla="*/ 6 w 178"/>
                  <a:gd name="T21" fmla="*/ 86 h 190"/>
                  <a:gd name="T22" fmla="*/ 4 w 178"/>
                  <a:gd name="T23" fmla="*/ 90 h 190"/>
                  <a:gd name="T24" fmla="*/ 4 w 178"/>
                  <a:gd name="T25" fmla="*/ 104 h 190"/>
                  <a:gd name="T26" fmla="*/ 4 w 178"/>
                  <a:gd name="T27" fmla="*/ 112 h 190"/>
                  <a:gd name="T28" fmla="*/ 0 w 178"/>
                  <a:gd name="T29" fmla="*/ 116 h 190"/>
                  <a:gd name="T30" fmla="*/ 0 w 178"/>
                  <a:gd name="T31" fmla="*/ 122 h 190"/>
                  <a:gd name="T32" fmla="*/ 4 w 178"/>
                  <a:gd name="T33" fmla="*/ 126 h 190"/>
                  <a:gd name="T34" fmla="*/ 8 w 178"/>
                  <a:gd name="T35" fmla="*/ 128 h 190"/>
                  <a:gd name="T36" fmla="*/ 14 w 178"/>
                  <a:gd name="T37" fmla="*/ 134 h 190"/>
                  <a:gd name="T38" fmla="*/ 22 w 178"/>
                  <a:gd name="T39" fmla="*/ 144 h 190"/>
                  <a:gd name="T40" fmla="*/ 28 w 178"/>
                  <a:gd name="T41" fmla="*/ 152 h 190"/>
                  <a:gd name="T42" fmla="*/ 30 w 178"/>
                  <a:gd name="T43" fmla="*/ 154 h 190"/>
                  <a:gd name="T44" fmla="*/ 46 w 178"/>
                  <a:gd name="T45" fmla="*/ 172 h 190"/>
                  <a:gd name="T46" fmla="*/ 82 w 178"/>
                  <a:gd name="T47" fmla="*/ 190 h 190"/>
                  <a:gd name="T48" fmla="*/ 110 w 178"/>
                  <a:gd name="T49" fmla="*/ 178 h 190"/>
                  <a:gd name="T50" fmla="*/ 128 w 178"/>
                  <a:gd name="T51" fmla="*/ 184 h 190"/>
                  <a:gd name="T52" fmla="*/ 146 w 178"/>
                  <a:gd name="T53" fmla="*/ 172 h 190"/>
                  <a:gd name="T54" fmla="*/ 162 w 178"/>
                  <a:gd name="T55" fmla="*/ 128 h 190"/>
                  <a:gd name="T56" fmla="*/ 120 w 178"/>
                  <a:gd name="T57" fmla="*/ 104 h 190"/>
                  <a:gd name="T58" fmla="*/ 120 w 178"/>
                  <a:gd name="T59" fmla="*/ 96 h 190"/>
                  <a:gd name="T60" fmla="*/ 104 w 178"/>
                  <a:gd name="T61" fmla="*/ 80 h 190"/>
                  <a:gd name="T62" fmla="*/ 114 w 178"/>
                  <a:gd name="T63" fmla="*/ 74 h 190"/>
                  <a:gd name="T64" fmla="*/ 118 w 178"/>
                  <a:gd name="T65" fmla="*/ 68 h 190"/>
                  <a:gd name="T66" fmla="*/ 118 w 178"/>
                  <a:gd name="T67" fmla="*/ 66 h 190"/>
                  <a:gd name="T68" fmla="*/ 114 w 178"/>
                  <a:gd name="T69" fmla="*/ 60 h 190"/>
                  <a:gd name="T70" fmla="*/ 104 w 178"/>
                  <a:gd name="T71" fmla="*/ 50 h 190"/>
                  <a:gd name="T72" fmla="*/ 96 w 178"/>
                  <a:gd name="T73" fmla="*/ 42 h 190"/>
                  <a:gd name="T74" fmla="*/ 90 w 178"/>
                  <a:gd name="T75" fmla="*/ 38 h 190"/>
                  <a:gd name="T76" fmla="*/ 82 w 178"/>
                  <a:gd name="T77" fmla="*/ 30 h 190"/>
                  <a:gd name="T78" fmla="*/ 76 w 178"/>
                  <a:gd name="T79" fmla="*/ 20 h 190"/>
                  <a:gd name="T80" fmla="*/ 72 w 178"/>
                  <a:gd name="T81" fmla="*/ 14 h 190"/>
                  <a:gd name="T82" fmla="*/ 70 w 178"/>
                  <a:gd name="T83" fmla="*/ 10 h 190"/>
                  <a:gd name="T84" fmla="*/ 66 w 178"/>
                  <a:gd name="T85" fmla="*/ 0 h 1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8"/>
                  <a:gd name="T130" fmla="*/ 0 h 190"/>
                  <a:gd name="T131" fmla="*/ 178 w 178"/>
                  <a:gd name="T132" fmla="*/ 190 h 1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8" h="190">
                    <a:moveTo>
                      <a:pt x="66" y="0"/>
                    </a:moveTo>
                    <a:lnTo>
                      <a:pt x="66" y="0"/>
                    </a:lnTo>
                    <a:lnTo>
                      <a:pt x="64" y="2"/>
                    </a:lnTo>
                    <a:lnTo>
                      <a:pt x="62" y="4"/>
                    </a:lnTo>
                    <a:lnTo>
                      <a:pt x="58" y="8"/>
                    </a:lnTo>
                    <a:lnTo>
                      <a:pt x="56" y="10"/>
                    </a:lnTo>
                    <a:lnTo>
                      <a:pt x="54" y="10"/>
                    </a:lnTo>
                    <a:lnTo>
                      <a:pt x="52" y="12"/>
                    </a:lnTo>
                    <a:lnTo>
                      <a:pt x="48" y="14"/>
                    </a:lnTo>
                    <a:lnTo>
                      <a:pt x="46" y="18"/>
                    </a:lnTo>
                    <a:lnTo>
                      <a:pt x="42" y="22"/>
                    </a:lnTo>
                    <a:lnTo>
                      <a:pt x="40" y="26"/>
                    </a:lnTo>
                    <a:lnTo>
                      <a:pt x="38" y="28"/>
                    </a:lnTo>
                    <a:lnTo>
                      <a:pt x="36" y="30"/>
                    </a:lnTo>
                    <a:lnTo>
                      <a:pt x="34" y="40"/>
                    </a:lnTo>
                    <a:lnTo>
                      <a:pt x="30" y="50"/>
                    </a:lnTo>
                    <a:lnTo>
                      <a:pt x="26" y="60"/>
                    </a:lnTo>
                    <a:lnTo>
                      <a:pt x="24" y="62"/>
                    </a:lnTo>
                    <a:lnTo>
                      <a:pt x="16" y="68"/>
                    </a:lnTo>
                    <a:lnTo>
                      <a:pt x="12" y="76"/>
                    </a:lnTo>
                    <a:lnTo>
                      <a:pt x="8" y="82"/>
                    </a:lnTo>
                    <a:lnTo>
                      <a:pt x="6" y="86"/>
                    </a:lnTo>
                    <a:lnTo>
                      <a:pt x="4" y="90"/>
                    </a:lnTo>
                    <a:lnTo>
                      <a:pt x="4" y="98"/>
                    </a:lnTo>
                    <a:lnTo>
                      <a:pt x="4" y="104"/>
                    </a:lnTo>
                    <a:lnTo>
                      <a:pt x="4" y="108"/>
                    </a:lnTo>
                    <a:lnTo>
                      <a:pt x="4" y="112"/>
                    </a:lnTo>
                    <a:lnTo>
                      <a:pt x="4" y="114"/>
                    </a:lnTo>
                    <a:lnTo>
                      <a:pt x="0" y="116"/>
                    </a:lnTo>
                    <a:lnTo>
                      <a:pt x="0" y="120"/>
                    </a:lnTo>
                    <a:lnTo>
                      <a:pt x="0" y="122"/>
                    </a:lnTo>
                    <a:lnTo>
                      <a:pt x="2" y="124"/>
                    </a:lnTo>
                    <a:lnTo>
                      <a:pt x="4" y="126"/>
                    </a:lnTo>
                    <a:lnTo>
                      <a:pt x="6" y="126"/>
                    </a:lnTo>
                    <a:lnTo>
                      <a:pt x="8" y="128"/>
                    </a:lnTo>
                    <a:lnTo>
                      <a:pt x="10" y="130"/>
                    </a:lnTo>
                    <a:lnTo>
                      <a:pt x="14" y="134"/>
                    </a:lnTo>
                    <a:lnTo>
                      <a:pt x="18" y="140"/>
                    </a:lnTo>
                    <a:lnTo>
                      <a:pt x="22" y="144"/>
                    </a:lnTo>
                    <a:lnTo>
                      <a:pt x="24" y="148"/>
                    </a:lnTo>
                    <a:lnTo>
                      <a:pt x="28" y="152"/>
                    </a:lnTo>
                    <a:lnTo>
                      <a:pt x="28" y="154"/>
                    </a:lnTo>
                    <a:lnTo>
                      <a:pt x="30" y="154"/>
                    </a:lnTo>
                    <a:lnTo>
                      <a:pt x="32" y="172"/>
                    </a:lnTo>
                    <a:lnTo>
                      <a:pt x="46" y="172"/>
                    </a:lnTo>
                    <a:lnTo>
                      <a:pt x="64" y="188"/>
                    </a:lnTo>
                    <a:lnTo>
                      <a:pt x="82" y="190"/>
                    </a:lnTo>
                    <a:lnTo>
                      <a:pt x="90" y="182"/>
                    </a:lnTo>
                    <a:lnTo>
                      <a:pt x="110" y="178"/>
                    </a:lnTo>
                    <a:lnTo>
                      <a:pt x="112" y="184"/>
                    </a:lnTo>
                    <a:lnTo>
                      <a:pt x="128" y="184"/>
                    </a:lnTo>
                    <a:lnTo>
                      <a:pt x="130" y="178"/>
                    </a:lnTo>
                    <a:lnTo>
                      <a:pt x="146" y="172"/>
                    </a:lnTo>
                    <a:lnTo>
                      <a:pt x="178" y="130"/>
                    </a:lnTo>
                    <a:lnTo>
                      <a:pt x="162" y="128"/>
                    </a:lnTo>
                    <a:lnTo>
                      <a:pt x="130" y="110"/>
                    </a:lnTo>
                    <a:lnTo>
                      <a:pt x="120" y="104"/>
                    </a:lnTo>
                    <a:lnTo>
                      <a:pt x="122" y="98"/>
                    </a:lnTo>
                    <a:lnTo>
                      <a:pt x="120" y="96"/>
                    </a:lnTo>
                    <a:lnTo>
                      <a:pt x="106" y="92"/>
                    </a:lnTo>
                    <a:lnTo>
                      <a:pt x="104" y="80"/>
                    </a:lnTo>
                    <a:lnTo>
                      <a:pt x="112" y="72"/>
                    </a:lnTo>
                    <a:lnTo>
                      <a:pt x="114" y="74"/>
                    </a:lnTo>
                    <a:lnTo>
                      <a:pt x="118" y="70"/>
                    </a:lnTo>
                    <a:lnTo>
                      <a:pt x="118" y="68"/>
                    </a:lnTo>
                    <a:lnTo>
                      <a:pt x="118" y="66"/>
                    </a:lnTo>
                    <a:lnTo>
                      <a:pt x="116" y="64"/>
                    </a:lnTo>
                    <a:lnTo>
                      <a:pt x="114" y="60"/>
                    </a:lnTo>
                    <a:lnTo>
                      <a:pt x="110" y="56"/>
                    </a:lnTo>
                    <a:lnTo>
                      <a:pt x="104" y="50"/>
                    </a:lnTo>
                    <a:lnTo>
                      <a:pt x="96" y="44"/>
                    </a:lnTo>
                    <a:lnTo>
                      <a:pt x="96" y="42"/>
                    </a:lnTo>
                    <a:lnTo>
                      <a:pt x="94" y="40"/>
                    </a:lnTo>
                    <a:lnTo>
                      <a:pt x="90" y="38"/>
                    </a:lnTo>
                    <a:lnTo>
                      <a:pt x="86" y="34"/>
                    </a:lnTo>
                    <a:lnTo>
                      <a:pt x="82" y="30"/>
                    </a:lnTo>
                    <a:lnTo>
                      <a:pt x="78" y="26"/>
                    </a:lnTo>
                    <a:lnTo>
                      <a:pt x="76" y="20"/>
                    </a:lnTo>
                    <a:lnTo>
                      <a:pt x="74" y="16"/>
                    </a:lnTo>
                    <a:lnTo>
                      <a:pt x="72" y="14"/>
                    </a:lnTo>
                    <a:lnTo>
                      <a:pt x="72" y="12"/>
                    </a:lnTo>
                    <a:lnTo>
                      <a:pt x="70" y="10"/>
                    </a:lnTo>
                    <a:lnTo>
                      <a:pt x="70" y="6"/>
                    </a:lnTo>
                    <a:lnTo>
                      <a:pt x="66" y="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41" name="Freeform 297"/>
              <p:cNvSpPr>
                <a:spLocks/>
              </p:cNvSpPr>
              <p:nvPr/>
            </p:nvSpPr>
            <p:spPr bwMode="gray">
              <a:xfrm>
                <a:off x="3059" y="2887"/>
                <a:ext cx="27" cy="32"/>
              </a:xfrm>
              <a:custGeom>
                <a:avLst/>
                <a:gdLst>
                  <a:gd name="T0" fmla="*/ 18 w 24"/>
                  <a:gd name="T1" fmla="*/ 0 h 32"/>
                  <a:gd name="T2" fmla="*/ 18 w 24"/>
                  <a:gd name="T3" fmla="*/ 2 h 32"/>
                  <a:gd name="T4" fmla="*/ 16 w 24"/>
                  <a:gd name="T5" fmla="*/ 2 h 32"/>
                  <a:gd name="T6" fmla="*/ 12 w 24"/>
                  <a:gd name="T7" fmla="*/ 6 h 32"/>
                  <a:gd name="T8" fmla="*/ 12 w 24"/>
                  <a:gd name="T9" fmla="*/ 6 h 32"/>
                  <a:gd name="T10" fmla="*/ 12 w 24"/>
                  <a:gd name="T11" fmla="*/ 6 h 32"/>
                  <a:gd name="T12" fmla="*/ 10 w 24"/>
                  <a:gd name="T13" fmla="*/ 6 h 32"/>
                  <a:gd name="T14" fmla="*/ 10 w 24"/>
                  <a:gd name="T15" fmla="*/ 8 h 32"/>
                  <a:gd name="T16" fmla="*/ 8 w 24"/>
                  <a:gd name="T17" fmla="*/ 8 h 32"/>
                  <a:gd name="T18" fmla="*/ 6 w 24"/>
                  <a:gd name="T19" fmla="*/ 8 h 32"/>
                  <a:gd name="T20" fmla="*/ 2 w 24"/>
                  <a:gd name="T21" fmla="*/ 6 h 32"/>
                  <a:gd name="T22" fmla="*/ 0 w 24"/>
                  <a:gd name="T23" fmla="*/ 6 h 32"/>
                  <a:gd name="T24" fmla="*/ 8 w 24"/>
                  <a:gd name="T25" fmla="*/ 32 h 32"/>
                  <a:gd name="T26" fmla="*/ 8 w 24"/>
                  <a:gd name="T27" fmla="*/ 32 h 32"/>
                  <a:gd name="T28" fmla="*/ 10 w 24"/>
                  <a:gd name="T29" fmla="*/ 30 h 32"/>
                  <a:gd name="T30" fmla="*/ 14 w 24"/>
                  <a:gd name="T31" fmla="*/ 28 h 32"/>
                  <a:gd name="T32" fmla="*/ 16 w 24"/>
                  <a:gd name="T33" fmla="*/ 24 h 32"/>
                  <a:gd name="T34" fmla="*/ 20 w 24"/>
                  <a:gd name="T35" fmla="*/ 20 h 32"/>
                  <a:gd name="T36" fmla="*/ 22 w 24"/>
                  <a:gd name="T37" fmla="*/ 16 h 32"/>
                  <a:gd name="T38" fmla="*/ 24 w 24"/>
                  <a:gd name="T39" fmla="*/ 12 h 32"/>
                  <a:gd name="T40" fmla="*/ 24 w 24"/>
                  <a:gd name="T41" fmla="*/ 10 h 32"/>
                  <a:gd name="T42" fmla="*/ 22 w 24"/>
                  <a:gd name="T43" fmla="*/ 8 h 32"/>
                  <a:gd name="T44" fmla="*/ 20 w 24"/>
                  <a:gd name="T45" fmla="*/ 6 h 32"/>
                  <a:gd name="T46" fmla="*/ 20 w 24"/>
                  <a:gd name="T47" fmla="*/ 4 h 32"/>
                  <a:gd name="T48" fmla="*/ 18 w 24"/>
                  <a:gd name="T49" fmla="*/ 0 h 32"/>
                  <a:gd name="T50" fmla="*/ 18 w 24"/>
                  <a:gd name="T51" fmla="*/ 0 h 3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
                  <a:gd name="T79" fmla="*/ 0 h 32"/>
                  <a:gd name="T80" fmla="*/ 24 w 24"/>
                  <a:gd name="T81" fmla="*/ 32 h 3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 h="32">
                    <a:moveTo>
                      <a:pt x="18" y="0"/>
                    </a:moveTo>
                    <a:lnTo>
                      <a:pt x="18" y="2"/>
                    </a:lnTo>
                    <a:lnTo>
                      <a:pt x="16" y="2"/>
                    </a:lnTo>
                    <a:lnTo>
                      <a:pt x="12" y="6"/>
                    </a:lnTo>
                    <a:lnTo>
                      <a:pt x="10" y="6"/>
                    </a:lnTo>
                    <a:lnTo>
                      <a:pt x="10" y="8"/>
                    </a:lnTo>
                    <a:lnTo>
                      <a:pt x="8" y="8"/>
                    </a:lnTo>
                    <a:lnTo>
                      <a:pt x="6" y="8"/>
                    </a:lnTo>
                    <a:lnTo>
                      <a:pt x="2" y="6"/>
                    </a:lnTo>
                    <a:lnTo>
                      <a:pt x="0" y="6"/>
                    </a:lnTo>
                    <a:lnTo>
                      <a:pt x="8" y="32"/>
                    </a:lnTo>
                    <a:lnTo>
                      <a:pt x="10" y="30"/>
                    </a:lnTo>
                    <a:lnTo>
                      <a:pt x="14" y="28"/>
                    </a:lnTo>
                    <a:lnTo>
                      <a:pt x="16" y="24"/>
                    </a:lnTo>
                    <a:lnTo>
                      <a:pt x="20" y="20"/>
                    </a:lnTo>
                    <a:lnTo>
                      <a:pt x="22" y="16"/>
                    </a:lnTo>
                    <a:lnTo>
                      <a:pt x="24" y="12"/>
                    </a:lnTo>
                    <a:lnTo>
                      <a:pt x="24" y="10"/>
                    </a:lnTo>
                    <a:lnTo>
                      <a:pt x="22" y="8"/>
                    </a:lnTo>
                    <a:lnTo>
                      <a:pt x="20" y="6"/>
                    </a:lnTo>
                    <a:lnTo>
                      <a:pt x="20" y="4"/>
                    </a:lnTo>
                    <a:lnTo>
                      <a:pt x="18" y="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42" name="Freeform 298"/>
              <p:cNvSpPr>
                <a:spLocks/>
              </p:cNvSpPr>
              <p:nvPr/>
            </p:nvSpPr>
            <p:spPr bwMode="gray">
              <a:xfrm>
                <a:off x="3068" y="2867"/>
                <a:ext cx="139" cy="142"/>
              </a:xfrm>
              <a:custGeom>
                <a:avLst/>
                <a:gdLst>
                  <a:gd name="T0" fmla="*/ 40 w 126"/>
                  <a:gd name="T1" fmla="*/ 4 h 142"/>
                  <a:gd name="T2" fmla="*/ 40 w 126"/>
                  <a:gd name="T3" fmla="*/ 6 h 142"/>
                  <a:gd name="T4" fmla="*/ 38 w 126"/>
                  <a:gd name="T5" fmla="*/ 12 h 142"/>
                  <a:gd name="T6" fmla="*/ 32 w 126"/>
                  <a:gd name="T7" fmla="*/ 18 h 142"/>
                  <a:gd name="T8" fmla="*/ 28 w 126"/>
                  <a:gd name="T9" fmla="*/ 18 h 142"/>
                  <a:gd name="T10" fmla="*/ 22 w 126"/>
                  <a:gd name="T11" fmla="*/ 12 h 142"/>
                  <a:gd name="T12" fmla="*/ 18 w 126"/>
                  <a:gd name="T13" fmla="*/ 6 h 142"/>
                  <a:gd name="T14" fmla="*/ 10 w 126"/>
                  <a:gd name="T15" fmla="*/ 2 h 142"/>
                  <a:gd name="T16" fmla="*/ 10 w 126"/>
                  <a:gd name="T17" fmla="*/ 6 h 142"/>
                  <a:gd name="T18" fmla="*/ 12 w 126"/>
                  <a:gd name="T19" fmla="*/ 14 h 142"/>
                  <a:gd name="T20" fmla="*/ 14 w 126"/>
                  <a:gd name="T21" fmla="*/ 16 h 142"/>
                  <a:gd name="T22" fmla="*/ 12 w 126"/>
                  <a:gd name="T23" fmla="*/ 22 h 142"/>
                  <a:gd name="T24" fmla="*/ 12 w 126"/>
                  <a:gd name="T25" fmla="*/ 26 h 142"/>
                  <a:gd name="T26" fmla="*/ 16 w 126"/>
                  <a:gd name="T27" fmla="*/ 32 h 142"/>
                  <a:gd name="T28" fmla="*/ 16 w 126"/>
                  <a:gd name="T29" fmla="*/ 34 h 142"/>
                  <a:gd name="T30" fmla="*/ 14 w 126"/>
                  <a:gd name="T31" fmla="*/ 38 h 142"/>
                  <a:gd name="T32" fmla="*/ 6 w 126"/>
                  <a:gd name="T33" fmla="*/ 48 h 142"/>
                  <a:gd name="T34" fmla="*/ 10 w 126"/>
                  <a:gd name="T35" fmla="*/ 104 h 142"/>
                  <a:gd name="T36" fmla="*/ 14 w 126"/>
                  <a:gd name="T37" fmla="*/ 104 h 142"/>
                  <a:gd name="T38" fmla="*/ 22 w 126"/>
                  <a:gd name="T39" fmla="*/ 106 h 142"/>
                  <a:gd name="T40" fmla="*/ 30 w 126"/>
                  <a:gd name="T41" fmla="*/ 108 h 142"/>
                  <a:gd name="T42" fmla="*/ 34 w 126"/>
                  <a:gd name="T43" fmla="*/ 108 h 142"/>
                  <a:gd name="T44" fmla="*/ 40 w 126"/>
                  <a:gd name="T45" fmla="*/ 108 h 142"/>
                  <a:gd name="T46" fmla="*/ 48 w 126"/>
                  <a:gd name="T47" fmla="*/ 108 h 142"/>
                  <a:gd name="T48" fmla="*/ 56 w 126"/>
                  <a:gd name="T49" fmla="*/ 116 h 142"/>
                  <a:gd name="T50" fmla="*/ 60 w 126"/>
                  <a:gd name="T51" fmla="*/ 126 h 142"/>
                  <a:gd name="T52" fmla="*/ 62 w 126"/>
                  <a:gd name="T53" fmla="*/ 132 h 142"/>
                  <a:gd name="T54" fmla="*/ 68 w 126"/>
                  <a:gd name="T55" fmla="*/ 142 h 142"/>
                  <a:gd name="T56" fmla="*/ 84 w 126"/>
                  <a:gd name="T57" fmla="*/ 140 h 142"/>
                  <a:gd name="T58" fmla="*/ 106 w 126"/>
                  <a:gd name="T59" fmla="*/ 142 h 142"/>
                  <a:gd name="T60" fmla="*/ 110 w 126"/>
                  <a:gd name="T61" fmla="*/ 108 h 142"/>
                  <a:gd name="T62" fmla="*/ 106 w 126"/>
                  <a:gd name="T63" fmla="*/ 90 h 142"/>
                  <a:gd name="T64" fmla="*/ 102 w 126"/>
                  <a:gd name="T65" fmla="*/ 84 h 142"/>
                  <a:gd name="T66" fmla="*/ 100 w 126"/>
                  <a:gd name="T67" fmla="*/ 76 h 142"/>
                  <a:gd name="T68" fmla="*/ 110 w 126"/>
                  <a:gd name="T69" fmla="*/ 50 h 142"/>
                  <a:gd name="T70" fmla="*/ 96 w 126"/>
                  <a:gd name="T71" fmla="*/ 42 h 142"/>
                  <a:gd name="T72" fmla="*/ 94 w 126"/>
                  <a:gd name="T73" fmla="*/ 38 h 142"/>
                  <a:gd name="T74" fmla="*/ 48 w 126"/>
                  <a:gd name="T75" fmla="*/ 4 h 1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6"/>
                  <a:gd name="T115" fmla="*/ 0 h 142"/>
                  <a:gd name="T116" fmla="*/ 126 w 126"/>
                  <a:gd name="T117" fmla="*/ 142 h 1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6" h="142">
                    <a:moveTo>
                      <a:pt x="48" y="4"/>
                    </a:moveTo>
                    <a:lnTo>
                      <a:pt x="40" y="4"/>
                    </a:lnTo>
                    <a:lnTo>
                      <a:pt x="40" y="6"/>
                    </a:lnTo>
                    <a:lnTo>
                      <a:pt x="38" y="10"/>
                    </a:lnTo>
                    <a:lnTo>
                      <a:pt x="38" y="12"/>
                    </a:lnTo>
                    <a:lnTo>
                      <a:pt x="36" y="16"/>
                    </a:lnTo>
                    <a:lnTo>
                      <a:pt x="32" y="18"/>
                    </a:lnTo>
                    <a:lnTo>
                      <a:pt x="28" y="18"/>
                    </a:lnTo>
                    <a:lnTo>
                      <a:pt x="24" y="16"/>
                    </a:lnTo>
                    <a:lnTo>
                      <a:pt x="22" y="12"/>
                    </a:lnTo>
                    <a:lnTo>
                      <a:pt x="20" y="10"/>
                    </a:lnTo>
                    <a:lnTo>
                      <a:pt x="18" y="6"/>
                    </a:lnTo>
                    <a:lnTo>
                      <a:pt x="18" y="0"/>
                    </a:lnTo>
                    <a:lnTo>
                      <a:pt x="10" y="2"/>
                    </a:lnTo>
                    <a:lnTo>
                      <a:pt x="10" y="4"/>
                    </a:lnTo>
                    <a:lnTo>
                      <a:pt x="10" y="6"/>
                    </a:lnTo>
                    <a:lnTo>
                      <a:pt x="12" y="10"/>
                    </a:lnTo>
                    <a:lnTo>
                      <a:pt x="12" y="14"/>
                    </a:lnTo>
                    <a:lnTo>
                      <a:pt x="14" y="16"/>
                    </a:lnTo>
                    <a:lnTo>
                      <a:pt x="12" y="18"/>
                    </a:lnTo>
                    <a:lnTo>
                      <a:pt x="12" y="22"/>
                    </a:lnTo>
                    <a:lnTo>
                      <a:pt x="12" y="26"/>
                    </a:lnTo>
                    <a:lnTo>
                      <a:pt x="14" y="28"/>
                    </a:lnTo>
                    <a:lnTo>
                      <a:pt x="16" y="32"/>
                    </a:lnTo>
                    <a:lnTo>
                      <a:pt x="16" y="34"/>
                    </a:lnTo>
                    <a:lnTo>
                      <a:pt x="16" y="36"/>
                    </a:lnTo>
                    <a:lnTo>
                      <a:pt x="14" y="38"/>
                    </a:lnTo>
                    <a:lnTo>
                      <a:pt x="10" y="42"/>
                    </a:lnTo>
                    <a:lnTo>
                      <a:pt x="6" y="48"/>
                    </a:lnTo>
                    <a:lnTo>
                      <a:pt x="0" y="54"/>
                    </a:lnTo>
                    <a:lnTo>
                      <a:pt x="10" y="104"/>
                    </a:lnTo>
                    <a:lnTo>
                      <a:pt x="14" y="104"/>
                    </a:lnTo>
                    <a:lnTo>
                      <a:pt x="16" y="106"/>
                    </a:lnTo>
                    <a:lnTo>
                      <a:pt x="22" y="106"/>
                    </a:lnTo>
                    <a:lnTo>
                      <a:pt x="26" y="108"/>
                    </a:lnTo>
                    <a:lnTo>
                      <a:pt x="30" y="108"/>
                    </a:lnTo>
                    <a:lnTo>
                      <a:pt x="34" y="108"/>
                    </a:lnTo>
                    <a:lnTo>
                      <a:pt x="36" y="108"/>
                    </a:lnTo>
                    <a:lnTo>
                      <a:pt x="40" y="108"/>
                    </a:lnTo>
                    <a:lnTo>
                      <a:pt x="42" y="108"/>
                    </a:lnTo>
                    <a:lnTo>
                      <a:pt x="48" y="108"/>
                    </a:lnTo>
                    <a:lnTo>
                      <a:pt x="52" y="112"/>
                    </a:lnTo>
                    <a:lnTo>
                      <a:pt x="56" y="116"/>
                    </a:lnTo>
                    <a:lnTo>
                      <a:pt x="60" y="124"/>
                    </a:lnTo>
                    <a:lnTo>
                      <a:pt x="60" y="126"/>
                    </a:lnTo>
                    <a:lnTo>
                      <a:pt x="62" y="128"/>
                    </a:lnTo>
                    <a:lnTo>
                      <a:pt x="62" y="132"/>
                    </a:lnTo>
                    <a:lnTo>
                      <a:pt x="64" y="138"/>
                    </a:lnTo>
                    <a:lnTo>
                      <a:pt x="68" y="142"/>
                    </a:lnTo>
                    <a:lnTo>
                      <a:pt x="80" y="142"/>
                    </a:lnTo>
                    <a:lnTo>
                      <a:pt x="84" y="140"/>
                    </a:lnTo>
                    <a:lnTo>
                      <a:pt x="86" y="142"/>
                    </a:lnTo>
                    <a:lnTo>
                      <a:pt x="106" y="142"/>
                    </a:lnTo>
                    <a:lnTo>
                      <a:pt x="126" y="134"/>
                    </a:lnTo>
                    <a:lnTo>
                      <a:pt x="110" y="108"/>
                    </a:lnTo>
                    <a:lnTo>
                      <a:pt x="108" y="90"/>
                    </a:lnTo>
                    <a:lnTo>
                      <a:pt x="106" y="90"/>
                    </a:lnTo>
                    <a:lnTo>
                      <a:pt x="104" y="88"/>
                    </a:lnTo>
                    <a:lnTo>
                      <a:pt x="102" y="84"/>
                    </a:lnTo>
                    <a:lnTo>
                      <a:pt x="102" y="80"/>
                    </a:lnTo>
                    <a:lnTo>
                      <a:pt x="100" y="76"/>
                    </a:lnTo>
                    <a:lnTo>
                      <a:pt x="102" y="70"/>
                    </a:lnTo>
                    <a:lnTo>
                      <a:pt x="110" y="50"/>
                    </a:lnTo>
                    <a:lnTo>
                      <a:pt x="98" y="44"/>
                    </a:lnTo>
                    <a:lnTo>
                      <a:pt x="96" y="42"/>
                    </a:lnTo>
                    <a:lnTo>
                      <a:pt x="94" y="40"/>
                    </a:lnTo>
                    <a:lnTo>
                      <a:pt x="94" y="38"/>
                    </a:lnTo>
                    <a:lnTo>
                      <a:pt x="94" y="36"/>
                    </a:lnTo>
                    <a:lnTo>
                      <a:pt x="48" y="4"/>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43" name="Freeform 299"/>
              <p:cNvSpPr>
                <a:spLocks/>
              </p:cNvSpPr>
              <p:nvPr/>
            </p:nvSpPr>
            <p:spPr bwMode="gray">
              <a:xfrm>
                <a:off x="3086" y="3001"/>
                <a:ext cx="123" cy="212"/>
              </a:xfrm>
              <a:custGeom>
                <a:avLst/>
                <a:gdLst>
                  <a:gd name="T0" fmla="*/ 8 w 112"/>
                  <a:gd name="T1" fmla="*/ 148 h 212"/>
                  <a:gd name="T2" fmla="*/ 28 w 112"/>
                  <a:gd name="T3" fmla="*/ 128 h 212"/>
                  <a:gd name="T4" fmla="*/ 28 w 112"/>
                  <a:gd name="T5" fmla="*/ 96 h 212"/>
                  <a:gd name="T6" fmla="*/ 18 w 112"/>
                  <a:gd name="T7" fmla="*/ 76 h 212"/>
                  <a:gd name="T8" fmla="*/ 8 w 112"/>
                  <a:gd name="T9" fmla="*/ 66 h 212"/>
                  <a:gd name="T10" fmla="*/ 44 w 112"/>
                  <a:gd name="T11" fmla="*/ 34 h 212"/>
                  <a:gd name="T12" fmla="*/ 46 w 112"/>
                  <a:gd name="T13" fmla="*/ 20 h 212"/>
                  <a:gd name="T14" fmla="*/ 54 w 112"/>
                  <a:gd name="T15" fmla="*/ 28 h 212"/>
                  <a:gd name="T16" fmla="*/ 58 w 112"/>
                  <a:gd name="T17" fmla="*/ 36 h 212"/>
                  <a:gd name="T18" fmla="*/ 62 w 112"/>
                  <a:gd name="T19" fmla="*/ 40 h 212"/>
                  <a:gd name="T20" fmla="*/ 64 w 112"/>
                  <a:gd name="T21" fmla="*/ 40 h 212"/>
                  <a:gd name="T22" fmla="*/ 62 w 112"/>
                  <a:gd name="T23" fmla="*/ 26 h 212"/>
                  <a:gd name="T24" fmla="*/ 58 w 112"/>
                  <a:gd name="T25" fmla="*/ 24 h 212"/>
                  <a:gd name="T26" fmla="*/ 56 w 112"/>
                  <a:gd name="T27" fmla="*/ 20 h 212"/>
                  <a:gd name="T28" fmla="*/ 64 w 112"/>
                  <a:gd name="T29" fmla="*/ 8 h 212"/>
                  <a:gd name="T30" fmla="*/ 70 w 112"/>
                  <a:gd name="T31" fmla="*/ 8 h 212"/>
                  <a:gd name="T32" fmla="*/ 110 w 112"/>
                  <a:gd name="T33" fmla="*/ 0 h 212"/>
                  <a:gd name="T34" fmla="*/ 110 w 112"/>
                  <a:gd name="T35" fmla="*/ 10 h 212"/>
                  <a:gd name="T36" fmla="*/ 110 w 112"/>
                  <a:gd name="T37" fmla="*/ 24 h 212"/>
                  <a:gd name="T38" fmla="*/ 110 w 112"/>
                  <a:gd name="T39" fmla="*/ 36 h 212"/>
                  <a:gd name="T40" fmla="*/ 112 w 112"/>
                  <a:gd name="T41" fmla="*/ 42 h 212"/>
                  <a:gd name="T42" fmla="*/ 108 w 112"/>
                  <a:gd name="T43" fmla="*/ 70 h 212"/>
                  <a:gd name="T44" fmla="*/ 96 w 112"/>
                  <a:gd name="T45" fmla="*/ 80 h 212"/>
                  <a:gd name="T46" fmla="*/ 88 w 112"/>
                  <a:gd name="T47" fmla="*/ 82 h 212"/>
                  <a:gd name="T48" fmla="*/ 78 w 112"/>
                  <a:gd name="T49" fmla="*/ 88 h 212"/>
                  <a:gd name="T50" fmla="*/ 72 w 112"/>
                  <a:gd name="T51" fmla="*/ 94 h 212"/>
                  <a:gd name="T52" fmla="*/ 68 w 112"/>
                  <a:gd name="T53" fmla="*/ 100 h 212"/>
                  <a:gd name="T54" fmla="*/ 60 w 112"/>
                  <a:gd name="T55" fmla="*/ 108 h 212"/>
                  <a:gd name="T56" fmla="*/ 56 w 112"/>
                  <a:gd name="T57" fmla="*/ 110 h 212"/>
                  <a:gd name="T58" fmla="*/ 48 w 112"/>
                  <a:gd name="T59" fmla="*/ 118 h 212"/>
                  <a:gd name="T60" fmla="*/ 44 w 112"/>
                  <a:gd name="T61" fmla="*/ 126 h 212"/>
                  <a:gd name="T62" fmla="*/ 44 w 112"/>
                  <a:gd name="T63" fmla="*/ 142 h 212"/>
                  <a:gd name="T64" fmla="*/ 46 w 112"/>
                  <a:gd name="T65" fmla="*/ 168 h 212"/>
                  <a:gd name="T66" fmla="*/ 46 w 112"/>
                  <a:gd name="T67" fmla="*/ 176 h 212"/>
                  <a:gd name="T68" fmla="*/ 46 w 112"/>
                  <a:gd name="T69" fmla="*/ 184 h 212"/>
                  <a:gd name="T70" fmla="*/ 42 w 112"/>
                  <a:gd name="T71" fmla="*/ 188 h 212"/>
                  <a:gd name="T72" fmla="*/ 34 w 112"/>
                  <a:gd name="T73" fmla="*/ 192 h 212"/>
                  <a:gd name="T74" fmla="*/ 30 w 112"/>
                  <a:gd name="T75" fmla="*/ 194 h 212"/>
                  <a:gd name="T76" fmla="*/ 22 w 112"/>
                  <a:gd name="T77" fmla="*/ 198 h 212"/>
                  <a:gd name="T78" fmla="*/ 20 w 112"/>
                  <a:gd name="T79" fmla="*/ 202 h 212"/>
                  <a:gd name="T80" fmla="*/ 20 w 112"/>
                  <a:gd name="T81" fmla="*/ 206 h 212"/>
                  <a:gd name="T82" fmla="*/ 22 w 112"/>
                  <a:gd name="T83" fmla="*/ 208 h 212"/>
                  <a:gd name="T84" fmla="*/ 20 w 112"/>
                  <a:gd name="T85" fmla="*/ 212 h 212"/>
                  <a:gd name="T86" fmla="*/ 18 w 112"/>
                  <a:gd name="T87" fmla="*/ 212 h 212"/>
                  <a:gd name="T88" fmla="*/ 12 w 112"/>
                  <a:gd name="T89" fmla="*/ 204 h 212"/>
                  <a:gd name="T90" fmla="*/ 10 w 112"/>
                  <a:gd name="T91" fmla="*/ 194 h 212"/>
                  <a:gd name="T92" fmla="*/ 8 w 112"/>
                  <a:gd name="T93" fmla="*/ 192 h 212"/>
                  <a:gd name="T94" fmla="*/ 6 w 112"/>
                  <a:gd name="T95" fmla="*/ 192 h 212"/>
                  <a:gd name="T96" fmla="*/ 6 w 112"/>
                  <a:gd name="T97" fmla="*/ 174 h 212"/>
                  <a:gd name="T98" fmla="*/ 2 w 112"/>
                  <a:gd name="T99" fmla="*/ 164 h 212"/>
                  <a:gd name="T100" fmla="*/ 0 w 112"/>
                  <a:gd name="T101" fmla="*/ 160 h 212"/>
                  <a:gd name="T102" fmla="*/ 2 w 112"/>
                  <a:gd name="T103" fmla="*/ 156 h 21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2"/>
                  <a:gd name="T157" fmla="*/ 0 h 212"/>
                  <a:gd name="T158" fmla="*/ 112 w 112"/>
                  <a:gd name="T159" fmla="*/ 212 h 21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2" h="212">
                    <a:moveTo>
                      <a:pt x="2" y="156"/>
                    </a:moveTo>
                    <a:lnTo>
                      <a:pt x="8" y="148"/>
                    </a:lnTo>
                    <a:lnTo>
                      <a:pt x="20" y="140"/>
                    </a:lnTo>
                    <a:lnTo>
                      <a:pt x="28" y="128"/>
                    </a:lnTo>
                    <a:lnTo>
                      <a:pt x="30" y="112"/>
                    </a:lnTo>
                    <a:lnTo>
                      <a:pt x="28" y="96"/>
                    </a:lnTo>
                    <a:lnTo>
                      <a:pt x="30" y="82"/>
                    </a:lnTo>
                    <a:lnTo>
                      <a:pt x="18" y="76"/>
                    </a:lnTo>
                    <a:lnTo>
                      <a:pt x="8" y="72"/>
                    </a:lnTo>
                    <a:lnTo>
                      <a:pt x="8" y="66"/>
                    </a:lnTo>
                    <a:lnTo>
                      <a:pt x="44" y="58"/>
                    </a:lnTo>
                    <a:lnTo>
                      <a:pt x="44" y="34"/>
                    </a:lnTo>
                    <a:lnTo>
                      <a:pt x="42" y="26"/>
                    </a:lnTo>
                    <a:lnTo>
                      <a:pt x="46" y="20"/>
                    </a:lnTo>
                    <a:lnTo>
                      <a:pt x="50" y="28"/>
                    </a:lnTo>
                    <a:lnTo>
                      <a:pt x="54" y="28"/>
                    </a:lnTo>
                    <a:lnTo>
                      <a:pt x="56" y="34"/>
                    </a:lnTo>
                    <a:lnTo>
                      <a:pt x="58" y="36"/>
                    </a:lnTo>
                    <a:lnTo>
                      <a:pt x="60" y="38"/>
                    </a:lnTo>
                    <a:lnTo>
                      <a:pt x="62" y="40"/>
                    </a:lnTo>
                    <a:lnTo>
                      <a:pt x="64" y="40"/>
                    </a:lnTo>
                    <a:lnTo>
                      <a:pt x="64" y="32"/>
                    </a:lnTo>
                    <a:lnTo>
                      <a:pt x="62" y="26"/>
                    </a:lnTo>
                    <a:lnTo>
                      <a:pt x="60" y="26"/>
                    </a:lnTo>
                    <a:lnTo>
                      <a:pt x="58" y="24"/>
                    </a:lnTo>
                    <a:lnTo>
                      <a:pt x="56" y="22"/>
                    </a:lnTo>
                    <a:lnTo>
                      <a:pt x="56" y="20"/>
                    </a:lnTo>
                    <a:lnTo>
                      <a:pt x="52" y="8"/>
                    </a:lnTo>
                    <a:lnTo>
                      <a:pt x="64" y="8"/>
                    </a:lnTo>
                    <a:lnTo>
                      <a:pt x="68" y="6"/>
                    </a:lnTo>
                    <a:lnTo>
                      <a:pt x="70" y="8"/>
                    </a:lnTo>
                    <a:lnTo>
                      <a:pt x="92" y="8"/>
                    </a:lnTo>
                    <a:lnTo>
                      <a:pt x="110" y="0"/>
                    </a:lnTo>
                    <a:lnTo>
                      <a:pt x="110" y="4"/>
                    </a:lnTo>
                    <a:lnTo>
                      <a:pt x="110" y="10"/>
                    </a:lnTo>
                    <a:lnTo>
                      <a:pt x="110" y="18"/>
                    </a:lnTo>
                    <a:lnTo>
                      <a:pt x="110" y="24"/>
                    </a:lnTo>
                    <a:lnTo>
                      <a:pt x="110" y="32"/>
                    </a:lnTo>
                    <a:lnTo>
                      <a:pt x="110" y="36"/>
                    </a:lnTo>
                    <a:lnTo>
                      <a:pt x="112" y="40"/>
                    </a:lnTo>
                    <a:lnTo>
                      <a:pt x="112" y="42"/>
                    </a:lnTo>
                    <a:lnTo>
                      <a:pt x="112" y="58"/>
                    </a:lnTo>
                    <a:lnTo>
                      <a:pt x="108" y="70"/>
                    </a:lnTo>
                    <a:lnTo>
                      <a:pt x="102" y="76"/>
                    </a:lnTo>
                    <a:lnTo>
                      <a:pt x="96" y="80"/>
                    </a:lnTo>
                    <a:lnTo>
                      <a:pt x="90" y="82"/>
                    </a:lnTo>
                    <a:lnTo>
                      <a:pt x="88" y="82"/>
                    </a:lnTo>
                    <a:lnTo>
                      <a:pt x="82" y="86"/>
                    </a:lnTo>
                    <a:lnTo>
                      <a:pt x="78" y="88"/>
                    </a:lnTo>
                    <a:lnTo>
                      <a:pt x="74" y="92"/>
                    </a:lnTo>
                    <a:lnTo>
                      <a:pt x="72" y="94"/>
                    </a:lnTo>
                    <a:lnTo>
                      <a:pt x="68" y="100"/>
                    </a:lnTo>
                    <a:lnTo>
                      <a:pt x="62" y="106"/>
                    </a:lnTo>
                    <a:lnTo>
                      <a:pt x="60" y="108"/>
                    </a:lnTo>
                    <a:lnTo>
                      <a:pt x="56" y="110"/>
                    </a:lnTo>
                    <a:lnTo>
                      <a:pt x="50" y="114"/>
                    </a:lnTo>
                    <a:lnTo>
                      <a:pt x="48" y="118"/>
                    </a:lnTo>
                    <a:lnTo>
                      <a:pt x="46" y="122"/>
                    </a:lnTo>
                    <a:lnTo>
                      <a:pt x="44" y="126"/>
                    </a:lnTo>
                    <a:lnTo>
                      <a:pt x="44" y="142"/>
                    </a:lnTo>
                    <a:lnTo>
                      <a:pt x="44" y="158"/>
                    </a:lnTo>
                    <a:lnTo>
                      <a:pt x="46" y="168"/>
                    </a:lnTo>
                    <a:lnTo>
                      <a:pt x="46" y="172"/>
                    </a:lnTo>
                    <a:lnTo>
                      <a:pt x="46" y="176"/>
                    </a:lnTo>
                    <a:lnTo>
                      <a:pt x="46" y="180"/>
                    </a:lnTo>
                    <a:lnTo>
                      <a:pt x="46" y="184"/>
                    </a:lnTo>
                    <a:lnTo>
                      <a:pt x="42" y="188"/>
                    </a:lnTo>
                    <a:lnTo>
                      <a:pt x="38" y="190"/>
                    </a:lnTo>
                    <a:lnTo>
                      <a:pt x="34" y="192"/>
                    </a:lnTo>
                    <a:lnTo>
                      <a:pt x="30" y="194"/>
                    </a:lnTo>
                    <a:lnTo>
                      <a:pt x="24" y="196"/>
                    </a:lnTo>
                    <a:lnTo>
                      <a:pt x="22" y="198"/>
                    </a:lnTo>
                    <a:lnTo>
                      <a:pt x="20" y="200"/>
                    </a:lnTo>
                    <a:lnTo>
                      <a:pt x="20" y="202"/>
                    </a:lnTo>
                    <a:lnTo>
                      <a:pt x="20" y="206"/>
                    </a:lnTo>
                    <a:lnTo>
                      <a:pt x="22" y="208"/>
                    </a:lnTo>
                    <a:lnTo>
                      <a:pt x="22" y="210"/>
                    </a:lnTo>
                    <a:lnTo>
                      <a:pt x="20" y="212"/>
                    </a:lnTo>
                    <a:lnTo>
                      <a:pt x="18" y="212"/>
                    </a:lnTo>
                    <a:lnTo>
                      <a:pt x="14" y="212"/>
                    </a:lnTo>
                    <a:lnTo>
                      <a:pt x="12" y="204"/>
                    </a:lnTo>
                    <a:lnTo>
                      <a:pt x="10" y="198"/>
                    </a:lnTo>
                    <a:lnTo>
                      <a:pt x="10" y="194"/>
                    </a:lnTo>
                    <a:lnTo>
                      <a:pt x="8" y="192"/>
                    </a:lnTo>
                    <a:lnTo>
                      <a:pt x="6" y="192"/>
                    </a:lnTo>
                    <a:lnTo>
                      <a:pt x="8" y="182"/>
                    </a:lnTo>
                    <a:lnTo>
                      <a:pt x="6" y="174"/>
                    </a:lnTo>
                    <a:lnTo>
                      <a:pt x="4" y="168"/>
                    </a:lnTo>
                    <a:lnTo>
                      <a:pt x="2" y="164"/>
                    </a:lnTo>
                    <a:lnTo>
                      <a:pt x="0" y="162"/>
                    </a:lnTo>
                    <a:lnTo>
                      <a:pt x="0" y="160"/>
                    </a:lnTo>
                    <a:lnTo>
                      <a:pt x="2" y="156"/>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44" name="Freeform 300"/>
              <p:cNvSpPr>
                <a:spLocks/>
              </p:cNvSpPr>
              <p:nvPr/>
            </p:nvSpPr>
            <p:spPr bwMode="gray">
              <a:xfrm>
                <a:off x="2863" y="3161"/>
                <a:ext cx="247" cy="176"/>
              </a:xfrm>
              <a:custGeom>
                <a:avLst/>
                <a:gdLst>
                  <a:gd name="T0" fmla="*/ 170 w 224"/>
                  <a:gd name="T1" fmla="*/ 6 h 176"/>
                  <a:gd name="T2" fmla="*/ 162 w 224"/>
                  <a:gd name="T3" fmla="*/ 10 h 176"/>
                  <a:gd name="T4" fmla="*/ 152 w 224"/>
                  <a:gd name="T5" fmla="*/ 18 h 176"/>
                  <a:gd name="T6" fmla="*/ 144 w 224"/>
                  <a:gd name="T7" fmla="*/ 22 h 176"/>
                  <a:gd name="T8" fmla="*/ 134 w 224"/>
                  <a:gd name="T9" fmla="*/ 34 h 176"/>
                  <a:gd name="T10" fmla="*/ 128 w 224"/>
                  <a:gd name="T11" fmla="*/ 46 h 176"/>
                  <a:gd name="T12" fmla="*/ 122 w 224"/>
                  <a:gd name="T13" fmla="*/ 46 h 176"/>
                  <a:gd name="T14" fmla="*/ 114 w 224"/>
                  <a:gd name="T15" fmla="*/ 40 h 176"/>
                  <a:gd name="T16" fmla="*/ 102 w 224"/>
                  <a:gd name="T17" fmla="*/ 42 h 176"/>
                  <a:gd name="T18" fmla="*/ 98 w 224"/>
                  <a:gd name="T19" fmla="*/ 46 h 176"/>
                  <a:gd name="T20" fmla="*/ 94 w 224"/>
                  <a:gd name="T21" fmla="*/ 54 h 176"/>
                  <a:gd name="T22" fmla="*/ 80 w 224"/>
                  <a:gd name="T23" fmla="*/ 66 h 176"/>
                  <a:gd name="T24" fmla="*/ 66 w 224"/>
                  <a:gd name="T25" fmla="*/ 68 h 176"/>
                  <a:gd name="T26" fmla="*/ 64 w 224"/>
                  <a:gd name="T27" fmla="*/ 62 h 176"/>
                  <a:gd name="T28" fmla="*/ 68 w 224"/>
                  <a:gd name="T29" fmla="*/ 56 h 176"/>
                  <a:gd name="T30" fmla="*/ 64 w 224"/>
                  <a:gd name="T31" fmla="*/ 38 h 176"/>
                  <a:gd name="T32" fmla="*/ 56 w 224"/>
                  <a:gd name="T33" fmla="*/ 32 h 176"/>
                  <a:gd name="T34" fmla="*/ 54 w 224"/>
                  <a:gd name="T35" fmla="*/ 78 h 176"/>
                  <a:gd name="T36" fmla="*/ 50 w 224"/>
                  <a:gd name="T37" fmla="*/ 82 h 176"/>
                  <a:gd name="T38" fmla="*/ 28 w 224"/>
                  <a:gd name="T39" fmla="*/ 82 h 176"/>
                  <a:gd name="T40" fmla="*/ 24 w 224"/>
                  <a:gd name="T41" fmla="*/ 80 h 176"/>
                  <a:gd name="T42" fmla="*/ 22 w 224"/>
                  <a:gd name="T43" fmla="*/ 70 h 176"/>
                  <a:gd name="T44" fmla="*/ 18 w 224"/>
                  <a:gd name="T45" fmla="*/ 68 h 176"/>
                  <a:gd name="T46" fmla="*/ 0 w 224"/>
                  <a:gd name="T47" fmla="*/ 82 h 176"/>
                  <a:gd name="T48" fmla="*/ 20 w 224"/>
                  <a:gd name="T49" fmla="*/ 160 h 176"/>
                  <a:gd name="T50" fmla="*/ 38 w 224"/>
                  <a:gd name="T51" fmla="*/ 172 h 176"/>
                  <a:gd name="T52" fmla="*/ 70 w 224"/>
                  <a:gd name="T53" fmla="*/ 172 h 176"/>
                  <a:gd name="T54" fmla="*/ 100 w 224"/>
                  <a:gd name="T55" fmla="*/ 164 h 176"/>
                  <a:gd name="T56" fmla="*/ 128 w 224"/>
                  <a:gd name="T57" fmla="*/ 160 h 176"/>
                  <a:gd name="T58" fmla="*/ 146 w 224"/>
                  <a:gd name="T59" fmla="*/ 150 h 176"/>
                  <a:gd name="T60" fmla="*/ 154 w 224"/>
                  <a:gd name="T61" fmla="*/ 142 h 176"/>
                  <a:gd name="T62" fmla="*/ 166 w 224"/>
                  <a:gd name="T63" fmla="*/ 126 h 176"/>
                  <a:gd name="T64" fmla="*/ 186 w 224"/>
                  <a:gd name="T65" fmla="*/ 104 h 176"/>
                  <a:gd name="T66" fmla="*/ 190 w 224"/>
                  <a:gd name="T67" fmla="*/ 96 h 176"/>
                  <a:gd name="T68" fmla="*/ 198 w 224"/>
                  <a:gd name="T69" fmla="*/ 88 h 176"/>
                  <a:gd name="T70" fmla="*/ 202 w 224"/>
                  <a:gd name="T71" fmla="*/ 84 h 176"/>
                  <a:gd name="T72" fmla="*/ 212 w 224"/>
                  <a:gd name="T73" fmla="*/ 76 h 176"/>
                  <a:gd name="T74" fmla="*/ 216 w 224"/>
                  <a:gd name="T75" fmla="*/ 70 h 176"/>
                  <a:gd name="T76" fmla="*/ 222 w 224"/>
                  <a:gd name="T77" fmla="*/ 58 h 176"/>
                  <a:gd name="T78" fmla="*/ 216 w 224"/>
                  <a:gd name="T79" fmla="*/ 52 h 176"/>
                  <a:gd name="T80" fmla="*/ 214 w 224"/>
                  <a:gd name="T81" fmla="*/ 44 h 176"/>
                  <a:gd name="T82" fmla="*/ 210 w 224"/>
                  <a:gd name="T83" fmla="*/ 32 h 176"/>
                  <a:gd name="T84" fmla="*/ 210 w 224"/>
                  <a:gd name="T85" fmla="*/ 26 h 176"/>
                  <a:gd name="T86" fmla="*/ 208 w 224"/>
                  <a:gd name="T87" fmla="*/ 8 h 176"/>
                  <a:gd name="T88" fmla="*/ 176 w 224"/>
                  <a:gd name="T89" fmla="*/ 0 h 17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4"/>
                  <a:gd name="T136" fmla="*/ 0 h 176"/>
                  <a:gd name="T137" fmla="*/ 224 w 224"/>
                  <a:gd name="T138" fmla="*/ 176 h 17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4" h="176">
                    <a:moveTo>
                      <a:pt x="176" y="0"/>
                    </a:moveTo>
                    <a:lnTo>
                      <a:pt x="174" y="4"/>
                    </a:lnTo>
                    <a:lnTo>
                      <a:pt x="170" y="6"/>
                    </a:lnTo>
                    <a:lnTo>
                      <a:pt x="166" y="8"/>
                    </a:lnTo>
                    <a:lnTo>
                      <a:pt x="164" y="10"/>
                    </a:lnTo>
                    <a:lnTo>
                      <a:pt x="162" y="10"/>
                    </a:lnTo>
                    <a:lnTo>
                      <a:pt x="160" y="14"/>
                    </a:lnTo>
                    <a:lnTo>
                      <a:pt x="158" y="16"/>
                    </a:lnTo>
                    <a:lnTo>
                      <a:pt x="152" y="18"/>
                    </a:lnTo>
                    <a:lnTo>
                      <a:pt x="148" y="20"/>
                    </a:lnTo>
                    <a:lnTo>
                      <a:pt x="146" y="20"/>
                    </a:lnTo>
                    <a:lnTo>
                      <a:pt x="144" y="22"/>
                    </a:lnTo>
                    <a:lnTo>
                      <a:pt x="140" y="24"/>
                    </a:lnTo>
                    <a:lnTo>
                      <a:pt x="136" y="28"/>
                    </a:lnTo>
                    <a:lnTo>
                      <a:pt x="134" y="34"/>
                    </a:lnTo>
                    <a:lnTo>
                      <a:pt x="132" y="38"/>
                    </a:lnTo>
                    <a:lnTo>
                      <a:pt x="130" y="42"/>
                    </a:lnTo>
                    <a:lnTo>
                      <a:pt x="128" y="46"/>
                    </a:lnTo>
                    <a:lnTo>
                      <a:pt x="128" y="48"/>
                    </a:lnTo>
                    <a:lnTo>
                      <a:pt x="124" y="48"/>
                    </a:lnTo>
                    <a:lnTo>
                      <a:pt x="122" y="46"/>
                    </a:lnTo>
                    <a:lnTo>
                      <a:pt x="120" y="44"/>
                    </a:lnTo>
                    <a:lnTo>
                      <a:pt x="118" y="44"/>
                    </a:lnTo>
                    <a:lnTo>
                      <a:pt x="114" y="40"/>
                    </a:lnTo>
                    <a:lnTo>
                      <a:pt x="110" y="40"/>
                    </a:lnTo>
                    <a:lnTo>
                      <a:pt x="106" y="40"/>
                    </a:lnTo>
                    <a:lnTo>
                      <a:pt x="102" y="42"/>
                    </a:lnTo>
                    <a:lnTo>
                      <a:pt x="100" y="42"/>
                    </a:lnTo>
                    <a:lnTo>
                      <a:pt x="98" y="44"/>
                    </a:lnTo>
                    <a:lnTo>
                      <a:pt x="98" y="46"/>
                    </a:lnTo>
                    <a:lnTo>
                      <a:pt x="96" y="50"/>
                    </a:lnTo>
                    <a:lnTo>
                      <a:pt x="94" y="52"/>
                    </a:lnTo>
                    <a:lnTo>
                      <a:pt x="94" y="54"/>
                    </a:lnTo>
                    <a:lnTo>
                      <a:pt x="94" y="56"/>
                    </a:lnTo>
                    <a:lnTo>
                      <a:pt x="88" y="62"/>
                    </a:lnTo>
                    <a:lnTo>
                      <a:pt x="80" y="66"/>
                    </a:lnTo>
                    <a:lnTo>
                      <a:pt x="74" y="68"/>
                    </a:lnTo>
                    <a:lnTo>
                      <a:pt x="70" y="68"/>
                    </a:lnTo>
                    <a:lnTo>
                      <a:pt x="66" y="68"/>
                    </a:lnTo>
                    <a:lnTo>
                      <a:pt x="64" y="68"/>
                    </a:lnTo>
                    <a:lnTo>
                      <a:pt x="62" y="64"/>
                    </a:lnTo>
                    <a:lnTo>
                      <a:pt x="64" y="62"/>
                    </a:lnTo>
                    <a:lnTo>
                      <a:pt x="66" y="58"/>
                    </a:lnTo>
                    <a:lnTo>
                      <a:pt x="68" y="56"/>
                    </a:lnTo>
                    <a:lnTo>
                      <a:pt x="68" y="50"/>
                    </a:lnTo>
                    <a:lnTo>
                      <a:pt x="66" y="44"/>
                    </a:lnTo>
                    <a:lnTo>
                      <a:pt x="64" y="38"/>
                    </a:lnTo>
                    <a:lnTo>
                      <a:pt x="60" y="36"/>
                    </a:lnTo>
                    <a:lnTo>
                      <a:pt x="58" y="34"/>
                    </a:lnTo>
                    <a:lnTo>
                      <a:pt x="56" y="32"/>
                    </a:lnTo>
                    <a:lnTo>
                      <a:pt x="54" y="32"/>
                    </a:lnTo>
                    <a:lnTo>
                      <a:pt x="54" y="78"/>
                    </a:lnTo>
                    <a:lnTo>
                      <a:pt x="54" y="80"/>
                    </a:lnTo>
                    <a:lnTo>
                      <a:pt x="52" y="80"/>
                    </a:lnTo>
                    <a:lnTo>
                      <a:pt x="50" y="82"/>
                    </a:lnTo>
                    <a:lnTo>
                      <a:pt x="46" y="82"/>
                    </a:lnTo>
                    <a:lnTo>
                      <a:pt x="38" y="82"/>
                    </a:lnTo>
                    <a:lnTo>
                      <a:pt x="28" y="82"/>
                    </a:lnTo>
                    <a:lnTo>
                      <a:pt x="26" y="82"/>
                    </a:lnTo>
                    <a:lnTo>
                      <a:pt x="24" y="80"/>
                    </a:lnTo>
                    <a:lnTo>
                      <a:pt x="22" y="76"/>
                    </a:lnTo>
                    <a:lnTo>
                      <a:pt x="22" y="70"/>
                    </a:lnTo>
                    <a:lnTo>
                      <a:pt x="20" y="70"/>
                    </a:lnTo>
                    <a:lnTo>
                      <a:pt x="20" y="68"/>
                    </a:lnTo>
                    <a:lnTo>
                      <a:pt x="18" y="68"/>
                    </a:lnTo>
                    <a:lnTo>
                      <a:pt x="16" y="68"/>
                    </a:lnTo>
                    <a:lnTo>
                      <a:pt x="12" y="78"/>
                    </a:lnTo>
                    <a:lnTo>
                      <a:pt x="0" y="82"/>
                    </a:lnTo>
                    <a:lnTo>
                      <a:pt x="8" y="110"/>
                    </a:lnTo>
                    <a:lnTo>
                      <a:pt x="20" y="126"/>
                    </a:lnTo>
                    <a:lnTo>
                      <a:pt x="20" y="160"/>
                    </a:lnTo>
                    <a:lnTo>
                      <a:pt x="20" y="162"/>
                    </a:lnTo>
                    <a:lnTo>
                      <a:pt x="28" y="168"/>
                    </a:lnTo>
                    <a:lnTo>
                      <a:pt x="38" y="172"/>
                    </a:lnTo>
                    <a:lnTo>
                      <a:pt x="56" y="176"/>
                    </a:lnTo>
                    <a:lnTo>
                      <a:pt x="60" y="176"/>
                    </a:lnTo>
                    <a:lnTo>
                      <a:pt x="70" y="172"/>
                    </a:lnTo>
                    <a:lnTo>
                      <a:pt x="82" y="166"/>
                    </a:lnTo>
                    <a:lnTo>
                      <a:pt x="92" y="164"/>
                    </a:lnTo>
                    <a:lnTo>
                      <a:pt x="100" y="164"/>
                    </a:lnTo>
                    <a:lnTo>
                      <a:pt x="104" y="164"/>
                    </a:lnTo>
                    <a:lnTo>
                      <a:pt x="116" y="164"/>
                    </a:lnTo>
                    <a:lnTo>
                      <a:pt x="128" y="160"/>
                    </a:lnTo>
                    <a:lnTo>
                      <a:pt x="142" y="154"/>
                    </a:lnTo>
                    <a:lnTo>
                      <a:pt x="144" y="152"/>
                    </a:lnTo>
                    <a:lnTo>
                      <a:pt x="146" y="150"/>
                    </a:lnTo>
                    <a:lnTo>
                      <a:pt x="148" y="148"/>
                    </a:lnTo>
                    <a:lnTo>
                      <a:pt x="152" y="144"/>
                    </a:lnTo>
                    <a:lnTo>
                      <a:pt x="154" y="142"/>
                    </a:lnTo>
                    <a:lnTo>
                      <a:pt x="156" y="138"/>
                    </a:lnTo>
                    <a:lnTo>
                      <a:pt x="158" y="136"/>
                    </a:lnTo>
                    <a:lnTo>
                      <a:pt x="166" y="126"/>
                    </a:lnTo>
                    <a:lnTo>
                      <a:pt x="174" y="116"/>
                    </a:lnTo>
                    <a:lnTo>
                      <a:pt x="182" y="108"/>
                    </a:lnTo>
                    <a:lnTo>
                      <a:pt x="186" y="104"/>
                    </a:lnTo>
                    <a:lnTo>
                      <a:pt x="186" y="102"/>
                    </a:lnTo>
                    <a:lnTo>
                      <a:pt x="188" y="100"/>
                    </a:lnTo>
                    <a:lnTo>
                      <a:pt x="190" y="96"/>
                    </a:lnTo>
                    <a:lnTo>
                      <a:pt x="194" y="94"/>
                    </a:lnTo>
                    <a:lnTo>
                      <a:pt x="196" y="90"/>
                    </a:lnTo>
                    <a:lnTo>
                      <a:pt x="198" y="88"/>
                    </a:lnTo>
                    <a:lnTo>
                      <a:pt x="198" y="86"/>
                    </a:lnTo>
                    <a:lnTo>
                      <a:pt x="200" y="86"/>
                    </a:lnTo>
                    <a:lnTo>
                      <a:pt x="202" y="84"/>
                    </a:lnTo>
                    <a:lnTo>
                      <a:pt x="206" y="82"/>
                    </a:lnTo>
                    <a:lnTo>
                      <a:pt x="208" y="80"/>
                    </a:lnTo>
                    <a:lnTo>
                      <a:pt x="212" y="76"/>
                    </a:lnTo>
                    <a:lnTo>
                      <a:pt x="214" y="74"/>
                    </a:lnTo>
                    <a:lnTo>
                      <a:pt x="216" y="72"/>
                    </a:lnTo>
                    <a:lnTo>
                      <a:pt x="216" y="70"/>
                    </a:lnTo>
                    <a:lnTo>
                      <a:pt x="218" y="68"/>
                    </a:lnTo>
                    <a:lnTo>
                      <a:pt x="220" y="62"/>
                    </a:lnTo>
                    <a:lnTo>
                      <a:pt x="222" y="58"/>
                    </a:lnTo>
                    <a:lnTo>
                      <a:pt x="224" y="54"/>
                    </a:lnTo>
                    <a:lnTo>
                      <a:pt x="224" y="52"/>
                    </a:lnTo>
                    <a:lnTo>
                      <a:pt x="216" y="52"/>
                    </a:lnTo>
                    <a:lnTo>
                      <a:pt x="214" y="52"/>
                    </a:lnTo>
                    <a:lnTo>
                      <a:pt x="214" y="48"/>
                    </a:lnTo>
                    <a:lnTo>
                      <a:pt x="214" y="44"/>
                    </a:lnTo>
                    <a:lnTo>
                      <a:pt x="214" y="40"/>
                    </a:lnTo>
                    <a:lnTo>
                      <a:pt x="212" y="36"/>
                    </a:lnTo>
                    <a:lnTo>
                      <a:pt x="210" y="32"/>
                    </a:lnTo>
                    <a:lnTo>
                      <a:pt x="208" y="30"/>
                    </a:lnTo>
                    <a:lnTo>
                      <a:pt x="210" y="26"/>
                    </a:lnTo>
                    <a:lnTo>
                      <a:pt x="210" y="20"/>
                    </a:lnTo>
                    <a:lnTo>
                      <a:pt x="208" y="14"/>
                    </a:lnTo>
                    <a:lnTo>
                      <a:pt x="208" y="8"/>
                    </a:lnTo>
                    <a:lnTo>
                      <a:pt x="204" y="4"/>
                    </a:lnTo>
                    <a:lnTo>
                      <a:pt x="202" y="0"/>
                    </a:lnTo>
                    <a:lnTo>
                      <a:pt x="176" y="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45" name="Freeform 301"/>
              <p:cNvSpPr>
                <a:spLocks/>
              </p:cNvSpPr>
              <p:nvPr/>
            </p:nvSpPr>
            <p:spPr bwMode="gray">
              <a:xfrm>
                <a:off x="3086" y="3191"/>
                <a:ext cx="15" cy="28"/>
              </a:xfrm>
              <a:custGeom>
                <a:avLst/>
                <a:gdLst>
                  <a:gd name="T0" fmla="*/ 4 w 14"/>
                  <a:gd name="T1" fmla="*/ 2 h 28"/>
                  <a:gd name="T2" fmla="*/ 4 w 14"/>
                  <a:gd name="T3" fmla="*/ 2 h 28"/>
                  <a:gd name="T4" fmla="*/ 6 w 14"/>
                  <a:gd name="T5" fmla="*/ 2 h 28"/>
                  <a:gd name="T6" fmla="*/ 6 w 14"/>
                  <a:gd name="T7" fmla="*/ 0 h 28"/>
                  <a:gd name="T8" fmla="*/ 6 w 14"/>
                  <a:gd name="T9" fmla="*/ 2 h 28"/>
                  <a:gd name="T10" fmla="*/ 8 w 14"/>
                  <a:gd name="T11" fmla="*/ 2 h 28"/>
                  <a:gd name="T12" fmla="*/ 8 w 14"/>
                  <a:gd name="T13" fmla="*/ 4 h 28"/>
                  <a:gd name="T14" fmla="*/ 10 w 14"/>
                  <a:gd name="T15" fmla="*/ 6 h 28"/>
                  <a:gd name="T16" fmla="*/ 12 w 14"/>
                  <a:gd name="T17" fmla="*/ 10 h 28"/>
                  <a:gd name="T18" fmla="*/ 12 w 14"/>
                  <a:gd name="T19" fmla="*/ 14 h 28"/>
                  <a:gd name="T20" fmla="*/ 14 w 14"/>
                  <a:gd name="T21" fmla="*/ 22 h 28"/>
                  <a:gd name="T22" fmla="*/ 12 w 14"/>
                  <a:gd name="T23" fmla="*/ 24 h 28"/>
                  <a:gd name="T24" fmla="*/ 12 w 14"/>
                  <a:gd name="T25" fmla="*/ 24 h 28"/>
                  <a:gd name="T26" fmla="*/ 10 w 14"/>
                  <a:gd name="T27" fmla="*/ 26 h 28"/>
                  <a:gd name="T28" fmla="*/ 6 w 14"/>
                  <a:gd name="T29" fmla="*/ 28 h 28"/>
                  <a:gd name="T30" fmla="*/ 4 w 14"/>
                  <a:gd name="T31" fmla="*/ 26 h 28"/>
                  <a:gd name="T32" fmla="*/ 2 w 14"/>
                  <a:gd name="T33" fmla="*/ 24 h 28"/>
                  <a:gd name="T34" fmla="*/ 2 w 14"/>
                  <a:gd name="T35" fmla="*/ 22 h 28"/>
                  <a:gd name="T36" fmla="*/ 0 w 14"/>
                  <a:gd name="T37" fmla="*/ 18 h 28"/>
                  <a:gd name="T38" fmla="*/ 0 w 14"/>
                  <a:gd name="T39" fmla="*/ 14 h 28"/>
                  <a:gd name="T40" fmla="*/ 0 w 14"/>
                  <a:gd name="T41" fmla="*/ 8 h 28"/>
                  <a:gd name="T42" fmla="*/ 4 w 14"/>
                  <a:gd name="T43" fmla="*/ 2 h 28"/>
                  <a:gd name="T44" fmla="*/ 4 w 14"/>
                  <a:gd name="T45" fmla="*/ 2 h 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
                  <a:gd name="T70" fmla="*/ 0 h 28"/>
                  <a:gd name="T71" fmla="*/ 14 w 14"/>
                  <a:gd name="T72" fmla="*/ 28 h 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 h="28">
                    <a:moveTo>
                      <a:pt x="4" y="2"/>
                    </a:moveTo>
                    <a:lnTo>
                      <a:pt x="4" y="2"/>
                    </a:lnTo>
                    <a:lnTo>
                      <a:pt x="6" y="2"/>
                    </a:lnTo>
                    <a:lnTo>
                      <a:pt x="6" y="0"/>
                    </a:lnTo>
                    <a:lnTo>
                      <a:pt x="6" y="2"/>
                    </a:lnTo>
                    <a:lnTo>
                      <a:pt x="8" y="2"/>
                    </a:lnTo>
                    <a:lnTo>
                      <a:pt x="8" y="4"/>
                    </a:lnTo>
                    <a:lnTo>
                      <a:pt x="10" y="6"/>
                    </a:lnTo>
                    <a:lnTo>
                      <a:pt x="12" y="10"/>
                    </a:lnTo>
                    <a:lnTo>
                      <a:pt x="12" y="14"/>
                    </a:lnTo>
                    <a:lnTo>
                      <a:pt x="14" y="22"/>
                    </a:lnTo>
                    <a:lnTo>
                      <a:pt x="12" y="24"/>
                    </a:lnTo>
                    <a:lnTo>
                      <a:pt x="10" y="26"/>
                    </a:lnTo>
                    <a:lnTo>
                      <a:pt x="6" y="28"/>
                    </a:lnTo>
                    <a:lnTo>
                      <a:pt x="4" y="26"/>
                    </a:lnTo>
                    <a:lnTo>
                      <a:pt x="2" y="24"/>
                    </a:lnTo>
                    <a:lnTo>
                      <a:pt x="2" y="22"/>
                    </a:lnTo>
                    <a:lnTo>
                      <a:pt x="0" y="18"/>
                    </a:lnTo>
                    <a:lnTo>
                      <a:pt x="0" y="14"/>
                    </a:lnTo>
                    <a:lnTo>
                      <a:pt x="0" y="8"/>
                    </a:lnTo>
                    <a:lnTo>
                      <a:pt x="4" y="2"/>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46" name="Freeform 302"/>
              <p:cNvSpPr>
                <a:spLocks/>
              </p:cNvSpPr>
              <p:nvPr/>
            </p:nvSpPr>
            <p:spPr bwMode="gray">
              <a:xfrm>
                <a:off x="3022" y="3237"/>
                <a:ext cx="24" cy="26"/>
              </a:xfrm>
              <a:custGeom>
                <a:avLst/>
                <a:gdLst>
                  <a:gd name="T0" fmla="*/ 0 w 22"/>
                  <a:gd name="T1" fmla="*/ 12 h 26"/>
                  <a:gd name="T2" fmla="*/ 4 w 22"/>
                  <a:gd name="T3" fmla="*/ 6 h 26"/>
                  <a:gd name="T4" fmla="*/ 4 w 22"/>
                  <a:gd name="T5" fmla="*/ 6 h 26"/>
                  <a:gd name="T6" fmla="*/ 4 w 22"/>
                  <a:gd name="T7" fmla="*/ 6 h 26"/>
                  <a:gd name="T8" fmla="*/ 4 w 22"/>
                  <a:gd name="T9" fmla="*/ 4 h 26"/>
                  <a:gd name="T10" fmla="*/ 6 w 22"/>
                  <a:gd name="T11" fmla="*/ 2 h 26"/>
                  <a:gd name="T12" fmla="*/ 8 w 22"/>
                  <a:gd name="T13" fmla="*/ 2 h 26"/>
                  <a:gd name="T14" fmla="*/ 12 w 22"/>
                  <a:gd name="T15" fmla="*/ 0 h 26"/>
                  <a:gd name="T16" fmla="*/ 22 w 22"/>
                  <a:gd name="T17" fmla="*/ 8 h 26"/>
                  <a:gd name="T18" fmla="*/ 16 w 22"/>
                  <a:gd name="T19" fmla="*/ 18 h 26"/>
                  <a:gd name="T20" fmla="*/ 14 w 22"/>
                  <a:gd name="T21" fmla="*/ 20 h 26"/>
                  <a:gd name="T22" fmla="*/ 14 w 22"/>
                  <a:gd name="T23" fmla="*/ 22 h 26"/>
                  <a:gd name="T24" fmla="*/ 12 w 22"/>
                  <a:gd name="T25" fmla="*/ 24 h 26"/>
                  <a:gd name="T26" fmla="*/ 12 w 22"/>
                  <a:gd name="T27" fmla="*/ 26 h 26"/>
                  <a:gd name="T28" fmla="*/ 8 w 22"/>
                  <a:gd name="T29" fmla="*/ 26 h 26"/>
                  <a:gd name="T30" fmla="*/ 0 w 22"/>
                  <a:gd name="T31" fmla="*/ 12 h 26"/>
                  <a:gd name="T32" fmla="*/ 0 w 22"/>
                  <a:gd name="T33" fmla="*/ 12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26"/>
                  <a:gd name="T53" fmla="*/ 22 w 22"/>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26">
                    <a:moveTo>
                      <a:pt x="0" y="12"/>
                    </a:moveTo>
                    <a:lnTo>
                      <a:pt x="4" y="6"/>
                    </a:lnTo>
                    <a:lnTo>
                      <a:pt x="4" y="4"/>
                    </a:lnTo>
                    <a:lnTo>
                      <a:pt x="6" y="2"/>
                    </a:lnTo>
                    <a:lnTo>
                      <a:pt x="8" y="2"/>
                    </a:lnTo>
                    <a:lnTo>
                      <a:pt x="12" y="0"/>
                    </a:lnTo>
                    <a:lnTo>
                      <a:pt x="22" y="8"/>
                    </a:lnTo>
                    <a:lnTo>
                      <a:pt x="16" y="18"/>
                    </a:lnTo>
                    <a:lnTo>
                      <a:pt x="14" y="20"/>
                    </a:lnTo>
                    <a:lnTo>
                      <a:pt x="14" y="22"/>
                    </a:lnTo>
                    <a:lnTo>
                      <a:pt x="12" y="24"/>
                    </a:lnTo>
                    <a:lnTo>
                      <a:pt x="12" y="26"/>
                    </a:lnTo>
                    <a:lnTo>
                      <a:pt x="8" y="26"/>
                    </a:lnTo>
                    <a:lnTo>
                      <a:pt x="0" y="12"/>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47" name="Freeform 303"/>
              <p:cNvSpPr>
                <a:spLocks/>
              </p:cNvSpPr>
              <p:nvPr/>
            </p:nvSpPr>
            <p:spPr bwMode="gray">
              <a:xfrm>
                <a:off x="3008" y="3065"/>
                <a:ext cx="111" cy="96"/>
              </a:xfrm>
              <a:custGeom>
                <a:avLst/>
                <a:gdLst>
                  <a:gd name="T0" fmla="*/ 18 w 100"/>
                  <a:gd name="T1" fmla="*/ 26 h 96"/>
                  <a:gd name="T2" fmla="*/ 34 w 100"/>
                  <a:gd name="T3" fmla="*/ 16 h 96"/>
                  <a:gd name="T4" fmla="*/ 36 w 100"/>
                  <a:gd name="T5" fmla="*/ 10 h 96"/>
                  <a:gd name="T6" fmla="*/ 78 w 100"/>
                  <a:gd name="T7" fmla="*/ 8 h 96"/>
                  <a:gd name="T8" fmla="*/ 100 w 100"/>
                  <a:gd name="T9" fmla="*/ 18 h 96"/>
                  <a:gd name="T10" fmla="*/ 100 w 100"/>
                  <a:gd name="T11" fmla="*/ 48 h 96"/>
                  <a:gd name="T12" fmla="*/ 90 w 100"/>
                  <a:gd name="T13" fmla="*/ 76 h 96"/>
                  <a:gd name="T14" fmla="*/ 72 w 100"/>
                  <a:gd name="T15" fmla="*/ 92 h 96"/>
                  <a:gd name="T16" fmla="*/ 42 w 100"/>
                  <a:gd name="T17" fmla="*/ 96 h 96"/>
                  <a:gd name="T18" fmla="*/ 40 w 100"/>
                  <a:gd name="T19" fmla="*/ 94 h 96"/>
                  <a:gd name="T20" fmla="*/ 34 w 100"/>
                  <a:gd name="T21" fmla="*/ 88 h 96"/>
                  <a:gd name="T22" fmla="*/ 32 w 100"/>
                  <a:gd name="T23" fmla="*/ 88 h 96"/>
                  <a:gd name="T24" fmla="*/ 28 w 100"/>
                  <a:gd name="T25" fmla="*/ 86 h 96"/>
                  <a:gd name="T26" fmla="*/ 26 w 100"/>
                  <a:gd name="T27" fmla="*/ 80 h 96"/>
                  <a:gd name="T28" fmla="*/ 20 w 100"/>
                  <a:gd name="T29" fmla="*/ 74 h 96"/>
                  <a:gd name="T30" fmla="*/ 20 w 100"/>
                  <a:gd name="T31" fmla="*/ 74 h 96"/>
                  <a:gd name="T32" fmla="*/ 18 w 100"/>
                  <a:gd name="T33" fmla="*/ 68 h 96"/>
                  <a:gd name="T34" fmla="*/ 12 w 100"/>
                  <a:gd name="T35" fmla="*/ 58 h 96"/>
                  <a:gd name="T36" fmla="*/ 4 w 100"/>
                  <a:gd name="T37" fmla="*/ 46 h 96"/>
                  <a:gd name="T38" fmla="*/ 0 w 100"/>
                  <a:gd name="T39" fmla="*/ 28 h 96"/>
                  <a:gd name="T40" fmla="*/ 2 w 100"/>
                  <a:gd name="T41" fmla="*/ 38 h 96"/>
                  <a:gd name="T42" fmla="*/ 6 w 100"/>
                  <a:gd name="T43" fmla="*/ 50 h 96"/>
                  <a:gd name="T44" fmla="*/ 10 w 100"/>
                  <a:gd name="T45" fmla="*/ 56 h 96"/>
                  <a:gd name="T46" fmla="*/ 12 w 100"/>
                  <a:gd name="T47" fmla="*/ 58 h 96"/>
                  <a:gd name="T48" fmla="*/ 16 w 100"/>
                  <a:gd name="T49" fmla="*/ 64 h 96"/>
                  <a:gd name="T50" fmla="*/ 20 w 100"/>
                  <a:gd name="T51" fmla="*/ 72 h 96"/>
                  <a:gd name="T52" fmla="*/ 20 w 100"/>
                  <a:gd name="T53" fmla="*/ 74 h 96"/>
                  <a:gd name="T54" fmla="*/ 26 w 100"/>
                  <a:gd name="T55" fmla="*/ 80 h 96"/>
                  <a:gd name="T56" fmla="*/ 28 w 100"/>
                  <a:gd name="T57" fmla="*/ 86 h 96"/>
                  <a:gd name="T58" fmla="*/ 32 w 100"/>
                  <a:gd name="T59" fmla="*/ 88 h 96"/>
                  <a:gd name="T60" fmla="*/ 34 w 100"/>
                  <a:gd name="T61" fmla="*/ 88 h 96"/>
                  <a:gd name="T62" fmla="*/ 40 w 100"/>
                  <a:gd name="T63" fmla="*/ 94 h 96"/>
                  <a:gd name="T64" fmla="*/ 42 w 100"/>
                  <a:gd name="T65" fmla="*/ 96 h 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
                  <a:gd name="T100" fmla="*/ 0 h 96"/>
                  <a:gd name="T101" fmla="*/ 100 w 100"/>
                  <a:gd name="T102" fmla="*/ 96 h 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 h="96">
                    <a:moveTo>
                      <a:pt x="0" y="26"/>
                    </a:moveTo>
                    <a:lnTo>
                      <a:pt x="18" y="26"/>
                    </a:lnTo>
                    <a:lnTo>
                      <a:pt x="30" y="22"/>
                    </a:lnTo>
                    <a:lnTo>
                      <a:pt x="34" y="16"/>
                    </a:lnTo>
                    <a:lnTo>
                      <a:pt x="36" y="12"/>
                    </a:lnTo>
                    <a:lnTo>
                      <a:pt x="36" y="10"/>
                    </a:lnTo>
                    <a:lnTo>
                      <a:pt x="78" y="0"/>
                    </a:lnTo>
                    <a:lnTo>
                      <a:pt x="78" y="8"/>
                    </a:lnTo>
                    <a:lnTo>
                      <a:pt x="88" y="12"/>
                    </a:lnTo>
                    <a:lnTo>
                      <a:pt x="100" y="18"/>
                    </a:lnTo>
                    <a:lnTo>
                      <a:pt x="98" y="32"/>
                    </a:lnTo>
                    <a:lnTo>
                      <a:pt x="100" y="48"/>
                    </a:lnTo>
                    <a:lnTo>
                      <a:pt x="98" y="64"/>
                    </a:lnTo>
                    <a:lnTo>
                      <a:pt x="90" y="76"/>
                    </a:lnTo>
                    <a:lnTo>
                      <a:pt x="78" y="86"/>
                    </a:lnTo>
                    <a:lnTo>
                      <a:pt x="72" y="92"/>
                    </a:lnTo>
                    <a:lnTo>
                      <a:pt x="70" y="96"/>
                    </a:lnTo>
                    <a:lnTo>
                      <a:pt x="42" y="96"/>
                    </a:lnTo>
                    <a:lnTo>
                      <a:pt x="40" y="94"/>
                    </a:lnTo>
                    <a:lnTo>
                      <a:pt x="38" y="90"/>
                    </a:lnTo>
                    <a:lnTo>
                      <a:pt x="34" y="88"/>
                    </a:lnTo>
                    <a:lnTo>
                      <a:pt x="32" y="88"/>
                    </a:lnTo>
                    <a:lnTo>
                      <a:pt x="30" y="88"/>
                    </a:lnTo>
                    <a:lnTo>
                      <a:pt x="28" y="86"/>
                    </a:lnTo>
                    <a:lnTo>
                      <a:pt x="26" y="84"/>
                    </a:lnTo>
                    <a:lnTo>
                      <a:pt x="26" y="80"/>
                    </a:lnTo>
                    <a:lnTo>
                      <a:pt x="24" y="76"/>
                    </a:lnTo>
                    <a:lnTo>
                      <a:pt x="20" y="74"/>
                    </a:lnTo>
                    <a:lnTo>
                      <a:pt x="20" y="72"/>
                    </a:lnTo>
                    <a:lnTo>
                      <a:pt x="18" y="68"/>
                    </a:lnTo>
                    <a:lnTo>
                      <a:pt x="16" y="64"/>
                    </a:lnTo>
                    <a:lnTo>
                      <a:pt x="12" y="58"/>
                    </a:lnTo>
                    <a:lnTo>
                      <a:pt x="8" y="52"/>
                    </a:lnTo>
                    <a:lnTo>
                      <a:pt x="4" y="46"/>
                    </a:lnTo>
                    <a:lnTo>
                      <a:pt x="0" y="26"/>
                    </a:lnTo>
                    <a:lnTo>
                      <a:pt x="0" y="28"/>
                    </a:lnTo>
                    <a:lnTo>
                      <a:pt x="2" y="32"/>
                    </a:lnTo>
                    <a:lnTo>
                      <a:pt x="2" y="38"/>
                    </a:lnTo>
                    <a:lnTo>
                      <a:pt x="4" y="44"/>
                    </a:lnTo>
                    <a:lnTo>
                      <a:pt x="6" y="50"/>
                    </a:lnTo>
                    <a:lnTo>
                      <a:pt x="8" y="54"/>
                    </a:lnTo>
                    <a:lnTo>
                      <a:pt x="10" y="56"/>
                    </a:lnTo>
                    <a:lnTo>
                      <a:pt x="12" y="58"/>
                    </a:lnTo>
                    <a:lnTo>
                      <a:pt x="14" y="62"/>
                    </a:lnTo>
                    <a:lnTo>
                      <a:pt x="16" y="64"/>
                    </a:lnTo>
                    <a:lnTo>
                      <a:pt x="18" y="68"/>
                    </a:lnTo>
                    <a:lnTo>
                      <a:pt x="20" y="72"/>
                    </a:lnTo>
                    <a:lnTo>
                      <a:pt x="20" y="74"/>
                    </a:lnTo>
                    <a:lnTo>
                      <a:pt x="24" y="76"/>
                    </a:lnTo>
                    <a:lnTo>
                      <a:pt x="26" y="80"/>
                    </a:lnTo>
                    <a:lnTo>
                      <a:pt x="28" y="84"/>
                    </a:lnTo>
                    <a:lnTo>
                      <a:pt x="28" y="86"/>
                    </a:lnTo>
                    <a:lnTo>
                      <a:pt x="30" y="88"/>
                    </a:lnTo>
                    <a:lnTo>
                      <a:pt x="32" y="88"/>
                    </a:lnTo>
                    <a:lnTo>
                      <a:pt x="34" y="88"/>
                    </a:lnTo>
                    <a:lnTo>
                      <a:pt x="38" y="90"/>
                    </a:lnTo>
                    <a:lnTo>
                      <a:pt x="40" y="94"/>
                    </a:lnTo>
                    <a:lnTo>
                      <a:pt x="42" y="96"/>
                    </a:lnTo>
                    <a:lnTo>
                      <a:pt x="0" y="26"/>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48" name="Freeform 304"/>
              <p:cNvSpPr>
                <a:spLocks/>
              </p:cNvSpPr>
              <p:nvPr/>
            </p:nvSpPr>
            <p:spPr bwMode="gray">
              <a:xfrm>
                <a:off x="2461" y="2505"/>
                <a:ext cx="232" cy="200"/>
              </a:xfrm>
              <a:custGeom>
                <a:avLst/>
                <a:gdLst>
                  <a:gd name="T0" fmla="*/ 74 w 210"/>
                  <a:gd name="T1" fmla="*/ 0 h 200"/>
                  <a:gd name="T2" fmla="*/ 74 w 210"/>
                  <a:gd name="T3" fmla="*/ 0 h 200"/>
                  <a:gd name="T4" fmla="*/ 72 w 210"/>
                  <a:gd name="T5" fmla="*/ 2 h 200"/>
                  <a:gd name="T6" fmla="*/ 78 w 210"/>
                  <a:gd name="T7" fmla="*/ 114 h 200"/>
                  <a:gd name="T8" fmla="*/ 80 w 210"/>
                  <a:gd name="T9" fmla="*/ 120 h 200"/>
                  <a:gd name="T10" fmla="*/ 82 w 210"/>
                  <a:gd name="T11" fmla="*/ 128 h 200"/>
                  <a:gd name="T12" fmla="*/ 24 w 210"/>
                  <a:gd name="T13" fmla="*/ 130 h 200"/>
                  <a:gd name="T14" fmla="*/ 22 w 210"/>
                  <a:gd name="T15" fmla="*/ 132 h 200"/>
                  <a:gd name="T16" fmla="*/ 18 w 210"/>
                  <a:gd name="T17" fmla="*/ 134 h 200"/>
                  <a:gd name="T18" fmla="*/ 16 w 210"/>
                  <a:gd name="T19" fmla="*/ 132 h 200"/>
                  <a:gd name="T20" fmla="*/ 14 w 210"/>
                  <a:gd name="T21" fmla="*/ 132 h 200"/>
                  <a:gd name="T22" fmla="*/ 12 w 210"/>
                  <a:gd name="T23" fmla="*/ 136 h 200"/>
                  <a:gd name="T24" fmla="*/ 12 w 210"/>
                  <a:gd name="T25" fmla="*/ 140 h 200"/>
                  <a:gd name="T26" fmla="*/ 10 w 210"/>
                  <a:gd name="T27" fmla="*/ 144 h 200"/>
                  <a:gd name="T28" fmla="*/ 8 w 210"/>
                  <a:gd name="T29" fmla="*/ 146 h 200"/>
                  <a:gd name="T30" fmla="*/ 6 w 210"/>
                  <a:gd name="T31" fmla="*/ 150 h 200"/>
                  <a:gd name="T32" fmla="*/ 2 w 210"/>
                  <a:gd name="T33" fmla="*/ 154 h 200"/>
                  <a:gd name="T34" fmla="*/ 0 w 210"/>
                  <a:gd name="T35" fmla="*/ 156 h 200"/>
                  <a:gd name="T36" fmla="*/ 0 w 210"/>
                  <a:gd name="T37" fmla="*/ 164 h 200"/>
                  <a:gd name="T38" fmla="*/ 2 w 210"/>
                  <a:gd name="T39" fmla="*/ 172 h 200"/>
                  <a:gd name="T40" fmla="*/ 2 w 210"/>
                  <a:gd name="T41" fmla="*/ 174 h 200"/>
                  <a:gd name="T42" fmla="*/ 4 w 210"/>
                  <a:gd name="T43" fmla="*/ 176 h 200"/>
                  <a:gd name="T44" fmla="*/ 10 w 210"/>
                  <a:gd name="T45" fmla="*/ 178 h 200"/>
                  <a:gd name="T46" fmla="*/ 14 w 210"/>
                  <a:gd name="T47" fmla="*/ 180 h 200"/>
                  <a:gd name="T48" fmla="*/ 22 w 210"/>
                  <a:gd name="T49" fmla="*/ 182 h 200"/>
                  <a:gd name="T50" fmla="*/ 24 w 210"/>
                  <a:gd name="T51" fmla="*/ 182 h 200"/>
                  <a:gd name="T52" fmla="*/ 30 w 210"/>
                  <a:gd name="T53" fmla="*/ 182 h 200"/>
                  <a:gd name="T54" fmla="*/ 30 w 210"/>
                  <a:gd name="T55" fmla="*/ 176 h 200"/>
                  <a:gd name="T56" fmla="*/ 32 w 210"/>
                  <a:gd name="T57" fmla="*/ 176 h 200"/>
                  <a:gd name="T58" fmla="*/ 38 w 210"/>
                  <a:gd name="T59" fmla="*/ 174 h 200"/>
                  <a:gd name="T60" fmla="*/ 44 w 210"/>
                  <a:gd name="T61" fmla="*/ 178 h 200"/>
                  <a:gd name="T62" fmla="*/ 44 w 210"/>
                  <a:gd name="T63" fmla="*/ 182 h 200"/>
                  <a:gd name="T64" fmla="*/ 48 w 210"/>
                  <a:gd name="T65" fmla="*/ 190 h 200"/>
                  <a:gd name="T66" fmla="*/ 56 w 210"/>
                  <a:gd name="T67" fmla="*/ 198 h 200"/>
                  <a:gd name="T68" fmla="*/ 60 w 210"/>
                  <a:gd name="T69" fmla="*/ 200 h 200"/>
                  <a:gd name="T70" fmla="*/ 70 w 210"/>
                  <a:gd name="T71" fmla="*/ 198 h 200"/>
                  <a:gd name="T72" fmla="*/ 74 w 210"/>
                  <a:gd name="T73" fmla="*/ 196 h 200"/>
                  <a:gd name="T74" fmla="*/ 78 w 210"/>
                  <a:gd name="T75" fmla="*/ 192 h 200"/>
                  <a:gd name="T76" fmla="*/ 84 w 210"/>
                  <a:gd name="T77" fmla="*/ 196 h 200"/>
                  <a:gd name="T78" fmla="*/ 86 w 210"/>
                  <a:gd name="T79" fmla="*/ 196 h 200"/>
                  <a:gd name="T80" fmla="*/ 90 w 210"/>
                  <a:gd name="T81" fmla="*/ 196 h 200"/>
                  <a:gd name="T82" fmla="*/ 92 w 210"/>
                  <a:gd name="T83" fmla="*/ 194 h 200"/>
                  <a:gd name="T84" fmla="*/ 94 w 210"/>
                  <a:gd name="T85" fmla="*/ 186 h 200"/>
                  <a:gd name="T86" fmla="*/ 98 w 210"/>
                  <a:gd name="T87" fmla="*/ 176 h 200"/>
                  <a:gd name="T88" fmla="*/ 102 w 210"/>
                  <a:gd name="T89" fmla="*/ 170 h 200"/>
                  <a:gd name="T90" fmla="*/ 106 w 210"/>
                  <a:gd name="T91" fmla="*/ 166 h 200"/>
                  <a:gd name="T92" fmla="*/ 114 w 210"/>
                  <a:gd name="T93" fmla="*/ 164 h 200"/>
                  <a:gd name="T94" fmla="*/ 130 w 210"/>
                  <a:gd name="T95" fmla="*/ 162 h 200"/>
                  <a:gd name="T96" fmla="*/ 148 w 210"/>
                  <a:gd name="T97" fmla="*/ 156 h 200"/>
                  <a:gd name="T98" fmla="*/ 154 w 210"/>
                  <a:gd name="T99" fmla="*/ 150 h 200"/>
                  <a:gd name="T100" fmla="*/ 162 w 210"/>
                  <a:gd name="T101" fmla="*/ 150 h 200"/>
                  <a:gd name="T102" fmla="*/ 176 w 210"/>
                  <a:gd name="T103" fmla="*/ 148 h 200"/>
                  <a:gd name="T104" fmla="*/ 180 w 210"/>
                  <a:gd name="T105" fmla="*/ 148 h 200"/>
                  <a:gd name="T106" fmla="*/ 186 w 210"/>
                  <a:gd name="T107" fmla="*/ 142 h 200"/>
                  <a:gd name="T108" fmla="*/ 196 w 210"/>
                  <a:gd name="T109" fmla="*/ 132 h 200"/>
                  <a:gd name="T110" fmla="*/ 202 w 210"/>
                  <a:gd name="T111" fmla="*/ 120 h 200"/>
                  <a:gd name="T112" fmla="*/ 208 w 210"/>
                  <a:gd name="T113" fmla="*/ 92 h 200"/>
                  <a:gd name="T114" fmla="*/ 202 w 210"/>
                  <a:gd name="T115" fmla="*/ 74 h 200"/>
                  <a:gd name="T116" fmla="*/ 170 w 210"/>
                  <a:gd name="T117" fmla="*/ 58 h 200"/>
                  <a:gd name="T118" fmla="*/ 154 w 210"/>
                  <a:gd name="T119" fmla="*/ 45 h 200"/>
                  <a:gd name="T120" fmla="*/ 94 w 210"/>
                  <a:gd name="T121" fmla="*/ 0 h 2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0"/>
                  <a:gd name="T184" fmla="*/ 0 h 200"/>
                  <a:gd name="T185" fmla="*/ 210 w 210"/>
                  <a:gd name="T186" fmla="*/ 200 h 2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0" h="200">
                    <a:moveTo>
                      <a:pt x="94" y="0"/>
                    </a:moveTo>
                    <a:lnTo>
                      <a:pt x="74" y="0"/>
                    </a:lnTo>
                    <a:lnTo>
                      <a:pt x="72" y="0"/>
                    </a:lnTo>
                    <a:lnTo>
                      <a:pt x="72" y="2"/>
                    </a:lnTo>
                    <a:lnTo>
                      <a:pt x="78" y="114"/>
                    </a:lnTo>
                    <a:lnTo>
                      <a:pt x="80" y="118"/>
                    </a:lnTo>
                    <a:lnTo>
                      <a:pt x="80" y="120"/>
                    </a:lnTo>
                    <a:lnTo>
                      <a:pt x="82" y="124"/>
                    </a:lnTo>
                    <a:lnTo>
                      <a:pt x="82" y="128"/>
                    </a:lnTo>
                    <a:lnTo>
                      <a:pt x="76" y="136"/>
                    </a:lnTo>
                    <a:lnTo>
                      <a:pt x="24" y="130"/>
                    </a:lnTo>
                    <a:lnTo>
                      <a:pt x="22" y="132"/>
                    </a:lnTo>
                    <a:lnTo>
                      <a:pt x="20" y="134"/>
                    </a:lnTo>
                    <a:lnTo>
                      <a:pt x="18" y="134"/>
                    </a:lnTo>
                    <a:lnTo>
                      <a:pt x="16" y="132"/>
                    </a:lnTo>
                    <a:lnTo>
                      <a:pt x="14" y="132"/>
                    </a:lnTo>
                    <a:lnTo>
                      <a:pt x="12" y="134"/>
                    </a:lnTo>
                    <a:lnTo>
                      <a:pt x="12" y="136"/>
                    </a:lnTo>
                    <a:lnTo>
                      <a:pt x="12" y="138"/>
                    </a:lnTo>
                    <a:lnTo>
                      <a:pt x="12" y="140"/>
                    </a:lnTo>
                    <a:lnTo>
                      <a:pt x="12" y="144"/>
                    </a:lnTo>
                    <a:lnTo>
                      <a:pt x="10" y="144"/>
                    </a:lnTo>
                    <a:lnTo>
                      <a:pt x="8" y="144"/>
                    </a:lnTo>
                    <a:lnTo>
                      <a:pt x="8" y="146"/>
                    </a:lnTo>
                    <a:lnTo>
                      <a:pt x="8" y="148"/>
                    </a:lnTo>
                    <a:lnTo>
                      <a:pt x="6" y="150"/>
                    </a:lnTo>
                    <a:lnTo>
                      <a:pt x="4" y="154"/>
                    </a:lnTo>
                    <a:lnTo>
                      <a:pt x="2" y="154"/>
                    </a:lnTo>
                    <a:lnTo>
                      <a:pt x="0" y="154"/>
                    </a:lnTo>
                    <a:lnTo>
                      <a:pt x="0" y="156"/>
                    </a:lnTo>
                    <a:lnTo>
                      <a:pt x="0" y="158"/>
                    </a:lnTo>
                    <a:lnTo>
                      <a:pt x="0" y="164"/>
                    </a:lnTo>
                    <a:lnTo>
                      <a:pt x="2" y="168"/>
                    </a:lnTo>
                    <a:lnTo>
                      <a:pt x="2" y="172"/>
                    </a:lnTo>
                    <a:lnTo>
                      <a:pt x="2" y="174"/>
                    </a:lnTo>
                    <a:lnTo>
                      <a:pt x="2" y="176"/>
                    </a:lnTo>
                    <a:lnTo>
                      <a:pt x="4" y="176"/>
                    </a:lnTo>
                    <a:lnTo>
                      <a:pt x="6" y="178"/>
                    </a:lnTo>
                    <a:lnTo>
                      <a:pt x="10" y="178"/>
                    </a:lnTo>
                    <a:lnTo>
                      <a:pt x="14" y="180"/>
                    </a:lnTo>
                    <a:lnTo>
                      <a:pt x="18" y="182"/>
                    </a:lnTo>
                    <a:lnTo>
                      <a:pt x="22" y="182"/>
                    </a:lnTo>
                    <a:lnTo>
                      <a:pt x="24" y="182"/>
                    </a:lnTo>
                    <a:lnTo>
                      <a:pt x="28" y="182"/>
                    </a:lnTo>
                    <a:lnTo>
                      <a:pt x="30" y="182"/>
                    </a:lnTo>
                    <a:lnTo>
                      <a:pt x="30" y="180"/>
                    </a:lnTo>
                    <a:lnTo>
                      <a:pt x="30" y="176"/>
                    </a:lnTo>
                    <a:lnTo>
                      <a:pt x="32" y="176"/>
                    </a:lnTo>
                    <a:lnTo>
                      <a:pt x="36" y="174"/>
                    </a:lnTo>
                    <a:lnTo>
                      <a:pt x="38" y="174"/>
                    </a:lnTo>
                    <a:lnTo>
                      <a:pt x="42" y="176"/>
                    </a:lnTo>
                    <a:lnTo>
                      <a:pt x="44" y="178"/>
                    </a:lnTo>
                    <a:lnTo>
                      <a:pt x="44" y="180"/>
                    </a:lnTo>
                    <a:lnTo>
                      <a:pt x="44" y="182"/>
                    </a:lnTo>
                    <a:lnTo>
                      <a:pt x="46" y="186"/>
                    </a:lnTo>
                    <a:lnTo>
                      <a:pt x="48" y="190"/>
                    </a:lnTo>
                    <a:lnTo>
                      <a:pt x="50" y="194"/>
                    </a:lnTo>
                    <a:lnTo>
                      <a:pt x="56" y="198"/>
                    </a:lnTo>
                    <a:lnTo>
                      <a:pt x="60" y="200"/>
                    </a:lnTo>
                    <a:lnTo>
                      <a:pt x="64" y="200"/>
                    </a:lnTo>
                    <a:lnTo>
                      <a:pt x="70" y="198"/>
                    </a:lnTo>
                    <a:lnTo>
                      <a:pt x="74" y="196"/>
                    </a:lnTo>
                    <a:lnTo>
                      <a:pt x="76" y="194"/>
                    </a:lnTo>
                    <a:lnTo>
                      <a:pt x="78" y="192"/>
                    </a:lnTo>
                    <a:lnTo>
                      <a:pt x="82" y="192"/>
                    </a:lnTo>
                    <a:lnTo>
                      <a:pt x="84" y="196"/>
                    </a:lnTo>
                    <a:lnTo>
                      <a:pt x="86" y="196"/>
                    </a:lnTo>
                    <a:lnTo>
                      <a:pt x="88" y="198"/>
                    </a:lnTo>
                    <a:lnTo>
                      <a:pt x="90" y="196"/>
                    </a:lnTo>
                    <a:lnTo>
                      <a:pt x="92" y="194"/>
                    </a:lnTo>
                    <a:lnTo>
                      <a:pt x="92" y="190"/>
                    </a:lnTo>
                    <a:lnTo>
                      <a:pt x="94" y="186"/>
                    </a:lnTo>
                    <a:lnTo>
                      <a:pt x="96" y="180"/>
                    </a:lnTo>
                    <a:lnTo>
                      <a:pt x="98" y="176"/>
                    </a:lnTo>
                    <a:lnTo>
                      <a:pt x="100" y="172"/>
                    </a:lnTo>
                    <a:lnTo>
                      <a:pt x="102" y="170"/>
                    </a:lnTo>
                    <a:lnTo>
                      <a:pt x="102" y="168"/>
                    </a:lnTo>
                    <a:lnTo>
                      <a:pt x="106" y="166"/>
                    </a:lnTo>
                    <a:lnTo>
                      <a:pt x="108" y="164"/>
                    </a:lnTo>
                    <a:lnTo>
                      <a:pt x="114" y="164"/>
                    </a:lnTo>
                    <a:lnTo>
                      <a:pt x="120" y="164"/>
                    </a:lnTo>
                    <a:lnTo>
                      <a:pt x="130" y="162"/>
                    </a:lnTo>
                    <a:lnTo>
                      <a:pt x="140" y="160"/>
                    </a:lnTo>
                    <a:lnTo>
                      <a:pt x="148" y="156"/>
                    </a:lnTo>
                    <a:lnTo>
                      <a:pt x="152" y="150"/>
                    </a:lnTo>
                    <a:lnTo>
                      <a:pt x="154" y="150"/>
                    </a:lnTo>
                    <a:lnTo>
                      <a:pt x="158" y="150"/>
                    </a:lnTo>
                    <a:lnTo>
                      <a:pt x="162" y="150"/>
                    </a:lnTo>
                    <a:lnTo>
                      <a:pt x="168" y="150"/>
                    </a:lnTo>
                    <a:lnTo>
                      <a:pt x="176" y="148"/>
                    </a:lnTo>
                    <a:lnTo>
                      <a:pt x="180" y="148"/>
                    </a:lnTo>
                    <a:lnTo>
                      <a:pt x="182" y="146"/>
                    </a:lnTo>
                    <a:lnTo>
                      <a:pt x="186" y="142"/>
                    </a:lnTo>
                    <a:lnTo>
                      <a:pt x="192" y="138"/>
                    </a:lnTo>
                    <a:lnTo>
                      <a:pt x="196" y="132"/>
                    </a:lnTo>
                    <a:lnTo>
                      <a:pt x="200" y="124"/>
                    </a:lnTo>
                    <a:lnTo>
                      <a:pt x="202" y="120"/>
                    </a:lnTo>
                    <a:lnTo>
                      <a:pt x="204" y="108"/>
                    </a:lnTo>
                    <a:lnTo>
                      <a:pt x="208" y="92"/>
                    </a:lnTo>
                    <a:lnTo>
                      <a:pt x="210" y="72"/>
                    </a:lnTo>
                    <a:lnTo>
                      <a:pt x="202" y="74"/>
                    </a:lnTo>
                    <a:lnTo>
                      <a:pt x="198" y="58"/>
                    </a:lnTo>
                    <a:lnTo>
                      <a:pt x="170" y="58"/>
                    </a:lnTo>
                    <a:lnTo>
                      <a:pt x="94" y="0"/>
                    </a:lnTo>
                    <a:lnTo>
                      <a:pt x="154" y="45"/>
                    </a:lnTo>
                    <a:lnTo>
                      <a:pt x="127" y="24"/>
                    </a:lnTo>
                    <a:lnTo>
                      <a:pt x="94" y="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49" name="Freeform 305"/>
              <p:cNvSpPr>
                <a:spLocks/>
              </p:cNvSpPr>
              <p:nvPr/>
            </p:nvSpPr>
            <p:spPr bwMode="gray">
              <a:xfrm>
                <a:off x="3000" y="2425"/>
                <a:ext cx="152" cy="150"/>
              </a:xfrm>
              <a:custGeom>
                <a:avLst/>
                <a:gdLst>
                  <a:gd name="T0" fmla="*/ 0 w 138"/>
                  <a:gd name="T1" fmla="*/ 150 h 150"/>
                  <a:gd name="T2" fmla="*/ 0 w 138"/>
                  <a:gd name="T3" fmla="*/ 0 h 150"/>
                  <a:gd name="T4" fmla="*/ 2 w 138"/>
                  <a:gd name="T5" fmla="*/ 0 h 150"/>
                  <a:gd name="T6" fmla="*/ 6 w 138"/>
                  <a:gd name="T7" fmla="*/ 2 h 150"/>
                  <a:gd name="T8" fmla="*/ 12 w 138"/>
                  <a:gd name="T9" fmla="*/ 2 h 150"/>
                  <a:gd name="T10" fmla="*/ 18 w 138"/>
                  <a:gd name="T11" fmla="*/ 2 h 150"/>
                  <a:gd name="T12" fmla="*/ 22 w 138"/>
                  <a:gd name="T13" fmla="*/ 2 h 150"/>
                  <a:gd name="T14" fmla="*/ 26 w 138"/>
                  <a:gd name="T15" fmla="*/ 4 h 150"/>
                  <a:gd name="T16" fmla="*/ 28 w 138"/>
                  <a:gd name="T17" fmla="*/ 4 h 150"/>
                  <a:gd name="T18" fmla="*/ 30 w 138"/>
                  <a:gd name="T19" fmla="*/ 6 h 150"/>
                  <a:gd name="T20" fmla="*/ 34 w 138"/>
                  <a:gd name="T21" fmla="*/ 8 h 150"/>
                  <a:gd name="T22" fmla="*/ 38 w 138"/>
                  <a:gd name="T23" fmla="*/ 10 h 150"/>
                  <a:gd name="T24" fmla="*/ 44 w 138"/>
                  <a:gd name="T25" fmla="*/ 10 h 150"/>
                  <a:gd name="T26" fmla="*/ 68 w 138"/>
                  <a:gd name="T27" fmla="*/ 4 h 150"/>
                  <a:gd name="T28" fmla="*/ 68 w 138"/>
                  <a:gd name="T29" fmla="*/ 4 h 150"/>
                  <a:gd name="T30" fmla="*/ 70 w 138"/>
                  <a:gd name="T31" fmla="*/ 4 h 150"/>
                  <a:gd name="T32" fmla="*/ 72 w 138"/>
                  <a:gd name="T33" fmla="*/ 2 h 150"/>
                  <a:gd name="T34" fmla="*/ 76 w 138"/>
                  <a:gd name="T35" fmla="*/ 2 h 150"/>
                  <a:gd name="T36" fmla="*/ 80 w 138"/>
                  <a:gd name="T37" fmla="*/ 4 h 150"/>
                  <a:gd name="T38" fmla="*/ 86 w 138"/>
                  <a:gd name="T39" fmla="*/ 6 h 150"/>
                  <a:gd name="T40" fmla="*/ 86 w 138"/>
                  <a:gd name="T41" fmla="*/ 6 h 150"/>
                  <a:gd name="T42" fmla="*/ 86 w 138"/>
                  <a:gd name="T43" fmla="*/ 10 h 150"/>
                  <a:gd name="T44" fmla="*/ 86 w 138"/>
                  <a:gd name="T45" fmla="*/ 14 h 150"/>
                  <a:gd name="T46" fmla="*/ 88 w 138"/>
                  <a:gd name="T47" fmla="*/ 20 h 150"/>
                  <a:gd name="T48" fmla="*/ 92 w 138"/>
                  <a:gd name="T49" fmla="*/ 26 h 150"/>
                  <a:gd name="T50" fmla="*/ 92 w 138"/>
                  <a:gd name="T51" fmla="*/ 30 h 150"/>
                  <a:gd name="T52" fmla="*/ 98 w 138"/>
                  <a:gd name="T53" fmla="*/ 40 h 150"/>
                  <a:gd name="T54" fmla="*/ 106 w 138"/>
                  <a:gd name="T55" fmla="*/ 56 h 150"/>
                  <a:gd name="T56" fmla="*/ 114 w 138"/>
                  <a:gd name="T57" fmla="*/ 74 h 150"/>
                  <a:gd name="T58" fmla="*/ 122 w 138"/>
                  <a:gd name="T59" fmla="*/ 92 h 150"/>
                  <a:gd name="T60" fmla="*/ 130 w 138"/>
                  <a:gd name="T61" fmla="*/ 108 h 150"/>
                  <a:gd name="T62" fmla="*/ 136 w 138"/>
                  <a:gd name="T63" fmla="*/ 122 h 150"/>
                  <a:gd name="T64" fmla="*/ 138 w 138"/>
                  <a:gd name="T65" fmla="*/ 128 h 150"/>
                  <a:gd name="T66" fmla="*/ 138 w 138"/>
                  <a:gd name="T67" fmla="*/ 130 h 150"/>
                  <a:gd name="T68" fmla="*/ 136 w 138"/>
                  <a:gd name="T69" fmla="*/ 132 h 150"/>
                  <a:gd name="T70" fmla="*/ 132 w 138"/>
                  <a:gd name="T71" fmla="*/ 138 h 150"/>
                  <a:gd name="T72" fmla="*/ 126 w 138"/>
                  <a:gd name="T73" fmla="*/ 142 h 150"/>
                  <a:gd name="T74" fmla="*/ 120 w 138"/>
                  <a:gd name="T75" fmla="*/ 146 h 150"/>
                  <a:gd name="T76" fmla="*/ 110 w 138"/>
                  <a:gd name="T77" fmla="*/ 150 h 150"/>
                  <a:gd name="T78" fmla="*/ 0 w 138"/>
                  <a:gd name="T79" fmla="*/ 150 h 150"/>
                  <a:gd name="T80" fmla="*/ 0 w 138"/>
                  <a:gd name="T81" fmla="*/ 150 h 1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8"/>
                  <a:gd name="T124" fmla="*/ 0 h 150"/>
                  <a:gd name="T125" fmla="*/ 138 w 138"/>
                  <a:gd name="T126" fmla="*/ 150 h 1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8" h="150">
                    <a:moveTo>
                      <a:pt x="0" y="150"/>
                    </a:moveTo>
                    <a:lnTo>
                      <a:pt x="0" y="0"/>
                    </a:lnTo>
                    <a:lnTo>
                      <a:pt x="2" y="0"/>
                    </a:lnTo>
                    <a:lnTo>
                      <a:pt x="6" y="2"/>
                    </a:lnTo>
                    <a:lnTo>
                      <a:pt x="12" y="2"/>
                    </a:lnTo>
                    <a:lnTo>
                      <a:pt x="18" y="2"/>
                    </a:lnTo>
                    <a:lnTo>
                      <a:pt x="22" y="2"/>
                    </a:lnTo>
                    <a:lnTo>
                      <a:pt x="26" y="4"/>
                    </a:lnTo>
                    <a:lnTo>
                      <a:pt x="28" y="4"/>
                    </a:lnTo>
                    <a:lnTo>
                      <a:pt x="30" y="6"/>
                    </a:lnTo>
                    <a:lnTo>
                      <a:pt x="34" y="8"/>
                    </a:lnTo>
                    <a:lnTo>
                      <a:pt x="38" y="10"/>
                    </a:lnTo>
                    <a:lnTo>
                      <a:pt x="44" y="10"/>
                    </a:lnTo>
                    <a:lnTo>
                      <a:pt x="68" y="4"/>
                    </a:lnTo>
                    <a:lnTo>
                      <a:pt x="70" y="4"/>
                    </a:lnTo>
                    <a:lnTo>
                      <a:pt x="72" y="2"/>
                    </a:lnTo>
                    <a:lnTo>
                      <a:pt x="76" y="2"/>
                    </a:lnTo>
                    <a:lnTo>
                      <a:pt x="80" y="4"/>
                    </a:lnTo>
                    <a:lnTo>
                      <a:pt x="86" y="6"/>
                    </a:lnTo>
                    <a:lnTo>
                      <a:pt x="86" y="10"/>
                    </a:lnTo>
                    <a:lnTo>
                      <a:pt x="86" y="14"/>
                    </a:lnTo>
                    <a:lnTo>
                      <a:pt x="88" y="20"/>
                    </a:lnTo>
                    <a:lnTo>
                      <a:pt x="92" y="26"/>
                    </a:lnTo>
                    <a:lnTo>
                      <a:pt x="92" y="30"/>
                    </a:lnTo>
                    <a:lnTo>
                      <a:pt x="98" y="40"/>
                    </a:lnTo>
                    <a:lnTo>
                      <a:pt x="106" y="56"/>
                    </a:lnTo>
                    <a:lnTo>
                      <a:pt x="114" y="74"/>
                    </a:lnTo>
                    <a:lnTo>
                      <a:pt x="122" y="92"/>
                    </a:lnTo>
                    <a:lnTo>
                      <a:pt x="130" y="108"/>
                    </a:lnTo>
                    <a:lnTo>
                      <a:pt x="136" y="122"/>
                    </a:lnTo>
                    <a:lnTo>
                      <a:pt x="138" y="128"/>
                    </a:lnTo>
                    <a:lnTo>
                      <a:pt x="138" y="130"/>
                    </a:lnTo>
                    <a:lnTo>
                      <a:pt x="136" y="132"/>
                    </a:lnTo>
                    <a:lnTo>
                      <a:pt x="132" y="138"/>
                    </a:lnTo>
                    <a:lnTo>
                      <a:pt x="126" y="142"/>
                    </a:lnTo>
                    <a:lnTo>
                      <a:pt x="120" y="146"/>
                    </a:lnTo>
                    <a:lnTo>
                      <a:pt x="110" y="150"/>
                    </a:lnTo>
                    <a:lnTo>
                      <a:pt x="0" y="15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50" name="Freeform 306"/>
              <p:cNvSpPr>
                <a:spLocks/>
              </p:cNvSpPr>
              <p:nvPr/>
            </p:nvSpPr>
            <p:spPr bwMode="gray">
              <a:xfrm>
                <a:off x="3094" y="2429"/>
                <a:ext cx="45" cy="50"/>
              </a:xfrm>
              <a:custGeom>
                <a:avLst/>
                <a:gdLst>
                  <a:gd name="T0" fmla="*/ 0 w 40"/>
                  <a:gd name="T1" fmla="*/ 0 h 50"/>
                  <a:gd name="T2" fmla="*/ 0 w 40"/>
                  <a:gd name="T3" fmla="*/ 8 h 50"/>
                  <a:gd name="T4" fmla="*/ 0 w 40"/>
                  <a:gd name="T5" fmla="*/ 10 h 50"/>
                  <a:gd name="T6" fmla="*/ 2 w 40"/>
                  <a:gd name="T7" fmla="*/ 12 h 50"/>
                  <a:gd name="T8" fmla="*/ 2 w 40"/>
                  <a:gd name="T9" fmla="*/ 16 h 50"/>
                  <a:gd name="T10" fmla="*/ 4 w 40"/>
                  <a:gd name="T11" fmla="*/ 20 h 50"/>
                  <a:gd name="T12" fmla="*/ 6 w 40"/>
                  <a:gd name="T13" fmla="*/ 24 h 50"/>
                  <a:gd name="T14" fmla="*/ 8 w 40"/>
                  <a:gd name="T15" fmla="*/ 28 h 50"/>
                  <a:gd name="T16" fmla="*/ 10 w 40"/>
                  <a:gd name="T17" fmla="*/ 30 h 50"/>
                  <a:gd name="T18" fmla="*/ 14 w 40"/>
                  <a:gd name="T19" fmla="*/ 34 h 50"/>
                  <a:gd name="T20" fmla="*/ 16 w 40"/>
                  <a:gd name="T21" fmla="*/ 38 h 50"/>
                  <a:gd name="T22" fmla="*/ 22 w 40"/>
                  <a:gd name="T23" fmla="*/ 42 h 50"/>
                  <a:gd name="T24" fmla="*/ 26 w 40"/>
                  <a:gd name="T25" fmla="*/ 44 h 50"/>
                  <a:gd name="T26" fmla="*/ 30 w 40"/>
                  <a:gd name="T27" fmla="*/ 48 h 50"/>
                  <a:gd name="T28" fmla="*/ 32 w 40"/>
                  <a:gd name="T29" fmla="*/ 50 h 50"/>
                  <a:gd name="T30" fmla="*/ 32 w 40"/>
                  <a:gd name="T31" fmla="*/ 50 h 50"/>
                  <a:gd name="T32" fmla="*/ 34 w 40"/>
                  <a:gd name="T33" fmla="*/ 50 h 50"/>
                  <a:gd name="T34" fmla="*/ 36 w 40"/>
                  <a:gd name="T35" fmla="*/ 48 h 50"/>
                  <a:gd name="T36" fmla="*/ 38 w 40"/>
                  <a:gd name="T37" fmla="*/ 44 h 50"/>
                  <a:gd name="T38" fmla="*/ 40 w 40"/>
                  <a:gd name="T39" fmla="*/ 32 h 50"/>
                  <a:gd name="T40" fmla="*/ 38 w 40"/>
                  <a:gd name="T41" fmla="*/ 28 h 50"/>
                  <a:gd name="T42" fmla="*/ 32 w 40"/>
                  <a:gd name="T43" fmla="*/ 18 h 50"/>
                  <a:gd name="T44" fmla="*/ 26 w 40"/>
                  <a:gd name="T45" fmla="*/ 8 h 50"/>
                  <a:gd name="T46" fmla="*/ 22 w 40"/>
                  <a:gd name="T47" fmla="*/ 0 h 50"/>
                  <a:gd name="T48" fmla="*/ 22 w 40"/>
                  <a:gd name="T49" fmla="*/ 0 h 50"/>
                  <a:gd name="T50" fmla="*/ 18 w 40"/>
                  <a:gd name="T51" fmla="*/ 0 h 50"/>
                  <a:gd name="T52" fmla="*/ 12 w 40"/>
                  <a:gd name="T53" fmla="*/ 0 h 50"/>
                  <a:gd name="T54" fmla="*/ 8 w 40"/>
                  <a:gd name="T55" fmla="*/ 0 h 50"/>
                  <a:gd name="T56" fmla="*/ 2 w 40"/>
                  <a:gd name="T57" fmla="*/ 0 h 50"/>
                  <a:gd name="T58" fmla="*/ 0 w 40"/>
                  <a:gd name="T59" fmla="*/ 0 h 50"/>
                  <a:gd name="T60" fmla="*/ 0 w 40"/>
                  <a:gd name="T61" fmla="*/ 0 h 5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0"/>
                  <a:gd name="T94" fmla="*/ 0 h 50"/>
                  <a:gd name="T95" fmla="*/ 40 w 40"/>
                  <a:gd name="T96" fmla="*/ 50 h 5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0" h="50">
                    <a:moveTo>
                      <a:pt x="0" y="0"/>
                    </a:moveTo>
                    <a:lnTo>
                      <a:pt x="0" y="8"/>
                    </a:lnTo>
                    <a:lnTo>
                      <a:pt x="0" y="10"/>
                    </a:lnTo>
                    <a:lnTo>
                      <a:pt x="2" y="12"/>
                    </a:lnTo>
                    <a:lnTo>
                      <a:pt x="2" y="16"/>
                    </a:lnTo>
                    <a:lnTo>
                      <a:pt x="4" y="20"/>
                    </a:lnTo>
                    <a:lnTo>
                      <a:pt x="6" y="24"/>
                    </a:lnTo>
                    <a:lnTo>
                      <a:pt x="8" y="28"/>
                    </a:lnTo>
                    <a:lnTo>
                      <a:pt x="10" y="30"/>
                    </a:lnTo>
                    <a:lnTo>
                      <a:pt x="14" y="34"/>
                    </a:lnTo>
                    <a:lnTo>
                      <a:pt x="16" y="38"/>
                    </a:lnTo>
                    <a:lnTo>
                      <a:pt x="22" y="42"/>
                    </a:lnTo>
                    <a:lnTo>
                      <a:pt x="26" y="44"/>
                    </a:lnTo>
                    <a:lnTo>
                      <a:pt x="30" y="48"/>
                    </a:lnTo>
                    <a:lnTo>
                      <a:pt x="32" y="50"/>
                    </a:lnTo>
                    <a:lnTo>
                      <a:pt x="34" y="50"/>
                    </a:lnTo>
                    <a:lnTo>
                      <a:pt x="36" y="48"/>
                    </a:lnTo>
                    <a:lnTo>
                      <a:pt x="38" y="44"/>
                    </a:lnTo>
                    <a:lnTo>
                      <a:pt x="40" y="32"/>
                    </a:lnTo>
                    <a:lnTo>
                      <a:pt x="38" y="28"/>
                    </a:lnTo>
                    <a:lnTo>
                      <a:pt x="32" y="18"/>
                    </a:lnTo>
                    <a:lnTo>
                      <a:pt x="26" y="8"/>
                    </a:lnTo>
                    <a:lnTo>
                      <a:pt x="22" y="0"/>
                    </a:lnTo>
                    <a:lnTo>
                      <a:pt x="18" y="0"/>
                    </a:lnTo>
                    <a:lnTo>
                      <a:pt x="12" y="0"/>
                    </a:lnTo>
                    <a:lnTo>
                      <a:pt x="8" y="0"/>
                    </a:lnTo>
                    <a:lnTo>
                      <a:pt x="2" y="0"/>
                    </a:lnTo>
                    <a:lnTo>
                      <a:pt x="0" y="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51" name="Freeform 307"/>
              <p:cNvSpPr>
                <a:spLocks/>
              </p:cNvSpPr>
              <p:nvPr/>
            </p:nvSpPr>
            <p:spPr bwMode="gray">
              <a:xfrm>
                <a:off x="3247" y="3003"/>
                <a:ext cx="95" cy="182"/>
              </a:xfrm>
              <a:custGeom>
                <a:avLst/>
                <a:gdLst>
                  <a:gd name="T0" fmla="*/ 78 w 86"/>
                  <a:gd name="T1" fmla="*/ 0 h 182"/>
                  <a:gd name="T2" fmla="*/ 72 w 86"/>
                  <a:gd name="T3" fmla="*/ 4 h 182"/>
                  <a:gd name="T4" fmla="*/ 64 w 86"/>
                  <a:gd name="T5" fmla="*/ 12 h 182"/>
                  <a:gd name="T6" fmla="*/ 60 w 86"/>
                  <a:gd name="T7" fmla="*/ 20 h 182"/>
                  <a:gd name="T8" fmla="*/ 56 w 86"/>
                  <a:gd name="T9" fmla="*/ 24 h 182"/>
                  <a:gd name="T10" fmla="*/ 48 w 86"/>
                  <a:gd name="T11" fmla="*/ 32 h 182"/>
                  <a:gd name="T12" fmla="*/ 40 w 86"/>
                  <a:gd name="T13" fmla="*/ 42 h 182"/>
                  <a:gd name="T14" fmla="*/ 34 w 86"/>
                  <a:gd name="T15" fmla="*/ 50 h 182"/>
                  <a:gd name="T16" fmla="*/ 28 w 86"/>
                  <a:gd name="T17" fmla="*/ 54 h 182"/>
                  <a:gd name="T18" fmla="*/ 24 w 86"/>
                  <a:gd name="T19" fmla="*/ 54 h 182"/>
                  <a:gd name="T20" fmla="*/ 22 w 86"/>
                  <a:gd name="T21" fmla="*/ 54 h 182"/>
                  <a:gd name="T22" fmla="*/ 16 w 86"/>
                  <a:gd name="T23" fmla="*/ 54 h 182"/>
                  <a:gd name="T24" fmla="*/ 10 w 86"/>
                  <a:gd name="T25" fmla="*/ 60 h 182"/>
                  <a:gd name="T26" fmla="*/ 6 w 86"/>
                  <a:gd name="T27" fmla="*/ 68 h 182"/>
                  <a:gd name="T28" fmla="*/ 6 w 86"/>
                  <a:gd name="T29" fmla="*/ 82 h 182"/>
                  <a:gd name="T30" fmla="*/ 4 w 86"/>
                  <a:gd name="T31" fmla="*/ 90 h 182"/>
                  <a:gd name="T32" fmla="*/ 6 w 86"/>
                  <a:gd name="T33" fmla="*/ 92 h 182"/>
                  <a:gd name="T34" fmla="*/ 8 w 86"/>
                  <a:gd name="T35" fmla="*/ 92 h 182"/>
                  <a:gd name="T36" fmla="*/ 14 w 86"/>
                  <a:gd name="T37" fmla="*/ 100 h 182"/>
                  <a:gd name="T38" fmla="*/ 14 w 86"/>
                  <a:gd name="T39" fmla="*/ 106 h 182"/>
                  <a:gd name="T40" fmla="*/ 10 w 86"/>
                  <a:gd name="T41" fmla="*/ 110 h 182"/>
                  <a:gd name="T42" fmla="*/ 6 w 86"/>
                  <a:gd name="T43" fmla="*/ 116 h 182"/>
                  <a:gd name="T44" fmla="*/ 0 w 86"/>
                  <a:gd name="T45" fmla="*/ 138 h 182"/>
                  <a:gd name="T46" fmla="*/ 6 w 86"/>
                  <a:gd name="T47" fmla="*/ 172 h 182"/>
                  <a:gd name="T48" fmla="*/ 8 w 86"/>
                  <a:gd name="T49" fmla="*/ 172 h 182"/>
                  <a:gd name="T50" fmla="*/ 16 w 86"/>
                  <a:gd name="T51" fmla="*/ 172 h 182"/>
                  <a:gd name="T52" fmla="*/ 22 w 86"/>
                  <a:gd name="T53" fmla="*/ 172 h 182"/>
                  <a:gd name="T54" fmla="*/ 20 w 86"/>
                  <a:gd name="T55" fmla="*/ 174 h 182"/>
                  <a:gd name="T56" fmla="*/ 24 w 86"/>
                  <a:gd name="T57" fmla="*/ 178 h 182"/>
                  <a:gd name="T58" fmla="*/ 28 w 86"/>
                  <a:gd name="T59" fmla="*/ 182 h 182"/>
                  <a:gd name="T60" fmla="*/ 36 w 86"/>
                  <a:gd name="T61" fmla="*/ 182 h 182"/>
                  <a:gd name="T62" fmla="*/ 44 w 86"/>
                  <a:gd name="T63" fmla="*/ 178 h 182"/>
                  <a:gd name="T64" fmla="*/ 50 w 86"/>
                  <a:gd name="T65" fmla="*/ 164 h 182"/>
                  <a:gd name="T66" fmla="*/ 58 w 86"/>
                  <a:gd name="T67" fmla="*/ 134 h 182"/>
                  <a:gd name="T68" fmla="*/ 58 w 86"/>
                  <a:gd name="T69" fmla="*/ 126 h 182"/>
                  <a:gd name="T70" fmla="*/ 60 w 86"/>
                  <a:gd name="T71" fmla="*/ 120 h 182"/>
                  <a:gd name="T72" fmla="*/ 66 w 86"/>
                  <a:gd name="T73" fmla="*/ 108 h 182"/>
                  <a:gd name="T74" fmla="*/ 72 w 86"/>
                  <a:gd name="T75" fmla="*/ 82 h 182"/>
                  <a:gd name="T76" fmla="*/ 78 w 86"/>
                  <a:gd name="T77" fmla="*/ 54 h 182"/>
                  <a:gd name="T78" fmla="*/ 78 w 86"/>
                  <a:gd name="T79" fmla="*/ 50 h 182"/>
                  <a:gd name="T80" fmla="*/ 82 w 86"/>
                  <a:gd name="T81" fmla="*/ 40 h 182"/>
                  <a:gd name="T82" fmla="*/ 84 w 86"/>
                  <a:gd name="T83" fmla="*/ 28 h 182"/>
                  <a:gd name="T84" fmla="*/ 84 w 86"/>
                  <a:gd name="T85" fmla="*/ 20 h 182"/>
                  <a:gd name="T86" fmla="*/ 86 w 86"/>
                  <a:gd name="T87" fmla="*/ 12 h 182"/>
                  <a:gd name="T88" fmla="*/ 86 w 86"/>
                  <a:gd name="T89" fmla="*/ 4 h 182"/>
                  <a:gd name="T90" fmla="*/ 78 w 86"/>
                  <a:gd name="T91" fmla="*/ 0 h 18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6"/>
                  <a:gd name="T139" fmla="*/ 0 h 182"/>
                  <a:gd name="T140" fmla="*/ 86 w 86"/>
                  <a:gd name="T141" fmla="*/ 182 h 18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6" h="182">
                    <a:moveTo>
                      <a:pt x="78" y="0"/>
                    </a:moveTo>
                    <a:lnTo>
                      <a:pt x="78" y="0"/>
                    </a:lnTo>
                    <a:lnTo>
                      <a:pt x="76" y="2"/>
                    </a:lnTo>
                    <a:lnTo>
                      <a:pt x="72" y="4"/>
                    </a:lnTo>
                    <a:lnTo>
                      <a:pt x="68" y="6"/>
                    </a:lnTo>
                    <a:lnTo>
                      <a:pt x="64" y="12"/>
                    </a:lnTo>
                    <a:lnTo>
                      <a:pt x="62" y="20"/>
                    </a:lnTo>
                    <a:lnTo>
                      <a:pt x="60" y="20"/>
                    </a:lnTo>
                    <a:lnTo>
                      <a:pt x="58" y="22"/>
                    </a:lnTo>
                    <a:lnTo>
                      <a:pt x="56" y="24"/>
                    </a:lnTo>
                    <a:lnTo>
                      <a:pt x="52" y="28"/>
                    </a:lnTo>
                    <a:lnTo>
                      <a:pt x="48" y="32"/>
                    </a:lnTo>
                    <a:lnTo>
                      <a:pt x="44" y="36"/>
                    </a:lnTo>
                    <a:lnTo>
                      <a:pt x="40" y="42"/>
                    </a:lnTo>
                    <a:lnTo>
                      <a:pt x="38" y="46"/>
                    </a:lnTo>
                    <a:lnTo>
                      <a:pt x="34" y="50"/>
                    </a:lnTo>
                    <a:lnTo>
                      <a:pt x="30" y="52"/>
                    </a:lnTo>
                    <a:lnTo>
                      <a:pt x="28" y="54"/>
                    </a:lnTo>
                    <a:lnTo>
                      <a:pt x="26" y="54"/>
                    </a:lnTo>
                    <a:lnTo>
                      <a:pt x="24" y="54"/>
                    </a:lnTo>
                    <a:lnTo>
                      <a:pt x="22" y="54"/>
                    </a:lnTo>
                    <a:lnTo>
                      <a:pt x="20" y="54"/>
                    </a:lnTo>
                    <a:lnTo>
                      <a:pt x="16" y="54"/>
                    </a:lnTo>
                    <a:lnTo>
                      <a:pt x="14" y="56"/>
                    </a:lnTo>
                    <a:lnTo>
                      <a:pt x="10" y="60"/>
                    </a:lnTo>
                    <a:lnTo>
                      <a:pt x="8" y="64"/>
                    </a:lnTo>
                    <a:lnTo>
                      <a:pt x="6" y="68"/>
                    </a:lnTo>
                    <a:lnTo>
                      <a:pt x="6" y="76"/>
                    </a:lnTo>
                    <a:lnTo>
                      <a:pt x="6" y="82"/>
                    </a:lnTo>
                    <a:lnTo>
                      <a:pt x="6" y="88"/>
                    </a:lnTo>
                    <a:lnTo>
                      <a:pt x="4" y="90"/>
                    </a:lnTo>
                    <a:lnTo>
                      <a:pt x="6" y="90"/>
                    </a:lnTo>
                    <a:lnTo>
                      <a:pt x="6" y="92"/>
                    </a:lnTo>
                    <a:lnTo>
                      <a:pt x="8" y="92"/>
                    </a:lnTo>
                    <a:lnTo>
                      <a:pt x="12" y="96"/>
                    </a:lnTo>
                    <a:lnTo>
                      <a:pt x="14" y="100"/>
                    </a:lnTo>
                    <a:lnTo>
                      <a:pt x="14" y="102"/>
                    </a:lnTo>
                    <a:lnTo>
                      <a:pt x="14" y="106"/>
                    </a:lnTo>
                    <a:lnTo>
                      <a:pt x="12" y="108"/>
                    </a:lnTo>
                    <a:lnTo>
                      <a:pt x="10" y="110"/>
                    </a:lnTo>
                    <a:lnTo>
                      <a:pt x="8" y="112"/>
                    </a:lnTo>
                    <a:lnTo>
                      <a:pt x="6" y="116"/>
                    </a:lnTo>
                    <a:lnTo>
                      <a:pt x="2" y="124"/>
                    </a:lnTo>
                    <a:lnTo>
                      <a:pt x="0" y="138"/>
                    </a:lnTo>
                    <a:lnTo>
                      <a:pt x="0" y="154"/>
                    </a:lnTo>
                    <a:lnTo>
                      <a:pt x="6" y="172"/>
                    </a:lnTo>
                    <a:lnTo>
                      <a:pt x="8" y="172"/>
                    </a:lnTo>
                    <a:lnTo>
                      <a:pt x="12" y="172"/>
                    </a:lnTo>
                    <a:lnTo>
                      <a:pt x="16" y="172"/>
                    </a:lnTo>
                    <a:lnTo>
                      <a:pt x="20" y="172"/>
                    </a:lnTo>
                    <a:lnTo>
                      <a:pt x="22" y="172"/>
                    </a:lnTo>
                    <a:lnTo>
                      <a:pt x="20" y="174"/>
                    </a:lnTo>
                    <a:lnTo>
                      <a:pt x="22" y="176"/>
                    </a:lnTo>
                    <a:lnTo>
                      <a:pt x="24" y="178"/>
                    </a:lnTo>
                    <a:lnTo>
                      <a:pt x="26" y="180"/>
                    </a:lnTo>
                    <a:lnTo>
                      <a:pt x="28" y="182"/>
                    </a:lnTo>
                    <a:lnTo>
                      <a:pt x="32" y="182"/>
                    </a:lnTo>
                    <a:lnTo>
                      <a:pt x="36" y="182"/>
                    </a:lnTo>
                    <a:lnTo>
                      <a:pt x="40" y="182"/>
                    </a:lnTo>
                    <a:lnTo>
                      <a:pt x="44" y="178"/>
                    </a:lnTo>
                    <a:lnTo>
                      <a:pt x="46" y="172"/>
                    </a:lnTo>
                    <a:lnTo>
                      <a:pt x="50" y="164"/>
                    </a:lnTo>
                    <a:lnTo>
                      <a:pt x="56" y="146"/>
                    </a:lnTo>
                    <a:lnTo>
                      <a:pt x="58" y="134"/>
                    </a:lnTo>
                    <a:lnTo>
                      <a:pt x="60" y="128"/>
                    </a:lnTo>
                    <a:lnTo>
                      <a:pt x="58" y="126"/>
                    </a:lnTo>
                    <a:lnTo>
                      <a:pt x="58" y="124"/>
                    </a:lnTo>
                    <a:lnTo>
                      <a:pt x="60" y="120"/>
                    </a:lnTo>
                    <a:lnTo>
                      <a:pt x="62" y="114"/>
                    </a:lnTo>
                    <a:lnTo>
                      <a:pt x="66" y="108"/>
                    </a:lnTo>
                    <a:lnTo>
                      <a:pt x="70" y="98"/>
                    </a:lnTo>
                    <a:lnTo>
                      <a:pt x="72" y="82"/>
                    </a:lnTo>
                    <a:lnTo>
                      <a:pt x="76" y="66"/>
                    </a:lnTo>
                    <a:lnTo>
                      <a:pt x="78" y="54"/>
                    </a:lnTo>
                    <a:lnTo>
                      <a:pt x="78" y="52"/>
                    </a:lnTo>
                    <a:lnTo>
                      <a:pt x="78" y="50"/>
                    </a:lnTo>
                    <a:lnTo>
                      <a:pt x="80" y="44"/>
                    </a:lnTo>
                    <a:lnTo>
                      <a:pt x="82" y="40"/>
                    </a:lnTo>
                    <a:lnTo>
                      <a:pt x="82" y="34"/>
                    </a:lnTo>
                    <a:lnTo>
                      <a:pt x="84" y="28"/>
                    </a:lnTo>
                    <a:lnTo>
                      <a:pt x="84" y="24"/>
                    </a:lnTo>
                    <a:lnTo>
                      <a:pt x="84" y="20"/>
                    </a:lnTo>
                    <a:lnTo>
                      <a:pt x="86" y="16"/>
                    </a:lnTo>
                    <a:lnTo>
                      <a:pt x="86" y="12"/>
                    </a:lnTo>
                    <a:lnTo>
                      <a:pt x="86" y="8"/>
                    </a:lnTo>
                    <a:lnTo>
                      <a:pt x="86" y="4"/>
                    </a:lnTo>
                    <a:lnTo>
                      <a:pt x="84" y="2"/>
                    </a:lnTo>
                    <a:lnTo>
                      <a:pt x="78" y="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52" name="Freeform 291"/>
              <p:cNvSpPr>
                <a:spLocks/>
              </p:cNvSpPr>
              <p:nvPr/>
            </p:nvSpPr>
            <p:spPr bwMode="gray">
              <a:xfrm>
                <a:off x="2922" y="3082"/>
                <a:ext cx="142" cy="149"/>
              </a:xfrm>
              <a:custGeom>
                <a:avLst/>
                <a:gdLst>
                  <a:gd name="T0" fmla="*/ 98 w 120"/>
                  <a:gd name="T1" fmla="*/ 48 h 138"/>
                  <a:gd name="T2" fmla="*/ 98 w 120"/>
                  <a:gd name="T3" fmla="*/ 44 h 138"/>
                  <a:gd name="T4" fmla="*/ 96 w 120"/>
                  <a:gd name="T5" fmla="*/ 38 h 138"/>
                  <a:gd name="T6" fmla="*/ 90 w 120"/>
                  <a:gd name="T7" fmla="*/ 32 h 138"/>
                  <a:gd name="T8" fmla="*/ 88 w 120"/>
                  <a:gd name="T9" fmla="*/ 28 h 138"/>
                  <a:gd name="T10" fmla="*/ 84 w 120"/>
                  <a:gd name="T11" fmla="*/ 22 h 138"/>
                  <a:gd name="T12" fmla="*/ 80 w 120"/>
                  <a:gd name="T13" fmla="*/ 10 h 138"/>
                  <a:gd name="T14" fmla="*/ 78 w 120"/>
                  <a:gd name="T15" fmla="*/ 0 h 138"/>
                  <a:gd name="T16" fmla="*/ 76 w 120"/>
                  <a:gd name="T17" fmla="*/ 0 h 138"/>
                  <a:gd name="T18" fmla="*/ 68 w 120"/>
                  <a:gd name="T19" fmla="*/ 2 h 138"/>
                  <a:gd name="T20" fmla="*/ 60 w 120"/>
                  <a:gd name="T21" fmla="*/ 6 h 138"/>
                  <a:gd name="T22" fmla="*/ 56 w 120"/>
                  <a:gd name="T23" fmla="*/ 10 h 138"/>
                  <a:gd name="T24" fmla="*/ 46 w 120"/>
                  <a:gd name="T25" fmla="*/ 2 h 138"/>
                  <a:gd name="T26" fmla="*/ 26 w 120"/>
                  <a:gd name="T27" fmla="*/ 2 h 138"/>
                  <a:gd name="T28" fmla="*/ 14 w 120"/>
                  <a:gd name="T29" fmla="*/ 4 h 138"/>
                  <a:gd name="T30" fmla="*/ 0 w 120"/>
                  <a:gd name="T31" fmla="*/ 48 h 138"/>
                  <a:gd name="T32" fmla="*/ 2 w 120"/>
                  <a:gd name="T33" fmla="*/ 102 h 138"/>
                  <a:gd name="T34" fmla="*/ 6 w 120"/>
                  <a:gd name="T35" fmla="*/ 104 h 138"/>
                  <a:gd name="T36" fmla="*/ 12 w 120"/>
                  <a:gd name="T37" fmla="*/ 112 h 138"/>
                  <a:gd name="T38" fmla="*/ 12 w 120"/>
                  <a:gd name="T39" fmla="*/ 126 h 138"/>
                  <a:gd name="T40" fmla="*/ 10 w 120"/>
                  <a:gd name="T41" fmla="*/ 128 h 138"/>
                  <a:gd name="T42" fmla="*/ 8 w 120"/>
                  <a:gd name="T43" fmla="*/ 134 h 138"/>
                  <a:gd name="T44" fmla="*/ 12 w 120"/>
                  <a:gd name="T45" fmla="*/ 138 h 138"/>
                  <a:gd name="T46" fmla="*/ 20 w 120"/>
                  <a:gd name="T47" fmla="*/ 136 h 138"/>
                  <a:gd name="T48" fmla="*/ 32 w 120"/>
                  <a:gd name="T49" fmla="*/ 130 h 138"/>
                  <a:gd name="T50" fmla="*/ 40 w 120"/>
                  <a:gd name="T51" fmla="*/ 124 h 138"/>
                  <a:gd name="T52" fmla="*/ 42 w 120"/>
                  <a:gd name="T53" fmla="*/ 118 h 138"/>
                  <a:gd name="T54" fmla="*/ 44 w 120"/>
                  <a:gd name="T55" fmla="*/ 112 h 138"/>
                  <a:gd name="T56" fmla="*/ 46 w 120"/>
                  <a:gd name="T57" fmla="*/ 110 h 138"/>
                  <a:gd name="T58" fmla="*/ 52 w 120"/>
                  <a:gd name="T59" fmla="*/ 108 h 138"/>
                  <a:gd name="T60" fmla="*/ 60 w 120"/>
                  <a:gd name="T61" fmla="*/ 110 h 138"/>
                  <a:gd name="T62" fmla="*/ 64 w 120"/>
                  <a:gd name="T63" fmla="*/ 114 h 138"/>
                  <a:gd name="T64" fmla="*/ 70 w 120"/>
                  <a:gd name="T65" fmla="*/ 116 h 138"/>
                  <a:gd name="T66" fmla="*/ 74 w 120"/>
                  <a:gd name="T67" fmla="*/ 114 h 138"/>
                  <a:gd name="T68" fmla="*/ 76 w 120"/>
                  <a:gd name="T69" fmla="*/ 106 h 138"/>
                  <a:gd name="T70" fmla="*/ 82 w 120"/>
                  <a:gd name="T71" fmla="*/ 98 h 138"/>
                  <a:gd name="T72" fmla="*/ 90 w 120"/>
                  <a:gd name="T73" fmla="*/ 90 h 138"/>
                  <a:gd name="T74" fmla="*/ 94 w 120"/>
                  <a:gd name="T75" fmla="*/ 88 h 138"/>
                  <a:gd name="T76" fmla="*/ 104 w 120"/>
                  <a:gd name="T77" fmla="*/ 84 h 138"/>
                  <a:gd name="T78" fmla="*/ 108 w 120"/>
                  <a:gd name="T79" fmla="*/ 80 h 138"/>
                  <a:gd name="T80" fmla="*/ 112 w 120"/>
                  <a:gd name="T81" fmla="*/ 78 h 138"/>
                  <a:gd name="T82" fmla="*/ 118 w 120"/>
                  <a:gd name="T83" fmla="*/ 72 h 138"/>
                  <a:gd name="T84" fmla="*/ 120 w 120"/>
                  <a:gd name="T85" fmla="*/ 68 h 138"/>
                  <a:gd name="T86" fmla="*/ 116 w 120"/>
                  <a:gd name="T87" fmla="*/ 62 h 138"/>
                  <a:gd name="T88" fmla="*/ 112 w 120"/>
                  <a:gd name="T89" fmla="*/ 60 h 138"/>
                  <a:gd name="T90" fmla="*/ 110 w 120"/>
                  <a:gd name="T91" fmla="*/ 60 h 138"/>
                  <a:gd name="T92" fmla="*/ 106 w 120"/>
                  <a:gd name="T93" fmla="*/ 56 h 138"/>
                  <a:gd name="T94" fmla="*/ 102 w 120"/>
                  <a:gd name="T95" fmla="*/ 48 h 13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0"/>
                  <a:gd name="T145" fmla="*/ 0 h 138"/>
                  <a:gd name="T146" fmla="*/ 120 w 120"/>
                  <a:gd name="T147" fmla="*/ 138 h 13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0" h="138">
                    <a:moveTo>
                      <a:pt x="102" y="48"/>
                    </a:moveTo>
                    <a:lnTo>
                      <a:pt x="98" y="48"/>
                    </a:lnTo>
                    <a:lnTo>
                      <a:pt x="100" y="46"/>
                    </a:lnTo>
                    <a:lnTo>
                      <a:pt x="98" y="44"/>
                    </a:lnTo>
                    <a:lnTo>
                      <a:pt x="98" y="40"/>
                    </a:lnTo>
                    <a:lnTo>
                      <a:pt x="96" y="38"/>
                    </a:lnTo>
                    <a:lnTo>
                      <a:pt x="92" y="34"/>
                    </a:lnTo>
                    <a:lnTo>
                      <a:pt x="90" y="32"/>
                    </a:lnTo>
                    <a:lnTo>
                      <a:pt x="90" y="30"/>
                    </a:lnTo>
                    <a:lnTo>
                      <a:pt x="88" y="28"/>
                    </a:lnTo>
                    <a:lnTo>
                      <a:pt x="86" y="26"/>
                    </a:lnTo>
                    <a:lnTo>
                      <a:pt x="84" y="22"/>
                    </a:lnTo>
                    <a:lnTo>
                      <a:pt x="82" y="16"/>
                    </a:lnTo>
                    <a:lnTo>
                      <a:pt x="80" y="10"/>
                    </a:lnTo>
                    <a:lnTo>
                      <a:pt x="80" y="4"/>
                    </a:lnTo>
                    <a:lnTo>
                      <a:pt x="78" y="0"/>
                    </a:lnTo>
                    <a:lnTo>
                      <a:pt x="76" y="0"/>
                    </a:lnTo>
                    <a:lnTo>
                      <a:pt x="72" y="0"/>
                    </a:lnTo>
                    <a:lnTo>
                      <a:pt x="68" y="2"/>
                    </a:lnTo>
                    <a:lnTo>
                      <a:pt x="64" y="4"/>
                    </a:lnTo>
                    <a:lnTo>
                      <a:pt x="60" y="6"/>
                    </a:lnTo>
                    <a:lnTo>
                      <a:pt x="56" y="8"/>
                    </a:lnTo>
                    <a:lnTo>
                      <a:pt x="56" y="10"/>
                    </a:lnTo>
                    <a:lnTo>
                      <a:pt x="52" y="4"/>
                    </a:lnTo>
                    <a:lnTo>
                      <a:pt x="46" y="2"/>
                    </a:lnTo>
                    <a:lnTo>
                      <a:pt x="36" y="0"/>
                    </a:lnTo>
                    <a:lnTo>
                      <a:pt x="26" y="2"/>
                    </a:lnTo>
                    <a:lnTo>
                      <a:pt x="18" y="2"/>
                    </a:lnTo>
                    <a:lnTo>
                      <a:pt x="14" y="4"/>
                    </a:lnTo>
                    <a:lnTo>
                      <a:pt x="14" y="46"/>
                    </a:lnTo>
                    <a:lnTo>
                      <a:pt x="0" y="48"/>
                    </a:lnTo>
                    <a:lnTo>
                      <a:pt x="0" y="100"/>
                    </a:lnTo>
                    <a:lnTo>
                      <a:pt x="2" y="102"/>
                    </a:lnTo>
                    <a:lnTo>
                      <a:pt x="4" y="102"/>
                    </a:lnTo>
                    <a:lnTo>
                      <a:pt x="6" y="104"/>
                    </a:lnTo>
                    <a:lnTo>
                      <a:pt x="10" y="108"/>
                    </a:lnTo>
                    <a:lnTo>
                      <a:pt x="12" y="112"/>
                    </a:lnTo>
                    <a:lnTo>
                      <a:pt x="14" y="118"/>
                    </a:lnTo>
                    <a:lnTo>
                      <a:pt x="12" y="126"/>
                    </a:lnTo>
                    <a:lnTo>
                      <a:pt x="10" y="128"/>
                    </a:lnTo>
                    <a:lnTo>
                      <a:pt x="8" y="130"/>
                    </a:lnTo>
                    <a:lnTo>
                      <a:pt x="8" y="134"/>
                    </a:lnTo>
                    <a:lnTo>
                      <a:pt x="10" y="136"/>
                    </a:lnTo>
                    <a:lnTo>
                      <a:pt x="12" y="138"/>
                    </a:lnTo>
                    <a:lnTo>
                      <a:pt x="16" y="138"/>
                    </a:lnTo>
                    <a:lnTo>
                      <a:pt x="20" y="136"/>
                    </a:lnTo>
                    <a:lnTo>
                      <a:pt x="26" y="134"/>
                    </a:lnTo>
                    <a:lnTo>
                      <a:pt x="32" y="130"/>
                    </a:lnTo>
                    <a:lnTo>
                      <a:pt x="38" y="124"/>
                    </a:lnTo>
                    <a:lnTo>
                      <a:pt x="40" y="124"/>
                    </a:lnTo>
                    <a:lnTo>
                      <a:pt x="40" y="122"/>
                    </a:lnTo>
                    <a:lnTo>
                      <a:pt x="42" y="118"/>
                    </a:lnTo>
                    <a:lnTo>
                      <a:pt x="44" y="116"/>
                    </a:lnTo>
                    <a:lnTo>
                      <a:pt x="44" y="112"/>
                    </a:lnTo>
                    <a:lnTo>
                      <a:pt x="46" y="110"/>
                    </a:lnTo>
                    <a:lnTo>
                      <a:pt x="50" y="110"/>
                    </a:lnTo>
                    <a:lnTo>
                      <a:pt x="52" y="108"/>
                    </a:lnTo>
                    <a:lnTo>
                      <a:pt x="56" y="108"/>
                    </a:lnTo>
                    <a:lnTo>
                      <a:pt x="60" y="110"/>
                    </a:lnTo>
                    <a:lnTo>
                      <a:pt x="64" y="114"/>
                    </a:lnTo>
                    <a:lnTo>
                      <a:pt x="68" y="116"/>
                    </a:lnTo>
                    <a:lnTo>
                      <a:pt x="70" y="116"/>
                    </a:lnTo>
                    <a:lnTo>
                      <a:pt x="74" y="116"/>
                    </a:lnTo>
                    <a:lnTo>
                      <a:pt x="74" y="114"/>
                    </a:lnTo>
                    <a:lnTo>
                      <a:pt x="74" y="112"/>
                    </a:lnTo>
                    <a:lnTo>
                      <a:pt x="76" y="106"/>
                    </a:lnTo>
                    <a:lnTo>
                      <a:pt x="80" y="102"/>
                    </a:lnTo>
                    <a:lnTo>
                      <a:pt x="82" y="98"/>
                    </a:lnTo>
                    <a:lnTo>
                      <a:pt x="86" y="94"/>
                    </a:lnTo>
                    <a:lnTo>
                      <a:pt x="90" y="90"/>
                    </a:lnTo>
                    <a:lnTo>
                      <a:pt x="94" y="88"/>
                    </a:lnTo>
                    <a:lnTo>
                      <a:pt x="98" y="86"/>
                    </a:lnTo>
                    <a:lnTo>
                      <a:pt x="104" y="84"/>
                    </a:lnTo>
                    <a:lnTo>
                      <a:pt x="106" y="82"/>
                    </a:lnTo>
                    <a:lnTo>
                      <a:pt x="108" y="80"/>
                    </a:lnTo>
                    <a:lnTo>
                      <a:pt x="110" y="78"/>
                    </a:lnTo>
                    <a:lnTo>
                      <a:pt x="112" y="78"/>
                    </a:lnTo>
                    <a:lnTo>
                      <a:pt x="116" y="76"/>
                    </a:lnTo>
                    <a:lnTo>
                      <a:pt x="118" y="72"/>
                    </a:lnTo>
                    <a:lnTo>
                      <a:pt x="120" y="70"/>
                    </a:lnTo>
                    <a:lnTo>
                      <a:pt x="120" y="68"/>
                    </a:lnTo>
                    <a:lnTo>
                      <a:pt x="120" y="66"/>
                    </a:lnTo>
                    <a:lnTo>
                      <a:pt x="116" y="62"/>
                    </a:lnTo>
                    <a:lnTo>
                      <a:pt x="112" y="60"/>
                    </a:lnTo>
                    <a:lnTo>
                      <a:pt x="110" y="60"/>
                    </a:lnTo>
                    <a:lnTo>
                      <a:pt x="108" y="58"/>
                    </a:lnTo>
                    <a:lnTo>
                      <a:pt x="106" y="56"/>
                    </a:lnTo>
                    <a:lnTo>
                      <a:pt x="104" y="54"/>
                    </a:lnTo>
                    <a:lnTo>
                      <a:pt x="102" y="48"/>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grpSp>
        <p:grpSp>
          <p:nvGrpSpPr>
            <p:cNvPr id="39" name="Group 166"/>
            <p:cNvGrpSpPr>
              <a:grpSpLocks/>
            </p:cNvGrpSpPr>
            <p:nvPr/>
          </p:nvGrpSpPr>
          <p:grpSpPr bwMode="auto">
            <a:xfrm>
              <a:off x="3927901" y="1260255"/>
              <a:ext cx="2320500" cy="1840066"/>
              <a:chOff x="3138" y="-720"/>
              <a:chExt cx="2167" cy="1745"/>
            </a:xfrm>
            <a:grpFill/>
          </p:grpSpPr>
          <p:sp>
            <p:nvSpPr>
              <p:cNvPr id="48" name="Freeform 318"/>
              <p:cNvSpPr>
                <a:spLocks/>
              </p:cNvSpPr>
              <p:nvPr/>
            </p:nvSpPr>
            <p:spPr bwMode="gray">
              <a:xfrm>
                <a:off x="4485" y="917"/>
                <a:ext cx="135" cy="108"/>
              </a:xfrm>
              <a:custGeom>
                <a:avLst/>
                <a:gdLst>
                  <a:gd name="T0" fmla="*/ 122 w 122"/>
                  <a:gd name="T1" fmla="*/ 28 h 108"/>
                  <a:gd name="T2" fmla="*/ 114 w 122"/>
                  <a:gd name="T3" fmla="*/ 24 h 108"/>
                  <a:gd name="T4" fmla="*/ 102 w 122"/>
                  <a:gd name="T5" fmla="*/ 18 h 108"/>
                  <a:gd name="T6" fmla="*/ 92 w 122"/>
                  <a:gd name="T7" fmla="*/ 14 h 108"/>
                  <a:gd name="T8" fmla="*/ 80 w 122"/>
                  <a:gd name="T9" fmla="*/ 14 h 108"/>
                  <a:gd name="T10" fmla="*/ 72 w 122"/>
                  <a:gd name="T11" fmla="*/ 20 h 108"/>
                  <a:gd name="T12" fmla="*/ 72 w 122"/>
                  <a:gd name="T13" fmla="*/ 20 h 108"/>
                  <a:gd name="T14" fmla="*/ 72 w 122"/>
                  <a:gd name="T15" fmla="*/ 24 h 108"/>
                  <a:gd name="T16" fmla="*/ 72 w 122"/>
                  <a:gd name="T17" fmla="*/ 28 h 108"/>
                  <a:gd name="T18" fmla="*/ 70 w 122"/>
                  <a:gd name="T19" fmla="*/ 32 h 108"/>
                  <a:gd name="T20" fmla="*/ 70 w 122"/>
                  <a:gd name="T21" fmla="*/ 36 h 108"/>
                  <a:gd name="T22" fmla="*/ 66 w 122"/>
                  <a:gd name="T23" fmla="*/ 40 h 108"/>
                  <a:gd name="T24" fmla="*/ 64 w 122"/>
                  <a:gd name="T25" fmla="*/ 42 h 108"/>
                  <a:gd name="T26" fmla="*/ 58 w 122"/>
                  <a:gd name="T27" fmla="*/ 42 h 108"/>
                  <a:gd name="T28" fmla="*/ 52 w 122"/>
                  <a:gd name="T29" fmla="*/ 42 h 108"/>
                  <a:gd name="T30" fmla="*/ 48 w 122"/>
                  <a:gd name="T31" fmla="*/ 40 h 108"/>
                  <a:gd name="T32" fmla="*/ 42 w 122"/>
                  <a:gd name="T33" fmla="*/ 38 h 108"/>
                  <a:gd name="T34" fmla="*/ 40 w 122"/>
                  <a:gd name="T35" fmla="*/ 32 h 108"/>
                  <a:gd name="T36" fmla="*/ 38 w 122"/>
                  <a:gd name="T37" fmla="*/ 28 h 108"/>
                  <a:gd name="T38" fmla="*/ 34 w 122"/>
                  <a:gd name="T39" fmla="*/ 22 h 108"/>
                  <a:gd name="T40" fmla="*/ 34 w 122"/>
                  <a:gd name="T41" fmla="*/ 18 h 108"/>
                  <a:gd name="T42" fmla="*/ 32 w 122"/>
                  <a:gd name="T43" fmla="*/ 14 h 108"/>
                  <a:gd name="T44" fmla="*/ 32 w 122"/>
                  <a:gd name="T45" fmla="*/ 12 h 108"/>
                  <a:gd name="T46" fmla="*/ 30 w 122"/>
                  <a:gd name="T47" fmla="*/ 12 h 108"/>
                  <a:gd name="T48" fmla="*/ 28 w 122"/>
                  <a:gd name="T49" fmla="*/ 10 h 108"/>
                  <a:gd name="T50" fmla="*/ 26 w 122"/>
                  <a:gd name="T51" fmla="*/ 6 h 108"/>
                  <a:gd name="T52" fmla="*/ 22 w 122"/>
                  <a:gd name="T53" fmla="*/ 4 h 108"/>
                  <a:gd name="T54" fmla="*/ 18 w 122"/>
                  <a:gd name="T55" fmla="*/ 2 h 108"/>
                  <a:gd name="T56" fmla="*/ 12 w 122"/>
                  <a:gd name="T57" fmla="*/ 0 h 108"/>
                  <a:gd name="T58" fmla="*/ 8 w 122"/>
                  <a:gd name="T59" fmla="*/ 2 h 108"/>
                  <a:gd name="T60" fmla="*/ 2 w 122"/>
                  <a:gd name="T61" fmla="*/ 4 h 108"/>
                  <a:gd name="T62" fmla="*/ 2 w 122"/>
                  <a:gd name="T63" fmla="*/ 6 h 108"/>
                  <a:gd name="T64" fmla="*/ 0 w 122"/>
                  <a:gd name="T65" fmla="*/ 8 h 108"/>
                  <a:gd name="T66" fmla="*/ 0 w 122"/>
                  <a:gd name="T67" fmla="*/ 10 h 108"/>
                  <a:gd name="T68" fmla="*/ 2 w 122"/>
                  <a:gd name="T69" fmla="*/ 14 h 108"/>
                  <a:gd name="T70" fmla="*/ 6 w 122"/>
                  <a:gd name="T71" fmla="*/ 18 h 108"/>
                  <a:gd name="T72" fmla="*/ 10 w 122"/>
                  <a:gd name="T73" fmla="*/ 26 h 108"/>
                  <a:gd name="T74" fmla="*/ 12 w 122"/>
                  <a:gd name="T75" fmla="*/ 32 h 108"/>
                  <a:gd name="T76" fmla="*/ 14 w 122"/>
                  <a:gd name="T77" fmla="*/ 38 h 108"/>
                  <a:gd name="T78" fmla="*/ 14 w 122"/>
                  <a:gd name="T79" fmla="*/ 42 h 108"/>
                  <a:gd name="T80" fmla="*/ 16 w 122"/>
                  <a:gd name="T81" fmla="*/ 46 h 108"/>
                  <a:gd name="T82" fmla="*/ 18 w 122"/>
                  <a:gd name="T83" fmla="*/ 48 h 108"/>
                  <a:gd name="T84" fmla="*/ 20 w 122"/>
                  <a:gd name="T85" fmla="*/ 50 h 108"/>
                  <a:gd name="T86" fmla="*/ 24 w 122"/>
                  <a:gd name="T87" fmla="*/ 50 h 108"/>
                  <a:gd name="T88" fmla="*/ 28 w 122"/>
                  <a:gd name="T89" fmla="*/ 48 h 108"/>
                  <a:gd name="T90" fmla="*/ 34 w 122"/>
                  <a:gd name="T91" fmla="*/ 48 h 108"/>
                  <a:gd name="T92" fmla="*/ 38 w 122"/>
                  <a:gd name="T93" fmla="*/ 50 h 108"/>
                  <a:gd name="T94" fmla="*/ 42 w 122"/>
                  <a:gd name="T95" fmla="*/ 52 h 108"/>
                  <a:gd name="T96" fmla="*/ 46 w 122"/>
                  <a:gd name="T97" fmla="*/ 54 h 108"/>
                  <a:gd name="T98" fmla="*/ 50 w 122"/>
                  <a:gd name="T99" fmla="*/ 54 h 108"/>
                  <a:gd name="T100" fmla="*/ 56 w 122"/>
                  <a:gd name="T101" fmla="*/ 56 h 108"/>
                  <a:gd name="T102" fmla="*/ 62 w 122"/>
                  <a:gd name="T103" fmla="*/ 56 h 108"/>
                  <a:gd name="T104" fmla="*/ 68 w 122"/>
                  <a:gd name="T105" fmla="*/ 58 h 108"/>
                  <a:gd name="T106" fmla="*/ 70 w 122"/>
                  <a:gd name="T107" fmla="*/ 58 h 108"/>
                  <a:gd name="T108" fmla="*/ 72 w 122"/>
                  <a:gd name="T109" fmla="*/ 58 h 108"/>
                  <a:gd name="T110" fmla="*/ 88 w 122"/>
                  <a:gd name="T111" fmla="*/ 72 h 108"/>
                  <a:gd name="T112" fmla="*/ 98 w 122"/>
                  <a:gd name="T113" fmla="*/ 90 h 108"/>
                  <a:gd name="T114" fmla="*/ 114 w 122"/>
                  <a:gd name="T115" fmla="*/ 104 h 108"/>
                  <a:gd name="T116" fmla="*/ 118 w 122"/>
                  <a:gd name="T117" fmla="*/ 108 h 108"/>
                  <a:gd name="T118" fmla="*/ 122 w 122"/>
                  <a:gd name="T119" fmla="*/ 28 h 108"/>
                  <a:gd name="T120" fmla="*/ 122 w 122"/>
                  <a:gd name="T121" fmla="*/ 28 h 10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2"/>
                  <a:gd name="T184" fmla="*/ 0 h 108"/>
                  <a:gd name="T185" fmla="*/ 122 w 122"/>
                  <a:gd name="T186" fmla="*/ 108 h 10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2" h="108">
                    <a:moveTo>
                      <a:pt x="122" y="28"/>
                    </a:moveTo>
                    <a:lnTo>
                      <a:pt x="114" y="24"/>
                    </a:lnTo>
                    <a:lnTo>
                      <a:pt x="102" y="18"/>
                    </a:lnTo>
                    <a:lnTo>
                      <a:pt x="92" y="14"/>
                    </a:lnTo>
                    <a:lnTo>
                      <a:pt x="80" y="14"/>
                    </a:lnTo>
                    <a:lnTo>
                      <a:pt x="72" y="20"/>
                    </a:lnTo>
                    <a:lnTo>
                      <a:pt x="72" y="24"/>
                    </a:lnTo>
                    <a:lnTo>
                      <a:pt x="72" y="28"/>
                    </a:lnTo>
                    <a:lnTo>
                      <a:pt x="70" y="32"/>
                    </a:lnTo>
                    <a:lnTo>
                      <a:pt x="70" y="36"/>
                    </a:lnTo>
                    <a:lnTo>
                      <a:pt x="66" y="40"/>
                    </a:lnTo>
                    <a:lnTo>
                      <a:pt x="64" y="42"/>
                    </a:lnTo>
                    <a:lnTo>
                      <a:pt x="58" y="42"/>
                    </a:lnTo>
                    <a:lnTo>
                      <a:pt x="52" y="42"/>
                    </a:lnTo>
                    <a:lnTo>
                      <a:pt x="48" y="40"/>
                    </a:lnTo>
                    <a:lnTo>
                      <a:pt x="42" y="38"/>
                    </a:lnTo>
                    <a:lnTo>
                      <a:pt x="40" y="32"/>
                    </a:lnTo>
                    <a:lnTo>
                      <a:pt x="38" y="28"/>
                    </a:lnTo>
                    <a:lnTo>
                      <a:pt x="34" y="22"/>
                    </a:lnTo>
                    <a:lnTo>
                      <a:pt x="34" y="18"/>
                    </a:lnTo>
                    <a:lnTo>
                      <a:pt x="32" y="14"/>
                    </a:lnTo>
                    <a:lnTo>
                      <a:pt x="32" y="12"/>
                    </a:lnTo>
                    <a:lnTo>
                      <a:pt x="30" y="12"/>
                    </a:lnTo>
                    <a:lnTo>
                      <a:pt x="28" y="10"/>
                    </a:lnTo>
                    <a:lnTo>
                      <a:pt x="26" y="6"/>
                    </a:lnTo>
                    <a:lnTo>
                      <a:pt x="22" y="4"/>
                    </a:lnTo>
                    <a:lnTo>
                      <a:pt x="18" y="2"/>
                    </a:lnTo>
                    <a:lnTo>
                      <a:pt x="12" y="0"/>
                    </a:lnTo>
                    <a:lnTo>
                      <a:pt x="8" y="2"/>
                    </a:lnTo>
                    <a:lnTo>
                      <a:pt x="2" y="4"/>
                    </a:lnTo>
                    <a:lnTo>
                      <a:pt x="2" y="6"/>
                    </a:lnTo>
                    <a:lnTo>
                      <a:pt x="0" y="8"/>
                    </a:lnTo>
                    <a:lnTo>
                      <a:pt x="0" y="10"/>
                    </a:lnTo>
                    <a:lnTo>
                      <a:pt x="2" y="14"/>
                    </a:lnTo>
                    <a:lnTo>
                      <a:pt x="6" y="18"/>
                    </a:lnTo>
                    <a:lnTo>
                      <a:pt x="10" y="26"/>
                    </a:lnTo>
                    <a:lnTo>
                      <a:pt x="12" y="32"/>
                    </a:lnTo>
                    <a:lnTo>
                      <a:pt x="14" y="38"/>
                    </a:lnTo>
                    <a:lnTo>
                      <a:pt x="14" y="42"/>
                    </a:lnTo>
                    <a:lnTo>
                      <a:pt x="16" y="46"/>
                    </a:lnTo>
                    <a:lnTo>
                      <a:pt x="18" y="48"/>
                    </a:lnTo>
                    <a:lnTo>
                      <a:pt x="20" y="50"/>
                    </a:lnTo>
                    <a:lnTo>
                      <a:pt x="24" y="50"/>
                    </a:lnTo>
                    <a:lnTo>
                      <a:pt x="28" y="48"/>
                    </a:lnTo>
                    <a:lnTo>
                      <a:pt x="34" y="48"/>
                    </a:lnTo>
                    <a:lnTo>
                      <a:pt x="38" y="50"/>
                    </a:lnTo>
                    <a:lnTo>
                      <a:pt x="42" y="52"/>
                    </a:lnTo>
                    <a:lnTo>
                      <a:pt x="46" y="54"/>
                    </a:lnTo>
                    <a:lnTo>
                      <a:pt x="50" y="54"/>
                    </a:lnTo>
                    <a:lnTo>
                      <a:pt x="56" y="56"/>
                    </a:lnTo>
                    <a:lnTo>
                      <a:pt x="62" y="56"/>
                    </a:lnTo>
                    <a:lnTo>
                      <a:pt x="68" y="58"/>
                    </a:lnTo>
                    <a:lnTo>
                      <a:pt x="70" y="58"/>
                    </a:lnTo>
                    <a:lnTo>
                      <a:pt x="72" y="58"/>
                    </a:lnTo>
                    <a:lnTo>
                      <a:pt x="88" y="72"/>
                    </a:lnTo>
                    <a:lnTo>
                      <a:pt x="98" y="90"/>
                    </a:lnTo>
                    <a:lnTo>
                      <a:pt x="114" y="104"/>
                    </a:lnTo>
                    <a:lnTo>
                      <a:pt x="118" y="108"/>
                    </a:lnTo>
                    <a:lnTo>
                      <a:pt x="122" y="28"/>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49" name="Freeform 196"/>
              <p:cNvSpPr>
                <a:spLocks/>
              </p:cNvSpPr>
              <p:nvPr/>
            </p:nvSpPr>
            <p:spPr bwMode="gray">
              <a:xfrm>
                <a:off x="4626" y="107"/>
                <a:ext cx="36" cy="164"/>
              </a:xfrm>
              <a:custGeom>
                <a:avLst/>
                <a:gdLst>
                  <a:gd name="T0" fmla="*/ 26 w 32"/>
                  <a:gd name="T1" fmla="*/ 8 h 164"/>
                  <a:gd name="T2" fmla="*/ 26 w 32"/>
                  <a:gd name="T3" fmla="*/ 6 h 164"/>
                  <a:gd name="T4" fmla="*/ 24 w 32"/>
                  <a:gd name="T5" fmla="*/ 6 h 164"/>
                  <a:gd name="T6" fmla="*/ 22 w 32"/>
                  <a:gd name="T7" fmla="*/ 2 h 164"/>
                  <a:gd name="T8" fmla="*/ 20 w 32"/>
                  <a:gd name="T9" fmla="*/ 2 h 164"/>
                  <a:gd name="T10" fmla="*/ 18 w 32"/>
                  <a:gd name="T11" fmla="*/ 0 h 164"/>
                  <a:gd name="T12" fmla="*/ 16 w 32"/>
                  <a:gd name="T13" fmla="*/ 2 h 164"/>
                  <a:gd name="T14" fmla="*/ 14 w 32"/>
                  <a:gd name="T15" fmla="*/ 6 h 164"/>
                  <a:gd name="T16" fmla="*/ 12 w 32"/>
                  <a:gd name="T17" fmla="*/ 10 h 164"/>
                  <a:gd name="T18" fmla="*/ 10 w 32"/>
                  <a:gd name="T19" fmla="*/ 14 h 164"/>
                  <a:gd name="T20" fmla="*/ 8 w 32"/>
                  <a:gd name="T21" fmla="*/ 18 h 164"/>
                  <a:gd name="T22" fmla="*/ 8 w 32"/>
                  <a:gd name="T23" fmla="*/ 22 h 164"/>
                  <a:gd name="T24" fmla="*/ 8 w 32"/>
                  <a:gd name="T25" fmla="*/ 22 h 164"/>
                  <a:gd name="T26" fmla="*/ 2 w 32"/>
                  <a:gd name="T27" fmla="*/ 42 h 164"/>
                  <a:gd name="T28" fmla="*/ 2 w 32"/>
                  <a:gd name="T29" fmla="*/ 44 h 164"/>
                  <a:gd name="T30" fmla="*/ 2 w 32"/>
                  <a:gd name="T31" fmla="*/ 46 h 164"/>
                  <a:gd name="T32" fmla="*/ 4 w 32"/>
                  <a:gd name="T33" fmla="*/ 52 h 164"/>
                  <a:gd name="T34" fmla="*/ 4 w 32"/>
                  <a:gd name="T35" fmla="*/ 56 h 164"/>
                  <a:gd name="T36" fmla="*/ 6 w 32"/>
                  <a:gd name="T37" fmla="*/ 60 h 164"/>
                  <a:gd name="T38" fmla="*/ 6 w 32"/>
                  <a:gd name="T39" fmla="*/ 66 h 164"/>
                  <a:gd name="T40" fmla="*/ 8 w 32"/>
                  <a:gd name="T41" fmla="*/ 82 h 164"/>
                  <a:gd name="T42" fmla="*/ 6 w 32"/>
                  <a:gd name="T43" fmla="*/ 100 h 164"/>
                  <a:gd name="T44" fmla="*/ 6 w 32"/>
                  <a:gd name="T45" fmla="*/ 118 h 164"/>
                  <a:gd name="T46" fmla="*/ 6 w 32"/>
                  <a:gd name="T47" fmla="*/ 132 h 164"/>
                  <a:gd name="T48" fmla="*/ 6 w 32"/>
                  <a:gd name="T49" fmla="*/ 140 h 164"/>
                  <a:gd name="T50" fmla="*/ 6 w 32"/>
                  <a:gd name="T51" fmla="*/ 142 h 164"/>
                  <a:gd name="T52" fmla="*/ 4 w 32"/>
                  <a:gd name="T53" fmla="*/ 146 h 164"/>
                  <a:gd name="T54" fmla="*/ 2 w 32"/>
                  <a:gd name="T55" fmla="*/ 150 h 164"/>
                  <a:gd name="T56" fmla="*/ 0 w 32"/>
                  <a:gd name="T57" fmla="*/ 156 h 164"/>
                  <a:gd name="T58" fmla="*/ 0 w 32"/>
                  <a:gd name="T59" fmla="*/ 158 h 164"/>
                  <a:gd name="T60" fmla="*/ 0 w 32"/>
                  <a:gd name="T61" fmla="*/ 160 h 164"/>
                  <a:gd name="T62" fmla="*/ 8 w 32"/>
                  <a:gd name="T63" fmla="*/ 164 h 164"/>
                  <a:gd name="T64" fmla="*/ 12 w 32"/>
                  <a:gd name="T65" fmla="*/ 152 h 164"/>
                  <a:gd name="T66" fmla="*/ 22 w 32"/>
                  <a:gd name="T67" fmla="*/ 162 h 164"/>
                  <a:gd name="T68" fmla="*/ 22 w 32"/>
                  <a:gd name="T69" fmla="*/ 160 h 164"/>
                  <a:gd name="T70" fmla="*/ 22 w 32"/>
                  <a:gd name="T71" fmla="*/ 158 h 164"/>
                  <a:gd name="T72" fmla="*/ 22 w 32"/>
                  <a:gd name="T73" fmla="*/ 152 h 164"/>
                  <a:gd name="T74" fmla="*/ 22 w 32"/>
                  <a:gd name="T75" fmla="*/ 146 h 164"/>
                  <a:gd name="T76" fmla="*/ 20 w 32"/>
                  <a:gd name="T77" fmla="*/ 140 h 164"/>
                  <a:gd name="T78" fmla="*/ 16 w 32"/>
                  <a:gd name="T79" fmla="*/ 130 h 164"/>
                  <a:gd name="T80" fmla="*/ 16 w 32"/>
                  <a:gd name="T81" fmla="*/ 118 h 164"/>
                  <a:gd name="T82" fmla="*/ 24 w 32"/>
                  <a:gd name="T83" fmla="*/ 106 h 164"/>
                  <a:gd name="T84" fmla="*/ 28 w 32"/>
                  <a:gd name="T85" fmla="*/ 102 h 164"/>
                  <a:gd name="T86" fmla="*/ 32 w 32"/>
                  <a:gd name="T87" fmla="*/ 96 h 164"/>
                  <a:gd name="T88" fmla="*/ 32 w 32"/>
                  <a:gd name="T89" fmla="*/ 92 h 164"/>
                  <a:gd name="T90" fmla="*/ 32 w 32"/>
                  <a:gd name="T91" fmla="*/ 88 h 164"/>
                  <a:gd name="T92" fmla="*/ 30 w 32"/>
                  <a:gd name="T93" fmla="*/ 84 h 164"/>
                  <a:gd name="T94" fmla="*/ 30 w 32"/>
                  <a:gd name="T95" fmla="*/ 80 h 164"/>
                  <a:gd name="T96" fmla="*/ 30 w 32"/>
                  <a:gd name="T97" fmla="*/ 74 h 164"/>
                  <a:gd name="T98" fmla="*/ 28 w 32"/>
                  <a:gd name="T99" fmla="*/ 62 h 164"/>
                  <a:gd name="T100" fmla="*/ 26 w 32"/>
                  <a:gd name="T101" fmla="*/ 50 h 164"/>
                  <a:gd name="T102" fmla="*/ 24 w 32"/>
                  <a:gd name="T103" fmla="*/ 40 h 164"/>
                  <a:gd name="T104" fmla="*/ 24 w 32"/>
                  <a:gd name="T105" fmla="*/ 36 h 164"/>
                  <a:gd name="T106" fmla="*/ 24 w 32"/>
                  <a:gd name="T107" fmla="*/ 36 h 164"/>
                  <a:gd name="T108" fmla="*/ 22 w 32"/>
                  <a:gd name="T109" fmla="*/ 32 h 164"/>
                  <a:gd name="T110" fmla="*/ 22 w 32"/>
                  <a:gd name="T111" fmla="*/ 28 h 164"/>
                  <a:gd name="T112" fmla="*/ 22 w 32"/>
                  <a:gd name="T113" fmla="*/ 22 h 164"/>
                  <a:gd name="T114" fmla="*/ 22 w 32"/>
                  <a:gd name="T115" fmla="*/ 16 h 164"/>
                  <a:gd name="T116" fmla="*/ 24 w 32"/>
                  <a:gd name="T117" fmla="*/ 12 h 164"/>
                  <a:gd name="T118" fmla="*/ 26 w 32"/>
                  <a:gd name="T119" fmla="*/ 8 h 164"/>
                  <a:gd name="T120" fmla="*/ 26 w 32"/>
                  <a:gd name="T121" fmla="*/ 8 h 1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
                  <a:gd name="T184" fmla="*/ 0 h 164"/>
                  <a:gd name="T185" fmla="*/ 32 w 32"/>
                  <a:gd name="T186" fmla="*/ 164 h 1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 h="164">
                    <a:moveTo>
                      <a:pt x="26" y="8"/>
                    </a:moveTo>
                    <a:lnTo>
                      <a:pt x="26" y="6"/>
                    </a:lnTo>
                    <a:lnTo>
                      <a:pt x="24" y="6"/>
                    </a:lnTo>
                    <a:lnTo>
                      <a:pt x="22" y="2"/>
                    </a:lnTo>
                    <a:lnTo>
                      <a:pt x="20" y="2"/>
                    </a:lnTo>
                    <a:lnTo>
                      <a:pt x="18" y="0"/>
                    </a:lnTo>
                    <a:lnTo>
                      <a:pt x="16" y="2"/>
                    </a:lnTo>
                    <a:lnTo>
                      <a:pt x="14" y="6"/>
                    </a:lnTo>
                    <a:lnTo>
                      <a:pt x="12" y="10"/>
                    </a:lnTo>
                    <a:lnTo>
                      <a:pt x="10" y="14"/>
                    </a:lnTo>
                    <a:lnTo>
                      <a:pt x="8" y="18"/>
                    </a:lnTo>
                    <a:lnTo>
                      <a:pt x="8" y="22"/>
                    </a:lnTo>
                    <a:lnTo>
                      <a:pt x="2" y="42"/>
                    </a:lnTo>
                    <a:lnTo>
                      <a:pt x="2" y="44"/>
                    </a:lnTo>
                    <a:lnTo>
                      <a:pt x="2" y="46"/>
                    </a:lnTo>
                    <a:lnTo>
                      <a:pt x="4" y="52"/>
                    </a:lnTo>
                    <a:lnTo>
                      <a:pt x="4" y="56"/>
                    </a:lnTo>
                    <a:lnTo>
                      <a:pt x="6" y="60"/>
                    </a:lnTo>
                    <a:lnTo>
                      <a:pt x="6" y="66"/>
                    </a:lnTo>
                    <a:lnTo>
                      <a:pt x="8" y="82"/>
                    </a:lnTo>
                    <a:lnTo>
                      <a:pt x="6" y="100"/>
                    </a:lnTo>
                    <a:lnTo>
                      <a:pt x="6" y="118"/>
                    </a:lnTo>
                    <a:lnTo>
                      <a:pt x="6" y="132"/>
                    </a:lnTo>
                    <a:lnTo>
                      <a:pt x="6" y="140"/>
                    </a:lnTo>
                    <a:lnTo>
                      <a:pt x="6" y="142"/>
                    </a:lnTo>
                    <a:lnTo>
                      <a:pt x="4" y="146"/>
                    </a:lnTo>
                    <a:lnTo>
                      <a:pt x="2" y="150"/>
                    </a:lnTo>
                    <a:lnTo>
                      <a:pt x="0" y="156"/>
                    </a:lnTo>
                    <a:lnTo>
                      <a:pt x="0" y="158"/>
                    </a:lnTo>
                    <a:lnTo>
                      <a:pt x="0" y="160"/>
                    </a:lnTo>
                    <a:lnTo>
                      <a:pt x="8" y="164"/>
                    </a:lnTo>
                    <a:lnTo>
                      <a:pt x="12" y="152"/>
                    </a:lnTo>
                    <a:lnTo>
                      <a:pt x="22" y="162"/>
                    </a:lnTo>
                    <a:lnTo>
                      <a:pt x="22" y="160"/>
                    </a:lnTo>
                    <a:lnTo>
                      <a:pt x="22" y="158"/>
                    </a:lnTo>
                    <a:lnTo>
                      <a:pt x="22" y="152"/>
                    </a:lnTo>
                    <a:lnTo>
                      <a:pt x="22" y="146"/>
                    </a:lnTo>
                    <a:lnTo>
                      <a:pt x="20" y="140"/>
                    </a:lnTo>
                    <a:lnTo>
                      <a:pt x="16" y="130"/>
                    </a:lnTo>
                    <a:lnTo>
                      <a:pt x="16" y="118"/>
                    </a:lnTo>
                    <a:lnTo>
                      <a:pt x="24" y="106"/>
                    </a:lnTo>
                    <a:lnTo>
                      <a:pt x="28" y="102"/>
                    </a:lnTo>
                    <a:lnTo>
                      <a:pt x="32" y="96"/>
                    </a:lnTo>
                    <a:lnTo>
                      <a:pt x="32" y="92"/>
                    </a:lnTo>
                    <a:lnTo>
                      <a:pt x="32" y="88"/>
                    </a:lnTo>
                    <a:lnTo>
                      <a:pt x="30" y="84"/>
                    </a:lnTo>
                    <a:lnTo>
                      <a:pt x="30" y="80"/>
                    </a:lnTo>
                    <a:lnTo>
                      <a:pt x="30" y="74"/>
                    </a:lnTo>
                    <a:lnTo>
                      <a:pt x="28" y="62"/>
                    </a:lnTo>
                    <a:lnTo>
                      <a:pt x="26" y="50"/>
                    </a:lnTo>
                    <a:lnTo>
                      <a:pt x="24" y="40"/>
                    </a:lnTo>
                    <a:lnTo>
                      <a:pt x="24" y="36"/>
                    </a:lnTo>
                    <a:lnTo>
                      <a:pt x="22" y="32"/>
                    </a:lnTo>
                    <a:lnTo>
                      <a:pt x="22" y="28"/>
                    </a:lnTo>
                    <a:lnTo>
                      <a:pt x="22" y="22"/>
                    </a:lnTo>
                    <a:lnTo>
                      <a:pt x="22" y="16"/>
                    </a:lnTo>
                    <a:lnTo>
                      <a:pt x="24" y="12"/>
                    </a:lnTo>
                    <a:lnTo>
                      <a:pt x="26" y="8"/>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51" name="Freeform 198"/>
              <p:cNvSpPr>
                <a:spLocks/>
              </p:cNvSpPr>
              <p:nvPr/>
            </p:nvSpPr>
            <p:spPr bwMode="gray">
              <a:xfrm>
                <a:off x="4037" y="617"/>
                <a:ext cx="95" cy="116"/>
              </a:xfrm>
              <a:custGeom>
                <a:avLst/>
                <a:gdLst>
                  <a:gd name="T0" fmla="*/ 2 w 86"/>
                  <a:gd name="T1" fmla="*/ 26 h 116"/>
                  <a:gd name="T2" fmla="*/ 8 w 86"/>
                  <a:gd name="T3" fmla="*/ 28 h 116"/>
                  <a:gd name="T4" fmla="*/ 10 w 86"/>
                  <a:gd name="T5" fmla="*/ 32 h 116"/>
                  <a:gd name="T6" fmla="*/ 10 w 86"/>
                  <a:gd name="T7" fmla="*/ 36 h 116"/>
                  <a:gd name="T8" fmla="*/ 22 w 86"/>
                  <a:gd name="T9" fmla="*/ 40 h 116"/>
                  <a:gd name="T10" fmla="*/ 22 w 86"/>
                  <a:gd name="T11" fmla="*/ 48 h 116"/>
                  <a:gd name="T12" fmla="*/ 20 w 86"/>
                  <a:gd name="T13" fmla="*/ 58 h 116"/>
                  <a:gd name="T14" fmla="*/ 18 w 86"/>
                  <a:gd name="T15" fmla="*/ 60 h 116"/>
                  <a:gd name="T16" fmla="*/ 20 w 86"/>
                  <a:gd name="T17" fmla="*/ 62 h 116"/>
                  <a:gd name="T18" fmla="*/ 26 w 86"/>
                  <a:gd name="T19" fmla="*/ 60 h 116"/>
                  <a:gd name="T20" fmla="*/ 32 w 86"/>
                  <a:gd name="T21" fmla="*/ 56 h 116"/>
                  <a:gd name="T22" fmla="*/ 38 w 86"/>
                  <a:gd name="T23" fmla="*/ 56 h 116"/>
                  <a:gd name="T24" fmla="*/ 42 w 86"/>
                  <a:gd name="T25" fmla="*/ 58 h 116"/>
                  <a:gd name="T26" fmla="*/ 50 w 86"/>
                  <a:gd name="T27" fmla="*/ 66 h 116"/>
                  <a:gd name="T28" fmla="*/ 58 w 86"/>
                  <a:gd name="T29" fmla="*/ 78 h 116"/>
                  <a:gd name="T30" fmla="*/ 60 w 86"/>
                  <a:gd name="T31" fmla="*/ 86 h 116"/>
                  <a:gd name="T32" fmla="*/ 62 w 86"/>
                  <a:gd name="T33" fmla="*/ 94 h 116"/>
                  <a:gd name="T34" fmla="*/ 62 w 86"/>
                  <a:gd name="T35" fmla="*/ 104 h 116"/>
                  <a:gd name="T36" fmla="*/ 60 w 86"/>
                  <a:gd name="T37" fmla="*/ 110 h 116"/>
                  <a:gd name="T38" fmla="*/ 70 w 86"/>
                  <a:gd name="T39" fmla="*/ 114 h 116"/>
                  <a:gd name="T40" fmla="*/ 78 w 86"/>
                  <a:gd name="T41" fmla="*/ 114 h 116"/>
                  <a:gd name="T42" fmla="*/ 86 w 86"/>
                  <a:gd name="T43" fmla="*/ 114 h 116"/>
                  <a:gd name="T44" fmla="*/ 86 w 86"/>
                  <a:gd name="T45" fmla="*/ 100 h 116"/>
                  <a:gd name="T46" fmla="*/ 80 w 86"/>
                  <a:gd name="T47" fmla="*/ 78 h 116"/>
                  <a:gd name="T48" fmla="*/ 72 w 86"/>
                  <a:gd name="T49" fmla="*/ 70 h 116"/>
                  <a:gd name="T50" fmla="*/ 64 w 86"/>
                  <a:gd name="T51" fmla="*/ 62 h 116"/>
                  <a:gd name="T52" fmla="*/ 60 w 86"/>
                  <a:gd name="T53" fmla="*/ 58 h 116"/>
                  <a:gd name="T54" fmla="*/ 58 w 86"/>
                  <a:gd name="T55" fmla="*/ 56 h 116"/>
                  <a:gd name="T56" fmla="*/ 52 w 86"/>
                  <a:gd name="T57" fmla="*/ 50 h 116"/>
                  <a:gd name="T58" fmla="*/ 46 w 86"/>
                  <a:gd name="T59" fmla="*/ 44 h 116"/>
                  <a:gd name="T60" fmla="*/ 50 w 86"/>
                  <a:gd name="T61" fmla="*/ 38 h 116"/>
                  <a:gd name="T62" fmla="*/ 52 w 86"/>
                  <a:gd name="T63" fmla="*/ 36 h 116"/>
                  <a:gd name="T64" fmla="*/ 54 w 86"/>
                  <a:gd name="T65" fmla="*/ 30 h 116"/>
                  <a:gd name="T66" fmla="*/ 52 w 86"/>
                  <a:gd name="T67" fmla="*/ 24 h 116"/>
                  <a:gd name="T68" fmla="*/ 40 w 86"/>
                  <a:gd name="T69" fmla="*/ 16 h 116"/>
                  <a:gd name="T70" fmla="*/ 36 w 86"/>
                  <a:gd name="T71" fmla="*/ 4 h 116"/>
                  <a:gd name="T72" fmla="*/ 34 w 86"/>
                  <a:gd name="T73" fmla="*/ 0 h 116"/>
                  <a:gd name="T74" fmla="*/ 28 w 86"/>
                  <a:gd name="T75" fmla="*/ 0 h 116"/>
                  <a:gd name="T76" fmla="*/ 24 w 86"/>
                  <a:gd name="T77" fmla="*/ 4 h 116"/>
                  <a:gd name="T78" fmla="*/ 24 w 86"/>
                  <a:gd name="T79" fmla="*/ 10 h 116"/>
                  <a:gd name="T80" fmla="*/ 24 w 86"/>
                  <a:gd name="T81" fmla="*/ 18 h 116"/>
                  <a:gd name="T82" fmla="*/ 22 w 86"/>
                  <a:gd name="T83" fmla="*/ 20 h 116"/>
                  <a:gd name="T84" fmla="*/ 18 w 86"/>
                  <a:gd name="T85" fmla="*/ 20 h 116"/>
                  <a:gd name="T86" fmla="*/ 12 w 86"/>
                  <a:gd name="T87" fmla="*/ 22 h 116"/>
                  <a:gd name="T88" fmla="*/ 0 w 86"/>
                  <a:gd name="T89" fmla="*/ 26 h 11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6"/>
                  <a:gd name="T136" fmla="*/ 0 h 116"/>
                  <a:gd name="T137" fmla="*/ 86 w 86"/>
                  <a:gd name="T138" fmla="*/ 116 h 11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6" h="116">
                    <a:moveTo>
                      <a:pt x="0" y="26"/>
                    </a:moveTo>
                    <a:lnTo>
                      <a:pt x="2" y="26"/>
                    </a:lnTo>
                    <a:lnTo>
                      <a:pt x="4" y="26"/>
                    </a:lnTo>
                    <a:lnTo>
                      <a:pt x="8" y="28"/>
                    </a:lnTo>
                    <a:lnTo>
                      <a:pt x="8" y="30"/>
                    </a:lnTo>
                    <a:lnTo>
                      <a:pt x="10" y="32"/>
                    </a:lnTo>
                    <a:lnTo>
                      <a:pt x="10" y="36"/>
                    </a:lnTo>
                    <a:lnTo>
                      <a:pt x="20" y="36"/>
                    </a:lnTo>
                    <a:lnTo>
                      <a:pt x="22" y="40"/>
                    </a:lnTo>
                    <a:lnTo>
                      <a:pt x="22" y="44"/>
                    </a:lnTo>
                    <a:lnTo>
                      <a:pt x="22" y="48"/>
                    </a:lnTo>
                    <a:lnTo>
                      <a:pt x="20" y="54"/>
                    </a:lnTo>
                    <a:lnTo>
                      <a:pt x="20" y="58"/>
                    </a:lnTo>
                    <a:lnTo>
                      <a:pt x="18" y="60"/>
                    </a:lnTo>
                    <a:lnTo>
                      <a:pt x="18" y="62"/>
                    </a:lnTo>
                    <a:lnTo>
                      <a:pt x="20" y="62"/>
                    </a:lnTo>
                    <a:lnTo>
                      <a:pt x="24" y="62"/>
                    </a:lnTo>
                    <a:lnTo>
                      <a:pt x="26" y="60"/>
                    </a:lnTo>
                    <a:lnTo>
                      <a:pt x="30" y="58"/>
                    </a:lnTo>
                    <a:lnTo>
                      <a:pt x="32" y="56"/>
                    </a:lnTo>
                    <a:lnTo>
                      <a:pt x="34" y="56"/>
                    </a:lnTo>
                    <a:lnTo>
                      <a:pt x="38" y="56"/>
                    </a:lnTo>
                    <a:lnTo>
                      <a:pt x="40" y="58"/>
                    </a:lnTo>
                    <a:lnTo>
                      <a:pt x="42" y="58"/>
                    </a:lnTo>
                    <a:lnTo>
                      <a:pt x="44" y="60"/>
                    </a:lnTo>
                    <a:lnTo>
                      <a:pt x="50" y="66"/>
                    </a:lnTo>
                    <a:lnTo>
                      <a:pt x="54" y="72"/>
                    </a:lnTo>
                    <a:lnTo>
                      <a:pt x="58" y="78"/>
                    </a:lnTo>
                    <a:lnTo>
                      <a:pt x="60" y="84"/>
                    </a:lnTo>
                    <a:lnTo>
                      <a:pt x="60" y="86"/>
                    </a:lnTo>
                    <a:lnTo>
                      <a:pt x="60" y="88"/>
                    </a:lnTo>
                    <a:lnTo>
                      <a:pt x="62" y="94"/>
                    </a:lnTo>
                    <a:lnTo>
                      <a:pt x="62" y="100"/>
                    </a:lnTo>
                    <a:lnTo>
                      <a:pt x="62" y="104"/>
                    </a:lnTo>
                    <a:lnTo>
                      <a:pt x="62" y="108"/>
                    </a:lnTo>
                    <a:lnTo>
                      <a:pt x="60" y="110"/>
                    </a:lnTo>
                    <a:lnTo>
                      <a:pt x="68" y="116"/>
                    </a:lnTo>
                    <a:lnTo>
                      <a:pt x="70" y="114"/>
                    </a:lnTo>
                    <a:lnTo>
                      <a:pt x="72" y="114"/>
                    </a:lnTo>
                    <a:lnTo>
                      <a:pt x="78" y="114"/>
                    </a:lnTo>
                    <a:lnTo>
                      <a:pt x="82" y="114"/>
                    </a:lnTo>
                    <a:lnTo>
                      <a:pt x="86" y="114"/>
                    </a:lnTo>
                    <a:lnTo>
                      <a:pt x="86" y="110"/>
                    </a:lnTo>
                    <a:lnTo>
                      <a:pt x="86" y="100"/>
                    </a:lnTo>
                    <a:lnTo>
                      <a:pt x="84" y="88"/>
                    </a:lnTo>
                    <a:lnTo>
                      <a:pt x="80" y="78"/>
                    </a:lnTo>
                    <a:lnTo>
                      <a:pt x="76" y="74"/>
                    </a:lnTo>
                    <a:lnTo>
                      <a:pt x="72" y="70"/>
                    </a:lnTo>
                    <a:lnTo>
                      <a:pt x="68" y="66"/>
                    </a:lnTo>
                    <a:lnTo>
                      <a:pt x="64" y="62"/>
                    </a:lnTo>
                    <a:lnTo>
                      <a:pt x="62" y="60"/>
                    </a:lnTo>
                    <a:lnTo>
                      <a:pt x="60" y="58"/>
                    </a:lnTo>
                    <a:lnTo>
                      <a:pt x="58" y="56"/>
                    </a:lnTo>
                    <a:lnTo>
                      <a:pt x="54" y="54"/>
                    </a:lnTo>
                    <a:lnTo>
                      <a:pt x="52" y="50"/>
                    </a:lnTo>
                    <a:lnTo>
                      <a:pt x="48" y="48"/>
                    </a:lnTo>
                    <a:lnTo>
                      <a:pt x="46" y="44"/>
                    </a:lnTo>
                    <a:lnTo>
                      <a:pt x="48" y="40"/>
                    </a:lnTo>
                    <a:lnTo>
                      <a:pt x="50" y="38"/>
                    </a:lnTo>
                    <a:lnTo>
                      <a:pt x="52" y="36"/>
                    </a:lnTo>
                    <a:lnTo>
                      <a:pt x="52" y="34"/>
                    </a:lnTo>
                    <a:lnTo>
                      <a:pt x="54" y="30"/>
                    </a:lnTo>
                    <a:lnTo>
                      <a:pt x="54" y="26"/>
                    </a:lnTo>
                    <a:lnTo>
                      <a:pt x="52" y="24"/>
                    </a:lnTo>
                    <a:lnTo>
                      <a:pt x="50" y="20"/>
                    </a:lnTo>
                    <a:lnTo>
                      <a:pt x="40" y="16"/>
                    </a:lnTo>
                    <a:lnTo>
                      <a:pt x="38" y="4"/>
                    </a:lnTo>
                    <a:lnTo>
                      <a:pt x="36" y="4"/>
                    </a:lnTo>
                    <a:lnTo>
                      <a:pt x="36" y="2"/>
                    </a:lnTo>
                    <a:lnTo>
                      <a:pt x="34" y="0"/>
                    </a:lnTo>
                    <a:lnTo>
                      <a:pt x="30" y="0"/>
                    </a:lnTo>
                    <a:lnTo>
                      <a:pt x="28" y="0"/>
                    </a:lnTo>
                    <a:lnTo>
                      <a:pt x="24" y="2"/>
                    </a:lnTo>
                    <a:lnTo>
                      <a:pt x="24" y="4"/>
                    </a:lnTo>
                    <a:lnTo>
                      <a:pt x="24" y="6"/>
                    </a:lnTo>
                    <a:lnTo>
                      <a:pt x="24" y="10"/>
                    </a:lnTo>
                    <a:lnTo>
                      <a:pt x="24" y="14"/>
                    </a:lnTo>
                    <a:lnTo>
                      <a:pt x="24" y="18"/>
                    </a:lnTo>
                    <a:lnTo>
                      <a:pt x="24" y="20"/>
                    </a:lnTo>
                    <a:lnTo>
                      <a:pt x="22" y="20"/>
                    </a:lnTo>
                    <a:lnTo>
                      <a:pt x="20" y="20"/>
                    </a:lnTo>
                    <a:lnTo>
                      <a:pt x="18" y="20"/>
                    </a:lnTo>
                    <a:lnTo>
                      <a:pt x="14" y="22"/>
                    </a:lnTo>
                    <a:lnTo>
                      <a:pt x="12" y="22"/>
                    </a:lnTo>
                    <a:lnTo>
                      <a:pt x="0" y="26"/>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52" name="Freeform 199"/>
              <p:cNvSpPr>
                <a:spLocks/>
              </p:cNvSpPr>
              <p:nvPr/>
            </p:nvSpPr>
            <p:spPr bwMode="gray">
              <a:xfrm>
                <a:off x="3501" y="425"/>
                <a:ext cx="221" cy="174"/>
              </a:xfrm>
              <a:custGeom>
                <a:avLst/>
                <a:gdLst>
                  <a:gd name="T0" fmla="*/ 150 w 200"/>
                  <a:gd name="T1" fmla="*/ 2 h 174"/>
                  <a:gd name="T2" fmla="*/ 142 w 200"/>
                  <a:gd name="T3" fmla="*/ 10 h 174"/>
                  <a:gd name="T4" fmla="*/ 122 w 200"/>
                  <a:gd name="T5" fmla="*/ 28 h 174"/>
                  <a:gd name="T6" fmla="*/ 118 w 200"/>
                  <a:gd name="T7" fmla="*/ 30 h 174"/>
                  <a:gd name="T8" fmla="*/ 110 w 200"/>
                  <a:gd name="T9" fmla="*/ 36 h 174"/>
                  <a:gd name="T10" fmla="*/ 92 w 200"/>
                  <a:gd name="T11" fmla="*/ 66 h 174"/>
                  <a:gd name="T12" fmla="*/ 82 w 200"/>
                  <a:gd name="T13" fmla="*/ 66 h 174"/>
                  <a:gd name="T14" fmla="*/ 66 w 200"/>
                  <a:gd name="T15" fmla="*/ 70 h 174"/>
                  <a:gd name="T16" fmla="*/ 56 w 200"/>
                  <a:gd name="T17" fmla="*/ 82 h 174"/>
                  <a:gd name="T18" fmla="*/ 46 w 200"/>
                  <a:gd name="T19" fmla="*/ 90 h 174"/>
                  <a:gd name="T20" fmla="*/ 40 w 200"/>
                  <a:gd name="T21" fmla="*/ 94 h 174"/>
                  <a:gd name="T22" fmla="*/ 8 w 200"/>
                  <a:gd name="T23" fmla="*/ 98 h 174"/>
                  <a:gd name="T24" fmla="*/ 14 w 200"/>
                  <a:gd name="T25" fmla="*/ 120 h 174"/>
                  <a:gd name="T26" fmla="*/ 12 w 200"/>
                  <a:gd name="T27" fmla="*/ 132 h 174"/>
                  <a:gd name="T28" fmla="*/ 4 w 200"/>
                  <a:gd name="T29" fmla="*/ 144 h 174"/>
                  <a:gd name="T30" fmla="*/ 4 w 200"/>
                  <a:gd name="T31" fmla="*/ 154 h 174"/>
                  <a:gd name="T32" fmla="*/ 8 w 200"/>
                  <a:gd name="T33" fmla="*/ 162 h 174"/>
                  <a:gd name="T34" fmla="*/ 18 w 200"/>
                  <a:gd name="T35" fmla="*/ 158 h 174"/>
                  <a:gd name="T36" fmla="*/ 30 w 200"/>
                  <a:gd name="T37" fmla="*/ 156 h 174"/>
                  <a:gd name="T38" fmla="*/ 44 w 200"/>
                  <a:gd name="T39" fmla="*/ 158 h 174"/>
                  <a:gd name="T40" fmla="*/ 48 w 200"/>
                  <a:gd name="T41" fmla="*/ 158 h 174"/>
                  <a:gd name="T42" fmla="*/ 60 w 200"/>
                  <a:gd name="T43" fmla="*/ 160 h 174"/>
                  <a:gd name="T44" fmla="*/ 76 w 200"/>
                  <a:gd name="T45" fmla="*/ 174 h 174"/>
                  <a:gd name="T46" fmla="*/ 94 w 200"/>
                  <a:gd name="T47" fmla="*/ 156 h 174"/>
                  <a:gd name="T48" fmla="*/ 114 w 200"/>
                  <a:gd name="T49" fmla="*/ 154 h 174"/>
                  <a:gd name="T50" fmla="*/ 114 w 200"/>
                  <a:gd name="T51" fmla="*/ 130 h 174"/>
                  <a:gd name="T52" fmla="*/ 116 w 200"/>
                  <a:gd name="T53" fmla="*/ 112 h 174"/>
                  <a:gd name="T54" fmla="*/ 152 w 200"/>
                  <a:gd name="T55" fmla="*/ 82 h 174"/>
                  <a:gd name="T56" fmla="*/ 156 w 200"/>
                  <a:gd name="T57" fmla="*/ 76 h 174"/>
                  <a:gd name="T58" fmla="*/ 164 w 200"/>
                  <a:gd name="T59" fmla="*/ 66 h 174"/>
                  <a:gd name="T60" fmla="*/ 172 w 200"/>
                  <a:gd name="T61" fmla="*/ 60 h 174"/>
                  <a:gd name="T62" fmla="*/ 172 w 200"/>
                  <a:gd name="T63" fmla="*/ 52 h 174"/>
                  <a:gd name="T64" fmla="*/ 178 w 200"/>
                  <a:gd name="T65" fmla="*/ 46 h 174"/>
                  <a:gd name="T66" fmla="*/ 188 w 200"/>
                  <a:gd name="T67" fmla="*/ 44 h 174"/>
                  <a:gd name="T68" fmla="*/ 200 w 200"/>
                  <a:gd name="T69" fmla="*/ 46 h 174"/>
                  <a:gd name="T70" fmla="*/ 198 w 200"/>
                  <a:gd name="T71" fmla="*/ 42 h 174"/>
                  <a:gd name="T72" fmla="*/ 192 w 200"/>
                  <a:gd name="T73" fmla="*/ 38 h 174"/>
                  <a:gd name="T74" fmla="*/ 184 w 200"/>
                  <a:gd name="T75" fmla="*/ 36 h 174"/>
                  <a:gd name="T76" fmla="*/ 180 w 200"/>
                  <a:gd name="T77" fmla="*/ 32 h 174"/>
                  <a:gd name="T78" fmla="*/ 172 w 200"/>
                  <a:gd name="T79" fmla="*/ 26 h 174"/>
                  <a:gd name="T80" fmla="*/ 160 w 200"/>
                  <a:gd name="T81" fmla="*/ 28 h 174"/>
                  <a:gd name="T82" fmla="*/ 156 w 200"/>
                  <a:gd name="T83" fmla="*/ 18 h 174"/>
                  <a:gd name="T84" fmla="*/ 154 w 200"/>
                  <a:gd name="T85" fmla="*/ 0 h 17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
                  <a:gd name="T130" fmla="*/ 0 h 174"/>
                  <a:gd name="T131" fmla="*/ 200 w 200"/>
                  <a:gd name="T132" fmla="*/ 174 h 17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 h="174">
                    <a:moveTo>
                      <a:pt x="154" y="0"/>
                    </a:moveTo>
                    <a:lnTo>
                      <a:pt x="154" y="2"/>
                    </a:lnTo>
                    <a:lnTo>
                      <a:pt x="150" y="2"/>
                    </a:lnTo>
                    <a:lnTo>
                      <a:pt x="148" y="4"/>
                    </a:lnTo>
                    <a:lnTo>
                      <a:pt x="144" y="8"/>
                    </a:lnTo>
                    <a:lnTo>
                      <a:pt x="142" y="10"/>
                    </a:lnTo>
                    <a:lnTo>
                      <a:pt x="142" y="14"/>
                    </a:lnTo>
                    <a:lnTo>
                      <a:pt x="126" y="18"/>
                    </a:lnTo>
                    <a:lnTo>
                      <a:pt x="122" y="28"/>
                    </a:lnTo>
                    <a:lnTo>
                      <a:pt x="120" y="28"/>
                    </a:lnTo>
                    <a:lnTo>
                      <a:pt x="118" y="30"/>
                    </a:lnTo>
                    <a:lnTo>
                      <a:pt x="116" y="30"/>
                    </a:lnTo>
                    <a:lnTo>
                      <a:pt x="112" y="32"/>
                    </a:lnTo>
                    <a:lnTo>
                      <a:pt x="110" y="36"/>
                    </a:lnTo>
                    <a:lnTo>
                      <a:pt x="110" y="40"/>
                    </a:lnTo>
                    <a:lnTo>
                      <a:pt x="110" y="46"/>
                    </a:lnTo>
                    <a:lnTo>
                      <a:pt x="92" y="66"/>
                    </a:lnTo>
                    <a:lnTo>
                      <a:pt x="90" y="66"/>
                    </a:lnTo>
                    <a:lnTo>
                      <a:pt x="86" y="66"/>
                    </a:lnTo>
                    <a:lnTo>
                      <a:pt x="82" y="66"/>
                    </a:lnTo>
                    <a:lnTo>
                      <a:pt x="76" y="66"/>
                    </a:lnTo>
                    <a:lnTo>
                      <a:pt x="72" y="68"/>
                    </a:lnTo>
                    <a:lnTo>
                      <a:pt x="66" y="70"/>
                    </a:lnTo>
                    <a:lnTo>
                      <a:pt x="62" y="74"/>
                    </a:lnTo>
                    <a:lnTo>
                      <a:pt x="60" y="78"/>
                    </a:lnTo>
                    <a:lnTo>
                      <a:pt x="56" y="82"/>
                    </a:lnTo>
                    <a:lnTo>
                      <a:pt x="52" y="86"/>
                    </a:lnTo>
                    <a:lnTo>
                      <a:pt x="48" y="88"/>
                    </a:lnTo>
                    <a:lnTo>
                      <a:pt x="46" y="90"/>
                    </a:lnTo>
                    <a:lnTo>
                      <a:pt x="44" y="92"/>
                    </a:lnTo>
                    <a:lnTo>
                      <a:pt x="42" y="92"/>
                    </a:lnTo>
                    <a:lnTo>
                      <a:pt x="40" y="94"/>
                    </a:lnTo>
                    <a:lnTo>
                      <a:pt x="32" y="96"/>
                    </a:lnTo>
                    <a:lnTo>
                      <a:pt x="20" y="98"/>
                    </a:lnTo>
                    <a:lnTo>
                      <a:pt x="8" y="98"/>
                    </a:lnTo>
                    <a:lnTo>
                      <a:pt x="0" y="96"/>
                    </a:lnTo>
                    <a:lnTo>
                      <a:pt x="12" y="116"/>
                    </a:lnTo>
                    <a:lnTo>
                      <a:pt x="14" y="120"/>
                    </a:lnTo>
                    <a:lnTo>
                      <a:pt x="14" y="130"/>
                    </a:lnTo>
                    <a:lnTo>
                      <a:pt x="12" y="132"/>
                    </a:lnTo>
                    <a:lnTo>
                      <a:pt x="8" y="134"/>
                    </a:lnTo>
                    <a:lnTo>
                      <a:pt x="6" y="138"/>
                    </a:lnTo>
                    <a:lnTo>
                      <a:pt x="4" y="144"/>
                    </a:lnTo>
                    <a:lnTo>
                      <a:pt x="4" y="146"/>
                    </a:lnTo>
                    <a:lnTo>
                      <a:pt x="4" y="150"/>
                    </a:lnTo>
                    <a:lnTo>
                      <a:pt x="4" y="154"/>
                    </a:lnTo>
                    <a:lnTo>
                      <a:pt x="6" y="158"/>
                    </a:lnTo>
                    <a:lnTo>
                      <a:pt x="8" y="162"/>
                    </a:lnTo>
                    <a:lnTo>
                      <a:pt x="10" y="160"/>
                    </a:lnTo>
                    <a:lnTo>
                      <a:pt x="14" y="160"/>
                    </a:lnTo>
                    <a:lnTo>
                      <a:pt x="18" y="158"/>
                    </a:lnTo>
                    <a:lnTo>
                      <a:pt x="22" y="158"/>
                    </a:lnTo>
                    <a:lnTo>
                      <a:pt x="24" y="156"/>
                    </a:lnTo>
                    <a:lnTo>
                      <a:pt x="30" y="156"/>
                    </a:lnTo>
                    <a:lnTo>
                      <a:pt x="34" y="158"/>
                    </a:lnTo>
                    <a:lnTo>
                      <a:pt x="40" y="158"/>
                    </a:lnTo>
                    <a:lnTo>
                      <a:pt x="44" y="158"/>
                    </a:lnTo>
                    <a:lnTo>
                      <a:pt x="46" y="158"/>
                    </a:lnTo>
                    <a:lnTo>
                      <a:pt x="48" y="158"/>
                    </a:lnTo>
                    <a:lnTo>
                      <a:pt x="52" y="158"/>
                    </a:lnTo>
                    <a:lnTo>
                      <a:pt x="56" y="160"/>
                    </a:lnTo>
                    <a:lnTo>
                      <a:pt x="60" y="160"/>
                    </a:lnTo>
                    <a:lnTo>
                      <a:pt x="64" y="162"/>
                    </a:lnTo>
                    <a:lnTo>
                      <a:pt x="66" y="166"/>
                    </a:lnTo>
                    <a:lnTo>
                      <a:pt x="76" y="174"/>
                    </a:lnTo>
                    <a:lnTo>
                      <a:pt x="92" y="156"/>
                    </a:lnTo>
                    <a:lnTo>
                      <a:pt x="94" y="156"/>
                    </a:lnTo>
                    <a:lnTo>
                      <a:pt x="96" y="154"/>
                    </a:lnTo>
                    <a:lnTo>
                      <a:pt x="100" y="154"/>
                    </a:lnTo>
                    <a:lnTo>
                      <a:pt x="114" y="154"/>
                    </a:lnTo>
                    <a:lnTo>
                      <a:pt x="120" y="154"/>
                    </a:lnTo>
                    <a:lnTo>
                      <a:pt x="122" y="134"/>
                    </a:lnTo>
                    <a:lnTo>
                      <a:pt x="114" y="130"/>
                    </a:lnTo>
                    <a:lnTo>
                      <a:pt x="114" y="128"/>
                    </a:lnTo>
                    <a:lnTo>
                      <a:pt x="114" y="122"/>
                    </a:lnTo>
                    <a:lnTo>
                      <a:pt x="116" y="112"/>
                    </a:lnTo>
                    <a:lnTo>
                      <a:pt x="120" y="102"/>
                    </a:lnTo>
                    <a:lnTo>
                      <a:pt x="132" y="92"/>
                    </a:lnTo>
                    <a:lnTo>
                      <a:pt x="152" y="82"/>
                    </a:lnTo>
                    <a:lnTo>
                      <a:pt x="154" y="80"/>
                    </a:lnTo>
                    <a:lnTo>
                      <a:pt x="156" y="76"/>
                    </a:lnTo>
                    <a:lnTo>
                      <a:pt x="160" y="72"/>
                    </a:lnTo>
                    <a:lnTo>
                      <a:pt x="162" y="70"/>
                    </a:lnTo>
                    <a:lnTo>
                      <a:pt x="164" y="66"/>
                    </a:lnTo>
                    <a:lnTo>
                      <a:pt x="164" y="62"/>
                    </a:lnTo>
                    <a:lnTo>
                      <a:pt x="172" y="62"/>
                    </a:lnTo>
                    <a:lnTo>
                      <a:pt x="172" y="60"/>
                    </a:lnTo>
                    <a:lnTo>
                      <a:pt x="170" y="58"/>
                    </a:lnTo>
                    <a:lnTo>
                      <a:pt x="170" y="56"/>
                    </a:lnTo>
                    <a:lnTo>
                      <a:pt x="172" y="52"/>
                    </a:lnTo>
                    <a:lnTo>
                      <a:pt x="174" y="50"/>
                    </a:lnTo>
                    <a:lnTo>
                      <a:pt x="176" y="46"/>
                    </a:lnTo>
                    <a:lnTo>
                      <a:pt x="178" y="46"/>
                    </a:lnTo>
                    <a:lnTo>
                      <a:pt x="180" y="46"/>
                    </a:lnTo>
                    <a:lnTo>
                      <a:pt x="184" y="44"/>
                    </a:lnTo>
                    <a:lnTo>
                      <a:pt x="188" y="44"/>
                    </a:lnTo>
                    <a:lnTo>
                      <a:pt x="192" y="44"/>
                    </a:lnTo>
                    <a:lnTo>
                      <a:pt x="196" y="46"/>
                    </a:lnTo>
                    <a:lnTo>
                      <a:pt x="200" y="46"/>
                    </a:lnTo>
                    <a:lnTo>
                      <a:pt x="200" y="44"/>
                    </a:lnTo>
                    <a:lnTo>
                      <a:pt x="198" y="42"/>
                    </a:lnTo>
                    <a:lnTo>
                      <a:pt x="196" y="40"/>
                    </a:lnTo>
                    <a:lnTo>
                      <a:pt x="192" y="38"/>
                    </a:lnTo>
                    <a:lnTo>
                      <a:pt x="190" y="38"/>
                    </a:lnTo>
                    <a:lnTo>
                      <a:pt x="186" y="36"/>
                    </a:lnTo>
                    <a:lnTo>
                      <a:pt x="184" y="36"/>
                    </a:lnTo>
                    <a:lnTo>
                      <a:pt x="182" y="34"/>
                    </a:lnTo>
                    <a:lnTo>
                      <a:pt x="182" y="32"/>
                    </a:lnTo>
                    <a:lnTo>
                      <a:pt x="180" y="32"/>
                    </a:lnTo>
                    <a:lnTo>
                      <a:pt x="178" y="30"/>
                    </a:lnTo>
                    <a:lnTo>
                      <a:pt x="176" y="28"/>
                    </a:lnTo>
                    <a:lnTo>
                      <a:pt x="172" y="26"/>
                    </a:lnTo>
                    <a:lnTo>
                      <a:pt x="166" y="26"/>
                    </a:lnTo>
                    <a:lnTo>
                      <a:pt x="160" y="28"/>
                    </a:lnTo>
                    <a:lnTo>
                      <a:pt x="158" y="26"/>
                    </a:lnTo>
                    <a:lnTo>
                      <a:pt x="156" y="22"/>
                    </a:lnTo>
                    <a:lnTo>
                      <a:pt x="156" y="18"/>
                    </a:lnTo>
                    <a:lnTo>
                      <a:pt x="156" y="14"/>
                    </a:lnTo>
                    <a:lnTo>
                      <a:pt x="172" y="0"/>
                    </a:lnTo>
                    <a:lnTo>
                      <a:pt x="154" y="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55" name="Freeform 200"/>
              <p:cNvSpPr>
                <a:spLocks/>
              </p:cNvSpPr>
              <p:nvPr/>
            </p:nvSpPr>
            <p:spPr bwMode="gray">
              <a:xfrm>
                <a:off x="4028" y="837"/>
                <a:ext cx="75" cy="66"/>
              </a:xfrm>
              <a:custGeom>
                <a:avLst/>
                <a:gdLst>
                  <a:gd name="T0" fmla="*/ 0 w 68"/>
                  <a:gd name="T1" fmla="*/ 0 h 66"/>
                  <a:gd name="T2" fmla="*/ 16 w 68"/>
                  <a:gd name="T3" fmla="*/ 26 h 66"/>
                  <a:gd name="T4" fmla="*/ 18 w 68"/>
                  <a:gd name="T5" fmla="*/ 28 h 66"/>
                  <a:gd name="T6" fmla="*/ 28 w 68"/>
                  <a:gd name="T7" fmla="*/ 36 h 66"/>
                  <a:gd name="T8" fmla="*/ 38 w 68"/>
                  <a:gd name="T9" fmla="*/ 44 h 66"/>
                  <a:gd name="T10" fmla="*/ 50 w 68"/>
                  <a:gd name="T11" fmla="*/ 54 h 66"/>
                  <a:gd name="T12" fmla="*/ 60 w 68"/>
                  <a:gd name="T13" fmla="*/ 62 h 66"/>
                  <a:gd name="T14" fmla="*/ 66 w 68"/>
                  <a:gd name="T15" fmla="*/ 66 h 66"/>
                  <a:gd name="T16" fmla="*/ 68 w 68"/>
                  <a:gd name="T17" fmla="*/ 66 h 66"/>
                  <a:gd name="T18" fmla="*/ 68 w 68"/>
                  <a:gd name="T19" fmla="*/ 62 h 66"/>
                  <a:gd name="T20" fmla="*/ 68 w 68"/>
                  <a:gd name="T21" fmla="*/ 60 h 66"/>
                  <a:gd name="T22" fmla="*/ 68 w 68"/>
                  <a:gd name="T23" fmla="*/ 58 h 66"/>
                  <a:gd name="T24" fmla="*/ 66 w 68"/>
                  <a:gd name="T25" fmla="*/ 56 h 66"/>
                  <a:gd name="T26" fmla="*/ 66 w 68"/>
                  <a:gd name="T27" fmla="*/ 54 h 66"/>
                  <a:gd name="T28" fmla="*/ 58 w 68"/>
                  <a:gd name="T29" fmla="*/ 42 h 66"/>
                  <a:gd name="T30" fmla="*/ 58 w 68"/>
                  <a:gd name="T31" fmla="*/ 40 h 66"/>
                  <a:gd name="T32" fmla="*/ 58 w 68"/>
                  <a:gd name="T33" fmla="*/ 36 h 66"/>
                  <a:gd name="T34" fmla="*/ 56 w 68"/>
                  <a:gd name="T35" fmla="*/ 32 h 66"/>
                  <a:gd name="T36" fmla="*/ 56 w 68"/>
                  <a:gd name="T37" fmla="*/ 26 h 66"/>
                  <a:gd name="T38" fmla="*/ 54 w 68"/>
                  <a:gd name="T39" fmla="*/ 24 h 66"/>
                  <a:gd name="T40" fmla="*/ 46 w 68"/>
                  <a:gd name="T41" fmla="*/ 12 h 66"/>
                  <a:gd name="T42" fmla="*/ 38 w 68"/>
                  <a:gd name="T43" fmla="*/ 14 h 66"/>
                  <a:gd name="T44" fmla="*/ 30 w 68"/>
                  <a:gd name="T45" fmla="*/ 4 h 66"/>
                  <a:gd name="T46" fmla="*/ 12 w 68"/>
                  <a:gd name="T47" fmla="*/ 6 h 66"/>
                  <a:gd name="T48" fmla="*/ 0 w 68"/>
                  <a:gd name="T49" fmla="*/ 0 h 66"/>
                  <a:gd name="T50" fmla="*/ 0 w 68"/>
                  <a:gd name="T51" fmla="*/ 0 h 6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
                  <a:gd name="T79" fmla="*/ 0 h 66"/>
                  <a:gd name="T80" fmla="*/ 68 w 68"/>
                  <a:gd name="T81" fmla="*/ 66 h 6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 h="66">
                    <a:moveTo>
                      <a:pt x="0" y="0"/>
                    </a:moveTo>
                    <a:lnTo>
                      <a:pt x="16" y="26"/>
                    </a:lnTo>
                    <a:lnTo>
                      <a:pt x="18" y="28"/>
                    </a:lnTo>
                    <a:lnTo>
                      <a:pt x="28" y="36"/>
                    </a:lnTo>
                    <a:lnTo>
                      <a:pt x="38" y="44"/>
                    </a:lnTo>
                    <a:lnTo>
                      <a:pt x="50" y="54"/>
                    </a:lnTo>
                    <a:lnTo>
                      <a:pt x="60" y="62"/>
                    </a:lnTo>
                    <a:lnTo>
                      <a:pt x="66" y="66"/>
                    </a:lnTo>
                    <a:lnTo>
                      <a:pt x="68" y="66"/>
                    </a:lnTo>
                    <a:lnTo>
                      <a:pt x="68" y="62"/>
                    </a:lnTo>
                    <a:lnTo>
                      <a:pt x="68" y="60"/>
                    </a:lnTo>
                    <a:lnTo>
                      <a:pt x="68" y="58"/>
                    </a:lnTo>
                    <a:lnTo>
                      <a:pt x="66" y="56"/>
                    </a:lnTo>
                    <a:lnTo>
                      <a:pt x="66" y="54"/>
                    </a:lnTo>
                    <a:lnTo>
                      <a:pt x="58" y="42"/>
                    </a:lnTo>
                    <a:lnTo>
                      <a:pt x="58" y="40"/>
                    </a:lnTo>
                    <a:lnTo>
                      <a:pt x="58" y="36"/>
                    </a:lnTo>
                    <a:lnTo>
                      <a:pt x="56" y="32"/>
                    </a:lnTo>
                    <a:lnTo>
                      <a:pt x="56" y="26"/>
                    </a:lnTo>
                    <a:lnTo>
                      <a:pt x="54" y="24"/>
                    </a:lnTo>
                    <a:lnTo>
                      <a:pt x="46" y="12"/>
                    </a:lnTo>
                    <a:lnTo>
                      <a:pt x="38" y="14"/>
                    </a:lnTo>
                    <a:lnTo>
                      <a:pt x="30" y="4"/>
                    </a:lnTo>
                    <a:lnTo>
                      <a:pt x="12" y="6"/>
                    </a:lnTo>
                    <a:lnTo>
                      <a:pt x="0" y="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58" name="Freeform 201"/>
              <p:cNvSpPr>
                <a:spLocks/>
              </p:cNvSpPr>
              <p:nvPr/>
            </p:nvSpPr>
            <p:spPr bwMode="gray">
              <a:xfrm>
                <a:off x="3876" y="583"/>
                <a:ext cx="60" cy="56"/>
              </a:xfrm>
              <a:custGeom>
                <a:avLst/>
                <a:gdLst>
                  <a:gd name="T0" fmla="*/ 54 w 54"/>
                  <a:gd name="T1" fmla="*/ 56 h 56"/>
                  <a:gd name="T2" fmla="*/ 48 w 54"/>
                  <a:gd name="T3" fmla="*/ 44 h 56"/>
                  <a:gd name="T4" fmla="*/ 48 w 54"/>
                  <a:gd name="T5" fmla="*/ 44 h 56"/>
                  <a:gd name="T6" fmla="*/ 48 w 54"/>
                  <a:gd name="T7" fmla="*/ 42 h 56"/>
                  <a:gd name="T8" fmla="*/ 44 w 54"/>
                  <a:gd name="T9" fmla="*/ 40 h 56"/>
                  <a:gd name="T10" fmla="*/ 40 w 54"/>
                  <a:gd name="T11" fmla="*/ 38 h 56"/>
                  <a:gd name="T12" fmla="*/ 40 w 54"/>
                  <a:gd name="T13" fmla="*/ 38 h 56"/>
                  <a:gd name="T14" fmla="*/ 38 w 54"/>
                  <a:gd name="T15" fmla="*/ 36 h 56"/>
                  <a:gd name="T16" fmla="*/ 34 w 54"/>
                  <a:gd name="T17" fmla="*/ 36 h 56"/>
                  <a:gd name="T18" fmla="*/ 28 w 54"/>
                  <a:gd name="T19" fmla="*/ 36 h 56"/>
                  <a:gd name="T20" fmla="*/ 24 w 54"/>
                  <a:gd name="T21" fmla="*/ 38 h 56"/>
                  <a:gd name="T22" fmla="*/ 20 w 54"/>
                  <a:gd name="T23" fmla="*/ 40 h 56"/>
                  <a:gd name="T24" fmla="*/ 20 w 54"/>
                  <a:gd name="T25" fmla="*/ 42 h 56"/>
                  <a:gd name="T26" fmla="*/ 18 w 54"/>
                  <a:gd name="T27" fmla="*/ 42 h 56"/>
                  <a:gd name="T28" fmla="*/ 18 w 54"/>
                  <a:gd name="T29" fmla="*/ 44 h 56"/>
                  <a:gd name="T30" fmla="*/ 16 w 54"/>
                  <a:gd name="T31" fmla="*/ 44 h 56"/>
                  <a:gd name="T32" fmla="*/ 12 w 54"/>
                  <a:gd name="T33" fmla="*/ 46 h 56"/>
                  <a:gd name="T34" fmla="*/ 6 w 54"/>
                  <a:gd name="T35" fmla="*/ 46 h 56"/>
                  <a:gd name="T36" fmla="*/ 6 w 54"/>
                  <a:gd name="T37" fmla="*/ 32 h 56"/>
                  <a:gd name="T38" fmla="*/ 6 w 54"/>
                  <a:gd name="T39" fmla="*/ 32 h 56"/>
                  <a:gd name="T40" fmla="*/ 6 w 54"/>
                  <a:gd name="T41" fmla="*/ 30 h 56"/>
                  <a:gd name="T42" fmla="*/ 4 w 54"/>
                  <a:gd name="T43" fmla="*/ 26 h 56"/>
                  <a:gd name="T44" fmla="*/ 2 w 54"/>
                  <a:gd name="T45" fmla="*/ 26 h 56"/>
                  <a:gd name="T46" fmla="*/ 2 w 54"/>
                  <a:gd name="T47" fmla="*/ 24 h 56"/>
                  <a:gd name="T48" fmla="*/ 0 w 54"/>
                  <a:gd name="T49" fmla="*/ 22 h 56"/>
                  <a:gd name="T50" fmla="*/ 0 w 54"/>
                  <a:gd name="T51" fmla="*/ 18 h 56"/>
                  <a:gd name="T52" fmla="*/ 0 w 54"/>
                  <a:gd name="T53" fmla="*/ 14 h 56"/>
                  <a:gd name="T54" fmla="*/ 2 w 54"/>
                  <a:gd name="T55" fmla="*/ 12 h 56"/>
                  <a:gd name="T56" fmla="*/ 2 w 54"/>
                  <a:gd name="T57" fmla="*/ 10 h 56"/>
                  <a:gd name="T58" fmla="*/ 2 w 54"/>
                  <a:gd name="T59" fmla="*/ 8 h 56"/>
                  <a:gd name="T60" fmla="*/ 4 w 54"/>
                  <a:gd name="T61" fmla="*/ 4 h 56"/>
                  <a:gd name="T62" fmla="*/ 4 w 54"/>
                  <a:gd name="T63" fmla="*/ 2 h 56"/>
                  <a:gd name="T64" fmla="*/ 6 w 54"/>
                  <a:gd name="T65" fmla="*/ 0 h 56"/>
                  <a:gd name="T66" fmla="*/ 10 w 54"/>
                  <a:gd name="T67" fmla="*/ 0 h 56"/>
                  <a:gd name="T68" fmla="*/ 18 w 54"/>
                  <a:gd name="T69" fmla="*/ 0 h 56"/>
                  <a:gd name="T70" fmla="*/ 24 w 54"/>
                  <a:gd name="T71" fmla="*/ 0 h 56"/>
                  <a:gd name="T72" fmla="*/ 24 w 54"/>
                  <a:gd name="T73" fmla="*/ 0 h 56"/>
                  <a:gd name="T74" fmla="*/ 26 w 54"/>
                  <a:gd name="T75" fmla="*/ 0 h 56"/>
                  <a:gd name="T76" fmla="*/ 26 w 54"/>
                  <a:gd name="T77" fmla="*/ 0 h 56"/>
                  <a:gd name="T78" fmla="*/ 28 w 54"/>
                  <a:gd name="T79" fmla="*/ 2 h 56"/>
                  <a:gd name="T80" fmla="*/ 30 w 54"/>
                  <a:gd name="T81" fmla="*/ 6 h 56"/>
                  <a:gd name="T82" fmla="*/ 30 w 54"/>
                  <a:gd name="T83" fmla="*/ 14 h 56"/>
                  <a:gd name="T84" fmla="*/ 34 w 54"/>
                  <a:gd name="T85" fmla="*/ 28 h 56"/>
                  <a:gd name="T86" fmla="*/ 36 w 54"/>
                  <a:gd name="T87" fmla="*/ 26 h 56"/>
                  <a:gd name="T88" fmla="*/ 36 w 54"/>
                  <a:gd name="T89" fmla="*/ 26 h 56"/>
                  <a:gd name="T90" fmla="*/ 38 w 54"/>
                  <a:gd name="T91" fmla="*/ 24 h 56"/>
                  <a:gd name="T92" fmla="*/ 40 w 54"/>
                  <a:gd name="T93" fmla="*/ 20 h 56"/>
                  <a:gd name="T94" fmla="*/ 40 w 54"/>
                  <a:gd name="T95" fmla="*/ 18 h 56"/>
                  <a:gd name="T96" fmla="*/ 42 w 54"/>
                  <a:gd name="T97" fmla="*/ 14 h 56"/>
                  <a:gd name="T98" fmla="*/ 44 w 54"/>
                  <a:gd name="T99" fmla="*/ 12 h 56"/>
                  <a:gd name="T100" fmla="*/ 44 w 54"/>
                  <a:gd name="T101" fmla="*/ 12 h 56"/>
                  <a:gd name="T102" fmla="*/ 46 w 54"/>
                  <a:gd name="T103" fmla="*/ 12 h 56"/>
                  <a:gd name="T104" fmla="*/ 48 w 54"/>
                  <a:gd name="T105" fmla="*/ 14 h 56"/>
                  <a:gd name="T106" fmla="*/ 48 w 54"/>
                  <a:gd name="T107" fmla="*/ 18 h 56"/>
                  <a:gd name="T108" fmla="*/ 52 w 54"/>
                  <a:gd name="T109" fmla="*/ 34 h 56"/>
                  <a:gd name="T110" fmla="*/ 54 w 54"/>
                  <a:gd name="T111" fmla="*/ 46 h 56"/>
                  <a:gd name="T112" fmla="*/ 54 w 54"/>
                  <a:gd name="T113" fmla="*/ 56 h 56"/>
                  <a:gd name="T114" fmla="*/ 54 w 54"/>
                  <a:gd name="T115" fmla="*/ 56 h 5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4"/>
                  <a:gd name="T175" fmla="*/ 0 h 56"/>
                  <a:gd name="T176" fmla="*/ 54 w 54"/>
                  <a:gd name="T177" fmla="*/ 56 h 5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4" h="56">
                    <a:moveTo>
                      <a:pt x="54" y="56"/>
                    </a:moveTo>
                    <a:lnTo>
                      <a:pt x="48" y="44"/>
                    </a:lnTo>
                    <a:lnTo>
                      <a:pt x="48" y="42"/>
                    </a:lnTo>
                    <a:lnTo>
                      <a:pt x="44" y="40"/>
                    </a:lnTo>
                    <a:lnTo>
                      <a:pt x="40" y="38"/>
                    </a:lnTo>
                    <a:lnTo>
                      <a:pt x="38" y="36"/>
                    </a:lnTo>
                    <a:lnTo>
                      <a:pt x="34" y="36"/>
                    </a:lnTo>
                    <a:lnTo>
                      <a:pt x="28" y="36"/>
                    </a:lnTo>
                    <a:lnTo>
                      <a:pt x="24" y="38"/>
                    </a:lnTo>
                    <a:lnTo>
                      <a:pt x="20" y="40"/>
                    </a:lnTo>
                    <a:lnTo>
                      <a:pt x="20" y="42"/>
                    </a:lnTo>
                    <a:lnTo>
                      <a:pt x="18" y="42"/>
                    </a:lnTo>
                    <a:lnTo>
                      <a:pt x="18" y="44"/>
                    </a:lnTo>
                    <a:lnTo>
                      <a:pt x="16" y="44"/>
                    </a:lnTo>
                    <a:lnTo>
                      <a:pt x="12" y="46"/>
                    </a:lnTo>
                    <a:lnTo>
                      <a:pt x="6" y="46"/>
                    </a:lnTo>
                    <a:lnTo>
                      <a:pt x="6" y="32"/>
                    </a:lnTo>
                    <a:lnTo>
                      <a:pt x="6" y="30"/>
                    </a:lnTo>
                    <a:lnTo>
                      <a:pt x="4" y="26"/>
                    </a:lnTo>
                    <a:lnTo>
                      <a:pt x="2" y="26"/>
                    </a:lnTo>
                    <a:lnTo>
                      <a:pt x="2" y="24"/>
                    </a:lnTo>
                    <a:lnTo>
                      <a:pt x="0" y="22"/>
                    </a:lnTo>
                    <a:lnTo>
                      <a:pt x="0" y="18"/>
                    </a:lnTo>
                    <a:lnTo>
                      <a:pt x="0" y="14"/>
                    </a:lnTo>
                    <a:lnTo>
                      <a:pt x="2" y="12"/>
                    </a:lnTo>
                    <a:lnTo>
                      <a:pt x="2" y="10"/>
                    </a:lnTo>
                    <a:lnTo>
                      <a:pt x="2" y="8"/>
                    </a:lnTo>
                    <a:lnTo>
                      <a:pt x="4" y="4"/>
                    </a:lnTo>
                    <a:lnTo>
                      <a:pt x="4" y="2"/>
                    </a:lnTo>
                    <a:lnTo>
                      <a:pt x="6" y="0"/>
                    </a:lnTo>
                    <a:lnTo>
                      <a:pt x="10" y="0"/>
                    </a:lnTo>
                    <a:lnTo>
                      <a:pt x="18" y="0"/>
                    </a:lnTo>
                    <a:lnTo>
                      <a:pt x="24" y="0"/>
                    </a:lnTo>
                    <a:lnTo>
                      <a:pt x="26" y="0"/>
                    </a:lnTo>
                    <a:lnTo>
                      <a:pt x="28" y="2"/>
                    </a:lnTo>
                    <a:lnTo>
                      <a:pt x="30" y="6"/>
                    </a:lnTo>
                    <a:lnTo>
                      <a:pt x="30" y="14"/>
                    </a:lnTo>
                    <a:lnTo>
                      <a:pt x="34" y="28"/>
                    </a:lnTo>
                    <a:lnTo>
                      <a:pt x="36" y="26"/>
                    </a:lnTo>
                    <a:lnTo>
                      <a:pt x="38" y="24"/>
                    </a:lnTo>
                    <a:lnTo>
                      <a:pt x="40" y="20"/>
                    </a:lnTo>
                    <a:lnTo>
                      <a:pt x="40" y="18"/>
                    </a:lnTo>
                    <a:lnTo>
                      <a:pt x="42" y="14"/>
                    </a:lnTo>
                    <a:lnTo>
                      <a:pt x="44" y="12"/>
                    </a:lnTo>
                    <a:lnTo>
                      <a:pt x="46" y="12"/>
                    </a:lnTo>
                    <a:lnTo>
                      <a:pt x="48" y="14"/>
                    </a:lnTo>
                    <a:lnTo>
                      <a:pt x="48" y="18"/>
                    </a:lnTo>
                    <a:lnTo>
                      <a:pt x="52" y="34"/>
                    </a:lnTo>
                    <a:lnTo>
                      <a:pt x="54" y="46"/>
                    </a:lnTo>
                    <a:lnTo>
                      <a:pt x="54" y="56"/>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65" name="Freeform 202"/>
              <p:cNvSpPr>
                <a:spLocks/>
              </p:cNvSpPr>
              <p:nvPr/>
            </p:nvSpPr>
            <p:spPr bwMode="gray">
              <a:xfrm>
                <a:off x="3931" y="545"/>
                <a:ext cx="111" cy="272"/>
              </a:xfrm>
              <a:custGeom>
                <a:avLst/>
                <a:gdLst>
                  <a:gd name="T0" fmla="*/ 40 w 100"/>
                  <a:gd name="T1" fmla="*/ 170 h 272"/>
                  <a:gd name="T2" fmla="*/ 26 w 100"/>
                  <a:gd name="T3" fmla="*/ 166 h 272"/>
                  <a:gd name="T4" fmla="*/ 26 w 100"/>
                  <a:gd name="T5" fmla="*/ 156 h 272"/>
                  <a:gd name="T6" fmla="*/ 26 w 100"/>
                  <a:gd name="T7" fmla="*/ 142 h 272"/>
                  <a:gd name="T8" fmla="*/ 24 w 100"/>
                  <a:gd name="T9" fmla="*/ 136 h 272"/>
                  <a:gd name="T10" fmla="*/ 20 w 100"/>
                  <a:gd name="T11" fmla="*/ 130 h 272"/>
                  <a:gd name="T12" fmla="*/ 16 w 100"/>
                  <a:gd name="T13" fmla="*/ 120 h 272"/>
                  <a:gd name="T14" fmla="*/ 10 w 100"/>
                  <a:gd name="T15" fmla="*/ 112 h 272"/>
                  <a:gd name="T16" fmla="*/ 8 w 100"/>
                  <a:gd name="T17" fmla="*/ 108 h 272"/>
                  <a:gd name="T18" fmla="*/ 4 w 100"/>
                  <a:gd name="T19" fmla="*/ 102 h 272"/>
                  <a:gd name="T20" fmla="*/ 2 w 100"/>
                  <a:gd name="T21" fmla="*/ 94 h 272"/>
                  <a:gd name="T22" fmla="*/ 2 w 100"/>
                  <a:gd name="T23" fmla="*/ 90 h 272"/>
                  <a:gd name="T24" fmla="*/ 4 w 100"/>
                  <a:gd name="T25" fmla="*/ 82 h 272"/>
                  <a:gd name="T26" fmla="*/ 2 w 100"/>
                  <a:gd name="T27" fmla="*/ 78 h 272"/>
                  <a:gd name="T28" fmla="*/ 0 w 100"/>
                  <a:gd name="T29" fmla="*/ 74 h 272"/>
                  <a:gd name="T30" fmla="*/ 2 w 100"/>
                  <a:gd name="T31" fmla="*/ 70 h 272"/>
                  <a:gd name="T32" fmla="*/ 4 w 100"/>
                  <a:gd name="T33" fmla="*/ 72 h 272"/>
                  <a:gd name="T34" fmla="*/ 6 w 100"/>
                  <a:gd name="T35" fmla="*/ 72 h 272"/>
                  <a:gd name="T36" fmla="*/ 8 w 100"/>
                  <a:gd name="T37" fmla="*/ 74 h 272"/>
                  <a:gd name="T38" fmla="*/ 10 w 100"/>
                  <a:gd name="T39" fmla="*/ 70 h 272"/>
                  <a:gd name="T40" fmla="*/ 6 w 100"/>
                  <a:gd name="T41" fmla="*/ 56 h 272"/>
                  <a:gd name="T42" fmla="*/ 8 w 100"/>
                  <a:gd name="T43" fmla="*/ 56 h 272"/>
                  <a:gd name="T44" fmla="*/ 10 w 100"/>
                  <a:gd name="T45" fmla="*/ 58 h 272"/>
                  <a:gd name="T46" fmla="*/ 16 w 100"/>
                  <a:gd name="T47" fmla="*/ 60 h 272"/>
                  <a:gd name="T48" fmla="*/ 22 w 100"/>
                  <a:gd name="T49" fmla="*/ 58 h 272"/>
                  <a:gd name="T50" fmla="*/ 22 w 100"/>
                  <a:gd name="T51" fmla="*/ 56 h 272"/>
                  <a:gd name="T52" fmla="*/ 26 w 100"/>
                  <a:gd name="T53" fmla="*/ 54 h 272"/>
                  <a:gd name="T54" fmla="*/ 28 w 100"/>
                  <a:gd name="T55" fmla="*/ 48 h 272"/>
                  <a:gd name="T56" fmla="*/ 32 w 100"/>
                  <a:gd name="T57" fmla="*/ 40 h 272"/>
                  <a:gd name="T58" fmla="*/ 36 w 100"/>
                  <a:gd name="T59" fmla="*/ 34 h 272"/>
                  <a:gd name="T60" fmla="*/ 36 w 100"/>
                  <a:gd name="T61" fmla="*/ 30 h 272"/>
                  <a:gd name="T62" fmla="*/ 40 w 100"/>
                  <a:gd name="T63" fmla="*/ 26 h 272"/>
                  <a:gd name="T64" fmla="*/ 66 w 100"/>
                  <a:gd name="T65" fmla="*/ 0 h 272"/>
                  <a:gd name="T66" fmla="*/ 74 w 100"/>
                  <a:gd name="T67" fmla="*/ 8 h 272"/>
                  <a:gd name="T68" fmla="*/ 84 w 100"/>
                  <a:gd name="T69" fmla="*/ 34 h 272"/>
                  <a:gd name="T70" fmla="*/ 82 w 100"/>
                  <a:gd name="T71" fmla="*/ 36 h 272"/>
                  <a:gd name="T72" fmla="*/ 76 w 100"/>
                  <a:gd name="T73" fmla="*/ 52 h 272"/>
                  <a:gd name="T74" fmla="*/ 72 w 100"/>
                  <a:gd name="T75" fmla="*/ 72 h 272"/>
                  <a:gd name="T76" fmla="*/ 76 w 100"/>
                  <a:gd name="T77" fmla="*/ 76 h 272"/>
                  <a:gd name="T78" fmla="*/ 80 w 100"/>
                  <a:gd name="T79" fmla="*/ 80 h 272"/>
                  <a:gd name="T80" fmla="*/ 90 w 100"/>
                  <a:gd name="T81" fmla="*/ 78 h 272"/>
                  <a:gd name="T82" fmla="*/ 96 w 100"/>
                  <a:gd name="T83" fmla="*/ 98 h 272"/>
                  <a:gd name="T84" fmla="*/ 90 w 100"/>
                  <a:gd name="T85" fmla="*/ 102 h 272"/>
                  <a:gd name="T86" fmla="*/ 82 w 100"/>
                  <a:gd name="T87" fmla="*/ 112 h 272"/>
                  <a:gd name="T88" fmla="*/ 84 w 100"/>
                  <a:gd name="T89" fmla="*/ 138 h 272"/>
                  <a:gd name="T90" fmla="*/ 82 w 100"/>
                  <a:gd name="T91" fmla="*/ 138 h 272"/>
                  <a:gd name="T92" fmla="*/ 80 w 100"/>
                  <a:gd name="T93" fmla="*/ 142 h 272"/>
                  <a:gd name="T94" fmla="*/ 80 w 100"/>
                  <a:gd name="T95" fmla="*/ 150 h 272"/>
                  <a:gd name="T96" fmla="*/ 80 w 100"/>
                  <a:gd name="T97" fmla="*/ 158 h 272"/>
                  <a:gd name="T98" fmla="*/ 80 w 100"/>
                  <a:gd name="T99" fmla="*/ 168 h 272"/>
                  <a:gd name="T100" fmla="*/ 84 w 100"/>
                  <a:gd name="T101" fmla="*/ 182 h 272"/>
                  <a:gd name="T102" fmla="*/ 84 w 100"/>
                  <a:gd name="T103" fmla="*/ 210 h 272"/>
                  <a:gd name="T104" fmla="*/ 84 w 100"/>
                  <a:gd name="T105" fmla="*/ 224 h 272"/>
                  <a:gd name="T106" fmla="*/ 82 w 100"/>
                  <a:gd name="T107" fmla="*/ 244 h 272"/>
                  <a:gd name="T108" fmla="*/ 76 w 100"/>
                  <a:gd name="T109" fmla="*/ 272 h 272"/>
                  <a:gd name="T110" fmla="*/ 72 w 100"/>
                  <a:gd name="T111" fmla="*/ 262 h 272"/>
                  <a:gd name="T112" fmla="*/ 74 w 100"/>
                  <a:gd name="T113" fmla="*/ 226 h 272"/>
                  <a:gd name="T114" fmla="*/ 74 w 100"/>
                  <a:gd name="T115" fmla="*/ 206 h 272"/>
                  <a:gd name="T116" fmla="*/ 70 w 100"/>
                  <a:gd name="T117" fmla="*/ 168 h 272"/>
                  <a:gd name="T118" fmla="*/ 62 w 100"/>
                  <a:gd name="T119" fmla="*/ 154 h 2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0"/>
                  <a:gd name="T181" fmla="*/ 0 h 272"/>
                  <a:gd name="T182" fmla="*/ 100 w 100"/>
                  <a:gd name="T183" fmla="*/ 272 h 27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0" h="272">
                    <a:moveTo>
                      <a:pt x="62" y="154"/>
                    </a:moveTo>
                    <a:lnTo>
                      <a:pt x="40" y="170"/>
                    </a:lnTo>
                    <a:lnTo>
                      <a:pt x="26" y="168"/>
                    </a:lnTo>
                    <a:lnTo>
                      <a:pt x="26" y="166"/>
                    </a:lnTo>
                    <a:lnTo>
                      <a:pt x="26" y="162"/>
                    </a:lnTo>
                    <a:lnTo>
                      <a:pt x="26" y="156"/>
                    </a:lnTo>
                    <a:lnTo>
                      <a:pt x="26" y="148"/>
                    </a:lnTo>
                    <a:lnTo>
                      <a:pt x="26" y="142"/>
                    </a:lnTo>
                    <a:lnTo>
                      <a:pt x="24" y="138"/>
                    </a:lnTo>
                    <a:lnTo>
                      <a:pt x="24" y="136"/>
                    </a:lnTo>
                    <a:lnTo>
                      <a:pt x="22" y="134"/>
                    </a:lnTo>
                    <a:lnTo>
                      <a:pt x="20" y="130"/>
                    </a:lnTo>
                    <a:lnTo>
                      <a:pt x="18" y="126"/>
                    </a:lnTo>
                    <a:lnTo>
                      <a:pt x="16" y="120"/>
                    </a:lnTo>
                    <a:lnTo>
                      <a:pt x="12" y="116"/>
                    </a:lnTo>
                    <a:lnTo>
                      <a:pt x="10" y="112"/>
                    </a:lnTo>
                    <a:lnTo>
                      <a:pt x="10" y="108"/>
                    </a:lnTo>
                    <a:lnTo>
                      <a:pt x="8" y="108"/>
                    </a:lnTo>
                    <a:lnTo>
                      <a:pt x="6" y="106"/>
                    </a:lnTo>
                    <a:lnTo>
                      <a:pt x="4" y="102"/>
                    </a:lnTo>
                    <a:lnTo>
                      <a:pt x="4" y="98"/>
                    </a:lnTo>
                    <a:lnTo>
                      <a:pt x="2" y="94"/>
                    </a:lnTo>
                    <a:lnTo>
                      <a:pt x="2" y="92"/>
                    </a:lnTo>
                    <a:lnTo>
                      <a:pt x="2" y="90"/>
                    </a:lnTo>
                    <a:lnTo>
                      <a:pt x="4" y="86"/>
                    </a:lnTo>
                    <a:lnTo>
                      <a:pt x="4" y="82"/>
                    </a:lnTo>
                    <a:lnTo>
                      <a:pt x="2" y="78"/>
                    </a:lnTo>
                    <a:lnTo>
                      <a:pt x="2" y="76"/>
                    </a:lnTo>
                    <a:lnTo>
                      <a:pt x="0" y="74"/>
                    </a:lnTo>
                    <a:lnTo>
                      <a:pt x="0" y="72"/>
                    </a:lnTo>
                    <a:lnTo>
                      <a:pt x="2" y="70"/>
                    </a:lnTo>
                    <a:lnTo>
                      <a:pt x="4" y="72"/>
                    </a:lnTo>
                    <a:lnTo>
                      <a:pt x="6" y="72"/>
                    </a:lnTo>
                    <a:lnTo>
                      <a:pt x="8" y="74"/>
                    </a:lnTo>
                    <a:lnTo>
                      <a:pt x="10" y="72"/>
                    </a:lnTo>
                    <a:lnTo>
                      <a:pt x="10" y="70"/>
                    </a:lnTo>
                    <a:lnTo>
                      <a:pt x="8" y="56"/>
                    </a:lnTo>
                    <a:lnTo>
                      <a:pt x="6" y="56"/>
                    </a:lnTo>
                    <a:lnTo>
                      <a:pt x="8" y="56"/>
                    </a:lnTo>
                    <a:lnTo>
                      <a:pt x="10" y="58"/>
                    </a:lnTo>
                    <a:lnTo>
                      <a:pt x="14" y="60"/>
                    </a:lnTo>
                    <a:lnTo>
                      <a:pt x="16" y="60"/>
                    </a:lnTo>
                    <a:lnTo>
                      <a:pt x="22" y="58"/>
                    </a:lnTo>
                    <a:lnTo>
                      <a:pt x="22" y="56"/>
                    </a:lnTo>
                    <a:lnTo>
                      <a:pt x="24" y="54"/>
                    </a:lnTo>
                    <a:lnTo>
                      <a:pt x="26" y="54"/>
                    </a:lnTo>
                    <a:lnTo>
                      <a:pt x="28" y="50"/>
                    </a:lnTo>
                    <a:lnTo>
                      <a:pt x="28" y="48"/>
                    </a:lnTo>
                    <a:lnTo>
                      <a:pt x="30" y="46"/>
                    </a:lnTo>
                    <a:lnTo>
                      <a:pt x="32" y="40"/>
                    </a:lnTo>
                    <a:lnTo>
                      <a:pt x="34" y="36"/>
                    </a:lnTo>
                    <a:lnTo>
                      <a:pt x="36" y="34"/>
                    </a:lnTo>
                    <a:lnTo>
                      <a:pt x="36" y="32"/>
                    </a:lnTo>
                    <a:lnTo>
                      <a:pt x="36" y="30"/>
                    </a:lnTo>
                    <a:lnTo>
                      <a:pt x="38" y="28"/>
                    </a:lnTo>
                    <a:lnTo>
                      <a:pt x="40" y="26"/>
                    </a:lnTo>
                    <a:lnTo>
                      <a:pt x="54" y="24"/>
                    </a:lnTo>
                    <a:lnTo>
                      <a:pt x="66" y="0"/>
                    </a:lnTo>
                    <a:lnTo>
                      <a:pt x="68" y="2"/>
                    </a:lnTo>
                    <a:lnTo>
                      <a:pt x="74" y="8"/>
                    </a:lnTo>
                    <a:lnTo>
                      <a:pt x="80" y="20"/>
                    </a:lnTo>
                    <a:lnTo>
                      <a:pt x="84" y="34"/>
                    </a:lnTo>
                    <a:lnTo>
                      <a:pt x="82" y="36"/>
                    </a:lnTo>
                    <a:lnTo>
                      <a:pt x="78" y="40"/>
                    </a:lnTo>
                    <a:lnTo>
                      <a:pt x="76" y="52"/>
                    </a:lnTo>
                    <a:lnTo>
                      <a:pt x="72" y="70"/>
                    </a:lnTo>
                    <a:lnTo>
                      <a:pt x="72" y="72"/>
                    </a:lnTo>
                    <a:lnTo>
                      <a:pt x="74" y="74"/>
                    </a:lnTo>
                    <a:lnTo>
                      <a:pt x="76" y="76"/>
                    </a:lnTo>
                    <a:lnTo>
                      <a:pt x="78" y="78"/>
                    </a:lnTo>
                    <a:lnTo>
                      <a:pt x="80" y="80"/>
                    </a:lnTo>
                    <a:lnTo>
                      <a:pt x="84" y="80"/>
                    </a:lnTo>
                    <a:lnTo>
                      <a:pt x="90" y="78"/>
                    </a:lnTo>
                    <a:lnTo>
                      <a:pt x="100" y="84"/>
                    </a:lnTo>
                    <a:lnTo>
                      <a:pt x="96" y="98"/>
                    </a:lnTo>
                    <a:lnTo>
                      <a:pt x="94" y="100"/>
                    </a:lnTo>
                    <a:lnTo>
                      <a:pt x="90" y="102"/>
                    </a:lnTo>
                    <a:lnTo>
                      <a:pt x="86" y="104"/>
                    </a:lnTo>
                    <a:lnTo>
                      <a:pt x="82" y="112"/>
                    </a:lnTo>
                    <a:lnTo>
                      <a:pt x="80" y="122"/>
                    </a:lnTo>
                    <a:lnTo>
                      <a:pt x="84" y="138"/>
                    </a:lnTo>
                    <a:lnTo>
                      <a:pt x="82" y="138"/>
                    </a:lnTo>
                    <a:lnTo>
                      <a:pt x="80" y="140"/>
                    </a:lnTo>
                    <a:lnTo>
                      <a:pt x="80" y="142"/>
                    </a:lnTo>
                    <a:lnTo>
                      <a:pt x="78" y="146"/>
                    </a:lnTo>
                    <a:lnTo>
                      <a:pt x="80" y="150"/>
                    </a:lnTo>
                    <a:lnTo>
                      <a:pt x="80" y="156"/>
                    </a:lnTo>
                    <a:lnTo>
                      <a:pt x="80" y="158"/>
                    </a:lnTo>
                    <a:lnTo>
                      <a:pt x="80" y="162"/>
                    </a:lnTo>
                    <a:lnTo>
                      <a:pt x="80" y="168"/>
                    </a:lnTo>
                    <a:lnTo>
                      <a:pt x="82" y="174"/>
                    </a:lnTo>
                    <a:lnTo>
                      <a:pt x="84" y="182"/>
                    </a:lnTo>
                    <a:lnTo>
                      <a:pt x="88" y="188"/>
                    </a:lnTo>
                    <a:lnTo>
                      <a:pt x="84" y="210"/>
                    </a:lnTo>
                    <a:lnTo>
                      <a:pt x="84" y="218"/>
                    </a:lnTo>
                    <a:lnTo>
                      <a:pt x="84" y="224"/>
                    </a:lnTo>
                    <a:lnTo>
                      <a:pt x="84" y="230"/>
                    </a:lnTo>
                    <a:lnTo>
                      <a:pt x="82" y="244"/>
                    </a:lnTo>
                    <a:lnTo>
                      <a:pt x="80" y="260"/>
                    </a:lnTo>
                    <a:lnTo>
                      <a:pt x="76" y="272"/>
                    </a:lnTo>
                    <a:lnTo>
                      <a:pt x="74" y="270"/>
                    </a:lnTo>
                    <a:lnTo>
                      <a:pt x="72" y="262"/>
                    </a:lnTo>
                    <a:lnTo>
                      <a:pt x="72" y="248"/>
                    </a:lnTo>
                    <a:lnTo>
                      <a:pt x="74" y="226"/>
                    </a:lnTo>
                    <a:lnTo>
                      <a:pt x="74" y="220"/>
                    </a:lnTo>
                    <a:lnTo>
                      <a:pt x="74" y="206"/>
                    </a:lnTo>
                    <a:lnTo>
                      <a:pt x="74" y="188"/>
                    </a:lnTo>
                    <a:lnTo>
                      <a:pt x="70" y="168"/>
                    </a:lnTo>
                    <a:lnTo>
                      <a:pt x="62" y="154"/>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69" name="Freeform 203"/>
              <p:cNvSpPr>
                <a:spLocks/>
              </p:cNvSpPr>
              <p:nvPr/>
            </p:nvSpPr>
            <p:spPr bwMode="gray">
              <a:xfrm>
                <a:off x="4070" y="607"/>
                <a:ext cx="100" cy="168"/>
              </a:xfrm>
              <a:custGeom>
                <a:avLst/>
                <a:gdLst>
                  <a:gd name="T0" fmla="*/ 58 w 90"/>
                  <a:gd name="T1" fmla="*/ 124 h 168"/>
                  <a:gd name="T2" fmla="*/ 62 w 90"/>
                  <a:gd name="T3" fmla="*/ 128 h 168"/>
                  <a:gd name="T4" fmla="*/ 64 w 90"/>
                  <a:gd name="T5" fmla="*/ 132 h 168"/>
                  <a:gd name="T6" fmla="*/ 50 w 90"/>
                  <a:gd name="T7" fmla="*/ 154 h 168"/>
                  <a:gd name="T8" fmla="*/ 42 w 90"/>
                  <a:gd name="T9" fmla="*/ 158 h 168"/>
                  <a:gd name="T10" fmla="*/ 46 w 90"/>
                  <a:gd name="T11" fmla="*/ 166 h 168"/>
                  <a:gd name="T12" fmla="*/ 64 w 90"/>
                  <a:gd name="T13" fmla="*/ 164 h 168"/>
                  <a:gd name="T14" fmla="*/ 78 w 90"/>
                  <a:gd name="T15" fmla="*/ 150 h 168"/>
                  <a:gd name="T16" fmla="*/ 88 w 90"/>
                  <a:gd name="T17" fmla="*/ 134 h 168"/>
                  <a:gd name="T18" fmla="*/ 90 w 90"/>
                  <a:gd name="T19" fmla="*/ 126 h 168"/>
                  <a:gd name="T20" fmla="*/ 84 w 90"/>
                  <a:gd name="T21" fmla="*/ 102 h 168"/>
                  <a:gd name="T22" fmla="*/ 84 w 90"/>
                  <a:gd name="T23" fmla="*/ 98 h 168"/>
                  <a:gd name="T24" fmla="*/ 82 w 90"/>
                  <a:gd name="T25" fmla="*/ 90 h 168"/>
                  <a:gd name="T26" fmla="*/ 76 w 90"/>
                  <a:gd name="T27" fmla="*/ 82 h 168"/>
                  <a:gd name="T28" fmla="*/ 60 w 90"/>
                  <a:gd name="T29" fmla="*/ 74 h 168"/>
                  <a:gd name="T30" fmla="*/ 46 w 90"/>
                  <a:gd name="T31" fmla="*/ 46 h 168"/>
                  <a:gd name="T32" fmla="*/ 48 w 90"/>
                  <a:gd name="T33" fmla="*/ 42 h 168"/>
                  <a:gd name="T34" fmla="*/ 52 w 90"/>
                  <a:gd name="T35" fmla="*/ 36 h 168"/>
                  <a:gd name="T36" fmla="*/ 60 w 90"/>
                  <a:gd name="T37" fmla="*/ 32 h 168"/>
                  <a:gd name="T38" fmla="*/ 64 w 90"/>
                  <a:gd name="T39" fmla="*/ 30 h 168"/>
                  <a:gd name="T40" fmla="*/ 72 w 90"/>
                  <a:gd name="T41" fmla="*/ 26 h 168"/>
                  <a:gd name="T42" fmla="*/ 70 w 90"/>
                  <a:gd name="T43" fmla="*/ 22 h 168"/>
                  <a:gd name="T44" fmla="*/ 68 w 90"/>
                  <a:gd name="T45" fmla="*/ 16 h 168"/>
                  <a:gd name="T46" fmla="*/ 64 w 90"/>
                  <a:gd name="T47" fmla="*/ 12 h 168"/>
                  <a:gd name="T48" fmla="*/ 60 w 90"/>
                  <a:gd name="T49" fmla="*/ 6 h 168"/>
                  <a:gd name="T50" fmla="*/ 50 w 90"/>
                  <a:gd name="T51" fmla="*/ 2 h 168"/>
                  <a:gd name="T52" fmla="*/ 48 w 90"/>
                  <a:gd name="T53" fmla="*/ 4 h 168"/>
                  <a:gd name="T54" fmla="*/ 40 w 90"/>
                  <a:gd name="T55" fmla="*/ 4 h 168"/>
                  <a:gd name="T56" fmla="*/ 28 w 90"/>
                  <a:gd name="T57" fmla="*/ 2 h 168"/>
                  <a:gd name="T58" fmla="*/ 20 w 90"/>
                  <a:gd name="T59" fmla="*/ 0 h 168"/>
                  <a:gd name="T60" fmla="*/ 14 w 90"/>
                  <a:gd name="T61" fmla="*/ 2 h 168"/>
                  <a:gd name="T62" fmla="*/ 8 w 90"/>
                  <a:gd name="T63" fmla="*/ 2 h 168"/>
                  <a:gd name="T64" fmla="*/ 2 w 90"/>
                  <a:gd name="T65" fmla="*/ 4 h 168"/>
                  <a:gd name="T66" fmla="*/ 0 w 90"/>
                  <a:gd name="T67" fmla="*/ 10 h 168"/>
                  <a:gd name="T68" fmla="*/ 4 w 90"/>
                  <a:gd name="T69" fmla="*/ 10 h 168"/>
                  <a:gd name="T70" fmla="*/ 8 w 90"/>
                  <a:gd name="T71" fmla="*/ 14 h 168"/>
                  <a:gd name="T72" fmla="*/ 20 w 90"/>
                  <a:gd name="T73" fmla="*/ 30 h 168"/>
                  <a:gd name="T74" fmla="*/ 24 w 90"/>
                  <a:gd name="T75" fmla="*/ 36 h 168"/>
                  <a:gd name="T76" fmla="*/ 22 w 90"/>
                  <a:gd name="T77" fmla="*/ 44 h 168"/>
                  <a:gd name="T78" fmla="*/ 20 w 90"/>
                  <a:gd name="T79" fmla="*/ 48 h 168"/>
                  <a:gd name="T80" fmla="*/ 18 w 90"/>
                  <a:gd name="T81" fmla="*/ 50 h 168"/>
                  <a:gd name="T82" fmla="*/ 18 w 90"/>
                  <a:gd name="T83" fmla="*/ 58 h 168"/>
                  <a:gd name="T84" fmla="*/ 24 w 90"/>
                  <a:gd name="T85" fmla="*/ 64 h 168"/>
                  <a:gd name="T86" fmla="*/ 30 w 90"/>
                  <a:gd name="T87" fmla="*/ 68 h 168"/>
                  <a:gd name="T88" fmla="*/ 32 w 90"/>
                  <a:gd name="T89" fmla="*/ 70 h 168"/>
                  <a:gd name="T90" fmla="*/ 38 w 90"/>
                  <a:gd name="T91" fmla="*/ 76 h 168"/>
                  <a:gd name="T92" fmla="*/ 46 w 90"/>
                  <a:gd name="T93" fmla="*/ 84 h 168"/>
                  <a:gd name="T94" fmla="*/ 52 w 90"/>
                  <a:gd name="T95" fmla="*/ 94 h 168"/>
                  <a:gd name="T96" fmla="*/ 56 w 90"/>
                  <a:gd name="T97" fmla="*/ 106 h 168"/>
                  <a:gd name="T98" fmla="*/ 56 w 90"/>
                  <a:gd name="T99" fmla="*/ 116 h 168"/>
                  <a:gd name="T100" fmla="*/ 56 w 90"/>
                  <a:gd name="T101" fmla="*/ 124 h 1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0"/>
                  <a:gd name="T154" fmla="*/ 0 h 168"/>
                  <a:gd name="T155" fmla="*/ 90 w 90"/>
                  <a:gd name="T156" fmla="*/ 168 h 16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0" h="168">
                    <a:moveTo>
                      <a:pt x="56" y="124"/>
                    </a:moveTo>
                    <a:lnTo>
                      <a:pt x="58" y="124"/>
                    </a:lnTo>
                    <a:lnTo>
                      <a:pt x="60" y="126"/>
                    </a:lnTo>
                    <a:lnTo>
                      <a:pt x="62" y="128"/>
                    </a:lnTo>
                    <a:lnTo>
                      <a:pt x="64" y="132"/>
                    </a:lnTo>
                    <a:lnTo>
                      <a:pt x="60" y="150"/>
                    </a:lnTo>
                    <a:lnTo>
                      <a:pt x="50" y="154"/>
                    </a:lnTo>
                    <a:lnTo>
                      <a:pt x="46" y="158"/>
                    </a:lnTo>
                    <a:lnTo>
                      <a:pt x="42" y="158"/>
                    </a:lnTo>
                    <a:lnTo>
                      <a:pt x="38" y="168"/>
                    </a:lnTo>
                    <a:lnTo>
                      <a:pt x="46" y="166"/>
                    </a:lnTo>
                    <a:lnTo>
                      <a:pt x="62" y="168"/>
                    </a:lnTo>
                    <a:lnTo>
                      <a:pt x="64" y="164"/>
                    </a:lnTo>
                    <a:lnTo>
                      <a:pt x="70" y="158"/>
                    </a:lnTo>
                    <a:lnTo>
                      <a:pt x="78" y="150"/>
                    </a:lnTo>
                    <a:lnTo>
                      <a:pt x="86" y="140"/>
                    </a:lnTo>
                    <a:lnTo>
                      <a:pt x="88" y="134"/>
                    </a:lnTo>
                    <a:lnTo>
                      <a:pt x="90" y="130"/>
                    </a:lnTo>
                    <a:lnTo>
                      <a:pt x="90" y="126"/>
                    </a:lnTo>
                    <a:lnTo>
                      <a:pt x="88" y="124"/>
                    </a:lnTo>
                    <a:lnTo>
                      <a:pt x="84" y="102"/>
                    </a:lnTo>
                    <a:lnTo>
                      <a:pt x="84" y="100"/>
                    </a:lnTo>
                    <a:lnTo>
                      <a:pt x="84" y="98"/>
                    </a:lnTo>
                    <a:lnTo>
                      <a:pt x="84" y="94"/>
                    </a:lnTo>
                    <a:lnTo>
                      <a:pt x="82" y="90"/>
                    </a:lnTo>
                    <a:lnTo>
                      <a:pt x="80" y="86"/>
                    </a:lnTo>
                    <a:lnTo>
                      <a:pt x="76" y="82"/>
                    </a:lnTo>
                    <a:lnTo>
                      <a:pt x="70" y="78"/>
                    </a:lnTo>
                    <a:lnTo>
                      <a:pt x="60" y="74"/>
                    </a:lnTo>
                    <a:lnTo>
                      <a:pt x="46" y="54"/>
                    </a:lnTo>
                    <a:lnTo>
                      <a:pt x="46" y="46"/>
                    </a:lnTo>
                    <a:lnTo>
                      <a:pt x="48" y="44"/>
                    </a:lnTo>
                    <a:lnTo>
                      <a:pt x="48" y="42"/>
                    </a:lnTo>
                    <a:lnTo>
                      <a:pt x="50" y="40"/>
                    </a:lnTo>
                    <a:lnTo>
                      <a:pt x="52" y="36"/>
                    </a:lnTo>
                    <a:lnTo>
                      <a:pt x="56" y="34"/>
                    </a:lnTo>
                    <a:lnTo>
                      <a:pt x="60" y="32"/>
                    </a:lnTo>
                    <a:lnTo>
                      <a:pt x="64" y="30"/>
                    </a:lnTo>
                    <a:lnTo>
                      <a:pt x="68" y="28"/>
                    </a:lnTo>
                    <a:lnTo>
                      <a:pt x="72" y="26"/>
                    </a:lnTo>
                    <a:lnTo>
                      <a:pt x="70" y="24"/>
                    </a:lnTo>
                    <a:lnTo>
                      <a:pt x="70" y="22"/>
                    </a:lnTo>
                    <a:lnTo>
                      <a:pt x="68" y="18"/>
                    </a:lnTo>
                    <a:lnTo>
                      <a:pt x="68" y="16"/>
                    </a:lnTo>
                    <a:lnTo>
                      <a:pt x="64" y="12"/>
                    </a:lnTo>
                    <a:lnTo>
                      <a:pt x="62" y="10"/>
                    </a:lnTo>
                    <a:lnTo>
                      <a:pt x="60" y="6"/>
                    </a:lnTo>
                    <a:lnTo>
                      <a:pt x="56" y="4"/>
                    </a:lnTo>
                    <a:lnTo>
                      <a:pt x="50" y="2"/>
                    </a:lnTo>
                    <a:lnTo>
                      <a:pt x="48" y="4"/>
                    </a:lnTo>
                    <a:lnTo>
                      <a:pt x="46" y="4"/>
                    </a:lnTo>
                    <a:lnTo>
                      <a:pt x="40" y="4"/>
                    </a:lnTo>
                    <a:lnTo>
                      <a:pt x="34" y="4"/>
                    </a:lnTo>
                    <a:lnTo>
                      <a:pt x="28" y="2"/>
                    </a:lnTo>
                    <a:lnTo>
                      <a:pt x="22" y="2"/>
                    </a:lnTo>
                    <a:lnTo>
                      <a:pt x="20" y="0"/>
                    </a:lnTo>
                    <a:lnTo>
                      <a:pt x="16" y="2"/>
                    </a:lnTo>
                    <a:lnTo>
                      <a:pt x="14" y="2"/>
                    </a:lnTo>
                    <a:lnTo>
                      <a:pt x="10" y="2"/>
                    </a:lnTo>
                    <a:lnTo>
                      <a:pt x="8" y="2"/>
                    </a:lnTo>
                    <a:lnTo>
                      <a:pt x="4" y="4"/>
                    </a:lnTo>
                    <a:lnTo>
                      <a:pt x="2" y="4"/>
                    </a:lnTo>
                    <a:lnTo>
                      <a:pt x="0" y="6"/>
                    </a:lnTo>
                    <a:lnTo>
                      <a:pt x="0" y="10"/>
                    </a:lnTo>
                    <a:lnTo>
                      <a:pt x="2" y="10"/>
                    </a:lnTo>
                    <a:lnTo>
                      <a:pt x="4" y="10"/>
                    </a:lnTo>
                    <a:lnTo>
                      <a:pt x="6" y="12"/>
                    </a:lnTo>
                    <a:lnTo>
                      <a:pt x="8" y="14"/>
                    </a:lnTo>
                    <a:lnTo>
                      <a:pt x="10" y="26"/>
                    </a:lnTo>
                    <a:lnTo>
                      <a:pt x="20" y="30"/>
                    </a:lnTo>
                    <a:lnTo>
                      <a:pt x="22" y="34"/>
                    </a:lnTo>
                    <a:lnTo>
                      <a:pt x="24" y="36"/>
                    </a:lnTo>
                    <a:lnTo>
                      <a:pt x="24" y="40"/>
                    </a:lnTo>
                    <a:lnTo>
                      <a:pt x="22" y="44"/>
                    </a:lnTo>
                    <a:lnTo>
                      <a:pt x="22" y="46"/>
                    </a:lnTo>
                    <a:lnTo>
                      <a:pt x="20" y="48"/>
                    </a:lnTo>
                    <a:lnTo>
                      <a:pt x="18" y="50"/>
                    </a:lnTo>
                    <a:lnTo>
                      <a:pt x="16" y="54"/>
                    </a:lnTo>
                    <a:lnTo>
                      <a:pt x="18" y="58"/>
                    </a:lnTo>
                    <a:lnTo>
                      <a:pt x="22" y="60"/>
                    </a:lnTo>
                    <a:lnTo>
                      <a:pt x="24" y="64"/>
                    </a:lnTo>
                    <a:lnTo>
                      <a:pt x="28" y="66"/>
                    </a:lnTo>
                    <a:lnTo>
                      <a:pt x="30" y="68"/>
                    </a:lnTo>
                    <a:lnTo>
                      <a:pt x="32" y="70"/>
                    </a:lnTo>
                    <a:lnTo>
                      <a:pt x="34" y="72"/>
                    </a:lnTo>
                    <a:lnTo>
                      <a:pt x="38" y="76"/>
                    </a:lnTo>
                    <a:lnTo>
                      <a:pt x="42" y="80"/>
                    </a:lnTo>
                    <a:lnTo>
                      <a:pt x="46" y="84"/>
                    </a:lnTo>
                    <a:lnTo>
                      <a:pt x="50" y="88"/>
                    </a:lnTo>
                    <a:lnTo>
                      <a:pt x="52" y="94"/>
                    </a:lnTo>
                    <a:lnTo>
                      <a:pt x="54" y="100"/>
                    </a:lnTo>
                    <a:lnTo>
                      <a:pt x="56" y="106"/>
                    </a:lnTo>
                    <a:lnTo>
                      <a:pt x="56" y="112"/>
                    </a:lnTo>
                    <a:lnTo>
                      <a:pt x="56" y="116"/>
                    </a:lnTo>
                    <a:lnTo>
                      <a:pt x="56" y="118"/>
                    </a:lnTo>
                    <a:lnTo>
                      <a:pt x="56" y="124"/>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70" name="Freeform 204"/>
              <p:cNvSpPr>
                <a:spLocks/>
              </p:cNvSpPr>
              <p:nvPr/>
            </p:nvSpPr>
            <p:spPr bwMode="gray">
              <a:xfrm>
                <a:off x="4015" y="643"/>
                <a:ext cx="91" cy="208"/>
              </a:xfrm>
              <a:custGeom>
                <a:avLst/>
                <a:gdLst>
                  <a:gd name="T0" fmla="*/ 18 w 82"/>
                  <a:gd name="T1" fmla="*/ 2 h 208"/>
                  <a:gd name="T2" fmla="*/ 10 w 82"/>
                  <a:gd name="T3" fmla="*/ 6 h 208"/>
                  <a:gd name="T4" fmla="*/ 4 w 82"/>
                  <a:gd name="T5" fmla="*/ 24 h 208"/>
                  <a:gd name="T6" fmla="*/ 6 w 82"/>
                  <a:gd name="T7" fmla="*/ 40 h 208"/>
                  <a:gd name="T8" fmla="*/ 4 w 82"/>
                  <a:gd name="T9" fmla="*/ 42 h 208"/>
                  <a:gd name="T10" fmla="*/ 2 w 82"/>
                  <a:gd name="T11" fmla="*/ 48 h 208"/>
                  <a:gd name="T12" fmla="*/ 4 w 82"/>
                  <a:gd name="T13" fmla="*/ 58 h 208"/>
                  <a:gd name="T14" fmla="*/ 4 w 82"/>
                  <a:gd name="T15" fmla="*/ 64 h 208"/>
                  <a:gd name="T16" fmla="*/ 6 w 82"/>
                  <a:gd name="T17" fmla="*/ 76 h 208"/>
                  <a:gd name="T18" fmla="*/ 12 w 82"/>
                  <a:gd name="T19" fmla="*/ 90 h 208"/>
                  <a:gd name="T20" fmla="*/ 8 w 82"/>
                  <a:gd name="T21" fmla="*/ 120 h 208"/>
                  <a:gd name="T22" fmla="*/ 8 w 82"/>
                  <a:gd name="T23" fmla="*/ 132 h 208"/>
                  <a:gd name="T24" fmla="*/ 4 w 82"/>
                  <a:gd name="T25" fmla="*/ 162 h 208"/>
                  <a:gd name="T26" fmla="*/ 0 w 82"/>
                  <a:gd name="T27" fmla="*/ 174 h 208"/>
                  <a:gd name="T28" fmla="*/ 0 w 82"/>
                  <a:gd name="T29" fmla="*/ 176 h 208"/>
                  <a:gd name="T30" fmla="*/ 2 w 82"/>
                  <a:gd name="T31" fmla="*/ 178 h 208"/>
                  <a:gd name="T32" fmla="*/ 8 w 82"/>
                  <a:gd name="T33" fmla="*/ 186 h 208"/>
                  <a:gd name="T34" fmla="*/ 24 w 82"/>
                  <a:gd name="T35" fmla="*/ 200 h 208"/>
                  <a:gd name="T36" fmla="*/ 50 w 82"/>
                  <a:gd name="T37" fmla="*/ 208 h 208"/>
                  <a:gd name="T38" fmla="*/ 46 w 82"/>
                  <a:gd name="T39" fmla="*/ 192 h 208"/>
                  <a:gd name="T40" fmla="*/ 20 w 82"/>
                  <a:gd name="T41" fmla="*/ 166 h 208"/>
                  <a:gd name="T42" fmla="*/ 14 w 82"/>
                  <a:gd name="T43" fmla="*/ 148 h 208"/>
                  <a:gd name="T44" fmla="*/ 18 w 82"/>
                  <a:gd name="T45" fmla="*/ 128 h 208"/>
                  <a:gd name="T46" fmla="*/ 22 w 82"/>
                  <a:gd name="T47" fmla="*/ 108 h 208"/>
                  <a:gd name="T48" fmla="*/ 24 w 82"/>
                  <a:gd name="T49" fmla="*/ 90 h 208"/>
                  <a:gd name="T50" fmla="*/ 26 w 82"/>
                  <a:gd name="T51" fmla="*/ 86 h 208"/>
                  <a:gd name="T52" fmla="*/ 28 w 82"/>
                  <a:gd name="T53" fmla="*/ 82 h 208"/>
                  <a:gd name="T54" fmla="*/ 32 w 82"/>
                  <a:gd name="T55" fmla="*/ 84 h 208"/>
                  <a:gd name="T56" fmla="*/ 34 w 82"/>
                  <a:gd name="T57" fmla="*/ 90 h 208"/>
                  <a:gd name="T58" fmla="*/ 42 w 82"/>
                  <a:gd name="T59" fmla="*/ 110 h 208"/>
                  <a:gd name="T60" fmla="*/ 48 w 82"/>
                  <a:gd name="T61" fmla="*/ 112 h 208"/>
                  <a:gd name="T62" fmla="*/ 48 w 82"/>
                  <a:gd name="T63" fmla="*/ 92 h 208"/>
                  <a:gd name="T64" fmla="*/ 56 w 82"/>
                  <a:gd name="T65" fmla="*/ 82 h 208"/>
                  <a:gd name="T66" fmla="*/ 64 w 82"/>
                  <a:gd name="T67" fmla="*/ 80 h 208"/>
                  <a:gd name="T68" fmla="*/ 74 w 82"/>
                  <a:gd name="T69" fmla="*/ 82 h 208"/>
                  <a:gd name="T70" fmla="*/ 82 w 82"/>
                  <a:gd name="T71" fmla="*/ 82 h 208"/>
                  <a:gd name="T72" fmla="*/ 82 w 82"/>
                  <a:gd name="T73" fmla="*/ 74 h 208"/>
                  <a:gd name="T74" fmla="*/ 80 w 82"/>
                  <a:gd name="T75" fmla="*/ 62 h 208"/>
                  <a:gd name="T76" fmla="*/ 80 w 82"/>
                  <a:gd name="T77" fmla="*/ 58 h 208"/>
                  <a:gd name="T78" fmla="*/ 74 w 82"/>
                  <a:gd name="T79" fmla="*/ 46 h 208"/>
                  <a:gd name="T80" fmla="*/ 64 w 82"/>
                  <a:gd name="T81" fmla="*/ 34 h 208"/>
                  <a:gd name="T82" fmla="*/ 60 w 82"/>
                  <a:gd name="T83" fmla="*/ 32 h 208"/>
                  <a:gd name="T84" fmla="*/ 54 w 82"/>
                  <a:gd name="T85" fmla="*/ 30 h 208"/>
                  <a:gd name="T86" fmla="*/ 50 w 82"/>
                  <a:gd name="T87" fmla="*/ 32 h 208"/>
                  <a:gd name="T88" fmla="*/ 44 w 82"/>
                  <a:gd name="T89" fmla="*/ 36 h 208"/>
                  <a:gd name="T90" fmla="*/ 38 w 82"/>
                  <a:gd name="T91" fmla="*/ 36 h 208"/>
                  <a:gd name="T92" fmla="*/ 38 w 82"/>
                  <a:gd name="T93" fmla="*/ 34 h 208"/>
                  <a:gd name="T94" fmla="*/ 40 w 82"/>
                  <a:gd name="T95" fmla="*/ 28 h 208"/>
                  <a:gd name="T96" fmla="*/ 42 w 82"/>
                  <a:gd name="T97" fmla="*/ 18 h 208"/>
                  <a:gd name="T98" fmla="*/ 40 w 82"/>
                  <a:gd name="T99" fmla="*/ 10 h 208"/>
                  <a:gd name="T100" fmla="*/ 30 w 82"/>
                  <a:gd name="T101" fmla="*/ 10 h 208"/>
                  <a:gd name="T102" fmla="*/ 28 w 82"/>
                  <a:gd name="T103" fmla="*/ 4 h 208"/>
                  <a:gd name="T104" fmla="*/ 24 w 82"/>
                  <a:gd name="T105" fmla="*/ 0 h 208"/>
                  <a:gd name="T106" fmla="*/ 20 w 82"/>
                  <a:gd name="T107" fmla="*/ 0 h 20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2"/>
                  <a:gd name="T163" fmla="*/ 0 h 208"/>
                  <a:gd name="T164" fmla="*/ 82 w 82"/>
                  <a:gd name="T165" fmla="*/ 208 h 20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2" h="208">
                    <a:moveTo>
                      <a:pt x="20" y="0"/>
                    </a:moveTo>
                    <a:lnTo>
                      <a:pt x="18" y="2"/>
                    </a:lnTo>
                    <a:lnTo>
                      <a:pt x="14" y="4"/>
                    </a:lnTo>
                    <a:lnTo>
                      <a:pt x="10" y="6"/>
                    </a:lnTo>
                    <a:lnTo>
                      <a:pt x="6" y="14"/>
                    </a:lnTo>
                    <a:lnTo>
                      <a:pt x="4" y="24"/>
                    </a:lnTo>
                    <a:lnTo>
                      <a:pt x="8" y="40"/>
                    </a:lnTo>
                    <a:lnTo>
                      <a:pt x="6" y="40"/>
                    </a:lnTo>
                    <a:lnTo>
                      <a:pt x="4" y="42"/>
                    </a:lnTo>
                    <a:lnTo>
                      <a:pt x="4" y="44"/>
                    </a:lnTo>
                    <a:lnTo>
                      <a:pt x="2" y="48"/>
                    </a:lnTo>
                    <a:lnTo>
                      <a:pt x="4" y="52"/>
                    </a:lnTo>
                    <a:lnTo>
                      <a:pt x="4" y="58"/>
                    </a:lnTo>
                    <a:lnTo>
                      <a:pt x="4" y="60"/>
                    </a:lnTo>
                    <a:lnTo>
                      <a:pt x="4" y="64"/>
                    </a:lnTo>
                    <a:lnTo>
                      <a:pt x="4" y="70"/>
                    </a:lnTo>
                    <a:lnTo>
                      <a:pt x="6" y="76"/>
                    </a:lnTo>
                    <a:lnTo>
                      <a:pt x="8" y="84"/>
                    </a:lnTo>
                    <a:lnTo>
                      <a:pt x="12" y="90"/>
                    </a:lnTo>
                    <a:lnTo>
                      <a:pt x="8" y="112"/>
                    </a:lnTo>
                    <a:lnTo>
                      <a:pt x="8" y="120"/>
                    </a:lnTo>
                    <a:lnTo>
                      <a:pt x="8" y="126"/>
                    </a:lnTo>
                    <a:lnTo>
                      <a:pt x="8" y="132"/>
                    </a:lnTo>
                    <a:lnTo>
                      <a:pt x="6" y="146"/>
                    </a:lnTo>
                    <a:lnTo>
                      <a:pt x="4" y="162"/>
                    </a:lnTo>
                    <a:lnTo>
                      <a:pt x="0" y="174"/>
                    </a:lnTo>
                    <a:lnTo>
                      <a:pt x="0" y="176"/>
                    </a:lnTo>
                    <a:lnTo>
                      <a:pt x="2" y="178"/>
                    </a:lnTo>
                    <a:lnTo>
                      <a:pt x="4" y="182"/>
                    </a:lnTo>
                    <a:lnTo>
                      <a:pt x="8" y="186"/>
                    </a:lnTo>
                    <a:lnTo>
                      <a:pt x="12" y="192"/>
                    </a:lnTo>
                    <a:lnTo>
                      <a:pt x="24" y="200"/>
                    </a:lnTo>
                    <a:lnTo>
                      <a:pt x="42" y="198"/>
                    </a:lnTo>
                    <a:lnTo>
                      <a:pt x="50" y="208"/>
                    </a:lnTo>
                    <a:lnTo>
                      <a:pt x="58" y="206"/>
                    </a:lnTo>
                    <a:lnTo>
                      <a:pt x="46" y="192"/>
                    </a:lnTo>
                    <a:lnTo>
                      <a:pt x="22" y="168"/>
                    </a:lnTo>
                    <a:lnTo>
                      <a:pt x="20" y="166"/>
                    </a:lnTo>
                    <a:lnTo>
                      <a:pt x="16" y="158"/>
                    </a:lnTo>
                    <a:lnTo>
                      <a:pt x="14" y="148"/>
                    </a:lnTo>
                    <a:lnTo>
                      <a:pt x="16" y="132"/>
                    </a:lnTo>
                    <a:lnTo>
                      <a:pt x="18" y="128"/>
                    </a:lnTo>
                    <a:lnTo>
                      <a:pt x="20" y="120"/>
                    </a:lnTo>
                    <a:lnTo>
                      <a:pt x="22" y="108"/>
                    </a:lnTo>
                    <a:lnTo>
                      <a:pt x="24" y="98"/>
                    </a:lnTo>
                    <a:lnTo>
                      <a:pt x="24" y="90"/>
                    </a:lnTo>
                    <a:lnTo>
                      <a:pt x="26" y="88"/>
                    </a:lnTo>
                    <a:lnTo>
                      <a:pt x="26" y="86"/>
                    </a:lnTo>
                    <a:lnTo>
                      <a:pt x="26" y="84"/>
                    </a:lnTo>
                    <a:lnTo>
                      <a:pt x="28" y="82"/>
                    </a:lnTo>
                    <a:lnTo>
                      <a:pt x="32" y="82"/>
                    </a:lnTo>
                    <a:lnTo>
                      <a:pt x="32" y="84"/>
                    </a:lnTo>
                    <a:lnTo>
                      <a:pt x="32" y="86"/>
                    </a:lnTo>
                    <a:lnTo>
                      <a:pt x="34" y="90"/>
                    </a:lnTo>
                    <a:lnTo>
                      <a:pt x="34" y="94"/>
                    </a:lnTo>
                    <a:lnTo>
                      <a:pt x="42" y="110"/>
                    </a:lnTo>
                    <a:lnTo>
                      <a:pt x="48" y="116"/>
                    </a:lnTo>
                    <a:lnTo>
                      <a:pt x="48" y="112"/>
                    </a:lnTo>
                    <a:lnTo>
                      <a:pt x="46" y="102"/>
                    </a:lnTo>
                    <a:lnTo>
                      <a:pt x="48" y="92"/>
                    </a:lnTo>
                    <a:lnTo>
                      <a:pt x="56" y="84"/>
                    </a:lnTo>
                    <a:lnTo>
                      <a:pt x="56" y="82"/>
                    </a:lnTo>
                    <a:lnTo>
                      <a:pt x="60" y="82"/>
                    </a:lnTo>
                    <a:lnTo>
                      <a:pt x="64" y="80"/>
                    </a:lnTo>
                    <a:lnTo>
                      <a:pt x="68" y="80"/>
                    </a:lnTo>
                    <a:lnTo>
                      <a:pt x="74" y="82"/>
                    </a:lnTo>
                    <a:lnTo>
                      <a:pt x="80" y="84"/>
                    </a:lnTo>
                    <a:lnTo>
                      <a:pt x="82" y="82"/>
                    </a:lnTo>
                    <a:lnTo>
                      <a:pt x="82" y="78"/>
                    </a:lnTo>
                    <a:lnTo>
                      <a:pt x="82" y="74"/>
                    </a:lnTo>
                    <a:lnTo>
                      <a:pt x="82" y="68"/>
                    </a:lnTo>
                    <a:lnTo>
                      <a:pt x="80" y="62"/>
                    </a:lnTo>
                    <a:lnTo>
                      <a:pt x="80" y="60"/>
                    </a:lnTo>
                    <a:lnTo>
                      <a:pt x="80" y="58"/>
                    </a:lnTo>
                    <a:lnTo>
                      <a:pt x="78" y="52"/>
                    </a:lnTo>
                    <a:lnTo>
                      <a:pt x="74" y="46"/>
                    </a:lnTo>
                    <a:lnTo>
                      <a:pt x="70" y="40"/>
                    </a:lnTo>
                    <a:lnTo>
                      <a:pt x="64" y="34"/>
                    </a:lnTo>
                    <a:lnTo>
                      <a:pt x="62" y="32"/>
                    </a:lnTo>
                    <a:lnTo>
                      <a:pt x="60" y="32"/>
                    </a:lnTo>
                    <a:lnTo>
                      <a:pt x="58" y="30"/>
                    </a:lnTo>
                    <a:lnTo>
                      <a:pt x="54" y="30"/>
                    </a:lnTo>
                    <a:lnTo>
                      <a:pt x="52" y="30"/>
                    </a:lnTo>
                    <a:lnTo>
                      <a:pt x="50" y="32"/>
                    </a:lnTo>
                    <a:lnTo>
                      <a:pt x="46" y="34"/>
                    </a:lnTo>
                    <a:lnTo>
                      <a:pt x="44" y="36"/>
                    </a:lnTo>
                    <a:lnTo>
                      <a:pt x="40" y="36"/>
                    </a:lnTo>
                    <a:lnTo>
                      <a:pt x="38" y="36"/>
                    </a:lnTo>
                    <a:lnTo>
                      <a:pt x="38" y="34"/>
                    </a:lnTo>
                    <a:lnTo>
                      <a:pt x="40" y="32"/>
                    </a:lnTo>
                    <a:lnTo>
                      <a:pt x="40" y="28"/>
                    </a:lnTo>
                    <a:lnTo>
                      <a:pt x="42" y="22"/>
                    </a:lnTo>
                    <a:lnTo>
                      <a:pt x="42" y="18"/>
                    </a:lnTo>
                    <a:lnTo>
                      <a:pt x="42" y="14"/>
                    </a:lnTo>
                    <a:lnTo>
                      <a:pt x="40" y="10"/>
                    </a:lnTo>
                    <a:lnTo>
                      <a:pt x="30" y="10"/>
                    </a:lnTo>
                    <a:lnTo>
                      <a:pt x="30" y="6"/>
                    </a:lnTo>
                    <a:lnTo>
                      <a:pt x="28" y="4"/>
                    </a:lnTo>
                    <a:lnTo>
                      <a:pt x="28" y="2"/>
                    </a:lnTo>
                    <a:lnTo>
                      <a:pt x="24" y="0"/>
                    </a:lnTo>
                    <a:lnTo>
                      <a:pt x="22" y="0"/>
                    </a:lnTo>
                    <a:lnTo>
                      <a:pt x="20" y="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71" name="Freeform 205"/>
              <p:cNvSpPr>
                <a:spLocks/>
              </p:cNvSpPr>
              <p:nvPr/>
            </p:nvSpPr>
            <p:spPr bwMode="gray">
              <a:xfrm>
                <a:off x="3872" y="533"/>
                <a:ext cx="77" cy="38"/>
              </a:xfrm>
              <a:custGeom>
                <a:avLst/>
                <a:gdLst>
                  <a:gd name="T0" fmla="*/ 58 w 70"/>
                  <a:gd name="T1" fmla="*/ 38 h 38"/>
                  <a:gd name="T2" fmla="*/ 34 w 70"/>
                  <a:gd name="T3" fmla="*/ 36 h 38"/>
                  <a:gd name="T4" fmla="*/ 34 w 70"/>
                  <a:gd name="T5" fmla="*/ 36 h 38"/>
                  <a:gd name="T6" fmla="*/ 30 w 70"/>
                  <a:gd name="T7" fmla="*/ 36 h 38"/>
                  <a:gd name="T8" fmla="*/ 26 w 70"/>
                  <a:gd name="T9" fmla="*/ 36 h 38"/>
                  <a:gd name="T10" fmla="*/ 18 w 70"/>
                  <a:gd name="T11" fmla="*/ 36 h 38"/>
                  <a:gd name="T12" fmla="*/ 10 w 70"/>
                  <a:gd name="T13" fmla="*/ 38 h 38"/>
                  <a:gd name="T14" fmla="*/ 8 w 70"/>
                  <a:gd name="T15" fmla="*/ 38 h 38"/>
                  <a:gd name="T16" fmla="*/ 8 w 70"/>
                  <a:gd name="T17" fmla="*/ 38 h 38"/>
                  <a:gd name="T18" fmla="*/ 4 w 70"/>
                  <a:gd name="T19" fmla="*/ 38 h 38"/>
                  <a:gd name="T20" fmla="*/ 2 w 70"/>
                  <a:gd name="T21" fmla="*/ 38 h 38"/>
                  <a:gd name="T22" fmla="*/ 0 w 70"/>
                  <a:gd name="T23" fmla="*/ 36 h 38"/>
                  <a:gd name="T24" fmla="*/ 0 w 70"/>
                  <a:gd name="T25" fmla="*/ 34 h 38"/>
                  <a:gd name="T26" fmla="*/ 0 w 70"/>
                  <a:gd name="T27" fmla="*/ 32 h 38"/>
                  <a:gd name="T28" fmla="*/ 4 w 70"/>
                  <a:gd name="T29" fmla="*/ 16 h 38"/>
                  <a:gd name="T30" fmla="*/ 4 w 70"/>
                  <a:gd name="T31" fmla="*/ 16 h 38"/>
                  <a:gd name="T32" fmla="*/ 8 w 70"/>
                  <a:gd name="T33" fmla="*/ 14 h 38"/>
                  <a:gd name="T34" fmla="*/ 10 w 70"/>
                  <a:gd name="T35" fmla="*/ 10 h 38"/>
                  <a:gd name="T36" fmla="*/ 16 w 70"/>
                  <a:gd name="T37" fmla="*/ 6 h 38"/>
                  <a:gd name="T38" fmla="*/ 20 w 70"/>
                  <a:gd name="T39" fmla="*/ 4 h 38"/>
                  <a:gd name="T40" fmla="*/ 26 w 70"/>
                  <a:gd name="T41" fmla="*/ 2 h 38"/>
                  <a:gd name="T42" fmla="*/ 32 w 70"/>
                  <a:gd name="T43" fmla="*/ 0 h 38"/>
                  <a:gd name="T44" fmla="*/ 50 w 70"/>
                  <a:gd name="T45" fmla="*/ 2 h 38"/>
                  <a:gd name="T46" fmla="*/ 64 w 70"/>
                  <a:gd name="T47" fmla="*/ 4 h 38"/>
                  <a:gd name="T48" fmla="*/ 70 w 70"/>
                  <a:gd name="T49" fmla="*/ 12 h 38"/>
                  <a:gd name="T50" fmla="*/ 58 w 70"/>
                  <a:gd name="T51" fmla="*/ 38 h 38"/>
                  <a:gd name="T52" fmla="*/ 58 w 70"/>
                  <a:gd name="T53" fmla="*/ 38 h 3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0"/>
                  <a:gd name="T82" fmla="*/ 0 h 38"/>
                  <a:gd name="T83" fmla="*/ 70 w 70"/>
                  <a:gd name="T84" fmla="*/ 38 h 3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0" h="38">
                    <a:moveTo>
                      <a:pt x="58" y="38"/>
                    </a:moveTo>
                    <a:lnTo>
                      <a:pt x="34" y="36"/>
                    </a:lnTo>
                    <a:lnTo>
                      <a:pt x="30" y="36"/>
                    </a:lnTo>
                    <a:lnTo>
                      <a:pt x="26" y="36"/>
                    </a:lnTo>
                    <a:lnTo>
                      <a:pt x="18" y="36"/>
                    </a:lnTo>
                    <a:lnTo>
                      <a:pt x="10" y="38"/>
                    </a:lnTo>
                    <a:lnTo>
                      <a:pt x="8" y="38"/>
                    </a:lnTo>
                    <a:lnTo>
                      <a:pt x="4" y="38"/>
                    </a:lnTo>
                    <a:lnTo>
                      <a:pt x="2" y="38"/>
                    </a:lnTo>
                    <a:lnTo>
                      <a:pt x="0" y="36"/>
                    </a:lnTo>
                    <a:lnTo>
                      <a:pt x="0" y="34"/>
                    </a:lnTo>
                    <a:lnTo>
                      <a:pt x="0" y="32"/>
                    </a:lnTo>
                    <a:lnTo>
                      <a:pt x="4" y="16"/>
                    </a:lnTo>
                    <a:lnTo>
                      <a:pt x="8" y="14"/>
                    </a:lnTo>
                    <a:lnTo>
                      <a:pt x="10" y="10"/>
                    </a:lnTo>
                    <a:lnTo>
                      <a:pt x="16" y="6"/>
                    </a:lnTo>
                    <a:lnTo>
                      <a:pt x="20" y="4"/>
                    </a:lnTo>
                    <a:lnTo>
                      <a:pt x="26" y="2"/>
                    </a:lnTo>
                    <a:lnTo>
                      <a:pt x="32" y="0"/>
                    </a:lnTo>
                    <a:lnTo>
                      <a:pt x="50" y="2"/>
                    </a:lnTo>
                    <a:lnTo>
                      <a:pt x="64" y="4"/>
                    </a:lnTo>
                    <a:lnTo>
                      <a:pt x="70" y="12"/>
                    </a:lnTo>
                    <a:lnTo>
                      <a:pt x="58" y="38"/>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72" name="Freeform 206"/>
              <p:cNvSpPr>
                <a:spLocks/>
              </p:cNvSpPr>
              <p:nvPr/>
            </p:nvSpPr>
            <p:spPr bwMode="gray">
              <a:xfrm>
                <a:off x="3759" y="511"/>
                <a:ext cx="108" cy="52"/>
              </a:xfrm>
              <a:custGeom>
                <a:avLst/>
                <a:gdLst>
                  <a:gd name="T0" fmla="*/ 8 w 98"/>
                  <a:gd name="T1" fmla="*/ 0 h 52"/>
                  <a:gd name="T2" fmla="*/ 8 w 98"/>
                  <a:gd name="T3" fmla="*/ 0 h 52"/>
                  <a:gd name="T4" fmla="*/ 6 w 98"/>
                  <a:gd name="T5" fmla="*/ 2 h 52"/>
                  <a:gd name="T6" fmla="*/ 4 w 98"/>
                  <a:gd name="T7" fmla="*/ 4 h 52"/>
                  <a:gd name="T8" fmla="*/ 2 w 98"/>
                  <a:gd name="T9" fmla="*/ 6 h 52"/>
                  <a:gd name="T10" fmla="*/ 0 w 98"/>
                  <a:gd name="T11" fmla="*/ 10 h 52"/>
                  <a:gd name="T12" fmla="*/ 0 w 98"/>
                  <a:gd name="T13" fmla="*/ 12 h 52"/>
                  <a:gd name="T14" fmla="*/ 2 w 98"/>
                  <a:gd name="T15" fmla="*/ 16 h 52"/>
                  <a:gd name="T16" fmla="*/ 8 w 98"/>
                  <a:gd name="T17" fmla="*/ 20 h 52"/>
                  <a:gd name="T18" fmla="*/ 8 w 98"/>
                  <a:gd name="T19" fmla="*/ 20 h 52"/>
                  <a:gd name="T20" fmla="*/ 8 w 98"/>
                  <a:gd name="T21" fmla="*/ 22 h 52"/>
                  <a:gd name="T22" fmla="*/ 10 w 98"/>
                  <a:gd name="T23" fmla="*/ 22 h 52"/>
                  <a:gd name="T24" fmla="*/ 10 w 98"/>
                  <a:gd name="T25" fmla="*/ 24 h 52"/>
                  <a:gd name="T26" fmla="*/ 14 w 98"/>
                  <a:gd name="T27" fmla="*/ 28 h 52"/>
                  <a:gd name="T28" fmla="*/ 18 w 98"/>
                  <a:gd name="T29" fmla="*/ 32 h 52"/>
                  <a:gd name="T30" fmla="*/ 26 w 98"/>
                  <a:gd name="T31" fmla="*/ 36 h 52"/>
                  <a:gd name="T32" fmla="*/ 42 w 98"/>
                  <a:gd name="T33" fmla="*/ 42 h 52"/>
                  <a:gd name="T34" fmla="*/ 64 w 98"/>
                  <a:gd name="T35" fmla="*/ 48 h 52"/>
                  <a:gd name="T36" fmla="*/ 96 w 98"/>
                  <a:gd name="T37" fmla="*/ 52 h 52"/>
                  <a:gd name="T38" fmla="*/ 98 w 98"/>
                  <a:gd name="T39" fmla="*/ 34 h 52"/>
                  <a:gd name="T40" fmla="*/ 82 w 98"/>
                  <a:gd name="T41" fmla="*/ 32 h 52"/>
                  <a:gd name="T42" fmla="*/ 36 w 98"/>
                  <a:gd name="T43" fmla="*/ 22 h 52"/>
                  <a:gd name="T44" fmla="*/ 24 w 98"/>
                  <a:gd name="T45" fmla="*/ 12 h 52"/>
                  <a:gd name="T46" fmla="*/ 8 w 98"/>
                  <a:gd name="T47" fmla="*/ 0 h 5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8"/>
                  <a:gd name="T73" fmla="*/ 0 h 52"/>
                  <a:gd name="T74" fmla="*/ 98 w 98"/>
                  <a:gd name="T75" fmla="*/ 52 h 5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8" h="52">
                    <a:moveTo>
                      <a:pt x="8" y="0"/>
                    </a:moveTo>
                    <a:lnTo>
                      <a:pt x="8" y="0"/>
                    </a:lnTo>
                    <a:lnTo>
                      <a:pt x="6" y="2"/>
                    </a:lnTo>
                    <a:lnTo>
                      <a:pt x="4" y="4"/>
                    </a:lnTo>
                    <a:lnTo>
                      <a:pt x="2" y="6"/>
                    </a:lnTo>
                    <a:lnTo>
                      <a:pt x="0" y="10"/>
                    </a:lnTo>
                    <a:lnTo>
                      <a:pt x="0" y="12"/>
                    </a:lnTo>
                    <a:lnTo>
                      <a:pt x="2" y="16"/>
                    </a:lnTo>
                    <a:lnTo>
                      <a:pt x="8" y="20"/>
                    </a:lnTo>
                    <a:lnTo>
                      <a:pt x="8" y="22"/>
                    </a:lnTo>
                    <a:lnTo>
                      <a:pt x="10" y="22"/>
                    </a:lnTo>
                    <a:lnTo>
                      <a:pt x="10" y="24"/>
                    </a:lnTo>
                    <a:lnTo>
                      <a:pt x="14" y="28"/>
                    </a:lnTo>
                    <a:lnTo>
                      <a:pt x="18" y="32"/>
                    </a:lnTo>
                    <a:lnTo>
                      <a:pt x="26" y="36"/>
                    </a:lnTo>
                    <a:lnTo>
                      <a:pt x="42" y="42"/>
                    </a:lnTo>
                    <a:lnTo>
                      <a:pt x="64" y="48"/>
                    </a:lnTo>
                    <a:lnTo>
                      <a:pt x="96" y="52"/>
                    </a:lnTo>
                    <a:lnTo>
                      <a:pt x="98" y="34"/>
                    </a:lnTo>
                    <a:lnTo>
                      <a:pt x="82" y="32"/>
                    </a:lnTo>
                    <a:lnTo>
                      <a:pt x="36" y="22"/>
                    </a:lnTo>
                    <a:lnTo>
                      <a:pt x="24" y="12"/>
                    </a:lnTo>
                    <a:lnTo>
                      <a:pt x="8" y="0"/>
                    </a:lnTo>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73" name="Freeform 207"/>
              <p:cNvSpPr>
                <a:spLocks/>
              </p:cNvSpPr>
              <p:nvPr/>
            </p:nvSpPr>
            <p:spPr bwMode="gray">
              <a:xfrm>
                <a:off x="3585" y="433"/>
                <a:ext cx="417" cy="372"/>
              </a:xfrm>
              <a:custGeom>
                <a:avLst/>
                <a:gdLst>
                  <a:gd name="T0" fmla="*/ 262 w 378"/>
                  <a:gd name="T1" fmla="*/ 126 h 372"/>
                  <a:gd name="T2" fmla="*/ 264 w 378"/>
                  <a:gd name="T3" fmla="*/ 110 h 372"/>
                  <a:gd name="T4" fmla="*/ 256 w 378"/>
                  <a:gd name="T5" fmla="*/ 114 h 372"/>
                  <a:gd name="T6" fmla="*/ 254 w 378"/>
                  <a:gd name="T7" fmla="*/ 130 h 372"/>
                  <a:gd name="T8" fmla="*/ 192 w 378"/>
                  <a:gd name="T9" fmla="*/ 116 h 372"/>
                  <a:gd name="T10" fmla="*/ 168 w 378"/>
                  <a:gd name="T11" fmla="*/ 98 h 372"/>
                  <a:gd name="T12" fmla="*/ 162 w 378"/>
                  <a:gd name="T13" fmla="*/ 82 h 372"/>
                  <a:gd name="T14" fmla="*/ 160 w 378"/>
                  <a:gd name="T15" fmla="*/ 58 h 372"/>
                  <a:gd name="T16" fmla="*/ 174 w 378"/>
                  <a:gd name="T17" fmla="*/ 40 h 372"/>
                  <a:gd name="T18" fmla="*/ 170 w 378"/>
                  <a:gd name="T19" fmla="*/ 6 h 372"/>
                  <a:gd name="T20" fmla="*/ 152 w 378"/>
                  <a:gd name="T21" fmla="*/ 0 h 372"/>
                  <a:gd name="T22" fmla="*/ 140 w 378"/>
                  <a:gd name="T23" fmla="*/ 8 h 372"/>
                  <a:gd name="T24" fmla="*/ 110 w 378"/>
                  <a:gd name="T25" fmla="*/ 18 h 372"/>
                  <a:gd name="T26" fmla="*/ 112 w 378"/>
                  <a:gd name="T27" fmla="*/ 28 h 372"/>
                  <a:gd name="T28" fmla="*/ 124 w 378"/>
                  <a:gd name="T29" fmla="*/ 34 h 372"/>
                  <a:gd name="T30" fmla="*/ 108 w 378"/>
                  <a:gd name="T31" fmla="*/ 36 h 372"/>
                  <a:gd name="T32" fmla="*/ 96 w 378"/>
                  <a:gd name="T33" fmla="*/ 48 h 372"/>
                  <a:gd name="T34" fmla="*/ 88 w 378"/>
                  <a:gd name="T35" fmla="*/ 60 h 372"/>
                  <a:gd name="T36" fmla="*/ 58 w 378"/>
                  <a:gd name="T37" fmla="*/ 84 h 372"/>
                  <a:gd name="T38" fmla="*/ 48 w 378"/>
                  <a:gd name="T39" fmla="*/ 126 h 372"/>
                  <a:gd name="T40" fmla="*/ 18 w 378"/>
                  <a:gd name="T41" fmla="*/ 148 h 372"/>
                  <a:gd name="T42" fmla="*/ 12 w 378"/>
                  <a:gd name="T43" fmla="*/ 170 h 372"/>
                  <a:gd name="T44" fmla="*/ 32 w 378"/>
                  <a:gd name="T45" fmla="*/ 166 h 372"/>
                  <a:gd name="T46" fmla="*/ 32 w 378"/>
                  <a:gd name="T47" fmla="*/ 176 h 372"/>
                  <a:gd name="T48" fmla="*/ 16 w 378"/>
                  <a:gd name="T49" fmla="*/ 192 h 372"/>
                  <a:gd name="T50" fmla="*/ 38 w 378"/>
                  <a:gd name="T51" fmla="*/ 214 h 372"/>
                  <a:gd name="T52" fmla="*/ 50 w 378"/>
                  <a:gd name="T53" fmla="*/ 206 h 372"/>
                  <a:gd name="T54" fmla="*/ 58 w 378"/>
                  <a:gd name="T55" fmla="*/ 194 h 372"/>
                  <a:gd name="T56" fmla="*/ 56 w 378"/>
                  <a:gd name="T57" fmla="*/ 210 h 372"/>
                  <a:gd name="T58" fmla="*/ 76 w 378"/>
                  <a:gd name="T59" fmla="*/ 308 h 372"/>
                  <a:gd name="T60" fmla="*/ 102 w 378"/>
                  <a:gd name="T61" fmla="*/ 352 h 372"/>
                  <a:gd name="T62" fmla="*/ 114 w 378"/>
                  <a:gd name="T63" fmla="*/ 370 h 372"/>
                  <a:gd name="T64" fmla="*/ 132 w 378"/>
                  <a:gd name="T65" fmla="*/ 370 h 372"/>
                  <a:gd name="T66" fmla="*/ 134 w 378"/>
                  <a:gd name="T67" fmla="*/ 362 h 372"/>
                  <a:gd name="T68" fmla="*/ 146 w 378"/>
                  <a:gd name="T69" fmla="*/ 348 h 372"/>
                  <a:gd name="T70" fmla="*/ 160 w 378"/>
                  <a:gd name="T71" fmla="*/ 318 h 372"/>
                  <a:gd name="T72" fmla="*/ 162 w 378"/>
                  <a:gd name="T73" fmla="*/ 280 h 372"/>
                  <a:gd name="T74" fmla="*/ 182 w 378"/>
                  <a:gd name="T75" fmla="*/ 268 h 372"/>
                  <a:gd name="T76" fmla="*/ 224 w 378"/>
                  <a:gd name="T77" fmla="*/ 232 h 372"/>
                  <a:gd name="T78" fmla="*/ 248 w 378"/>
                  <a:gd name="T79" fmla="*/ 202 h 372"/>
                  <a:gd name="T80" fmla="*/ 262 w 378"/>
                  <a:gd name="T81" fmla="*/ 194 h 372"/>
                  <a:gd name="T82" fmla="*/ 266 w 378"/>
                  <a:gd name="T83" fmla="*/ 176 h 372"/>
                  <a:gd name="T84" fmla="*/ 266 w 378"/>
                  <a:gd name="T85" fmla="*/ 160 h 372"/>
                  <a:gd name="T86" fmla="*/ 282 w 378"/>
                  <a:gd name="T87" fmla="*/ 150 h 372"/>
                  <a:gd name="T88" fmla="*/ 294 w 378"/>
                  <a:gd name="T89" fmla="*/ 156 h 372"/>
                  <a:gd name="T90" fmla="*/ 304 w 378"/>
                  <a:gd name="T91" fmla="*/ 170 h 372"/>
                  <a:gd name="T92" fmla="*/ 312 w 378"/>
                  <a:gd name="T93" fmla="*/ 164 h 372"/>
                  <a:gd name="T94" fmla="*/ 318 w 378"/>
                  <a:gd name="T95" fmla="*/ 182 h 372"/>
                  <a:gd name="T96" fmla="*/ 324 w 378"/>
                  <a:gd name="T97" fmla="*/ 184 h 372"/>
                  <a:gd name="T98" fmla="*/ 322 w 378"/>
                  <a:gd name="T99" fmla="*/ 168 h 372"/>
                  <a:gd name="T100" fmla="*/ 336 w 378"/>
                  <a:gd name="T101" fmla="*/ 168 h 372"/>
                  <a:gd name="T102" fmla="*/ 346 w 378"/>
                  <a:gd name="T103" fmla="*/ 152 h 372"/>
                  <a:gd name="T104" fmla="*/ 370 w 378"/>
                  <a:gd name="T105" fmla="*/ 130 h 372"/>
                  <a:gd name="T106" fmla="*/ 378 w 378"/>
                  <a:gd name="T107" fmla="*/ 114 h 372"/>
                  <a:gd name="T108" fmla="*/ 344 w 378"/>
                  <a:gd name="T109" fmla="*/ 114 h 372"/>
                  <a:gd name="T110" fmla="*/ 322 w 378"/>
                  <a:gd name="T111" fmla="*/ 130 h 372"/>
                  <a:gd name="T112" fmla="*/ 306 w 378"/>
                  <a:gd name="T113" fmla="*/ 136 h 372"/>
                  <a:gd name="T114" fmla="*/ 282 w 378"/>
                  <a:gd name="T115" fmla="*/ 136 h 37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78"/>
                  <a:gd name="T175" fmla="*/ 0 h 372"/>
                  <a:gd name="T176" fmla="*/ 378 w 378"/>
                  <a:gd name="T177" fmla="*/ 372 h 37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78" h="372">
                    <a:moveTo>
                      <a:pt x="264" y="138"/>
                    </a:moveTo>
                    <a:lnTo>
                      <a:pt x="262" y="136"/>
                    </a:lnTo>
                    <a:lnTo>
                      <a:pt x="260" y="134"/>
                    </a:lnTo>
                    <a:lnTo>
                      <a:pt x="260" y="130"/>
                    </a:lnTo>
                    <a:lnTo>
                      <a:pt x="262" y="128"/>
                    </a:lnTo>
                    <a:lnTo>
                      <a:pt x="262" y="126"/>
                    </a:lnTo>
                    <a:lnTo>
                      <a:pt x="262" y="122"/>
                    </a:lnTo>
                    <a:lnTo>
                      <a:pt x="264" y="118"/>
                    </a:lnTo>
                    <a:lnTo>
                      <a:pt x="264" y="114"/>
                    </a:lnTo>
                    <a:lnTo>
                      <a:pt x="264" y="110"/>
                    </a:lnTo>
                    <a:lnTo>
                      <a:pt x="262" y="110"/>
                    </a:lnTo>
                    <a:lnTo>
                      <a:pt x="260" y="110"/>
                    </a:lnTo>
                    <a:lnTo>
                      <a:pt x="258" y="110"/>
                    </a:lnTo>
                    <a:lnTo>
                      <a:pt x="258" y="112"/>
                    </a:lnTo>
                    <a:lnTo>
                      <a:pt x="256" y="112"/>
                    </a:lnTo>
                    <a:lnTo>
                      <a:pt x="256" y="114"/>
                    </a:lnTo>
                    <a:lnTo>
                      <a:pt x="256" y="116"/>
                    </a:lnTo>
                    <a:lnTo>
                      <a:pt x="256" y="120"/>
                    </a:lnTo>
                    <a:lnTo>
                      <a:pt x="254" y="122"/>
                    </a:lnTo>
                    <a:lnTo>
                      <a:pt x="254" y="126"/>
                    </a:lnTo>
                    <a:lnTo>
                      <a:pt x="254" y="128"/>
                    </a:lnTo>
                    <a:lnTo>
                      <a:pt x="254" y="130"/>
                    </a:lnTo>
                    <a:lnTo>
                      <a:pt x="226" y="126"/>
                    </a:lnTo>
                    <a:lnTo>
                      <a:pt x="218" y="122"/>
                    </a:lnTo>
                    <a:lnTo>
                      <a:pt x="206" y="120"/>
                    </a:lnTo>
                    <a:lnTo>
                      <a:pt x="196" y="118"/>
                    </a:lnTo>
                    <a:lnTo>
                      <a:pt x="192" y="116"/>
                    </a:lnTo>
                    <a:lnTo>
                      <a:pt x="186" y="114"/>
                    </a:lnTo>
                    <a:lnTo>
                      <a:pt x="180" y="112"/>
                    </a:lnTo>
                    <a:lnTo>
                      <a:pt x="176" y="108"/>
                    </a:lnTo>
                    <a:lnTo>
                      <a:pt x="172" y="104"/>
                    </a:lnTo>
                    <a:lnTo>
                      <a:pt x="168" y="102"/>
                    </a:lnTo>
                    <a:lnTo>
                      <a:pt x="168" y="98"/>
                    </a:lnTo>
                    <a:lnTo>
                      <a:pt x="166" y="98"/>
                    </a:lnTo>
                    <a:lnTo>
                      <a:pt x="162" y="94"/>
                    </a:lnTo>
                    <a:lnTo>
                      <a:pt x="160" y="90"/>
                    </a:lnTo>
                    <a:lnTo>
                      <a:pt x="158" y="88"/>
                    </a:lnTo>
                    <a:lnTo>
                      <a:pt x="160" y="84"/>
                    </a:lnTo>
                    <a:lnTo>
                      <a:pt x="162" y="82"/>
                    </a:lnTo>
                    <a:lnTo>
                      <a:pt x="164" y="80"/>
                    </a:lnTo>
                    <a:lnTo>
                      <a:pt x="166" y="78"/>
                    </a:lnTo>
                    <a:lnTo>
                      <a:pt x="162" y="72"/>
                    </a:lnTo>
                    <a:lnTo>
                      <a:pt x="160" y="64"/>
                    </a:lnTo>
                    <a:lnTo>
                      <a:pt x="160" y="58"/>
                    </a:lnTo>
                    <a:lnTo>
                      <a:pt x="162" y="52"/>
                    </a:lnTo>
                    <a:lnTo>
                      <a:pt x="164" y="48"/>
                    </a:lnTo>
                    <a:lnTo>
                      <a:pt x="166" y="44"/>
                    </a:lnTo>
                    <a:lnTo>
                      <a:pt x="170" y="42"/>
                    </a:lnTo>
                    <a:lnTo>
                      <a:pt x="172" y="40"/>
                    </a:lnTo>
                    <a:lnTo>
                      <a:pt x="174" y="40"/>
                    </a:lnTo>
                    <a:lnTo>
                      <a:pt x="168" y="28"/>
                    </a:lnTo>
                    <a:lnTo>
                      <a:pt x="174" y="22"/>
                    </a:lnTo>
                    <a:lnTo>
                      <a:pt x="172" y="20"/>
                    </a:lnTo>
                    <a:lnTo>
                      <a:pt x="170" y="14"/>
                    </a:lnTo>
                    <a:lnTo>
                      <a:pt x="170" y="10"/>
                    </a:lnTo>
                    <a:lnTo>
                      <a:pt x="170" y="6"/>
                    </a:lnTo>
                    <a:lnTo>
                      <a:pt x="168" y="6"/>
                    </a:lnTo>
                    <a:lnTo>
                      <a:pt x="168" y="2"/>
                    </a:lnTo>
                    <a:lnTo>
                      <a:pt x="164" y="0"/>
                    </a:lnTo>
                    <a:lnTo>
                      <a:pt x="160" y="0"/>
                    </a:lnTo>
                    <a:lnTo>
                      <a:pt x="156" y="0"/>
                    </a:lnTo>
                    <a:lnTo>
                      <a:pt x="152" y="0"/>
                    </a:lnTo>
                    <a:lnTo>
                      <a:pt x="150" y="0"/>
                    </a:lnTo>
                    <a:lnTo>
                      <a:pt x="146" y="2"/>
                    </a:lnTo>
                    <a:lnTo>
                      <a:pt x="144" y="2"/>
                    </a:lnTo>
                    <a:lnTo>
                      <a:pt x="140" y="6"/>
                    </a:lnTo>
                    <a:lnTo>
                      <a:pt x="140" y="8"/>
                    </a:lnTo>
                    <a:lnTo>
                      <a:pt x="138" y="12"/>
                    </a:lnTo>
                    <a:lnTo>
                      <a:pt x="126" y="14"/>
                    </a:lnTo>
                    <a:lnTo>
                      <a:pt x="120" y="14"/>
                    </a:lnTo>
                    <a:lnTo>
                      <a:pt x="114" y="16"/>
                    </a:lnTo>
                    <a:lnTo>
                      <a:pt x="110" y="18"/>
                    </a:lnTo>
                    <a:lnTo>
                      <a:pt x="108" y="20"/>
                    </a:lnTo>
                    <a:lnTo>
                      <a:pt x="106" y="22"/>
                    </a:lnTo>
                    <a:lnTo>
                      <a:pt x="106" y="24"/>
                    </a:lnTo>
                    <a:lnTo>
                      <a:pt x="106" y="26"/>
                    </a:lnTo>
                    <a:lnTo>
                      <a:pt x="108" y="26"/>
                    </a:lnTo>
                    <a:lnTo>
                      <a:pt x="112" y="28"/>
                    </a:lnTo>
                    <a:lnTo>
                      <a:pt x="114" y="28"/>
                    </a:lnTo>
                    <a:lnTo>
                      <a:pt x="116" y="28"/>
                    </a:lnTo>
                    <a:lnTo>
                      <a:pt x="118" y="28"/>
                    </a:lnTo>
                    <a:lnTo>
                      <a:pt x="120" y="30"/>
                    </a:lnTo>
                    <a:lnTo>
                      <a:pt x="124" y="32"/>
                    </a:lnTo>
                    <a:lnTo>
                      <a:pt x="124" y="34"/>
                    </a:lnTo>
                    <a:lnTo>
                      <a:pt x="124" y="36"/>
                    </a:lnTo>
                    <a:lnTo>
                      <a:pt x="124" y="38"/>
                    </a:lnTo>
                    <a:lnTo>
                      <a:pt x="122" y="36"/>
                    </a:lnTo>
                    <a:lnTo>
                      <a:pt x="118" y="36"/>
                    </a:lnTo>
                    <a:lnTo>
                      <a:pt x="114" y="36"/>
                    </a:lnTo>
                    <a:lnTo>
                      <a:pt x="108" y="36"/>
                    </a:lnTo>
                    <a:lnTo>
                      <a:pt x="106" y="38"/>
                    </a:lnTo>
                    <a:lnTo>
                      <a:pt x="102" y="38"/>
                    </a:lnTo>
                    <a:lnTo>
                      <a:pt x="98" y="40"/>
                    </a:lnTo>
                    <a:lnTo>
                      <a:pt x="96" y="44"/>
                    </a:lnTo>
                    <a:lnTo>
                      <a:pt x="96" y="48"/>
                    </a:lnTo>
                    <a:lnTo>
                      <a:pt x="96" y="50"/>
                    </a:lnTo>
                    <a:lnTo>
                      <a:pt x="96" y="52"/>
                    </a:lnTo>
                    <a:lnTo>
                      <a:pt x="96" y="54"/>
                    </a:lnTo>
                    <a:lnTo>
                      <a:pt x="90" y="54"/>
                    </a:lnTo>
                    <a:lnTo>
                      <a:pt x="90" y="58"/>
                    </a:lnTo>
                    <a:lnTo>
                      <a:pt x="88" y="60"/>
                    </a:lnTo>
                    <a:lnTo>
                      <a:pt x="84" y="64"/>
                    </a:lnTo>
                    <a:lnTo>
                      <a:pt x="82" y="68"/>
                    </a:lnTo>
                    <a:lnTo>
                      <a:pt x="78" y="70"/>
                    </a:lnTo>
                    <a:lnTo>
                      <a:pt x="76" y="72"/>
                    </a:lnTo>
                    <a:lnTo>
                      <a:pt x="76" y="74"/>
                    </a:lnTo>
                    <a:lnTo>
                      <a:pt x="58" y="84"/>
                    </a:lnTo>
                    <a:lnTo>
                      <a:pt x="46" y="94"/>
                    </a:lnTo>
                    <a:lnTo>
                      <a:pt x="40" y="104"/>
                    </a:lnTo>
                    <a:lnTo>
                      <a:pt x="38" y="112"/>
                    </a:lnTo>
                    <a:lnTo>
                      <a:pt x="38" y="118"/>
                    </a:lnTo>
                    <a:lnTo>
                      <a:pt x="40" y="122"/>
                    </a:lnTo>
                    <a:lnTo>
                      <a:pt x="48" y="126"/>
                    </a:lnTo>
                    <a:lnTo>
                      <a:pt x="44" y="146"/>
                    </a:lnTo>
                    <a:lnTo>
                      <a:pt x="38" y="146"/>
                    </a:lnTo>
                    <a:lnTo>
                      <a:pt x="24" y="146"/>
                    </a:lnTo>
                    <a:lnTo>
                      <a:pt x="22" y="146"/>
                    </a:lnTo>
                    <a:lnTo>
                      <a:pt x="20" y="146"/>
                    </a:lnTo>
                    <a:lnTo>
                      <a:pt x="18" y="148"/>
                    </a:lnTo>
                    <a:lnTo>
                      <a:pt x="16" y="148"/>
                    </a:lnTo>
                    <a:lnTo>
                      <a:pt x="0" y="166"/>
                    </a:lnTo>
                    <a:lnTo>
                      <a:pt x="2" y="168"/>
                    </a:lnTo>
                    <a:lnTo>
                      <a:pt x="6" y="170"/>
                    </a:lnTo>
                    <a:lnTo>
                      <a:pt x="12" y="170"/>
                    </a:lnTo>
                    <a:lnTo>
                      <a:pt x="18" y="170"/>
                    </a:lnTo>
                    <a:lnTo>
                      <a:pt x="24" y="168"/>
                    </a:lnTo>
                    <a:lnTo>
                      <a:pt x="26" y="168"/>
                    </a:lnTo>
                    <a:lnTo>
                      <a:pt x="28" y="166"/>
                    </a:lnTo>
                    <a:lnTo>
                      <a:pt x="30" y="166"/>
                    </a:lnTo>
                    <a:lnTo>
                      <a:pt x="32" y="166"/>
                    </a:lnTo>
                    <a:lnTo>
                      <a:pt x="36" y="166"/>
                    </a:lnTo>
                    <a:lnTo>
                      <a:pt x="36" y="168"/>
                    </a:lnTo>
                    <a:lnTo>
                      <a:pt x="34" y="170"/>
                    </a:lnTo>
                    <a:lnTo>
                      <a:pt x="32" y="176"/>
                    </a:lnTo>
                    <a:lnTo>
                      <a:pt x="28" y="180"/>
                    </a:lnTo>
                    <a:lnTo>
                      <a:pt x="24" y="184"/>
                    </a:lnTo>
                    <a:lnTo>
                      <a:pt x="20" y="188"/>
                    </a:lnTo>
                    <a:lnTo>
                      <a:pt x="16" y="190"/>
                    </a:lnTo>
                    <a:lnTo>
                      <a:pt x="16" y="192"/>
                    </a:lnTo>
                    <a:lnTo>
                      <a:pt x="16" y="194"/>
                    </a:lnTo>
                    <a:lnTo>
                      <a:pt x="18" y="198"/>
                    </a:lnTo>
                    <a:lnTo>
                      <a:pt x="20" y="202"/>
                    </a:lnTo>
                    <a:lnTo>
                      <a:pt x="24" y="206"/>
                    </a:lnTo>
                    <a:lnTo>
                      <a:pt x="30" y="210"/>
                    </a:lnTo>
                    <a:lnTo>
                      <a:pt x="38" y="214"/>
                    </a:lnTo>
                    <a:lnTo>
                      <a:pt x="40" y="214"/>
                    </a:lnTo>
                    <a:lnTo>
                      <a:pt x="42" y="214"/>
                    </a:lnTo>
                    <a:lnTo>
                      <a:pt x="44" y="214"/>
                    </a:lnTo>
                    <a:lnTo>
                      <a:pt x="46" y="210"/>
                    </a:lnTo>
                    <a:lnTo>
                      <a:pt x="50" y="206"/>
                    </a:lnTo>
                    <a:lnTo>
                      <a:pt x="50" y="204"/>
                    </a:lnTo>
                    <a:lnTo>
                      <a:pt x="50" y="200"/>
                    </a:lnTo>
                    <a:lnTo>
                      <a:pt x="52" y="196"/>
                    </a:lnTo>
                    <a:lnTo>
                      <a:pt x="54" y="194"/>
                    </a:lnTo>
                    <a:lnTo>
                      <a:pt x="58" y="192"/>
                    </a:lnTo>
                    <a:lnTo>
                      <a:pt x="58" y="194"/>
                    </a:lnTo>
                    <a:lnTo>
                      <a:pt x="56" y="196"/>
                    </a:lnTo>
                    <a:lnTo>
                      <a:pt x="56" y="200"/>
                    </a:lnTo>
                    <a:lnTo>
                      <a:pt x="56" y="204"/>
                    </a:lnTo>
                    <a:lnTo>
                      <a:pt x="58" y="206"/>
                    </a:lnTo>
                    <a:lnTo>
                      <a:pt x="58" y="208"/>
                    </a:lnTo>
                    <a:lnTo>
                      <a:pt x="56" y="210"/>
                    </a:lnTo>
                    <a:lnTo>
                      <a:pt x="56" y="212"/>
                    </a:lnTo>
                    <a:lnTo>
                      <a:pt x="56" y="216"/>
                    </a:lnTo>
                    <a:lnTo>
                      <a:pt x="56" y="220"/>
                    </a:lnTo>
                    <a:lnTo>
                      <a:pt x="56" y="228"/>
                    </a:lnTo>
                    <a:lnTo>
                      <a:pt x="60" y="258"/>
                    </a:lnTo>
                    <a:lnTo>
                      <a:pt x="76" y="308"/>
                    </a:lnTo>
                    <a:lnTo>
                      <a:pt x="92" y="336"/>
                    </a:lnTo>
                    <a:lnTo>
                      <a:pt x="94" y="336"/>
                    </a:lnTo>
                    <a:lnTo>
                      <a:pt x="96" y="340"/>
                    </a:lnTo>
                    <a:lnTo>
                      <a:pt x="98" y="344"/>
                    </a:lnTo>
                    <a:lnTo>
                      <a:pt x="102" y="352"/>
                    </a:lnTo>
                    <a:lnTo>
                      <a:pt x="104" y="354"/>
                    </a:lnTo>
                    <a:lnTo>
                      <a:pt x="108" y="358"/>
                    </a:lnTo>
                    <a:lnTo>
                      <a:pt x="110" y="362"/>
                    </a:lnTo>
                    <a:lnTo>
                      <a:pt x="112" y="366"/>
                    </a:lnTo>
                    <a:lnTo>
                      <a:pt x="114" y="370"/>
                    </a:lnTo>
                    <a:lnTo>
                      <a:pt x="116" y="372"/>
                    </a:lnTo>
                    <a:lnTo>
                      <a:pt x="120" y="372"/>
                    </a:lnTo>
                    <a:lnTo>
                      <a:pt x="126" y="372"/>
                    </a:lnTo>
                    <a:lnTo>
                      <a:pt x="130" y="372"/>
                    </a:lnTo>
                    <a:lnTo>
                      <a:pt x="132" y="372"/>
                    </a:lnTo>
                    <a:lnTo>
                      <a:pt x="132" y="370"/>
                    </a:lnTo>
                    <a:lnTo>
                      <a:pt x="132" y="368"/>
                    </a:lnTo>
                    <a:lnTo>
                      <a:pt x="134" y="364"/>
                    </a:lnTo>
                    <a:lnTo>
                      <a:pt x="134" y="362"/>
                    </a:lnTo>
                    <a:lnTo>
                      <a:pt x="138" y="358"/>
                    </a:lnTo>
                    <a:lnTo>
                      <a:pt x="140" y="356"/>
                    </a:lnTo>
                    <a:lnTo>
                      <a:pt x="144" y="354"/>
                    </a:lnTo>
                    <a:lnTo>
                      <a:pt x="146" y="352"/>
                    </a:lnTo>
                    <a:lnTo>
                      <a:pt x="146" y="348"/>
                    </a:lnTo>
                    <a:lnTo>
                      <a:pt x="150" y="346"/>
                    </a:lnTo>
                    <a:lnTo>
                      <a:pt x="152" y="344"/>
                    </a:lnTo>
                    <a:lnTo>
                      <a:pt x="154" y="342"/>
                    </a:lnTo>
                    <a:lnTo>
                      <a:pt x="156" y="338"/>
                    </a:lnTo>
                    <a:lnTo>
                      <a:pt x="158" y="330"/>
                    </a:lnTo>
                    <a:lnTo>
                      <a:pt x="160" y="318"/>
                    </a:lnTo>
                    <a:lnTo>
                      <a:pt x="158" y="308"/>
                    </a:lnTo>
                    <a:lnTo>
                      <a:pt x="156" y="302"/>
                    </a:lnTo>
                    <a:lnTo>
                      <a:pt x="156" y="296"/>
                    </a:lnTo>
                    <a:lnTo>
                      <a:pt x="156" y="290"/>
                    </a:lnTo>
                    <a:lnTo>
                      <a:pt x="158" y="284"/>
                    </a:lnTo>
                    <a:lnTo>
                      <a:pt x="162" y="280"/>
                    </a:lnTo>
                    <a:lnTo>
                      <a:pt x="166" y="278"/>
                    </a:lnTo>
                    <a:lnTo>
                      <a:pt x="168" y="276"/>
                    </a:lnTo>
                    <a:lnTo>
                      <a:pt x="170" y="276"/>
                    </a:lnTo>
                    <a:lnTo>
                      <a:pt x="174" y="274"/>
                    </a:lnTo>
                    <a:lnTo>
                      <a:pt x="178" y="270"/>
                    </a:lnTo>
                    <a:lnTo>
                      <a:pt x="182" y="268"/>
                    </a:lnTo>
                    <a:lnTo>
                      <a:pt x="184" y="266"/>
                    </a:lnTo>
                    <a:lnTo>
                      <a:pt x="190" y="260"/>
                    </a:lnTo>
                    <a:lnTo>
                      <a:pt x="198" y="252"/>
                    </a:lnTo>
                    <a:lnTo>
                      <a:pt x="208" y="244"/>
                    </a:lnTo>
                    <a:lnTo>
                      <a:pt x="218" y="236"/>
                    </a:lnTo>
                    <a:lnTo>
                      <a:pt x="224" y="232"/>
                    </a:lnTo>
                    <a:lnTo>
                      <a:pt x="226" y="230"/>
                    </a:lnTo>
                    <a:lnTo>
                      <a:pt x="232" y="228"/>
                    </a:lnTo>
                    <a:lnTo>
                      <a:pt x="236" y="222"/>
                    </a:lnTo>
                    <a:lnTo>
                      <a:pt x="242" y="216"/>
                    </a:lnTo>
                    <a:lnTo>
                      <a:pt x="246" y="210"/>
                    </a:lnTo>
                    <a:lnTo>
                      <a:pt x="248" y="202"/>
                    </a:lnTo>
                    <a:lnTo>
                      <a:pt x="250" y="200"/>
                    </a:lnTo>
                    <a:lnTo>
                      <a:pt x="250" y="198"/>
                    </a:lnTo>
                    <a:lnTo>
                      <a:pt x="254" y="196"/>
                    </a:lnTo>
                    <a:lnTo>
                      <a:pt x="258" y="194"/>
                    </a:lnTo>
                    <a:lnTo>
                      <a:pt x="262" y="194"/>
                    </a:lnTo>
                    <a:lnTo>
                      <a:pt x="270" y="196"/>
                    </a:lnTo>
                    <a:lnTo>
                      <a:pt x="270" y="182"/>
                    </a:lnTo>
                    <a:lnTo>
                      <a:pt x="270" y="180"/>
                    </a:lnTo>
                    <a:lnTo>
                      <a:pt x="268" y="176"/>
                    </a:lnTo>
                    <a:lnTo>
                      <a:pt x="266" y="176"/>
                    </a:lnTo>
                    <a:lnTo>
                      <a:pt x="266" y="174"/>
                    </a:lnTo>
                    <a:lnTo>
                      <a:pt x="264" y="172"/>
                    </a:lnTo>
                    <a:lnTo>
                      <a:pt x="264" y="168"/>
                    </a:lnTo>
                    <a:lnTo>
                      <a:pt x="264" y="164"/>
                    </a:lnTo>
                    <a:lnTo>
                      <a:pt x="266" y="162"/>
                    </a:lnTo>
                    <a:lnTo>
                      <a:pt x="266" y="160"/>
                    </a:lnTo>
                    <a:lnTo>
                      <a:pt x="266" y="158"/>
                    </a:lnTo>
                    <a:lnTo>
                      <a:pt x="268" y="154"/>
                    </a:lnTo>
                    <a:lnTo>
                      <a:pt x="268" y="152"/>
                    </a:lnTo>
                    <a:lnTo>
                      <a:pt x="270" y="150"/>
                    </a:lnTo>
                    <a:lnTo>
                      <a:pt x="274" y="150"/>
                    </a:lnTo>
                    <a:lnTo>
                      <a:pt x="282" y="150"/>
                    </a:lnTo>
                    <a:lnTo>
                      <a:pt x="288" y="150"/>
                    </a:lnTo>
                    <a:lnTo>
                      <a:pt x="290" y="150"/>
                    </a:lnTo>
                    <a:lnTo>
                      <a:pt x="292" y="152"/>
                    </a:lnTo>
                    <a:lnTo>
                      <a:pt x="294" y="156"/>
                    </a:lnTo>
                    <a:lnTo>
                      <a:pt x="294" y="164"/>
                    </a:lnTo>
                    <a:lnTo>
                      <a:pt x="298" y="178"/>
                    </a:lnTo>
                    <a:lnTo>
                      <a:pt x="300" y="176"/>
                    </a:lnTo>
                    <a:lnTo>
                      <a:pt x="302" y="174"/>
                    </a:lnTo>
                    <a:lnTo>
                      <a:pt x="304" y="170"/>
                    </a:lnTo>
                    <a:lnTo>
                      <a:pt x="304" y="168"/>
                    </a:lnTo>
                    <a:lnTo>
                      <a:pt x="306" y="164"/>
                    </a:lnTo>
                    <a:lnTo>
                      <a:pt x="308" y="162"/>
                    </a:lnTo>
                    <a:lnTo>
                      <a:pt x="310" y="162"/>
                    </a:lnTo>
                    <a:lnTo>
                      <a:pt x="312" y="164"/>
                    </a:lnTo>
                    <a:lnTo>
                      <a:pt x="312" y="168"/>
                    </a:lnTo>
                    <a:lnTo>
                      <a:pt x="314" y="176"/>
                    </a:lnTo>
                    <a:lnTo>
                      <a:pt x="316" y="184"/>
                    </a:lnTo>
                    <a:lnTo>
                      <a:pt x="316" y="182"/>
                    </a:lnTo>
                    <a:lnTo>
                      <a:pt x="318" y="182"/>
                    </a:lnTo>
                    <a:lnTo>
                      <a:pt x="320" y="182"/>
                    </a:lnTo>
                    <a:lnTo>
                      <a:pt x="320" y="184"/>
                    </a:lnTo>
                    <a:lnTo>
                      <a:pt x="322" y="184"/>
                    </a:lnTo>
                    <a:lnTo>
                      <a:pt x="324" y="184"/>
                    </a:lnTo>
                    <a:lnTo>
                      <a:pt x="324" y="182"/>
                    </a:lnTo>
                    <a:lnTo>
                      <a:pt x="324" y="178"/>
                    </a:lnTo>
                    <a:lnTo>
                      <a:pt x="322" y="174"/>
                    </a:lnTo>
                    <a:lnTo>
                      <a:pt x="322" y="170"/>
                    </a:lnTo>
                    <a:lnTo>
                      <a:pt x="322" y="168"/>
                    </a:lnTo>
                    <a:lnTo>
                      <a:pt x="324" y="168"/>
                    </a:lnTo>
                    <a:lnTo>
                      <a:pt x="328" y="170"/>
                    </a:lnTo>
                    <a:lnTo>
                      <a:pt x="330" y="172"/>
                    </a:lnTo>
                    <a:lnTo>
                      <a:pt x="332" y="172"/>
                    </a:lnTo>
                    <a:lnTo>
                      <a:pt x="334" y="170"/>
                    </a:lnTo>
                    <a:lnTo>
                      <a:pt x="336" y="168"/>
                    </a:lnTo>
                    <a:lnTo>
                      <a:pt x="338" y="166"/>
                    </a:lnTo>
                    <a:lnTo>
                      <a:pt x="340" y="164"/>
                    </a:lnTo>
                    <a:lnTo>
                      <a:pt x="342" y="164"/>
                    </a:lnTo>
                    <a:lnTo>
                      <a:pt x="344" y="160"/>
                    </a:lnTo>
                    <a:lnTo>
                      <a:pt x="344" y="156"/>
                    </a:lnTo>
                    <a:lnTo>
                      <a:pt x="346" y="152"/>
                    </a:lnTo>
                    <a:lnTo>
                      <a:pt x="348" y="146"/>
                    </a:lnTo>
                    <a:lnTo>
                      <a:pt x="350" y="142"/>
                    </a:lnTo>
                    <a:lnTo>
                      <a:pt x="354" y="140"/>
                    </a:lnTo>
                    <a:lnTo>
                      <a:pt x="358" y="138"/>
                    </a:lnTo>
                    <a:lnTo>
                      <a:pt x="368" y="134"/>
                    </a:lnTo>
                    <a:lnTo>
                      <a:pt x="370" y="130"/>
                    </a:lnTo>
                    <a:lnTo>
                      <a:pt x="370" y="128"/>
                    </a:lnTo>
                    <a:lnTo>
                      <a:pt x="372" y="126"/>
                    </a:lnTo>
                    <a:lnTo>
                      <a:pt x="374" y="124"/>
                    </a:lnTo>
                    <a:lnTo>
                      <a:pt x="374" y="120"/>
                    </a:lnTo>
                    <a:lnTo>
                      <a:pt x="376" y="116"/>
                    </a:lnTo>
                    <a:lnTo>
                      <a:pt x="378" y="114"/>
                    </a:lnTo>
                    <a:lnTo>
                      <a:pt x="378" y="110"/>
                    </a:lnTo>
                    <a:lnTo>
                      <a:pt x="378" y="108"/>
                    </a:lnTo>
                    <a:lnTo>
                      <a:pt x="376" y="108"/>
                    </a:lnTo>
                    <a:lnTo>
                      <a:pt x="366" y="110"/>
                    </a:lnTo>
                    <a:lnTo>
                      <a:pt x="354" y="112"/>
                    </a:lnTo>
                    <a:lnTo>
                      <a:pt x="344" y="114"/>
                    </a:lnTo>
                    <a:lnTo>
                      <a:pt x="330" y="112"/>
                    </a:lnTo>
                    <a:lnTo>
                      <a:pt x="328" y="116"/>
                    </a:lnTo>
                    <a:lnTo>
                      <a:pt x="326" y="120"/>
                    </a:lnTo>
                    <a:lnTo>
                      <a:pt x="324" y="124"/>
                    </a:lnTo>
                    <a:lnTo>
                      <a:pt x="322" y="130"/>
                    </a:lnTo>
                    <a:lnTo>
                      <a:pt x="320" y="134"/>
                    </a:lnTo>
                    <a:lnTo>
                      <a:pt x="318" y="136"/>
                    </a:lnTo>
                    <a:lnTo>
                      <a:pt x="316" y="138"/>
                    </a:lnTo>
                    <a:lnTo>
                      <a:pt x="314" y="138"/>
                    </a:lnTo>
                    <a:lnTo>
                      <a:pt x="310" y="138"/>
                    </a:lnTo>
                    <a:lnTo>
                      <a:pt x="306" y="136"/>
                    </a:lnTo>
                    <a:lnTo>
                      <a:pt x="302" y="136"/>
                    </a:lnTo>
                    <a:lnTo>
                      <a:pt x="298" y="136"/>
                    </a:lnTo>
                    <a:lnTo>
                      <a:pt x="294" y="138"/>
                    </a:lnTo>
                    <a:lnTo>
                      <a:pt x="290" y="136"/>
                    </a:lnTo>
                    <a:lnTo>
                      <a:pt x="284" y="136"/>
                    </a:lnTo>
                    <a:lnTo>
                      <a:pt x="282" y="136"/>
                    </a:lnTo>
                    <a:lnTo>
                      <a:pt x="280" y="136"/>
                    </a:lnTo>
                    <a:lnTo>
                      <a:pt x="264" y="138"/>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74" name="Freeform 208"/>
              <p:cNvSpPr>
                <a:spLocks/>
              </p:cNvSpPr>
              <p:nvPr/>
            </p:nvSpPr>
            <p:spPr bwMode="gray">
              <a:xfrm>
                <a:off x="3488" y="389"/>
                <a:ext cx="216" cy="136"/>
              </a:xfrm>
              <a:custGeom>
                <a:avLst/>
                <a:gdLst>
                  <a:gd name="T0" fmla="*/ 194 w 196"/>
                  <a:gd name="T1" fmla="*/ 36 h 136"/>
                  <a:gd name="T2" fmla="*/ 184 w 196"/>
                  <a:gd name="T3" fmla="*/ 36 h 136"/>
                  <a:gd name="T4" fmla="*/ 166 w 196"/>
                  <a:gd name="T5" fmla="*/ 38 h 136"/>
                  <a:gd name="T6" fmla="*/ 162 w 196"/>
                  <a:gd name="T7" fmla="*/ 40 h 136"/>
                  <a:gd name="T8" fmla="*/ 156 w 196"/>
                  <a:gd name="T9" fmla="*/ 44 h 136"/>
                  <a:gd name="T10" fmla="*/ 154 w 196"/>
                  <a:gd name="T11" fmla="*/ 50 h 136"/>
                  <a:gd name="T12" fmla="*/ 134 w 196"/>
                  <a:gd name="T13" fmla="*/ 66 h 136"/>
                  <a:gd name="T14" fmla="*/ 132 w 196"/>
                  <a:gd name="T15" fmla="*/ 66 h 136"/>
                  <a:gd name="T16" fmla="*/ 128 w 196"/>
                  <a:gd name="T17" fmla="*/ 66 h 136"/>
                  <a:gd name="T18" fmla="*/ 122 w 196"/>
                  <a:gd name="T19" fmla="*/ 72 h 136"/>
                  <a:gd name="T20" fmla="*/ 122 w 196"/>
                  <a:gd name="T21" fmla="*/ 84 h 136"/>
                  <a:gd name="T22" fmla="*/ 102 w 196"/>
                  <a:gd name="T23" fmla="*/ 102 h 136"/>
                  <a:gd name="T24" fmla="*/ 94 w 196"/>
                  <a:gd name="T25" fmla="*/ 102 h 136"/>
                  <a:gd name="T26" fmla="*/ 84 w 196"/>
                  <a:gd name="T27" fmla="*/ 104 h 136"/>
                  <a:gd name="T28" fmla="*/ 74 w 196"/>
                  <a:gd name="T29" fmla="*/ 110 h 136"/>
                  <a:gd name="T30" fmla="*/ 68 w 196"/>
                  <a:gd name="T31" fmla="*/ 118 h 136"/>
                  <a:gd name="T32" fmla="*/ 60 w 196"/>
                  <a:gd name="T33" fmla="*/ 124 h 136"/>
                  <a:gd name="T34" fmla="*/ 56 w 196"/>
                  <a:gd name="T35" fmla="*/ 128 h 136"/>
                  <a:gd name="T36" fmla="*/ 52 w 196"/>
                  <a:gd name="T37" fmla="*/ 130 h 136"/>
                  <a:gd name="T38" fmla="*/ 32 w 196"/>
                  <a:gd name="T39" fmla="*/ 136 h 136"/>
                  <a:gd name="T40" fmla="*/ 12 w 196"/>
                  <a:gd name="T41" fmla="*/ 132 h 136"/>
                  <a:gd name="T42" fmla="*/ 0 w 196"/>
                  <a:gd name="T43" fmla="*/ 80 h 136"/>
                  <a:gd name="T44" fmla="*/ 12 w 196"/>
                  <a:gd name="T45" fmla="*/ 42 h 136"/>
                  <a:gd name="T46" fmla="*/ 32 w 196"/>
                  <a:gd name="T47" fmla="*/ 32 h 136"/>
                  <a:gd name="T48" fmla="*/ 38 w 196"/>
                  <a:gd name="T49" fmla="*/ 30 h 136"/>
                  <a:gd name="T50" fmla="*/ 48 w 196"/>
                  <a:gd name="T51" fmla="*/ 24 h 136"/>
                  <a:gd name="T52" fmla="*/ 56 w 196"/>
                  <a:gd name="T53" fmla="*/ 14 h 136"/>
                  <a:gd name="T54" fmla="*/ 60 w 196"/>
                  <a:gd name="T55" fmla="*/ 8 h 136"/>
                  <a:gd name="T56" fmla="*/ 66 w 196"/>
                  <a:gd name="T57" fmla="*/ 10 h 136"/>
                  <a:gd name="T58" fmla="*/ 74 w 196"/>
                  <a:gd name="T59" fmla="*/ 10 h 136"/>
                  <a:gd name="T60" fmla="*/ 92 w 196"/>
                  <a:gd name="T61" fmla="*/ 12 h 136"/>
                  <a:gd name="T62" fmla="*/ 122 w 196"/>
                  <a:gd name="T63" fmla="*/ 2 h 136"/>
                  <a:gd name="T64" fmla="*/ 140 w 196"/>
                  <a:gd name="T65" fmla="*/ 8 h 136"/>
                  <a:gd name="T66" fmla="*/ 142 w 196"/>
                  <a:gd name="T67" fmla="*/ 12 h 136"/>
                  <a:gd name="T68" fmla="*/ 150 w 196"/>
                  <a:gd name="T69" fmla="*/ 16 h 136"/>
                  <a:gd name="T70" fmla="*/ 158 w 196"/>
                  <a:gd name="T71" fmla="*/ 20 h 136"/>
                  <a:gd name="T72" fmla="*/ 194 w 196"/>
                  <a:gd name="T73" fmla="*/ 20 h 136"/>
                  <a:gd name="T74" fmla="*/ 194 w 196"/>
                  <a:gd name="T75" fmla="*/ 24 h 136"/>
                  <a:gd name="T76" fmla="*/ 196 w 196"/>
                  <a:gd name="T77" fmla="*/ 34 h 136"/>
                  <a:gd name="T78" fmla="*/ 196 w 196"/>
                  <a:gd name="T79" fmla="*/ 36 h 1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96"/>
                  <a:gd name="T121" fmla="*/ 0 h 136"/>
                  <a:gd name="T122" fmla="*/ 196 w 196"/>
                  <a:gd name="T123" fmla="*/ 136 h 1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96" h="136">
                    <a:moveTo>
                      <a:pt x="196" y="36"/>
                    </a:moveTo>
                    <a:lnTo>
                      <a:pt x="194" y="36"/>
                    </a:lnTo>
                    <a:lnTo>
                      <a:pt x="190" y="36"/>
                    </a:lnTo>
                    <a:lnTo>
                      <a:pt x="184" y="36"/>
                    </a:lnTo>
                    <a:lnTo>
                      <a:pt x="176" y="36"/>
                    </a:lnTo>
                    <a:lnTo>
                      <a:pt x="166" y="38"/>
                    </a:lnTo>
                    <a:lnTo>
                      <a:pt x="162" y="40"/>
                    </a:lnTo>
                    <a:lnTo>
                      <a:pt x="160" y="42"/>
                    </a:lnTo>
                    <a:lnTo>
                      <a:pt x="156" y="44"/>
                    </a:lnTo>
                    <a:lnTo>
                      <a:pt x="154" y="46"/>
                    </a:lnTo>
                    <a:lnTo>
                      <a:pt x="154" y="50"/>
                    </a:lnTo>
                    <a:lnTo>
                      <a:pt x="138" y="56"/>
                    </a:lnTo>
                    <a:lnTo>
                      <a:pt x="134" y="66"/>
                    </a:lnTo>
                    <a:lnTo>
                      <a:pt x="132" y="66"/>
                    </a:lnTo>
                    <a:lnTo>
                      <a:pt x="130" y="66"/>
                    </a:lnTo>
                    <a:lnTo>
                      <a:pt x="128" y="66"/>
                    </a:lnTo>
                    <a:lnTo>
                      <a:pt x="124" y="68"/>
                    </a:lnTo>
                    <a:lnTo>
                      <a:pt x="122" y="72"/>
                    </a:lnTo>
                    <a:lnTo>
                      <a:pt x="122" y="76"/>
                    </a:lnTo>
                    <a:lnTo>
                      <a:pt x="122" y="84"/>
                    </a:lnTo>
                    <a:lnTo>
                      <a:pt x="104" y="102"/>
                    </a:lnTo>
                    <a:lnTo>
                      <a:pt x="102" y="102"/>
                    </a:lnTo>
                    <a:lnTo>
                      <a:pt x="98" y="102"/>
                    </a:lnTo>
                    <a:lnTo>
                      <a:pt x="94" y="102"/>
                    </a:lnTo>
                    <a:lnTo>
                      <a:pt x="88" y="104"/>
                    </a:lnTo>
                    <a:lnTo>
                      <a:pt x="84" y="104"/>
                    </a:lnTo>
                    <a:lnTo>
                      <a:pt x="78" y="108"/>
                    </a:lnTo>
                    <a:lnTo>
                      <a:pt x="74" y="110"/>
                    </a:lnTo>
                    <a:lnTo>
                      <a:pt x="72" y="114"/>
                    </a:lnTo>
                    <a:lnTo>
                      <a:pt x="68" y="118"/>
                    </a:lnTo>
                    <a:lnTo>
                      <a:pt x="64" y="122"/>
                    </a:lnTo>
                    <a:lnTo>
                      <a:pt x="60" y="124"/>
                    </a:lnTo>
                    <a:lnTo>
                      <a:pt x="58" y="128"/>
                    </a:lnTo>
                    <a:lnTo>
                      <a:pt x="56" y="128"/>
                    </a:lnTo>
                    <a:lnTo>
                      <a:pt x="54" y="130"/>
                    </a:lnTo>
                    <a:lnTo>
                      <a:pt x="52" y="130"/>
                    </a:lnTo>
                    <a:lnTo>
                      <a:pt x="44" y="134"/>
                    </a:lnTo>
                    <a:lnTo>
                      <a:pt x="32" y="136"/>
                    </a:lnTo>
                    <a:lnTo>
                      <a:pt x="20" y="134"/>
                    </a:lnTo>
                    <a:lnTo>
                      <a:pt x="12" y="132"/>
                    </a:lnTo>
                    <a:lnTo>
                      <a:pt x="2" y="110"/>
                    </a:lnTo>
                    <a:lnTo>
                      <a:pt x="0" y="80"/>
                    </a:lnTo>
                    <a:lnTo>
                      <a:pt x="10" y="64"/>
                    </a:lnTo>
                    <a:lnTo>
                      <a:pt x="12" y="42"/>
                    </a:lnTo>
                    <a:lnTo>
                      <a:pt x="28" y="42"/>
                    </a:lnTo>
                    <a:lnTo>
                      <a:pt x="32" y="32"/>
                    </a:lnTo>
                    <a:lnTo>
                      <a:pt x="34" y="32"/>
                    </a:lnTo>
                    <a:lnTo>
                      <a:pt x="38" y="30"/>
                    </a:lnTo>
                    <a:lnTo>
                      <a:pt x="42" y="28"/>
                    </a:lnTo>
                    <a:lnTo>
                      <a:pt x="48" y="24"/>
                    </a:lnTo>
                    <a:lnTo>
                      <a:pt x="52" y="20"/>
                    </a:lnTo>
                    <a:lnTo>
                      <a:pt x="56" y="14"/>
                    </a:lnTo>
                    <a:lnTo>
                      <a:pt x="58" y="8"/>
                    </a:lnTo>
                    <a:lnTo>
                      <a:pt x="60" y="8"/>
                    </a:lnTo>
                    <a:lnTo>
                      <a:pt x="62" y="10"/>
                    </a:lnTo>
                    <a:lnTo>
                      <a:pt x="66" y="10"/>
                    </a:lnTo>
                    <a:lnTo>
                      <a:pt x="70" y="10"/>
                    </a:lnTo>
                    <a:lnTo>
                      <a:pt x="74" y="10"/>
                    </a:lnTo>
                    <a:lnTo>
                      <a:pt x="80" y="10"/>
                    </a:lnTo>
                    <a:lnTo>
                      <a:pt x="92" y="12"/>
                    </a:lnTo>
                    <a:lnTo>
                      <a:pt x="108" y="10"/>
                    </a:lnTo>
                    <a:lnTo>
                      <a:pt x="122" y="2"/>
                    </a:lnTo>
                    <a:lnTo>
                      <a:pt x="132" y="0"/>
                    </a:lnTo>
                    <a:lnTo>
                      <a:pt x="140" y="8"/>
                    </a:lnTo>
                    <a:lnTo>
                      <a:pt x="140" y="10"/>
                    </a:lnTo>
                    <a:lnTo>
                      <a:pt x="142" y="12"/>
                    </a:lnTo>
                    <a:lnTo>
                      <a:pt x="146" y="14"/>
                    </a:lnTo>
                    <a:lnTo>
                      <a:pt x="150" y="16"/>
                    </a:lnTo>
                    <a:lnTo>
                      <a:pt x="154" y="18"/>
                    </a:lnTo>
                    <a:lnTo>
                      <a:pt x="158" y="20"/>
                    </a:lnTo>
                    <a:lnTo>
                      <a:pt x="162" y="20"/>
                    </a:lnTo>
                    <a:lnTo>
                      <a:pt x="194" y="20"/>
                    </a:lnTo>
                    <a:lnTo>
                      <a:pt x="194" y="22"/>
                    </a:lnTo>
                    <a:lnTo>
                      <a:pt x="194" y="24"/>
                    </a:lnTo>
                    <a:lnTo>
                      <a:pt x="194" y="30"/>
                    </a:lnTo>
                    <a:lnTo>
                      <a:pt x="196" y="34"/>
                    </a:lnTo>
                    <a:lnTo>
                      <a:pt x="196" y="36"/>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75" name="Freeform 209"/>
              <p:cNvSpPr>
                <a:spLocks/>
              </p:cNvSpPr>
              <p:nvPr/>
            </p:nvSpPr>
            <p:spPr bwMode="gray">
              <a:xfrm>
                <a:off x="4369" y="265"/>
                <a:ext cx="128" cy="172"/>
              </a:xfrm>
              <a:custGeom>
                <a:avLst/>
                <a:gdLst>
                  <a:gd name="T0" fmla="*/ 112 w 116"/>
                  <a:gd name="T1" fmla="*/ 4 h 172"/>
                  <a:gd name="T2" fmla="*/ 94 w 116"/>
                  <a:gd name="T3" fmla="*/ 20 h 172"/>
                  <a:gd name="T4" fmla="*/ 76 w 116"/>
                  <a:gd name="T5" fmla="*/ 34 h 172"/>
                  <a:gd name="T6" fmla="*/ 66 w 116"/>
                  <a:gd name="T7" fmla="*/ 42 h 172"/>
                  <a:gd name="T8" fmla="*/ 58 w 116"/>
                  <a:gd name="T9" fmla="*/ 48 h 172"/>
                  <a:gd name="T10" fmla="*/ 54 w 116"/>
                  <a:gd name="T11" fmla="*/ 50 h 172"/>
                  <a:gd name="T12" fmla="*/ 18 w 116"/>
                  <a:gd name="T13" fmla="*/ 46 h 172"/>
                  <a:gd name="T14" fmla="*/ 16 w 116"/>
                  <a:gd name="T15" fmla="*/ 52 h 172"/>
                  <a:gd name="T16" fmla="*/ 18 w 116"/>
                  <a:gd name="T17" fmla="*/ 60 h 172"/>
                  <a:gd name="T18" fmla="*/ 18 w 116"/>
                  <a:gd name="T19" fmla="*/ 64 h 172"/>
                  <a:gd name="T20" fmla="*/ 18 w 116"/>
                  <a:gd name="T21" fmla="*/ 70 h 172"/>
                  <a:gd name="T22" fmla="*/ 10 w 116"/>
                  <a:gd name="T23" fmla="*/ 72 h 172"/>
                  <a:gd name="T24" fmla="*/ 4 w 116"/>
                  <a:gd name="T25" fmla="*/ 70 h 172"/>
                  <a:gd name="T26" fmla="*/ 0 w 116"/>
                  <a:gd name="T27" fmla="*/ 70 h 172"/>
                  <a:gd name="T28" fmla="*/ 12 w 116"/>
                  <a:gd name="T29" fmla="*/ 90 h 172"/>
                  <a:gd name="T30" fmla="*/ 16 w 116"/>
                  <a:gd name="T31" fmla="*/ 112 h 172"/>
                  <a:gd name="T32" fmla="*/ 20 w 116"/>
                  <a:gd name="T33" fmla="*/ 114 h 172"/>
                  <a:gd name="T34" fmla="*/ 26 w 116"/>
                  <a:gd name="T35" fmla="*/ 120 h 172"/>
                  <a:gd name="T36" fmla="*/ 34 w 116"/>
                  <a:gd name="T37" fmla="*/ 124 h 172"/>
                  <a:gd name="T38" fmla="*/ 40 w 116"/>
                  <a:gd name="T39" fmla="*/ 128 h 172"/>
                  <a:gd name="T40" fmla="*/ 42 w 116"/>
                  <a:gd name="T41" fmla="*/ 132 h 172"/>
                  <a:gd name="T42" fmla="*/ 42 w 116"/>
                  <a:gd name="T43" fmla="*/ 134 h 172"/>
                  <a:gd name="T44" fmla="*/ 42 w 116"/>
                  <a:gd name="T45" fmla="*/ 140 h 172"/>
                  <a:gd name="T46" fmla="*/ 40 w 116"/>
                  <a:gd name="T47" fmla="*/ 156 h 172"/>
                  <a:gd name="T48" fmla="*/ 42 w 116"/>
                  <a:gd name="T49" fmla="*/ 164 h 172"/>
                  <a:gd name="T50" fmla="*/ 48 w 116"/>
                  <a:gd name="T51" fmla="*/ 170 h 172"/>
                  <a:gd name="T52" fmla="*/ 56 w 116"/>
                  <a:gd name="T53" fmla="*/ 172 h 172"/>
                  <a:gd name="T54" fmla="*/ 64 w 116"/>
                  <a:gd name="T55" fmla="*/ 172 h 172"/>
                  <a:gd name="T56" fmla="*/ 72 w 116"/>
                  <a:gd name="T57" fmla="*/ 166 h 172"/>
                  <a:gd name="T58" fmla="*/ 76 w 116"/>
                  <a:gd name="T59" fmla="*/ 160 h 172"/>
                  <a:gd name="T60" fmla="*/ 78 w 116"/>
                  <a:gd name="T61" fmla="*/ 136 h 172"/>
                  <a:gd name="T62" fmla="*/ 76 w 116"/>
                  <a:gd name="T63" fmla="*/ 120 h 172"/>
                  <a:gd name="T64" fmla="*/ 70 w 116"/>
                  <a:gd name="T65" fmla="*/ 112 h 172"/>
                  <a:gd name="T66" fmla="*/ 66 w 116"/>
                  <a:gd name="T67" fmla="*/ 108 h 172"/>
                  <a:gd name="T68" fmla="*/ 62 w 116"/>
                  <a:gd name="T69" fmla="*/ 106 h 172"/>
                  <a:gd name="T70" fmla="*/ 54 w 116"/>
                  <a:gd name="T71" fmla="*/ 96 h 172"/>
                  <a:gd name="T72" fmla="*/ 54 w 116"/>
                  <a:gd name="T73" fmla="*/ 90 h 172"/>
                  <a:gd name="T74" fmla="*/ 56 w 116"/>
                  <a:gd name="T75" fmla="*/ 86 h 172"/>
                  <a:gd name="T76" fmla="*/ 58 w 116"/>
                  <a:gd name="T77" fmla="*/ 84 h 172"/>
                  <a:gd name="T78" fmla="*/ 60 w 116"/>
                  <a:gd name="T79" fmla="*/ 84 h 172"/>
                  <a:gd name="T80" fmla="*/ 86 w 116"/>
                  <a:gd name="T81" fmla="*/ 56 h 172"/>
                  <a:gd name="T82" fmla="*/ 98 w 116"/>
                  <a:gd name="T83" fmla="*/ 42 h 172"/>
                  <a:gd name="T84" fmla="*/ 110 w 116"/>
                  <a:gd name="T85" fmla="*/ 20 h 172"/>
                  <a:gd name="T86" fmla="*/ 114 w 116"/>
                  <a:gd name="T87" fmla="*/ 8 h 172"/>
                  <a:gd name="T88" fmla="*/ 116 w 116"/>
                  <a:gd name="T89" fmla="*/ 0 h 17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6"/>
                  <a:gd name="T136" fmla="*/ 0 h 172"/>
                  <a:gd name="T137" fmla="*/ 116 w 116"/>
                  <a:gd name="T138" fmla="*/ 172 h 17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6" h="172">
                    <a:moveTo>
                      <a:pt x="116" y="0"/>
                    </a:moveTo>
                    <a:lnTo>
                      <a:pt x="112" y="4"/>
                    </a:lnTo>
                    <a:lnTo>
                      <a:pt x="104" y="10"/>
                    </a:lnTo>
                    <a:lnTo>
                      <a:pt x="94" y="20"/>
                    </a:lnTo>
                    <a:lnTo>
                      <a:pt x="84" y="28"/>
                    </a:lnTo>
                    <a:lnTo>
                      <a:pt x="76" y="34"/>
                    </a:lnTo>
                    <a:lnTo>
                      <a:pt x="70" y="38"/>
                    </a:lnTo>
                    <a:lnTo>
                      <a:pt x="66" y="42"/>
                    </a:lnTo>
                    <a:lnTo>
                      <a:pt x="62" y="46"/>
                    </a:lnTo>
                    <a:lnTo>
                      <a:pt x="58" y="48"/>
                    </a:lnTo>
                    <a:lnTo>
                      <a:pt x="54" y="48"/>
                    </a:lnTo>
                    <a:lnTo>
                      <a:pt x="54" y="50"/>
                    </a:lnTo>
                    <a:lnTo>
                      <a:pt x="22" y="46"/>
                    </a:lnTo>
                    <a:lnTo>
                      <a:pt x="18" y="46"/>
                    </a:lnTo>
                    <a:lnTo>
                      <a:pt x="18" y="48"/>
                    </a:lnTo>
                    <a:lnTo>
                      <a:pt x="16" y="52"/>
                    </a:lnTo>
                    <a:lnTo>
                      <a:pt x="16" y="56"/>
                    </a:lnTo>
                    <a:lnTo>
                      <a:pt x="18" y="60"/>
                    </a:lnTo>
                    <a:lnTo>
                      <a:pt x="18" y="62"/>
                    </a:lnTo>
                    <a:lnTo>
                      <a:pt x="18" y="64"/>
                    </a:lnTo>
                    <a:lnTo>
                      <a:pt x="20" y="66"/>
                    </a:lnTo>
                    <a:lnTo>
                      <a:pt x="18" y="70"/>
                    </a:lnTo>
                    <a:lnTo>
                      <a:pt x="14" y="72"/>
                    </a:lnTo>
                    <a:lnTo>
                      <a:pt x="10" y="72"/>
                    </a:lnTo>
                    <a:lnTo>
                      <a:pt x="8" y="72"/>
                    </a:lnTo>
                    <a:lnTo>
                      <a:pt x="4" y="70"/>
                    </a:lnTo>
                    <a:lnTo>
                      <a:pt x="2" y="70"/>
                    </a:lnTo>
                    <a:lnTo>
                      <a:pt x="0" y="70"/>
                    </a:lnTo>
                    <a:lnTo>
                      <a:pt x="0" y="92"/>
                    </a:lnTo>
                    <a:lnTo>
                      <a:pt x="12" y="90"/>
                    </a:lnTo>
                    <a:lnTo>
                      <a:pt x="22" y="98"/>
                    </a:lnTo>
                    <a:lnTo>
                      <a:pt x="16" y="112"/>
                    </a:lnTo>
                    <a:lnTo>
                      <a:pt x="18" y="112"/>
                    </a:lnTo>
                    <a:lnTo>
                      <a:pt x="20" y="114"/>
                    </a:lnTo>
                    <a:lnTo>
                      <a:pt x="22" y="116"/>
                    </a:lnTo>
                    <a:lnTo>
                      <a:pt x="26" y="120"/>
                    </a:lnTo>
                    <a:lnTo>
                      <a:pt x="30" y="122"/>
                    </a:lnTo>
                    <a:lnTo>
                      <a:pt x="34" y="124"/>
                    </a:lnTo>
                    <a:lnTo>
                      <a:pt x="36" y="126"/>
                    </a:lnTo>
                    <a:lnTo>
                      <a:pt x="40" y="128"/>
                    </a:lnTo>
                    <a:lnTo>
                      <a:pt x="42" y="130"/>
                    </a:lnTo>
                    <a:lnTo>
                      <a:pt x="42" y="132"/>
                    </a:lnTo>
                    <a:lnTo>
                      <a:pt x="42" y="134"/>
                    </a:lnTo>
                    <a:lnTo>
                      <a:pt x="42" y="136"/>
                    </a:lnTo>
                    <a:lnTo>
                      <a:pt x="42" y="140"/>
                    </a:lnTo>
                    <a:lnTo>
                      <a:pt x="42" y="148"/>
                    </a:lnTo>
                    <a:lnTo>
                      <a:pt x="40" y="156"/>
                    </a:lnTo>
                    <a:lnTo>
                      <a:pt x="40" y="160"/>
                    </a:lnTo>
                    <a:lnTo>
                      <a:pt x="42" y="164"/>
                    </a:lnTo>
                    <a:lnTo>
                      <a:pt x="46" y="168"/>
                    </a:lnTo>
                    <a:lnTo>
                      <a:pt x="48" y="170"/>
                    </a:lnTo>
                    <a:lnTo>
                      <a:pt x="52" y="170"/>
                    </a:lnTo>
                    <a:lnTo>
                      <a:pt x="56" y="172"/>
                    </a:lnTo>
                    <a:lnTo>
                      <a:pt x="60" y="172"/>
                    </a:lnTo>
                    <a:lnTo>
                      <a:pt x="64" y="172"/>
                    </a:lnTo>
                    <a:lnTo>
                      <a:pt x="68" y="168"/>
                    </a:lnTo>
                    <a:lnTo>
                      <a:pt x="72" y="166"/>
                    </a:lnTo>
                    <a:lnTo>
                      <a:pt x="74" y="162"/>
                    </a:lnTo>
                    <a:lnTo>
                      <a:pt x="76" y="160"/>
                    </a:lnTo>
                    <a:lnTo>
                      <a:pt x="78" y="136"/>
                    </a:lnTo>
                    <a:lnTo>
                      <a:pt x="78" y="128"/>
                    </a:lnTo>
                    <a:lnTo>
                      <a:pt x="76" y="120"/>
                    </a:lnTo>
                    <a:lnTo>
                      <a:pt x="74" y="116"/>
                    </a:lnTo>
                    <a:lnTo>
                      <a:pt x="70" y="112"/>
                    </a:lnTo>
                    <a:lnTo>
                      <a:pt x="68" y="108"/>
                    </a:lnTo>
                    <a:lnTo>
                      <a:pt x="66" y="108"/>
                    </a:lnTo>
                    <a:lnTo>
                      <a:pt x="64" y="106"/>
                    </a:lnTo>
                    <a:lnTo>
                      <a:pt x="62" y="106"/>
                    </a:lnTo>
                    <a:lnTo>
                      <a:pt x="58" y="100"/>
                    </a:lnTo>
                    <a:lnTo>
                      <a:pt x="54" y="96"/>
                    </a:lnTo>
                    <a:lnTo>
                      <a:pt x="54" y="92"/>
                    </a:lnTo>
                    <a:lnTo>
                      <a:pt x="54" y="90"/>
                    </a:lnTo>
                    <a:lnTo>
                      <a:pt x="54" y="88"/>
                    </a:lnTo>
                    <a:lnTo>
                      <a:pt x="56" y="86"/>
                    </a:lnTo>
                    <a:lnTo>
                      <a:pt x="58" y="86"/>
                    </a:lnTo>
                    <a:lnTo>
                      <a:pt x="58" y="84"/>
                    </a:lnTo>
                    <a:lnTo>
                      <a:pt x="60" y="84"/>
                    </a:lnTo>
                    <a:lnTo>
                      <a:pt x="74" y="70"/>
                    </a:lnTo>
                    <a:lnTo>
                      <a:pt x="86" y="56"/>
                    </a:lnTo>
                    <a:lnTo>
                      <a:pt x="94" y="46"/>
                    </a:lnTo>
                    <a:lnTo>
                      <a:pt x="98" y="42"/>
                    </a:lnTo>
                    <a:lnTo>
                      <a:pt x="104" y="32"/>
                    </a:lnTo>
                    <a:lnTo>
                      <a:pt x="110" y="20"/>
                    </a:lnTo>
                    <a:lnTo>
                      <a:pt x="114" y="12"/>
                    </a:lnTo>
                    <a:lnTo>
                      <a:pt x="114" y="8"/>
                    </a:lnTo>
                    <a:lnTo>
                      <a:pt x="116" y="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76" name="Freeform 211"/>
              <p:cNvSpPr>
                <a:spLocks/>
              </p:cNvSpPr>
              <p:nvPr/>
            </p:nvSpPr>
            <p:spPr bwMode="gray">
              <a:xfrm>
                <a:off x="3671" y="95"/>
                <a:ext cx="874" cy="574"/>
              </a:xfrm>
              <a:custGeom>
                <a:avLst/>
                <a:gdLst>
                  <a:gd name="T0" fmla="*/ 0 w 792"/>
                  <a:gd name="T1" fmla="*/ 0 h 574"/>
                  <a:gd name="T2" fmla="*/ 792 w 792"/>
                  <a:gd name="T3" fmla="*/ 574 h 574"/>
                </a:gdLst>
                <a:ahLst/>
                <a:cxnLst/>
                <a:rect l="T0" t="T1" r="T2" b="T3"/>
                <a:pathLst>
                  <a:path w="792" h="574">
                    <a:moveTo>
                      <a:pt x="194" y="86"/>
                    </a:moveTo>
                    <a:cubicBezTo>
                      <a:pt x="193" y="92"/>
                      <a:pt x="193" y="98"/>
                      <a:pt x="192" y="104"/>
                    </a:cubicBezTo>
                    <a:cubicBezTo>
                      <a:pt x="194" y="109"/>
                      <a:pt x="196" y="115"/>
                      <a:pt x="198" y="120"/>
                    </a:cubicBezTo>
                    <a:cubicBezTo>
                      <a:pt x="201" y="124"/>
                      <a:pt x="205" y="128"/>
                      <a:pt x="208" y="132"/>
                    </a:cubicBezTo>
                    <a:cubicBezTo>
                      <a:pt x="213" y="135"/>
                      <a:pt x="217" y="139"/>
                      <a:pt x="222" y="142"/>
                    </a:cubicBezTo>
                    <a:cubicBezTo>
                      <a:pt x="227" y="144"/>
                      <a:pt x="231" y="146"/>
                      <a:pt x="236" y="148"/>
                    </a:cubicBezTo>
                    <a:lnTo>
                      <a:pt x="248" y="154"/>
                    </a:lnTo>
                    <a:cubicBezTo>
                      <a:pt x="251" y="157"/>
                      <a:pt x="255" y="159"/>
                      <a:pt x="258" y="162"/>
                    </a:cubicBezTo>
                    <a:lnTo>
                      <a:pt x="264" y="174"/>
                    </a:lnTo>
                    <a:cubicBezTo>
                      <a:pt x="265" y="179"/>
                      <a:pt x="267" y="183"/>
                      <a:pt x="268" y="188"/>
                    </a:cubicBezTo>
                    <a:cubicBezTo>
                      <a:pt x="269" y="191"/>
                      <a:pt x="269" y="195"/>
                      <a:pt x="270" y="198"/>
                    </a:cubicBezTo>
                    <a:lnTo>
                      <a:pt x="270" y="202"/>
                    </a:lnTo>
                    <a:cubicBezTo>
                      <a:pt x="271" y="205"/>
                      <a:pt x="271" y="207"/>
                      <a:pt x="272" y="210"/>
                    </a:cubicBezTo>
                    <a:cubicBezTo>
                      <a:pt x="275" y="211"/>
                      <a:pt x="277" y="213"/>
                      <a:pt x="280" y="214"/>
                    </a:cubicBezTo>
                    <a:cubicBezTo>
                      <a:pt x="285" y="215"/>
                      <a:pt x="289" y="215"/>
                      <a:pt x="294" y="216"/>
                    </a:cubicBezTo>
                    <a:cubicBezTo>
                      <a:pt x="299" y="217"/>
                      <a:pt x="305" y="217"/>
                      <a:pt x="310" y="218"/>
                    </a:cubicBezTo>
                    <a:cubicBezTo>
                      <a:pt x="315" y="217"/>
                      <a:pt x="319" y="217"/>
                      <a:pt x="324" y="216"/>
                    </a:cubicBezTo>
                    <a:cubicBezTo>
                      <a:pt x="329" y="215"/>
                      <a:pt x="333" y="215"/>
                      <a:pt x="338" y="214"/>
                    </a:cubicBezTo>
                    <a:lnTo>
                      <a:pt x="348" y="214"/>
                    </a:lnTo>
                    <a:cubicBezTo>
                      <a:pt x="351" y="215"/>
                      <a:pt x="353" y="215"/>
                      <a:pt x="356" y="216"/>
                    </a:cubicBezTo>
                    <a:lnTo>
                      <a:pt x="362" y="222"/>
                    </a:lnTo>
                    <a:cubicBezTo>
                      <a:pt x="364" y="223"/>
                      <a:pt x="366" y="225"/>
                      <a:pt x="368" y="226"/>
                    </a:cubicBezTo>
                    <a:cubicBezTo>
                      <a:pt x="372" y="227"/>
                      <a:pt x="376" y="227"/>
                      <a:pt x="380" y="228"/>
                    </a:cubicBezTo>
                    <a:cubicBezTo>
                      <a:pt x="385" y="227"/>
                      <a:pt x="391" y="227"/>
                      <a:pt x="396" y="226"/>
                    </a:cubicBezTo>
                    <a:cubicBezTo>
                      <a:pt x="401" y="224"/>
                      <a:pt x="407" y="222"/>
                      <a:pt x="412" y="220"/>
                    </a:cubicBezTo>
                    <a:cubicBezTo>
                      <a:pt x="416" y="217"/>
                      <a:pt x="420" y="215"/>
                      <a:pt x="424" y="212"/>
                    </a:cubicBezTo>
                    <a:cubicBezTo>
                      <a:pt x="427" y="211"/>
                      <a:pt x="429" y="209"/>
                      <a:pt x="432" y="208"/>
                    </a:cubicBezTo>
                    <a:cubicBezTo>
                      <a:pt x="435" y="207"/>
                      <a:pt x="437" y="207"/>
                      <a:pt x="440" y="206"/>
                    </a:cubicBezTo>
                    <a:cubicBezTo>
                      <a:pt x="445" y="205"/>
                      <a:pt x="449" y="203"/>
                      <a:pt x="454" y="202"/>
                    </a:cubicBezTo>
                    <a:cubicBezTo>
                      <a:pt x="461" y="201"/>
                      <a:pt x="467" y="199"/>
                      <a:pt x="474" y="198"/>
                    </a:cubicBezTo>
                    <a:cubicBezTo>
                      <a:pt x="481" y="197"/>
                      <a:pt x="487" y="195"/>
                      <a:pt x="494" y="194"/>
                    </a:cubicBezTo>
                    <a:cubicBezTo>
                      <a:pt x="501" y="193"/>
                      <a:pt x="507" y="191"/>
                      <a:pt x="514" y="190"/>
                    </a:cubicBezTo>
                    <a:cubicBezTo>
                      <a:pt x="519" y="189"/>
                      <a:pt x="525" y="187"/>
                      <a:pt x="530" y="186"/>
                    </a:cubicBezTo>
                    <a:lnTo>
                      <a:pt x="542" y="180"/>
                    </a:lnTo>
                    <a:cubicBezTo>
                      <a:pt x="544" y="177"/>
                      <a:pt x="546" y="175"/>
                      <a:pt x="548" y="172"/>
                    </a:cubicBezTo>
                    <a:cubicBezTo>
                      <a:pt x="549" y="169"/>
                      <a:pt x="551" y="167"/>
                      <a:pt x="552" y="164"/>
                    </a:cubicBezTo>
                    <a:lnTo>
                      <a:pt x="552" y="156"/>
                    </a:lnTo>
                    <a:lnTo>
                      <a:pt x="552" y="154"/>
                    </a:lnTo>
                    <a:cubicBezTo>
                      <a:pt x="557" y="151"/>
                      <a:pt x="563" y="149"/>
                      <a:pt x="568" y="146"/>
                    </a:cubicBezTo>
                    <a:cubicBezTo>
                      <a:pt x="573" y="145"/>
                      <a:pt x="579" y="143"/>
                      <a:pt x="584" y="142"/>
                    </a:cubicBezTo>
                    <a:lnTo>
                      <a:pt x="590" y="142"/>
                    </a:lnTo>
                    <a:cubicBezTo>
                      <a:pt x="592" y="141"/>
                      <a:pt x="594" y="141"/>
                      <a:pt x="596" y="140"/>
                    </a:cubicBezTo>
                    <a:cubicBezTo>
                      <a:pt x="599" y="139"/>
                      <a:pt x="601" y="139"/>
                      <a:pt x="604" y="138"/>
                    </a:cubicBezTo>
                    <a:lnTo>
                      <a:pt x="608" y="134"/>
                    </a:lnTo>
                    <a:lnTo>
                      <a:pt x="612" y="130"/>
                    </a:lnTo>
                    <a:lnTo>
                      <a:pt x="612" y="126"/>
                    </a:lnTo>
                    <a:cubicBezTo>
                      <a:pt x="611" y="125"/>
                      <a:pt x="611" y="123"/>
                      <a:pt x="610" y="122"/>
                    </a:cubicBezTo>
                    <a:lnTo>
                      <a:pt x="606" y="118"/>
                    </a:lnTo>
                    <a:cubicBezTo>
                      <a:pt x="604" y="117"/>
                      <a:pt x="602" y="117"/>
                      <a:pt x="600" y="116"/>
                    </a:cubicBezTo>
                    <a:cubicBezTo>
                      <a:pt x="599" y="115"/>
                      <a:pt x="597" y="115"/>
                      <a:pt x="596" y="114"/>
                    </a:cubicBezTo>
                    <a:lnTo>
                      <a:pt x="592" y="114"/>
                    </a:lnTo>
                    <a:lnTo>
                      <a:pt x="590" y="114"/>
                    </a:lnTo>
                    <a:lnTo>
                      <a:pt x="562" y="114"/>
                    </a:lnTo>
                    <a:cubicBezTo>
                      <a:pt x="565" y="101"/>
                      <a:pt x="567" y="89"/>
                      <a:pt x="570" y="76"/>
                    </a:cubicBezTo>
                    <a:cubicBezTo>
                      <a:pt x="576" y="71"/>
                      <a:pt x="582" y="65"/>
                      <a:pt x="588" y="60"/>
                    </a:cubicBezTo>
                    <a:lnTo>
                      <a:pt x="588" y="56"/>
                    </a:lnTo>
                    <a:lnTo>
                      <a:pt x="588" y="46"/>
                    </a:lnTo>
                    <a:cubicBezTo>
                      <a:pt x="589" y="42"/>
                      <a:pt x="589" y="38"/>
                      <a:pt x="590" y="34"/>
                    </a:cubicBezTo>
                    <a:cubicBezTo>
                      <a:pt x="591" y="29"/>
                      <a:pt x="593" y="25"/>
                      <a:pt x="594" y="20"/>
                    </a:cubicBezTo>
                    <a:cubicBezTo>
                      <a:pt x="597" y="16"/>
                      <a:pt x="599" y="12"/>
                      <a:pt x="602" y="8"/>
                    </a:cubicBezTo>
                    <a:lnTo>
                      <a:pt x="614" y="2"/>
                    </a:lnTo>
                    <a:cubicBezTo>
                      <a:pt x="621" y="1"/>
                      <a:pt x="627" y="1"/>
                      <a:pt x="634" y="0"/>
                    </a:cubicBezTo>
                    <a:cubicBezTo>
                      <a:pt x="639" y="1"/>
                      <a:pt x="643" y="1"/>
                      <a:pt x="648" y="2"/>
                    </a:cubicBezTo>
                    <a:cubicBezTo>
                      <a:pt x="651" y="4"/>
                      <a:pt x="655" y="6"/>
                      <a:pt x="658" y="8"/>
                    </a:cubicBezTo>
                    <a:lnTo>
                      <a:pt x="664" y="20"/>
                    </a:lnTo>
                    <a:lnTo>
                      <a:pt x="666" y="22"/>
                    </a:lnTo>
                    <a:lnTo>
                      <a:pt x="666" y="24"/>
                    </a:lnTo>
                    <a:cubicBezTo>
                      <a:pt x="667" y="26"/>
                      <a:pt x="667" y="28"/>
                      <a:pt x="668" y="30"/>
                    </a:cubicBezTo>
                    <a:cubicBezTo>
                      <a:pt x="669" y="32"/>
                      <a:pt x="671" y="34"/>
                      <a:pt x="672" y="36"/>
                    </a:cubicBezTo>
                    <a:cubicBezTo>
                      <a:pt x="673" y="38"/>
                      <a:pt x="673" y="40"/>
                      <a:pt x="674" y="42"/>
                    </a:cubicBezTo>
                    <a:cubicBezTo>
                      <a:pt x="675" y="45"/>
                      <a:pt x="675" y="47"/>
                      <a:pt x="676" y="50"/>
                    </a:cubicBezTo>
                    <a:lnTo>
                      <a:pt x="678" y="52"/>
                    </a:lnTo>
                    <a:lnTo>
                      <a:pt x="686" y="60"/>
                    </a:lnTo>
                    <a:cubicBezTo>
                      <a:pt x="689" y="63"/>
                      <a:pt x="691" y="67"/>
                      <a:pt x="694" y="70"/>
                    </a:cubicBezTo>
                    <a:cubicBezTo>
                      <a:pt x="696" y="73"/>
                      <a:pt x="698" y="77"/>
                      <a:pt x="700" y="80"/>
                    </a:cubicBezTo>
                    <a:cubicBezTo>
                      <a:pt x="701" y="84"/>
                      <a:pt x="701" y="88"/>
                      <a:pt x="702" y="92"/>
                    </a:cubicBezTo>
                    <a:lnTo>
                      <a:pt x="704" y="92"/>
                    </a:lnTo>
                    <a:lnTo>
                      <a:pt x="706" y="92"/>
                    </a:lnTo>
                    <a:lnTo>
                      <a:pt x="708" y="90"/>
                    </a:lnTo>
                    <a:lnTo>
                      <a:pt x="712" y="90"/>
                    </a:lnTo>
                    <a:lnTo>
                      <a:pt x="716" y="90"/>
                    </a:lnTo>
                    <a:cubicBezTo>
                      <a:pt x="718" y="91"/>
                      <a:pt x="720" y="91"/>
                      <a:pt x="722" y="92"/>
                    </a:cubicBezTo>
                    <a:cubicBezTo>
                      <a:pt x="723" y="93"/>
                      <a:pt x="725" y="93"/>
                      <a:pt x="726" y="94"/>
                    </a:cubicBezTo>
                    <a:lnTo>
                      <a:pt x="730" y="98"/>
                    </a:lnTo>
                    <a:cubicBezTo>
                      <a:pt x="731" y="100"/>
                      <a:pt x="731" y="102"/>
                      <a:pt x="732" y="104"/>
                    </a:cubicBezTo>
                    <a:lnTo>
                      <a:pt x="734" y="106"/>
                    </a:lnTo>
                    <a:lnTo>
                      <a:pt x="734" y="108"/>
                    </a:lnTo>
                    <a:cubicBezTo>
                      <a:pt x="735" y="109"/>
                      <a:pt x="735" y="111"/>
                      <a:pt x="736" y="112"/>
                    </a:cubicBezTo>
                    <a:lnTo>
                      <a:pt x="738" y="114"/>
                    </a:lnTo>
                    <a:lnTo>
                      <a:pt x="742" y="114"/>
                    </a:lnTo>
                    <a:lnTo>
                      <a:pt x="746" y="114"/>
                    </a:lnTo>
                    <a:cubicBezTo>
                      <a:pt x="748" y="113"/>
                      <a:pt x="750" y="113"/>
                      <a:pt x="752" y="112"/>
                    </a:cubicBezTo>
                    <a:cubicBezTo>
                      <a:pt x="754" y="111"/>
                      <a:pt x="756" y="109"/>
                      <a:pt x="758" y="108"/>
                    </a:cubicBezTo>
                    <a:lnTo>
                      <a:pt x="760" y="108"/>
                    </a:lnTo>
                    <a:cubicBezTo>
                      <a:pt x="761" y="107"/>
                      <a:pt x="761" y="105"/>
                      <a:pt x="762" y="104"/>
                    </a:cubicBezTo>
                    <a:cubicBezTo>
                      <a:pt x="763" y="103"/>
                      <a:pt x="763" y="101"/>
                      <a:pt x="764" y="100"/>
                    </a:cubicBezTo>
                    <a:cubicBezTo>
                      <a:pt x="765" y="98"/>
                      <a:pt x="767" y="96"/>
                      <a:pt x="768" y="94"/>
                    </a:cubicBezTo>
                    <a:cubicBezTo>
                      <a:pt x="770" y="93"/>
                      <a:pt x="772" y="91"/>
                      <a:pt x="774" y="90"/>
                    </a:cubicBezTo>
                    <a:cubicBezTo>
                      <a:pt x="775" y="88"/>
                      <a:pt x="777" y="86"/>
                      <a:pt x="778" y="84"/>
                    </a:cubicBezTo>
                    <a:cubicBezTo>
                      <a:pt x="780" y="83"/>
                      <a:pt x="782" y="81"/>
                      <a:pt x="784" y="80"/>
                    </a:cubicBezTo>
                    <a:cubicBezTo>
                      <a:pt x="786" y="79"/>
                      <a:pt x="788" y="79"/>
                      <a:pt x="790" y="78"/>
                    </a:cubicBezTo>
                    <a:lnTo>
                      <a:pt x="790" y="80"/>
                    </a:lnTo>
                    <a:lnTo>
                      <a:pt x="790" y="82"/>
                    </a:lnTo>
                    <a:lnTo>
                      <a:pt x="790" y="86"/>
                    </a:lnTo>
                    <a:lnTo>
                      <a:pt x="790" y="90"/>
                    </a:lnTo>
                    <a:cubicBezTo>
                      <a:pt x="790" y="96"/>
                      <a:pt x="792" y="108"/>
                      <a:pt x="787" y="121"/>
                    </a:cubicBezTo>
                    <a:cubicBezTo>
                      <a:pt x="783" y="127"/>
                      <a:pt x="764" y="161"/>
                      <a:pt x="759" y="166"/>
                    </a:cubicBezTo>
                    <a:cubicBezTo>
                      <a:pt x="751" y="175"/>
                      <a:pt x="747" y="170"/>
                      <a:pt x="740" y="174"/>
                    </a:cubicBezTo>
                    <a:cubicBezTo>
                      <a:pt x="733" y="179"/>
                      <a:pt x="727" y="185"/>
                      <a:pt x="720" y="190"/>
                    </a:cubicBezTo>
                    <a:cubicBezTo>
                      <a:pt x="713" y="196"/>
                      <a:pt x="705" y="202"/>
                      <a:pt x="698" y="208"/>
                    </a:cubicBezTo>
                    <a:lnTo>
                      <a:pt x="696" y="210"/>
                    </a:lnTo>
                    <a:lnTo>
                      <a:pt x="694" y="212"/>
                    </a:lnTo>
                    <a:cubicBezTo>
                      <a:pt x="693" y="213"/>
                      <a:pt x="691" y="213"/>
                      <a:pt x="690" y="214"/>
                    </a:cubicBezTo>
                    <a:cubicBezTo>
                      <a:pt x="689" y="215"/>
                      <a:pt x="687" y="215"/>
                      <a:pt x="686" y="216"/>
                    </a:cubicBezTo>
                    <a:cubicBezTo>
                      <a:pt x="684" y="217"/>
                      <a:pt x="682" y="217"/>
                      <a:pt x="680" y="218"/>
                    </a:cubicBezTo>
                    <a:lnTo>
                      <a:pt x="672" y="218"/>
                    </a:lnTo>
                    <a:lnTo>
                      <a:pt x="666" y="218"/>
                    </a:lnTo>
                    <a:cubicBezTo>
                      <a:pt x="664" y="217"/>
                      <a:pt x="662" y="217"/>
                      <a:pt x="660" y="216"/>
                    </a:cubicBezTo>
                    <a:lnTo>
                      <a:pt x="656" y="216"/>
                    </a:lnTo>
                    <a:lnTo>
                      <a:pt x="654" y="216"/>
                    </a:lnTo>
                    <a:lnTo>
                      <a:pt x="652" y="216"/>
                    </a:lnTo>
                    <a:lnTo>
                      <a:pt x="648" y="216"/>
                    </a:lnTo>
                    <a:lnTo>
                      <a:pt x="646" y="218"/>
                    </a:lnTo>
                    <a:lnTo>
                      <a:pt x="644" y="220"/>
                    </a:lnTo>
                    <a:lnTo>
                      <a:pt x="644" y="224"/>
                    </a:lnTo>
                    <a:cubicBezTo>
                      <a:pt x="645" y="225"/>
                      <a:pt x="645" y="227"/>
                      <a:pt x="646" y="228"/>
                    </a:cubicBezTo>
                    <a:lnTo>
                      <a:pt x="646" y="232"/>
                    </a:lnTo>
                    <a:lnTo>
                      <a:pt x="646" y="236"/>
                    </a:lnTo>
                    <a:lnTo>
                      <a:pt x="646" y="238"/>
                    </a:lnTo>
                    <a:lnTo>
                      <a:pt x="644" y="240"/>
                    </a:lnTo>
                    <a:lnTo>
                      <a:pt x="642" y="242"/>
                    </a:lnTo>
                    <a:lnTo>
                      <a:pt x="638" y="242"/>
                    </a:lnTo>
                    <a:lnTo>
                      <a:pt x="636" y="242"/>
                    </a:lnTo>
                    <a:cubicBezTo>
                      <a:pt x="635" y="241"/>
                      <a:pt x="633" y="241"/>
                      <a:pt x="632" y="240"/>
                    </a:cubicBezTo>
                    <a:lnTo>
                      <a:pt x="630" y="240"/>
                    </a:lnTo>
                    <a:lnTo>
                      <a:pt x="628" y="240"/>
                    </a:lnTo>
                    <a:lnTo>
                      <a:pt x="628" y="262"/>
                    </a:lnTo>
                    <a:lnTo>
                      <a:pt x="626" y="264"/>
                    </a:lnTo>
                    <a:lnTo>
                      <a:pt x="622" y="268"/>
                    </a:lnTo>
                    <a:cubicBezTo>
                      <a:pt x="621" y="269"/>
                      <a:pt x="619" y="269"/>
                      <a:pt x="618" y="270"/>
                    </a:cubicBezTo>
                    <a:cubicBezTo>
                      <a:pt x="616" y="271"/>
                      <a:pt x="614" y="273"/>
                      <a:pt x="612" y="274"/>
                    </a:cubicBezTo>
                    <a:cubicBezTo>
                      <a:pt x="611" y="275"/>
                      <a:pt x="609" y="275"/>
                      <a:pt x="608" y="276"/>
                    </a:cubicBezTo>
                    <a:lnTo>
                      <a:pt x="606" y="276"/>
                    </a:lnTo>
                    <a:lnTo>
                      <a:pt x="604" y="276"/>
                    </a:lnTo>
                    <a:lnTo>
                      <a:pt x="602" y="274"/>
                    </a:lnTo>
                    <a:lnTo>
                      <a:pt x="600" y="274"/>
                    </a:lnTo>
                    <a:lnTo>
                      <a:pt x="600" y="272"/>
                    </a:lnTo>
                    <a:lnTo>
                      <a:pt x="600" y="268"/>
                    </a:lnTo>
                    <a:cubicBezTo>
                      <a:pt x="601" y="267"/>
                      <a:pt x="601" y="265"/>
                      <a:pt x="602" y="264"/>
                    </a:cubicBezTo>
                    <a:cubicBezTo>
                      <a:pt x="603" y="263"/>
                      <a:pt x="605" y="263"/>
                      <a:pt x="606" y="262"/>
                    </a:cubicBezTo>
                    <a:cubicBezTo>
                      <a:pt x="607" y="261"/>
                      <a:pt x="607" y="259"/>
                      <a:pt x="608" y="258"/>
                    </a:cubicBezTo>
                    <a:lnTo>
                      <a:pt x="608" y="256"/>
                    </a:lnTo>
                    <a:lnTo>
                      <a:pt x="608" y="254"/>
                    </a:lnTo>
                    <a:cubicBezTo>
                      <a:pt x="607" y="253"/>
                      <a:pt x="605" y="253"/>
                      <a:pt x="604" y="252"/>
                    </a:cubicBezTo>
                    <a:lnTo>
                      <a:pt x="600" y="252"/>
                    </a:lnTo>
                    <a:cubicBezTo>
                      <a:pt x="599" y="253"/>
                      <a:pt x="597" y="253"/>
                      <a:pt x="596" y="254"/>
                    </a:cubicBezTo>
                    <a:cubicBezTo>
                      <a:pt x="595" y="255"/>
                      <a:pt x="593" y="255"/>
                      <a:pt x="592" y="256"/>
                    </a:cubicBezTo>
                    <a:cubicBezTo>
                      <a:pt x="590" y="257"/>
                      <a:pt x="588" y="259"/>
                      <a:pt x="586" y="260"/>
                    </a:cubicBezTo>
                    <a:lnTo>
                      <a:pt x="582" y="264"/>
                    </a:lnTo>
                    <a:cubicBezTo>
                      <a:pt x="579" y="265"/>
                      <a:pt x="577" y="265"/>
                      <a:pt x="574" y="266"/>
                    </a:cubicBezTo>
                    <a:lnTo>
                      <a:pt x="568" y="266"/>
                    </a:lnTo>
                    <a:lnTo>
                      <a:pt x="562" y="266"/>
                    </a:lnTo>
                    <a:lnTo>
                      <a:pt x="558" y="266"/>
                    </a:lnTo>
                    <a:lnTo>
                      <a:pt x="556" y="264"/>
                    </a:lnTo>
                    <a:lnTo>
                      <a:pt x="554" y="264"/>
                    </a:lnTo>
                    <a:lnTo>
                      <a:pt x="552" y="266"/>
                    </a:lnTo>
                    <a:lnTo>
                      <a:pt x="550" y="268"/>
                    </a:lnTo>
                    <a:lnTo>
                      <a:pt x="550" y="270"/>
                    </a:lnTo>
                    <a:cubicBezTo>
                      <a:pt x="551" y="271"/>
                      <a:pt x="551" y="273"/>
                      <a:pt x="552" y="274"/>
                    </a:cubicBezTo>
                    <a:cubicBezTo>
                      <a:pt x="553" y="275"/>
                      <a:pt x="553" y="277"/>
                      <a:pt x="554" y="278"/>
                    </a:cubicBezTo>
                    <a:cubicBezTo>
                      <a:pt x="556" y="279"/>
                      <a:pt x="558" y="281"/>
                      <a:pt x="560" y="282"/>
                    </a:cubicBezTo>
                    <a:cubicBezTo>
                      <a:pt x="562" y="283"/>
                      <a:pt x="564" y="285"/>
                      <a:pt x="566" y="286"/>
                    </a:cubicBezTo>
                    <a:lnTo>
                      <a:pt x="570" y="290"/>
                    </a:lnTo>
                    <a:lnTo>
                      <a:pt x="574" y="294"/>
                    </a:lnTo>
                    <a:cubicBezTo>
                      <a:pt x="575" y="295"/>
                      <a:pt x="577" y="295"/>
                      <a:pt x="578" y="296"/>
                    </a:cubicBezTo>
                    <a:lnTo>
                      <a:pt x="580" y="296"/>
                    </a:lnTo>
                    <a:cubicBezTo>
                      <a:pt x="581" y="295"/>
                      <a:pt x="583" y="295"/>
                      <a:pt x="584" y="294"/>
                    </a:cubicBezTo>
                    <a:lnTo>
                      <a:pt x="590" y="294"/>
                    </a:lnTo>
                    <a:cubicBezTo>
                      <a:pt x="591" y="293"/>
                      <a:pt x="593" y="293"/>
                      <a:pt x="594" y="292"/>
                    </a:cubicBezTo>
                    <a:lnTo>
                      <a:pt x="600" y="292"/>
                    </a:lnTo>
                    <a:cubicBezTo>
                      <a:pt x="601" y="291"/>
                      <a:pt x="603" y="291"/>
                      <a:pt x="604" y="290"/>
                    </a:cubicBezTo>
                    <a:lnTo>
                      <a:pt x="610" y="290"/>
                    </a:lnTo>
                    <a:cubicBezTo>
                      <a:pt x="612" y="291"/>
                      <a:pt x="614" y="291"/>
                      <a:pt x="616" y="292"/>
                    </a:cubicBezTo>
                    <a:cubicBezTo>
                      <a:pt x="617" y="293"/>
                      <a:pt x="619" y="293"/>
                      <a:pt x="620" y="294"/>
                    </a:cubicBezTo>
                    <a:lnTo>
                      <a:pt x="622" y="296"/>
                    </a:lnTo>
                    <a:lnTo>
                      <a:pt x="624" y="298"/>
                    </a:lnTo>
                    <a:lnTo>
                      <a:pt x="624" y="300"/>
                    </a:lnTo>
                    <a:cubicBezTo>
                      <a:pt x="623" y="301"/>
                      <a:pt x="621" y="301"/>
                      <a:pt x="620" y="302"/>
                    </a:cubicBezTo>
                    <a:cubicBezTo>
                      <a:pt x="619" y="303"/>
                      <a:pt x="617" y="303"/>
                      <a:pt x="616" y="304"/>
                    </a:cubicBezTo>
                    <a:cubicBezTo>
                      <a:pt x="614" y="305"/>
                      <a:pt x="612" y="305"/>
                      <a:pt x="610" y="306"/>
                    </a:cubicBezTo>
                    <a:cubicBezTo>
                      <a:pt x="608" y="307"/>
                      <a:pt x="606" y="307"/>
                      <a:pt x="604" y="308"/>
                    </a:cubicBezTo>
                    <a:lnTo>
                      <a:pt x="600" y="312"/>
                    </a:lnTo>
                    <a:cubicBezTo>
                      <a:pt x="599" y="313"/>
                      <a:pt x="597" y="313"/>
                      <a:pt x="596" y="314"/>
                    </a:cubicBezTo>
                    <a:cubicBezTo>
                      <a:pt x="595" y="315"/>
                      <a:pt x="593" y="315"/>
                      <a:pt x="592" y="316"/>
                    </a:cubicBezTo>
                    <a:lnTo>
                      <a:pt x="590" y="316"/>
                    </a:lnTo>
                    <a:lnTo>
                      <a:pt x="588" y="318"/>
                    </a:lnTo>
                    <a:cubicBezTo>
                      <a:pt x="587" y="319"/>
                      <a:pt x="585" y="319"/>
                      <a:pt x="584" y="320"/>
                    </a:cubicBezTo>
                    <a:cubicBezTo>
                      <a:pt x="583" y="321"/>
                      <a:pt x="583" y="323"/>
                      <a:pt x="582" y="324"/>
                    </a:cubicBezTo>
                    <a:lnTo>
                      <a:pt x="580" y="326"/>
                    </a:lnTo>
                    <a:lnTo>
                      <a:pt x="580" y="332"/>
                    </a:lnTo>
                    <a:cubicBezTo>
                      <a:pt x="581" y="333"/>
                      <a:pt x="581" y="335"/>
                      <a:pt x="582" y="336"/>
                    </a:cubicBezTo>
                    <a:cubicBezTo>
                      <a:pt x="583" y="338"/>
                      <a:pt x="585" y="340"/>
                      <a:pt x="586" y="342"/>
                    </a:cubicBezTo>
                    <a:cubicBezTo>
                      <a:pt x="587" y="344"/>
                      <a:pt x="589" y="346"/>
                      <a:pt x="590" y="348"/>
                    </a:cubicBezTo>
                    <a:lnTo>
                      <a:pt x="594" y="352"/>
                    </a:lnTo>
                    <a:cubicBezTo>
                      <a:pt x="595" y="354"/>
                      <a:pt x="595" y="356"/>
                      <a:pt x="596" y="358"/>
                    </a:cubicBezTo>
                    <a:cubicBezTo>
                      <a:pt x="597" y="359"/>
                      <a:pt x="597" y="361"/>
                      <a:pt x="598" y="362"/>
                    </a:cubicBezTo>
                    <a:lnTo>
                      <a:pt x="600" y="364"/>
                    </a:lnTo>
                    <a:lnTo>
                      <a:pt x="600" y="366"/>
                    </a:lnTo>
                    <a:cubicBezTo>
                      <a:pt x="603" y="374"/>
                      <a:pt x="605" y="382"/>
                      <a:pt x="608" y="390"/>
                    </a:cubicBezTo>
                    <a:lnTo>
                      <a:pt x="610" y="390"/>
                    </a:lnTo>
                    <a:lnTo>
                      <a:pt x="610" y="394"/>
                    </a:lnTo>
                    <a:cubicBezTo>
                      <a:pt x="611" y="395"/>
                      <a:pt x="611" y="397"/>
                      <a:pt x="612" y="398"/>
                    </a:cubicBezTo>
                    <a:cubicBezTo>
                      <a:pt x="613" y="399"/>
                      <a:pt x="613" y="401"/>
                      <a:pt x="614" y="402"/>
                    </a:cubicBezTo>
                    <a:lnTo>
                      <a:pt x="614" y="406"/>
                    </a:lnTo>
                    <a:lnTo>
                      <a:pt x="614" y="412"/>
                    </a:lnTo>
                    <a:lnTo>
                      <a:pt x="614" y="416"/>
                    </a:lnTo>
                    <a:lnTo>
                      <a:pt x="614" y="422"/>
                    </a:lnTo>
                    <a:cubicBezTo>
                      <a:pt x="613" y="423"/>
                      <a:pt x="613" y="425"/>
                      <a:pt x="612" y="426"/>
                    </a:cubicBezTo>
                    <a:cubicBezTo>
                      <a:pt x="611" y="427"/>
                      <a:pt x="611" y="429"/>
                      <a:pt x="610" y="430"/>
                    </a:cubicBezTo>
                    <a:lnTo>
                      <a:pt x="606" y="434"/>
                    </a:lnTo>
                    <a:lnTo>
                      <a:pt x="606" y="436"/>
                    </a:lnTo>
                    <a:lnTo>
                      <a:pt x="604" y="438"/>
                    </a:lnTo>
                    <a:cubicBezTo>
                      <a:pt x="600" y="445"/>
                      <a:pt x="596" y="451"/>
                      <a:pt x="592" y="458"/>
                    </a:cubicBezTo>
                    <a:cubicBezTo>
                      <a:pt x="589" y="466"/>
                      <a:pt x="585" y="474"/>
                      <a:pt x="582" y="482"/>
                    </a:cubicBezTo>
                    <a:cubicBezTo>
                      <a:pt x="575" y="489"/>
                      <a:pt x="567" y="495"/>
                      <a:pt x="560" y="502"/>
                    </a:cubicBezTo>
                    <a:cubicBezTo>
                      <a:pt x="555" y="505"/>
                      <a:pt x="549" y="509"/>
                      <a:pt x="544" y="512"/>
                    </a:cubicBezTo>
                    <a:cubicBezTo>
                      <a:pt x="543" y="515"/>
                      <a:pt x="541" y="517"/>
                      <a:pt x="540" y="520"/>
                    </a:cubicBezTo>
                    <a:lnTo>
                      <a:pt x="536" y="520"/>
                    </a:lnTo>
                    <a:cubicBezTo>
                      <a:pt x="533" y="521"/>
                      <a:pt x="529" y="521"/>
                      <a:pt x="526" y="522"/>
                    </a:cubicBezTo>
                    <a:lnTo>
                      <a:pt x="514" y="522"/>
                    </a:lnTo>
                    <a:cubicBezTo>
                      <a:pt x="510" y="521"/>
                      <a:pt x="506" y="521"/>
                      <a:pt x="502" y="520"/>
                    </a:cubicBezTo>
                    <a:cubicBezTo>
                      <a:pt x="499" y="524"/>
                      <a:pt x="497" y="528"/>
                      <a:pt x="494" y="532"/>
                    </a:cubicBezTo>
                    <a:cubicBezTo>
                      <a:pt x="490" y="533"/>
                      <a:pt x="486" y="533"/>
                      <a:pt x="482" y="534"/>
                    </a:cubicBezTo>
                    <a:lnTo>
                      <a:pt x="480" y="534"/>
                    </a:lnTo>
                    <a:lnTo>
                      <a:pt x="478" y="534"/>
                    </a:lnTo>
                    <a:cubicBezTo>
                      <a:pt x="477" y="535"/>
                      <a:pt x="475" y="535"/>
                      <a:pt x="474" y="536"/>
                    </a:cubicBezTo>
                    <a:lnTo>
                      <a:pt x="472" y="536"/>
                    </a:lnTo>
                    <a:cubicBezTo>
                      <a:pt x="471" y="537"/>
                      <a:pt x="471" y="539"/>
                      <a:pt x="470" y="540"/>
                    </a:cubicBezTo>
                    <a:lnTo>
                      <a:pt x="468" y="542"/>
                    </a:lnTo>
                    <a:lnTo>
                      <a:pt x="468" y="546"/>
                    </a:lnTo>
                    <a:cubicBezTo>
                      <a:pt x="469" y="548"/>
                      <a:pt x="469" y="550"/>
                      <a:pt x="470" y="552"/>
                    </a:cubicBezTo>
                    <a:lnTo>
                      <a:pt x="470" y="558"/>
                    </a:lnTo>
                    <a:lnTo>
                      <a:pt x="470" y="564"/>
                    </a:lnTo>
                    <a:lnTo>
                      <a:pt x="470" y="568"/>
                    </a:lnTo>
                    <a:lnTo>
                      <a:pt x="470" y="570"/>
                    </a:lnTo>
                    <a:lnTo>
                      <a:pt x="468" y="572"/>
                    </a:lnTo>
                    <a:cubicBezTo>
                      <a:pt x="464" y="573"/>
                      <a:pt x="460" y="573"/>
                      <a:pt x="456" y="574"/>
                    </a:cubicBezTo>
                    <a:lnTo>
                      <a:pt x="454" y="574"/>
                    </a:lnTo>
                    <a:lnTo>
                      <a:pt x="452" y="572"/>
                    </a:lnTo>
                    <a:lnTo>
                      <a:pt x="450" y="570"/>
                    </a:lnTo>
                    <a:lnTo>
                      <a:pt x="450" y="566"/>
                    </a:lnTo>
                    <a:lnTo>
                      <a:pt x="450" y="564"/>
                    </a:lnTo>
                    <a:cubicBezTo>
                      <a:pt x="451" y="563"/>
                      <a:pt x="451" y="561"/>
                      <a:pt x="452" y="560"/>
                    </a:cubicBezTo>
                    <a:lnTo>
                      <a:pt x="456" y="556"/>
                    </a:lnTo>
                    <a:cubicBezTo>
                      <a:pt x="457" y="555"/>
                      <a:pt x="457" y="553"/>
                      <a:pt x="458" y="552"/>
                    </a:cubicBezTo>
                    <a:cubicBezTo>
                      <a:pt x="459" y="551"/>
                      <a:pt x="459" y="549"/>
                      <a:pt x="460" y="548"/>
                    </a:cubicBezTo>
                    <a:lnTo>
                      <a:pt x="460" y="544"/>
                    </a:lnTo>
                    <a:cubicBezTo>
                      <a:pt x="459" y="543"/>
                      <a:pt x="459" y="541"/>
                      <a:pt x="458" y="540"/>
                    </a:cubicBezTo>
                    <a:lnTo>
                      <a:pt x="456" y="538"/>
                    </a:lnTo>
                    <a:cubicBezTo>
                      <a:pt x="455" y="537"/>
                      <a:pt x="453" y="537"/>
                      <a:pt x="452" y="536"/>
                    </a:cubicBezTo>
                    <a:lnTo>
                      <a:pt x="448" y="536"/>
                    </a:lnTo>
                    <a:cubicBezTo>
                      <a:pt x="447" y="535"/>
                      <a:pt x="445" y="535"/>
                      <a:pt x="444" y="534"/>
                    </a:cubicBezTo>
                    <a:lnTo>
                      <a:pt x="442" y="532"/>
                    </a:lnTo>
                    <a:cubicBezTo>
                      <a:pt x="441" y="533"/>
                      <a:pt x="439" y="533"/>
                      <a:pt x="438" y="534"/>
                    </a:cubicBezTo>
                    <a:cubicBezTo>
                      <a:pt x="437" y="535"/>
                      <a:pt x="435" y="535"/>
                      <a:pt x="434" y="536"/>
                    </a:cubicBezTo>
                    <a:lnTo>
                      <a:pt x="434" y="538"/>
                    </a:lnTo>
                    <a:lnTo>
                      <a:pt x="432" y="538"/>
                    </a:lnTo>
                    <a:cubicBezTo>
                      <a:pt x="431" y="535"/>
                      <a:pt x="431" y="531"/>
                      <a:pt x="430" y="528"/>
                    </a:cubicBezTo>
                    <a:lnTo>
                      <a:pt x="418" y="516"/>
                    </a:lnTo>
                    <a:cubicBezTo>
                      <a:pt x="416" y="515"/>
                      <a:pt x="414" y="515"/>
                      <a:pt x="412" y="514"/>
                    </a:cubicBezTo>
                    <a:cubicBezTo>
                      <a:pt x="411" y="515"/>
                      <a:pt x="409" y="515"/>
                      <a:pt x="408" y="516"/>
                    </a:cubicBezTo>
                    <a:lnTo>
                      <a:pt x="402" y="516"/>
                    </a:lnTo>
                    <a:lnTo>
                      <a:pt x="396" y="516"/>
                    </a:lnTo>
                    <a:lnTo>
                      <a:pt x="390" y="516"/>
                    </a:lnTo>
                    <a:cubicBezTo>
                      <a:pt x="389" y="515"/>
                      <a:pt x="387" y="515"/>
                      <a:pt x="386" y="514"/>
                    </a:cubicBezTo>
                    <a:lnTo>
                      <a:pt x="382" y="514"/>
                    </a:lnTo>
                    <a:lnTo>
                      <a:pt x="378" y="514"/>
                    </a:lnTo>
                    <a:lnTo>
                      <a:pt x="372" y="514"/>
                    </a:lnTo>
                    <a:lnTo>
                      <a:pt x="370" y="516"/>
                    </a:lnTo>
                    <a:lnTo>
                      <a:pt x="368" y="516"/>
                    </a:lnTo>
                    <a:lnTo>
                      <a:pt x="364" y="516"/>
                    </a:lnTo>
                    <a:lnTo>
                      <a:pt x="362" y="518"/>
                    </a:lnTo>
                    <a:lnTo>
                      <a:pt x="362" y="520"/>
                    </a:lnTo>
                    <a:lnTo>
                      <a:pt x="362" y="522"/>
                    </a:lnTo>
                    <a:cubicBezTo>
                      <a:pt x="361" y="523"/>
                      <a:pt x="359" y="523"/>
                      <a:pt x="358" y="524"/>
                    </a:cubicBezTo>
                    <a:lnTo>
                      <a:pt x="356" y="526"/>
                    </a:lnTo>
                    <a:lnTo>
                      <a:pt x="356" y="528"/>
                    </a:lnTo>
                    <a:lnTo>
                      <a:pt x="356" y="532"/>
                    </a:lnTo>
                    <a:cubicBezTo>
                      <a:pt x="357" y="534"/>
                      <a:pt x="357" y="536"/>
                      <a:pt x="358" y="538"/>
                    </a:cubicBezTo>
                    <a:cubicBezTo>
                      <a:pt x="357" y="539"/>
                      <a:pt x="357" y="541"/>
                      <a:pt x="356" y="542"/>
                    </a:cubicBezTo>
                    <a:lnTo>
                      <a:pt x="356" y="544"/>
                    </a:lnTo>
                    <a:lnTo>
                      <a:pt x="354" y="544"/>
                    </a:lnTo>
                    <a:lnTo>
                      <a:pt x="352" y="544"/>
                    </a:lnTo>
                    <a:lnTo>
                      <a:pt x="350" y="544"/>
                    </a:lnTo>
                    <a:lnTo>
                      <a:pt x="348" y="544"/>
                    </a:lnTo>
                    <a:cubicBezTo>
                      <a:pt x="346" y="545"/>
                      <a:pt x="344" y="545"/>
                      <a:pt x="342" y="546"/>
                    </a:cubicBezTo>
                    <a:cubicBezTo>
                      <a:pt x="341" y="547"/>
                      <a:pt x="339" y="547"/>
                      <a:pt x="338" y="548"/>
                    </a:cubicBezTo>
                    <a:lnTo>
                      <a:pt x="334" y="548"/>
                    </a:lnTo>
                    <a:lnTo>
                      <a:pt x="332" y="548"/>
                    </a:lnTo>
                    <a:lnTo>
                      <a:pt x="332" y="546"/>
                    </a:lnTo>
                    <a:lnTo>
                      <a:pt x="332" y="542"/>
                    </a:lnTo>
                    <a:cubicBezTo>
                      <a:pt x="333" y="541"/>
                      <a:pt x="333" y="539"/>
                      <a:pt x="334" y="538"/>
                    </a:cubicBezTo>
                    <a:lnTo>
                      <a:pt x="334" y="536"/>
                    </a:lnTo>
                    <a:lnTo>
                      <a:pt x="334" y="534"/>
                    </a:lnTo>
                    <a:cubicBezTo>
                      <a:pt x="331" y="532"/>
                      <a:pt x="329" y="530"/>
                      <a:pt x="326" y="528"/>
                    </a:cubicBezTo>
                    <a:cubicBezTo>
                      <a:pt x="324" y="529"/>
                      <a:pt x="322" y="529"/>
                      <a:pt x="320" y="530"/>
                    </a:cubicBezTo>
                    <a:lnTo>
                      <a:pt x="316" y="530"/>
                    </a:lnTo>
                    <a:cubicBezTo>
                      <a:pt x="315" y="529"/>
                      <a:pt x="313" y="529"/>
                      <a:pt x="312" y="528"/>
                    </a:cubicBezTo>
                    <a:lnTo>
                      <a:pt x="310" y="526"/>
                    </a:lnTo>
                    <a:lnTo>
                      <a:pt x="308" y="524"/>
                    </a:lnTo>
                    <a:lnTo>
                      <a:pt x="308" y="522"/>
                    </a:lnTo>
                    <a:lnTo>
                      <a:pt x="308" y="520"/>
                    </a:lnTo>
                    <a:cubicBezTo>
                      <a:pt x="309" y="513"/>
                      <a:pt x="311" y="505"/>
                      <a:pt x="312" y="498"/>
                    </a:cubicBezTo>
                    <a:cubicBezTo>
                      <a:pt x="313" y="495"/>
                      <a:pt x="315" y="491"/>
                      <a:pt x="316" y="488"/>
                    </a:cubicBezTo>
                    <a:lnTo>
                      <a:pt x="320" y="484"/>
                    </a:lnTo>
                    <a:cubicBezTo>
                      <a:pt x="319" y="479"/>
                      <a:pt x="317" y="475"/>
                      <a:pt x="316" y="470"/>
                    </a:cubicBezTo>
                    <a:lnTo>
                      <a:pt x="310" y="458"/>
                    </a:lnTo>
                    <a:lnTo>
                      <a:pt x="304" y="452"/>
                    </a:lnTo>
                    <a:cubicBezTo>
                      <a:pt x="303" y="451"/>
                      <a:pt x="301" y="451"/>
                      <a:pt x="300" y="450"/>
                    </a:cubicBezTo>
                    <a:lnTo>
                      <a:pt x="300" y="448"/>
                    </a:lnTo>
                    <a:lnTo>
                      <a:pt x="298" y="448"/>
                    </a:lnTo>
                    <a:cubicBezTo>
                      <a:pt x="287" y="449"/>
                      <a:pt x="275" y="451"/>
                      <a:pt x="264" y="452"/>
                    </a:cubicBezTo>
                    <a:cubicBezTo>
                      <a:pt x="260" y="451"/>
                      <a:pt x="256" y="451"/>
                      <a:pt x="252" y="450"/>
                    </a:cubicBezTo>
                    <a:lnTo>
                      <a:pt x="248" y="446"/>
                    </a:lnTo>
                    <a:cubicBezTo>
                      <a:pt x="246" y="445"/>
                      <a:pt x="244" y="443"/>
                      <a:pt x="242" y="442"/>
                    </a:cubicBezTo>
                    <a:cubicBezTo>
                      <a:pt x="239" y="441"/>
                      <a:pt x="235" y="441"/>
                      <a:pt x="232" y="440"/>
                    </a:cubicBezTo>
                    <a:lnTo>
                      <a:pt x="222" y="440"/>
                    </a:lnTo>
                    <a:cubicBezTo>
                      <a:pt x="220" y="439"/>
                      <a:pt x="218" y="439"/>
                      <a:pt x="216" y="438"/>
                    </a:cubicBezTo>
                    <a:cubicBezTo>
                      <a:pt x="213" y="439"/>
                      <a:pt x="211" y="439"/>
                      <a:pt x="208" y="440"/>
                    </a:cubicBezTo>
                    <a:cubicBezTo>
                      <a:pt x="205" y="441"/>
                      <a:pt x="203" y="443"/>
                      <a:pt x="200" y="444"/>
                    </a:cubicBezTo>
                    <a:cubicBezTo>
                      <a:pt x="199" y="445"/>
                      <a:pt x="197" y="445"/>
                      <a:pt x="196" y="446"/>
                    </a:cubicBezTo>
                    <a:lnTo>
                      <a:pt x="192" y="450"/>
                    </a:lnTo>
                    <a:cubicBezTo>
                      <a:pt x="191" y="451"/>
                      <a:pt x="189" y="451"/>
                      <a:pt x="188" y="452"/>
                    </a:cubicBezTo>
                    <a:lnTo>
                      <a:pt x="186" y="454"/>
                    </a:lnTo>
                    <a:lnTo>
                      <a:pt x="186" y="452"/>
                    </a:lnTo>
                    <a:lnTo>
                      <a:pt x="184" y="450"/>
                    </a:lnTo>
                    <a:lnTo>
                      <a:pt x="184" y="448"/>
                    </a:lnTo>
                    <a:lnTo>
                      <a:pt x="182" y="450"/>
                    </a:lnTo>
                    <a:lnTo>
                      <a:pt x="180" y="450"/>
                    </a:lnTo>
                    <a:lnTo>
                      <a:pt x="178" y="450"/>
                    </a:lnTo>
                    <a:lnTo>
                      <a:pt x="178" y="452"/>
                    </a:lnTo>
                    <a:cubicBezTo>
                      <a:pt x="157" y="447"/>
                      <a:pt x="135" y="443"/>
                      <a:pt x="114" y="438"/>
                    </a:cubicBezTo>
                    <a:cubicBezTo>
                      <a:pt x="105" y="431"/>
                      <a:pt x="97" y="423"/>
                      <a:pt x="88" y="416"/>
                    </a:cubicBezTo>
                    <a:cubicBezTo>
                      <a:pt x="86" y="411"/>
                      <a:pt x="84" y="407"/>
                      <a:pt x="82" y="402"/>
                    </a:cubicBezTo>
                    <a:lnTo>
                      <a:pt x="82" y="392"/>
                    </a:lnTo>
                    <a:cubicBezTo>
                      <a:pt x="84" y="389"/>
                      <a:pt x="86" y="387"/>
                      <a:pt x="88" y="384"/>
                    </a:cubicBezTo>
                    <a:lnTo>
                      <a:pt x="92" y="380"/>
                    </a:lnTo>
                    <a:lnTo>
                      <a:pt x="94" y="380"/>
                    </a:lnTo>
                    <a:cubicBezTo>
                      <a:pt x="92" y="375"/>
                      <a:pt x="90" y="371"/>
                      <a:pt x="88" y="366"/>
                    </a:cubicBezTo>
                    <a:cubicBezTo>
                      <a:pt x="91" y="365"/>
                      <a:pt x="93" y="363"/>
                      <a:pt x="96" y="362"/>
                    </a:cubicBezTo>
                    <a:cubicBezTo>
                      <a:pt x="95" y="361"/>
                      <a:pt x="95" y="359"/>
                      <a:pt x="94" y="358"/>
                    </a:cubicBezTo>
                    <a:cubicBezTo>
                      <a:pt x="93" y="357"/>
                      <a:pt x="93" y="355"/>
                      <a:pt x="92" y="354"/>
                    </a:cubicBezTo>
                    <a:lnTo>
                      <a:pt x="92" y="350"/>
                    </a:lnTo>
                    <a:lnTo>
                      <a:pt x="90" y="348"/>
                    </a:lnTo>
                    <a:lnTo>
                      <a:pt x="90" y="346"/>
                    </a:lnTo>
                    <a:cubicBezTo>
                      <a:pt x="89" y="345"/>
                      <a:pt x="89" y="343"/>
                      <a:pt x="88" y="342"/>
                    </a:cubicBezTo>
                    <a:lnTo>
                      <a:pt x="86" y="340"/>
                    </a:lnTo>
                    <a:cubicBezTo>
                      <a:pt x="85" y="339"/>
                      <a:pt x="83" y="339"/>
                      <a:pt x="82" y="338"/>
                    </a:cubicBezTo>
                    <a:cubicBezTo>
                      <a:pt x="80" y="337"/>
                      <a:pt x="78" y="337"/>
                      <a:pt x="76" y="336"/>
                    </a:cubicBezTo>
                    <a:lnTo>
                      <a:pt x="72" y="336"/>
                    </a:lnTo>
                    <a:cubicBezTo>
                      <a:pt x="70" y="335"/>
                      <a:pt x="68" y="335"/>
                      <a:pt x="66" y="334"/>
                    </a:cubicBezTo>
                    <a:cubicBezTo>
                      <a:pt x="65" y="333"/>
                      <a:pt x="63" y="333"/>
                      <a:pt x="62" y="332"/>
                    </a:cubicBezTo>
                    <a:lnTo>
                      <a:pt x="60" y="330"/>
                    </a:lnTo>
                    <a:lnTo>
                      <a:pt x="58" y="328"/>
                    </a:lnTo>
                    <a:cubicBezTo>
                      <a:pt x="55" y="329"/>
                      <a:pt x="53" y="329"/>
                      <a:pt x="50" y="330"/>
                    </a:cubicBezTo>
                    <a:cubicBezTo>
                      <a:pt x="43" y="331"/>
                      <a:pt x="37" y="331"/>
                      <a:pt x="30" y="332"/>
                    </a:cubicBezTo>
                    <a:cubicBezTo>
                      <a:pt x="29" y="326"/>
                      <a:pt x="29" y="320"/>
                      <a:pt x="28" y="314"/>
                    </a:cubicBezTo>
                    <a:lnTo>
                      <a:pt x="26" y="312"/>
                    </a:lnTo>
                    <a:lnTo>
                      <a:pt x="24" y="310"/>
                    </a:lnTo>
                    <a:lnTo>
                      <a:pt x="22" y="308"/>
                    </a:lnTo>
                    <a:cubicBezTo>
                      <a:pt x="21" y="307"/>
                      <a:pt x="21" y="305"/>
                      <a:pt x="20" y="304"/>
                    </a:cubicBezTo>
                    <a:cubicBezTo>
                      <a:pt x="19" y="303"/>
                      <a:pt x="19" y="301"/>
                      <a:pt x="18" y="300"/>
                    </a:cubicBezTo>
                    <a:cubicBezTo>
                      <a:pt x="17" y="298"/>
                      <a:pt x="17" y="296"/>
                      <a:pt x="16" y="294"/>
                    </a:cubicBezTo>
                    <a:lnTo>
                      <a:pt x="16" y="290"/>
                    </a:lnTo>
                    <a:cubicBezTo>
                      <a:pt x="15" y="289"/>
                      <a:pt x="15" y="287"/>
                      <a:pt x="14" y="286"/>
                    </a:cubicBezTo>
                    <a:lnTo>
                      <a:pt x="12" y="284"/>
                    </a:lnTo>
                    <a:lnTo>
                      <a:pt x="10" y="282"/>
                    </a:lnTo>
                    <a:lnTo>
                      <a:pt x="6" y="282"/>
                    </a:lnTo>
                    <a:lnTo>
                      <a:pt x="4" y="280"/>
                    </a:lnTo>
                    <a:lnTo>
                      <a:pt x="2" y="280"/>
                    </a:lnTo>
                    <a:cubicBezTo>
                      <a:pt x="1" y="279"/>
                      <a:pt x="1" y="277"/>
                      <a:pt x="0" y="276"/>
                    </a:cubicBezTo>
                    <a:lnTo>
                      <a:pt x="0" y="272"/>
                    </a:lnTo>
                    <a:lnTo>
                      <a:pt x="0" y="270"/>
                    </a:lnTo>
                    <a:lnTo>
                      <a:pt x="0" y="266"/>
                    </a:lnTo>
                    <a:lnTo>
                      <a:pt x="0" y="264"/>
                    </a:lnTo>
                    <a:cubicBezTo>
                      <a:pt x="1" y="263"/>
                      <a:pt x="1" y="261"/>
                      <a:pt x="2" y="260"/>
                    </a:cubicBezTo>
                    <a:cubicBezTo>
                      <a:pt x="3" y="259"/>
                      <a:pt x="3" y="257"/>
                      <a:pt x="4" y="256"/>
                    </a:cubicBezTo>
                    <a:cubicBezTo>
                      <a:pt x="5" y="255"/>
                      <a:pt x="7" y="255"/>
                      <a:pt x="8" y="254"/>
                    </a:cubicBezTo>
                    <a:cubicBezTo>
                      <a:pt x="9" y="253"/>
                      <a:pt x="11" y="253"/>
                      <a:pt x="12" y="252"/>
                    </a:cubicBezTo>
                    <a:lnTo>
                      <a:pt x="18" y="252"/>
                    </a:lnTo>
                    <a:cubicBezTo>
                      <a:pt x="21" y="253"/>
                      <a:pt x="25" y="253"/>
                      <a:pt x="28" y="254"/>
                    </a:cubicBezTo>
                    <a:cubicBezTo>
                      <a:pt x="32" y="251"/>
                      <a:pt x="36" y="249"/>
                      <a:pt x="40" y="246"/>
                    </a:cubicBezTo>
                    <a:lnTo>
                      <a:pt x="42" y="244"/>
                    </a:lnTo>
                    <a:lnTo>
                      <a:pt x="44" y="242"/>
                    </a:lnTo>
                    <a:lnTo>
                      <a:pt x="48" y="242"/>
                    </a:lnTo>
                    <a:cubicBezTo>
                      <a:pt x="50" y="241"/>
                      <a:pt x="52" y="241"/>
                      <a:pt x="54" y="240"/>
                    </a:cubicBezTo>
                    <a:lnTo>
                      <a:pt x="56" y="240"/>
                    </a:lnTo>
                    <a:lnTo>
                      <a:pt x="60" y="240"/>
                    </a:lnTo>
                    <a:cubicBezTo>
                      <a:pt x="61" y="239"/>
                      <a:pt x="63" y="239"/>
                      <a:pt x="64" y="238"/>
                    </a:cubicBezTo>
                    <a:cubicBezTo>
                      <a:pt x="66" y="237"/>
                      <a:pt x="68" y="237"/>
                      <a:pt x="70" y="236"/>
                    </a:cubicBezTo>
                    <a:lnTo>
                      <a:pt x="74" y="232"/>
                    </a:lnTo>
                    <a:cubicBezTo>
                      <a:pt x="75" y="230"/>
                      <a:pt x="77" y="228"/>
                      <a:pt x="78" y="226"/>
                    </a:cubicBezTo>
                    <a:cubicBezTo>
                      <a:pt x="79" y="224"/>
                      <a:pt x="79" y="222"/>
                      <a:pt x="80" y="220"/>
                    </a:cubicBezTo>
                    <a:lnTo>
                      <a:pt x="82" y="218"/>
                    </a:lnTo>
                    <a:lnTo>
                      <a:pt x="82" y="216"/>
                    </a:lnTo>
                    <a:cubicBezTo>
                      <a:pt x="83" y="215"/>
                      <a:pt x="83" y="213"/>
                      <a:pt x="84" y="212"/>
                    </a:cubicBezTo>
                    <a:lnTo>
                      <a:pt x="84" y="208"/>
                    </a:lnTo>
                    <a:lnTo>
                      <a:pt x="84" y="206"/>
                    </a:lnTo>
                    <a:lnTo>
                      <a:pt x="84" y="202"/>
                    </a:lnTo>
                    <a:lnTo>
                      <a:pt x="80" y="202"/>
                    </a:lnTo>
                    <a:cubicBezTo>
                      <a:pt x="79" y="201"/>
                      <a:pt x="79" y="199"/>
                      <a:pt x="78" y="198"/>
                    </a:cubicBezTo>
                    <a:lnTo>
                      <a:pt x="76" y="196"/>
                    </a:lnTo>
                    <a:cubicBezTo>
                      <a:pt x="75" y="195"/>
                      <a:pt x="75" y="193"/>
                      <a:pt x="74" y="192"/>
                    </a:cubicBezTo>
                    <a:lnTo>
                      <a:pt x="74" y="188"/>
                    </a:lnTo>
                    <a:lnTo>
                      <a:pt x="74" y="186"/>
                    </a:lnTo>
                    <a:cubicBezTo>
                      <a:pt x="76" y="185"/>
                      <a:pt x="78" y="185"/>
                      <a:pt x="80" y="184"/>
                    </a:cubicBezTo>
                    <a:cubicBezTo>
                      <a:pt x="81" y="183"/>
                      <a:pt x="83" y="183"/>
                      <a:pt x="84" y="182"/>
                    </a:cubicBezTo>
                    <a:lnTo>
                      <a:pt x="86" y="182"/>
                    </a:lnTo>
                    <a:lnTo>
                      <a:pt x="88" y="180"/>
                    </a:lnTo>
                    <a:lnTo>
                      <a:pt x="90" y="178"/>
                    </a:lnTo>
                    <a:lnTo>
                      <a:pt x="90" y="176"/>
                    </a:lnTo>
                    <a:lnTo>
                      <a:pt x="90" y="174"/>
                    </a:lnTo>
                    <a:lnTo>
                      <a:pt x="90" y="172"/>
                    </a:lnTo>
                    <a:lnTo>
                      <a:pt x="94" y="172"/>
                    </a:lnTo>
                    <a:cubicBezTo>
                      <a:pt x="95" y="171"/>
                      <a:pt x="97" y="171"/>
                      <a:pt x="98" y="170"/>
                    </a:cubicBezTo>
                    <a:lnTo>
                      <a:pt x="102" y="170"/>
                    </a:lnTo>
                    <a:cubicBezTo>
                      <a:pt x="103" y="169"/>
                      <a:pt x="105" y="169"/>
                      <a:pt x="106" y="168"/>
                    </a:cubicBezTo>
                    <a:lnTo>
                      <a:pt x="110" y="164"/>
                    </a:lnTo>
                    <a:cubicBezTo>
                      <a:pt x="111" y="162"/>
                      <a:pt x="111" y="160"/>
                      <a:pt x="112" y="158"/>
                    </a:cubicBezTo>
                    <a:cubicBezTo>
                      <a:pt x="113" y="156"/>
                      <a:pt x="115" y="154"/>
                      <a:pt x="116" y="152"/>
                    </a:cubicBezTo>
                    <a:lnTo>
                      <a:pt x="116" y="146"/>
                    </a:lnTo>
                    <a:lnTo>
                      <a:pt x="116" y="142"/>
                    </a:lnTo>
                    <a:cubicBezTo>
                      <a:pt x="117" y="140"/>
                      <a:pt x="119" y="138"/>
                      <a:pt x="120" y="136"/>
                    </a:cubicBezTo>
                    <a:cubicBezTo>
                      <a:pt x="121" y="135"/>
                      <a:pt x="123" y="135"/>
                      <a:pt x="124" y="134"/>
                    </a:cubicBezTo>
                    <a:cubicBezTo>
                      <a:pt x="125" y="133"/>
                      <a:pt x="127" y="133"/>
                      <a:pt x="128" y="132"/>
                    </a:cubicBezTo>
                    <a:cubicBezTo>
                      <a:pt x="130" y="131"/>
                      <a:pt x="132" y="131"/>
                      <a:pt x="134" y="130"/>
                    </a:cubicBezTo>
                    <a:lnTo>
                      <a:pt x="140" y="130"/>
                    </a:lnTo>
                    <a:cubicBezTo>
                      <a:pt x="141" y="129"/>
                      <a:pt x="143" y="129"/>
                      <a:pt x="144" y="128"/>
                    </a:cubicBezTo>
                    <a:cubicBezTo>
                      <a:pt x="145" y="127"/>
                      <a:pt x="145" y="125"/>
                      <a:pt x="146" y="124"/>
                    </a:cubicBezTo>
                    <a:cubicBezTo>
                      <a:pt x="147" y="123"/>
                      <a:pt x="147" y="121"/>
                      <a:pt x="148" y="120"/>
                    </a:cubicBezTo>
                    <a:cubicBezTo>
                      <a:pt x="149" y="118"/>
                      <a:pt x="149" y="116"/>
                      <a:pt x="150" y="114"/>
                    </a:cubicBezTo>
                    <a:lnTo>
                      <a:pt x="154" y="110"/>
                    </a:lnTo>
                    <a:cubicBezTo>
                      <a:pt x="155" y="108"/>
                      <a:pt x="157" y="106"/>
                      <a:pt x="158" y="104"/>
                    </a:cubicBezTo>
                    <a:cubicBezTo>
                      <a:pt x="160" y="103"/>
                      <a:pt x="162" y="103"/>
                      <a:pt x="164" y="102"/>
                    </a:cubicBezTo>
                    <a:cubicBezTo>
                      <a:pt x="167" y="101"/>
                      <a:pt x="169" y="101"/>
                      <a:pt x="172" y="100"/>
                    </a:cubicBezTo>
                    <a:lnTo>
                      <a:pt x="176" y="100"/>
                    </a:lnTo>
                    <a:lnTo>
                      <a:pt x="178" y="98"/>
                    </a:lnTo>
                    <a:lnTo>
                      <a:pt x="180" y="96"/>
                    </a:lnTo>
                    <a:lnTo>
                      <a:pt x="180" y="94"/>
                    </a:lnTo>
                    <a:lnTo>
                      <a:pt x="180" y="92"/>
                    </a:lnTo>
                    <a:lnTo>
                      <a:pt x="180" y="90"/>
                    </a:lnTo>
                    <a:lnTo>
                      <a:pt x="180" y="86"/>
                    </a:lnTo>
                    <a:cubicBezTo>
                      <a:pt x="181" y="85"/>
                      <a:pt x="181" y="83"/>
                      <a:pt x="182" y="82"/>
                    </a:cubicBezTo>
                    <a:cubicBezTo>
                      <a:pt x="183" y="81"/>
                      <a:pt x="185" y="81"/>
                      <a:pt x="186" y="80"/>
                    </a:cubicBezTo>
                    <a:lnTo>
                      <a:pt x="190" y="76"/>
                    </a:lnTo>
                    <a:cubicBezTo>
                      <a:pt x="191" y="75"/>
                      <a:pt x="193" y="75"/>
                      <a:pt x="194" y="74"/>
                    </a:cubicBezTo>
                    <a:lnTo>
                      <a:pt x="216" y="74"/>
                    </a:lnTo>
                    <a:cubicBezTo>
                      <a:pt x="209" y="78"/>
                      <a:pt x="201" y="82"/>
                      <a:pt x="194" y="86"/>
                    </a:cubicBez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77" name="Freeform 212"/>
              <p:cNvSpPr>
                <a:spLocks/>
              </p:cNvSpPr>
              <p:nvPr/>
            </p:nvSpPr>
            <p:spPr bwMode="gray">
              <a:xfrm>
                <a:off x="4066" y="723"/>
                <a:ext cx="75" cy="56"/>
              </a:xfrm>
              <a:custGeom>
                <a:avLst/>
                <a:gdLst>
                  <a:gd name="T0" fmla="*/ 2 w 68"/>
                  <a:gd name="T1" fmla="*/ 36 h 56"/>
                  <a:gd name="T2" fmla="*/ 2 w 68"/>
                  <a:gd name="T3" fmla="*/ 32 h 56"/>
                  <a:gd name="T4" fmla="*/ 0 w 68"/>
                  <a:gd name="T5" fmla="*/ 22 h 56"/>
                  <a:gd name="T6" fmla="*/ 2 w 68"/>
                  <a:gd name="T7" fmla="*/ 10 h 56"/>
                  <a:gd name="T8" fmla="*/ 10 w 68"/>
                  <a:gd name="T9" fmla="*/ 4 h 56"/>
                  <a:gd name="T10" fmla="*/ 10 w 68"/>
                  <a:gd name="T11" fmla="*/ 2 h 56"/>
                  <a:gd name="T12" fmla="*/ 12 w 68"/>
                  <a:gd name="T13" fmla="*/ 2 h 56"/>
                  <a:gd name="T14" fmla="*/ 14 w 68"/>
                  <a:gd name="T15" fmla="*/ 2 h 56"/>
                  <a:gd name="T16" fmla="*/ 16 w 68"/>
                  <a:gd name="T17" fmla="*/ 0 h 56"/>
                  <a:gd name="T18" fmla="*/ 22 w 68"/>
                  <a:gd name="T19" fmla="*/ 0 h 56"/>
                  <a:gd name="T20" fmla="*/ 28 w 68"/>
                  <a:gd name="T21" fmla="*/ 2 h 56"/>
                  <a:gd name="T22" fmla="*/ 34 w 68"/>
                  <a:gd name="T23" fmla="*/ 4 h 56"/>
                  <a:gd name="T24" fmla="*/ 42 w 68"/>
                  <a:gd name="T25" fmla="*/ 10 h 56"/>
                  <a:gd name="T26" fmla="*/ 44 w 68"/>
                  <a:gd name="T27" fmla="*/ 8 h 56"/>
                  <a:gd name="T28" fmla="*/ 46 w 68"/>
                  <a:gd name="T29" fmla="*/ 8 h 56"/>
                  <a:gd name="T30" fmla="*/ 50 w 68"/>
                  <a:gd name="T31" fmla="*/ 8 h 56"/>
                  <a:gd name="T32" fmla="*/ 54 w 68"/>
                  <a:gd name="T33" fmla="*/ 8 h 56"/>
                  <a:gd name="T34" fmla="*/ 58 w 68"/>
                  <a:gd name="T35" fmla="*/ 8 h 56"/>
                  <a:gd name="T36" fmla="*/ 60 w 68"/>
                  <a:gd name="T37" fmla="*/ 8 h 56"/>
                  <a:gd name="T38" fmla="*/ 64 w 68"/>
                  <a:gd name="T39" fmla="*/ 10 h 56"/>
                  <a:gd name="T40" fmla="*/ 66 w 68"/>
                  <a:gd name="T41" fmla="*/ 12 h 56"/>
                  <a:gd name="T42" fmla="*/ 68 w 68"/>
                  <a:gd name="T43" fmla="*/ 16 h 56"/>
                  <a:gd name="T44" fmla="*/ 68 w 68"/>
                  <a:gd name="T45" fmla="*/ 18 h 56"/>
                  <a:gd name="T46" fmla="*/ 66 w 68"/>
                  <a:gd name="T47" fmla="*/ 22 h 56"/>
                  <a:gd name="T48" fmla="*/ 66 w 68"/>
                  <a:gd name="T49" fmla="*/ 26 h 56"/>
                  <a:gd name="T50" fmla="*/ 64 w 68"/>
                  <a:gd name="T51" fmla="*/ 30 h 56"/>
                  <a:gd name="T52" fmla="*/ 64 w 68"/>
                  <a:gd name="T53" fmla="*/ 32 h 56"/>
                  <a:gd name="T54" fmla="*/ 64 w 68"/>
                  <a:gd name="T55" fmla="*/ 34 h 56"/>
                  <a:gd name="T56" fmla="*/ 54 w 68"/>
                  <a:gd name="T57" fmla="*/ 38 h 56"/>
                  <a:gd name="T58" fmla="*/ 50 w 68"/>
                  <a:gd name="T59" fmla="*/ 42 h 56"/>
                  <a:gd name="T60" fmla="*/ 46 w 68"/>
                  <a:gd name="T61" fmla="*/ 42 h 56"/>
                  <a:gd name="T62" fmla="*/ 42 w 68"/>
                  <a:gd name="T63" fmla="*/ 52 h 56"/>
                  <a:gd name="T64" fmla="*/ 24 w 68"/>
                  <a:gd name="T65" fmla="*/ 56 h 56"/>
                  <a:gd name="T66" fmla="*/ 2 w 68"/>
                  <a:gd name="T67" fmla="*/ 36 h 56"/>
                  <a:gd name="T68" fmla="*/ 2 w 68"/>
                  <a:gd name="T69" fmla="*/ 36 h 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8"/>
                  <a:gd name="T106" fmla="*/ 0 h 56"/>
                  <a:gd name="T107" fmla="*/ 68 w 68"/>
                  <a:gd name="T108" fmla="*/ 56 h 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8" h="56">
                    <a:moveTo>
                      <a:pt x="2" y="36"/>
                    </a:moveTo>
                    <a:lnTo>
                      <a:pt x="2" y="32"/>
                    </a:lnTo>
                    <a:lnTo>
                      <a:pt x="0" y="22"/>
                    </a:lnTo>
                    <a:lnTo>
                      <a:pt x="2" y="10"/>
                    </a:lnTo>
                    <a:lnTo>
                      <a:pt x="10" y="4"/>
                    </a:lnTo>
                    <a:lnTo>
                      <a:pt x="10" y="2"/>
                    </a:lnTo>
                    <a:lnTo>
                      <a:pt x="12" y="2"/>
                    </a:lnTo>
                    <a:lnTo>
                      <a:pt x="14" y="2"/>
                    </a:lnTo>
                    <a:lnTo>
                      <a:pt x="16" y="0"/>
                    </a:lnTo>
                    <a:lnTo>
                      <a:pt x="22" y="0"/>
                    </a:lnTo>
                    <a:lnTo>
                      <a:pt x="28" y="2"/>
                    </a:lnTo>
                    <a:lnTo>
                      <a:pt x="34" y="4"/>
                    </a:lnTo>
                    <a:lnTo>
                      <a:pt x="42" y="10"/>
                    </a:lnTo>
                    <a:lnTo>
                      <a:pt x="44" y="8"/>
                    </a:lnTo>
                    <a:lnTo>
                      <a:pt x="46" y="8"/>
                    </a:lnTo>
                    <a:lnTo>
                      <a:pt x="50" y="8"/>
                    </a:lnTo>
                    <a:lnTo>
                      <a:pt x="54" y="8"/>
                    </a:lnTo>
                    <a:lnTo>
                      <a:pt x="58" y="8"/>
                    </a:lnTo>
                    <a:lnTo>
                      <a:pt x="60" y="8"/>
                    </a:lnTo>
                    <a:lnTo>
                      <a:pt x="64" y="10"/>
                    </a:lnTo>
                    <a:lnTo>
                      <a:pt x="66" y="12"/>
                    </a:lnTo>
                    <a:lnTo>
                      <a:pt x="68" y="16"/>
                    </a:lnTo>
                    <a:lnTo>
                      <a:pt x="68" y="18"/>
                    </a:lnTo>
                    <a:lnTo>
                      <a:pt x="66" y="22"/>
                    </a:lnTo>
                    <a:lnTo>
                      <a:pt x="66" y="26"/>
                    </a:lnTo>
                    <a:lnTo>
                      <a:pt x="64" y="30"/>
                    </a:lnTo>
                    <a:lnTo>
                      <a:pt x="64" y="32"/>
                    </a:lnTo>
                    <a:lnTo>
                      <a:pt x="64" y="34"/>
                    </a:lnTo>
                    <a:lnTo>
                      <a:pt x="54" y="38"/>
                    </a:lnTo>
                    <a:lnTo>
                      <a:pt x="50" y="42"/>
                    </a:lnTo>
                    <a:lnTo>
                      <a:pt x="46" y="42"/>
                    </a:lnTo>
                    <a:lnTo>
                      <a:pt x="42" y="52"/>
                    </a:lnTo>
                    <a:lnTo>
                      <a:pt x="24" y="56"/>
                    </a:lnTo>
                    <a:lnTo>
                      <a:pt x="2" y="36"/>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78" name="Freeform 213"/>
              <p:cNvSpPr>
                <a:spLocks/>
              </p:cNvSpPr>
              <p:nvPr/>
            </p:nvSpPr>
            <p:spPr bwMode="gray">
              <a:xfrm>
                <a:off x="4457" y="449"/>
                <a:ext cx="39" cy="44"/>
              </a:xfrm>
              <a:custGeom>
                <a:avLst/>
                <a:gdLst>
                  <a:gd name="T0" fmla="*/ 6 w 36"/>
                  <a:gd name="T1" fmla="*/ 0 h 44"/>
                  <a:gd name="T2" fmla="*/ 6 w 36"/>
                  <a:gd name="T3" fmla="*/ 2 h 44"/>
                  <a:gd name="T4" fmla="*/ 2 w 36"/>
                  <a:gd name="T5" fmla="*/ 4 h 44"/>
                  <a:gd name="T6" fmla="*/ 0 w 36"/>
                  <a:gd name="T7" fmla="*/ 6 h 44"/>
                  <a:gd name="T8" fmla="*/ 0 w 36"/>
                  <a:gd name="T9" fmla="*/ 10 h 44"/>
                  <a:gd name="T10" fmla="*/ 2 w 36"/>
                  <a:gd name="T11" fmla="*/ 12 h 44"/>
                  <a:gd name="T12" fmla="*/ 4 w 36"/>
                  <a:gd name="T13" fmla="*/ 16 h 44"/>
                  <a:gd name="T14" fmla="*/ 8 w 36"/>
                  <a:gd name="T15" fmla="*/ 20 h 44"/>
                  <a:gd name="T16" fmla="*/ 10 w 36"/>
                  <a:gd name="T17" fmla="*/ 24 h 44"/>
                  <a:gd name="T18" fmla="*/ 14 w 36"/>
                  <a:gd name="T19" fmla="*/ 28 h 44"/>
                  <a:gd name="T20" fmla="*/ 16 w 36"/>
                  <a:gd name="T21" fmla="*/ 32 h 44"/>
                  <a:gd name="T22" fmla="*/ 16 w 36"/>
                  <a:gd name="T23" fmla="*/ 32 h 44"/>
                  <a:gd name="T24" fmla="*/ 16 w 36"/>
                  <a:gd name="T25" fmla="*/ 34 h 44"/>
                  <a:gd name="T26" fmla="*/ 16 w 36"/>
                  <a:gd name="T27" fmla="*/ 36 h 44"/>
                  <a:gd name="T28" fmla="*/ 16 w 36"/>
                  <a:gd name="T29" fmla="*/ 38 h 44"/>
                  <a:gd name="T30" fmla="*/ 18 w 36"/>
                  <a:gd name="T31" fmla="*/ 40 h 44"/>
                  <a:gd name="T32" fmla="*/ 18 w 36"/>
                  <a:gd name="T33" fmla="*/ 42 h 44"/>
                  <a:gd name="T34" fmla="*/ 22 w 36"/>
                  <a:gd name="T35" fmla="*/ 44 h 44"/>
                  <a:gd name="T36" fmla="*/ 26 w 36"/>
                  <a:gd name="T37" fmla="*/ 44 h 44"/>
                  <a:gd name="T38" fmla="*/ 30 w 36"/>
                  <a:gd name="T39" fmla="*/ 42 h 44"/>
                  <a:gd name="T40" fmla="*/ 34 w 36"/>
                  <a:gd name="T41" fmla="*/ 38 h 44"/>
                  <a:gd name="T42" fmla="*/ 34 w 36"/>
                  <a:gd name="T43" fmla="*/ 34 h 44"/>
                  <a:gd name="T44" fmla="*/ 34 w 36"/>
                  <a:gd name="T45" fmla="*/ 30 h 44"/>
                  <a:gd name="T46" fmla="*/ 34 w 36"/>
                  <a:gd name="T47" fmla="*/ 26 h 44"/>
                  <a:gd name="T48" fmla="*/ 34 w 36"/>
                  <a:gd name="T49" fmla="*/ 22 h 44"/>
                  <a:gd name="T50" fmla="*/ 34 w 36"/>
                  <a:gd name="T51" fmla="*/ 18 h 44"/>
                  <a:gd name="T52" fmla="*/ 34 w 36"/>
                  <a:gd name="T53" fmla="*/ 16 h 44"/>
                  <a:gd name="T54" fmla="*/ 36 w 36"/>
                  <a:gd name="T55" fmla="*/ 14 h 44"/>
                  <a:gd name="T56" fmla="*/ 34 w 36"/>
                  <a:gd name="T57" fmla="*/ 14 h 44"/>
                  <a:gd name="T58" fmla="*/ 32 w 36"/>
                  <a:gd name="T59" fmla="*/ 12 h 44"/>
                  <a:gd name="T60" fmla="*/ 28 w 36"/>
                  <a:gd name="T61" fmla="*/ 10 h 44"/>
                  <a:gd name="T62" fmla="*/ 24 w 36"/>
                  <a:gd name="T63" fmla="*/ 6 h 44"/>
                  <a:gd name="T64" fmla="*/ 20 w 36"/>
                  <a:gd name="T65" fmla="*/ 4 h 44"/>
                  <a:gd name="T66" fmla="*/ 18 w 36"/>
                  <a:gd name="T67" fmla="*/ 4 h 44"/>
                  <a:gd name="T68" fmla="*/ 12 w 36"/>
                  <a:gd name="T69" fmla="*/ 4 h 44"/>
                  <a:gd name="T70" fmla="*/ 10 w 36"/>
                  <a:gd name="T71" fmla="*/ 2 h 44"/>
                  <a:gd name="T72" fmla="*/ 8 w 36"/>
                  <a:gd name="T73" fmla="*/ 2 h 44"/>
                  <a:gd name="T74" fmla="*/ 6 w 36"/>
                  <a:gd name="T75" fmla="*/ 0 h 44"/>
                  <a:gd name="T76" fmla="*/ 6 w 36"/>
                  <a:gd name="T77" fmla="*/ 0 h 4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6"/>
                  <a:gd name="T118" fmla="*/ 0 h 44"/>
                  <a:gd name="T119" fmla="*/ 36 w 36"/>
                  <a:gd name="T120" fmla="*/ 44 h 4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6" h="44">
                    <a:moveTo>
                      <a:pt x="6" y="0"/>
                    </a:moveTo>
                    <a:lnTo>
                      <a:pt x="6" y="2"/>
                    </a:lnTo>
                    <a:lnTo>
                      <a:pt x="2" y="4"/>
                    </a:lnTo>
                    <a:lnTo>
                      <a:pt x="0" y="6"/>
                    </a:lnTo>
                    <a:lnTo>
                      <a:pt x="0" y="10"/>
                    </a:lnTo>
                    <a:lnTo>
                      <a:pt x="2" y="12"/>
                    </a:lnTo>
                    <a:lnTo>
                      <a:pt x="4" y="16"/>
                    </a:lnTo>
                    <a:lnTo>
                      <a:pt x="8" y="20"/>
                    </a:lnTo>
                    <a:lnTo>
                      <a:pt x="10" y="24"/>
                    </a:lnTo>
                    <a:lnTo>
                      <a:pt x="14" y="28"/>
                    </a:lnTo>
                    <a:lnTo>
                      <a:pt x="16" y="32"/>
                    </a:lnTo>
                    <a:lnTo>
                      <a:pt x="16" y="34"/>
                    </a:lnTo>
                    <a:lnTo>
                      <a:pt x="16" y="36"/>
                    </a:lnTo>
                    <a:lnTo>
                      <a:pt x="16" y="38"/>
                    </a:lnTo>
                    <a:lnTo>
                      <a:pt x="18" y="40"/>
                    </a:lnTo>
                    <a:lnTo>
                      <a:pt x="18" y="42"/>
                    </a:lnTo>
                    <a:lnTo>
                      <a:pt x="22" y="44"/>
                    </a:lnTo>
                    <a:lnTo>
                      <a:pt x="26" y="44"/>
                    </a:lnTo>
                    <a:lnTo>
                      <a:pt x="30" y="42"/>
                    </a:lnTo>
                    <a:lnTo>
                      <a:pt x="34" y="38"/>
                    </a:lnTo>
                    <a:lnTo>
                      <a:pt x="34" y="34"/>
                    </a:lnTo>
                    <a:lnTo>
                      <a:pt x="34" y="30"/>
                    </a:lnTo>
                    <a:lnTo>
                      <a:pt x="34" y="26"/>
                    </a:lnTo>
                    <a:lnTo>
                      <a:pt x="34" y="22"/>
                    </a:lnTo>
                    <a:lnTo>
                      <a:pt x="34" y="18"/>
                    </a:lnTo>
                    <a:lnTo>
                      <a:pt x="34" y="16"/>
                    </a:lnTo>
                    <a:lnTo>
                      <a:pt x="36" y="14"/>
                    </a:lnTo>
                    <a:lnTo>
                      <a:pt x="34" y="14"/>
                    </a:lnTo>
                    <a:lnTo>
                      <a:pt x="32" y="12"/>
                    </a:lnTo>
                    <a:lnTo>
                      <a:pt x="28" y="10"/>
                    </a:lnTo>
                    <a:lnTo>
                      <a:pt x="24" y="6"/>
                    </a:lnTo>
                    <a:lnTo>
                      <a:pt x="20" y="4"/>
                    </a:lnTo>
                    <a:lnTo>
                      <a:pt x="18" y="4"/>
                    </a:lnTo>
                    <a:lnTo>
                      <a:pt x="12" y="4"/>
                    </a:lnTo>
                    <a:lnTo>
                      <a:pt x="10" y="2"/>
                    </a:lnTo>
                    <a:lnTo>
                      <a:pt x="8" y="2"/>
                    </a:lnTo>
                    <a:lnTo>
                      <a:pt x="6" y="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79" name="Freeform 214"/>
              <p:cNvSpPr>
                <a:spLocks/>
              </p:cNvSpPr>
              <p:nvPr/>
            </p:nvSpPr>
            <p:spPr bwMode="gray">
              <a:xfrm>
                <a:off x="4470" y="327"/>
                <a:ext cx="159" cy="122"/>
              </a:xfrm>
              <a:custGeom>
                <a:avLst/>
                <a:gdLst>
                  <a:gd name="T0" fmla="*/ 0 w 144"/>
                  <a:gd name="T1" fmla="*/ 114 h 122"/>
                  <a:gd name="T2" fmla="*/ 22 w 144"/>
                  <a:gd name="T3" fmla="*/ 114 h 122"/>
                  <a:gd name="T4" fmla="*/ 58 w 144"/>
                  <a:gd name="T5" fmla="*/ 106 h 122"/>
                  <a:gd name="T6" fmla="*/ 62 w 144"/>
                  <a:gd name="T7" fmla="*/ 118 h 122"/>
                  <a:gd name="T8" fmla="*/ 66 w 144"/>
                  <a:gd name="T9" fmla="*/ 120 h 122"/>
                  <a:gd name="T10" fmla="*/ 74 w 144"/>
                  <a:gd name="T11" fmla="*/ 120 h 122"/>
                  <a:gd name="T12" fmla="*/ 82 w 144"/>
                  <a:gd name="T13" fmla="*/ 114 h 122"/>
                  <a:gd name="T14" fmla="*/ 86 w 144"/>
                  <a:gd name="T15" fmla="*/ 110 h 122"/>
                  <a:gd name="T16" fmla="*/ 102 w 144"/>
                  <a:gd name="T17" fmla="*/ 104 h 122"/>
                  <a:gd name="T18" fmla="*/ 106 w 144"/>
                  <a:gd name="T19" fmla="*/ 100 h 122"/>
                  <a:gd name="T20" fmla="*/ 116 w 144"/>
                  <a:gd name="T21" fmla="*/ 94 h 122"/>
                  <a:gd name="T22" fmla="*/ 124 w 144"/>
                  <a:gd name="T23" fmla="*/ 88 h 122"/>
                  <a:gd name="T24" fmla="*/ 128 w 144"/>
                  <a:gd name="T25" fmla="*/ 82 h 122"/>
                  <a:gd name="T26" fmla="*/ 132 w 144"/>
                  <a:gd name="T27" fmla="*/ 76 h 122"/>
                  <a:gd name="T28" fmla="*/ 136 w 144"/>
                  <a:gd name="T29" fmla="*/ 68 h 122"/>
                  <a:gd name="T30" fmla="*/ 138 w 144"/>
                  <a:gd name="T31" fmla="*/ 60 h 122"/>
                  <a:gd name="T32" fmla="*/ 138 w 144"/>
                  <a:gd name="T33" fmla="*/ 52 h 122"/>
                  <a:gd name="T34" fmla="*/ 136 w 144"/>
                  <a:gd name="T35" fmla="*/ 44 h 122"/>
                  <a:gd name="T36" fmla="*/ 136 w 144"/>
                  <a:gd name="T37" fmla="*/ 42 h 122"/>
                  <a:gd name="T38" fmla="*/ 140 w 144"/>
                  <a:gd name="T39" fmla="*/ 38 h 122"/>
                  <a:gd name="T40" fmla="*/ 144 w 144"/>
                  <a:gd name="T41" fmla="*/ 30 h 122"/>
                  <a:gd name="T42" fmla="*/ 144 w 144"/>
                  <a:gd name="T43" fmla="*/ 20 h 122"/>
                  <a:gd name="T44" fmla="*/ 142 w 144"/>
                  <a:gd name="T45" fmla="*/ 8 h 122"/>
                  <a:gd name="T46" fmla="*/ 140 w 144"/>
                  <a:gd name="T47" fmla="*/ 0 h 122"/>
                  <a:gd name="T48" fmla="*/ 138 w 144"/>
                  <a:gd name="T49" fmla="*/ 0 h 122"/>
                  <a:gd name="T50" fmla="*/ 132 w 144"/>
                  <a:gd name="T51" fmla="*/ 2 h 122"/>
                  <a:gd name="T52" fmla="*/ 122 w 144"/>
                  <a:gd name="T53" fmla="*/ 8 h 122"/>
                  <a:gd name="T54" fmla="*/ 116 w 144"/>
                  <a:gd name="T55" fmla="*/ 18 h 122"/>
                  <a:gd name="T56" fmla="*/ 114 w 144"/>
                  <a:gd name="T57" fmla="*/ 32 h 122"/>
                  <a:gd name="T58" fmla="*/ 112 w 144"/>
                  <a:gd name="T59" fmla="*/ 44 h 122"/>
                  <a:gd name="T60" fmla="*/ 108 w 144"/>
                  <a:gd name="T61" fmla="*/ 48 h 122"/>
                  <a:gd name="T62" fmla="*/ 102 w 144"/>
                  <a:gd name="T63" fmla="*/ 58 h 122"/>
                  <a:gd name="T64" fmla="*/ 94 w 144"/>
                  <a:gd name="T65" fmla="*/ 68 h 122"/>
                  <a:gd name="T66" fmla="*/ 82 w 144"/>
                  <a:gd name="T67" fmla="*/ 76 h 122"/>
                  <a:gd name="T68" fmla="*/ 72 w 144"/>
                  <a:gd name="T69" fmla="*/ 84 h 122"/>
                  <a:gd name="T70" fmla="*/ 64 w 144"/>
                  <a:gd name="T71" fmla="*/ 90 h 122"/>
                  <a:gd name="T72" fmla="*/ 40 w 144"/>
                  <a:gd name="T73" fmla="*/ 90 h 122"/>
                  <a:gd name="T74" fmla="*/ 6 w 144"/>
                  <a:gd name="T75" fmla="*/ 106 h 12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4"/>
                  <a:gd name="T115" fmla="*/ 0 h 122"/>
                  <a:gd name="T116" fmla="*/ 144 w 144"/>
                  <a:gd name="T117" fmla="*/ 122 h 12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4" h="122">
                    <a:moveTo>
                      <a:pt x="6" y="106"/>
                    </a:moveTo>
                    <a:lnTo>
                      <a:pt x="0" y="114"/>
                    </a:lnTo>
                    <a:lnTo>
                      <a:pt x="14" y="118"/>
                    </a:lnTo>
                    <a:lnTo>
                      <a:pt x="22" y="114"/>
                    </a:lnTo>
                    <a:lnTo>
                      <a:pt x="38" y="110"/>
                    </a:lnTo>
                    <a:lnTo>
                      <a:pt x="58" y="106"/>
                    </a:lnTo>
                    <a:lnTo>
                      <a:pt x="62" y="118"/>
                    </a:lnTo>
                    <a:lnTo>
                      <a:pt x="62" y="120"/>
                    </a:lnTo>
                    <a:lnTo>
                      <a:pt x="66" y="120"/>
                    </a:lnTo>
                    <a:lnTo>
                      <a:pt x="68" y="122"/>
                    </a:lnTo>
                    <a:lnTo>
                      <a:pt x="74" y="120"/>
                    </a:lnTo>
                    <a:lnTo>
                      <a:pt x="78" y="116"/>
                    </a:lnTo>
                    <a:lnTo>
                      <a:pt x="82" y="114"/>
                    </a:lnTo>
                    <a:lnTo>
                      <a:pt x="84" y="110"/>
                    </a:lnTo>
                    <a:lnTo>
                      <a:pt x="86" y="110"/>
                    </a:lnTo>
                    <a:lnTo>
                      <a:pt x="100" y="106"/>
                    </a:lnTo>
                    <a:lnTo>
                      <a:pt x="102" y="104"/>
                    </a:lnTo>
                    <a:lnTo>
                      <a:pt x="104" y="104"/>
                    </a:lnTo>
                    <a:lnTo>
                      <a:pt x="106" y="100"/>
                    </a:lnTo>
                    <a:lnTo>
                      <a:pt x="112" y="98"/>
                    </a:lnTo>
                    <a:lnTo>
                      <a:pt x="116" y="94"/>
                    </a:lnTo>
                    <a:lnTo>
                      <a:pt x="120" y="90"/>
                    </a:lnTo>
                    <a:lnTo>
                      <a:pt x="124" y="88"/>
                    </a:lnTo>
                    <a:lnTo>
                      <a:pt x="126" y="84"/>
                    </a:lnTo>
                    <a:lnTo>
                      <a:pt x="128" y="82"/>
                    </a:lnTo>
                    <a:lnTo>
                      <a:pt x="130" y="80"/>
                    </a:lnTo>
                    <a:lnTo>
                      <a:pt x="132" y="76"/>
                    </a:lnTo>
                    <a:lnTo>
                      <a:pt x="134" y="72"/>
                    </a:lnTo>
                    <a:lnTo>
                      <a:pt x="136" y="68"/>
                    </a:lnTo>
                    <a:lnTo>
                      <a:pt x="138" y="64"/>
                    </a:lnTo>
                    <a:lnTo>
                      <a:pt x="138" y="60"/>
                    </a:lnTo>
                    <a:lnTo>
                      <a:pt x="138" y="58"/>
                    </a:lnTo>
                    <a:lnTo>
                      <a:pt x="138" y="52"/>
                    </a:lnTo>
                    <a:lnTo>
                      <a:pt x="136" y="48"/>
                    </a:lnTo>
                    <a:lnTo>
                      <a:pt x="136" y="44"/>
                    </a:lnTo>
                    <a:lnTo>
                      <a:pt x="136" y="42"/>
                    </a:lnTo>
                    <a:lnTo>
                      <a:pt x="138" y="40"/>
                    </a:lnTo>
                    <a:lnTo>
                      <a:pt x="140" y="38"/>
                    </a:lnTo>
                    <a:lnTo>
                      <a:pt x="142" y="34"/>
                    </a:lnTo>
                    <a:lnTo>
                      <a:pt x="144" y="30"/>
                    </a:lnTo>
                    <a:lnTo>
                      <a:pt x="144" y="26"/>
                    </a:lnTo>
                    <a:lnTo>
                      <a:pt x="144" y="20"/>
                    </a:lnTo>
                    <a:lnTo>
                      <a:pt x="142" y="14"/>
                    </a:lnTo>
                    <a:lnTo>
                      <a:pt x="142" y="8"/>
                    </a:lnTo>
                    <a:lnTo>
                      <a:pt x="140" y="4"/>
                    </a:lnTo>
                    <a:lnTo>
                      <a:pt x="140" y="0"/>
                    </a:lnTo>
                    <a:lnTo>
                      <a:pt x="138" y="0"/>
                    </a:lnTo>
                    <a:lnTo>
                      <a:pt x="136" y="0"/>
                    </a:lnTo>
                    <a:lnTo>
                      <a:pt x="132" y="2"/>
                    </a:lnTo>
                    <a:lnTo>
                      <a:pt x="126" y="4"/>
                    </a:lnTo>
                    <a:lnTo>
                      <a:pt x="122" y="8"/>
                    </a:lnTo>
                    <a:lnTo>
                      <a:pt x="118" y="12"/>
                    </a:lnTo>
                    <a:lnTo>
                      <a:pt x="116" y="18"/>
                    </a:lnTo>
                    <a:lnTo>
                      <a:pt x="114" y="26"/>
                    </a:lnTo>
                    <a:lnTo>
                      <a:pt x="114" y="32"/>
                    </a:lnTo>
                    <a:lnTo>
                      <a:pt x="112" y="38"/>
                    </a:lnTo>
                    <a:lnTo>
                      <a:pt x="112" y="44"/>
                    </a:lnTo>
                    <a:lnTo>
                      <a:pt x="110" y="46"/>
                    </a:lnTo>
                    <a:lnTo>
                      <a:pt x="108" y="48"/>
                    </a:lnTo>
                    <a:lnTo>
                      <a:pt x="106" y="52"/>
                    </a:lnTo>
                    <a:lnTo>
                      <a:pt x="102" y="58"/>
                    </a:lnTo>
                    <a:lnTo>
                      <a:pt x="98" y="62"/>
                    </a:lnTo>
                    <a:lnTo>
                      <a:pt x="94" y="68"/>
                    </a:lnTo>
                    <a:lnTo>
                      <a:pt x="88" y="72"/>
                    </a:lnTo>
                    <a:lnTo>
                      <a:pt x="82" y="76"/>
                    </a:lnTo>
                    <a:lnTo>
                      <a:pt x="76" y="80"/>
                    </a:lnTo>
                    <a:lnTo>
                      <a:pt x="72" y="84"/>
                    </a:lnTo>
                    <a:lnTo>
                      <a:pt x="68" y="88"/>
                    </a:lnTo>
                    <a:lnTo>
                      <a:pt x="64" y="90"/>
                    </a:lnTo>
                    <a:lnTo>
                      <a:pt x="40" y="90"/>
                    </a:lnTo>
                    <a:lnTo>
                      <a:pt x="22" y="96"/>
                    </a:lnTo>
                    <a:lnTo>
                      <a:pt x="6" y="106"/>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80" name="Freeform 215"/>
              <p:cNvSpPr>
                <a:spLocks/>
              </p:cNvSpPr>
              <p:nvPr/>
            </p:nvSpPr>
            <p:spPr bwMode="gray">
              <a:xfrm>
                <a:off x="4492" y="443"/>
                <a:ext cx="26" cy="16"/>
              </a:xfrm>
              <a:custGeom>
                <a:avLst/>
                <a:gdLst>
                  <a:gd name="T0" fmla="*/ 8 w 24"/>
                  <a:gd name="T1" fmla="*/ 0 h 16"/>
                  <a:gd name="T2" fmla="*/ 0 w 24"/>
                  <a:gd name="T3" fmla="*/ 10 h 16"/>
                  <a:gd name="T4" fmla="*/ 8 w 24"/>
                  <a:gd name="T5" fmla="*/ 16 h 16"/>
                  <a:gd name="T6" fmla="*/ 18 w 24"/>
                  <a:gd name="T7" fmla="*/ 8 h 16"/>
                  <a:gd name="T8" fmla="*/ 24 w 24"/>
                  <a:gd name="T9" fmla="*/ 2 h 16"/>
                  <a:gd name="T10" fmla="*/ 8 w 24"/>
                  <a:gd name="T11" fmla="*/ 0 h 16"/>
                  <a:gd name="T12" fmla="*/ 8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8" y="0"/>
                    </a:moveTo>
                    <a:lnTo>
                      <a:pt x="0" y="10"/>
                    </a:lnTo>
                    <a:lnTo>
                      <a:pt x="8" y="16"/>
                    </a:lnTo>
                    <a:lnTo>
                      <a:pt x="18" y="8"/>
                    </a:lnTo>
                    <a:lnTo>
                      <a:pt x="24" y="2"/>
                    </a:lnTo>
                    <a:lnTo>
                      <a:pt x="8" y="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81" name="Freeform 216"/>
              <p:cNvSpPr>
                <a:spLocks/>
              </p:cNvSpPr>
              <p:nvPr/>
            </p:nvSpPr>
            <p:spPr bwMode="gray">
              <a:xfrm>
                <a:off x="4600" y="283"/>
                <a:ext cx="86" cy="60"/>
              </a:xfrm>
              <a:custGeom>
                <a:avLst/>
                <a:gdLst>
                  <a:gd name="T0" fmla="*/ 36 w 78"/>
                  <a:gd name="T1" fmla="*/ 6 h 60"/>
                  <a:gd name="T2" fmla="*/ 36 w 78"/>
                  <a:gd name="T3" fmla="*/ 6 h 60"/>
                  <a:gd name="T4" fmla="*/ 34 w 78"/>
                  <a:gd name="T5" fmla="*/ 4 h 60"/>
                  <a:gd name="T6" fmla="*/ 32 w 78"/>
                  <a:gd name="T7" fmla="*/ 2 h 60"/>
                  <a:gd name="T8" fmla="*/ 30 w 78"/>
                  <a:gd name="T9" fmla="*/ 0 h 60"/>
                  <a:gd name="T10" fmla="*/ 28 w 78"/>
                  <a:gd name="T11" fmla="*/ 0 h 60"/>
                  <a:gd name="T12" fmla="*/ 26 w 78"/>
                  <a:gd name="T13" fmla="*/ 2 h 60"/>
                  <a:gd name="T14" fmla="*/ 24 w 78"/>
                  <a:gd name="T15" fmla="*/ 4 h 60"/>
                  <a:gd name="T16" fmla="*/ 22 w 78"/>
                  <a:gd name="T17" fmla="*/ 12 h 60"/>
                  <a:gd name="T18" fmla="*/ 20 w 78"/>
                  <a:gd name="T19" fmla="*/ 18 h 60"/>
                  <a:gd name="T20" fmla="*/ 20 w 78"/>
                  <a:gd name="T21" fmla="*/ 22 h 60"/>
                  <a:gd name="T22" fmla="*/ 20 w 78"/>
                  <a:gd name="T23" fmla="*/ 26 h 60"/>
                  <a:gd name="T24" fmla="*/ 18 w 78"/>
                  <a:gd name="T25" fmla="*/ 28 h 60"/>
                  <a:gd name="T26" fmla="*/ 16 w 78"/>
                  <a:gd name="T27" fmla="*/ 32 h 60"/>
                  <a:gd name="T28" fmla="*/ 12 w 78"/>
                  <a:gd name="T29" fmla="*/ 36 h 60"/>
                  <a:gd name="T30" fmla="*/ 10 w 78"/>
                  <a:gd name="T31" fmla="*/ 42 h 60"/>
                  <a:gd name="T32" fmla="*/ 6 w 78"/>
                  <a:gd name="T33" fmla="*/ 46 h 60"/>
                  <a:gd name="T34" fmla="*/ 4 w 78"/>
                  <a:gd name="T35" fmla="*/ 48 h 60"/>
                  <a:gd name="T36" fmla="*/ 2 w 78"/>
                  <a:gd name="T37" fmla="*/ 50 h 60"/>
                  <a:gd name="T38" fmla="*/ 0 w 78"/>
                  <a:gd name="T39" fmla="*/ 52 h 60"/>
                  <a:gd name="T40" fmla="*/ 0 w 78"/>
                  <a:gd name="T41" fmla="*/ 54 h 60"/>
                  <a:gd name="T42" fmla="*/ 0 w 78"/>
                  <a:gd name="T43" fmla="*/ 56 h 60"/>
                  <a:gd name="T44" fmla="*/ 4 w 78"/>
                  <a:gd name="T45" fmla="*/ 56 h 60"/>
                  <a:gd name="T46" fmla="*/ 8 w 78"/>
                  <a:gd name="T47" fmla="*/ 58 h 60"/>
                  <a:gd name="T48" fmla="*/ 14 w 78"/>
                  <a:gd name="T49" fmla="*/ 58 h 60"/>
                  <a:gd name="T50" fmla="*/ 20 w 78"/>
                  <a:gd name="T51" fmla="*/ 58 h 60"/>
                  <a:gd name="T52" fmla="*/ 26 w 78"/>
                  <a:gd name="T53" fmla="*/ 58 h 60"/>
                  <a:gd name="T54" fmla="*/ 30 w 78"/>
                  <a:gd name="T55" fmla="*/ 56 h 60"/>
                  <a:gd name="T56" fmla="*/ 32 w 78"/>
                  <a:gd name="T57" fmla="*/ 56 h 60"/>
                  <a:gd name="T58" fmla="*/ 38 w 78"/>
                  <a:gd name="T59" fmla="*/ 60 h 60"/>
                  <a:gd name="T60" fmla="*/ 48 w 78"/>
                  <a:gd name="T61" fmla="*/ 58 h 60"/>
                  <a:gd name="T62" fmla="*/ 48 w 78"/>
                  <a:gd name="T63" fmla="*/ 58 h 60"/>
                  <a:gd name="T64" fmla="*/ 50 w 78"/>
                  <a:gd name="T65" fmla="*/ 56 h 60"/>
                  <a:gd name="T66" fmla="*/ 52 w 78"/>
                  <a:gd name="T67" fmla="*/ 52 h 60"/>
                  <a:gd name="T68" fmla="*/ 54 w 78"/>
                  <a:gd name="T69" fmla="*/ 50 h 60"/>
                  <a:gd name="T70" fmla="*/ 56 w 78"/>
                  <a:gd name="T71" fmla="*/ 46 h 60"/>
                  <a:gd name="T72" fmla="*/ 60 w 78"/>
                  <a:gd name="T73" fmla="*/ 44 h 60"/>
                  <a:gd name="T74" fmla="*/ 62 w 78"/>
                  <a:gd name="T75" fmla="*/ 44 h 60"/>
                  <a:gd name="T76" fmla="*/ 64 w 78"/>
                  <a:gd name="T77" fmla="*/ 44 h 60"/>
                  <a:gd name="T78" fmla="*/ 66 w 78"/>
                  <a:gd name="T79" fmla="*/ 42 h 60"/>
                  <a:gd name="T80" fmla="*/ 70 w 78"/>
                  <a:gd name="T81" fmla="*/ 40 h 60"/>
                  <a:gd name="T82" fmla="*/ 72 w 78"/>
                  <a:gd name="T83" fmla="*/ 38 h 60"/>
                  <a:gd name="T84" fmla="*/ 74 w 78"/>
                  <a:gd name="T85" fmla="*/ 36 h 60"/>
                  <a:gd name="T86" fmla="*/ 76 w 78"/>
                  <a:gd name="T87" fmla="*/ 34 h 60"/>
                  <a:gd name="T88" fmla="*/ 78 w 78"/>
                  <a:gd name="T89" fmla="*/ 32 h 60"/>
                  <a:gd name="T90" fmla="*/ 78 w 78"/>
                  <a:gd name="T91" fmla="*/ 32 h 60"/>
                  <a:gd name="T92" fmla="*/ 78 w 78"/>
                  <a:gd name="T93" fmla="*/ 30 h 60"/>
                  <a:gd name="T94" fmla="*/ 78 w 78"/>
                  <a:gd name="T95" fmla="*/ 26 h 60"/>
                  <a:gd name="T96" fmla="*/ 78 w 78"/>
                  <a:gd name="T97" fmla="*/ 24 h 60"/>
                  <a:gd name="T98" fmla="*/ 76 w 78"/>
                  <a:gd name="T99" fmla="*/ 22 h 60"/>
                  <a:gd name="T100" fmla="*/ 74 w 78"/>
                  <a:gd name="T101" fmla="*/ 20 h 60"/>
                  <a:gd name="T102" fmla="*/ 72 w 78"/>
                  <a:gd name="T103" fmla="*/ 22 h 60"/>
                  <a:gd name="T104" fmla="*/ 70 w 78"/>
                  <a:gd name="T105" fmla="*/ 24 h 60"/>
                  <a:gd name="T106" fmla="*/ 66 w 78"/>
                  <a:gd name="T107" fmla="*/ 26 h 60"/>
                  <a:gd name="T108" fmla="*/ 64 w 78"/>
                  <a:gd name="T109" fmla="*/ 26 h 60"/>
                  <a:gd name="T110" fmla="*/ 62 w 78"/>
                  <a:gd name="T111" fmla="*/ 26 h 60"/>
                  <a:gd name="T112" fmla="*/ 58 w 78"/>
                  <a:gd name="T113" fmla="*/ 24 h 60"/>
                  <a:gd name="T114" fmla="*/ 52 w 78"/>
                  <a:gd name="T115" fmla="*/ 22 h 60"/>
                  <a:gd name="T116" fmla="*/ 46 w 78"/>
                  <a:gd name="T117" fmla="*/ 20 h 60"/>
                  <a:gd name="T118" fmla="*/ 42 w 78"/>
                  <a:gd name="T119" fmla="*/ 16 h 60"/>
                  <a:gd name="T120" fmla="*/ 38 w 78"/>
                  <a:gd name="T121" fmla="*/ 12 h 60"/>
                  <a:gd name="T122" fmla="*/ 36 w 78"/>
                  <a:gd name="T123" fmla="*/ 6 h 60"/>
                  <a:gd name="T124" fmla="*/ 36 w 78"/>
                  <a:gd name="T125" fmla="*/ 6 h 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8"/>
                  <a:gd name="T190" fmla="*/ 0 h 60"/>
                  <a:gd name="T191" fmla="*/ 78 w 78"/>
                  <a:gd name="T192" fmla="*/ 60 h 6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8" h="60">
                    <a:moveTo>
                      <a:pt x="36" y="6"/>
                    </a:moveTo>
                    <a:lnTo>
                      <a:pt x="36" y="6"/>
                    </a:lnTo>
                    <a:lnTo>
                      <a:pt x="34" y="4"/>
                    </a:lnTo>
                    <a:lnTo>
                      <a:pt x="32" y="2"/>
                    </a:lnTo>
                    <a:lnTo>
                      <a:pt x="30" y="0"/>
                    </a:lnTo>
                    <a:lnTo>
                      <a:pt x="28" y="0"/>
                    </a:lnTo>
                    <a:lnTo>
                      <a:pt x="26" y="2"/>
                    </a:lnTo>
                    <a:lnTo>
                      <a:pt x="24" y="4"/>
                    </a:lnTo>
                    <a:lnTo>
                      <a:pt x="22" y="12"/>
                    </a:lnTo>
                    <a:lnTo>
                      <a:pt x="20" y="18"/>
                    </a:lnTo>
                    <a:lnTo>
                      <a:pt x="20" y="22"/>
                    </a:lnTo>
                    <a:lnTo>
                      <a:pt x="20" y="26"/>
                    </a:lnTo>
                    <a:lnTo>
                      <a:pt x="18" y="28"/>
                    </a:lnTo>
                    <a:lnTo>
                      <a:pt x="16" y="32"/>
                    </a:lnTo>
                    <a:lnTo>
                      <a:pt x="12" y="36"/>
                    </a:lnTo>
                    <a:lnTo>
                      <a:pt x="10" y="42"/>
                    </a:lnTo>
                    <a:lnTo>
                      <a:pt x="6" y="46"/>
                    </a:lnTo>
                    <a:lnTo>
                      <a:pt x="4" y="48"/>
                    </a:lnTo>
                    <a:lnTo>
                      <a:pt x="2" y="50"/>
                    </a:lnTo>
                    <a:lnTo>
                      <a:pt x="0" y="52"/>
                    </a:lnTo>
                    <a:lnTo>
                      <a:pt x="0" y="54"/>
                    </a:lnTo>
                    <a:lnTo>
                      <a:pt x="0" y="56"/>
                    </a:lnTo>
                    <a:lnTo>
                      <a:pt x="4" y="56"/>
                    </a:lnTo>
                    <a:lnTo>
                      <a:pt x="8" y="58"/>
                    </a:lnTo>
                    <a:lnTo>
                      <a:pt x="14" y="58"/>
                    </a:lnTo>
                    <a:lnTo>
                      <a:pt x="20" y="58"/>
                    </a:lnTo>
                    <a:lnTo>
                      <a:pt x="26" y="58"/>
                    </a:lnTo>
                    <a:lnTo>
                      <a:pt x="30" y="56"/>
                    </a:lnTo>
                    <a:lnTo>
                      <a:pt x="32" y="56"/>
                    </a:lnTo>
                    <a:lnTo>
                      <a:pt x="38" y="60"/>
                    </a:lnTo>
                    <a:lnTo>
                      <a:pt x="48" y="58"/>
                    </a:lnTo>
                    <a:lnTo>
                      <a:pt x="50" y="56"/>
                    </a:lnTo>
                    <a:lnTo>
                      <a:pt x="52" y="52"/>
                    </a:lnTo>
                    <a:lnTo>
                      <a:pt x="54" y="50"/>
                    </a:lnTo>
                    <a:lnTo>
                      <a:pt x="56" y="46"/>
                    </a:lnTo>
                    <a:lnTo>
                      <a:pt x="60" y="44"/>
                    </a:lnTo>
                    <a:lnTo>
                      <a:pt x="62" y="44"/>
                    </a:lnTo>
                    <a:lnTo>
                      <a:pt x="64" y="44"/>
                    </a:lnTo>
                    <a:lnTo>
                      <a:pt x="66" y="42"/>
                    </a:lnTo>
                    <a:lnTo>
                      <a:pt x="70" y="40"/>
                    </a:lnTo>
                    <a:lnTo>
                      <a:pt x="72" y="38"/>
                    </a:lnTo>
                    <a:lnTo>
                      <a:pt x="74" y="36"/>
                    </a:lnTo>
                    <a:lnTo>
                      <a:pt x="76" y="34"/>
                    </a:lnTo>
                    <a:lnTo>
                      <a:pt x="78" y="32"/>
                    </a:lnTo>
                    <a:lnTo>
                      <a:pt x="78" y="30"/>
                    </a:lnTo>
                    <a:lnTo>
                      <a:pt x="78" y="26"/>
                    </a:lnTo>
                    <a:lnTo>
                      <a:pt x="78" y="24"/>
                    </a:lnTo>
                    <a:lnTo>
                      <a:pt x="76" y="22"/>
                    </a:lnTo>
                    <a:lnTo>
                      <a:pt x="74" y="20"/>
                    </a:lnTo>
                    <a:lnTo>
                      <a:pt x="72" y="22"/>
                    </a:lnTo>
                    <a:lnTo>
                      <a:pt x="70" y="24"/>
                    </a:lnTo>
                    <a:lnTo>
                      <a:pt x="66" y="26"/>
                    </a:lnTo>
                    <a:lnTo>
                      <a:pt x="64" y="26"/>
                    </a:lnTo>
                    <a:lnTo>
                      <a:pt x="62" y="26"/>
                    </a:lnTo>
                    <a:lnTo>
                      <a:pt x="58" y="24"/>
                    </a:lnTo>
                    <a:lnTo>
                      <a:pt x="52" y="22"/>
                    </a:lnTo>
                    <a:lnTo>
                      <a:pt x="46" y="20"/>
                    </a:lnTo>
                    <a:lnTo>
                      <a:pt x="42" y="16"/>
                    </a:lnTo>
                    <a:lnTo>
                      <a:pt x="38" y="12"/>
                    </a:lnTo>
                    <a:lnTo>
                      <a:pt x="36" y="6"/>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82" name="Freeform 217"/>
              <p:cNvSpPr>
                <a:spLocks/>
              </p:cNvSpPr>
              <p:nvPr/>
            </p:nvSpPr>
            <p:spPr bwMode="gray">
              <a:xfrm>
                <a:off x="3673" y="423"/>
                <a:ext cx="88" cy="34"/>
              </a:xfrm>
              <a:custGeom>
                <a:avLst/>
                <a:gdLst>
                  <a:gd name="T0" fmla="*/ 58 w 80"/>
                  <a:gd name="T1" fmla="*/ 0 h 34"/>
                  <a:gd name="T2" fmla="*/ 52 w 80"/>
                  <a:gd name="T3" fmla="*/ 2 h 34"/>
                  <a:gd name="T4" fmla="*/ 38 w 80"/>
                  <a:gd name="T5" fmla="*/ 2 h 34"/>
                  <a:gd name="T6" fmla="*/ 24 w 80"/>
                  <a:gd name="T7" fmla="*/ 2 h 34"/>
                  <a:gd name="T8" fmla="*/ 16 w 80"/>
                  <a:gd name="T9" fmla="*/ 2 h 34"/>
                  <a:gd name="T10" fmla="*/ 0 w 80"/>
                  <a:gd name="T11" fmla="*/ 16 h 34"/>
                  <a:gd name="T12" fmla="*/ 0 w 80"/>
                  <a:gd name="T13" fmla="*/ 22 h 34"/>
                  <a:gd name="T14" fmla="*/ 0 w 80"/>
                  <a:gd name="T15" fmla="*/ 22 h 34"/>
                  <a:gd name="T16" fmla="*/ 2 w 80"/>
                  <a:gd name="T17" fmla="*/ 24 h 34"/>
                  <a:gd name="T18" fmla="*/ 2 w 80"/>
                  <a:gd name="T19" fmla="*/ 28 h 34"/>
                  <a:gd name="T20" fmla="*/ 4 w 80"/>
                  <a:gd name="T21" fmla="*/ 30 h 34"/>
                  <a:gd name="T22" fmla="*/ 6 w 80"/>
                  <a:gd name="T23" fmla="*/ 30 h 34"/>
                  <a:gd name="T24" fmla="*/ 8 w 80"/>
                  <a:gd name="T25" fmla="*/ 30 h 34"/>
                  <a:gd name="T26" fmla="*/ 12 w 80"/>
                  <a:gd name="T27" fmla="*/ 28 h 34"/>
                  <a:gd name="T28" fmla="*/ 16 w 80"/>
                  <a:gd name="T29" fmla="*/ 28 h 34"/>
                  <a:gd name="T30" fmla="*/ 20 w 80"/>
                  <a:gd name="T31" fmla="*/ 30 h 34"/>
                  <a:gd name="T32" fmla="*/ 26 w 80"/>
                  <a:gd name="T33" fmla="*/ 34 h 34"/>
                  <a:gd name="T34" fmla="*/ 26 w 80"/>
                  <a:gd name="T35" fmla="*/ 32 h 34"/>
                  <a:gd name="T36" fmla="*/ 30 w 80"/>
                  <a:gd name="T37" fmla="*/ 28 h 34"/>
                  <a:gd name="T38" fmla="*/ 40 w 80"/>
                  <a:gd name="T39" fmla="*/ 26 h 34"/>
                  <a:gd name="T40" fmla="*/ 58 w 80"/>
                  <a:gd name="T41" fmla="*/ 24 h 34"/>
                  <a:gd name="T42" fmla="*/ 58 w 80"/>
                  <a:gd name="T43" fmla="*/ 24 h 34"/>
                  <a:gd name="T44" fmla="*/ 58 w 80"/>
                  <a:gd name="T45" fmla="*/ 22 h 34"/>
                  <a:gd name="T46" fmla="*/ 58 w 80"/>
                  <a:gd name="T47" fmla="*/ 20 h 34"/>
                  <a:gd name="T48" fmla="*/ 60 w 80"/>
                  <a:gd name="T49" fmla="*/ 16 h 34"/>
                  <a:gd name="T50" fmla="*/ 62 w 80"/>
                  <a:gd name="T51" fmla="*/ 14 h 34"/>
                  <a:gd name="T52" fmla="*/ 66 w 80"/>
                  <a:gd name="T53" fmla="*/ 12 h 34"/>
                  <a:gd name="T54" fmla="*/ 72 w 80"/>
                  <a:gd name="T55" fmla="*/ 10 h 34"/>
                  <a:gd name="T56" fmla="*/ 80 w 80"/>
                  <a:gd name="T57" fmla="*/ 10 h 34"/>
                  <a:gd name="T58" fmla="*/ 78 w 80"/>
                  <a:gd name="T59" fmla="*/ 8 h 34"/>
                  <a:gd name="T60" fmla="*/ 76 w 80"/>
                  <a:gd name="T61" fmla="*/ 8 h 34"/>
                  <a:gd name="T62" fmla="*/ 70 w 80"/>
                  <a:gd name="T63" fmla="*/ 8 h 34"/>
                  <a:gd name="T64" fmla="*/ 64 w 80"/>
                  <a:gd name="T65" fmla="*/ 6 h 34"/>
                  <a:gd name="T66" fmla="*/ 60 w 80"/>
                  <a:gd name="T67" fmla="*/ 4 h 34"/>
                  <a:gd name="T68" fmla="*/ 58 w 80"/>
                  <a:gd name="T69" fmla="*/ 0 h 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0"/>
                  <a:gd name="T106" fmla="*/ 0 h 34"/>
                  <a:gd name="T107" fmla="*/ 80 w 80"/>
                  <a:gd name="T108" fmla="*/ 34 h 3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0" h="34">
                    <a:moveTo>
                      <a:pt x="58" y="0"/>
                    </a:moveTo>
                    <a:lnTo>
                      <a:pt x="52" y="2"/>
                    </a:lnTo>
                    <a:lnTo>
                      <a:pt x="38" y="2"/>
                    </a:lnTo>
                    <a:lnTo>
                      <a:pt x="24" y="2"/>
                    </a:lnTo>
                    <a:lnTo>
                      <a:pt x="16" y="2"/>
                    </a:lnTo>
                    <a:lnTo>
                      <a:pt x="0" y="16"/>
                    </a:lnTo>
                    <a:lnTo>
                      <a:pt x="0" y="22"/>
                    </a:lnTo>
                    <a:lnTo>
                      <a:pt x="2" y="24"/>
                    </a:lnTo>
                    <a:lnTo>
                      <a:pt x="2" y="28"/>
                    </a:lnTo>
                    <a:lnTo>
                      <a:pt x="4" y="30"/>
                    </a:lnTo>
                    <a:lnTo>
                      <a:pt x="6" y="30"/>
                    </a:lnTo>
                    <a:lnTo>
                      <a:pt x="8" y="30"/>
                    </a:lnTo>
                    <a:lnTo>
                      <a:pt x="12" y="28"/>
                    </a:lnTo>
                    <a:lnTo>
                      <a:pt x="16" y="28"/>
                    </a:lnTo>
                    <a:lnTo>
                      <a:pt x="20" y="30"/>
                    </a:lnTo>
                    <a:lnTo>
                      <a:pt x="26" y="34"/>
                    </a:lnTo>
                    <a:lnTo>
                      <a:pt x="26" y="32"/>
                    </a:lnTo>
                    <a:lnTo>
                      <a:pt x="30" y="28"/>
                    </a:lnTo>
                    <a:lnTo>
                      <a:pt x="40" y="26"/>
                    </a:lnTo>
                    <a:lnTo>
                      <a:pt x="58" y="24"/>
                    </a:lnTo>
                    <a:lnTo>
                      <a:pt x="58" y="22"/>
                    </a:lnTo>
                    <a:lnTo>
                      <a:pt x="58" y="20"/>
                    </a:lnTo>
                    <a:lnTo>
                      <a:pt x="60" y="16"/>
                    </a:lnTo>
                    <a:lnTo>
                      <a:pt x="62" y="14"/>
                    </a:lnTo>
                    <a:lnTo>
                      <a:pt x="66" y="12"/>
                    </a:lnTo>
                    <a:lnTo>
                      <a:pt x="72" y="10"/>
                    </a:lnTo>
                    <a:lnTo>
                      <a:pt x="80" y="10"/>
                    </a:lnTo>
                    <a:lnTo>
                      <a:pt x="78" y="8"/>
                    </a:lnTo>
                    <a:lnTo>
                      <a:pt x="76" y="8"/>
                    </a:lnTo>
                    <a:lnTo>
                      <a:pt x="70" y="8"/>
                    </a:lnTo>
                    <a:lnTo>
                      <a:pt x="64" y="6"/>
                    </a:lnTo>
                    <a:lnTo>
                      <a:pt x="60" y="4"/>
                    </a:lnTo>
                    <a:lnTo>
                      <a:pt x="58" y="0"/>
                    </a:lnTo>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83" name="Freeform 218"/>
              <p:cNvSpPr>
                <a:spLocks/>
              </p:cNvSpPr>
              <p:nvPr/>
            </p:nvSpPr>
            <p:spPr bwMode="gray">
              <a:xfrm>
                <a:off x="3673" y="423"/>
                <a:ext cx="88" cy="34"/>
              </a:xfrm>
              <a:custGeom>
                <a:avLst/>
                <a:gdLst>
                  <a:gd name="T0" fmla="*/ 56 w 80"/>
                  <a:gd name="T1" fmla="*/ 0 h 34"/>
                  <a:gd name="T2" fmla="*/ 50 w 80"/>
                  <a:gd name="T3" fmla="*/ 2 h 34"/>
                  <a:gd name="T4" fmla="*/ 38 w 80"/>
                  <a:gd name="T5" fmla="*/ 2 h 34"/>
                  <a:gd name="T6" fmla="*/ 24 w 80"/>
                  <a:gd name="T7" fmla="*/ 2 h 34"/>
                  <a:gd name="T8" fmla="*/ 16 w 80"/>
                  <a:gd name="T9" fmla="*/ 2 h 34"/>
                  <a:gd name="T10" fmla="*/ 0 w 80"/>
                  <a:gd name="T11" fmla="*/ 16 h 34"/>
                  <a:gd name="T12" fmla="*/ 0 w 80"/>
                  <a:gd name="T13" fmla="*/ 22 h 34"/>
                  <a:gd name="T14" fmla="*/ 0 w 80"/>
                  <a:gd name="T15" fmla="*/ 22 h 34"/>
                  <a:gd name="T16" fmla="*/ 2 w 80"/>
                  <a:gd name="T17" fmla="*/ 24 h 34"/>
                  <a:gd name="T18" fmla="*/ 2 w 80"/>
                  <a:gd name="T19" fmla="*/ 28 h 34"/>
                  <a:gd name="T20" fmla="*/ 4 w 80"/>
                  <a:gd name="T21" fmla="*/ 30 h 34"/>
                  <a:gd name="T22" fmla="*/ 6 w 80"/>
                  <a:gd name="T23" fmla="*/ 30 h 34"/>
                  <a:gd name="T24" fmla="*/ 8 w 80"/>
                  <a:gd name="T25" fmla="*/ 30 h 34"/>
                  <a:gd name="T26" fmla="*/ 12 w 80"/>
                  <a:gd name="T27" fmla="*/ 28 h 34"/>
                  <a:gd name="T28" fmla="*/ 16 w 80"/>
                  <a:gd name="T29" fmla="*/ 28 h 34"/>
                  <a:gd name="T30" fmla="*/ 20 w 80"/>
                  <a:gd name="T31" fmla="*/ 30 h 34"/>
                  <a:gd name="T32" fmla="*/ 26 w 80"/>
                  <a:gd name="T33" fmla="*/ 34 h 34"/>
                  <a:gd name="T34" fmla="*/ 26 w 80"/>
                  <a:gd name="T35" fmla="*/ 32 h 34"/>
                  <a:gd name="T36" fmla="*/ 30 w 80"/>
                  <a:gd name="T37" fmla="*/ 28 h 34"/>
                  <a:gd name="T38" fmla="*/ 40 w 80"/>
                  <a:gd name="T39" fmla="*/ 26 h 34"/>
                  <a:gd name="T40" fmla="*/ 58 w 80"/>
                  <a:gd name="T41" fmla="*/ 24 h 34"/>
                  <a:gd name="T42" fmla="*/ 58 w 80"/>
                  <a:gd name="T43" fmla="*/ 24 h 34"/>
                  <a:gd name="T44" fmla="*/ 58 w 80"/>
                  <a:gd name="T45" fmla="*/ 22 h 34"/>
                  <a:gd name="T46" fmla="*/ 58 w 80"/>
                  <a:gd name="T47" fmla="*/ 20 h 34"/>
                  <a:gd name="T48" fmla="*/ 60 w 80"/>
                  <a:gd name="T49" fmla="*/ 16 h 34"/>
                  <a:gd name="T50" fmla="*/ 62 w 80"/>
                  <a:gd name="T51" fmla="*/ 14 h 34"/>
                  <a:gd name="T52" fmla="*/ 66 w 80"/>
                  <a:gd name="T53" fmla="*/ 12 h 34"/>
                  <a:gd name="T54" fmla="*/ 72 w 80"/>
                  <a:gd name="T55" fmla="*/ 10 h 34"/>
                  <a:gd name="T56" fmla="*/ 80 w 80"/>
                  <a:gd name="T57" fmla="*/ 10 h 34"/>
                  <a:gd name="T58" fmla="*/ 78 w 80"/>
                  <a:gd name="T59" fmla="*/ 8 h 34"/>
                  <a:gd name="T60" fmla="*/ 74 w 80"/>
                  <a:gd name="T61" fmla="*/ 8 h 34"/>
                  <a:gd name="T62" fmla="*/ 70 w 80"/>
                  <a:gd name="T63" fmla="*/ 8 h 34"/>
                  <a:gd name="T64" fmla="*/ 64 w 80"/>
                  <a:gd name="T65" fmla="*/ 6 h 34"/>
                  <a:gd name="T66" fmla="*/ 60 w 80"/>
                  <a:gd name="T67" fmla="*/ 4 h 34"/>
                  <a:gd name="T68" fmla="*/ 56 w 80"/>
                  <a:gd name="T69" fmla="*/ 0 h 34"/>
                  <a:gd name="T70" fmla="*/ 56 w 80"/>
                  <a:gd name="T71" fmla="*/ 0 h 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
                  <a:gd name="T109" fmla="*/ 0 h 34"/>
                  <a:gd name="T110" fmla="*/ 80 w 80"/>
                  <a:gd name="T111" fmla="*/ 34 h 3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 h="34">
                    <a:moveTo>
                      <a:pt x="56" y="0"/>
                    </a:moveTo>
                    <a:lnTo>
                      <a:pt x="50" y="2"/>
                    </a:lnTo>
                    <a:lnTo>
                      <a:pt x="38" y="2"/>
                    </a:lnTo>
                    <a:lnTo>
                      <a:pt x="24" y="2"/>
                    </a:lnTo>
                    <a:lnTo>
                      <a:pt x="16" y="2"/>
                    </a:lnTo>
                    <a:lnTo>
                      <a:pt x="0" y="16"/>
                    </a:lnTo>
                    <a:lnTo>
                      <a:pt x="0" y="22"/>
                    </a:lnTo>
                    <a:lnTo>
                      <a:pt x="2" y="24"/>
                    </a:lnTo>
                    <a:lnTo>
                      <a:pt x="2" y="28"/>
                    </a:lnTo>
                    <a:lnTo>
                      <a:pt x="4" y="30"/>
                    </a:lnTo>
                    <a:lnTo>
                      <a:pt x="6" y="30"/>
                    </a:lnTo>
                    <a:lnTo>
                      <a:pt x="8" y="30"/>
                    </a:lnTo>
                    <a:lnTo>
                      <a:pt x="12" y="28"/>
                    </a:lnTo>
                    <a:lnTo>
                      <a:pt x="16" y="28"/>
                    </a:lnTo>
                    <a:lnTo>
                      <a:pt x="20" y="30"/>
                    </a:lnTo>
                    <a:lnTo>
                      <a:pt x="26" y="34"/>
                    </a:lnTo>
                    <a:lnTo>
                      <a:pt x="26" y="32"/>
                    </a:lnTo>
                    <a:lnTo>
                      <a:pt x="30" y="28"/>
                    </a:lnTo>
                    <a:lnTo>
                      <a:pt x="40" y="26"/>
                    </a:lnTo>
                    <a:lnTo>
                      <a:pt x="58" y="24"/>
                    </a:lnTo>
                    <a:lnTo>
                      <a:pt x="58" y="22"/>
                    </a:lnTo>
                    <a:lnTo>
                      <a:pt x="58" y="20"/>
                    </a:lnTo>
                    <a:lnTo>
                      <a:pt x="60" y="16"/>
                    </a:lnTo>
                    <a:lnTo>
                      <a:pt x="62" y="14"/>
                    </a:lnTo>
                    <a:lnTo>
                      <a:pt x="66" y="12"/>
                    </a:lnTo>
                    <a:lnTo>
                      <a:pt x="72" y="10"/>
                    </a:lnTo>
                    <a:lnTo>
                      <a:pt x="80" y="10"/>
                    </a:lnTo>
                    <a:lnTo>
                      <a:pt x="78" y="8"/>
                    </a:lnTo>
                    <a:lnTo>
                      <a:pt x="74" y="8"/>
                    </a:lnTo>
                    <a:lnTo>
                      <a:pt x="70" y="8"/>
                    </a:lnTo>
                    <a:lnTo>
                      <a:pt x="64" y="6"/>
                    </a:lnTo>
                    <a:lnTo>
                      <a:pt x="60" y="4"/>
                    </a:lnTo>
                    <a:lnTo>
                      <a:pt x="56" y="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84" name="Freeform 83"/>
              <p:cNvSpPr>
                <a:spLocks noChangeArrowheads="1"/>
              </p:cNvSpPr>
              <p:nvPr/>
            </p:nvSpPr>
            <p:spPr bwMode="gray">
              <a:xfrm>
                <a:off x="3376" y="-720"/>
                <a:ext cx="1929" cy="1038"/>
              </a:xfrm>
              <a:custGeom>
                <a:avLst/>
                <a:gdLst>
                  <a:gd name="T0" fmla="*/ 0 w 2774703"/>
                  <a:gd name="T1" fmla="*/ 0 h 1646826"/>
                  <a:gd name="T2" fmla="*/ 2774703 w 2774703"/>
                  <a:gd name="T3" fmla="*/ 1646826 h 1646826"/>
                </a:gdLst>
                <a:ahLst/>
                <a:cxnLst/>
                <a:rect l="T0" t="T1" r="T2" b="T3"/>
                <a:pathLst>
                  <a:path w="2774703" h="1646826">
                    <a:moveTo>
                      <a:pt x="5503" y="1413577"/>
                    </a:moveTo>
                    <a:lnTo>
                      <a:pt x="93638" y="1399806"/>
                    </a:lnTo>
                    <a:lnTo>
                      <a:pt x="176265" y="1391544"/>
                    </a:lnTo>
                    <a:lnTo>
                      <a:pt x="264400" y="1347476"/>
                    </a:lnTo>
                    <a:lnTo>
                      <a:pt x="305713" y="1308917"/>
                    </a:lnTo>
                    <a:lnTo>
                      <a:pt x="360797" y="1322688"/>
                    </a:lnTo>
                    <a:lnTo>
                      <a:pt x="404865" y="1333705"/>
                    </a:lnTo>
                    <a:lnTo>
                      <a:pt x="473720" y="1344722"/>
                    </a:lnTo>
                    <a:cubicBezTo>
                      <a:pt x="497243" y="1264921"/>
                      <a:pt x="509750" y="1344863"/>
                      <a:pt x="527765" y="1344934"/>
                    </a:cubicBezTo>
                    <a:lnTo>
                      <a:pt x="600221" y="1396089"/>
                    </a:lnTo>
                    <a:lnTo>
                      <a:pt x="755708" y="1423712"/>
                    </a:lnTo>
                    <a:lnTo>
                      <a:pt x="773996" y="1423712"/>
                    </a:lnTo>
                    <a:lnTo>
                      <a:pt x="788626" y="1409082"/>
                    </a:lnTo>
                    <a:lnTo>
                      <a:pt x="825202" y="1420054"/>
                    </a:lnTo>
                    <a:lnTo>
                      <a:pt x="847148" y="1412739"/>
                    </a:lnTo>
                    <a:lnTo>
                      <a:pt x="887381" y="1449315"/>
                    </a:lnTo>
                    <a:lnTo>
                      <a:pt x="905669" y="1471261"/>
                    </a:lnTo>
                    <a:lnTo>
                      <a:pt x="927615" y="1438342"/>
                    </a:lnTo>
                    <a:lnTo>
                      <a:pt x="927615" y="1420054"/>
                    </a:lnTo>
                    <a:lnTo>
                      <a:pt x="945903" y="1427370"/>
                    </a:lnTo>
                    <a:lnTo>
                      <a:pt x="982479" y="1390794"/>
                    </a:lnTo>
                    <a:lnTo>
                      <a:pt x="1011740" y="1405424"/>
                    </a:lnTo>
                    <a:lnTo>
                      <a:pt x="1044658" y="1398109"/>
                    </a:lnTo>
                    <a:lnTo>
                      <a:pt x="1073919" y="1398109"/>
                    </a:lnTo>
                    <a:lnTo>
                      <a:pt x="1128783" y="1434685"/>
                    </a:lnTo>
                    <a:lnTo>
                      <a:pt x="1176332" y="1438342"/>
                    </a:lnTo>
                    <a:lnTo>
                      <a:pt x="1223881" y="1423712"/>
                    </a:lnTo>
                    <a:lnTo>
                      <a:pt x="1245826" y="1394451"/>
                    </a:lnTo>
                    <a:lnTo>
                      <a:pt x="1264114" y="1394451"/>
                    </a:lnTo>
                    <a:lnTo>
                      <a:pt x="1337266" y="1431027"/>
                    </a:lnTo>
                    <a:lnTo>
                      <a:pt x="1366527" y="1409082"/>
                    </a:lnTo>
                    <a:lnTo>
                      <a:pt x="1370185" y="1376163"/>
                    </a:lnTo>
                    <a:lnTo>
                      <a:pt x="1388473" y="1317642"/>
                    </a:lnTo>
                    <a:lnTo>
                      <a:pt x="1428706" y="1310326"/>
                    </a:lnTo>
                    <a:lnTo>
                      <a:pt x="1461625" y="1313984"/>
                    </a:lnTo>
                    <a:cubicBezTo>
                      <a:pt x="1484302" y="1344220"/>
                      <a:pt x="1471378" y="1343245"/>
                      <a:pt x="1487228" y="1343245"/>
                    </a:cubicBezTo>
                    <a:lnTo>
                      <a:pt x="1494543" y="1376163"/>
                    </a:lnTo>
                    <a:lnTo>
                      <a:pt x="1531119" y="1431027"/>
                    </a:lnTo>
                    <a:lnTo>
                      <a:pt x="1542092" y="1460288"/>
                    </a:lnTo>
                    <a:lnTo>
                      <a:pt x="1575010" y="1456630"/>
                    </a:lnTo>
                    <a:lnTo>
                      <a:pt x="1589641" y="1474918"/>
                    </a:lnTo>
                    <a:lnTo>
                      <a:pt x="1611586" y="1493206"/>
                    </a:lnTo>
                    <a:lnTo>
                      <a:pt x="1633532" y="1485891"/>
                    </a:lnTo>
                    <a:lnTo>
                      <a:pt x="1651820" y="1452973"/>
                    </a:lnTo>
                    <a:lnTo>
                      <a:pt x="1684738" y="1434685"/>
                    </a:lnTo>
                    <a:lnTo>
                      <a:pt x="1681081" y="1467603"/>
                    </a:lnTo>
                    <a:lnTo>
                      <a:pt x="1640847" y="1537098"/>
                    </a:lnTo>
                    <a:lnTo>
                      <a:pt x="1604271" y="1580989"/>
                    </a:lnTo>
                    <a:lnTo>
                      <a:pt x="1600613" y="1610250"/>
                    </a:lnTo>
                    <a:lnTo>
                      <a:pt x="1607929" y="1628538"/>
                    </a:lnTo>
                    <a:lnTo>
                      <a:pt x="1640847" y="1646826"/>
                    </a:lnTo>
                    <a:lnTo>
                      <a:pt x="1703026" y="1570016"/>
                    </a:lnTo>
                    <a:lnTo>
                      <a:pt x="1750575" y="1478576"/>
                    </a:lnTo>
                    <a:lnTo>
                      <a:pt x="1768863" y="1431027"/>
                    </a:lnTo>
                    <a:cubicBezTo>
                      <a:pt x="1772721" y="1407880"/>
                      <a:pt x="1765105" y="1409082"/>
                      <a:pt x="1776178" y="1409082"/>
                    </a:cubicBezTo>
                    <a:lnTo>
                      <a:pt x="1794466" y="1376163"/>
                    </a:lnTo>
                    <a:lnTo>
                      <a:pt x="1794466" y="1317642"/>
                    </a:lnTo>
                    <a:cubicBezTo>
                      <a:pt x="1790699" y="1276194"/>
                      <a:pt x="1804276" y="1277408"/>
                      <a:pt x="1787151" y="1277408"/>
                    </a:cubicBezTo>
                    <a:lnTo>
                      <a:pt x="1768863" y="1277408"/>
                    </a:lnTo>
                    <a:lnTo>
                      <a:pt x="1732287" y="1284723"/>
                    </a:lnTo>
                    <a:lnTo>
                      <a:pt x="1692053" y="1270093"/>
                    </a:lnTo>
                    <a:lnTo>
                      <a:pt x="1688396" y="1251805"/>
                    </a:lnTo>
                    <a:lnTo>
                      <a:pt x="1728629" y="1226202"/>
                    </a:lnTo>
                    <a:lnTo>
                      <a:pt x="1732287" y="1204256"/>
                    </a:lnTo>
                    <a:lnTo>
                      <a:pt x="1834700" y="1087213"/>
                    </a:lnTo>
                    <a:lnTo>
                      <a:pt x="1955401" y="1109158"/>
                    </a:lnTo>
                    <a:lnTo>
                      <a:pt x="1951743" y="1090870"/>
                    </a:lnTo>
                    <a:cubicBezTo>
                      <a:pt x="1974779" y="1079353"/>
                      <a:pt x="1965510" y="1079898"/>
                      <a:pt x="1977346" y="1079898"/>
                    </a:cubicBezTo>
                    <a:lnTo>
                      <a:pt x="2002949" y="1079898"/>
                    </a:lnTo>
                    <a:lnTo>
                      <a:pt x="2013922" y="1112816"/>
                    </a:lnTo>
                    <a:lnTo>
                      <a:pt x="2083417" y="1094528"/>
                    </a:lnTo>
                    <a:lnTo>
                      <a:pt x="2079759" y="1068925"/>
                    </a:lnTo>
                    <a:lnTo>
                      <a:pt x="2149253" y="1014061"/>
                    </a:lnTo>
                    <a:lnTo>
                      <a:pt x="2193145" y="992115"/>
                    </a:lnTo>
                    <a:lnTo>
                      <a:pt x="2193145" y="1006746"/>
                    </a:lnTo>
                    <a:lnTo>
                      <a:pt x="2174857" y="1036006"/>
                    </a:lnTo>
                    <a:lnTo>
                      <a:pt x="2193145" y="1039664"/>
                    </a:lnTo>
                    <a:lnTo>
                      <a:pt x="2237036" y="992115"/>
                    </a:lnTo>
                    <a:lnTo>
                      <a:pt x="2244351" y="1039664"/>
                    </a:lnTo>
                    <a:lnTo>
                      <a:pt x="2193145" y="1068925"/>
                    </a:lnTo>
                    <a:lnTo>
                      <a:pt x="2174857" y="1094528"/>
                    </a:lnTo>
                    <a:lnTo>
                      <a:pt x="2152911" y="1127446"/>
                    </a:lnTo>
                    <a:lnTo>
                      <a:pt x="2112677" y="1164022"/>
                    </a:lnTo>
                    <a:lnTo>
                      <a:pt x="2076101" y="1244490"/>
                    </a:lnTo>
                    <a:lnTo>
                      <a:pt x="2105362" y="1357875"/>
                    </a:lnTo>
                    <a:lnTo>
                      <a:pt x="2123650" y="1383478"/>
                    </a:lnTo>
                    <a:lnTo>
                      <a:pt x="2174857" y="1310326"/>
                    </a:lnTo>
                    <a:lnTo>
                      <a:pt x="2204117" y="1266435"/>
                    </a:lnTo>
                    <a:lnTo>
                      <a:pt x="2226063" y="1266435"/>
                    </a:lnTo>
                    <a:lnTo>
                      <a:pt x="2222405" y="1215229"/>
                    </a:lnTo>
                    <a:lnTo>
                      <a:pt x="2244351" y="1164022"/>
                    </a:lnTo>
                    <a:lnTo>
                      <a:pt x="2226063" y="1131104"/>
                    </a:lnTo>
                    <a:lnTo>
                      <a:pt x="2233378" y="1109158"/>
                    </a:lnTo>
                    <a:lnTo>
                      <a:pt x="2273612" y="1109158"/>
                    </a:lnTo>
                    <a:lnTo>
                      <a:pt x="2280927" y="1090870"/>
                    </a:lnTo>
                    <a:lnTo>
                      <a:pt x="2280927" y="1076240"/>
                    </a:lnTo>
                    <a:lnTo>
                      <a:pt x="2302873" y="1068925"/>
                    </a:lnTo>
                    <a:lnTo>
                      <a:pt x="2354079" y="1039664"/>
                    </a:lnTo>
                    <a:lnTo>
                      <a:pt x="2376025" y="1036006"/>
                    </a:lnTo>
                    <a:lnTo>
                      <a:pt x="2419916" y="1050637"/>
                    </a:lnTo>
                    <a:lnTo>
                      <a:pt x="2441861" y="1006746"/>
                    </a:lnTo>
                    <a:cubicBezTo>
                      <a:pt x="2475846" y="987866"/>
                      <a:pt x="2462227" y="988458"/>
                      <a:pt x="2478437" y="988458"/>
                    </a:cubicBezTo>
                    <a:lnTo>
                      <a:pt x="2489410" y="966512"/>
                    </a:lnTo>
                    <a:lnTo>
                      <a:pt x="2536959" y="973827"/>
                    </a:lnTo>
                    <a:lnTo>
                      <a:pt x="2577193" y="948224"/>
                    </a:lnTo>
                    <a:cubicBezTo>
                      <a:pt x="2547256" y="903318"/>
                      <a:pt x="2565516" y="904333"/>
                      <a:pt x="2544274" y="904333"/>
                    </a:cubicBezTo>
                    <a:lnTo>
                      <a:pt x="2518671" y="878730"/>
                    </a:lnTo>
                    <a:lnTo>
                      <a:pt x="2518671" y="860442"/>
                    </a:lnTo>
                    <a:lnTo>
                      <a:pt x="2544274" y="860442"/>
                    </a:lnTo>
                    <a:lnTo>
                      <a:pt x="2591823" y="820208"/>
                    </a:lnTo>
                    <a:lnTo>
                      <a:pt x="2588165" y="790947"/>
                    </a:lnTo>
                    <a:lnTo>
                      <a:pt x="2606453" y="783632"/>
                    </a:lnTo>
                    <a:lnTo>
                      <a:pt x="2613769" y="809235"/>
                    </a:lnTo>
                    <a:lnTo>
                      <a:pt x="2661317" y="834838"/>
                    </a:lnTo>
                    <a:lnTo>
                      <a:pt x="2701551" y="878730"/>
                    </a:lnTo>
                    <a:lnTo>
                      <a:pt x="2719839" y="878730"/>
                    </a:lnTo>
                    <a:lnTo>
                      <a:pt x="2730812" y="820208"/>
                    </a:lnTo>
                    <a:lnTo>
                      <a:pt x="2752757" y="820208"/>
                    </a:lnTo>
                    <a:lnTo>
                      <a:pt x="2774703" y="794605"/>
                    </a:lnTo>
                    <a:lnTo>
                      <a:pt x="2708866" y="750714"/>
                    </a:lnTo>
                    <a:lnTo>
                      <a:pt x="2675948" y="765344"/>
                    </a:lnTo>
                    <a:lnTo>
                      <a:pt x="2657660" y="717795"/>
                    </a:lnTo>
                    <a:lnTo>
                      <a:pt x="2610111" y="673904"/>
                    </a:lnTo>
                    <a:lnTo>
                      <a:pt x="2558905" y="648301"/>
                    </a:lnTo>
                    <a:lnTo>
                      <a:pt x="2522329" y="611725"/>
                    </a:lnTo>
                    <a:lnTo>
                      <a:pt x="2478437" y="593437"/>
                    </a:lnTo>
                    <a:lnTo>
                      <a:pt x="2423573" y="586122"/>
                    </a:lnTo>
                    <a:lnTo>
                      <a:pt x="2401628" y="578806"/>
                    </a:lnTo>
                    <a:lnTo>
                      <a:pt x="2408943" y="622698"/>
                    </a:lnTo>
                    <a:lnTo>
                      <a:pt x="2405285" y="655616"/>
                    </a:lnTo>
                    <a:lnTo>
                      <a:pt x="2379682" y="662931"/>
                    </a:lnTo>
                    <a:lnTo>
                      <a:pt x="2368709" y="633670"/>
                    </a:lnTo>
                    <a:lnTo>
                      <a:pt x="2350421" y="611725"/>
                    </a:lnTo>
                    <a:lnTo>
                      <a:pt x="2372367" y="593437"/>
                    </a:lnTo>
                    <a:lnTo>
                      <a:pt x="2365052" y="582464"/>
                    </a:lnTo>
                    <a:lnTo>
                      <a:pt x="2321161" y="597094"/>
                    </a:lnTo>
                    <a:lnTo>
                      <a:pt x="2302873" y="604410"/>
                    </a:lnTo>
                    <a:lnTo>
                      <a:pt x="2251666" y="604410"/>
                    </a:lnTo>
                    <a:lnTo>
                      <a:pt x="2229721" y="604410"/>
                    </a:lnTo>
                    <a:lnTo>
                      <a:pt x="2200460" y="626355"/>
                    </a:lnTo>
                    <a:lnTo>
                      <a:pt x="2189487" y="608067"/>
                    </a:lnTo>
                    <a:lnTo>
                      <a:pt x="2189487" y="560518"/>
                    </a:lnTo>
                    <a:lnTo>
                      <a:pt x="2160226" y="527600"/>
                    </a:lnTo>
                    <a:lnTo>
                      <a:pt x="2112677" y="516627"/>
                    </a:lnTo>
                    <a:lnTo>
                      <a:pt x="2039525" y="527600"/>
                    </a:lnTo>
                    <a:lnTo>
                      <a:pt x="2010265" y="505654"/>
                    </a:lnTo>
                    <a:lnTo>
                      <a:pt x="2002949" y="516627"/>
                    </a:lnTo>
                    <a:lnTo>
                      <a:pt x="1999292" y="491024"/>
                    </a:lnTo>
                    <a:lnTo>
                      <a:pt x="1973689" y="432502"/>
                    </a:lnTo>
                    <a:lnTo>
                      <a:pt x="1948085" y="436160"/>
                    </a:lnTo>
                    <a:lnTo>
                      <a:pt x="1922482" y="461763"/>
                    </a:lnTo>
                    <a:lnTo>
                      <a:pt x="1915167" y="432502"/>
                    </a:lnTo>
                    <a:lnTo>
                      <a:pt x="1893221" y="425187"/>
                    </a:lnTo>
                    <a:lnTo>
                      <a:pt x="1823727" y="410557"/>
                    </a:lnTo>
                    <a:lnTo>
                      <a:pt x="1805439" y="417872"/>
                    </a:lnTo>
                    <a:lnTo>
                      <a:pt x="1787151" y="432502"/>
                    </a:lnTo>
                    <a:lnTo>
                      <a:pt x="1776178" y="450790"/>
                    </a:lnTo>
                    <a:lnTo>
                      <a:pt x="1776178" y="491024"/>
                    </a:lnTo>
                    <a:lnTo>
                      <a:pt x="1743260" y="505654"/>
                    </a:lnTo>
                    <a:lnTo>
                      <a:pt x="1713999" y="483709"/>
                    </a:lnTo>
                    <a:lnTo>
                      <a:pt x="1688396" y="491024"/>
                    </a:lnTo>
                    <a:lnTo>
                      <a:pt x="1651820" y="491024"/>
                    </a:lnTo>
                    <a:lnTo>
                      <a:pt x="1648162" y="465421"/>
                    </a:lnTo>
                    <a:lnTo>
                      <a:pt x="1622559" y="494682"/>
                    </a:lnTo>
                    <a:lnTo>
                      <a:pt x="1607929" y="527600"/>
                    </a:lnTo>
                    <a:lnTo>
                      <a:pt x="1589641" y="483709"/>
                    </a:lnTo>
                    <a:lnTo>
                      <a:pt x="1589641" y="410557"/>
                    </a:lnTo>
                    <a:lnTo>
                      <a:pt x="1582325" y="373981"/>
                    </a:lnTo>
                    <a:lnTo>
                      <a:pt x="1553065" y="373981"/>
                    </a:lnTo>
                    <a:lnTo>
                      <a:pt x="1523804" y="366666"/>
                    </a:lnTo>
                    <a:lnTo>
                      <a:pt x="1468940" y="366666"/>
                    </a:lnTo>
                    <a:lnTo>
                      <a:pt x="1436021" y="392269"/>
                    </a:lnTo>
                    <a:lnTo>
                      <a:pt x="1355554" y="363008"/>
                    </a:lnTo>
                    <a:lnTo>
                      <a:pt x="1337266" y="341062"/>
                    </a:lnTo>
                    <a:lnTo>
                      <a:pt x="1260457" y="326432"/>
                    </a:lnTo>
                    <a:lnTo>
                      <a:pt x="1242169" y="304486"/>
                    </a:lnTo>
                    <a:lnTo>
                      <a:pt x="1242169" y="278883"/>
                    </a:lnTo>
                    <a:lnTo>
                      <a:pt x="1223881" y="260595"/>
                    </a:lnTo>
                    <a:lnTo>
                      <a:pt x="1198277" y="286198"/>
                    </a:lnTo>
                    <a:lnTo>
                      <a:pt x="1179989" y="319117"/>
                    </a:lnTo>
                    <a:lnTo>
                      <a:pt x="1139756" y="352035"/>
                    </a:lnTo>
                    <a:lnTo>
                      <a:pt x="1139756" y="363008"/>
                    </a:lnTo>
                    <a:lnTo>
                      <a:pt x="1121468" y="322774"/>
                    </a:lnTo>
                    <a:lnTo>
                      <a:pt x="1110495" y="308144"/>
                    </a:lnTo>
                    <a:lnTo>
                      <a:pt x="1150729" y="300829"/>
                    </a:lnTo>
                    <a:lnTo>
                      <a:pt x="1201935" y="242307"/>
                    </a:lnTo>
                    <a:lnTo>
                      <a:pt x="1245826" y="198416"/>
                    </a:lnTo>
                    <a:lnTo>
                      <a:pt x="1245826" y="147210"/>
                    </a:lnTo>
                    <a:lnTo>
                      <a:pt x="1234853" y="99661"/>
                    </a:lnTo>
                    <a:lnTo>
                      <a:pt x="1187305" y="85030"/>
                    </a:lnTo>
                    <a:lnTo>
                      <a:pt x="1125125" y="117949"/>
                    </a:lnTo>
                    <a:lnTo>
                      <a:pt x="1103180" y="110634"/>
                    </a:lnTo>
                    <a:lnTo>
                      <a:pt x="1095865" y="77715"/>
                    </a:lnTo>
                    <a:lnTo>
                      <a:pt x="1095865" y="74058"/>
                    </a:lnTo>
                    <a:lnTo>
                      <a:pt x="1095865" y="41139"/>
                    </a:lnTo>
                    <a:lnTo>
                      <a:pt x="1128783" y="15536"/>
                    </a:lnTo>
                    <a:cubicBezTo>
                      <a:pt x="1089943" y="0"/>
                      <a:pt x="1105338" y="906"/>
                      <a:pt x="1084892" y="906"/>
                    </a:cubicBezTo>
                    <a:lnTo>
                      <a:pt x="1030028" y="22851"/>
                    </a:lnTo>
                    <a:lnTo>
                      <a:pt x="1000767" y="77715"/>
                    </a:lnTo>
                    <a:lnTo>
                      <a:pt x="997109" y="99661"/>
                    </a:lnTo>
                    <a:lnTo>
                      <a:pt x="960533" y="106976"/>
                    </a:lnTo>
                    <a:lnTo>
                      <a:pt x="964191" y="121606"/>
                    </a:lnTo>
                    <a:lnTo>
                      <a:pt x="1008082" y="154525"/>
                    </a:lnTo>
                    <a:lnTo>
                      <a:pt x="1011740" y="183786"/>
                    </a:lnTo>
                    <a:lnTo>
                      <a:pt x="1000767" y="209389"/>
                    </a:lnTo>
                    <a:lnTo>
                      <a:pt x="967849" y="176470"/>
                    </a:lnTo>
                    <a:lnTo>
                      <a:pt x="942245" y="147210"/>
                    </a:lnTo>
                    <a:lnTo>
                      <a:pt x="894697" y="143552"/>
                    </a:lnTo>
                    <a:lnTo>
                      <a:pt x="858121" y="132579"/>
                    </a:lnTo>
                    <a:lnTo>
                      <a:pt x="799599" y="165498"/>
                    </a:lnTo>
                    <a:lnTo>
                      <a:pt x="752050" y="180128"/>
                    </a:lnTo>
                    <a:lnTo>
                      <a:pt x="733762" y="234992"/>
                    </a:lnTo>
                    <a:lnTo>
                      <a:pt x="708159" y="271568"/>
                    </a:lnTo>
                    <a:cubicBezTo>
                      <a:pt x="677864" y="290502"/>
                      <a:pt x="678898" y="278354"/>
                      <a:pt x="678898" y="293514"/>
                    </a:cubicBezTo>
                    <a:lnTo>
                      <a:pt x="682556" y="304486"/>
                    </a:lnTo>
                    <a:lnTo>
                      <a:pt x="642322" y="333747"/>
                    </a:lnTo>
                    <a:lnTo>
                      <a:pt x="620377" y="359350"/>
                    </a:lnTo>
                    <a:lnTo>
                      <a:pt x="602089" y="399584"/>
                    </a:lnTo>
                    <a:lnTo>
                      <a:pt x="613061" y="439818"/>
                    </a:lnTo>
                    <a:lnTo>
                      <a:pt x="653295" y="461763"/>
                    </a:lnTo>
                    <a:lnTo>
                      <a:pt x="664268" y="483709"/>
                    </a:lnTo>
                    <a:lnTo>
                      <a:pt x="660610" y="553203"/>
                    </a:lnTo>
                    <a:lnTo>
                      <a:pt x="678898" y="611725"/>
                    </a:lnTo>
                    <a:lnTo>
                      <a:pt x="627692" y="567834"/>
                    </a:lnTo>
                    <a:lnTo>
                      <a:pt x="627692" y="538573"/>
                    </a:lnTo>
                    <a:lnTo>
                      <a:pt x="616719" y="534915"/>
                    </a:lnTo>
                    <a:cubicBezTo>
                      <a:pt x="642900" y="486293"/>
                      <a:pt x="660323" y="487366"/>
                      <a:pt x="638665" y="487366"/>
                    </a:cubicBezTo>
                    <a:lnTo>
                      <a:pt x="631349" y="472736"/>
                    </a:lnTo>
                    <a:lnTo>
                      <a:pt x="587458" y="465421"/>
                    </a:lnTo>
                    <a:lnTo>
                      <a:pt x="532594" y="432502"/>
                    </a:lnTo>
                    <a:lnTo>
                      <a:pt x="517964" y="443475"/>
                    </a:lnTo>
                    <a:lnTo>
                      <a:pt x="514306" y="403242"/>
                    </a:lnTo>
                    <a:lnTo>
                      <a:pt x="503333" y="384954"/>
                    </a:lnTo>
                    <a:lnTo>
                      <a:pt x="474073" y="388611"/>
                    </a:lnTo>
                    <a:lnTo>
                      <a:pt x="474073" y="403242"/>
                    </a:lnTo>
                    <a:lnTo>
                      <a:pt x="485045" y="439818"/>
                    </a:lnTo>
                    <a:lnTo>
                      <a:pt x="474073" y="454448"/>
                    </a:lnTo>
                    <a:lnTo>
                      <a:pt x="444812" y="480051"/>
                    </a:lnTo>
                    <a:lnTo>
                      <a:pt x="452127" y="509312"/>
                    </a:lnTo>
                    <a:lnTo>
                      <a:pt x="470415" y="523942"/>
                    </a:lnTo>
                    <a:lnTo>
                      <a:pt x="463100" y="553203"/>
                    </a:lnTo>
                    <a:lnTo>
                      <a:pt x="455785" y="578806"/>
                    </a:lnTo>
                    <a:lnTo>
                      <a:pt x="448469" y="622698"/>
                    </a:lnTo>
                    <a:lnTo>
                      <a:pt x="470415" y="633670"/>
                    </a:lnTo>
                    <a:lnTo>
                      <a:pt x="496018" y="619040"/>
                    </a:lnTo>
                    <a:lnTo>
                      <a:pt x="510649" y="615382"/>
                    </a:lnTo>
                    <a:lnTo>
                      <a:pt x="536252" y="630013"/>
                    </a:lnTo>
                    <a:lnTo>
                      <a:pt x="554540" y="684877"/>
                    </a:lnTo>
                    <a:lnTo>
                      <a:pt x="554540" y="714138"/>
                    </a:lnTo>
                    <a:lnTo>
                      <a:pt x="583801" y="714138"/>
                    </a:lnTo>
                    <a:lnTo>
                      <a:pt x="620377" y="725110"/>
                    </a:lnTo>
                    <a:lnTo>
                      <a:pt x="587458" y="750714"/>
                    </a:lnTo>
                    <a:lnTo>
                      <a:pt x="572828" y="754371"/>
                    </a:lnTo>
                    <a:lnTo>
                      <a:pt x="583801" y="790947"/>
                    </a:lnTo>
                    <a:lnTo>
                      <a:pt x="583801" y="834838"/>
                    </a:lnTo>
                    <a:lnTo>
                      <a:pt x="565513" y="834838"/>
                    </a:lnTo>
                    <a:lnTo>
                      <a:pt x="550882" y="794605"/>
                    </a:lnTo>
                    <a:lnTo>
                      <a:pt x="547225" y="750714"/>
                    </a:lnTo>
                    <a:lnTo>
                      <a:pt x="525279" y="750714"/>
                    </a:lnTo>
                    <a:lnTo>
                      <a:pt x="517964" y="783632"/>
                    </a:lnTo>
                    <a:lnTo>
                      <a:pt x="492361" y="783632"/>
                    </a:lnTo>
                    <a:lnTo>
                      <a:pt x="510649" y="743398"/>
                    </a:lnTo>
                    <a:lnTo>
                      <a:pt x="510649" y="688534"/>
                    </a:lnTo>
                    <a:lnTo>
                      <a:pt x="503333" y="637328"/>
                    </a:lnTo>
                    <a:lnTo>
                      <a:pt x="485045" y="648301"/>
                    </a:lnTo>
                    <a:lnTo>
                      <a:pt x="463100" y="659274"/>
                    </a:lnTo>
                    <a:lnTo>
                      <a:pt x="463100" y="732426"/>
                    </a:lnTo>
                    <a:lnTo>
                      <a:pt x="455785" y="772659"/>
                    </a:lnTo>
                    <a:lnTo>
                      <a:pt x="411893" y="783632"/>
                    </a:lnTo>
                    <a:lnTo>
                      <a:pt x="375317" y="787290"/>
                    </a:lnTo>
                    <a:lnTo>
                      <a:pt x="331426" y="765344"/>
                    </a:lnTo>
                    <a:lnTo>
                      <a:pt x="346057" y="758029"/>
                    </a:lnTo>
                    <a:lnTo>
                      <a:pt x="382633" y="743398"/>
                    </a:lnTo>
                    <a:lnTo>
                      <a:pt x="415551" y="743398"/>
                    </a:lnTo>
                    <a:lnTo>
                      <a:pt x="411893" y="717795"/>
                    </a:lnTo>
                    <a:lnTo>
                      <a:pt x="433839" y="681219"/>
                    </a:lnTo>
                    <a:lnTo>
                      <a:pt x="422866" y="659274"/>
                    </a:lnTo>
                    <a:lnTo>
                      <a:pt x="422866" y="586122"/>
                    </a:lnTo>
                    <a:lnTo>
                      <a:pt x="426524" y="538573"/>
                    </a:lnTo>
                    <a:lnTo>
                      <a:pt x="411893" y="505654"/>
                    </a:lnTo>
                    <a:lnTo>
                      <a:pt x="411893" y="458106"/>
                    </a:lnTo>
                    <a:lnTo>
                      <a:pt x="437497" y="417872"/>
                    </a:lnTo>
                    <a:lnTo>
                      <a:pt x="441154" y="403242"/>
                    </a:lnTo>
                    <a:lnTo>
                      <a:pt x="426524" y="395926"/>
                    </a:lnTo>
                    <a:lnTo>
                      <a:pt x="389948" y="406899"/>
                    </a:lnTo>
                    <a:cubicBezTo>
                      <a:pt x="378243" y="391294"/>
                      <a:pt x="385071" y="392269"/>
                      <a:pt x="375317" y="392269"/>
                    </a:cubicBezTo>
                    <a:lnTo>
                      <a:pt x="349714" y="421530"/>
                    </a:lnTo>
                    <a:lnTo>
                      <a:pt x="349714" y="454448"/>
                    </a:lnTo>
                    <a:lnTo>
                      <a:pt x="313138" y="491024"/>
                    </a:lnTo>
                    <a:lnTo>
                      <a:pt x="309481" y="538573"/>
                    </a:lnTo>
                    <a:lnTo>
                      <a:pt x="316796" y="593437"/>
                    </a:lnTo>
                    <a:lnTo>
                      <a:pt x="331426" y="633670"/>
                    </a:lnTo>
                    <a:lnTo>
                      <a:pt x="320453" y="644643"/>
                    </a:lnTo>
                    <a:lnTo>
                      <a:pt x="276562" y="619040"/>
                    </a:lnTo>
                    <a:cubicBezTo>
                      <a:pt x="265589" y="611725"/>
                      <a:pt x="37147" y="1217622"/>
                      <a:pt x="0" y="1404312"/>
                    </a:cubicBezTo>
                    <a:lnTo>
                      <a:pt x="5503" y="1413577"/>
                    </a:lnTo>
                    <a:close/>
                  </a:path>
                </a:pathLst>
              </a:custGeom>
              <a:grpFill/>
              <a:ln w="3175" algn="ctr">
                <a:solidFill>
                  <a:schemeClr val="accent2">
                    <a:lumMod val="60000"/>
                    <a:lumOff val="40000"/>
                  </a:schemeClr>
                </a:solidFill>
                <a:miter lim="800000"/>
                <a:headEnd/>
                <a:tailEnd/>
              </a:ln>
            </p:spPr>
            <p:txBody>
              <a:bodyPr anchor="ctr"/>
              <a:lstStyle/>
              <a:p>
                <a:pPr algn="ctr" fontAlgn="auto">
                  <a:spcBef>
                    <a:spcPts val="0"/>
                  </a:spcBef>
                  <a:spcAft>
                    <a:spcPts val="0"/>
                  </a:spcAft>
                  <a:defRPr/>
                </a:pPr>
                <a:endParaRPr lang="en-US">
                  <a:solidFill>
                    <a:schemeClr val="lt1"/>
                  </a:solidFill>
                  <a:latin typeface="+mn-lt"/>
                </a:endParaRPr>
              </a:p>
            </p:txBody>
          </p:sp>
          <p:sp>
            <p:nvSpPr>
              <p:cNvPr id="85" name="Freeform 250"/>
              <p:cNvSpPr>
                <a:spLocks/>
              </p:cNvSpPr>
              <p:nvPr/>
            </p:nvSpPr>
            <p:spPr bwMode="gray">
              <a:xfrm>
                <a:off x="3138" y="479"/>
                <a:ext cx="317" cy="248"/>
              </a:xfrm>
              <a:custGeom>
                <a:avLst/>
                <a:gdLst>
                  <a:gd name="T0" fmla="*/ 34 w 270"/>
                  <a:gd name="T1" fmla="*/ 8 h 232"/>
                  <a:gd name="T2" fmla="*/ 42 w 270"/>
                  <a:gd name="T3" fmla="*/ 24 h 232"/>
                  <a:gd name="T4" fmla="*/ 36 w 270"/>
                  <a:gd name="T5" fmla="*/ 30 h 232"/>
                  <a:gd name="T6" fmla="*/ 30 w 270"/>
                  <a:gd name="T7" fmla="*/ 36 h 232"/>
                  <a:gd name="T8" fmla="*/ 26 w 270"/>
                  <a:gd name="T9" fmla="*/ 40 h 232"/>
                  <a:gd name="T10" fmla="*/ 0 w 270"/>
                  <a:gd name="T11" fmla="*/ 40 h 232"/>
                  <a:gd name="T12" fmla="*/ 6 w 270"/>
                  <a:gd name="T13" fmla="*/ 56 h 232"/>
                  <a:gd name="T14" fmla="*/ 8 w 270"/>
                  <a:gd name="T15" fmla="*/ 60 h 232"/>
                  <a:gd name="T16" fmla="*/ 12 w 270"/>
                  <a:gd name="T17" fmla="*/ 68 h 232"/>
                  <a:gd name="T18" fmla="*/ 18 w 270"/>
                  <a:gd name="T19" fmla="*/ 78 h 232"/>
                  <a:gd name="T20" fmla="*/ 26 w 270"/>
                  <a:gd name="T21" fmla="*/ 90 h 232"/>
                  <a:gd name="T22" fmla="*/ 38 w 270"/>
                  <a:gd name="T23" fmla="*/ 110 h 232"/>
                  <a:gd name="T24" fmla="*/ 42 w 270"/>
                  <a:gd name="T25" fmla="*/ 118 h 232"/>
                  <a:gd name="T26" fmla="*/ 52 w 270"/>
                  <a:gd name="T27" fmla="*/ 140 h 232"/>
                  <a:gd name="T28" fmla="*/ 68 w 270"/>
                  <a:gd name="T29" fmla="*/ 170 h 232"/>
                  <a:gd name="T30" fmla="*/ 80 w 270"/>
                  <a:gd name="T31" fmla="*/ 188 h 232"/>
                  <a:gd name="T32" fmla="*/ 92 w 270"/>
                  <a:gd name="T33" fmla="*/ 212 h 232"/>
                  <a:gd name="T34" fmla="*/ 96 w 270"/>
                  <a:gd name="T35" fmla="*/ 212 h 232"/>
                  <a:gd name="T36" fmla="*/ 100 w 270"/>
                  <a:gd name="T37" fmla="*/ 210 h 232"/>
                  <a:gd name="T38" fmla="*/ 104 w 270"/>
                  <a:gd name="T39" fmla="*/ 206 h 232"/>
                  <a:gd name="T40" fmla="*/ 104 w 270"/>
                  <a:gd name="T41" fmla="*/ 202 h 232"/>
                  <a:gd name="T42" fmla="*/ 106 w 270"/>
                  <a:gd name="T43" fmla="*/ 204 h 232"/>
                  <a:gd name="T44" fmla="*/ 110 w 270"/>
                  <a:gd name="T45" fmla="*/ 204 h 232"/>
                  <a:gd name="T46" fmla="*/ 136 w 270"/>
                  <a:gd name="T47" fmla="*/ 232 h 232"/>
                  <a:gd name="T48" fmla="*/ 140 w 270"/>
                  <a:gd name="T49" fmla="*/ 228 h 232"/>
                  <a:gd name="T50" fmla="*/ 146 w 270"/>
                  <a:gd name="T51" fmla="*/ 220 h 232"/>
                  <a:gd name="T52" fmla="*/ 152 w 270"/>
                  <a:gd name="T53" fmla="*/ 212 h 232"/>
                  <a:gd name="T54" fmla="*/ 158 w 270"/>
                  <a:gd name="T55" fmla="*/ 204 h 232"/>
                  <a:gd name="T56" fmla="*/ 166 w 270"/>
                  <a:gd name="T57" fmla="*/ 200 h 232"/>
                  <a:gd name="T58" fmla="*/ 194 w 270"/>
                  <a:gd name="T59" fmla="*/ 188 h 232"/>
                  <a:gd name="T60" fmla="*/ 220 w 270"/>
                  <a:gd name="T61" fmla="*/ 184 h 232"/>
                  <a:gd name="T62" fmla="*/ 224 w 270"/>
                  <a:gd name="T63" fmla="*/ 182 h 232"/>
                  <a:gd name="T64" fmla="*/ 248 w 270"/>
                  <a:gd name="T65" fmla="*/ 170 h 232"/>
                  <a:gd name="T66" fmla="*/ 268 w 270"/>
                  <a:gd name="T67" fmla="*/ 148 h 232"/>
                  <a:gd name="T68" fmla="*/ 268 w 270"/>
                  <a:gd name="T69" fmla="*/ 132 h 232"/>
                  <a:gd name="T70" fmla="*/ 268 w 270"/>
                  <a:gd name="T71" fmla="*/ 126 h 232"/>
                  <a:gd name="T72" fmla="*/ 270 w 270"/>
                  <a:gd name="T73" fmla="*/ 122 h 232"/>
                  <a:gd name="T74" fmla="*/ 234 w 270"/>
                  <a:gd name="T75" fmla="*/ 124 h 232"/>
                  <a:gd name="T76" fmla="*/ 232 w 270"/>
                  <a:gd name="T77" fmla="*/ 122 h 232"/>
                  <a:gd name="T78" fmla="*/ 228 w 270"/>
                  <a:gd name="T79" fmla="*/ 120 h 232"/>
                  <a:gd name="T80" fmla="*/ 228 w 270"/>
                  <a:gd name="T81" fmla="*/ 116 h 232"/>
                  <a:gd name="T82" fmla="*/ 220 w 270"/>
                  <a:gd name="T83" fmla="*/ 108 h 232"/>
                  <a:gd name="T84" fmla="*/ 216 w 270"/>
                  <a:gd name="T85" fmla="*/ 110 h 232"/>
                  <a:gd name="T86" fmla="*/ 210 w 270"/>
                  <a:gd name="T87" fmla="*/ 110 h 232"/>
                  <a:gd name="T88" fmla="*/ 206 w 270"/>
                  <a:gd name="T89" fmla="*/ 106 h 232"/>
                  <a:gd name="T90" fmla="*/ 202 w 270"/>
                  <a:gd name="T91" fmla="*/ 98 h 232"/>
                  <a:gd name="T92" fmla="*/ 196 w 270"/>
                  <a:gd name="T93" fmla="*/ 88 h 232"/>
                  <a:gd name="T94" fmla="*/ 192 w 270"/>
                  <a:gd name="T95" fmla="*/ 80 h 232"/>
                  <a:gd name="T96" fmla="*/ 172 w 270"/>
                  <a:gd name="T97" fmla="*/ 54 h 232"/>
                  <a:gd name="T98" fmla="*/ 154 w 270"/>
                  <a:gd name="T99" fmla="*/ 52 h 232"/>
                  <a:gd name="T100" fmla="*/ 150 w 270"/>
                  <a:gd name="T101" fmla="*/ 48 h 232"/>
                  <a:gd name="T102" fmla="*/ 144 w 270"/>
                  <a:gd name="T103" fmla="*/ 46 h 232"/>
                  <a:gd name="T104" fmla="*/ 138 w 270"/>
                  <a:gd name="T105" fmla="*/ 40 h 232"/>
                  <a:gd name="T106" fmla="*/ 130 w 270"/>
                  <a:gd name="T107" fmla="*/ 34 h 232"/>
                  <a:gd name="T108" fmla="*/ 120 w 270"/>
                  <a:gd name="T109" fmla="*/ 28 h 232"/>
                  <a:gd name="T110" fmla="*/ 102 w 270"/>
                  <a:gd name="T111" fmla="*/ 16 h 232"/>
                  <a:gd name="T112" fmla="*/ 68 w 270"/>
                  <a:gd name="T113" fmla="*/ 4 h 232"/>
                  <a:gd name="T114" fmla="*/ 62 w 270"/>
                  <a:gd name="T115" fmla="*/ 0 h 232"/>
                  <a:gd name="T116" fmla="*/ 58 w 270"/>
                  <a:gd name="T117" fmla="*/ 2 h 232"/>
                  <a:gd name="T118" fmla="*/ 54 w 270"/>
                  <a:gd name="T119" fmla="*/ 4 h 23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0"/>
                  <a:gd name="T181" fmla="*/ 0 h 232"/>
                  <a:gd name="T182" fmla="*/ 270 w 270"/>
                  <a:gd name="T183" fmla="*/ 232 h 23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0" h="232">
                    <a:moveTo>
                      <a:pt x="54" y="4"/>
                    </a:moveTo>
                    <a:lnTo>
                      <a:pt x="34" y="8"/>
                    </a:lnTo>
                    <a:lnTo>
                      <a:pt x="42" y="22"/>
                    </a:lnTo>
                    <a:lnTo>
                      <a:pt x="42" y="24"/>
                    </a:lnTo>
                    <a:lnTo>
                      <a:pt x="40" y="26"/>
                    </a:lnTo>
                    <a:lnTo>
                      <a:pt x="36" y="30"/>
                    </a:lnTo>
                    <a:lnTo>
                      <a:pt x="34" y="34"/>
                    </a:lnTo>
                    <a:lnTo>
                      <a:pt x="30" y="36"/>
                    </a:lnTo>
                    <a:lnTo>
                      <a:pt x="28" y="38"/>
                    </a:lnTo>
                    <a:lnTo>
                      <a:pt x="26" y="40"/>
                    </a:lnTo>
                    <a:lnTo>
                      <a:pt x="24" y="42"/>
                    </a:lnTo>
                    <a:lnTo>
                      <a:pt x="0" y="40"/>
                    </a:lnTo>
                    <a:lnTo>
                      <a:pt x="2" y="46"/>
                    </a:lnTo>
                    <a:lnTo>
                      <a:pt x="6" y="56"/>
                    </a:lnTo>
                    <a:lnTo>
                      <a:pt x="6" y="58"/>
                    </a:lnTo>
                    <a:lnTo>
                      <a:pt x="8" y="60"/>
                    </a:lnTo>
                    <a:lnTo>
                      <a:pt x="10" y="64"/>
                    </a:lnTo>
                    <a:lnTo>
                      <a:pt x="12" y="68"/>
                    </a:lnTo>
                    <a:lnTo>
                      <a:pt x="16" y="74"/>
                    </a:lnTo>
                    <a:lnTo>
                      <a:pt x="18" y="78"/>
                    </a:lnTo>
                    <a:lnTo>
                      <a:pt x="22" y="82"/>
                    </a:lnTo>
                    <a:lnTo>
                      <a:pt x="26" y="90"/>
                    </a:lnTo>
                    <a:lnTo>
                      <a:pt x="34" y="100"/>
                    </a:lnTo>
                    <a:lnTo>
                      <a:pt x="38" y="110"/>
                    </a:lnTo>
                    <a:lnTo>
                      <a:pt x="42" y="114"/>
                    </a:lnTo>
                    <a:lnTo>
                      <a:pt x="42" y="118"/>
                    </a:lnTo>
                    <a:lnTo>
                      <a:pt x="46" y="128"/>
                    </a:lnTo>
                    <a:lnTo>
                      <a:pt x="52" y="140"/>
                    </a:lnTo>
                    <a:lnTo>
                      <a:pt x="58" y="152"/>
                    </a:lnTo>
                    <a:lnTo>
                      <a:pt x="68" y="170"/>
                    </a:lnTo>
                    <a:lnTo>
                      <a:pt x="72" y="176"/>
                    </a:lnTo>
                    <a:lnTo>
                      <a:pt x="80" y="188"/>
                    </a:lnTo>
                    <a:lnTo>
                      <a:pt x="86" y="202"/>
                    </a:lnTo>
                    <a:lnTo>
                      <a:pt x="92" y="212"/>
                    </a:lnTo>
                    <a:lnTo>
                      <a:pt x="94" y="216"/>
                    </a:lnTo>
                    <a:lnTo>
                      <a:pt x="96" y="212"/>
                    </a:lnTo>
                    <a:lnTo>
                      <a:pt x="98" y="212"/>
                    </a:lnTo>
                    <a:lnTo>
                      <a:pt x="100" y="210"/>
                    </a:lnTo>
                    <a:lnTo>
                      <a:pt x="102" y="210"/>
                    </a:lnTo>
                    <a:lnTo>
                      <a:pt x="104" y="206"/>
                    </a:lnTo>
                    <a:lnTo>
                      <a:pt x="104" y="202"/>
                    </a:lnTo>
                    <a:lnTo>
                      <a:pt x="106" y="204"/>
                    </a:lnTo>
                    <a:lnTo>
                      <a:pt x="108" y="204"/>
                    </a:lnTo>
                    <a:lnTo>
                      <a:pt x="110" y="204"/>
                    </a:lnTo>
                    <a:lnTo>
                      <a:pt x="114" y="204"/>
                    </a:lnTo>
                    <a:lnTo>
                      <a:pt x="136" y="232"/>
                    </a:lnTo>
                    <a:lnTo>
                      <a:pt x="140" y="228"/>
                    </a:lnTo>
                    <a:lnTo>
                      <a:pt x="142" y="224"/>
                    </a:lnTo>
                    <a:lnTo>
                      <a:pt x="146" y="220"/>
                    </a:lnTo>
                    <a:lnTo>
                      <a:pt x="148" y="216"/>
                    </a:lnTo>
                    <a:lnTo>
                      <a:pt x="152" y="212"/>
                    </a:lnTo>
                    <a:lnTo>
                      <a:pt x="156" y="206"/>
                    </a:lnTo>
                    <a:lnTo>
                      <a:pt x="158" y="204"/>
                    </a:lnTo>
                    <a:lnTo>
                      <a:pt x="160" y="202"/>
                    </a:lnTo>
                    <a:lnTo>
                      <a:pt x="166" y="200"/>
                    </a:lnTo>
                    <a:lnTo>
                      <a:pt x="178" y="194"/>
                    </a:lnTo>
                    <a:lnTo>
                      <a:pt x="194" y="188"/>
                    </a:lnTo>
                    <a:lnTo>
                      <a:pt x="208" y="184"/>
                    </a:lnTo>
                    <a:lnTo>
                      <a:pt x="220" y="184"/>
                    </a:lnTo>
                    <a:lnTo>
                      <a:pt x="220" y="182"/>
                    </a:lnTo>
                    <a:lnTo>
                      <a:pt x="224" y="182"/>
                    </a:lnTo>
                    <a:lnTo>
                      <a:pt x="236" y="178"/>
                    </a:lnTo>
                    <a:lnTo>
                      <a:pt x="248" y="170"/>
                    </a:lnTo>
                    <a:lnTo>
                      <a:pt x="260" y="160"/>
                    </a:lnTo>
                    <a:lnTo>
                      <a:pt x="268" y="148"/>
                    </a:lnTo>
                    <a:lnTo>
                      <a:pt x="270" y="132"/>
                    </a:lnTo>
                    <a:lnTo>
                      <a:pt x="268" y="132"/>
                    </a:lnTo>
                    <a:lnTo>
                      <a:pt x="268" y="130"/>
                    </a:lnTo>
                    <a:lnTo>
                      <a:pt x="268" y="126"/>
                    </a:lnTo>
                    <a:lnTo>
                      <a:pt x="268" y="124"/>
                    </a:lnTo>
                    <a:lnTo>
                      <a:pt x="270" y="122"/>
                    </a:lnTo>
                    <a:lnTo>
                      <a:pt x="254" y="124"/>
                    </a:lnTo>
                    <a:lnTo>
                      <a:pt x="234" y="124"/>
                    </a:lnTo>
                    <a:lnTo>
                      <a:pt x="232" y="122"/>
                    </a:lnTo>
                    <a:lnTo>
                      <a:pt x="230" y="122"/>
                    </a:lnTo>
                    <a:lnTo>
                      <a:pt x="228" y="120"/>
                    </a:lnTo>
                    <a:lnTo>
                      <a:pt x="228" y="118"/>
                    </a:lnTo>
                    <a:lnTo>
                      <a:pt x="228" y="116"/>
                    </a:lnTo>
                    <a:lnTo>
                      <a:pt x="230" y="110"/>
                    </a:lnTo>
                    <a:lnTo>
                      <a:pt x="220" y="108"/>
                    </a:lnTo>
                    <a:lnTo>
                      <a:pt x="218" y="108"/>
                    </a:lnTo>
                    <a:lnTo>
                      <a:pt x="216" y="110"/>
                    </a:lnTo>
                    <a:lnTo>
                      <a:pt x="214" y="110"/>
                    </a:lnTo>
                    <a:lnTo>
                      <a:pt x="210" y="110"/>
                    </a:lnTo>
                    <a:lnTo>
                      <a:pt x="206" y="108"/>
                    </a:lnTo>
                    <a:lnTo>
                      <a:pt x="206" y="106"/>
                    </a:lnTo>
                    <a:lnTo>
                      <a:pt x="204" y="102"/>
                    </a:lnTo>
                    <a:lnTo>
                      <a:pt x="202" y="98"/>
                    </a:lnTo>
                    <a:lnTo>
                      <a:pt x="200" y="92"/>
                    </a:lnTo>
                    <a:lnTo>
                      <a:pt x="196" y="88"/>
                    </a:lnTo>
                    <a:lnTo>
                      <a:pt x="194" y="84"/>
                    </a:lnTo>
                    <a:lnTo>
                      <a:pt x="192" y="80"/>
                    </a:lnTo>
                    <a:lnTo>
                      <a:pt x="172" y="54"/>
                    </a:lnTo>
                    <a:lnTo>
                      <a:pt x="154" y="54"/>
                    </a:lnTo>
                    <a:lnTo>
                      <a:pt x="154" y="52"/>
                    </a:lnTo>
                    <a:lnTo>
                      <a:pt x="152" y="50"/>
                    </a:lnTo>
                    <a:lnTo>
                      <a:pt x="150" y="48"/>
                    </a:lnTo>
                    <a:lnTo>
                      <a:pt x="144" y="46"/>
                    </a:lnTo>
                    <a:lnTo>
                      <a:pt x="142" y="44"/>
                    </a:lnTo>
                    <a:lnTo>
                      <a:pt x="138" y="40"/>
                    </a:lnTo>
                    <a:lnTo>
                      <a:pt x="134" y="38"/>
                    </a:lnTo>
                    <a:lnTo>
                      <a:pt x="130" y="34"/>
                    </a:lnTo>
                    <a:lnTo>
                      <a:pt x="124" y="30"/>
                    </a:lnTo>
                    <a:lnTo>
                      <a:pt x="120" y="28"/>
                    </a:lnTo>
                    <a:lnTo>
                      <a:pt x="114" y="26"/>
                    </a:lnTo>
                    <a:lnTo>
                      <a:pt x="102" y="16"/>
                    </a:lnTo>
                    <a:lnTo>
                      <a:pt x="94" y="16"/>
                    </a:lnTo>
                    <a:lnTo>
                      <a:pt x="68" y="4"/>
                    </a:lnTo>
                    <a:lnTo>
                      <a:pt x="62" y="0"/>
                    </a:lnTo>
                    <a:lnTo>
                      <a:pt x="60" y="2"/>
                    </a:lnTo>
                    <a:lnTo>
                      <a:pt x="58" y="2"/>
                    </a:lnTo>
                    <a:lnTo>
                      <a:pt x="54" y="4"/>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86" name="Freeform 251"/>
              <p:cNvSpPr>
                <a:spLocks/>
              </p:cNvSpPr>
              <p:nvPr/>
            </p:nvSpPr>
            <p:spPr bwMode="gray">
              <a:xfrm>
                <a:off x="3245" y="685"/>
                <a:ext cx="46" cy="66"/>
              </a:xfrm>
              <a:custGeom>
                <a:avLst/>
                <a:gdLst>
                  <a:gd name="T0" fmla="*/ 20 w 42"/>
                  <a:gd name="T1" fmla="*/ 66 h 66"/>
                  <a:gd name="T2" fmla="*/ 16 w 42"/>
                  <a:gd name="T3" fmla="*/ 64 h 66"/>
                  <a:gd name="T4" fmla="*/ 12 w 42"/>
                  <a:gd name="T5" fmla="*/ 62 h 66"/>
                  <a:gd name="T6" fmla="*/ 10 w 42"/>
                  <a:gd name="T7" fmla="*/ 62 h 66"/>
                  <a:gd name="T8" fmla="*/ 10 w 42"/>
                  <a:gd name="T9" fmla="*/ 60 h 66"/>
                  <a:gd name="T10" fmla="*/ 8 w 42"/>
                  <a:gd name="T11" fmla="*/ 46 h 66"/>
                  <a:gd name="T12" fmla="*/ 2 w 42"/>
                  <a:gd name="T13" fmla="*/ 38 h 66"/>
                  <a:gd name="T14" fmla="*/ 2 w 42"/>
                  <a:gd name="T15" fmla="*/ 36 h 66"/>
                  <a:gd name="T16" fmla="*/ 2 w 42"/>
                  <a:gd name="T17" fmla="*/ 32 h 66"/>
                  <a:gd name="T18" fmla="*/ 2 w 42"/>
                  <a:gd name="T19" fmla="*/ 26 h 66"/>
                  <a:gd name="T20" fmla="*/ 2 w 42"/>
                  <a:gd name="T21" fmla="*/ 20 h 66"/>
                  <a:gd name="T22" fmla="*/ 0 w 42"/>
                  <a:gd name="T23" fmla="*/ 14 h 66"/>
                  <a:gd name="T24" fmla="*/ 0 w 42"/>
                  <a:gd name="T25" fmla="*/ 14 h 66"/>
                  <a:gd name="T26" fmla="*/ 2 w 42"/>
                  <a:gd name="T27" fmla="*/ 12 h 66"/>
                  <a:gd name="T28" fmla="*/ 4 w 42"/>
                  <a:gd name="T29" fmla="*/ 10 h 66"/>
                  <a:gd name="T30" fmla="*/ 6 w 42"/>
                  <a:gd name="T31" fmla="*/ 8 h 66"/>
                  <a:gd name="T32" fmla="*/ 8 w 42"/>
                  <a:gd name="T33" fmla="*/ 8 h 66"/>
                  <a:gd name="T34" fmla="*/ 8 w 42"/>
                  <a:gd name="T35" fmla="*/ 8 h 66"/>
                  <a:gd name="T36" fmla="*/ 8 w 42"/>
                  <a:gd name="T37" fmla="*/ 6 h 66"/>
                  <a:gd name="T38" fmla="*/ 10 w 42"/>
                  <a:gd name="T39" fmla="*/ 4 h 66"/>
                  <a:gd name="T40" fmla="*/ 10 w 42"/>
                  <a:gd name="T41" fmla="*/ 2 h 66"/>
                  <a:gd name="T42" fmla="*/ 10 w 42"/>
                  <a:gd name="T43" fmla="*/ 2 h 66"/>
                  <a:gd name="T44" fmla="*/ 10 w 42"/>
                  <a:gd name="T45" fmla="*/ 0 h 66"/>
                  <a:gd name="T46" fmla="*/ 10 w 42"/>
                  <a:gd name="T47" fmla="*/ 0 h 66"/>
                  <a:gd name="T48" fmla="*/ 14 w 42"/>
                  <a:gd name="T49" fmla="*/ 2 h 66"/>
                  <a:gd name="T50" fmla="*/ 14 w 42"/>
                  <a:gd name="T51" fmla="*/ 2 h 66"/>
                  <a:gd name="T52" fmla="*/ 18 w 42"/>
                  <a:gd name="T53" fmla="*/ 2 h 66"/>
                  <a:gd name="T54" fmla="*/ 20 w 42"/>
                  <a:gd name="T55" fmla="*/ 2 h 66"/>
                  <a:gd name="T56" fmla="*/ 42 w 42"/>
                  <a:gd name="T57" fmla="*/ 30 h 66"/>
                  <a:gd name="T58" fmla="*/ 42 w 42"/>
                  <a:gd name="T59" fmla="*/ 30 h 66"/>
                  <a:gd name="T60" fmla="*/ 40 w 42"/>
                  <a:gd name="T61" fmla="*/ 32 h 66"/>
                  <a:gd name="T62" fmla="*/ 38 w 42"/>
                  <a:gd name="T63" fmla="*/ 34 h 66"/>
                  <a:gd name="T64" fmla="*/ 38 w 42"/>
                  <a:gd name="T65" fmla="*/ 36 h 66"/>
                  <a:gd name="T66" fmla="*/ 38 w 42"/>
                  <a:gd name="T67" fmla="*/ 40 h 66"/>
                  <a:gd name="T68" fmla="*/ 40 w 42"/>
                  <a:gd name="T69" fmla="*/ 40 h 66"/>
                  <a:gd name="T70" fmla="*/ 40 w 42"/>
                  <a:gd name="T71" fmla="*/ 42 h 66"/>
                  <a:gd name="T72" fmla="*/ 40 w 42"/>
                  <a:gd name="T73" fmla="*/ 44 h 66"/>
                  <a:gd name="T74" fmla="*/ 40 w 42"/>
                  <a:gd name="T75" fmla="*/ 46 h 66"/>
                  <a:gd name="T76" fmla="*/ 40 w 42"/>
                  <a:gd name="T77" fmla="*/ 48 h 66"/>
                  <a:gd name="T78" fmla="*/ 38 w 42"/>
                  <a:gd name="T79" fmla="*/ 48 h 66"/>
                  <a:gd name="T80" fmla="*/ 36 w 42"/>
                  <a:gd name="T81" fmla="*/ 48 h 66"/>
                  <a:gd name="T82" fmla="*/ 36 w 42"/>
                  <a:gd name="T83" fmla="*/ 48 h 66"/>
                  <a:gd name="T84" fmla="*/ 34 w 42"/>
                  <a:gd name="T85" fmla="*/ 48 h 66"/>
                  <a:gd name="T86" fmla="*/ 34 w 42"/>
                  <a:gd name="T87" fmla="*/ 50 h 66"/>
                  <a:gd name="T88" fmla="*/ 32 w 42"/>
                  <a:gd name="T89" fmla="*/ 52 h 66"/>
                  <a:gd name="T90" fmla="*/ 30 w 42"/>
                  <a:gd name="T91" fmla="*/ 54 h 66"/>
                  <a:gd name="T92" fmla="*/ 28 w 42"/>
                  <a:gd name="T93" fmla="*/ 56 h 66"/>
                  <a:gd name="T94" fmla="*/ 28 w 42"/>
                  <a:gd name="T95" fmla="*/ 56 h 66"/>
                  <a:gd name="T96" fmla="*/ 30 w 42"/>
                  <a:gd name="T97" fmla="*/ 60 h 66"/>
                  <a:gd name="T98" fmla="*/ 28 w 42"/>
                  <a:gd name="T99" fmla="*/ 62 h 66"/>
                  <a:gd name="T100" fmla="*/ 28 w 42"/>
                  <a:gd name="T101" fmla="*/ 62 h 66"/>
                  <a:gd name="T102" fmla="*/ 26 w 42"/>
                  <a:gd name="T103" fmla="*/ 60 h 66"/>
                  <a:gd name="T104" fmla="*/ 24 w 42"/>
                  <a:gd name="T105" fmla="*/ 60 h 66"/>
                  <a:gd name="T106" fmla="*/ 24 w 42"/>
                  <a:gd name="T107" fmla="*/ 62 h 66"/>
                  <a:gd name="T108" fmla="*/ 22 w 42"/>
                  <a:gd name="T109" fmla="*/ 64 h 66"/>
                  <a:gd name="T110" fmla="*/ 20 w 42"/>
                  <a:gd name="T111" fmla="*/ 66 h 66"/>
                  <a:gd name="T112" fmla="*/ 20 w 42"/>
                  <a:gd name="T113" fmla="*/ 66 h 66"/>
                  <a:gd name="T114" fmla="*/ 20 w 42"/>
                  <a:gd name="T115" fmla="*/ 66 h 6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2"/>
                  <a:gd name="T175" fmla="*/ 0 h 66"/>
                  <a:gd name="T176" fmla="*/ 42 w 42"/>
                  <a:gd name="T177" fmla="*/ 66 h 6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2" h="66">
                    <a:moveTo>
                      <a:pt x="20" y="66"/>
                    </a:moveTo>
                    <a:lnTo>
                      <a:pt x="16" y="64"/>
                    </a:lnTo>
                    <a:lnTo>
                      <a:pt x="12" y="62"/>
                    </a:lnTo>
                    <a:lnTo>
                      <a:pt x="10" y="62"/>
                    </a:lnTo>
                    <a:lnTo>
                      <a:pt x="10" y="60"/>
                    </a:lnTo>
                    <a:lnTo>
                      <a:pt x="8" y="46"/>
                    </a:lnTo>
                    <a:lnTo>
                      <a:pt x="2" y="38"/>
                    </a:lnTo>
                    <a:lnTo>
                      <a:pt x="2" y="36"/>
                    </a:lnTo>
                    <a:lnTo>
                      <a:pt x="2" y="32"/>
                    </a:lnTo>
                    <a:lnTo>
                      <a:pt x="2" y="26"/>
                    </a:lnTo>
                    <a:lnTo>
                      <a:pt x="2" y="20"/>
                    </a:lnTo>
                    <a:lnTo>
                      <a:pt x="0" y="14"/>
                    </a:lnTo>
                    <a:lnTo>
                      <a:pt x="2" y="12"/>
                    </a:lnTo>
                    <a:lnTo>
                      <a:pt x="4" y="10"/>
                    </a:lnTo>
                    <a:lnTo>
                      <a:pt x="6" y="8"/>
                    </a:lnTo>
                    <a:lnTo>
                      <a:pt x="8" y="8"/>
                    </a:lnTo>
                    <a:lnTo>
                      <a:pt x="8" y="6"/>
                    </a:lnTo>
                    <a:lnTo>
                      <a:pt x="10" y="4"/>
                    </a:lnTo>
                    <a:lnTo>
                      <a:pt x="10" y="2"/>
                    </a:lnTo>
                    <a:lnTo>
                      <a:pt x="10" y="0"/>
                    </a:lnTo>
                    <a:lnTo>
                      <a:pt x="14" y="2"/>
                    </a:lnTo>
                    <a:lnTo>
                      <a:pt x="18" y="2"/>
                    </a:lnTo>
                    <a:lnTo>
                      <a:pt x="20" y="2"/>
                    </a:lnTo>
                    <a:lnTo>
                      <a:pt x="42" y="30"/>
                    </a:lnTo>
                    <a:lnTo>
                      <a:pt x="40" y="32"/>
                    </a:lnTo>
                    <a:lnTo>
                      <a:pt x="38" y="34"/>
                    </a:lnTo>
                    <a:lnTo>
                      <a:pt x="38" y="36"/>
                    </a:lnTo>
                    <a:lnTo>
                      <a:pt x="38" y="40"/>
                    </a:lnTo>
                    <a:lnTo>
                      <a:pt x="40" y="40"/>
                    </a:lnTo>
                    <a:lnTo>
                      <a:pt x="40" y="42"/>
                    </a:lnTo>
                    <a:lnTo>
                      <a:pt x="40" y="44"/>
                    </a:lnTo>
                    <a:lnTo>
                      <a:pt x="40" y="46"/>
                    </a:lnTo>
                    <a:lnTo>
                      <a:pt x="40" y="48"/>
                    </a:lnTo>
                    <a:lnTo>
                      <a:pt x="38" y="48"/>
                    </a:lnTo>
                    <a:lnTo>
                      <a:pt x="36" y="48"/>
                    </a:lnTo>
                    <a:lnTo>
                      <a:pt x="34" y="48"/>
                    </a:lnTo>
                    <a:lnTo>
                      <a:pt x="34" y="50"/>
                    </a:lnTo>
                    <a:lnTo>
                      <a:pt x="32" y="52"/>
                    </a:lnTo>
                    <a:lnTo>
                      <a:pt x="30" y="54"/>
                    </a:lnTo>
                    <a:lnTo>
                      <a:pt x="28" y="56"/>
                    </a:lnTo>
                    <a:lnTo>
                      <a:pt x="30" y="60"/>
                    </a:lnTo>
                    <a:lnTo>
                      <a:pt x="28" y="62"/>
                    </a:lnTo>
                    <a:lnTo>
                      <a:pt x="26" y="60"/>
                    </a:lnTo>
                    <a:lnTo>
                      <a:pt x="24" y="60"/>
                    </a:lnTo>
                    <a:lnTo>
                      <a:pt x="24" y="62"/>
                    </a:lnTo>
                    <a:lnTo>
                      <a:pt x="22" y="64"/>
                    </a:lnTo>
                    <a:lnTo>
                      <a:pt x="20" y="66"/>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87" name="Freeform 252"/>
              <p:cNvSpPr>
                <a:spLocks/>
              </p:cNvSpPr>
              <p:nvPr/>
            </p:nvSpPr>
            <p:spPr bwMode="gray">
              <a:xfrm>
                <a:off x="3267" y="667"/>
                <a:ext cx="130" cy="86"/>
              </a:xfrm>
              <a:custGeom>
                <a:avLst/>
                <a:gdLst>
                  <a:gd name="T0" fmla="*/ 118 w 118"/>
                  <a:gd name="T1" fmla="*/ 28 h 86"/>
                  <a:gd name="T2" fmla="*/ 102 w 118"/>
                  <a:gd name="T3" fmla="*/ 32 h 86"/>
                  <a:gd name="T4" fmla="*/ 94 w 118"/>
                  <a:gd name="T5" fmla="*/ 38 h 86"/>
                  <a:gd name="T6" fmla="*/ 86 w 118"/>
                  <a:gd name="T7" fmla="*/ 46 h 86"/>
                  <a:gd name="T8" fmla="*/ 80 w 118"/>
                  <a:gd name="T9" fmla="*/ 54 h 86"/>
                  <a:gd name="T10" fmla="*/ 74 w 118"/>
                  <a:gd name="T11" fmla="*/ 58 h 86"/>
                  <a:gd name="T12" fmla="*/ 68 w 118"/>
                  <a:gd name="T13" fmla="*/ 60 h 86"/>
                  <a:gd name="T14" fmla="*/ 62 w 118"/>
                  <a:gd name="T15" fmla="*/ 62 h 86"/>
                  <a:gd name="T16" fmla="*/ 58 w 118"/>
                  <a:gd name="T17" fmla="*/ 64 h 86"/>
                  <a:gd name="T18" fmla="*/ 54 w 118"/>
                  <a:gd name="T19" fmla="*/ 64 h 86"/>
                  <a:gd name="T20" fmla="*/ 52 w 118"/>
                  <a:gd name="T21" fmla="*/ 64 h 86"/>
                  <a:gd name="T22" fmla="*/ 36 w 118"/>
                  <a:gd name="T23" fmla="*/ 78 h 86"/>
                  <a:gd name="T24" fmla="*/ 6 w 118"/>
                  <a:gd name="T25" fmla="*/ 86 h 86"/>
                  <a:gd name="T26" fmla="*/ 2 w 118"/>
                  <a:gd name="T27" fmla="*/ 84 h 86"/>
                  <a:gd name="T28" fmla="*/ 0 w 118"/>
                  <a:gd name="T29" fmla="*/ 84 h 86"/>
                  <a:gd name="T30" fmla="*/ 0 w 118"/>
                  <a:gd name="T31" fmla="*/ 84 h 86"/>
                  <a:gd name="T32" fmla="*/ 2 w 118"/>
                  <a:gd name="T33" fmla="*/ 84 h 86"/>
                  <a:gd name="T34" fmla="*/ 4 w 118"/>
                  <a:gd name="T35" fmla="*/ 80 h 86"/>
                  <a:gd name="T36" fmla="*/ 4 w 118"/>
                  <a:gd name="T37" fmla="*/ 80 h 86"/>
                  <a:gd name="T38" fmla="*/ 6 w 118"/>
                  <a:gd name="T39" fmla="*/ 80 h 86"/>
                  <a:gd name="T40" fmla="*/ 8 w 118"/>
                  <a:gd name="T41" fmla="*/ 80 h 86"/>
                  <a:gd name="T42" fmla="*/ 10 w 118"/>
                  <a:gd name="T43" fmla="*/ 78 h 86"/>
                  <a:gd name="T44" fmla="*/ 8 w 118"/>
                  <a:gd name="T45" fmla="*/ 74 h 86"/>
                  <a:gd name="T46" fmla="*/ 12 w 118"/>
                  <a:gd name="T47" fmla="*/ 68 h 86"/>
                  <a:gd name="T48" fmla="*/ 14 w 118"/>
                  <a:gd name="T49" fmla="*/ 68 h 86"/>
                  <a:gd name="T50" fmla="*/ 14 w 118"/>
                  <a:gd name="T51" fmla="*/ 66 h 86"/>
                  <a:gd name="T52" fmla="*/ 16 w 118"/>
                  <a:gd name="T53" fmla="*/ 66 h 86"/>
                  <a:gd name="T54" fmla="*/ 18 w 118"/>
                  <a:gd name="T55" fmla="*/ 66 h 86"/>
                  <a:gd name="T56" fmla="*/ 20 w 118"/>
                  <a:gd name="T57" fmla="*/ 66 h 86"/>
                  <a:gd name="T58" fmla="*/ 20 w 118"/>
                  <a:gd name="T59" fmla="*/ 66 h 86"/>
                  <a:gd name="T60" fmla="*/ 22 w 118"/>
                  <a:gd name="T61" fmla="*/ 64 h 86"/>
                  <a:gd name="T62" fmla="*/ 20 w 118"/>
                  <a:gd name="T63" fmla="*/ 62 h 86"/>
                  <a:gd name="T64" fmla="*/ 20 w 118"/>
                  <a:gd name="T65" fmla="*/ 60 h 86"/>
                  <a:gd name="T66" fmla="*/ 20 w 118"/>
                  <a:gd name="T67" fmla="*/ 58 h 86"/>
                  <a:gd name="T68" fmla="*/ 18 w 118"/>
                  <a:gd name="T69" fmla="*/ 56 h 86"/>
                  <a:gd name="T70" fmla="*/ 18 w 118"/>
                  <a:gd name="T71" fmla="*/ 54 h 86"/>
                  <a:gd name="T72" fmla="*/ 18 w 118"/>
                  <a:gd name="T73" fmla="*/ 50 h 86"/>
                  <a:gd name="T74" fmla="*/ 22 w 118"/>
                  <a:gd name="T75" fmla="*/ 48 h 86"/>
                  <a:gd name="T76" fmla="*/ 22 w 118"/>
                  <a:gd name="T77" fmla="*/ 48 h 86"/>
                  <a:gd name="T78" fmla="*/ 24 w 118"/>
                  <a:gd name="T79" fmla="*/ 46 h 86"/>
                  <a:gd name="T80" fmla="*/ 26 w 118"/>
                  <a:gd name="T81" fmla="*/ 44 h 86"/>
                  <a:gd name="T82" fmla="*/ 26 w 118"/>
                  <a:gd name="T83" fmla="*/ 44 h 86"/>
                  <a:gd name="T84" fmla="*/ 28 w 118"/>
                  <a:gd name="T85" fmla="*/ 42 h 86"/>
                  <a:gd name="T86" fmla="*/ 30 w 118"/>
                  <a:gd name="T87" fmla="*/ 38 h 86"/>
                  <a:gd name="T88" fmla="*/ 34 w 118"/>
                  <a:gd name="T89" fmla="*/ 34 h 86"/>
                  <a:gd name="T90" fmla="*/ 38 w 118"/>
                  <a:gd name="T91" fmla="*/ 30 h 86"/>
                  <a:gd name="T92" fmla="*/ 40 w 118"/>
                  <a:gd name="T93" fmla="*/ 24 h 86"/>
                  <a:gd name="T94" fmla="*/ 44 w 118"/>
                  <a:gd name="T95" fmla="*/ 20 h 86"/>
                  <a:gd name="T96" fmla="*/ 48 w 118"/>
                  <a:gd name="T97" fmla="*/ 18 h 86"/>
                  <a:gd name="T98" fmla="*/ 50 w 118"/>
                  <a:gd name="T99" fmla="*/ 16 h 86"/>
                  <a:gd name="T100" fmla="*/ 54 w 118"/>
                  <a:gd name="T101" fmla="*/ 14 h 86"/>
                  <a:gd name="T102" fmla="*/ 66 w 118"/>
                  <a:gd name="T103" fmla="*/ 10 h 86"/>
                  <a:gd name="T104" fmla="*/ 80 w 118"/>
                  <a:gd name="T105" fmla="*/ 6 h 86"/>
                  <a:gd name="T106" fmla="*/ 94 w 118"/>
                  <a:gd name="T107" fmla="*/ 0 h 86"/>
                  <a:gd name="T108" fmla="*/ 104 w 118"/>
                  <a:gd name="T109" fmla="*/ 0 h 86"/>
                  <a:gd name="T110" fmla="*/ 104 w 118"/>
                  <a:gd name="T111" fmla="*/ 0 h 86"/>
                  <a:gd name="T112" fmla="*/ 106 w 118"/>
                  <a:gd name="T113" fmla="*/ 0 h 86"/>
                  <a:gd name="T114" fmla="*/ 108 w 118"/>
                  <a:gd name="T115" fmla="*/ 2 h 86"/>
                  <a:gd name="T116" fmla="*/ 118 w 118"/>
                  <a:gd name="T117" fmla="*/ 28 h 86"/>
                  <a:gd name="T118" fmla="*/ 118 w 118"/>
                  <a:gd name="T119" fmla="*/ 28 h 8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8"/>
                  <a:gd name="T181" fmla="*/ 0 h 86"/>
                  <a:gd name="T182" fmla="*/ 118 w 118"/>
                  <a:gd name="T183" fmla="*/ 86 h 8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8" h="86">
                    <a:moveTo>
                      <a:pt x="118" y="28"/>
                    </a:moveTo>
                    <a:lnTo>
                      <a:pt x="102" y="32"/>
                    </a:lnTo>
                    <a:lnTo>
                      <a:pt x="94" y="38"/>
                    </a:lnTo>
                    <a:lnTo>
                      <a:pt x="86" y="46"/>
                    </a:lnTo>
                    <a:lnTo>
                      <a:pt x="80" y="54"/>
                    </a:lnTo>
                    <a:lnTo>
                      <a:pt x="74" y="58"/>
                    </a:lnTo>
                    <a:lnTo>
                      <a:pt x="68" y="60"/>
                    </a:lnTo>
                    <a:lnTo>
                      <a:pt x="62" y="62"/>
                    </a:lnTo>
                    <a:lnTo>
                      <a:pt x="58" y="64"/>
                    </a:lnTo>
                    <a:lnTo>
                      <a:pt x="54" y="64"/>
                    </a:lnTo>
                    <a:lnTo>
                      <a:pt x="52" y="64"/>
                    </a:lnTo>
                    <a:lnTo>
                      <a:pt x="36" y="78"/>
                    </a:lnTo>
                    <a:lnTo>
                      <a:pt x="6" y="86"/>
                    </a:lnTo>
                    <a:lnTo>
                      <a:pt x="2" y="84"/>
                    </a:lnTo>
                    <a:lnTo>
                      <a:pt x="0" y="84"/>
                    </a:lnTo>
                    <a:lnTo>
                      <a:pt x="2" y="84"/>
                    </a:lnTo>
                    <a:lnTo>
                      <a:pt x="4" y="80"/>
                    </a:lnTo>
                    <a:lnTo>
                      <a:pt x="6" y="80"/>
                    </a:lnTo>
                    <a:lnTo>
                      <a:pt x="8" y="80"/>
                    </a:lnTo>
                    <a:lnTo>
                      <a:pt x="10" y="78"/>
                    </a:lnTo>
                    <a:lnTo>
                      <a:pt x="8" y="74"/>
                    </a:lnTo>
                    <a:lnTo>
                      <a:pt x="12" y="68"/>
                    </a:lnTo>
                    <a:lnTo>
                      <a:pt x="14" y="68"/>
                    </a:lnTo>
                    <a:lnTo>
                      <a:pt x="14" y="66"/>
                    </a:lnTo>
                    <a:lnTo>
                      <a:pt x="16" y="66"/>
                    </a:lnTo>
                    <a:lnTo>
                      <a:pt x="18" y="66"/>
                    </a:lnTo>
                    <a:lnTo>
                      <a:pt x="20" y="66"/>
                    </a:lnTo>
                    <a:lnTo>
                      <a:pt x="22" y="64"/>
                    </a:lnTo>
                    <a:lnTo>
                      <a:pt x="20" y="62"/>
                    </a:lnTo>
                    <a:lnTo>
                      <a:pt x="20" y="60"/>
                    </a:lnTo>
                    <a:lnTo>
                      <a:pt x="20" y="58"/>
                    </a:lnTo>
                    <a:lnTo>
                      <a:pt x="18" y="56"/>
                    </a:lnTo>
                    <a:lnTo>
                      <a:pt x="18" y="54"/>
                    </a:lnTo>
                    <a:lnTo>
                      <a:pt x="18" y="50"/>
                    </a:lnTo>
                    <a:lnTo>
                      <a:pt x="22" y="48"/>
                    </a:lnTo>
                    <a:lnTo>
                      <a:pt x="24" y="46"/>
                    </a:lnTo>
                    <a:lnTo>
                      <a:pt x="26" y="44"/>
                    </a:lnTo>
                    <a:lnTo>
                      <a:pt x="28" y="42"/>
                    </a:lnTo>
                    <a:lnTo>
                      <a:pt x="30" y="38"/>
                    </a:lnTo>
                    <a:lnTo>
                      <a:pt x="34" y="34"/>
                    </a:lnTo>
                    <a:lnTo>
                      <a:pt x="38" y="30"/>
                    </a:lnTo>
                    <a:lnTo>
                      <a:pt x="40" y="24"/>
                    </a:lnTo>
                    <a:lnTo>
                      <a:pt x="44" y="20"/>
                    </a:lnTo>
                    <a:lnTo>
                      <a:pt x="48" y="18"/>
                    </a:lnTo>
                    <a:lnTo>
                      <a:pt x="50" y="16"/>
                    </a:lnTo>
                    <a:lnTo>
                      <a:pt x="54" y="14"/>
                    </a:lnTo>
                    <a:lnTo>
                      <a:pt x="66" y="10"/>
                    </a:lnTo>
                    <a:lnTo>
                      <a:pt x="80" y="6"/>
                    </a:lnTo>
                    <a:lnTo>
                      <a:pt x="94" y="0"/>
                    </a:lnTo>
                    <a:lnTo>
                      <a:pt x="104" y="0"/>
                    </a:lnTo>
                    <a:lnTo>
                      <a:pt x="106" y="0"/>
                    </a:lnTo>
                    <a:lnTo>
                      <a:pt x="108" y="2"/>
                    </a:lnTo>
                    <a:lnTo>
                      <a:pt x="118" y="28"/>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88" name="Freeform 253"/>
              <p:cNvSpPr>
                <a:spLocks/>
              </p:cNvSpPr>
              <p:nvPr/>
            </p:nvSpPr>
            <p:spPr bwMode="gray">
              <a:xfrm>
                <a:off x="3384" y="593"/>
                <a:ext cx="101" cy="102"/>
              </a:xfrm>
              <a:custGeom>
                <a:avLst/>
                <a:gdLst>
                  <a:gd name="T0" fmla="*/ 72 w 92"/>
                  <a:gd name="T1" fmla="*/ 4 h 102"/>
                  <a:gd name="T2" fmla="*/ 72 w 92"/>
                  <a:gd name="T3" fmla="*/ 8 h 102"/>
                  <a:gd name="T4" fmla="*/ 80 w 92"/>
                  <a:gd name="T5" fmla="*/ 18 h 102"/>
                  <a:gd name="T6" fmla="*/ 88 w 92"/>
                  <a:gd name="T7" fmla="*/ 22 h 102"/>
                  <a:gd name="T8" fmla="*/ 90 w 92"/>
                  <a:gd name="T9" fmla="*/ 24 h 102"/>
                  <a:gd name="T10" fmla="*/ 92 w 92"/>
                  <a:gd name="T11" fmla="*/ 34 h 102"/>
                  <a:gd name="T12" fmla="*/ 86 w 92"/>
                  <a:gd name="T13" fmla="*/ 44 h 102"/>
                  <a:gd name="T14" fmla="*/ 78 w 92"/>
                  <a:gd name="T15" fmla="*/ 50 h 102"/>
                  <a:gd name="T16" fmla="*/ 74 w 92"/>
                  <a:gd name="T17" fmla="*/ 50 h 102"/>
                  <a:gd name="T18" fmla="*/ 72 w 92"/>
                  <a:gd name="T19" fmla="*/ 58 h 102"/>
                  <a:gd name="T20" fmla="*/ 66 w 92"/>
                  <a:gd name="T21" fmla="*/ 64 h 102"/>
                  <a:gd name="T22" fmla="*/ 64 w 92"/>
                  <a:gd name="T23" fmla="*/ 66 h 102"/>
                  <a:gd name="T24" fmla="*/ 54 w 92"/>
                  <a:gd name="T25" fmla="*/ 68 h 102"/>
                  <a:gd name="T26" fmla="*/ 50 w 92"/>
                  <a:gd name="T27" fmla="*/ 74 h 102"/>
                  <a:gd name="T28" fmla="*/ 50 w 92"/>
                  <a:gd name="T29" fmla="*/ 78 h 102"/>
                  <a:gd name="T30" fmla="*/ 48 w 92"/>
                  <a:gd name="T31" fmla="*/ 82 h 102"/>
                  <a:gd name="T32" fmla="*/ 30 w 92"/>
                  <a:gd name="T33" fmla="*/ 98 h 102"/>
                  <a:gd name="T34" fmla="*/ 2 w 92"/>
                  <a:gd name="T35" fmla="*/ 76 h 102"/>
                  <a:gd name="T36" fmla="*/ 0 w 92"/>
                  <a:gd name="T37" fmla="*/ 74 h 102"/>
                  <a:gd name="T38" fmla="*/ 2 w 92"/>
                  <a:gd name="T39" fmla="*/ 72 h 102"/>
                  <a:gd name="T40" fmla="*/ 26 w 92"/>
                  <a:gd name="T41" fmla="*/ 62 h 102"/>
                  <a:gd name="T42" fmla="*/ 46 w 92"/>
                  <a:gd name="T43" fmla="*/ 42 h 102"/>
                  <a:gd name="T44" fmla="*/ 50 w 92"/>
                  <a:gd name="T45" fmla="*/ 26 h 102"/>
                  <a:gd name="T46" fmla="*/ 48 w 92"/>
                  <a:gd name="T47" fmla="*/ 20 h 102"/>
                  <a:gd name="T48" fmla="*/ 48 w 92"/>
                  <a:gd name="T49" fmla="*/ 16 h 102"/>
                  <a:gd name="T50" fmla="*/ 48 w 92"/>
                  <a:gd name="T51" fmla="*/ 12 h 102"/>
                  <a:gd name="T52" fmla="*/ 52 w 92"/>
                  <a:gd name="T53" fmla="*/ 12 h 102"/>
                  <a:gd name="T54" fmla="*/ 58 w 92"/>
                  <a:gd name="T55" fmla="*/ 10 h 102"/>
                  <a:gd name="T56" fmla="*/ 60 w 92"/>
                  <a:gd name="T57" fmla="*/ 8 h 102"/>
                  <a:gd name="T58" fmla="*/ 62 w 92"/>
                  <a:gd name="T59" fmla="*/ 4 h 102"/>
                  <a:gd name="T60" fmla="*/ 64 w 92"/>
                  <a:gd name="T61" fmla="*/ 4 h 102"/>
                  <a:gd name="T62" fmla="*/ 72 w 92"/>
                  <a:gd name="T63" fmla="*/ 0 h 1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2"/>
                  <a:gd name="T97" fmla="*/ 0 h 102"/>
                  <a:gd name="T98" fmla="*/ 92 w 92"/>
                  <a:gd name="T99" fmla="*/ 102 h 10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2" h="102">
                    <a:moveTo>
                      <a:pt x="72" y="0"/>
                    </a:moveTo>
                    <a:lnTo>
                      <a:pt x="72" y="4"/>
                    </a:lnTo>
                    <a:lnTo>
                      <a:pt x="72" y="8"/>
                    </a:lnTo>
                    <a:lnTo>
                      <a:pt x="76" y="14"/>
                    </a:lnTo>
                    <a:lnTo>
                      <a:pt x="80" y="18"/>
                    </a:lnTo>
                    <a:lnTo>
                      <a:pt x="84" y="22"/>
                    </a:lnTo>
                    <a:lnTo>
                      <a:pt x="88" y="22"/>
                    </a:lnTo>
                    <a:lnTo>
                      <a:pt x="90" y="24"/>
                    </a:lnTo>
                    <a:lnTo>
                      <a:pt x="92" y="30"/>
                    </a:lnTo>
                    <a:lnTo>
                      <a:pt x="92" y="34"/>
                    </a:lnTo>
                    <a:lnTo>
                      <a:pt x="90" y="40"/>
                    </a:lnTo>
                    <a:lnTo>
                      <a:pt x="86" y="44"/>
                    </a:lnTo>
                    <a:lnTo>
                      <a:pt x="82" y="46"/>
                    </a:lnTo>
                    <a:lnTo>
                      <a:pt x="78" y="50"/>
                    </a:lnTo>
                    <a:lnTo>
                      <a:pt x="76" y="50"/>
                    </a:lnTo>
                    <a:lnTo>
                      <a:pt x="74" y="50"/>
                    </a:lnTo>
                    <a:lnTo>
                      <a:pt x="74" y="56"/>
                    </a:lnTo>
                    <a:lnTo>
                      <a:pt x="72" y="58"/>
                    </a:lnTo>
                    <a:lnTo>
                      <a:pt x="70" y="62"/>
                    </a:lnTo>
                    <a:lnTo>
                      <a:pt x="66" y="64"/>
                    </a:lnTo>
                    <a:lnTo>
                      <a:pt x="64" y="64"/>
                    </a:lnTo>
                    <a:lnTo>
                      <a:pt x="64" y="66"/>
                    </a:lnTo>
                    <a:lnTo>
                      <a:pt x="58" y="66"/>
                    </a:lnTo>
                    <a:lnTo>
                      <a:pt x="54" y="68"/>
                    </a:lnTo>
                    <a:lnTo>
                      <a:pt x="52" y="72"/>
                    </a:lnTo>
                    <a:lnTo>
                      <a:pt x="50" y="74"/>
                    </a:lnTo>
                    <a:lnTo>
                      <a:pt x="50" y="76"/>
                    </a:lnTo>
                    <a:lnTo>
                      <a:pt x="50" y="78"/>
                    </a:lnTo>
                    <a:lnTo>
                      <a:pt x="50" y="80"/>
                    </a:lnTo>
                    <a:lnTo>
                      <a:pt x="48" y="82"/>
                    </a:lnTo>
                    <a:lnTo>
                      <a:pt x="42" y="90"/>
                    </a:lnTo>
                    <a:lnTo>
                      <a:pt x="30" y="98"/>
                    </a:lnTo>
                    <a:lnTo>
                      <a:pt x="12" y="102"/>
                    </a:lnTo>
                    <a:lnTo>
                      <a:pt x="2" y="76"/>
                    </a:lnTo>
                    <a:lnTo>
                      <a:pt x="0" y="74"/>
                    </a:lnTo>
                    <a:lnTo>
                      <a:pt x="2" y="72"/>
                    </a:lnTo>
                    <a:lnTo>
                      <a:pt x="12" y="68"/>
                    </a:lnTo>
                    <a:lnTo>
                      <a:pt x="26" y="62"/>
                    </a:lnTo>
                    <a:lnTo>
                      <a:pt x="38" y="54"/>
                    </a:lnTo>
                    <a:lnTo>
                      <a:pt x="46" y="42"/>
                    </a:lnTo>
                    <a:lnTo>
                      <a:pt x="50" y="28"/>
                    </a:lnTo>
                    <a:lnTo>
                      <a:pt x="50" y="26"/>
                    </a:lnTo>
                    <a:lnTo>
                      <a:pt x="50" y="24"/>
                    </a:lnTo>
                    <a:lnTo>
                      <a:pt x="48" y="20"/>
                    </a:lnTo>
                    <a:lnTo>
                      <a:pt x="48" y="18"/>
                    </a:lnTo>
                    <a:lnTo>
                      <a:pt x="48" y="16"/>
                    </a:lnTo>
                    <a:lnTo>
                      <a:pt x="48" y="14"/>
                    </a:lnTo>
                    <a:lnTo>
                      <a:pt x="48" y="12"/>
                    </a:lnTo>
                    <a:lnTo>
                      <a:pt x="50" y="12"/>
                    </a:lnTo>
                    <a:lnTo>
                      <a:pt x="52" y="12"/>
                    </a:lnTo>
                    <a:lnTo>
                      <a:pt x="54" y="12"/>
                    </a:lnTo>
                    <a:lnTo>
                      <a:pt x="58" y="10"/>
                    </a:lnTo>
                    <a:lnTo>
                      <a:pt x="60" y="8"/>
                    </a:lnTo>
                    <a:lnTo>
                      <a:pt x="60" y="6"/>
                    </a:lnTo>
                    <a:lnTo>
                      <a:pt x="62" y="4"/>
                    </a:lnTo>
                    <a:lnTo>
                      <a:pt x="64" y="4"/>
                    </a:lnTo>
                    <a:lnTo>
                      <a:pt x="72" y="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89" name="Freeform 254"/>
              <p:cNvSpPr>
                <a:spLocks/>
              </p:cNvSpPr>
              <p:nvPr/>
            </p:nvSpPr>
            <p:spPr bwMode="gray">
              <a:xfrm>
                <a:off x="3190" y="385"/>
                <a:ext cx="128" cy="134"/>
              </a:xfrm>
              <a:custGeom>
                <a:avLst/>
                <a:gdLst>
                  <a:gd name="T0" fmla="*/ 86 w 116"/>
                  <a:gd name="T1" fmla="*/ 132 h 134"/>
                  <a:gd name="T2" fmla="*/ 80 w 116"/>
                  <a:gd name="T3" fmla="*/ 130 h 134"/>
                  <a:gd name="T4" fmla="*/ 70 w 116"/>
                  <a:gd name="T5" fmla="*/ 124 h 134"/>
                  <a:gd name="T6" fmla="*/ 50 w 116"/>
                  <a:gd name="T7" fmla="*/ 114 h 134"/>
                  <a:gd name="T8" fmla="*/ 18 w 116"/>
                  <a:gd name="T9" fmla="*/ 98 h 134"/>
                  <a:gd name="T10" fmla="*/ 16 w 116"/>
                  <a:gd name="T11" fmla="*/ 92 h 134"/>
                  <a:gd name="T12" fmla="*/ 0 w 116"/>
                  <a:gd name="T13" fmla="*/ 68 h 134"/>
                  <a:gd name="T14" fmla="*/ 26 w 116"/>
                  <a:gd name="T15" fmla="*/ 44 h 134"/>
                  <a:gd name="T16" fmla="*/ 26 w 116"/>
                  <a:gd name="T17" fmla="*/ 40 h 134"/>
                  <a:gd name="T18" fmla="*/ 26 w 116"/>
                  <a:gd name="T19" fmla="*/ 36 h 134"/>
                  <a:gd name="T20" fmla="*/ 26 w 116"/>
                  <a:gd name="T21" fmla="*/ 32 h 134"/>
                  <a:gd name="T22" fmla="*/ 28 w 116"/>
                  <a:gd name="T23" fmla="*/ 30 h 134"/>
                  <a:gd name="T24" fmla="*/ 30 w 116"/>
                  <a:gd name="T25" fmla="*/ 26 h 134"/>
                  <a:gd name="T26" fmla="*/ 34 w 116"/>
                  <a:gd name="T27" fmla="*/ 22 h 134"/>
                  <a:gd name="T28" fmla="*/ 36 w 116"/>
                  <a:gd name="T29" fmla="*/ 16 h 134"/>
                  <a:gd name="T30" fmla="*/ 38 w 116"/>
                  <a:gd name="T31" fmla="*/ 10 h 134"/>
                  <a:gd name="T32" fmla="*/ 40 w 116"/>
                  <a:gd name="T33" fmla="*/ 6 h 134"/>
                  <a:gd name="T34" fmla="*/ 46 w 116"/>
                  <a:gd name="T35" fmla="*/ 4 h 134"/>
                  <a:gd name="T36" fmla="*/ 54 w 116"/>
                  <a:gd name="T37" fmla="*/ 2 h 134"/>
                  <a:gd name="T38" fmla="*/ 70 w 116"/>
                  <a:gd name="T39" fmla="*/ 0 h 134"/>
                  <a:gd name="T40" fmla="*/ 70 w 116"/>
                  <a:gd name="T41" fmla="*/ 2 h 134"/>
                  <a:gd name="T42" fmla="*/ 74 w 116"/>
                  <a:gd name="T43" fmla="*/ 4 h 134"/>
                  <a:gd name="T44" fmla="*/ 78 w 116"/>
                  <a:gd name="T45" fmla="*/ 2 h 134"/>
                  <a:gd name="T46" fmla="*/ 82 w 116"/>
                  <a:gd name="T47" fmla="*/ 4 h 134"/>
                  <a:gd name="T48" fmla="*/ 84 w 116"/>
                  <a:gd name="T49" fmla="*/ 10 h 134"/>
                  <a:gd name="T50" fmla="*/ 82 w 116"/>
                  <a:gd name="T51" fmla="*/ 12 h 134"/>
                  <a:gd name="T52" fmla="*/ 80 w 116"/>
                  <a:gd name="T53" fmla="*/ 16 h 134"/>
                  <a:gd name="T54" fmla="*/ 84 w 116"/>
                  <a:gd name="T55" fmla="*/ 18 h 134"/>
                  <a:gd name="T56" fmla="*/ 88 w 116"/>
                  <a:gd name="T57" fmla="*/ 22 h 134"/>
                  <a:gd name="T58" fmla="*/ 90 w 116"/>
                  <a:gd name="T59" fmla="*/ 26 h 134"/>
                  <a:gd name="T60" fmla="*/ 96 w 116"/>
                  <a:gd name="T61" fmla="*/ 32 h 134"/>
                  <a:gd name="T62" fmla="*/ 98 w 116"/>
                  <a:gd name="T63" fmla="*/ 38 h 134"/>
                  <a:gd name="T64" fmla="*/ 96 w 116"/>
                  <a:gd name="T65" fmla="*/ 42 h 134"/>
                  <a:gd name="T66" fmla="*/ 92 w 116"/>
                  <a:gd name="T67" fmla="*/ 52 h 134"/>
                  <a:gd name="T68" fmla="*/ 90 w 116"/>
                  <a:gd name="T69" fmla="*/ 60 h 134"/>
                  <a:gd name="T70" fmla="*/ 92 w 116"/>
                  <a:gd name="T71" fmla="*/ 64 h 134"/>
                  <a:gd name="T72" fmla="*/ 96 w 116"/>
                  <a:gd name="T73" fmla="*/ 72 h 134"/>
                  <a:gd name="T74" fmla="*/ 100 w 116"/>
                  <a:gd name="T75" fmla="*/ 82 h 134"/>
                  <a:gd name="T76" fmla="*/ 106 w 116"/>
                  <a:gd name="T77" fmla="*/ 86 h 134"/>
                  <a:gd name="T78" fmla="*/ 106 w 116"/>
                  <a:gd name="T79" fmla="*/ 90 h 134"/>
                  <a:gd name="T80" fmla="*/ 108 w 116"/>
                  <a:gd name="T81" fmla="*/ 96 h 134"/>
                  <a:gd name="T82" fmla="*/ 108 w 116"/>
                  <a:gd name="T83" fmla="*/ 98 h 134"/>
                  <a:gd name="T84" fmla="*/ 112 w 116"/>
                  <a:gd name="T85" fmla="*/ 102 h 134"/>
                  <a:gd name="T86" fmla="*/ 114 w 116"/>
                  <a:gd name="T87" fmla="*/ 106 h 134"/>
                  <a:gd name="T88" fmla="*/ 116 w 116"/>
                  <a:gd name="T89" fmla="*/ 112 h 134"/>
                  <a:gd name="T90" fmla="*/ 114 w 116"/>
                  <a:gd name="T91" fmla="*/ 124 h 134"/>
                  <a:gd name="T92" fmla="*/ 112 w 116"/>
                  <a:gd name="T93" fmla="*/ 124 h 134"/>
                  <a:gd name="T94" fmla="*/ 108 w 116"/>
                  <a:gd name="T95" fmla="*/ 128 h 134"/>
                  <a:gd name="T96" fmla="*/ 88 w 116"/>
                  <a:gd name="T97" fmla="*/ 134 h 1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6"/>
                  <a:gd name="T148" fmla="*/ 0 h 134"/>
                  <a:gd name="T149" fmla="*/ 116 w 116"/>
                  <a:gd name="T150" fmla="*/ 134 h 13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6" h="134">
                    <a:moveTo>
                      <a:pt x="88" y="134"/>
                    </a:moveTo>
                    <a:lnTo>
                      <a:pt x="86" y="132"/>
                    </a:lnTo>
                    <a:lnTo>
                      <a:pt x="84" y="132"/>
                    </a:lnTo>
                    <a:lnTo>
                      <a:pt x="80" y="130"/>
                    </a:lnTo>
                    <a:lnTo>
                      <a:pt x="76" y="126"/>
                    </a:lnTo>
                    <a:lnTo>
                      <a:pt x="70" y="124"/>
                    </a:lnTo>
                    <a:lnTo>
                      <a:pt x="58" y="114"/>
                    </a:lnTo>
                    <a:lnTo>
                      <a:pt x="50" y="114"/>
                    </a:lnTo>
                    <a:lnTo>
                      <a:pt x="24" y="102"/>
                    </a:lnTo>
                    <a:lnTo>
                      <a:pt x="18" y="98"/>
                    </a:lnTo>
                    <a:lnTo>
                      <a:pt x="18" y="96"/>
                    </a:lnTo>
                    <a:lnTo>
                      <a:pt x="16" y="92"/>
                    </a:lnTo>
                    <a:lnTo>
                      <a:pt x="4" y="76"/>
                    </a:lnTo>
                    <a:lnTo>
                      <a:pt x="0" y="68"/>
                    </a:lnTo>
                    <a:lnTo>
                      <a:pt x="26" y="46"/>
                    </a:lnTo>
                    <a:lnTo>
                      <a:pt x="26" y="44"/>
                    </a:lnTo>
                    <a:lnTo>
                      <a:pt x="26" y="42"/>
                    </a:lnTo>
                    <a:lnTo>
                      <a:pt x="26" y="40"/>
                    </a:lnTo>
                    <a:lnTo>
                      <a:pt x="26" y="38"/>
                    </a:lnTo>
                    <a:lnTo>
                      <a:pt x="26" y="36"/>
                    </a:lnTo>
                    <a:lnTo>
                      <a:pt x="26" y="34"/>
                    </a:lnTo>
                    <a:lnTo>
                      <a:pt x="26" y="32"/>
                    </a:lnTo>
                    <a:lnTo>
                      <a:pt x="28" y="30"/>
                    </a:lnTo>
                    <a:lnTo>
                      <a:pt x="28" y="28"/>
                    </a:lnTo>
                    <a:lnTo>
                      <a:pt x="30" y="26"/>
                    </a:lnTo>
                    <a:lnTo>
                      <a:pt x="32" y="22"/>
                    </a:lnTo>
                    <a:lnTo>
                      <a:pt x="34" y="22"/>
                    </a:lnTo>
                    <a:lnTo>
                      <a:pt x="34" y="20"/>
                    </a:lnTo>
                    <a:lnTo>
                      <a:pt x="36" y="16"/>
                    </a:lnTo>
                    <a:lnTo>
                      <a:pt x="38" y="12"/>
                    </a:lnTo>
                    <a:lnTo>
                      <a:pt x="38" y="10"/>
                    </a:lnTo>
                    <a:lnTo>
                      <a:pt x="40" y="8"/>
                    </a:lnTo>
                    <a:lnTo>
                      <a:pt x="40" y="6"/>
                    </a:lnTo>
                    <a:lnTo>
                      <a:pt x="42" y="6"/>
                    </a:lnTo>
                    <a:lnTo>
                      <a:pt x="46" y="4"/>
                    </a:lnTo>
                    <a:lnTo>
                      <a:pt x="50" y="2"/>
                    </a:lnTo>
                    <a:lnTo>
                      <a:pt x="54" y="2"/>
                    </a:lnTo>
                    <a:lnTo>
                      <a:pt x="60" y="2"/>
                    </a:lnTo>
                    <a:lnTo>
                      <a:pt x="70" y="0"/>
                    </a:lnTo>
                    <a:lnTo>
                      <a:pt x="70" y="2"/>
                    </a:lnTo>
                    <a:lnTo>
                      <a:pt x="72" y="4"/>
                    </a:lnTo>
                    <a:lnTo>
                      <a:pt x="74" y="4"/>
                    </a:lnTo>
                    <a:lnTo>
                      <a:pt x="76" y="4"/>
                    </a:lnTo>
                    <a:lnTo>
                      <a:pt x="78" y="2"/>
                    </a:lnTo>
                    <a:lnTo>
                      <a:pt x="82" y="4"/>
                    </a:lnTo>
                    <a:lnTo>
                      <a:pt x="82" y="8"/>
                    </a:lnTo>
                    <a:lnTo>
                      <a:pt x="84" y="10"/>
                    </a:lnTo>
                    <a:lnTo>
                      <a:pt x="82" y="10"/>
                    </a:lnTo>
                    <a:lnTo>
                      <a:pt x="82" y="12"/>
                    </a:lnTo>
                    <a:lnTo>
                      <a:pt x="80" y="14"/>
                    </a:lnTo>
                    <a:lnTo>
                      <a:pt x="80" y="16"/>
                    </a:lnTo>
                    <a:lnTo>
                      <a:pt x="82" y="16"/>
                    </a:lnTo>
                    <a:lnTo>
                      <a:pt x="84" y="18"/>
                    </a:lnTo>
                    <a:lnTo>
                      <a:pt x="86" y="20"/>
                    </a:lnTo>
                    <a:lnTo>
                      <a:pt x="88" y="22"/>
                    </a:lnTo>
                    <a:lnTo>
                      <a:pt x="88" y="24"/>
                    </a:lnTo>
                    <a:lnTo>
                      <a:pt x="90" y="26"/>
                    </a:lnTo>
                    <a:lnTo>
                      <a:pt x="94" y="28"/>
                    </a:lnTo>
                    <a:lnTo>
                      <a:pt x="96" y="32"/>
                    </a:lnTo>
                    <a:lnTo>
                      <a:pt x="98" y="34"/>
                    </a:lnTo>
                    <a:lnTo>
                      <a:pt x="98" y="38"/>
                    </a:lnTo>
                    <a:lnTo>
                      <a:pt x="96" y="42"/>
                    </a:lnTo>
                    <a:lnTo>
                      <a:pt x="94" y="46"/>
                    </a:lnTo>
                    <a:lnTo>
                      <a:pt x="92" y="52"/>
                    </a:lnTo>
                    <a:lnTo>
                      <a:pt x="92" y="56"/>
                    </a:lnTo>
                    <a:lnTo>
                      <a:pt x="90" y="60"/>
                    </a:lnTo>
                    <a:lnTo>
                      <a:pt x="92" y="64"/>
                    </a:lnTo>
                    <a:lnTo>
                      <a:pt x="94" y="68"/>
                    </a:lnTo>
                    <a:lnTo>
                      <a:pt x="96" y="72"/>
                    </a:lnTo>
                    <a:lnTo>
                      <a:pt x="98" y="76"/>
                    </a:lnTo>
                    <a:lnTo>
                      <a:pt x="100" y="82"/>
                    </a:lnTo>
                    <a:lnTo>
                      <a:pt x="104" y="84"/>
                    </a:lnTo>
                    <a:lnTo>
                      <a:pt x="106" y="86"/>
                    </a:lnTo>
                    <a:lnTo>
                      <a:pt x="106" y="88"/>
                    </a:lnTo>
                    <a:lnTo>
                      <a:pt x="106" y="90"/>
                    </a:lnTo>
                    <a:lnTo>
                      <a:pt x="106" y="92"/>
                    </a:lnTo>
                    <a:lnTo>
                      <a:pt x="108" y="96"/>
                    </a:lnTo>
                    <a:lnTo>
                      <a:pt x="108" y="98"/>
                    </a:lnTo>
                    <a:lnTo>
                      <a:pt x="110" y="100"/>
                    </a:lnTo>
                    <a:lnTo>
                      <a:pt x="112" y="102"/>
                    </a:lnTo>
                    <a:lnTo>
                      <a:pt x="114" y="104"/>
                    </a:lnTo>
                    <a:lnTo>
                      <a:pt x="114" y="106"/>
                    </a:lnTo>
                    <a:lnTo>
                      <a:pt x="114" y="108"/>
                    </a:lnTo>
                    <a:lnTo>
                      <a:pt x="116" y="112"/>
                    </a:lnTo>
                    <a:lnTo>
                      <a:pt x="116" y="114"/>
                    </a:lnTo>
                    <a:lnTo>
                      <a:pt x="114" y="124"/>
                    </a:lnTo>
                    <a:lnTo>
                      <a:pt x="112" y="124"/>
                    </a:lnTo>
                    <a:lnTo>
                      <a:pt x="110" y="126"/>
                    </a:lnTo>
                    <a:lnTo>
                      <a:pt x="108" y="128"/>
                    </a:lnTo>
                    <a:lnTo>
                      <a:pt x="88" y="134"/>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90" name="Freeform 255"/>
              <p:cNvSpPr>
                <a:spLocks/>
              </p:cNvSpPr>
              <p:nvPr/>
            </p:nvSpPr>
            <p:spPr bwMode="gray">
              <a:xfrm>
                <a:off x="3141" y="453"/>
                <a:ext cx="68" cy="72"/>
              </a:xfrm>
              <a:custGeom>
                <a:avLst/>
                <a:gdLst>
                  <a:gd name="T0" fmla="*/ 4 w 62"/>
                  <a:gd name="T1" fmla="*/ 40 h 72"/>
                  <a:gd name="T2" fmla="*/ 4 w 62"/>
                  <a:gd name="T3" fmla="*/ 8 h 72"/>
                  <a:gd name="T4" fmla="*/ 4 w 62"/>
                  <a:gd name="T5" fmla="*/ 8 h 72"/>
                  <a:gd name="T6" fmla="*/ 6 w 62"/>
                  <a:gd name="T7" fmla="*/ 10 h 72"/>
                  <a:gd name="T8" fmla="*/ 8 w 62"/>
                  <a:gd name="T9" fmla="*/ 10 h 72"/>
                  <a:gd name="T10" fmla="*/ 8 w 62"/>
                  <a:gd name="T11" fmla="*/ 10 h 72"/>
                  <a:gd name="T12" fmla="*/ 8 w 62"/>
                  <a:gd name="T13" fmla="*/ 12 h 72"/>
                  <a:gd name="T14" fmla="*/ 10 w 62"/>
                  <a:gd name="T15" fmla="*/ 14 h 72"/>
                  <a:gd name="T16" fmla="*/ 12 w 62"/>
                  <a:gd name="T17" fmla="*/ 16 h 72"/>
                  <a:gd name="T18" fmla="*/ 16 w 62"/>
                  <a:gd name="T19" fmla="*/ 16 h 72"/>
                  <a:gd name="T20" fmla="*/ 20 w 62"/>
                  <a:gd name="T21" fmla="*/ 16 h 72"/>
                  <a:gd name="T22" fmla="*/ 26 w 62"/>
                  <a:gd name="T23" fmla="*/ 14 h 72"/>
                  <a:gd name="T24" fmla="*/ 44 w 62"/>
                  <a:gd name="T25" fmla="*/ 0 h 72"/>
                  <a:gd name="T26" fmla="*/ 44 w 62"/>
                  <a:gd name="T27" fmla="*/ 0 h 72"/>
                  <a:gd name="T28" fmla="*/ 44 w 62"/>
                  <a:gd name="T29" fmla="*/ 0 h 72"/>
                  <a:gd name="T30" fmla="*/ 46 w 62"/>
                  <a:gd name="T31" fmla="*/ 4 h 72"/>
                  <a:gd name="T32" fmla="*/ 48 w 62"/>
                  <a:gd name="T33" fmla="*/ 8 h 72"/>
                  <a:gd name="T34" fmla="*/ 48 w 62"/>
                  <a:gd name="T35" fmla="*/ 8 h 72"/>
                  <a:gd name="T36" fmla="*/ 50 w 62"/>
                  <a:gd name="T37" fmla="*/ 10 h 72"/>
                  <a:gd name="T38" fmla="*/ 54 w 62"/>
                  <a:gd name="T39" fmla="*/ 14 h 72"/>
                  <a:gd name="T40" fmla="*/ 56 w 62"/>
                  <a:gd name="T41" fmla="*/ 18 h 72"/>
                  <a:gd name="T42" fmla="*/ 58 w 62"/>
                  <a:gd name="T43" fmla="*/ 22 h 72"/>
                  <a:gd name="T44" fmla="*/ 60 w 62"/>
                  <a:gd name="T45" fmla="*/ 26 h 72"/>
                  <a:gd name="T46" fmla="*/ 62 w 62"/>
                  <a:gd name="T47" fmla="*/ 28 h 72"/>
                  <a:gd name="T48" fmla="*/ 62 w 62"/>
                  <a:gd name="T49" fmla="*/ 28 h 72"/>
                  <a:gd name="T50" fmla="*/ 62 w 62"/>
                  <a:gd name="T51" fmla="*/ 30 h 72"/>
                  <a:gd name="T52" fmla="*/ 62 w 62"/>
                  <a:gd name="T53" fmla="*/ 30 h 72"/>
                  <a:gd name="T54" fmla="*/ 60 w 62"/>
                  <a:gd name="T55" fmla="*/ 32 h 72"/>
                  <a:gd name="T56" fmla="*/ 56 w 62"/>
                  <a:gd name="T57" fmla="*/ 34 h 72"/>
                  <a:gd name="T58" fmla="*/ 48 w 62"/>
                  <a:gd name="T59" fmla="*/ 34 h 72"/>
                  <a:gd name="T60" fmla="*/ 40 w 62"/>
                  <a:gd name="T61" fmla="*/ 36 h 72"/>
                  <a:gd name="T62" fmla="*/ 34 w 62"/>
                  <a:gd name="T63" fmla="*/ 38 h 72"/>
                  <a:gd name="T64" fmla="*/ 34 w 62"/>
                  <a:gd name="T65" fmla="*/ 38 h 72"/>
                  <a:gd name="T66" fmla="*/ 36 w 62"/>
                  <a:gd name="T67" fmla="*/ 42 h 72"/>
                  <a:gd name="T68" fmla="*/ 38 w 62"/>
                  <a:gd name="T69" fmla="*/ 46 h 72"/>
                  <a:gd name="T70" fmla="*/ 40 w 62"/>
                  <a:gd name="T71" fmla="*/ 50 h 72"/>
                  <a:gd name="T72" fmla="*/ 42 w 62"/>
                  <a:gd name="T73" fmla="*/ 52 h 72"/>
                  <a:gd name="T74" fmla="*/ 42 w 62"/>
                  <a:gd name="T75" fmla="*/ 56 h 72"/>
                  <a:gd name="T76" fmla="*/ 40 w 62"/>
                  <a:gd name="T77" fmla="*/ 56 h 72"/>
                  <a:gd name="T78" fmla="*/ 38 w 62"/>
                  <a:gd name="T79" fmla="*/ 58 h 72"/>
                  <a:gd name="T80" fmla="*/ 36 w 62"/>
                  <a:gd name="T81" fmla="*/ 62 h 72"/>
                  <a:gd name="T82" fmla="*/ 32 w 62"/>
                  <a:gd name="T83" fmla="*/ 66 h 72"/>
                  <a:gd name="T84" fmla="*/ 30 w 62"/>
                  <a:gd name="T85" fmla="*/ 68 h 72"/>
                  <a:gd name="T86" fmla="*/ 28 w 62"/>
                  <a:gd name="T87" fmla="*/ 68 h 72"/>
                  <a:gd name="T88" fmla="*/ 26 w 62"/>
                  <a:gd name="T89" fmla="*/ 68 h 72"/>
                  <a:gd name="T90" fmla="*/ 26 w 62"/>
                  <a:gd name="T91" fmla="*/ 70 h 72"/>
                  <a:gd name="T92" fmla="*/ 26 w 62"/>
                  <a:gd name="T93" fmla="*/ 72 h 72"/>
                  <a:gd name="T94" fmla="*/ 24 w 62"/>
                  <a:gd name="T95" fmla="*/ 72 h 72"/>
                  <a:gd name="T96" fmla="*/ 20 w 62"/>
                  <a:gd name="T97" fmla="*/ 70 h 72"/>
                  <a:gd name="T98" fmla="*/ 14 w 62"/>
                  <a:gd name="T99" fmla="*/ 70 h 72"/>
                  <a:gd name="T100" fmla="*/ 8 w 62"/>
                  <a:gd name="T101" fmla="*/ 70 h 72"/>
                  <a:gd name="T102" fmla="*/ 2 w 62"/>
                  <a:gd name="T103" fmla="*/ 70 h 72"/>
                  <a:gd name="T104" fmla="*/ 0 w 62"/>
                  <a:gd name="T105" fmla="*/ 70 h 72"/>
                  <a:gd name="T106" fmla="*/ 4 w 62"/>
                  <a:gd name="T107" fmla="*/ 40 h 7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2"/>
                  <a:gd name="T163" fmla="*/ 0 h 72"/>
                  <a:gd name="T164" fmla="*/ 62 w 62"/>
                  <a:gd name="T165" fmla="*/ 72 h 7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2" h="72">
                    <a:moveTo>
                      <a:pt x="4" y="40"/>
                    </a:moveTo>
                    <a:lnTo>
                      <a:pt x="4" y="8"/>
                    </a:lnTo>
                    <a:lnTo>
                      <a:pt x="6" y="10"/>
                    </a:lnTo>
                    <a:lnTo>
                      <a:pt x="8" y="10"/>
                    </a:lnTo>
                    <a:lnTo>
                      <a:pt x="8" y="12"/>
                    </a:lnTo>
                    <a:lnTo>
                      <a:pt x="10" y="14"/>
                    </a:lnTo>
                    <a:lnTo>
                      <a:pt x="12" y="16"/>
                    </a:lnTo>
                    <a:lnTo>
                      <a:pt x="16" y="16"/>
                    </a:lnTo>
                    <a:lnTo>
                      <a:pt x="20" y="16"/>
                    </a:lnTo>
                    <a:lnTo>
                      <a:pt x="26" y="14"/>
                    </a:lnTo>
                    <a:lnTo>
                      <a:pt x="44" y="0"/>
                    </a:lnTo>
                    <a:lnTo>
                      <a:pt x="46" y="4"/>
                    </a:lnTo>
                    <a:lnTo>
                      <a:pt x="48" y="8"/>
                    </a:lnTo>
                    <a:lnTo>
                      <a:pt x="50" y="10"/>
                    </a:lnTo>
                    <a:lnTo>
                      <a:pt x="54" y="14"/>
                    </a:lnTo>
                    <a:lnTo>
                      <a:pt x="56" y="18"/>
                    </a:lnTo>
                    <a:lnTo>
                      <a:pt x="58" y="22"/>
                    </a:lnTo>
                    <a:lnTo>
                      <a:pt x="60" y="26"/>
                    </a:lnTo>
                    <a:lnTo>
                      <a:pt x="62" y="28"/>
                    </a:lnTo>
                    <a:lnTo>
                      <a:pt x="62" y="30"/>
                    </a:lnTo>
                    <a:lnTo>
                      <a:pt x="60" y="32"/>
                    </a:lnTo>
                    <a:lnTo>
                      <a:pt x="56" y="34"/>
                    </a:lnTo>
                    <a:lnTo>
                      <a:pt x="48" y="34"/>
                    </a:lnTo>
                    <a:lnTo>
                      <a:pt x="40" y="36"/>
                    </a:lnTo>
                    <a:lnTo>
                      <a:pt x="34" y="38"/>
                    </a:lnTo>
                    <a:lnTo>
                      <a:pt x="36" y="42"/>
                    </a:lnTo>
                    <a:lnTo>
                      <a:pt x="38" y="46"/>
                    </a:lnTo>
                    <a:lnTo>
                      <a:pt x="40" y="50"/>
                    </a:lnTo>
                    <a:lnTo>
                      <a:pt x="42" y="52"/>
                    </a:lnTo>
                    <a:lnTo>
                      <a:pt x="42" y="56"/>
                    </a:lnTo>
                    <a:lnTo>
                      <a:pt x="40" y="56"/>
                    </a:lnTo>
                    <a:lnTo>
                      <a:pt x="38" y="58"/>
                    </a:lnTo>
                    <a:lnTo>
                      <a:pt x="36" y="62"/>
                    </a:lnTo>
                    <a:lnTo>
                      <a:pt x="32" y="66"/>
                    </a:lnTo>
                    <a:lnTo>
                      <a:pt x="30" y="68"/>
                    </a:lnTo>
                    <a:lnTo>
                      <a:pt x="28" y="68"/>
                    </a:lnTo>
                    <a:lnTo>
                      <a:pt x="26" y="68"/>
                    </a:lnTo>
                    <a:lnTo>
                      <a:pt x="26" y="70"/>
                    </a:lnTo>
                    <a:lnTo>
                      <a:pt x="26" y="72"/>
                    </a:lnTo>
                    <a:lnTo>
                      <a:pt x="24" y="72"/>
                    </a:lnTo>
                    <a:lnTo>
                      <a:pt x="20" y="70"/>
                    </a:lnTo>
                    <a:lnTo>
                      <a:pt x="14" y="70"/>
                    </a:lnTo>
                    <a:lnTo>
                      <a:pt x="8" y="70"/>
                    </a:lnTo>
                    <a:lnTo>
                      <a:pt x="2" y="70"/>
                    </a:lnTo>
                    <a:lnTo>
                      <a:pt x="0" y="70"/>
                    </a:lnTo>
                    <a:lnTo>
                      <a:pt x="4" y="4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91" name="Freeform 257"/>
              <p:cNvSpPr>
                <a:spLocks/>
              </p:cNvSpPr>
              <p:nvPr/>
            </p:nvSpPr>
            <p:spPr bwMode="gray">
              <a:xfrm>
                <a:off x="3145" y="393"/>
                <a:ext cx="89" cy="76"/>
              </a:xfrm>
              <a:custGeom>
                <a:avLst/>
                <a:gdLst>
                  <a:gd name="T0" fmla="*/ 70 w 80"/>
                  <a:gd name="T1" fmla="*/ 4 h 76"/>
                  <a:gd name="T2" fmla="*/ 64 w 80"/>
                  <a:gd name="T3" fmla="*/ 6 h 76"/>
                  <a:gd name="T4" fmla="*/ 60 w 80"/>
                  <a:gd name="T5" fmla="*/ 6 h 76"/>
                  <a:gd name="T6" fmla="*/ 56 w 80"/>
                  <a:gd name="T7" fmla="*/ 10 h 76"/>
                  <a:gd name="T8" fmla="*/ 54 w 80"/>
                  <a:gd name="T9" fmla="*/ 12 h 76"/>
                  <a:gd name="T10" fmla="*/ 44 w 80"/>
                  <a:gd name="T11" fmla="*/ 16 h 76"/>
                  <a:gd name="T12" fmla="*/ 32 w 80"/>
                  <a:gd name="T13" fmla="*/ 16 h 76"/>
                  <a:gd name="T14" fmla="*/ 24 w 80"/>
                  <a:gd name="T15" fmla="*/ 14 h 76"/>
                  <a:gd name="T16" fmla="*/ 20 w 80"/>
                  <a:gd name="T17" fmla="*/ 12 h 76"/>
                  <a:gd name="T18" fmla="*/ 16 w 80"/>
                  <a:gd name="T19" fmla="*/ 14 h 76"/>
                  <a:gd name="T20" fmla="*/ 16 w 80"/>
                  <a:gd name="T21" fmla="*/ 16 h 76"/>
                  <a:gd name="T22" fmla="*/ 10 w 80"/>
                  <a:gd name="T23" fmla="*/ 24 h 76"/>
                  <a:gd name="T24" fmla="*/ 8 w 80"/>
                  <a:gd name="T25" fmla="*/ 24 h 76"/>
                  <a:gd name="T26" fmla="*/ 6 w 80"/>
                  <a:gd name="T27" fmla="*/ 24 h 76"/>
                  <a:gd name="T28" fmla="*/ 4 w 80"/>
                  <a:gd name="T29" fmla="*/ 24 h 76"/>
                  <a:gd name="T30" fmla="*/ 6 w 80"/>
                  <a:gd name="T31" fmla="*/ 26 h 76"/>
                  <a:gd name="T32" fmla="*/ 6 w 80"/>
                  <a:gd name="T33" fmla="*/ 30 h 76"/>
                  <a:gd name="T34" fmla="*/ 4 w 80"/>
                  <a:gd name="T35" fmla="*/ 34 h 76"/>
                  <a:gd name="T36" fmla="*/ 4 w 80"/>
                  <a:gd name="T37" fmla="*/ 36 h 76"/>
                  <a:gd name="T38" fmla="*/ 2 w 80"/>
                  <a:gd name="T39" fmla="*/ 42 h 76"/>
                  <a:gd name="T40" fmla="*/ 4 w 80"/>
                  <a:gd name="T41" fmla="*/ 42 h 76"/>
                  <a:gd name="T42" fmla="*/ 8 w 80"/>
                  <a:gd name="T43" fmla="*/ 42 h 76"/>
                  <a:gd name="T44" fmla="*/ 12 w 80"/>
                  <a:gd name="T45" fmla="*/ 44 h 76"/>
                  <a:gd name="T46" fmla="*/ 8 w 80"/>
                  <a:gd name="T47" fmla="*/ 50 h 76"/>
                  <a:gd name="T48" fmla="*/ 8 w 80"/>
                  <a:gd name="T49" fmla="*/ 54 h 76"/>
                  <a:gd name="T50" fmla="*/ 6 w 80"/>
                  <a:gd name="T51" fmla="*/ 58 h 76"/>
                  <a:gd name="T52" fmla="*/ 4 w 80"/>
                  <a:gd name="T53" fmla="*/ 62 h 76"/>
                  <a:gd name="T54" fmla="*/ 4 w 80"/>
                  <a:gd name="T55" fmla="*/ 62 h 76"/>
                  <a:gd name="T56" fmla="*/ 2 w 80"/>
                  <a:gd name="T57" fmla="*/ 66 h 76"/>
                  <a:gd name="T58" fmla="*/ 0 w 80"/>
                  <a:gd name="T59" fmla="*/ 68 h 76"/>
                  <a:gd name="T60" fmla="*/ 4 w 80"/>
                  <a:gd name="T61" fmla="*/ 70 h 76"/>
                  <a:gd name="T62" fmla="*/ 4 w 80"/>
                  <a:gd name="T63" fmla="*/ 72 h 76"/>
                  <a:gd name="T64" fmla="*/ 8 w 80"/>
                  <a:gd name="T65" fmla="*/ 76 h 76"/>
                  <a:gd name="T66" fmla="*/ 16 w 80"/>
                  <a:gd name="T67" fmla="*/ 76 h 76"/>
                  <a:gd name="T68" fmla="*/ 66 w 80"/>
                  <a:gd name="T69" fmla="*/ 38 h 76"/>
                  <a:gd name="T70" fmla="*/ 66 w 80"/>
                  <a:gd name="T71" fmla="*/ 34 h 76"/>
                  <a:gd name="T72" fmla="*/ 66 w 80"/>
                  <a:gd name="T73" fmla="*/ 30 h 76"/>
                  <a:gd name="T74" fmla="*/ 66 w 80"/>
                  <a:gd name="T75" fmla="*/ 26 h 76"/>
                  <a:gd name="T76" fmla="*/ 66 w 80"/>
                  <a:gd name="T77" fmla="*/ 22 h 76"/>
                  <a:gd name="T78" fmla="*/ 70 w 80"/>
                  <a:gd name="T79" fmla="*/ 20 h 76"/>
                  <a:gd name="T80" fmla="*/ 72 w 80"/>
                  <a:gd name="T81" fmla="*/ 14 h 76"/>
                  <a:gd name="T82" fmla="*/ 74 w 80"/>
                  <a:gd name="T83" fmla="*/ 12 h 76"/>
                  <a:gd name="T84" fmla="*/ 78 w 80"/>
                  <a:gd name="T85" fmla="*/ 4 h 76"/>
                  <a:gd name="T86" fmla="*/ 80 w 80"/>
                  <a:gd name="T87" fmla="*/ 0 h 76"/>
                  <a:gd name="T88" fmla="*/ 72 w 80"/>
                  <a:gd name="T89" fmla="*/ 2 h 7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0"/>
                  <a:gd name="T136" fmla="*/ 0 h 76"/>
                  <a:gd name="T137" fmla="*/ 80 w 80"/>
                  <a:gd name="T138" fmla="*/ 76 h 7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0" h="76">
                    <a:moveTo>
                      <a:pt x="72" y="2"/>
                    </a:moveTo>
                    <a:lnTo>
                      <a:pt x="70" y="4"/>
                    </a:lnTo>
                    <a:lnTo>
                      <a:pt x="66" y="6"/>
                    </a:lnTo>
                    <a:lnTo>
                      <a:pt x="64" y="6"/>
                    </a:lnTo>
                    <a:lnTo>
                      <a:pt x="62" y="6"/>
                    </a:lnTo>
                    <a:lnTo>
                      <a:pt x="60" y="6"/>
                    </a:lnTo>
                    <a:lnTo>
                      <a:pt x="58" y="8"/>
                    </a:lnTo>
                    <a:lnTo>
                      <a:pt x="56" y="10"/>
                    </a:lnTo>
                    <a:lnTo>
                      <a:pt x="54" y="12"/>
                    </a:lnTo>
                    <a:lnTo>
                      <a:pt x="50" y="14"/>
                    </a:lnTo>
                    <a:lnTo>
                      <a:pt x="44" y="16"/>
                    </a:lnTo>
                    <a:lnTo>
                      <a:pt x="38" y="16"/>
                    </a:lnTo>
                    <a:lnTo>
                      <a:pt x="32" y="16"/>
                    </a:lnTo>
                    <a:lnTo>
                      <a:pt x="28" y="16"/>
                    </a:lnTo>
                    <a:lnTo>
                      <a:pt x="24" y="14"/>
                    </a:lnTo>
                    <a:lnTo>
                      <a:pt x="20" y="12"/>
                    </a:lnTo>
                    <a:lnTo>
                      <a:pt x="18" y="12"/>
                    </a:lnTo>
                    <a:lnTo>
                      <a:pt x="16" y="14"/>
                    </a:lnTo>
                    <a:lnTo>
                      <a:pt x="16" y="16"/>
                    </a:lnTo>
                    <a:lnTo>
                      <a:pt x="12" y="20"/>
                    </a:lnTo>
                    <a:lnTo>
                      <a:pt x="10" y="24"/>
                    </a:lnTo>
                    <a:lnTo>
                      <a:pt x="8" y="24"/>
                    </a:lnTo>
                    <a:lnTo>
                      <a:pt x="6" y="24"/>
                    </a:lnTo>
                    <a:lnTo>
                      <a:pt x="4" y="22"/>
                    </a:lnTo>
                    <a:lnTo>
                      <a:pt x="4" y="24"/>
                    </a:lnTo>
                    <a:lnTo>
                      <a:pt x="6" y="26"/>
                    </a:lnTo>
                    <a:lnTo>
                      <a:pt x="6" y="28"/>
                    </a:lnTo>
                    <a:lnTo>
                      <a:pt x="6" y="30"/>
                    </a:lnTo>
                    <a:lnTo>
                      <a:pt x="6" y="32"/>
                    </a:lnTo>
                    <a:lnTo>
                      <a:pt x="4" y="34"/>
                    </a:lnTo>
                    <a:lnTo>
                      <a:pt x="4" y="36"/>
                    </a:lnTo>
                    <a:lnTo>
                      <a:pt x="4" y="38"/>
                    </a:lnTo>
                    <a:lnTo>
                      <a:pt x="2" y="42"/>
                    </a:lnTo>
                    <a:lnTo>
                      <a:pt x="4" y="42"/>
                    </a:lnTo>
                    <a:lnTo>
                      <a:pt x="6" y="42"/>
                    </a:lnTo>
                    <a:lnTo>
                      <a:pt x="8" y="42"/>
                    </a:lnTo>
                    <a:lnTo>
                      <a:pt x="10" y="42"/>
                    </a:lnTo>
                    <a:lnTo>
                      <a:pt x="12" y="44"/>
                    </a:lnTo>
                    <a:lnTo>
                      <a:pt x="12" y="46"/>
                    </a:lnTo>
                    <a:lnTo>
                      <a:pt x="8" y="50"/>
                    </a:lnTo>
                    <a:lnTo>
                      <a:pt x="8" y="52"/>
                    </a:lnTo>
                    <a:lnTo>
                      <a:pt x="8" y="54"/>
                    </a:lnTo>
                    <a:lnTo>
                      <a:pt x="8" y="56"/>
                    </a:lnTo>
                    <a:lnTo>
                      <a:pt x="6" y="58"/>
                    </a:lnTo>
                    <a:lnTo>
                      <a:pt x="6" y="60"/>
                    </a:lnTo>
                    <a:lnTo>
                      <a:pt x="4" y="62"/>
                    </a:lnTo>
                    <a:lnTo>
                      <a:pt x="4" y="64"/>
                    </a:lnTo>
                    <a:lnTo>
                      <a:pt x="2" y="66"/>
                    </a:lnTo>
                    <a:lnTo>
                      <a:pt x="0" y="68"/>
                    </a:lnTo>
                    <a:lnTo>
                      <a:pt x="2" y="70"/>
                    </a:lnTo>
                    <a:lnTo>
                      <a:pt x="4" y="70"/>
                    </a:lnTo>
                    <a:lnTo>
                      <a:pt x="4" y="72"/>
                    </a:lnTo>
                    <a:lnTo>
                      <a:pt x="6" y="74"/>
                    </a:lnTo>
                    <a:lnTo>
                      <a:pt x="8" y="76"/>
                    </a:lnTo>
                    <a:lnTo>
                      <a:pt x="12" y="76"/>
                    </a:lnTo>
                    <a:lnTo>
                      <a:pt x="16" y="76"/>
                    </a:lnTo>
                    <a:lnTo>
                      <a:pt x="22" y="74"/>
                    </a:lnTo>
                    <a:lnTo>
                      <a:pt x="66" y="38"/>
                    </a:lnTo>
                    <a:lnTo>
                      <a:pt x="66" y="36"/>
                    </a:lnTo>
                    <a:lnTo>
                      <a:pt x="66" y="34"/>
                    </a:lnTo>
                    <a:lnTo>
                      <a:pt x="66" y="32"/>
                    </a:lnTo>
                    <a:lnTo>
                      <a:pt x="66" y="30"/>
                    </a:lnTo>
                    <a:lnTo>
                      <a:pt x="66" y="28"/>
                    </a:lnTo>
                    <a:lnTo>
                      <a:pt x="66" y="26"/>
                    </a:lnTo>
                    <a:lnTo>
                      <a:pt x="66" y="24"/>
                    </a:lnTo>
                    <a:lnTo>
                      <a:pt x="66" y="22"/>
                    </a:lnTo>
                    <a:lnTo>
                      <a:pt x="68" y="22"/>
                    </a:lnTo>
                    <a:lnTo>
                      <a:pt x="70" y="20"/>
                    </a:lnTo>
                    <a:lnTo>
                      <a:pt x="72" y="18"/>
                    </a:lnTo>
                    <a:lnTo>
                      <a:pt x="72" y="14"/>
                    </a:lnTo>
                    <a:lnTo>
                      <a:pt x="74" y="14"/>
                    </a:lnTo>
                    <a:lnTo>
                      <a:pt x="74" y="12"/>
                    </a:lnTo>
                    <a:lnTo>
                      <a:pt x="76" y="8"/>
                    </a:lnTo>
                    <a:lnTo>
                      <a:pt x="78" y="4"/>
                    </a:lnTo>
                    <a:lnTo>
                      <a:pt x="78" y="2"/>
                    </a:lnTo>
                    <a:lnTo>
                      <a:pt x="80" y="0"/>
                    </a:lnTo>
                    <a:lnTo>
                      <a:pt x="72" y="2"/>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92" name="Freeform 258"/>
              <p:cNvSpPr>
                <a:spLocks/>
              </p:cNvSpPr>
              <p:nvPr/>
            </p:nvSpPr>
            <p:spPr bwMode="gray">
              <a:xfrm>
                <a:off x="3260" y="347"/>
                <a:ext cx="258" cy="248"/>
              </a:xfrm>
              <a:custGeom>
                <a:avLst/>
                <a:gdLst>
                  <a:gd name="T0" fmla="*/ 18 w 234"/>
                  <a:gd name="T1" fmla="*/ 42 h 248"/>
                  <a:gd name="T2" fmla="*/ 20 w 234"/>
                  <a:gd name="T3" fmla="*/ 48 h 248"/>
                  <a:gd name="T4" fmla="*/ 16 w 234"/>
                  <a:gd name="T5" fmla="*/ 52 h 248"/>
                  <a:gd name="T6" fmla="*/ 20 w 234"/>
                  <a:gd name="T7" fmla="*/ 56 h 248"/>
                  <a:gd name="T8" fmla="*/ 24 w 234"/>
                  <a:gd name="T9" fmla="*/ 62 h 248"/>
                  <a:gd name="T10" fmla="*/ 32 w 234"/>
                  <a:gd name="T11" fmla="*/ 70 h 248"/>
                  <a:gd name="T12" fmla="*/ 34 w 234"/>
                  <a:gd name="T13" fmla="*/ 76 h 248"/>
                  <a:gd name="T14" fmla="*/ 28 w 234"/>
                  <a:gd name="T15" fmla="*/ 90 h 248"/>
                  <a:gd name="T16" fmla="*/ 28 w 234"/>
                  <a:gd name="T17" fmla="*/ 102 h 248"/>
                  <a:gd name="T18" fmla="*/ 32 w 234"/>
                  <a:gd name="T19" fmla="*/ 110 h 248"/>
                  <a:gd name="T20" fmla="*/ 40 w 234"/>
                  <a:gd name="T21" fmla="*/ 122 h 248"/>
                  <a:gd name="T22" fmla="*/ 42 w 234"/>
                  <a:gd name="T23" fmla="*/ 128 h 248"/>
                  <a:gd name="T24" fmla="*/ 44 w 234"/>
                  <a:gd name="T25" fmla="*/ 134 h 248"/>
                  <a:gd name="T26" fmla="*/ 48 w 234"/>
                  <a:gd name="T27" fmla="*/ 140 h 248"/>
                  <a:gd name="T28" fmla="*/ 50 w 234"/>
                  <a:gd name="T29" fmla="*/ 146 h 248"/>
                  <a:gd name="T30" fmla="*/ 50 w 234"/>
                  <a:gd name="T31" fmla="*/ 162 h 248"/>
                  <a:gd name="T32" fmla="*/ 78 w 234"/>
                  <a:gd name="T33" fmla="*/ 162 h 248"/>
                  <a:gd name="T34" fmla="*/ 88 w 234"/>
                  <a:gd name="T35" fmla="*/ 174 h 248"/>
                  <a:gd name="T36" fmla="*/ 114 w 234"/>
                  <a:gd name="T37" fmla="*/ 204 h 248"/>
                  <a:gd name="T38" fmla="*/ 128 w 234"/>
                  <a:gd name="T39" fmla="*/ 208 h 248"/>
                  <a:gd name="T40" fmla="*/ 142 w 234"/>
                  <a:gd name="T41" fmla="*/ 210 h 248"/>
                  <a:gd name="T42" fmla="*/ 152 w 234"/>
                  <a:gd name="T43" fmla="*/ 210 h 248"/>
                  <a:gd name="T44" fmla="*/ 168 w 234"/>
                  <a:gd name="T45" fmla="*/ 226 h 248"/>
                  <a:gd name="T46" fmla="*/ 178 w 234"/>
                  <a:gd name="T47" fmla="*/ 232 h 248"/>
                  <a:gd name="T48" fmla="*/ 188 w 234"/>
                  <a:gd name="T49" fmla="*/ 228 h 248"/>
                  <a:gd name="T50" fmla="*/ 198 w 234"/>
                  <a:gd name="T51" fmla="*/ 232 h 248"/>
                  <a:gd name="T52" fmla="*/ 208 w 234"/>
                  <a:gd name="T53" fmla="*/ 248 h 248"/>
                  <a:gd name="T54" fmla="*/ 222 w 234"/>
                  <a:gd name="T55" fmla="*/ 236 h 248"/>
                  <a:gd name="T56" fmla="*/ 222 w 234"/>
                  <a:gd name="T57" fmla="*/ 224 h 248"/>
                  <a:gd name="T58" fmla="*/ 224 w 234"/>
                  <a:gd name="T59" fmla="*/ 214 h 248"/>
                  <a:gd name="T60" fmla="*/ 232 w 234"/>
                  <a:gd name="T61" fmla="*/ 206 h 248"/>
                  <a:gd name="T62" fmla="*/ 232 w 234"/>
                  <a:gd name="T63" fmla="*/ 198 h 248"/>
                  <a:gd name="T64" fmla="*/ 218 w 234"/>
                  <a:gd name="T65" fmla="*/ 172 h 248"/>
                  <a:gd name="T66" fmla="*/ 216 w 234"/>
                  <a:gd name="T67" fmla="*/ 104 h 248"/>
                  <a:gd name="T68" fmla="*/ 212 w 234"/>
                  <a:gd name="T69" fmla="*/ 70 h 248"/>
                  <a:gd name="T70" fmla="*/ 184 w 234"/>
                  <a:gd name="T71" fmla="*/ 52 h 248"/>
                  <a:gd name="T72" fmla="*/ 176 w 234"/>
                  <a:gd name="T73" fmla="*/ 48 h 248"/>
                  <a:gd name="T74" fmla="*/ 160 w 234"/>
                  <a:gd name="T75" fmla="*/ 44 h 248"/>
                  <a:gd name="T76" fmla="*/ 126 w 234"/>
                  <a:gd name="T77" fmla="*/ 54 h 248"/>
                  <a:gd name="T78" fmla="*/ 122 w 234"/>
                  <a:gd name="T79" fmla="*/ 56 h 248"/>
                  <a:gd name="T80" fmla="*/ 102 w 234"/>
                  <a:gd name="T81" fmla="*/ 58 h 248"/>
                  <a:gd name="T82" fmla="*/ 98 w 234"/>
                  <a:gd name="T83" fmla="*/ 60 h 248"/>
                  <a:gd name="T84" fmla="*/ 82 w 234"/>
                  <a:gd name="T85" fmla="*/ 50 h 248"/>
                  <a:gd name="T86" fmla="*/ 62 w 234"/>
                  <a:gd name="T87" fmla="*/ 12 h 248"/>
                  <a:gd name="T88" fmla="*/ 56 w 234"/>
                  <a:gd name="T89" fmla="*/ 6 h 248"/>
                  <a:gd name="T90" fmla="*/ 38 w 234"/>
                  <a:gd name="T91" fmla="*/ 16 h 248"/>
                  <a:gd name="T92" fmla="*/ 30 w 234"/>
                  <a:gd name="T93" fmla="*/ 18 h 248"/>
                  <a:gd name="T94" fmla="*/ 0 w 234"/>
                  <a:gd name="T95" fmla="*/ 10 h 248"/>
                  <a:gd name="T96" fmla="*/ 4 w 234"/>
                  <a:gd name="T97" fmla="*/ 16 h 248"/>
                  <a:gd name="T98" fmla="*/ 8 w 234"/>
                  <a:gd name="T99" fmla="*/ 26 h 248"/>
                  <a:gd name="T100" fmla="*/ 12 w 234"/>
                  <a:gd name="T101" fmla="*/ 40 h 248"/>
                  <a:gd name="T102" fmla="*/ 14 w 234"/>
                  <a:gd name="T103" fmla="*/ 42 h 2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4"/>
                  <a:gd name="T157" fmla="*/ 0 h 248"/>
                  <a:gd name="T158" fmla="*/ 234 w 234"/>
                  <a:gd name="T159" fmla="*/ 248 h 24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4" h="248">
                    <a:moveTo>
                      <a:pt x="14" y="42"/>
                    </a:moveTo>
                    <a:lnTo>
                      <a:pt x="16" y="42"/>
                    </a:lnTo>
                    <a:lnTo>
                      <a:pt x="18" y="42"/>
                    </a:lnTo>
                    <a:lnTo>
                      <a:pt x="18" y="46"/>
                    </a:lnTo>
                    <a:lnTo>
                      <a:pt x="20" y="48"/>
                    </a:lnTo>
                    <a:lnTo>
                      <a:pt x="18" y="48"/>
                    </a:lnTo>
                    <a:lnTo>
                      <a:pt x="18" y="50"/>
                    </a:lnTo>
                    <a:lnTo>
                      <a:pt x="16" y="52"/>
                    </a:lnTo>
                    <a:lnTo>
                      <a:pt x="16" y="54"/>
                    </a:lnTo>
                    <a:lnTo>
                      <a:pt x="18" y="54"/>
                    </a:lnTo>
                    <a:lnTo>
                      <a:pt x="20" y="56"/>
                    </a:lnTo>
                    <a:lnTo>
                      <a:pt x="22" y="58"/>
                    </a:lnTo>
                    <a:lnTo>
                      <a:pt x="24" y="60"/>
                    </a:lnTo>
                    <a:lnTo>
                      <a:pt x="24" y="62"/>
                    </a:lnTo>
                    <a:lnTo>
                      <a:pt x="26" y="64"/>
                    </a:lnTo>
                    <a:lnTo>
                      <a:pt x="30" y="66"/>
                    </a:lnTo>
                    <a:lnTo>
                      <a:pt x="32" y="70"/>
                    </a:lnTo>
                    <a:lnTo>
                      <a:pt x="34" y="72"/>
                    </a:lnTo>
                    <a:lnTo>
                      <a:pt x="34" y="76"/>
                    </a:lnTo>
                    <a:lnTo>
                      <a:pt x="32" y="80"/>
                    </a:lnTo>
                    <a:lnTo>
                      <a:pt x="30" y="84"/>
                    </a:lnTo>
                    <a:lnTo>
                      <a:pt x="28" y="90"/>
                    </a:lnTo>
                    <a:lnTo>
                      <a:pt x="28" y="94"/>
                    </a:lnTo>
                    <a:lnTo>
                      <a:pt x="26" y="98"/>
                    </a:lnTo>
                    <a:lnTo>
                      <a:pt x="28" y="102"/>
                    </a:lnTo>
                    <a:lnTo>
                      <a:pt x="30" y="106"/>
                    </a:lnTo>
                    <a:lnTo>
                      <a:pt x="32" y="110"/>
                    </a:lnTo>
                    <a:lnTo>
                      <a:pt x="34" y="114"/>
                    </a:lnTo>
                    <a:lnTo>
                      <a:pt x="36" y="120"/>
                    </a:lnTo>
                    <a:lnTo>
                      <a:pt x="40" y="122"/>
                    </a:lnTo>
                    <a:lnTo>
                      <a:pt x="42" y="124"/>
                    </a:lnTo>
                    <a:lnTo>
                      <a:pt x="42" y="126"/>
                    </a:lnTo>
                    <a:lnTo>
                      <a:pt x="42" y="128"/>
                    </a:lnTo>
                    <a:lnTo>
                      <a:pt x="42" y="130"/>
                    </a:lnTo>
                    <a:lnTo>
                      <a:pt x="44" y="134"/>
                    </a:lnTo>
                    <a:lnTo>
                      <a:pt x="44" y="136"/>
                    </a:lnTo>
                    <a:lnTo>
                      <a:pt x="46" y="138"/>
                    </a:lnTo>
                    <a:lnTo>
                      <a:pt x="48" y="140"/>
                    </a:lnTo>
                    <a:lnTo>
                      <a:pt x="50" y="142"/>
                    </a:lnTo>
                    <a:lnTo>
                      <a:pt x="50" y="144"/>
                    </a:lnTo>
                    <a:lnTo>
                      <a:pt x="50" y="146"/>
                    </a:lnTo>
                    <a:lnTo>
                      <a:pt x="52" y="150"/>
                    </a:lnTo>
                    <a:lnTo>
                      <a:pt x="52" y="152"/>
                    </a:lnTo>
                    <a:lnTo>
                      <a:pt x="50" y="162"/>
                    </a:lnTo>
                    <a:lnTo>
                      <a:pt x="64" y="164"/>
                    </a:lnTo>
                    <a:lnTo>
                      <a:pt x="78" y="162"/>
                    </a:lnTo>
                    <a:lnTo>
                      <a:pt x="80" y="164"/>
                    </a:lnTo>
                    <a:lnTo>
                      <a:pt x="84" y="168"/>
                    </a:lnTo>
                    <a:lnTo>
                      <a:pt x="88" y="174"/>
                    </a:lnTo>
                    <a:lnTo>
                      <a:pt x="94" y="182"/>
                    </a:lnTo>
                    <a:lnTo>
                      <a:pt x="114" y="202"/>
                    </a:lnTo>
                    <a:lnTo>
                      <a:pt x="114" y="204"/>
                    </a:lnTo>
                    <a:lnTo>
                      <a:pt x="118" y="204"/>
                    </a:lnTo>
                    <a:lnTo>
                      <a:pt x="122" y="206"/>
                    </a:lnTo>
                    <a:lnTo>
                      <a:pt x="128" y="208"/>
                    </a:lnTo>
                    <a:lnTo>
                      <a:pt x="132" y="208"/>
                    </a:lnTo>
                    <a:lnTo>
                      <a:pt x="136" y="210"/>
                    </a:lnTo>
                    <a:lnTo>
                      <a:pt x="142" y="210"/>
                    </a:lnTo>
                    <a:lnTo>
                      <a:pt x="148" y="210"/>
                    </a:lnTo>
                    <a:lnTo>
                      <a:pt x="150" y="210"/>
                    </a:lnTo>
                    <a:lnTo>
                      <a:pt x="152" y="210"/>
                    </a:lnTo>
                    <a:lnTo>
                      <a:pt x="160" y="206"/>
                    </a:lnTo>
                    <a:lnTo>
                      <a:pt x="166" y="214"/>
                    </a:lnTo>
                    <a:lnTo>
                      <a:pt x="168" y="226"/>
                    </a:lnTo>
                    <a:lnTo>
                      <a:pt x="176" y="234"/>
                    </a:lnTo>
                    <a:lnTo>
                      <a:pt x="176" y="232"/>
                    </a:lnTo>
                    <a:lnTo>
                      <a:pt x="178" y="232"/>
                    </a:lnTo>
                    <a:lnTo>
                      <a:pt x="180" y="230"/>
                    </a:lnTo>
                    <a:lnTo>
                      <a:pt x="184" y="230"/>
                    </a:lnTo>
                    <a:lnTo>
                      <a:pt x="188" y="228"/>
                    </a:lnTo>
                    <a:lnTo>
                      <a:pt x="190" y="228"/>
                    </a:lnTo>
                    <a:lnTo>
                      <a:pt x="194" y="230"/>
                    </a:lnTo>
                    <a:lnTo>
                      <a:pt x="198" y="232"/>
                    </a:lnTo>
                    <a:lnTo>
                      <a:pt x="200" y="234"/>
                    </a:lnTo>
                    <a:lnTo>
                      <a:pt x="200" y="240"/>
                    </a:lnTo>
                    <a:lnTo>
                      <a:pt x="208" y="248"/>
                    </a:lnTo>
                    <a:lnTo>
                      <a:pt x="224" y="240"/>
                    </a:lnTo>
                    <a:lnTo>
                      <a:pt x="224" y="238"/>
                    </a:lnTo>
                    <a:lnTo>
                      <a:pt x="222" y="236"/>
                    </a:lnTo>
                    <a:lnTo>
                      <a:pt x="222" y="230"/>
                    </a:lnTo>
                    <a:lnTo>
                      <a:pt x="222" y="226"/>
                    </a:lnTo>
                    <a:lnTo>
                      <a:pt x="222" y="224"/>
                    </a:lnTo>
                    <a:lnTo>
                      <a:pt x="222" y="222"/>
                    </a:lnTo>
                    <a:lnTo>
                      <a:pt x="222" y="218"/>
                    </a:lnTo>
                    <a:lnTo>
                      <a:pt x="224" y="214"/>
                    </a:lnTo>
                    <a:lnTo>
                      <a:pt x="228" y="210"/>
                    </a:lnTo>
                    <a:lnTo>
                      <a:pt x="232" y="208"/>
                    </a:lnTo>
                    <a:lnTo>
                      <a:pt x="232" y="206"/>
                    </a:lnTo>
                    <a:lnTo>
                      <a:pt x="232" y="204"/>
                    </a:lnTo>
                    <a:lnTo>
                      <a:pt x="234" y="202"/>
                    </a:lnTo>
                    <a:lnTo>
                      <a:pt x="232" y="198"/>
                    </a:lnTo>
                    <a:lnTo>
                      <a:pt x="232" y="196"/>
                    </a:lnTo>
                    <a:lnTo>
                      <a:pt x="230" y="194"/>
                    </a:lnTo>
                    <a:lnTo>
                      <a:pt x="218" y="172"/>
                    </a:lnTo>
                    <a:lnTo>
                      <a:pt x="206" y="152"/>
                    </a:lnTo>
                    <a:lnTo>
                      <a:pt x="206" y="120"/>
                    </a:lnTo>
                    <a:lnTo>
                      <a:pt x="216" y="104"/>
                    </a:lnTo>
                    <a:lnTo>
                      <a:pt x="218" y="80"/>
                    </a:lnTo>
                    <a:lnTo>
                      <a:pt x="216" y="76"/>
                    </a:lnTo>
                    <a:lnTo>
                      <a:pt x="212" y="70"/>
                    </a:lnTo>
                    <a:lnTo>
                      <a:pt x="206" y="62"/>
                    </a:lnTo>
                    <a:lnTo>
                      <a:pt x="196" y="54"/>
                    </a:lnTo>
                    <a:lnTo>
                      <a:pt x="184" y="52"/>
                    </a:lnTo>
                    <a:lnTo>
                      <a:pt x="182" y="50"/>
                    </a:lnTo>
                    <a:lnTo>
                      <a:pt x="180" y="50"/>
                    </a:lnTo>
                    <a:lnTo>
                      <a:pt x="176" y="48"/>
                    </a:lnTo>
                    <a:lnTo>
                      <a:pt x="172" y="48"/>
                    </a:lnTo>
                    <a:lnTo>
                      <a:pt x="170" y="46"/>
                    </a:lnTo>
                    <a:lnTo>
                      <a:pt x="160" y="44"/>
                    </a:lnTo>
                    <a:lnTo>
                      <a:pt x="144" y="44"/>
                    </a:lnTo>
                    <a:lnTo>
                      <a:pt x="126" y="54"/>
                    </a:lnTo>
                    <a:lnTo>
                      <a:pt x="124" y="56"/>
                    </a:lnTo>
                    <a:lnTo>
                      <a:pt x="122" y="56"/>
                    </a:lnTo>
                    <a:lnTo>
                      <a:pt x="118" y="58"/>
                    </a:lnTo>
                    <a:lnTo>
                      <a:pt x="112" y="58"/>
                    </a:lnTo>
                    <a:lnTo>
                      <a:pt x="102" y="58"/>
                    </a:lnTo>
                    <a:lnTo>
                      <a:pt x="100" y="60"/>
                    </a:lnTo>
                    <a:lnTo>
                      <a:pt x="98" y="60"/>
                    </a:lnTo>
                    <a:lnTo>
                      <a:pt x="96" y="58"/>
                    </a:lnTo>
                    <a:lnTo>
                      <a:pt x="90" y="56"/>
                    </a:lnTo>
                    <a:lnTo>
                      <a:pt x="82" y="50"/>
                    </a:lnTo>
                    <a:lnTo>
                      <a:pt x="76" y="40"/>
                    </a:lnTo>
                    <a:lnTo>
                      <a:pt x="72" y="26"/>
                    </a:lnTo>
                    <a:lnTo>
                      <a:pt x="62" y="12"/>
                    </a:lnTo>
                    <a:lnTo>
                      <a:pt x="60" y="10"/>
                    </a:lnTo>
                    <a:lnTo>
                      <a:pt x="56" y="6"/>
                    </a:lnTo>
                    <a:lnTo>
                      <a:pt x="54" y="4"/>
                    </a:lnTo>
                    <a:lnTo>
                      <a:pt x="52" y="0"/>
                    </a:lnTo>
                    <a:lnTo>
                      <a:pt x="38" y="16"/>
                    </a:lnTo>
                    <a:lnTo>
                      <a:pt x="36" y="16"/>
                    </a:lnTo>
                    <a:lnTo>
                      <a:pt x="34" y="18"/>
                    </a:lnTo>
                    <a:lnTo>
                      <a:pt x="30" y="18"/>
                    </a:lnTo>
                    <a:lnTo>
                      <a:pt x="26" y="18"/>
                    </a:lnTo>
                    <a:lnTo>
                      <a:pt x="22" y="14"/>
                    </a:lnTo>
                    <a:lnTo>
                      <a:pt x="0" y="10"/>
                    </a:lnTo>
                    <a:lnTo>
                      <a:pt x="0" y="12"/>
                    </a:lnTo>
                    <a:lnTo>
                      <a:pt x="2" y="14"/>
                    </a:lnTo>
                    <a:lnTo>
                      <a:pt x="4" y="16"/>
                    </a:lnTo>
                    <a:lnTo>
                      <a:pt x="4" y="20"/>
                    </a:lnTo>
                    <a:lnTo>
                      <a:pt x="6" y="24"/>
                    </a:lnTo>
                    <a:lnTo>
                      <a:pt x="8" y="26"/>
                    </a:lnTo>
                    <a:lnTo>
                      <a:pt x="12" y="38"/>
                    </a:lnTo>
                    <a:lnTo>
                      <a:pt x="12" y="40"/>
                    </a:lnTo>
                    <a:lnTo>
                      <a:pt x="10" y="42"/>
                    </a:lnTo>
                    <a:lnTo>
                      <a:pt x="14" y="42"/>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93" name="Freeform 312"/>
              <p:cNvSpPr>
                <a:spLocks/>
              </p:cNvSpPr>
              <p:nvPr/>
            </p:nvSpPr>
            <p:spPr bwMode="gray">
              <a:xfrm>
                <a:off x="4320" y="667"/>
                <a:ext cx="39" cy="96"/>
              </a:xfrm>
              <a:custGeom>
                <a:avLst/>
                <a:gdLst>
                  <a:gd name="T0" fmla="*/ 20 w 36"/>
                  <a:gd name="T1" fmla="*/ 0 h 96"/>
                  <a:gd name="T2" fmla="*/ 20 w 36"/>
                  <a:gd name="T3" fmla="*/ 0 h 96"/>
                  <a:gd name="T4" fmla="*/ 16 w 36"/>
                  <a:gd name="T5" fmla="*/ 0 h 96"/>
                  <a:gd name="T6" fmla="*/ 12 w 36"/>
                  <a:gd name="T7" fmla="*/ 0 h 96"/>
                  <a:gd name="T8" fmla="*/ 8 w 36"/>
                  <a:gd name="T9" fmla="*/ 2 h 96"/>
                  <a:gd name="T10" fmla="*/ 4 w 36"/>
                  <a:gd name="T11" fmla="*/ 4 h 96"/>
                  <a:gd name="T12" fmla="*/ 2 w 36"/>
                  <a:gd name="T13" fmla="*/ 8 h 96"/>
                  <a:gd name="T14" fmla="*/ 2 w 36"/>
                  <a:gd name="T15" fmla="*/ 12 h 96"/>
                  <a:gd name="T16" fmla="*/ 0 w 36"/>
                  <a:gd name="T17" fmla="*/ 26 h 96"/>
                  <a:gd name="T18" fmla="*/ 0 w 36"/>
                  <a:gd name="T19" fmla="*/ 40 h 96"/>
                  <a:gd name="T20" fmla="*/ 2 w 36"/>
                  <a:gd name="T21" fmla="*/ 48 h 96"/>
                  <a:gd name="T22" fmla="*/ 2 w 36"/>
                  <a:gd name="T23" fmla="*/ 52 h 96"/>
                  <a:gd name="T24" fmla="*/ 4 w 36"/>
                  <a:gd name="T25" fmla="*/ 54 h 96"/>
                  <a:gd name="T26" fmla="*/ 4 w 36"/>
                  <a:gd name="T27" fmla="*/ 54 h 96"/>
                  <a:gd name="T28" fmla="*/ 4 w 36"/>
                  <a:gd name="T29" fmla="*/ 54 h 96"/>
                  <a:gd name="T30" fmla="*/ 4 w 36"/>
                  <a:gd name="T31" fmla="*/ 56 h 96"/>
                  <a:gd name="T32" fmla="*/ 2 w 36"/>
                  <a:gd name="T33" fmla="*/ 58 h 96"/>
                  <a:gd name="T34" fmla="*/ 2 w 36"/>
                  <a:gd name="T35" fmla="*/ 60 h 96"/>
                  <a:gd name="T36" fmla="*/ 0 w 36"/>
                  <a:gd name="T37" fmla="*/ 64 h 96"/>
                  <a:gd name="T38" fmla="*/ 0 w 36"/>
                  <a:gd name="T39" fmla="*/ 66 h 96"/>
                  <a:gd name="T40" fmla="*/ 2 w 36"/>
                  <a:gd name="T41" fmla="*/ 70 h 96"/>
                  <a:gd name="T42" fmla="*/ 4 w 36"/>
                  <a:gd name="T43" fmla="*/ 76 h 96"/>
                  <a:gd name="T44" fmla="*/ 6 w 36"/>
                  <a:gd name="T45" fmla="*/ 82 h 96"/>
                  <a:gd name="T46" fmla="*/ 10 w 36"/>
                  <a:gd name="T47" fmla="*/ 88 h 96"/>
                  <a:gd name="T48" fmla="*/ 12 w 36"/>
                  <a:gd name="T49" fmla="*/ 92 h 96"/>
                  <a:gd name="T50" fmla="*/ 14 w 36"/>
                  <a:gd name="T51" fmla="*/ 94 h 96"/>
                  <a:gd name="T52" fmla="*/ 16 w 36"/>
                  <a:gd name="T53" fmla="*/ 96 h 96"/>
                  <a:gd name="T54" fmla="*/ 18 w 36"/>
                  <a:gd name="T55" fmla="*/ 94 h 96"/>
                  <a:gd name="T56" fmla="*/ 22 w 36"/>
                  <a:gd name="T57" fmla="*/ 90 h 96"/>
                  <a:gd name="T58" fmla="*/ 24 w 36"/>
                  <a:gd name="T59" fmla="*/ 88 h 96"/>
                  <a:gd name="T60" fmla="*/ 24 w 36"/>
                  <a:gd name="T61" fmla="*/ 84 h 96"/>
                  <a:gd name="T62" fmla="*/ 24 w 36"/>
                  <a:gd name="T63" fmla="*/ 78 h 96"/>
                  <a:gd name="T64" fmla="*/ 24 w 36"/>
                  <a:gd name="T65" fmla="*/ 72 h 96"/>
                  <a:gd name="T66" fmla="*/ 24 w 36"/>
                  <a:gd name="T67" fmla="*/ 66 h 96"/>
                  <a:gd name="T68" fmla="*/ 24 w 36"/>
                  <a:gd name="T69" fmla="*/ 60 h 96"/>
                  <a:gd name="T70" fmla="*/ 24 w 36"/>
                  <a:gd name="T71" fmla="*/ 56 h 96"/>
                  <a:gd name="T72" fmla="*/ 24 w 36"/>
                  <a:gd name="T73" fmla="*/ 56 h 96"/>
                  <a:gd name="T74" fmla="*/ 30 w 36"/>
                  <a:gd name="T75" fmla="*/ 42 h 96"/>
                  <a:gd name="T76" fmla="*/ 30 w 36"/>
                  <a:gd name="T77" fmla="*/ 40 h 96"/>
                  <a:gd name="T78" fmla="*/ 30 w 36"/>
                  <a:gd name="T79" fmla="*/ 36 h 96"/>
                  <a:gd name="T80" fmla="*/ 30 w 36"/>
                  <a:gd name="T81" fmla="*/ 32 h 96"/>
                  <a:gd name="T82" fmla="*/ 30 w 36"/>
                  <a:gd name="T83" fmla="*/ 28 h 96"/>
                  <a:gd name="T84" fmla="*/ 32 w 36"/>
                  <a:gd name="T85" fmla="*/ 24 h 96"/>
                  <a:gd name="T86" fmla="*/ 32 w 36"/>
                  <a:gd name="T87" fmla="*/ 24 h 96"/>
                  <a:gd name="T88" fmla="*/ 34 w 36"/>
                  <a:gd name="T89" fmla="*/ 22 h 96"/>
                  <a:gd name="T90" fmla="*/ 34 w 36"/>
                  <a:gd name="T91" fmla="*/ 20 h 96"/>
                  <a:gd name="T92" fmla="*/ 34 w 36"/>
                  <a:gd name="T93" fmla="*/ 16 h 96"/>
                  <a:gd name="T94" fmla="*/ 34 w 36"/>
                  <a:gd name="T95" fmla="*/ 10 h 96"/>
                  <a:gd name="T96" fmla="*/ 34 w 36"/>
                  <a:gd name="T97" fmla="*/ 6 h 96"/>
                  <a:gd name="T98" fmla="*/ 34 w 36"/>
                  <a:gd name="T99" fmla="*/ 2 h 96"/>
                  <a:gd name="T100" fmla="*/ 36 w 36"/>
                  <a:gd name="T101" fmla="*/ 0 h 96"/>
                  <a:gd name="T102" fmla="*/ 34 w 36"/>
                  <a:gd name="T103" fmla="*/ 0 h 96"/>
                  <a:gd name="T104" fmla="*/ 32 w 36"/>
                  <a:gd name="T105" fmla="*/ 0 h 96"/>
                  <a:gd name="T106" fmla="*/ 28 w 36"/>
                  <a:gd name="T107" fmla="*/ 2 h 96"/>
                  <a:gd name="T108" fmla="*/ 24 w 36"/>
                  <a:gd name="T109" fmla="*/ 2 h 96"/>
                  <a:gd name="T110" fmla="*/ 20 w 36"/>
                  <a:gd name="T111" fmla="*/ 0 h 96"/>
                  <a:gd name="T112" fmla="*/ 20 w 36"/>
                  <a:gd name="T113" fmla="*/ 0 h 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6"/>
                  <a:gd name="T172" fmla="*/ 0 h 96"/>
                  <a:gd name="T173" fmla="*/ 36 w 36"/>
                  <a:gd name="T174" fmla="*/ 96 h 9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6" h="96">
                    <a:moveTo>
                      <a:pt x="20" y="0"/>
                    </a:moveTo>
                    <a:lnTo>
                      <a:pt x="20" y="0"/>
                    </a:lnTo>
                    <a:lnTo>
                      <a:pt x="16" y="0"/>
                    </a:lnTo>
                    <a:lnTo>
                      <a:pt x="12" y="0"/>
                    </a:lnTo>
                    <a:lnTo>
                      <a:pt x="8" y="2"/>
                    </a:lnTo>
                    <a:lnTo>
                      <a:pt x="4" y="4"/>
                    </a:lnTo>
                    <a:lnTo>
                      <a:pt x="2" y="8"/>
                    </a:lnTo>
                    <a:lnTo>
                      <a:pt x="2" y="12"/>
                    </a:lnTo>
                    <a:lnTo>
                      <a:pt x="0" y="26"/>
                    </a:lnTo>
                    <a:lnTo>
                      <a:pt x="0" y="40"/>
                    </a:lnTo>
                    <a:lnTo>
                      <a:pt x="2" y="48"/>
                    </a:lnTo>
                    <a:lnTo>
                      <a:pt x="2" y="52"/>
                    </a:lnTo>
                    <a:lnTo>
                      <a:pt x="4" y="54"/>
                    </a:lnTo>
                    <a:lnTo>
                      <a:pt x="4" y="56"/>
                    </a:lnTo>
                    <a:lnTo>
                      <a:pt x="2" y="58"/>
                    </a:lnTo>
                    <a:lnTo>
                      <a:pt x="2" y="60"/>
                    </a:lnTo>
                    <a:lnTo>
                      <a:pt x="0" y="64"/>
                    </a:lnTo>
                    <a:lnTo>
                      <a:pt x="0" y="66"/>
                    </a:lnTo>
                    <a:lnTo>
                      <a:pt x="2" y="70"/>
                    </a:lnTo>
                    <a:lnTo>
                      <a:pt x="4" y="76"/>
                    </a:lnTo>
                    <a:lnTo>
                      <a:pt x="6" y="82"/>
                    </a:lnTo>
                    <a:lnTo>
                      <a:pt x="10" y="88"/>
                    </a:lnTo>
                    <a:lnTo>
                      <a:pt x="12" y="92"/>
                    </a:lnTo>
                    <a:lnTo>
                      <a:pt x="14" y="94"/>
                    </a:lnTo>
                    <a:lnTo>
                      <a:pt x="16" y="96"/>
                    </a:lnTo>
                    <a:lnTo>
                      <a:pt x="18" y="94"/>
                    </a:lnTo>
                    <a:lnTo>
                      <a:pt x="22" y="90"/>
                    </a:lnTo>
                    <a:lnTo>
                      <a:pt x="24" y="88"/>
                    </a:lnTo>
                    <a:lnTo>
                      <a:pt x="24" y="84"/>
                    </a:lnTo>
                    <a:lnTo>
                      <a:pt x="24" y="78"/>
                    </a:lnTo>
                    <a:lnTo>
                      <a:pt x="24" y="72"/>
                    </a:lnTo>
                    <a:lnTo>
                      <a:pt x="24" y="66"/>
                    </a:lnTo>
                    <a:lnTo>
                      <a:pt x="24" y="60"/>
                    </a:lnTo>
                    <a:lnTo>
                      <a:pt x="24" y="56"/>
                    </a:lnTo>
                    <a:lnTo>
                      <a:pt x="30" y="42"/>
                    </a:lnTo>
                    <a:lnTo>
                      <a:pt x="30" y="40"/>
                    </a:lnTo>
                    <a:lnTo>
                      <a:pt x="30" y="36"/>
                    </a:lnTo>
                    <a:lnTo>
                      <a:pt x="30" y="32"/>
                    </a:lnTo>
                    <a:lnTo>
                      <a:pt x="30" y="28"/>
                    </a:lnTo>
                    <a:lnTo>
                      <a:pt x="32" y="24"/>
                    </a:lnTo>
                    <a:lnTo>
                      <a:pt x="34" y="22"/>
                    </a:lnTo>
                    <a:lnTo>
                      <a:pt x="34" y="20"/>
                    </a:lnTo>
                    <a:lnTo>
                      <a:pt x="34" y="16"/>
                    </a:lnTo>
                    <a:lnTo>
                      <a:pt x="34" y="10"/>
                    </a:lnTo>
                    <a:lnTo>
                      <a:pt x="34" y="6"/>
                    </a:lnTo>
                    <a:lnTo>
                      <a:pt x="34" y="2"/>
                    </a:lnTo>
                    <a:lnTo>
                      <a:pt x="36" y="0"/>
                    </a:lnTo>
                    <a:lnTo>
                      <a:pt x="34" y="0"/>
                    </a:lnTo>
                    <a:lnTo>
                      <a:pt x="32" y="0"/>
                    </a:lnTo>
                    <a:lnTo>
                      <a:pt x="28" y="2"/>
                    </a:lnTo>
                    <a:lnTo>
                      <a:pt x="24" y="2"/>
                    </a:lnTo>
                    <a:lnTo>
                      <a:pt x="20" y="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94" name="Freeform 313"/>
              <p:cNvSpPr>
                <a:spLocks/>
              </p:cNvSpPr>
              <p:nvPr/>
            </p:nvSpPr>
            <p:spPr bwMode="gray">
              <a:xfrm>
                <a:off x="4284" y="767"/>
                <a:ext cx="36" cy="34"/>
              </a:xfrm>
              <a:custGeom>
                <a:avLst/>
                <a:gdLst>
                  <a:gd name="T0" fmla="*/ 2 w 32"/>
                  <a:gd name="T1" fmla="*/ 28 h 34"/>
                  <a:gd name="T2" fmla="*/ 2 w 32"/>
                  <a:gd name="T3" fmla="*/ 28 h 34"/>
                  <a:gd name="T4" fmla="*/ 0 w 32"/>
                  <a:gd name="T5" fmla="*/ 30 h 34"/>
                  <a:gd name="T6" fmla="*/ 0 w 32"/>
                  <a:gd name="T7" fmla="*/ 30 h 34"/>
                  <a:gd name="T8" fmla="*/ 2 w 32"/>
                  <a:gd name="T9" fmla="*/ 32 h 34"/>
                  <a:gd name="T10" fmla="*/ 4 w 32"/>
                  <a:gd name="T11" fmla="*/ 34 h 34"/>
                  <a:gd name="T12" fmla="*/ 6 w 32"/>
                  <a:gd name="T13" fmla="*/ 32 h 34"/>
                  <a:gd name="T14" fmla="*/ 10 w 32"/>
                  <a:gd name="T15" fmla="*/ 32 h 34"/>
                  <a:gd name="T16" fmla="*/ 12 w 32"/>
                  <a:gd name="T17" fmla="*/ 30 h 34"/>
                  <a:gd name="T18" fmla="*/ 16 w 32"/>
                  <a:gd name="T19" fmla="*/ 26 h 34"/>
                  <a:gd name="T20" fmla="*/ 20 w 32"/>
                  <a:gd name="T21" fmla="*/ 24 h 34"/>
                  <a:gd name="T22" fmla="*/ 22 w 32"/>
                  <a:gd name="T23" fmla="*/ 22 h 34"/>
                  <a:gd name="T24" fmla="*/ 22 w 32"/>
                  <a:gd name="T25" fmla="*/ 22 h 34"/>
                  <a:gd name="T26" fmla="*/ 22 w 32"/>
                  <a:gd name="T27" fmla="*/ 22 h 34"/>
                  <a:gd name="T28" fmla="*/ 24 w 32"/>
                  <a:gd name="T29" fmla="*/ 20 h 34"/>
                  <a:gd name="T30" fmla="*/ 26 w 32"/>
                  <a:gd name="T31" fmla="*/ 16 h 34"/>
                  <a:gd name="T32" fmla="*/ 28 w 32"/>
                  <a:gd name="T33" fmla="*/ 12 h 34"/>
                  <a:gd name="T34" fmla="*/ 30 w 32"/>
                  <a:gd name="T35" fmla="*/ 10 h 34"/>
                  <a:gd name="T36" fmla="*/ 32 w 32"/>
                  <a:gd name="T37" fmla="*/ 6 h 34"/>
                  <a:gd name="T38" fmla="*/ 32 w 32"/>
                  <a:gd name="T39" fmla="*/ 4 h 34"/>
                  <a:gd name="T40" fmla="*/ 32 w 32"/>
                  <a:gd name="T41" fmla="*/ 4 h 34"/>
                  <a:gd name="T42" fmla="*/ 32 w 32"/>
                  <a:gd name="T43" fmla="*/ 2 h 34"/>
                  <a:gd name="T44" fmla="*/ 30 w 32"/>
                  <a:gd name="T45" fmla="*/ 0 h 34"/>
                  <a:gd name="T46" fmla="*/ 28 w 32"/>
                  <a:gd name="T47" fmla="*/ 0 h 34"/>
                  <a:gd name="T48" fmla="*/ 26 w 32"/>
                  <a:gd name="T49" fmla="*/ 0 h 34"/>
                  <a:gd name="T50" fmla="*/ 22 w 32"/>
                  <a:gd name="T51" fmla="*/ 2 h 34"/>
                  <a:gd name="T52" fmla="*/ 20 w 32"/>
                  <a:gd name="T53" fmla="*/ 6 h 34"/>
                  <a:gd name="T54" fmla="*/ 16 w 32"/>
                  <a:gd name="T55" fmla="*/ 10 h 34"/>
                  <a:gd name="T56" fmla="*/ 12 w 32"/>
                  <a:gd name="T57" fmla="*/ 14 h 34"/>
                  <a:gd name="T58" fmla="*/ 8 w 32"/>
                  <a:gd name="T59" fmla="*/ 20 h 34"/>
                  <a:gd name="T60" fmla="*/ 4 w 32"/>
                  <a:gd name="T61" fmla="*/ 24 h 34"/>
                  <a:gd name="T62" fmla="*/ 2 w 32"/>
                  <a:gd name="T63" fmla="*/ 26 h 34"/>
                  <a:gd name="T64" fmla="*/ 2 w 32"/>
                  <a:gd name="T65" fmla="*/ 28 h 34"/>
                  <a:gd name="T66" fmla="*/ 2 w 32"/>
                  <a:gd name="T67" fmla="*/ 28 h 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
                  <a:gd name="T103" fmla="*/ 0 h 34"/>
                  <a:gd name="T104" fmla="*/ 32 w 32"/>
                  <a:gd name="T105" fmla="*/ 34 h 3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 h="34">
                    <a:moveTo>
                      <a:pt x="2" y="28"/>
                    </a:moveTo>
                    <a:lnTo>
                      <a:pt x="2" y="28"/>
                    </a:lnTo>
                    <a:lnTo>
                      <a:pt x="0" y="30"/>
                    </a:lnTo>
                    <a:lnTo>
                      <a:pt x="2" y="32"/>
                    </a:lnTo>
                    <a:lnTo>
                      <a:pt x="4" y="34"/>
                    </a:lnTo>
                    <a:lnTo>
                      <a:pt x="6" y="32"/>
                    </a:lnTo>
                    <a:lnTo>
                      <a:pt x="10" y="32"/>
                    </a:lnTo>
                    <a:lnTo>
                      <a:pt x="12" y="30"/>
                    </a:lnTo>
                    <a:lnTo>
                      <a:pt x="16" y="26"/>
                    </a:lnTo>
                    <a:lnTo>
                      <a:pt x="20" y="24"/>
                    </a:lnTo>
                    <a:lnTo>
                      <a:pt x="22" y="22"/>
                    </a:lnTo>
                    <a:lnTo>
                      <a:pt x="24" y="20"/>
                    </a:lnTo>
                    <a:lnTo>
                      <a:pt x="26" y="16"/>
                    </a:lnTo>
                    <a:lnTo>
                      <a:pt x="28" y="12"/>
                    </a:lnTo>
                    <a:lnTo>
                      <a:pt x="30" y="10"/>
                    </a:lnTo>
                    <a:lnTo>
                      <a:pt x="32" y="6"/>
                    </a:lnTo>
                    <a:lnTo>
                      <a:pt x="32" y="4"/>
                    </a:lnTo>
                    <a:lnTo>
                      <a:pt x="32" y="2"/>
                    </a:lnTo>
                    <a:lnTo>
                      <a:pt x="30" y="0"/>
                    </a:lnTo>
                    <a:lnTo>
                      <a:pt x="28" y="0"/>
                    </a:lnTo>
                    <a:lnTo>
                      <a:pt x="26" y="0"/>
                    </a:lnTo>
                    <a:lnTo>
                      <a:pt x="22" y="2"/>
                    </a:lnTo>
                    <a:lnTo>
                      <a:pt x="20" y="6"/>
                    </a:lnTo>
                    <a:lnTo>
                      <a:pt x="16" y="10"/>
                    </a:lnTo>
                    <a:lnTo>
                      <a:pt x="12" y="14"/>
                    </a:lnTo>
                    <a:lnTo>
                      <a:pt x="8" y="20"/>
                    </a:lnTo>
                    <a:lnTo>
                      <a:pt x="4" y="24"/>
                    </a:lnTo>
                    <a:lnTo>
                      <a:pt x="2" y="26"/>
                    </a:lnTo>
                    <a:lnTo>
                      <a:pt x="2" y="28"/>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95" name="Freeform 314"/>
              <p:cNvSpPr>
                <a:spLocks/>
              </p:cNvSpPr>
              <p:nvPr/>
            </p:nvSpPr>
            <p:spPr bwMode="gray">
              <a:xfrm>
                <a:off x="4351" y="791"/>
                <a:ext cx="66" cy="46"/>
              </a:xfrm>
              <a:custGeom>
                <a:avLst/>
                <a:gdLst>
                  <a:gd name="T0" fmla="*/ 42 w 60"/>
                  <a:gd name="T1" fmla="*/ 2 h 46"/>
                  <a:gd name="T2" fmla="*/ 30 w 60"/>
                  <a:gd name="T3" fmla="*/ 8 h 46"/>
                  <a:gd name="T4" fmla="*/ 20 w 60"/>
                  <a:gd name="T5" fmla="*/ 10 h 46"/>
                  <a:gd name="T6" fmla="*/ 6 w 60"/>
                  <a:gd name="T7" fmla="*/ 16 h 46"/>
                  <a:gd name="T8" fmla="*/ 6 w 60"/>
                  <a:gd name="T9" fmla="*/ 18 h 46"/>
                  <a:gd name="T10" fmla="*/ 4 w 60"/>
                  <a:gd name="T11" fmla="*/ 20 h 46"/>
                  <a:gd name="T12" fmla="*/ 2 w 60"/>
                  <a:gd name="T13" fmla="*/ 22 h 46"/>
                  <a:gd name="T14" fmla="*/ 2 w 60"/>
                  <a:gd name="T15" fmla="*/ 26 h 46"/>
                  <a:gd name="T16" fmla="*/ 0 w 60"/>
                  <a:gd name="T17" fmla="*/ 30 h 46"/>
                  <a:gd name="T18" fmla="*/ 0 w 60"/>
                  <a:gd name="T19" fmla="*/ 32 h 46"/>
                  <a:gd name="T20" fmla="*/ 0 w 60"/>
                  <a:gd name="T21" fmla="*/ 34 h 46"/>
                  <a:gd name="T22" fmla="*/ 2 w 60"/>
                  <a:gd name="T23" fmla="*/ 36 h 46"/>
                  <a:gd name="T24" fmla="*/ 8 w 60"/>
                  <a:gd name="T25" fmla="*/ 34 h 46"/>
                  <a:gd name="T26" fmla="*/ 12 w 60"/>
                  <a:gd name="T27" fmla="*/ 34 h 46"/>
                  <a:gd name="T28" fmla="*/ 16 w 60"/>
                  <a:gd name="T29" fmla="*/ 32 h 46"/>
                  <a:gd name="T30" fmla="*/ 20 w 60"/>
                  <a:gd name="T31" fmla="*/ 32 h 46"/>
                  <a:gd name="T32" fmla="*/ 20 w 60"/>
                  <a:gd name="T33" fmla="*/ 32 h 46"/>
                  <a:gd name="T34" fmla="*/ 20 w 60"/>
                  <a:gd name="T35" fmla="*/ 32 h 46"/>
                  <a:gd name="T36" fmla="*/ 20 w 60"/>
                  <a:gd name="T37" fmla="*/ 34 h 46"/>
                  <a:gd name="T38" fmla="*/ 20 w 60"/>
                  <a:gd name="T39" fmla="*/ 38 h 46"/>
                  <a:gd name="T40" fmla="*/ 22 w 60"/>
                  <a:gd name="T41" fmla="*/ 40 h 46"/>
                  <a:gd name="T42" fmla="*/ 24 w 60"/>
                  <a:gd name="T43" fmla="*/ 42 h 46"/>
                  <a:gd name="T44" fmla="*/ 26 w 60"/>
                  <a:gd name="T45" fmla="*/ 44 h 46"/>
                  <a:gd name="T46" fmla="*/ 30 w 60"/>
                  <a:gd name="T47" fmla="*/ 44 h 46"/>
                  <a:gd name="T48" fmla="*/ 32 w 60"/>
                  <a:gd name="T49" fmla="*/ 46 h 46"/>
                  <a:gd name="T50" fmla="*/ 36 w 60"/>
                  <a:gd name="T51" fmla="*/ 46 h 46"/>
                  <a:gd name="T52" fmla="*/ 40 w 60"/>
                  <a:gd name="T53" fmla="*/ 46 h 46"/>
                  <a:gd name="T54" fmla="*/ 42 w 60"/>
                  <a:gd name="T55" fmla="*/ 46 h 46"/>
                  <a:gd name="T56" fmla="*/ 44 w 60"/>
                  <a:gd name="T57" fmla="*/ 42 h 46"/>
                  <a:gd name="T58" fmla="*/ 44 w 60"/>
                  <a:gd name="T59" fmla="*/ 38 h 46"/>
                  <a:gd name="T60" fmla="*/ 44 w 60"/>
                  <a:gd name="T61" fmla="*/ 34 h 46"/>
                  <a:gd name="T62" fmla="*/ 42 w 60"/>
                  <a:gd name="T63" fmla="*/ 32 h 46"/>
                  <a:gd name="T64" fmla="*/ 42 w 60"/>
                  <a:gd name="T65" fmla="*/ 30 h 46"/>
                  <a:gd name="T66" fmla="*/ 44 w 60"/>
                  <a:gd name="T67" fmla="*/ 28 h 46"/>
                  <a:gd name="T68" fmla="*/ 46 w 60"/>
                  <a:gd name="T69" fmla="*/ 28 h 46"/>
                  <a:gd name="T70" fmla="*/ 48 w 60"/>
                  <a:gd name="T71" fmla="*/ 30 h 46"/>
                  <a:gd name="T72" fmla="*/ 50 w 60"/>
                  <a:gd name="T73" fmla="*/ 32 h 46"/>
                  <a:gd name="T74" fmla="*/ 52 w 60"/>
                  <a:gd name="T75" fmla="*/ 34 h 46"/>
                  <a:gd name="T76" fmla="*/ 54 w 60"/>
                  <a:gd name="T77" fmla="*/ 36 h 46"/>
                  <a:gd name="T78" fmla="*/ 56 w 60"/>
                  <a:gd name="T79" fmla="*/ 34 h 46"/>
                  <a:gd name="T80" fmla="*/ 58 w 60"/>
                  <a:gd name="T81" fmla="*/ 30 h 46"/>
                  <a:gd name="T82" fmla="*/ 60 w 60"/>
                  <a:gd name="T83" fmla="*/ 24 h 46"/>
                  <a:gd name="T84" fmla="*/ 60 w 60"/>
                  <a:gd name="T85" fmla="*/ 20 h 46"/>
                  <a:gd name="T86" fmla="*/ 60 w 60"/>
                  <a:gd name="T87" fmla="*/ 16 h 46"/>
                  <a:gd name="T88" fmla="*/ 58 w 60"/>
                  <a:gd name="T89" fmla="*/ 12 h 46"/>
                  <a:gd name="T90" fmla="*/ 56 w 60"/>
                  <a:gd name="T91" fmla="*/ 8 h 46"/>
                  <a:gd name="T92" fmla="*/ 52 w 60"/>
                  <a:gd name="T93" fmla="*/ 4 h 46"/>
                  <a:gd name="T94" fmla="*/ 48 w 60"/>
                  <a:gd name="T95" fmla="*/ 2 h 46"/>
                  <a:gd name="T96" fmla="*/ 46 w 60"/>
                  <a:gd name="T97" fmla="*/ 0 h 46"/>
                  <a:gd name="T98" fmla="*/ 42 w 60"/>
                  <a:gd name="T99" fmla="*/ 2 h 46"/>
                  <a:gd name="T100" fmla="*/ 42 w 60"/>
                  <a:gd name="T101" fmla="*/ 2 h 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46"/>
                  <a:gd name="T155" fmla="*/ 60 w 60"/>
                  <a:gd name="T156" fmla="*/ 46 h 4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46">
                    <a:moveTo>
                      <a:pt x="42" y="2"/>
                    </a:moveTo>
                    <a:lnTo>
                      <a:pt x="30" y="8"/>
                    </a:lnTo>
                    <a:lnTo>
                      <a:pt x="20" y="10"/>
                    </a:lnTo>
                    <a:lnTo>
                      <a:pt x="6" y="16"/>
                    </a:lnTo>
                    <a:lnTo>
                      <a:pt x="6" y="18"/>
                    </a:lnTo>
                    <a:lnTo>
                      <a:pt x="4" y="20"/>
                    </a:lnTo>
                    <a:lnTo>
                      <a:pt x="2" y="22"/>
                    </a:lnTo>
                    <a:lnTo>
                      <a:pt x="2" y="26"/>
                    </a:lnTo>
                    <a:lnTo>
                      <a:pt x="0" y="30"/>
                    </a:lnTo>
                    <a:lnTo>
                      <a:pt x="0" y="32"/>
                    </a:lnTo>
                    <a:lnTo>
                      <a:pt x="0" y="34"/>
                    </a:lnTo>
                    <a:lnTo>
                      <a:pt x="2" y="36"/>
                    </a:lnTo>
                    <a:lnTo>
                      <a:pt x="8" y="34"/>
                    </a:lnTo>
                    <a:lnTo>
                      <a:pt x="12" y="34"/>
                    </a:lnTo>
                    <a:lnTo>
                      <a:pt x="16" y="32"/>
                    </a:lnTo>
                    <a:lnTo>
                      <a:pt x="20" y="32"/>
                    </a:lnTo>
                    <a:lnTo>
                      <a:pt x="20" y="34"/>
                    </a:lnTo>
                    <a:lnTo>
                      <a:pt x="20" y="38"/>
                    </a:lnTo>
                    <a:lnTo>
                      <a:pt x="22" y="40"/>
                    </a:lnTo>
                    <a:lnTo>
                      <a:pt x="24" y="42"/>
                    </a:lnTo>
                    <a:lnTo>
                      <a:pt x="26" y="44"/>
                    </a:lnTo>
                    <a:lnTo>
                      <a:pt x="30" y="44"/>
                    </a:lnTo>
                    <a:lnTo>
                      <a:pt x="32" y="46"/>
                    </a:lnTo>
                    <a:lnTo>
                      <a:pt x="36" y="46"/>
                    </a:lnTo>
                    <a:lnTo>
                      <a:pt x="40" y="46"/>
                    </a:lnTo>
                    <a:lnTo>
                      <a:pt x="42" y="46"/>
                    </a:lnTo>
                    <a:lnTo>
                      <a:pt x="44" y="42"/>
                    </a:lnTo>
                    <a:lnTo>
                      <a:pt x="44" y="38"/>
                    </a:lnTo>
                    <a:lnTo>
                      <a:pt x="44" y="34"/>
                    </a:lnTo>
                    <a:lnTo>
                      <a:pt x="42" y="32"/>
                    </a:lnTo>
                    <a:lnTo>
                      <a:pt x="42" y="30"/>
                    </a:lnTo>
                    <a:lnTo>
                      <a:pt x="44" y="28"/>
                    </a:lnTo>
                    <a:lnTo>
                      <a:pt x="46" y="28"/>
                    </a:lnTo>
                    <a:lnTo>
                      <a:pt x="48" y="30"/>
                    </a:lnTo>
                    <a:lnTo>
                      <a:pt x="50" y="32"/>
                    </a:lnTo>
                    <a:lnTo>
                      <a:pt x="52" y="34"/>
                    </a:lnTo>
                    <a:lnTo>
                      <a:pt x="54" y="36"/>
                    </a:lnTo>
                    <a:lnTo>
                      <a:pt x="56" y="34"/>
                    </a:lnTo>
                    <a:lnTo>
                      <a:pt x="58" y="30"/>
                    </a:lnTo>
                    <a:lnTo>
                      <a:pt x="60" y="24"/>
                    </a:lnTo>
                    <a:lnTo>
                      <a:pt x="60" y="20"/>
                    </a:lnTo>
                    <a:lnTo>
                      <a:pt x="60" y="16"/>
                    </a:lnTo>
                    <a:lnTo>
                      <a:pt x="58" y="12"/>
                    </a:lnTo>
                    <a:lnTo>
                      <a:pt x="56" y="8"/>
                    </a:lnTo>
                    <a:lnTo>
                      <a:pt x="52" y="4"/>
                    </a:lnTo>
                    <a:lnTo>
                      <a:pt x="48" y="2"/>
                    </a:lnTo>
                    <a:lnTo>
                      <a:pt x="46" y="0"/>
                    </a:lnTo>
                    <a:lnTo>
                      <a:pt x="42" y="2"/>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96" name="Freeform 315"/>
              <p:cNvSpPr>
                <a:spLocks/>
              </p:cNvSpPr>
              <p:nvPr/>
            </p:nvSpPr>
            <p:spPr bwMode="gray">
              <a:xfrm>
                <a:off x="4194" y="819"/>
                <a:ext cx="119" cy="96"/>
              </a:xfrm>
              <a:custGeom>
                <a:avLst/>
                <a:gdLst>
                  <a:gd name="T0" fmla="*/ 70 w 108"/>
                  <a:gd name="T1" fmla="*/ 46 h 96"/>
                  <a:gd name="T2" fmla="*/ 90 w 108"/>
                  <a:gd name="T3" fmla="*/ 46 h 96"/>
                  <a:gd name="T4" fmla="*/ 100 w 108"/>
                  <a:gd name="T5" fmla="*/ 44 h 96"/>
                  <a:gd name="T6" fmla="*/ 86 w 108"/>
                  <a:gd name="T7" fmla="*/ 38 h 96"/>
                  <a:gd name="T8" fmla="*/ 108 w 108"/>
                  <a:gd name="T9" fmla="*/ 30 h 96"/>
                  <a:gd name="T10" fmla="*/ 108 w 108"/>
                  <a:gd name="T11" fmla="*/ 26 h 96"/>
                  <a:gd name="T12" fmla="*/ 104 w 108"/>
                  <a:gd name="T13" fmla="*/ 22 h 96"/>
                  <a:gd name="T14" fmla="*/ 98 w 108"/>
                  <a:gd name="T15" fmla="*/ 16 h 96"/>
                  <a:gd name="T16" fmla="*/ 92 w 108"/>
                  <a:gd name="T17" fmla="*/ 10 h 96"/>
                  <a:gd name="T18" fmla="*/ 90 w 108"/>
                  <a:gd name="T19" fmla="*/ 6 h 96"/>
                  <a:gd name="T20" fmla="*/ 88 w 108"/>
                  <a:gd name="T21" fmla="*/ 4 h 96"/>
                  <a:gd name="T22" fmla="*/ 84 w 108"/>
                  <a:gd name="T23" fmla="*/ 0 h 96"/>
                  <a:gd name="T24" fmla="*/ 78 w 108"/>
                  <a:gd name="T25" fmla="*/ 2 h 96"/>
                  <a:gd name="T26" fmla="*/ 72 w 108"/>
                  <a:gd name="T27" fmla="*/ 4 h 96"/>
                  <a:gd name="T28" fmla="*/ 66 w 108"/>
                  <a:gd name="T29" fmla="*/ 10 h 96"/>
                  <a:gd name="T30" fmla="*/ 58 w 108"/>
                  <a:gd name="T31" fmla="*/ 14 h 96"/>
                  <a:gd name="T32" fmla="*/ 48 w 108"/>
                  <a:gd name="T33" fmla="*/ 38 h 96"/>
                  <a:gd name="T34" fmla="*/ 42 w 108"/>
                  <a:gd name="T35" fmla="*/ 40 h 96"/>
                  <a:gd name="T36" fmla="*/ 36 w 108"/>
                  <a:gd name="T37" fmla="*/ 46 h 96"/>
                  <a:gd name="T38" fmla="*/ 30 w 108"/>
                  <a:gd name="T39" fmla="*/ 48 h 96"/>
                  <a:gd name="T40" fmla="*/ 24 w 108"/>
                  <a:gd name="T41" fmla="*/ 54 h 96"/>
                  <a:gd name="T42" fmla="*/ 18 w 108"/>
                  <a:gd name="T43" fmla="*/ 60 h 96"/>
                  <a:gd name="T44" fmla="*/ 16 w 108"/>
                  <a:gd name="T45" fmla="*/ 64 h 96"/>
                  <a:gd name="T46" fmla="*/ 0 w 108"/>
                  <a:gd name="T47" fmla="*/ 88 h 96"/>
                  <a:gd name="T48" fmla="*/ 2 w 108"/>
                  <a:gd name="T49" fmla="*/ 90 h 96"/>
                  <a:gd name="T50" fmla="*/ 10 w 108"/>
                  <a:gd name="T51" fmla="*/ 94 h 96"/>
                  <a:gd name="T52" fmla="*/ 16 w 108"/>
                  <a:gd name="T53" fmla="*/ 96 h 96"/>
                  <a:gd name="T54" fmla="*/ 22 w 108"/>
                  <a:gd name="T55" fmla="*/ 90 h 96"/>
                  <a:gd name="T56" fmla="*/ 24 w 108"/>
                  <a:gd name="T57" fmla="*/ 86 h 96"/>
                  <a:gd name="T58" fmla="*/ 28 w 108"/>
                  <a:gd name="T59" fmla="*/ 82 h 96"/>
                  <a:gd name="T60" fmla="*/ 32 w 108"/>
                  <a:gd name="T61" fmla="*/ 80 h 96"/>
                  <a:gd name="T62" fmla="*/ 46 w 108"/>
                  <a:gd name="T63" fmla="*/ 74 h 96"/>
                  <a:gd name="T64" fmla="*/ 62 w 108"/>
                  <a:gd name="T65" fmla="*/ 56 h 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8"/>
                  <a:gd name="T100" fmla="*/ 0 h 96"/>
                  <a:gd name="T101" fmla="*/ 108 w 108"/>
                  <a:gd name="T102" fmla="*/ 96 h 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8" h="96">
                    <a:moveTo>
                      <a:pt x="62" y="56"/>
                    </a:moveTo>
                    <a:lnTo>
                      <a:pt x="70" y="46"/>
                    </a:lnTo>
                    <a:lnTo>
                      <a:pt x="84" y="46"/>
                    </a:lnTo>
                    <a:lnTo>
                      <a:pt x="90" y="46"/>
                    </a:lnTo>
                    <a:lnTo>
                      <a:pt x="96" y="44"/>
                    </a:lnTo>
                    <a:lnTo>
                      <a:pt x="100" y="44"/>
                    </a:lnTo>
                    <a:lnTo>
                      <a:pt x="102" y="42"/>
                    </a:lnTo>
                    <a:lnTo>
                      <a:pt x="86" y="38"/>
                    </a:lnTo>
                    <a:lnTo>
                      <a:pt x="108" y="32"/>
                    </a:lnTo>
                    <a:lnTo>
                      <a:pt x="108" y="30"/>
                    </a:lnTo>
                    <a:lnTo>
                      <a:pt x="108" y="28"/>
                    </a:lnTo>
                    <a:lnTo>
                      <a:pt x="108" y="26"/>
                    </a:lnTo>
                    <a:lnTo>
                      <a:pt x="104" y="24"/>
                    </a:lnTo>
                    <a:lnTo>
                      <a:pt x="104" y="22"/>
                    </a:lnTo>
                    <a:lnTo>
                      <a:pt x="102" y="20"/>
                    </a:lnTo>
                    <a:lnTo>
                      <a:pt x="98" y="16"/>
                    </a:lnTo>
                    <a:lnTo>
                      <a:pt x="96" y="14"/>
                    </a:lnTo>
                    <a:lnTo>
                      <a:pt x="92" y="10"/>
                    </a:lnTo>
                    <a:lnTo>
                      <a:pt x="90" y="8"/>
                    </a:lnTo>
                    <a:lnTo>
                      <a:pt x="90" y="6"/>
                    </a:lnTo>
                    <a:lnTo>
                      <a:pt x="88" y="6"/>
                    </a:lnTo>
                    <a:lnTo>
                      <a:pt x="88" y="4"/>
                    </a:lnTo>
                    <a:lnTo>
                      <a:pt x="86" y="2"/>
                    </a:lnTo>
                    <a:lnTo>
                      <a:pt x="84" y="0"/>
                    </a:lnTo>
                    <a:lnTo>
                      <a:pt x="82" y="0"/>
                    </a:lnTo>
                    <a:lnTo>
                      <a:pt x="78" y="2"/>
                    </a:lnTo>
                    <a:lnTo>
                      <a:pt x="74" y="4"/>
                    </a:lnTo>
                    <a:lnTo>
                      <a:pt x="72" y="4"/>
                    </a:lnTo>
                    <a:lnTo>
                      <a:pt x="70" y="6"/>
                    </a:lnTo>
                    <a:lnTo>
                      <a:pt x="66" y="10"/>
                    </a:lnTo>
                    <a:lnTo>
                      <a:pt x="62" y="12"/>
                    </a:lnTo>
                    <a:lnTo>
                      <a:pt x="58" y="14"/>
                    </a:lnTo>
                    <a:lnTo>
                      <a:pt x="48" y="36"/>
                    </a:lnTo>
                    <a:lnTo>
                      <a:pt x="48" y="38"/>
                    </a:lnTo>
                    <a:lnTo>
                      <a:pt x="46" y="38"/>
                    </a:lnTo>
                    <a:lnTo>
                      <a:pt x="42" y="40"/>
                    </a:lnTo>
                    <a:lnTo>
                      <a:pt x="38" y="44"/>
                    </a:lnTo>
                    <a:lnTo>
                      <a:pt x="36" y="46"/>
                    </a:lnTo>
                    <a:lnTo>
                      <a:pt x="32" y="48"/>
                    </a:lnTo>
                    <a:lnTo>
                      <a:pt x="30" y="48"/>
                    </a:lnTo>
                    <a:lnTo>
                      <a:pt x="26" y="52"/>
                    </a:lnTo>
                    <a:lnTo>
                      <a:pt x="24" y="54"/>
                    </a:lnTo>
                    <a:lnTo>
                      <a:pt x="20" y="58"/>
                    </a:lnTo>
                    <a:lnTo>
                      <a:pt x="18" y="60"/>
                    </a:lnTo>
                    <a:lnTo>
                      <a:pt x="16" y="62"/>
                    </a:lnTo>
                    <a:lnTo>
                      <a:pt x="16" y="64"/>
                    </a:lnTo>
                    <a:lnTo>
                      <a:pt x="8" y="84"/>
                    </a:lnTo>
                    <a:lnTo>
                      <a:pt x="0" y="88"/>
                    </a:lnTo>
                    <a:lnTo>
                      <a:pt x="2" y="90"/>
                    </a:lnTo>
                    <a:lnTo>
                      <a:pt x="6" y="92"/>
                    </a:lnTo>
                    <a:lnTo>
                      <a:pt x="10" y="94"/>
                    </a:lnTo>
                    <a:lnTo>
                      <a:pt x="14" y="96"/>
                    </a:lnTo>
                    <a:lnTo>
                      <a:pt x="16" y="96"/>
                    </a:lnTo>
                    <a:lnTo>
                      <a:pt x="18" y="94"/>
                    </a:lnTo>
                    <a:lnTo>
                      <a:pt x="22" y="90"/>
                    </a:lnTo>
                    <a:lnTo>
                      <a:pt x="24" y="86"/>
                    </a:lnTo>
                    <a:lnTo>
                      <a:pt x="26" y="84"/>
                    </a:lnTo>
                    <a:lnTo>
                      <a:pt x="28" y="82"/>
                    </a:lnTo>
                    <a:lnTo>
                      <a:pt x="32" y="80"/>
                    </a:lnTo>
                    <a:lnTo>
                      <a:pt x="38" y="78"/>
                    </a:lnTo>
                    <a:lnTo>
                      <a:pt x="46" y="74"/>
                    </a:lnTo>
                    <a:lnTo>
                      <a:pt x="54" y="70"/>
                    </a:lnTo>
                    <a:lnTo>
                      <a:pt x="62" y="56"/>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97" name="Freeform 316"/>
              <p:cNvSpPr>
                <a:spLocks/>
              </p:cNvSpPr>
              <p:nvPr/>
            </p:nvSpPr>
            <p:spPr bwMode="gray">
              <a:xfrm>
                <a:off x="4172" y="861"/>
                <a:ext cx="132" cy="110"/>
              </a:xfrm>
              <a:custGeom>
                <a:avLst/>
                <a:gdLst>
                  <a:gd name="T0" fmla="*/ 102 w 120"/>
                  <a:gd name="T1" fmla="*/ 32 h 110"/>
                  <a:gd name="T2" fmla="*/ 104 w 120"/>
                  <a:gd name="T3" fmla="*/ 34 h 110"/>
                  <a:gd name="T4" fmla="*/ 112 w 120"/>
                  <a:gd name="T5" fmla="*/ 36 h 110"/>
                  <a:gd name="T6" fmla="*/ 120 w 120"/>
                  <a:gd name="T7" fmla="*/ 42 h 110"/>
                  <a:gd name="T8" fmla="*/ 116 w 120"/>
                  <a:gd name="T9" fmla="*/ 46 h 110"/>
                  <a:gd name="T10" fmla="*/ 114 w 120"/>
                  <a:gd name="T11" fmla="*/ 48 h 110"/>
                  <a:gd name="T12" fmla="*/ 106 w 120"/>
                  <a:gd name="T13" fmla="*/ 50 h 110"/>
                  <a:gd name="T14" fmla="*/ 102 w 120"/>
                  <a:gd name="T15" fmla="*/ 54 h 110"/>
                  <a:gd name="T16" fmla="*/ 100 w 120"/>
                  <a:gd name="T17" fmla="*/ 56 h 110"/>
                  <a:gd name="T18" fmla="*/ 94 w 120"/>
                  <a:gd name="T19" fmla="*/ 70 h 110"/>
                  <a:gd name="T20" fmla="*/ 88 w 120"/>
                  <a:gd name="T21" fmla="*/ 76 h 110"/>
                  <a:gd name="T22" fmla="*/ 86 w 120"/>
                  <a:gd name="T23" fmla="*/ 80 h 110"/>
                  <a:gd name="T24" fmla="*/ 84 w 120"/>
                  <a:gd name="T25" fmla="*/ 84 h 110"/>
                  <a:gd name="T26" fmla="*/ 82 w 120"/>
                  <a:gd name="T27" fmla="*/ 94 h 110"/>
                  <a:gd name="T28" fmla="*/ 78 w 120"/>
                  <a:gd name="T29" fmla="*/ 102 h 110"/>
                  <a:gd name="T30" fmla="*/ 74 w 120"/>
                  <a:gd name="T31" fmla="*/ 106 h 110"/>
                  <a:gd name="T32" fmla="*/ 66 w 120"/>
                  <a:gd name="T33" fmla="*/ 108 h 110"/>
                  <a:gd name="T34" fmla="*/ 60 w 120"/>
                  <a:gd name="T35" fmla="*/ 100 h 110"/>
                  <a:gd name="T36" fmla="*/ 50 w 120"/>
                  <a:gd name="T37" fmla="*/ 98 h 110"/>
                  <a:gd name="T38" fmla="*/ 46 w 120"/>
                  <a:gd name="T39" fmla="*/ 96 h 110"/>
                  <a:gd name="T40" fmla="*/ 40 w 120"/>
                  <a:gd name="T41" fmla="*/ 96 h 110"/>
                  <a:gd name="T42" fmla="*/ 34 w 120"/>
                  <a:gd name="T43" fmla="*/ 96 h 110"/>
                  <a:gd name="T44" fmla="*/ 26 w 120"/>
                  <a:gd name="T45" fmla="*/ 94 h 110"/>
                  <a:gd name="T46" fmla="*/ 22 w 120"/>
                  <a:gd name="T47" fmla="*/ 90 h 110"/>
                  <a:gd name="T48" fmla="*/ 16 w 120"/>
                  <a:gd name="T49" fmla="*/ 86 h 110"/>
                  <a:gd name="T50" fmla="*/ 6 w 120"/>
                  <a:gd name="T51" fmla="*/ 82 h 110"/>
                  <a:gd name="T52" fmla="*/ 0 w 120"/>
                  <a:gd name="T53" fmla="*/ 78 h 110"/>
                  <a:gd name="T54" fmla="*/ 0 w 120"/>
                  <a:gd name="T55" fmla="*/ 74 h 110"/>
                  <a:gd name="T56" fmla="*/ 4 w 120"/>
                  <a:gd name="T57" fmla="*/ 72 h 110"/>
                  <a:gd name="T58" fmla="*/ 2 w 120"/>
                  <a:gd name="T59" fmla="*/ 60 h 110"/>
                  <a:gd name="T60" fmla="*/ 2 w 120"/>
                  <a:gd name="T61" fmla="*/ 52 h 110"/>
                  <a:gd name="T62" fmla="*/ 6 w 120"/>
                  <a:gd name="T63" fmla="*/ 44 h 110"/>
                  <a:gd name="T64" fmla="*/ 8 w 120"/>
                  <a:gd name="T65" fmla="*/ 42 h 110"/>
                  <a:gd name="T66" fmla="*/ 20 w 120"/>
                  <a:gd name="T67" fmla="*/ 46 h 110"/>
                  <a:gd name="T68" fmla="*/ 22 w 120"/>
                  <a:gd name="T69" fmla="*/ 48 h 110"/>
                  <a:gd name="T70" fmla="*/ 28 w 120"/>
                  <a:gd name="T71" fmla="*/ 52 h 110"/>
                  <a:gd name="T72" fmla="*/ 36 w 120"/>
                  <a:gd name="T73" fmla="*/ 52 h 110"/>
                  <a:gd name="T74" fmla="*/ 44 w 120"/>
                  <a:gd name="T75" fmla="*/ 44 h 110"/>
                  <a:gd name="T76" fmla="*/ 48 w 120"/>
                  <a:gd name="T77" fmla="*/ 42 h 110"/>
                  <a:gd name="T78" fmla="*/ 56 w 120"/>
                  <a:gd name="T79" fmla="*/ 38 h 110"/>
                  <a:gd name="T80" fmla="*/ 62 w 120"/>
                  <a:gd name="T81" fmla="*/ 34 h 110"/>
                  <a:gd name="T82" fmla="*/ 70 w 120"/>
                  <a:gd name="T83" fmla="*/ 30 h 110"/>
                  <a:gd name="T84" fmla="*/ 74 w 120"/>
                  <a:gd name="T85" fmla="*/ 28 h 110"/>
                  <a:gd name="T86" fmla="*/ 90 w 120"/>
                  <a:gd name="T87" fmla="*/ 4 h 110"/>
                  <a:gd name="T88" fmla="*/ 94 w 120"/>
                  <a:gd name="T89" fmla="*/ 4 h 110"/>
                  <a:gd name="T90" fmla="*/ 106 w 120"/>
                  <a:gd name="T91" fmla="*/ 4 h 110"/>
                  <a:gd name="T92" fmla="*/ 116 w 120"/>
                  <a:gd name="T93" fmla="*/ 2 h 110"/>
                  <a:gd name="T94" fmla="*/ 120 w 120"/>
                  <a:gd name="T95" fmla="*/ 2 h 110"/>
                  <a:gd name="T96" fmla="*/ 116 w 120"/>
                  <a:gd name="T97" fmla="*/ 6 h 110"/>
                  <a:gd name="T98" fmla="*/ 108 w 120"/>
                  <a:gd name="T99" fmla="*/ 12 h 110"/>
                  <a:gd name="T100" fmla="*/ 102 w 120"/>
                  <a:gd name="T101" fmla="*/ 28 h 1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0"/>
                  <a:gd name="T154" fmla="*/ 0 h 110"/>
                  <a:gd name="T155" fmla="*/ 120 w 120"/>
                  <a:gd name="T156" fmla="*/ 110 h 11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0" h="110">
                    <a:moveTo>
                      <a:pt x="102" y="28"/>
                    </a:moveTo>
                    <a:lnTo>
                      <a:pt x="102" y="32"/>
                    </a:lnTo>
                    <a:lnTo>
                      <a:pt x="102" y="34"/>
                    </a:lnTo>
                    <a:lnTo>
                      <a:pt x="104" y="34"/>
                    </a:lnTo>
                    <a:lnTo>
                      <a:pt x="106" y="34"/>
                    </a:lnTo>
                    <a:lnTo>
                      <a:pt x="112" y="36"/>
                    </a:lnTo>
                    <a:lnTo>
                      <a:pt x="116" y="38"/>
                    </a:lnTo>
                    <a:lnTo>
                      <a:pt x="120" y="42"/>
                    </a:lnTo>
                    <a:lnTo>
                      <a:pt x="118" y="44"/>
                    </a:lnTo>
                    <a:lnTo>
                      <a:pt x="116" y="46"/>
                    </a:lnTo>
                    <a:lnTo>
                      <a:pt x="114" y="48"/>
                    </a:lnTo>
                    <a:lnTo>
                      <a:pt x="108" y="48"/>
                    </a:lnTo>
                    <a:lnTo>
                      <a:pt x="106" y="50"/>
                    </a:lnTo>
                    <a:lnTo>
                      <a:pt x="102" y="52"/>
                    </a:lnTo>
                    <a:lnTo>
                      <a:pt x="102" y="54"/>
                    </a:lnTo>
                    <a:lnTo>
                      <a:pt x="100" y="56"/>
                    </a:lnTo>
                    <a:lnTo>
                      <a:pt x="98" y="70"/>
                    </a:lnTo>
                    <a:lnTo>
                      <a:pt x="94" y="70"/>
                    </a:lnTo>
                    <a:lnTo>
                      <a:pt x="90" y="74"/>
                    </a:lnTo>
                    <a:lnTo>
                      <a:pt x="88" y="76"/>
                    </a:lnTo>
                    <a:lnTo>
                      <a:pt x="86" y="78"/>
                    </a:lnTo>
                    <a:lnTo>
                      <a:pt x="86" y="80"/>
                    </a:lnTo>
                    <a:lnTo>
                      <a:pt x="84" y="82"/>
                    </a:lnTo>
                    <a:lnTo>
                      <a:pt x="84" y="84"/>
                    </a:lnTo>
                    <a:lnTo>
                      <a:pt x="82" y="90"/>
                    </a:lnTo>
                    <a:lnTo>
                      <a:pt x="82" y="94"/>
                    </a:lnTo>
                    <a:lnTo>
                      <a:pt x="80" y="98"/>
                    </a:lnTo>
                    <a:lnTo>
                      <a:pt x="78" y="102"/>
                    </a:lnTo>
                    <a:lnTo>
                      <a:pt x="76" y="104"/>
                    </a:lnTo>
                    <a:lnTo>
                      <a:pt x="74" y="106"/>
                    </a:lnTo>
                    <a:lnTo>
                      <a:pt x="70" y="108"/>
                    </a:lnTo>
                    <a:lnTo>
                      <a:pt x="66" y="108"/>
                    </a:lnTo>
                    <a:lnTo>
                      <a:pt x="64" y="110"/>
                    </a:lnTo>
                    <a:lnTo>
                      <a:pt x="60" y="100"/>
                    </a:lnTo>
                    <a:lnTo>
                      <a:pt x="50" y="100"/>
                    </a:lnTo>
                    <a:lnTo>
                      <a:pt x="50" y="98"/>
                    </a:lnTo>
                    <a:lnTo>
                      <a:pt x="50" y="96"/>
                    </a:lnTo>
                    <a:lnTo>
                      <a:pt x="46" y="96"/>
                    </a:lnTo>
                    <a:lnTo>
                      <a:pt x="42" y="96"/>
                    </a:lnTo>
                    <a:lnTo>
                      <a:pt x="40" y="96"/>
                    </a:lnTo>
                    <a:lnTo>
                      <a:pt x="38" y="96"/>
                    </a:lnTo>
                    <a:lnTo>
                      <a:pt x="34" y="96"/>
                    </a:lnTo>
                    <a:lnTo>
                      <a:pt x="30" y="96"/>
                    </a:lnTo>
                    <a:lnTo>
                      <a:pt x="26" y="94"/>
                    </a:lnTo>
                    <a:lnTo>
                      <a:pt x="24" y="92"/>
                    </a:lnTo>
                    <a:lnTo>
                      <a:pt x="22" y="90"/>
                    </a:lnTo>
                    <a:lnTo>
                      <a:pt x="20" y="88"/>
                    </a:lnTo>
                    <a:lnTo>
                      <a:pt x="16" y="86"/>
                    </a:lnTo>
                    <a:lnTo>
                      <a:pt x="12" y="84"/>
                    </a:lnTo>
                    <a:lnTo>
                      <a:pt x="6" y="82"/>
                    </a:lnTo>
                    <a:lnTo>
                      <a:pt x="2" y="80"/>
                    </a:lnTo>
                    <a:lnTo>
                      <a:pt x="0" y="78"/>
                    </a:lnTo>
                    <a:lnTo>
                      <a:pt x="0" y="76"/>
                    </a:lnTo>
                    <a:lnTo>
                      <a:pt x="0" y="74"/>
                    </a:lnTo>
                    <a:lnTo>
                      <a:pt x="2" y="74"/>
                    </a:lnTo>
                    <a:lnTo>
                      <a:pt x="4" y="72"/>
                    </a:lnTo>
                    <a:lnTo>
                      <a:pt x="2" y="60"/>
                    </a:lnTo>
                    <a:lnTo>
                      <a:pt x="2" y="56"/>
                    </a:lnTo>
                    <a:lnTo>
                      <a:pt x="2" y="52"/>
                    </a:lnTo>
                    <a:lnTo>
                      <a:pt x="4" y="48"/>
                    </a:lnTo>
                    <a:lnTo>
                      <a:pt x="6" y="44"/>
                    </a:lnTo>
                    <a:lnTo>
                      <a:pt x="8" y="42"/>
                    </a:lnTo>
                    <a:lnTo>
                      <a:pt x="28" y="42"/>
                    </a:lnTo>
                    <a:lnTo>
                      <a:pt x="20" y="46"/>
                    </a:lnTo>
                    <a:lnTo>
                      <a:pt x="22" y="48"/>
                    </a:lnTo>
                    <a:lnTo>
                      <a:pt x="26" y="50"/>
                    </a:lnTo>
                    <a:lnTo>
                      <a:pt x="28" y="52"/>
                    </a:lnTo>
                    <a:lnTo>
                      <a:pt x="32" y="54"/>
                    </a:lnTo>
                    <a:lnTo>
                      <a:pt x="36" y="52"/>
                    </a:lnTo>
                    <a:lnTo>
                      <a:pt x="40" y="50"/>
                    </a:lnTo>
                    <a:lnTo>
                      <a:pt x="44" y="44"/>
                    </a:lnTo>
                    <a:lnTo>
                      <a:pt x="48" y="42"/>
                    </a:lnTo>
                    <a:lnTo>
                      <a:pt x="50" y="38"/>
                    </a:lnTo>
                    <a:lnTo>
                      <a:pt x="56" y="38"/>
                    </a:lnTo>
                    <a:lnTo>
                      <a:pt x="58" y="36"/>
                    </a:lnTo>
                    <a:lnTo>
                      <a:pt x="62" y="34"/>
                    </a:lnTo>
                    <a:lnTo>
                      <a:pt x="66" y="32"/>
                    </a:lnTo>
                    <a:lnTo>
                      <a:pt x="70" y="30"/>
                    </a:lnTo>
                    <a:lnTo>
                      <a:pt x="72" y="28"/>
                    </a:lnTo>
                    <a:lnTo>
                      <a:pt x="74" y="28"/>
                    </a:lnTo>
                    <a:lnTo>
                      <a:pt x="82" y="14"/>
                    </a:lnTo>
                    <a:lnTo>
                      <a:pt x="90" y="4"/>
                    </a:lnTo>
                    <a:lnTo>
                      <a:pt x="94" y="4"/>
                    </a:lnTo>
                    <a:lnTo>
                      <a:pt x="100" y="4"/>
                    </a:lnTo>
                    <a:lnTo>
                      <a:pt x="106" y="4"/>
                    </a:lnTo>
                    <a:lnTo>
                      <a:pt x="112" y="4"/>
                    </a:lnTo>
                    <a:lnTo>
                      <a:pt x="116" y="2"/>
                    </a:lnTo>
                    <a:lnTo>
                      <a:pt x="120" y="0"/>
                    </a:lnTo>
                    <a:lnTo>
                      <a:pt x="120" y="2"/>
                    </a:lnTo>
                    <a:lnTo>
                      <a:pt x="118" y="4"/>
                    </a:lnTo>
                    <a:lnTo>
                      <a:pt x="116" y="6"/>
                    </a:lnTo>
                    <a:lnTo>
                      <a:pt x="112" y="8"/>
                    </a:lnTo>
                    <a:lnTo>
                      <a:pt x="108" y="12"/>
                    </a:lnTo>
                    <a:lnTo>
                      <a:pt x="102" y="14"/>
                    </a:lnTo>
                    <a:lnTo>
                      <a:pt x="102" y="28"/>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98" name="Freeform 320"/>
              <p:cNvSpPr>
                <a:spLocks/>
              </p:cNvSpPr>
              <p:nvPr/>
            </p:nvSpPr>
            <p:spPr bwMode="gray">
              <a:xfrm>
                <a:off x="4309" y="883"/>
                <a:ext cx="90" cy="96"/>
              </a:xfrm>
              <a:custGeom>
                <a:avLst/>
                <a:gdLst>
                  <a:gd name="T0" fmla="*/ 10 w 82"/>
                  <a:gd name="T1" fmla="*/ 90 h 96"/>
                  <a:gd name="T2" fmla="*/ 8 w 82"/>
                  <a:gd name="T3" fmla="*/ 78 h 96"/>
                  <a:gd name="T4" fmla="*/ 12 w 82"/>
                  <a:gd name="T5" fmla="*/ 64 h 96"/>
                  <a:gd name="T6" fmla="*/ 10 w 82"/>
                  <a:gd name="T7" fmla="*/ 56 h 96"/>
                  <a:gd name="T8" fmla="*/ 2 w 82"/>
                  <a:gd name="T9" fmla="*/ 52 h 96"/>
                  <a:gd name="T10" fmla="*/ 0 w 82"/>
                  <a:gd name="T11" fmla="*/ 46 h 96"/>
                  <a:gd name="T12" fmla="*/ 6 w 82"/>
                  <a:gd name="T13" fmla="*/ 34 h 96"/>
                  <a:gd name="T14" fmla="*/ 8 w 82"/>
                  <a:gd name="T15" fmla="*/ 30 h 96"/>
                  <a:gd name="T16" fmla="*/ 8 w 82"/>
                  <a:gd name="T17" fmla="*/ 20 h 96"/>
                  <a:gd name="T18" fmla="*/ 14 w 82"/>
                  <a:gd name="T19" fmla="*/ 18 h 96"/>
                  <a:gd name="T20" fmla="*/ 20 w 82"/>
                  <a:gd name="T21" fmla="*/ 16 h 96"/>
                  <a:gd name="T22" fmla="*/ 24 w 82"/>
                  <a:gd name="T23" fmla="*/ 8 h 96"/>
                  <a:gd name="T24" fmla="*/ 42 w 82"/>
                  <a:gd name="T25" fmla="*/ 0 h 96"/>
                  <a:gd name="T26" fmla="*/ 52 w 82"/>
                  <a:gd name="T27" fmla="*/ 0 h 96"/>
                  <a:gd name="T28" fmla="*/ 68 w 82"/>
                  <a:gd name="T29" fmla="*/ 4 h 96"/>
                  <a:gd name="T30" fmla="*/ 72 w 82"/>
                  <a:gd name="T31" fmla="*/ 6 h 96"/>
                  <a:gd name="T32" fmla="*/ 76 w 82"/>
                  <a:gd name="T33" fmla="*/ 4 h 96"/>
                  <a:gd name="T34" fmla="*/ 82 w 82"/>
                  <a:gd name="T35" fmla="*/ 10 h 96"/>
                  <a:gd name="T36" fmla="*/ 78 w 82"/>
                  <a:gd name="T37" fmla="*/ 20 h 96"/>
                  <a:gd name="T38" fmla="*/ 68 w 82"/>
                  <a:gd name="T39" fmla="*/ 22 h 96"/>
                  <a:gd name="T40" fmla="*/ 62 w 82"/>
                  <a:gd name="T41" fmla="*/ 14 h 96"/>
                  <a:gd name="T42" fmla="*/ 54 w 82"/>
                  <a:gd name="T43" fmla="*/ 8 h 96"/>
                  <a:gd name="T44" fmla="*/ 40 w 82"/>
                  <a:gd name="T45" fmla="*/ 8 h 96"/>
                  <a:gd name="T46" fmla="*/ 26 w 82"/>
                  <a:gd name="T47" fmla="*/ 16 h 96"/>
                  <a:gd name="T48" fmla="*/ 22 w 82"/>
                  <a:gd name="T49" fmla="*/ 24 h 96"/>
                  <a:gd name="T50" fmla="*/ 20 w 82"/>
                  <a:gd name="T51" fmla="*/ 34 h 96"/>
                  <a:gd name="T52" fmla="*/ 20 w 82"/>
                  <a:gd name="T53" fmla="*/ 38 h 96"/>
                  <a:gd name="T54" fmla="*/ 34 w 82"/>
                  <a:gd name="T55" fmla="*/ 36 h 96"/>
                  <a:gd name="T56" fmla="*/ 44 w 82"/>
                  <a:gd name="T57" fmla="*/ 32 h 96"/>
                  <a:gd name="T58" fmla="*/ 50 w 82"/>
                  <a:gd name="T59" fmla="*/ 28 h 96"/>
                  <a:gd name="T60" fmla="*/ 54 w 82"/>
                  <a:gd name="T61" fmla="*/ 30 h 96"/>
                  <a:gd name="T62" fmla="*/ 54 w 82"/>
                  <a:gd name="T63" fmla="*/ 36 h 96"/>
                  <a:gd name="T64" fmla="*/ 46 w 82"/>
                  <a:gd name="T65" fmla="*/ 40 h 96"/>
                  <a:gd name="T66" fmla="*/ 36 w 82"/>
                  <a:gd name="T67" fmla="*/ 44 h 96"/>
                  <a:gd name="T68" fmla="*/ 32 w 82"/>
                  <a:gd name="T69" fmla="*/ 46 h 96"/>
                  <a:gd name="T70" fmla="*/ 32 w 82"/>
                  <a:gd name="T71" fmla="*/ 50 h 96"/>
                  <a:gd name="T72" fmla="*/ 40 w 82"/>
                  <a:gd name="T73" fmla="*/ 54 h 96"/>
                  <a:gd name="T74" fmla="*/ 46 w 82"/>
                  <a:gd name="T75" fmla="*/ 66 h 96"/>
                  <a:gd name="T76" fmla="*/ 58 w 82"/>
                  <a:gd name="T77" fmla="*/ 76 h 96"/>
                  <a:gd name="T78" fmla="*/ 38 w 82"/>
                  <a:gd name="T79" fmla="*/ 96 h 96"/>
                  <a:gd name="T80" fmla="*/ 32 w 82"/>
                  <a:gd name="T81" fmla="*/ 62 h 96"/>
                  <a:gd name="T82" fmla="*/ 24 w 82"/>
                  <a:gd name="T83" fmla="*/ 78 h 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2"/>
                  <a:gd name="T127" fmla="*/ 0 h 96"/>
                  <a:gd name="T128" fmla="*/ 82 w 82"/>
                  <a:gd name="T129" fmla="*/ 96 h 9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2" h="96">
                    <a:moveTo>
                      <a:pt x="16" y="88"/>
                    </a:moveTo>
                    <a:lnTo>
                      <a:pt x="10" y="92"/>
                    </a:lnTo>
                    <a:lnTo>
                      <a:pt x="10" y="90"/>
                    </a:lnTo>
                    <a:lnTo>
                      <a:pt x="8" y="86"/>
                    </a:lnTo>
                    <a:lnTo>
                      <a:pt x="8" y="82"/>
                    </a:lnTo>
                    <a:lnTo>
                      <a:pt x="8" y="78"/>
                    </a:lnTo>
                    <a:lnTo>
                      <a:pt x="8" y="72"/>
                    </a:lnTo>
                    <a:lnTo>
                      <a:pt x="10" y="68"/>
                    </a:lnTo>
                    <a:lnTo>
                      <a:pt x="12" y="64"/>
                    </a:lnTo>
                    <a:lnTo>
                      <a:pt x="12" y="62"/>
                    </a:lnTo>
                    <a:lnTo>
                      <a:pt x="12" y="58"/>
                    </a:lnTo>
                    <a:lnTo>
                      <a:pt x="10" y="56"/>
                    </a:lnTo>
                    <a:lnTo>
                      <a:pt x="8" y="54"/>
                    </a:lnTo>
                    <a:lnTo>
                      <a:pt x="6" y="52"/>
                    </a:lnTo>
                    <a:lnTo>
                      <a:pt x="2" y="52"/>
                    </a:lnTo>
                    <a:lnTo>
                      <a:pt x="0" y="50"/>
                    </a:lnTo>
                    <a:lnTo>
                      <a:pt x="0" y="46"/>
                    </a:lnTo>
                    <a:lnTo>
                      <a:pt x="2" y="42"/>
                    </a:lnTo>
                    <a:lnTo>
                      <a:pt x="4" y="38"/>
                    </a:lnTo>
                    <a:lnTo>
                      <a:pt x="6" y="34"/>
                    </a:lnTo>
                    <a:lnTo>
                      <a:pt x="8" y="32"/>
                    </a:lnTo>
                    <a:lnTo>
                      <a:pt x="8" y="30"/>
                    </a:lnTo>
                    <a:lnTo>
                      <a:pt x="8" y="28"/>
                    </a:lnTo>
                    <a:lnTo>
                      <a:pt x="8" y="24"/>
                    </a:lnTo>
                    <a:lnTo>
                      <a:pt x="8" y="20"/>
                    </a:lnTo>
                    <a:lnTo>
                      <a:pt x="10" y="18"/>
                    </a:lnTo>
                    <a:lnTo>
                      <a:pt x="14" y="16"/>
                    </a:lnTo>
                    <a:lnTo>
                      <a:pt x="14" y="18"/>
                    </a:lnTo>
                    <a:lnTo>
                      <a:pt x="16" y="18"/>
                    </a:lnTo>
                    <a:lnTo>
                      <a:pt x="18" y="16"/>
                    </a:lnTo>
                    <a:lnTo>
                      <a:pt x="20" y="16"/>
                    </a:lnTo>
                    <a:lnTo>
                      <a:pt x="20" y="12"/>
                    </a:lnTo>
                    <a:lnTo>
                      <a:pt x="22" y="10"/>
                    </a:lnTo>
                    <a:lnTo>
                      <a:pt x="24" y="8"/>
                    </a:lnTo>
                    <a:lnTo>
                      <a:pt x="30" y="4"/>
                    </a:lnTo>
                    <a:lnTo>
                      <a:pt x="34" y="2"/>
                    </a:lnTo>
                    <a:lnTo>
                      <a:pt x="42" y="0"/>
                    </a:lnTo>
                    <a:lnTo>
                      <a:pt x="44" y="0"/>
                    </a:lnTo>
                    <a:lnTo>
                      <a:pt x="46" y="0"/>
                    </a:lnTo>
                    <a:lnTo>
                      <a:pt x="52" y="0"/>
                    </a:lnTo>
                    <a:lnTo>
                      <a:pt x="56" y="0"/>
                    </a:lnTo>
                    <a:lnTo>
                      <a:pt x="62" y="2"/>
                    </a:lnTo>
                    <a:lnTo>
                      <a:pt x="68" y="4"/>
                    </a:lnTo>
                    <a:lnTo>
                      <a:pt x="70" y="6"/>
                    </a:lnTo>
                    <a:lnTo>
                      <a:pt x="72" y="6"/>
                    </a:lnTo>
                    <a:lnTo>
                      <a:pt x="74" y="6"/>
                    </a:lnTo>
                    <a:lnTo>
                      <a:pt x="76" y="6"/>
                    </a:lnTo>
                    <a:lnTo>
                      <a:pt x="76" y="4"/>
                    </a:lnTo>
                    <a:lnTo>
                      <a:pt x="78" y="4"/>
                    </a:lnTo>
                    <a:lnTo>
                      <a:pt x="80" y="6"/>
                    </a:lnTo>
                    <a:lnTo>
                      <a:pt x="82" y="10"/>
                    </a:lnTo>
                    <a:lnTo>
                      <a:pt x="82" y="14"/>
                    </a:lnTo>
                    <a:lnTo>
                      <a:pt x="82" y="18"/>
                    </a:lnTo>
                    <a:lnTo>
                      <a:pt x="78" y="20"/>
                    </a:lnTo>
                    <a:lnTo>
                      <a:pt x="74" y="22"/>
                    </a:lnTo>
                    <a:lnTo>
                      <a:pt x="72" y="22"/>
                    </a:lnTo>
                    <a:lnTo>
                      <a:pt x="68" y="22"/>
                    </a:lnTo>
                    <a:lnTo>
                      <a:pt x="66" y="20"/>
                    </a:lnTo>
                    <a:lnTo>
                      <a:pt x="64" y="16"/>
                    </a:lnTo>
                    <a:lnTo>
                      <a:pt x="62" y="14"/>
                    </a:lnTo>
                    <a:lnTo>
                      <a:pt x="60" y="12"/>
                    </a:lnTo>
                    <a:lnTo>
                      <a:pt x="58" y="10"/>
                    </a:lnTo>
                    <a:lnTo>
                      <a:pt x="54" y="8"/>
                    </a:lnTo>
                    <a:lnTo>
                      <a:pt x="50" y="8"/>
                    </a:lnTo>
                    <a:lnTo>
                      <a:pt x="46" y="6"/>
                    </a:lnTo>
                    <a:lnTo>
                      <a:pt x="40" y="8"/>
                    </a:lnTo>
                    <a:lnTo>
                      <a:pt x="36" y="10"/>
                    </a:lnTo>
                    <a:lnTo>
                      <a:pt x="30" y="14"/>
                    </a:lnTo>
                    <a:lnTo>
                      <a:pt x="26" y="16"/>
                    </a:lnTo>
                    <a:lnTo>
                      <a:pt x="24" y="18"/>
                    </a:lnTo>
                    <a:lnTo>
                      <a:pt x="22" y="22"/>
                    </a:lnTo>
                    <a:lnTo>
                      <a:pt x="22" y="24"/>
                    </a:lnTo>
                    <a:lnTo>
                      <a:pt x="22" y="28"/>
                    </a:lnTo>
                    <a:lnTo>
                      <a:pt x="22" y="30"/>
                    </a:lnTo>
                    <a:lnTo>
                      <a:pt x="20" y="34"/>
                    </a:lnTo>
                    <a:lnTo>
                      <a:pt x="20" y="36"/>
                    </a:lnTo>
                    <a:lnTo>
                      <a:pt x="20" y="38"/>
                    </a:lnTo>
                    <a:lnTo>
                      <a:pt x="24" y="38"/>
                    </a:lnTo>
                    <a:lnTo>
                      <a:pt x="28" y="36"/>
                    </a:lnTo>
                    <a:lnTo>
                      <a:pt x="34" y="36"/>
                    </a:lnTo>
                    <a:lnTo>
                      <a:pt x="40" y="36"/>
                    </a:lnTo>
                    <a:lnTo>
                      <a:pt x="42" y="34"/>
                    </a:lnTo>
                    <a:lnTo>
                      <a:pt x="44" y="32"/>
                    </a:lnTo>
                    <a:lnTo>
                      <a:pt x="44" y="30"/>
                    </a:lnTo>
                    <a:lnTo>
                      <a:pt x="48" y="28"/>
                    </a:lnTo>
                    <a:lnTo>
                      <a:pt x="50" y="28"/>
                    </a:lnTo>
                    <a:lnTo>
                      <a:pt x="52" y="28"/>
                    </a:lnTo>
                    <a:lnTo>
                      <a:pt x="54" y="28"/>
                    </a:lnTo>
                    <a:lnTo>
                      <a:pt x="54" y="30"/>
                    </a:lnTo>
                    <a:lnTo>
                      <a:pt x="54" y="32"/>
                    </a:lnTo>
                    <a:lnTo>
                      <a:pt x="54" y="34"/>
                    </a:lnTo>
                    <a:lnTo>
                      <a:pt x="54" y="36"/>
                    </a:lnTo>
                    <a:lnTo>
                      <a:pt x="52" y="38"/>
                    </a:lnTo>
                    <a:lnTo>
                      <a:pt x="50" y="38"/>
                    </a:lnTo>
                    <a:lnTo>
                      <a:pt x="46" y="40"/>
                    </a:lnTo>
                    <a:lnTo>
                      <a:pt x="42" y="40"/>
                    </a:lnTo>
                    <a:lnTo>
                      <a:pt x="38" y="42"/>
                    </a:lnTo>
                    <a:lnTo>
                      <a:pt x="36" y="44"/>
                    </a:lnTo>
                    <a:lnTo>
                      <a:pt x="32" y="44"/>
                    </a:lnTo>
                    <a:lnTo>
                      <a:pt x="32" y="46"/>
                    </a:lnTo>
                    <a:lnTo>
                      <a:pt x="30" y="48"/>
                    </a:lnTo>
                    <a:lnTo>
                      <a:pt x="32" y="50"/>
                    </a:lnTo>
                    <a:lnTo>
                      <a:pt x="36" y="52"/>
                    </a:lnTo>
                    <a:lnTo>
                      <a:pt x="40" y="54"/>
                    </a:lnTo>
                    <a:lnTo>
                      <a:pt x="42" y="58"/>
                    </a:lnTo>
                    <a:lnTo>
                      <a:pt x="44" y="62"/>
                    </a:lnTo>
                    <a:lnTo>
                      <a:pt x="46" y="66"/>
                    </a:lnTo>
                    <a:lnTo>
                      <a:pt x="46" y="68"/>
                    </a:lnTo>
                    <a:lnTo>
                      <a:pt x="46" y="70"/>
                    </a:lnTo>
                    <a:lnTo>
                      <a:pt x="58" y="76"/>
                    </a:lnTo>
                    <a:lnTo>
                      <a:pt x="62" y="90"/>
                    </a:lnTo>
                    <a:lnTo>
                      <a:pt x="46" y="92"/>
                    </a:lnTo>
                    <a:lnTo>
                      <a:pt x="38" y="96"/>
                    </a:lnTo>
                    <a:lnTo>
                      <a:pt x="34" y="80"/>
                    </a:lnTo>
                    <a:lnTo>
                      <a:pt x="34" y="64"/>
                    </a:lnTo>
                    <a:lnTo>
                      <a:pt x="32" y="62"/>
                    </a:lnTo>
                    <a:lnTo>
                      <a:pt x="28" y="58"/>
                    </a:lnTo>
                    <a:lnTo>
                      <a:pt x="24" y="58"/>
                    </a:lnTo>
                    <a:lnTo>
                      <a:pt x="24" y="78"/>
                    </a:lnTo>
                    <a:lnTo>
                      <a:pt x="16" y="88"/>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99" name="Freeform 321"/>
              <p:cNvSpPr>
                <a:spLocks/>
              </p:cNvSpPr>
              <p:nvPr/>
            </p:nvSpPr>
            <p:spPr bwMode="gray">
              <a:xfrm>
                <a:off x="3971" y="841"/>
                <a:ext cx="150" cy="148"/>
              </a:xfrm>
              <a:custGeom>
                <a:avLst/>
                <a:gdLst>
                  <a:gd name="T0" fmla="*/ 2 w 136"/>
                  <a:gd name="T1" fmla="*/ 2 h 148"/>
                  <a:gd name="T2" fmla="*/ 8 w 136"/>
                  <a:gd name="T3" fmla="*/ 4 h 148"/>
                  <a:gd name="T4" fmla="*/ 18 w 136"/>
                  <a:gd name="T5" fmla="*/ 2 h 148"/>
                  <a:gd name="T6" fmla="*/ 24 w 136"/>
                  <a:gd name="T7" fmla="*/ 0 h 148"/>
                  <a:gd name="T8" fmla="*/ 32 w 136"/>
                  <a:gd name="T9" fmla="*/ 4 h 148"/>
                  <a:gd name="T10" fmla="*/ 38 w 136"/>
                  <a:gd name="T11" fmla="*/ 14 h 148"/>
                  <a:gd name="T12" fmla="*/ 42 w 136"/>
                  <a:gd name="T13" fmla="*/ 18 h 148"/>
                  <a:gd name="T14" fmla="*/ 42 w 136"/>
                  <a:gd name="T15" fmla="*/ 20 h 148"/>
                  <a:gd name="T16" fmla="*/ 66 w 136"/>
                  <a:gd name="T17" fmla="*/ 42 h 148"/>
                  <a:gd name="T18" fmla="*/ 72 w 136"/>
                  <a:gd name="T19" fmla="*/ 42 h 148"/>
                  <a:gd name="T20" fmla="*/ 92 w 136"/>
                  <a:gd name="T21" fmla="*/ 60 h 148"/>
                  <a:gd name="T22" fmla="*/ 110 w 136"/>
                  <a:gd name="T23" fmla="*/ 74 h 148"/>
                  <a:gd name="T24" fmla="*/ 108 w 136"/>
                  <a:gd name="T25" fmla="*/ 74 h 148"/>
                  <a:gd name="T26" fmla="*/ 104 w 136"/>
                  <a:gd name="T27" fmla="*/ 76 h 148"/>
                  <a:gd name="T28" fmla="*/ 104 w 136"/>
                  <a:gd name="T29" fmla="*/ 78 h 148"/>
                  <a:gd name="T30" fmla="*/ 114 w 136"/>
                  <a:gd name="T31" fmla="*/ 88 h 148"/>
                  <a:gd name="T32" fmla="*/ 126 w 136"/>
                  <a:gd name="T33" fmla="*/ 100 h 148"/>
                  <a:gd name="T34" fmla="*/ 128 w 136"/>
                  <a:gd name="T35" fmla="*/ 102 h 148"/>
                  <a:gd name="T36" fmla="*/ 132 w 136"/>
                  <a:gd name="T37" fmla="*/ 108 h 148"/>
                  <a:gd name="T38" fmla="*/ 136 w 136"/>
                  <a:gd name="T39" fmla="*/ 116 h 148"/>
                  <a:gd name="T40" fmla="*/ 134 w 136"/>
                  <a:gd name="T41" fmla="*/ 116 h 148"/>
                  <a:gd name="T42" fmla="*/ 134 w 136"/>
                  <a:gd name="T43" fmla="*/ 120 h 148"/>
                  <a:gd name="T44" fmla="*/ 136 w 136"/>
                  <a:gd name="T45" fmla="*/ 128 h 148"/>
                  <a:gd name="T46" fmla="*/ 136 w 136"/>
                  <a:gd name="T47" fmla="*/ 132 h 148"/>
                  <a:gd name="T48" fmla="*/ 136 w 136"/>
                  <a:gd name="T49" fmla="*/ 140 h 148"/>
                  <a:gd name="T50" fmla="*/ 132 w 136"/>
                  <a:gd name="T51" fmla="*/ 146 h 148"/>
                  <a:gd name="T52" fmla="*/ 126 w 136"/>
                  <a:gd name="T53" fmla="*/ 148 h 148"/>
                  <a:gd name="T54" fmla="*/ 122 w 136"/>
                  <a:gd name="T55" fmla="*/ 148 h 148"/>
                  <a:gd name="T56" fmla="*/ 100 w 136"/>
                  <a:gd name="T57" fmla="*/ 138 h 148"/>
                  <a:gd name="T58" fmla="*/ 82 w 136"/>
                  <a:gd name="T59" fmla="*/ 116 h 148"/>
                  <a:gd name="T60" fmla="*/ 62 w 136"/>
                  <a:gd name="T61" fmla="*/ 88 h 148"/>
                  <a:gd name="T62" fmla="*/ 52 w 136"/>
                  <a:gd name="T63" fmla="*/ 68 h 148"/>
                  <a:gd name="T64" fmla="*/ 44 w 136"/>
                  <a:gd name="T65" fmla="*/ 60 h 148"/>
                  <a:gd name="T66" fmla="*/ 40 w 136"/>
                  <a:gd name="T67" fmla="*/ 54 h 148"/>
                  <a:gd name="T68" fmla="*/ 34 w 136"/>
                  <a:gd name="T69" fmla="*/ 46 h 148"/>
                  <a:gd name="T70" fmla="*/ 14 w 136"/>
                  <a:gd name="T71" fmla="*/ 18 h 148"/>
                  <a:gd name="T72" fmla="*/ 12 w 136"/>
                  <a:gd name="T73" fmla="*/ 16 h 148"/>
                  <a:gd name="T74" fmla="*/ 6 w 136"/>
                  <a:gd name="T75" fmla="*/ 12 h 148"/>
                  <a:gd name="T76" fmla="*/ 0 w 136"/>
                  <a:gd name="T77" fmla="*/ 6 h 148"/>
                  <a:gd name="T78" fmla="*/ 0 w 136"/>
                  <a:gd name="T79" fmla="*/ 0 h 14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36"/>
                  <a:gd name="T121" fmla="*/ 0 h 148"/>
                  <a:gd name="T122" fmla="*/ 136 w 136"/>
                  <a:gd name="T123" fmla="*/ 148 h 14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36" h="148">
                    <a:moveTo>
                      <a:pt x="0" y="0"/>
                    </a:moveTo>
                    <a:lnTo>
                      <a:pt x="2" y="2"/>
                    </a:lnTo>
                    <a:lnTo>
                      <a:pt x="4" y="2"/>
                    </a:lnTo>
                    <a:lnTo>
                      <a:pt x="8" y="4"/>
                    </a:lnTo>
                    <a:lnTo>
                      <a:pt x="12" y="4"/>
                    </a:lnTo>
                    <a:lnTo>
                      <a:pt x="18" y="2"/>
                    </a:lnTo>
                    <a:lnTo>
                      <a:pt x="20" y="2"/>
                    </a:lnTo>
                    <a:lnTo>
                      <a:pt x="24" y="0"/>
                    </a:lnTo>
                    <a:lnTo>
                      <a:pt x="28" y="2"/>
                    </a:lnTo>
                    <a:lnTo>
                      <a:pt x="32" y="4"/>
                    </a:lnTo>
                    <a:lnTo>
                      <a:pt x="36" y="8"/>
                    </a:lnTo>
                    <a:lnTo>
                      <a:pt x="38" y="14"/>
                    </a:lnTo>
                    <a:lnTo>
                      <a:pt x="40" y="16"/>
                    </a:lnTo>
                    <a:lnTo>
                      <a:pt x="42" y="18"/>
                    </a:lnTo>
                    <a:lnTo>
                      <a:pt x="42" y="20"/>
                    </a:lnTo>
                    <a:lnTo>
                      <a:pt x="66" y="42"/>
                    </a:lnTo>
                    <a:lnTo>
                      <a:pt x="68" y="40"/>
                    </a:lnTo>
                    <a:lnTo>
                      <a:pt x="72" y="42"/>
                    </a:lnTo>
                    <a:lnTo>
                      <a:pt x="82" y="50"/>
                    </a:lnTo>
                    <a:lnTo>
                      <a:pt x="92" y="60"/>
                    </a:lnTo>
                    <a:lnTo>
                      <a:pt x="104" y="68"/>
                    </a:lnTo>
                    <a:lnTo>
                      <a:pt x="110" y="74"/>
                    </a:lnTo>
                    <a:lnTo>
                      <a:pt x="108" y="74"/>
                    </a:lnTo>
                    <a:lnTo>
                      <a:pt x="106" y="74"/>
                    </a:lnTo>
                    <a:lnTo>
                      <a:pt x="104" y="76"/>
                    </a:lnTo>
                    <a:lnTo>
                      <a:pt x="102" y="76"/>
                    </a:lnTo>
                    <a:lnTo>
                      <a:pt x="104" y="78"/>
                    </a:lnTo>
                    <a:lnTo>
                      <a:pt x="106" y="82"/>
                    </a:lnTo>
                    <a:lnTo>
                      <a:pt x="114" y="88"/>
                    </a:lnTo>
                    <a:lnTo>
                      <a:pt x="114" y="100"/>
                    </a:lnTo>
                    <a:lnTo>
                      <a:pt x="126" y="100"/>
                    </a:lnTo>
                    <a:lnTo>
                      <a:pt x="128" y="102"/>
                    </a:lnTo>
                    <a:lnTo>
                      <a:pt x="130" y="104"/>
                    </a:lnTo>
                    <a:lnTo>
                      <a:pt x="132" y="108"/>
                    </a:lnTo>
                    <a:lnTo>
                      <a:pt x="134" y="112"/>
                    </a:lnTo>
                    <a:lnTo>
                      <a:pt x="136" y="116"/>
                    </a:lnTo>
                    <a:lnTo>
                      <a:pt x="134" y="116"/>
                    </a:lnTo>
                    <a:lnTo>
                      <a:pt x="134" y="118"/>
                    </a:lnTo>
                    <a:lnTo>
                      <a:pt x="134" y="120"/>
                    </a:lnTo>
                    <a:lnTo>
                      <a:pt x="134" y="124"/>
                    </a:lnTo>
                    <a:lnTo>
                      <a:pt x="136" y="128"/>
                    </a:lnTo>
                    <a:lnTo>
                      <a:pt x="136" y="130"/>
                    </a:lnTo>
                    <a:lnTo>
                      <a:pt x="136" y="132"/>
                    </a:lnTo>
                    <a:lnTo>
                      <a:pt x="136" y="136"/>
                    </a:lnTo>
                    <a:lnTo>
                      <a:pt x="136" y="140"/>
                    </a:lnTo>
                    <a:lnTo>
                      <a:pt x="134" y="144"/>
                    </a:lnTo>
                    <a:lnTo>
                      <a:pt x="132" y="146"/>
                    </a:lnTo>
                    <a:lnTo>
                      <a:pt x="128" y="148"/>
                    </a:lnTo>
                    <a:lnTo>
                      <a:pt x="126" y="148"/>
                    </a:lnTo>
                    <a:lnTo>
                      <a:pt x="122" y="148"/>
                    </a:lnTo>
                    <a:lnTo>
                      <a:pt x="102" y="142"/>
                    </a:lnTo>
                    <a:lnTo>
                      <a:pt x="100" y="138"/>
                    </a:lnTo>
                    <a:lnTo>
                      <a:pt x="92" y="128"/>
                    </a:lnTo>
                    <a:lnTo>
                      <a:pt x="82" y="116"/>
                    </a:lnTo>
                    <a:lnTo>
                      <a:pt x="72" y="102"/>
                    </a:lnTo>
                    <a:lnTo>
                      <a:pt x="62" y="88"/>
                    </a:lnTo>
                    <a:lnTo>
                      <a:pt x="56" y="78"/>
                    </a:lnTo>
                    <a:lnTo>
                      <a:pt x="52" y="68"/>
                    </a:lnTo>
                    <a:lnTo>
                      <a:pt x="44" y="62"/>
                    </a:lnTo>
                    <a:lnTo>
                      <a:pt x="44" y="60"/>
                    </a:lnTo>
                    <a:lnTo>
                      <a:pt x="42" y="58"/>
                    </a:lnTo>
                    <a:lnTo>
                      <a:pt x="40" y="54"/>
                    </a:lnTo>
                    <a:lnTo>
                      <a:pt x="38" y="50"/>
                    </a:lnTo>
                    <a:lnTo>
                      <a:pt x="34" y="46"/>
                    </a:lnTo>
                    <a:lnTo>
                      <a:pt x="32" y="42"/>
                    </a:lnTo>
                    <a:lnTo>
                      <a:pt x="14" y="18"/>
                    </a:lnTo>
                    <a:lnTo>
                      <a:pt x="12" y="16"/>
                    </a:lnTo>
                    <a:lnTo>
                      <a:pt x="8" y="14"/>
                    </a:lnTo>
                    <a:lnTo>
                      <a:pt x="6" y="12"/>
                    </a:lnTo>
                    <a:lnTo>
                      <a:pt x="2" y="8"/>
                    </a:lnTo>
                    <a:lnTo>
                      <a:pt x="0" y="6"/>
                    </a:lnTo>
                    <a:lnTo>
                      <a:pt x="0" y="2"/>
                    </a:lnTo>
                    <a:lnTo>
                      <a:pt x="0" y="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00" name="Freeform 322"/>
              <p:cNvSpPr>
                <a:spLocks/>
              </p:cNvSpPr>
              <p:nvPr/>
            </p:nvSpPr>
            <p:spPr bwMode="gray">
              <a:xfrm>
                <a:off x="4117" y="993"/>
                <a:ext cx="128" cy="32"/>
              </a:xfrm>
              <a:custGeom>
                <a:avLst/>
                <a:gdLst>
                  <a:gd name="T0" fmla="*/ 50 w 116"/>
                  <a:gd name="T1" fmla="*/ 22 h 32"/>
                  <a:gd name="T2" fmla="*/ 22 w 116"/>
                  <a:gd name="T3" fmla="*/ 22 h 32"/>
                  <a:gd name="T4" fmla="*/ 0 w 116"/>
                  <a:gd name="T5" fmla="*/ 10 h 32"/>
                  <a:gd name="T6" fmla="*/ 2 w 116"/>
                  <a:gd name="T7" fmla="*/ 4 h 32"/>
                  <a:gd name="T8" fmla="*/ 2 w 116"/>
                  <a:gd name="T9" fmla="*/ 4 h 32"/>
                  <a:gd name="T10" fmla="*/ 6 w 116"/>
                  <a:gd name="T11" fmla="*/ 2 h 32"/>
                  <a:gd name="T12" fmla="*/ 10 w 116"/>
                  <a:gd name="T13" fmla="*/ 0 h 32"/>
                  <a:gd name="T14" fmla="*/ 14 w 116"/>
                  <a:gd name="T15" fmla="*/ 0 h 32"/>
                  <a:gd name="T16" fmla="*/ 20 w 116"/>
                  <a:gd name="T17" fmla="*/ 0 h 32"/>
                  <a:gd name="T18" fmla="*/ 26 w 116"/>
                  <a:gd name="T19" fmla="*/ 0 h 32"/>
                  <a:gd name="T20" fmla="*/ 56 w 116"/>
                  <a:gd name="T21" fmla="*/ 8 h 32"/>
                  <a:gd name="T22" fmla="*/ 58 w 116"/>
                  <a:gd name="T23" fmla="*/ 8 h 32"/>
                  <a:gd name="T24" fmla="*/ 62 w 116"/>
                  <a:gd name="T25" fmla="*/ 6 h 32"/>
                  <a:gd name="T26" fmla="*/ 66 w 116"/>
                  <a:gd name="T27" fmla="*/ 6 h 32"/>
                  <a:gd name="T28" fmla="*/ 72 w 116"/>
                  <a:gd name="T29" fmla="*/ 6 h 32"/>
                  <a:gd name="T30" fmla="*/ 80 w 116"/>
                  <a:gd name="T31" fmla="*/ 6 h 32"/>
                  <a:gd name="T32" fmla="*/ 84 w 116"/>
                  <a:gd name="T33" fmla="*/ 8 h 32"/>
                  <a:gd name="T34" fmla="*/ 90 w 116"/>
                  <a:gd name="T35" fmla="*/ 12 h 32"/>
                  <a:gd name="T36" fmla="*/ 96 w 116"/>
                  <a:gd name="T37" fmla="*/ 14 h 32"/>
                  <a:gd name="T38" fmla="*/ 102 w 116"/>
                  <a:gd name="T39" fmla="*/ 16 h 32"/>
                  <a:gd name="T40" fmla="*/ 108 w 116"/>
                  <a:gd name="T41" fmla="*/ 18 h 32"/>
                  <a:gd name="T42" fmla="*/ 110 w 116"/>
                  <a:gd name="T43" fmla="*/ 20 h 32"/>
                  <a:gd name="T44" fmla="*/ 112 w 116"/>
                  <a:gd name="T45" fmla="*/ 20 h 32"/>
                  <a:gd name="T46" fmla="*/ 112 w 116"/>
                  <a:gd name="T47" fmla="*/ 20 h 32"/>
                  <a:gd name="T48" fmla="*/ 114 w 116"/>
                  <a:gd name="T49" fmla="*/ 22 h 32"/>
                  <a:gd name="T50" fmla="*/ 114 w 116"/>
                  <a:gd name="T51" fmla="*/ 24 h 32"/>
                  <a:gd name="T52" fmla="*/ 116 w 116"/>
                  <a:gd name="T53" fmla="*/ 28 h 32"/>
                  <a:gd name="T54" fmla="*/ 114 w 116"/>
                  <a:gd name="T55" fmla="*/ 30 h 32"/>
                  <a:gd name="T56" fmla="*/ 114 w 116"/>
                  <a:gd name="T57" fmla="*/ 32 h 32"/>
                  <a:gd name="T58" fmla="*/ 110 w 116"/>
                  <a:gd name="T59" fmla="*/ 32 h 32"/>
                  <a:gd name="T60" fmla="*/ 100 w 116"/>
                  <a:gd name="T61" fmla="*/ 32 h 32"/>
                  <a:gd name="T62" fmla="*/ 88 w 116"/>
                  <a:gd name="T63" fmla="*/ 30 h 32"/>
                  <a:gd name="T64" fmla="*/ 76 w 116"/>
                  <a:gd name="T65" fmla="*/ 30 h 32"/>
                  <a:gd name="T66" fmla="*/ 72 w 116"/>
                  <a:gd name="T67" fmla="*/ 28 h 32"/>
                  <a:gd name="T68" fmla="*/ 50 w 116"/>
                  <a:gd name="T69" fmla="*/ 22 h 32"/>
                  <a:gd name="T70" fmla="*/ 50 w 116"/>
                  <a:gd name="T71" fmla="*/ 22 h 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6"/>
                  <a:gd name="T109" fmla="*/ 0 h 32"/>
                  <a:gd name="T110" fmla="*/ 116 w 116"/>
                  <a:gd name="T111" fmla="*/ 32 h 3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6" h="32">
                    <a:moveTo>
                      <a:pt x="50" y="22"/>
                    </a:moveTo>
                    <a:lnTo>
                      <a:pt x="22" y="22"/>
                    </a:lnTo>
                    <a:lnTo>
                      <a:pt x="0" y="10"/>
                    </a:lnTo>
                    <a:lnTo>
                      <a:pt x="2" y="4"/>
                    </a:lnTo>
                    <a:lnTo>
                      <a:pt x="6" y="2"/>
                    </a:lnTo>
                    <a:lnTo>
                      <a:pt x="10" y="0"/>
                    </a:lnTo>
                    <a:lnTo>
                      <a:pt x="14" y="0"/>
                    </a:lnTo>
                    <a:lnTo>
                      <a:pt x="20" y="0"/>
                    </a:lnTo>
                    <a:lnTo>
                      <a:pt x="26" y="0"/>
                    </a:lnTo>
                    <a:lnTo>
                      <a:pt x="56" y="8"/>
                    </a:lnTo>
                    <a:lnTo>
                      <a:pt x="58" y="8"/>
                    </a:lnTo>
                    <a:lnTo>
                      <a:pt x="62" y="6"/>
                    </a:lnTo>
                    <a:lnTo>
                      <a:pt x="66" y="6"/>
                    </a:lnTo>
                    <a:lnTo>
                      <a:pt x="72" y="6"/>
                    </a:lnTo>
                    <a:lnTo>
                      <a:pt x="80" y="6"/>
                    </a:lnTo>
                    <a:lnTo>
                      <a:pt x="84" y="8"/>
                    </a:lnTo>
                    <a:lnTo>
                      <a:pt x="90" y="12"/>
                    </a:lnTo>
                    <a:lnTo>
                      <a:pt x="96" y="14"/>
                    </a:lnTo>
                    <a:lnTo>
                      <a:pt x="102" y="16"/>
                    </a:lnTo>
                    <a:lnTo>
                      <a:pt x="108" y="18"/>
                    </a:lnTo>
                    <a:lnTo>
                      <a:pt x="110" y="20"/>
                    </a:lnTo>
                    <a:lnTo>
                      <a:pt x="112" y="20"/>
                    </a:lnTo>
                    <a:lnTo>
                      <a:pt x="114" y="22"/>
                    </a:lnTo>
                    <a:lnTo>
                      <a:pt x="114" y="24"/>
                    </a:lnTo>
                    <a:lnTo>
                      <a:pt x="116" y="28"/>
                    </a:lnTo>
                    <a:lnTo>
                      <a:pt x="114" y="30"/>
                    </a:lnTo>
                    <a:lnTo>
                      <a:pt x="114" y="32"/>
                    </a:lnTo>
                    <a:lnTo>
                      <a:pt x="110" y="32"/>
                    </a:lnTo>
                    <a:lnTo>
                      <a:pt x="100" y="32"/>
                    </a:lnTo>
                    <a:lnTo>
                      <a:pt x="88" y="30"/>
                    </a:lnTo>
                    <a:lnTo>
                      <a:pt x="76" y="30"/>
                    </a:lnTo>
                    <a:lnTo>
                      <a:pt x="72" y="28"/>
                    </a:lnTo>
                    <a:lnTo>
                      <a:pt x="50" y="22"/>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101" name="Freeform 100"/>
              <p:cNvSpPr>
                <a:spLocks noChangeArrowheads="1"/>
              </p:cNvSpPr>
              <p:nvPr/>
            </p:nvSpPr>
            <p:spPr bwMode="gray">
              <a:xfrm>
                <a:off x="3325" y="99"/>
                <a:ext cx="583" cy="248"/>
              </a:xfrm>
              <a:custGeom>
                <a:avLst/>
                <a:gdLst>
                  <a:gd name="T0" fmla="*/ 0 w 2736638"/>
                  <a:gd name="T1" fmla="*/ 0 h 1123950"/>
                  <a:gd name="T2" fmla="*/ 2736638 w 2736638"/>
                  <a:gd name="T3" fmla="*/ 1123950 h 1123950"/>
                </a:gdLst>
                <a:ahLst/>
                <a:cxnLst/>
                <a:rect l="T0" t="T1" r="T2" b="T3"/>
                <a:pathLst>
                  <a:path w="2736638" h="1123950">
                    <a:moveTo>
                      <a:pt x="123825" y="514350"/>
                    </a:moveTo>
                    <a:lnTo>
                      <a:pt x="76200" y="428625"/>
                    </a:lnTo>
                    <a:lnTo>
                      <a:pt x="0" y="371475"/>
                    </a:lnTo>
                    <a:lnTo>
                      <a:pt x="123825" y="323850"/>
                    </a:lnTo>
                    <a:lnTo>
                      <a:pt x="190500" y="257175"/>
                    </a:lnTo>
                    <a:lnTo>
                      <a:pt x="276225" y="304800"/>
                    </a:lnTo>
                    <a:lnTo>
                      <a:pt x="542925" y="228600"/>
                    </a:lnTo>
                    <a:lnTo>
                      <a:pt x="666750" y="257175"/>
                    </a:lnTo>
                    <a:lnTo>
                      <a:pt x="838200" y="257175"/>
                    </a:lnTo>
                    <a:lnTo>
                      <a:pt x="914400" y="228600"/>
                    </a:lnTo>
                    <a:lnTo>
                      <a:pt x="990600" y="114300"/>
                    </a:lnTo>
                    <a:lnTo>
                      <a:pt x="1143000" y="114300"/>
                    </a:lnTo>
                    <a:lnTo>
                      <a:pt x="1238250" y="0"/>
                    </a:lnTo>
                    <a:lnTo>
                      <a:pt x="1381125" y="0"/>
                    </a:lnTo>
                    <a:lnTo>
                      <a:pt x="1571625" y="76200"/>
                    </a:lnTo>
                    <a:lnTo>
                      <a:pt x="1762125" y="76200"/>
                    </a:lnTo>
                    <a:lnTo>
                      <a:pt x="1866900" y="0"/>
                    </a:lnTo>
                    <a:lnTo>
                      <a:pt x="1924050" y="0"/>
                    </a:lnTo>
                    <a:lnTo>
                      <a:pt x="1943100" y="95250"/>
                    </a:lnTo>
                    <a:lnTo>
                      <a:pt x="2143125" y="228600"/>
                    </a:lnTo>
                    <a:lnTo>
                      <a:pt x="2324100" y="266700"/>
                    </a:lnTo>
                    <a:lnTo>
                      <a:pt x="2533650" y="314325"/>
                    </a:lnTo>
                    <a:lnTo>
                      <a:pt x="2657475" y="314326"/>
                    </a:lnTo>
                    <a:cubicBezTo>
                      <a:pt x="2736638" y="329286"/>
                      <a:pt x="2644775" y="371475"/>
                      <a:pt x="2638425" y="400050"/>
                    </a:cubicBezTo>
                    <a:lnTo>
                      <a:pt x="2628900" y="485775"/>
                    </a:lnTo>
                    <a:lnTo>
                      <a:pt x="2590800" y="523875"/>
                    </a:lnTo>
                    <a:lnTo>
                      <a:pt x="2505075" y="476250"/>
                    </a:lnTo>
                    <a:lnTo>
                      <a:pt x="2476500" y="523875"/>
                    </a:lnTo>
                    <a:cubicBezTo>
                      <a:pt x="2486547" y="584157"/>
                      <a:pt x="2466712" y="581025"/>
                      <a:pt x="2495550" y="581025"/>
                    </a:cubicBezTo>
                    <a:lnTo>
                      <a:pt x="2486025" y="638175"/>
                    </a:lnTo>
                    <a:lnTo>
                      <a:pt x="2390775" y="638175"/>
                    </a:lnTo>
                    <a:lnTo>
                      <a:pt x="2390775" y="695325"/>
                    </a:lnTo>
                    <a:lnTo>
                      <a:pt x="2438400" y="819150"/>
                    </a:lnTo>
                    <a:lnTo>
                      <a:pt x="2428875" y="914400"/>
                    </a:lnTo>
                    <a:lnTo>
                      <a:pt x="2228850" y="1019175"/>
                    </a:lnTo>
                    <a:lnTo>
                      <a:pt x="2105025" y="1066800"/>
                    </a:lnTo>
                    <a:lnTo>
                      <a:pt x="2057400" y="1123950"/>
                    </a:lnTo>
                    <a:lnTo>
                      <a:pt x="1990725" y="1123950"/>
                    </a:lnTo>
                    <a:lnTo>
                      <a:pt x="1933575" y="1095375"/>
                    </a:lnTo>
                    <a:lnTo>
                      <a:pt x="1962150" y="971550"/>
                    </a:lnTo>
                    <a:cubicBezTo>
                      <a:pt x="2050381" y="902926"/>
                      <a:pt x="2011674" y="904875"/>
                      <a:pt x="2057400" y="904875"/>
                    </a:cubicBezTo>
                    <a:lnTo>
                      <a:pt x="1990725" y="800100"/>
                    </a:lnTo>
                    <a:cubicBezTo>
                      <a:pt x="1940152" y="779871"/>
                      <a:pt x="1960198" y="781050"/>
                      <a:pt x="1933575" y="781050"/>
                    </a:cubicBezTo>
                    <a:lnTo>
                      <a:pt x="1838325" y="790575"/>
                    </a:lnTo>
                    <a:lnTo>
                      <a:pt x="1628775" y="790575"/>
                    </a:lnTo>
                    <a:cubicBezTo>
                      <a:pt x="1435104" y="800259"/>
                      <a:pt x="1501854" y="800100"/>
                      <a:pt x="1428750" y="800100"/>
                    </a:cubicBezTo>
                    <a:lnTo>
                      <a:pt x="1200150" y="742950"/>
                    </a:lnTo>
                    <a:lnTo>
                      <a:pt x="1047750" y="676275"/>
                    </a:lnTo>
                    <a:lnTo>
                      <a:pt x="1019175" y="676275"/>
                    </a:lnTo>
                    <a:lnTo>
                      <a:pt x="952500" y="561975"/>
                    </a:lnTo>
                    <a:lnTo>
                      <a:pt x="923925" y="542925"/>
                    </a:lnTo>
                    <a:lnTo>
                      <a:pt x="857250" y="609600"/>
                    </a:lnTo>
                    <a:cubicBezTo>
                      <a:pt x="795967" y="681096"/>
                      <a:pt x="800100" y="647003"/>
                      <a:pt x="800100" y="695325"/>
                    </a:cubicBezTo>
                    <a:lnTo>
                      <a:pt x="781050" y="714375"/>
                    </a:lnTo>
                    <a:lnTo>
                      <a:pt x="742950" y="695325"/>
                    </a:lnTo>
                    <a:lnTo>
                      <a:pt x="695325" y="742950"/>
                    </a:lnTo>
                    <a:lnTo>
                      <a:pt x="704850" y="838200"/>
                    </a:lnTo>
                    <a:lnTo>
                      <a:pt x="704850" y="885825"/>
                    </a:lnTo>
                    <a:lnTo>
                      <a:pt x="571500" y="904875"/>
                    </a:lnTo>
                    <a:lnTo>
                      <a:pt x="504825" y="904875"/>
                    </a:lnTo>
                    <a:lnTo>
                      <a:pt x="216290" y="908272"/>
                    </a:lnTo>
                    <a:cubicBezTo>
                      <a:pt x="172659" y="904584"/>
                      <a:pt x="139243" y="812008"/>
                      <a:pt x="147787" y="787494"/>
                    </a:cubicBezTo>
                    <a:cubicBezTo>
                      <a:pt x="156331" y="762980"/>
                      <a:pt x="196933" y="743164"/>
                      <a:pt x="267555" y="761188"/>
                    </a:cubicBezTo>
                    <a:cubicBezTo>
                      <a:pt x="314853" y="738366"/>
                      <a:pt x="348395" y="686654"/>
                      <a:pt x="330512" y="650562"/>
                    </a:cubicBezTo>
                    <a:cubicBezTo>
                      <a:pt x="312629" y="614470"/>
                      <a:pt x="211550" y="567336"/>
                      <a:pt x="160259" y="544634"/>
                    </a:cubicBezTo>
                    <a:lnTo>
                      <a:pt x="123825" y="514350"/>
                    </a:lnTo>
                    <a:close/>
                  </a:path>
                </a:pathLst>
              </a:custGeom>
              <a:grpFill/>
              <a:ln w="3175" algn="ctr">
                <a:solidFill>
                  <a:schemeClr val="accent2">
                    <a:lumMod val="60000"/>
                    <a:lumOff val="40000"/>
                  </a:schemeClr>
                </a:solidFill>
                <a:miter lim="800000"/>
                <a:headEnd/>
                <a:tailEnd/>
              </a:ln>
            </p:spPr>
            <p:txBody>
              <a:bodyPr anchor="ctr"/>
              <a:lstStyle/>
              <a:p>
                <a:pPr algn="ctr" fontAlgn="auto">
                  <a:spcBef>
                    <a:spcPts val="0"/>
                  </a:spcBef>
                  <a:spcAft>
                    <a:spcPts val="0"/>
                  </a:spcAft>
                  <a:defRPr/>
                </a:pPr>
                <a:endParaRPr lang="en-US">
                  <a:latin typeface="+mn-lt"/>
                </a:endParaRPr>
              </a:p>
            </p:txBody>
          </p:sp>
          <p:sp>
            <p:nvSpPr>
              <p:cNvPr id="102" name="Freeform 210"/>
              <p:cNvSpPr>
                <a:spLocks/>
              </p:cNvSpPr>
              <p:nvPr/>
            </p:nvSpPr>
            <p:spPr bwMode="gray">
              <a:xfrm>
                <a:off x="3876" y="145"/>
                <a:ext cx="480" cy="178"/>
              </a:xfrm>
              <a:custGeom>
                <a:avLst/>
                <a:gdLst>
                  <a:gd name="T0" fmla="*/ 26 w 420"/>
                  <a:gd name="T1" fmla="*/ 20 h 174"/>
                  <a:gd name="T2" fmla="*/ 26 w 420"/>
                  <a:gd name="T3" fmla="*/ 18 h 174"/>
                  <a:gd name="T4" fmla="*/ 30 w 420"/>
                  <a:gd name="T5" fmla="*/ 14 h 174"/>
                  <a:gd name="T6" fmla="*/ 36 w 420"/>
                  <a:gd name="T7" fmla="*/ 10 h 174"/>
                  <a:gd name="T8" fmla="*/ 48 w 420"/>
                  <a:gd name="T9" fmla="*/ 12 h 174"/>
                  <a:gd name="T10" fmla="*/ 58 w 420"/>
                  <a:gd name="T11" fmla="*/ 14 h 174"/>
                  <a:gd name="T12" fmla="*/ 78 w 420"/>
                  <a:gd name="T13" fmla="*/ 18 h 174"/>
                  <a:gd name="T14" fmla="*/ 106 w 420"/>
                  <a:gd name="T15" fmla="*/ 42 h 174"/>
                  <a:gd name="T16" fmla="*/ 108 w 420"/>
                  <a:gd name="T17" fmla="*/ 40 h 174"/>
                  <a:gd name="T18" fmla="*/ 114 w 420"/>
                  <a:gd name="T19" fmla="*/ 36 h 174"/>
                  <a:gd name="T20" fmla="*/ 120 w 420"/>
                  <a:gd name="T21" fmla="*/ 28 h 174"/>
                  <a:gd name="T22" fmla="*/ 122 w 420"/>
                  <a:gd name="T23" fmla="*/ 20 h 174"/>
                  <a:gd name="T24" fmla="*/ 128 w 420"/>
                  <a:gd name="T25" fmla="*/ 18 h 174"/>
                  <a:gd name="T26" fmla="*/ 136 w 420"/>
                  <a:gd name="T27" fmla="*/ 14 h 174"/>
                  <a:gd name="T28" fmla="*/ 154 w 420"/>
                  <a:gd name="T29" fmla="*/ 0 h 174"/>
                  <a:gd name="T30" fmla="*/ 178 w 420"/>
                  <a:gd name="T31" fmla="*/ 4 h 174"/>
                  <a:gd name="T32" fmla="*/ 200 w 420"/>
                  <a:gd name="T33" fmla="*/ 2 h 174"/>
                  <a:gd name="T34" fmla="*/ 234 w 420"/>
                  <a:gd name="T35" fmla="*/ 12 h 174"/>
                  <a:gd name="T36" fmla="*/ 256 w 420"/>
                  <a:gd name="T37" fmla="*/ 24 h 174"/>
                  <a:gd name="T38" fmla="*/ 274 w 420"/>
                  <a:gd name="T39" fmla="*/ 26 h 174"/>
                  <a:gd name="T40" fmla="*/ 304 w 420"/>
                  <a:gd name="T41" fmla="*/ 18 h 174"/>
                  <a:gd name="T42" fmla="*/ 318 w 420"/>
                  <a:gd name="T43" fmla="*/ 10 h 174"/>
                  <a:gd name="T44" fmla="*/ 322 w 420"/>
                  <a:gd name="T45" fmla="*/ 4 h 174"/>
                  <a:gd name="T46" fmla="*/ 322 w 420"/>
                  <a:gd name="T47" fmla="*/ 2 h 174"/>
                  <a:gd name="T48" fmla="*/ 342 w 420"/>
                  <a:gd name="T49" fmla="*/ 6 h 174"/>
                  <a:gd name="T50" fmla="*/ 378 w 420"/>
                  <a:gd name="T51" fmla="*/ 22 h 174"/>
                  <a:gd name="T52" fmla="*/ 372 w 420"/>
                  <a:gd name="T53" fmla="*/ 60 h 174"/>
                  <a:gd name="T54" fmla="*/ 382 w 420"/>
                  <a:gd name="T55" fmla="*/ 60 h 174"/>
                  <a:gd name="T56" fmla="*/ 394 w 420"/>
                  <a:gd name="T57" fmla="*/ 60 h 174"/>
                  <a:gd name="T58" fmla="*/ 404 w 420"/>
                  <a:gd name="T59" fmla="*/ 60 h 174"/>
                  <a:gd name="T60" fmla="*/ 412 w 420"/>
                  <a:gd name="T61" fmla="*/ 64 h 174"/>
                  <a:gd name="T62" fmla="*/ 418 w 420"/>
                  <a:gd name="T63" fmla="*/ 68 h 174"/>
                  <a:gd name="T64" fmla="*/ 420 w 420"/>
                  <a:gd name="T65" fmla="*/ 74 h 174"/>
                  <a:gd name="T66" fmla="*/ 414 w 420"/>
                  <a:gd name="T67" fmla="*/ 78 h 174"/>
                  <a:gd name="T68" fmla="*/ 404 w 420"/>
                  <a:gd name="T69" fmla="*/ 84 h 174"/>
                  <a:gd name="T70" fmla="*/ 390 w 420"/>
                  <a:gd name="T71" fmla="*/ 88 h 174"/>
                  <a:gd name="T72" fmla="*/ 374 w 420"/>
                  <a:gd name="T73" fmla="*/ 92 h 174"/>
                  <a:gd name="T74" fmla="*/ 360 w 420"/>
                  <a:gd name="T75" fmla="*/ 100 h 174"/>
                  <a:gd name="T76" fmla="*/ 360 w 420"/>
                  <a:gd name="T77" fmla="*/ 104 h 174"/>
                  <a:gd name="T78" fmla="*/ 358 w 420"/>
                  <a:gd name="T79" fmla="*/ 112 h 174"/>
                  <a:gd name="T80" fmla="*/ 354 w 420"/>
                  <a:gd name="T81" fmla="*/ 120 h 174"/>
                  <a:gd name="T82" fmla="*/ 344 w 420"/>
                  <a:gd name="T83" fmla="*/ 128 h 174"/>
                  <a:gd name="T84" fmla="*/ 322 w 420"/>
                  <a:gd name="T85" fmla="*/ 136 h 174"/>
                  <a:gd name="T86" fmla="*/ 280 w 420"/>
                  <a:gd name="T87" fmla="*/ 144 h 174"/>
                  <a:gd name="T88" fmla="*/ 246 w 420"/>
                  <a:gd name="T89" fmla="*/ 152 h 174"/>
                  <a:gd name="T90" fmla="*/ 232 w 420"/>
                  <a:gd name="T91" fmla="*/ 158 h 174"/>
                  <a:gd name="T92" fmla="*/ 204 w 420"/>
                  <a:gd name="T93" fmla="*/ 172 h 174"/>
                  <a:gd name="T94" fmla="*/ 176 w 420"/>
                  <a:gd name="T95" fmla="*/ 172 h 174"/>
                  <a:gd name="T96" fmla="*/ 162 w 420"/>
                  <a:gd name="T97" fmla="*/ 162 h 174"/>
                  <a:gd name="T98" fmla="*/ 144 w 420"/>
                  <a:gd name="T99" fmla="*/ 160 h 174"/>
                  <a:gd name="T100" fmla="*/ 116 w 420"/>
                  <a:gd name="T101" fmla="*/ 162 h 174"/>
                  <a:gd name="T102" fmla="*/ 88 w 420"/>
                  <a:gd name="T103" fmla="*/ 160 h 174"/>
                  <a:gd name="T104" fmla="*/ 76 w 420"/>
                  <a:gd name="T105" fmla="*/ 148 h 174"/>
                  <a:gd name="T106" fmla="*/ 76 w 420"/>
                  <a:gd name="T107" fmla="*/ 134 h 174"/>
                  <a:gd name="T108" fmla="*/ 66 w 420"/>
                  <a:gd name="T109" fmla="*/ 108 h 174"/>
                  <a:gd name="T110" fmla="*/ 44 w 420"/>
                  <a:gd name="T111" fmla="*/ 94 h 174"/>
                  <a:gd name="T112" fmla="*/ 16 w 420"/>
                  <a:gd name="T113" fmla="*/ 78 h 174"/>
                  <a:gd name="T114" fmla="*/ 0 w 420"/>
                  <a:gd name="T115" fmla="*/ 50 h 174"/>
                  <a:gd name="T116" fmla="*/ 4 w 420"/>
                  <a:gd name="T117" fmla="*/ 32 h 1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0"/>
                  <a:gd name="T178" fmla="*/ 0 h 174"/>
                  <a:gd name="T179" fmla="*/ 420 w 420"/>
                  <a:gd name="T180" fmla="*/ 174 h 1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0" h="174">
                    <a:moveTo>
                      <a:pt x="4" y="32"/>
                    </a:moveTo>
                    <a:lnTo>
                      <a:pt x="26" y="20"/>
                    </a:lnTo>
                    <a:lnTo>
                      <a:pt x="26" y="18"/>
                    </a:lnTo>
                    <a:lnTo>
                      <a:pt x="28" y="16"/>
                    </a:lnTo>
                    <a:lnTo>
                      <a:pt x="30" y="14"/>
                    </a:lnTo>
                    <a:lnTo>
                      <a:pt x="32" y="12"/>
                    </a:lnTo>
                    <a:lnTo>
                      <a:pt x="36" y="10"/>
                    </a:lnTo>
                    <a:lnTo>
                      <a:pt x="40" y="10"/>
                    </a:lnTo>
                    <a:lnTo>
                      <a:pt x="48" y="12"/>
                    </a:lnTo>
                    <a:lnTo>
                      <a:pt x="56" y="14"/>
                    </a:lnTo>
                    <a:lnTo>
                      <a:pt x="58" y="14"/>
                    </a:lnTo>
                    <a:lnTo>
                      <a:pt x="68" y="14"/>
                    </a:lnTo>
                    <a:lnTo>
                      <a:pt x="78" y="18"/>
                    </a:lnTo>
                    <a:lnTo>
                      <a:pt x="88" y="24"/>
                    </a:lnTo>
                    <a:lnTo>
                      <a:pt x="106" y="42"/>
                    </a:lnTo>
                    <a:lnTo>
                      <a:pt x="108" y="40"/>
                    </a:lnTo>
                    <a:lnTo>
                      <a:pt x="112" y="40"/>
                    </a:lnTo>
                    <a:lnTo>
                      <a:pt x="114" y="36"/>
                    </a:lnTo>
                    <a:lnTo>
                      <a:pt x="118" y="34"/>
                    </a:lnTo>
                    <a:lnTo>
                      <a:pt x="120" y="28"/>
                    </a:lnTo>
                    <a:lnTo>
                      <a:pt x="120" y="22"/>
                    </a:lnTo>
                    <a:lnTo>
                      <a:pt x="122" y="20"/>
                    </a:lnTo>
                    <a:lnTo>
                      <a:pt x="126" y="18"/>
                    </a:lnTo>
                    <a:lnTo>
                      <a:pt x="128" y="18"/>
                    </a:lnTo>
                    <a:lnTo>
                      <a:pt x="132" y="18"/>
                    </a:lnTo>
                    <a:lnTo>
                      <a:pt x="136" y="14"/>
                    </a:lnTo>
                    <a:lnTo>
                      <a:pt x="144" y="6"/>
                    </a:lnTo>
                    <a:lnTo>
                      <a:pt x="154" y="0"/>
                    </a:lnTo>
                    <a:lnTo>
                      <a:pt x="166" y="0"/>
                    </a:lnTo>
                    <a:lnTo>
                      <a:pt x="178" y="4"/>
                    </a:lnTo>
                    <a:lnTo>
                      <a:pt x="190" y="4"/>
                    </a:lnTo>
                    <a:lnTo>
                      <a:pt x="200" y="2"/>
                    </a:lnTo>
                    <a:lnTo>
                      <a:pt x="216" y="4"/>
                    </a:lnTo>
                    <a:lnTo>
                      <a:pt x="234" y="12"/>
                    </a:lnTo>
                    <a:lnTo>
                      <a:pt x="254" y="24"/>
                    </a:lnTo>
                    <a:lnTo>
                      <a:pt x="256" y="24"/>
                    </a:lnTo>
                    <a:lnTo>
                      <a:pt x="262" y="26"/>
                    </a:lnTo>
                    <a:lnTo>
                      <a:pt x="274" y="26"/>
                    </a:lnTo>
                    <a:lnTo>
                      <a:pt x="292" y="22"/>
                    </a:lnTo>
                    <a:lnTo>
                      <a:pt x="304" y="18"/>
                    </a:lnTo>
                    <a:lnTo>
                      <a:pt x="312" y="14"/>
                    </a:lnTo>
                    <a:lnTo>
                      <a:pt x="318" y="10"/>
                    </a:lnTo>
                    <a:lnTo>
                      <a:pt x="320" y="6"/>
                    </a:lnTo>
                    <a:lnTo>
                      <a:pt x="322" y="4"/>
                    </a:lnTo>
                    <a:lnTo>
                      <a:pt x="322" y="2"/>
                    </a:lnTo>
                    <a:lnTo>
                      <a:pt x="330" y="2"/>
                    </a:lnTo>
                    <a:lnTo>
                      <a:pt x="342" y="6"/>
                    </a:lnTo>
                    <a:lnTo>
                      <a:pt x="356" y="14"/>
                    </a:lnTo>
                    <a:lnTo>
                      <a:pt x="378" y="22"/>
                    </a:lnTo>
                    <a:lnTo>
                      <a:pt x="372" y="60"/>
                    </a:lnTo>
                    <a:lnTo>
                      <a:pt x="376" y="60"/>
                    </a:lnTo>
                    <a:lnTo>
                      <a:pt x="382" y="60"/>
                    </a:lnTo>
                    <a:lnTo>
                      <a:pt x="388" y="60"/>
                    </a:lnTo>
                    <a:lnTo>
                      <a:pt x="394" y="60"/>
                    </a:lnTo>
                    <a:lnTo>
                      <a:pt x="398" y="60"/>
                    </a:lnTo>
                    <a:lnTo>
                      <a:pt x="404" y="60"/>
                    </a:lnTo>
                    <a:lnTo>
                      <a:pt x="408" y="62"/>
                    </a:lnTo>
                    <a:lnTo>
                      <a:pt x="412" y="64"/>
                    </a:lnTo>
                    <a:lnTo>
                      <a:pt x="416" y="66"/>
                    </a:lnTo>
                    <a:lnTo>
                      <a:pt x="418" y="68"/>
                    </a:lnTo>
                    <a:lnTo>
                      <a:pt x="420" y="72"/>
                    </a:lnTo>
                    <a:lnTo>
                      <a:pt x="420" y="74"/>
                    </a:lnTo>
                    <a:lnTo>
                      <a:pt x="420" y="76"/>
                    </a:lnTo>
                    <a:lnTo>
                      <a:pt x="414" y="78"/>
                    </a:lnTo>
                    <a:lnTo>
                      <a:pt x="410" y="82"/>
                    </a:lnTo>
                    <a:lnTo>
                      <a:pt x="404" y="84"/>
                    </a:lnTo>
                    <a:lnTo>
                      <a:pt x="398" y="86"/>
                    </a:lnTo>
                    <a:lnTo>
                      <a:pt x="390" y="88"/>
                    </a:lnTo>
                    <a:lnTo>
                      <a:pt x="382" y="88"/>
                    </a:lnTo>
                    <a:lnTo>
                      <a:pt x="374" y="92"/>
                    </a:lnTo>
                    <a:lnTo>
                      <a:pt x="366" y="96"/>
                    </a:lnTo>
                    <a:lnTo>
                      <a:pt x="360" y="100"/>
                    </a:lnTo>
                    <a:lnTo>
                      <a:pt x="360" y="104"/>
                    </a:lnTo>
                    <a:lnTo>
                      <a:pt x="360" y="106"/>
                    </a:lnTo>
                    <a:lnTo>
                      <a:pt x="358" y="112"/>
                    </a:lnTo>
                    <a:lnTo>
                      <a:pt x="358" y="116"/>
                    </a:lnTo>
                    <a:lnTo>
                      <a:pt x="354" y="120"/>
                    </a:lnTo>
                    <a:lnTo>
                      <a:pt x="350" y="126"/>
                    </a:lnTo>
                    <a:lnTo>
                      <a:pt x="344" y="128"/>
                    </a:lnTo>
                    <a:lnTo>
                      <a:pt x="338" y="132"/>
                    </a:lnTo>
                    <a:lnTo>
                      <a:pt x="322" y="136"/>
                    </a:lnTo>
                    <a:lnTo>
                      <a:pt x="302" y="140"/>
                    </a:lnTo>
                    <a:lnTo>
                      <a:pt x="280" y="144"/>
                    </a:lnTo>
                    <a:lnTo>
                      <a:pt x="262" y="148"/>
                    </a:lnTo>
                    <a:lnTo>
                      <a:pt x="246" y="152"/>
                    </a:lnTo>
                    <a:lnTo>
                      <a:pt x="238" y="154"/>
                    </a:lnTo>
                    <a:lnTo>
                      <a:pt x="232" y="158"/>
                    </a:lnTo>
                    <a:lnTo>
                      <a:pt x="218" y="166"/>
                    </a:lnTo>
                    <a:lnTo>
                      <a:pt x="204" y="172"/>
                    </a:lnTo>
                    <a:lnTo>
                      <a:pt x="186" y="174"/>
                    </a:lnTo>
                    <a:lnTo>
                      <a:pt x="176" y="172"/>
                    </a:lnTo>
                    <a:lnTo>
                      <a:pt x="170" y="166"/>
                    </a:lnTo>
                    <a:lnTo>
                      <a:pt x="162" y="162"/>
                    </a:lnTo>
                    <a:lnTo>
                      <a:pt x="156" y="160"/>
                    </a:lnTo>
                    <a:lnTo>
                      <a:pt x="144" y="160"/>
                    </a:lnTo>
                    <a:lnTo>
                      <a:pt x="132" y="162"/>
                    </a:lnTo>
                    <a:lnTo>
                      <a:pt x="116" y="162"/>
                    </a:lnTo>
                    <a:lnTo>
                      <a:pt x="102" y="162"/>
                    </a:lnTo>
                    <a:lnTo>
                      <a:pt x="88" y="160"/>
                    </a:lnTo>
                    <a:lnTo>
                      <a:pt x="80" y="156"/>
                    </a:lnTo>
                    <a:lnTo>
                      <a:pt x="76" y="148"/>
                    </a:lnTo>
                    <a:lnTo>
                      <a:pt x="76" y="144"/>
                    </a:lnTo>
                    <a:lnTo>
                      <a:pt x="76" y="134"/>
                    </a:lnTo>
                    <a:lnTo>
                      <a:pt x="72" y="120"/>
                    </a:lnTo>
                    <a:lnTo>
                      <a:pt x="66" y="108"/>
                    </a:lnTo>
                    <a:lnTo>
                      <a:pt x="56" y="100"/>
                    </a:lnTo>
                    <a:lnTo>
                      <a:pt x="44" y="94"/>
                    </a:lnTo>
                    <a:lnTo>
                      <a:pt x="30" y="88"/>
                    </a:lnTo>
                    <a:lnTo>
                      <a:pt x="16" y="78"/>
                    </a:lnTo>
                    <a:lnTo>
                      <a:pt x="6" y="66"/>
                    </a:lnTo>
                    <a:lnTo>
                      <a:pt x="0" y="50"/>
                    </a:lnTo>
                    <a:lnTo>
                      <a:pt x="4" y="32"/>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grpSp>
        <p:grpSp>
          <p:nvGrpSpPr>
            <p:cNvPr id="40" name="Group 208"/>
            <p:cNvGrpSpPr>
              <a:grpSpLocks/>
            </p:cNvGrpSpPr>
            <p:nvPr/>
          </p:nvGrpSpPr>
          <p:grpSpPr bwMode="auto">
            <a:xfrm>
              <a:off x="5101537" y="3022290"/>
              <a:ext cx="882368" cy="818276"/>
              <a:chOff x="4234" y="2863"/>
              <a:chExt cx="824" cy="776"/>
            </a:xfrm>
            <a:grpFill/>
          </p:grpSpPr>
          <p:sp>
            <p:nvSpPr>
              <p:cNvPr id="41" name="Freeform 308"/>
              <p:cNvSpPr>
                <a:spLocks/>
              </p:cNvSpPr>
              <p:nvPr/>
            </p:nvSpPr>
            <p:spPr bwMode="gray">
              <a:xfrm>
                <a:off x="4666" y="3451"/>
                <a:ext cx="64" cy="56"/>
              </a:xfrm>
              <a:custGeom>
                <a:avLst/>
                <a:gdLst>
                  <a:gd name="T0" fmla="*/ 10 w 58"/>
                  <a:gd name="T1" fmla="*/ 2 h 56"/>
                  <a:gd name="T2" fmla="*/ 10 w 58"/>
                  <a:gd name="T3" fmla="*/ 2 h 56"/>
                  <a:gd name="T4" fmla="*/ 8 w 58"/>
                  <a:gd name="T5" fmla="*/ 2 h 56"/>
                  <a:gd name="T6" fmla="*/ 6 w 58"/>
                  <a:gd name="T7" fmla="*/ 2 h 56"/>
                  <a:gd name="T8" fmla="*/ 4 w 58"/>
                  <a:gd name="T9" fmla="*/ 4 h 56"/>
                  <a:gd name="T10" fmla="*/ 2 w 58"/>
                  <a:gd name="T11" fmla="*/ 6 h 56"/>
                  <a:gd name="T12" fmla="*/ 0 w 58"/>
                  <a:gd name="T13" fmla="*/ 8 h 56"/>
                  <a:gd name="T14" fmla="*/ 0 w 58"/>
                  <a:gd name="T15" fmla="*/ 14 h 56"/>
                  <a:gd name="T16" fmla="*/ 6 w 58"/>
                  <a:gd name="T17" fmla="*/ 30 h 56"/>
                  <a:gd name="T18" fmla="*/ 6 w 58"/>
                  <a:gd name="T19" fmla="*/ 30 h 56"/>
                  <a:gd name="T20" fmla="*/ 8 w 58"/>
                  <a:gd name="T21" fmla="*/ 32 h 56"/>
                  <a:gd name="T22" fmla="*/ 10 w 58"/>
                  <a:gd name="T23" fmla="*/ 36 h 56"/>
                  <a:gd name="T24" fmla="*/ 14 w 58"/>
                  <a:gd name="T25" fmla="*/ 40 h 56"/>
                  <a:gd name="T26" fmla="*/ 14 w 58"/>
                  <a:gd name="T27" fmla="*/ 44 h 56"/>
                  <a:gd name="T28" fmla="*/ 18 w 58"/>
                  <a:gd name="T29" fmla="*/ 46 h 56"/>
                  <a:gd name="T30" fmla="*/ 22 w 58"/>
                  <a:gd name="T31" fmla="*/ 50 h 56"/>
                  <a:gd name="T32" fmla="*/ 26 w 58"/>
                  <a:gd name="T33" fmla="*/ 52 h 56"/>
                  <a:gd name="T34" fmla="*/ 32 w 58"/>
                  <a:gd name="T35" fmla="*/ 54 h 56"/>
                  <a:gd name="T36" fmla="*/ 36 w 58"/>
                  <a:gd name="T37" fmla="*/ 56 h 56"/>
                  <a:gd name="T38" fmla="*/ 40 w 58"/>
                  <a:gd name="T39" fmla="*/ 54 h 56"/>
                  <a:gd name="T40" fmla="*/ 42 w 58"/>
                  <a:gd name="T41" fmla="*/ 52 h 56"/>
                  <a:gd name="T42" fmla="*/ 46 w 58"/>
                  <a:gd name="T43" fmla="*/ 50 h 56"/>
                  <a:gd name="T44" fmla="*/ 50 w 58"/>
                  <a:gd name="T45" fmla="*/ 44 h 56"/>
                  <a:gd name="T46" fmla="*/ 54 w 58"/>
                  <a:gd name="T47" fmla="*/ 40 h 56"/>
                  <a:gd name="T48" fmla="*/ 56 w 58"/>
                  <a:gd name="T49" fmla="*/ 34 h 56"/>
                  <a:gd name="T50" fmla="*/ 58 w 58"/>
                  <a:gd name="T51" fmla="*/ 30 h 56"/>
                  <a:gd name="T52" fmla="*/ 56 w 58"/>
                  <a:gd name="T53" fmla="*/ 24 h 56"/>
                  <a:gd name="T54" fmla="*/ 56 w 58"/>
                  <a:gd name="T55" fmla="*/ 18 h 56"/>
                  <a:gd name="T56" fmla="*/ 56 w 58"/>
                  <a:gd name="T57" fmla="*/ 12 h 56"/>
                  <a:gd name="T58" fmla="*/ 56 w 58"/>
                  <a:gd name="T59" fmla="*/ 8 h 56"/>
                  <a:gd name="T60" fmla="*/ 56 w 58"/>
                  <a:gd name="T61" fmla="*/ 6 h 56"/>
                  <a:gd name="T62" fmla="*/ 54 w 58"/>
                  <a:gd name="T63" fmla="*/ 6 h 56"/>
                  <a:gd name="T64" fmla="*/ 52 w 58"/>
                  <a:gd name="T65" fmla="*/ 4 h 56"/>
                  <a:gd name="T66" fmla="*/ 50 w 58"/>
                  <a:gd name="T67" fmla="*/ 2 h 56"/>
                  <a:gd name="T68" fmla="*/ 46 w 58"/>
                  <a:gd name="T69" fmla="*/ 0 h 56"/>
                  <a:gd name="T70" fmla="*/ 42 w 58"/>
                  <a:gd name="T71" fmla="*/ 0 h 56"/>
                  <a:gd name="T72" fmla="*/ 40 w 58"/>
                  <a:gd name="T73" fmla="*/ 0 h 56"/>
                  <a:gd name="T74" fmla="*/ 38 w 58"/>
                  <a:gd name="T75" fmla="*/ 2 h 56"/>
                  <a:gd name="T76" fmla="*/ 36 w 58"/>
                  <a:gd name="T77" fmla="*/ 4 h 56"/>
                  <a:gd name="T78" fmla="*/ 34 w 58"/>
                  <a:gd name="T79" fmla="*/ 8 h 56"/>
                  <a:gd name="T80" fmla="*/ 32 w 58"/>
                  <a:gd name="T81" fmla="*/ 10 h 56"/>
                  <a:gd name="T82" fmla="*/ 32 w 58"/>
                  <a:gd name="T83" fmla="*/ 10 h 56"/>
                  <a:gd name="T84" fmla="*/ 16 w 58"/>
                  <a:gd name="T85" fmla="*/ 2 h 56"/>
                  <a:gd name="T86" fmla="*/ 10 w 58"/>
                  <a:gd name="T87" fmla="*/ 2 h 56"/>
                  <a:gd name="T88" fmla="*/ 10 w 58"/>
                  <a:gd name="T89" fmla="*/ 2 h 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8"/>
                  <a:gd name="T136" fmla="*/ 0 h 56"/>
                  <a:gd name="T137" fmla="*/ 58 w 58"/>
                  <a:gd name="T138" fmla="*/ 56 h 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8" h="56">
                    <a:moveTo>
                      <a:pt x="10" y="2"/>
                    </a:moveTo>
                    <a:lnTo>
                      <a:pt x="10" y="2"/>
                    </a:lnTo>
                    <a:lnTo>
                      <a:pt x="8" y="2"/>
                    </a:lnTo>
                    <a:lnTo>
                      <a:pt x="6" y="2"/>
                    </a:lnTo>
                    <a:lnTo>
                      <a:pt x="4" y="4"/>
                    </a:lnTo>
                    <a:lnTo>
                      <a:pt x="2" y="6"/>
                    </a:lnTo>
                    <a:lnTo>
                      <a:pt x="0" y="8"/>
                    </a:lnTo>
                    <a:lnTo>
                      <a:pt x="0" y="14"/>
                    </a:lnTo>
                    <a:lnTo>
                      <a:pt x="6" y="30"/>
                    </a:lnTo>
                    <a:lnTo>
                      <a:pt x="8" y="32"/>
                    </a:lnTo>
                    <a:lnTo>
                      <a:pt x="10" y="36"/>
                    </a:lnTo>
                    <a:lnTo>
                      <a:pt x="14" y="40"/>
                    </a:lnTo>
                    <a:lnTo>
                      <a:pt x="14" y="44"/>
                    </a:lnTo>
                    <a:lnTo>
                      <a:pt x="18" y="46"/>
                    </a:lnTo>
                    <a:lnTo>
                      <a:pt x="22" y="50"/>
                    </a:lnTo>
                    <a:lnTo>
                      <a:pt x="26" y="52"/>
                    </a:lnTo>
                    <a:lnTo>
                      <a:pt x="32" y="54"/>
                    </a:lnTo>
                    <a:lnTo>
                      <a:pt x="36" y="56"/>
                    </a:lnTo>
                    <a:lnTo>
                      <a:pt x="40" y="54"/>
                    </a:lnTo>
                    <a:lnTo>
                      <a:pt x="42" y="52"/>
                    </a:lnTo>
                    <a:lnTo>
                      <a:pt x="46" y="50"/>
                    </a:lnTo>
                    <a:lnTo>
                      <a:pt x="50" y="44"/>
                    </a:lnTo>
                    <a:lnTo>
                      <a:pt x="54" y="40"/>
                    </a:lnTo>
                    <a:lnTo>
                      <a:pt x="56" y="34"/>
                    </a:lnTo>
                    <a:lnTo>
                      <a:pt x="58" y="30"/>
                    </a:lnTo>
                    <a:lnTo>
                      <a:pt x="56" y="24"/>
                    </a:lnTo>
                    <a:lnTo>
                      <a:pt x="56" y="18"/>
                    </a:lnTo>
                    <a:lnTo>
                      <a:pt x="56" y="12"/>
                    </a:lnTo>
                    <a:lnTo>
                      <a:pt x="56" y="8"/>
                    </a:lnTo>
                    <a:lnTo>
                      <a:pt x="56" y="6"/>
                    </a:lnTo>
                    <a:lnTo>
                      <a:pt x="54" y="6"/>
                    </a:lnTo>
                    <a:lnTo>
                      <a:pt x="52" y="4"/>
                    </a:lnTo>
                    <a:lnTo>
                      <a:pt x="50" y="2"/>
                    </a:lnTo>
                    <a:lnTo>
                      <a:pt x="46" y="0"/>
                    </a:lnTo>
                    <a:lnTo>
                      <a:pt x="42" y="0"/>
                    </a:lnTo>
                    <a:lnTo>
                      <a:pt x="40" y="0"/>
                    </a:lnTo>
                    <a:lnTo>
                      <a:pt x="38" y="2"/>
                    </a:lnTo>
                    <a:lnTo>
                      <a:pt x="36" y="4"/>
                    </a:lnTo>
                    <a:lnTo>
                      <a:pt x="34" y="8"/>
                    </a:lnTo>
                    <a:lnTo>
                      <a:pt x="32" y="10"/>
                    </a:lnTo>
                    <a:lnTo>
                      <a:pt x="16" y="2"/>
                    </a:lnTo>
                    <a:lnTo>
                      <a:pt x="10" y="2"/>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42" name="Freeform 309"/>
              <p:cNvSpPr>
                <a:spLocks/>
              </p:cNvSpPr>
              <p:nvPr/>
            </p:nvSpPr>
            <p:spPr bwMode="gray">
              <a:xfrm>
                <a:off x="4726" y="2863"/>
                <a:ext cx="77" cy="54"/>
              </a:xfrm>
              <a:custGeom>
                <a:avLst/>
                <a:gdLst>
                  <a:gd name="T0" fmla="*/ 2 w 70"/>
                  <a:gd name="T1" fmla="*/ 44 h 54"/>
                  <a:gd name="T2" fmla="*/ 34 w 70"/>
                  <a:gd name="T3" fmla="*/ 28 h 54"/>
                  <a:gd name="T4" fmla="*/ 34 w 70"/>
                  <a:gd name="T5" fmla="*/ 28 h 54"/>
                  <a:gd name="T6" fmla="*/ 38 w 70"/>
                  <a:gd name="T7" fmla="*/ 26 h 54"/>
                  <a:gd name="T8" fmla="*/ 40 w 70"/>
                  <a:gd name="T9" fmla="*/ 22 h 54"/>
                  <a:gd name="T10" fmla="*/ 44 w 70"/>
                  <a:gd name="T11" fmla="*/ 18 h 54"/>
                  <a:gd name="T12" fmla="*/ 48 w 70"/>
                  <a:gd name="T13" fmla="*/ 14 h 54"/>
                  <a:gd name="T14" fmla="*/ 52 w 70"/>
                  <a:gd name="T15" fmla="*/ 10 h 54"/>
                  <a:gd name="T16" fmla="*/ 54 w 70"/>
                  <a:gd name="T17" fmla="*/ 4 h 54"/>
                  <a:gd name="T18" fmla="*/ 54 w 70"/>
                  <a:gd name="T19" fmla="*/ 0 h 54"/>
                  <a:gd name="T20" fmla="*/ 64 w 70"/>
                  <a:gd name="T21" fmla="*/ 0 h 54"/>
                  <a:gd name="T22" fmla="*/ 70 w 70"/>
                  <a:gd name="T23" fmla="*/ 8 h 54"/>
                  <a:gd name="T24" fmla="*/ 68 w 70"/>
                  <a:gd name="T25" fmla="*/ 12 h 54"/>
                  <a:gd name="T26" fmla="*/ 64 w 70"/>
                  <a:gd name="T27" fmla="*/ 22 h 54"/>
                  <a:gd name="T28" fmla="*/ 56 w 70"/>
                  <a:gd name="T29" fmla="*/ 32 h 54"/>
                  <a:gd name="T30" fmla="*/ 46 w 70"/>
                  <a:gd name="T31" fmla="*/ 42 h 54"/>
                  <a:gd name="T32" fmla="*/ 28 w 70"/>
                  <a:gd name="T33" fmla="*/ 50 h 54"/>
                  <a:gd name="T34" fmla="*/ 16 w 70"/>
                  <a:gd name="T35" fmla="*/ 54 h 54"/>
                  <a:gd name="T36" fmla="*/ 10 w 70"/>
                  <a:gd name="T37" fmla="*/ 54 h 54"/>
                  <a:gd name="T38" fmla="*/ 10 w 70"/>
                  <a:gd name="T39" fmla="*/ 54 h 54"/>
                  <a:gd name="T40" fmla="*/ 8 w 70"/>
                  <a:gd name="T41" fmla="*/ 54 h 54"/>
                  <a:gd name="T42" fmla="*/ 6 w 70"/>
                  <a:gd name="T43" fmla="*/ 54 h 54"/>
                  <a:gd name="T44" fmla="*/ 4 w 70"/>
                  <a:gd name="T45" fmla="*/ 52 h 54"/>
                  <a:gd name="T46" fmla="*/ 2 w 70"/>
                  <a:gd name="T47" fmla="*/ 52 h 54"/>
                  <a:gd name="T48" fmla="*/ 0 w 70"/>
                  <a:gd name="T49" fmla="*/ 50 h 54"/>
                  <a:gd name="T50" fmla="*/ 0 w 70"/>
                  <a:gd name="T51" fmla="*/ 48 h 54"/>
                  <a:gd name="T52" fmla="*/ 2 w 70"/>
                  <a:gd name="T53" fmla="*/ 44 h 54"/>
                  <a:gd name="T54" fmla="*/ 2 w 70"/>
                  <a:gd name="T55" fmla="*/ 44 h 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0"/>
                  <a:gd name="T85" fmla="*/ 0 h 54"/>
                  <a:gd name="T86" fmla="*/ 70 w 70"/>
                  <a:gd name="T87" fmla="*/ 54 h 5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0" h="54">
                    <a:moveTo>
                      <a:pt x="2" y="44"/>
                    </a:moveTo>
                    <a:lnTo>
                      <a:pt x="34" y="28"/>
                    </a:lnTo>
                    <a:lnTo>
                      <a:pt x="38" y="26"/>
                    </a:lnTo>
                    <a:lnTo>
                      <a:pt x="40" y="22"/>
                    </a:lnTo>
                    <a:lnTo>
                      <a:pt x="44" y="18"/>
                    </a:lnTo>
                    <a:lnTo>
                      <a:pt x="48" y="14"/>
                    </a:lnTo>
                    <a:lnTo>
                      <a:pt x="52" y="10"/>
                    </a:lnTo>
                    <a:lnTo>
                      <a:pt x="54" y="4"/>
                    </a:lnTo>
                    <a:lnTo>
                      <a:pt x="54" y="0"/>
                    </a:lnTo>
                    <a:lnTo>
                      <a:pt x="64" y="0"/>
                    </a:lnTo>
                    <a:lnTo>
                      <a:pt x="70" y="8"/>
                    </a:lnTo>
                    <a:lnTo>
                      <a:pt x="68" y="12"/>
                    </a:lnTo>
                    <a:lnTo>
                      <a:pt x="64" y="22"/>
                    </a:lnTo>
                    <a:lnTo>
                      <a:pt x="56" y="32"/>
                    </a:lnTo>
                    <a:lnTo>
                      <a:pt x="46" y="42"/>
                    </a:lnTo>
                    <a:lnTo>
                      <a:pt x="28" y="50"/>
                    </a:lnTo>
                    <a:lnTo>
                      <a:pt x="16" y="54"/>
                    </a:lnTo>
                    <a:lnTo>
                      <a:pt x="10" y="54"/>
                    </a:lnTo>
                    <a:lnTo>
                      <a:pt x="8" y="54"/>
                    </a:lnTo>
                    <a:lnTo>
                      <a:pt x="6" y="54"/>
                    </a:lnTo>
                    <a:lnTo>
                      <a:pt x="4" y="52"/>
                    </a:lnTo>
                    <a:lnTo>
                      <a:pt x="2" y="52"/>
                    </a:lnTo>
                    <a:lnTo>
                      <a:pt x="0" y="50"/>
                    </a:lnTo>
                    <a:lnTo>
                      <a:pt x="0" y="48"/>
                    </a:lnTo>
                    <a:lnTo>
                      <a:pt x="2" y="44"/>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43" name="Freeform 310"/>
              <p:cNvSpPr>
                <a:spLocks/>
              </p:cNvSpPr>
              <p:nvPr/>
            </p:nvSpPr>
            <p:spPr bwMode="gray">
              <a:xfrm>
                <a:off x="4976" y="3431"/>
                <a:ext cx="82" cy="110"/>
              </a:xfrm>
              <a:custGeom>
                <a:avLst/>
                <a:gdLst>
                  <a:gd name="T0" fmla="*/ 8 w 74"/>
                  <a:gd name="T1" fmla="*/ 0 h 110"/>
                  <a:gd name="T2" fmla="*/ 4 w 74"/>
                  <a:gd name="T3" fmla="*/ 2 h 110"/>
                  <a:gd name="T4" fmla="*/ 2 w 74"/>
                  <a:gd name="T5" fmla="*/ 4 h 110"/>
                  <a:gd name="T6" fmla="*/ 2 w 74"/>
                  <a:gd name="T7" fmla="*/ 12 h 110"/>
                  <a:gd name="T8" fmla="*/ 8 w 74"/>
                  <a:gd name="T9" fmla="*/ 20 h 110"/>
                  <a:gd name="T10" fmla="*/ 14 w 74"/>
                  <a:gd name="T11" fmla="*/ 30 h 110"/>
                  <a:gd name="T12" fmla="*/ 20 w 74"/>
                  <a:gd name="T13" fmla="*/ 38 h 110"/>
                  <a:gd name="T14" fmla="*/ 22 w 74"/>
                  <a:gd name="T15" fmla="*/ 40 h 110"/>
                  <a:gd name="T16" fmla="*/ 22 w 74"/>
                  <a:gd name="T17" fmla="*/ 54 h 110"/>
                  <a:gd name="T18" fmla="*/ 18 w 74"/>
                  <a:gd name="T19" fmla="*/ 74 h 110"/>
                  <a:gd name="T20" fmla="*/ 18 w 74"/>
                  <a:gd name="T21" fmla="*/ 78 h 110"/>
                  <a:gd name="T22" fmla="*/ 22 w 74"/>
                  <a:gd name="T23" fmla="*/ 84 h 110"/>
                  <a:gd name="T24" fmla="*/ 28 w 74"/>
                  <a:gd name="T25" fmla="*/ 92 h 110"/>
                  <a:gd name="T26" fmla="*/ 32 w 74"/>
                  <a:gd name="T27" fmla="*/ 102 h 110"/>
                  <a:gd name="T28" fmla="*/ 36 w 74"/>
                  <a:gd name="T29" fmla="*/ 110 h 110"/>
                  <a:gd name="T30" fmla="*/ 38 w 74"/>
                  <a:gd name="T31" fmla="*/ 110 h 110"/>
                  <a:gd name="T32" fmla="*/ 40 w 74"/>
                  <a:gd name="T33" fmla="*/ 102 h 110"/>
                  <a:gd name="T34" fmla="*/ 46 w 74"/>
                  <a:gd name="T35" fmla="*/ 90 h 110"/>
                  <a:gd name="T36" fmla="*/ 54 w 74"/>
                  <a:gd name="T37" fmla="*/ 82 h 110"/>
                  <a:gd name="T38" fmla="*/ 60 w 74"/>
                  <a:gd name="T39" fmla="*/ 78 h 110"/>
                  <a:gd name="T40" fmla="*/ 66 w 74"/>
                  <a:gd name="T41" fmla="*/ 68 h 110"/>
                  <a:gd name="T42" fmla="*/ 70 w 74"/>
                  <a:gd name="T43" fmla="*/ 58 h 110"/>
                  <a:gd name="T44" fmla="*/ 72 w 74"/>
                  <a:gd name="T45" fmla="*/ 50 h 110"/>
                  <a:gd name="T46" fmla="*/ 72 w 74"/>
                  <a:gd name="T47" fmla="*/ 50 h 110"/>
                  <a:gd name="T48" fmla="*/ 64 w 74"/>
                  <a:gd name="T49" fmla="*/ 52 h 110"/>
                  <a:gd name="T50" fmla="*/ 54 w 74"/>
                  <a:gd name="T51" fmla="*/ 52 h 110"/>
                  <a:gd name="T52" fmla="*/ 46 w 74"/>
                  <a:gd name="T53" fmla="*/ 48 h 110"/>
                  <a:gd name="T54" fmla="*/ 38 w 74"/>
                  <a:gd name="T55" fmla="*/ 40 h 110"/>
                  <a:gd name="T56" fmla="*/ 34 w 74"/>
                  <a:gd name="T57" fmla="*/ 32 h 110"/>
                  <a:gd name="T58" fmla="*/ 32 w 74"/>
                  <a:gd name="T59" fmla="*/ 28 h 110"/>
                  <a:gd name="T60" fmla="*/ 18 w 74"/>
                  <a:gd name="T61" fmla="*/ 10 h 110"/>
                  <a:gd name="T62" fmla="*/ 18 w 74"/>
                  <a:gd name="T63" fmla="*/ 6 h 110"/>
                  <a:gd name="T64" fmla="*/ 12 w 74"/>
                  <a:gd name="T65" fmla="*/ 2 h 110"/>
                  <a:gd name="T66" fmla="*/ 10 w 74"/>
                  <a:gd name="T67" fmla="*/ 0 h 1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4"/>
                  <a:gd name="T103" fmla="*/ 0 h 110"/>
                  <a:gd name="T104" fmla="*/ 74 w 74"/>
                  <a:gd name="T105" fmla="*/ 110 h 11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4" h="110">
                    <a:moveTo>
                      <a:pt x="10" y="0"/>
                    </a:moveTo>
                    <a:lnTo>
                      <a:pt x="8" y="0"/>
                    </a:lnTo>
                    <a:lnTo>
                      <a:pt x="6" y="2"/>
                    </a:lnTo>
                    <a:lnTo>
                      <a:pt x="4" y="2"/>
                    </a:lnTo>
                    <a:lnTo>
                      <a:pt x="2" y="2"/>
                    </a:lnTo>
                    <a:lnTo>
                      <a:pt x="2" y="4"/>
                    </a:lnTo>
                    <a:lnTo>
                      <a:pt x="0" y="8"/>
                    </a:lnTo>
                    <a:lnTo>
                      <a:pt x="2" y="12"/>
                    </a:lnTo>
                    <a:lnTo>
                      <a:pt x="4" y="16"/>
                    </a:lnTo>
                    <a:lnTo>
                      <a:pt x="8" y="20"/>
                    </a:lnTo>
                    <a:lnTo>
                      <a:pt x="10" y="26"/>
                    </a:lnTo>
                    <a:lnTo>
                      <a:pt x="14" y="30"/>
                    </a:lnTo>
                    <a:lnTo>
                      <a:pt x="16" y="34"/>
                    </a:lnTo>
                    <a:lnTo>
                      <a:pt x="20" y="38"/>
                    </a:lnTo>
                    <a:lnTo>
                      <a:pt x="22" y="40"/>
                    </a:lnTo>
                    <a:lnTo>
                      <a:pt x="22" y="44"/>
                    </a:lnTo>
                    <a:lnTo>
                      <a:pt x="22" y="54"/>
                    </a:lnTo>
                    <a:lnTo>
                      <a:pt x="20" y="64"/>
                    </a:lnTo>
                    <a:lnTo>
                      <a:pt x="18" y="74"/>
                    </a:lnTo>
                    <a:lnTo>
                      <a:pt x="18" y="78"/>
                    </a:lnTo>
                    <a:lnTo>
                      <a:pt x="18" y="80"/>
                    </a:lnTo>
                    <a:lnTo>
                      <a:pt x="22" y="84"/>
                    </a:lnTo>
                    <a:lnTo>
                      <a:pt x="24" y="88"/>
                    </a:lnTo>
                    <a:lnTo>
                      <a:pt x="28" y="92"/>
                    </a:lnTo>
                    <a:lnTo>
                      <a:pt x="30" y="96"/>
                    </a:lnTo>
                    <a:lnTo>
                      <a:pt x="32" y="102"/>
                    </a:lnTo>
                    <a:lnTo>
                      <a:pt x="34" y="106"/>
                    </a:lnTo>
                    <a:lnTo>
                      <a:pt x="36" y="110"/>
                    </a:lnTo>
                    <a:lnTo>
                      <a:pt x="38" y="110"/>
                    </a:lnTo>
                    <a:lnTo>
                      <a:pt x="38" y="106"/>
                    </a:lnTo>
                    <a:lnTo>
                      <a:pt x="40" y="102"/>
                    </a:lnTo>
                    <a:lnTo>
                      <a:pt x="44" y="96"/>
                    </a:lnTo>
                    <a:lnTo>
                      <a:pt x="46" y="90"/>
                    </a:lnTo>
                    <a:lnTo>
                      <a:pt x="50" y="86"/>
                    </a:lnTo>
                    <a:lnTo>
                      <a:pt x="54" y="82"/>
                    </a:lnTo>
                    <a:lnTo>
                      <a:pt x="56" y="80"/>
                    </a:lnTo>
                    <a:lnTo>
                      <a:pt x="60" y="78"/>
                    </a:lnTo>
                    <a:lnTo>
                      <a:pt x="64" y="74"/>
                    </a:lnTo>
                    <a:lnTo>
                      <a:pt x="66" y="68"/>
                    </a:lnTo>
                    <a:lnTo>
                      <a:pt x="68" y="64"/>
                    </a:lnTo>
                    <a:lnTo>
                      <a:pt x="70" y="58"/>
                    </a:lnTo>
                    <a:lnTo>
                      <a:pt x="72" y="54"/>
                    </a:lnTo>
                    <a:lnTo>
                      <a:pt x="72" y="50"/>
                    </a:lnTo>
                    <a:lnTo>
                      <a:pt x="74" y="50"/>
                    </a:lnTo>
                    <a:lnTo>
                      <a:pt x="72" y="50"/>
                    </a:lnTo>
                    <a:lnTo>
                      <a:pt x="68" y="50"/>
                    </a:lnTo>
                    <a:lnTo>
                      <a:pt x="64" y="52"/>
                    </a:lnTo>
                    <a:lnTo>
                      <a:pt x="58" y="52"/>
                    </a:lnTo>
                    <a:lnTo>
                      <a:pt x="54" y="52"/>
                    </a:lnTo>
                    <a:lnTo>
                      <a:pt x="48" y="50"/>
                    </a:lnTo>
                    <a:lnTo>
                      <a:pt x="46" y="48"/>
                    </a:lnTo>
                    <a:lnTo>
                      <a:pt x="42" y="44"/>
                    </a:lnTo>
                    <a:lnTo>
                      <a:pt x="38" y="40"/>
                    </a:lnTo>
                    <a:lnTo>
                      <a:pt x="36" y="36"/>
                    </a:lnTo>
                    <a:lnTo>
                      <a:pt x="34" y="32"/>
                    </a:lnTo>
                    <a:lnTo>
                      <a:pt x="32" y="30"/>
                    </a:lnTo>
                    <a:lnTo>
                      <a:pt x="32" y="28"/>
                    </a:lnTo>
                    <a:lnTo>
                      <a:pt x="18" y="10"/>
                    </a:lnTo>
                    <a:lnTo>
                      <a:pt x="18" y="8"/>
                    </a:lnTo>
                    <a:lnTo>
                      <a:pt x="18" y="6"/>
                    </a:lnTo>
                    <a:lnTo>
                      <a:pt x="16" y="2"/>
                    </a:lnTo>
                    <a:lnTo>
                      <a:pt x="12" y="2"/>
                    </a:lnTo>
                    <a:lnTo>
                      <a:pt x="10" y="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44" name="Freeform 311"/>
              <p:cNvSpPr>
                <a:spLocks/>
              </p:cNvSpPr>
              <p:nvPr/>
            </p:nvSpPr>
            <p:spPr bwMode="gray">
              <a:xfrm>
                <a:off x="4899" y="3535"/>
                <a:ext cx="102" cy="104"/>
              </a:xfrm>
              <a:custGeom>
                <a:avLst/>
                <a:gdLst>
                  <a:gd name="T0" fmla="*/ 4 w 92"/>
                  <a:gd name="T1" fmla="*/ 80 h 104"/>
                  <a:gd name="T2" fmla="*/ 4 w 92"/>
                  <a:gd name="T3" fmla="*/ 80 h 104"/>
                  <a:gd name="T4" fmla="*/ 2 w 92"/>
                  <a:gd name="T5" fmla="*/ 82 h 104"/>
                  <a:gd name="T6" fmla="*/ 0 w 92"/>
                  <a:gd name="T7" fmla="*/ 84 h 104"/>
                  <a:gd name="T8" fmla="*/ 0 w 92"/>
                  <a:gd name="T9" fmla="*/ 88 h 104"/>
                  <a:gd name="T10" fmla="*/ 0 w 92"/>
                  <a:gd name="T11" fmla="*/ 90 h 104"/>
                  <a:gd name="T12" fmla="*/ 0 w 92"/>
                  <a:gd name="T13" fmla="*/ 94 h 104"/>
                  <a:gd name="T14" fmla="*/ 4 w 92"/>
                  <a:gd name="T15" fmla="*/ 96 h 104"/>
                  <a:gd name="T16" fmla="*/ 10 w 92"/>
                  <a:gd name="T17" fmla="*/ 98 h 104"/>
                  <a:gd name="T18" fmla="*/ 16 w 92"/>
                  <a:gd name="T19" fmla="*/ 100 h 104"/>
                  <a:gd name="T20" fmla="*/ 22 w 92"/>
                  <a:gd name="T21" fmla="*/ 102 h 104"/>
                  <a:gd name="T22" fmla="*/ 28 w 92"/>
                  <a:gd name="T23" fmla="*/ 104 h 104"/>
                  <a:gd name="T24" fmla="*/ 34 w 92"/>
                  <a:gd name="T25" fmla="*/ 104 h 104"/>
                  <a:gd name="T26" fmla="*/ 36 w 92"/>
                  <a:gd name="T27" fmla="*/ 104 h 104"/>
                  <a:gd name="T28" fmla="*/ 40 w 92"/>
                  <a:gd name="T29" fmla="*/ 102 h 104"/>
                  <a:gd name="T30" fmla="*/ 44 w 92"/>
                  <a:gd name="T31" fmla="*/ 98 h 104"/>
                  <a:gd name="T32" fmla="*/ 48 w 92"/>
                  <a:gd name="T33" fmla="*/ 94 h 104"/>
                  <a:gd name="T34" fmla="*/ 50 w 92"/>
                  <a:gd name="T35" fmla="*/ 90 h 104"/>
                  <a:gd name="T36" fmla="*/ 52 w 92"/>
                  <a:gd name="T37" fmla="*/ 86 h 104"/>
                  <a:gd name="T38" fmla="*/ 52 w 92"/>
                  <a:gd name="T39" fmla="*/ 82 h 104"/>
                  <a:gd name="T40" fmla="*/ 52 w 92"/>
                  <a:gd name="T41" fmla="*/ 78 h 104"/>
                  <a:gd name="T42" fmla="*/ 50 w 92"/>
                  <a:gd name="T43" fmla="*/ 74 h 104"/>
                  <a:gd name="T44" fmla="*/ 52 w 92"/>
                  <a:gd name="T45" fmla="*/ 70 h 104"/>
                  <a:gd name="T46" fmla="*/ 54 w 92"/>
                  <a:gd name="T47" fmla="*/ 66 h 104"/>
                  <a:gd name="T48" fmla="*/ 58 w 92"/>
                  <a:gd name="T49" fmla="*/ 64 h 104"/>
                  <a:gd name="T50" fmla="*/ 62 w 92"/>
                  <a:gd name="T51" fmla="*/ 60 h 104"/>
                  <a:gd name="T52" fmla="*/ 66 w 92"/>
                  <a:gd name="T53" fmla="*/ 54 h 104"/>
                  <a:gd name="T54" fmla="*/ 70 w 92"/>
                  <a:gd name="T55" fmla="*/ 50 h 104"/>
                  <a:gd name="T56" fmla="*/ 72 w 92"/>
                  <a:gd name="T57" fmla="*/ 46 h 104"/>
                  <a:gd name="T58" fmla="*/ 74 w 92"/>
                  <a:gd name="T59" fmla="*/ 44 h 104"/>
                  <a:gd name="T60" fmla="*/ 74 w 92"/>
                  <a:gd name="T61" fmla="*/ 42 h 104"/>
                  <a:gd name="T62" fmla="*/ 80 w 92"/>
                  <a:gd name="T63" fmla="*/ 30 h 104"/>
                  <a:gd name="T64" fmla="*/ 82 w 92"/>
                  <a:gd name="T65" fmla="*/ 28 h 104"/>
                  <a:gd name="T66" fmla="*/ 84 w 92"/>
                  <a:gd name="T67" fmla="*/ 26 h 104"/>
                  <a:gd name="T68" fmla="*/ 86 w 92"/>
                  <a:gd name="T69" fmla="*/ 24 h 104"/>
                  <a:gd name="T70" fmla="*/ 88 w 92"/>
                  <a:gd name="T71" fmla="*/ 20 h 104"/>
                  <a:gd name="T72" fmla="*/ 90 w 92"/>
                  <a:gd name="T73" fmla="*/ 16 h 104"/>
                  <a:gd name="T74" fmla="*/ 92 w 92"/>
                  <a:gd name="T75" fmla="*/ 12 h 104"/>
                  <a:gd name="T76" fmla="*/ 92 w 92"/>
                  <a:gd name="T77" fmla="*/ 8 h 104"/>
                  <a:gd name="T78" fmla="*/ 90 w 92"/>
                  <a:gd name="T79" fmla="*/ 6 h 104"/>
                  <a:gd name="T80" fmla="*/ 86 w 92"/>
                  <a:gd name="T81" fmla="*/ 4 h 104"/>
                  <a:gd name="T82" fmla="*/ 82 w 92"/>
                  <a:gd name="T83" fmla="*/ 2 h 104"/>
                  <a:gd name="T84" fmla="*/ 78 w 92"/>
                  <a:gd name="T85" fmla="*/ 0 h 104"/>
                  <a:gd name="T86" fmla="*/ 74 w 92"/>
                  <a:gd name="T87" fmla="*/ 0 h 104"/>
                  <a:gd name="T88" fmla="*/ 70 w 92"/>
                  <a:gd name="T89" fmla="*/ 0 h 104"/>
                  <a:gd name="T90" fmla="*/ 68 w 92"/>
                  <a:gd name="T91" fmla="*/ 2 h 104"/>
                  <a:gd name="T92" fmla="*/ 66 w 92"/>
                  <a:gd name="T93" fmla="*/ 4 h 104"/>
                  <a:gd name="T94" fmla="*/ 64 w 92"/>
                  <a:gd name="T95" fmla="*/ 8 h 104"/>
                  <a:gd name="T96" fmla="*/ 62 w 92"/>
                  <a:gd name="T97" fmla="*/ 10 h 104"/>
                  <a:gd name="T98" fmla="*/ 60 w 92"/>
                  <a:gd name="T99" fmla="*/ 12 h 104"/>
                  <a:gd name="T100" fmla="*/ 60 w 92"/>
                  <a:gd name="T101" fmla="*/ 12 h 104"/>
                  <a:gd name="T102" fmla="*/ 58 w 92"/>
                  <a:gd name="T103" fmla="*/ 26 h 104"/>
                  <a:gd name="T104" fmla="*/ 42 w 92"/>
                  <a:gd name="T105" fmla="*/ 36 h 104"/>
                  <a:gd name="T106" fmla="*/ 32 w 92"/>
                  <a:gd name="T107" fmla="*/ 44 h 104"/>
                  <a:gd name="T108" fmla="*/ 20 w 92"/>
                  <a:gd name="T109" fmla="*/ 62 h 104"/>
                  <a:gd name="T110" fmla="*/ 14 w 92"/>
                  <a:gd name="T111" fmla="*/ 72 h 104"/>
                  <a:gd name="T112" fmla="*/ 14 w 92"/>
                  <a:gd name="T113" fmla="*/ 72 h 104"/>
                  <a:gd name="T114" fmla="*/ 12 w 92"/>
                  <a:gd name="T115" fmla="*/ 72 h 104"/>
                  <a:gd name="T116" fmla="*/ 8 w 92"/>
                  <a:gd name="T117" fmla="*/ 72 h 104"/>
                  <a:gd name="T118" fmla="*/ 6 w 92"/>
                  <a:gd name="T119" fmla="*/ 76 h 104"/>
                  <a:gd name="T120" fmla="*/ 4 w 92"/>
                  <a:gd name="T121" fmla="*/ 80 h 104"/>
                  <a:gd name="T122" fmla="*/ 4 w 92"/>
                  <a:gd name="T123" fmla="*/ 80 h 10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2"/>
                  <a:gd name="T187" fmla="*/ 0 h 104"/>
                  <a:gd name="T188" fmla="*/ 92 w 92"/>
                  <a:gd name="T189" fmla="*/ 104 h 10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2" h="104">
                    <a:moveTo>
                      <a:pt x="4" y="80"/>
                    </a:moveTo>
                    <a:lnTo>
                      <a:pt x="4" y="80"/>
                    </a:lnTo>
                    <a:lnTo>
                      <a:pt x="2" y="82"/>
                    </a:lnTo>
                    <a:lnTo>
                      <a:pt x="0" y="84"/>
                    </a:lnTo>
                    <a:lnTo>
                      <a:pt x="0" y="88"/>
                    </a:lnTo>
                    <a:lnTo>
                      <a:pt x="0" y="90"/>
                    </a:lnTo>
                    <a:lnTo>
                      <a:pt x="0" y="94"/>
                    </a:lnTo>
                    <a:lnTo>
                      <a:pt x="4" y="96"/>
                    </a:lnTo>
                    <a:lnTo>
                      <a:pt x="10" y="98"/>
                    </a:lnTo>
                    <a:lnTo>
                      <a:pt x="16" y="100"/>
                    </a:lnTo>
                    <a:lnTo>
                      <a:pt x="22" y="102"/>
                    </a:lnTo>
                    <a:lnTo>
                      <a:pt x="28" y="104"/>
                    </a:lnTo>
                    <a:lnTo>
                      <a:pt x="34" y="104"/>
                    </a:lnTo>
                    <a:lnTo>
                      <a:pt x="36" y="104"/>
                    </a:lnTo>
                    <a:lnTo>
                      <a:pt x="40" y="102"/>
                    </a:lnTo>
                    <a:lnTo>
                      <a:pt x="44" y="98"/>
                    </a:lnTo>
                    <a:lnTo>
                      <a:pt x="48" y="94"/>
                    </a:lnTo>
                    <a:lnTo>
                      <a:pt x="50" y="90"/>
                    </a:lnTo>
                    <a:lnTo>
                      <a:pt x="52" y="86"/>
                    </a:lnTo>
                    <a:lnTo>
                      <a:pt x="52" y="82"/>
                    </a:lnTo>
                    <a:lnTo>
                      <a:pt x="52" y="78"/>
                    </a:lnTo>
                    <a:lnTo>
                      <a:pt x="50" y="74"/>
                    </a:lnTo>
                    <a:lnTo>
                      <a:pt x="52" y="70"/>
                    </a:lnTo>
                    <a:lnTo>
                      <a:pt x="54" y="66"/>
                    </a:lnTo>
                    <a:lnTo>
                      <a:pt x="58" y="64"/>
                    </a:lnTo>
                    <a:lnTo>
                      <a:pt x="62" y="60"/>
                    </a:lnTo>
                    <a:lnTo>
                      <a:pt x="66" y="54"/>
                    </a:lnTo>
                    <a:lnTo>
                      <a:pt x="70" y="50"/>
                    </a:lnTo>
                    <a:lnTo>
                      <a:pt x="72" y="46"/>
                    </a:lnTo>
                    <a:lnTo>
                      <a:pt x="74" y="44"/>
                    </a:lnTo>
                    <a:lnTo>
                      <a:pt x="74" y="42"/>
                    </a:lnTo>
                    <a:lnTo>
                      <a:pt x="80" y="30"/>
                    </a:lnTo>
                    <a:lnTo>
                      <a:pt x="82" y="28"/>
                    </a:lnTo>
                    <a:lnTo>
                      <a:pt x="84" y="26"/>
                    </a:lnTo>
                    <a:lnTo>
                      <a:pt x="86" y="24"/>
                    </a:lnTo>
                    <a:lnTo>
                      <a:pt x="88" y="20"/>
                    </a:lnTo>
                    <a:lnTo>
                      <a:pt x="90" y="16"/>
                    </a:lnTo>
                    <a:lnTo>
                      <a:pt x="92" y="12"/>
                    </a:lnTo>
                    <a:lnTo>
                      <a:pt x="92" y="8"/>
                    </a:lnTo>
                    <a:lnTo>
                      <a:pt x="90" y="6"/>
                    </a:lnTo>
                    <a:lnTo>
                      <a:pt x="86" y="4"/>
                    </a:lnTo>
                    <a:lnTo>
                      <a:pt x="82" y="2"/>
                    </a:lnTo>
                    <a:lnTo>
                      <a:pt x="78" y="0"/>
                    </a:lnTo>
                    <a:lnTo>
                      <a:pt x="74" y="0"/>
                    </a:lnTo>
                    <a:lnTo>
                      <a:pt x="70" y="0"/>
                    </a:lnTo>
                    <a:lnTo>
                      <a:pt x="68" y="2"/>
                    </a:lnTo>
                    <a:lnTo>
                      <a:pt x="66" y="4"/>
                    </a:lnTo>
                    <a:lnTo>
                      <a:pt x="64" y="8"/>
                    </a:lnTo>
                    <a:lnTo>
                      <a:pt x="62" y="10"/>
                    </a:lnTo>
                    <a:lnTo>
                      <a:pt x="60" y="12"/>
                    </a:lnTo>
                    <a:lnTo>
                      <a:pt x="58" y="26"/>
                    </a:lnTo>
                    <a:lnTo>
                      <a:pt x="42" y="36"/>
                    </a:lnTo>
                    <a:lnTo>
                      <a:pt x="32" y="44"/>
                    </a:lnTo>
                    <a:lnTo>
                      <a:pt x="20" y="62"/>
                    </a:lnTo>
                    <a:lnTo>
                      <a:pt x="14" y="72"/>
                    </a:lnTo>
                    <a:lnTo>
                      <a:pt x="12" y="72"/>
                    </a:lnTo>
                    <a:lnTo>
                      <a:pt x="8" y="72"/>
                    </a:lnTo>
                    <a:lnTo>
                      <a:pt x="6" y="76"/>
                    </a:lnTo>
                    <a:lnTo>
                      <a:pt x="4" y="8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45" name="Freeform 319"/>
              <p:cNvSpPr>
                <a:spLocks/>
              </p:cNvSpPr>
              <p:nvPr/>
            </p:nvSpPr>
            <p:spPr bwMode="gray">
              <a:xfrm>
                <a:off x="4234" y="3021"/>
                <a:ext cx="560" cy="408"/>
              </a:xfrm>
              <a:custGeom>
                <a:avLst/>
                <a:gdLst>
                  <a:gd name="T0" fmla="*/ 98 w 508"/>
                  <a:gd name="T1" fmla="*/ 124 h 408"/>
                  <a:gd name="T2" fmla="*/ 110 w 508"/>
                  <a:gd name="T3" fmla="*/ 100 h 408"/>
                  <a:gd name="T4" fmla="*/ 128 w 508"/>
                  <a:gd name="T5" fmla="*/ 86 h 408"/>
                  <a:gd name="T6" fmla="*/ 134 w 508"/>
                  <a:gd name="T7" fmla="*/ 70 h 408"/>
                  <a:gd name="T8" fmla="*/ 170 w 508"/>
                  <a:gd name="T9" fmla="*/ 48 h 408"/>
                  <a:gd name="T10" fmla="*/ 190 w 508"/>
                  <a:gd name="T11" fmla="*/ 60 h 408"/>
                  <a:gd name="T12" fmla="*/ 202 w 508"/>
                  <a:gd name="T13" fmla="*/ 56 h 408"/>
                  <a:gd name="T14" fmla="*/ 196 w 508"/>
                  <a:gd name="T15" fmla="*/ 44 h 408"/>
                  <a:gd name="T16" fmla="*/ 204 w 508"/>
                  <a:gd name="T17" fmla="*/ 28 h 408"/>
                  <a:gd name="T18" fmla="*/ 230 w 508"/>
                  <a:gd name="T19" fmla="*/ 18 h 408"/>
                  <a:gd name="T20" fmla="*/ 222 w 508"/>
                  <a:gd name="T21" fmla="*/ 8 h 408"/>
                  <a:gd name="T22" fmla="*/ 238 w 508"/>
                  <a:gd name="T23" fmla="*/ 0 h 408"/>
                  <a:gd name="T24" fmla="*/ 246 w 508"/>
                  <a:gd name="T25" fmla="*/ 8 h 408"/>
                  <a:gd name="T26" fmla="*/ 252 w 508"/>
                  <a:gd name="T27" fmla="*/ 12 h 408"/>
                  <a:gd name="T28" fmla="*/ 256 w 508"/>
                  <a:gd name="T29" fmla="*/ 4 h 408"/>
                  <a:gd name="T30" fmla="*/ 268 w 508"/>
                  <a:gd name="T31" fmla="*/ 20 h 408"/>
                  <a:gd name="T32" fmla="*/ 298 w 508"/>
                  <a:gd name="T33" fmla="*/ 18 h 408"/>
                  <a:gd name="T34" fmla="*/ 300 w 508"/>
                  <a:gd name="T35" fmla="*/ 32 h 408"/>
                  <a:gd name="T36" fmla="*/ 286 w 508"/>
                  <a:gd name="T37" fmla="*/ 52 h 408"/>
                  <a:gd name="T38" fmla="*/ 326 w 508"/>
                  <a:gd name="T39" fmla="*/ 82 h 408"/>
                  <a:gd name="T40" fmla="*/ 344 w 508"/>
                  <a:gd name="T41" fmla="*/ 78 h 408"/>
                  <a:gd name="T42" fmla="*/ 358 w 508"/>
                  <a:gd name="T43" fmla="*/ 10 h 408"/>
                  <a:gd name="T44" fmla="*/ 364 w 508"/>
                  <a:gd name="T45" fmla="*/ 0 h 408"/>
                  <a:gd name="T46" fmla="*/ 378 w 508"/>
                  <a:gd name="T47" fmla="*/ 20 h 408"/>
                  <a:gd name="T48" fmla="*/ 376 w 508"/>
                  <a:gd name="T49" fmla="*/ 36 h 408"/>
                  <a:gd name="T50" fmla="*/ 390 w 508"/>
                  <a:gd name="T51" fmla="*/ 42 h 408"/>
                  <a:gd name="T52" fmla="*/ 404 w 508"/>
                  <a:gd name="T53" fmla="*/ 66 h 408"/>
                  <a:gd name="T54" fmla="*/ 412 w 508"/>
                  <a:gd name="T55" fmla="*/ 80 h 408"/>
                  <a:gd name="T56" fmla="*/ 424 w 508"/>
                  <a:gd name="T57" fmla="*/ 100 h 408"/>
                  <a:gd name="T58" fmla="*/ 454 w 508"/>
                  <a:gd name="T59" fmla="*/ 136 h 408"/>
                  <a:gd name="T60" fmla="*/ 506 w 508"/>
                  <a:gd name="T61" fmla="*/ 210 h 408"/>
                  <a:gd name="T62" fmla="*/ 508 w 508"/>
                  <a:gd name="T63" fmla="*/ 272 h 408"/>
                  <a:gd name="T64" fmla="*/ 488 w 508"/>
                  <a:gd name="T65" fmla="*/ 294 h 408"/>
                  <a:gd name="T66" fmla="*/ 472 w 508"/>
                  <a:gd name="T67" fmla="*/ 332 h 408"/>
                  <a:gd name="T68" fmla="*/ 460 w 508"/>
                  <a:gd name="T69" fmla="*/ 352 h 408"/>
                  <a:gd name="T70" fmla="*/ 460 w 508"/>
                  <a:gd name="T71" fmla="*/ 384 h 408"/>
                  <a:gd name="T72" fmla="*/ 414 w 508"/>
                  <a:gd name="T73" fmla="*/ 408 h 408"/>
                  <a:gd name="T74" fmla="*/ 394 w 508"/>
                  <a:gd name="T75" fmla="*/ 392 h 408"/>
                  <a:gd name="T76" fmla="*/ 376 w 508"/>
                  <a:gd name="T77" fmla="*/ 396 h 408"/>
                  <a:gd name="T78" fmla="*/ 344 w 508"/>
                  <a:gd name="T79" fmla="*/ 388 h 408"/>
                  <a:gd name="T80" fmla="*/ 274 w 508"/>
                  <a:gd name="T81" fmla="*/ 318 h 408"/>
                  <a:gd name="T82" fmla="*/ 214 w 508"/>
                  <a:gd name="T83" fmla="*/ 294 h 408"/>
                  <a:gd name="T84" fmla="*/ 134 w 508"/>
                  <a:gd name="T85" fmla="*/ 326 h 408"/>
                  <a:gd name="T86" fmla="*/ 120 w 508"/>
                  <a:gd name="T87" fmla="*/ 340 h 408"/>
                  <a:gd name="T88" fmla="*/ 80 w 508"/>
                  <a:gd name="T89" fmla="*/ 338 h 408"/>
                  <a:gd name="T90" fmla="*/ 64 w 508"/>
                  <a:gd name="T91" fmla="*/ 352 h 408"/>
                  <a:gd name="T92" fmla="*/ 36 w 508"/>
                  <a:gd name="T93" fmla="*/ 350 h 408"/>
                  <a:gd name="T94" fmla="*/ 30 w 508"/>
                  <a:gd name="T95" fmla="*/ 340 h 408"/>
                  <a:gd name="T96" fmla="*/ 20 w 508"/>
                  <a:gd name="T97" fmla="*/ 342 h 408"/>
                  <a:gd name="T98" fmla="*/ 26 w 508"/>
                  <a:gd name="T99" fmla="*/ 326 h 408"/>
                  <a:gd name="T100" fmla="*/ 24 w 508"/>
                  <a:gd name="T101" fmla="*/ 284 h 408"/>
                  <a:gd name="T102" fmla="*/ 4 w 508"/>
                  <a:gd name="T103" fmla="*/ 228 h 408"/>
                  <a:gd name="T104" fmla="*/ 4 w 508"/>
                  <a:gd name="T105" fmla="*/ 194 h 408"/>
                  <a:gd name="T106" fmla="*/ 12 w 508"/>
                  <a:gd name="T107" fmla="*/ 154 h 408"/>
                  <a:gd name="T108" fmla="*/ 30 w 508"/>
                  <a:gd name="T109" fmla="*/ 138 h 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08"/>
                  <a:gd name="T166" fmla="*/ 0 h 408"/>
                  <a:gd name="T167" fmla="*/ 508 w 508"/>
                  <a:gd name="T168" fmla="*/ 408 h 40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08" h="408">
                    <a:moveTo>
                      <a:pt x="30" y="138"/>
                    </a:moveTo>
                    <a:lnTo>
                      <a:pt x="60" y="136"/>
                    </a:lnTo>
                    <a:lnTo>
                      <a:pt x="92" y="130"/>
                    </a:lnTo>
                    <a:lnTo>
                      <a:pt x="94" y="128"/>
                    </a:lnTo>
                    <a:lnTo>
                      <a:pt x="98" y="124"/>
                    </a:lnTo>
                    <a:lnTo>
                      <a:pt x="100" y="120"/>
                    </a:lnTo>
                    <a:lnTo>
                      <a:pt x="104" y="116"/>
                    </a:lnTo>
                    <a:lnTo>
                      <a:pt x="106" y="112"/>
                    </a:lnTo>
                    <a:lnTo>
                      <a:pt x="108" y="108"/>
                    </a:lnTo>
                    <a:lnTo>
                      <a:pt x="110" y="104"/>
                    </a:lnTo>
                    <a:lnTo>
                      <a:pt x="110" y="100"/>
                    </a:lnTo>
                    <a:lnTo>
                      <a:pt x="110" y="96"/>
                    </a:lnTo>
                    <a:lnTo>
                      <a:pt x="112" y="92"/>
                    </a:lnTo>
                    <a:lnTo>
                      <a:pt x="114" y="88"/>
                    </a:lnTo>
                    <a:lnTo>
                      <a:pt x="118" y="86"/>
                    </a:lnTo>
                    <a:lnTo>
                      <a:pt x="122" y="86"/>
                    </a:lnTo>
                    <a:lnTo>
                      <a:pt x="128" y="86"/>
                    </a:lnTo>
                    <a:lnTo>
                      <a:pt x="128" y="84"/>
                    </a:lnTo>
                    <a:lnTo>
                      <a:pt x="128" y="82"/>
                    </a:lnTo>
                    <a:lnTo>
                      <a:pt x="128" y="80"/>
                    </a:lnTo>
                    <a:lnTo>
                      <a:pt x="130" y="76"/>
                    </a:lnTo>
                    <a:lnTo>
                      <a:pt x="130" y="72"/>
                    </a:lnTo>
                    <a:lnTo>
                      <a:pt x="134" y="70"/>
                    </a:lnTo>
                    <a:lnTo>
                      <a:pt x="136" y="70"/>
                    </a:lnTo>
                    <a:lnTo>
                      <a:pt x="140" y="66"/>
                    </a:lnTo>
                    <a:lnTo>
                      <a:pt x="146" y="56"/>
                    </a:lnTo>
                    <a:lnTo>
                      <a:pt x="156" y="48"/>
                    </a:lnTo>
                    <a:lnTo>
                      <a:pt x="170" y="48"/>
                    </a:lnTo>
                    <a:lnTo>
                      <a:pt x="172" y="50"/>
                    </a:lnTo>
                    <a:lnTo>
                      <a:pt x="176" y="52"/>
                    </a:lnTo>
                    <a:lnTo>
                      <a:pt x="180" y="54"/>
                    </a:lnTo>
                    <a:lnTo>
                      <a:pt x="182" y="56"/>
                    </a:lnTo>
                    <a:lnTo>
                      <a:pt x="186" y="58"/>
                    </a:lnTo>
                    <a:lnTo>
                      <a:pt x="190" y="60"/>
                    </a:lnTo>
                    <a:lnTo>
                      <a:pt x="194" y="60"/>
                    </a:lnTo>
                    <a:lnTo>
                      <a:pt x="196" y="60"/>
                    </a:lnTo>
                    <a:lnTo>
                      <a:pt x="198" y="62"/>
                    </a:lnTo>
                    <a:lnTo>
                      <a:pt x="198" y="60"/>
                    </a:lnTo>
                    <a:lnTo>
                      <a:pt x="200" y="58"/>
                    </a:lnTo>
                    <a:lnTo>
                      <a:pt x="202" y="56"/>
                    </a:lnTo>
                    <a:lnTo>
                      <a:pt x="202" y="54"/>
                    </a:lnTo>
                    <a:lnTo>
                      <a:pt x="202" y="52"/>
                    </a:lnTo>
                    <a:lnTo>
                      <a:pt x="200" y="50"/>
                    </a:lnTo>
                    <a:lnTo>
                      <a:pt x="198" y="48"/>
                    </a:lnTo>
                    <a:lnTo>
                      <a:pt x="196" y="46"/>
                    </a:lnTo>
                    <a:lnTo>
                      <a:pt x="196" y="44"/>
                    </a:lnTo>
                    <a:lnTo>
                      <a:pt x="198" y="42"/>
                    </a:lnTo>
                    <a:lnTo>
                      <a:pt x="202" y="40"/>
                    </a:lnTo>
                    <a:lnTo>
                      <a:pt x="204" y="32"/>
                    </a:lnTo>
                    <a:lnTo>
                      <a:pt x="202" y="32"/>
                    </a:lnTo>
                    <a:lnTo>
                      <a:pt x="204" y="30"/>
                    </a:lnTo>
                    <a:lnTo>
                      <a:pt x="204" y="28"/>
                    </a:lnTo>
                    <a:lnTo>
                      <a:pt x="206" y="24"/>
                    </a:lnTo>
                    <a:lnTo>
                      <a:pt x="208" y="22"/>
                    </a:lnTo>
                    <a:lnTo>
                      <a:pt x="212" y="20"/>
                    </a:lnTo>
                    <a:lnTo>
                      <a:pt x="228" y="20"/>
                    </a:lnTo>
                    <a:lnTo>
                      <a:pt x="228" y="18"/>
                    </a:lnTo>
                    <a:lnTo>
                      <a:pt x="230" y="18"/>
                    </a:lnTo>
                    <a:lnTo>
                      <a:pt x="232" y="16"/>
                    </a:lnTo>
                    <a:lnTo>
                      <a:pt x="232" y="14"/>
                    </a:lnTo>
                    <a:lnTo>
                      <a:pt x="232" y="10"/>
                    </a:lnTo>
                    <a:lnTo>
                      <a:pt x="222" y="10"/>
                    </a:lnTo>
                    <a:lnTo>
                      <a:pt x="222" y="8"/>
                    </a:lnTo>
                    <a:lnTo>
                      <a:pt x="224" y="6"/>
                    </a:lnTo>
                    <a:lnTo>
                      <a:pt x="224" y="4"/>
                    </a:lnTo>
                    <a:lnTo>
                      <a:pt x="228" y="2"/>
                    </a:lnTo>
                    <a:lnTo>
                      <a:pt x="232" y="0"/>
                    </a:lnTo>
                    <a:lnTo>
                      <a:pt x="234" y="0"/>
                    </a:lnTo>
                    <a:lnTo>
                      <a:pt x="238" y="0"/>
                    </a:lnTo>
                    <a:lnTo>
                      <a:pt x="242" y="0"/>
                    </a:lnTo>
                    <a:lnTo>
                      <a:pt x="244" y="0"/>
                    </a:lnTo>
                    <a:lnTo>
                      <a:pt x="246" y="2"/>
                    </a:lnTo>
                    <a:lnTo>
                      <a:pt x="248" y="2"/>
                    </a:lnTo>
                    <a:lnTo>
                      <a:pt x="246" y="6"/>
                    </a:lnTo>
                    <a:lnTo>
                      <a:pt x="246" y="8"/>
                    </a:lnTo>
                    <a:lnTo>
                      <a:pt x="244" y="8"/>
                    </a:lnTo>
                    <a:lnTo>
                      <a:pt x="244" y="10"/>
                    </a:lnTo>
                    <a:lnTo>
                      <a:pt x="246" y="10"/>
                    </a:lnTo>
                    <a:lnTo>
                      <a:pt x="248" y="12"/>
                    </a:lnTo>
                    <a:lnTo>
                      <a:pt x="252" y="12"/>
                    </a:lnTo>
                    <a:lnTo>
                      <a:pt x="254" y="10"/>
                    </a:lnTo>
                    <a:lnTo>
                      <a:pt x="254" y="8"/>
                    </a:lnTo>
                    <a:lnTo>
                      <a:pt x="254" y="6"/>
                    </a:lnTo>
                    <a:lnTo>
                      <a:pt x="254" y="4"/>
                    </a:lnTo>
                    <a:lnTo>
                      <a:pt x="256" y="4"/>
                    </a:lnTo>
                    <a:lnTo>
                      <a:pt x="258" y="4"/>
                    </a:lnTo>
                    <a:lnTo>
                      <a:pt x="262" y="6"/>
                    </a:lnTo>
                    <a:lnTo>
                      <a:pt x="264" y="12"/>
                    </a:lnTo>
                    <a:lnTo>
                      <a:pt x="266" y="16"/>
                    </a:lnTo>
                    <a:lnTo>
                      <a:pt x="268" y="18"/>
                    </a:lnTo>
                    <a:lnTo>
                      <a:pt x="268" y="20"/>
                    </a:lnTo>
                    <a:lnTo>
                      <a:pt x="280" y="14"/>
                    </a:lnTo>
                    <a:lnTo>
                      <a:pt x="282" y="14"/>
                    </a:lnTo>
                    <a:lnTo>
                      <a:pt x="284" y="14"/>
                    </a:lnTo>
                    <a:lnTo>
                      <a:pt x="290" y="14"/>
                    </a:lnTo>
                    <a:lnTo>
                      <a:pt x="294" y="16"/>
                    </a:lnTo>
                    <a:lnTo>
                      <a:pt x="298" y="18"/>
                    </a:lnTo>
                    <a:lnTo>
                      <a:pt x="300" y="20"/>
                    </a:lnTo>
                    <a:lnTo>
                      <a:pt x="302" y="24"/>
                    </a:lnTo>
                    <a:lnTo>
                      <a:pt x="304" y="28"/>
                    </a:lnTo>
                    <a:lnTo>
                      <a:pt x="302" y="30"/>
                    </a:lnTo>
                    <a:lnTo>
                      <a:pt x="302" y="32"/>
                    </a:lnTo>
                    <a:lnTo>
                      <a:pt x="300" y="32"/>
                    </a:lnTo>
                    <a:lnTo>
                      <a:pt x="298" y="34"/>
                    </a:lnTo>
                    <a:lnTo>
                      <a:pt x="294" y="36"/>
                    </a:lnTo>
                    <a:lnTo>
                      <a:pt x="292" y="40"/>
                    </a:lnTo>
                    <a:lnTo>
                      <a:pt x="290" y="44"/>
                    </a:lnTo>
                    <a:lnTo>
                      <a:pt x="288" y="48"/>
                    </a:lnTo>
                    <a:lnTo>
                      <a:pt x="286" y="52"/>
                    </a:lnTo>
                    <a:lnTo>
                      <a:pt x="286" y="54"/>
                    </a:lnTo>
                    <a:lnTo>
                      <a:pt x="290" y="56"/>
                    </a:lnTo>
                    <a:lnTo>
                      <a:pt x="298" y="62"/>
                    </a:lnTo>
                    <a:lnTo>
                      <a:pt x="308" y="70"/>
                    </a:lnTo>
                    <a:lnTo>
                      <a:pt x="318" y="76"/>
                    </a:lnTo>
                    <a:lnTo>
                      <a:pt x="326" y="82"/>
                    </a:lnTo>
                    <a:lnTo>
                      <a:pt x="330" y="82"/>
                    </a:lnTo>
                    <a:lnTo>
                      <a:pt x="330" y="84"/>
                    </a:lnTo>
                    <a:lnTo>
                      <a:pt x="334" y="84"/>
                    </a:lnTo>
                    <a:lnTo>
                      <a:pt x="336" y="84"/>
                    </a:lnTo>
                    <a:lnTo>
                      <a:pt x="340" y="82"/>
                    </a:lnTo>
                    <a:lnTo>
                      <a:pt x="344" y="78"/>
                    </a:lnTo>
                    <a:lnTo>
                      <a:pt x="348" y="70"/>
                    </a:lnTo>
                    <a:lnTo>
                      <a:pt x="352" y="58"/>
                    </a:lnTo>
                    <a:lnTo>
                      <a:pt x="354" y="48"/>
                    </a:lnTo>
                    <a:lnTo>
                      <a:pt x="356" y="42"/>
                    </a:lnTo>
                    <a:lnTo>
                      <a:pt x="358" y="12"/>
                    </a:lnTo>
                    <a:lnTo>
                      <a:pt x="358" y="10"/>
                    </a:lnTo>
                    <a:lnTo>
                      <a:pt x="358" y="6"/>
                    </a:lnTo>
                    <a:lnTo>
                      <a:pt x="358" y="4"/>
                    </a:lnTo>
                    <a:lnTo>
                      <a:pt x="360" y="2"/>
                    </a:lnTo>
                    <a:lnTo>
                      <a:pt x="360" y="0"/>
                    </a:lnTo>
                    <a:lnTo>
                      <a:pt x="364" y="0"/>
                    </a:lnTo>
                    <a:lnTo>
                      <a:pt x="368" y="0"/>
                    </a:lnTo>
                    <a:lnTo>
                      <a:pt x="372" y="4"/>
                    </a:lnTo>
                    <a:lnTo>
                      <a:pt x="376" y="6"/>
                    </a:lnTo>
                    <a:lnTo>
                      <a:pt x="376" y="12"/>
                    </a:lnTo>
                    <a:lnTo>
                      <a:pt x="378" y="16"/>
                    </a:lnTo>
                    <a:lnTo>
                      <a:pt x="378" y="20"/>
                    </a:lnTo>
                    <a:lnTo>
                      <a:pt x="378" y="22"/>
                    </a:lnTo>
                    <a:lnTo>
                      <a:pt x="378" y="24"/>
                    </a:lnTo>
                    <a:lnTo>
                      <a:pt x="376" y="24"/>
                    </a:lnTo>
                    <a:lnTo>
                      <a:pt x="376" y="28"/>
                    </a:lnTo>
                    <a:lnTo>
                      <a:pt x="376" y="32"/>
                    </a:lnTo>
                    <a:lnTo>
                      <a:pt x="376" y="36"/>
                    </a:lnTo>
                    <a:lnTo>
                      <a:pt x="378" y="40"/>
                    </a:lnTo>
                    <a:lnTo>
                      <a:pt x="378" y="42"/>
                    </a:lnTo>
                    <a:lnTo>
                      <a:pt x="382" y="42"/>
                    </a:lnTo>
                    <a:lnTo>
                      <a:pt x="384" y="42"/>
                    </a:lnTo>
                    <a:lnTo>
                      <a:pt x="388" y="42"/>
                    </a:lnTo>
                    <a:lnTo>
                      <a:pt x="390" y="42"/>
                    </a:lnTo>
                    <a:lnTo>
                      <a:pt x="392" y="44"/>
                    </a:lnTo>
                    <a:lnTo>
                      <a:pt x="394" y="46"/>
                    </a:lnTo>
                    <a:lnTo>
                      <a:pt x="396" y="50"/>
                    </a:lnTo>
                    <a:lnTo>
                      <a:pt x="398" y="56"/>
                    </a:lnTo>
                    <a:lnTo>
                      <a:pt x="402" y="62"/>
                    </a:lnTo>
                    <a:lnTo>
                      <a:pt x="404" y="66"/>
                    </a:lnTo>
                    <a:lnTo>
                      <a:pt x="408" y="68"/>
                    </a:lnTo>
                    <a:lnTo>
                      <a:pt x="408" y="70"/>
                    </a:lnTo>
                    <a:lnTo>
                      <a:pt x="410" y="72"/>
                    </a:lnTo>
                    <a:lnTo>
                      <a:pt x="410" y="76"/>
                    </a:lnTo>
                    <a:lnTo>
                      <a:pt x="412" y="80"/>
                    </a:lnTo>
                    <a:lnTo>
                      <a:pt x="414" y="84"/>
                    </a:lnTo>
                    <a:lnTo>
                      <a:pt x="416" y="88"/>
                    </a:lnTo>
                    <a:lnTo>
                      <a:pt x="416" y="92"/>
                    </a:lnTo>
                    <a:lnTo>
                      <a:pt x="418" y="94"/>
                    </a:lnTo>
                    <a:lnTo>
                      <a:pt x="420" y="98"/>
                    </a:lnTo>
                    <a:lnTo>
                      <a:pt x="424" y="100"/>
                    </a:lnTo>
                    <a:lnTo>
                      <a:pt x="426" y="104"/>
                    </a:lnTo>
                    <a:lnTo>
                      <a:pt x="430" y="108"/>
                    </a:lnTo>
                    <a:lnTo>
                      <a:pt x="434" y="112"/>
                    </a:lnTo>
                    <a:lnTo>
                      <a:pt x="436" y="114"/>
                    </a:lnTo>
                    <a:lnTo>
                      <a:pt x="454" y="136"/>
                    </a:lnTo>
                    <a:lnTo>
                      <a:pt x="454" y="144"/>
                    </a:lnTo>
                    <a:lnTo>
                      <a:pt x="488" y="170"/>
                    </a:lnTo>
                    <a:lnTo>
                      <a:pt x="490" y="174"/>
                    </a:lnTo>
                    <a:lnTo>
                      <a:pt x="496" y="182"/>
                    </a:lnTo>
                    <a:lnTo>
                      <a:pt x="502" y="194"/>
                    </a:lnTo>
                    <a:lnTo>
                      <a:pt x="506" y="210"/>
                    </a:lnTo>
                    <a:lnTo>
                      <a:pt x="506" y="224"/>
                    </a:lnTo>
                    <a:lnTo>
                      <a:pt x="508" y="240"/>
                    </a:lnTo>
                    <a:lnTo>
                      <a:pt x="508" y="256"/>
                    </a:lnTo>
                    <a:lnTo>
                      <a:pt x="508" y="268"/>
                    </a:lnTo>
                    <a:lnTo>
                      <a:pt x="508" y="272"/>
                    </a:lnTo>
                    <a:lnTo>
                      <a:pt x="508" y="276"/>
                    </a:lnTo>
                    <a:lnTo>
                      <a:pt x="504" y="280"/>
                    </a:lnTo>
                    <a:lnTo>
                      <a:pt x="502" y="284"/>
                    </a:lnTo>
                    <a:lnTo>
                      <a:pt x="498" y="288"/>
                    </a:lnTo>
                    <a:lnTo>
                      <a:pt x="494" y="292"/>
                    </a:lnTo>
                    <a:lnTo>
                      <a:pt x="488" y="294"/>
                    </a:lnTo>
                    <a:lnTo>
                      <a:pt x="480" y="312"/>
                    </a:lnTo>
                    <a:lnTo>
                      <a:pt x="478" y="316"/>
                    </a:lnTo>
                    <a:lnTo>
                      <a:pt x="476" y="322"/>
                    </a:lnTo>
                    <a:lnTo>
                      <a:pt x="474" y="326"/>
                    </a:lnTo>
                    <a:lnTo>
                      <a:pt x="472" y="332"/>
                    </a:lnTo>
                    <a:lnTo>
                      <a:pt x="470" y="336"/>
                    </a:lnTo>
                    <a:lnTo>
                      <a:pt x="466" y="338"/>
                    </a:lnTo>
                    <a:lnTo>
                      <a:pt x="462" y="340"/>
                    </a:lnTo>
                    <a:lnTo>
                      <a:pt x="460" y="344"/>
                    </a:lnTo>
                    <a:lnTo>
                      <a:pt x="460" y="346"/>
                    </a:lnTo>
                    <a:lnTo>
                      <a:pt x="460" y="352"/>
                    </a:lnTo>
                    <a:lnTo>
                      <a:pt x="462" y="358"/>
                    </a:lnTo>
                    <a:lnTo>
                      <a:pt x="464" y="364"/>
                    </a:lnTo>
                    <a:lnTo>
                      <a:pt x="466" y="370"/>
                    </a:lnTo>
                    <a:lnTo>
                      <a:pt x="466" y="376"/>
                    </a:lnTo>
                    <a:lnTo>
                      <a:pt x="464" y="380"/>
                    </a:lnTo>
                    <a:lnTo>
                      <a:pt x="460" y="384"/>
                    </a:lnTo>
                    <a:lnTo>
                      <a:pt x="452" y="388"/>
                    </a:lnTo>
                    <a:lnTo>
                      <a:pt x="440" y="394"/>
                    </a:lnTo>
                    <a:lnTo>
                      <a:pt x="430" y="402"/>
                    </a:lnTo>
                    <a:lnTo>
                      <a:pt x="420" y="406"/>
                    </a:lnTo>
                    <a:lnTo>
                      <a:pt x="416" y="408"/>
                    </a:lnTo>
                    <a:lnTo>
                      <a:pt x="414" y="408"/>
                    </a:lnTo>
                    <a:lnTo>
                      <a:pt x="412" y="406"/>
                    </a:lnTo>
                    <a:lnTo>
                      <a:pt x="408" y="404"/>
                    </a:lnTo>
                    <a:lnTo>
                      <a:pt x="402" y="400"/>
                    </a:lnTo>
                    <a:lnTo>
                      <a:pt x="398" y="396"/>
                    </a:lnTo>
                    <a:lnTo>
                      <a:pt x="396" y="392"/>
                    </a:lnTo>
                    <a:lnTo>
                      <a:pt x="394" y="392"/>
                    </a:lnTo>
                    <a:lnTo>
                      <a:pt x="392" y="392"/>
                    </a:lnTo>
                    <a:lnTo>
                      <a:pt x="390" y="392"/>
                    </a:lnTo>
                    <a:lnTo>
                      <a:pt x="386" y="394"/>
                    </a:lnTo>
                    <a:lnTo>
                      <a:pt x="384" y="396"/>
                    </a:lnTo>
                    <a:lnTo>
                      <a:pt x="380" y="396"/>
                    </a:lnTo>
                    <a:lnTo>
                      <a:pt x="376" y="396"/>
                    </a:lnTo>
                    <a:lnTo>
                      <a:pt x="372" y="396"/>
                    </a:lnTo>
                    <a:lnTo>
                      <a:pt x="368" y="394"/>
                    </a:lnTo>
                    <a:lnTo>
                      <a:pt x="366" y="394"/>
                    </a:lnTo>
                    <a:lnTo>
                      <a:pt x="364" y="392"/>
                    </a:lnTo>
                    <a:lnTo>
                      <a:pt x="346" y="392"/>
                    </a:lnTo>
                    <a:lnTo>
                      <a:pt x="344" y="388"/>
                    </a:lnTo>
                    <a:lnTo>
                      <a:pt x="338" y="380"/>
                    </a:lnTo>
                    <a:lnTo>
                      <a:pt x="334" y="366"/>
                    </a:lnTo>
                    <a:lnTo>
                      <a:pt x="330" y="354"/>
                    </a:lnTo>
                    <a:lnTo>
                      <a:pt x="318" y="334"/>
                    </a:lnTo>
                    <a:lnTo>
                      <a:pt x="292" y="332"/>
                    </a:lnTo>
                    <a:lnTo>
                      <a:pt x="274" y="318"/>
                    </a:lnTo>
                    <a:lnTo>
                      <a:pt x="272" y="316"/>
                    </a:lnTo>
                    <a:lnTo>
                      <a:pt x="266" y="310"/>
                    </a:lnTo>
                    <a:lnTo>
                      <a:pt x="256" y="304"/>
                    </a:lnTo>
                    <a:lnTo>
                      <a:pt x="240" y="296"/>
                    </a:lnTo>
                    <a:lnTo>
                      <a:pt x="220" y="292"/>
                    </a:lnTo>
                    <a:lnTo>
                      <a:pt x="214" y="294"/>
                    </a:lnTo>
                    <a:lnTo>
                      <a:pt x="204" y="296"/>
                    </a:lnTo>
                    <a:lnTo>
                      <a:pt x="190" y="300"/>
                    </a:lnTo>
                    <a:lnTo>
                      <a:pt x="178" y="304"/>
                    </a:lnTo>
                    <a:lnTo>
                      <a:pt x="144" y="324"/>
                    </a:lnTo>
                    <a:lnTo>
                      <a:pt x="136" y="324"/>
                    </a:lnTo>
                    <a:lnTo>
                      <a:pt x="134" y="326"/>
                    </a:lnTo>
                    <a:lnTo>
                      <a:pt x="134" y="328"/>
                    </a:lnTo>
                    <a:lnTo>
                      <a:pt x="132" y="332"/>
                    </a:lnTo>
                    <a:lnTo>
                      <a:pt x="130" y="334"/>
                    </a:lnTo>
                    <a:lnTo>
                      <a:pt x="128" y="338"/>
                    </a:lnTo>
                    <a:lnTo>
                      <a:pt x="124" y="340"/>
                    </a:lnTo>
                    <a:lnTo>
                      <a:pt x="120" y="340"/>
                    </a:lnTo>
                    <a:lnTo>
                      <a:pt x="116" y="340"/>
                    </a:lnTo>
                    <a:lnTo>
                      <a:pt x="110" y="340"/>
                    </a:lnTo>
                    <a:lnTo>
                      <a:pt x="106" y="340"/>
                    </a:lnTo>
                    <a:lnTo>
                      <a:pt x="104" y="338"/>
                    </a:lnTo>
                    <a:lnTo>
                      <a:pt x="102" y="338"/>
                    </a:lnTo>
                    <a:lnTo>
                      <a:pt x="80" y="338"/>
                    </a:lnTo>
                    <a:lnTo>
                      <a:pt x="78" y="338"/>
                    </a:lnTo>
                    <a:lnTo>
                      <a:pt x="76" y="340"/>
                    </a:lnTo>
                    <a:lnTo>
                      <a:pt x="74" y="342"/>
                    </a:lnTo>
                    <a:lnTo>
                      <a:pt x="70" y="344"/>
                    </a:lnTo>
                    <a:lnTo>
                      <a:pt x="68" y="346"/>
                    </a:lnTo>
                    <a:lnTo>
                      <a:pt x="64" y="352"/>
                    </a:lnTo>
                    <a:lnTo>
                      <a:pt x="60" y="352"/>
                    </a:lnTo>
                    <a:lnTo>
                      <a:pt x="52" y="352"/>
                    </a:lnTo>
                    <a:lnTo>
                      <a:pt x="48" y="352"/>
                    </a:lnTo>
                    <a:lnTo>
                      <a:pt x="44" y="352"/>
                    </a:lnTo>
                    <a:lnTo>
                      <a:pt x="40" y="352"/>
                    </a:lnTo>
                    <a:lnTo>
                      <a:pt x="36" y="350"/>
                    </a:lnTo>
                    <a:lnTo>
                      <a:pt x="34" y="350"/>
                    </a:lnTo>
                    <a:lnTo>
                      <a:pt x="32" y="348"/>
                    </a:lnTo>
                    <a:lnTo>
                      <a:pt x="32" y="346"/>
                    </a:lnTo>
                    <a:lnTo>
                      <a:pt x="32" y="342"/>
                    </a:lnTo>
                    <a:lnTo>
                      <a:pt x="30" y="340"/>
                    </a:lnTo>
                    <a:lnTo>
                      <a:pt x="30" y="342"/>
                    </a:lnTo>
                    <a:lnTo>
                      <a:pt x="28" y="342"/>
                    </a:lnTo>
                    <a:lnTo>
                      <a:pt x="26" y="344"/>
                    </a:lnTo>
                    <a:lnTo>
                      <a:pt x="24" y="344"/>
                    </a:lnTo>
                    <a:lnTo>
                      <a:pt x="22" y="344"/>
                    </a:lnTo>
                    <a:lnTo>
                      <a:pt x="20" y="342"/>
                    </a:lnTo>
                    <a:lnTo>
                      <a:pt x="18" y="342"/>
                    </a:lnTo>
                    <a:lnTo>
                      <a:pt x="16" y="338"/>
                    </a:lnTo>
                    <a:lnTo>
                      <a:pt x="16" y="336"/>
                    </a:lnTo>
                    <a:lnTo>
                      <a:pt x="16" y="332"/>
                    </a:lnTo>
                    <a:lnTo>
                      <a:pt x="20" y="330"/>
                    </a:lnTo>
                    <a:lnTo>
                      <a:pt x="26" y="326"/>
                    </a:lnTo>
                    <a:lnTo>
                      <a:pt x="30" y="300"/>
                    </a:lnTo>
                    <a:lnTo>
                      <a:pt x="28" y="296"/>
                    </a:lnTo>
                    <a:lnTo>
                      <a:pt x="28" y="292"/>
                    </a:lnTo>
                    <a:lnTo>
                      <a:pt x="26" y="288"/>
                    </a:lnTo>
                    <a:lnTo>
                      <a:pt x="24" y="284"/>
                    </a:lnTo>
                    <a:lnTo>
                      <a:pt x="22" y="280"/>
                    </a:lnTo>
                    <a:lnTo>
                      <a:pt x="22" y="278"/>
                    </a:lnTo>
                    <a:lnTo>
                      <a:pt x="18" y="272"/>
                    </a:lnTo>
                    <a:lnTo>
                      <a:pt x="12" y="258"/>
                    </a:lnTo>
                    <a:lnTo>
                      <a:pt x="8" y="242"/>
                    </a:lnTo>
                    <a:lnTo>
                      <a:pt x="4" y="228"/>
                    </a:lnTo>
                    <a:lnTo>
                      <a:pt x="4" y="218"/>
                    </a:lnTo>
                    <a:lnTo>
                      <a:pt x="8" y="214"/>
                    </a:lnTo>
                    <a:lnTo>
                      <a:pt x="8" y="208"/>
                    </a:lnTo>
                    <a:lnTo>
                      <a:pt x="8" y="202"/>
                    </a:lnTo>
                    <a:lnTo>
                      <a:pt x="6" y="196"/>
                    </a:lnTo>
                    <a:lnTo>
                      <a:pt x="4" y="194"/>
                    </a:lnTo>
                    <a:lnTo>
                      <a:pt x="2" y="188"/>
                    </a:lnTo>
                    <a:lnTo>
                      <a:pt x="0" y="178"/>
                    </a:lnTo>
                    <a:lnTo>
                      <a:pt x="0" y="168"/>
                    </a:lnTo>
                    <a:lnTo>
                      <a:pt x="4" y="160"/>
                    </a:lnTo>
                    <a:lnTo>
                      <a:pt x="8" y="158"/>
                    </a:lnTo>
                    <a:lnTo>
                      <a:pt x="12" y="154"/>
                    </a:lnTo>
                    <a:lnTo>
                      <a:pt x="16" y="150"/>
                    </a:lnTo>
                    <a:lnTo>
                      <a:pt x="20" y="148"/>
                    </a:lnTo>
                    <a:lnTo>
                      <a:pt x="24" y="144"/>
                    </a:lnTo>
                    <a:lnTo>
                      <a:pt x="28" y="140"/>
                    </a:lnTo>
                    <a:lnTo>
                      <a:pt x="30" y="138"/>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sp>
            <p:nvSpPr>
              <p:cNvPr id="47" name="Freeform 317"/>
              <p:cNvSpPr>
                <a:spLocks/>
              </p:cNvSpPr>
              <p:nvPr/>
            </p:nvSpPr>
            <p:spPr bwMode="gray">
              <a:xfrm>
                <a:off x="4618" y="2871"/>
                <a:ext cx="141" cy="108"/>
              </a:xfrm>
              <a:custGeom>
                <a:avLst/>
                <a:gdLst>
                  <a:gd name="T0" fmla="*/ 78 w 128"/>
                  <a:gd name="T1" fmla="*/ 40 h 108"/>
                  <a:gd name="T2" fmla="*/ 78 w 128"/>
                  <a:gd name="T3" fmla="*/ 38 h 108"/>
                  <a:gd name="T4" fmla="*/ 76 w 128"/>
                  <a:gd name="T5" fmla="*/ 36 h 108"/>
                  <a:gd name="T6" fmla="*/ 72 w 128"/>
                  <a:gd name="T7" fmla="*/ 36 h 108"/>
                  <a:gd name="T8" fmla="*/ 70 w 128"/>
                  <a:gd name="T9" fmla="*/ 34 h 108"/>
                  <a:gd name="T10" fmla="*/ 68 w 128"/>
                  <a:gd name="T11" fmla="*/ 32 h 108"/>
                  <a:gd name="T12" fmla="*/ 62 w 128"/>
                  <a:gd name="T13" fmla="*/ 28 h 108"/>
                  <a:gd name="T14" fmla="*/ 58 w 128"/>
                  <a:gd name="T15" fmla="*/ 24 h 108"/>
                  <a:gd name="T16" fmla="*/ 52 w 128"/>
                  <a:gd name="T17" fmla="*/ 20 h 108"/>
                  <a:gd name="T18" fmla="*/ 46 w 128"/>
                  <a:gd name="T19" fmla="*/ 16 h 108"/>
                  <a:gd name="T20" fmla="*/ 42 w 128"/>
                  <a:gd name="T21" fmla="*/ 12 h 108"/>
                  <a:gd name="T22" fmla="*/ 40 w 128"/>
                  <a:gd name="T23" fmla="*/ 10 h 108"/>
                  <a:gd name="T24" fmla="*/ 38 w 128"/>
                  <a:gd name="T25" fmla="*/ 10 h 108"/>
                  <a:gd name="T26" fmla="*/ 34 w 128"/>
                  <a:gd name="T27" fmla="*/ 10 h 108"/>
                  <a:gd name="T28" fmla="*/ 26 w 128"/>
                  <a:gd name="T29" fmla="*/ 8 h 108"/>
                  <a:gd name="T30" fmla="*/ 14 w 128"/>
                  <a:gd name="T31" fmla="*/ 4 h 108"/>
                  <a:gd name="T32" fmla="*/ 4 w 128"/>
                  <a:gd name="T33" fmla="*/ 0 h 108"/>
                  <a:gd name="T34" fmla="*/ 0 w 128"/>
                  <a:gd name="T35" fmla="*/ 80 h 108"/>
                  <a:gd name="T36" fmla="*/ 12 w 128"/>
                  <a:gd name="T37" fmla="*/ 86 h 108"/>
                  <a:gd name="T38" fmla="*/ 28 w 128"/>
                  <a:gd name="T39" fmla="*/ 80 h 108"/>
                  <a:gd name="T40" fmla="*/ 28 w 128"/>
                  <a:gd name="T41" fmla="*/ 78 h 108"/>
                  <a:gd name="T42" fmla="*/ 28 w 128"/>
                  <a:gd name="T43" fmla="*/ 76 h 108"/>
                  <a:gd name="T44" fmla="*/ 30 w 128"/>
                  <a:gd name="T45" fmla="*/ 74 h 108"/>
                  <a:gd name="T46" fmla="*/ 34 w 128"/>
                  <a:gd name="T47" fmla="*/ 72 h 108"/>
                  <a:gd name="T48" fmla="*/ 38 w 128"/>
                  <a:gd name="T49" fmla="*/ 68 h 108"/>
                  <a:gd name="T50" fmla="*/ 42 w 128"/>
                  <a:gd name="T51" fmla="*/ 68 h 108"/>
                  <a:gd name="T52" fmla="*/ 46 w 128"/>
                  <a:gd name="T53" fmla="*/ 66 h 108"/>
                  <a:gd name="T54" fmla="*/ 52 w 128"/>
                  <a:gd name="T55" fmla="*/ 68 h 108"/>
                  <a:gd name="T56" fmla="*/ 76 w 128"/>
                  <a:gd name="T57" fmla="*/ 82 h 108"/>
                  <a:gd name="T58" fmla="*/ 86 w 128"/>
                  <a:gd name="T59" fmla="*/ 94 h 108"/>
                  <a:gd name="T60" fmla="*/ 104 w 128"/>
                  <a:gd name="T61" fmla="*/ 102 h 108"/>
                  <a:gd name="T62" fmla="*/ 126 w 128"/>
                  <a:gd name="T63" fmla="*/ 108 h 108"/>
                  <a:gd name="T64" fmla="*/ 128 w 128"/>
                  <a:gd name="T65" fmla="*/ 108 h 108"/>
                  <a:gd name="T66" fmla="*/ 128 w 128"/>
                  <a:gd name="T67" fmla="*/ 106 h 108"/>
                  <a:gd name="T68" fmla="*/ 128 w 128"/>
                  <a:gd name="T69" fmla="*/ 104 h 108"/>
                  <a:gd name="T70" fmla="*/ 128 w 128"/>
                  <a:gd name="T71" fmla="*/ 100 h 108"/>
                  <a:gd name="T72" fmla="*/ 126 w 128"/>
                  <a:gd name="T73" fmla="*/ 98 h 108"/>
                  <a:gd name="T74" fmla="*/ 124 w 128"/>
                  <a:gd name="T75" fmla="*/ 94 h 108"/>
                  <a:gd name="T76" fmla="*/ 120 w 128"/>
                  <a:gd name="T77" fmla="*/ 92 h 108"/>
                  <a:gd name="T78" fmla="*/ 116 w 128"/>
                  <a:gd name="T79" fmla="*/ 88 h 108"/>
                  <a:gd name="T80" fmla="*/ 110 w 128"/>
                  <a:gd name="T81" fmla="*/ 84 h 108"/>
                  <a:gd name="T82" fmla="*/ 106 w 128"/>
                  <a:gd name="T83" fmla="*/ 80 h 108"/>
                  <a:gd name="T84" fmla="*/ 102 w 128"/>
                  <a:gd name="T85" fmla="*/ 76 h 108"/>
                  <a:gd name="T86" fmla="*/ 98 w 128"/>
                  <a:gd name="T87" fmla="*/ 72 h 108"/>
                  <a:gd name="T88" fmla="*/ 96 w 128"/>
                  <a:gd name="T89" fmla="*/ 70 h 108"/>
                  <a:gd name="T90" fmla="*/ 96 w 128"/>
                  <a:gd name="T91" fmla="*/ 70 h 108"/>
                  <a:gd name="T92" fmla="*/ 80 w 128"/>
                  <a:gd name="T93" fmla="*/ 60 h 108"/>
                  <a:gd name="T94" fmla="*/ 96 w 128"/>
                  <a:gd name="T95" fmla="*/ 54 h 108"/>
                  <a:gd name="T96" fmla="*/ 92 w 128"/>
                  <a:gd name="T97" fmla="*/ 46 h 108"/>
                  <a:gd name="T98" fmla="*/ 90 w 128"/>
                  <a:gd name="T99" fmla="*/ 46 h 108"/>
                  <a:gd name="T100" fmla="*/ 88 w 128"/>
                  <a:gd name="T101" fmla="*/ 44 h 108"/>
                  <a:gd name="T102" fmla="*/ 84 w 128"/>
                  <a:gd name="T103" fmla="*/ 44 h 108"/>
                  <a:gd name="T104" fmla="*/ 80 w 128"/>
                  <a:gd name="T105" fmla="*/ 42 h 108"/>
                  <a:gd name="T106" fmla="*/ 78 w 128"/>
                  <a:gd name="T107" fmla="*/ 42 h 108"/>
                  <a:gd name="T108" fmla="*/ 78 w 128"/>
                  <a:gd name="T109" fmla="*/ 40 h 108"/>
                  <a:gd name="T110" fmla="*/ 78 w 128"/>
                  <a:gd name="T111" fmla="*/ 40 h 1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8"/>
                  <a:gd name="T169" fmla="*/ 0 h 108"/>
                  <a:gd name="T170" fmla="*/ 128 w 128"/>
                  <a:gd name="T171" fmla="*/ 108 h 10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8" h="108">
                    <a:moveTo>
                      <a:pt x="78" y="40"/>
                    </a:moveTo>
                    <a:lnTo>
                      <a:pt x="78" y="38"/>
                    </a:lnTo>
                    <a:lnTo>
                      <a:pt x="76" y="36"/>
                    </a:lnTo>
                    <a:lnTo>
                      <a:pt x="72" y="36"/>
                    </a:lnTo>
                    <a:lnTo>
                      <a:pt x="70" y="34"/>
                    </a:lnTo>
                    <a:lnTo>
                      <a:pt x="68" y="32"/>
                    </a:lnTo>
                    <a:lnTo>
                      <a:pt x="62" y="28"/>
                    </a:lnTo>
                    <a:lnTo>
                      <a:pt x="58" y="24"/>
                    </a:lnTo>
                    <a:lnTo>
                      <a:pt x="52" y="20"/>
                    </a:lnTo>
                    <a:lnTo>
                      <a:pt x="46" y="16"/>
                    </a:lnTo>
                    <a:lnTo>
                      <a:pt x="42" y="12"/>
                    </a:lnTo>
                    <a:lnTo>
                      <a:pt x="40" y="10"/>
                    </a:lnTo>
                    <a:lnTo>
                      <a:pt x="38" y="10"/>
                    </a:lnTo>
                    <a:lnTo>
                      <a:pt x="34" y="10"/>
                    </a:lnTo>
                    <a:lnTo>
                      <a:pt x="26" y="8"/>
                    </a:lnTo>
                    <a:lnTo>
                      <a:pt x="14" y="4"/>
                    </a:lnTo>
                    <a:lnTo>
                      <a:pt x="4" y="0"/>
                    </a:lnTo>
                    <a:lnTo>
                      <a:pt x="0" y="80"/>
                    </a:lnTo>
                    <a:lnTo>
                      <a:pt x="12" y="86"/>
                    </a:lnTo>
                    <a:lnTo>
                      <a:pt x="28" y="80"/>
                    </a:lnTo>
                    <a:lnTo>
                      <a:pt x="28" y="78"/>
                    </a:lnTo>
                    <a:lnTo>
                      <a:pt x="28" y="76"/>
                    </a:lnTo>
                    <a:lnTo>
                      <a:pt x="30" y="74"/>
                    </a:lnTo>
                    <a:lnTo>
                      <a:pt x="34" y="72"/>
                    </a:lnTo>
                    <a:lnTo>
                      <a:pt x="38" y="68"/>
                    </a:lnTo>
                    <a:lnTo>
                      <a:pt x="42" y="68"/>
                    </a:lnTo>
                    <a:lnTo>
                      <a:pt x="46" y="66"/>
                    </a:lnTo>
                    <a:lnTo>
                      <a:pt x="52" y="68"/>
                    </a:lnTo>
                    <a:lnTo>
                      <a:pt x="76" y="82"/>
                    </a:lnTo>
                    <a:lnTo>
                      <a:pt x="86" y="94"/>
                    </a:lnTo>
                    <a:lnTo>
                      <a:pt x="104" y="102"/>
                    </a:lnTo>
                    <a:lnTo>
                      <a:pt x="126" y="108"/>
                    </a:lnTo>
                    <a:lnTo>
                      <a:pt x="128" y="108"/>
                    </a:lnTo>
                    <a:lnTo>
                      <a:pt x="128" y="106"/>
                    </a:lnTo>
                    <a:lnTo>
                      <a:pt x="128" y="104"/>
                    </a:lnTo>
                    <a:lnTo>
                      <a:pt x="128" y="100"/>
                    </a:lnTo>
                    <a:lnTo>
                      <a:pt x="126" y="98"/>
                    </a:lnTo>
                    <a:lnTo>
                      <a:pt x="124" y="94"/>
                    </a:lnTo>
                    <a:lnTo>
                      <a:pt x="120" y="92"/>
                    </a:lnTo>
                    <a:lnTo>
                      <a:pt x="116" y="88"/>
                    </a:lnTo>
                    <a:lnTo>
                      <a:pt x="110" y="84"/>
                    </a:lnTo>
                    <a:lnTo>
                      <a:pt x="106" y="80"/>
                    </a:lnTo>
                    <a:lnTo>
                      <a:pt x="102" y="76"/>
                    </a:lnTo>
                    <a:lnTo>
                      <a:pt x="98" y="72"/>
                    </a:lnTo>
                    <a:lnTo>
                      <a:pt x="96" y="70"/>
                    </a:lnTo>
                    <a:lnTo>
                      <a:pt x="80" y="60"/>
                    </a:lnTo>
                    <a:lnTo>
                      <a:pt x="96" y="54"/>
                    </a:lnTo>
                    <a:lnTo>
                      <a:pt x="92" y="46"/>
                    </a:lnTo>
                    <a:lnTo>
                      <a:pt x="90" y="46"/>
                    </a:lnTo>
                    <a:lnTo>
                      <a:pt x="88" y="44"/>
                    </a:lnTo>
                    <a:lnTo>
                      <a:pt x="84" y="44"/>
                    </a:lnTo>
                    <a:lnTo>
                      <a:pt x="80" y="42"/>
                    </a:lnTo>
                    <a:lnTo>
                      <a:pt x="78" y="42"/>
                    </a:lnTo>
                    <a:lnTo>
                      <a:pt x="78" y="40"/>
                    </a:lnTo>
                    <a:close/>
                  </a:path>
                </a:pathLst>
              </a:custGeom>
              <a:grpFill/>
              <a:ln w="3175">
                <a:solidFill>
                  <a:schemeClr val="accent2">
                    <a:lumMod val="60000"/>
                    <a:lumOff val="40000"/>
                  </a:schemeClr>
                </a:solidFill>
                <a:round/>
                <a:headEnd/>
                <a:tailEnd/>
              </a:ln>
            </p:spPr>
            <p:txBody>
              <a:bodyPr/>
              <a:lstStyle/>
              <a:p>
                <a:pPr fontAlgn="auto">
                  <a:spcBef>
                    <a:spcPts val="0"/>
                  </a:spcBef>
                  <a:spcAft>
                    <a:spcPts val="0"/>
                  </a:spcAft>
                  <a:defRPr/>
                </a:pPr>
                <a:endParaRPr lang="en-US">
                  <a:latin typeface="+mn-lt"/>
                </a:endParaRPr>
              </a:p>
            </p:txBody>
          </p:sp>
        </p:grpSp>
      </p:grpSp>
      <p:sp>
        <p:nvSpPr>
          <p:cNvPr id="286" name="Title 13"/>
          <p:cNvSpPr txBox="1">
            <a:spLocks/>
          </p:cNvSpPr>
          <p:nvPr/>
        </p:nvSpPr>
        <p:spPr>
          <a:xfrm>
            <a:off x="590129"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rgbClr val="C0504D"/>
                </a:solidFill>
                <a:effectLst/>
                <a:uLnTx/>
                <a:uFillTx/>
                <a:ea typeface="+mj-ea"/>
                <a:cs typeface="+mj-cs"/>
              </a:rPr>
              <a:t>Our Business</a:t>
            </a:r>
            <a:endParaRPr kumimoji="0" lang="en-US" sz="2800" i="0" u="none" strike="noStrike" kern="1200" cap="none" spc="0" normalizeH="0" baseline="0" noProof="0" dirty="0">
              <a:ln>
                <a:noFill/>
              </a:ln>
              <a:solidFill>
                <a:srgbClr val="C0504D"/>
              </a:solidFill>
              <a:effectLst/>
              <a:uLnTx/>
              <a:uFillTx/>
              <a:ea typeface="+mj-ea"/>
              <a:cs typeface="+mj-cs"/>
            </a:endParaRPr>
          </a:p>
        </p:txBody>
      </p:sp>
      <p:pic>
        <p:nvPicPr>
          <p:cNvPr id="287" name="Picture 286" descr="Color_16x9.png"/>
          <p:cNvPicPr>
            <a:picLocks noChangeAspect="1"/>
          </p:cNvPicPr>
          <p:nvPr/>
        </p:nvPicPr>
        <p:blipFill>
          <a:blip r:embed="rId3" cstate="print"/>
          <a:stretch>
            <a:fillRect/>
          </a:stretch>
        </p:blipFill>
        <p:spPr>
          <a:xfrm>
            <a:off x="3441428" y="755352"/>
            <a:ext cx="2194560" cy="17145"/>
          </a:xfrm>
          <a:prstGeom prst="rect">
            <a:avLst/>
          </a:prstGeom>
        </p:spPr>
      </p:pic>
      <p:sp>
        <p:nvSpPr>
          <p:cNvPr id="288" name="Subtitle 2"/>
          <p:cNvSpPr txBox="1">
            <a:spLocks/>
          </p:cNvSpPr>
          <p:nvPr/>
        </p:nvSpPr>
        <p:spPr>
          <a:xfrm>
            <a:off x="558230" y="760118"/>
            <a:ext cx="7899970" cy="276999"/>
          </a:xfrm>
          <a:prstGeom prst="rect">
            <a:avLst/>
          </a:prstGeom>
        </p:spPr>
        <p:txBody>
          <a:bodyPr vert="horz" wrap="square" lIns="91440" tIns="45720" rIns="91440" bIns="45720" rtlCol="0">
            <a:sp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id-ID" sz="1200" b="1" i="0" u="none" strike="noStrike" kern="1200" cap="none" spc="0" normalizeH="0" baseline="0" noProof="0" dirty="0" smtClean="0">
                <a:ln>
                  <a:noFill/>
                </a:ln>
                <a:solidFill>
                  <a:srgbClr val="C0504D"/>
                </a:solidFill>
                <a:effectLst/>
                <a:uLnTx/>
                <a:uFillTx/>
                <a:latin typeface="+mn-lt"/>
                <a:ea typeface="+mn-ea"/>
                <a:cs typeface="+mn-cs"/>
              </a:rPr>
              <a:t>We</a:t>
            </a:r>
            <a:r>
              <a:rPr kumimoji="0" lang="id-ID" sz="1200" b="0" i="0" u="none" strike="noStrike" kern="1200" cap="none" spc="0" normalizeH="0" baseline="0" noProof="0" dirty="0" smtClean="0">
                <a:ln>
                  <a:noFill/>
                </a:ln>
                <a:solidFill>
                  <a:srgbClr val="C0504D"/>
                </a:solidFill>
                <a:effectLst/>
                <a:uLnTx/>
                <a:uFillTx/>
                <a:latin typeface="+mn-lt"/>
                <a:ea typeface="+mn-ea"/>
                <a:cs typeface="+mn-cs"/>
              </a:rPr>
              <a:t> promise to make your </a:t>
            </a:r>
            <a:r>
              <a:rPr kumimoji="0" lang="id-ID" sz="1200" b="1" i="0" u="none" strike="noStrike" kern="1200" cap="none" spc="0" normalizeH="0" baseline="0" noProof="0" dirty="0" smtClean="0">
                <a:ln>
                  <a:noFill/>
                </a:ln>
                <a:solidFill>
                  <a:srgbClr val="C0504D"/>
                </a:solidFill>
                <a:effectLst/>
                <a:uLnTx/>
                <a:uFillTx/>
                <a:latin typeface="+mn-lt"/>
                <a:ea typeface="+mn-ea"/>
                <a:cs typeface="+mn-cs"/>
              </a:rPr>
              <a:t>life success</a:t>
            </a:r>
            <a:endParaRPr kumimoji="0" lang="en-US" sz="1200" b="1" i="0" u="none" strike="noStrike" kern="1200" cap="none" spc="0" normalizeH="0" baseline="0" noProof="0" dirty="0">
              <a:ln>
                <a:noFill/>
              </a:ln>
              <a:solidFill>
                <a:srgbClr val="C0504D"/>
              </a:solidFill>
              <a:effectLst/>
              <a:uLnTx/>
              <a:uFillTx/>
              <a:latin typeface="+mn-lt"/>
              <a:ea typeface="+mn-ea"/>
              <a:cs typeface="+mn-cs"/>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6"/>
                                        </p:tgtEl>
                                        <p:attrNameLst>
                                          <p:attrName>style.visibility</p:attrName>
                                        </p:attrNameLst>
                                      </p:cBhvr>
                                      <p:to>
                                        <p:strVal val="visible"/>
                                      </p:to>
                                    </p:set>
                                    <p:animEffect transition="in" filter="barn(inVertical)">
                                      <p:cBhvr>
                                        <p:cTn id="7" dur="500"/>
                                        <p:tgtEl>
                                          <p:spTgt spid="286"/>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27">
                                            <p:txEl>
                                              <p:pRg st="0" end="0"/>
                                            </p:txEl>
                                          </p:spTgt>
                                        </p:tgtEl>
                                        <p:attrNameLst>
                                          <p:attrName>style.visibility</p:attrName>
                                        </p:attrNameLst>
                                      </p:cBhvr>
                                      <p:to>
                                        <p:strVal val="visible"/>
                                      </p:to>
                                    </p:set>
                                    <p:animEffect transition="in" filter="wipe(left)">
                                      <p:cBhvr>
                                        <p:cTn id="10" dur="500"/>
                                        <p:tgtEl>
                                          <p:spTgt spid="27">
                                            <p:txEl>
                                              <p:pRg st="0" end="0"/>
                                            </p:txEl>
                                          </p:spTgt>
                                        </p:tgtEl>
                                      </p:cBhvr>
                                    </p:animEffect>
                                  </p:childTnLst>
                                </p:cTn>
                              </p:par>
                              <p:par>
                                <p:cTn id="11" presetID="29" presetClass="entr" presetSubtype="0" fill="hold" nodeType="withEffect">
                                  <p:stCondLst>
                                    <p:cond delay="1000"/>
                                  </p:stCondLst>
                                  <p:childTnLst>
                                    <p:set>
                                      <p:cBhvr>
                                        <p:cTn id="12" dur="1" fill="hold">
                                          <p:stCondLst>
                                            <p:cond delay="0"/>
                                          </p:stCondLst>
                                        </p:cTn>
                                        <p:tgtEl>
                                          <p:spTgt spid="277"/>
                                        </p:tgtEl>
                                        <p:attrNameLst>
                                          <p:attrName>style.visibility</p:attrName>
                                        </p:attrNameLst>
                                      </p:cBhvr>
                                      <p:to>
                                        <p:strVal val="visible"/>
                                      </p:to>
                                    </p:set>
                                    <p:anim calcmode="lin" valueType="num">
                                      <p:cBhvr>
                                        <p:cTn id="13" dur="1000" fill="hold"/>
                                        <p:tgtEl>
                                          <p:spTgt spid="277"/>
                                        </p:tgtEl>
                                        <p:attrNameLst>
                                          <p:attrName>ppt_x</p:attrName>
                                        </p:attrNameLst>
                                      </p:cBhvr>
                                      <p:tavLst>
                                        <p:tav tm="0">
                                          <p:val>
                                            <p:strVal val="#ppt_x-.2"/>
                                          </p:val>
                                        </p:tav>
                                        <p:tav tm="100000">
                                          <p:val>
                                            <p:strVal val="#ppt_x"/>
                                          </p:val>
                                        </p:tav>
                                      </p:tavLst>
                                    </p:anim>
                                    <p:anim calcmode="lin" valueType="num">
                                      <p:cBhvr>
                                        <p:cTn id="14" dur="1000" fill="hold"/>
                                        <p:tgtEl>
                                          <p:spTgt spid="277"/>
                                        </p:tgtEl>
                                        <p:attrNameLst>
                                          <p:attrName>ppt_y</p:attrName>
                                        </p:attrNameLst>
                                      </p:cBhvr>
                                      <p:tavLst>
                                        <p:tav tm="0">
                                          <p:val>
                                            <p:strVal val="#ppt_y"/>
                                          </p:val>
                                        </p:tav>
                                        <p:tav tm="100000">
                                          <p:val>
                                            <p:strVal val="#ppt_y"/>
                                          </p:val>
                                        </p:tav>
                                      </p:tavLst>
                                    </p:anim>
                                    <p:animEffect transition="in" filter="wipe(right)" prLst="gradientSize: 0.1">
                                      <p:cBhvr>
                                        <p:cTn id="15" dur="1000"/>
                                        <p:tgtEl>
                                          <p:spTgt spid="277"/>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261"/>
                                        </p:tgtEl>
                                        <p:attrNameLst>
                                          <p:attrName>style.visibility</p:attrName>
                                        </p:attrNameLst>
                                      </p:cBhvr>
                                      <p:to>
                                        <p:strVal val="visible"/>
                                      </p:to>
                                    </p:set>
                                    <p:animEffect transition="in" filter="fade">
                                      <p:cBhvr>
                                        <p:cTn id="19" dur="500"/>
                                        <p:tgtEl>
                                          <p:spTgt spid="261"/>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264"/>
                                        </p:tgtEl>
                                        <p:attrNameLst>
                                          <p:attrName>style.visibility</p:attrName>
                                        </p:attrNameLst>
                                      </p:cBhvr>
                                      <p:to>
                                        <p:strVal val="visible"/>
                                      </p:to>
                                    </p:set>
                                    <p:animEffect transition="in" filter="fade">
                                      <p:cBhvr>
                                        <p:cTn id="23" dur="500"/>
                                        <p:tgtEl>
                                          <p:spTgt spid="264"/>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267"/>
                                        </p:tgtEl>
                                        <p:attrNameLst>
                                          <p:attrName>style.visibility</p:attrName>
                                        </p:attrNameLst>
                                      </p:cBhvr>
                                      <p:to>
                                        <p:strVal val="visible"/>
                                      </p:to>
                                    </p:set>
                                    <p:animEffect transition="in" filter="fade">
                                      <p:cBhvr>
                                        <p:cTn id="27" dur="500"/>
                                        <p:tgtEl>
                                          <p:spTgt spid="267"/>
                                        </p:tgtEl>
                                      </p:cBhvr>
                                    </p:animEffect>
                                  </p:childTnLst>
                                </p:cTn>
                              </p:par>
                            </p:childTnLst>
                          </p:cTn>
                        </p:par>
                        <p:par>
                          <p:cTn id="28" fill="hold">
                            <p:stCondLst>
                              <p:cond delay="3500"/>
                            </p:stCondLst>
                            <p:childTnLst>
                              <p:par>
                                <p:cTn id="29" presetID="10" presetClass="entr" presetSubtype="0" fill="hold" nodeType="afterEffect">
                                  <p:stCondLst>
                                    <p:cond delay="0"/>
                                  </p:stCondLst>
                                  <p:childTnLst>
                                    <p:set>
                                      <p:cBhvr>
                                        <p:cTn id="30" dur="1" fill="hold">
                                          <p:stCondLst>
                                            <p:cond delay="0"/>
                                          </p:stCondLst>
                                        </p:cTn>
                                        <p:tgtEl>
                                          <p:spTgt spid="270"/>
                                        </p:tgtEl>
                                        <p:attrNameLst>
                                          <p:attrName>style.visibility</p:attrName>
                                        </p:attrNameLst>
                                      </p:cBhvr>
                                      <p:to>
                                        <p:strVal val="visible"/>
                                      </p:to>
                                    </p:set>
                                    <p:animEffect transition="in" filter="fade">
                                      <p:cBhvr>
                                        <p:cTn id="31" dur="500"/>
                                        <p:tgtEl>
                                          <p:spTgt spid="270"/>
                                        </p:tgtEl>
                                      </p:cBhvr>
                                    </p:animEffect>
                                  </p:childTnLst>
                                </p:cTn>
                              </p:par>
                            </p:childTnLst>
                          </p:cTn>
                        </p:par>
                        <p:par>
                          <p:cTn id="32" fill="hold">
                            <p:stCondLst>
                              <p:cond delay="4000"/>
                            </p:stCondLst>
                            <p:childTnLst>
                              <p:par>
                                <p:cTn id="33" presetID="10" presetClass="entr" presetSubtype="0" fill="hold" nodeType="afterEffect">
                                  <p:stCondLst>
                                    <p:cond delay="0"/>
                                  </p:stCondLst>
                                  <p:childTnLst>
                                    <p:set>
                                      <p:cBhvr>
                                        <p:cTn id="34" dur="1" fill="hold">
                                          <p:stCondLst>
                                            <p:cond delay="0"/>
                                          </p:stCondLst>
                                        </p:cTn>
                                        <p:tgtEl>
                                          <p:spTgt spid="273"/>
                                        </p:tgtEl>
                                        <p:attrNameLst>
                                          <p:attrName>style.visibility</p:attrName>
                                        </p:attrNameLst>
                                      </p:cBhvr>
                                      <p:to>
                                        <p:strVal val="visible"/>
                                      </p:to>
                                    </p:set>
                                    <p:animEffect transition="in" filter="fade">
                                      <p:cBhvr>
                                        <p:cTn id="35" dur="500"/>
                                        <p:tgtEl>
                                          <p:spTgt spid="273"/>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88">
                                            <p:txEl>
                                              <p:pRg st="0" end="0"/>
                                            </p:txEl>
                                          </p:spTgt>
                                        </p:tgtEl>
                                        <p:attrNameLst>
                                          <p:attrName>style.visibility</p:attrName>
                                        </p:attrNameLst>
                                      </p:cBhvr>
                                      <p:to>
                                        <p:strVal val="visible"/>
                                      </p:to>
                                    </p:set>
                                    <p:animEffect transition="in" filter="wipe(left)">
                                      <p:cBhvr>
                                        <p:cTn id="38" dur="500"/>
                                        <p:tgtEl>
                                          <p:spTgt spid="288">
                                            <p:txEl>
                                              <p:pRg st="0" end="0"/>
                                            </p:txEl>
                                          </p:spTgt>
                                        </p:tgtEl>
                                      </p:cBhvr>
                                    </p:animEffect>
                                  </p:childTnLst>
                                </p:cTn>
                              </p:par>
                              <p:par>
                                <p:cTn id="39" presetID="39" presetClass="entr" presetSubtype="0" accel="100000" fill="hold" nodeType="withEffect">
                                  <p:stCondLst>
                                    <p:cond delay="400"/>
                                  </p:stCondLst>
                                  <p:childTnLst>
                                    <p:set>
                                      <p:cBhvr>
                                        <p:cTn id="40" dur="1" fill="hold">
                                          <p:stCondLst>
                                            <p:cond delay="0"/>
                                          </p:stCondLst>
                                        </p:cTn>
                                        <p:tgtEl>
                                          <p:spTgt spid="283"/>
                                        </p:tgtEl>
                                        <p:attrNameLst>
                                          <p:attrName>style.visibility</p:attrName>
                                        </p:attrNameLst>
                                      </p:cBhvr>
                                      <p:to>
                                        <p:strVal val="visible"/>
                                      </p:to>
                                    </p:set>
                                    <p:anim calcmode="lin" valueType="num">
                                      <p:cBhvr>
                                        <p:cTn id="41" dur="500" fill="hold"/>
                                        <p:tgtEl>
                                          <p:spTgt spid="283"/>
                                        </p:tgtEl>
                                        <p:attrNameLst>
                                          <p:attrName>ppt_h</p:attrName>
                                        </p:attrNameLst>
                                      </p:cBhvr>
                                      <p:tavLst>
                                        <p:tav tm="0">
                                          <p:val>
                                            <p:strVal val="#ppt_h/20"/>
                                          </p:val>
                                        </p:tav>
                                        <p:tav tm="50000">
                                          <p:val>
                                            <p:strVal val="#ppt_h/20"/>
                                          </p:val>
                                        </p:tav>
                                        <p:tav tm="100000">
                                          <p:val>
                                            <p:strVal val="#ppt_h"/>
                                          </p:val>
                                        </p:tav>
                                      </p:tavLst>
                                    </p:anim>
                                    <p:anim calcmode="lin" valueType="num">
                                      <p:cBhvr>
                                        <p:cTn id="42" dur="500" fill="hold"/>
                                        <p:tgtEl>
                                          <p:spTgt spid="283"/>
                                        </p:tgtEl>
                                        <p:attrNameLst>
                                          <p:attrName>ppt_w</p:attrName>
                                        </p:attrNameLst>
                                      </p:cBhvr>
                                      <p:tavLst>
                                        <p:tav tm="0">
                                          <p:val>
                                            <p:strVal val="#ppt_w+.3"/>
                                          </p:val>
                                        </p:tav>
                                        <p:tav tm="50000">
                                          <p:val>
                                            <p:strVal val="#ppt_w+.3"/>
                                          </p:val>
                                        </p:tav>
                                        <p:tav tm="100000">
                                          <p:val>
                                            <p:strVal val="#ppt_w"/>
                                          </p:val>
                                        </p:tav>
                                      </p:tavLst>
                                    </p:anim>
                                    <p:anim calcmode="lin" valueType="num">
                                      <p:cBhvr>
                                        <p:cTn id="43" dur="500" fill="hold"/>
                                        <p:tgtEl>
                                          <p:spTgt spid="283"/>
                                        </p:tgtEl>
                                        <p:attrNameLst>
                                          <p:attrName>ppt_x</p:attrName>
                                        </p:attrNameLst>
                                      </p:cBhvr>
                                      <p:tavLst>
                                        <p:tav tm="0">
                                          <p:val>
                                            <p:strVal val="#ppt_x-.3"/>
                                          </p:val>
                                        </p:tav>
                                        <p:tav tm="50000">
                                          <p:val>
                                            <p:strVal val="#ppt_x"/>
                                          </p:val>
                                        </p:tav>
                                        <p:tav tm="100000">
                                          <p:val>
                                            <p:strVal val="#ppt_x"/>
                                          </p:val>
                                        </p:tav>
                                      </p:tavLst>
                                    </p:anim>
                                    <p:anim calcmode="lin" valueType="num">
                                      <p:cBhvr>
                                        <p:cTn id="44" dur="500" fill="hold"/>
                                        <p:tgtEl>
                                          <p:spTgt spid="2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bldP spid="286" grpId="0"/>
      <p:bldP spid="28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3" name="Group 7"/>
          <p:cNvGrpSpPr/>
          <p:nvPr/>
        </p:nvGrpSpPr>
        <p:grpSpPr>
          <a:xfrm>
            <a:off x="8280400" y="514350"/>
            <a:ext cx="330200" cy="330200"/>
            <a:chOff x="8458200" y="361950"/>
            <a:chExt cx="406400" cy="406400"/>
          </a:xfrm>
        </p:grpSpPr>
        <p:sp>
          <p:nvSpPr>
            <p:cNvPr id="10" name="Oval 216"/>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1" name="Oval 217"/>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9</a:t>
              </a:r>
              <a:endParaRPr lang="en-US" sz="1200" dirty="0">
                <a:solidFill>
                  <a:schemeClr val="tx1">
                    <a:lumMod val="50000"/>
                    <a:lumOff val="50000"/>
                  </a:schemeClr>
                </a:solidFill>
              </a:endParaRPr>
            </a:p>
          </p:txBody>
        </p:sp>
      </p:grpSp>
      <p:pic>
        <p:nvPicPr>
          <p:cNvPr id="13" name="Picture 12" descr="shutterstock_1266745224 (17)-small.jpg"/>
          <p:cNvPicPr>
            <a:picLocks noChangeAspect="1"/>
          </p:cNvPicPr>
          <p:nvPr/>
        </p:nvPicPr>
        <p:blipFill>
          <a:blip r:embed="rId3" cstate="print"/>
          <a:stretch>
            <a:fillRect/>
          </a:stretch>
        </p:blipFill>
        <p:spPr>
          <a:xfrm>
            <a:off x="0" y="1352550"/>
            <a:ext cx="9143999" cy="3124200"/>
          </a:xfrm>
          <a:prstGeom prst="rect">
            <a:avLst/>
          </a:prstGeom>
        </p:spPr>
      </p:pic>
      <p:sp>
        <p:nvSpPr>
          <p:cNvPr id="14" name="Rectangle 13"/>
          <p:cNvSpPr/>
          <p:nvPr/>
        </p:nvSpPr>
        <p:spPr>
          <a:xfrm flipH="1">
            <a:off x="0" y="1352550"/>
            <a:ext cx="9144000" cy="3119918"/>
          </a:xfrm>
          <a:prstGeom prst="rect">
            <a:avLst/>
          </a:prstGeom>
          <a:solidFill>
            <a:srgbClr val="1F1F1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p:cNvGrpSpPr/>
          <p:nvPr/>
        </p:nvGrpSpPr>
        <p:grpSpPr>
          <a:xfrm>
            <a:off x="914400" y="1605961"/>
            <a:ext cx="3733800" cy="893871"/>
            <a:chOff x="914400" y="1605961"/>
            <a:chExt cx="3733800" cy="893871"/>
          </a:xfrm>
        </p:grpSpPr>
        <p:sp>
          <p:nvSpPr>
            <p:cNvPr id="35" name="Oval 34"/>
            <p:cNvSpPr/>
            <p:nvPr/>
          </p:nvSpPr>
          <p:spPr>
            <a:xfrm>
              <a:off x="914400" y="1733550"/>
              <a:ext cx="582730" cy="582730"/>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945222" y="1780278"/>
              <a:ext cx="514885" cy="461665"/>
            </a:xfrm>
            <a:prstGeom prst="rect">
              <a:avLst/>
            </a:prstGeom>
          </p:spPr>
          <p:txBody>
            <a:bodyPr wrap="none">
              <a:spAutoFit/>
            </a:bodyPr>
            <a:lstStyle/>
            <a:p>
              <a:r>
                <a:rPr lang="en-US" sz="2400" dirty="0" smtClean="0">
                  <a:solidFill>
                    <a:schemeClr val="bg1"/>
                  </a:solidFill>
                  <a:latin typeface="FontAwesome" pitchFamily="2" charset="0"/>
                </a:rPr>
                <a:t></a:t>
              </a:r>
              <a:endParaRPr lang="en-US" sz="2400" dirty="0">
                <a:solidFill>
                  <a:schemeClr val="bg1"/>
                </a:solidFill>
                <a:latin typeface="FontAwesome" pitchFamily="2" charset="0"/>
              </a:endParaRPr>
            </a:p>
          </p:txBody>
        </p:sp>
        <p:sp>
          <p:nvSpPr>
            <p:cNvPr id="38" name="Content Placeholder 2"/>
            <p:cNvSpPr txBox="1">
              <a:spLocks/>
            </p:cNvSpPr>
            <p:nvPr/>
          </p:nvSpPr>
          <p:spPr>
            <a:xfrm>
              <a:off x="1695872" y="1605961"/>
              <a:ext cx="29523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C0504D"/>
                  </a:solidFill>
                </a:rPr>
                <a:t>Photographic</a:t>
              </a:r>
              <a:r>
                <a:rPr lang="en-US" sz="1200" b="1" dirty="0" smtClean="0">
                  <a:solidFill>
                    <a:schemeClr val="bg1"/>
                  </a:solidFill>
                </a:rPr>
                <a:t/>
              </a:r>
              <a:br>
                <a:rPr lang="en-US" sz="1200" b="1" dirty="0" smtClean="0">
                  <a:solidFill>
                    <a:schemeClr val="bg1"/>
                  </a:solidFill>
                </a:rPr>
              </a:br>
              <a:r>
                <a:rPr lang="en-US" sz="900" dirty="0" smtClean="0">
                  <a:solidFill>
                    <a:schemeClr val="bg1"/>
                  </a:solidFill>
                </a:rPr>
                <a:t>Lorem ipsum dolor sit amet, consectetur adipiscing elit. Curabitur elementum posuere pretium. Quisque nibh dolor, dignissim ac dignissim ut, luctus ac urna. Aliquam aliquet non massa quis tincidunt.</a:t>
              </a:r>
              <a:endParaRPr lang="en-US" sz="900" dirty="0">
                <a:solidFill>
                  <a:schemeClr val="bg1"/>
                </a:solidFill>
              </a:endParaRPr>
            </a:p>
          </p:txBody>
        </p:sp>
      </p:grpSp>
      <p:grpSp>
        <p:nvGrpSpPr>
          <p:cNvPr id="65" name="Group 64"/>
          <p:cNvGrpSpPr/>
          <p:nvPr/>
        </p:nvGrpSpPr>
        <p:grpSpPr>
          <a:xfrm>
            <a:off x="914400" y="2495550"/>
            <a:ext cx="3733800" cy="893871"/>
            <a:chOff x="914400" y="2495550"/>
            <a:chExt cx="3733800" cy="893871"/>
          </a:xfrm>
        </p:grpSpPr>
        <p:sp>
          <p:nvSpPr>
            <p:cNvPr id="39" name="Oval 38"/>
            <p:cNvSpPr/>
            <p:nvPr/>
          </p:nvSpPr>
          <p:spPr>
            <a:xfrm>
              <a:off x="914400" y="2623139"/>
              <a:ext cx="582730" cy="582730"/>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p:nvSpPr>
          <p:spPr>
            <a:xfrm>
              <a:off x="945222" y="2669867"/>
              <a:ext cx="470000"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41" name="Content Placeholder 2"/>
            <p:cNvSpPr txBox="1">
              <a:spLocks/>
            </p:cNvSpPr>
            <p:nvPr/>
          </p:nvSpPr>
          <p:spPr>
            <a:xfrm>
              <a:off x="1695872" y="2495550"/>
              <a:ext cx="29523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C0504D"/>
                  </a:solidFill>
                </a:rPr>
                <a:t>Ecommerce</a:t>
              </a:r>
              <a:r>
                <a:rPr lang="en-US" sz="1200" b="1" dirty="0" smtClean="0">
                  <a:solidFill>
                    <a:schemeClr val="bg1"/>
                  </a:solidFill>
                </a:rPr>
                <a:t/>
              </a:r>
              <a:br>
                <a:rPr lang="en-US" sz="1200" b="1" dirty="0" smtClean="0">
                  <a:solidFill>
                    <a:schemeClr val="bg1"/>
                  </a:solidFill>
                </a:rPr>
              </a:br>
              <a:r>
                <a:rPr lang="en-US" sz="900" dirty="0" smtClean="0">
                  <a:solidFill>
                    <a:schemeClr val="bg1"/>
                  </a:solidFill>
                </a:rPr>
                <a:t>Lorem ipsum dolor sit amet, consectetur adipiscing elit. Curabitur elementum posuere pretium. Quisque nibh dolor, dignissim ac dignissim ut, luctus ac urna. Aliquam aliquet non massa quis tincidunt.</a:t>
              </a:r>
              <a:endParaRPr lang="en-US" sz="900" dirty="0">
                <a:solidFill>
                  <a:schemeClr val="bg1"/>
                </a:solidFill>
              </a:endParaRPr>
            </a:p>
          </p:txBody>
        </p:sp>
      </p:grpSp>
      <p:grpSp>
        <p:nvGrpSpPr>
          <p:cNvPr id="33" name="Group 32"/>
          <p:cNvGrpSpPr/>
          <p:nvPr/>
        </p:nvGrpSpPr>
        <p:grpSpPr>
          <a:xfrm>
            <a:off x="914400" y="3409950"/>
            <a:ext cx="3733800" cy="893871"/>
            <a:chOff x="914400" y="3409950"/>
            <a:chExt cx="3733800" cy="893871"/>
          </a:xfrm>
        </p:grpSpPr>
        <p:sp>
          <p:nvSpPr>
            <p:cNvPr id="42" name="Oval 41"/>
            <p:cNvSpPr/>
            <p:nvPr/>
          </p:nvSpPr>
          <p:spPr>
            <a:xfrm>
              <a:off x="914400" y="3537539"/>
              <a:ext cx="582730" cy="582730"/>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945222" y="3584267"/>
              <a:ext cx="492443" cy="461665"/>
            </a:xfrm>
            <a:prstGeom prst="rect">
              <a:avLst/>
            </a:prstGeom>
          </p:spPr>
          <p:txBody>
            <a:bodyPr wrap="none">
              <a:spAutoFit/>
            </a:bodyPr>
            <a:lstStyle/>
            <a:p>
              <a:r>
                <a:rPr lang="en-US" sz="2400" dirty="0" smtClean="0">
                  <a:solidFill>
                    <a:schemeClr val="bg1"/>
                  </a:solidFill>
                  <a:latin typeface="FontAwesome" pitchFamily="2" charset="0"/>
                </a:rPr>
                <a:t></a:t>
              </a:r>
              <a:endParaRPr lang="en-US" sz="2400" dirty="0">
                <a:solidFill>
                  <a:schemeClr val="bg1"/>
                </a:solidFill>
                <a:latin typeface="FontAwesome" pitchFamily="2" charset="0"/>
              </a:endParaRPr>
            </a:p>
          </p:txBody>
        </p:sp>
        <p:sp>
          <p:nvSpPr>
            <p:cNvPr id="44" name="Content Placeholder 2"/>
            <p:cNvSpPr txBox="1">
              <a:spLocks/>
            </p:cNvSpPr>
            <p:nvPr/>
          </p:nvSpPr>
          <p:spPr>
            <a:xfrm>
              <a:off x="1695872" y="3409950"/>
              <a:ext cx="29523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C0504D"/>
                  </a:solidFill>
                </a:rPr>
                <a:t>Recycling</a:t>
              </a:r>
              <a:r>
                <a:rPr lang="en-US" sz="1200" b="1" dirty="0" smtClean="0">
                  <a:solidFill>
                    <a:schemeClr val="bg1"/>
                  </a:solidFill>
                </a:rPr>
                <a:t/>
              </a:r>
              <a:br>
                <a:rPr lang="en-US" sz="1200" b="1" dirty="0" smtClean="0">
                  <a:solidFill>
                    <a:schemeClr val="bg1"/>
                  </a:solidFill>
                </a:rPr>
              </a:br>
              <a:r>
                <a:rPr lang="en-US" sz="900" dirty="0" smtClean="0">
                  <a:solidFill>
                    <a:schemeClr val="bg1"/>
                  </a:solidFill>
                </a:rPr>
                <a:t>Lorem ipsum dolor sit amet, consectetur adipiscing elit. Curabitur elementum posuere pretium. Quisque nibh dolor, dignissim ac dignissim ut, luctus ac urna. Aliquam aliquet non massa quis tincidunt.</a:t>
              </a:r>
              <a:endParaRPr lang="en-US" sz="900" dirty="0">
                <a:solidFill>
                  <a:schemeClr val="bg1"/>
                </a:solidFill>
              </a:endParaRPr>
            </a:p>
          </p:txBody>
        </p:sp>
      </p:grpSp>
      <p:grpSp>
        <p:nvGrpSpPr>
          <p:cNvPr id="34" name="Group 33"/>
          <p:cNvGrpSpPr/>
          <p:nvPr/>
        </p:nvGrpSpPr>
        <p:grpSpPr>
          <a:xfrm>
            <a:off x="4876800" y="1616254"/>
            <a:ext cx="3733800" cy="893871"/>
            <a:chOff x="4876800" y="1616254"/>
            <a:chExt cx="3733800" cy="893871"/>
          </a:xfrm>
        </p:grpSpPr>
        <p:sp>
          <p:nvSpPr>
            <p:cNvPr id="45" name="Oval 44"/>
            <p:cNvSpPr/>
            <p:nvPr/>
          </p:nvSpPr>
          <p:spPr>
            <a:xfrm>
              <a:off x="4876800" y="1743843"/>
              <a:ext cx="582730" cy="582730"/>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p:cNvSpPr/>
            <p:nvPr/>
          </p:nvSpPr>
          <p:spPr>
            <a:xfrm>
              <a:off x="4907622" y="1790571"/>
              <a:ext cx="514885"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47" name="Content Placeholder 2"/>
            <p:cNvSpPr txBox="1">
              <a:spLocks/>
            </p:cNvSpPr>
            <p:nvPr/>
          </p:nvSpPr>
          <p:spPr>
            <a:xfrm>
              <a:off x="5658272" y="1616254"/>
              <a:ext cx="29523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C0504D"/>
                  </a:solidFill>
                </a:rPr>
                <a:t>Strategic Code</a:t>
              </a:r>
              <a:r>
                <a:rPr lang="en-US" sz="1200" b="1" dirty="0" smtClean="0">
                  <a:solidFill>
                    <a:srgbClr val="C0504D"/>
                  </a:solidFill>
                </a:rPr>
                <a:t/>
              </a:r>
              <a:br>
                <a:rPr lang="en-US" sz="1200" b="1" dirty="0" smtClean="0">
                  <a:solidFill>
                    <a:srgbClr val="C0504D"/>
                  </a:solidFill>
                </a:rPr>
              </a:br>
              <a:r>
                <a:rPr lang="en-US" sz="900" dirty="0" smtClean="0">
                  <a:solidFill>
                    <a:schemeClr val="bg1"/>
                  </a:solidFill>
                </a:rPr>
                <a:t>Lorem ipsum dolor sit amet, consectetur adipiscing elit. Curabitur elementum posuere pretium. Quisque nibh dolor, dignissim ac dignissim ut, luctus ac urna. Aliquam aliquet non massa quis tincidunt.</a:t>
              </a:r>
              <a:endParaRPr lang="en-US" sz="900" dirty="0">
                <a:solidFill>
                  <a:schemeClr val="bg1"/>
                </a:solidFill>
              </a:endParaRPr>
            </a:p>
          </p:txBody>
        </p:sp>
      </p:grpSp>
      <p:grpSp>
        <p:nvGrpSpPr>
          <p:cNvPr id="64" name="Group 63"/>
          <p:cNvGrpSpPr/>
          <p:nvPr/>
        </p:nvGrpSpPr>
        <p:grpSpPr>
          <a:xfrm>
            <a:off x="4876800" y="2499832"/>
            <a:ext cx="3733800" cy="893871"/>
            <a:chOff x="4876800" y="2499832"/>
            <a:chExt cx="3733800" cy="893871"/>
          </a:xfrm>
        </p:grpSpPr>
        <p:sp>
          <p:nvSpPr>
            <p:cNvPr id="48" name="Oval 47"/>
            <p:cNvSpPr/>
            <p:nvPr/>
          </p:nvSpPr>
          <p:spPr>
            <a:xfrm>
              <a:off x="4876800" y="2627421"/>
              <a:ext cx="582730" cy="582730"/>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4936197" y="2674149"/>
              <a:ext cx="449162"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50" name="Content Placeholder 2"/>
            <p:cNvSpPr txBox="1">
              <a:spLocks/>
            </p:cNvSpPr>
            <p:nvPr/>
          </p:nvSpPr>
          <p:spPr>
            <a:xfrm>
              <a:off x="5658272" y="2499832"/>
              <a:ext cx="29523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C0504D"/>
                  </a:solidFill>
                </a:rPr>
                <a:t>Database</a:t>
              </a:r>
              <a:r>
                <a:rPr lang="en-US" sz="1200" b="1" dirty="0" smtClean="0">
                  <a:solidFill>
                    <a:schemeClr val="bg1"/>
                  </a:solidFill>
                </a:rPr>
                <a:t/>
              </a:r>
              <a:br>
                <a:rPr lang="en-US" sz="1200" b="1" dirty="0" smtClean="0">
                  <a:solidFill>
                    <a:schemeClr val="bg1"/>
                  </a:solidFill>
                </a:rPr>
              </a:br>
              <a:r>
                <a:rPr lang="en-US" sz="900" dirty="0" smtClean="0">
                  <a:solidFill>
                    <a:schemeClr val="bg1"/>
                  </a:solidFill>
                </a:rPr>
                <a:t>Lorem ipsum dolor sit amet, consectetur adipiscing elit. Curabitur elementum posuere pretium. Quisque nibh dolor, dignissim ac dignissim ut, luctus ac urna. Aliquam aliquet non massa quis tincidunt.</a:t>
              </a:r>
              <a:endParaRPr lang="en-US" sz="900" dirty="0">
                <a:solidFill>
                  <a:schemeClr val="bg1"/>
                </a:solidFill>
              </a:endParaRPr>
            </a:p>
          </p:txBody>
        </p:sp>
      </p:grpSp>
      <p:grpSp>
        <p:nvGrpSpPr>
          <p:cNvPr id="54" name="Group 53"/>
          <p:cNvGrpSpPr/>
          <p:nvPr/>
        </p:nvGrpSpPr>
        <p:grpSpPr>
          <a:xfrm>
            <a:off x="4876800" y="3409950"/>
            <a:ext cx="3733800" cy="893871"/>
            <a:chOff x="4876800" y="3409950"/>
            <a:chExt cx="3733800" cy="893871"/>
          </a:xfrm>
        </p:grpSpPr>
        <p:sp>
          <p:nvSpPr>
            <p:cNvPr id="51" name="Oval 50"/>
            <p:cNvSpPr/>
            <p:nvPr/>
          </p:nvSpPr>
          <p:spPr>
            <a:xfrm>
              <a:off x="4876800" y="3537539"/>
              <a:ext cx="582730" cy="582730"/>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p:cNvSpPr/>
            <p:nvPr/>
          </p:nvSpPr>
          <p:spPr>
            <a:xfrm>
              <a:off x="4962932" y="3584267"/>
              <a:ext cx="426720"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53" name="Content Placeholder 2"/>
            <p:cNvSpPr txBox="1">
              <a:spLocks/>
            </p:cNvSpPr>
            <p:nvPr/>
          </p:nvSpPr>
          <p:spPr>
            <a:xfrm>
              <a:off x="5658272" y="3409950"/>
              <a:ext cx="29523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C0504D"/>
                  </a:solidFill>
                </a:rPr>
                <a:t>Enviroment</a:t>
              </a:r>
              <a:r>
                <a:rPr lang="en-US" sz="1200" b="1" dirty="0" smtClean="0">
                  <a:solidFill>
                    <a:schemeClr val="accent6">
                      <a:lumMod val="75000"/>
                    </a:schemeClr>
                  </a:solidFill>
                </a:rPr>
                <a:t/>
              </a:r>
              <a:br>
                <a:rPr lang="en-US" sz="1200" b="1" dirty="0" smtClean="0">
                  <a:solidFill>
                    <a:schemeClr val="accent6">
                      <a:lumMod val="75000"/>
                    </a:schemeClr>
                  </a:solidFill>
                </a:rPr>
              </a:br>
              <a:r>
                <a:rPr lang="en-US" sz="900" dirty="0" smtClean="0">
                  <a:solidFill>
                    <a:schemeClr val="bg1"/>
                  </a:solidFill>
                </a:rPr>
                <a:t>Lorem ipsum dolor sit amet, consectetur adipiscing elit. Curabitur elementum posuere pretium. Quisque nibh dolor, dignissim ac dignissim ut, luctus ac urna. Aliquam aliquet non massa quis tincidunt.</a:t>
              </a:r>
              <a:endParaRPr lang="en-US" sz="900" dirty="0">
                <a:solidFill>
                  <a:schemeClr val="bg1"/>
                </a:solidFill>
              </a:endParaRPr>
            </a:p>
          </p:txBody>
        </p:sp>
      </p:grpSp>
      <p:sp>
        <p:nvSpPr>
          <p:cNvPr id="66" name="Title 13"/>
          <p:cNvSpPr txBox="1">
            <a:spLocks/>
          </p:cNvSpPr>
          <p:nvPr/>
        </p:nvSpPr>
        <p:spPr>
          <a:xfrm>
            <a:off x="513929"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rgbClr val="C0504D"/>
                </a:solidFill>
                <a:effectLst/>
                <a:uLnTx/>
                <a:uFillTx/>
                <a:ea typeface="+mj-ea"/>
                <a:cs typeface="+mj-cs"/>
              </a:rPr>
              <a:t>Our Services</a:t>
            </a:r>
            <a:endParaRPr kumimoji="0" lang="en-US" sz="2800" i="0" u="none" strike="noStrike" kern="1200" cap="none" spc="0" normalizeH="0" baseline="0" noProof="0" dirty="0">
              <a:ln>
                <a:noFill/>
              </a:ln>
              <a:solidFill>
                <a:srgbClr val="C0504D"/>
              </a:solidFill>
              <a:effectLst/>
              <a:uLnTx/>
              <a:uFillTx/>
              <a:ea typeface="+mj-ea"/>
              <a:cs typeface="+mj-cs"/>
            </a:endParaRPr>
          </a:p>
        </p:txBody>
      </p:sp>
      <p:pic>
        <p:nvPicPr>
          <p:cNvPr id="67" name="Picture 66" descr="Color_16x9.png"/>
          <p:cNvPicPr>
            <a:picLocks noChangeAspect="1"/>
          </p:cNvPicPr>
          <p:nvPr/>
        </p:nvPicPr>
        <p:blipFill>
          <a:blip r:embed="rId4" cstate="print"/>
          <a:stretch>
            <a:fillRect/>
          </a:stretch>
        </p:blipFill>
        <p:spPr>
          <a:xfrm>
            <a:off x="3365228" y="755352"/>
            <a:ext cx="2194560" cy="17145"/>
          </a:xfrm>
          <a:prstGeom prst="rect">
            <a:avLst/>
          </a:prstGeom>
        </p:spPr>
      </p:pic>
      <p:sp>
        <p:nvSpPr>
          <p:cNvPr id="68" name="Subtitle 2"/>
          <p:cNvSpPr>
            <a:spLocks noGrp="1"/>
          </p:cNvSpPr>
          <p:nvPr>
            <p:ph type="subTitle" idx="1"/>
          </p:nvPr>
        </p:nvSpPr>
        <p:spPr>
          <a:xfrm>
            <a:off x="482030" y="760118"/>
            <a:ext cx="7899970" cy="276999"/>
          </a:xfrm>
        </p:spPr>
        <p:txBody>
          <a:bodyPr wrap="square">
            <a:spAutoFit/>
          </a:bodyPr>
          <a:lstStyle/>
          <a:p>
            <a:r>
              <a:rPr lang="id-ID" sz="1200" b="1" dirty="0" smtClean="0">
                <a:solidFill>
                  <a:srgbClr val="C0504D"/>
                </a:solidFill>
              </a:rPr>
              <a:t>We</a:t>
            </a:r>
            <a:r>
              <a:rPr lang="id-ID" sz="1200" dirty="0" smtClean="0">
                <a:solidFill>
                  <a:srgbClr val="C0504D"/>
                </a:solidFill>
              </a:rPr>
              <a:t> promise to make your </a:t>
            </a:r>
            <a:r>
              <a:rPr lang="id-ID" sz="1200" b="1" dirty="0" smtClean="0">
                <a:solidFill>
                  <a:srgbClr val="C0504D"/>
                </a:solidFill>
              </a:rPr>
              <a:t>life success</a:t>
            </a:r>
            <a:endParaRPr lang="en-US" sz="1200" b="1" dirty="0">
              <a:solidFill>
                <a:srgbClr val="C0504D"/>
              </a:solidFill>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500"/>
                                        <p:tgtEl>
                                          <p:spTgt spid="66"/>
                                        </p:tgtEl>
                                      </p:cBhvr>
                                    </p:animEffect>
                                  </p:childTnLst>
                                </p:cTn>
                              </p:par>
                              <p:par>
                                <p:cTn id="8" presetID="22" presetClass="entr" presetSubtype="8" fill="hold" grpId="0" nodeType="withEffect">
                                  <p:stCondLst>
                                    <p:cond delay="600"/>
                                  </p:stCondLst>
                                  <p:childTnLst>
                                    <p:set>
                                      <p:cBhvr>
                                        <p:cTn id="9" dur="1" fill="hold">
                                          <p:stCondLst>
                                            <p:cond delay="0"/>
                                          </p:stCondLst>
                                        </p:cTn>
                                        <p:tgtEl>
                                          <p:spTgt spid="68">
                                            <p:txEl>
                                              <p:pRg st="0" end="0"/>
                                            </p:txEl>
                                          </p:spTgt>
                                        </p:tgtEl>
                                        <p:attrNameLst>
                                          <p:attrName>style.visibility</p:attrName>
                                        </p:attrNameLst>
                                      </p:cBhvr>
                                      <p:to>
                                        <p:strVal val="visible"/>
                                      </p:to>
                                    </p:set>
                                    <p:animEffect transition="in" filter="wipe(left)">
                                      <p:cBhvr>
                                        <p:cTn id="10" dur="500"/>
                                        <p:tgtEl>
                                          <p:spTgt spid="68">
                                            <p:txEl>
                                              <p:pRg st="0" end="0"/>
                                            </p:txEl>
                                          </p:spTgt>
                                        </p:tgtEl>
                                      </p:cBhvr>
                                    </p:animEffect>
                                  </p:childTnLst>
                                </p:cTn>
                              </p:par>
                              <p:par>
                                <p:cTn id="11" presetID="30" presetClass="entr" presetSubtype="0" fill="hold" grpId="0" nodeType="withEffect">
                                  <p:stCondLst>
                                    <p:cond delay="130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800" decel="100000"/>
                                        <p:tgtEl>
                                          <p:spTgt spid="14"/>
                                        </p:tgtEl>
                                      </p:cBhvr>
                                    </p:animEffect>
                                    <p:anim calcmode="lin" valueType="num">
                                      <p:cBhvr>
                                        <p:cTn id="14" dur="800" decel="100000" fill="hold"/>
                                        <p:tgtEl>
                                          <p:spTgt spid="14"/>
                                        </p:tgtEl>
                                        <p:attrNameLst>
                                          <p:attrName>style.rotation</p:attrName>
                                        </p:attrNameLst>
                                      </p:cBhvr>
                                      <p:tavLst>
                                        <p:tav tm="0">
                                          <p:val>
                                            <p:fltVal val="-90"/>
                                          </p:val>
                                        </p:tav>
                                        <p:tav tm="100000">
                                          <p:val>
                                            <p:fltVal val="0"/>
                                          </p:val>
                                        </p:tav>
                                      </p:tavLst>
                                    </p:anim>
                                    <p:anim calcmode="lin" valueType="num">
                                      <p:cBhvr>
                                        <p:cTn id="15" dur="800" decel="100000" fill="hold"/>
                                        <p:tgtEl>
                                          <p:spTgt spid="14"/>
                                        </p:tgtEl>
                                        <p:attrNameLst>
                                          <p:attrName>ppt_x</p:attrName>
                                        </p:attrNameLst>
                                      </p:cBhvr>
                                      <p:tavLst>
                                        <p:tav tm="0">
                                          <p:val>
                                            <p:strVal val="#ppt_x+0.4"/>
                                          </p:val>
                                        </p:tav>
                                        <p:tav tm="100000">
                                          <p:val>
                                            <p:strVal val="#ppt_x-0.05"/>
                                          </p:val>
                                        </p:tav>
                                      </p:tavLst>
                                    </p:anim>
                                    <p:anim calcmode="lin" valueType="num">
                                      <p:cBhvr>
                                        <p:cTn id="16" dur="800" decel="100000" fill="hold"/>
                                        <p:tgtEl>
                                          <p:spTgt spid="14"/>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par>
                                <p:cTn id="19" presetID="29" presetClass="entr" presetSubtype="0" fill="hold" nodeType="withEffect">
                                  <p:stCondLst>
                                    <p:cond delay="2300"/>
                                  </p:stCondLst>
                                  <p:childTnLst>
                                    <p:set>
                                      <p:cBhvr>
                                        <p:cTn id="20" dur="1" fill="hold">
                                          <p:stCondLst>
                                            <p:cond delay="0"/>
                                          </p:stCondLst>
                                        </p:cTn>
                                        <p:tgtEl>
                                          <p:spTgt spid="36"/>
                                        </p:tgtEl>
                                        <p:attrNameLst>
                                          <p:attrName>style.visibility</p:attrName>
                                        </p:attrNameLst>
                                      </p:cBhvr>
                                      <p:to>
                                        <p:strVal val="visible"/>
                                      </p:to>
                                    </p:set>
                                    <p:anim calcmode="lin" valueType="num">
                                      <p:cBhvr>
                                        <p:cTn id="21" dur="1000" fill="hold"/>
                                        <p:tgtEl>
                                          <p:spTgt spid="36"/>
                                        </p:tgtEl>
                                        <p:attrNameLst>
                                          <p:attrName>ppt_x</p:attrName>
                                        </p:attrNameLst>
                                      </p:cBhvr>
                                      <p:tavLst>
                                        <p:tav tm="0">
                                          <p:val>
                                            <p:strVal val="#ppt_x-.2"/>
                                          </p:val>
                                        </p:tav>
                                        <p:tav tm="100000">
                                          <p:val>
                                            <p:strVal val="#ppt_x"/>
                                          </p:val>
                                        </p:tav>
                                      </p:tavLst>
                                    </p:anim>
                                    <p:anim calcmode="lin" valueType="num">
                                      <p:cBhvr>
                                        <p:cTn id="22" dur="1000" fill="hold"/>
                                        <p:tgtEl>
                                          <p:spTgt spid="36"/>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6"/>
                                        </p:tgtEl>
                                      </p:cBhvr>
                                    </p:animEffect>
                                  </p:childTnLst>
                                </p:cTn>
                              </p:par>
                              <p:par>
                                <p:cTn id="24" presetID="3" presetClass="entr" presetSubtype="5" fill="hold" nodeType="withEffect">
                                  <p:stCondLst>
                                    <p:cond delay="3500"/>
                                  </p:stCondLst>
                                  <p:childTnLst>
                                    <p:set>
                                      <p:cBhvr>
                                        <p:cTn id="25" dur="1" fill="hold">
                                          <p:stCondLst>
                                            <p:cond delay="0"/>
                                          </p:stCondLst>
                                        </p:cTn>
                                        <p:tgtEl>
                                          <p:spTgt spid="65"/>
                                        </p:tgtEl>
                                        <p:attrNameLst>
                                          <p:attrName>style.visibility</p:attrName>
                                        </p:attrNameLst>
                                      </p:cBhvr>
                                      <p:to>
                                        <p:strVal val="visible"/>
                                      </p:to>
                                    </p:set>
                                    <p:animEffect transition="in" filter="blinds(vertical)">
                                      <p:cBhvr>
                                        <p:cTn id="26" dur="1000"/>
                                        <p:tgtEl>
                                          <p:spTgt spid="65"/>
                                        </p:tgtEl>
                                      </p:cBhvr>
                                    </p:animEffect>
                                  </p:childTnLst>
                                </p:cTn>
                              </p:par>
                              <p:par>
                                <p:cTn id="27" presetID="26" presetClass="entr" presetSubtype="0" fill="hold" nodeType="withEffect">
                                  <p:stCondLst>
                                    <p:cond delay="4500"/>
                                  </p:stCondLst>
                                  <p:childTnLst>
                                    <p:set>
                                      <p:cBhvr>
                                        <p:cTn id="28" dur="1" fill="hold">
                                          <p:stCondLst>
                                            <p:cond delay="0"/>
                                          </p:stCondLst>
                                        </p:cTn>
                                        <p:tgtEl>
                                          <p:spTgt spid="33"/>
                                        </p:tgtEl>
                                        <p:attrNameLst>
                                          <p:attrName>style.visibility</p:attrName>
                                        </p:attrNameLst>
                                      </p:cBhvr>
                                      <p:to>
                                        <p:strVal val="visible"/>
                                      </p:to>
                                    </p:set>
                                    <p:animEffect transition="in" filter="wipe(down)">
                                      <p:cBhvr>
                                        <p:cTn id="29" dur="580">
                                          <p:stCondLst>
                                            <p:cond delay="0"/>
                                          </p:stCondLst>
                                        </p:cTn>
                                        <p:tgtEl>
                                          <p:spTgt spid="33"/>
                                        </p:tgtEl>
                                      </p:cBhvr>
                                    </p:animEffect>
                                    <p:anim calcmode="lin" valueType="num">
                                      <p:cBhvr>
                                        <p:cTn id="30"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35" dur="26">
                                          <p:stCondLst>
                                            <p:cond delay="650"/>
                                          </p:stCondLst>
                                        </p:cTn>
                                        <p:tgtEl>
                                          <p:spTgt spid="33"/>
                                        </p:tgtEl>
                                      </p:cBhvr>
                                      <p:to x="100000" y="60000"/>
                                    </p:animScale>
                                    <p:animScale>
                                      <p:cBhvr>
                                        <p:cTn id="36" dur="166" decel="50000">
                                          <p:stCondLst>
                                            <p:cond delay="676"/>
                                          </p:stCondLst>
                                        </p:cTn>
                                        <p:tgtEl>
                                          <p:spTgt spid="33"/>
                                        </p:tgtEl>
                                      </p:cBhvr>
                                      <p:to x="100000" y="100000"/>
                                    </p:animScale>
                                    <p:animScale>
                                      <p:cBhvr>
                                        <p:cTn id="37" dur="26">
                                          <p:stCondLst>
                                            <p:cond delay="1312"/>
                                          </p:stCondLst>
                                        </p:cTn>
                                        <p:tgtEl>
                                          <p:spTgt spid="33"/>
                                        </p:tgtEl>
                                      </p:cBhvr>
                                      <p:to x="100000" y="80000"/>
                                    </p:animScale>
                                    <p:animScale>
                                      <p:cBhvr>
                                        <p:cTn id="38" dur="166" decel="50000">
                                          <p:stCondLst>
                                            <p:cond delay="1338"/>
                                          </p:stCondLst>
                                        </p:cTn>
                                        <p:tgtEl>
                                          <p:spTgt spid="33"/>
                                        </p:tgtEl>
                                      </p:cBhvr>
                                      <p:to x="100000" y="100000"/>
                                    </p:animScale>
                                    <p:animScale>
                                      <p:cBhvr>
                                        <p:cTn id="39" dur="26">
                                          <p:stCondLst>
                                            <p:cond delay="1642"/>
                                          </p:stCondLst>
                                        </p:cTn>
                                        <p:tgtEl>
                                          <p:spTgt spid="33"/>
                                        </p:tgtEl>
                                      </p:cBhvr>
                                      <p:to x="100000" y="90000"/>
                                    </p:animScale>
                                    <p:animScale>
                                      <p:cBhvr>
                                        <p:cTn id="40" dur="166" decel="50000">
                                          <p:stCondLst>
                                            <p:cond delay="1668"/>
                                          </p:stCondLst>
                                        </p:cTn>
                                        <p:tgtEl>
                                          <p:spTgt spid="33"/>
                                        </p:tgtEl>
                                      </p:cBhvr>
                                      <p:to x="100000" y="100000"/>
                                    </p:animScale>
                                    <p:animScale>
                                      <p:cBhvr>
                                        <p:cTn id="41" dur="26">
                                          <p:stCondLst>
                                            <p:cond delay="1808"/>
                                          </p:stCondLst>
                                        </p:cTn>
                                        <p:tgtEl>
                                          <p:spTgt spid="33"/>
                                        </p:tgtEl>
                                      </p:cBhvr>
                                      <p:to x="100000" y="95000"/>
                                    </p:animScale>
                                    <p:animScale>
                                      <p:cBhvr>
                                        <p:cTn id="42" dur="166" decel="50000">
                                          <p:stCondLst>
                                            <p:cond delay="1834"/>
                                          </p:stCondLst>
                                        </p:cTn>
                                        <p:tgtEl>
                                          <p:spTgt spid="33"/>
                                        </p:tgtEl>
                                      </p:cBhvr>
                                      <p:to x="100000" y="100000"/>
                                    </p:animScale>
                                  </p:childTnLst>
                                </p:cTn>
                              </p:par>
                              <p:par>
                                <p:cTn id="43" presetID="15" presetClass="entr" presetSubtype="0" fill="hold" nodeType="withEffect">
                                  <p:stCondLst>
                                    <p:cond delay="6400"/>
                                  </p:stCondLst>
                                  <p:childTnLst>
                                    <p:set>
                                      <p:cBhvr>
                                        <p:cTn id="44" dur="1" fill="hold">
                                          <p:stCondLst>
                                            <p:cond delay="0"/>
                                          </p:stCondLst>
                                        </p:cTn>
                                        <p:tgtEl>
                                          <p:spTgt spid="34"/>
                                        </p:tgtEl>
                                        <p:attrNameLst>
                                          <p:attrName>style.visibility</p:attrName>
                                        </p:attrNameLst>
                                      </p:cBhvr>
                                      <p:to>
                                        <p:strVal val="visible"/>
                                      </p:to>
                                    </p:set>
                                    <p:anim calcmode="lin" valueType="num">
                                      <p:cBhvr>
                                        <p:cTn id="45" dur="1000" fill="hold"/>
                                        <p:tgtEl>
                                          <p:spTgt spid="34"/>
                                        </p:tgtEl>
                                        <p:attrNameLst>
                                          <p:attrName>ppt_w</p:attrName>
                                        </p:attrNameLst>
                                      </p:cBhvr>
                                      <p:tavLst>
                                        <p:tav tm="0">
                                          <p:val>
                                            <p:fltVal val="0"/>
                                          </p:val>
                                        </p:tav>
                                        <p:tav tm="100000">
                                          <p:val>
                                            <p:strVal val="#ppt_w"/>
                                          </p:val>
                                        </p:tav>
                                      </p:tavLst>
                                    </p:anim>
                                    <p:anim calcmode="lin" valueType="num">
                                      <p:cBhvr>
                                        <p:cTn id="46" dur="1000" fill="hold"/>
                                        <p:tgtEl>
                                          <p:spTgt spid="34"/>
                                        </p:tgtEl>
                                        <p:attrNameLst>
                                          <p:attrName>ppt_h</p:attrName>
                                        </p:attrNameLst>
                                      </p:cBhvr>
                                      <p:tavLst>
                                        <p:tav tm="0">
                                          <p:val>
                                            <p:fltVal val="0"/>
                                          </p:val>
                                        </p:tav>
                                        <p:tav tm="100000">
                                          <p:val>
                                            <p:strVal val="#ppt_h"/>
                                          </p:val>
                                        </p:tav>
                                      </p:tavLst>
                                    </p:anim>
                                    <p:anim calcmode="lin" valueType="num">
                                      <p:cBhvr>
                                        <p:cTn id="47" dur="1000" fill="hold"/>
                                        <p:tgtEl>
                                          <p:spTgt spid="34"/>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34"/>
                                        </p:tgtEl>
                                        <p:attrNameLst>
                                          <p:attrName>ppt_y</p:attrName>
                                        </p:attrNameLst>
                                      </p:cBhvr>
                                      <p:tavLst>
                                        <p:tav tm="0" fmla="#ppt_y+(sin(-2*pi*(1-$))*-#ppt_x+cos(-2*pi*(1-$))*(1-#ppt_y))*(1-$)">
                                          <p:val>
                                            <p:fltVal val="0"/>
                                          </p:val>
                                        </p:tav>
                                        <p:tav tm="100000">
                                          <p:val>
                                            <p:fltVal val="1"/>
                                          </p:val>
                                        </p:tav>
                                      </p:tavLst>
                                    </p:anim>
                                  </p:childTnLst>
                                </p:cTn>
                              </p:par>
                              <p:par>
                                <p:cTn id="49" presetID="52" presetClass="entr" presetSubtype="0" fill="hold" nodeType="withEffect">
                                  <p:stCondLst>
                                    <p:cond delay="7400"/>
                                  </p:stCondLst>
                                  <p:childTnLst>
                                    <p:set>
                                      <p:cBhvr>
                                        <p:cTn id="50" dur="1" fill="hold">
                                          <p:stCondLst>
                                            <p:cond delay="0"/>
                                          </p:stCondLst>
                                        </p:cTn>
                                        <p:tgtEl>
                                          <p:spTgt spid="64"/>
                                        </p:tgtEl>
                                        <p:attrNameLst>
                                          <p:attrName>style.visibility</p:attrName>
                                        </p:attrNameLst>
                                      </p:cBhvr>
                                      <p:to>
                                        <p:strVal val="visible"/>
                                      </p:to>
                                    </p:set>
                                    <p:animScale>
                                      <p:cBhvr>
                                        <p:cTn id="51" dur="1000" decel="50000" fill="hold">
                                          <p:stCondLst>
                                            <p:cond delay="0"/>
                                          </p:stCondLst>
                                        </p:cTn>
                                        <p:tgtEl>
                                          <p:spTgt spid="6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1000" decel="50000" fill="hold">
                                          <p:stCondLst>
                                            <p:cond delay="0"/>
                                          </p:stCondLst>
                                        </p:cTn>
                                        <p:tgtEl>
                                          <p:spTgt spid="64"/>
                                        </p:tgtEl>
                                        <p:attrNameLst>
                                          <p:attrName>ppt_x</p:attrName>
                                          <p:attrName>ppt_y</p:attrName>
                                        </p:attrNameLst>
                                      </p:cBhvr>
                                    </p:animMotion>
                                    <p:animEffect transition="in" filter="fade">
                                      <p:cBhvr>
                                        <p:cTn id="53" dur="1000"/>
                                        <p:tgtEl>
                                          <p:spTgt spid="64"/>
                                        </p:tgtEl>
                                      </p:cBhvr>
                                    </p:animEffect>
                                  </p:childTnLst>
                                </p:cTn>
                              </p:par>
                              <p:par>
                                <p:cTn id="54" presetID="54" presetClass="entr" presetSubtype="0" accel="100000" fill="hold" nodeType="withEffect">
                                  <p:stCondLst>
                                    <p:cond delay="8600"/>
                                  </p:stCondLst>
                                  <p:childTnLst>
                                    <p:set>
                                      <p:cBhvr>
                                        <p:cTn id="55" dur="1" fill="hold">
                                          <p:stCondLst>
                                            <p:cond delay="0"/>
                                          </p:stCondLst>
                                        </p:cTn>
                                        <p:tgtEl>
                                          <p:spTgt spid="54"/>
                                        </p:tgtEl>
                                        <p:attrNameLst>
                                          <p:attrName>style.visibility</p:attrName>
                                        </p:attrNameLst>
                                      </p:cBhvr>
                                      <p:to>
                                        <p:strVal val="visible"/>
                                      </p:to>
                                    </p:set>
                                    <p:anim calcmode="lin" valueType="num">
                                      <p:cBhvr>
                                        <p:cTn id="56" dur="500" fill="hold"/>
                                        <p:tgtEl>
                                          <p:spTgt spid="54"/>
                                        </p:tgtEl>
                                        <p:attrNameLst>
                                          <p:attrName>ppt_w</p:attrName>
                                        </p:attrNameLst>
                                      </p:cBhvr>
                                      <p:tavLst>
                                        <p:tav tm="0">
                                          <p:val>
                                            <p:strVal val="#ppt_w*0.05"/>
                                          </p:val>
                                        </p:tav>
                                        <p:tav tm="100000">
                                          <p:val>
                                            <p:strVal val="#ppt_w"/>
                                          </p:val>
                                        </p:tav>
                                      </p:tavLst>
                                    </p:anim>
                                    <p:anim calcmode="lin" valueType="num">
                                      <p:cBhvr>
                                        <p:cTn id="57" dur="500" fill="hold"/>
                                        <p:tgtEl>
                                          <p:spTgt spid="54"/>
                                        </p:tgtEl>
                                        <p:attrNameLst>
                                          <p:attrName>ppt_h</p:attrName>
                                        </p:attrNameLst>
                                      </p:cBhvr>
                                      <p:tavLst>
                                        <p:tav tm="0">
                                          <p:val>
                                            <p:strVal val="#ppt_h"/>
                                          </p:val>
                                        </p:tav>
                                        <p:tav tm="100000">
                                          <p:val>
                                            <p:strVal val="#ppt_h"/>
                                          </p:val>
                                        </p:tav>
                                      </p:tavLst>
                                    </p:anim>
                                    <p:anim calcmode="lin" valueType="num">
                                      <p:cBhvr>
                                        <p:cTn id="58" dur="500" fill="hold"/>
                                        <p:tgtEl>
                                          <p:spTgt spid="54"/>
                                        </p:tgtEl>
                                        <p:attrNameLst>
                                          <p:attrName>ppt_x</p:attrName>
                                        </p:attrNameLst>
                                      </p:cBhvr>
                                      <p:tavLst>
                                        <p:tav tm="0">
                                          <p:val>
                                            <p:strVal val="#ppt_x-.2"/>
                                          </p:val>
                                        </p:tav>
                                        <p:tav tm="100000">
                                          <p:val>
                                            <p:strVal val="#ppt_x"/>
                                          </p:val>
                                        </p:tav>
                                      </p:tavLst>
                                    </p:anim>
                                    <p:anim calcmode="lin" valueType="num">
                                      <p:cBhvr>
                                        <p:cTn id="59" dur="500" fill="hold"/>
                                        <p:tgtEl>
                                          <p:spTgt spid="54"/>
                                        </p:tgtEl>
                                        <p:attrNameLst>
                                          <p:attrName>ppt_y</p:attrName>
                                        </p:attrNameLst>
                                      </p:cBhvr>
                                      <p:tavLst>
                                        <p:tav tm="0">
                                          <p:val>
                                            <p:strVal val="#ppt_y"/>
                                          </p:val>
                                        </p:tav>
                                        <p:tav tm="100000">
                                          <p:val>
                                            <p:strVal val="#ppt_y"/>
                                          </p:val>
                                        </p:tav>
                                      </p:tavLst>
                                    </p:anim>
                                    <p:animEffect transition="in" filter="fade">
                                      <p:cBhvr>
                                        <p:cTn id="6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6" grpId="0"/>
      <p:bldP spid="68"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6951</TotalTime>
  <Words>3796</Words>
  <Application>Microsoft Office PowerPoint</Application>
  <PresentationFormat>On-screen Show (16:9)</PresentationFormat>
  <Paragraphs>667</Paragraphs>
  <Slides>55</Slides>
  <Notes>1</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Gary Steven</dc:creator>
  <cp:lastModifiedBy>Gary Steven</cp:lastModifiedBy>
  <cp:revision>1150</cp:revision>
  <dcterms:created xsi:type="dcterms:W3CDTF">2014-08-18T07:00:34Z</dcterms:created>
  <dcterms:modified xsi:type="dcterms:W3CDTF">2014-08-31T22:28:51Z</dcterms:modified>
</cp:coreProperties>
</file>